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0" r:id="rId1"/>
    <p:sldMasterId id="2147483675" r:id="rId2"/>
  </p:sldMasterIdLst>
  <p:handoutMasterIdLst>
    <p:handoutMasterId r:id="rId17"/>
  </p:handoutMasterIdLst>
  <p:sldIdLst>
    <p:sldId id="320" r:id="rId3"/>
    <p:sldId id="308" r:id="rId4"/>
    <p:sldId id="262" r:id="rId5"/>
    <p:sldId id="311" r:id="rId6"/>
    <p:sldId id="312" r:id="rId7"/>
    <p:sldId id="321" r:id="rId8"/>
    <p:sldId id="257" r:id="rId9"/>
    <p:sldId id="309" r:id="rId10"/>
    <p:sldId id="334" r:id="rId11"/>
    <p:sldId id="263" r:id="rId12"/>
    <p:sldId id="271" r:id="rId13"/>
    <p:sldId id="272" r:id="rId14"/>
    <p:sldId id="310" r:id="rId15"/>
    <p:sldId id="261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01" d="100"/>
          <a:sy n="101" d="100"/>
        </p:scale>
        <p:origin x="138" y="31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4" d="100"/>
          <a:sy n="84" d="100"/>
        </p:scale>
        <p:origin x="297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3E7A5AE5-8ADF-4FEB-AC0F-4FC215B9E0D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471A7079-0971-4D85-BDCD-5EAEE9CE761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062BC0-C097-4787-9757-5B6924166382}" type="datetimeFigureOut">
              <a:rPr lang="zh-CN" altLang="en-US" smtClean="0"/>
              <a:t>2019/8/14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C68C2A2-D65E-4324-B63B-44E09E9C618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B4CAA1A6-56F8-49C7-A363-BE483996965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6475FF-4F55-4A91-A8F8-0F36EA4CC42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23487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70557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rgbClr val="29283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72358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89087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4868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8143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3407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2523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3381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29272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62"/>
          <p:cNvSpPr>
            <a:spLocks noChangeArrowheads="1"/>
          </p:cNvSpPr>
          <p:nvPr userDrawn="1"/>
        </p:nvSpPr>
        <p:spPr bwMode="auto">
          <a:xfrm>
            <a:off x="-36" y="-217"/>
            <a:ext cx="12191858" cy="6857956"/>
          </a:xfrm>
          <a:prstGeom prst="rect">
            <a:avLst/>
          </a:prstGeom>
          <a:solidFill>
            <a:srgbClr val="E6D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46942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15631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A3CA2770-6FEC-4BFF-A8BC-298C06E0B3D4}"/>
              </a:ext>
            </a:extLst>
          </p:cNvPr>
          <p:cNvSpPr/>
          <p:nvPr userDrawn="1"/>
        </p:nvSpPr>
        <p:spPr>
          <a:xfrm>
            <a:off x="0" y="0"/>
            <a:ext cx="394335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09081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70837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827520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36881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25498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rgbClr val="29283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92736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51919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62"/>
          <p:cNvSpPr>
            <a:spLocks noChangeArrowheads="1"/>
          </p:cNvSpPr>
          <p:nvPr userDrawn="1"/>
        </p:nvSpPr>
        <p:spPr bwMode="auto">
          <a:xfrm>
            <a:off x="-36" y="-217"/>
            <a:ext cx="12191858" cy="6857956"/>
          </a:xfrm>
          <a:prstGeom prst="rect">
            <a:avLst/>
          </a:prstGeom>
          <a:solidFill>
            <a:srgbClr val="E6D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3331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161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38836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9956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99063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68972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21359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ED4E68-F11D-4361-8C3A-7B444C600E52}" type="datetimeFigureOut">
              <a:rPr lang="en-US" smtClean="0"/>
              <a:t>8/14/2019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89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18" Type="http://schemas.openxmlformats.org/officeDocument/2006/relationships/image" Target="../media/image33.png"/><Relationship Id="rId3" Type="http://schemas.openxmlformats.org/officeDocument/2006/relationships/image" Target="../media/image18.png"/><Relationship Id="rId21" Type="http://schemas.openxmlformats.org/officeDocument/2006/relationships/image" Target="../media/image36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17" Type="http://schemas.openxmlformats.org/officeDocument/2006/relationships/image" Target="../media/image32.png"/><Relationship Id="rId2" Type="http://schemas.openxmlformats.org/officeDocument/2006/relationships/image" Target="../media/image17.png"/><Relationship Id="rId16" Type="http://schemas.openxmlformats.org/officeDocument/2006/relationships/image" Target="../media/image31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png"/><Relationship Id="rId15" Type="http://schemas.openxmlformats.org/officeDocument/2006/relationships/image" Target="../media/image30.png"/><Relationship Id="rId10" Type="http://schemas.openxmlformats.org/officeDocument/2006/relationships/image" Target="../media/image25.png"/><Relationship Id="rId19" Type="http://schemas.openxmlformats.org/officeDocument/2006/relationships/image" Target="../media/image34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Relationship Id="rId1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495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48D4E3E4-9811-4276-8374-5E640F00F762}"/>
              </a:ext>
            </a:extLst>
          </p:cNvPr>
          <p:cNvSpPr/>
          <p:nvPr/>
        </p:nvSpPr>
        <p:spPr>
          <a:xfrm>
            <a:off x="0" y="0"/>
            <a:ext cx="5172076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7145338" y="2082006"/>
            <a:ext cx="1417638" cy="1274763"/>
            <a:chOff x="4451351" y="1938339"/>
            <a:chExt cx="1417638" cy="1274763"/>
          </a:xfrm>
        </p:grpSpPr>
        <p:sp>
          <p:nvSpPr>
            <p:cNvPr id="334" name="Freeform 5"/>
            <p:cNvSpPr/>
            <p:nvPr/>
          </p:nvSpPr>
          <p:spPr bwMode="auto">
            <a:xfrm>
              <a:off x="4594226" y="1938339"/>
              <a:ext cx="1274763" cy="1274763"/>
            </a:xfrm>
            <a:custGeom>
              <a:avLst/>
              <a:gdLst>
                <a:gd name="T0" fmla="*/ 761 w 761"/>
                <a:gd name="T1" fmla="*/ 651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1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1"/>
                  </a:moveTo>
                  <a:cubicBezTo>
                    <a:pt x="761" y="712"/>
                    <a:pt x="712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2"/>
                    <a:pt x="0" y="65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50"/>
                    <a:pt x="761" y="111"/>
                  </a:cubicBezTo>
                  <a:cubicBezTo>
                    <a:pt x="761" y="651"/>
                    <a:pt x="761" y="651"/>
                    <a:pt x="761" y="651"/>
                  </a:cubicBezTo>
                </a:path>
              </a:pathLst>
            </a:custGeom>
            <a:solidFill>
              <a:srgbClr val="D7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9" name="Freeform 10"/>
            <p:cNvSpPr/>
            <p:nvPr/>
          </p:nvSpPr>
          <p:spPr bwMode="auto">
            <a:xfrm>
              <a:off x="5627689" y="2606676"/>
              <a:ext cx="222250" cy="184150"/>
            </a:xfrm>
            <a:custGeom>
              <a:avLst/>
              <a:gdLst>
                <a:gd name="T0" fmla="*/ 122 w 133"/>
                <a:gd name="T1" fmla="*/ 0 h 110"/>
                <a:gd name="T2" fmla="*/ 68 w 133"/>
                <a:gd name="T3" fmla="*/ 43 h 110"/>
                <a:gd name="T4" fmla="*/ 11 w 133"/>
                <a:gd name="T5" fmla="*/ 0 h 110"/>
                <a:gd name="T6" fmla="*/ 9 w 133"/>
                <a:gd name="T7" fmla="*/ 15 h 110"/>
                <a:gd name="T8" fmla="*/ 67 w 133"/>
                <a:gd name="T9" fmla="*/ 110 h 110"/>
                <a:gd name="T10" fmla="*/ 124 w 133"/>
                <a:gd name="T11" fmla="*/ 15 h 110"/>
                <a:gd name="T12" fmla="*/ 122 w 133"/>
                <a:gd name="T1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10">
                  <a:moveTo>
                    <a:pt x="122" y="0"/>
                  </a:moveTo>
                  <a:cubicBezTo>
                    <a:pt x="103" y="52"/>
                    <a:pt x="85" y="43"/>
                    <a:pt x="68" y="43"/>
                  </a:cubicBezTo>
                  <a:cubicBezTo>
                    <a:pt x="41" y="44"/>
                    <a:pt x="19" y="22"/>
                    <a:pt x="11" y="0"/>
                  </a:cubicBezTo>
                  <a:cubicBezTo>
                    <a:pt x="10" y="5"/>
                    <a:pt x="10" y="11"/>
                    <a:pt x="9" y="15"/>
                  </a:cubicBezTo>
                  <a:cubicBezTo>
                    <a:pt x="0" y="61"/>
                    <a:pt x="34" y="110"/>
                    <a:pt x="67" y="110"/>
                  </a:cubicBezTo>
                  <a:cubicBezTo>
                    <a:pt x="99" y="110"/>
                    <a:pt x="133" y="61"/>
                    <a:pt x="124" y="15"/>
                  </a:cubicBezTo>
                  <a:cubicBezTo>
                    <a:pt x="123" y="11"/>
                    <a:pt x="123" y="5"/>
                    <a:pt x="122" y="0"/>
                  </a:cubicBezTo>
                  <a:close/>
                </a:path>
              </a:pathLst>
            </a:cu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0" name="Freeform 11"/>
            <p:cNvSpPr/>
            <p:nvPr/>
          </p:nvSpPr>
          <p:spPr bwMode="auto">
            <a:xfrm>
              <a:off x="5646739" y="2489201"/>
              <a:ext cx="185738" cy="234950"/>
            </a:xfrm>
            <a:custGeom>
              <a:avLst/>
              <a:gdLst>
                <a:gd name="T0" fmla="*/ 111 w 111"/>
                <a:gd name="T1" fmla="*/ 70 h 140"/>
                <a:gd name="T2" fmla="*/ 100 w 111"/>
                <a:gd name="T3" fmla="*/ 19 h 140"/>
                <a:gd name="T4" fmla="*/ 56 w 111"/>
                <a:gd name="T5" fmla="*/ 0 h 140"/>
                <a:gd name="T6" fmla="*/ 11 w 111"/>
                <a:gd name="T7" fmla="*/ 19 h 140"/>
                <a:gd name="T8" fmla="*/ 0 w 111"/>
                <a:gd name="T9" fmla="*/ 70 h 140"/>
                <a:gd name="T10" fmla="*/ 56 w 111"/>
                <a:gd name="T11" fmla="*/ 140 h 140"/>
                <a:gd name="T12" fmla="*/ 111 w 111"/>
                <a:gd name="T13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40">
                  <a:moveTo>
                    <a:pt x="111" y="70"/>
                  </a:moveTo>
                  <a:cubicBezTo>
                    <a:pt x="109" y="52"/>
                    <a:pt x="108" y="31"/>
                    <a:pt x="100" y="19"/>
                  </a:cubicBezTo>
                  <a:cubicBezTo>
                    <a:pt x="90" y="2"/>
                    <a:pt x="72" y="0"/>
                    <a:pt x="56" y="0"/>
                  </a:cubicBezTo>
                  <a:cubicBezTo>
                    <a:pt x="39" y="0"/>
                    <a:pt x="21" y="2"/>
                    <a:pt x="11" y="19"/>
                  </a:cubicBezTo>
                  <a:cubicBezTo>
                    <a:pt x="3" y="31"/>
                    <a:pt x="2" y="52"/>
                    <a:pt x="0" y="70"/>
                  </a:cubicBezTo>
                  <a:cubicBezTo>
                    <a:pt x="8" y="92"/>
                    <a:pt x="18" y="140"/>
                    <a:pt x="56" y="140"/>
                  </a:cubicBezTo>
                  <a:cubicBezTo>
                    <a:pt x="88" y="140"/>
                    <a:pt x="103" y="102"/>
                    <a:pt x="111" y="70"/>
                  </a:cubicBez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1" name="Oval 12"/>
            <p:cNvSpPr>
              <a:spLocks noChangeArrowheads="1"/>
            </p:cNvSpPr>
            <p:nvPr/>
          </p:nvSpPr>
          <p:spPr bwMode="auto">
            <a:xfrm>
              <a:off x="5718176" y="2506664"/>
              <a:ext cx="42863" cy="128588"/>
            </a:xfrm>
            <a:prstGeom prst="ellipse">
              <a:avLst/>
            </a:prstGeom>
            <a:solidFill>
              <a:srgbClr val="FFF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2" name="Freeform 13"/>
            <p:cNvSpPr/>
            <p:nvPr/>
          </p:nvSpPr>
          <p:spPr bwMode="auto">
            <a:xfrm>
              <a:off x="5730876" y="2541589"/>
              <a:ext cx="17463" cy="58738"/>
            </a:xfrm>
            <a:custGeom>
              <a:avLst/>
              <a:gdLst>
                <a:gd name="T0" fmla="*/ 11 w 11"/>
                <a:gd name="T1" fmla="*/ 29 h 35"/>
                <a:gd name="T2" fmla="*/ 6 w 11"/>
                <a:gd name="T3" fmla="*/ 35 h 35"/>
                <a:gd name="T4" fmla="*/ 0 w 11"/>
                <a:gd name="T5" fmla="*/ 29 h 35"/>
                <a:gd name="T6" fmla="*/ 0 w 11"/>
                <a:gd name="T7" fmla="*/ 6 h 35"/>
                <a:gd name="T8" fmla="*/ 6 w 11"/>
                <a:gd name="T9" fmla="*/ 0 h 35"/>
                <a:gd name="T10" fmla="*/ 11 w 11"/>
                <a:gd name="T11" fmla="*/ 6 h 35"/>
                <a:gd name="T12" fmla="*/ 11 w 11"/>
                <a:gd name="T1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11" y="29"/>
                  </a:moveTo>
                  <a:cubicBezTo>
                    <a:pt x="11" y="32"/>
                    <a:pt x="9" y="35"/>
                    <a:pt x="6" y="35"/>
                  </a:cubicBezTo>
                  <a:cubicBezTo>
                    <a:pt x="2" y="35"/>
                    <a:pt x="0" y="32"/>
                    <a:pt x="0" y="2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lnTo>
                    <a:pt x="11" y="29"/>
                  </a:lnTo>
                  <a:close/>
                </a:path>
              </a:pathLst>
            </a:custGeom>
            <a:solidFill>
              <a:srgbClr val="414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3" name="Rectangle 14"/>
            <p:cNvSpPr>
              <a:spLocks noChangeArrowheads="1"/>
            </p:cNvSpPr>
            <p:nvPr/>
          </p:nvSpPr>
          <p:spPr bwMode="auto">
            <a:xfrm>
              <a:off x="4451351" y="2368551"/>
              <a:ext cx="1068388" cy="411163"/>
            </a:xfrm>
            <a:prstGeom prst="rect">
              <a:avLst/>
            </a:prstGeom>
            <a:solidFill>
              <a:srgbClr val="07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4" name="Rectangle 15"/>
            <p:cNvSpPr>
              <a:spLocks noChangeArrowheads="1"/>
            </p:cNvSpPr>
            <p:nvPr/>
          </p:nvSpPr>
          <p:spPr bwMode="auto">
            <a:xfrm>
              <a:off x="4487864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5" name="Rectangle 16"/>
            <p:cNvSpPr>
              <a:spLocks noChangeArrowheads="1"/>
            </p:cNvSpPr>
            <p:nvPr/>
          </p:nvSpPr>
          <p:spPr bwMode="auto">
            <a:xfrm>
              <a:off x="4487864" y="24907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6" name="Rectangle 17"/>
            <p:cNvSpPr>
              <a:spLocks noChangeArrowheads="1"/>
            </p:cNvSpPr>
            <p:nvPr/>
          </p:nvSpPr>
          <p:spPr bwMode="auto">
            <a:xfrm>
              <a:off x="4487864" y="2549526"/>
              <a:ext cx="635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7" name="Rectangle 18"/>
            <p:cNvSpPr>
              <a:spLocks noChangeArrowheads="1"/>
            </p:cNvSpPr>
            <p:nvPr/>
          </p:nvSpPr>
          <p:spPr bwMode="auto">
            <a:xfrm>
              <a:off x="4487864" y="2608264"/>
              <a:ext cx="825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8" name="Rectangle 19"/>
            <p:cNvSpPr>
              <a:spLocks noChangeArrowheads="1"/>
            </p:cNvSpPr>
            <p:nvPr/>
          </p:nvSpPr>
          <p:spPr bwMode="auto">
            <a:xfrm>
              <a:off x="4487864" y="2668589"/>
              <a:ext cx="6667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9" name="Rectangle 20"/>
            <p:cNvSpPr>
              <a:spLocks noChangeArrowheads="1"/>
            </p:cNvSpPr>
            <p:nvPr/>
          </p:nvSpPr>
          <p:spPr bwMode="auto">
            <a:xfrm>
              <a:off x="4562476" y="2549526"/>
              <a:ext cx="460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0" name="Rectangle 21"/>
            <p:cNvSpPr>
              <a:spLocks noChangeArrowheads="1"/>
            </p:cNvSpPr>
            <p:nvPr/>
          </p:nvSpPr>
          <p:spPr bwMode="auto">
            <a:xfrm>
              <a:off x="4586289" y="2608264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1" name="Rectangle 22"/>
            <p:cNvSpPr>
              <a:spLocks noChangeArrowheads="1"/>
            </p:cNvSpPr>
            <p:nvPr/>
          </p:nvSpPr>
          <p:spPr bwMode="auto">
            <a:xfrm>
              <a:off x="4573589" y="26685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2" name="Rectangle 23"/>
            <p:cNvSpPr>
              <a:spLocks noChangeArrowheads="1"/>
            </p:cNvSpPr>
            <p:nvPr/>
          </p:nvSpPr>
          <p:spPr bwMode="auto">
            <a:xfrm>
              <a:off x="4633914" y="2668589"/>
              <a:ext cx="444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3" name="Rectangle 24"/>
            <p:cNvSpPr>
              <a:spLocks noChangeArrowheads="1"/>
            </p:cNvSpPr>
            <p:nvPr/>
          </p:nvSpPr>
          <p:spPr bwMode="auto">
            <a:xfrm>
              <a:off x="4692651" y="2668589"/>
              <a:ext cx="2508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4" name="Rectangle 25"/>
            <p:cNvSpPr>
              <a:spLocks noChangeArrowheads="1"/>
            </p:cNvSpPr>
            <p:nvPr/>
          </p:nvSpPr>
          <p:spPr bwMode="auto">
            <a:xfrm>
              <a:off x="4645026" y="2608264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5" name="Rectangle 26"/>
            <p:cNvSpPr>
              <a:spLocks noChangeArrowheads="1"/>
            </p:cNvSpPr>
            <p:nvPr/>
          </p:nvSpPr>
          <p:spPr bwMode="auto">
            <a:xfrm>
              <a:off x="4705351" y="2608264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6" name="Rectangle 27"/>
            <p:cNvSpPr>
              <a:spLocks noChangeArrowheads="1"/>
            </p:cNvSpPr>
            <p:nvPr/>
          </p:nvSpPr>
          <p:spPr bwMode="auto">
            <a:xfrm>
              <a:off x="4765676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7" name="Rectangle 28"/>
            <p:cNvSpPr>
              <a:spLocks noChangeArrowheads="1"/>
            </p:cNvSpPr>
            <p:nvPr/>
          </p:nvSpPr>
          <p:spPr bwMode="auto">
            <a:xfrm>
              <a:off x="4824414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8" name="Rectangle 29"/>
            <p:cNvSpPr>
              <a:spLocks noChangeArrowheads="1"/>
            </p:cNvSpPr>
            <p:nvPr/>
          </p:nvSpPr>
          <p:spPr bwMode="auto">
            <a:xfrm>
              <a:off x="4884739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9" name="Rectangle 30"/>
            <p:cNvSpPr>
              <a:spLocks noChangeArrowheads="1"/>
            </p:cNvSpPr>
            <p:nvPr/>
          </p:nvSpPr>
          <p:spPr bwMode="auto">
            <a:xfrm>
              <a:off x="4943476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0" name="Rectangle 31"/>
            <p:cNvSpPr>
              <a:spLocks noChangeArrowheads="1"/>
            </p:cNvSpPr>
            <p:nvPr/>
          </p:nvSpPr>
          <p:spPr bwMode="auto">
            <a:xfrm>
              <a:off x="4954589" y="26685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1" name="Rectangle 32"/>
            <p:cNvSpPr>
              <a:spLocks noChangeArrowheads="1"/>
            </p:cNvSpPr>
            <p:nvPr/>
          </p:nvSpPr>
          <p:spPr bwMode="auto">
            <a:xfrm>
              <a:off x="5016501" y="26685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2" name="Rectangle 33"/>
            <p:cNvSpPr>
              <a:spLocks noChangeArrowheads="1"/>
            </p:cNvSpPr>
            <p:nvPr/>
          </p:nvSpPr>
          <p:spPr bwMode="auto">
            <a:xfrm>
              <a:off x="5078414" y="26685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3" name="Rectangle 34"/>
            <p:cNvSpPr>
              <a:spLocks noChangeArrowheads="1"/>
            </p:cNvSpPr>
            <p:nvPr/>
          </p:nvSpPr>
          <p:spPr bwMode="auto">
            <a:xfrm>
              <a:off x="5138739" y="2668589"/>
              <a:ext cx="555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4" name="Rectangle 35"/>
            <p:cNvSpPr>
              <a:spLocks noChangeArrowheads="1"/>
            </p:cNvSpPr>
            <p:nvPr/>
          </p:nvSpPr>
          <p:spPr bwMode="auto">
            <a:xfrm>
              <a:off x="5003801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5" name="Rectangle 36"/>
            <p:cNvSpPr>
              <a:spLocks noChangeArrowheads="1"/>
            </p:cNvSpPr>
            <p:nvPr/>
          </p:nvSpPr>
          <p:spPr bwMode="auto">
            <a:xfrm>
              <a:off x="5064126" y="2608264"/>
              <a:ext cx="13017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6" name="Rectangle 37"/>
            <p:cNvSpPr>
              <a:spLocks noChangeArrowheads="1"/>
            </p:cNvSpPr>
            <p:nvPr/>
          </p:nvSpPr>
          <p:spPr bwMode="auto">
            <a:xfrm>
              <a:off x="4622801" y="2549526"/>
              <a:ext cx="460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7" name="Rectangle 38"/>
            <p:cNvSpPr>
              <a:spLocks noChangeArrowheads="1"/>
            </p:cNvSpPr>
            <p:nvPr/>
          </p:nvSpPr>
          <p:spPr bwMode="auto">
            <a:xfrm>
              <a:off x="4681539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8" name="Rectangle 39"/>
            <p:cNvSpPr>
              <a:spLocks noChangeArrowheads="1"/>
            </p:cNvSpPr>
            <p:nvPr/>
          </p:nvSpPr>
          <p:spPr bwMode="auto">
            <a:xfrm>
              <a:off x="4741864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9" name="Rectangle 40"/>
            <p:cNvSpPr>
              <a:spLocks noChangeArrowheads="1"/>
            </p:cNvSpPr>
            <p:nvPr/>
          </p:nvSpPr>
          <p:spPr bwMode="auto">
            <a:xfrm>
              <a:off x="4802189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0" name="Rectangle 41"/>
            <p:cNvSpPr>
              <a:spLocks noChangeArrowheads="1"/>
            </p:cNvSpPr>
            <p:nvPr/>
          </p:nvSpPr>
          <p:spPr bwMode="auto">
            <a:xfrm>
              <a:off x="4862514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1" name="Rectangle 42"/>
            <p:cNvSpPr>
              <a:spLocks noChangeArrowheads="1"/>
            </p:cNvSpPr>
            <p:nvPr/>
          </p:nvSpPr>
          <p:spPr bwMode="auto">
            <a:xfrm>
              <a:off x="4922839" y="2549526"/>
              <a:ext cx="460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2" name="Rectangle 43"/>
            <p:cNvSpPr>
              <a:spLocks noChangeArrowheads="1"/>
            </p:cNvSpPr>
            <p:nvPr/>
          </p:nvSpPr>
          <p:spPr bwMode="auto">
            <a:xfrm>
              <a:off x="4981576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3" name="Rectangle 44"/>
            <p:cNvSpPr>
              <a:spLocks noChangeArrowheads="1"/>
            </p:cNvSpPr>
            <p:nvPr/>
          </p:nvSpPr>
          <p:spPr bwMode="auto">
            <a:xfrm>
              <a:off x="5041901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4" name="Rectangle 45"/>
            <p:cNvSpPr>
              <a:spLocks noChangeArrowheads="1"/>
            </p:cNvSpPr>
            <p:nvPr/>
          </p:nvSpPr>
          <p:spPr bwMode="auto">
            <a:xfrm>
              <a:off x="5102226" y="2549526"/>
              <a:ext cx="920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5" name="Rectangle 46"/>
            <p:cNvSpPr>
              <a:spLocks noChangeArrowheads="1"/>
            </p:cNvSpPr>
            <p:nvPr/>
          </p:nvSpPr>
          <p:spPr bwMode="auto">
            <a:xfrm>
              <a:off x="4613276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6" name="Rectangle 47"/>
            <p:cNvSpPr>
              <a:spLocks noChangeArrowheads="1"/>
            </p:cNvSpPr>
            <p:nvPr/>
          </p:nvSpPr>
          <p:spPr bwMode="auto">
            <a:xfrm>
              <a:off x="4675189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7" name="Rectangle 48"/>
            <p:cNvSpPr>
              <a:spLocks noChangeArrowheads="1"/>
            </p:cNvSpPr>
            <p:nvPr/>
          </p:nvSpPr>
          <p:spPr bwMode="auto">
            <a:xfrm>
              <a:off x="4738689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8" name="Rectangle 49"/>
            <p:cNvSpPr>
              <a:spLocks noChangeArrowheads="1"/>
            </p:cNvSpPr>
            <p:nvPr/>
          </p:nvSpPr>
          <p:spPr bwMode="auto">
            <a:xfrm>
              <a:off x="4800601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9" name="Rectangle 50"/>
            <p:cNvSpPr>
              <a:spLocks noChangeArrowheads="1"/>
            </p:cNvSpPr>
            <p:nvPr/>
          </p:nvSpPr>
          <p:spPr bwMode="auto">
            <a:xfrm>
              <a:off x="4864101" y="24907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0" name="Rectangle 51"/>
            <p:cNvSpPr>
              <a:spLocks noChangeArrowheads="1"/>
            </p:cNvSpPr>
            <p:nvPr/>
          </p:nvSpPr>
          <p:spPr bwMode="auto">
            <a:xfrm>
              <a:off x="4926014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1" name="Rectangle 52"/>
            <p:cNvSpPr>
              <a:spLocks noChangeArrowheads="1"/>
            </p:cNvSpPr>
            <p:nvPr/>
          </p:nvSpPr>
          <p:spPr bwMode="auto">
            <a:xfrm>
              <a:off x="4987926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2" name="Rectangle 53"/>
            <p:cNvSpPr>
              <a:spLocks noChangeArrowheads="1"/>
            </p:cNvSpPr>
            <p:nvPr/>
          </p:nvSpPr>
          <p:spPr bwMode="auto">
            <a:xfrm>
              <a:off x="5051426" y="24907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3" name="Rectangle 54"/>
            <p:cNvSpPr>
              <a:spLocks noChangeArrowheads="1"/>
            </p:cNvSpPr>
            <p:nvPr/>
          </p:nvSpPr>
          <p:spPr bwMode="auto">
            <a:xfrm>
              <a:off x="5113339" y="2490789"/>
              <a:ext cx="809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4" name="Rectangle 55"/>
            <p:cNvSpPr>
              <a:spLocks noChangeArrowheads="1"/>
            </p:cNvSpPr>
            <p:nvPr/>
          </p:nvSpPr>
          <p:spPr bwMode="auto">
            <a:xfrm>
              <a:off x="4554539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5" name="Rectangle 56"/>
            <p:cNvSpPr>
              <a:spLocks noChangeArrowheads="1"/>
            </p:cNvSpPr>
            <p:nvPr/>
          </p:nvSpPr>
          <p:spPr bwMode="auto">
            <a:xfrm>
              <a:off x="4610101" y="2432051"/>
              <a:ext cx="444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6" name="Rectangle 57"/>
            <p:cNvSpPr>
              <a:spLocks noChangeArrowheads="1"/>
            </p:cNvSpPr>
            <p:nvPr/>
          </p:nvSpPr>
          <p:spPr bwMode="auto">
            <a:xfrm>
              <a:off x="4664076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7" name="Rectangle 58"/>
            <p:cNvSpPr>
              <a:spLocks noChangeArrowheads="1"/>
            </p:cNvSpPr>
            <p:nvPr/>
          </p:nvSpPr>
          <p:spPr bwMode="auto">
            <a:xfrm>
              <a:off x="4716464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8" name="Rectangle 59"/>
            <p:cNvSpPr>
              <a:spLocks noChangeArrowheads="1"/>
            </p:cNvSpPr>
            <p:nvPr/>
          </p:nvSpPr>
          <p:spPr bwMode="auto">
            <a:xfrm>
              <a:off x="4770439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9" name="Rectangle 60"/>
            <p:cNvSpPr>
              <a:spLocks noChangeArrowheads="1"/>
            </p:cNvSpPr>
            <p:nvPr/>
          </p:nvSpPr>
          <p:spPr bwMode="auto">
            <a:xfrm>
              <a:off x="4824414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0" name="Rectangle 61"/>
            <p:cNvSpPr>
              <a:spLocks noChangeArrowheads="1"/>
            </p:cNvSpPr>
            <p:nvPr/>
          </p:nvSpPr>
          <p:spPr bwMode="auto">
            <a:xfrm>
              <a:off x="4878389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1" name="Rectangle 62"/>
            <p:cNvSpPr>
              <a:spLocks noChangeArrowheads="1"/>
            </p:cNvSpPr>
            <p:nvPr/>
          </p:nvSpPr>
          <p:spPr bwMode="auto">
            <a:xfrm>
              <a:off x="4932364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2" name="Rectangle 63"/>
            <p:cNvSpPr>
              <a:spLocks noChangeArrowheads="1"/>
            </p:cNvSpPr>
            <p:nvPr/>
          </p:nvSpPr>
          <p:spPr bwMode="auto">
            <a:xfrm>
              <a:off x="4986339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3" name="Rectangle 64"/>
            <p:cNvSpPr>
              <a:spLocks noChangeArrowheads="1"/>
            </p:cNvSpPr>
            <p:nvPr/>
          </p:nvSpPr>
          <p:spPr bwMode="auto">
            <a:xfrm>
              <a:off x="5040314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4" name="Rectangle 65"/>
            <p:cNvSpPr>
              <a:spLocks noChangeArrowheads="1"/>
            </p:cNvSpPr>
            <p:nvPr/>
          </p:nvSpPr>
          <p:spPr bwMode="auto">
            <a:xfrm>
              <a:off x="5094289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5" name="Rectangle 66"/>
            <p:cNvSpPr>
              <a:spLocks noChangeArrowheads="1"/>
            </p:cNvSpPr>
            <p:nvPr/>
          </p:nvSpPr>
          <p:spPr bwMode="auto">
            <a:xfrm>
              <a:off x="5148264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6" name="Rectangle 67"/>
            <p:cNvSpPr>
              <a:spLocks noChangeArrowheads="1"/>
            </p:cNvSpPr>
            <p:nvPr/>
          </p:nvSpPr>
          <p:spPr bwMode="auto">
            <a:xfrm>
              <a:off x="5205414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7" name="Rectangle 68"/>
            <p:cNvSpPr>
              <a:spLocks noChangeArrowheads="1"/>
            </p:cNvSpPr>
            <p:nvPr/>
          </p:nvSpPr>
          <p:spPr bwMode="auto">
            <a:xfrm>
              <a:off x="5205414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8" name="Rectangle 69"/>
            <p:cNvSpPr>
              <a:spLocks noChangeArrowheads="1"/>
            </p:cNvSpPr>
            <p:nvPr/>
          </p:nvSpPr>
          <p:spPr bwMode="auto">
            <a:xfrm>
              <a:off x="5205414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9" name="Rectangle 70"/>
            <p:cNvSpPr>
              <a:spLocks noChangeArrowheads="1"/>
            </p:cNvSpPr>
            <p:nvPr/>
          </p:nvSpPr>
          <p:spPr bwMode="auto">
            <a:xfrm>
              <a:off x="5205414" y="26685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0" name="Rectangle 71"/>
            <p:cNvSpPr>
              <a:spLocks noChangeArrowheads="1"/>
            </p:cNvSpPr>
            <p:nvPr/>
          </p:nvSpPr>
          <p:spPr bwMode="auto">
            <a:xfrm>
              <a:off x="5264151" y="26685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1" name="Rectangle 72"/>
            <p:cNvSpPr>
              <a:spLocks noChangeArrowheads="1"/>
            </p:cNvSpPr>
            <p:nvPr/>
          </p:nvSpPr>
          <p:spPr bwMode="auto">
            <a:xfrm>
              <a:off x="5264151" y="2608264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2" name="Rectangle 73"/>
            <p:cNvSpPr>
              <a:spLocks noChangeArrowheads="1"/>
            </p:cNvSpPr>
            <p:nvPr/>
          </p:nvSpPr>
          <p:spPr bwMode="auto">
            <a:xfrm>
              <a:off x="5321301" y="26685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3" name="Rectangle 74"/>
            <p:cNvSpPr>
              <a:spLocks noChangeArrowheads="1"/>
            </p:cNvSpPr>
            <p:nvPr/>
          </p:nvSpPr>
          <p:spPr bwMode="auto">
            <a:xfrm>
              <a:off x="5264151" y="24907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4" name="Rectangle 75"/>
            <p:cNvSpPr>
              <a:spLocks noChangeArrowheads="1"/>
            </p:cNvSpPr>
            <p:nvPr/>
          </p:nvSpPr>
          <p:spPr bwMode="auto">
            <a:xfrm>
              <a:off x="5264151" y="2549526"/>
              <a:ext cx="460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5" name="Rectangle 76"/>
            <p:cNvSpPr>
              <a:spLocks noChangeArrowheads="1"/>
            </p:cNvSpPr>
            <p:nvPr/>
          </p:nvSpPr>
          <p:spPr bwMode="auto">
            <a:xfrm>
              <a:off x="5321301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6" name="Rectangle 77"/>
            <p:cNvSpPr>
              <a:spLocks noChangeArrowheads="1"/>
            </p:cNvSpPr>
            <p:nvPr/>
          </p:nvSpPr>
          <p:spPr bwMode="auto">
            <a:xfrm>
              <a:off x="5380039" y="24907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7" name="Rectangle 78"/>
            <p:cNvSpPr>
              <a:spLocks noChangeArrowheads="1"/>
            </p:cNvSpPr>
            <p:nvPr/>
          </p:nvSpPr>
          <p:spPr bwMode="auto">
            <a:xfrm>
              <a:off x="5437189" y="24907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8" name="Rectangle 79"/>
            <p:cNvSpPr>
              <a:spLocks noChangeArrowheads="1"/>
            </p:cNvSpPr>
            <p:nvPr/>
          </p:nvSpPr>
          <p:spPr bwMode="auto">
            <a:xfrm>
              <a:off x="5380039" y="2549526"/>
              <a:ext cx="460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9" name="Rectangle 80"/>
            <p:cNvSpPr>
              <a:spLocks noChangeArrowheads="1"/>
            </p:cNvSpPr>
            <p:nvPr/>
          </p:nvSpPr>
          <p:spPr bwMode="auto">
            <a:xfrm>
              <a:off x="5437189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0" name="Rectangle 81"/>
            <p:cNvSpPr>
              <a:spLocks noChangeArrowheads="1"/>
            </p:cNvSpPr>
            <p:nvPr/>
          </p:nvSpPr>
          <p:spPr bwMode="auto">
            <a:xfrm>
              <a:off x="5380039" y="2606676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1" name="Rectangle 82"/>
            <p:cNvSpPr>
              <a:spLocks noChangeArrowheads="1"/>
            </p:cNvSpPr>
            <p:nvPr/>
          </p:nvSpPr>
          <p:spPr bwMode="auto">
            <a:xfrm>
              <a:off x="5437189" y="2606676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2" name="Rectangle 83"/>
            <p:cNvSpPr>
              <a:spLocks noChangeArrowheads="1"/>
            </p:cNvSpPr>
            <p:nvPr/>
          </p:nvSpPr>
          <p:spPr bwMode="auto">
            <a:xfrm>
              <a:off x="5380039" y="2668589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3" name="Rectangle 84"/>
            <p:cNvSpPr>
              <a:spLocks noChangeArrowheads="1"/>
            </p:cNvSpPr>
            <p:nvPr/>
          </p:nvSpPr>
          <p:spPr bwMode="auto">
            <a:xfrm>
              <a:off x="5437189" y="2668589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4" name="Rectangle 85"/>
            <p:cNvSpPr>
              <a:spLocks noChangeArrowheads="1"/>
            </p:cNvSpPr>
            <p:nvPr/>
          </p:nvSpPr>
          <p:spPr bwMode="auto">
            <a:xfrm>
              <a:off x="5321301" y="2549526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5" name="Rectangle 86"/>
            <p:cNvSpPr>
              <a:spLocks noChangeArrowheads="1"/>
            </p:cNvSpPr>
            <p:nvPr/>
          </p:nvSpPr>
          <p:spPr bwMode="auto">
            <a:xfrm>
              <a:off x="5264151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6" name="Rectangle 87"/>
            <p:cNvSpPr>
              <a:spLocks noChangeArrowheads="1"/>
            </p:cNvSpPr>
            <p:nvPr/>
          </p:nvSpPr>
          <p:spPr bwMode="auto">
            <a:xfrm>
              <a:off x="5321301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7" name="Rectangle 88"/>
            <p:cNvSpPr>
              <a:spLocks noChangeArrowheads="1"/>
            </p:cNvSpPr>
            <p:nvPr/>
          </p:nvSpPr>
          <p:spPr bwMode="auto">
            <a:xfrm>
              <a:off x="5380039" y="2432051"/>
              <a:ext cx="46038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8" name="Rectangle 89"/>
            <p:cNvSpPr>
              <a:spLocks noChangeArrowheads="1"/>
            </p:cNvSpPr>
            <p:nvPr/>
          </p:nvSpPr>
          <p:spPr bwMode="auto">
            <a:xfrm>
              <a:off x="5437189" y="2432051"/>
              <a:ext cx="47625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9" name="Freeform 90"/>
            <p:cNvSpPr/>
            <p:nvPr/>
          </p:nvSpPr>
          <p:spPr bwMode="auto">
            <a:xfrm>
              <a:off x="4732339" y="1938339"/>
              <a:ext cx="511175" cy="465138"/>
            </a:xfrm>
            <a:custGeom>
              <a:avLst/>
              <a:gdLst>
                <a:gd name="T0" fmla="*/ 9 w 305"/>
                <a:gd name="T1" fmla="*/ 278 h 278"/>
                <a:gd name="T2" fmla="*/ 15 w 305"/>
                <a:gd name="T3" fmla="*/ 234 h 278"/>
                <a:gd name="T4" fmla="*/ 143 w 305"/>
                <a:gd name="T5" fmla="*/ 194 h 278"/>
                <a:gd name="T6" fmla="*/ 233 w 305"/>
                <a:gd name="T7" fmla="*/ 191 h 278"/>
                <a:gd name="T8" fmla="*/ 281 w 305"/>
                <a:gd name="T9" fmla="*/ 160 h 278"/>
                <a:gd name="T10" fmla="*/ 295 w 305"/>
                <a:gd name="T11" fmla="*/ 94 h 278"/>
                <a:gd name="T12" fmla="*/ 298 w 305"/>
                <a:gd name="T13" fmla="*/ 0 h 278"/>
                <a:gd name="T14" fmla="*/ 305 w 305"/>
                <a:gd name="T15" fmla="*/ 0 h 278"/>
                <a:gd name="T16" fmla="*/ 301 w 305"/>
                <a:gd name="T17" fmla="*/ 94 h 278"/>
                <a:gd name="T18" fmla="*/ 286 w 305"/>
                <a:gd name="T19" fmla="*/ 164 h 278"/>
                <a:gd name="T20" fmla="*/ 233 w 305"/>
                <a:gd name="T21" fmla="*/ 198 h 278"/>
                <a:gd name="T22" fmla="*/ 143 w 305"/>
                <a:gd name="T23" fmla="*/ 200 h 278"/>
                <a:gd name="T24" fmla="*/ 20 w 305"/>
                <a:gd name="T25" fmla="*/ 237 h 278"/>
                <a:gd name="T26" fmla="*/ 14 w 305"/>
                <a:gd name="T27" fmla="*/ 276 h 278"/>
                <a:gd name="T28" fmla="*/ 9 w 305"/>
                <a:gd name="T2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8">
                  <a:moveTo>
                    <a:pt x="9" y="278"/>
                  </a:moveTo>
                  <a:cubicBezTo>
                    <a:pt x="8" y="277"/>
                    <a:pt x="0" y="255"/>
                    <a:pt x="15" y="234"/>
                  </a:cubicBezTo>
                  <a:cubicBezTo>
                    <a:pt x="33" y="208"/>
                    <a:pt x="76" y="194"/>
                    <a:pt x="143" y="194"/>
                  </a:cubicBezTo>
                  <a:cubicBezTo>
                    <a:pt x="186" y="194"/>
                    <a:pt x="212" y="196"/>
                    <a:pt x="233" y="191"/>
                  </a:cubicBezTo>
                  <a:cubicBezTo>
                    <a:pt x="256" y="186"/>
                    <a:pt x="271" y="176"/>
                    <a:pt x="281" y="160"/>
                  </a:cubicBezTo>
                  <a:cubicBezTo>
                    <a:pt x="287" y="152"/>
                    <a:pt x="294" y="124"/>
                    <a:pt x="295" y="94"/>
                  </a:cubicBezTo>
                  <a:cubicBezTo>
                    <a:pt x="298" y="46"/>
                    <a:pt x="298" y="7"/>
                    <a:pt x="298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303" y="46"/>
                    <a:pt x="301" y="94"/>
                  </a:cubicBezTo>
                  <a:cubicBezTo>
                    <a:pt x="300" y="128"/>
                    <a:pt x="293" y="153"/>
                    <a:pt x="286" y="164"/>
                  </a:cubicBezTo>
                  <a:cubicBezTo>
                    <a:pt x="276" y="180"/>
                    <a:pt x="259" y="192"/>
                    <a:pt x="233" y="198"/>
                  </a:cubicBezTo>
                  <a:cubicBezTo>
                    <a:pt x="212" y="203"/>
                    <a:pt x="185" y="200"/>
                    <a:pt x="143" y="200"/>
                  </a:cubicBezTo>
                  <a:cubicBezTo>
                    <a:pt x="62" y="200"/>
                    <a:pt x="32" y="221"/>
                    <a:pt x="20" y="237"/>
                  </a:cubicBezTo>
                  <a:cubicBezTo>
                    <a:pt x="7" y="256"/>
                    <a:pt x="14" y="276"/>
                    <a:pt x="14" y="276"/>
                  </a:cubicBezTo>
                  <a:lnTo>
                    <a:pt x="9" y="278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0" name="Freeform 91"/>
            <p:cNvSpPr/>
            <p:nvPr/>
          </p:nvSpPr>
          <p:spPr bwMode="auto">
            <a:xfrm>
              <a:off x="5394326" y="1938339"/>
              <a:ext cx="354013" cy="560388"/>
            </a:xfrm>
            <a:custGeom>
              <a:avLst/>
              <a:gdLst>
                <a:gd name="T0" fmla="*/ 208 w 212"/>
                <a:gd name="T1" fmla="*/ 334 h 334"/>
                <a:gd name="T2" fmla="*/ 202 w 212"/>
                <a:gd name="T3" fmla="*/ 332 h 334"/>
                <a:gd name="T4" fmla="*/ 189 w 212"/>
                <a:gd name="T5" fmla="*/ 250 h 334"/>
                <a:gd name="T6" fmla="*/ 79 w 212"/>
                <a:gd name="T7" fmla="*/ 204 h 334"/>
                <a:gd name="T8" fmla="*/ 19 w 212"/>
                <a:gd name="T9" fmla="*/ 138 h 334"/>
                <a:gd name="T10" fmla="*/ 4 w 212"/>
                <a:gd name="T11" fmla="*/ 0 h 334"/>
                <a:gd name="T12" fmla="*/ 11 w 212"/>
                <a:gd name="T13" fmla="*/ 0 h 334"/>
                <a:gd name="T14" fmla="*/ 26 w 212"/>
                <a:gd name="T15" fmla="*/ 136 h 334"/>
                <a:gd name="T16" fmla="*/ 79 w 212"/>
                <a:gd name="T17" fmla="*/ 198 h 334"/>
                <a:gd name="T18" fmla="*/ 194 w 212"/>
                <a:gd name="T19" fmla="*/ 246 h 334"/>
                <a:gd name="T20" fmla="*/ 208 w 212"/>
                <a:gd name="T21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2" h="334">
                  <a:moveTo>
                    <a:pt x="208" y="334"/>
                  </a:moveTo>
                  <a:cubicBezTo>
                    <a:pt x="202" y="332"/>
                    <a:pt x="202" y="332"/>
                    <a:pt x="202" y="332"/>
                  </a:cubicBezTo>
                  <a:cubicBezTo>
                    <a:pt x="202" y="332"/>
                    <a:pt x="205" y="271"/>
                    <a:pt x="189" y="250"/>
                  </a:cubicBezTo>
                  <a:cubicBezTo>
                    <a:pt x="173" y="227"/>
                    <a:pt x="142" y="217"/>
                    <a:pt x="79" y="204"/>
                  </a:cubicBezTo>
                  <a:cubicBezTo>
                    <a:pt x="44" y="197"/>
                    <a:pt x="30" y="172"/>
                    <a:pt x="19" y="138"/>
                  </a:cubicBezTo>
                  <a:cubicBezTo>
                    <a:pt x="0" y="79"/>
                    <a:pt x="4" y="1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8" y="79"/>
                    <a:pt x="26" y="136"/>
                  </a:cubicBezTo>
                  <a:cubicBezTo>
                    <a:pt x="36" y="168"/>
                    <a:pt x="52" y="194"/>
                    <a:pt x="79" y="198"/>
                  </a:cubicBezTo>
                  <a:cubicBezTo>
                    <a:pt x="140" y="206"/>
                    <a:pt x="177" y="221"/>
                    <a:pt x="194" y="246"/>
                  </a:cubicBezTo>
                  <a:cubicBezTo>
                    <a:pt x="212" y="270"/>
                    <a:pt x="208" y="333"/>
                    <a:pt x="208" y="334"/>
                  </a:cubicBez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8840788" y="435768"/>
            <a:ext cx="1274763" cy="1373188"/>
            <a:chOff x="6146801" y="292101"/>
            <a:chExt cx="1274763" cy="1373188"/>
          </a:xfrm>
        </p:grpSpPr>
        <p:sp>
          <p:nvSpPr>
            <p:cNvPr id="318" name="Freeform 92"/>
            <p:cNvSpPr/>
            <p:nvPr/>
          </p:nvSpPr>
          <p:spPr bwMode="auto">
            <a:xfrm>
              <a:off x="6146801" y="392114"/>
              <a:ext cx="1274763" cy="1273175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0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0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2"/>
                    <a:pt x="711" y="761"/>
                    <a:pt x="650" y="761"/>
                  </a:cubicBezTo>
                  <a:cubicBezTo>
                    <a:pt x="110" y="761"/>
                    <a:pt x="110" y="761"/>
                    <a:pt x="110" y="761"/>
                  </a:cubicBezTo>
                  <a:cubicBezTo>
                    <a:pt x="49" y="761"/>
                    <a:pt x="0" y="712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49" y="0"/>
                    <a:pt x="11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50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D17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0" name="Oval 94"/>
            <p:cNvSpPr>
              <a:spLocks noChangeArrowheads="1"/>
            </p:cNvSpPr>
            <p:nvPr/>
          </p:nvSpPr>
          <p:spPr bwMode="auto">
            <a:xfrm>
              <a:off x="6276976" y="292101"/>
              <a:ext cx="1101725" cy="110013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1" name="Freeform 95"/>
            <p:cNvSpPr/>
            <p:nvPr/>
          </p:nvSpPr>
          <p:spPr bwMode="auto">
            <a:xfrm>
              <a:off x="6361114" y="377826"/>
              <a:ext cx="893763" cy="908050"/>
            </a:xfrm>
            <a:custGeom>
              <a:avLst/>
              <a:gdLst>
                <a:gd name="T0" fmla="*/ 534 w 534"/>
                <a:gd name="T1" fmla="*/ 232 h 542"/>
                <a:gd name="T2" fmla="*/ 492 w 534"/>
                <a:gd name="T3" fmla="*/ 100 h 542"/>
                <a:gd name="T4" fmla="*/ 279 w 534"/>
                <a:gd name="T5" fmla="*/ 0 h 542"/>
                <a:gd name="T6" fmla="*/ 0 w 534"/>
                <a:gd name="T7" fmla="*/ 279 h 542"/>
                <a:gd name="T8" fmla="*/ 157 w 534"/>
                <a:gd name="T9" fmla="*/ 530 h 542"/>
                <a:gd name="T10" fmla="*/ 224 w 534"/>
                <a:gd name="T11" fmla="*/ 542 h 542"/>
                <a:gd name="T12" fmla="*/ 534 w 534"/>
                <a:gd name="T13" fmla="*/ 23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542">
                  <a:moveTo>
                    <a:pt x="534" y="232"/>
                  </a:moveTo>
                  <a:cubicBezTo>
                    <a:pt x="534" y="188"/>
                    <a:pt x="509" y="138"/>
                    <a:pt x="492" y="100"/>
                  </a:cubicBezTo>
                  <a:cubicBezTo>
                    <a:pt x="441" y="39"/>
                    <a:pt x="365" y="0"/>
                    <a:pt x="279" y="0"/>
                  </a:cubicBezTo>
                  <a:cubicBezTo>
                    <a:pt x="125" y="0"/>
                    <a:pt x="0" y="125"/>
                    <a:pt x="0" y="279"/>
                  </a:cubicBezTo>
                  <a:cubicBezTo>
                    <a:pt x="0" y="390"/>
                    <a:pt x="64" y="485"/>
                    <a:pt x="157" y="530"/>
                  </a:cubicBezTo>
                  <a:cubicBezTo>
                    <a:pt x="174" y="533"/>
                    <a:pt x="207" y="542"/>
                    <a:pt x="224" y="542"/>
                  </a:cubicBezTo>
                  <a:cubicBezTo>
                    <a:pt x="395" y="542"/>
                    <a:pt x="534" y="403"/>
                    <a:pt x="534" y="2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2" name="Freeform 96"/>
            <p:cNvSpPr/>
            <p:nvPr/>
          </p:nvSpPr>
          <p:spPr bwMode="auto">
            <a:xfrm>
              <a:off x="6624639" y="546101"/>
              <a:ext cx="671513" cy="766763"/>
            </a:xfrm>
            <a:custGeom>
              <a:avLst/>
              <a:gdLst>
                <a:gd name="T0" fmla="*/ 335 w 401"/>
                <a:gd name="T1" fmla="*/ 0 h 458"/>
                <a:gd name="T2" fmla="*/ 362 w 401"/>
                <a:gd name="T3" fmla="*/ 125 h 458"/>
                <a:gd name="T4" fmla="*/ 52 w 401"/>
                <a:gd name="T5" fmla="*/ 435 h 458"/>
                <a:gd name="T6" fmla="*/ 0 w 401"/>
                <a:gd name="T7" fmla="*/ 430 h 458"/>
                <a:gd name="T8" fmla="*/ 122 w 401"/>
                <a:gd name="T9" fmla="*/ 458 h 458"/>
                <a:gd name="T10" fmla="*/ 401 w 401"/>
                <a:gd name="T11" fmla="*/ 179 h 458"/>
                <a:gd name="T12" fmla="*/ 335 w 401"/>
                <a:gd name="T13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458">
                  <a:moveTo>
                    <a:pt x="335" y="0"/>
                  </a:moveTo>
                  <a:cubicBezTo>
                    <a:pt x="352" y="38"/>
                    <a:pt x="362" y="80"/>
                    <a:pt x="362" y="125"/>
                  </a:cubicBezTo>
                  <a:cubicBezTo>
                    <a:pt x="362" y="296"/>
                    <a:pt x="223" y="435"/>
                    <a:pt x="52" y="435"/>
                  </a:cubicBezTo>
                  <a:cubicBezTo>
                    <a:pt x="34" y="435"/>
                    <a:pt x="17" y="433"/>
                    <a:pt x="0" y="430"/>
                  </a:cubicBezTo>
                  <a:cubicBezTo>
                    <a:pt x="37" y="448"/>
                    <a:pt x="78" y="458"/>
                    <a:pt x="122" y="458"/>
                  </a:cubicBezTo>
                  <a:cubicBezTo>
                    <a:pt x="276" y="458"/>
                    <a:pt x="401" y="333"/>
                    <a:pt x="401" y="179"/>
                  </a:cubicBezTo>
                  <a:cubicBezTo>
                    <a:pt x="401" y="111"/>
                    <a:pt x="376" y="48"/>
                    <a:pt x="335" y="0"/>
                  </a:cubicBezTo>
                  <a:close/>
                </a:path>
              </a:pathLst>
            </a:custGeom>
            <a:solidFill>
              <a:srgbClr val="D5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3" name="Freeform 97"/>
            <p:cNvSpPr/>
            <p:nvPr/>
          </p:nvSpPr>
          <p:spPr bwMode="auto">
            <a:xfrm>
              <a:off x="6818314" y="427039"/>
              <a:ext cx="20638" cy="139700"/>
            </a:xfrm>
            <a:custGeom>
              <a:avLst/>
              <a:gdLst>
                <a:gd name="T0" fmla="*/ 12 w 12"/>
                <a:gd name="T1" fmla="*/ 81 h 84"/>
                <a:gd name="T2" fmla="*/ 6 w 12"/>
                <a:gd name="T3" fmla="*/ 84 h 84"/>
                <a:gd name="T4" fmla="*/ 0 w 12"/>
                <a:gd name="T5" fmla="*/ 81 h 84"/>
                <a:gd name="T6" fmla="*/ 0 w 12"/>
                <a:gd name="T7" fmla="*/ 3 h 84"/>
                <a:gd name="T8" fmla="*/ 6 w 12"/>
                <a:gd name="T9" fmla="*/ 0 h 84"/>
                <a:gd name="T10" fmla="*/ 12 w 12"/>
                <a:gd name="T11" fmla="*/ 3 h 84"/>
                <a:gd name="T12" fmla="*/ 12 w 12"/>
                <a:gd name="T13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4">
                  <a:moveTo>
                    <a:pt x="12" y="81"/>
                  </a:moveTo>
                  <a:cubicBezTo>
                    <a:pt x="12" y="83"/>
                    <a:pt x="9" y="84"/>
                    <a:pt x="6" y="84"/>
                  </a:cubicBezTo>
                  <a:cubicBezTo>
                    <a:pt x="3" y="84"/>
                    <a:pt x="0" y="83"/>
                    <a:pt x="0" y="8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3"/>
                  </a:cubicBezTo>
                  <a:lnTo>
                    <a:pt x="12" y="81"/>
                  </a:lnTo>
                  <a:close/>
                </a:path>
              </a:pathLst>
            </a:custGeom>
            <a:solidFill>
              <a:srgbClr val="7A9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4" name="Freeform 98"/>
            <p:cNvSpPr/>
            <p:nvPr/>
          </p:nvSpPr>
          <p:spPr bwMode="auto">
            <a:xfrm>
              <a:off x="6511926" y="874714"/>
              <a:ext cx="258763" cy="157163"/>
            </a:xfrm>
            <a:custGeom>
              <a:avLst/>
              <a:gdLst>
                <a:gd name="T0" fmla="*/ 151 w 154"/>
                <a:gd name="T1" fmla="*/ 0 h 93"/>
                <a:gd name="T2" fmla="*/ 11 w 154"/>
                <a:gd name="T3" fmla="*/ 78 h 93"/>
                <a:gd name="T4" fmla="*/ 0 w 154"/>
                <a:gd name="T5" fmla="*/ 93 h 93"/>
                <a:gd name="T6" fmla="*/ 18 w 154"/>
                <a:gd name="T7" fmla="*/ 91 h 93"/>
                <a:gd name="T8" fmla="*/ 154 w 154"/>
                <a:gd name="T9" fmla="*/ 16 h 93"/>
                <a:gd name="T10" fmla="*/ 151 w 154"/>
                <a:gd name="T11" fmla="*/ 4 h 93"/>
                <a:gd name="T12" fmla="*/ 151 w 154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3">
                  <a:moveTo>
                    <a:pt x="151" y="0"/>
                  </a:moveTo>
                  <a:cubicBezTo>
                    <a:pt x="11" y="78"/>
                    <a:pt x="11" y="78"/>
                    <a:pt x="11" y="78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2" y="13"/>
                    <a:pt x="151" y="8"/>
                    <a:pt x="151" y="4"/>
                  </a:cubicBezTo>
                  <a:cubicBezTo>
                    <a:pt x="151" y="3"/>
                    <a:pt x="151" y="2"/>
                    <a:pt x="151" y="0"/>
                  </a:cubicBezTo>
                </a:path>
              </a:pathLst>
            </a:custGeom>
            <a:solidFill>
              <a:srgbClr val="91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5" name="Freeform 99"/>
            <p:cNvSpPr/>
            <p:nvPr/>
          </p:nvSpPr>
          <p:spPr bwMode="auto">
            <a:xfrm>
              <a:off x="6818314" y="1133476"/>
              <a:ext cx="20638" cy="141288"/>
            </a:xfrm>
            <a:custGeom>
              <a:avLst/>
              <a:gdLst>
                <a:gd name="T0" fmla="*/ 12 w 12"/>
                <a:gd name="T1" fmla="*/ 81 h 84"/>
                <a:gd name="T2" fmla="*/ 6 w 12"/>
                <a:gd name="T3" fmla="*/ 84 h 84"/>
                <a:gd name="T4" fmla="*/ 0 w 12"/>
                <a:gd name="T5" fmla="*/ 81 h 84"/>
                <a:gd name="T6" fmla="*/ 0 w 12"/>
                <a:gd name="T7" fmla="*/ 3 h 84"/>
                <a:gd name="T8" fmla="*/ 6 w 12"/>
                <a:gd name="T9" fmla="*/ 0 h 84"/>
                <a:gd name="T10" fmla="*/ 12 w 12"/>
                <a:gd name="T11" fmla="*/ 3 h 84"/>
                <a:gd name="T12" fmla="*/ 12 w 12"/>
                <a:gd name="T13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4">
                  <a:moveTo>
                    <a:pt x="12" y="81"/>
                  </a:moveTo>
                  <a:cubicBezTo>
                    <a:pt x="12" y="82"/>
                    <a:pt x="9" y="84"/>
                    <a:pt x="6" y="84"/>
                  </a:cubicBezTo>
                  <a:cubicBezTo>
                    <a:pt x="3" y="84"/>
                    <a:pt x="0" y="82"/>
                    <a:pt x="0" y="8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9" y="0"/>
                    <a:pt x="12" y="1"/>
                    <a:pt x="12" y="3"/>
                  </a:cubicBezTo>
                  <a:lnTo>
                    <a:pt x="12" y="81"/>
                  </a:lnTo>
                  <a:close/>
                </a:path>
              </a:pathLst>
            </a:custGeom>
            <a:solidFill>
              <a:srgbClr val="7A9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6" name="Freeform 100"/>
            <p:cNvSpPr/>
            <p:nvPr/>
          </p:nvSpPr>
          <p:spPr bwMode="auto">
            <a:xfrm>
              <a:off x="6661151" y="647701"/>
              <a:ext cx="492125" cy="279400"/>
            </a:xfrm>
            <a:custGeom>
              <a:avLst/>
              <a:gdLst>
                <a:gd name="T0" fmla="*/ 294 w 294"/>
                <a:gd name="T1" fmla="*/ 0 h 167"/>
                <a:gd name="T2" fmla="*/ 273 w 294"/>
                <a:gd name="T3" fmla="*/ 1 h 167"/>
                <a:gd name="T4" fmla="*/ 99 w 294"/>
                <a:gd name="T5" fmla="*/ 115 h 167"/>
                <a:gd name="T6" fmla="*/ 89 w 294"/>
                <a:gd name="T7" fmla="*/ 113 h 167"/>
                <a:gd name="T8" fmla="*/ 85 w 294"/>
                <a:gd name="T9" fmla="*/ 113 h 167"/>
                <a:gd name="T10" fmla="*/ 23 w 294"/>
                <a:gd name="T11" fmla="*/ 41 h 167"/>
                <a:gd name="T12" fmla="*/ 0 w 294"/>
                <a:gd name="T13" fmla="*/ 37 h 167"/>
                <a:gd name="T14" fmla="*/ 0 w 294"/>
                <a:gd name="T15" fmla="*/ 61 h 167"/>
                <a:gd name="T16" fmla="*/ 63 w 294"/>
                <a:gd name="T17" fmla="*/ 134 h 167"/>
                <a:gd name="T18" fmla="*/ 62 w 294"/>
                <a:gd name="T19" fmla="*/ 136 h 167"/>
                <a:gd name="T20" fmla="*/ 90 w 294"/>
                <a:gd name="T21" fmla="*/ 121 h 167"/>
                <a:gd name="T22" fmla="*/ 97 w 294"/>
                <a:gd name="T23" fmla="*/ 134 h 167"/>
                <a:gd name="T24" fmla="*/ 65 w 294"/>
                <a:gd name="T25" fmla="*/ 152 h 167"/>
                <a:gd name="T26" fmla="*/ 89 w 294"/>
                <a:gd name="T27" fmla="*/ 167 h 167"/>
                <a:gd name="T28" fmla="*/ 116 w 294"/>
                <a:gd name="T29" fmla="*/ 140 h 167"/>
                <a:gd name="T30" fmla="*/ 115 w 294"/>
                <a:gd name="T31" fmla="*/ 132 h 167"/>
                <a:gd name="T32" fmla="*/ 285 w 294"/>
                <a:gd name="T33" fmla="*/ 20 h 167"/>
                <a:gd name="T34" fmla="*/ 294 w 294"/>
                <a:gd name="T3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4" h="167">
                  <a:moveTo>
                    <a:pt x="294" y="0"/>
                  </a:moveTo>
                  <a:cubicBezTo>
                    <a:pt x="273" y="1"/>
                    <a:pt x="273" y="1"/>
                    <a:pt x="273" y="1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6" y="114"/>
                    <a:pt x="93" y="113"/>
                    <a:pt x="89" y="113"/>
                  </a:cubicBezTo>
                  <a:cubicBezTo>
                    <a:pt x="88" y="113"/>
                    <a:pt x="86" y="113"/>
                    <a:pt x="85" y="11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3" y="135"/>
                    <a:pt x="62" y="135"/>
                    <a:pt x="62" y="136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70" y="161"/>
                    <a:pt x="79" y="167"/>
                    <a:pt x="89" y="167"/>
                  </a:cubicBezTo>
                  <a:cubicBezTo>
                    <a:pt x="104" y="167"/>
                    <a:pt x="116" y="155"/>
                    <a:pt x="116" y="140"/>
                  </a:cubicBezTo>
                  <a:cubicBezTo>
                    <a:pt x="116" y="137"/>
                    <a:pt x="115" y="135"/>
                    <a:pt x="115" y="132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94" y="0"/>
                    <a:pt x="294" y="0"/>
                    <a:pt x="294" y="0"/>
                  </a:cubicBezTo>
                </a:path>
              </a:pathLst>
            </a:custGeom>
            <a:solidFill>
              <a:srgbClr val="91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7" name="Freeform 101"/>
            <p:cNvSpPr/>
            <p:nvPr/>
          </p:nvSpPr>
          <p:spPr bwMode="auto">
            <a:xfrm>
              <a:off x="6764339" y="850901"/>
              <a:ext cx="58738" cy="50800"/>
            </a:xfrm>
            <a:custGeom>
              <a:avLst/>
              <a:gdLst>
                <a:gd name="T0" fmla="*/ 28 w 35"/>
                <a:gd name="T1" fmla="*/ 0 h 31"/>
                <a:gd name="T2" fmla="*/ 0 w 35"/>
                <a:gd name="T3" fmla="*/ 15 h 31"/>
                <a:gd name="T4" fmla="*/ 0 w 35"/>
                <a:gd name="T5" fmla="*/ 19 h 31"/>
                <a:gd name="T6" fmla="*/ 3 w 35"/>
                <a:gd name="T7" fmla="*/ 31 h 31"/>
                <a:gd name="T8" fmla="*/ 35 w 35"/>
                <a:gd name="T9" fmla="*/ 13 h 31"/>
                <a:gd name="T10" fmla="*/ 28 w 3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1">
                  <a:moveTo>
                    <a:pt x="28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3"/>
                    <a:pt x="1" y="28"/>
                    <a:pt x="3" y="31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526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8" name="Freeform 102"/>
            <p:cNvSpPr/>
            <p:nvPr/>
          </p:nvSpPr>
          <p:spPr bwMode="auto">
            <a:xfrm>
              <a:off x="7115176" y="839789"/>
              <a:ext cx="139700" cy="20638"/>
            </a:xfrm>
            <a:custGeom>
              <a:avLst/>
              <a:gdLst>
                <a:gd name="T0" fmla="*/ 3 w 84"/>
                <a:gd name="T1" fmla="*/ 12 h 12"/>
                <a:gd name="T2" fmla="*/ 0 w 84"/>
                <a:gd name="T3" fmla="*/ 6 h 12"/>
                <a:gd name="T4" fmla="*/ 3 w 84"/>
                <a:gd name="T5" fmla="*/ 0 h 12"/>
                <a:gd name="T6" fmla="*/ 81 w 84"/>
                <a:gd name="T7" fmla="*/ 0 h 12"/>
                <a:gd name="T8" fmla="*/ 84 w 84"/>
                <a:gd name="T9" fmla="*/ 6 h 12"/>
                <a:gd name="T10" fmla="*/ 81 w 84"/>
                <a:gd name="T11" fmla="*/ 12 h 12"/>
                <a:gd name="T12" fmla="*/ 3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3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3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3"/>
                    <a:pt x="84" y="6"/>
                  </a:cubicBezTo>
                  <a:cubicBezTo>
                    <a:pt x="84" y="9"/>
                    <a:pt x="83" y="12"/>
                    <a:pt x="81" y="12"/>
                  </a:cubicBezTo>
                  <a:lnTo>
                    <a:pt x="3" y="12"/>
                  </a:lnTo>
                  <a:close/>
                </a:path>
              </a:pathLst>
            </a:custGeom>
            <a:solidFill>
              <a:srgbClr val="7A9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9" name="Freeform 103"/>
            <p:cNvSpPr/>
            <p:nvPr/>
          </p:nvSpPr>
          <p:spPr bwMode="auto">
            <a:xfrm>
              <a:off x="6505576" y="847726"/>
              <a:ext cx="311150" cy="179388"/>
            </a:xfrm>
            <a:custGeom>
              <a:avLst/>
              <a:gdLst>
                <a:gd name="T0" fmla="*/ 189 w 196"/>
                <a:gd name="T1" fmla="*/ 0 h 113"/>
                <a:gd name="T2" fmla="*/ 196 w 196"/>
                <a:gd name="T3" fmla="*/ 13 h 113"/>
                <a:gd name="T4" fmla="*/ 18 w 196"/>
                <a:gd name="T5" fmla="*/ 111 h 113"/>
                <a:gd name="T6" fmla="*/ 0 w 196"/>
                <a:gd name="T7" fmla="*/ 113 h 113"/>
                <a:gd name="T8" fmla="*/ 10 w 196"/>
                <a:gd name="T9" fmla="*/ 98 h 113"/>
                <a:gd name="T10" fmla="*/ 189 w 196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113">
                  <a:moveTo>
                    <a:pt x="189" y="0"/>
                  </a:moveTo>
                  <a:lnTo>
                    <a:pt x="196" y="13"/>
                  </a:lnTo>
                  <a:lnTo>
                    <a:pt x="18" y="111"/>
                  </a:lnTo>
                  <a:lnTo>
                    <a:pt x="0" y="113"/>
                  </a:lnTo>
                  <a:lnTo>
                    <a:pt x="10" y="98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33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0" name="Freeform 104"/>
            <p:cNvSpPr/>
            <p:nvPr/>
          </p:nvSpPr>
          <p:spPr bwMode="auto">
            <a:xfrm>
              <a:off x="6403976" y="839789"/>
              <a:ext cx="139700" cy="20638"/>
            </a:xfrm>
            <a:custGeom>
              <a:avLst/>
              <a:gdLst>
                <a:gd name="T0" fmla="*/ 3 w 84"/>
                <a:gd name="T1" fmla="*/ 12 h 12"/>
                <a:gd name="T2" fmla="*/ 0 w 84"/>
                <a:gd name="T3" fmla="*/ 6 h 12"/>
                <a:gd name="T4" fmla="*/ 3 w 84"/>
                <a:gd name="T5" fmla="*/ 0 h 12"/>
                <a:gd name="T6" fmla="*/ 81 w 84"/>
                <a:gd name="T7" fmla="*/ 0 h 12"/>
                <a:gd name="T8" fmla="*/ 84 w 84"/>
                <a:gd name="T9" fmla="*/ 6 h 12"/>
                <a:gd name="T10" fmla="*/ 81 w 84"/>
                <a:gd name="T11" fmla="*/ 12 h 12"/>
                <a:gd name="T12" fmla="*/ 3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3" y="12"/>
                  </a:moveTo>
                  <a:cubicBezTo>
                    <a:pt x="1" y="12"/>
                    <a:pt x="0" y="9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4" y="3"/>
                    <a:pt x="84" y="6"/>
                  </a:cubicBezTo>
                  <a:cubicBezTo>
                    <a:pt x="84" y="9"/>
                    <a:pt x="82" y="12"/>
                    <a:pt x="81" y="12"/>
                  </a:cubicBezTo>
                  <a:lnTo>
                    <a:pt x="3" y="12"/>
                  </a:lnTo>
                  <a:close/>
                </a:path>
              </a:pathLst>
            </a:custGeom>
            <a:solidFill>
              <a:srgbClr val="7A9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1" name="Oval 105"/>
            <p:cNvSpPr>
              <a:spLocks noChangeArrowheads="1"/>
            </p:cNvSpPr>
            <p:nvPr/>
          </p:nvSpPr>
          <p:spPr bwMode="auto">
            <a:xfrm>
              <a:off x="6770689" y="825501"/>
              <a:ext cx="88900" cy="88900"/>
            </a:xfrm>
            <a:prstGeom prst="ellipse">
              <a:avLst/>
            </a:prstGeom>
            <a:solidFill>
              <a:srgbClr val="071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2" name="Freeform 106"/>
            <p:cNvSpPr/>
            <p:nvPr/>
          </p:nvSpPr>
          <p:spPr bwMode="auto">
            <a:xfrm>
              <a:off x="6665914" y="698501"/>
              <a:ext cx="152400" cy="171450"/>
            </a:xfrm>
            <a:custGeom>
              <a:avLst/>
              <a:gdLst>
                <a:gd name="T0" fmla="*/ 96 w 96"/>
                <a:gd name="T1" fmla="*/ 87 h 108"/>
                <a:gd name="T2" fmla="*/ 72 w 96"/>
                <a:gd name="T3" fmla="*/ 108 h 108"/>
                <a:gd name="T4" fmla="*/ 0 w 96"/>
                <a:gd name="T5" fmla="*/ 25 h 108"/>
                <a:gd name="T6" fmla="*/ 0 w 96"/>
                <a:gd name="T7" fmla="*/ 0 h 108"/>
                <a:gd name="T8" fmla="*/ 24 w 96"/>
                <a:gd name="T9" fmla="*/ 4 h 108"/>
                <a:gd name="T10" fmla="*/ 96 w 96"/>
                <a:gd name="T11" fmla="*/ 8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08">
                  <a:moveTo>
                    <a:pt x="96" y="87"/>
                  </a:moveTo>
                  <a:lnTo>
                    <a:pt x="72" y="108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4" y="4"/>
                  </a:lnTo>
                  <a:lnTo>
                    <a:pt x="96" y="87"/>
                  </a:lnTo>
                  <a:close/>
                </a:path>
              </a:pathLst>
            </a:custGeom>
            <a:solidFill>
              <a:srgbClr val="071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3" name="Freeform 107"/>
            <p:cNvSpPr/>
            <p:nvPr/>
          </p:nvSpPr>
          <p:spPr bwMode="auto">
            <a:xfrm>
              <a:off x="6815139" y="636589"/>
              <a:ext cx="342900" cy="234950"/>
            </a:xfrm>
            <a:custGeom>
              <a:avLst/>
              <a:gdLst>
                <a:gd name="T0" fmla="*/ 14 w 216"/>
                <a:gd name="T1" fmla="*/ 148 h 148"/>
                <a:gd name="T2" fmla="*/ 0 w 216"/>
                <a:gd name="T3" fmla="*/ 127 h 148"/>
                <a:gd name="T4" fmla="*/ 194 w 216"/>
                <a:gd name="T5" fmla="*/ 0 h 148"/>
                <a:gd name="T6" fmla="*/ 216 w 216"/>
                <a:gd name="T7" fmla="*/ 0 h 148"/>
                <a:gd name="T8" fmla="*/ 208 w 216"/>
                <a:gd name="T9" fmla="*/ 21 h 148"/>
                <a:gd name="T10" fmla="*/ 14 w 216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48">
                  <a:moveTo>
                    <a:pt x="14" y="148"/>
                  </a:moveTo>
                  <a:lnTo>
                    <a:pt x="0" y="127"/>
                  </a:lnTo>
                  <a:lnTo>
                    <a:pt x="194" y="0"/>
                  </a:lnTo>
                  <a:lnTo>
                    <a:pt x="216" y="0"/>
                  </a:lnTo>
                  <a:lnTo>
                    <a:pt x="208" y="21"/>
                  </a:lnTo>
                  <a:lnTo>
                    <a:pt x="14" y="148"/>
                  </a:lnTo>
                  <a:close/>
                </a:path>
              </a:pathLst>
            </a:custGeom>
            <a:solidFill>
              <a:srgbClr val="071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681663" y="3631406"/>
            <a:ext cx="1338263" cy="1274763"/>
            <a:chOff x="2987676" y="3487739"/>
            <a:chExt cx="1338263" cy="1274763"/>
          </a:xfrm>
        </p:grpSpPr>
        <p:sp>
          <p:nvSpPr>
            <p:cNvPr id="289" name="Freeform 108"/>
            <p:cNvSpPr/>
            <p:nvPr/>
          </p:nvSpPr>
          <p:spPr bwMode="auto">
            <a:xfrm>
              <a:off x="3051176" y="3487739"/>
              <a:ext cx="1274763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2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E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Freeform 110"/>
            <p:cNvSpPr/>
            <p:nvPr/>
          </p:nvSpPr>
          <p:spPr bwMode="auto">
            <a:xfrm>
              <a:off x="2987676" y="3538539"/>
              <a:ext cx="1131888" cy="1144588"/>
            </a:xfrm>
            <a:custGeom>
              <a:avLst/>
              <a:gdLst>
                <a:gd name="T0" fmla="*/ 676 w 676"/>
                <a:gd name="T1" fmla="*/ 560 h 684"/>
                <a:gd name="T2" fmla="*/ 566 w 676"/>
                <a:gd name="T3" fmla="*/ 684 h 684"/>
                <a:gd name="T4" fmla="*/ 110 w 676"/>
                <a:gd name="T5" fmla="*/ 684 h 684"/>
                <a:gd name="T6" fmla="*/ 0 w 676"/>
                <a:gd name="T7" fmla="*/ 560 h 684"/>
                <a:gd name="T8" fmla="*/ 0 w 676"/>
                <a:gd name="T9" fmla="*/ 124 h 684"/>
                <a:gd name="T10" fmla="*/ 110 w 676"/>
                <a:gd name="T11" fmla="*/ 0 h 684"/>
                <a:gd name="T12" fmla="*/ 566 w 676"/>
                <a:gd name="T13" fmla="*/ 0 h 684"/>
                <a:gd name="T14" fmla="*/ 676 w 676"/>
                <a:gd name="T15" fmla="*/ 124 h 684"/>
                <a:gd name="T16" fmla="*/ 676 w 676"/>
                <a:gd name="T17" fmla="*/ 56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6" h="684">
                  <a:moveTo>
                    <a:pt x="676" y="560"/>
                  </a:moveTo>
                  <a:cubicBezTo>
                    <a:pt x="676" y="628"/>
                    <a:pt x="627" y="684"/>
                    <a:pt x="566" y="684"/>
                  </a:cubicBezTo>
                  <a:cubicBezTo>
                    <a:pt x="110" y="684"/>
                    <a:pt x="110" y="684"/>
                    <a:pt x="110" y="684"/>
                  </a:cubicBezTo>
                  <a:cubicBezTo>
                    <a:pt x="50" y="684"/>
                    <a:pt x="0" y="628"/>
                    <a:pt x="0" y="56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56"/>
                    <a:pt x="50" y="0"/>
                    <a:pt x="110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627" y="0"/>
                    <a:pt x="676" y="56"/>
                    <a:pt x="676" y="124"/>
                  </a:cubicBezTo>
                  <a:lnTo>
                    <a:pt x="676" y="560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111"/>
            <p:cNvSpPr/>
            <p:nvPr/>
          </p:nvSpPr>
          <p:spPr bwMode="auto">
            <a:xfrm>
              <a:off x="3011489" y="3560764"/>
              <a:ext cx="1084263" cy="1098550"/>
            </a:xfrm>
            <a:custGeom>
              <a:avLst/>
              <a:gdLst>
                <a:gd name="T0" fmla="*/ 648 w 648"/>
                <a:gd name="T1" fmla="*/ 537 h 656"/>
                <a:gd name="T2" fmla="*/ 543 w 648"/>
                <a:gd name="T3" fmla="*/ 656 h 656"/>
                <a:gd name="T4" fmla="*/ 106 w 648"/>
                <a:gd name="T5" fmla="*/ 656 h 656"/>
                <a:gd name="T6" fmla="*/ 0 w 648"/>
                <a:gd name="T7" fmla="*/ 537 h 656"/>
                <a:gd name="T8" fmla="*/ 0 w 648"/>
                <a:gd name="T9" fmla="*/ 119 h 656"/>
                <a:gd name="T10" fmla="*/ 106 w 648"/>
                <a:gd name="T11" fmla="*/ 0 h 656"/>
                <a:gd name="T12" fmla="*/ 543 w 648"/>
                <a:gd name="T13" fmla="*/ 0 h 656"/>
                <a:gd name="T14" fmla="*/ 648 w 648"/>
                <a:gd name="T15" fmla="*/ 119 h 656"/>
                <a:gd name="T16" fmla="*/ 648 w 648"/>
                <a:gd name="T17" fmla="*/ 53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8" h="656">
                  <a:moveTo>
                    <a:pt x="648" y="537"/>
                  </a:moveTo>
                  <a:cubicBezTo>
                    <a:pt x="648" y="603"/>
                    <a:pt x="601" y="656"/>
                    <a:pt x="543" y="656"/>
                  </a:cubicBezTo>
                  <a:cubicBezTo>
                    <a:pt x="106" y="656"/>
                    <a:pt x="106" y="656"/>
                    <a:pt x="106" y="656"/>
                  </a:cubicBezTo>
                  <a:cubicBezTo>
                    <a:pt x="47" y="656"/>
                    <a:pt x="0" y="603"/>
                    <a:pt x="0" y="53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47" y="0"/>
                    <a:pt x="106" y="0"/>
                  </a:cubicBezTo>
                  <a:cubicBezTo>
                    <a:pt x="543" y="0"/>
                    <a:pt x="543" y="0"/>
                    <a:pt x="543" y="0"/>
                  </a:cubicBezTo>
                  <a:cubicBezTo>
                    <a:pt x="601" y="0"/>
                    <a:pt x="648" y="53"/>
                    <a:pt x="648" y="119"/>
                  </a:cubicBezTo>
                  <a:lnTo>
                    <a:pt x="648" y="537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3" name="Oval 112"/>
            <p:cNvSpPr>
              <a:spLocks noChangeArrowheads="1"/>
            </p:cNvSpPr>
            <p:nvPr/>
          </p:nvSpPr>
          <p:spPr bwMode="auto">
            <a:xfrm>
              <a:off x="3595689" y="4125914"/>
              <a:ext cx="71438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4" name="Oval 113"/>
            <p:cNvSpPr>
              <a:spLocks noChangeArrowheads="1"/>
            </p:cNvSpPr>
            <p:nvPr/>
          </p:nvSpPr>
          <p:spPr bwMode="auto">
            <a:xfrm>
              <a:off x="3595689" y="4224339"/>
              <a:ext cx="71438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5" name="Oval 114"/>
            <p:cNvSpPr>
              <a:spLocks noChangeArrowheads="1"/>
            </p:cNvSpPr>
            <p:nvPr/>
          </p:nvSpPr>
          <p:spPr bwMode="auto">
            <a:xfrm>
              <a:off x="3595689" y="4314826"/>
              <a:ext cx="71438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6" name="Oval 115"/>
            <p:cNvSpPr>
              <a:spLocks noChangeArrowheads="1"/>
            </p:cNvSpPr>
            <p:nvPr/>
          </p:nvSpPr>
          <p:spPr bwMode="auto">
            <a:xfrm>
              <a:off x="3719514" y="4314826"/>
              <a:ext cx="7302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7" name="Oval 116"/>
            <p:cNvSpPr>
              <a:spLocks noChangeArrowheads="1"/>
            </p:cNvSpPr>
            <p:nvPr/>
          </p:nvSpPr>
          <p:spPr bwMode="auto">
            <a:xfrm>
              <a:off x="3836989" y="4314826"/>
              <a:ext cx="7302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8" name="Oval 117"/>
            <p:cNvSpPr>
              <a:spLocks noChangeArrowheads="1"/>
            </p:cNvSpPr>
            <p:nvPr/>
          </p:nvSpPr>
          <p:spPr bwMode="auto">
            <a:xfrm>
              <a:off x="3719514" y="4224339"/>
              <a:ext cx="7302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9" name="Oval 118"/>
            <p:cNvSpPr>
              <a:spLocks noChangeArrowheads="1"/>
            </p:cNvSpPr>
            <p:nvPr/>
          </p:nvSpPr>
          <p:spPr bwMode="auto">
            <a:xfrm>
              <a:off x="3836989" y="4224339"/>
              <a:ext cx="7302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0" name="Oval 119"/>
            <p:cNvSpPr>
              <a:spLocks noChangeArrowheads="1"/>
            </p:cNvSpPr>
            <p:nvPr/>
          </p:nvSpPr>
          <p:spPr bwMode="auto">
            <a:xfrm>
              <a:off x="3719514" y="4125914"/>
              <a:ext cx="73025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1" name="Oval 120"/>
            <p:cNvSpPr>
              <a:spLocks noChangeArrowheads="1"/>
            </p:cNvSpPr>
            <p:nvPr/>
          </p:nvSpPr>
          <p:spPr bwMode="auto">
            <a:xfrm>
              <a:off x="3836989" y="4125914"/>
              <a:ext cx="73025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2" name="Freeform 121"/>
            <p:cNvSpPr/>
            <p:nvPr/>
          </p:nvSpPr>
          <p:spPr bwMode="auto">
            <a:xfrm>
              <a:off x="3540126" y="3686176"/>
              <a:ext cx="503238" cy="387350"/>
            </a:xfrm>
            <a:custGeom>
              <a:avLst/>
              <a:gdLst>
                <a:gd name="T0" fmla="*/ 301 w 301"/>
                <a:gd name="T1" fmla="*/ 200 h 231"/>
                <a:gd name="T2" fmla="*/ 266 w 301"/>
                <a:gd name="T3" fmla="*/ 231 h 231"/>
                <a:gd name="T4" fmla="*/ 35 w 301"/>
                <a:gd name="T5" fmla="*/ 231 h 231"/>
                <a:gd name="T6" fmla="*/ 0 w 301"/>
                <a:gd name="T7" fmla="*/ 200 h 231"/>
                <a:gd name="T8" fmla="*/ 0 w 301"/>
                <a:gd name="T9" fmla="*/ 31 h 231"/>
                <a:gd name="T10" fmla="*/ 35 w 301"/>
                <a:gd name="T11" fmla="*/ 0 h 231"/>
                <a:gd name="T12" fmla="*/ 266 w 301"/>
                <a:gd name="T13" fmla="*/ 0 h 231"/>
                <a:gd name="T14" fmla="*/ 301 w 301"/>
                <a:gd name="T15" fmla="*/ 31 h 231"/>
                <a:gd name="T16" fmla="*/ 301 w 301"/>
                <a:gd name="T17" fmla="*/ 20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231">
                  <a:moveTo>
                    <a:pt x="301" y="200"/>
                  </a:moveTo>
                  <a:cubicBezTo>
                    <a:pt x="301" y="217"/>
                    <a:pt x="285" y="231"/>
                    <a:pt x="266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16" y="231"/>
                    <a:pt x="0" y="217"/>
                    <a:pt x="0" y="20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6" y="0"/>
                    <a:pt x="35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85" y="0"/>
                    <a:pt x="301" y="14"/>
                    <a:pt x="301" y="31"/>
                  </a:cubicBezTo>
                  <a:lnTo>
                    <a:pt x="301" y="200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3" name="Freeform 122"/>
            <p:cNvSpPr/>
            <p:nvPr/>
          </p:nvSpPr>
          <p:spPr bwMode="auto">
            <a:xfrm>
              <a:off x="3581401" y="3744914"/>
              <a:ext cx="420688" cy="269875"/>
            </a:xfrm>
            <a:custGeom>
              <a:avLst/>
              <a:gdLst>
                <a:gd name="T0" fmla="*/ 265 w 265"/>
                <a:gd name="T1" fmla="*/ 170 h 170"/>
                <a:gd name="T2" fmla="*/ 0 w 265"/>
                <a:gd name="T3" fmla="*/ 170 h 170"/>
                <a:gd name="T4" fmla="*/ 265 w 265"/>
                <a:gd name="T5" fmla="*/ 0 h 170"/>
                <a:gd name="T6" fmla="*/ 265 w 265"/>
                <a:gd name="T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170">
                  <a:moveTo>
                    <a:pt x="265" y="170"/>
                  </a:moveTo>
                  <a:lnTo>
                    <a:pt x="0" y="170"/>
                  </a:lnTo>
                  <a:lnTo>
                    <a:pt x="265" y="0"/>
                  </a:lnTo>
                  <a:lnTo>
                    <a:pt x="265" y="170"/>
                  </a:lnTo>
                  <a:close/>
                </a:path>
              </a:pathLst>
            </a:custGeom>
            <a:solidFill>
              <a:srgbClr val="CDE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4" name="Freeform 123"/>
            <p:cNvSpPr/>
            <p:nvPr/>
          </p:nvSpPr>
          <p:spPr bwMode="auto">
            <a:xfrm>
              <a:off x="3581401" y="3744914"/>
              <a:ext cx="420688" cy="269875"/>
            </a:xfrm>
            <a:custGeom>
              <a:avLst/>
              <a:gdLst>
                <a:gd name="T0" fmla="*/ 265 w 265"/>
                <a:gd name="T1" fmla="*/ 0 h 170"/>
                <a:gd name="T2" fmla="*/ 0 w 265"/>
                <a:gd name="T3" fmla="*/ 170 h 170"/>
                <a:gd name="T4" fmla="*/ 0 w 265"/>
                <a:gd name="T5" fmla="*/ 0 h 170"/>
                <a:gd name="T6" fmla="*/ 265 w 265"/>
                <a:gd name="T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170">
                  <a:moveTo>
                    <a:pt x="265" y="0"/>
                  </a:moveTo>
                  <a:lnTo>
                    <a:pt x="0" y="170"/>
                  </a:lnTo>
                  <a:lnTo>
                    <a:pt x="0" y="0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E2E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5" name="Rectangle 124"/>
            <p:cNvSpPr>
              <a:spLocks noChangeArrowheads="1"/>
            </p:cNvSpPr>
            <p:nvPr/>
          </p:nvSpPr>
          <p:spPr bwMode="auto">
            <a:xfrm>
              <a:off x="3595689" y="4460876"/>
              <a:ext cx="134938" cy="65088"/>
            </a:xfrm>
            <a:prstGeom prst="rect">
              <a:avLst/>
            </a:pr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6" name="Rectangle 125"/>
            <p:cNvSpPr>
              <a:spLocks noChangeArrowheads="1"/>
            </p:cNvSpPr>
            <p:nvPr/>
          </p:nvSpPr>
          <p:spPr bwMode="auto">
            <a:xfrm>
              <a:off x="3775076" y="4460876"/>
              <a:ext cx="134938" cy="65088"/>
            </a:xfrm>
            <a:prstGeom prst="rect">
              <a:avLst/>
            </a:pr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7" name="Freeform 126"/>
            <p:cNvSpPr/>
            <p:nvPr/>
          </p:nvSpPr>
          <p:spPr bwMode="auto">
            <a:xfrm>
              <a:off x="3959226" y="4111626"/>
              <a:ext cx="76200" cy="23813"/>
            </a:xfrm>
            <a:custGeom>
              <a:avLst/>
              <a:gdLst>
                <a:gd name="T0" fmla="*/ 46 w 46"/>
                <a:gd name="T1" fmla="*/ 7 h 14"/>
                <a:gd name="T2" fmla="*/ 40 w 46"/>
                <a:gd name="T3" fmla="*/ 14 h 14"/>
                <a:gd name="T4" fmla="*/ 6 w 46"/>
                <a:gd name="T5" fmla="*/ 14 h 14"/>
                <a:gd name="T6" fmla="*/ 0 w 46"/>
                <a:gd name="T7" fmla="*/ 7 h 14"/>
                <a:gd name="T8" fmla="*/ 6 w 46"/>
                <a:gd name="T9" fmla="*/ 0 h 14"/>
                <a:gd name="T10" fmla="*/ 40 w 46"/>
                <a:gd name="T11" fmla="*/ 0 h 14"/>
                <a:gd name="T12" fmla="*/ 46 w 4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46" y="7"/>
                  </a:moveTo>
                  <a:cubicBezTo>
                    <a:pt x="46" y="11"/>
                    <a:pt x="44" y="14"/>
                    <a:pt x="4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7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8" name="Freeform 127"/>
            <p:cNvSpPr/>
            <p:nvPr/>
          </p:nvSpPr>
          <p:spPr bwMode="auto">
            <a:xfrm>
              <a:off x="3959226" y="4156076"/>
              <a:ext cx="76200" cy="20638"/>
            </a:xfrm>
            <a:custGeom>
              <a:avLst/>
              <a:gdLst>
                <a:gd name="T0" fmla="*/ 46 w 46"/>
                <a:gd name="T1" fmla="*/ 6 h 13"/>
                <a:gd name="T2" fmla="*/ 40 w 46"/>
                <a:gd name="T3" fmla="*/ 13 h 13"/>
                <a:gd name="T4" fmla="*/ 6 w 46"/>
                <a:gd name="T5" fmla="*/ 13 h 13"/>
                <a:gd name="T6" fmla="*/ 0 w 46"/>
                <a:gd name="T7" fmla="*/ 6 h 13"/>
                <a:gd name="T8" fmla="*/ 6 w 46"/>
                <a:gd name="T9" fmla="*/ 0 h 13"/>
                <a:gd name="T10" fmla="*/ 40 w 46"/>
                <a:gd name="T11" fmla="*/ 0 h 13"/>
                <a:gd name="T12" fmla="*/ 46 w 46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46" y="6"/>
                  </a:moveTo>
                  <a:cubicBezTo>
                    <a:pt x="46" y="10"/>
                    <a:pt x="44" y="13"/>
                    <a:pt x="4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6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9" name="Freeform 128"/>
            <p:cNvSpPr/>
            <p:nvPr/>
          </p:nvSpPr>
          <p:spPr bwMode="auto">
            <a:xfrm>
              <a:off x="3959226" y="4197351"/>
              <a:ext cx="76200" cy="23813"/>
            </a:xfrm>
            <a:custGeom>
              <a:avLst/>
              <a:gdLst>
                <a:gd name="T0" fmla="*/ 46 w 46"/>
                <a:gd name="T1" fmla="*/ 7 h 14"/>
                <a:gd name="T2" fmla="*/ 40 w 46"/>
                <a:gd name="T3" fmla="*/ 14 h 14"/>
                <a:gd name="T4" fmla="*/ 6 w 46"/>
                <a:gd name="T5" fmla="*/ 14 h 14"/>
                <a:gd name="T6" fmla="*/ 0 w 46"/>
                <a:gd name="T7" fmla="*/ 7 h 14"/>
                <a:gd name="T8" fmla="*/ 6 w 46"/>
                <a:gd name="T9" fmla="*/ 0 h 14"/>
                <a:gd name="T10" fmla="*/ 40 w 46"/>
                <a:gd name="T11" fmla="*/ 0 h 14"/>
                <a:gd name="T12" fmla="*/ 46 w 4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46" y="7"/>
                  </a:moveTo>
                  <a:cubicBezTo>
                    <a:pt x="46" y="11"/>
                    <a:pt x="44" y="14"/>
                    <a:pt x="4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7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0" name="Freeform 129"/>
            <p:cNvSpPr/>
            <p:nvPr/>
          </p:nvSpPr>
          <p:spPr bwMode="auto">
            <a:xfrm>
              <a:off x="3959226" y="4241801"/>
              <a:ext cx="76200" cy="20638"/>
            </a:xfrm>
            <a:custGeom>
              <a:avLst/>
              <a:gdLst>
                <a:gd name="T0" fmla="*/ 46 w 46"/>
                <a:gd name="T1" fmla="*/ 6 h 13"/>
                <a:gd name="T2" fmla="*/ 40 w 46"/>
                <a:gd name="T3" fmla="*/ 13 h 13"/>
                <a:gd name="T4" fmla="*/ 6 w 46"/>
                <a:gd name="T5" fmla="*/ 13 h 13"/>
                <a:gd name="T6" fmla="*/ 0 w 46"/>
                <a:gd name="T7" fmla="*/ 6 h 13"/>
                <a:gd name="T8" fmla="*/ 6 w 46"/>
                <a:gd name="T9" fmla="*/ 0 h 13"/>
                <a:gd name="T10" fmla="*/ 40 w 46"/>
                <a:gd name="T11" fmla="*/ 0 h 13"/>
                <a:gd name="T12" fmla="*/ 46 w 46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46" y="6"/>
                  </a:moveTo>
                  <a:cubicBezTo>
                    <a:pt x="46" y="10"/>
                    <a:pt x="44" y="13"/>
                    <a:pt x="4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6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1" name="Freeform 130"/>
            <p:cNvSpPr/>
            <p:nvPr/>
          </p:nvSpPr>
          <p:spPr bwMode="auto">
            <a:xfrm>
              <a:off x="3959226" y="4283076"/>
              <a:ext cx="76200" cy="23813"/>
            </a:xfrm>
            <a:custGeom>
              <a:avLst/>
              <a:gdLst>
                <a:gd name="T0" fmla="*/ 46 w 46"/>
                <a:gd name="T1" fmla="*/ 7 h 14"/>
                <a:gd name="T2" fmla="*/ 40 w 46"/>
                <a:gd name="T3" fmla="*/ 14 h 14"/>
                <a:gd name="T4" fmla="*/ 6 w 46"/>
                <a:gd name="T5" fmla="*/ 14 h 14"/>
                <a:gd name="T6" fmla="*/ 0 w 46"/>
                <a:gd name="T7" fmla="*/ 7 h 14"/>
                <a:gd name="T8" fmla="*/ 6 w 46"/>
                <a:gd name="T9" fmla="*/ 0 h 14"/>
                <a:gd name="T10" fmla="*/ 40 w 46"/>
                <a:gd name="T11" fmla="*/ 0 h 14"/>
                <a:gd name="T12" fmla="*/ 46 w 4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46" y="7"/>
                  </a:moveTo>
                  <a:cubicBezTo>
                    <a:pt x="46" y="11"/>
                    <a:pt x="44" y="14"/>
                    <a:pt x="4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7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2" name="Freeform 131"/>
            <p:cNvSpPr/>
            <p:nvPr/>
          </p:nvSpPr>
          <p:spPr bwMode="auto">
            <a:xfrm>
              <a:off x="3959226" y="4325939"/>
              <a:ext cx="76200" cy="22225"/>
            </a:xfrm>
            <a:custGeom>
              <a:avLst/>
              <a:gdLst>
                <a:gd name="T0" fmla="*/ 46 w 46"/>
                <a:gd name="T1" fmla="*/ 6 h 13"/>
                <a:gd name="T2" fmla="*/ 40 w 46"/>
                <a:gd name="T3" fmla="*/ 13 h 13"/>
                <a:gd name="T4" fmla="*/ 6 w 46"/>
                <a:gd name="T5" fmla="*/ 13 h 13"/>
                <a:gd name="T6" fmla="*/ 0 w 46"/>
                <a:gd name="T7" fmla="*/ 6 h 13"/>
                <a:gd name="T8" fmla="*/ 6 w 46"/>
                <a:gd name="T9" fmla="*/ 0 h 13"/>
                <a:gd name="T10" fmla="*/ 40 w 46"/>
                <a:gd name="T11" fmla="*/ 0 h 13"/>
                <a:gd name="T12" fmla="*/ 46 w 46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3">
                  <a:moveTo>
                    <a:pt x="46" y="6"/>
                  </a:moveTo>
                  <a:cubicBezTo>
                    <a:pt x="46" y="10"/>
                    <a:pt x="44" y="13"/>
                    <a:pt x="4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6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3" name="Freeform 132"/>
            <p:cNvSpPr/>
            <p:nvPr/>
          </p:nvSpPr>
          <p:spPr bwMode="auto">
            <a:xfrm>
              <a:off x="3959226" y="4368801"/>
              <a:ext cx="76200" cy="22225"/>
            </a:xfrm>
            <a:custGeom>
              <a:avLst/>
              <a:gdLst>
                <a:gd name="T0" fmla="*/ 46 w 46"/>
                <a:gd name="T1" fmla="*/ 7 h 14"/>
                <a:gd name="T2" fmla="*/ 40 w 46"/>
                <a:gd name="T3" fmla="*/ 14 h 14"/>
                <a:gd name="T4" fmla="*/ 6 w 46"/>
                <a:gd name="T5" fmla="*/ 14 h 14"/>
                <a:gd name="T6" fmla="*/ 0 w 46"/>
                <a:gd name="T7" fmla="*/ 7 h 14"/>
                <a:gd name="T8" fmla="*/ 6 w 46"/>
                <a:gd name="T9" fmla="*/ 0 h 14"/>
                <a:gd name="T10" fmla="*/ 40 w 46"/>
                <a:gd name="T11" fmla="*/ 0 h 14"/>
                <a:gd name="T12" fmla="*/ 46 w 4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46" y="7"/>
                  </a:moveTo>
                  <a:cubicBezTo>
                    <a:pt x="46" y="11"/>
                    <a:pt x="44" y="14"/>
                    <a:pt x="4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6" y="3"/>
                    <a:pt x="46" y="7"/>
                  </a:cubicBezTo>
                  <a:close/>
                </a:path>
              </a:pathLst>
            </a:custGeom>
            <a:solidFill>
              <a:srgbClr val="B2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4" name="Freeform 133"/>
            <p:cNvSpPr/>
            <p:nvPr/>
          </p:nvSpPr>
          <p:spPr bwMode="auto">
            <a:xfrm>
              <a:off x="3949701" y="4451351"/>
              <a:ext cx="76200" cy="74613"/>
            </a:xfrm>
            <a:custGeom>
              <a:avLst/>
              <a:gdLst>
                <a:gd name="T0" fmla="*/ 0 w 45"/>
                <a:gd name="T1" fmla="*/ 18 h 44"/>
                <a:gd name="T2" fmla="*/ 26 w 45"/>
                <a:gd name="T3" fmla="*/ 44 h 44"/>
                <a:gd name="T4" fmla="*/ 45 w 45"/>
                <a:gd name="T5" fmla="*/ 35 h 44"/>
                <a:gd name="T6" fmla="*/ 6 w 45"/>
                <a:gd name="T7" fmla="*/ 0 h 44"/>
                <a:gd name="T8" fmla="*/ 0 w 45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0" y="18"/>
                  </a:moveTo>
                  <a:cubicBezTo>
                    <a:pt x="0" y="32"/>
                    <a:pt x="11" y="44"/>
                    <a:pt x="26" y="44"/>
                  </a:cubicBezTo>
                  <a:cubicBezTo>
                    <a:pt x="33" y="44"/>
                    <a:pt x="40" y="41"/>
                    <a:pt x="45" y="3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5"/>
                    <a:pt x="0" y="11"/>
                    <a:pt x="0" y="18"/>
                  </a:cubicBezTo>
                  <a:close/>
                </a:path>
              </a:pathLst>
            </a:custGeom>
            <a:solidFill>
              <a:srgbClr val="84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5" name="Freeform 134"/>
            <p:cNvSpPr/>
            <p:nvPr/>
          </p:nvSpPr>
          <p:spPr bwMode="auto">
            <a:xfrm>
              <a:off x="3960814" y="4437064"/>
              <a:ext cx="74613" cy="73025"/>
            </a:xfrm>
            <a:custGeom>
              <a:avLst/>
              <a:gdLst>
                <a:gd name="T0" fmla="*/ 20 w 45"/>
                <a:gd name="T1" fmla="*/ 0 h 44"/>
                <a:gd name="T2" fmla="*/ 0 w 45"/>
                <a:gd name="T3" fmla="*/ 9 h 44"/>
                <a:gd name="T4" fmla="*/ 39 w 45"/>
                <a:gd name="T5" fmla="*/ 44 h 44"/>
                <a:gd name="T6" fmla="*/ 45 w 45"/>
                <a:gd name="T7" fmla="*/ 27 h 44"/>
                <a:gd name="T8" fmla="*/ 20 w 45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20" y="0"/>
                  </a:moveTo>
                  <a:cubicBezTo>
                    <a:pt x="12" y="0"/>
                    <a:pt x="5" y="4"/>
                    <a:pt x="0" y="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3" y="40"/>
                    <a:pt x="45" y="34"/>
                    <a:pt x="45" y="27"/>
                  </a:cubicBezTo>
                  <a:cubicBezTo>
                    <a:pt x="45" y="12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66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6" name="Freeform 135"/>
            <p:cNvSpPr/>
            <p:nvPr/>
          </p:nvSpPr>
          <p:spPr bwMode="auto">
            <a:xfrm>
              <a:off x="3089276" y="3606801"/>
              <a:ext cx="382588" cy="995363"/>
            </a:xfrm>
            <a:custGeom>
              <a:avLst/>
              <a:gdLst>
                <a:gd name="T0" fmla="*/ 228 w 228"/>
                <a:gd name="T1" fmla="*/ 534 h 595"/>
                <a:gd name="T2" fmla="*/ 167 w 228"/>
                <a:gd name="T3" fmla="*/ 595 h 595"/>
                <a:gd name="T4" fmla="*/ 62 w 228"/>
                <a:gd name="T5" fmla="*/ 595 h 595"/>
                <a:gd name="T6" fmla="*/ 0 w 228"/>
                <a:gd name="T7" fmla="*/ 534 h 595"/>
                <a:gd name="T8" fmla="*/ 0 w 228"/>
                <a:gd name="T9" fmla="*/ 61 h 595"/>
                <a:gd name="T10" fmla="*/ 62 w 228"/>
                <a:gd name="T11" fmla="*/ 0 h 595"/>
                <a:gd name="T12" fmla="*/ 167 w 228"/>
                <a:gd name="T13" fmla="*/ 0 h 595"/>
                <a:gd name="T14" fmla="*/ 228 w 228"/>
                <a:gd name="T15" fmla="*/ 61 h 595"/>
                <a:gd name="T16" fmla="*/ 228 w 228"/>
                <a:gd name="T17" fmla="*/ 53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595">
                  <a:moveTo>
                    <a:pt x="228" y="534"/>
                  </a:moveTo>
                  <a:cubicBezTo>
                    <a:pt x="228" y="568"/>
                    <a:pt x="201" y="595"/>
                    <a:pt x="167" y="595"/>
                  </a:cubicBezTo>
                  <a:cubicBezTo>
                    <a:pt x="62" y="595"/>
                    <a:pt x="62" y="595"/>
                    <a:pt x="62" y="595"/>
                  </a:cubicBezTo>
                  <a:cubicBezTo>
                    <a:pt x="28" y="595"/>
                    <a:pt x="0" y="568"/>
                    <a:pt x="0" y="53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7"/>
                    <a:pt x="28" y="0"/>
                    <a:pt x="6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01" y="0"/>
                    <a:pt x="228" y="27"/>
                    <a:pt x="228" y="61"/>
                  </a:cubicBezTo>
                  <a:lnTo>
                    <a:pt x="228" y="534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7" name="Freeform 136"/>
            <p:cNvSpPr/>
            <p:nvPr/>
          </p:nvSpPr>
          <p:spPr bwMode="auto">
            <a:xfrm>
              <a:off x="3108326" y="3625851"/>
              <a:ext cx="344488" cy="947738"/>
            </a:xfrm>
            <a:custGeom>
              <a:avLst/>
              <a:gdLst>
                <a:gd name="T0" fmla="*/ 206 w 206"/>
                <a:gd name="T1" fmla="*/ 507 h 566"/>
                <a:gd name="T2" fmla="*/ 151 w 206"/>
                <a:gd name="T3" fmla="*/ 566 h 566"/>
                <a:gd name="T4" fmla="*/ 56 w 206"/>
                <a:gd name="T5" fmla="*/ 566 h 566"/>
                <a:gd name="T6" fmla="*/ 0 w 206"/>
                <a:gd name="T7" fmla="*/ 507 h 566"/>
                <a:gd name="T8" fmla="*/ 0 w 206"/>
                <a:gd name="T9" fmla="*/ 58 h 566"/>
                <a:gd name="T10" fmla="*/ 56 w 206"/>
                <a:gd name="T11" fmla="*/ 0 h 566"/>
                <a:gd name="T12" fmla="*/ 151 w 206"/>
                <a:gd name="T13" fmla="*/ 0 h 566"/>
                <a:gd name="T14" fmla="*/ 206 w 206"/>
                <a:gd name="T15" fmla="*/ 58 h 566"/>
                <a:gd name="T16" fmla="*/ 206 w 206"/>
                <a:gd name="T17" fmla="*/ 507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566">
                  <a:moveTo>
                    <a:pt x="206" y="507"/>
                  </a:moveTo>
                  <a:cubicBezTo>
                    <a:pt x="206" y="539"/>
                    <a:pt x="181" y="566"/>
                    <a:pt x="151" y="566"/>
                  </a:cubicBezTo>
                  <a:cubicBezTo>
                    <a:pt x="56" y="566"/>
                    <a:pt x="56" y="566"/>
                    <a:pt x="56" y="566"/>
                  </a:cubicBezTo>
                  <a:cubicBezTo>
                    <a:pt x="25" y="566"/>
                    <a:pt x="0" y="539"/>
                    <a:pt x="0" y="50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25" y="0"/>
                    <a:pt x="56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81" y="0"/>
                    <a:pt x="206" y="26"/>
                    <a:pt x="206" y="58"/>
                  </a:cubicBezTo>
                  <a:lnTo>
                    <a:pt x="206" y="507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745163" y="5068093"/>
            <a:ext cx="1274763" cy="1384301"/>
            <a:chOff x="3051176" y="4924426"/>
            <a:chExt cx="1274763" cy="1384301"/>
          </a:xfrm>
        </p:grpSpPr>
        <p:sp>
          <p:nvSpPr>
            <p:cNvPr id="275" name="Freeform 137"/>
            <p:cNvSpPr/>
            <p:nvPr/>
          </p:nvSpPr>
          <p:spPr bwMode="auto">
            <a:xfrm>
              <a:off x="3051176" y="5033964"/>
              <a:ext cx="1274763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2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50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A3D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Freeform 139"/>
            <p:cNvSpPr/>
            <p:nvPr/>
          </p:nvSpPr>
          <p:spPr bwMode="auto">
            <a:xfrm>
              <a:off x="3160714" y="4924426"/>
              <a:ext cx="847725" cy="1057275"/>
            </a:xfrm>
            <a:custGeom>
              <a:avLst/>
              <a:gdLst>
                <a:gd name="T0" fmla="*/ 0 w 534"/>
                <a:gd name="T1" fmla="*/ 0 h 666"/>
                <a:gd name="T2" fmla="*/ 0 w 534"/>
                <a:gd name="T3" fmla="*/ 666 h 666"/>
                <a:gd name="T4" fmla="*/ 534 w 534"/>
                <a:gd name="T5" fmla="*/ 666 h 666"/>
                <a:gd name="T6" fmla="*/ 534 w 534"/>
                <a:gd name="T7" fmla="*/ 144 h 666"/>
                <a:gd name="T8" fmla="*/ 390 w 534"/>
                <a:gd name="T9" fmla="*/ 0 h 666"/>
                <a:gd name="T10" fmla="*/ 0 w 534"/>
                <a:gd name="T11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4" h="666">
                  <a:moveTo>
                    <a:pt x="0" y="0"/>
                  </a:moveTo>
                  <a:lnTo>
                    <a:pt x="0" y="666"/>
                  </a:lnTo>
                  <a:lnTo>
                    <a:pt x="534" y="666"/>
                  </a:lnTo>
                  <a:lnTo>
                    <a:pt x="534" y="144"/>
                  </a:lnTo>
                  <a:lnTo>
                    <a:pt x="3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Freeform 140"/>
            <p:cNvSpPr/>
            <p:nvPr/>
          </p:nvSpPr>
          <p:spPr bwMode="auto">
            <a:xfrm>
              <a:off x="3779839" y="4924426"/>
              <a:ext cx="228600" cy="228600"/>
            </a:xfrm>
            <a:custGeom>
              <a:avLst/>
              <a:gdLst>
                <a:gd name="T0" fmla="*/ 144 w 144"/>
                <a:gd name="T1" fmla="*/ 144 h 144"/>
                <a:gd name="T2" fmla="*/ 0 w 144"/>
                <a:gd name="T3" fmla="*/ 0 h 144"/>
                <a:gd name="T4" fmla="*/ 0 w 144"/>
                <a:gd name="T5" fmla="*/ 144 h 144"/>
                <a:gd name="T6" fmla="*/ 144 w 144"/>
                <a:gd name="T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44">
                  <a:moveTo>
                    <a:pt x="144" y="144"/>
                  </a:moveTo>
                  <a:lnTo>
                    <a:pt x="0" y="0"/>
                  </a:lnTo>
                  <a:lnTo>
                    <a:pt x="0" y="144"/>
                  </a:lnTo>
                  <a:lnTo>
                    <a:pt x="144" y="144"/>
                  </a:lnTo>
                  <a:close/>
                </a:path>
              </a:pathLst>
            </a:custGeom>
            <a:solidFill>
              <a:srgbClr val="B6B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Rectangle 141"/>
            <p:cNvSpPr>
              <a:spLocks noChangeArrowheads="1"/>
            </p:cNvSpPr>
            <p:nvPr/>
          </p:nvSpPr>
          <p:spPr bwMode="auto">
            <a:xfrm>
              <a:off x="3506789" y="5060951"/>
              <a:ext cx="214313" cy="36513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Rectangle 142"/>
            <p:cNvSpPr>
              <a:spLocks noChangeArrowheads="1"/>
            </p:cNvSpPr>
            <p:nvPr/>
          </p:nvSpPr>
          <p:spPr bwMode="auto">
            <a:xfrm>
              <a:off x="3338514" y="5224464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1" name="Rectangle 143"/>
            <p:cNvSpPr>
              <a:spLocks noChangeArrowheads="1"/>
            </p:cNvSpPr>
            <p:nvPr/>
          </p:nvSpPr>
          <p:spPr bwMode="auto">
            <a:xfrm>
              <a:off x="3338514" y="5322889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2" name="Rectangle 144"/>
            <p:cNvSpPr>
              <a:spLocks noChangeArrowheads="1"/>
            </p:cNvSpPr>
            <p:nvPr/>
          </p:nvSpPr>
          <p:spPr bwMode="auto">
            <a:xfrm>
              <a:off x="3338514" y="5421314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Rectangle 145"/>
            <p:cNvSpPr>
              <a:spLocks noChangeArrowheads="1"/>
            </p:cNvSpPr>
            <p:nvPr/>
          </p:nvSpPr>
          <p:spPr bwMode="auto">
            <a:xfrm>
              <a:off x="3338514" y="5518151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Rectangle 146"/>
            <p:cNvSpPr>
              <a:spLocks noChangeArrowheads="1"/>
            </p:cNvSpPr>
            <p:nvPr/>
          </p:nvSpPr>
          <p:spPr bwMode="auto">
            <a:xfrm>
              <a:off x="3338514" y="5618164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Rectangle 147"/>
            <p:cNvSpPr>
              <a:spLocks noChangeArrowheads="1"/>
            </p:cNvSpPr>
            <p:nvPr/>
          </p:nvSpPr>
          <p:spPr bwMode="auto">
            <a:xfrm>
              <a:off x="3338514" y="5715001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Rectangle 148"/>
            <p:cNvSpPr>
              <a:spLocks noChangeArrowheads="1"/>
            </p:cNvSpPr>
            <p:nvPr/>
          </p:nvSpPr>
          <p:spPr bwMode="auto">
            <a:xfrm>
              <a:off x="3338514" y="5813426"/>
              <a:ext cx="547688" cy="31750"/>
            </a:xfrm>
            <a:prstGeom prst="rect">
              <a:avLst/>
            </a:prstGeom>
            <a:solidFill>
              <a:srgbClr val="8D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7" name="Oval 149"/>
            <p:cNvSpPr>
              <a:spLocks noChangeArrowheads="1"/>
            </p:cNvSpPr>
            <p:nvPr/>
          </p:nvSpPr>
          <p:spPr bwMode="auto">
            <a:xfrm>
              <a:off x="3216276" y="5268914"/>
              <a:ext cx="57150" cy="57150"/>
            </a:xfrm>
            <a:prstGeom prst="ellipse">
              <a:avLst/>
            </a:prstGeom>
            <a:solidFill>
              <a:srgbClr val="5F6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Oval 150"/>
            <p:cNvSpPr>
              <a:spLocks noChangeArrowheads="1"/>
            </p:cNvSpPr>
            <p:nvPr/>
          </p:nvSpPr>
          <p:spPr bwMode="auto">
            <a:xfrm>
              <a:off x="3216276" y="5589589"/>
              <a:ext cx="57150" cy="55563"/>
            </a:xfrm>
            <a:prstGeom prst="ellipse">
              <a:avLst/>
            </a:prstGeom>
            <a:solidFill>
              <a:srgbClr val="5F6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0272713" y="535781"/>
            <a:ext cx="1389063" cy="1273175"/>
            <a:chOff x="7578726" y="392114"/>
            <a:chExt cx="1389063" cy="1273175"/>
          </a:xfrm>
        </p:grpSpPr>
        <p:sp>
          <p:nvSpPr>
            <p:cNvPr id="248" name="Freeform 151"/>
            <p:cNvSpPr/>
            <p:nvPr/>
          </p:nvSpPr>
          <p:spPr bwMode="auto">
            <a:xfrm>
              <a:off x="7694614" y="392114"/>
              <a:ext cx="1273175" cy="1273175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2"/>
                    <a:pt x="711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49" y="761"/>
                    <a:pt x="0" y="712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49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50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318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Rectangle 153"/>
            <p:cNvSpPr>
              <a:spLocks noChangeArrowheads="1"/>
            </p:cNvSpPr>
            <p:nvPr/>
          </p:nvSpPr>
          <p:spPr bwMode="auto">
            <a:xfrm>
              <a:off x="7627939" y="590551"/>
              <a:ext cx="219075" cy="769938"/>
            </a:xfrm>
            <a:prstGeom prst="rect">
              <a:avLst/>
            </a:prstGeom>
            <a:solidFill>
              <a:srgbClr val="FF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Rectangle 154"/>
            <p:cNvSpPr>
              <a:spLocks noChangeArrowheads="1"/>
            </p:cNvSpPr>
            <p:nvPr/>
          </p:nvSpPr>
          <p:spPr bwMode="auto">
            <a:xfrm>
              <a:off x="7627939" y="660401"/>
              <a:ext cx="219075" cy="46038"/>
            </a:xfrm>
            <a:prstGeom prst="rect">
              <a:avLst/>
            </a:prstGeom>
            <a:solidFill>
              <a:srgbClr val="FFC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Oval 155"/>
            <p:cNvSpPr>
              <a:spLocks noChangeArrowheads="1"/>
            </p:cNvSpPr>
            <p:nvPr/>
          </p:nvSpPr>
          <p:spPr bwMode="auto">
            <a:xfrm>
              <a:off x="7685089" y="1190626"/>
              <a:ext cx="104775" cy="103188"/>
            </a:xfrm>
            <a:prstGeom prst="ellipse">
              <a:avLst/>
            </a:pr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Oval 156"/>
            <p:cNvSpPr>
              <a:spLocks noChangeArrowheads="1"/>
            </p:cNvSpPr>
            <p:nvPr/>
          </p:nvSpPr>
          <p:spPr bwMode="auto">
            <a:xfrm>
              <a:off x="7699376" y="1203326"/>
              <a:ext cx="76200" cy="77788"/>
            </a:xfrm>
            <a:prstGeom prst="ellipse">
              <a:avLst/>
            </a:prstGeom>
            <a:solidFill>
              <a:srgbClr val="121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Rectangle 157"/>
            <p:cNvSpPr>
              <a:spLocks noChangeArrowheads="1"/>
            </p:cNvSpPr>
            <p:nvPr/>
          </p:nvSpPr>
          <p:spPr bwMode="auto">
            <a:xfrm>
              <a:off x="7677151" y="735014"/>
              <a:ext cx="120650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Rectangle 158"/>
            <p:cNvSpPr>
              <a:spLocks noChangeArrowheads="1"/>
            </p:cNvSpPr>
            <p:nvPr/>
          </p:nvSpPr>
          <p:spPr bwMode="auto">
            <a:xfrm>
              <a:off x="7677151" y="1082676"/>
              <a:ext cx="120650" cy="50800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Rectangle 159"/>
            <p:cNvSpPr>
              <a:spLocks noChangeArrowheads="1"/>
            </p:cNvSpPr>
            <p:nvPr/>
          </p:nvSpPr>
          <p:spPr bwMode="auto">
            <a:xfrm>
              <a:off x="7875589" y="590551"/>
              <a:ext cx="217488" cy="769938"/>
            </a:xfrm>
            <a:prstGeom prst="rect">
              <a:avLst/>
            </a:prstGeom>
            <a:solidFill>
              <a:srgbClr val="E5C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Rectangle 160"/>
            <p:cNvSpPr>
              <a:spLocks noChangeArrowheads="1"/>
            </p:cNvSpPr>
            <p:nvPr/>
          </p:nvSpPr>
          <p:spPr bwMode="auto">
            <a:xfrm>
              <a:off x="7875589" y="660401"/>
              <a:ext cx="217488" cy="46038"/>
            </a:xfrm>
            <a:prstGeom prst="rect">
              <a:avLst/>
            </a:prstGeom>
            <a:solidFill>
              <a:srgbClr val="0A0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8" name="Oval 161"/>
            <p:cNvSpPr>
              <a:spLocks noChangeArrowheads="1"/>
            </p:cNvSpPr>
            <p:nvPr/>
          </p:nvSpPr>
          <p:spPr bwMode="auto">
            <a:xfrm>
              <a:off x="7931151" y="1190626"/>
              <a:ext cx="104775" cy="103188"/>
            </a:xfrm>
            <a:prstGeom prst="ellipse">
              <a:avLst/>
            </a:pr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Oval 162"/>
            <p:cNvSpPr>
              <a:spLocks noChangeArrowheads="1"/>
            </p:cNvSpPr>
            <p:nvPr/>
          </p:nvSpPr>
          <p:spPr bwMode="auto">
            <a:xfrm>
              <a:off x="7945439" y="1203326"/>
              <a:ext cx="76200" cy="77788"/>
            </a:xfrm>
            <a:prstGeom prst="ellipse">
              <a:avLst/>
            </a:prstGeom>
            <a:solidFill>
              <a:srgbClr val="121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Rectangle 163"/>
            <p:cNvSpPr>
              <a:spLocks noChangeArrowheads="1"/>
            </p:cNvSpPr>
            <p:nvPr/>
          </p:nvSpPr>
          <p:spPr bwMode="auto">
            <a:xfrm>
              <a:off x="7923214" y="735014"/>
              <a:ext cx="120650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Rectangle 164"/>
            <p:cNvSpPr>
              <a:spLocks noChangeArrowheads="1"/>
            </p:cNvSpPr>
            <p:nvPr/>
          </p:nvSpPr>
          <p:spPr bwMode="auto">
            <a:xfrm>
              <a:off x="7923214" y="1082676"/>
              <a:ext cx="120650" cy="50800"/>
            </a:xfrm>
            <a:prstGeom prst="rect">
              <a:avLst/>
            </a:prstGeom>
            <a:solidFill>
              <a:srgbClr val="FB3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Rectangle 165"/>
            <p:cNvSpPr>
              <a:spLocks noChangeArrowheads="1"/>
            </p:cNvSpPr>
            <p:nvPr/>
          </p:nvSpPr>
          <p:spPr bwMode="auto">
            <a:xfrm>
              <a:off x="8121651" y="590551"/>
              <a:ext cx="219075" cy="769938"/>
            </a:xfrm>
            <a:prstGeom prst="rect">
              <a:avLst/>
            </a:prstGeom>
            <a:solidFill>
              <a:srgbClr val="120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Rectangle 166"/>
            <p:cNvSpPr>
              <a:spLocks noChangeArrowheads="1"/>
            </p:cNvSpPr>
            <p:nvPr/>
          </p:nvSpPr>
          <p:spPr bwMode="auto">
            <a:xfrm>
              <a:off x="8121651" y="660401"/>
              <a:ext cx="219075" cy="46038"/>
            </a:xfrm>
            <a:prstGeom prst="rect">
              <a:avLst/>
            </a:prstGeom>
            <a:solidFill>
              <a:srgbClr val="FFC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Oval 167"/>
            <p:cNvSpPr>
              <a:spLocks noChangeArrowheads="1"/>
            </p:cNvSpPr>
            <p:nvPr/>
          </p:nvSpPr>
          <p:spPr bwMode="auto">
            <a:xfrm>
              <a:off x="8178801" y="1190626"/>
              <a:ext cx="103188" cy="103188"/>
            </a:xfrm>
            <a:prstGeom prst="ellipse">
              <a:avLst/>
            </a:pr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Oval 168"/>
            <p:cNvSpPr>
              <a:spLocks noChangeArrowheads="1"/>
            </p:cNvSpPr>
            <p:nvPr/>
          </p:nvSpPr>
          <p:spPr bwMode="auto">
            <a:xfrm>
              <a:off x="8191501" y="1203326"/>
              <a:ext cx="76200" cy="77788"/>
            </a:xfrm>
            <a:prstGeom prst="ellipse">
              <a:avLst/>
            </a:prstGeom>
            <a:solidFill>
              <a:srgbClr val="121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Rectangle 169"/>
            <p:cNvSpPr>
              <a:spLocks noChangeArrowheads="1"/>
            </p:cNvSpPr>
            <p:nvPr/>
          </p:nvSpPr>
          <p:spPr bwMode="auto">
            <a:xfrm>
              <a:off x="8169276" y="735014"/>
              <a:ext cx="120650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Rectangle 170"/>
            <p:cNvSpPr>
              <a:spLocks noChangeArrowheads="1"/>
            </p:cNvSpPr>
            <p:nvPr/>
          </p:nvSpPr>
          <p:spPr bwMode="auto">
            <a:xfrm>
              <a:off x="8169276" y="1082676"/>
              <a:ext cx="120650" cy="50800"/>
            </a:xfrm>
            <a:prstGeom prst="rect">
              <a:avLst/>
            </a:pr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171"/>
            <p:cNvSpPr/>
            <p:nvPr/>
          </p:nvSpPr>
          <p:spPr bwMode="auto">
            <a:xfrm>
              <a:off x="8355014" y="563564"/>
              <a:ext cx="490538" cy="796925"/>
            </a:xfrm>
            <a:custGeom>
              <a:avLst/>
              <a:gdLst>
                <a:gd name="T0" fmla="*/ 0 w 309"/>
                <a:gd name="T1" fmla="*/ 52 h 502"/>
                <a:gd name="T2" fmla="*/ 181 w 309"/>
                <a:gd name="T3" fmla="*/ 502 h 502"/>
                <a:gd name="T4" fmla="*/ 309 w 309"/>
                <a:gd name="T5" fmla="*/ 451 h 502"/>
                <a:gd name="T6" fmla="*/ 128 w 309"/>
                <a:gd name="T7" fmla="*/ 0 h 502"/>
                <a:gd name="T8" fmla="*/ 0 w 309"/>
                <a:gd name="T9" fmla="*/ 5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502">
                  <a:moveTo>
                    <a:pt x="0" y="52"/>
                  </a:moveTo>
                  <a:lnTo>
                    <a:pt x="181" y="502"/>
                  </a:lnTo>
                  <a:lnTo>
                    <a:pt x="309" y="451"/>
                  </a:lnTo>
                  <a:lnTo>
                    <a:pt x="128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A3D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172"/>
            <p:cNvSpPr/>
            <p:nvPr/>
          </p:nvSpPr>
          <p:spPr bwMode="auto">
            <a:xfrm>
              <a:off x="8380414" y="628651"/>
              <a:ext cx="220663" cy="125413"/>
            </a:xfrm>
            <a:custGeom>
              <a:avLst/>
              <a:gdLst>
                <a:gd name="T0" fmla="*/ 0 w 139"/>
                <a:gd name="T1" fmla="*/ 52 h 79"/>
                <a:gd name="T2" fmla="*/ 11 w 139"/>
                <a:gd name="T3" fmla="*/ 79 h 79"/>
                <a:gd name="T4" fmla="*/ 139 w 139"/>
                <a:gd name="T5" fmla="*/ 27 h 79"/>
                <a:gd name="T6" fmla="*/ 129 w 139"/>
                <a:gd name="T7" fmla="*/ 0 h 79"/>
                <a:gd name="T8" fmla="*/ 0 w 139"/>
                <a:gd name="T9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9">
                  <a:moveTo>
                    <a:pt x="0" y="52"/>
                  </a:moveTo>
                  <a:lnTo>
                    <a:pt x="11" y="79"/>
                  </a:lnTo>
                  <a:lnTo>
                    <a:pt x="139" y="27"/>
                  </a:lnTo>
                  <a:lnTo>
                    <a:pt x="129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AE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173"/>
            <p:cNvSpPr/>
            <p:nvPr/>
          </p:nvSpPr>
          <p:spPr bwMode="auto">
            <a:xfrm>
              <a:off x="8640764" y="1149351"/>
              <a:ext cx="119063" cy="119063"/>
            </a:xfrm>
            <a:custGeom>
              <a:avLst/>
              <a:gdLst>
                <a:gd name="T0" fmla="*/ 64 w 71"/>
                <a:gd name="T1" fmla="*/ 24 h 71"/>
                <a:gd name="T2" fmla="*/ 47 w 71"/>
                <a:gd name="T3" fmla="*/ 64 h 71"/>
                <a:gd name="T4" fmla="*/ 7 w 71"/>
                <a:gd name="T5" fmla="*/ 47 h 71"/>
                <a:gd name="T6" fmla="*/ 24 w 71"/>
                <a:gd name="T7" fmla="*/ 6 h 71"/>
                <a:gd name="T8" fmla="*/ 64 w 71"/>
                <a:gd name="T9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64" y="24"/>
                  </a:moveTo>
                  <a:cubicBezTo>
                    <a:pt x="71" y="40"/>
                    <a:pt x="63" y="58"/>
                    <a:pt x="47" y="64"/>
                  </a:cubicBezTo>
                  <a:cubicBezTo>
                    <a:pt x="31" y="71"/>
                    <a:pt x="13" y="63"/>
                    <a:pt x="7" y="47"/>
                  </a:cubicBezTo>
                  <a:cubicBezTo>
                    <a:pt x="0" y="31"/>
                    <a:pt x="8" y="13"/>
                    <a:pt x="24" y="6"/>
                  </a:cubicBezTo>
                  <a:cubicBezTo>
                    <a:pt x="40" y="0"/>
                    <a:pt x="58" y="8"/>
                    <a:pt x="64" y="24"/>
                  </a:cubicBezTo>
                  <a:close/>
                </a:path>
              </a:pathLst>
            </a:custGeom>
            <a:solidFill>
              <a:srgbClr val="E3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174"/>
            <p:cNvSpPr/>
            <p:nvPr/>
          </p:nvSpPr>
          <p:spPr bwMode="auto">
            <a:xfrm>
              <a:off x="8655051" y="1165226"/>
              <a:ext cx="88900" cy="87313"/>
            </a:xfrm>
            <a:custGeom>
              <a:avLst/>
              <a:gdLst>
                <a:gd name="T0" fmla="*/ 48 w 53"/>
                <a:gd name="T1" fmla="*/ 18 h 52"/>
                <a:gd name="T2" fmla="*/ 35 w 53"/>
                <a:gd name="T3" fmla="*/ 48 h 52"/>
                <a:gd name="T4" fmla="*/ 5 w 53"/>
                <a:gd name="T5" fmla="*/ 35 h 52"/>
                <a:gd name="T6" fmla="*/ 18 w 53"/>
                <a:gd name="T7" fmla="*/ 5 h 52"/>
                <a:gd name="T8" fmla="*/ 48 w 53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2">
                  <a:moveTo>
                    <a:pt x="48" y="18"/>
                  </a:moveTo>
                  <a:cubicBezTo>
                    <a:pt x="53" y="30"/>
                    <a:pt x="47" y="43"/>
                    <a:pt x="35" y="48"/>
                  </a:cubicBezTo>
                  <a:cubicBezTo>
                    <a:pt x="23" y="52"/>
                    <a:pt x="10" y="47"/>
                    <a:pt x="5" y="35"/>
                  </a:cubicBezTo>
                  <a:cubicBezTo>
                    <a:pt x="0" y="23"/>
                    <a:pt x="6" y="10"/>
                    <a:pt x="18" y="5"/>
                  </a:cubicBezTo>
                  <a:cubicBezTo>
                    <a:pt x="30" y="0"/>
                    <a:pt x="43" y="6"/>
                    <a:pt x="48" y="18"/>
                  </a:cubicBezTo>
                  <a:close/>
                </a:path>
              </a:pathLst>
            </a:custGeom>
            <a:solidFill>
              <a:srgbClr val="121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175"/>
            <p:cNvSpPr/>
            <p:nvPr/>
          </p:nvSpPr>
          <p:spPr bwMode="auto">
            <a:xfrm>
              <a:off x="8455026" y="715964"/>
              <a:ext cx="215900" cy="304800"/>
            </a:xfrm>
            <a:custGeom>
              <a:avLst/>
              <a:gdLst>
                <a:gd name="T0" fmla="*/ 136 w 136"/>
                <a:gd name="T1" fmla="*/ 164 h 192"/>
                <a:gd name="T2" fmla="*/ 65 w 136"/>
                <a:gd name="T3" fmla="*/ 192 h 192"/>
                <a:gd name="T4" fmla="*/ 0 w 136"/>
                <a:gd name="T5" fmla="*/ 29 h 192"/>
                <a:gd name="T6" fmla="*/ 70 w 136"/>
                <a:gd name="T7" fmla="*/ 0 h 192"/>
                <a:gd name="T8" fmla="*/ 136 w 136"/>
                <a:gd name="T9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92">
                  <a:moveTo>
                    <a:pt x="136" y="164"/>
                  </a:moveTo>
                  <a:lnTo>
                    <a:pt x="65" y="192"/>
                  </a:lnTo>
                  <a:lnTo>
                    <a:pt x="0" y="29"/>
                  </a:lnTo>
                  <a:lnTo>
                    <a:pt x="70" y="0"/>
                  </a:lnTo>
                  <a:lnTo>
                    <a:pt x="136" y="1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Freeform 176"/>
            <p:cNvSpPr/>
            <p:nvPr/>
          </p:nvSpPr>
          <p:spPr bwMode="auto">
            <a:xfrm>
              <a:off x="8585201" y="1039814"/>
              <a:ext cx="130175" cy="92075"/>
            </a:xfrm>
            <a:custGeom>
              <a:avLst/>
              <a:gdLst>
                <a:gd name="T0" fmla="*/ 82 w 82"/>
                <a:gd name="T1" fmla="*/ 29 h 58"/>
                <a:gd name="T2" fmla="*/ 11 w 82"/>
                <a:gd name="T3" fmla="*/ 58 h 58"/>
                <a:gd name="T4" fmla="*/ 0 w 82"/>
                <a:gd name="T5" fmla="*/ 28 h 58"/>
                <a:gd name="T6" fmla="*/ 71 w 82"/>
                <a:gd name="T7" fmla="*/ 0 h 58"/>
                <a:gd name="T8" fmla="*/ 82 w 82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8">
                  <a:moveTo>
                    <a:pt x="82" y="29"/>
                  </a:moveTo>
                  <a:lnTo>
                    <a:pt x="11" y="58"/>
                  </a:lnTo>
                  <a:lnTo>
                    <a:pt x="0" y="28"/>
                  </a:lnTo>
                  <a:lnTo>
                    <a:pt x="71" y="0"/>
                  </a:lnTo>
                  <a:lnTo>
                    <a:pt x="82" y="29"/>
                  </a:lnTo>
                  <a:close/>
                </a:path>
              </a:pathLst>
            </a:custGeom>
            <a:solidFill>
              <a:srgbClr val="FFC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4" name="Rectangle 177"/>
            <p:cNvSpPr>
              <a:spLocks noChangeArrowheads="1"/>
            </p:cNvSpPr>
            <p:nvPr/>
          </p:nvSpPr>
          <p:spPr bwMode="auto">
            <a:xfrm>
              <a:off x="7578726" y="1360489"/>
              <a:ext cx="1219200" cy="68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8840788" y="1928018"/>
            <a:ext cx="1358901" cy="1430338"/>
            <a:chOff x="6146801" y="1784351"/>
            <a:chExt cx="1358901" cy="1430338"/>
          </a:xfrm>
        </p:grpSpPr>
        <p:sp>
          <p:nvSpPr>
            <p:cNvPr id="236" name="Freeform 178"/>
            <p:cNvSpPr/>
            <p:nvPr/>
          </p:nvSpPr>
          <p:spPr bwMode="auto">
            <a:xfrm>
              <a:off x="6146801" y="1939926"/>
              <a:ext cx="1274763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0 w 761"/>
                <a:gd name="T5" fmla="*/ 761 h 761"/>
                <a:gd name="T6" fmla="*/ 0 w 761"/>
                <a:gd name="T7" fmla="*/ 650 h 761"/>
                <a:gd name="T8" fmla="*/ 0 w 761"/>
                <a:gd name="T9" fmla="*/ 110 h 761"/>
                <a:gd name="T10" fmla="*/ 110 w 761"/>
                <a:gd name="T11" fmla="*/ 0 h 761"/>
                <a:gd name="T12" fmla="*/ 650 w 761"/>
                <a:gd name="T13" fmla="*/ 0 h 761"/>
                <a:gd name="T14" fmla="*/ 761 w 761"/>
                <a:gd name="T15" fmla="*/ 110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1" y="761"/>
                    <a:pt x="650" y="761"/>
                  </a:cubicBezTo>
                  <a:cubicBezTo>
                    <a:pt x="110" y="761"/>
                    <a:pt x="110" y="761"/>
                    <a:pt x="110" y="761"/>
                  </a:cubicBezTo>
                  <a:cubicBezTo>
                    <a:pt x="49" y="761"/>
                    <a:pt x="0" y="711"/>
                    <a:pt x="0" y="65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49"/>
                    <a:pt x="761" y="110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A3D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180"/>
            <p:cNvSpPr/>
            <p:nvPr/>
          </p:nvSpPr>
          <p:spPr bwMode="auto">
            <a:xfrm>
              <a:off x="6427789" y="2100264"/>
              <a:ext cx="1077913" cy="315913"/>
            </a:xfrm>
            <a:custGeom>
              <a:avLst/>
              <a:gdLst>
                <a:gd name="T0" fmla="*/ 679 w 679"/>
                <a:gd name="T1" fmla="*/ 0 h 199"/>
                <a:gd name="T2" fmla="*/ 0 w 679"/>
                <a:gd name="T3" fmla="*/ 0 h 199"/>
                <a:gd name="T4" fmla="*/ 339 w 679"/>
                <a:gd name="T5" fmla="*/ 199 h 199"/>
                <a:gd name="T6" fmla="*/ 679 w 679"/>
                <a:gd name="T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9" h="199">
                  <a:moveTo>
                    <a:pt x="679" y="0"/>
                  </a:moveTo>
                  <a:lnTo>
                    <a:pt x="0" y="0"/>
                  </a:lnTo>
                  <a:lnTo>
                    <a:pt x="339" y="199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rgbClr val="19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181"/>
            <p:cNvSpPr/>
            <p:nvPr/>
          </p:nvSpPr>
          <p:spPr bwMode="auto">
            <a:xfrm>
              <a:off x="6427789" y="1784351"/>
              <a:ext cx="1077913" cy="315913"/>
            </a:xfrm>
            <a:custGeom>
              <a:avLst/>
              <a:gdLst>
                <a:gd name="T0" fmla="*/ 0 w 679"/>
                <a:gd name="T1" fmla="*/ 199 h 199"/>
                <a:gd name="T2" fmla="*/ 679 w 679"/>
                <a:gd name="T3" fmla="*/ 199 h 199"/>
                <a:gd name="T4" fmla="*/ 339 w 679"/>
                <a:gd name="T5" fmla="*/ 0 h 199"/>
                <a:gd name="T6" fmla="*/ 0 w 679"/>
                <a:gd name="T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9" h="199">
                  <a:moveTo>
                    <a:pt x="0" y="199"/>
                  </a:moveTo>
                  <a:lnTo>
                    <a:pt x="679" y="199"/>
                  </a:lnTo>
                  <a:lnTo>
                    <a:pt x="339" y="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Rectangle 182"/>
            <p:cNvSpPr>
              <a:spLocks noChangeArrowheads="1"/>
            </p:cNvSpPr>
            <p:nvPr/>
          </p:nvSpPr>
          <p:spPr bwMode="auto">
            <a:xfrm>
              <a:off x="6610351" y="1951039"/>
              <a:ext cx="720725" cy="6953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Rectangle 183"/>
            <p:cNvSpPr>
              <a:spLocks noChangeArrowheads="1"/>
            </p:cNvSpPr>
            <p:nvPr/>
          </p:nvSpPr>
          <p:spPr bwMode="auto">
            <a:xfrm>
              <a:off x="6840539" y="2100264"/>
              <a:ext cx="260350" cy="33338"/>
            </a:xfrm>
            <a:prstGeom prst="rect">
              <a:avLst/>
            </a:prstGeom>
            <a:solidFill>
              <a:srgbClr val="9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Rectangle 184"/>
            <p:cNvSpPr>
              <a:spLocks noChangeArrowheads="1"/>
            </p:cNvSpPr>
            <p:nvPr/>
          </p:nvSpPr>
          <p:spPr bwMode="auto">
            <a:xfrm>
              <a:off x="6745289" y="2159001"/>
              <a:ext cx="454025" cy="33338"/>
            </a:xfrm>
            <a:prstGeom prst="rect">
              <a:avLst/>
            </a:prstGeom>
            <a:solidFill>
              <a:srgbClr val="9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Rectangle 185"/>
            <p:cNvSpPr>
              <a:spLocks noChangeArrowheads="1"/>
            </p:cNvSpPr>
            <p:nvPr/>
          </p:nvSpPr>
          <p:spPr bwMode="auto">
            <a:xfrm>
              <a:off x="6745289" y="2219326"/>
              <a:ext cx="454025" cy="34925"/>
            </a:xfrm>
            <a:prstGeom prst="rect">
              <a:avLst/>
            </a:prstGeom>
            <a:solidFill>
              <a:srgbClr val="9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Rectangle 186"/>
            <p:cNvSpPr>
              <a:spLocks noChangeArrowheads="1"/>
            </p:cNvSpPr>
            <p:nvPr/>
          </p:nvSpPr>
          <p:spPr bwMode="auto">
            <a:xfrm>
              <a:off x="6745289" y="2289176"/>
              <a:ext cx="454025" cy="33338"/>
            </a:xfrm>
            <a:prstGeom prst="rect">
              <a:avLst/>
            </a:prstGeom>
            <a:solidFill>
              <a:srgbClr val="9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187"/>
            <p:cNvSpPr/>
            <p:nvPr/>
          </p:nvSpPr>
          <p:spPr bwMode="auto">
            <a:xfrm>
              <a:off x="6427789" y="2100264"/>
              <a:ext cx="538163" cy="630238"/>
            </a:xfrm>
            <a:custGeom>
              <a:avLst/>
              <a:gdLst>
                <a:gd name="T0" fmla="*/ 0 w 339"/>
                <a:gd name="T1" fmla="*/ 0 h 397"/>
                <a:gd name="T2" fmla="*/ 0 w 339"/>
                <a:gd name="T3" fmla="*/ 397 h 397"/>
                <a:gd name="T4" fmla="*/ 339 w 339"/>
                <a:gd name="T5" fmla="*/ 199 h 397"/>
                <a:gd name="T6" fmla="*/ 0 w 339"/>
                <a:gd name="T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9" h="397">
                  <a:moveTo>
                    <a:pt x="0" y="0"/>
                  </a:moveTo>
                  <a:lnTo>
                    <a:pt x="0" y="397"/>
                  </a:lnTo>
                  <a:lnTo>
                    <a:pt x="339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Freeform 188"/>
            <p:cNvSpPr/>
            <p:nvPr/>
          </p:nvSpPr>
          <p:spPr bwMode="auto">
            <a:xfrm>
              <a:off x="6965951" y="2100264"/>
              <a:ext cx="539750" cy="630238"/>
            </a:xfrm>
            <a:custGeom>
              <a:avLst/>
              <a:gdLst>
                <a:gd name="T0" fmla="*/ 340 w 340"/>
                <a:gd name="T1" fmla="*/ 397 h 397"/>
                <a:gd name="T2" fmla="*/ 340 w 340"/>
                <a:gd name="T3" fmla="*/ 0 h 397"/>
                <a:gd name="T4" fmla="*/ 0 w 340"/>
                <a:gd name="T5" fmla="*/ 199 h 397"/>
                <a:gd name="T6" fmla="*/ 340 w 340"/>
                <a:gd name="T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0" h="397">
                  <a:moveTo>
                    <a:pt x="340" y="397"/>
                  </a:moveTo>
                  <a:lnTo>
                    <a:pt x="340" y="0"/>
                  </a:lnTo>
                  <a:lnTo>
                    <a:pt x="0" y="199"/>
                  </a:lnTo>
                  <a:lnTo>
                    <a:pt x="340" y="397"/>
                  </a:lnTo>
                  <a:close/>
                </a:path>
              </a:pathLst>
            </a:custGeom>
            <a:solidFill>
              <a:srgbClr val="00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Freeform 189"/>
            <p:cNvSpPr/>
            <p:nvPr/>
          </p:nvSpPr>
          <p:spPr bwMode="auto">
            <a:xfrm>
              <a:off x="6427789" y="2398714"/>
              <a:ext cx="1077913" cy="331788"/>
            </a:xfrm>
            <a:custGeom>
              <a:avLst/>
              <a:gdLst>
                <a:gd name="T0" fmla="*/ 351 w 679"/>
                <a:gd name="T1" fmla="*/ 0 h 209"/>
                <a:gd name="T2" fmla="*/ 328 w 679"/>
                <a:gd name="T3" fmla="*/ 0 h 209"/>
                <a:gd name="T4" fmla="*/ 0 w 679"/>
                <a:gd name="T5" fmla="*/ 209 h 209"/>
                <a:gd name="T6" fmla="*/ 679 w 679"/>
                <a:gd name="T7" fmla="*/ 209 h 209"/>
                <a:gd name="T8" fmla="*/ 351 w 679"/>
                <a:gd name="T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9" h="209">
                  <a:moveTo>
                    <a:pt x="351" y="0"/>
                  </a:moveTo>
                  <a:lnTo>
                    <a:pt x="328" y="0"/>
                  </a:lnTo>
                  <a:lnTo>
                    <a:pt x="0" y="209"/>
                  </a:lnTo>
                  <a:lnTo>
                    <a:pt x="679" y="20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D5E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8840788" y="3631406"/>
            <a:ext cx="1274763" cy="1365250"/>
            <a:chOff x="6146801" y="3487739"/>
            <a:chExt cx="1274763" cy="1365250"/>
          </a:xfrm>
        </p:grpSpPr>
        <p:sp>
          <p:nvSpPr>
            <p:cNvPr id="216" name="Freeform 190"/>
            <p:cNvSpPr/>
            <p:nvPr/>
          </p:nvSpPr>
          <p:spPr bwMode="auto">
            <a:xfrm>
              <a:off x="6146801" y="3487739"/>
              <a:ext cx="1274763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0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0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1" y="761"/>
                    <a:pt x="650" y="761"/>
                  </a:cubicBezTo>
                  <a:cubicBezTo>
                    <a:pt x="110" y="761"/>
                    <a:pt x="110" y="761"/>
                    <a:pt x="110" y="761"/>
                  </a:cubicBezTo>
                  <a:cubicBezTo>
                    <a:pt x="49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318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192"/>
            <p:cNvSpPr/>
            <p:nvPr/>
          </p:nvSpPr>
          <p:spPr bwMode="auto">
            <a:xfrm>
              <a:off x="6445251" y="3730626"/>
              <a:ext cx="654050" cy="392113"/>
            </a:xfrm>
            <a:custGeom>
              <a:avLst/>
              <a:gdLst>
                <a:gd name="T0" fmla="*/ 391 w 391"/>
                <a:gd name="T1" fmla="*/ 162 h 234"/>
                <a:gd name="T2" fmla="*/ 304 w 391"/>
                <a:gd name="T3" fmla="*/ 234 h 234"/>
                <a:gd name="T4" fmla="*/ 87 w 391"/>
                <a:gd name="T5" fmla="*/ 234 h 234"/>
                <a:gd name="T6" fmla="*/ 0 w 391"/>
                <a:gd name="T7" fmla="*/ 162 h 234"/>
                <a:gd name="T8" fmla="*/ 0 w 391"/>
                <a:gd name="T9" fmla="*/ 72 h 234"/>
                <a:gd name="T10" fmla="*/ 87 w 391"/>
                <a:gd name="T11" fmla="*/ 0 h 234"/>
                <a:gd name="T12" fmla="*/ 304 w 391"/>
                <a:gd name="T13" fmla="*/ 0 h 234"/>
                <a:gd name="T14" fmla="*/ 391 w 391"/>
                <a:gd name="T15" fmla="*/ 72 h 234"/>
                <a:gd name="T16" fmla="*/ 391 w 391"/>
                <a:gd name="T17" fmla="*/ 16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1" h="234">
                  <a:moveTo>
                    <a:pt x="391" y="162"/>
                  </a:moveTo>
                  <a:cubicBezTo>
                    <a:pt x="391" y="202"/>
                    <a:pt x="352" y="234"/>
                    <a:pt x="304" y="234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39" y="234"/>
                    <a:pt x="0" y="202"/>
                    <a:pt x="0" y="16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3"/>
                    <a:pt x="39" y="0"/>
                    <a:pt x="87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52" y="0"/>
                    <a:pt x="391" y="33"/>
                    <a:pt x="391" y="72"/>
                  </a:cubicBezTo>
                  <a:lnTo>
                    <a:pt x="391" y="162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193"/>
            <p:cNvSpPr/>
            <p:nvPr/>
          </p:nvSpPr>
          <p:spPr bwMode="auto">
            <a:xfrm>
              <a:off x="6502401" y="3644901"/>
              <a:ext cx="539750" cy="482600"/>
            </a:xfrm>
            <a:custGeom>
              <a:avLst/>
              <a:gdLst>
                <a:gd name="T0" fmla="*/ 0 w 340"/>
                <a:gd name="T1" fmla="*/ 0 h 304"/>
                <a:gd name="T2" fmla="*/ 0 w 340"/>
                <a:gd name="T3" fmla="*/ 304 h 304"/>
                <a:gd name="T4" fmla="*/ 340 w 340"/>
                <a:gd name="T5" fmla="*/ 304 h 304"/>
                <a:gd name="T6" fmla="*/ 340 w 340"/>
                <a:gd name="T7" fmla="*/ 39 h 304"/>
                <a:gd name="T8" fmla="*/ 301 w 340"/>
                <a:gd name="T9" fmla="*/ 0 h 304"/>
                <a:gd name="T10" fmla="*/ 0 w 340"/>
                <a:gd name="T1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304">
                  <a:moveTo>
                    <a:pt x="0" y="0"/>
                  </a:moveTo>
                  <a:lnTo>
                    <a:pt x="0" y="304"/>
                  </a:lnTo>
                  <a:lnTo>
                    <a:pt x="340" y="304"/>
                  </a:lnTo>
                  <a:lnTo>
                    <a:pt x="340" y="39"/>
                  </a:ln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194"/>
            <p:cNvSpPr/>
            <p:nvPr/>
          </p:nvSpPr>
          <p:spPr bwMode="auto">
            <a:xfrm>
              <a:off x="6980239" y="3644901"/>
              <a:ext cx="61913" cy="61913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39 h 39"/>
                <a:gd name="T4" fmla="*/ 0 w 39"/>
                <a:gd name="T5" fmla="*/ 39 h 39"/>
                <a:gd name="T6" fmla="*/ 0 w 3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lnTo>
                    <a:pt x="39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195"/>
            <p:cNvSpPr/>
            <p:nvPr/>
          </p:nvSpPr>
          <p:spPr bwMode="auto">
            <a:xfrm>
              <a:off x="6278564" y="3973514"/>
              <a:ext cx="995363" cy="225425"/>
            </a:xfrm>
            <a:custGeom>
              <a:avLst/>
              <a:gdLst>
                <a:gd name="T0" fmla="*/ 75 w 594"/>
                <a:gd name="T1" fmla="*/ 135 h 135"/>
                <a:gd name="T2" fmla="*/ 519 w 594"/>
                <a:gd name="T3" fmla="*/ 135 h 135"/>
                <a:gd name="T4" fmla="*/ 594 w 594"/>
                <a:gd name="T5" fmla="*/ 76 h 135"/>
                <a:gd name="T6" fmla="*/ 594 w 594"/>
                <a:gd name="T7" fmla="*/ 5 h 135"/>
                <a:gd name="T8" fmla="*/ 563 w 594"/>
                <a:gd name="T9" fmla="*/ 0 h 135"/>
                <a:gd name="T10" fmla="*/ 31 w 594"/>
                <a:gd name="T11" fmla="*/ 0 h 135"/>
                <a:gd name="T12" fmla="*/ 0 w 594"/>
                <a:gd name="T13" fmla="*/ 5 h 135"/>
                <a:gd name="T14" fmla="*/ 0 w 594"/>
                <a:gd name="T15" fmla="*/ 76 h 135"/>
                <a:gd name="T16" fmla="*/ 75 w 594"/>
                <a:gd name="T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4" h="135">
                  <a:moveTo>
                    <a:pt x="75" y="135"/>
                  </a:moveTo>
                  <a:cubicBezTo>
                    <a:pt x="519" y="135"/>
                    <a:pt x="519" y="135"/>
                    <a:pt x="519" y="135"/>
                  </a:cubicBezTo>
                  <a:cubicBezTo>
                    <a:pt x="561" y="135"/>
                    <a:pt x="594" y="108"/>
                    <a:pt x="594" y="76"/>
                  </a:cubicBezTo>
                  <a:cubicBezTo>
                    <a:pt x="594" y="5"/>
                    <a:pt x="594" y="5"/>
                    <a:pt x="594" y="5"/>
                  </a:cubicBezTo>
                  <a:cubicBezTo>
                    <a:pt x="585" y="2"/>
                    <a:pt x="574" y="0"/>
                    <a:pt x="56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0"/>
                    <a:pt x="9" y="2"/>
                    <a:pt x="0" y="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08"/>
                    <a:pt x="33" y="135"/>
                    <a:pt x="75" y="135"/>
                  </a:cubicBez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196"/>
            <p:cNvSpPr/>
            <p:nvPr/>
          </p:nvSpPr>
          <p:spPr bwMode="auto">
            <a:xfrm>
              <a:off x="6205539" y="3981451"/>
              <a:ext cx="1141413" cy="671513"/>
            </a:xfrm>
            <a:custGeom>
              <a:avLst/>
              <a:gdLst>
                <a:gd name="T0" fmla="*/ 638 w 682"/>
                <a:gd name="T1" fmla="*/ 0 h 401"/>
                <a:gd name="T2" fmla="*/ 638 w 682"/>
                <a:gd name="T3" fmla="*/ 71 h 401"/>
                <a:gd name="T4" fmla="*/ 563 w 682"/>
                <a:gd name="T5" fmla="*/ 130 h 401"/>
                <a:gd name="T6" fmla="*/ 119 w 682"/>
                <a:gd name="T7" fmla="*/ 130 h 401"/>
                <a:gd name="T8" fmla="*/ 44 w 682"/>
                <a:gd name="T9" fmla="*/ 71 h 401"/>
                <a:gd name="T10" fmla="*/ 44 w 682"/>
                <a:gd name="T11" fmla="*/ 0 h 401"/>
                <a:gd name="T12" fmla="*/ 0 w 682"/>
                <a:gd name="T13" fmla="*/ 54 h 401"/>
                <a:gd name="T14" fmla="*/ 0 w 682"/>
                <a:gd name="T15" fmla="*/ 342 h 401"/>
                <a:gd name="T16" fmla="*/ 75 w 682"/>
                <a:gd name="T17" fmla="*/ 401 h 401"/>
                <a:gd name="T18" fmla="*/ 92 w 682"/>
                <a:gd name="T19" fmla="*/ 401 h 401"/>
                <a:gd name="T20" fmla="*/ 92 w 682"/>
                <a:gd name="T21" fmla="*/ 217 h 401"/>
                <a:gd name="T22" fmla="*/ 590 w 682"/>
                <a:gd name="T23" fmla="*/ 217 h 401"/>
                <a:gd name="T24" fmla="*/ 590 w 682"/>
                <a:gd name="T25" fmla="*/ 401 h 401"/>
                <a:gd name="T26" fmla="*/ 607 w 682"/>
                <a:gd name="T27" fmla="*/ 401 h 401"/>
                <a:gd name="T28" fmla="*/ 682 w 682"/>
                <a:gd name="T29" fmla="*/ 342 h 401"/>
                <a:gd name="T30" fmla="*/ 682 w 682"/>
                <a:gd name="T31" fmla="*/ 54 h 401"/>
                <a:gd name="T32" fmla="*/ 638 w 682"/>
                <a:gd name="T33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2" h="401">
                  <a:moveTo>
                    <a:pt x="638" y="0"/>
                  </a:moveTo>
                  <a:cubicBezTo>
                    <a:pt x="638" y="71"/>
                    <a:pt x="638" y="71"/>
                    <a:pt x="638" y="71"/>
                  </a:cubicBezTo>
                  <a:cubicBezTo>
                    <a:pt x="638" y="103"/>
                    <a:pt x="605" y="130"/>
                    <a:pt x="563" y="130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77" y="130"/>
                    <a:pt x="44" y="103"/>
                    <a:pt x="44" y="7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18" y="10"/>
                    <a:pt x="0" y="30"/>
                    <a:pt x="0" y="5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75"/>
                    <a:pt x="34" y="401"/>
                    <a:pt x="75" y="401"/>
                  </a:cubicBezTo>
                  <a:cubicBezTo>
                    <a:pt x="92" y="401"/>
                    <a:pt x="92" y="401"/>
                    <a:pt x="92" y="401"/>
                  </a:cubicBezTo>
                  <a:cubicBezTo>
                    <a:pt x="92" y="217"/>
                    <a:pt x="92" y="217"/>
                    <a:pt x="92" y="217"/>
                  </a:cubicBezTo>
                  <a:cubicBezTo>
                    <a:pt x="590" y="217"/>
                    <a:pt x="590" y="217"/>
                    <a:pt x="590" y="217"/>
                  </a:cubicBezTo>
                  <a:cubicBezTo>
                    <a:pt x="590" y="401"/>
                    <a:pt x="590" y="401"/>
                    <a:pt x="590" y="401"/>
                  </a:cubicBezTo>
                  <a:cubicBezTo>
                    <a:pt x="607" y="401"/>
                    <a:pt x="607" y="401"/>
                    <a:pt x="607" y="401"/>
                  </a:cubicBezTo>
                  <a:cubicBezTo>
                    <a:pt x="648" y="401"/>
                    <a:pt x="682" y="375"/>
                    <a:pt x="682" y="342"/>
                  </a:cubicBezTo>
                  <a:cubicBezTo>
                    <a:pt x="682" y="54"/>
                    <a:pt x="682" y="54"/>
                    <a:pt x="682" y="54"/>
                  </a:cubicBezTo>
                  <a:cubicBezTo>
                    <a:pt x="682" y="30"/>
                    <a:pt x="664" y="10"/>
                    <a:pt x="638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Rectangle 197"/>
            <p:cNvSpPr>
              <a:spLocks noChangeArrowheads="1"/>
            </p:cNvSpPr>
            <p:nvPr/>
          </p:nvSpPr>
          <p:spPr bwMode="auto">
            <a:xfrm>
              <a:off x="6345239" y="4344989"/>
              <a:ext cx="868363" cy="307975"/>
            </a:xfrm>
            <a:prstGeom prst="rect">
              <a:avLst/>
            </a:pr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198"/>
            <p:cNvSpPr/>
            <p:nvPr/>
          </p:nvSpPr>
          <p:spPr bwMode="auto">
            <a:xfrm>
              <a:off x="6475414" y="4486276"/>
              <a:ext cx="601663" cy="366713"/>
            </a:xfrm>
            <a:custGeom>
              <a:avLst/>
              <a:gdLst>
                <a:gd name="T0" fmla="*/ 359 w 359"/>
                <a:gd name="T1" fmla="*/ 144 h 219"/>
                <a:gd name="T2" fmla="*/ 324 w 359"/>
                <a:gd name="T3" fmla="*/ 219 h 219"/>
                <a:gd name="T4" fmla="*/ 34 w 359"/>
                <a:gd name="T5" fmla="*/ 219 h 219"/>
                <a:gd name="T6" fmla="*/ 0 w 359"/>
                <a:gd name="T7" fmla="*/ 144 h 219"/>
                <a:gd name="T8" fmla="*/ 0 w 359"/>
                <a:gd name="T9" fmla="*/ 75 h 219"/>
                <a:gd name="T10" fmla="*/ 34 w 359"/>
                <a:gd name="T11" fmla="*/ 0 h 219"/>
                <a:gd name="T12" fmla="*/ 324 w 359"/>
                <a:gd name="T13" fmla="*/ 0 h 219"/>
                <a:gd name="T14" fmla="*/ 359 w 359"/>
                <a:gd name="T15" fmla="*/ 75 h 219"/>
                <a:gd name="T16" fmla="*/ 359 w 359"/>
                <a:gd name="T17" fmla="*/ 14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9" h="219">
                  <a:moveTo>
                    <a:pt x="359" y="144"/>
                  </a:moveTo>
                  <a:cubicBezTo>
                    <a:pt x="359" y="185"/>
                    <a:pt x="357" y="219"/>
                    <a:pt x="324" y="219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2" y="219"/>
                    <a:pt x="0" y="185"/>
                    <a:pt x="0" y="14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2" y="0"/>
                    <a:pt x="3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57" y="0"/>
                    <a:pt x="359" y="33"/>
                    <a:pt x="359" y="75"/>
                  </a:cubicBezTo>
                  <a:lnTo>
                    <a:pt x="359" y="144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Rectangle 199"/>
            <p:cNvSpPr>
              <a:spLocks noChangeArrowheads="1"/>
            </p:cNvSpPr>
            <p:nvPr/>
          </p:nvSpPr>
          <p:spPr bwMode="auto">
            <a:xfrm>
              <a:off x="6502401" y="4551364"/>
              <a:ext cx="539750" cy="223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Rectangle 200"/>
            <p:cNvSpPr>
              <a:spLocks noChangeArrowheads="1"/>
            </p:cNvSpPr>
            <p:nvPr/>
          </p:nvSpPr>
          <p:spPr bwMode="auto">
            <a:xfrm>
              <a:off x="6359526" y="4344989"/>
              <a:ext cx="833438" cy="254000"/>
            </a:xfrm>
            <a:prstGeom prst="rect">
              <a:avLst/>
            </a:pr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Rectangle 201"/>
            <p:cNvSpPr>
              <a:spLocks noChangeArrowheads="1"/>
            </p:cNvSpPr>
            <p:nvPr/>
          </p:nvSpPr>
          <p:spPr bwMode="auto">
            <a:xfrm>
              <a:off x="6530976" y="4630739"/>
              <a:ext cx="495300" cy="2063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Rectangle 202"/>
            <p:cNvSpPr>
              <a:spLocks noChangeArrowheads="1"/>
            </p:cNvSpPr>
            <p:nvPr/>
          </p:nvSpPr>
          <p:spPr bwMode="auto">
            <a:xfrm>
              <a:off x="6530976" y="4676776"/>
              <a:ext cx="495300" cy="2063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Rectangle 203"/>
            <p:cNvSpPr>
              <a:spLocks noChangeArrowheads="1"/>
            </p:cNvSpPr>
            <p:nvPr/>
          </p:nvSpPr>
          <p:spPr bwMode="auto">
            <a:xfrm>
              <a:off x="6530976" y="4722814"/>
              <a:ext cx="495300" cy="2063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Oval 204"/>
            <p:cNvSpPr>
              <a:spLocks noChangeArrowheads="1"/>
            </p:cNvSpPr>
            <p:nvPr/>
          </p:nvSpPr>
          <p:spPr bwMode="auto">
            <a:xfrm>
              <a:off x="7042151" y="4033839"/>
              <a:ext cx="71438" cy="68263"/>
            </a:xfrm>
            <a:prstGeom prst="ellipse">
              <a:avLst/>
            </a:prstGeom>
            <a:solidFill>
              <a:srgbClr val="4CA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Oval 206"/>
            <p:cNvSpPr>
              <a:spLocks noChangeArrowheads="1"/>
            </p:cNvSpPr>
            <p:nvPr/>
          </p:nvSpPr>
          <p:spPr bwMode="auto">
            <a:xfrm>
              <a:off x="6435726" y="4051301"/>
              <a:ext cx="33338" cy="33338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Oval 207"/>
            <p:cNvSpPr>
              <a:spLocks noChangeArrowheads="1"/>
            </p:cNvSpPr>
            <p:nvPr/>
          </p:nvSpPr>
          <p:spPr bwMode="auto">
            <a:xfrm>
              <a:off x="6484938" y="4051301"/>
              <a:ext cx="34925" cy="33338"/>
            </a:xfrm>
            <a:prstGeom prst="ellipse">
              <a:avLst/>
            </a:prstGeom>
            <a:solidFill>
              <a:srgbClr val="14B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Oval 208"/>
            <p:cNvSpPr>
              <a:spLocks noChangeArrowheads="1"/>
            </p:cNvSpPr>
            <p:nvPr/>
          </p:nvSpPr>
          <p:spPr bwMode="auto">
            <a:xfrm>
              <a:off x="6537326" y="4051301"/>
              <a:ext cx="33338" cy="33338"/>
            </a:xfrm>
            <a:prstGeom prst="ellipse">
              <a:avLst/>
            </a:pr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Oval 209"/>
            <p:cNvSpPr>
              <a:spLocks noChangeArrowheads="1"/>
            </p:cNvSpPr>
            <p:nvPr/>
          </p:nvSpPr>
          <p:spPr bwMode="auto">
            <a:xfrm>
              <a:off x="6588126" y="4051301"/>
              <a:ext cx="34925" cy="33338"/>
            </a:xfrm>
            <a:prstGeom prst="ellipse">
              <a:avLst/>
            </a:prstGeom>
            <a:solidFill>
              <a:srgbClr val="FF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Oval 210"/>
            <p:cNvSpPr>
              <a:spLocks noChangeArrowheads="1"/>
            </p:cNvSpPr>
            <p:nvPr/>
          </p:nvSpPr>
          <p:spPr bwMode="auto">
            <a:xfrm>
              <a:off x="6638926" y="4051301"/>
              <a:ext cx="33338" cy="33338"/>
            </a:xfrm>
            <a:prstGeom prst="ellipse">
              <a:avLst/>
            </a:prstGeom>
            <a:solidFill>
              <a:srgbClr val="66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5745163" y="442118"/>
            <a:ext cx="1274763" cy="1366837"/>
            <a:chOff x="3051176" y="298451"/>
            <a:chExt cx="1274763" cy="1366837"/>
          </a:xfrm>
        </p:grpSpPr>
        <p:sp>
          <p:nvSpPr>
            <p:cNvPr id="175" name="Freeform 211"/>
            <p:cNvSpPr/>
            <p:nvPr/>
          </p:nvSpPr>
          <p:spPr bwMode="auto">
            <a:xfrm>
              <a:off x="3051176" y="392113"/>
              <a:ext cx="1274763" cy="1273175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2"/>
                    <a:pt x="712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2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50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FFB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213"/>
            <p:cNvSpPr/>
            <p:nvPr/>
          </p:nvSpPr>
          <p:spPr bwMode="auto">
            <a:xfrm>
              <a:off x="3184526" y="638176"/>
              <a:ext cx="1042988" cy="752475"/>
            </a:xfrm>
            <a:custGeom>
              <a:avLst/>
              <a:gdLst>
                <a:gd name="T0" fmla="*/ 0 w 623"/>
                <a:gd name="T1" fmla="*/ 387 h 450"/>
                <a:gd name="T2" fmla="*/ 65 w 623"/>
                <a:gd name="T3" fmla="*/ 450 h 450"/>
                <a:gd name="T4" fmla="*/ 558 w 623"/>
                <a:gd name="T5" fmla="*/ 450 h 450"/>
                <a:gd name="T6" fmla="*/ 623 w 623"/>
                <a:gd name="T7" fmla="*/ 387 h 450"/>
                <a:gd name="T8" fmla="*/ 623 w 623"/>
                <a:gd name="T9" fmla="*/ 0 h 450"/>
                <a:gd name="T10" fmla="*/ 0 w 623"/>
                <a:gd name="T11" fmla="*/ 0 h 450"/>
                <a:gd name="T12" fmla="*/ 0 w 623"/>
                <a:gd name="T13" fmla="*/ 38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3" h="450">
                  <a:moveTo>
                    <a:pt x="0" y="387"/>
                  </a:moveTo>
                  <a:cubicBezTo>
                    <a:pt x="0" y="431"/>
                    <a:pt x="29" y="450"/>
                    <a:pt x="65" y="450"/>
                  </a:cubicBezTo>
                  <a:cubicBezTo>
                    <a:pt x="558" y="450"/>
                    <a:pt x="558" y="450"/>
                    <a:pt x="558" y="450"/>
                  </a:cubicBezTo>
                  <a:cubicBezTo>
                    <a:pt x="594" y="450"/>
                    <a:pt x="623" y="431"/>
                    <a:pt x="623" y="387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Freeform 214"/>
            <p:cNvSpPr/>
            <p:nvPr/>
          </p:nvSpPr>
          <p:spPr bwMode="auto">
            <a:xfrm>
              <a:off x="3184526" y="430213"/>
              <a:ext cx="1042988" cy="244475"/>
            </a:xfrm>
            <a:custGeom>
              <a:avLst/>
              <a:gdLst>
                <a:gd name="T0" fmla="*/ 558 w 623"/>
                <a:gd name="T1" fmla="*/ 0 h 146"/>
                <a:gd name="T2" fmla="*/ 65 w 623"/>
                <a:gd name="T3" fmla="*/ 0 h 146"/>
                <a:gd name="T4" fmla="*/ 0 w 623"/>
                <a:gd name="T5" fmla="*/ 79 h 146"/>
                <a:gd name="T6" fmla="*/ 0 w 623"/>
                <a:gd name="T7" fmla="*/ 146 h 146"/>
                <a:gd name="T8" fmla="*/ 623 w 623"/>
                <a:gd name="T9" fmla="*/ 146 h 146"/>
                <a:gd name="T10" fmla="*/ 623 w 623"/>
                <a:gd name="T11" fmla="*/ 79 h 146"/>
                <a:gd name="T12" fmla="*/ 558 w 623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3" h="146">
                  <a:moveTo>
                    <a:pt x="558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9" y="0"/>
                    <a:pt x="0" y="35"/>
                    <a:pt x="0" y="7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623" y="146"/>
                    <a:pt x="623" y="146"/>
                    <a:pt x="623" y="146"/>
                  </a:cubicBezTo>
                  <a:cubicBezTo>
                    <a:pt x="623" y="79"/>
                    <a:pt x="623" y="79"/>
                    <a:pt x="623" y="79"/>
                  </a:cubicBezTo>
                  <a:cubicBezTo>
                    <a:pt x="623" y="35"/>
                    <a:pt x="594" y="0"/>
                    <a:pt x="558" y="0"/>
                  </a:cubicBezTo>
                  <a:close/>
                </a:path>
              </a:pathLst>
            </a:custGeom>
            <a:solidFill>
              <a:srgbClr val="D61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Rectangle 215"/>
            <p:cNvSpPr>
              <a:spLocks noChangeArrowheads="1"/>
            </p:cNvSpPr>
            <p:nvPr/>
          </p:nvSpPr>
          <p:spPr bwMode="auto">
            <a:xfrm>
              <a:off x="3276601" y="703263"/>
              <a:ext cx="106363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Rectangle 216"/>
            <p:cNvSpPr>
              <a:spLocks noChangeArrowheads="1"/>
            </p:cNvSpPr>
            <p:nvPr/>
          </p:nvSpPr>
          <p:spPr bwMode="auto">
            <a:xfrm>
              <a:off x="3405188" y="703263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Rectangle 217"/>
            <p:cNvSpPr>
              <a:spLocks noChangeArrowheads="1"/>
            </p:cNvSpPr>
            <p:nvPr/>
          </p:nvSpPr>
          <p:spPr bwMode="auto">
            <a:xfrm>
              <a:off x="3532188" y="703263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Rectangle 218"/>
            <p:cNvSpPr>
              <a:spLocks noChangeArrowheads="1"/>
            </p:cNvSpPr>
            <p:nvPr/>
          </p:nvSpPr>
          <p:spPr bwMode="auto">
            <a:xfrm>
              <a:off x="3659188" y="703263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Rectangle 219"/>
            <p:cNvSpPr>
              <a:spLocks noChangeArrowheads="1"/>
            </p:cNvSpPr>
            <p:nvPr/>
          </p:nvSpPr>
          <p:spPr bwMode="auto">
            <a:xfrm>
              <a:off x="3784601" y="703263"/>
              <a:ext cx="106363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Rectangle 220"/>
            <p:cNvSpPr>
              <a:spLocks noChangeArrowheads="1"/>
            </p:cNvSpPr>
            <p:nvPr/>
          </p:nvSpPr>
          <p:spPr bwMode="auto">
            <a:xfrm>
              <a:off x="3911601" y="703263"/>
              <a:ext cx="106363" cy="104775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Rectangle 221"/>
            <p:cNvSpPr>
              <a:spLocks noChangeArrowheads="1"/>
            </p:cNvSpPr>
            <p:nvPr/>
          </p:nvSpPr>
          <p:spPr bwMode="auto">
            <a:xfrm>
              <a:off x="4038601" y="703263"/>
              <a:ext cx="106363" cy="104775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Rectangle 222"/>
            <p:cNvSpPr>
              <a:spLocks noChangeArrowheads="1"/>
            </p:cNvSpPr>
            <p:nvPr/>
          </p:nvSpPr>
          <p:spPr bwMode="auto">
            <a:xfrm>
              <a:off x="3276601" y="833438"/>
              <a:ext cx="106363" cy="106363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Rectangle 223"/>
            <p:cNvSpPr>
              <a:spLocks noChangeArrowheads="1"/>
            </p:cNvSpPr>
            <p:nvPr/>
          </p:nvSpPr>
          <p:spPr bwMode="auto">
            <a:xfrm>
              <a:off x="3405188" y="833438"/>
              <a:ext cx="104775" cy="106363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Rectangle 224"/>
            <p:cNvSpPr>
              <a:spLocks noChangeArrowheads="1"/>
            </p:cNvSpPr>
            <p:nvPr/>
          </p:nvSpPr>
          <p:spPr bwMode="auto">
            <a:xfrm>
              <a:off x="3532188" y="833438"/>
              <a:ext cx="104775" cy="106363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Rectangle 225"/>
            <p:cNvSpPr>
              <a:spLocks noChangeArrowheads="1"/>
            </p:cNvSpPr>
            <p:nvPr/>
          </p:nvSpPr>
          <p:spPr bwMode="auto">
            <a:xfrm>
              <a:off x="3659188" y="833438"/>
              <a:ext cx="104775" cy="106363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Rectangle 226"/>
            <p:cNvSpPr>
              <a:spLocks noChangeArrowheads="1"/>
            </p:cNvSpPr>
            <p:nvPr/>
          </p:nvSpPr>
          <p:spPr bwMode="auto">
            <a:xfrm>
              <a:off x="3784601" y="833438"/>
              <a:ext cx="106363" cy="106363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Rectangle 227"/>
            <p:cNvSpPr>
              <a:spLocks noChangeArrowheads="1"/>
            </p:cNvSpPr>
            <p:nvPr/>
          </p:nvSpPr>
          <p:spPr bwMode="auto">
            <a:xfrm>
              <a:off x="3911601" y="833438"/>
              <a:ext cx="106363" cy="106363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Rectangle 228"/>
            <p:cNvSpPr>
              <a:spLocks noChangeArrowheads="1"/>
            </p:cNvSpPr>
            <p:nvPr/>
          </p:nvSpPr>
          <p:spPr bwMode="auto">
            <a:xfrm>
              <a:off x="4038601" y="833438"/>
              <a:ext cx="106363" cy="106363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Rectangle 229"/>
            <p:cNvSpPr>
              <a:spLocks noChangeArrowheads="1"/>
            </p:cNvSpPr>
            <p:nvPr/>
          </p:nvSpPr>
          <p:spPr bwMode="auto">
            <a:xfrm>
              <a:off x="3276601" y="962026"/>
              <a:ext cx="106363" cy="107950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Rectangle 230"/>
            <p:cNvSpPr>
              <a:spLocks noChangeArrowheads="1"/>
            </p:cNvSpPr>
            <p:nvPr/>
          </p:nvSpPr>
          <p:spPr bwMode="auto">
            <a:xfrm>
              <a:off x="3405188" y="962026"/>
              <a:ext cx="104775" cy="107950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Rectangle 231"/>
            <p:cNvSpPr>
              <a:spLocks noChangeArrowheads="1"/>
            </p:cNvSpPr>
            <p:nvPr/>
          </p:nvSpPr>
          <p:spPr bwMode="auto">
            <a:xfrm>
              <a:off x="3532188" y="962026"/>
              <a:ext cx="104775" cy="107950"/>
            </a:xfrm>
            <a:prstGeom prst="rect">
              <a:avLst/>
            </a:pr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Rectangle 232"/>
            <p:cNvSpPr>
              <a:spLocks noChangeArrowheads="1"/>
            </p:cNvSpPr>
            <p:nvPr/>
          </p:nvSpPr>
          <p:spPr bwMode="auto">
            <a:xfrm>
              <a:off x="3659188" y="962026"/>
              <a:ext cx="104775" cy="107950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Rectangle 233"/>
            <p:cNvSpPr>
              <a:spLocks noChangeArrowheads="1"/>
            </p:cNvSpPr>
            <p:nvPr/>
          </p:nvSpPr>
          <p:spPr bwMode="auto">
            <a:xfrm>
              <a:off x="3784601" y="962026"/>
              <a:ext cx="106363" cy="107950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Rectangle 234"/>
            <p:cNvSpPr>
              <a:spLocks noChangeArrowheads="1"/>
            </p:cNvSpPr>
            <p:nvPr/>
          </p:nvSpPr>
          <p:spPr bwMode="auto">
            <a:xfrm>
              <a:off x="3911601" y="962026"/>
              <a:ext cx="106363" cy="107950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Rectangle 235"/>
            <p:cNvSpPr>
              <a:spLocks noChangeArrowheads="1"/>
            </p:cNvSpPr>
            <p:nvPr/>
          </p:nvSpPr>
          <p:spPr bwMode="auto">
            <a:xfrm>
              <a:off x="4038601" y="962026"/>
              <a:ext cx="106363" cy="107950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Rectangle 236"/>
            <p:cNvSpPr>
              <a:spLocks noChangeArrowheads="1"/>
            </p:cNvSpPr>
            <p:nvPr/>
          </p:nvSpPr>
          <p:spPr bwMode="auto">
            <a:xfrm>
              <a:off x="3276601" y="1093788"/>
              <a:ext cx="106363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Rectangle 237"/>
            <p:cNvSpPr>
              <a:spLocks noChangeArrowheads="1"/>
            </p:cNvSpPr>
            <p:nvPr/>
          </p:nvSpPr>
          <p:spPr bwMode="auto">
            <a:xfrm>
              <a:off x="3405188" y="1093788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Rectangle 238"/>
            <p:cNvSpPr>
              <a:spLocks noChangeArrowheads="1"/>
            </p:cNvSpPr>
            <p:nvPr/>
          </p:nvSpPr>
          <p:spPr bwMode="auto">
            <a:xfrm>
              <a:off x="3532188" y="1093788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Rectangle 239"/>
            <p:cNvSpPr>
              <a:spLocks noChangeArrowheads="1"/>
            </p:cNvSpPr>
            <p:nvPr/>
          </p:nvSpPr>
          <p:spPr bwMode="auto">
            <a:xfrm>
              <a:off x="3659188" y="1093788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Rectangle 240"/>
            <p:cNvSpPr>
              <a:spLocks noChangeArrowheads="1"/>
            </p:cNvSpPr>
            <p:nvPr/>
          </p:nvSpPr>
          <p:spPr bwMode="auto">
            <a:xfrm>
              <a:off x="3784601" y="1093788"/>
              <a:ext cx="106363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Rectangle 241"/>
            <p:cNvSpPr>
              <a:spLocks noChangeArrowheads="1"/>
            </p:cNvSpPr>
            <p:nvPr/>
          </p:nvSpPr>
          <p:spPr bwMode="auto">
            <a:xfrm>
              <a:off x="3911601" y="1093788"/>
              <a:ext cx="106363" cy="104775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Rectangle 242"/>
            <p:cNvSpPr>
              <a:spLocks noChangeArrowheads="1"/>
            </p:cNvSpPr>
            <p:nvPr/>
          </p:nvSpPr>
          <p:spPr bwMode="auto">
            <a:xfrm>
              <a:off x="4038601" y="1093788"/>
              <a:ext cx="106363" cy="104775"/>
            </a:xfrm>
            <a:prstGeom prst="rect">
              <a:avLst/>
            </a:prstGeom>
            <a:solidFill>
              <a:srgbClr val="13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Rectangle 243"/>
            <p:cNvSpPr>
              <a:spLocks noChangeArrowheads="1"/>
            </p:cNvSpPr>
            <p:nvPr/>
          </p:nvSpPr>
          <p:spPr bwMode="auto">
            <a:xfrm>
              <a:off x="3276601" y="1223963"/>
              <a:ext cx="106363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Rectangle 244"/>
            <p:cNvSpPr>
              <a:spLocks noChangeArrowheads="1"/>
            </p:cNvSpPr>
            <p:nvPr/>
          </p:nvSpPr>
          <p:spPr bwMode="auto">
            <a:xfrm>
              <a:off x="3405188" y="1223963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Rectangle 245"/>
            <p:cNvSpPr>
              <a:spLocks noChangeArrowheads="1"/>
            </p:cNvSpPr>
            <p:nvPr/>
          </p:nvSpPr>
          <p:spPr bwMode="auto">
            <a:xfrm>
              <a:off x="3532188" y="1223963"/>
              <a:ext cx="104775" cy="104775"/>
            </a:xfrm>
            <a:prstGeom prst="rect">
              <a:avLst/>
            </a:prstGeom>
            <a:solidFill>
              <a:srgbClr val="92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Oval 246"/>
            <p:cNvSpPr>
              <a:spLocks noChangeArrowheads="1"/>
            </p:cNvSpPr>
            <p:nvPr/>
          </p:nvSpPr>
          <p:spPr bwMode="auto">
            <a:xfrm>
              <a:off x="3327401" y="390526"/>
              <a:ext cx="161925" cy="160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Oval 247"/>
            <p:cNvSpPr>
              <a:spLocks noChangeArrowheads="1"/>
            </p:cNvSpPr>
            <p:nvPr/>
          </p:nvSpPr>
          <p:spPr bwMode="auto">
            <a:xfrm>
              <a:off x="3924301" y="390526"/>
              <a:ext cx="158750" cy="160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248"/>
            <p:cNvSpPr/>
            <p:nvPr/>
          </p:nvSpPr>
          <p:spPr bwMode="auto">
            <a:xfrm>
              <a:off x="3413126" y="300038"/>
              <a:ext cx="76200" cy="233363"/>
            </a:xfrm>
            <a:custGeom>
              <a:avLst/>
              <a:gdLst>
                <a:gd name="T0" fmla="*/ 0 w 46"/>
                <a:gd name="T1" fmla="*/ 0 h 140"/>
                <a:gd name="T2" fmla="*/ 0 w 46"/>
                <a:gd name="T3" fmla="*/ 140 h 140"/>
                <a:gd name="T4" fmla="*/ 46 w 46"/>
                <a:gd name="T5" fmla="*/ 93 h 140"/>
                <a:gd name="T6" fmla="*/ 46 w 46"/>
                <a:gd name="T7" fmla="*/ 47 h 140"/>
                <a:gd name="T8" fmla="*/ 0 w 46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40">
                  <a:moveTo>
                    <a:pt x="0" y="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26" y="139"/>
                    <a:pt x="46" y="118"/>
                    <a:pt x="46" y="9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21"/>
                    <a:pt x="26" y="1"/>
                    <a:pt x="0" y="0"/>
                  </a:cubicBezTo>
                  <a:close/>
                </a:path>
              </a:pathLst>
            </a:custGeom>
            <a:solidFill>
              <a:srgbClr val="C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249"/>
            <p:cNvSpPr/>
            <p:nvPr/>
          </p:nvSpPr>
          <p:spPr bwMode="auto">
            <a:xfrm>
              <a:off x="3330576" y="298451"/>
              <a:ext cx="82550" cy="234950"/>
            </a:xfrm>
            <a:custGeom>
              <a:avLst/>
              <a:gdLst>
                <a:gd name="T0" fmla="*/ 47 w 49"/>
                <a:gd name="T1" fmla="*/ 0 h 141"/>
                <a:gd name="T2" fmla="*/ 0 w 49"/>
                <a:gd name="T3" fmla="*/ 48 h 141"/>
                <a:gd name="T4" fmla="*/ 0 w 49"/>
                <a:gd name="T5" fmla="*/ 94 h 141"/>
                <a:gd name="T6" fmla="*/ 47 w 49"/>
                <a:gd name="T7" fmla="*/ 141 h 141"/>
                <a:gd name="T8" fmla="*/ 49 w 49"/>
                <a:gd name="T9" fmla="*/ 141 h 141"/>
                <a:gd name="T10" fmla="*/ 49 w 49"/>
                <a:gd name="T11" fmla="*/ 1 h 141"/>
                <a:gd name="T12" fmla="*/ 47 w 49"/>
                <a:gd name="T1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41">
                  <a:moveTo>
                    <a:pt x="47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20"/>
                    <a:pt x="21" y="141"/>
                    <a:pt x="47" y="141"/>
                  </a:cubicBezTo>
                  <a:cubicBezTo>
                    <a:pt x="48" y="141"/>
                    <a:pt x="49" y="141"/>
                    <a:pt x="49" y="14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E3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250"/>
            <p:cNvSpPr/>
            <p:nvPr/>
          </p:nvSpPr>
          <p:spPr bwMode="auto">
            <a:xfrm>
              <a:off x="4006851" y="300038"/>
              <a:ext cx="76200" cy="233363"/>
            </a:xfrm>
            <a:custGeom>
              <a:avLst/>
              <a:gdLst>
                <a:gd name="T0" fmla="*/ 0 w 45"/>
                <a:gd name="T1" fmla="*/ 0 h 140"/>
                <a:gd name="T2" fmla="*/ 0 w 45"/>
                <a:gd name="T3" fmla="*/ 140 h 140"/>
                <a:gd name="T4" fmla="*/ 45 w 45"/>
                <a:gd name="T5" fmla="*/ 93 h 140"/>
                <a:gd name="T6" fmla="*/ 45 w 45"/>
                <a:gd name="T7" fmla="*/ 47 h 140"/>
                <a:gd name="T8" fmla="*/ 0 w 45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0">
                  <a:moveTo>
                    <a:pt x="0" y="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25" y="139"/>
                    <a:pt x="45" y="118"/>
                    <a:pt x="45" y="93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21"/>
                    <a:pt x="25" y="1"/>
                    <a:pt x="0" y="0"/>
                  </a:cubicBezTo>
                  <a:close/>
                </a:path>
              </a:pathLst>
            </a:custGeom>
            <a:solidFill>
              <a:srgbClr val="CBC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251"/>
            <p:cNvSpPr/>
            <p:nvPr/>
          </p:nvSpPr>
          <p:spPr bwMode="auto">
            <a:xfrm>
              <a:off x="3924301" y="298451"/>
              <a:ext cx="82550" cy="234950"/>
            </a:xfrm>
            <a:custGeom>
              <a:avLst/>
              <a:gdLst>
                <a:gd name="T0" fmla="*/ 47 w 50"/>
                <a:gd name="T1" fmla="*/ 0 h 141"/>
                <a:gd name="T2" fmla="*/ 0 w 50"/>
                <a:gd name="T3" fmla="*/ 48 h 141"/>
                <a:gd name="T4" fmla="*/ 0 w 50"/>
                <a:gd name="T5" fmla="*/ 94 h 141"/>
                <a:gd name="T6" fmla="*/ 47 w 50"/>
                <a:gd name="T7" fmla="*/ 141 h 141"/>
                <a:gd name="T8" fmla="*/ 50 w 50"/>
                <a:gd name="T9" fmla="*/ 141 h 141"/>
                <a:gd name="T10" fmla="*/ 50 w 50"/>
                <a:gd name="T11" fmla="*/ 1 h 141"/>
                <a:gd name="T12" fmla="*/ 47 w 50"/>
                <a:gd name="T1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41">
                  <a:moveTo>
                    <a:pt x="47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20"/>
                    <a:pt x="21" y="141"/>
                    <a:pt x="47" y="141"/>
                  </a:cubicBezTo>
                  <a:cubicBezTo>
                    <a:pt x="48" y="141"/>
                    <a:pt x="49" y="141"/>
                    <a:pt x="50" y="14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1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E3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654675" y="2082005"/>
            <a:ext cx="1365251" cy="1276350"/>
            <a:chOff x="2960688" y="1938338"/>
            <a:chExt cx="1365251" cy="1276350"/>
          </a:xfrm>
        </p:grpSpPr>
        <p:sp>
          <p:nvSpPr>
            <p:cNvPr id="163" name="Freeform 252"/>
            <p:cNvSpPr/>
            <p:nvPr/>
          </p:nvSpPr>
          <p:spPr bwMode="auto">
            <a:xfrm>
              <a:off x="3051176" y="1938338"/>
              <a:ext cx="1274763" cy="1276350"/>
            </a:xfrm>
            <a:custGeom>
              <a:avLst/>
              <a:gdLst>
                <a:gd name="T0" fmla="*/ 761 w 761"/>
                <a:gd name="T1" fmla="*/ 651 h 762"/>
                <a:gd name="T2" fmla="*/ 650 w 761"/>
                <a:gd name="T3" fmla="*/ 762 h 762"/>
                <a:gd name="T4" fmla="*/ 111 w 761"/>
                <a:gd name="T5" fmla="*/ 762 h 762"/>
                <a:gd name="T6" fmla="*/ 0 w 761"/>
                <a:gd name="T7" fmla="*/ 651 h 762"/>
                <a:gd name="T8" fmla="*/ 0 w 761"/>
                <a:gd name="T9" fmla="*/ 111 h 762"/>
                <a:gd name="T10" fmla="*/ 111 w 761"/>
                <a:gd name="T11" fmla="*/ 0 h 762"/>
                <a:gd name="T12" fmla="*/ 650 w 761"/>
                <a:gd name="T13" fmla="*/ 0 h 762"/>
                <a:gd name="T14" fmla="*/ 761 w 761"/>
                <a:gd name="T15" fmla="*/ 111 h 762"/>
                <a:gd name="T16" fmla="*/ 761 w 761"/>
                <a:gd name="T17" fmla="*/ 651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2">
                  <a:moveTo>
                    <a:pt x="761" y="651"/>
                  </a:moveTo>
                  <a:cubicBezTo>
                    <a:pt x="761" y="712"/>
                    <a:pt x="712" y="762"/>
                    <a:pt x="650" y="762"/>
                  </a:cubicBezTo>
                  <a:cubicBezTo>
                    <a:pt x="111" y="762"/>
                    <a:pt x="111" y="762"/>
                    <a:pt x="111" y="762"/>
                  </a:cubicBezTo>
                  <a:cubicBezTo>
                    <a:pt x="50" y="762"/>
                    <a:pt x="0" y="712"/>
                    <a:pt x="0" y="65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50"/>
                    <a:pt x="761" y="111"/>
                  </a:cubicBezTo>
                  <a:cubicBezTo>
                    <a:pt x="761" y="651"/>
                    <a:pt x="761" y="651"/>
                    <a:pt x="761" y="651"/>
                  </a:cubicBezTo>
                </a:path>
              </a:pathLst>
            </a:custGeom>
            <a:solidFill>
              <a:srgbClr val="318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254"/>
            <p:cNvSpPr/>
            <p:nvPr/>
          </p:nvSpPr>
          <p:spPr bwMode="auto">
            <a:xfrm>
              <a:off x="3316288" y="1979613"/>
              <a:ext cx="458788" cy="174625"/>
            </a:xfrm>
            <a:custGeom>
              <a:avLst/>
              <a:gdLst>
                <a:gd name="T0" fmla="*/ 37 w 274"/>
                <a:gd name="T1" fmla="*/ 105 h 105"/>
                <a:gd name="T2" fmla="*/ 37 w 274"/>
                <a:gd name="T3" fmla="*/ 67 h 105"/>
                <a:gd name="T4" fmla="*/ 79 w 274"/>
                <a:gd name="T5" fmla="*/ 26 h 105"/>
                <a:gd name="T6" fmla="*/ 195 w 274"/>
                <a:gd name="T7" fmla="*/ 26 h 105"/>
                <a:gd name="T8" fmla="*/ 237 w 274"/>
                <a:gd name="T9" fmla="*/ 67 h 105"/>
                <a:gd name="T10" fmla="*/ 237 w 274"/>
                <a:gd name="T11" fmla="*/ 105 h 105"/>
                <a:gd name="T12" fmla="*/ 274 w 274"/>
                <a:gd name="T13" fmla="*/ 105 h 105"/>
                <a:gd name="T14" fmla="*/ 274 w 274"/>
                <a:gd name="T15" fmla="*/ 57 h 105"/>
                <a:gd name="T16" fmla="*/ 217 w 274"/>
                <a:gd name="T17" fmla="*/ 0 h 105"/>
                <a:gd name="T18" fmla="*/ 57 w 274"/>
                <a:gd name="T19" fmla="*/ 0 h 105"/>
                <a:gd name="T20" fmla="*/ 0 w 274"/>
                <a:gd name="T21" fmla="*/ 57 h 105"/>
                <a:gd name="T22" fmla="*/ 0 w 274"/>
                <a:gd name="T23" fmla="*/ 105 h 105"/>
                <a:gd name="T24" fmla="*/ 37 w 274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05">
                  <a:moveTo>
                    <a:pt x="37" y="105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44"/>
                    <a:pt x="56" y="26"/>
                    <a:pt x="79" y="26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218" y="26"/>
                    <a:pt x="237" y="44"/>
                    <a:pt x="237" y="67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74" y="105"/>
                    <a:pt x="274" y="105"/>
                    <a:pt x="274" y="105"/>
                  </a:cubicBezTo>
                  <a:cubicBezTo>
                    <a:pt x="274" y="57"/>
                    <a:pt x="274" y="57"/>
                    <a:pt x="274" y="57"/>
                  </a:cubicBezTo>
                  <a:cubicBezTo>
                    <a:pt x="274" y="26"/>
                    <a:pt x="248" y="0"/>
                    <a:pt x="21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105"/>
                    <a:pt x="0" y="105"/>
                    <a:pt x="0" y="105"/>
                  </a:cubicBezTo>
                  <a:lnTo>
                    <a:pt x="37" y="105"/>
                  </a:lnTo>
                  <a:close/>
                </a:path>
              </a:pathLst>
            </a:custGeom>
            <a:solidFill>
              <a:srgbClr val="594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255"/>
            <p:cNvSpPr/>
            <p:nvPr/>
          </p:nvSpPr>
          <p:spPr bwMode="auto">
            <a:xfrm>
              <a:off x="3094038" y="2089151"/>
              <a:ext cx="115888" cy="63500"/>
            </a:xfrm>
            <a:custGeom>
              <a:avLst/>
              <a:gdLst>
                <a:gd name="T0" fmla="*/ 69 w 69"/>
                <a:gd name="T1" fmla="*/ 19 h 38"/>
                <a:gd name="T2" fmla="*/ 50 w 69"/>
                <a:gd name="T3" fmla="*/ 38 h 38"/>
                <a:gd name="T4" fmla="*/ 19 w 69"/>
                <a:gd name="T5" fmla="*/ 38 h 38"/>
                <a:gd name="T6" fmla="*/ 0 w 69"/>
                <a:gd name="T7" fmla="*/ 19 h 38"/>
                <a:gd name="T8" fmla="*/ 19 w 69"/>
                <a:gd name="T9" fmla="*/ 0 h 38"/>
                <a:gd name="T10" fmla="*/ 50 w 69"/>
                <a:gd name="T11" fmla="*/ 0 h 38"/>
                <a:gd name="T12" fmla="*/ 69 w 69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8">
                  <a:moveTo>
                    <a:pt x="69" y="19"/>
                  </a:moveTo>
                  <a:cubicBezTo>
                    <a:pt x="69" y="30"/>
                    <a:pt x="60" y="38"/>
                    <a:pt x="5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0" y="0"/>
                    <a:pt x="69" y="9"/>
                    <a:pt x="69" y="19"/>
                  </a:cubicBezTo>
                  <a:close/>
                </a:path>
              </a:pathLst>
            </a:custGeom>
            <a:solidFill>
              <a:srgbClr val="7B4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256"/>
            <p:cNvSpPr/>
            <p:nvPr/>
          </p:nvSpPr>
          <p:spPr bwMode="auto">
            <a:xfrm>
              <a:off x="3879851" y="2089151"/>
              <a:ext cx="115888" cy="63500"/>
            </a:xfrm>
            <a:custGeom>
              <a:avLst/>
              <a:gdLst>
                <a:gd name="T0" fmla="*/ 69 w 69"/>
                <a:gd name="T1" fmla="*/ 19 h 38"/>
                <a:gd name="T2" fmla="*/ 50 w 69"/>
                <a:gd name="T3" fmla="*/ 38 h 38"/>
                <a:gd name="T4" fmla="*/ 19 w 69"/>
                <a:gd name="T5" fmla="*/ 38 h 38"/>
                <a:gd name="T6" fmla="*/ 0 w 69"/>
                <a:gd name="T7" fmla="*/ 19 h 38"/>
                <a:gd name="T8" fmla="*/ 19 w 69"/>
                <a:gd name="T9" fmla="*/ 0 h 38"/>
                <a:gd name="T10" fmla="*/ 50 w 69"/>
                <a:gd name="T11" fmla="*/ 0 h 38"/>
                <a:gd name="T12" fmla="*/ 69 w 69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8">
                  <a:moveTo>
                    <a:pt x="69" y="19"/>
                  </a:moveTo>
                  <a:cubicBezTo>
                    <a:pt x="69" y="30"/>
                    <a:pt x="60" y="38"/>
                    <a:pt x="5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9" y="38"/>
                    <a:pt x="0" y="30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0" y="0"/>
                    <a:pt x="69" y="9"/>
                    <a:pt x="69" y="19"/>
                  </a:cubicBezTo>
                  <a:close/>
                </a:path>
              </a:pathLst>
            </a:custGeom>
            <a:solidFill>
              <a:srgbClr val="7B4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257"/>
            <p:cNvSpPr/>
            <p:nvPr/>
          </p:nvSpPr>
          <p:spPr bwMode="auto">
            <a:xfrm>
              <a:off x="3074988" y="2693988"/>
              <a:ext cx="1036638" cy="328613"/>
            </a:xfrm>
            <a:custGeom>
              <a:avLst/>
              <a:gdLst>
                <a:gd name="T0" fmla="*/ 150 w 619"/>
                <a:gd name="T1" fmla="*/ 16 h 196"/>
                <a:gd name="T2" fmla="*/ 0 w 619"/>
                <a:gd name="T3" fmla="*/ 195 h 196"/>
                <a:gd name="T4" fmla="*/ 9 w 619"/>
                <a:gd name="T5" fmla="*/ 196 h 196"/>
                <a:gd name="T6" fmla="*/ 553 w 619"/>
                <a:gd name="T7" fmla="*/ 196 h 196"/>
                <a:gd name="T8" fmla="*/ 619 w 619"/>
                <a:gd name="T9" fmla="*/ 135 h 196"/>
                <a:gd name="T10" fmla="*/ 619 w 619"/>
                <a:gd name="T11" fmla="*/ 0 h 196"/>
                <a:gd name="T12" fmla="*/ 566 w 619"/>
                <a:gd name="T13" fmla="*/ 16 h 196"/>
                <a:gd name="T14" fmla="*/ 150 w 619"/>
                <a:gd name="T15" fmla="*/ 1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9" h="196">
                  <a:moveTo>
                    <a:pt x="150" y="16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3" y="196"/>
                    <a:pt x="6" y="196"/>
                    <a:pt x="9" y="196"/>
                  </a:cubicBezTo>
                  <a:cubicBezTo>
                    <a:pt x="553" y="196"/>
                    <a:pt x="553" y="196"/>
                    <a:pt x="553" y="196"/>
                  </a:cubicBezTo>
                  <a:cubicBezTo>
                    <a:pt x="590" y="196"/>
                    <a:pt x="619" y="169"/>
                    <a:pt x="619" y="135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07" y="10"/>
                    <a:pt x="588" y="16"/>
                    <a:pt x="566" y="16"/>
                  </a:cubicBezTo>
                  <a:lnTo>
                    <a:pt x="150" y="16"/>
                  </a:lnTo>
                  <a:close/>
                </a:path>
              </a:pathLst>
            </a:custGeom>
            <a:solidFill>
              <a:srgbClr val="EB7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258"/>
            <p:cNvSpPr/>
            <p:nvPr/>
          </p:nvSpPr>
          <p:spPr bwMode="auto">
            <a:xfrm>
              <a:off x="2979738" y="2687638"/>
              <a:ext cx="346075" cy="333375"/>
            </a:xfrm>
            <a:custGeom>
              <a:avLst/>
              <a:gdLst>
                <a:gd name="T0" fmla="*/ 58 w 207"/>
                <a:gd name="T1" fmla="*/ 20 h 199"/>
                <a:gd name="T2" fmla="*/ 0 w 207"/>
                <a:gd name="T3" fmla="*/ 0 h 199"/>
                <a:gd name="T4" fmla="*/ 0 w 207"/>
                <a:gd name="T5" fmla="*/ 139 h 199"/>
                <a:gd name="T6" fmla="*/ 57 w 207"/>
                <a:gd name="T7" fmla="*/ 199 h 199"/>
                <a:gd name="T8" fmla="*/ 207 w 207"/>
                <a:gd name="T9" fmla="*/ 20 h 199"/>
                <a:gd name="T10" fmla="*/ 58 w 207"/>
                <a:gd name="T11" fmla="*/ 2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7" h="199">
                  <a:moveTo>
                    <a:pt x="58" y="20"/>
                  </a:moveTo>
                  <a:cubicBezTo>
                    <a:pt x="33" y="20"/>
                    <a:pt x="12" y="12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70"/>
                    <a:pt x="25" y="195"/>
                    <a:pt x="57" y="199"/>
                  </a:cubicBezTo>
                  <a:cubicBezTo>
                    <a:pt x="207" y="20"/>
                    <a:pt x="207" y="20"/>
                    <a:pt x="207" y="20"/>
                  </a:cubicBezTo>
                  <a:lnTo>
                    <a:pt x="58" y="20"/>
                  </a:lnTo>
                  <a:close/>
                </a:path>
              </a:pathLst>
            </a:custGeom>
            <a:solidFill>
              <a:srgbClr val="F68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259"/>
            <p:cNvSpPr/>
            <p:nvPr/>
          </p:nvSpPr>
          <p:spPr bwMode="auto">
            <a:xfrm>
              <a:off x="2960688" y="2146301"/>
              <a:ext cx="1177925" cy="587375"/>
            </a:xfrm>
            <a:custGeom>
              <a:avLst/>
              <a:gdLst>
                <a:gd name="T0" fmla="*/ 703 w 703"/>
                <a:gd name="T1" fmla="*/ 281 h 351"/>
                <a:gd name="T2" fmla="*/ 634 w 703"/>
                <a:gd name="T3" fmla="*/ 351 h 351"/>
                <a:gd name="T4" fmla="*/ 69 w 703"/>
                <a:gd name="T5" fmla="*/ 351 h 351"/>
                <a:gd name="T6" fmla="*/ 0 w 703"/>
                <a:gd name="T7" fmla="*/ 281 h 351"/>
                <a:gd name="T8" fmla="*/ 0 w 703"/>
                <a:gd name="T9" fmla="*/ 43 h 351"/>
                <a:gd name="T10" fmla="*/ 69 w 703"/>
                <a:gd name="T11" fmla="*/ 0 h 351"/>
                <a:gd name="T12" fmla="*/ 634 w 703"/>
                <a:gd name="T13" fmla="*/ 0 h 351"/>
                <a:gd name="T14" fmla="*/ 703 w 703"/>
                <a:gd name="T15" fmla="*/ 43 h 351"/>
                <a:gd name="T16" fmla="*/ 703 w 703"/>
                <a:gd name="T17" fmla="*/ 28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351">
                  <a:moveTo>
                    <a:pt x="703" y="281"/>
                  </a:moveTo>
                  <a:cubicBezTo>
                    <a:pt x="703" y="305"/>
                    <a:pt x="672" y="351"/>
                    <a:pt x="634" y="351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31" y="351"/>
                    <a:pt x="0" y="305"/>
                    <a:pt x="0" y="28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9"/>
                    <a:pt x="31" y="0"/>
                    <a:pt x="69" y="0"/>
                  </a:cubicBezTo>
                  <a:cubicBezTo>
                    <a:pt x="634" y="0"/>
                    <a:pt x="634" y="0"/>
                    <a:pt x="634" y="0"/>
                  </a:cubicBezTo>
                  <a:cubicBezTo>
                    <a:pt x="672" y="0"/>
                    <a:pt x="703" y="19"/>
                    <a:pt x="703" y="43"/>
                  </a:cubicBezTo>
                  <a:lnTo>
                    <a:pt x="703" y="281"/>
                  </a:lnTo>
                  <a:close/>
                </a:path>
              </a:pathLst>
            </a:custGeom>
            <a:solidFill>
              <a:srgbClr val="AB7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260"/>
            <p:cNvSpPr/>
            <p:nvPr/>
          </p:nvSpPr>
          <p:spPr bwMode="auto">
            <a:xfrm>
              <a:off x="3325813" y="2132013"/>
              <a:ext cx="812800" cy="588963"/>
            </a:xfrm>
            <a:custGeom>
              <a:avLst/>
              <a:gdLst>
                <a:gd name="T0" fmla="*/ 416 w 485"/>
                <a:gd name="T1" fmla="*/ 0 h 352"/>
                <a:gd name="T2" fmla="*/ 293 w 485"/>
                <a:gd name="T3" fmla="*/ 0 h 352"/>
                <a:gd name="T4" fmla="*/ 269 w 485"/>
                <a:gd name="T5" fmla="*/ 30 h 352"/>
                <a:gd name="T6" fmla="*/ 0 w 485"/>
                <a:gd name="T7" fmla="*/ 352 h 352"/>
                <a:gd name="T8" fmla="*/ 416 w 485"/>
                <a:gd name="T9" fmla="*/ 352 h 352"/>
                <a:gd name="T10" fmla="*/ 469 w 485"/>
                <a:gd name="T11" fmla="*/ 336 h 352"/>
                <a:gd name="T12" fmla="*/ 485 w 485"/>
                <a:gd name="T13" fmla="*/ 309 h 352"/>
                <a:gd name="T14" fmla="*/ 485 w 485"/>
                <a:gd name="T15" fmla="*/ 43 h 352"/>
                <a:gd name="T16" fmla="*/ 416 w 485"/>
                <a:gd name="T1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352">
                  <a:moveTo>
                    <a:pt x="416" y="0"/>
                  </a:moveTo>
                  <a:cubicBezTo>
                    <a:pt x="293" y="0"/>
                    <a:pt x="293" y="0"/>
                    <a:pt x="293" y="0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416" y="352"/>
                    <a:pt x="416" y="352"/>
                    <a:pt x="416" y="352"/>
                  </a:cubicBezTo>
                  <a:cubicBezTo>
                    <a:pt x="438" y="352"/>
                    <a:pt x="457" y="346"/>
                    <a:pt x="469" y="336"/>
                  </a:cubicBezTo>
                  <a:cubicBezTo>
                    <a:pt x="479" y="329"/>
                    <a:pt x="485" y="319"/>
                    <a:pt x="485" y="309"/>
                  </a:cubicBezTo>
                  <a:cubicBezTo>
                    <a:pt x="485" y="43"/>
                    <a:pt x="485" y="43"/>
                    <a:pt x="485" y="43"/>
                  </a:cubicBezTo>
                  <a:cubicBezTo>
                    <a:pt x="485" y="19"/>
                    <a:pt x="454" y="0"/>
                    <a:pt x="416" y="0"/>
                  </a:cubicBezTo>
                  <a:close/>
                </a:path>
              </a:pathLst>
            </a:custGeom>
            <a:solidFill>
              <a:srgbClr val="FF9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261"/>
            <p:cNvSpPr/>
            <p:nvPr/>
          </p:nvSpPr>
          <p:spPr bwMode="auto">
            <a:xfrm>
              <a:off x="2960688" y="2132013"/>
              <a:ext cx="855663" cy="588963"/>
            </a:xfrm>
            <a:custGeom>
              <a:avLst/>
              <a:gdLst>
                <a:gd name="T0" fmla="*/ 69 w 511"/>
                <a:gd name="T1" fmla="*/ 0 h 352"/>
                <a:gd name="T2" fmla="*/ 0 w 511"/>
                <a:gd name="T3" fmla="*/ 43 h 352"/>
                <a:gd name="T4" fmla="*/ 0 w 511"/>
                <a:gd name="T5" fmla="*/ 309 h 352"/>
                <a:gd name="T6" fmla="*/ 11 w 511"/>
                <a:gd name="T7" fmla="*/ 332 h 352"/>
                <a:gd name="T8" fmla="*/ 69 w 511"/>
                <a:gd name="T9" fmla="*/ 352 h 352"/>
                <a:gd name="T10" fmla="*/ 218 w 511"/>
                <a:gd name="T11" fmla="*/ 352 h 352"/>
                <a:gd name="T12" fmla="*/ 487 w 511"/>
                <a:gd name="T13" fmla="*/ 30 h 352"/>
                <a:gd name="T14" fmla="*/ 511 w 511"/>
                <a:gd name="T15" fmla="*/ 0 h 352"/>
                <a:gd name="T16" fmla="*/ 69 w 511"/>
                <a:gd name="T1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352">
                  <a:moveTo>
                    <a:pt x="69" y="0"/>
                  </a:moveTo>
                  <a:cubicBezTo>
                    <a:pt x="31" y="0"/>
                    <a:pt x="0" y="19"/>
                    <a:pt x="0" y="43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7"/>
                    <a:pt x="4" y="325"/>
                    <a:pt x="11" y="332"/>
                  </a:cubicBezTo>
                  <a:cubicBezTo>
                    <a:pt x="23" y="344"/>
                    <a:pt x="44" y="352"/>
                    <a:pt x="69" y="352"/>
                  </a:cubicBezTo>
                  <a:cubicBezTo>
                    <a:pt x="218" y="352"/>
                    <a:pt x="218" y="352"/>
                    <a:pt x="218" y="352"/>
                  </a:cubicBezTo>
                  <a:cubicBezTo>
                    <a:pt x="487" y="30"/>
                    <a:pt x="487" y="30"/>
                    <a:pt x="487" y="30"/>
                  </a:cubicBezTo>
                  <a:cubicBezTo>
                    <a:pt x="511" y="0"/>
                    <a:pt x="511" y="0"/>
                    <a:pt x="511" y="0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FFA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262"/>
            <p:cNvSpPr/>
            <p:nvPr/>
          </p:nvSpPr>
          <p:spPr bwMode="auto">
            <a:xfrm>
              <a:off x="3438526" y="2695576"/>
              <a:ext cx="214313" cy="142875"/>
            </a:xfrm>
            <a:custGeom>
              <a:avLst/>
              <a:gdLst>
                <a:gd name="T0" fmla="*/ 128 w 128"/>
                <a:gd name="T1" fmla="*/ 69 h 85"/>
                <a:gd name="T2" fmla="*/ 113 w 128"/>
                <a:gd name="T3" fmla="*/ 85 h 85"/>
                <a:gd name="T4" fmla="*/ 16 w 128"/>
                <a:gd name="T5" fmla="*/ 85 h 85"/>
                <a:gd name="T6" fmla="*/ 0 w 128"/>
                <a:gd name="T7" fmla="*/ 69 h 85"/>
                <a:gd name="T8" fmla="*/ 0 w 128"/>
                <a:gd name="T9" fmla="*/ 16 h 85"/>
                <a:gd name="T10" fmla="*/ 16 w 128"/>
                <a:gd name="T11" fmla="*/ 0 h 85"/>
                <a:gd name="T12" fmla="*/ 113 w 128"/>
                <a:gd name="T13" fmla="*/ 0 h 85"/>
                <a:gd name="T14" fmla="*/ 128 w 128"/>
                <a:gd name="T15" fmla="*/ 16 h 85"/>
                <a:gd name="T16" fmla="*/ 128 w 128"/>
                <a:gd name="T17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85">
                  <a:moveTo>
                    <a:pt x="128" y="69"/>
                  </a:moveTo>
                  <a:cubicBezTo>
                    <a:pt x="128" y="78"/>
                    <a:pt x="121" y="85"/>
                    <a:pt x="113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7" y="85"/>
                    <a:pt x="0" y="78"/>
                    <a:pt x="0" y="6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1" y="0"/>
                    <a:pt x="128" y="7"/>
                    <a:pt x="128" y="16"/>
                  </a:cubicBezTo>
                  <a:lnTo>
                    <a:pt x="128" y="69"/>
                  </a:lnTo>
                  <a:close/>
                </a:path>
              </a:pathLst>
            </a:custGeom>
            <a:solidFill>
              <a:srgbClr val="E0B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263"/>
            <p:cNvSpPr/>
            <p:nvPr/>
          </p:nvSpPr>
          <p:spPr bwMode="auto">
            <a:xfrm>
              <a:off x="3459163" y="2709863"/>
              <a:ext cx="171450" cy="112713"/>
            </a:xfrm>
            <a:custGeom>
              <a:avLst/>
              <a:gdLst>
                <a:gd name="T0" fmla="*/ 102 w 102"/>
                <a:gd name="T1" fmla="*/ 55 h 67"/>
                <a:gd name="T2" fmla="*/ 90 w 102"/>
                <a:gd name="T3" fmla="*/ 67 h 67"/>
                <a:gd name="T4" fmla="*/ 12 w 102"/>
                <a:gd name="T5" fmla="*/ 67 h 67"/>
                <a:gd name="T6" fmla="*/ 0 w 102"/>
                <a:gd name="T7" fmla="*/ 55 h 67"/>
                <a:gd name="T8" fmla="*/ 0 w 102"/>
                <a:gd name="T9" fmla="*/ 12 h 67"/>
                <a:gd name="T10" fmla="*/ 12 w 102"/>
                <a:gd name="T11" fmla="*/ 0 h 67"/>
                <a:gd name="T12" fmla="*/ 90 w 102"/>
                <a:gd name="T13" fmla="*/ 0 h 67"/>
                <a:gd name="T14" fmla="*/ 102 w 102"/>
                <a:gd name="T15" fmla="*/ 12 h 67"/>
                <a:gd name="T16" fmla="*/ 102 w 102"/>
                <a:gd name="T17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7">
                  <a:moveTo>
                    <a:pt x="102" y="55"/>
                  </a:moveTo>
                  <a:cubicBezTo>
                    <a:pt x="102" y="62"/>
                    <a:pt x="97" y="67"/>
                    <a:pt x="90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6" y="67"/>
                    <a:pt x="0" y="62"/>
                    <a:pt x="0" y="5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7" y="0"/>
                    <a:pt x="102" y="5"/>
                    <a:pt x="102" y="12"/>
                  </a:cubicBezTo>
                  <a:lnTo>
                    <a:pt x="102" y="55"/>
                  </a:lnTo>
                  <a:close/>
                </a:path>
              </a:pathLst>
            </a:custGeom>
            <a:solidFill>
              <a:srgbClr val="750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292975" y="3631405"/>
            <a:ext cx="1273175" cy="1274763"/>
            <a:chOff x="4598988" y="3487738"/>
            <a:chExt cx="1273175" cy="1274763"/>
          </a:xfrm>
        </p:grpSpPr>
        <p:sp>
          <p:nvSpPr>
            <p:cNvPr id="148" name="Freeform 264"/>
            <p:cNvSpPr/>
            <p:nvPr/>
          </p:nvSpPr>
          <p:spPr bwMode="auto">
            <a:xfrm>
              <a:off x="4598988" y="3487738"/>
              <a:ext cx="1273175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2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50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2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D17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266"/>
            <p:cNvSpPr/>
            <p:nvPr/>
          </p:nvSpPr>
          <p:spPr bwMode="auto">
            <a:xfrm>
              <a:off x="4859338" y="3792538"/>
              <a:ext cx="504825" cy="717550"/>
            </a:xfrm>
            <a:custGeom>
              <a:avLst/>
              <a:gdLst>
                <a:gd name="T0" fmla="*/ 269 w 301"/>
                <a:gd name="T1" fmla="*/ 41 h 429"/>
                <a:gd name="T2" fmla="*/ 258 w 301"/>
                <a:gd name="T3" fmla="*/ 30 h 429"/>
                <a:gd name="T4" fmla="*/ 269 w 301"/>
                <a:gd name="T5" fmla="*/ 19 h 429"/>
                <a:gd name="T6" fmla="*/ 301 w 301"/>
                <a:gd name="T7" fmla="*/ 19 h 429"/>
                <a:gd name="T8" fmla="*/ 301 w 301"/>
                <a:gd name="T9" fmla="*/ 0 h 429"/>
                <a:gd name="T10" fmla="*/ 60 w 301"/>
                <a:gd name="T11" fmla="*/ 0 h 429"/>
                <a:gd name="T12" fmla="*/ 0 w 301"/>
                <a:gd name="T13" fmla="*/ 60 h 429"/>
                <a:gd name="T14" fmla="*/ 0 w 301"/>
                <a:gd name="T15" fmla="*/ 370 h 429"/>
                <a:gd name="T16" fmla="*/ 60 w 301"/>
                <a:gd name="T17" fmla="*/ 429 h 429"/>
                <a:gd name="T18" fmla="*/ 301 w 301"/>
                <a:gd name="T19" fmla="*/ 429 h 429"/>
                <a:gd name="T20" fmla="*/ 301 w 301"/>
                <a:gd name="T21" fmla="*/ 41 h 429"/>
                <a:gd name="T22" fmla="*/ 269 w 301"/>
                <a:gd name="T23" fmla="*/ 4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1" h="429">
                  <a:moveTo>
                    <a:pt x="269" y="41"/>
                  </a:moveTo>
                  <a:cubicBezTo>
                    <a:pt x="263" y="41"/>
                    <a:pt x="258" y="37"/>
                    <a:pt x="258" y="30"/>
                  </a:cubicBezTo>
                  <a:cubicBezTo>
                    <a:pt x="258" y="24"/>
                    <a:pt x="263" y="19"/>
                    <a:pt x="269" y="19"/>
                  </a:cubicBezTo>
                  <a:cubicBezTo>
                    <a:pt x="301" y="19"/>
                    <a:pt x="301" y="19"/>
                    <a:pt x="301" y="19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0" y="403"/>
                    <a:pt x="27" y="429"/>
                    <a:pt x="60" y="429"/>
                  </a:cubicBezTo>
                  <a:cubicBezTo>
                    <a:pt x="301" y="429"/>
                    <a:pt x="301" y="429"/>
                    <a:pt x="301" y="429"/>
                  </a:cubicBezTo>
                  <a:cubicBezTo>
                    <a:pt x="301" y="41"/>
                    <a:pt x="301" y="41"/>
                    <a:pt x="301" y="41"/>
                  </a:cubicBezTo>
                  <a:lnTo>
                    <a:pt x="269" y="41"/>
                  </a:lnTo>
                  <a:close/>
                </a:path>
              </a:pathLst>
            </a:custGeom>
            <a:solidFill>
              <a:srgbClr val="7EC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267"/>
            <p:cNvSpPr/>
            <p:nvPr/>
          </p:nvSpPr>
          <p:spPr bwMode="auto">
            <a:xfrm>
              <a:off x="5364163" y="3792538"/>
              <a:ext cx="503238" cy="717550"/>
            </a:xfrm>
            <a:custGeom>
              <a:avLst/>
              <a:gdLst>
                <a:gd name="T0" fmla="*/ 242 w 301"/>
                <a:gd name="T1" fmla="*/ 0 h 429"/>
                <a:gd name="T2" fmla="*/ 0 w 301"/>
                <a:gd name="T3" fmla="*/ 0 h 429"/>
                <a:gd name="T4" fmla="*/ 0 w 301"/>
                <a:gd name="T5" fmla="*/ 19 h 429"/>
                <a:gd name="T6" fmla="*/ 34 w 301"/>
                <a:gd name="T7" fmla="*/ 19 h 429"/>
                <a:gd name="T8" fmla="*/ 45 w 301"/>
                <a:gd name="T9" fmla="*/ 30 h 429"/>
                <a:gd name="T10" fmla="*/ 34 w 301"/>
                <a:gd name="T11" fmla="*/ 41 h 429"/>
                <a:gd name="T12" fmla="*/ 0 w 301"/>
                <a:gd name="T13" fmla="*/ 41 h 429"/>
                <a:gd name="T14" fmla="*/ 0 w 301"/>
                <a:gd name="T15" fmla="*/ 429 h 429"/>
                <a:gd name="T16" fmla="*/ 242 w 301"/>
                <a:gd name="T17" fmla="*/ 429 h 429"/>
                <a:gd name="T18" fmla="*/ 301 w 301"/>
                <a:gd name="T19" fmla="*/ 370 h 429"/>
                <a:gd name="T20" fmla="*/ 301 w 301"/>
                <a:gd name="T21" fmla="*/ 60 h 429"/>
                <a:gd name="T22" fmla="*/ 242 w 301"/>
                <a:gd name="T2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1" h="429">
                  <a:moveTo>
                    <a:pt x="2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40" y="19"/>
                    <a:pt x="45" y="24"/>
                    <a:pt x="45" y="30"/>
                  </a:cubicBezTo>
                  <a:cubicBezTo>
                    <a:pt x="45" y="37"/>
                    <a:pt x="40" y="41"/>
                    <a:pt x="34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9"/>
                    <a:pt x="0" y="429"/>
                    <a:pt x="0" y="429"/>
                  </a:cubicBezTo>
                  <a:cubicBezTo>
                    <a:pt x="242" y="429"/>
                    <a:pt x="242" y="429"/>
                    <a:pt x="242" y="429"/>
                  </a:cubicBezTo>
                  <a:cubicBezTo>
                    <a:pt x="274" y="429"/>
                    <a:pt x="301" y="403"/>
                    <a:pt x="301" y="370"/>
                  </a:cubicBezTo>
                  <a:cubicBezTo>
                    <a:pt x="301" y="60"/>
                    <a:pt x="301" y="60"/>
                    <a:pt x="301" y="60"/>
                  </a:cubicBezTo>
                  <a:cubicBezTo>
                    <a:pt x="301" y="27"/>
                    <a:pt x="274" y="0"/>
                    <a:pt x="242" y="0"/>
                  </a:cubicBezTo>
                  <a:close/>
                </a:path>
              </a:pathLst>
            </a:custGeom>
            <a:solidFill>
              <a:srgbClr val="5BA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Rectangle 268"/>
            <p:cNvSpPr>
              <a:spLocks noChangeArrowheads="1"/>
            </p:cNvSpPr>
            <p:nvPr/>
          </p:nvSpPr>
          <p:spPr bwMode="auto">
            <a:xfrm>
              <a:off x="4984751" y="3987801"/>
              <a:ext cx="276225" cy="338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269"/>
            <p:cNvSpPr/>
            <p:nvPr/>
          </p:nvSpPr>
          <p:spPr bwMode="auto">
            <a:xfrm>
              <a:off x="5033963" y="4032251"/>
              <a:ext cx="177800" cy="184150"/>
            </a:xfrm>
            <a:custGeom>
              <a:avLst/>
              <a:gdLst>
                <a:gd name="T0" fmla="*/ 100 w 106"/>
                <a:gd name="T1" fmla="*/ 46 h 110"/>
                <a:gd name="T2" fmla="*/ 53 w 106"/>
                <a:gd name="T3" fmla="*/ 0 h 110"/>
                <a:gd name="T4" fmla="*/ 7 w 106"/>
                <a:gd name="T5" fmla="*/ 46 h 110"/>
                <a:gd name="T6" fmla="*/ 0 w 106"/>
                <a:gd name="T7" fmla="*/ 60 h 110"/>
                <a:gd name="T8" fmla="*/ 9 w 106"/>
                <a:gd name="T9" fmla="*/ 75 h 110"/>
                <a:gd name="T10" fmla="*/ 9 w 106"/>
                <a:gd name="T11" fmla="*/ 74 h 110"/>
                <a:gd name="T12" fmla="*/ 53 w 106"/>
                <a:gd name="T13" fmla="*/ 110 h 110"/>
                <a:gd name="T14" fmla="*/ 97 w 106"/>
                <a:gd name="T15" fmla="*/ 74 h 110"/>
                <a:gd name="T16" fmla="*/ 97 w 106"/>
                <a:gd name="T17" fmla="*/ 75 h 110"/>
                <a:gd name="T18" fmla="*/ 106 w 106"/>
                <a:gd name="T19" fmla="*/ 60 h 110"/>
                <a:gd name="T20" fmla="*/ 100 w 106"/>
                <a:gd name="T21" fmla="*/ 4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110">
                  <a:moveTo>
                    <a:pt x="100" y="46"/>
                  </a:moveTo>
                  <a:cubicBezTo>
                    <a:pt x="96" y="20"/>
                    <a:pt x="77" y="0"/>
                    <a:pt x="53" y="0"/>
                  </a:cubicBezTo>
                  <a:cubicBezTo>
                    <a:pt x="30" y="0"/>
                    <a:pt x="10" y="20"/>
                    <a:pt x="7" y="46"/>
                  </a:cubicBezTo>
                  <a:cubicBezTo>
                    <a:pt x="3" y="48"/>
                    <a:pt x="0" y="53"/>
                    <a:pt x="0" y="60"/>
                  </a:cubicBezTo>
                  <a:cubicBezTo>
                    <a:pt x="0" y="68"/>
                    <a:pt x="4" y="75"/>
                    <a:pt x="9" y="75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6" y="95"/>
                    <a:pt x="33" y="110"/>
                    <a:pt x="53" y="110"/>
                  </a:cubicBezTo>
                  <a:cubicBezTo>
                    <a:pt x="73" y="110"/>
                    <a:pt x="90" y="95"/>
                    <a:pt x="97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2" y="75"/>
                    <a:pt x="106" y="68"/>
                    <a:pt x="106" y="60"/>
                  </a:cubicBezTo>
                  <a:cubicBezTo>
                    <a:pt x="106" y="53"/>
                    <a:pt x="103" y="48"/>
                    <a:pt x="100" y="46"/>
                  </a:cubicBezTo>
                  <a:close/>
                </a:path>
              </a:pathLst>
            </a:custGeom>
            <a:solidFill>
              <a:srgbClr val="FAC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270"/>
            <p:cNvSpPr/>
            <p:nvPr/>
          </p:nvSpPr>
          <p:spPr bwMode="auto">
            <a:xfrm>
              <a:off x="4995863" y="4197351"/>
              <a:ext cx="255588" cy="141288"/>
            </a:xfrm>
            <a:custGeom>
              <a:avLst/>
              <a:gdLst>
                <a:gd name="T0" fmla="*/ 153 w 153"/>
                <a:gd name="T1" fmla="*/ 51 h 84"/>
                <a:gd name="T2" fmla="*/ 113 w 153"/>
                <a:gd name="T3" fmla="*/ 25 h 84"/>
                <a:gd name="T4" fmla="*/ 85 w 153"/>
                <a:gd name="T5" fmla="*/ 0 h 84"/>
                <a:gd name="T6" fmla="*/ 76 w 153"/>
                <a:gd name="T7" fmla="*/ 0 h 84"/>
                <a:gd name="T8" fmla="*/ 67 w 153"/>
                <a:gd name="T9" fmla="*/ 0 h 84"/>
                <a:gd name="T10" fmla="*/ 40 w 153"/>
                <a:gd name="T11" fmla="*/ 25 h 84"/>
                <a:gd name="T12" fmla="*/ 0 w 153"/>
                <a:gd name="T13" fmla="*/ 51 h 84"/>
                <a:gd name="T14" fmla="*/ 0 w 153"/>
                <a:gd name="T15" fmla="*/ 84 h 84"/>
                <a:gd name="T16" fmla="*/ 153 w 153"/>
                <a:gd name="T17" fmla="*/ 84 h 84"/>
                <a:gd name="T18" fmla="*/ 153 w 153"/>
                <a:gd name="T19" fmla="*/ 5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84">
                  <a:moveTo>
                    <a:pt x="153" y="51"/>
                  </a:moveTo>
                  <a:cubicBezTo>
                    <a:pt x="152" y="34"/>
                    <a:pt x="134" y="24"/>
                    <a:pt x="113" y="25"/>
                  </a:cubicBezTo>
                  <a:cubicBezTo>
                    <a:pt x="85" y="26"/>
                    <a:pt x="85" y="6"/>
                    <a:pt x="8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6"/>
                    <a:pt x="68" y="26"/>
                    <a:pt x="40" y="25"/>
                  </a:cubicBezTo>
                  <a:cubicBezTo>
                    <a:pt x="18" y="24"/>
                    <a:pt x="1" y="34"/>
                    <a:pt x="0" y="5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53" y="84"/>
                    <a:pt x="153" y="84"/>
                    <a:pt x="153" y="84"/>
                  </a:cubicBezTo>
                  <a:lnTo>
                    <a:pt x="153" y="51"/>
                  </a:lnTo>
                  <a:close/>
                </a:path>
              </a:pathLst>
            </a:custGeom>
            <a:solidFill>
              <a:srgbClr val="FAC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271"/>
            <p:cNvSpPr>
              <a:spLocks noEditPoints="1"/>
            </p:cNvSpPr>
            <p:nvPr/>
          </p:nvSpPr>
          <p:spPr bwMode="auto">
            <a:xfrm>
              <a:off x="4935538" y="3922713"/>
              <a:ext cx="428625" cy="482600"/>
            </a:xfrm>
            <a:custGeom>
              <a:avLst/>
              <a:gdLst>
                <a:gd name="T0" fmla="*/ 0 w 270"/>
                <a:gd name="T1" fmla="*/ 0 h 304"/>
                <a:gd name="T2" fmla="*/ 0 w 270"/>
                <a:gd name="T3" fmla="*/ 304 h 304"/>
                <a:gd name="T4" fmla="*/ 270 w 270"/>
                <a:gd name="T5" fmla="*/ 304 h 304"/>
                <a:gd name="T6" fmla="*/ 270 w 270"/>
                <a:gd name="T7" fmla="*/ 0 h 304"/>
                <a:gd name="T8" fmla="*/ 0 w 270"/>
                <a:gd name="T9" fmla="*/ 0 h 304"/>
                <a:gd name="T10" fmla="*/ 31 w 270"/>
                <a:gd name="T11" fmla="*/ 246 h 304"/>
                <a:gd name="T12" fmla="*/ 31 w 270"/>
                <a:gd name="T13" fmla="*/ 50 h 304"/>
                <a:gd name="T14" fmla="*/ 205 w 270"/>
                <a:gd name="T15" fmla="*/ 50 h 304"/>
                <a:gd name="T16" fmla="*/ 205 w 270"/>
                <a:gd name="T17" fmla="*/ 246 h 304"/>
                <a:gd name="T18" fmla="*/ 31 w 270"/>
                <a:gd name="T19" fmla="*/ 24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304">
                  <a:moveTo>
                    <a:pt x="0" y="0"/>
                  </a:moveTo>
                  <a:lnTo>
                    <a:pt x="0" y="304"/>
                  </a:lnTo>
                  <a:lnTo>
                    <a:pt x="270" y="304"/>
                  </a:lnTo>
                  <a:lnTo>
                    <a:pt x="270" y="0"/>
                  </a:lnTo>
                  <a:lnTo>
                    <a:pt x="0" y="0"/>
                  </a:lnTo>
                  <a:close/>
                  <a:moveTo>
                    <a:pt x="31" y="246"/>
                  </a:moveTo>
                  <a:lnTo>
                    <a:pt x="31" y="50"/>
                  </a:lnTo>
                  <a:lnTo>
                    <a:pt x="205" y="50"/>
                  </a:lnTo>
                  <a:lnTo>
                    <a:pt x="205" y="246"/>
                  </a:lnTo>
                  <a:lnTo>
                    <a:pt x="31" y="246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Rectangle 272"/>
            <p:cNvSpPr>
              <a:spLocks noChangeArrowheads="1"/>
            </p:cNvSpPr>
            <p:nvPr/>
          </p:nvSpPr>
          <p:spPr bwMode="auto">
            <a:xfrm>
              <a:off x="5364163" y="3922713"/>
              <a:ext cx="428625" cy="482600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Rectangle 273"/>
            <p:cNvSpPr>
              <a:spLocks noChangeArrowheads="1"/>
            </p:cNvSpPr>
            <p:nvPr/>
          </p:nvSpPr>
          <p:spPr bwMode="auto">
            <a:xfrm>
              <a:off x="5416551" y="3986213"/>
              <a:ext cx="338138" cy="77788"/>
            </a:xfrm>
            <a:prstGeom prst="rect">
              <a:avLst/>
            </a:prstGeom>
            <a:solidFill>
              <a:srgbClr val="51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Rectangle 274"/>
            <p:cNvSpPr>
              <a:spLocks noChangeArrowheads="1"/>
            </p:cNvSpPr>
            <p:nvPr/>
          </p:nvSpPr>
          <p:spPr bwMode="auto">
            <a:xfrm>
              <a:off x="5416551" y="4125913"/>
              <a:ext cx="33813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Rectangle 275"/>
            <p:cNvSpPr>
              <a:spLocks noChangeArrowheads="1"/>
            </p:cNvSpPr>
            <p:nvPr/>
          </p:nvSpPr>
          <p:spPr bwMode="auto">
            <a:xfrm>
              <a:off x="5416551" y="4195763"/>
              <a:ext cx="33813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Rectangle 276"/>
            <p:cNvSpPr>
              <a:spLocks noChangeArrowheads="1"/>
            </p:cNvSpPr>
            <p:nvPr/>
          </p:nvSpPr>
          <p:spPr bwMode="auto">
            <a:xfrm>
              <a:off x="5416551" y="4267201"/>
              <a:ext cx="33813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Rectangle 277"/>
            <p:cNvSpPr>
              <a:spLocks noChangeArrowheads="1"/>
            </p:cNvSpPr>
            <p:nvPr/>
          </p:nvSpPr>
          <p:spPr bwMode="auto">
            <a:xfrm>
              <a:off x="5314951" y="3671888"/>
              <a:ext cx="84138" cy="161925"/>
            </a:xfrm>
            <a:prstGeom prst="rect">
              <a:avLst/>
            </a:prstGeom>
            <a:solidFill>
              <a:srgbClr val="9F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Rectangle 278"/>
            <p:cNvSpPr>
              <a:spLocks noChangeArrowheads="1"/>
            </p:cNvSpPr>
            <p:nvPr/>
          </p:nvSpPr>
          <p:spPr bwMode="auto">
            <a:xfrm>
              <a:off x="5367338" y="3671888"/>
              <a:ext cx="49213" cy="161925"/>
            </a:xfrm>
            <a:prstGeom prst="rect">
              <a:avLst/>
            </a:prstGeom>
            <a:solidFill>
              <a:srgbClr val="7F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7224713" y="424655"/>
            <a:ext cx="1341437" cy="1384300"/>
            <a:chOff x="4530726" y="280988"/>
            <a:chExt cx="1341437" cy="1384300"/>
          </a:xfrm>
        </p:grpSpPr>
        <p:sp>
          <p:nvSpPr>
            <p:cNvPr id="88" name="Freeform 279"/>
            <p:cNvSpPr/>
            <p:nvPr/>
          </p:nvSpPr>
          <p:spPr bwMode="auto">
            <a:xfrm>
              <a:off x="4598988" y="392113"/>
              <a:ext cx="1273175" cy="1273175"/>
            </a:xfrm>
            <a:custGeom>
              <a:avLst/>
              <a:gdLst>
                <a:gd name="T0" fmla="*/ 761 w 761"/>
                <a:gd name="T1" fmla="*/ 650 h 761"/>
                <a:gd name="T2" fmla="*/ 651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1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2"/>
                    <a:pt x="712" y="761"/>
                    <a:pt x="651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2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651" y="0"/>
                    <a:pt x="651" y="0"/>
                    <a:pt x="651" y="0"/>
                  </a:cubicBezTo>
                  <a:cubicBezTo>
                    <a:pt x="712" y="0"/>
                    <a:pt x="761" y="50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FF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Rectangle 281"/>
            <p:cNvSpPr>
              <a:spLocks noChangeArrowheads="1"/>
            </p:cNvSpPr>
            <p:nvPr/>
          </p:nvSpPr>
          <p:spPr bwMode="auto">
            <a:xfrm>
              <a:off x="4530726" y="280988"/>
              <a:ext cx="847725" cy="1071563"/>
            </a:xfrm>
            <a:prstGeom prst="rect">
              <a:avLst/>
            </a:prstGeom>
            <a:solidFill>
              <a:srgbClr val="D7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Rectangle 282"/>
            <p:cNvSpPr>
              <a:spLocks noChangeArrowheads="1"/>
            </p:cNvSpPr>
            <p:nvPr/>
          </p:nvSpPr>
          <p:spPr bwMode="auto">
            <a:xfrm>
              <a:off x="4583113" y="336551"/>
              <a:ext cx="728663" cy="947738"/>
            </a:xfrm>
            <a:prstGeom prst="rect">
              <a:avLst/>
            </a:prstGeom>
            <a:solidFill>
              <a:srgbClr val="FCF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283"/>
            <p:cNvSpPr/>
            <p:nvPr/>
          </p:nvSpPr>
          <p:spPr bwMode="auto">
            <a:xfrm>
              <a:off x="4605338" y="412751"/>
              <a:ext cx="679450" cy="25400"/>
            </a:xfrm>
            <a:custGeom>
              <a:avLst/>
              <a:gdLst>
                <a:gd name="T0" fmla="*/ 406 w 406"/>
                <a:gd name="T1" fmla="*/ 8 h 15"/>
                <a:gd name="T2" fmla="*/ 398 w 406"/>
                <a:gd name="T3" fmla="*/ 15 h 15"/>
                <a:gd name="T4" fmla="*/ 7 w 406"/>
                <a:gd name="T5" fmla="*/ 15 h 15"/>
                <a:gd name="T6" fmla="*/ 0 w 406"/>
                <a:gd name="T7" fmla="*/ 8 h 15"/>
                <a:gd name="T8" fmla="*/ 7 w 406"/>
                <a:gd name="T9" fmla="*/ 0 h 15"/>
                <a:gd name="T10" fmla="*/ 398 w 406"/>
                <a:gd name="T11" fmla="*/ 0 h 15"/>
                <a:gd name="T12" fmla="*/ 406 w 406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5">
                  <a:moveTo>
                    <a:pt x="406" y="8"/>
                  </a:moveTo>
                  <a:cubicBezTo>
                    <a:pt x="406" y="12"/>
                    <a:pt x="402" y="15"/>
                    <a:pt x="39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4"/>
                    <a:pt x="406" y="8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Oval 284"/>
            <p:cNvSpPr>
              <a:spLocks noChangeArrowheads="1"/>
            </p:cNvSpPr>
            <p:nvPr/>
          </p:nvSpPr>
          <p:spPr bwMode="auto">
            <a:xfrm>
              <a:off x="5203826" y="381001"/>
              <a:ext cx="58738" cy="101600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Oval 285"/>
            <p:cNvSpPr>
              <a:spLocks noChangeArrowheads="1"/>
            </p:cNvSpPr>
            <p:nvPr/>
          </p:nvSpPr>
          <p:spPr bwMode="auto">
            <a:xfrm>
              <a:off x="5130801" y="381001"/>
              <a:ext cx="60325" cy="101600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Oval 286"/>
            <p:cNvSpPr>
              <a:spLocks noChangeArrowheads="1"/>
            </p:cNvSpPr>
            <p:nvPr/>
          </p:nvSpPr>
          <p:spPr bwMode="auto">
            <a:xfrm>
              <a:off x="5059363" y="381001"/>
              <a:ext cx="58738" cy="101600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Oval 287"/>
            <p:cNvSpPr>
              <a:spLocks noChangeArrowheads="1"/>
            </p:cNvSpPr>
            <p:nvPr/>
          </p:nvSpPr>
          <p:spPr bwMode="auto">
            <a:xfrm>
              <a:off x="4986338" y="381001"/>
              <a:ext cx="58738" cy="101600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Oval 288"/>
            <p:cNvSpPr>
              <a:spLocks noChangeArrowheads="1"/>
            </p:cNvSpPr>
            <p:nvPr/>
          </p:nvSpPr>
          <p:spPr bwMode="auto">
            <a:xfrm>
              <a:off x="4913313" y="381001"/>
              <a:ext cx="60325" cy="101600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Oval 289"/>
            <p:cNvSpPr>
              <a:spLocks noChangeArrowheads="1"/>
            </p:cNvSpPr>
            <p:nvPr/>
          </p:nvSpPr>
          <p:spPr bwMode="auto">
            <a:xfrm>
              <a:off x="4840288" y="381001"/>
              <a:ext cx="58738" cy="101600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Oval 290"/>
            <p:cNvSpPr>
              <a:spLocks noChangeArrowheads="1"/>
            </p:cNvSpPr>
            <p:nvPr/>
          </p:nvSpPr>
          <p:spPr bwMode="auto">
            <a:xfrm>
              <a:off x="4622801" y="381001"/>
              <a:ext cx="58738" cy="101600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291"/>
            <p:cNvSpPr/>
            <p:nvPr/>
          </p:nvSpPr>
          <p:spPr bwMode="auto">
            <a:xfrm>
              <a:off x="4605338" y="541338"/>
              <a:ext cx="679450" cy="22225"/>
            </a:xfrm>
            <a:custGeom>
              <a:avLst/>
              <a:gdLst>
                <a:gd name="T0" fmla="*/ 406 w 406"/>
                <a:gd name="T1" fmla="*/ 7 h 14"/>
                <a:gd name="T2" fmla="*/ 398 w 406"/>
                <a:gd name="T3" fmla="*/ 14 h 14"/>
                <a:gd name="T4" fmla="*/ 7 w 406"/>
                <a:gd name="T5" fmla="*/ 14 h 14"/>
                <a:gd name="T6" fmla="*/ 0 w 406"/>
                <a:gd name="T7" fmla="*/ 7 h 14"/>
                <a:gd name="T8" fmla="*/ 7 w 406"/>
                <a:gd name="T9" fmla="*/ 0 h 14"/>
                <a:gd name="T10" fmla="*/ 398 w 406"/>
                <a:gd name="T11" fmla="*/ 0 h 14"/>
                <a:gd name="T12" fmla="*/ 406 w 40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4">
                  <a:moveTo>
                    <a:pt x="406" y="7"/>
                  </a:moveTo>
                  <a:cubicBezTo>
                    <a:pt x="406" y="11"/>
                    <a:pt x="402" y="14"/>
                    <a:pt x="39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3"/>
                    <a:pt x="406" y="7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Oval 292"/>
            <p:cNvSpPr>
              <a:spLocks noChangeArrowheads="1"/>
            </p:cNvSpPr>
            <p:nvPr/>
          </p:nvSpPr>
          <p:spPr bwMode="auto">
            <a:xfrm>
              <a:off x="5203826" y="509588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Oval 293"/>
            <p:cNvSpPr>
              <a:spLocks noChangeArrowheads="1"/>
            </p:cNvSpPr>
            <p:nvPr/>
          </p:nvSpPr>
          <p:spPr bwMode="auto">
            <a:xfrm>
              <a:off x="5130801" y="509588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Oval 294"/>
            <p:cNvSpPr>
              <a:spLocks noChangeArrowheads="1"/>
            </p:cNvSpPr>
            <p:nvPr/>
          </p:nvSpPr>
          <p:spPr bwMode="auto">
            <a:xfrm>
              <a:off x="5059363" y="509588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Oval 295"/>
            <p:cNvSpPr>
              <a:spLocks noChangeArrowheads="1"/>
            </p:cNvSpPr>
            <p:nvPr/>
          </p:nvSpPr>
          <p:spPr bwMode="auto">
            <a:xfrm>
              <a:off x="4986338" y="509588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Oval 296"/>
            <p:cNvSpPr>
              <a:spLocks noChangeArrowheads="1"/>
            </p:cNvSpPr>
            <p:nvPr/>
          </p:nvSpPr>
          <p:spPr bwMode="auto">
            <a:xfrm>
              <a:off x="4913313" y="509588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Oval 297"/>
            <p:cNvSpPr>
              <a:spLocks noChangeArrowheads="1"/>
            </p:cNvSpPr>
            <p:nvPr/>
          </p:nvSpPr>
          <p:spPr bwMode="auto">
            <a:xfrm>
              <a:off x="4695826" y="509588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Oval 298"/>
            <p:cNvSpPr>
              <a:spLocks noChangeArrowheads="1"/>
            </p:cNvSpPr>
            <p:nvPr/>
          </p:nvSpPr>
          <p:spPr bwMode="auto">
            <a:xfrm>
              <a:off x="4622801" y="509588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299"/>
            <p:cNvSpPr/>
            <p:nvPr/>
          </p:nvSpPr>
          <p:spPr bwMode="auto">
            <a:xfrm>
              <a:off x="4605338" y="666751"/>
              <a:ext cx="679450" cy="23813"/>
            </a:xfrm>
            <a:custGeom>
              <a:avLst/>
              <a:gdLst>
                <a:gd name="T0" fmla="*/ 406 w 406"/>
                <a:gd name="T1" fmla="*/ 7 h 15"/>
                <a:gd name="T2" fmla="*/ 398 w 406"/>
                <a:gd name="T3" fmla="*/ 15 h 15"/>
                <a:gd name="T4" fmla="*/ 7 w 406"/>
                <a:gd name="T5" fmla="*/ 15 h 15"/>
                <a:gd name="T6" fmla="*/ 0 w 406"/>
                <a:gd name="T7" fmla="*/ 7 h 15"/>
                <a:gd name="T8" fmla="*/ 7 w 406"/>
                <a:gd name="T9" fmla="*/ 0 h 15"/>
                <a:gd name="T10" fmla="*/ 398 w 406"/>
                <a:gd name="T11" fmla="*/ 0 h 15"/>
                <a:gd name="T12" fmla="*/ 406 w 40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5">
                  <a:moveTo>
                    <a:pt x="406" y="7"/>
                  </a:moveTo>
                  <a:cubicBezTo>
                    <a:pt x="406" y="11"/>
                    <a:pt x="402" y="15"/>
                    <a:pt x="39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3"/>
                    <a:pt x="406" y="7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Oval 300"/>
            <p:cNvSpPr>
              <a:spLocks noChangeArrowheads="1"/>
            </p:cNvSpPr>
            <p:nvPr/>
          </p:nvSpPr>
          <p:spPr bwMode="auto">
            <a:xfrm>
              <a:off x="5203826" y="635001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Oval 301"/>
            <p:cNvSpPr>
              <a:spLocks noChangeArrowheads="1"/>
            </p:cNvSpPr>
            <p:nvPr/>
          </p:nvSpPr>
          <p:spPr bwMode="auto">
            <a:xfrm>
              <a:off x="5130801" y="635001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Oval 302"/>
            <p:cNvSpPr>
              <a:spLocks noChangeArrowheads="1"/>
            </p:cNvSpPr>
            <p:nvPr/>
          </p:nvSpPr>
          <p:spPr bwMode="auto">
            <a:xfrm>
              <a:off x="5059363" y="635001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Oval 303"/>
            <p:cNvSpPr>
              <a:spLocks noChangeArrowheads="1"/>
            </p:cNvSpPr>
            <p:nvPr/>
          </p:nvSpPr>
          <p:spPr bwMode="auto">
            <a:xfrm>
              <a:off x="4986338" y="635001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Oval 304"/>
            <p:cNvSpPr>
              <a:spLocks noChangeArrowheads="1"/>
            </p:cNvSpPr>
            <p:nvPr/>
          </p:nvSpPr>
          <p:spPr bwMode="auto">
            <a:xfrm>
              <a:off x="4913313" y="635001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Oval 305"/>
            <p:cNvSpPr>
              <a:spLocks noChangeArrowheads="1"/>
            </p:cNvSpPr>
            <p:nvPr/>
          </p:nvSpPr>
          <p:spPr bwMode="auto">
            <a:xfrm>
              <a:off x="4840288" y="635001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Oval 306"/>
            <p:cNvSpPr>
              <a:spLocks noChangeArrowheads="1"/>
            </p:cNvSpPr>
            <p:nvPr/>
          </p:nvSpPr>
          <p:spPr bwMode="auto">
            <a:xfrm>
              <a:off x="4768851" y="635001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307"/>
            <p:cNvSpPr/>
            <p:nvPr/>
          </p:nvSpPr>
          <p:spPr bwMode="auto">
            <a:xfrm>
              <a:off x="4605338" y="793751"/>
              <a:ext cx="679450" cy="23813"/>
            </a:xfrm>
            <a:custGeom>
              <a:avLst/>
              <a:gdLst>
                <a:gd name="T0" fmla="*/ 406 w 406"/>
                <a:gd name="T1" fmla="*/ 7 h 14"/>
                <a:gd name="T2" fmla="*/ 398 w 406"/>
                <a:gd name="T3" fmla="*/ 14 h 14"/>
                <a:gd name="T4" fmla="*/ 7 w 406"/>
                <a:gd name="T5" fmla="*/ 14 h 14"/>
                <a:gd name="T6" fmla="*/ 0 w 406"/>
                <a:gd name="T7" fmla="*/ 7 h 14"/>
                <a:gd name="T8" fmla="*/ 7 w 406"/>
                <a:gd name="T9" fmla="*/ 0 h 14"/>
                <a:gd name="T10" fmla="*/ 398 w 406"/>
                <a:gd name="T11" fmla="*/ 0 h 14"/>
                <a:gd name="T12" fmla="*/ 406 w 40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4">
                  <a:moveTo>
                    <a:pt x="406" y="7"/>
                  </a:moveTo>
                  <a:cubicBezTo>
                    <a:pt x="406" y="11"/>
                    <a:pt x="402" y="14"/>
                    <a:pt x="39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3"/>
                    <a:pt x="406" y="7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Oval 308"/>
            <p:cNvSpPr>
              <a:spLocks noChangeArrowheads="1"/>
            </p:cNvSpPr>
            <p:nvPr/>
          </p:nvSpPr>
          <p:spPr bwMode="auto">
            <a:xfrm>
              <a:off x="5203826" y="760413"/>
              <a:ext cx="58738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Oval 309"/>
            <p:cNvSpPr>
              <a:spLocks noChangeArrowheads="1"/>
            </p:cNvSpPr>
            <p:nvPr/>
          </p:nvSpPr>
          <p:spPr bwMode="auto">
            <a:xfrm>
              <a:off x="5130801" y="760413"/>
              <a:ext cx="60325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Oval 310"/>
            <p:cNvSpPr>
              <a:spLocks noChangeArrowheads="1"/>
            </p:cNvSpPr>
            <p:nvPr/>
          </p:nvSpPr>
          <p:spPr bwMode="auto">
            <a:xfrm>
              <a:off x="5059363" y="760413"/>
              <a:ext cx="58738" cy="100013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Oval 311"/>
            <p:cNvSpPr>
              <a:spLocks noChangeArrowheads="1"/>
            </p:cNvSpPr>
            <p:nvPr/>
          </p:nvSpPr>
          <p:spPr bwMode="auto">
            <a:xfrm>
              <a:off x="4986338" y="760413"/>
              <a:ext cx="58738" cy="100013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Oval 312"/>
            <p:cNvSpPr>
              <a:spLocks noChangeArrowheads="1"/>
            </p:cNvSpPr>
            <p:nvPr/>
          </p:nvSpPr>
          <p:spPr bwMode="auto">
            <a:xfrm>
              <a:off x="4913313" y="760413"/>
              <a:ext cx="60325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Oval 313"/>
            <p:cNvSpPr>
              <a:spLocks noChangeArrowheads="1"/>
            </p:cNvSpPr>
            <p:nvPr/>
          </p:nvSpPr>
          <p:spPr bwMode="auto">
            <a:xfrm>
              <a:off x="4840288" y="760413"/>
              <a:ext cx="58738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Oval 314"/>
            <p:cNvSpPr>
              <a:spLocks noChangeArrowheads="1"/>
            </p:cNvSpPr>
            <p:nvPr/>
          </p:nvSpPr>
          <p:spPr bwMode="auto">
            <a:xfrm>
              <a:off x="4768851" y="760413"/>
              <a:ext cx="58738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315"/>
            <p:cNvSpPr/>
            <p:nvPr/>
          </p:nvSpPr>
          <p:spPr bwMode="auto">
            <a:xfrm>
              <a:off x="4605338" y="919163"/>
              <a:ext cx="679450" cy="25400"/>
            </a:xfrm>
            <a:custGeom>
              <a:avLst/>
              <a:gdLst>
                <a:gd name="T0" fmla="*/ 406 w 406"/>
                <a:gd name="T1" fmla="*/ 7 h 15"/>
                <a:gd name="T2" fmla="*/ 398 w 406"/>
                <a:gd name="T3" fmla="*/ 15 h 15"/>
                <a:gd name="T4" fmla="*/ 7 w 406"/>
                <a:gd name="T5" fmla="*/ 15 h 15"/>
                <a:gd name="T6" fmla="*/ 0 w 406"/>
                <a:gd name="T7" fmla="*/ 7 h 15"/>
                <a:gd name="T8" fmla="*/ 7 w 406"/>
                <a:gd name="T9" fmla="*/ 0 h 15"/>
                <a:gd name="T10" fmla="*/ 398 w 406"/>
                <a:gd name="T11" fmla="*/ 0 h 15"/>
                <a:gd name="T12" fmla="*/ 406 w 40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5">
                  <a:moveTo>
                    <a:pt x="406" y="7"/>
                  </a:moveTo>
                  <a:cubicBezTo>
                    <a:pt x="406" y="11"/>
                    <a:pt x="402" y="15"/>
                    <a:pt x="39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3"/>
                    <a:pt x="406" y="7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Oval 316"/>
            <p:cNvSpPr>
              <a:spLocks noChangeArrowheads="1"/>
            </p:cNvSpPr>
            <p:nvPr/>
          </p:nvSpPr>
          <p:spPr bwMode="auto">
            <a:xfrm>
              <a:off x="5203826" y="887413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Oval 317"/>
            <p:cNvSpPr>
              <a:spLocks noChangeArrowheads="1"/>
            </p:cNvSpPr>
            <p:nvPr/>
          </p:nvSpPr>
          <p:spPr bwMode="auto">
            <a:xfrm>
              <a:off x="5130801" y="887413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Oval 318"/>
            <p:cNvSpPr>
              <a:spLocks noChangeArrowheads="1"/>
            </p:cNvSpPr>
            <p:nvPr/>
          </p:nvSpPr>
          <p:spPr bwMode="auto">
            <a:xfrm>
              <a:off x="5059363" y="887413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Oval 319"/>
            <p:cNvSpPr>
              <a:spLocks noChangeArrowheads="1"/>
            </p:cNvSpPr>
            <p:nvPr/>
          </p:nvSpPr>
          <p:spPr bwMode="auto">
            <a:xfrm>
              <a:off x="4986338" y="887413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Oval 320"/>
            <p:cNvSpPr>
              <a:spLocks noChangeArrowheads="1"/>
            </p:cNvSpPr>
            <p:nvPr/>
          </p:nvSpPr>
          <p:spPr bwMode="auto">
            <a:xfrm>
              <a:off x="4913313" y="887413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Oval 321"/>
            <p:cNvSpPr>
              <a:spLocks noChangeArrowheads="1"/>
            </p:cNvSpPr>
            <p:nvPr/>
          </p:nvSpPr>
          <p:spPr bwMode="auto">
            <a:xfrm>
              <a:off x="4840288" y="887413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Oval 322"/>
            <p:cNvSpPr>
              <a:spLocks noChangeArrowheads="1"/>
            </p:cNvSpPr>
            <p:nvPr/>
          </p:nvSpPr>
          <p:spPr bwMode="auto">
            <a:xfrm>
              <a:off x="4622801" y="887413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323"/>
            <p:cNvSpPr/>
            <p:nvPr/>
          </p:nvSpPr>
          <p:spPr bwMode="auto">
            <a:xfrm>
              <a:off x="4605338" y="1044576"/>
              <a:ext cx="679450" cy="25400"/>
            </a:xfrm>
            <a:custGeom>
              <a:avLst/>
              <a:gdLst>
                <a:gd name="T0" fmla="*/ 406 w 406"/>
                <a:gd name="T1" fmla="*/ 8 h 15"/>
                <a:gd name="T2" fmla="*/ 398 w 406"/>
                <a:gd name="T3" fmla="*/ 15 h 15"/>
                <a:gd name="T4" fmla="*/ 7 w 406"/>
                <a:gd name="T5" fmla="*/ 15 h 15"/>
                <a:gd name="T6" fmla="*/ 0 w 406"/>
                <a:gd name="T7" fmla="*/ 8 h 15"/>
                <a:gd name="T8" fmla="*/ 7 w 406"/>
                <a:gd name="T9" fmla="*/ 0 h 15"/>
                <a:gd name="T10" fmla="*/ 398 w 406"/>
                <a:gd name="T11" fmla="*/ 0 h 15"/>
                <a:gd name="T12" fmla="*/ 406 w 406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5">
                  <a:moveTo>
                    <a:pt x="406" y="8"/>
                  </a:moveTo>
                  <a:cubicBezTo>
                    <a:pt x="406" y="12"/>
                    <a:pt x="402" y="15"/>
                    <a:pt x="39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4"/>
                    <a:pt x="406" y="8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Oval 324"/>
            <p:cNvSpPr>
              <a:spLocks noChangeArrowheads="1"/>
            </p:cNvSpPr>
            <p:nvPr/>
          </p:nvSpPr>
          <p:spPr bwMode="auto">
            <a:xfrm>
              <a:off x="5203826" y="1012826"/>
              <a:ext cx="58738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Oval 325"/>
            <p:cNvSpPr>
              <a:spLocks noChangeArrowheads="1"/>
            </p:cNvSpPr>
            <p:nvPr/>
          </p:nvSpPr>
          <p:spPr bwMode="auto">
            <a:xfrm>
              <a:off x="5130801" y="1012826"/>
              <a:ext cx="60325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Oval 326"/>
            <p:cNvSpPr>
              <a:spLocks noChangeArrowheads="1"/>
            </p:cNvSpPr>
            <p:nvPr/>
          </p:nvSpPr>
          <p:spPr bwMode="auto">
            <a:xfrm>
              <a:off x="5059363" y="1012826"/>
              <a:ext cx="58738" cy="100013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Oval 327"/>
            <p:cNvSpPr>
              <a:spLocks noChangeArrowheads="1"/>
            </p:cNvSpPr>
            <p:nvPr/>
          </p:nvSpPr>
          <p:spPr bwMode="auto">
            <a:xfrm>
              <a:off x="4986338" y="1012826"/>
              <a:ext cx="58738" cy="100013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Oval 328"/>
            <p:cNvSpPr>
              <a:spLocks noChangeArrowheads="1"/>
            </p:cNvSpPr>
            <p:nvPr/>
          </p:nvSpPr>
          <p:spPr bwMode="auto">
            <a:xfrm>
              <a:off x="4913313" y="1012826"/>
              <a:ext cx="60325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Oval 329"/>
            <p:cNvSpPr>
              <a:spLocks noChangeArrowheads="1"/>
            </p:cNvSpPr>
            <p:nvPr/>
          </p:nvSpPr>
          <p:spPr bwMode="auto">
            <a:xfrm>
              <a:off x="4695826" y="1012826"/>
              <a:ext cx="60325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Oval 330"/>
            <p:cNvSpPr>
              <a:spLocks noChangeArrowheads="1"/>
            </p:cNvSpPr>
            <p:nvPr/>
          </p:nvSpPr>
          <p:spPr bwMode="auto">
            <a:xfrm>
              <a:off x="4622801" y="1012826"/>
              <a:ext cx="58738" cy="100013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331"/>
            <p:cNvSpPr/>
            <p:nvPr/>
          </p:nvSpPr>
          <p:spPr bwMode="auto">
            <a:xfrm>
              <a:off x="4605338" y="1171576"/>
              <a:ext cx="679450" cy="23813"/>
            </a:xfrm>
            <a:custGeom>
              <a:avLst/>
              <a:gdLst>
                <a:gd name="T0" fmla="*/ 406 w 406"/>
                <a:gd name="T1" fmla="*/ 7 h 14"/>
                <a:gd name="T2" fmla="*/ 398 w 406"/>
                <a:gd name="T3" fmla="*/ 14 h 14"/>
                <a:gd name="T4" fmla="*/ 7 w 406"/>
                <a:gd name="T5" fmla="*/ 14 h 14"/>
                <a:gd name="T6" fmla="*/ 0 w 406"/>
                <a:gd name="T7" fmla="*/ 7 h 14"/>
                <a:gd name="T8" fmla="*/ 7 w 406"/>
                <a:gd name="T9" fmla="*/ 0 h 14"/>
                <a:gd name="T10" fmla="*/ 398 w 406"/>
                <a:gd name="T11" fmla="*/ 0 h 14"/>
                <a:gd name="T12" fmla="*/ 406 w 406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14">
                  <a:moveTo>
                    <a:pt x="406" y="7"/>
                  </a:moveTo>
                  <a:cubicBezTo>
                    <a:pt x="406" y="11"/>
                    <a:pt x="402" y="14"/>
                    <a:pt x="39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02" y="0"/>
                    <a:pt x="406" y="3"/>
                    <a:pt x="406" y="7"/>
                  </a:cubicBezTo>
                  <a:close/>
                </a:path>
              </a:pathLst>
            </a:custGeom>
            <a:solidFill>
              <a:srgbClr val="9A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Oval 332"/>
            <p:cNvSpPr>
              <a:spLocks noChangeArrowheads="1"/>
            </p:cNvSpPr>
            <p:nvPr/>
          </p:nvSpPr>
          <p:spPr bwMode="auto">
            <a:xfrm>
              <a:off x="5203826" y="1139826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Oval 333"/>
            <p:cNvSpPr>
              <a:spLocks noChangeArrowheads="1"/>
            </p:cNvSpPr>
            <p:nvPr/>
          </p:nvSpPr>
          <p:spPr bwMode="auto">
            <a:xfrm>
              <a:off x="5130801" y="1139826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Oval 334"/>
            <p:cNvSpPr>
              <a:spLocks noChangeArrowheads="1"/>
            </p:cNvSpPr>
            <p:nvPr/>
          </p:nvSpPr>
          <p:spPr bwMode="auto">
            <a:xfrm>
              <a:off x="5059363" y="1139826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Oval 335"/>
            <p:cNvSpPr>
              <a:spLocks noChangeArrowheads="1"/>
            </p:cNvSpPr>
            <p:nvPr/>
          </p:nvSpPr>
          <p:spPr bwMode="auto">
            <a:xfrm>
              <a:off x="4986338" y="1139826"/>
              <a:ext cx="58738" cy="98425"/>
            </a:xfrm>
            <a:prstGeom prst="ellipse">
              <a:avLst/>
            </a:prstGeom>
            <a:solidFill>
              <a:srgbClr val="000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Oval 336"/>
            <p:cNvSpPr>
              <a:spLocks noChangeArrowheads="1"/>
            </p:cNvSpPr>
            <p:nvPr/>
          </p:nvSpPr>
          <p:spPr bwMode="auto">
            <a:xfrm>
              <a:off x="4768851" y="1139826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Oval 337"/>
            <p:cNvSpPr>
              <a:spLocks noChangeArrowheads="1"/>
            </p:cNvSpPr>
            <p:nvPr/>
          </p:nvSpPr>
          <p:spPr bwMode="auto">
            <a:xfrm>
              <a:off x="4695826" y="1139826"/>
              <a:ext cx="60325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Oval 338"/>
            <p:cNvSpPr>
              <a:spLocks noChangeArrowheads="1"/>
            </p:cNvSpPr>
            <p:nvPr/>
          </p:nvSpPr>
          <p:spPr bwMode="auto">
            <a:xfrm>
              <a:off x="4622801" y="1139826"/>
              <a:ext cx="58738" cy="98425"/>
            </a:xfrm>
            <a:prstGeom prst="ellipse">
              <a:avLst/>
            </a:pr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10388600" y="5039518"/>
            <a:ext cx="1273175" cy="1412875"/>
            <a:chOff x="7694613" y="4895851"/>
            <a:chExt cx="1273175" cy="1412875"/>
          </a:xfrm>
        </p:grpSpPr>
        <p:sp>
          <p:nvSpPr>
            <p:cNvPr id="74" name="Freeform 339"/>
            <p:cNvSpPr/>
            <p:nvPr/>
          </p:nvSpPr>
          <p:spPr bwMode="auto">
            <a:xfrm>
              <a:off x="7694613" y="5033963"/>
              <a:ext cx="1273175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0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0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1" y="761"/>
                    <a:pt x="650" y="761"/>
                  </a:cubicBezTo>
                  <a:cubicBezTo>
                    <a:pt x="110" y="761"/>
                    <a:pt x="110" y="761"/>
                    <a:pt x="110" y="761"/>
                  </a:cubicBezTo>
                  <a:cubicBezTo>
                    <a:pt x="49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D17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341"/>
            <p:cNvSpPr/>
            <p:nvPr/>
          </p:nvSpPr>
          <p:spPr bwMode="auto">
            <a:xfrm>
              <a:off x="8074026" y="5354638"/>
              <a:ext cx="431800" cy="74613"/>
            </a:xfrm>
            <a:custGeom>
              <a:avLst/>
              <a:gdLst>
                <a:gd name="T0" fmla="*/ 272 w 272"/>
                <a:gd name="T1" fmla="*/ 47 h 47"/>
                <a:gd name="T2" fmla="*/ 0 w 272"/>
                <a:gd name="T3" fmla="*/ 47 h 47"/>
                <a:gd name="T4" fmla="*/ 6 w 272"/>
                <a:gd name="T5" fmla="*/ 0 h 47"/>
                <a:gd name="T6" fmla="*/ 266 w 272"/>
                <a:gd name="T7" fmla="*/ 0 h 47"/>
                <a:gd name="T8" fmla="*/ 272 w 272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47">
                  <a:moveTo>
                    <a:pt x="272" y="47"/>
                  </a:moveTo>
                  <a:lnTo>
                    <a:pt x="0" y="47"/>
                  </a:lnTo>
                  <a:lnTo>
                    <a:pt x="6" y="0"/>
                  </a:lnTo>
                  <a:lnTo>
                    <a:pt x="266" y="0"/>
                  </a:lnTo>
                  <a:lnTo>
                    <a:pt x="272" y="47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342"/>
            <p:cNvSpPr/>
            <p:nvPr/>
          </p:nvSpPr>
          <p:spPr bwMode="auto">
            <a:xfrm>
              <a:off x="8104188" y="5926138"/>
              <a:ext cx="366713" cy="206375"/>
            </a:xfrm>
            <a:custGeom>
              <a:avLst/>
              <a:gdLst>
                <a:gd name="T0" fmla="*/ 17 w 231"/>
                <a:gd name="T1" fmla="*/ 130 h 130"/>
                <a:gd name="T2" fmla="*/ 214 w 231"/>
                <a:gd name="T3" fmla="*/ 130 h 130"/>
                <a:gd name="T4" fmla="*/ 231 w 231"/>
                <a:gd name="T5" fmla="*/ 0 h 130"/>
                <a:gd name="T6" fmla="*/ 0 w 231"/>
                <a:gd name="T7" fmla="*/ 0 h 130"/>
                <a:gd name="T8" fmla="*/ 17 w 231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130">
                  <a:moveTo>
                    <a:pt x="17" y="130"/>
                  </a:moveTo>
                  <a:lnTo>
                    <a:pt x="214" y="130"/>
                  </a:lnTo>
                  <a:lnTo>
                    <a:pt x="231" y="0"/>
                  </a:lnTo>
                  <a:lnTo>
                    <a:pt x="0" y="0"/>
                  </a:lnTo>
                  <a:lnTo>
                    <a:pt x="17" y="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343"/>
            <p:cNvSpPr/>
            <p:nvPr/>
          </p:nvSpPr>
          <p:spPr bwMode="auto">
            <a:xfrm>
              <a:off x="8064501" y="5597526"/>
              <a:ext cx="446088" cy="328613"/>
            </a:xfrm>
            <a:custGeom>
              <a:avLst/>
              <a:gdLst>
                <a:gd name="T0" fmla="*/ 0 w 281"/>
                <a:gd name="T1" fmla="*/ 0 h 207"/>
                <a:gd name="T2" fmla="*/ 25 w 281"/>
                <a:gd name="T3" fmla="*/ 207 h 207"/>
                <a:gd name="T4" fmla="*/ 256 w 281"/>
                <a:gd name="T5" fmla="*/ 207 h 207"/>
                <a:gd name="T6" fmla="*/ 281 w 281"/>
                <a:gd name="T7" fmla="*/ 0 h 207"/>
                <a:gd name="T8" fmla="*/ 0 w 281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07">
                  <a:moveTo>
                    <a:pt x="0" y="0"/>
                  </a:moveTo>
                  <a:lnTo>
                    <a:pt x="25" y="207"/>
                  </a:lnTo>
                  <a:lnTo>
                    <a:pt x="256" y="207"/>
                  </a:lnTo>
                  <a:lnTo>
                    <a:pt x="2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344"/>
            <p:cNvSpPr/>
            <p:nvPr/>
          </p:nvSpPr>
          <p:spPr bwMode="auto">
            <a:xfrm>
              <a:off x="8040688" y="5403851"/>
              <a:ext cx="495300" cy="50800"/>
            </a:xfrm>
            <a:custGeom>
              <a:avLst/>
              <a:gdLst>
                <a:gd name="T0" fmla="*/ 312 w 312"/>
                <a:gd name="T1" fmla="*/ 0 h 32"/>
                <a:gd name="T2" fmla="*/ 0 w 312"/>
                <a:gd name="T3" fmla="*/ 0 h 32"/>
                <a:gd name="T4" fmla="*/ 3 w 312"/>
                <a:gd name="T5" fmla="*/ 32 h 32"/>
                <a:gd name="T6" fmla="*/ 308 w 312"/>
                <a:gd name="T7" fmla="*/ 32 h 32"/>
                <a:gd name="T8" fmla="*/ 312 w 31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32">
                  <a:moveTo>
                    <a:pt x="312" y="0"/>
                  </a:moveTo>
                  <a:lnTo>
                    <a:pt x="0" y="0"/>
                  </a:lnTo>
                  <a:lnTo>
                    <a:pt x="3" y="32"/>
                  </a:lnTo>
                  <a:lnTo>
                    <a:pt x="308" y="3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345"/>
            <p:cNvSpPr/>
            <p:nvPr/>
          </p:nvSpPr>
          <p:spPr bwMode="auto">
            <a:xfrm>
              <a:off x="8051801" y="5500688"/>
              <a:ext cx="471488" cy="96838"/>
            </a:xfrm>
            <a:custGeom>
              <a:avLst/>
              <a:gdLst>
                <a:gd name="T0" fmla="*/ 8 w 297"/>
                <a:gd name="T1" fmla="*/ 61 h 61"/>
                <a:gd name="T2" fmla="*/ 289 w 297"/>
                <a:gd name="T3" fmla="*/ 61 h 61"/>
                <a:gd name="T4" fmla="*/ 297 w 297"/>
                <a:gd name="T5" fmla="*/ 0 h 61"/>
                <a:gd name="T6" fmla="*/ 0 w 297"/>
                <a:gd name="T7" fmla="*/ 0 h 61"/>
                <a:gd name="T8" fmla="*/ 8 w 297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61">
                  <a:moveTo>
                    <a:pt x="8" y="61"/>
                  </a:moveTo>
                  <a:lnTo>
                    <a:pt x="289" y="61"/>
                  </a:lnTo>
                  <a:lnTo>
                    <a:pt x="297" y="0"/>
                  </a:lnTo>
                  <a:lnTo>
                    <a:pt x="0" y="0"/>
                  </a:lnTo>
                  <a:lnTo>
                    <a:pt x="8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346"/>
            <p:cNvSpPr/>
            <p:nvPr/>
          </p:nvSpPr>
          <p:spPr bwMode="auto">
            <a:xfrm>
              <a:off x="8045451" y="5454651"/>
              <a:ext cx="484188" cy="46038"/>
            </a:xfrm>
            <a:custGeom>
              <a:avLst/>
              <a:gdLst>
                <a:gd name="T0" fmla="*/ 0 w 305"/>
                <a:gd name="T1" fmla="*/ 0 h 29"/>
                <a:gd name="T2" fmla="*/ 4 w 305"/>
                <a:gd name="T3" fmla="*/ 29 h 29"/>
                <a:gd name="T4" fmla="*/ 301 w 305"/>
                <a:gd name="T5" fmla="*/ 29 h 29"/>
                <a:gd name="T6" fmla="*/ 305 w 305"/>
                <a:gd name="T7" fmla="*/ 0 h 29"/>
                <a:gd name="T8" fmla="*/ 0 w 30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29">
                  <a:moveTo>
                    <a:pt x="0" y="0"/>
                  </a:moveTo>
                  <a:lnTo>
                    <a:pt x="4" y="29"/>
                  </a:lnTo>
                  <a:lnTo>
                    <a:pt x="301" y="29"/>
                  </a:lnTo>
                  <a:lnTo>
                    <a:pt x="3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Oval 347"/>
            <p:cNvSpPr>
              <a:spLocks noChangeArrowheads="1"/>
            </p:cNvSpPr>
            <p:nvPr/>
          </p:nvSpPr>
          <p:spPr bwMode="auto">
            <a:xfrm>
              <a:off x="8181976" y="5645151"/>
              <a:ext cx="223838" cy="225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348"/>
            <p:cNvSpPr/>
            <p:nvPr/>
          </p:nvSpPr>
          <p:spPr bwMode="auto">
            <a:xfrm>
              <a:off x="8193088" y="5665788"/>
              <a:ext cx="163513" cy="160338"/>
            </a:xfrm>
            <a:custGeom>
              <a:avLst/>
              <a:gdLst>
                <a:gd name="T0" fmla="*/ 21 w 98"/>
                <a:gd name="T1" fmla="*/ 79 h 96"/>
                <a:gd name="T2" fmla="*/ 57 w 98"/>
                <a:gd name="T3" fmla="*/ 49 h 96"/>
                <a:gd name="T4" fmla="*/ 97 w 98"/>
                <a:gd name="T5" fmla="*/ 14 h 96"/>
                <a:gd name="T6" fmla="*/ 29 w 98"/>
                <a:gd name="T7" fmla="*/ 26 h 96"/>
                <a:gd name="T8" fmla="*/ 16 w 98"/>
                <a:gd name="T9" fmla="*/ 95 h 96"/>
                <a:gd name="T10" fmla="*/ 18 w 98"/>
                <a:gd name="T11" fmla="*/ 96 h 96"/>
                <a:gd name="T12" fmla="*/ 21 w 98"/>
                <a:gd name="T13" fmla="*/ 7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96">
                  <a:moveTo>
                    <a:pt x="21" y="79"/>
                  </a:moveTo>
                  <a:cubicBezTo>
                    <a:pt x="26" y="66"/>
                    <a:pt x="38" y="56"/>
                    <a:pt x="57" y="49"/>
                  </a:cubicBezTo>
                  <a:cubicBezTo>
                    <a:pt x="92" y="38"/>
                    <a:pt x="98" y="29"/>
                    <a:pt x="97" y="14"/>
                  </a:cubicBezTo>
                  <a:cubicBezTo>
                    <a:pt x="81" y="0"/>
                    <a:pt x="52" y="5"/>
                    <a:pt x="29" y="26"/>
                  </a:cubicBezTo>
                  <a:cubicBezTo>
                    <a:pt x="6" y="48"/>
                    <a:pt x="0" y="79"/>
                    <a:pt x="16" y="95"/>
                  </a:cubicBezTo>
                  <a:cubicBezTo>
                    <a:pt x="16" y="95"/>
                    <a:pt x="17" y="96"/>
                    <a:pt x="18" y="96"/>
                  </a:cubicBezTo>
                  <a:cubicBezTo>
                    <a:pt x="18" y="91"/>
                    <a:pt x="18" y="85"/>
                    <a:pt x="21" y="79"/>
                  </a:cubicBezTo>
                  <a:close/>
                </a:path>
              </a:pathLst>
            </a:custGeom>
            <a:solidFill>
              <a:srgbClr val="66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349"/>
            <p:cNvSpPr/>
            <p:nvPr/>
          </p:nvSpPr>
          <p:spPr bwMode="auto">
            <a:xfrm>
              <a:off x="8234363" y="5705476"/>
              <a:ext cx="144463" cy="141288"/>
            </a:xfrm>
            <a:custGeom>
              <a:avLst/>
              <a:gdLst>
                <a:gd name="T0" fmla="*/ 35 w 86"/>
                <a:gd name="T1" fmla="*/ 32 h 84"/>
                <a:gd name="T2" fmla="*/ 3 w 86"/>
                <a:gd name="T3" fmla="*/ 58 h 84"/>
                <a:gd name="T4" fmla="*/ 1 w 86"/>
                <a:gd name="T5" fmla="*/ 77 h 84"/>
                <a:gd name="T6" fmla="*/ 60 w 86"/>
                <a:gd name="T7" fmla="*/ 60 h 84"/>
                <a:gd name="T8" fmla="*/ 79 w 86"/>
                <a:gd name="T9" fmla="*/ 0 h 84"/>
                <a:gd name="T10" fmla="*/ 35 w 86"/>
                <a:gd name="T1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4">
                  <a:moveTo>
                    <a:pt x="35" y="32"/>
                  </a:moveTo>
                  <a:cubicBezTo>
                    <a:pt x="18" y="38"/>
                    <a:pt x="7" y="46"/>
                    <a:pt x="3" y="58"/>
                  </a:cubicBezTo>
                  <a:cubicBezTo>
                    <a:pt x="0" y="65"/>
                    <a:pt x="0" y="72"/>
                    <a:pt x="1" y="77"/>
                  </a:cubicBezTo>
                  <a:cubicBezTo>
                    <a:pt x="17" y="84"/>
                    <a:pt x="41" y="78"/>
                    <a:pt x="60" y="60"/>
                  </a:cubicBezTo>
                  <a:cubicBezTo>
                    <a:pt x="79" y="41"/>
                    <a:pt x="86" y="17"/>
                    <a:pt x="79" y="0"/>
                  </a:cubicBezTo>
                  <a:cubicBezTo>
                    <a:pt x="77" y="12"/>
                    <a:pt x="66" y="22"/>
                    <a:pt x="35" y="32"/>
                  </a:cubicBezTo>
                  <a:close/>
                </a:path>
              </a:pathLst>
            </a:custGeom>
            <a:solidFill>
              <a:srgbClr val="8E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350"/>
            <p:cNvSpPr/>
            <p:nvPr/>
          </p:nvSpPr>
          <p:spPr bwMode="auto">
            <a:xfrm>
              <a:off x="8223251" y="5689601"/>
              <a:ext cx="144463" cy="146050"/>
            </a:xfrm>
            <a:custGeom>
              <a:avLst/>
              <a:gdLst>
                <a:gd name="T0" fmla="*/ 10 w 86"/>
                <a:gd name="T1" fmla="*/ 68 h 87"/>
                <a:gd name="T2" fmla="*/ 42 w 86"/>
                <a:gd name="T3" fmla="*/ 42 h 87"/>
                <a:gd name="T4" fmla="*/ 86 w 86"/>
                <a:gd name="T5" fmla="*/ 10 h 87"/>
                <a:gd name="T6" fmla="*/ 81 w 86"/>
                <a:gd name="T7" fmla="*/ 1 h 87"/>
                <a:gd name="T8" fmla="*/ 79 w 86"/>
                <a:gd name="T9" fmla="*/ 0 h 87"/>
                <a:gd name="T10" fmla="*/ 39 w 86"/>
                <a:gd name="T11" fmla="*/ 35 h 87"/>
                <a:gd name="T12" fmla="*/ 3 w 86"/>
                <a:gd name="T13" fmla="*/ 65 h 87"/>
                <a:gd name="T14" fmla="*/ 0 w 86"/>
                <a:gd name="T15" fmla="*/ 82 h 87"/>
                <a:gd name="T16" fmla="*/ 8 w 86"/>
                <a:gd name="T17" fmla="*/ 87 h 87"/>
                <a:gd name="T18" fmla="*/ 10 w 86"/>
                <a:gd name="T19" fmla="*/ 6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7">
                  <a:moveTo>
                    <a:pt x="10" y="68"/>
                  </a:moveTo>
                  <a:cubicBezTo>
                    <a:pt x="14" y="56"/>
                    <a:pt x="25" y="48"/>
                    <a:pt x="42" y="42"/>
                  </a:cubicBezTo>
                  <a:cubicBezTo>
                    <a:pt x="73" y="32"/>
                    <a:pt x="84" y="22"/>
                    <a:pt x="86" y="10"/>
                  </a:cubicBezTo>
                  <a:cubicBezTo>
                    <a:pt x="85" y="7"/>
                    <a:pt x="83" y="4"/>
                    <a:pt x="81" y="1"/>
                  </a:cubicBezTo>
                  <a:cubicBezTo>
                    <a:pt x="80" y="1"/>
                    <a:pt x="80" y="1"/>
                    <a:pt x="79" y="0"/>
                  </a:cubicBezTo>
                  <a:cubicBezTo>
                    <a:pt x="80" y="15"/>
                    <a:pt x="74" y="24"/>
                    <a:pt x="39" y="35"/>
                  </a:cubicBezTo>
                  <a:cubicBezTo>
                    <a:pt x="20" y="42"/>
                    <a:pt x="8" y="52"/>
                    <a:pt x="3" y="65"/>
                  </a:cubicBezTo>
                  <a:cubicBezTo>
                    <a:pt x="0" y="71"/>
                    <a:pt x="0" y="77"/>
                    <a:pt x="0" y="82"/>
                  </a:cubicBezTo>
                  <a:cubicBezTo>
                    <a:pt x="2" y="84"/>
                    <a:pt x="5" y="86"/>
                    <a:pt x="8" y="87"/>
                  </a:cubicBezTo>
                  <a:cubicBezTo>
                    <a:pt x="7" y="82"/>
                    <a:pt x="7" y="75"/>
                    <a:pt x="10" y="68"/>
                  </a:cubicBezTo>
                  <a:close/>
                </a:path>
              </a:pathLst>
            </a:custGeom>
            <a:solidFill>
              <a:srgbClr val="FAF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351"/>
            <p:cNvSpPr/>
            <p:nvPr/>
          </p:nvSpPr>
          <p:spPr bwMode="auto">
            <a:xfrm>
              <a:off x="8128001" y="4895851"/>
              <a:ext cx="244475" cy="327025"/>
            </a:xfrm>
            <a:custGeom>
              <a:avLst/>
              <a:gdLst>
                <a:gd name="T0" fmla="*/ 71 w 146"/>
                <a:gd name="T1" fmla="*/ 31 h 195"/>
                <a:gd name="T2" fmla="*/ 95 w 146"/>
                <a:gd name="T3" fmla="*/ 33 h 195"/>
                <a:gd name="T4" fmla="*/ 81 w 146"/>
                <a:gd name="T5" fmla="*/ 76 h 195"/>
                <a:gd name="T6" fmla="*/ 48 w 146"/>
                <a:gd name="T7" fmla="*/ 195 h 195"/>
                <a:gd name="T8" fmla="*/ 109 w 146"/>
                <a:gd name="T9" fmla="*/ 103 h 195"/>
                <a:gd name="T10" fmla="*/ 135 w 146"/>
                <a:gd name="T11" fmla="*/ 31 h 195"/>
                <a:gd name="T12" fmla="*/ 71 w 146"/>
                <a:gd name="T13" fmla="*/ 3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95">
                  <a:moveTo>
                    <a:pt x="71" y="31"/>
                  </a:moveTo>
                  <a:cubicBezTo>
                    <a:pt x="71" y="31"/>
                    <a:pt x="84" y="17"/>
                    <a:pt x="95" y="33"/>
                  </a:cubicBezTo>
                  <a:cubicBezTo>
                    <a:pt x="101" y="42"/>
                    <a:pt x="101" y="57"/>
                    <a:pt x="81" y="76"/>
                  </a:cubicBezTo>
                  <a:cubicBezTo>
                    <a:pt x="36" y="119"/>
                    <a:pt x="0" y="139"/>
                    <a:pt x="48" y="195"/>
                  </a:cubicBezTo>
                  <a:cubicBezTo>
                    <a:pt x="48" y="195"/>
                    <a:pt x="23" y="163"/>
                    <a:pt x="109" y="103"/>
                  </a:cubicBezTo>
                  <a:cubicBezTo>
                    <a:pt x="146" y="76"/>
                    <a:pt x="144" y="51"/>
                    <a:pt x="135" y="31"/>
                  </a:cubicBezTo>
                  <a:cubicBezTo>
                    <a:pt x="123" y="5"/>
                    <a:pt x="86" y="0"/>
                    <a:pt x="7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352"/>
            <p:cNvSpPr/>
            <p:nvPr/>
          </p:nvSpPr>
          <p:spPr bwMode="auto">
            <a:xfrm>
              <a:off x="8245476" y="5073651"/>
              <a:ext cx="166688" cy="223838"/>
            </a:xfrm>
            <a:custGeom>
              <a:avLst/>
              <a:gdLst>
                <a:gd name="T0" fmla="*/ 48 w 100"/>
                <a:gd name="T1" fmla="*/ 21 h 134"/>
                <a:gd name="T2" fmla="*/ 65 w 100"/>
                <a:gd name="T3" fmla="*/ 22 h 134"/>
                <a:gd name="T4" fmla="*/ 55 w 100"/>
                <a:gd name="T5" fmla="*/ 52 h 134"/>
                <a:gd name="T6" fmla="*/ 33 w 100"/>
                <a:gd name="T7" fmla="*/ 134 h 134"/>
                <a:gd name="T8" fmla="*/ 74 w 100"/>
                <a:gd name="T9" fmla="*/ 70 h 134"/>
                <a:gd name="T10" fmla="*/ 92 w 100"/>
                <a:gd name="T11" fmla="*/ 21 h 134"/>
                <a:gd name="T12" fmla="*/ 48 w 100"/>
                <a:gd name="T1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34">
                  <a:moveTo>
                    <a:pt x="48" y="21"/>
                  </a:moveTo>
                  <a:cubicBezTo>
                    <a:pt x="48" y="21"/>
                    <a:pt x="57" y="11"/>
                    <a:pt x="65" y="22"/>
                  </a:cubicBezTo>
                  <a:cubicBezTo>
                    <a:pt x="69" y="28"/>
                    <a:pt x="69" y="38"/>
                    <a:pt x="55" y="52"/>
                  </a:cubicBezTo>
                  <a:cubicBezTo>
                    <a:pt x="25" y="81"/>
                    <a:pt x="0" y="96"/>
                    <a:pt x="33" y="134"/>
                  </a:cubicBezTo>
                  <a:cubicBezTo>
                    <a:pt x="33" y="134"/>
                    <a:pt x="16" y="112"/>
                    <a:pt x="74" y="70"/>
                  </a:cubicBezTo>
                  <a:cubicBezTo>
                    <a:pt x="100" y="52"/>
                    <a:pt x="98" y="35"/>
                    <a:pt x="92" y="21"/>
                  </a:cubicBezTo>
                  <a:cubicBezTo>
                    <a:pt x="83" y="3"/>
                    <a:pt x="58" y="0"/>
                    <a:pt x="4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840788" y="5177630"/>
            <a:ext cx="1343025" cy="1274763"/>
            <a:chOff x="6146801" y="5033963"/>
            <a:chExt cx="1343025" cy="1274763"/>
          </a:xfrm>
        </p:grpSpPr>
        <p:sp>
          <p:nvSpPr>
            <p:cNvPr id="56" name="Freeform 353"/>
            <p:cNvSpPr/>
            <p:nvPr/>
          </p:nvSpPr>
          <p:spPr bwMode="auto">
            <a:xfrm>
              <a:off x="6146801" y="5033963"/>
              <a:ext cx="1274763" cy="1274763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0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0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1" y="761"/>
                    <a:pt x="650" y="761"/>
                  </a:cubicBezTo>
                  <a:cubicBezTo>
                    <a:pt x="110" y="761"/>
                    <a:pt x="110" y="761"/>
                    <a:pt x="110" y="761"/>
                  </a:cubicBezTo>
                  <a:cubicBezTo>
                    <a:pt x="49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D7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Freeform 355"/>
            <p:cNvSpPr>
              <a:spLocks noEditPoints="1"/>
            </p:cNvSpPr>
            <p:nvPr/>
          </p:nvSpPr>
          <p:spPr bwMode="auto">
            <a:xfrm>
              <a:off x="6327776" y="5110163"/>
              <a:ext cx="1162050" cy="561975"/>
            </a:xfrm>
            <a:custGeom>
              <a:avLst/>
              <a:gdLst>
                <a:gd name="T0" fmla="*/ 291 w 694"/>
                <a:gd name="T1" fmla="*/ 0 h 336"/>
                <a:gd name="T2" fmla="*/ 0 w 694"/>
                <a:gd name="T3" fmla="*/ 307 h 336"/>
                <a:gd name="T4" fmla="*/ 694 w 694"/>
                <a:gd name="T5" fmla="*/ 336 h 336"/>
                <a:gd name="T6" fmla="*/ 291 w 694"/>
                <a:gd name="T7" fmla="*/ 0 h 336"/>
                <a:gd name="T8" fmla="*/ 191 w 694"/>
                <a:gd name="T9" fmla="*/ 267 h 336"/>
                <a:gd name="T10" fmla="*/ 190 w 694"/>
                <a:gd name="T11" fmla="*/ 258 h 336"/>
                <a:gd name="T12" fmla="*/ 321 w 694"/>
                <a:gd name="T13" fmla="*/ 138 h 336"/>
                <a:gd name="T14" fmla="*/ 477 w 694"/>
                <a:gd name="T15" fmla="*/ 270 h 336"/>
                <a:gd name="T16" fmla="*/ 477 w 694"/>
                <a:gd name="T17" fmla="*/ 279 h 336"/>
                <a:gd name="T18" fmla="*/ 191 w 694"/>
                <a:gd name="T19" fmla="*/ 26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336">
                  <a:moveTo>
                    <a:pt x="291" y="0"/>
                  </a:moveTo>
                  <a:cubicBezTo>
                    <a:pt x="0" y="307"/>
                    <a:pt x="0" y="307"/>
                    <a:pt x="0" y="307"/>
                  </a:cubicBezTo>
                  <a:cubicBezTo>
                    <a:pt x="694" y="336"/>
                    <a:pt x="694" y="336"/>
                    <a:pt x="694" y="336"/>
                  </a:cubicBezTo>
                  <a:lnTo>
                    <a:pt x="291" y="0"/>
                  </a:lnTo>
                  <a:close/>
                  <a:moveTo>
                    <a:pt x="191" y="267"/>
                  </a:moveTo>
                  <a:cubicBezTo>
                    <a:pt x="190" y="264"/>
                    <a:pt x="190" y="261"/>
                    <a:pt x="190" y="258"/>
                  </a:cubicBezTo>
                  <a:cubicBezTo>
                    <a:pt x="183" y="188"/>
                    <a:pt x="242" y="134"/>
                    <a:pt x="321" y="138"/>
                  </a:cubicBezTo>
                  <a:cubicBezTo>
                    <a:pt x="401" y="141"/>
                    <a:pt x="470" y="200"/>
                    <a:pt x="477" y="270"/>
                  </a:cubicBezTo>
                  <a:cubicBezTo>
                    <a:pt x="477" y="273"/>
                    <a:pt x="477" y="276"/>
                    <a:pt x="477" y="279"/>
                  </a:cubicBezTo>
                  <a:lnTo>
                    <a:pt x="191" y="267"/>
                  </a:ln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356"/>
            <p:cNvSpPr/>
            <p:nvPr/>
          </p:nvSpPr>
          <p:spPr bwMode="auto">
            <a:xfrm>
              <a:off x="6824663" y="5124451"/>
              <a:ext cx="623888" cy="531813"/>
            </a:xfrm>
            <a:custGeom>
              <a:avLst/>
              <a:gdLst>
                <a:gd name="T0" fmla="*/ 241 w 393"/>
                <a:gd name="T1" fmla="*/ 216 h 335"/>
                <a:gd name="T2" fmla="*/ 242 w 393"/>
                <a:gd name="T3" fmla="*/ 222 h 335"/>
                <a:gd name="T4" fmla="*/ 260 w 393"/>
                <a:gd name="T5" fmla="*/ 223 h 335"/>
                <a:gd name="T6" fmla="*/ 264 w 393"/>
                <a:gd name="T7" fmla="*/ 226 h 335"/>
                <a:gd name="T8" fmla="*/ 266 w 393"/>
                <a:gd name="T9" fmla="*/ 242 h 335"/>
                <a:gd name="T10" fmla="*/ 274 w 393"/>
                <a:gd name="T11" fmla="*/ 243 h 335"/>
                <a:gd name="T12" fmla="*/ 287 w 393"/>
                <a:gd name="T13" fmla="*/ 245 h 335"/>
                <a:gd name="T14" fmla="*/ 292 w 393"/>
                <a:gd name="T15" fmla="*/ 250 h 335"/>
                <a:gd name="T16" fmla="*/ 296 w 393"/>
                <a:gd name="T17" fmla="*/ 262 h 335"/>
                <a:gd name="T18" fmla="*/ 298 w 393"/>
                <a:gd name="T19" fmla="*/ 268 h 335"/>
                <a:gd name="T20" fmla="*/ 316 w 393"/>
                <a:gd name="T21" fmla="*/ 269 h 335"/>
                <a:gd name="T22" fmla="*/ 320 w 393"/>
                <a:gd name="T23" fmla="*/ 273 h 335"/>
                <a:gd name="T24" fmla="*/ 322 w 393"/>
                <a:gd name="T25" fmla="*/ 288 h 335"/>
                <a:gd name="T26" fmla="*/ 329 w 393"/>
                <a:gd name="T27" fmla="*/ 289 h 335"/>
                <a:gd name="T28" fmla="*/ 342 w 393"/>
                <a:gd name="T29" fmla="*/ 292 h 335"/>
                <a:gd name="T30" fmla="*/ 348 w 393"/>
                <a:gd name="T31" fmla="*/ 297 h 335"/>
                <a:gd name="T32" fmla="*/ 352 w 393"/>
                <a:gd name="T33" fmla="*/ 308 h 335"/>
                <a:gd name="T34" fmla="*/ 354 w 393"/>
                <a:gd name="T35" fmla="*/ 315 h 335"/>
                <a:gd name="T36" fmla="*/ 372 w 393"/>
                <a:gd name="T37" fmla="*/ 316 h 335"/>
                <a:gd name="T38" fmla="*/ 375 w 393"/>
                <a:gd name="T39" fmla="*/ 320 h 335"/>
                <a:gd name="T40" fmla="*/ 378 w 393"/>
                <a:gd name="T41" fmla="*/ 335 h 335"/>
                <a:gd name="T42" fmla="*/ 393 w 393"/>
                <a:gd name="T43" fmla="*/ 325 h 335"/>
                <a:gd name="T44" fmla="*/ 8 w 393"/>
                <a:gd name="T45" fmla="*/ 12 h 335"/>
                <a:gd name="T46" fmla="*/ 14 w 393"/>
                <a:gd name="T47" fmla="*/ 17 h 335"/>
                <a:gd name="T48" fmla="*/ 17 w 393"/>
                <a:gd name="T49" fmla="*/ 29 h 335"/>
                <a:gd name="T50" fmla="*/ 19 w 393"/>
                <a:gd name="T51" fmla="*/ 35 h 335"/>
                <a:gd name="T52" fmla="*/ 37 w 393"/>
                <a:gd name="T53" fmla="*/ 36 h 335"/>
                <a:gd name="T54" fmla="*/ 40 w 393"/>
                <a:gd name="T55" fmla="*/ 39 h 335"/>
                <a:gd name="T56" fmla="*/ 44 w 393"/>
                <a:gd name="T57" fmla="*/ 55 h 335"/>
                <a:gd name="T58" fmla="*/ 51 w 393"/>
                <a:gd name="T59" fmla="*/ 56 h 335"/>
                <a:gd name="T60" fmla="*/ 64 w 393"/>
                <a:gd name="T61" fmla="*/ 58 h 335"/>
                <a:gd name="T62" fmla="*/ 70 w 393"/>
                <a:gd name="T63" fmla="*/ 64 h 335"/>
                <a:gd name="T64" fmla="*/ 73 w 393"/>
                <a:gd name="T65" fmla="*/ 75 h 335"/>
                <a:gd name="T66" fmla="*/ 74 w 393"/>
                <a:gd name="T67" fmla="*/ 82 h 335"/>
                <a:gd name="T68" fmla="*/ 92 w 393"/>
                <a:gd name="T69" fmla="*/ 83 h 335"/>
                <a:gd name="T70" fmla="*/ 96 w 393"/>
                <a:gd name="T71" fmla="*/ 86 h 335"/>
                <a:gd name="T72" fmla="*/ 98 w 393"/>
                <a:gd name="T73" fmla="*/ 102 h 335"/>
                <a:gd name="T74" fmla="*/ 107 w 393"/>
                <a:gd name="T75" fmla="*/ 103 h 335"/>
                <a:gd name="T76" fmla="*/ 120 w 393"/>
                <a:gd name="T77" fmla="*/ 106 h 335"/>
                <a:gd name="T78" fmla="*/ 126 w 393"/>
                <a:gd name="T79" fmla="*/ 110 h 335"/>
                <a:gd name="T80" fmla="*/ 129 w 393"/>
                <a:gd name="T81" fmla="*/ 122 h 335"/>
                <a:gd name="T82" fmla="*/ 130 w 393"/>
                <a:gd name="T83" fmla="*/ 128 h 335"/>
                <a:gd name="T84" fmla="*/ 148 w 393"/>
                <a:gd name="T85" fmla="*/ 129 h 335"/>
                <a:gd name="T86" fmla="*/ 152 w 393"/>
                <a:gd name="T87" fmla="*/ 133 h 335"/>
                <a:gd name="T88" fmla="*/ 154 w 393"/>
                <a:gd name="T89" fmla="*/ 149 h 335"/>
                <a:gd name="T90" fmla="*/ 162 w 393"/>
                <a:gd name="T91" fmla="*/ 149 h 335"/>
                <a:gd name="T92" fmla="*/ 175 w 393"/>
                <a:gd name="T93" fmla="*/ 152 h 335"/>
                <a:gd name="T94" fmla="*/ 181 w 393"/>
                <a:gd name="T95" fmla="*/ 157 h 335"/>
                <a:gd name="T96" fmla="*/ 185 w 393"/>
                <a:gd name="T97" fmla="*/ 168 h 335"/>
                <a:gd name="T98" fmla="*/ 186 w 393"/>
                <a:gd name="T99" fmla="*/ 176 h 335"/>
                <a:gd name="T100" fmla="*/ 204 w 393"/>
                <a:gd name="T101" fmla="*/ 177 h 335"/>
                <a:gd name="T102" fmla="*/ 208 w 393"/>
                <a:gd name="T103" fmla="*/ 180 h 335"/>
                <a:gd name="T104" fmla="*/ 210 w 393"/>
                <a:gd name="T105" fmla="*/ 196 h 335"/>
                <a:gd name="T106" fmla="*/ 218 w 393"/>
                <a:gd name="T107" fmla="*/ 197 h 335"/>
                <a:gd name="T108" fmla="*/ 231 w 393"/>
                <a:gd name="T109" fmla="*/ 199 h 335"/>
                <a:gd name="T110" fmla="*/ 237 w 393"/>
                <a:gd name="T111" fmla="*/ 20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3" h="335">
                  <a:moveTo>
                    <a:pt x="241" y="207"/>
                  </a:moveTo>
                  <a:lnTo>
                    <a:pt x="237" y="211"/>
                  </a:lnTo>
                  <a:lnTo>
                    <a:pt x="241" y="216"/>
                  </a:lnTo>
                  <a:lnTo>
                    <a:pt x="245" y="210"/>
                  </a:lnTo>
                  <a:lnTo>
                    <a:pt x="249" y="215"/>
                  </a:lnTo>
                  <a:lnTo>
                    <a:pt x="242" y="222"/>
                  </a:lnTo>
                  <a:lnTo>
                    <a:pt x="247" y="226"/>
                  </a:lnTo>
                  <a:lnTo>
                    <a:pt x="256" y="219"/>
                  </a:lnTo>
                  <a:lnTo>
                    <a:pt x="260" y="223"/>
                  </a:lnTo>
                  <a:lnTo>
                    <a:pt x="255" y="227"/>
                  </a:lnTo>
                  <a:lnTo>
                    <a:pt x="259" y="230"/>
                  </a:lnTo>
                  <a:lnTo>
                    <a:pt x="264" y="226"/>
                  </a:lnTo>
                  <a:lnTo>
                    <a:pt x="268" y="230"/>
                  </a:lnTo>
                  <a:lnTo>
                    <a:pt x="260" y="237"/>
                  </a:lnTo>
                  <a:lnTo>
                    <a:pt x="266" y="242"/>
                  </a:lnTo>
                  <a:lnTo>
                    <a:pt x="274" y="235"/>
                  </a:lnTo>
                  <a:lnTo>
                    <a:pt x="279" y="239"/>
                  </a:lnTo>
                  <a:lnTo>
                    <a:pt x="274" y="243"/>
                  </a:lnTo>
                  <a:lnTo>
                    <a:pt x="278" y="246"/>
                  </a:lnTo>
                  <a:lnTo>
                    <a:pt x="282" y="242"/>
                  </a:lnTo>
                  <a:lnTo>
                    <a:pt x="287" y="245"/>
                  </a:lnTo>
                  <a:lnTo>
                    <a:pt x="279" y="253"/>
                  </a:lnTo>
                  <a:lnTo>
                    <a:pt x="285" y="258"/>
                  </a:lnTo>
                  <a:lnTo>
                    <a:pt x="292" y="250"/>
                  </a:lnTo>
                  <a:lnTo>
                    <a:pt x="297" y="254"/>
                  </a:lnTo>
                  <a:lnTo>
                    <a:pt x="292" y="259"/>
                  </a:lnTo>
                  <a:lnTo>
                    <a:pt x="296" y="262"/>
                  </a:lnTo>
                  <a:lnTo>
                    <a:pt x="301" y="258"/>
                  </a:lnTo>
                  <a:lnTo>
                    <a:pt x="305" y="261"/>
                  </a:lnTo>
                  <a:lnTo>
                    <a:pt x="298" y="268"/>
                  </a:lnTo>
                  <a:lnTo>
                    <a:pt x="303" y="273"/>
                  </a:lnTo>
                  <a:lnTo>
                    <a:pt x="311" y="266"/>
                  </a:lnTo>
                  <a:lnTo>
                    <a:pt x="316" y="269"/>
                  </a:lnTo>
                  <a:lnTo>
                    <a:pt x="310" y="274"/>
                  </a:lnTo>
                  <a:lnTo>
                    <a:pt x="315" y="278"/>
                  </a:lnTo>
                  <a:lnTo>
                    <a:pt x="320" y="273"/>
                  </a:lnTo>
                  <a:lnTo>
                    <a:pt x="324" y="277"/>
                  </a:lnTo>
                  <a:lnTo>
                    <a:pt x="316" y="284"/>
                  </a:lnTo>
                  <a:lnTo>
                    <a:pt x="322" y="288"/>
                  </a:lnTo>
                  <a:lnTo>
                    <a:pt x="329" y="281"/>
                  </a:lnTo>
                  <a:lnTo>
                    <a:pt x="334" y="285"/>
                  </a:lnTo>
                  <a:lnTo>
                    <a:pt x="329" y="289"/>
                  </a:lnTo>
                  <a:lnTo>
                    <a:pt x="334" y="293"/>
                  </a:lnTo>
                  <a:lnTo>
                    <a:pt x="338" y="288"/>
                  </a:lnTo>
                  <a:lnTo>
                    <a:pt x="342" y="292"/>
                  </a:lnTo>
                  <a:lnTo>
                    <a:pt x="335" y="299"/>
                  </a:lnTo>
                  <a:lnTo>
                    <a:pt x="340" y="304"/>
                  </a:lnTo>
                  <a:lnTo>
                    <a:pt x="348" y="297"/>
                  </a:lnTo>
                  <a:lnTo>
                    <a:pt x="353" y="301"/>
                  </a:lnTo>
                  <a:lnTo>
                    <a:pt x="347" y="305"/>
                  </a:lnTo>
                  <a:lnTo>
                    <a:pt x="352" y="308"/>
                  </a:lnTo>
                  <a:lnTo>
                    <a:pt x="357" y="304"/>
                  </a:lnTo>
                  <a:lnTo>
                    <a:pt x="361" y="307"/>
                  </a:lnTo>
                  <a:lnTo>
                    <a:pt x="354" y="315"/>
                  </a:lnTo>
                  <a:lnTo>
                    <a:pt x="359" y="320"/>
                  </a:lnTo>
                  <a:lnTo>
                    <a:pt x="366" y="313"/>
                  </a:lnTo>
                  <a:lnTo>
                    <a:pt x="372" y="316"/>
                  </a:lnTo>
                  <a:lnTo>
                    <a:pt x="366" y="320"/>
                  </a:lnTo>
                  <a:lnTo>
                    <a:pt x="371" y="324"/>
                  </a:lnTo>
                  <a:lnTo>
                    <a:pt x="375" y="320"/>
                  </a:lnTo>
                  <a:lnTo>
                    <a:pt x="380" y="323"/>
                  </a:lnTo>
                  <a:lnTo>
                    <a:pt x="372" y="331"/>
                  </a:lnTo>
                  <a:lnTo>
                    <a:pt x="378" y="335"/>
                  </a:lnTo>
                  <a:lnTo>
                    <a:pt x="385" y="327"/>
                  </a:lnTo>
                  <a:lnTo>
                    <a:pt x="387" y="330"/>
                  </a:lnTo>
                  <a:lnTo>
                    <a:pt x="393" y="325"/>
                  </a:lnTo>
                  <a:lnTo>
                    <a:pt x="6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0" y="19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18" y="20"/>
                  </a:lnTo>
                  <a:lnTo>
                    <a:pt x="14" y="25"/>
                  </a:lnTo>
                  <a:lnTo>
                    <a:pt x="17" y="29"/>
                  </a:lnTo>
                  <a:lnTo>
                    <a:pt x="22" y="24"/>
                  </a:lnTo>
                  <a:lnTo>
                    <a:pt x="27" y="28"/>
                  </a:lnTo>
                  <a:lnTo>
                    <a:pt x="19" y="35"/>
                  </a:lnTo>
                  <a:lnTo>
                    <a:pt x="25" y="39"/>
                  </a:lnTo>
                  <a:lnTo>
                    <a:pt x="32" y="32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36" y="44"/>
                  </a:lnTo>
                  <a:lnTo>
                    <a:pt x="40" y="39"/>
                  </a:lnTo>
                  <a:lnTo>
                    <a:pt x="46" y="44"/>
                  </a:lnTo>
                  <a:lnTo>
                    <a:pt x="37" y="51"/>
                  </a:lnTo>
                  <a:lnTo>
                    <a:pt x="44" y="55"/>
                  </a:lnTo>
                  <a:lnTo>
                    <a:pt x="51" y="48"/>
                  </a:lnTo>
                  <a:lnTo>
                    <a:pt x="55" y="52"/>
                  </a:lnTo>
                  <a:lnTo>
                    <a:pt x="51" y="56"/>
                  </a:lnTo>
                  <a:lnTo>
                    <a:pt x="55" y="60"/>
                  </a:lnTo>
                  <a:lnTo>
                    <a:pt x="59" y="55"/>
                  </a:lnTo>
                  <a:lnTo>
                    <a:pt x="64" y="58"/>
                  </a:lnTo>
                  <a:lnTo>
                    <a:pt x="56" y="66"/>
                  </a:lnTo>
                  <a:lnTo>
                    <a:pt x="62" y="71"/>
                  </a:lnTo>
                  <a:lnTo>
                    <a:pt x="70" y="64"/>
                  </a:lnTo>
                  <a:lnTo>
                    <a:pt x="74" y="67"/>
                  </a:lnTo>
                  <a:lnTo>
                    <a:pt x="69" y="72"/>
                  </a:lnTo>
                  <a:lnTo>
                    <a:pt x="73" y="75"/>
                  </a:lnTo>
                  <a:lnTo>
                    <a:pt x="78" y="71"/>
                  </a:lnTo>
                  <a:lnTo>
                    <a:pt x="83" y="74"/>
                  </a:lnTo>
                  <a:lnTo>
                    <a:pt x="74" y="82"/>
                  </a:lnTo>
                  <a:lnTo>
                    <a:pt x="80" y="87"/>
                  </a:lnTo>
                  <a:lnTo>
                    <a:pt x="88" y="80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92" y="91"/>
                  </a:lnTo>
                  <a:lnTo>
                    <a:pt x="96" y="86"/>
                  </a:lnTo>
                  <a:lnTo>
                    <a:pt x="102" y="90"/>
                  </a:lnTo>
                  <a:lnTo>
                    <a:pt x="93" y="97"/>
                  </a:lnTo>
                  <a:lnTo>
                    <a:pt x="98" y="102"/>
                  </a:lnTo>
                  <a:lnTo>
                    <a:pt x="107" y="94"/>
                  </a:lnTo>
                  <a:lnTo>
                    <a:pt x="111" y="99"/>
                  </a:lnTo>
                  <a:lnTo>
                    <a:pt x="107" y="103"/>
                  </a:lnTo>
                  <a:lnTo>
                    <a:pt x="110" y="106"/>
                  </a:lnTo>
                  <a:lnTo>
                    <a:pt x="115" y="102"/>
                  </a:lnTo>
                  <a:lnTo>
                    <a:pt x="120" y="106"/>
                  </a:lnTo>
                  <a:lnTo>
                    <a:pt x="112" y="113"/>
                  </a:lnTo>
                  <a:lnTo>
                    <a:pt x="117" y="11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25" y="119"/>
                  </a:lnTo>
                  <a:lnTo>
                    <a:pt x="129" y="122"/>
                  </a:lnTo>
                  <a:lnTo>
                    <a:pt x="134" y="118"/>
                  </a:lnTo>
                  <a:lnTo>
                    <a:pt x="138" y="121"/>
                  </a:lnTo>
                  <a:lnTo>
                    <a:pt x="130" y="128"/>
                  </a:lnTo>
                  <a:lnTo>
                    <a:pt x="136" y="133"/>
                  </a:lnTo>
                  <a:lnTo>
                    <a:pt x="144" y="126"/>
                  </a:lnTo>
                  <a:lnTo>
                    <a:pt x="148" y="129"/>
                  </a:lnTo>
                  <a:lnTo>
                    <a:pt x="144" y="134"/>
                  </a:lnTo>
                  <a:lnTo>
                    <a:pt x="148" y="138"/>
                  </a:lnTo>
                  <a:lnTo>
                    <a:pt x="152" y="133"/>
                  </a:lnTo>
                  <a:lnTo>
                    <a:pt x="156" y="137"/>
                  </a:lnTo>
                  <a:lnTo>
                    <a:pt x="149" y="144"/>
                  </a:lnTo>
                  <a:lnTo>
                    <a:pt x="154" y="149"/>
                  </a:lnTo>
                  <a:lnTo>
                    <a:pt x="163" y="142"/>
                  </a:lnTo>
                  <a:lnTo>
                    <a:pt x="167" y="145"/>
                  </a:lnTo>
                  <a:lnTo>
                    <a:pt x="162" y="149"/>
                  </a:lnTo>
                  <a:lnTo>
                    <a:pt x="166" y="153"/>
                  </a:lnTo>
                  <a:lnTo>
                    <a:pt x="171" y="148"/>
                  </a:lnTo>
                  <a:lnTo>
                    <a:pt x="175" y="152"/>
                  </a:lnTo>
                  <a:lnTo>
                    <a:pt x="167" y="160"/>
                  </a:lnTo>
                  <a:lnTo>
                    <a:pt x="173" y="164"/>
                  </a:lnTo>
                  <a:lnTo>
                    <a:pt x="181" y="157"/>
                  </a:lnTo>
                  <a:lnTo>
                    <a:pt x="185" y="161"/>
                  </a:lnTo>
                  <a:lnTo>
                    <a:pt x="181" y="165"/>
                  </a:lnTo>
                  <a:lnTo>
                    <a:pt x="185" y="168"/>
                  </a:lnTo>
                  <a:lnTo>
                    <a:pt x="189" y="164"/>
                  </a:lnTo>
                  <a:lnTo>
                    <a:pt x="194" y="168"/>
                  </a:lnTo>
                  <a:lnTo>
                    <a:pt x="186" y="176"/>
                  </a:lnTo>
                  <a:lnTo>
                    <a:pt x="191" y="180"/>
                  </a:lnTo>
                  <a:lnTo>
                    <a:pt x="200" y="172"/>
                  </a:lnTo>
                  <a:lnTo>
                    <a:pt x="204" y="177"/>
                  </a:lnTo>
                  <a:lnTo>
                    <a:pt x="200" y="181"/>
                  </a:lnTo>
                  <a:lnTo>
                    <a:pt x="203" y="184"/>
                  </a:lnTo>
                  <a:lnTo>
                    <a:pt x="208" y="180"/>
                  </a:lnTo>
                  <a:lnTo>
                    <a:pt x="212" y="183"/>
                  </a:lnTo>
                  <a:lnTo>
                    <a:pt x="205" y="190"/>
                  </a:lnTo>
                  <a:lnTo>
                    <a:pt x="210" y="196"/>
                  </a:lnTo>
                  <a:lnTo>
                    <a:pt x="219" y="188"/>
                  </a:lnTo>
                  <a:lnTo>
                    <a:pt x="223" y="191"/>
                  </a:lnTo>
                  <a:lnTo>
                    <a:pt x="218" y="197"/>
                  </a:lnTo>
                  <a:lnTo>
                    <a:pt x="222" y="200"/>
                  </a:lnTo>
                  <a:lnTo>
                    <a:pt x="227" y="196"/>
                  </a:lnTo>
                  <a:lnTo>
                    <a:pt x="231" y="199"/>
                  </a:lnTo>
                  <a:lnTo>
                    <a:pt x="223" y="206"/>
                  </a:lnTo>
                  <a:lnTo>
                    <a:pt x="229" y="211"/>
                  </a:lnTo>
                  <a:lnTo>
                    <a:pt x="237" y="204"/>
                  </a:lnTo>
                  <a:lnTo>
                    <a:pt x="241" y="207"/>
                  </a:lnTo>
                  <a:close/>
                </a:path>
              </a:pathLst>
            </a:custGeom>
            <a:solidFill>
              <a:srgbClr val="7D7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357"/>
            <p:cNvSpPr/>
            <p:nvPr/>
          </p:nvSpPr>
          <p:spPr bwMode="auto">
            <a:xfrm>
              <a:off x="6604001" y="5303838"/>
              <a:ext cx="565150" cy="273050"/>
            </a:xfrm>
            <a:custGeom>
              <a:avLst/>
              <a:gdLst>
                <a:gd name="T0" fmla="*/ 336 w 337"/>
                <a:gd name="T1" fmla="*/ 149 h 163"/>
                <a:gd name="T2" fmla="*/ 323 w 337"/>
                <a:gd name="T3" fmla="*/ 138 h 163"/>
                <a:gd name="T4" fmla="*/ 332 w 337"/>
                <a:gd name="T5" fmla="*/ 131 h 163"/>
                <a:gd name="T6" fmla="*/ 316 w 337"/>
                <a:gd name="T7" fmla="*/ 117 h 163"/>
                <a:gd name="T8" fmla="*/ 325 w 337"/>
                <a:gd name="T9" fmla="*/ 110 h 163"/>
                <a:gd name="T10" fmla="*/ 308 w 337"/>
                <a:gd name="T11" fmla="*/ 98 h 163"/>
                <a:gd name="T12" fmla="*/ 314 w 337"/>
                <a:gd name="T13" fmla="*/ 90 h 163"/>
                <a:gd name="T14" fmla="*/ 295 w 337"/>
                <a:gd name="T15" fmla="*/ 79 h 163"/>
                <a:gd name="T16" fmla="*/ 300 w 337"/>
                <a:gd name="T17" fmla="*/ 70 h 163"/>
                <a:gd name="T18" fmla="*/ 281 w 337"/>
                <a:gd name="T19" fmla="*/ 62 h 163"/>
                <a:gd name="T20" fmla="*/ 284 w 337"/>
                <a:gd name="T21" fmla="*/ 53 h 163"/>
                <a:gd name="T22" fmla="*/ 263 w 337"/>
                <a:gd name="T23" fmla="*/ 46 h 163"/>
                <a:gd name="T24" fmla="*/ 264 w 337"/>
                <a:gd name="T25" fmla="*/ 36 h 163"/>
                <a:gd name="T26" fmla="*/ 243 w 337"/>
                <a:gd name="T27" fmla="*/ 33 h 163"/>
                <a:gd name="T28" fmla="*/ 243 w 337"/>
                <a:gd name="T29" fmla="*/ 23 h 163"/>
                <a:gd name="T30" fmla="*/ 224 w 337"/>
                <a:gd name="T31" fmla="*/ 23 h 163"/>
                <a:gd name="T32" fmla="*/ 222 w 337"/>
                <a:gd name="T33" fmla="*/ 14 h 163"/>
                <a:gd name="T34" fmla="*/ 203 w 337"/>
                <a:gd name="T35" fmla="*/ 16 h 163"/>
                <a:gd name="T36" fmla="*/ 200 w 337"/>
                <a:gd name="T37" fmla="*/ 7 h 163"/>
                <a:gd name="T38" fmla="*/ 182 w 337"/>
                <a:gd name="T39" fmla="*/ 11 h 163"/>
                <a:gd name="T40" fmla="*/ 177 w 337"/>
                <a:gd name="T41" fmla="*/ 2 h 163"/>
                <a:gd name="T42" fmla="*/ 157 w 337"/>
                <a:gd name="T43" fmla="*/ 8 h 163"/>
                <a:gd name="T44" fmla="*/ 155 w 337"/>
                <a:gd name="T45" fmla="*/ 0 h 163"/>
                <a:gd name="T46" fmla="*/ 150 w 337"/>
                <a:gd name="T47" fmla="*/ 8 h 163"/>
                <a:gd name="T48" fmla="*/ 133 w 337"/>
                <a:gd name="T49" fmla="*/ 0 h 163"/>
                <a:gd name="T50" fmla="*/ 130 w 337"/>
                <a:gd name="T51" fmla="*/ 9 h 163"/>
                <a:gd name="T52" fmla="*/ 111 w 337"/>
                <a:gd name="T53" fmla="*/ 3 h 163"/>
                <a:gd name="T54" fmla="*/ 109 w 337"/>
                <a:gd name="T55" fmla="*/ 13 h 163"/>
                <a:gd name="T56" fmla="*/ 89 w 337"/>
                <a:gd name="T57" fmla="*/ 8 h 163"/>
                <a:gd name="T58" fmla="*/ 90 w 337"/>
                <a:gd name="T59" fmla="*/ 19 h 163"/>
                <a:gd name="T60" fmla="*/ 70 w 337"/>
                <a:gd name="T61" fmla="*/ 16 h 163"/>
                <a:gd name="T62" fmla="*/ 72 w 337"/>
                <a:gd name="T63" fmla="*/ 27 h 163"/>
                <a:gd name="T64" fmla="*/ 52 w 337"/>
                <a:gd name="T65" fmla="*/ 27 h 163"/>
                <a:gd name="T66" fmla="*/ 55 w 337"/>
                <a:gd name="T67" fmla="*/ 38 h 163"/>
                <a:gd name="T68" fmla="*/ 35 w 337"/>
                <a:gd name="T69" fmla="*/ 42 h 163"/>
                <a:gd name="T70" fmla="*/ 40 w 337"/>
                <a:gd name="T71" fmla="*/ 53 h 163"/>
                <a:gd name="T72" fmla="*/ 22 w 337"/>
                <a:gd name="T73" fmla="*/ 58 h 163"/>
                <a:gd name="T74" fmla="*/ 29 w 337"/>
                <a:gd name="T75" fmla="*/ 68 h 163"/>
                <a:gd name="T76" fmla="*/ 11 w 337"/>
                <a:gd name="T77" fmla="*/ 77 h 163"/>
                <a:gd name="T78" fmla="*/ 19 w 337"/>
                <a:gd name="T79" fmla="*/ 86 h 163"/>
                <a:gd name="T80" fmla="*/ 4 w 337"/>
                <a:gd name="T81" fmla="*/ 97 h 163"/>
                <a:gd name="T82" fmla="*/ 14 w 337"/>
                <a:gd name="T83" fmla="*/ 104 h 163"/>
                <a:gd name="T84" fmla="*/ 1 w 337"/>
                <a:gd name="T85" fmla="*/ 117 h 163"/>
                <a:gd name="T86" fmla="*/ 11 w 337"/>
                <a:gd name="T87" fmla="*/ 124 h 163"/>
                <a:gd name="T88" fmla="*/ 0 w 337"/>
                <a:gd name="T89" fmla="*/ 135 h 163"/>
                <a:gd name="T90" fmla="*/ 11 w 337"/>
                <a:gd name="T91" fmla="*/ 141 h 163"/>
                <a:gd name="T92" fmla="*/ 12 w 337"/>
                <a:gd name="T93" fmla="*/ 150 h 163"/>
                <a:gd name="T94" fmla="*/ 156 w 337"/>
                <a:gd name="T95" fmla="*/ 14 h 163"/>
                <a:gd name="T96" fmla="*/ 327 w 337"/>
                <a:gd name="T97" fmla="*/ 163 h 163"/>
                <a:gd name="T98" fmla="*/ 326 w 337"/>
                <a:gd name="T99" fmla="*/ 15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7" h="163">
                  <a:moveTo>
                    <a:pt x="337" y="154"/>
                  </a:moveTo>
                  <a:cubicBezTo>
                    <a:pt x="336" y="149"/>
                    <a:pt x="336" y="149"/>
                    <a:pt x="336" y="149"/>
                  </a:cubicBezTo>
                  <a:cubicBezTo>
                    <a:pt x="325" y="150"/>
                    <a:pt x="325" y="150"/>
                    <a:pt x="325" y="150"/>
                  </a:cubicBezTo>
                  <a:cubicBezTo>
                    <a:pt x="325" y="146"/>
                    <a:pt x="324" y="142"/>
                    <a:pt x="323" y="138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20" y="128"/>
                    <a:pt x="318" y="122"/>
                    <a:pt x="316" y="117"/>
                  </a:cubicBezTo>
                  <a:cubicBezTo>
                    <a:pt x="327" y="115"/>
                    <a:pt x="327" y="115"/>
                    <a:pt x="327" y="115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2" y="108"/>
                    <a:pt x="310" y="103"/>
                    <a:pt x="308" y="98"/>
                  </a:cubicBezTo>
                  <a:cubicBezTo>
                    <a:pt x="317" y="94"/>
                    <a:pt x="317" y="94"/>
                    <a:pt x="317" y="94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05" y="94"/>
                    <a:pt x="305" y="94"/>
                    <a:pt x="305" y="94"/>
                  </a:cubicBezTo>
                  <a:cubicBezTo>
                    <a:pt x="302" y="89"/>
                    <a:pt x="299" y="84"/>
                    <a:pt x="295" y="79"/>
                  </a:cubicBezTo>
                  <a:cubicBezTo>
                    <a:pt x="303" y="74"/>
                    <a:pt x="303" y="74"/>
                    <a:pt x="303" y="74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88" y="70"/>
                    <a:pt x="285" y="66"/>
                    <a:pt x="281" y="62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4" y="53"/>
                    <a:pt x="284" y="53"/>
                    <a:pt x="284" y="53"/>
                  </a:cubicBezTo>
                  <a:cubicBezTo>
                    <a:pt x="277" y="59"/>
                    <a:pt x="277" y="59"/>
                    <a:pt x="277" y="59"/>
                  </a:cubicBezTo>
                  <a:cubicBezTo>
                    <a:pt x="272" y="54"/>
                    <a:pt x="268" y="50"/>
                    <a:pt x="263" y="46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58" y="43"/>
                    <a:pt x="258" y="43"/>
                    <a:pt x="258" y="43"/>
                  </a:cubicBezTo>
                  <a:cubicBezTo>
                    <a:pt x="253" y="40"/>
                    <a:pt x="248" y="36"/>
                    <a:pt x="243" y="33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3" y="23"/>
                    <a:pt x="243" y="23"/>
                    <a:pt x="243" y="23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4" y="28"/>
                    <a:pt x="229" y="26"/>
                    <a:pt x="224" y="23"/>
                  </a:cubicBezTo>
                  <a:cubicBezTo>
                    <a:pt x="227" y="16"/>
                    <a:pt x="227" y="16"/>
                    <a:pt x="227" y="16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4" y="19"/>
                    <a:pt x="209" y="18"/>
                    <a:pt x="203" y="16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3" y="13"/>
                    <a:pt x="187" y="12"/>
                    <a:pt x="182" y="11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0" y="9"/>
                    <a:pt x="163" y="8"/>
                    <a:pt x="157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45" y="8"/>
                    <a:pt x="140" y="8"/>
                    <a:pt x="135" y="9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24" y="10"/>
                    <a:pt x="119" y="11"/>
                    <a:pt x="114" y="12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4" y="14"/>
                    <a:pt x="99" y="15"/>
                    <a:pt x="95" y="1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5" y="20"/>
                    <a:pt x="81" y="22"/>
                    <a:pt x="76" y="2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8" y="29"/>
                    <a:pt x="63" y="32"/>
                    <a:pt x="59" y="35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1" y="42"/>
                    <a:pt x="47" y="45"/>
                    <a:pt x="43" y="4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7" y="56"/>
                    <a:pt x="34" y="60"/>
                    <a:pt x="31" y="64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6" y="72"/>
                    <a:pt x="23" y="77"/>
                    <a:pt x="21" y="82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7" y="91"/>
                    <a:pt x="16" y="95"/>
                    <a:pt x="15" y="100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3" y="109"/>
                    <a:pt x="12" y="115"/>
                    <a:pt x="11" y="120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8"/>
                    <a:pt x="11" y="132"/>
                    <a:pt x="1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3"/>
                    <a:pt x="11" y="144"/>
                    <a:pt x="11" y="146"/>
                  </a:cubicBezTo>
                  <a:cubicBezTo>
                    <a:pt x="11" y="147"/>
                    <a:pt x="12" y="149"/>
                    <a:pt x="12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1" y="68"/>
                    <a:pt x="73" y="10"/>
                    <a:pt x="156" y="14"/>
                  </a:cubicBezTo>
                  <a:cubicBezTo>
                    <a:pt x="239" y="17"/>
                    <a:pt x="317" y="81"/>
                    <a:pt x="319" y="163"/>
                  </a:cubicBezTo>
                  <a:cubicBezTo>
                    <a:pt x="327" y="163"/>
                    <a:pt x="327" y="163"/>
                    <a:pt x="327" y="163"/>
                  </a:cubicBezTo>
                  <a:cubicBezTo>
                    <a:pt x="327" y="162"/>
                    <a:pt x="327" y="160"/>
                    <a:pt x="326" y="159"/>
                  </a:cubicBezTo>
                  <a:cubicBezTo>
                    <a:pt x="326" y="157"/>
                    <a:pt x="326" y="156"/>
                    <a:pt x="326" y="154"/>
                  </a:cubicBezTo>
                  <a:lnTo>
                    <a:pt x="337" y="154"/>
                  </a:lnTo>
                  <a:close/>
                </a:path>
              </a:pathLst>
            </a:custGeom>
            <a:solidFill>
              <a:srgbClr val="7D7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358"/>
            <p:cNvSpPr/>
            <p:nvPr/>
          </p:nvSpPr>
          <p:spPr bwMode="auto">
            <a:xfrm>
              <a:off x="6313488" y="5776913"/>
              <a:ext cx="757238" cy="168275"/>
            </a:xfrm>
            <a:custGeom>
              <a:avLst/>
              <a:gdLst>
                <a:gd name="T0" fmla="*/ 5 w 477"/>
                <a:gd name="T1" fmla="*/ 0 h 106"/>
                <a:gd name="T2" fmla="*/ 477 w 477"/>
                <a:gd name="T3" fmla="*/ 31 h 106"/>
                <a:gd name="T4" fmla="*/ 472 w 477"/>
                <a:gd name="T5" fmla="*/ 106 h 106"/>
                <a:gd name="T6" fmla="*/ 0 w 477"/>
                <a:gd name="T7" fmla="*/ 76 h 106"/>
                <a:gd name="T8" fmla="*/ 5 w 477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7" h="106">
                  <a:moveTo>
                    <a:pt x="5" y="0"/>
                  </a:moveTo>
                  <a:lnTo>
                    <a:pt x="477" y="31"/>
                  </a:lnTo>
                  <a:lnTo>
                    <a:pt x="472" y="106"/>
                  </a:lnTo>
                  <a:lnTo>
                    <a:pt x="0" y="7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3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359"/>
            <p:cNvSpPr/>
            <p:nvPr/>
          </p:nvSpPr>
          <p:spPr bwMode="auto">
            <a:xfrm>
              <a:off x="6316663" y="5807076"/>
              <a:ext cx="777875" cy="109538"/>
            </a:xfrm>
            <a:custGeom>
              <a:avLst/>
              <a:gdLst>
                <a:gd name="T0" fmla="*/ 2 w 490"/>
                <a:gd name="T1" fmla="*/ 0 h 69"/>
                <a:gd name="T2" fmla="*/ 490 w 490"/>
                <a:gd name="T3" fmla="*/ 31 h 69"/>
                <a:gd name="T4" fmla="*/ 487 w 490"/>
                <a:gd name="T5" fmla="*/ 69 h 69"/>
                <a:gd name="T6" fmla="*/ 0 w 490"/>
                <a:gd name="T7" fmla="*/ 38 h 69"/>
                <a:gd name="T8" fmla="*/ 2 w 490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69">
                  <a:moveTo>
                    <a:pt x="2" y="0"/>
                  </a:moveTo>
                  <a:lnTo>
                    <a:pt x="490" y="31"/>
                  </a:lnTo>
                  <a:lnTo>
                    <a:pt x="487" y="69"/>
                  </a:lnTo>
                  <a:lnTo>
                    <a:pt x="0" y="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0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360"/>
            <p:cNvSpPr/>
            <p:nvPr/>
          </p:nvSpPr>
          <p:spPr bwMode="auto">
            <a:xfrm>
              <a:off x="6197601" y="5775326"/>
              <a:ext cx="123825" cy="122238"/>
            </a:xfrm>
            <a:custGeom>
              <a:avLst/>
              <a:gdLst>
                <a:gd name="T0" fmla="*/ 73 w 78"/>
                <a:gd name="T1" fmla="*/ 77 h 77"/>
                <a:gd name="T2" fmla="*/ 78 w 78"/>
                <a:gd name="T3" fmla="*/ 0 h 77"/>
                <a:gd name="T4" fmla="*/ 0 w 78"/>
                <a:gd name="T5" fmla="*/ 38 h 77"/>
                <a:gd name="T6" fmla="*/ 73 w 78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7">
                  <a:moveTo>
                    <a:pt x="73" y="77"/>
                  </a:moveTo>
                  <a:lnTo>
                    <a:pt x="78" y="0"/>
                  </a:lnTo>
                  <a:lnTo>
                    <a:pt x="0" y="38"/>
                  </a:lnTo>
                  <a:lnTo>
                    <a:pt x="73" y="77"/>
                  </a:lnTo>
                  <a:close/>
                </a:path>
              </a:pathLst>
            </a:custGeom>
            <a:solidFill>
              <a:srgbClr val="F9D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361"/>
            <p:cNvSpPr/>
            <p:nvPr/>
          </p:nvSpPr>
          <p:spPr bwMode="auto">
            <a:xfrm>
              <a:off x="6197601" y="5815013"/>
              <a:ext cx="57150" cy="42863"/>
            </a:xfrm>
            <a:custGeom>
              <a:avLst/>
              <a:gdLst>
                <a:gd name="T0" fmla="*/ 34 w 34"/>
                <a:gd name="T1" fmla="*/ 15 h 26"/>
                <a:gd name="T2" fmla="*/ 25 w 34"/>
                <a:gd name="T3" fmla="*/ 0 h 26"/>
                <a:gd name="T4" fmla="*/ 0 w 34"/>
                <a:gd name="T5" fmla="*/ 12 h 26"/>
                <a:gd name="T6" fmla="*/ 27 w 34"/>
                <a:gd name="T7" fmla="*/ 26 h 26"/>
                <a:gd name="T8" fmla="*/ 34 w 34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34" y="15"/>
                  </a:moveTo>
                  <a:cubicBezTo>
                    <a:pt x="34" y="9"/>
                    <a:pt x="32" y="1"/>
                    <a:pt x="25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1" y="23"/>
                    <a:pt x="34" y="19"/>
                    <a:pt x="34" y="15"/>
                  </a:cubicBezTo>
                  <a:close/>
                </a:path>
              </a:pathLst>
            </a:custGeom>
            <a:solidFill>
              <a:srgbClr val="66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362"/>
            <p:cNvSpPr/>
            <p:nvPr/>
          </p:nvSpPr>
          <p:spPr bwMode="auto">
            <a:xfrm>
              <a:off x="6986588" y="5819776"/>
              <a:ext cx="123825" cy="130175"/>
            </a:xfrm>
            <a:custGeom>
              <a:avLst/>
              <a:gdLst>
                <a:gd name="T0" fmla="*/ 5 w 74"/>
                <a:gd name="T1" fmla="*/ 37 h 78"/>
                <a:gd name="T2" fmla="*/ 25 w 74"/>
                <a:gd name="T3" fmla="*/ 1 h 78"/>
                <a:gd name="T4" fmla="*/ 55 w 74"/>
                <a:gd name="T5" fmla="*/ 3 h 78"/>
                <a:gd name="T6" fmla="*/ 69 w 74"/>
                <a:gd name="T7" fmla="*/ 41 h 78"/>
                <a:gd name="T8" fmla="*/ 50 w 74"/>
                <a:gd name="T9" fmla="*/ 76 h 78"/>
                <a:gd name="T10" fmla="*/ 20 w 74"/>
                <a:gd name="T11" fmla="*/ 74 h 78"/>
                <a:gd name="T12" fmla="*/ 5 w 74"/>
                <a:gd name="T13" fmla="*/ 3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8">
                  <a:moveTo>
                    <a:pt x="5" y="37"/>
                  </a:moveTo>
                  <a:cubicBezTo>
                    <a:pt x="7" y="16"/>
                    <a:pt x="5" y="0"/>
                    <a:pt x="25" y="1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74" y="4"/>
                    <a:pt x="70" y="20"/>
                    <a:pt x="69" y="41"/>
                  </a:cubicBezTo>
                  <a:cubicBezTo>
                    <a:pt x="67" y="61"/>
                    <a:pt x="69" y="78"/>
                    <a:pt x="50" y="76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0" y="73"/>
                    <a:pt x="4" y="57"/>
                    <a:pt x="5" y="37"/>
                  </a:cubicBezTo>
                  <a:close/>
                </a:path>
              </a:pathLst>
            </a:custGeom>
            <a:solidFill>
              <a:srgbClr val="E0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363"/>
            <p:cNvSpPr/>
            <p:nvPr/>
          </p:nvSpPr>
          <p:spPr bwMode="auto">
            <a:xfrm>
              <a:off x="6985001" y="5819776"/>
              <a:ext cx="47625" cy="125413"/>
            </a:xfrm>
            <a:custGeom>
              <a:avLst/>
              <a:gdLst>
                <a:gd name="T0" fmla="*/ 5 w 30"/>
                <a:gd name="T1" fmla="*/ 0 h 79"/>
                <a:gd name="T2" fmla="*/ 30 w 30"/>
                <a:gd name="T3" fmla="*/ 1 h 79"/>
                <a:gd name="T4" fmla="*/ 26 w 30"/>
                <a:gd name="T5" fmla="*/ 79 h 79"/>
                <a:gd name="T6" fmla="*/ 0 w 30"/>
                <a:gd name="T7" fmla="*/ 77 h 79"/>
                <a:gd name="T8" fmla="*/ 5 w 30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9">
                  <a:moveTo>
                    <a:pt x="5" y="0"/>
                  </a:moveTo>
                  <a:lnTo>
                    <a:pt x="30" y="1"/>
                  </a:lnTo>
                  <a:lnTo>
                    <a:pt x="26" y="79"/>
                  </a:lnTo>
                  <a:lnTo>
                    <a:pt x="0" y="7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364"/>
            <p:cNvSpPr/>
            <p:nvPr/>
          </p:nvSpPr>
          <p:spPr bwMode="auto">
            <a:xfrm>
              <a:off x="6711951" y="5969001"/>
              <a:ext cx="774700" cy="190500"/>
            </a:xfrm>
            <a:custGeom>
              <a:avLst/>
              <a:gdLst>
                <a:gd name="T0" fmla="*/ 0 w 488"/>
                <a:gd name="T1" fmla="*/ 54 h 120"/>
                <a:gd name="T2" fmla="*/ 7 w 488"/>
                <a:gd name="T3" fmla="*/ 120 h 120"/>
                <a:gd name="T4" fmla="*/ 488 w 488"/>
                <a:gd name="T5" fmla="*/ 66 h 120"/>
                <a:gd name="T6" fmla="*/ 481 w 488"/>
                <a:gd name="T7" fmla="*/ 0 h 120"/>
                <a:gd name="T8" fmla="*/ 0 w 488"/>
                <a:gd name="T9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120">
                  <a:moveTo>
                    <a:pt x="0" y="54"/>
                  </a:moveTo>
                  <a:lnTo>
                    <a:pt x="7" y="120"/>
                  </a:lnTo>
                  <a:lnTo>
                    <a:pt x="488" y="66"/>
                  </a:lnTo>
                  <a:lnTo>
                    <a:pt x="481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365"/>
            <p:cNvSpPr/>
            <p:nvPr/>
          </p:nvSpPr>
          <p:spPr bwMode="auto">
            <a:xfrm>
              <a:off x="7137401" y="5954713"/>
              <a:ext cx="325438" cy="174625"/>
            </a:xfrm>
            <a:custGeom>
              <a:avLst/>
              <a:gdLst>
                <a:gd name="T0" fmla="*/ 0 w 205"/>
                <a:gd name="T1" fmla="*/ 22 h 110"/>
                <a:gd name="T2" fmla="*/ 10 w 205"/>
                <a:gd name="T3" fmla="*/ 110 h 110"/>
                <a:gd name="T4" fmla="*/ 205 w 205"/>
                <a:gd name="T5" fmla="*/ 88 h 110"/>
                <a:gd name="T6" fmla="*/ 196 w 205"/>
                <a:gd name="T7" fmla="*/ 0 h 110"/>
                <a:gd name="T8" fmla="*/ 0 w 205"/>
                <a:gd name="T9" fmla="*/ 2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110">
                  <a:moveTo>
                    <a:pt x="0" y="22"/>
                  </a:moveTo>
                  <a:lnTo>
                    <a:pt x="10" y="110"/>
                  </a:lnTo>
                  <a:lnTo>
                    <a:pt x="205" y="88"/>
                  </a:lnTo>
                  <a:lnTo>
                    <a:pt x="196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32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366"/>
            <p:cNvSpPr/>
            <p:nvPr/>
          </p:nvSpPr>
          <p:spPr bwMode="auto">
            <a:xfrm>
              <a:off x="6557963" y="6113463"/>
              <a:ext cx="52388" cy="15875"/>
            </a:xfrm>
            <a:custGeom>
              <a:avLst/>
              <a:gdLst>
                <a:gd name="T0" fmla="*/ 13 w 32"/>
                <a:gd name="T1" fmla="*/ 2 h 10"/>
                <a:gd name="T2" fmla="*/ 1 w 32"/>
                <a:gd name="T3" fmla="*/ 8 h 10"/>
                <a:gd name="T4" fmla="*/ 14 w 32"/>
                <a:gd name="T5" fmla="*/ 10 h 10"/>
                <a:gd name="T6" fmla="*/ 29 w 32"/>
                <a:gd name="T7" fmla="*/ 8 h 10"/>
                <a:gd name="T8" fmla="*/ 32 w 32"/>
                <a:gd name="T9" fmla="*/ 4 h 10"/>
                <a:gd name="T10" fmla="*/ 28 w 32"/>
                <a:gd name="T11" fmla="*/ 1 h 10"/>
                <a:gd name="T12" fmla="*/ 13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13" y="2"/>
                  </a:moveTo>
                  <a:cubicBezTo>
                    <a:pt x="11" y="2"/>
                    <a:pt x="0" y="5"/>
                    <a:pt x="1" y="8"/>
                  </a:cubicBezTo>
                  <a:cubicBezTo>
                    <a:pt x="1" y="10"/>
                    <a:pt x="12" y="10"/>
                    <a:pt x="14" y="10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8"/>
                    <a:pt x="32" y="6"/>
                    <a:pt x="32" y="4"/>
                  </a:cubicBezTo>
                  <a:cubicBezTo>
                    <a:pt x="32" y="2"/>
                    <a:pt x="30" y="0"/>
                    <a:pt x="28" y="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66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367"/>
            <p:cNvSpPr/>
            <p:nvPr/>
          </p:nvSpPr>
          <p:spPr bwMode="auto">
            <a:xfrm>
              <a:off x="6577013" y="6054726"/>
              <a:ext cx="146050" cy="104775"/>
            </a:xfrm>
            <a:custGeom>
              <a:avLst/>
              <a:gdLst>
                <a:gd name="T0" fmla="*/ 0 w 92"/>
                <a:gd name="T1" fmla="*/ 39 h 66"/>
                <a:gd name="T2" fmla="*/ 85 w 92"/>
                <a:gd name="T3" fmla="*/ 0 h 66"/>
                <a:gd name="T4" fmla="*/ 92 w 92"/>
                <a:gd name="T5" fmla="*/ 66 h 66"/>
                <a:gd name="T6" fmla="*/ 1 w 92"/>
                <a:gd name="T7" fmla="*/ 48 h 66"/>
                <a:gd name="T8" fmla="*/ 0 w 92"/>
                <a:gd name="T9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6">
                  <a:moveTo>
                    <a:pt x="0" y="39"/>
                  </a:moveTo>
                  <a:lnTo>
                    <a:pt x="85" y="0"/>
                  </a:lnTo>
                  <a:lnTo>
                    <a:pt x="92" y="66"/>
                  </a:lnTo>
                  <a:lnTo>
                    <a:pt x="1" y="48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368"/>
            <p:cNvSpPr/>
            <p:nvPr/>
          </p:nvSpPr>
          <p:spPr bwMode="auto">
            <a:xfrm>
              <a:off x="6761163" y="6018213"/>
              <a:ext cx="225425" cy="144463"/>
            </a:xfrm>
            <a:custGeom>
              <a:avLst/>
              <a:gdLst>
                <a:gd name="T0" fmla="*/ 0 w 142"/>
                <a:gd name="T1" fmla="*/ 14 h 91"/>
                <a:gd name="T2" fmla="*/ 9 w 142"/>
                <a:gd name="T3" fmla="*/ 91 h 91"/>
                <a:gd name="T4" fmla="*/ 142 w 142"/>
                <a:gd name="T5" fmla="*/ 77 h 91"/>
                <a:gd name="T6" fmla="*/ 133 w 142"/>
                <a:gd name="T7" fmla="*/ 0 h 91"/>
                <a:gd name="T8" fmla="*/ 0 w 142"/>
                <a:gd name="T9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91">
                  <a:moveTo>
                    <a:pt x="0" y="14"/>
                  </a:moveTo>
                  <a:lnTo>
                    <a:pt x="9" y="91"/>
                  </a:lnTo>
                  <a:lnTo>
                    <a:pt x="142" y="77"/>
                  </a:lnTo>
                  <a:lnTo>
                    <a:pt x="13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369"/>
            <p:cNvSpPr/>
            <p:nvPr/>
          </p:nvSpPr>
          <p:spPr bwMode="auto">
            <a:xfrm>
              <a:off x="7010401" y="6051551"/>
              <a:ext cx="98425" cy="50800"/>
            </a:xfrm>
            <a:custGeom>
              <a:avLst/>
              <a:gdLst>
                <a:gd name="T0" fmla="*/ 9 w 58"/>
                <a:gd name="T1" fmla="*/ 5 h 31"/>
                <a:gd name="T2" fmla="*/ 1 w 58"/>
                <a:gd name="T3" fmla="*/ 19 h 31"/>
                <a:gd name="T4" fmla="*/ 12 w 58"/>
                <a:gd name="T5" fmla="*/ 30 h 31"/>
                <a:gd name="T6" fmla="*/ 49 w 58"/>
                <a:gd name="T7" fmla="*/ 26 h 31"/>
                <a:gd name="T8" fmla="*/ 57 w 58"/>
                <a:gd name="T9" fmla="*/ 12 h 31"/>
                <a:gd name="T10" fmla="*/ 46 w 58"/>
                <a:gd name="T11" fmla="*/ 1 h 31"/>
                <a:gd name="T12" fmla="*/ 9 w 58"/>
                <a:gd name="T1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1">
                  <a:moveTo>
                    <a:pt x="9" y="5"/>
                  </a:moveTo>
                  <a:cubicBezTo>
                    <a:pt x="4" y="6"/>
                    <a:pt x="0" y="12"/>
                    <a:pt x="1" y="19"/>
                  </a:cubicBezTo>
                  <a:cubicBezTo>
                    <a:pt x="2" y="26"/>
                    <a:pt x="7" y="31"/>
                    <a:pt x="12" y="30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4" y="26"/>
                    <a:pt x="58" y="20"/>
                    <a:pt x="57" y="12"/>
                  </a:cubicBezTo>
                  <a:cubicBezTo>
                    <a:pt x="57" y="5"/>
                    <a:pt x="52" y="0"/>
                    <a:pt x="46" y="1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DA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370"/>
            <p:cNvSpPr/>
            <p:nvPr/>
          </p:nvSpPr>
          <p:spPr bwMode="auto">
            <a:xfrm>
              <a:off x="7126288" y="5948363"/>
              <a:ext cx="296863" cy="236538"/>
            </a:xfrm>
            <a:custGeom>
              <a:avLst/>
              <a:gdLst>
                <a:gd name="T0" fmla="*/ 1 w 177"/>
                <a:gd name="T1" fmla="*/ 130 h 141"/>
                <a:gd name="T2" fmla="*/ 27 w 177"/>
                <a:gd name="T3" fmla="*/ 111 h 141"/>
                <a:gd name="T4" fmla="*/ 57 w 177"/>
                <a:gd name="T5" fmla="*/ 121 h 141"/>
                <a:gd name="T6" fmla="*/ 57 w 177"/>
                <a:gd name="T7" fmla="*/ 122 h 141"/>
                <a:gd name="T8" fmla="*/ 143 w 177"/>
                <a:gd name="T9" fmla="*/ 112 h 141"/>
                <a:gd name="T10" fmla="*/ 142 w 177"/>
                <a:gd name="T11" fmla="*/ 104 h 141"/>
                <a:gd name="T12" fmla="*/ 138 w 177"/>
                <a:gd name="T13" fmla="*/ 104 h 141"/>
                <a:gd name="T14" fmla="*/ 127 w 177"/>
                <a:gd name="T15" fmla="*/ 4 h 141"/>
                <a:gd name="T16" fmla="*/ 163 w 177"/>
                <a:gd name="T17" fmla="*/ 0 h 141"/>
                <a:gd name="T18" fmla="*/ 174 w 177"/>
                <a:gd name="T19" fmla="*/ 100 h 141"/>
                <a:gd name="T20" fmla="*/ 165 w 177"/>
                <a:gd name="T21" fmla="*/ 101 h 141"/>
                <a:gd name="T22" fmla="*/ 166 w 177"/>
                <a:gd name="T23" fmla="*/ 110 h 141"/>
                <a:gd name="T24" fmla="*/ 169 w 177"/>
                <a:gd name="T25" fmla="*/ 109 h 141"/>
                <a:gd name="T26" fmla="*/ 176 w 177"/>
                <a:gd name="T27" fmla="*/ 115 h 141"/>
                <a:gd name="T28" fmla="*/ 170 w 177"/>
                <a:gd name="T29" fmla="*/ 122 h 141"/>
                <a:gd name="T30" fmla="*/ 7 w 177"/>
                <a:gd name="T31" fmla="*/ 141 h 141"/>
                <a:gd name="T32" fmla="*/ 1 w 177"/>
                <a:gd name="T33" fmla="*/ 13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141">
                  <a:moveTo>
                    <a:pt x="1" y="130"/>
                  </a:moveTo>
                  <a:cubicBezTo>
                    <a:pt x="1" y="130"/>
                    <a:pt x="12" y="113"/>
                    <a:pt x="27" y="111"/>
                  </a:cubicBezTo>
                  <a:cubicBezTo>
                    <a:pt x="43" y="110"/>
                    <a:pt x="56" y="114"/>
                    <a:pt x="57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73" y="109"/>
                    <a:pt x="176" y="112"/>
                    <a:pt x="176" y="115"/>
                  </a:cubicBezTo>
                  <a:cubicBezTo>
                    <a:pt x="177" y="119"/>
                    <a:pt x="174" y="122"/>
                    <a:pt x="170" y="122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4" y="141"/>
                    <a:pt x="0" y="132"/>
                    <a:pt x="1" y="130"/>
                  </a:cubicBez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10315575" y="3604418"/>
            <a:ext cx="1346200" cy="1295400"/>
            <a:chOff x="7621588" y="3460751"/>
            <a:chExt cx="1346200" cy="1295400"/>
          </a:xfrm>
        </p:grpSpPr>
        <p:sp>
          <p:nvSpPr>
            <p:cNvPr id="44" name="Freeform 372"/>
            <p:cNvSpPr/>
            <p:nvPr/>
          </p:nvSpPr>
          <p:spPr bwMode="auto">
            <a:xfrm>
              <a:off x="7694613" y="3482976"/>
              <a:ext cx="1273175" cy="1273175"/>
            </a:xfrm>
            <a:custGeom>
              <a:avLst/>
              <a:gdLst>
                <a:gd name="T0" fmla="*/ 761 w 761"/>
                <a:gd name="T1" fmla="*/ 650 h 761"/>
                <a:gd name="T2" fmla="*/ 650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0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1" y="761"/>
                    <a:pt x="650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49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49" y="0"/>
                    <a:pt x="111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711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FFB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374"/>
            <p:cNvSpPr/>
            <p:nvPr/>
          </p:nvSpPr>
          <p:spPr bwMode="auto">
            <a:xfrm>
              <a:off x="8094663" y="4291013"/>
              <a:ext cx="222250" cy="88900"/>
            </a:xfrm>
            <a:custGeom>
              <a:avLst/>
              <a:gdLst>
                <a:gd name="T0" fmla="*/ 127 w 133"/>
                <a:gd name="T1" fmla="*/ 0 h 53"/>
                <a:gd name="T2" fmla="*/ 68 w 133"/>
                <a:gd name="T3" fmla="*/ 0 h 53"/>
                <a:gd name="T4" fmla="*/ 8 w 133"/>
                <a:gd name="T5" fmla="*/ 0 h 53"/>
                <a:gd name="T6" fmla="*/ 0 w 133"/>
                <a:gd name="T7" fmla="*/ 53 h 53"/>
                <a:gd name="T8" fmla="*/ 133 w 133"/>
                <a:gd name="T9" fmla="*/ 43 h 53"/>
                <a:gd name="T10" fmla="*/ 127 w 133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53">
                  <a:moveTo>
                    <a:pt x="127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23"/>
                    <a:pt x="0" y="5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26" y="18"/>
                    <a:pt x="127" y="0"/>
                    <a:pt x="127" y="0"/>
                  </a:cubicBezTo>
                  <a:close/>
                </a:path>
              </a:pathLst>
            </a:cu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375"/>
            <p:cNvSpPr/>
            <p:nvPr/>
          </p:nvSpPr>
          <p:spPr bwMode="auto">
            <a:xfrm>
              <a:off x="8027988" y="4364038"/>
              <a:ext cx="358775" cy="115888"/>
            </a:xfrm>
            <a:custGeom>
              <a:avLst/>
              <a:gdLst>
                <a:gd name="T0" fmla="*/ 40 w 215"/>
                <a:gd name="T1" fmla="*/ 10 h 70"/>
                <a:gd name="T2" fmla="*/ 0 w 215"/>
                <a:gd name="T3" fmla="*/ 70 h 70"/>
                <a:gd name="T4" fmla="*/ 108 w 215"/>
                <a:gd name="T5" fmla="*/ 70 h 70"/>
                <a:gd name="T6" fmla="*/ 215 w 215"/>
                <a:gd name="T7" fmla="*/ 70 h 70"/>
                <a:gd name="T8" fmla="*/ 173 w 215"/>
                <a:gd name="T9" fmla="*/ 0 h 70"/>
                <a:gd name="T10" fmla="*/ 40 w 215"/>
                <a:gd name="T11" fmla="*/ 1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70">
                  <a:moveTo>
                    <a:pt x="40" y="10"/>
                  </a:moveTo>
                  <a:cubicBezTo>
                    <a:pt x="33" y="29"/>
                    <a:pt x="21" y="50"/>
                    <a:pt x="0" y="70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191" y="47"/>
                    <a:pt x="179" y="21"/>
                    <a:pt x="173" y="0"/>
                  </a:cubicBezTo>
                  <a:lnTo>
                    <a:pt x="40" y="10"/>
                  </a:lnTo>
                  <a:close/>
                </a:path>
              </a:pathLst>
            </a:custGeom>
            <a:solidFill>
              <a:srgbClr val="DE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376"/>
            <p:cNvSpPr/>
            <p:nvPr/>
          </p:nvSpPr>
          <p:spPr bwMode="auto">
            <a:xfrm>
              <a:off x="7621588" y="4124326"/>
              <a:ext cx="1171575" cy="204788"/>
            </a:xfrm>
            <a:custGeom>
              <a:avLst/>
              <a:gdLst>
                <a:gd name="T0" fmla="*/ 0 w 699"/>
                <a:gd name="T1" fmla="*/ 27 h 123"/>
                <a:gd name="T2" fmla="*/ 84 w 699"/>
                <a:gd name="T3" fmla="*/ 123 h 123"/>
                <a:gd name="T4" fmla="*/ 616 w 699"/>
                <a:gd name="T5" fmla="*/ 123 h 123"/>
                <a:gd name="T6" fmla="*/ 699 w 699"/>
                <a:gd name="T7" fmla="*/ 27 h 123"/>
                <a:gd name="T8" fmla="*/ 699 w 699"/>
                <a:gd name="T9" fmla="*/ 0 h 123"/>
                <a:gd name="T10" fmla="*/ 0 w 699"/>
                <a:gd name="T11" fmla="*/ 0 h 123"/>
                <a:gd name="T12" fmla="*/ 0 w 699"/>
                <a:gd name="T13" fmla="*/ 2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123">
                  <a:moveTo>
                    <a:pt x="0" y="27"/>
                  </a:moveTo>
                  <a:cubicBezTo>
                    <a:pt x="0" y="106"/>
                    <a:pt x="5" y="123"/>
                    <a:pt x="84" y="123"/>
                  </a:cubicBezTo>
                  <a:cubicBezTo>
                    <a:pt x="616" y="123"/>
                    <a:pt x="616" y="123"/>
                    <a:pt x="616" y="123"/>
                  </a:cubicBezTo>
                  <a:cubicBezTo>
                    <a:pt x="695" y="123"/>
                    <a:pt x="699" y="106"/>
                    <a:pt x="699" y="27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377"/>
            <p:cNvSpPr/>
            <p:nvPr/>
          </p:nvSpPr>
          <p:spPr bwMode="auto">
            <a:xfrm>
              <a:off x="7621588" y="3460751"/>
              <a:ext cx="1171575" cy="682625"/>
            </a:xfrm>
            <a:custGeom>
              <a:avLst/>
              <a:gdLst>
                <a:gd name="T0" fmla="*/ 616 w 699"/>
                <a:gd name="T1" fmla="*/ 0 h 408"/>
                <a:gd name="T2" fmla="*/ 84 w 699"/>
                <a:gd name="T3" fmla="*/ 0 h 408"/>
                <a:gd name="T4" fmla="*/ 0 w 699"/>
                <a:gd name="T5" fmla="*/ 96 h 408"/>
                <a:gd name="T6" fmla="*/ 0 w 699"/>
                <a:gd name="T7" fmla="*/ 408 h 408"/>
                <a:gd name="T8" fmla="*/ 699 w 699"/>
                <a:gd name="T9" fmla="*/ 408 h 408"/>
                <a:gd name="T10" fmla="*/ 699 w 699"/>
                <a:gd name="T11" fmla="*/ 96 h 408"/>
                <a:gd name="T12" fmla="*/ 616 w 699"/>
                <a:gd name="T1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408">
                  <a:moveTo>
                    <a:pt x="616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5" y="0"/>
                    <a:pt x="0" y="17"/>
                    <a:pt x="0" y="9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699" y="408"/>
                    <a:pt x="699" y="408"/>
                    <a:pt x="699" y="408"/>
                  </a:cubicBezTo>
                  <a:cubicBezTo>
                    <a:pt x="699" y="96"/>
                    <a:pt x="699" y="96"/>
                    <a:pt x="699" y="96"/>
                  </a:cubicBezTo>
                  <a:cubicBezTo>
                    <a:pt x="699" y="17"/>
                    <a:pt x="695" y="0"/>
                    <a:pt x="616" y="0"/>
                  </a:cubicBez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Rectangle 378"/>
            <p:cNvSpPr>
              <a:spLocks noChangeArrowheads="1"/>
            </p:cNvSpPr>
            <p:nvPr/>
          </p:nvSpPr>
          <p:spPr bwMode="auto">
            <a:xfrm>
              <a:off x="7681913" y="3522663"/>
              <a:ext cx="1052513" cy="581025"/>
            </a:xfrm>
            <a:prstGeom prst="rect">
              <a:avLst/>
            </a:prstGeom>
            <a:solidFill>
              <a:srgbClr val="E3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379"/>
            <p:cNvSpPr/>
            <p:nvPr/>
          </p:nvSpPr>
          <p:spPr bwMode="auto">
            <a:xfrm>
              <a:off x="7970838" y="4443413"/>
              <a:ext cx="474663" cy="80963"/>
            </a:xfrm>
            <a:custGeom>
              <a:avLst/>
              <a:gdLst>
                <a:gd name="T0" fmla="*/ 284 w 284"/>
                <a:gd name="T1" fmla="*/ 24 h 48"/>
                <a:gd name="T2" fmla="*/ 260 w 284"/>
                <a:gd name="T3" fmla="*/ 48 h 48"/>
                <a:gd name="T4" fmla="*/ 24 w 284"/>
                <a:gd name="T5" fmla="*/ 48 h 48"/>
                <a:gd name="T6" fmla="*/ 0 w 284"/>
                <a:gd name="T7" fmla="*/ 24 h 48"/>
                <a:gd name="T8" fmla="*/ 24 w 284"/>
                <a:gd name="T9" fmla="*/ 0 h 48"/>
                <a:gd name="T10" fmla="*/ 260 w 284"/>
                <a:gd name="T11" fmla="*/ 0 h 48"/>
                <a:gd name="T12" fmla="*/ 284 w 284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48">
                  <a:moveTo>
                    <a:pt x="284" y="24"/>
                  </a:moveTo>
                  <a:cubicBezTo>
                    <a:pt x="284" y="37"/>
                    <a:pt x="273" y="48"/>
                    <a:pt x="260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73" y="0"/>
                    <a:pt x="284" y="11"/>
                    <a:pt x="28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Freeform 380"/>
            <p:cNvSpPr/>
            <p:nvPr/>
          </p:nvSpPr>
          <p:spPr bwMode="auto">
            <a:xfrm>
              <a:off x="8220076" y="3621088"/>
              <a:ext cx="211138" cy="293688"/>
            </a:xfrm>
            <a:custGeom>
              <a:avLst/>
              <a:gdLst>
                <a:gd name="T0" fmla="*/ 116 w 126"/>
                <a:gd name="T1" fmla="*/ 175 h 175"/>
                <a:gd name="T2" fmla="*/ 126 w 126"/>
                <a:gd name="T3" fmla="*/ 125 h 175"/>
                <a:gd name="T4" fmla="*/ 0 w 126"/>
                <a:gd name="T5" fmla="*/ 0 h 175"/>
                <a:gd name="T6" fmla="*/ 0 w 126"/>
                <a:gd name="T7" fmla="*/ 125 h 175"/>
                <a:gd name="T8" fmla="*/ 116 w 126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75">
                  <a:moveTo>
                    <a:pt x="116" y="175"/>
                  </a:moveTo>
                  <a:cubicBezTo>
                    <a:pt x="123" y="160"/>
                    <a:pt x="126" y="143"/>
                    <a:pt x="126" y="125"/>
                  </a:cubicBezTo>
                  <a:cubicBezTo>
                    <a:pt x="126" y="56"/>
                    <a:pt x="70" y="0"/>
                    <a:pt x="0" y="0"/>
                  </a:cubicBezTo>
                  <a:cubicBezTo>
                    <a:pt x="0" y="125"/>
                    <a:pt x="0" y="125"/>
                    <a:pt x="0" y="125"/>
                  </a:cubicBezTo>
                  <a:lnTo>
                    <a:pt x="116" y="175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381"/>
            <p:cNvSpPr/>
            <p:nvPr/>
          </p:nvSpPr>
          <p:spPr bwMode="auto">
            <a:xfrm>
              <a:off x="8010526" y="3621088"/>
              <a:ext cx="209550" cy="233363"/>
            </a:xfrm>
            <a:custGeom>
              <a:avLst/>
              <a:gdLst>
                <a:gd name="T0" fmla="*/ 125 w 125"/>
                <a:gd name="T1" fmla="*/ 0 h 139"/>
                <a:gd name="T2" fmla="*/ 0 w 125"/>
                <a:gd name="T3" fmla="*/ 125 h 139"/>
                <a:gd name="T4" fmla="*/ 0 w 125"/>
                <a:gd name="T5" fmla="*/ 139 h 139"/>
                <a:gd name="T6" fmla="*/ 125 w 125"/>
                <a:gd name="T7" fmla="*/ 125 h 139"/>
                <a:gd name="T8" fmla="*/ 125 w 125"/>
                <a:gd name="T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39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cubicBezTo>
                    <a:pt x="0" y="130"/>
                    <a:pt x="0" y="134"/>
                    <a:pt x="0" y="139"/>
                  </a:cubicBezTo>
                  <a:cubicBezTo>
                    <a:pt x="125" y="125"/>
                    <a:pt x="125" y="125"/>
                    <a:pt x="125" y="12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B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382"/>
            <p:cNvSpPr/>
            <p:nvPr/>
          </p:nvSpPr>
          <p:spPr bwMode="auto">
            <a:xfrm>
              <a:off x="8010526" y="3830638"/>
              <a:ext cx="354013" cy="211138"/>
            </a:xfrm>
            <a:custGeom>
              <a:avLst/>
              <a:gdLst>
                <a:gd name="T0" fmla="*/ 0 w 211"/>
                <a:gd name="T1" fmla="*/ 14 h 126"/>
                <a:gd name="T2" fmla="*/ 125 w 211"/>
                <a:gd name="T3" fmla="*/ 126 h 126"/>
                <a:gd name="T4" fmla="*/ 211 w 211"/>
                <a:gd name="T5" fmla="*/ 93 h 126"/>
                <a:gd name="T6" fmla="*/ 125 w 211"/>
                <a:gd name="T7" fmla="*/ 0 h 126"/>
                <a:gd name="T8" fmla="*/ 0 w 211"/>
                <a:gd name="T9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26">
                  <a:moveTo>
                    <a:pt x="0" y="14"/>
                  </a:moveTo>
                  <a:cubicBezTo>
                    <a:pt x="7" y="77"/>
                    <a:pt x="61" y="126"/>
                    <a:pt x="125" y="126"/>
                  </a:cubicBezTo>
                  <a:cubicBezTo>
                    <a:pt x="159" y="126"/>
                    <a:pt x="189" y="113"/>
                    <a:pt x="211" y="93"/>
                  </a:cubicBezTo>
                  <a:cubicBezTo>
                    <a:pt x="125" y="0"/>
                    <a:pt x="125" y="0"/>
                    <a:pt x="125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383"/>
            <p:cNvSpPr/>
            <p:nvPr/>
          </p:nvSpPr>
          <p:spPr bwMode="auto">
            <a:xfrm>
              <a:off x="8220076" y="3830638"/>
              <a:ext cx="193675" cy="155575"/>
            </a:xfrm>
            <a:custGeom>
              <a:avLst/>
              <a:gdLst>
                <a:gd name="T0" fmla="*/ 116 w 116"/>
                <a:gd name="T1" fmla="*/ 50 h 93"/>
                <a:gd name="T2" fmla="*/ 0 w 116"/>
                <a:gd name="T3" fmla="*/ 0 h 93"/>
                <a:gd name="T4" fmla="*/ 86 w 116"/>
                <a:gd name="T5" fmla="*/ 93 h 93"/>
                <a:gd name="T6" fmla="*/ 116 w 116"/>
                <a:gd name="T7" fmla="*/ 5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93">
                  <a:moveTo>
                    <a:pt x="116" y="5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99" y="81"/>
                    <a:pt x="109" y="66"/>
                    <a:pt x="116" y="50"/>
                  </a:cubicBezTo>
                  <a:close/>
                </a:path>
              </a:pathLst>
            </a:custGeom>
            <a:solidFill>
              <a:srgbClr val="66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216775" y="5177630"/>
            <a:ext cx="1349375" cy="1274763"/>
            <a:chOff x="4522788" y="5033963"/>
            <a:chExt cx="1349375" cy="1274763"/>
          </a:xfrm>
        </p:grpSpPr>
        <p:sp>
          <p:nvSpPr>
            <p:cNvPr id="32" name="Freeform 384"/>
            <p:cNvSpPr/>
            <p:nvPr/>
          </p:nvSpPr>
          <p:spPr bwMode="auto">
            <a:xfrm>
              <a:off x="4598988" y="5033963"/>
              <a:ext cx="1273175" cy="1274763"/>
            </a:xfrm>
            <a:custGeom>
              <a:avLst/>
              <a:gdLst>
                <a:gd name="T0" fmla="*/ 761 w 761"/>
                <a:gd name="T1" fmla="*/ 650 h 761"/>
                <a:gd name="T2" fmla="*/ 651 w 761"/>
                <a:gd name="T3" fmla="*/ 761 h 761"/>
                <a:gd name="T4" fmla="*/ 111 w 761"/>
                <a:gd name="T5" fmla="*/ 761 h 761"/>
                <a:gd name="T6" fmla="*/ 0 w 761"/>
                <a:gd name="T7" fmla="*/ 650 h 761"/>
                <a:gd name="T8" fmla="*/ 0 w 761"/>
                <a:gd name="T9" fmla="*/ 111 h 761"/>
                <a:gd name="T10" fmla="*/ 111 w 761"/>
                <a:gd name="T11" fmla="*/ 0 h 761"/>
                <a:gd name="T12" fmla="*/ 651 w 761"/>
                <a:gd name="T13" fmla="*/ 0 h 761"/>
                <a:gd name="T14" fmla="*/ 761 w 761"/>
                <a:gd name="T15" fmla="*/ 111 h 761"/>
                <a:gd name="T16" fmla="*/ 761 w 761"/>
                <a:gd name="T17" fmla="*/ 65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761">
                  <a:moveTo>
                    <a:pt x="761" y="650"/>
                  </a:moveTo>
                  <a:cubicBezTo>
                    <a:pt x="761" y="711"/>
                    <a:pt x="712" y="761"/>
                    <a:pt x="651" y="761"/>
                  </a:cubicBezTo>
                  <a:cubicBezTo>
                    <a:pt x="111" y="761"/>
                    <a:pt x="111" y="761"/>
                    <a:pt x="111" y="761"/>
                  </a:cubicBezTo>
                  <a:cubicBezTo>
                    <a:pt x="50" y="761"/>
                    <a:pt x="0" y="711"/>
                    <a:pt x="0" y="6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49"/>
                    <a:pt x="50" y="0"/>
                    <a:pt x="111" y="0"/>
                  </a:cubicBezTo>
                  <a:cubicBezTo>
                    <a:pt x="651" y="0"/>
                    <a:pt x="651" y="0"/>
                    <a:pt x="651" y="0"/>
                  </a:cubicBezTo>
                  <a:cubicBezTo>
                    <a:pt x="712" y="0"/>
                    <a:pt x="761" y="49"/>
                    <a:pt x="761" y="111"/>
                  </a:cubicBezTo>
                  <a:cubicBezTo>
                    <a:pt x="761" y="650"/>
                    <a:pt x="761" y="650"/>
                    <a:pt x="761" y="650"/>
                  </a:cubicBezTo>
                </a:path>
              </a:pathLst>
            </a:custGeom>
            <a:solidFill>
              <a:srgbClr val="FF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Rectangle 386"/>
            <p:cNvSpPr>
              <a:spLocks noChangeArrowheads="1"/>
            </p:cNvSpPr>
            <p:nvPr/>
          </p:nvSpPr>
          <p:spPr bwMode="auto">
            <a:xfrm>
              <a:off x="5281613" y="5837238"/>
              <a:ext cx="358775" cy="195263"/>
            </a:xfrm>
            <a:prstGeom prst="rect">
              <a:avLst/>
            </a:prstGeom>
            <a:solidFill>
              <a:srgbClr val="D08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Freeform 387"/>
            <p:cNvSpPr/>
            <p:nvPr/>
          </p:nvSpPr>
          <p:spPr bwMode="auto">
            <a:xfrm>
              <a:off x="4540251" y="6062663"/>
              <a:ext cx="1193800" cy="36513"/>
            </a:xfrm>
            <a:custGeom>
              <a:avLst/>
              <a:gdLst>
                <a:gd name="T0" fmla="*/ 6 w 752"/>
                <a:gd name="T1" fmla="*/ 0 h 23"/>
                <a:gd name="T2" fmla="*/ 0 w 752"/>
                <a:gd name="T3" fmla="*/ 23 h 23"/>
                <a:gd name="T4" fmla="*/ 752 w 752"/>
                <a:gd name="T5" fmla="*/ 23 h 23"/>
                <a:gd name="T6" fmla="*/ 746 w 752"/>
                <a:gd name="T7" fmla="*/ 0 h 23"/>
                <a:gd name="T8" fmla="*/ 6 w 75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2" h="23">
                  <a:moveTo>
                    <a:pt x="6" y="0"/>
                  </a:moveTo>
                  <a:lnTo>
                    <a:pt x="0" y="23"/>
                  </a:lnTo>
                  <a:lnTo>
                    <a:pt x="752" y="23"/>
                  </a:lnTo>
                  <a:lnTo>
                    <a:pt x="74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3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388"/>
            <p:cNvSpPr/>
            <p:nvPr/>
          </p:nvSpPr>
          <p:spPr bwMode="auto">
            <a:xfrm>
              <a:off x="4549776" y="6002338"/>
              <a:ext cx="1174750" cy="60325"/>
            </a:xfrm>
            <a:custGeom>
              <a:avLst/>
              <a:gdLst>
                <a:gd name="T0" fmla="*/ 700 w 702"/>
                <a:gd name="T1" fmla="*/ 29 h 36"/>
                <a:gd name="T2" fmla="*/ 639 w 702"/>
                <a:gd name="T3" fmla="*/ 0 h 36"/>
                <a:gd name="T4" fmla="*/ 62 w 702"/>
                <a:gd name="T5" fmla="*/ 0 h 36"/>
                <a:gd name="T6" fmla="*/ 2 w 702"/>
                <a:gd name="T7" fmla="*/ 29 h 36"/>
                <a:gd name="T8" fmla="*/ 0 w 702"/>
                <a:gd name="T9" fmla="*/ 36 h 36"/>
                <a:gd name="T10" fmla="*/ 702 w 702"/>
                <a:gd name="T11" fmla="*/ 36 h 36"/>
                <a:gd name="T12" fmla="*/ 700 w 702"/>
                <a:gd name="T13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2" h="36">
                  <a:moveTo>
                    <a:pt x="700" y="29"/>
                  </a:moveTo>
                  <a:cubicBezTo>
                    <a:pt x="691" y="11"/>
                    <a:pt x="677" y="0"/>
                    <a:pt x="63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25" y="0"/>
                    <a:pt x="16" y="8"/>
                    <a:pt x="2" y="2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02" y="36"/>
                    <a:pt x="702" y="36"/>
                    <a:pt x="702" y="36"/>
                  </a:cubicBezTo>
                  <a:lnTo>
                    <a:pt x="700" y="29"/>
                  </a:lnTo>
                  <a:close/>
                </a:path>
              </a:pathLst>
            </a:custGeom>
            <a:solidFill>
              <a:srgbClr val="FBB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389"/>
            <p:cNvSpPr/>
            <p:nvPr/>
          </p:nvSpPr>
          <p:spPr bwMode="auto">
            <a:xfrm>
              <a:off x="4605338" y="5661026"/>
              <a:ext cx="696913" cy="285750"/>
            </a:xfrm>
            <a:custGeom>
              <a:avLst/>
              <a:gdLst>
                <a:gd name="T0" fmla="*/ 426 w 439"/>
                <a:gd name="T1" fmla="*/ 180 h 180"/>
                <a:gd name="T2" fmla="*/ 0 w 439"/>
                <a:gd name="T3" fmla="*/ 134 h 180"/>
                <a:gd name="T4" fmla="*/ 13 w 439"/>
                <a:gd name="T5" fmla="*/ 0 h 180"/>
                <a:gd name="T6" fmla="*/ 439 w 439"/>
                <a:gd name="T7" fmla="*/ 46 h 180"/>
                <a:gd name="T8" fmla="*/ 426 w 43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180">
                  <a:moveTo>
                    <a:pt x="426" y="180"/>
                  </a:moveTo>
                  <a:lnTo>
                    <a:pt x="0" y="134"/>
                  </a:lnTo>
                  <a:lnTo>
                    <a:pt x="13" y="0"/>
                  </a:lnTo>
                  <a:lnTo>
                    <a:pt x="439" y="46"/>
                  </a:lnTo>
                  <a:lnTo>
                    <a:pt x="426" y="1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390"/>
            <p:cNvSpPr/>
            <p:nvPr/>
          </p:nvSpPr>
          <p:spPr bwMode="auto">
            <a:xfrm>
              <a:off x="4522788" y="5613401"/>
              <a:ext cx="968375" cy="171450"/>
            </a:xfrm>
            <a:custGeom>
              <a:avLst/>
              <a:gdLst>
                <a:gd name="T0" fmla="*/ 221 w 578"/>
                <a:gd name="T1" fmla="*/ 28 h 102"/>
                <a:gd name="T2" fmla="*/ 578 w 578"/>
                <a:gd name="T3" fmla="*/ 75 h 102"/>
                <a:gd name="T4" fmla="*/ 370 w 578"/>
                <a:gd name="T5" fmla="*/ 25 h 102"/>
                <a:gd name="T6" fmla="*/ 96 w 578"/>
                <a:gd name="T7" fmla="*/ 7 h 102"/>
                <a:gd name="T8" fmla="*/ 0 w 578"/>
                <a:gd name="T9" fmla="*/ 100 h 102"/>
                <a:gd name="T10" fmla="*/ 28 w 578"/>
                <a:gd name="T11" fmla="*/ 102 h 102"/>
                <a:gd name="T12" fmla="*/ 221 w 578"/>
                <a:gd name="T13" fmla="*/ 2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8" h="102">
                  <a:moveTo>
                    <a:pt x="221" y="28"/>
                  </a:moveTo>
                  <a:cubicBezTo>
                    <a:pt x="312" y="40"/>
                    <a:pt x="457" y="59"/>
                    <a:pt x="578" y="75"/>
                  </a:cubicBezTo>
                  <a:cubicBezTo>
                    <a:pt x="514" y="55"/>
                    <a:pt x="445" y="40"/>
                    <a:pt x="370" y="25"/>
                  </a:cubicBezTo>
                  <a:cubicBezTo>
                    <a:pt x="244" y="0"/>
                    <a:pt x="181" y="3"/>
                    <a:pt x="96" y="7"/>
                  </a:cubicBezTo>
                  <a:cubicBezTo>
                    <a:pt x="11" y="11"/>
                    <a:pt x="0" y="100"/>
                    <a:pt x="0" y="100"/>
                  </a:cubicBezTo>
                  <a:cubicBezTo>
                    <a:pt x="8" y="100"/>
                    <a:pt x="17" y="101"/>
                    <a:pt x="28" y="102"/>
                  </a:cubicBezTo>
                  <a:cubicBezTo>
                    <a:pt x="38" y="75"/>
                    <a:pt x="78" y="9"/>
                    <a:pt x="221" y="28"/>
                  </a:cubicBezTo>
                  <a:close/>
                </a:path>
              </a:pathLst>
            </a:custGeom>
            <a:solidFill>
              <a:srgbClr val="FFE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Freeform 391"/>
            <p:cNvSpPr/>
            <p:nvPr/>
          </p:nvSpPr>
          <p:spPr bwMode="auto">
            <a:xfrm>
              <a:off x="4570413" y="5629276"/>
              <a:ext cx="1162050" cy="322263"/>
            </a:xfrm>
            <a:custGeom>
              <a:avLst/>
              <a:gdLst>
                <a:gd name="T0" fmla="*/ 674 w 694"/>
                <a:gd name="T1" fmla="*/ 115 h 193"/>
                <a:gd name="T2" fmla="*/ 550 w 694"/>
                <a:gd name="T3" fmla="*/ 66 h 193"/>
                <a:gd name="T4" fmla="*/ 193 w 694"/>
                <a:gd name="T5" fmla="*/ 19 h 193"/>
                <a:gd name="T6" fmla="*/ 0 w 694"/>
                <a:gd name="T7" fmla="*/ 93 h 193"/>
                <a:gd name="T8" fmla="*/ 425 w 694"/>
                <a:gd name="T9" fmla="*/ 193 h 193"/>
                <a:gd name="T10" fmla="*/ 690 w 694"/>
                <a:gd name="T11" fmla="*/ 193 h 193"/>
                <a:gd name="T12" fmla="*/ 674 w 694"/>
                <a:gd name="T13" fmla="*/ 1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4" h="193">
                  <a:moveTo>
                    <a:pt x="674" y="115"/>
                  </a:moveTo>
                  <a:cubicBezTo>
                    <a:pt x="634" y="95"/>
                    <a:pt x="593" y="80"/>
                    <a:pt x="550" y="66"/>
                  </a:cubicBezTo>
                  <a:cubicBezTo>
                    <a:pt x="429" y="50"/>
                    <a:pt x="284" y="31"/>
                    <a:pt x="193" y="19"/>
                  </a:cubicBezTo>
                  <a:cubicBezTo>
                    <a:pt x="50" y="0"/>
                    <a:pt x="10" y="66"/>
                    <a:pt x="0" y="93"/>
                  </a:cubicBezTo>
                  <a:cubicBezTo>
                    <a:pt x="118" y="109"/>
                    <a:pt x="425" y="193"/>
                    <a:pt x="425" y="193"/>
                  </a:cubicBezTo>
                  <a:cubicBezTo>
                    <a:pt x="690" y="193"/>
                    <a:pt x="690" y="193"/>
                    <a:pt x="690" y="193"/>
                  </a:cubicBezTo>
                  <a:cubicBezTo>
                    <a:pt x="690" y="193"/>
                    <a:pt x="694" y="125"/>
                    <a:pt x="674" y="115"/>
                  </a:cubicBezTo>
                  <a:close/>
                </a:path>
              </a:pathLst>
            </a:custGeom>
            <a:solidFill>
              <a:srgbClr val="FBB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Oval 392"/>
            <p:cNvSpPr>
              <a:spLocks noChangeArrowheads="1"/>
            </p:cNvSpPr>
            <p:nvPr/>
          </p:nvSpPr>
          <p:spPr bwMode="auto">
            <a:xfrm>
              <a:off x="5484813" y="5834063"/>
              <a:ext cx="63500" cy="650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Freeform 393"/>
            <p:cNvSpPr/>
            <p:nvPr/>
          </p:nvSpPr>
          <p:spPr bwMode="auto">
            <a:xfrm>
              <a:off x="4800601" y="5273676"/>
              <a:ext cx="374650" cy="190500"/>
            </a:xfrm>
            <a:custGeom>
              <a:avLst/>
              <a:gdLst>
                <a:gd name="T0" fmla="*/ 191 w 224"/>
                <a:gd name="T1" fmla="*/ 67 h 113"/>
                <a:gd name="T2" fmla="*/ 191 w 224"/>
                <a:gd name="T3" fmla="*/ 67 h 113"/>
                <a:gd name="T4" fmla="*/ 70 w 224"/>
                <a:gd name="T5" fmla="*/ 110 h 113"/>
                <a:gd name="T6" fmla="*/ 68 w 224"/>
                <a:gd name="T7" fmla="*/ 103 h 113"/>
                <a:gd name="T8" fmla="*/ 188 w 224"/>
                <a:gd name="T9" fmla="*/ 61 h 113"/>
                <a:gd name="T10" fmla="*/ 204 w 224"/>
                <a:gd name="T11" fmla="*/ 51 h 113"/>
                <a:gd name="T12" fmla="*/ 213 w 224"/>
                <a:gd name="T13" fmla="*/ 25 h 113"/>
                <a:gd name="T14" fmla="*/ 202 w 224"/>
                <a:gd name="T15" fmla="*/ 11 h 113"/>
                <a:gd name="T16" fmla="*/ 171 w 224"/>
                <a:gd name="T17" fmla="*/ 13 h 113"/>
                <a:gd name="T18" fmla="*/ 17 w 224"/>
                <a:gd name="T19" fmla="*/ 68 h 113"/>
                <a:gd name="T20" fmla="*/ 9 w 224"/>
                <a:gd name="T21" fmla="*/ 90 h 113"/>
                <a:gd name="T22" fmla="*/ 9 w 224"/>
                <a:gd name="T23" fmla="*/ 91 h 113"/>
                <a:gd name="T24" fmla="*/ 29 w 224"/>
                <a:gd name="T25" fmla="*/ 103 h 113"/>
                <a:gd name="T26" fmla="*/ 158 w 224"/>
                <a:gd name="T27" fmla="*/ 57 h 113"/>
                <a:gd name="T28" fmla="*/ 165 w 224"/>
                <a:gd name="T29" fmla="*/ 51 h 113"/>
                <a:gd name="T30" fmla="*/ 164 w 224"/>
                <a:gd name="T31" fmla="*/ 43 h 113"/>
                <a:gd name="T32" fmla="*/ 164 w 224"/>
                <a:gd name="T33" fmla="*/ 42 h 113"/>
                <a:gd name="T34" fmla="*/ 149 w 224"/>
                <a:gd name="T35" fmla="*/ 34 h 113"/>
                <a:gd name="T36" fmla="*/ 38 w 224"/>
                <a:gd name="T37" fmla="*/ 73 h 113"/>
                <a:gd name="T38" fmla="*/ 36 w 224"/>
                <a:gd name="T39" fmla="*/ 66 h 113"/>
                <a:gd name="T40" fmla="*/ 147 w 224"/>
                <a:gd name="T41" fmla="*/ 27 h 113"/>
                <a:gd name="T42" fmla="*/ 171 w 224"/>
                <a:gd name="T43" fmla="*/ 39 h 113"/>
                <a:gd name="T44" fmla="*/ 171 w 224"/>
                <a:gd name="T45" fmla="*/ 40 h 113"/>
                <a:gd name="T46" fmla="*/ 172 w 224"/>
                <a:gd name="T47" fmla="*/ 54 h 113"/>
                <a:gd name="T48" fmla="*/ 160 w 224"/>
                <a:gd name="T49" fmla="*/ 64 h 113"/>
                <a:gd name="T50" fmla="*/ 31 w 224"/>
                <a:gd name="T51" fmla="*/ 110 h 113"/>
                <a:gd name="T52" fmla="*/ 31 w 224"/>
                <a:gd name="T53" fmla="*/ 110 h 113"/>
                <a:gd name="T54" fmla="*/ 3 w 224"/>
                <a:gd name="T55" fmla="*/ 93 h 113"/>
                <a:gd name="T56" fmla="*/ 3 w 224"/>
                <a:gd name="T57" fmla="*/ 93 h 113"/>
                <a:gd name="T58" fmla="*/ 2 w 224"/>
                <a:gd name="T59" fmla="*/ 72 h 113"/>
                <a:gd name="T60" fmla="*/ 15 w 224"/>
                <a:gd name="T61" fmla="*/ 61 h 113"/>
                <a:gd name="T62" fmla="*/ 169 w 224"/>
                <a:gd name="T63" fmla="*/ 6 h 113"/>
                <a:gd name="T64" fmla="*/ 205 w 224"/>
                <a:gd name="T65" fmla="*/ 4 h 113"/>
                <a:gd name="T66" fmla="*/ 220 w 224"/>
                <a:gd name="T67" fmla="*/ 23 h 113"/>
                <a:gd name="T68" fmla="*/ 209 w 224"/>
                <a:gd name="T69" fmla="*/ 57 h 113"/>
                <a:gd name="T70" fmla="*/ 191 w 224"/>
                <a:gd name="T71" fmla="*/ 6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4" h="113">
                  <a:moveTo>
                    <a:pt x="191" y="67"/>
                  </a:moveTo>
                  <a:cubicBezTo>
                    <a:pt x="191" y="67"/>
                    <a:pt x="191" y="67"/>
                    <a:pt x="191" y="67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97" y="57"/>
                    <a:pt x="204" y="51"/>
                  </a:cubicBezTo>
                  <a:cubicBezTo>
                    <a:pt x="213" y="44"/>
                    <a:pt x="216" y="35"/>
                    <a:pt x="213" y="25"/>
                  </a:cubicBezTo>
                  <a:cubicBezTo>
                    <a:pt x="210" y="18"/>
                    <a:pt x="206" y="13"/>
                    <a:pt x="202" y="11"/>
                  </a:cubicBezTo>
                  <a:cubicBezTo>
                    <a:pt x="195" y="7"/>
                    <a:pt x="185" y="8"/>
                    <a:pt x="171" y="13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3" y="74"/>
                    <a:pt x="9" y="9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2" y="97"/>
                    <a:pt x="15" y="105"/>
                    <a:pt x="29" y="103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7"/>
                    <a:pt x="163" y="55"/>
                    <a:pt x="165" y="51"/>
                  </a:cubicBezTo>
                  <a:cubicBezTo>
                    <a:pt x="166" y="48"/>
                    <a:pt x="166" y="46"/>
                    <a:pt x="164" y="43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1" y="36"/>
                    <a:pt x="158" y="31"/>
                    <a:pt x="149" y="3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63" y="22"/>
                    <a:pt x="169" y="35"/>
                    <a:pt x="171" y="39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3" y="45"/>
                    <a:pt x="173" y="49"/>
                    <a:pt x="172" y="54"/>
                  </a:cubicBezTo>
                  <a:cubicBezTo>
                    <a:pt x="169" y="61"/>
                    <a:pt x="160" y="64"/>
                    <a:pt x="160" y="64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10" y="113"/>
                    <a:pt x="5" y="99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85"/>
                    <a:pt x="0" y="78"/>
                    <a:pt x="2" y="72"/>
                  </a:cubicBezTo>
                  <a:cubicBezTo>
                    <a:pt x="6" y="64"/>
                    <a:pt x="14" y="61"/>
                    <a:pt x="15" y="61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85" y="1"/>
                    <a:pt x="196" y="0"/>
                    <a:pt x="205" y="4"/>
                  </a:cubicBezTo>
                  <a:cubicBezTo>
                    <a:pt x="211" y="7"/>
                    <a:pt x="216" y="13"/>
                    <a:pt x="220" y="23"/>
                  </a:cubicBezTo>
                  <a:cubicBezTo>
                    <a:pt x="224" y="35"/>
                    <a:pt x="220" y="47"/>
                    <a:pt x="209" y="57"/>
                  </a:cubicBezTo>
                  <a:cubicBezTo>
                    <a:pt x="201" y="64"/>
                    <a:pt x="191" y="67"/>
                    <a:pt x="191" y="67"/>
                  </a:cubicBezTo>
                  <a:close/>
                </a:path>
              </a:pathLst>
            </a:custGeom>
            <a:solidFill>
              <a:srgbClr val="4D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Freeform 394"/>
            <p:cNvSpPr/>
            <p:nvPr/>
          </p:nvSpPr>
          <p:spPr bwMode="auto">
            <a:xfrm>
              <a:off x="5186363" y="5459413"/>
              <a:ext cx="382588" cy="122238"/>
            </a:xfrm>
            <a:custGeom>
              <a:avLst/>
              <a:gdLst>
                <a:gd name="T0" fmla="*/ 188 w 229"/>
                <a:gd name="T1" fmla="*/ 66 h 73"/>
                <a:gd name="T2" fmla="*/ 188 w 229"/>
                <a:gd name="T3" fmla="*/ 66 h 73"/>
                <a:gd name="T4" fmla="*/ 60 w 229"/>
                <a:gd name="T5" fmla="*/ 73 h 73"/>
                <a:gd name="T6" fmla="*/ 60 w 229"/>
                <a:gd name="T7" fmla="*/ 66 h 73"/>
                <a:gd name="T8" fmla="*/ 188 w 229"/>
                <a:gd name="T9" fmla="*/ 59 h 73"/>
                <a:gd name="T10" fmla="*/ 205 w 229"/>
                <a:gd name="T11" fmla="*/ 54 h 73"/>
                <a:gd name="T12" fmla="*/ 221 w 229"/>
                <a:gd name="T13" fmla="*/ 32 h 73"/>
                <a:gd name="T14" fmla="*/ 215 w 229"/>
                <a:gd name="T15" fmla="*/ 15 h 73"/>
                <a:gd name="T16" fmla="*/ 185 w 229"/>
                <a:gd name="T17" fmla="*/ 8 h 73"/>
                <a:gd name="T18" fmla="*/ 21 w 229"/>
                <a:gd name="T19" fmla="*/ 17 h 73"/>
                <a:gd name="T20" fmla="*/ 8 w 229"/>
                <a:gd name="T21" fmla="*/ 36 h 73"/>
                <a:gd name="T22" fmla="*/ 8 w 229"/>
                <a:gd name="T23" fmla="*/ 37 h 73"/>
                <a:gd name="T24" fmla="*/ 23 w 229"/>
                <a:gd name="T25" fmla="*/ 54 h 73"/>
                <a:gd name="T26" fmla="*/ 159 w 229"/>
                <a:gd name="T27" fmla="*/ 47 h 73"/>
                <a:gd name="T28" fmla="*/ 168 w 229"/>
                <a:gd name="T29" fmla="*/ 43 h 73"/>
                <a:gd name="T30" fmla="*/ 170 w 229"/>
                <a:gd name="T31" fmla="*/ 35 h 73"/>
                <a:gd name="T32" fmla="*/ 170 w 229"/>
                <a:gd name="T33" fmla="*/ 34 h 73"/>
                <a:gd name="T34" fmla="*/ 158 w 229"/>
                <a:gd name="T35" fmla="*/ 22 h 73"/>
                <a:gd name="T36" fmla="*/ 40 w 229"/>
                <a:gd name="T37" fmla="*/ 28 h 73"/>
                <a:gd name="T38" fmla="*/ 40 w 229"/>
                <a:gd name="T39" fmla="*/ 21 h 73"/>
                <a:gd name="T40" fmla="*/ 158 w 229"/>
                <a:gd name="T41" fmla="*/ 15 h 73"/>
                <a:gd name="T42" fmla="*/ 177 w 229"/>
                <a:gd name="T43" fmla="*/ 33 h 73"/>
                <a:gd name="T44" fmla="*/ 177 w 229"/>
                <a:gd name="T45" fmla="*/ 34 h 73"/>
                <a:gd name="T46" fmla="*/ 174 w 229"/>
                <a:gd name="T47" fmla="*/ 47 h 73"/>
                <a:gd name="T48" fmla="*/ 159 w 229"/>
                <a:gd name="T49" fmla="*/ 54 h 73"/>
                <a:gd name="T50" fmla="*/ 23 w 229"/>
                <a:gd name="T51" fmla="*/ 61 h 73"/>
                <a:gd name="T52" fmla="*/ 23 w 229"/>
                <a:gd name="T53" fmla="*/ 61 h 73"/>
                <a:gd name="T54" fmla="*/ 0 w 229"/>
                <a:gd name="T55" fmla="*/ 37 h 73"/>
                <a:gd name="T56" fmla="*/ 0 w 229"/>
                <a:gd name="T57" fmla="*/ 37 h 73"/>
                <a:gd name="T58" fmla="*/ 6 w 229"/>
                <a:gd name="T59" fmla="*/ 17 h 73"/>
                <a:gd name="T60" fmla="*/ 21 w 229"/>
                <a:gd name="T61" fmla="*/ 10 h 73"/>
                <a:gd name="T62" fmla="*/ 185 w 229"/>
                <a:gd name="T63" fmla="*/ 1 h 73"/>
                <a:gd name="T64" fmla="*/ 219 w 229"/>
                <a:gd name="T65" fmla="*/ 9 h 73"/>
                <a:gd name="T66" fmla="*/ 228 w 229"/>
                <a:gd name="T67" fmla="*/ 31 h 73"/>
                <a:gd name="T68" fmla="*/ 208 w 229"/>
                <a:gd name="T69" fmla="*/ 61 h 73"/>
                <a:gd name="T70" fmla="*/ 188 w 229"/>
                <a:gd name="T71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9" h="73">
                  <a:moveTo>
                    <a:pt x="188" y="66"/>
                  </a:moveTo>
                  <a:cubicBezTo>
                    <a:pt x="188" y="66"/>
                    <a:pt x="188" y="66"/>
                    <a:pt x="188" y="66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188" y="59"/>
                    <a:pt x="188" y="59"/>
                    <a:pt x="188" y="59"/>
                  </a:cubicBezTo>
                  <a:cubicBezTo>
                    <a:pt x="188" y="59"/>
                    <a:pt x="197" y="58"/>
                    <a:pt x="205" y="54"/>
                  </a:cubicBezTo>
                  <a:cubicBezTo>
                    <a:pt x="216" y="50"/>
                    <a:pt x="222" y="42"/>
                    <a:pt x="221" y="32"/>
                  </a:cubicBezTo>
                  <a:cubicBezTo>
                    <a:pt x="221" y="24"/>
                    <a:pt x="219" y="18"/>
                    <a:pt x="215" y="15"/>
                  </a:cubicBezTo>
                  <a:cubicBezTo>
                    <a:pt x="209" y="10"/>
                    <a:pt x="199" y="8"/>
                    <a:pt x="185" y="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7" y="19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43"/>
                    <a:pt x="9" y="52"/>
                    <a:pt x="23" y="54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9" y="47"/>
                    <a:pt x="165" y="46"/>
                    <a:pt x="168" y="43"/>
                  </a:cubicBezTo>
                  <a:cubicBezTo>
                    <a:pt x="170" y="41"/>
                    <a:pt x="170" y="38"/>
                    <a:pt x="170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9" y="28"/>
                    <a:pt x="167" y="22"/>
                    <a:pt x="158" y="22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74" y="15"/>
                    <a:pt x="176" y="28"/>
                    <a:pt x="177" y="33"/>
                  </a:cubicBezTo>
                  <a:cubicBezTo>
                    <a:pt x="177" y="34"/>
                    <a:pt x="177" y="34"/>
                    <a:pt x="177" y="34"/>
                  </a:cubicBezTo>
                  <a:cubicBezTo>
                    <a:pt x="178" y="39"/>
                    <a:pt x="177" y="44"/>
                    <a:pt x="174" y="47"/>
                  </a:cubicBezTo>
                  <a:cubicBezTo>
                    <a:pt x="169" y="53"/>
                    <a:pt x="160" y="54"/>
                    <a:pt x="159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" y="58"/>
                    <a:pt x="1" y="43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9"/>
                    <a:pt x="2" y="22"/>
                    <a:pt x="6" y="17"/>
                  </a:cubicBezTo>
                  <a:cubicBezTo>
                    <a:pt x="12" y="10"/>
                    <a:pt x="21" y="10"/>
                    <a:pt x="21" y="10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201" y="0"/>
                    <a:pt x="212" y="3"/>
                    <a:pt x="219" y="9"/>
                  </a:cubicBezTo>
                  <a:cubicBezTo>
                    <a:pt x="225" y="14"/>
                    <a:pt x="228" y="21"/>
                    <a:pt x="228" y="31"/>
                  </a:cubicBezTo>
                  <a:cubicBezTo>
                    <a:pt x="229" y="45"/>
                    <a:pt x="222" y="55"/>
                    <a:pt x="208" y="61"/>
                  </a:cubicBezTo>
                  <a:cubicBezTo>
                    <a:pt x="198" y="65"/>
                    <a:pt x="188" y="66"/>
                    <a:pt x="188" y="66"/>
                  </a:cubicBezTo>
                  <a:close/>
                </a:path>
              </a:pathLst>
            </a:custGeom>
            <a:solidFill>
              <a:srgbClr val="4D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8" name="Freeform 395"/>
          <p:cNvSpPr/>
          <p:nvPr/>
        </p:nvSpPr>
        <p:spPr bwMode="auto">
          <a:xfrm>
            <a:off x="10388600" y="2082005"/>
            <a:ext cx="1273175" cy="1274763"/>
          </a:xfrm>
          <a:custGeom>
            <a:avLst/>
            <a:gdLst>
              <a:gd name="T0" fmla="*/ 761 w 761"/>
              <a:gd name="T1" fmla="*/ 651 h 761"/>
              <a:gd name="T2" fmla="*/ 650 w 761"/>
              <a:gd name="T3" fmla="*/ 761 h 761"/>
              <a:gd name="T4" fmla="*/ 111 w 761"/>
              <a:gd name="T5" fmla="*/ 761 h 761"/>
              <a:gd name="T6" fmla="*/ 0 w 761"/>
              <a:gd name="T7" fmla="*/ 651 h 761"/>
              <a:gd name="T8" fmla="*/ 0 w 761"/>
              <a:gd name="T9" fmla="*/ 111 h 761"/>
              <a:gd name="T10" fmla="*/ 111 w 761"/>
              <a:gd name="T11" fmla="*/ 0 h 761"/>
              <a:gd name="T12" fmla="*/ 650 w 761"/>
              <a:gd name="T13" fmla="*/ 0 h 761"/>
              <a:gd name="T14" fmla="*/ 761 w 761"/>
              <a:gd name="T15" fmla="*/ 111 h 761"/>
              <a:gd name="T16" fmla="*/ 761 w 761"/>
              <a:gd name="T17" fmla="*/ 651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1" h="761">
                <a:moveTo>
                  <a:pt x="761" y="651"/>
                </a:moveTo>
                <a:cubicBezTo>
                  <a:pt x="761" y="712"/>
                  <a:pt x="711" y="761"/>
                  <a:pt x="650" y="761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49" y="761"/>
                  <a:pt x="0" y="712"/>
                  <a:pt x="0" y="651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50"/>
                  <a:pt x="49" y="0"/>
                  <a:pt x="111" y="0"/>
                </a:cubicBezTo>
                <a:cubicBezTo>
                  <a:pt x="650" y="0"/>
                  <a:pt x="650" y="0"/>
                  <a:pt x="650" y="0"/>
                </a:cubicBezTo>
                <a:cubicBezTo>
                  <a:pt x="711" y="0"/>
                  <a:pt x="761" y="50"/>
                  <a:pt x="761" y="111"/>
                </a:cubicBezTo>
                <a:cubicBezTo>
                  <a:pt x="761" y="651"/>
                  <a:pt x="761" y="651"/>
                  <a:pt x="761" y="651"/>
                </a:cubicBezTo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9" name="Freeform 396"/>
          <p:cNvSpPr/>
          <p:nvPr/>
        </p:nvSpPr>
        <p:spPr bwMode="auto">
          <a:xfrm>
            <a:off x="10388600" y="2082005"/>
            <a:ext cx="1273175" cy="1274763"/>
          </a:xfrm>
          <a:custGeom>
            <a:avLst/>
            <a:gdLst>
              <a:gd name="T0" fmla="*/ 761 w 761"/>
              <a:gd name="T1" fmla="*/ 651 h 761"/>
              <a:gd name="T2" fmla="*/ 650 w 761"/>
              <a:gd name="T3" fmla="*/ 761 h 761"/>
              <a:gd name="T4" fmla="*/ 111 w 761"/>
              <a:gd name="T5" fmla="*/ 761 h 761"/>
              <a:gd name="T6" fmla="*/ 0 w 761"/>
              <a:gd name="T7" fmla="*/ 651 h 761"/>
              <a:gd name="T8" fmla="*/ 0 w 761"/>
              <a:gd name="T9" fmla="*/ 111 h 761"/>
              <a:gd name="T10" fmla="*/ 111 w 761"/>
              <a:gd name="T11" fmla="*/ 0 h 761"/>
              <a:gd name="T12" fmla="*/ 650 w 761"/>
              <a:gd name="T13" fmla="*/ 0 h 761"/>
              <a:gd name="T14" fmla="*/ 761 w 761"/>
              <a:gd name="T15" fmla="*/ 111 h 761"/>
              <a:gd name="T16" fmla="*/ 761 w 761"/>
              <a:gd name="T17" fmla="*/ 651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1" h="761">
                <a:moveTo>
                  <a:pt x="761" y="651"/>
                </a:moveTo>
                <a:cubicBezTo>
                  <a:pt x="761" y="712"/>
                  <a:pt x="711" y="761"/>
                  <a:pt x="650" y="761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49" y="761"/>
                  <a:pt x="0" y="712"/>
                  <a:pt x="0" y="651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50"/>
                  <a:pt x="49" y="0"/>
                  <a:pt x="111" y="0"/>
                </a:cubicBezTo>
                <a:cubicBezTo>
                  <a:pt x="650" y="0"/>
                  <a:pt x="650" y="0"/>
                  <a:pt x="650" y="0"/>
                </a:cubicBezTo>
                <a:cubicBezTo>
                  <a:pt x="711" y="0"/>
                  <a:pt x="761" y="50"/>
                  <a:pt x="761" y="111"/>
                </a:cubicBezTo>
                <a:cubicBezTo>
                  <a:pt x="761" y="651"/>
                  <a:pt x="761" y="651"/>
                  <a:pt x="761" y="651"/>
                </a:cubicBezTo>
              </a:path>
            </a:pathLst>
          </a:custGeom>
          <a:solidFill>
            <a:srgbClr val="FFF5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3" name="Freeform 400"/>
          <p:cNvSpPr/>
          <p:nvPr/>
        </p:nvSpPr>
        <p:spPr bwMode="auto">
          <a:xfrm>
            <a:off x="10720388" y="3042443"/>
            <a:ext cx="477838" cy="268288"/>
          </a:xfrm>
          <a:custGeom>
            <a:avLst/>
            <a:gdLst>
              <a:gd name="T0" fmla="*/ 265 w 286"/>
              <a:gd name="T1" fmla="*/ 0 h 161"/>
              <a:gd name="T2" fmla="*/ 100 w 286"/>
              <a:gd name="T3" fmla="*/ 125 h 161"/>
              <a:gd name="T4" fmla="*/ 71 w 286"/>
              <a:gd name="T5" fmla="*/ 101 h 161"/>
              <a:gd name="T6" fmla="*/ 30 w 286"/>
              <a:gd name="T7" fmla="*/ 101 h 161"/>
              <a:gd name="T8" fmla="*/ 0 w 286"/>
              <a:gd name="T9" fmla="*/ 131 h 161"/>
              <a:gd name="T10" fmla="*/ 30 w 286"/>
              <a:gd name="T11" fmla="*/ 161 h 161"/>
              <a:gd name="T12" fmla="*/ 71 w 286"/>
              <a:gd name="T13" fmla="*/ 161 h 161"/>
              <a:gd name="T14" fmla="*/ 100 w 286"/>
              <a:gd name="T15" fmla="*/ 137 h 161"/>
              <a:gd name="T16" fmla="*/ 286 w 286"/>
              <a:gd name="T17" fmla="*/ 0 h 161"/>
              <a:gd name="T18" fmla="*/ 265 w 286"/>
              <a:gd name="T19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6" h="161">
                <a:moveTo>
                  <a:pt x="265" y="0"/>
                </a:moveTo>
                <a:cubicBezTo>
                  <a:pt x="265" y="0"/>
                  <a:pt x="285" y="133"/>
                  <a:pt x="100" y="125"/>
                </a:cubicBezTo>
                <a:cubicBezTo>
                  <a:pt x="97" y="111"/>
                  <a:pt x="85" y="101"/>
                  <a:pt x="71" y="101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14" y="101"/>
                  <a:pt x="0" y="114"/>
                  <a:pt x="0" y="131"/>
                </a:cubicBezTo>
                <a:cubicBezTo>
                  <a:pt x="0" y="147"/>
                  <a:pt x="14" y="161"/>
                  <a:pt x="30" y="161"/>
                </a:cubicBezTo>
                <a:cubicBezTo>
                  <a:pt x="71" y="161"/>
                  <a:pt x="71" y="161"/>
                  <a:pt x="71" y="161"/>
                </a:cubicBezTo>
                <a:cubicBezTo>
                  <a:pt x="85" y="161"/>
                  <a:pt x="97" y="151"/>
                  <a:pt x="100" y="137"/>
                </a:cubicBezTo>
                <a:cubicBezTo>
                  <a:pt x="149" y="140"/>
                  <a:pt x="275" y="133"/>
                  <a:pt x="286" y="0"/>
                </a:cubicBezTo>
                <a:lnTo>
                  <a:pt x="265" y="0"/>
                </a:lnTo>
                <a:close/>
              </a:path>
            </a:pathLst>
          </a:custGeom>
          <a:solidFill>
            <a:srgbClr val="2323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Freeform 401"/>
          <p:cNvSpPr/>
          <p:nvPr/>
        </p:nvSpPr>
        <p:spPr bwMode="auto">
          <a:xfrm>
            <a:off x="10340975" y="2207418"/>
            <a:ext cx="446088" cy="561975"/>
          </a:xfrm>
          <a:custGeom>
            <a:avLst/>
            <a:gdLst>
              <a:gd name="T0" fmla="*/ 0 w 266"/>
              <a:gd name="T1" fmla="*/ 274 h 335"/>
              <a:gd name="T2" fmla="*/ 7 w 266"/>
              <a:gd name="T3" fmla="*/ 335 h 335"/>
              <a:gd name="T4" fmla="*/ 42 w 266"/>
              <a:gd name="T5" fmla="*/ 335 h 335"/>
              <a:gd name="T6" fmla="*/ 32 w 266"/>
              <a:gd name="T7" fmla="*/ 267 h 335"/>
              <a:gd name="T8" fmla="*/ 127 w 266"/>
              <a:gd name="T9" fmla="*/ 77 h 335"/>
              <a:gd name="T10" fmla="*/ 265 w 266"/>
              <a:gd name="T11" fmla="*/ 49 h 335"/>
              <a:gd name="T12" fmla="*/ 266 w 266"/>
              <a:gd name="T13" fmla="*/ 49 h 335"/>
              <a:gd name="T14" fmla="*/ 266 w 266"/>
              <a:gd name="T15" fmla="*/ 0 h 335"/>
              <a:gd name="T16" fmla="*/ 0 w 266"/>
              <a:gd name="T17" fmla="*/ 27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6" h="335">
                <a:moveTo>
                  <a:pt x="0" y="274"/>
                </a:moveTo>
                <a:cubicBezTo>
                  <a:pt x="0" y="295"/>
                  <a:pt x="3" y="316"/>
                  <a:pt x="7" y="335"/>
                </a:cubicBezTo>
                <a:cubicBezTo>
                  <a:pt x="42" y="335"/>
                  <a:pt x="42" y="335"/>
                  <a:pt x="42" y="335"/>
                </a:cubicBezTo>
                <a:cubicBezTo>
                  <a:pt x="35" y="314"/>
                  <a:pt x="32" y="291"/>
                  <a:pt x="32" y="267"/>
                </a:cubicBezTo>
                <a:cubicBezTo>
                  <a:pt x="32" y="189"/>
                  <a:pt x="70" y="120"/>
                  <a:pt x="127" y="77"/>
                </a:cubicBezTo>
                <a:cubicBezTo>
                  <a:pt x="147" y="63"/>
                  <a:pt x="206" y="49"/>
                  <a:pt x="265" y="49"/>
                </a:cubicBezTo>
                <a:cubicBezTo>
                  <a:pt x="266" y="49"/>
                  <a:pt x="266" y="49"/>
                  <a:pt x="266" y="49"/>
                </a:cubicBezTo>
                <a:cubicBezTo>
                  <a:pt x="266" y="0"/>
                  <a:pt x="266" y="0"/>
                  <a:pt x="266" y="0"/>
                </a:cubicBezTo>
                <a:cubicBezTo>
                  <a:pt x="115" y="0"/>
                  <a:pt x="0" y="123"/>
                  <a:pt x="0" y="274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5" name="Freeform 402"/>
          <p:cNvSpPr/>
          <p:nvPr/>
        </p:nvSpPr>
        <p:spPr bwMode="auto">
          <a:xfrm>
            <a:off x="10787063" y="2207418"/>
            <a:ext cx="442913" cy="561975"/>
          </a:xfrm>
          <a:custGeom>
            <a:avLst/>
            <a:gdLst>
              <a:gd name="T0" fmla="*/ 0 w 265"/>
              <a:gd name="T1" fmla="*/ 0 h 335"/>
              <a:gd name="T2" fmla="*/ 0 w 265"/>
              <a:gd name="T3" fmla="*/ 0 h 335"/>
              <a:gd name="T4" fmla="*/ 0 w 265"/>
              <a:gd name="T5" fmla="*/ 49 h 335"/>
              <a:gd name="T6" fmla="*/ 135 w 265"/>
              <a:gd name="T7" fmla="*/ 76 h 335"/>
              <a:gd name="T8" fmla="*/ 233 w 265"/>
              <a:gd name="T9" fmla="*/ 267 h 335"/>
              <a:gd name="T10" fmla="*/ 223 w 265"/>
              <a:gd name="T11" fmla="*/ 335 h 335"/>
              <a:gd name="T12" fmla="*/ 258 w 265"/>
              <a:gd name="T13" fmla="*/ 335 h 335"/>
              <a:gd name="T14" fmla="*/ 265 w 265"/>
              <a:gd name="T15" fmla="*/ 274 h 335"/>
              <a:gd name="T16" fmla="*/ 0 w 265"/>
              <a:gd name="T17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5" h="33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8" y="48"/>
                  <a:pt x="116" y="62"/>
                  <a:pt x="135" y="76"/>
                </a:cubicBezTo>
                <a:cubicBezTo>
                  <a:pt x="195" y="118"/>
                  <a:pt x="233" y="188"/>
                  <a:pt x="233" y="267"/>
                </a:cubicBezTo>
                <a:cubicBezTo>
                  <a:pt x="233" y="291"/>
                  <a:pt x="230" y="314"/>
                  <a:pt x="223" y="335"/>
                </a:cubicBezTo>
                <a:cubicBezTo>
                  <a:pt x="258" y="335"/>
                  <a:pt x="258" y="335"/>
                  <a:pt x="258" y="335"/>
                </a:cubicBezTo>
                <a:cubicBezTo>
                  <a:pt x="262" y="316"/>
                  <a:pt x="265" y="295"/>
                  <a:pt x="265" y="274"/>
                </a:cubicBezTo>
                <a:cubicBezTo>
                  <a:pt x="265" y="123"/>
                  <a:pt x="150" y="0"/>
                  <a:pt x="0" y="0"/>
                </a:cubicBezTo>
                <a:close/>
              </a:path>
            </a:pathLst>
          </a:custGeom>
          <a:solidFill>
            <a:srgbClr val="6E6E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6" name="Freeform 403"/>
          <p:cNvSpPr/>
          <p:nvPr/>
        </p:nvSpPr>
        <p:spPr bwMode="auto">
          <a:xfrm>
            <a:off x="10277475" y="2786855"/>
            <a:ext cx="161925" cy="247650"/>
          </a:xfrm>
          <a:custGeom>
            <a:avLst/>
            <a:gdLst>
              <a:gd name="T0" fmla="*/ 93 w 97"/>
              <a:gd name="T1" fmla="*/ 70 h 148"/>
              <a:gd name="T2" fmla="*/ 55 w 97"/>
              <a:gd name="T3" fmla="*/ 146 h 148"/>
              <a:gd name="T4" fmla="*/ 4 w 97"/>
              <a:gd name="T5" fmla="*/ 78 h 148"/>
              <a:gd name="T6" fmla="*/ 42 w 97"/>
              <a:gd name="T7" fmla="*/ 3 h 148"/>
              <a:gd name="T8" fmla="*/ 93 w 97"/>
              <a:gd name="T9" fmla="*/ 7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48">
                <a:moveTo>
                  <a:pt x="93" y="70"/>
                </a:moveTo>
                <a:cubicBezTo>
                  <a:pt x="97" y="110"/>
                  <a:pt x="80" y="144"/>
                  <a:pt x="55" y="146"/>
                </a:cubicBezTo>
                <a:cubicBezTo>
                  <a:pt x="30" y="148"/>
                  <a:pt x="7" y="118"/>
                  <a:pt x="4" y="78"/>
                </a:cubicBezTo>
                <a:cubicBezTo>
                  <a:pt x="0" y="39"/>
                  <a:pt x="18" y="5"/>
                  <a:pt x="42" y="3"/>
                </a:cubicBezTo>
                <a:cubicBezTo>
                  <a:pt x="67" y="0"/>
                  <a:pt x="90" y="31"/>
                  <a:pt x="93" y="70"/>
                </a:cubicBezTo>
                <a:close/>
              </a:path>
            </a:pathLst>
          </a:custGeom>
          <a:solidFill>
            <a:srgbClr val="8585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7" name="Freeform 404"/>
          <p:cNvSpPr/>
          <p:nvPr/>
        </p:nvSpPr>
        <p:spPr bwMode="auto">
          <a:xfrm>
            <a:off x="10326688" y="2740818"/>
            <a:ext cx="106363" cy="331788"/>
          </a:xfrm>
          <a:custGeom>
            <a:avLst/>
            <a:gdLst>
              <a:gd name="T0" fmla="*/ 63 w 64"/>
              <a:gd name="T1" fmla="*/ 170 h 198"/>
              <a:gd name="T2" fmla="*/ 41 w 64"/>
              <a:gd name="T3" fmla="*/ 197 h 198"/>
              <a:gd name="T4" fmla="*/ 14 w 64"/>
              <a:gd name="T5" fmla="*/ 174 h 198"/>
              <a:gd name="T6" fmla="*/ 1 w 64"/>
              <a:gd name="T7" fmla="*/ 28 h 198"/>
              <a:gd name="T8" fmla="*/ 23 w 64"/>
              <a:gd name="T9" fmla="*/ 1 h 198"/>
              <a:gd name="T10" fmla="*/ 50 w 64"/>
              <a:gd name="T11" fmla="*/ 24 h 198"/>
              <a:gd name="T12" fmla="*/ 63 w 64"/>
              <a:gd name="T13" fmla="*/ 17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98">
                <a:moveTo>
                  <a:pt x="63" y="170"/>
                </a:moveTo>
                <a:cubicBezTo>
                  <a:pt x="64" y="184"/>
                  <a:pt x="54" y="196"/>
                  <a:pt x="41" y="197"/>
                </a:cubicBezTo>
                <a:cubicBezTo>
                  <a:pt x="27" y="198"/>
                  <a:pt x="15" y="188"/>
                  <a:pt x="14" y="174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15"/>
                  <a:pt x="10" y="3"/>
                  <a:pt x="23" y="1"/>
                </a:cubicBezTo>
                <a:cubicBezTo>
                  <a:pt x="37" y="0"/>
                  <a:pt x="49" y="10"/>
                  <a:pt x="50" y="24"/>
                </a:cubicBezTo>
                <a:lnTo>
                  <a:pt x="63" y="170"/>
                </a:lnTo>
                <a:close/>
              </a:path>
            </a:pathLst>
          </a:cu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8" name="Freeform 405"/>
          <p:cNvSpPr/>
          <p:nvPr/>
        </p:nvSpPr>
        <p:spPr bwMode="auto">
          <a:xfrm>
            <a:off x="10369550" y="2690018"/>
            <a:ext cx="146050" cy="436563"/>
          </a:xfrm>
          <a:custGeom>
            <a:avLst/>
            <a:gdLst>
              <a:gd name="T0" fmla="*/ 85 w 87"/>
              <a:gd name="T1" fmla="*/ 224 h 261"/>
              <a:gd name="T2" fmla="*/ 55 w 87"/>
              <a:gd name="T3" fmla="*/ 260 h 261"/>
              <a:gd name="T4" fmla="*/ 19 w 87"/>
              <a:gd name="T5" fmla="*/ 229 h 261"/>
              <a:gd name="T6" fmla="*/ 2 w 87"/>
              <a:gd name="T7" fmla="*/ 37 h 261"/>
              <a:gd name="T8" fmla="*/ 32 w 87"/>
              <a:gd name="T9" fmla="*/ 1 h 261"/>
              <a:gd name="T10" fmla="*/ 68 w 87"/>
              <a:gd name="T11" fmla="*/ 31 h 261"/>
              <a:gd name="T12" fmla="*/ 85 w 87"/>
              <a:gd name="T13" fmla="*/ 224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" h="261">
                <a:moveTo>
                  <a:pt x="85" y="224"/>
                </a:moveTo>
                <a:cubicBezTo>
                  <a:pt x="87" y="242"/>
                  <a:pt x="73" y="258"/>
                  <a:pt x="55" y="260"/>
                </a:cubicBezTo>
                <a:cubicBezTo>
                  <a:pt x="37" y="261"/>
                  <a:pt x="21" y="248"/>
                  <a:pt x="19" y="229"/>
                </a:cubicBezTo>
                <a:cubicBezTo>
                  <a:pt x="2" y="37"/>
                  <a:pt x="2" y="37"/>
                  <a:pt x="2" y="37"/>
                </a:cubicBezTo>
                <a:cubicBezTo>
                  <a:pt x="0" y="19"/>
                  <a:pt x="14" y="3"/>
                  <a:pt x="32" y="1"/>
                </a:cubicBezTo>
                <a:cubicBezTo>
                  <a:pt x="51" y="0"/>
                  <a:pt x="67" y="13"/>
                  <a:pt x="68" y="31"/>
                </a:cubicBezTo>
                <a:lnTo>
                  <a:pt x="85" y="224"/>
                </a:lnTo>
                <a:close/>
              </a:path>
            </a:pathLst>
          </a:custGeom>
          <a:solidFill>
            <a:srgbClr val="2323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Freeform 407"/>
          <p:cNvSpPr/>
          <p:nvPr/>
        </p:nvSpPr>
        <p:spPr bwMode="auto">
          <a:xfrm>
            <a:off x="11131550" y="2786855"/>
            <a:ext cx="161925" cy="247650"/>
          </a:xfrm>
          <a:custGeom>
            <a:avLst/>
            <a:gdLst>
              <a:gd name="T0" fmla="*/ 4 w 97"/>
              <a:gd name="T1" fmla="*/ 70 h 148"/>
              <a:gd name="T2" fmla="*/ 42 w 97"/>
              <a:gd name="T3" fmla="*/ 146 h 148"/>
              <a:gd name="T4" fmla="*/ 93 w 97"/>
              <a:gd name="T5" fmla="*/ 78 h 148"/>
              <a:gd name="T6" fmla="*/ 55 w 97"/>
              <a:gd name="T7" fmla="*/ 3 h 148"/>
              <a:gd name="T8" fmla="*/ 4 w 97"/>
              <a:gd name="T9" fmla="*/ 7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48">
                <a:moveTo>
                  <a:pt x="4" y="70"/>
                </a:moveTo>
                <a:cubicBezTo>
                  <a:pt x="0" y="110"/>
                  <a:pt x="18" y="144"/>
                  <a:pt x="42" y="146"/>
                </a:cubicBezTo>
                <a:cubicBezTo>
                  <a:pt x="67" y="148"/>
                  <a:pt x="90" y="118"/>
                  <a:pt x="93" y="78"/>
                </a:cubicBezTo>
                <a:cubicBezTo>
                  <a:pt x="97" y="39"/>
                  <a:pt x="80" y="5"/>
                  <a:pt x="55" y="3"/>
                </a:cubicBezTo>
                <a:cubicBezTo>
                  <a:pt x="30" y="0"/>
                  <a:pt x="7" y="31"/>
                  <a:pt x="4" y="70"/>
                </a:cubicBezTo>
                <a:close/>
              </a:path>
            </a:pathLst>
          </a:custGeom>
          <a:solidFill>
            <a:srgbClr val="6565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0" name="Freeform 408"/>
          <p:cNvSpPr/>
          <p:nvPr/>
        </p:nvSpPr>
        <p:spPr bwMode="auto">
          <a:xfrm>
            <a:off x="11137900" y="2740818"/>
            <a:ext cx="107950" cy="331788"/>
          </a:xfrm>
          <a:custGeom>
            <a:avLst/>
            <a:gdLst>
              <a:gd name="T0" fmla="*/ 1 w 64"/>
              <a:gd name="T1" fmla="*/ 170 h 198"/>
              <a:gd name="T2" fmla="*/ 24 w 64"/>
              <a:gd name="T3" fmla="*/ 197 h 198"/>
              <a:gd name="T4" fmla="*/ 50 w 64"/>
              <a:gd name="T5" fmla="*/ 174 h 198"/>
              <a:gd name="T6" fmla="*/ 63 w 64"/>
              <a:gd name="T7" fmla="*/ 28 h 198"/>
              <a:gd name="T8" fmla="*/ 41 w 64"/>
              <a:gd name="T9" fmla="*/ 1 h 198"/>
              <a:gd name="T10" fmla="*/ 14 w 64"/>
              <a:gd name="T11" fmla="*/ 24 h 198"/>
              <a:gd name="T12" fmla="*/ 1 w 64"/>
              <a:gd name="T13" fmla="*/ 17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98">
                <a:moveTo>
                  <a:pt x="1" y="170"/>
                </a:moveTo>
                <a:cubicBezTo>
                  <a:pt x="0" y="184"/>
                  <a:pt x="10" y="196"/>
                  <a:pt x="24" y="197"/>
                </a:cubicBezTo>
                <a:cubicBezTo>
                  <a:pt x="37" y="198"/>
                  <a:pt x="49" y="188"/>
                  <a:pt x="50" y="174"/>
                </a:cubicBezTo>
                <a:cubicBezTo>
                  <a:pt x="63" y="28"/>
                  <a:pt x="63" y="28"/>
                  <a:pt x="63" y="28"/>
                </a:cubicBezTo>
                <a:cubicBezTo>
                  <a:pt x="64" y="15"/>
                  <a:pt x="54" y="3"/>
                  <a:pt x="41" y="1"/>
                </a:cubicBezTo>
                <a:cubicBezTo>
                  <a:pt x="27" y="0"/>
                  <a:pt x="16" y="10"/>
                  <a:pt x="14" y="24"/>
                </a:cubicBezTo>
                <a:lnTo>
                  <a:pt x="1" y="170"/>
                </a:lnTo>
                <a:close/>
              </a:path>
            </a:pathLst>
          </a:cu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1" name="Freeform 409"/>
          <p:cNvSpPr/>
          <p:nvPr/>
        </p:nvSpPr>
        <p:spPr bwMode="auto">
          <a:xfrm>
            <a:off x="11056938" y="2690018"/>
            <a:ext cx="144463" cy="436563"/>
          </a:xfrm>
          <a:custGeom>
            <a:avLst/>
            <a:gdLst>
              <a:gd name="T0" fmla="*/ 2 w 87"/>
              <a:gd name="T1" fmla="*/ 224 h 261"/>
              <a:gd name="T2" fmla="*/ 32 w 87"/>
              <a:gd name="T3" fmla="*/ 260 h 261"/>
              <a:gd name="T4" fmla="*/ 68 w 87"/>
              <a:gd name="T5" fmla="*/ 229 h 261"/>
              <a:gd name="T6" fmla="*/ 85 w 87"/>
              <a:gd name="T7" fmla="*/ 37 h 261"/>
              <a:gd name="T8" fmla="*/ 55 w 87"/>
              <a:gd name="T9" fmla="*/ 1 h 261"/>
              <a:gd name="T10" fmla="*/ 19 w 87"/>
              <a:gd name="T11" fmla="*/ 31 h 261"/>
              <a:gd name="T12" fmla="*/ 2 w 87"/>
              <a:gd name="T13" fmla="*/ 224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" h="261">
                <a:moveTo>
                  <a:pt x="2" y="224"/>
                </a:moveTo>
                <a:cubicBezTo>
                  <a:pt x="0" y="242"/>
                  <a:pt x="14" y="258"/>
                  <a:pt x="32" y="260"/>
                </a:cubicBezTo>
                <a:cubicBezTo>
                  <a:pt x="50" y="261"/>
                  <a:pt x="67" y="248"/>
                  <a:pt x="68" y="229"/>
                </a:cubicBezTo>
                <a:cubicBezTo>
                  <a:pt x="85" y="37"/>
                  <a:pt x="85" y="37"/>
                  <a:pt x="85" y="37"/>
                </a:cubicBezTo>
                <a:cubicBezTo>
                  <a:pt x="87" y="19"/>
                  <a:pt x="73" y="3"/>
                  <a:pt x="55" y="1"/>
                </a:cubicBezTo>
                <a:cubicBezTo>
                  <a:pt x="37" y="0"/>
                  <a:pt x="20" y="13"/>
                  <a:pt x="19" y="31"/>
                </a:cubicBezTo>
                <a:lnTo>
                  <a:pt x="2" y="224"/>
                </a:lnTo>
                <a:close/>
              </a:path>
            </a:pathLst>
          </a:custGeom>
          <a:solidFill>
            <a:srgbClr val="2323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21" name="文本框 420"/>
          <p:cNvSpPr txBox="1"/>
          <p:nvPr/>
        </p:nvSpPr>
        <p:spPr>
          <a:xfrm>
            <a:off x="1404937" y="2684600"/>
            <a:ext cx="22365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电商商务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22" name="文本框 421">
            <a:extLst>
              <a:ext uri="{FF2B5EF4-FFF2-40B4-BE49-F238E27FC236}">
                <a16:creationId xmlns:a16="http://schemas.microsoft.com/office/drawing/2014/main" id="{FB6C6DD8-02A6-482E-B985-D8CF9A7051A9}"/>
              </a:ext>
            </a:extLst>
          </p:cNvPr>
          <p:cNvSpPr txBox="1"/>
          <p:nvPr/>
        </p:nvSpPr>
        <p:spPr>
          <a:xfrm>
            <a:off x="385354" y="3409295"/>
            <a:ext cx="42562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矢量图标汇编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56962" y="467259"/>
            <a:ext cx="7413316" cy="5727111"/>
            <a:chOff x="3714012" y="533934"/>
            <a:chExt cx="7413316" cy="5727111"/>
          </a:xfrm>
        </p:grpSpPr>
        <p:sp>
          <p:nvSpPr>
            <p:cNvPr id="205" name="Freeform 40"/>
            <p:cNvSpPr/>
            <p:nvPr/>
          </p:nvSpPr>
          <p:spPr bwMode="auto">
            <a:xfrm>
              <a:off x="10618473" y="5753853"/>
              <a:ext cx="508855" cy="458967"/>
            </a:xfrm>
            <a:custGeom>
              <a:avLst/>
              <a:gdLst>
                <a:gd name="T0" fmla="*/ 209 w 244"/>
                <a:gd name="T1" fmla="*/ 75 h 220"/>
                <a:gd name="T2" fmla="*/ 191 w 244"/>
                <a:gd name="T3" fmla="*/ 66 h 220"/>
                <a:gd name="T4" fmla="*/ 183 w 244"/>
                <a:gd name="T5" fmla="*/ 71 h 220"/>
                <a:gd name="T6" fmla="*/ 194 w 244"/>
                <a:gd name="T7" fmla="*/ 110 h 220"/>
                <a:gd name="T8" fmla="*/ 110 w 244"/>
                <a:gd name="T9" fmla="*/ 194 h 220"/>
                <a:gd name="T10" fmla="*/ 27 w 244"/>
                <a:gd name="T11" fmla="*/ 110 h 220"/>
                <a:gd name="T12" fmla="*/ 110 w 244"/>
                <a:gd name="T13" fmla="*/ 27 h 220"/>
                <a:gd name="T14" fmla="*/ 175 w 244"/>
                <a:gd name="T15" fmla="*/ 58 h 220"/>
                <a:gd name="T16" fmla="*/ 162 w 244"/>
                <a:gd name="T17" fmla="*/ 67 h 220"/>
                <a:gd name="T18" fmla="*/ 110 w 244"/>
                <a:gd name="T19" fmla="*/ 42 h 220"/>
                <a:gd name="T20" fmla="*/ 43 w 244"/>
                <a:gd name="T21" fmla="*/ 110 h 220"/>
                <a:gd name="T22" fmla="*/ 110 w 244"/>
                <a:gd name="T23" fmla="*/ 178 h 220"/>
                <a:gd name="T24" fmla="*/ 178 w 244"/>
                <a:gd name="T25" fmla="*/ 110 h 220"/>
                <a:gd name="T26" fmla="*/ 171 w 244"/>
                <a:gd name="T27" fmla="*/ 79 h 220"/>
                <a:gd name="T28" fmla="*/ 149 w 244"/>
                <a:gd name="T29" fmla="*/ 93 h 220"/>
                <a:gd name="T30" fmla="*/ 153 w 244"/>
                <a:gd name="T31" fmla="*/ 110 h 220"/>
                <a:gd name="T32" fmla="*/ 110 w 244"/>
                <a:gd name="T33" fmla="*/ 153 h 220"/>
                <a:gd name="T34" fmla="*/ 68 w 244"/>
                <a:gd name="T35" fmla="*/ 110 h 220"/>
                <a:gd name="T36" fmla="*/ 110 w 244"/>
                <a:gd name="T37" fmla="*/ 68 h 220"/>
                <a:gd name="T38" fmla="*/ 141 w 244"/>
                <a:gd name="T39" fmla="*/ 81 h 220"/>
                <a:gd name="T40" fmla="*/ 126 w 244"/>
                <a:gd name="T41" fmla="*/ 90 h 220"/>
                <a:gd name="T42" fmla="*/ 110 w 244"/>
                <a:gd name="T43" fmla="*/ 85 h 220"/>
                <a:gd name="T44" fmla="*/ 85 w 244"/>
                <a:gd name="T45" fmla="*/ 110 h 220"/>
                <a:gd name="T46" fmla="*/ 110 w 244"/>
                <a:gd name="T47" fmla="*/ 136 h 220"/>
                <a:gd name="T48" fmla="*/ 136 w 244"/>
                <a:gd name="T49" fmla="*/ 110 h 220"/>
                <a:gd name="T50" fmla="*/ 135 w 244"/>
                <a:gd name="T51" fmla="*/ 103 h 220"/>
                <a:gd name="T52" fmla="*/ 114 w 244"/>
                <a:gd name="T53" fmla="*/ 116 h 220"/>
                <a:gd name="T54" fmla="*/ 111 w 244"/>
                <a:gd name="T55" fmla="*/ 112 h 220"/>
                <a:gd name="T56" fmla="*/ 192 w 244"/>
                <a:gd name="T57" fmla="*/ 58 h 220"/>
                <a:gd name="T58" fmla="*/ 212 w 244"/>
                <a:gd name="T59" fmla="*/ 67 h 220"/>
                <a:gd name="T60" fmla="*/ 244 w 244"/>
                <a:gd name="T61" fmla="*/ 46 h 220"/>
                <a:gd name="T62" fmla="*/ 224 w 244"/>
                <a:gd name="T63" fmla="*/ 37 h 220"/>
                <a:gd name="T64" fmla="*/ 230 w 244"/>
                <a:gd name="T65" fmla="*/ 34 h 220"/>
                <a:gd name="T66" fmla="*/ 225 w 244"/>
                <a:gd name="T67" fmla="*/ 26 h 220"/>
                <a:gd name="T68" fmla="*/ 219 w 244"/>
                <a:gd name="T69" fmla="*/ 29 h 220"/>
                <a:gd name="T70" fmla="*/ 219 w 244"/>
                <a:gd name="T71" fmla="*/ 8 h 220"/>
                <a:gd name="T72" fmla="*/ 187 w 244"/>
                <a:gd name="T73" fmla="*/ 29 h 220"/>
                <a:gd name="T74" fmla="*/ 187 w 244"/>
                <a:gd name="T75" fmla="*/ 50 h 220"/>
                <a:gd name="T76" fmla="*/ 180 w 244"/>
                <a:gd name="T77" fmla="*/ 55 h 220"/>
                <a:gd name="T78" fmla="*/ 180 w 244"/>
                <a:gd name="T79" fmla="*/ 31 h 220"/>
                <a:gd name="T80" fmla="*/ 183 w 244"/>
                <a:gd name="T81" fmla="*/ 28 h 220"/>
                <a:gd name="T82" fmla="*/ 110 w 244"/>
                <a:gd name="T83" fmla="*/ 0 h 220"/>
                <a:gd name="T84" fmla="*/ 0 w 244"/>
                <a:gd name="T85" fmla="*/ 110 h 220"/>
                <a:gd name="T86" fmla="*/ 110 w 244"/>
                <a:gd name="T87" fmla="*/ 220 h 220"/>
                <a:gd name="T88" fmla="*/ 220 w 244"/>
                <a:gd name="T89" fmla="*/ 110 h 220"/>
                <a:gd name="T90" fmla="*/ 213 w 244"/>
                <a:gd name="T91" fmla="*/ 72 h 220"/>
                <a:gd name="T92" fmla="*/ 209 w 244"/>
                <a:gd name="T93" fmla="*/ 7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4" h="220">
                  <a:moveTo>
                    <a:pt x="209" y="75"/>
                  </a:moveTo>
                  <a:cubicBezTo>
                    <a:pt x="191" y="66"/>
                    <a:pt x="191" y="66"/>
                    <a:pt x="191" y="66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90" y="82"/>
                    <a:pt x="194" y="96"/>
                    <a:pt x="194" y="110"/>
                  </a:cubicBezTo>
                  <a:cubicBezTo>
                    <a:pt x="194" y="156"/>
                    <a:pt x="156" y="194"/>
                    <a:pt x="110" y="194"/>
                  </a:cubicBezTo>
                  <a:cubicBezTo>
                    <a:pt x="65" y="194"/>
                    <a:pt x="27" y="156"/>
                    <a:pt x="27" y="110"/>
                  </a:cubicBezTo>
                  <a:cubicBezTo>
                    <a:pt x="27" y="64"/>
                    <a:pt x="65" y="27"/>
                    <a:pt x="110" y="27"/>
                  </a:cubicBezTo>
                  <a:cubicBezTo>
                    <a:pt x="137" y="27"/>
                    <a:pt x="160" y="39"/>
                    <a:pt x="175" y="58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50" y="52"/>
                    <a:pt x="131" y="42"/>
                    <a:pt x="110" y="42"/>
                  </a:cubicBezTo>
                  <a:cubicBezTo>
                    <a:pt x="73" y="42"/>
                    <a:pt x="43" y="73"/>
                    <a:pt x="43" y="110"/>
                  </a:cubicBezTo>
                  <a:cubicBezTo>
                    <a:pt x="43" y="148"/>
                    <a:pt x="73" y="178"/>
                    <a:pt x="110" y="178"/>
                  </a:cubicBezTo>
                  <a:cubicBezTo>
                    <a:pt x="148" y="178"/>
                    <a:pt x="178" y="148"/>
                    <a:pt x="178" y="110"/>
                  </a:cubicBezTo>
                  <a:cubicBezTo>
                    <a:pt x="178" y="99"/>
                    <a:pt x="176" y="88"/>
                    <a:pt x="171" y="79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51" y="98"/>
                    <a:pt x="153" y="104"/>
                    <a:pt x="153" y="110"/>
                  </a:cubicBezTo>
                  <a:cubicBezTo>
                    <a:pt x="153" y="134"/>
                    <a:pt x="134" y="153"/>
                    <a:pt x="110" y="153"/>
                  </a:cubicBezTo>
                  <a:cubicBezTo>
                    <a:pt x="87" y="153"/>
                    <a:pt x="68" y="134"/>
                    <a:pt x="68" y="110"/>
                  </a:cubicBezTo>
                  <a:cubicBezTo>
                    <a:pt x="68" y="87"/>
                    <a:pt x="87" y="68"/>
                    <a:pt x="110" y="68"/>
                  </a:cubicBezTo>
                  <a:cubicBezTo>
                    <a:pt x="122" y="68"/>
                    <a:pt x="133" y="73"/>
                    <a:pt x="141" y="81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2" y="87"/>
                    <a:pt x="116" y="85"/>
                    <a:pt x="110" y="85"/>
                  </a:cubicBezTo>
                  <a:cubicBezTo>
                    <a:pt x="96" y="85"/>
                    <a:pt x="85" y="96"/>
                    <a:pt x="85" y="110"/>
                  </a:cubicBezTo>
                  <a:cubicBezTo>
                    <a:pt x="85" y="124"/>
                    <a:pt x="96" y="136"/>
                    <a:pt x="110" y="136"/>
                  </a:cubicBezTo>
                  <a:cubicBezTo>
                    <a:pt x="125" y="136"/>
                    <a:pt x="136" y="124"/>
                    <a:pt x="136" y="110"/>
                  </a:cubicBezTo>
                  <a:cubicBezTo>
                    <a:pt x="136" y="108"/>
                    <a:pt x="135" y="105"/>
                    <a:pt x="135" y="103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30" y="34"/>
                    <a:pt x="230" y="34"/>
                    <a:pt x="230" y="34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3" y="28"/>
                    <a:pt x="183" y="28"/>
                    <a:pt x="183" y="28"/>
                  </a:cubicBezTo>
                  <a:cubicBezTo>
                    <a:pt x="164" y="11"/>
                    <a:pt x="138" y="0"/>
                    <a:pt x="110" y="0"/>
                  </a:cubicBezTo>
                  <a:cubicBezTo>
                    <a:pt x="50" y="0"/>
                    <a:pt x="0" y="50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97"/>
                    <a:pt x="218" y="84"/>
                    <a:pt x="213" y="72"/>
                  </a:cubicBezTo>
                  <a:lnTo>
                    <a:pt x="209" y="7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41"/>
            <p:cNvSpPr>
              <a:spLocks noEditPoints="1"/>
            </p:cNvSpPr>
            <p:nvPr/>
          </p:nvSpPr>
          <p:spPr bwMode="auto">
            <a:xfrm>
              <a:off x="4917969" y="668631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7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7 h 197"/>
                <a:gd name="T16" fmla="*/ 214 w 221"/>
                <a:gd name="T17" fmla="*/ 0 h 197"/>
                <a:gd name="T18" fmla="*/ 170 w 221"/>
                <a:gd name="T19" fmla="*/ 15 h 197"/>
                <a:gd name="T20" fmla="*/ 180 w 221"/>
                <a:gd name="T21" fmla="*/ 25 h 197"/>
                <a:gd name="T22" fmla="*/ 170 w 221"/>
                <a:gd name="T23" fmla="*/ 34 h 197"/>
                <a:gd name="T24" fmla="*/ 161 w 221"/>
                <a:gd name="T25" fmla="*/ 25 h 197"/>
                <a:gd name="T26" fmla="*/ 170 w 221"/>
                <a:gd name="T27" fmla="*/ 15 h 197"/>
                <a:gd name="T28" fmla="*/ 143 w 221"/>
                <a:gd name="T29" fmla="*/ 15 h 197"/>
                <a:gd name="T30" fmla="*/ 152 w 221"/>
                <a:gd name="T31" fmla="*/ 25 h 197"/>
                <a:gd name="T32" fmla="*/ 143 w 221"/>
                <a:gd name="T33" fmla="*/ 34 h 197"/>
                <a:gd name="T34" fmla="*/ 134 w 221"/>
                <a:gd name="T35" fmla="*/ 25 h 197"/>
                <a:gd name="T36" fmla="*/ 143 w 221"/>
                <a:gd name="T37" fmla="*/ 15 h 197"/>
                <a:gd name="T38" fmla="*/ 207 w 221"/>
                <a:gd name="T39" fmla="*/ 183 h 197"/>
                <a:gd name="T40" fmla="*/ 14 w 221"/>
                <a:gd name="T41" fmla="*/ 183 h 197"/>
                <a:gd name="T42" fmla="*/ 14 w 221"/>
                <a:gd name="T43" fmla="*/ 49 h 197"/>
                <a:gd name="T44" fmla="*/ 207 w 221"/>
                <a:gd name="T45" fmla="*/ 49 h 197"/>
                <a:gd name="T46" fmla="*/ 207 w 221"/>
                <a:gd name="T47" fmla="*/ 183 h 197"/>
                <a:gd name="T48" fmla="*/ 198 w 221"/>
                <a:gd name="T49" fmla="*/ 34 h 197"/>
                <a:gd name="T50" fmla="*/ 189 w 221"/>
                <a:gd name="T51" fmla="*/ 25 h 197"/>
                <a:gd name="T52" fmla="*/ 198 w 221"/>
                <a:gd name="T53" fmla="*/ 15 h 197"/>
                <a:gd name="T54" fmla="*/ 207 w 221"/>
                <a:gd name="T55" fmla="*/ 25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4"/>
                    <a:pt x="221" y="190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3"/>
                    <a:pt x="218" y="0"/>
                    <a:pt x="214" y="0"/>
                  </a:cubicBezTo>
                  <a:close/>
                  <a:moveTo>
                    <a:pt x="170" y="15"/>
                  </a:moveTo>
                  <a:cubicBezTo>
                    <a:pt x="176" y="15"/>
                    <a:pt x="180" y="19"/>
                    <a:pt x="180" y="25"/>
                  </a:cubicBezTo>
                  <a:cubicBezTo>
                    <a:pt x="180" y="30"/>
                    <a:pt x="176" y="34"/>
                    <a:pt x="170" y="34"/>
                  </a:cubicBezTo>
                  <a:cubicBezTo>
                    <a:pt x="165" y="34"/>
                    <a:pt x="161" y="30"/>
                    <a:pt x="161" y="25"/>
                  </a:cubicBezTo>
                  <a:cubicBezTo>
                    <a:pt x="161" y="19"/>
                    <a:pt x="165" y="15"/>
                    <a:pt x="170" y="15"/>
                  </a:cubicBezTo>
                  <a:close/>
                  <a:moveTo>
                    <a:pt x="143" y="15"/>
                  </a:moveTo>
                  <a:cubicBezTo>
                    <a:pt x="148" y="15"/>
                    <a:pt x="152" y="19"/>
                    <a:pt x="152" y="25"/>
                  </a:cubicBezTo>
                  <a:cubicBezTo>
                    <a:pt x="152" y="30"/>
                    <a:pt x="148" y="34"/>
                    <a:pt x="143" y="34"/>
                  </a:cubicBezTo>
                  <a:cubicBezTo>
                    <a:pt x="138" y="34"/>
                    <a:pt x="134" y="30"/>
                    <a:pt x="134" y="25"/>
                  </a:cubicBezTo>
                  <a:cubicBezTo>
                    <a:pt x="134" y="19"/>
                    <a:pt x="138" y="15"/>
                    <a:pt x="143" y="15"/>
                  </a:cubicBezTo>
                  <a:close/>
                  <a:moveTo>
                    <a:pt x="207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207" y="49"/>
                    <a:pt x="207" y="49"/>
                    <a:pt x="207" y="49"/>
                  </a:cubicBezTo>
                  <a:lnTo>
                    <a:pt x="207" y="183"/>
                  </a:lnTo>
                  <a:close/>
                  <a:moveTo>
                    <a:pt x="198" y="34"/>
                  </a:moveTo>
                  <a:cubicBezTo>
                    <a:pt x="193" y="34"/>
                    <a:pt x="189" y="30"/>
                    <a:pt x="189" y="25"/>
                  </a:cubicBezTo>
                  <a:cubicBezTo>
                    <a:pt x="189" y="19"/>
                    <a:pt x="193" y="15"/>
                    <a:pt x="198" y="15"/>
                  </a:cubicBezTo>
                  <a:cubicBezTo>
                    <a:pt x="203" y="15"/>
                    <a:pt x="207" y="19"/>
                    <a:pt x="207" y="25"/>
                  </a:cubicBezTo>
                  <a:cubicBezTo>
                    <a:pt x="207" y="30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42"/>
            <p:cNvSpPr/>
            <p:nvPr/>
          </p:nvSpPr>
          <p:spPr bwMode="auto">
            <a:xfrm>
              <a:off x="4984486" y="841575"/>
              <a:ext cx="108091" cy="139686"/>
            </a:xfrm>
            <a:custGeom>
              <a:avLst/>
              <a:gdLst>
                <a:gd name="T0" fmla="*/ 43 w 52"/>
                <a:gd name="T1" fmla="*/ 67 h 67"/>
                <a:gd name="T2" fmla="*/ 39 w 52"/>
                <a:gd name="T3" fmla="*/ 66 h 67"/>
                <a:gd name="T4" fmla="*/ 3 w 52"/>
                <a:gd name="T5" fmla="*/ 41 h 67"/>
                <a:gd name="T6" fmla="*/ 0 w 52"/>
                <a:gd name="T7" fmla="*/ 34 h 67"/>
                <a:gd name="T8" fmla="*/ 3 w 52"/>
                <a:gd name="T9" fmla="*/ 28 h 67"/>
                <a:gd name="T10" fmla="*/ 39 w 52"/>
                <a:gd name="T11" fmla="*/ 3 h 67"/>
                <a:gd name="T12" fmla="*/ 50 w 52"/>
                <a:gd name="T13" fmla="*/ 5 h 67"/>
                <a:gd name="T14" fmla="*/ 48 w 52"/>
                <a:gd name="T15" fmla="*/ 16 h 67"/>
                <a:gd name="T16" fmla="*/ 22 w 52"/>
                <a:gd name="T17" fmla="*/ 34 h 67"/>
                <a:gd name="T18" fmla="*/ 48 w 52"/>
                <a:gd name="T19" fmla="*/ 53 h 67"/>
                <a:gd name="T20" fmla="*/ 50 w 52"/>
                <a:gd name="T21" fmla="*/ 64 h 67"/>
                <a:gd name="T22" fmla="*/ 43 w 5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67">
                  <a:moveTo>
                    <a:pt x="43" y="67"/>
                  </a:moveTo>
                  <a:cubicBezTo>
                    <a:pt x="42" y="67"/>
                    <a:pt x="40" y="67"/>
                    <a:pt x="39" y="66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39"/>
                    <a:pt x="0" y="37"/>
                    <a:pt x="0" y="34"/>
                  </a:cubicBezTo>
                  <a:cubicBezTo>
                    <a:pt x="0" y="32"/>
                    <a:pt x="1" y="29"/>
                    <a:pt x="3" y="28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2" y="0"/>
                    <a:pt x="47" y="1"/>
                    <a:pt x="50" y="5"/>
                  </a:cubicBezTo>
                  <a:cubicBezTo>
                    <a:pt x="52" y="8"/>
                    <a:pt x="52" y="13"/>
                    <a:pt x="48" y="1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52" y="55"/>
                    <a:pt x="52" y="60"/>
                    <a:pt x="50" y="64"/>
                  </a:cubicBezTo>
                  <a:cubicBezTo>
                    <a:pt x="48" y="66"/>
                    <a:pt x="46" y="67"/>
                    <a:pt x="43" y="6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43"/>
            <p:cNvSpPr/>
            <p:nvPr/>
          </p:nvSpPr>
          <p:spPr bwMode="auto">
            <a:xfrm>
              <a:off x="5200666" y="841575"/>
              <a:ext cx="111416" cy="139686"/>
            </a:xfrm>
            <a:custGeom>
              <a:avLst/>
              <a:gdLst>
                <a:gd name="T0" fmla="*/ 9 w 53"/>
                <a:gd name="T1" fmla="*/ 67 h 67"/>
                <a:gd name="T2" fmla="*/ 3 w 53"/>
                <a:gd name="T3" fmla="*/ 64 h 67"/>
                <a:gd name="T4" fmla="*/ 5 w 53"/>
                <a:gd name="T5" fmla="*/ 53 h 67"/>
                <a:gd name="T6" fmla="*/ 31 w 53"/>
                <a:gd name="T7" fmla="*/ 34 h 67"/>
                <a:gd name="T8" fmla="*/ 5 w 53"/>
                <a:gd name="T9" fmla="*/ 16 h 67"/>
                <a:gd name="T10" fmla="*/ 3 w 53"/>
                <a:gd name="T11" fmla="*/ 5 h 67"/>
                <a:gd name="T12" fmla="*/ 14 w 53"/>
                <a:gd name="T13" fmla="*/ 3 h 67"/>
                <a:gd name="T14" fmla="*/ 50 w 53"/>
                <a:gd name="T15" fmla="*/ 28 h 67"/>
                <a:gd name="T16" fmla="*/ 53 w 53"/>
                <a:gd name="T17" fmla="*/ 34 h 67"/>
                <a:gd name="T18" fmla="*/ 50 w 53"/>
                <a:gd name="T19" fmla="*/ 41 h 67"/>
                <a:gd name="T20" fmla="*/ 14 w 53"/>
                <a:gd name="T21" fmla="*/ 66 h 67"/>
                <a:gd name="T22" fmla="*/ 9 w 53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67">
                  <a:moveTo>
                    <a:pt x="9" y="67"/>
                  </a:moveTo>
                  <a:cubicBezTo>
                    <a:pt x="7" y="67"/>
                    <a:pt x="4" y="66"/>
                    <a:pt x="3" y="64"/>
                  </a:cubicBezTo>
                  <a:cubicBezTo>
                    <a:pt x="0" y="60"/>
                    <a:pt x="1" y="55"/>
                    <a:pt x="5" y="5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4" y="3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29"/>
                    <a:pt x="53" y="32"/>
                    <a:pt x="53" y="34"/>
                  </a:cubicBezTo>
                  <a:cubicBezTo>
                    <a:pt x="53" y="37"/>
                    <a:pt x="52" y="39"/>
                    <a:pt x="50" y="41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3" y="67"/>
                    <a:pt x="11" y="67"/>
                    <a:pt x="9" y="6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44"/>
            <p:cNvSpPr/>
            <p:nvPr/>
          </p:nvSpPr>
          <p:spPr bwMode="auto">
            <a:xfrm>
              <a:off x="5102553" y="828271"/>
              <a:ext cx="89798" cy="164630"/>
            </a:xfrm>
            <a:custGeom>
              <a:avLst/>
              <a:gdLst>
                <a:gd name="T0" fmla="*/ 9 w 43"/>
                <a:gd name="T1" fmla="*/ 79 h 79"/>
                <a:gd name="T2" fmla="*/ 6 w 43"/>
                <a:gd name="T3" fmla="*/ 79 h 79"/>
                <a:gd name="T4" fmla="*/ 1 w 43"/>
                <a:gd name="T5" fmla="*/ 68 h 79"/>
                <a:gd name="T6" fmla="*/ 27 w 43"/>
                <a:gd name="T7" fmla="*/ 6 h 79"/>
                <a:gd name="T8" fmla="*/ 37 w 43"/>
                <a:gd name="T9" fmla="*/ 2 h 79"/>
                <a:gd name="T10" fmla="*/ 42 w 43"/>
                <a:gd name="T11" fmla="*/ 12 h 79"/>
                <a:gd name="T12" fmla="*/ 16 w 43"/>
                <a:gd name="T13" fmla="*/ 74 h 79"/>
                <a:gd name="T14" fmla="*/ 9 w 43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79">
                  <a:moveTo>
                    <a:pt x="9" y="79"/>
                  </a:moveTo>
                  <a:cubicBezTo>
                    <a:pt x="8" y="79"/>
                    <a:pt x="7" y="79"/>
                    <a:pt x="6" y="79"/>
                  </a:cubicBezTo>
                  <a:cubicBezTo>
                    <a:pt x="2" y="77"/>
                    <a:pt x="0" y="72"/>
                    <a:pt x="1" y="6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2"/>
                    <a:pt x="33" y="0"/>
                    <a:pt x="37" y="2"/>
                  </a:cubicBezTo>
                  <a:cubicBezTo>
                    <a:pt x="41" y="4"/>
                    <a:pt x="43" y="8"/>
                    <a:pt x="42" y="12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5" y="77"/>
                    <a:pt x="12" y="79"/>
                    <a:pt x="9" y="79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45"/>
            <p:cNvSpPr/>
            <p:nvPr/>
          </p:nvSpPr>
          <p:spPr bwMode="auto">
            <a:xfrm>
              <a:off x="3787180" y="3354254"/>
              <a:ext cx="187911" cy="36584"/>
            </a:xfrm>
            <a:custGeom>
              <a:avLst/>
              <a:gdLst>
                <a:gd name="T0" fmla="*/ 81 w 90"/>
                <a:gd name="T1" fmla="*/ 18 h 18"/>
                <a:gd name="T2" fmla="*/ 9 w 90"/>
                <a:gd name="T3" fmla="*/ 18 h 18"/>
                <a:gd name="T4" fmla="*/ 0 w 90"/>
                <a:gd name="T5" fmla="*/ 9 h 18"/>
                <a:gd name="T6" fmla="*/ 9 w 90"/>
                <a:gd name="T7" fmla="*/ 0 h 18"/>
                <a:gd name="T8" fmla="*/ 81 w 90"/>
                <a:gd name="T9" fmla="*/ 0 h 18"/>
                <a:gd name="T10" fmla="*/ 90 w 90"/>
                <a:gd name="T11" fmla="*/ 9 h 18"/>
                <a:gd name="T12" fmla="*/ 81 w 90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8">
                  <a:moveTo>
                    <a:pt x="81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6" y="0"/>
                    <a:pt x="90" y="4"/>
                    <a:pt x="90" y="9"/>
                  </a:cubicBezTo>
                  <a:cubicBezTo>
                    <a:pt x="90" y="14"/>
                    <a:pt x="86" y="18"/>
                    <a:pt x="81" y="1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46"/>
            <p:cNvSpPr/>
            <p:nvPr/>
          </p:nvSpPr>
          <p:spPr bwMode="auto">
            <a:xfrm>
              <a:off x="3810461" y="3357579"/>
              <a:ext cx="34922" cy="76495"/>
            </a:xfrm>
            <a:custGeom>
              <a:avLst/>
              <a:gdLst>
                <a:gd name="T0" fmla="*/ 9 w 17"/>
                <a:gd name="T1" fmla="*/ 37 h 37"/>
                <a:gd name="T2" fmla="*/ 0 w 17"/>
                <a:gd name="T3" fmla="*/ 28 h 37"/>
                <a:gd name="T4" fmla="*/ 0 w 17"/>
                <a:gd name="T5" fmla="*/ 9 h 37"/>
                <a:gd name="T6" fmla="*/ 9 w 17"/>
                <a:gd name="T7" fmla="*/ 0 h 37"/>
                <a:gd name="T8" fmla="*/ 17 w 17"/>
                <a:gd name="T9" fmla="*/ 9 h 37"/>
                <a:gd name="T10" fmla="*/ 17 w 17"/>
                <a:gd name="T11" fmla="*/ 28 h 37"/>
                <a:gd name="T12" fmla="*/ 9 w 17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7">
                  <a:moveTo>
                    <a:pt x="9" y="37"/>
                  </a:moveTo>
                  <a:cubicBezTo>
                    <a:pt x="4" y="37"/>
                    <a:pt x="0" y="33"/>
                    <a:pt x="0" y="2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33"/>
                    <a:pt x="13" y="37"/>
                    <a:pt x="9" y="3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47"/>
            <p:cNvSpPr/>
            <p:nvPr/>
          </p:nvSpPr>
          <p:spPr bwMode="auto">
            <a:xfrm>
              <a:off x="3853697" y="3357579"/>
              <a:ext cx="38248" cy="76495"/>
            </a:xfrm>
            <a:custGeom>
              <a:avLst/>
              <a:gdLst>
                <a:gd name="T0" fmla="*/ 9 w 18"/>
                <a:gd name="T1" fmla="*/ 37 h 37"/>
                <a:gd name="T2" fmla="*/ 0 w 18"/>
                <a:gd name="T3" fmla="*/ 28 h 37"/>
                <a:gd name="T4" fmla="*/ 0 w 18"/>
                <a:gd name="T5" fmla="*/ 9 h 37"/>
                <a:gd name="T6" fmla="*/ 9 w 18"/>
                <a:gd name="T7" fmla="*/ 0 h 37"/>
                <a:gd name="T8" fmla="*/ 18 w 18"/>
                <a:gd name="T9" fmla="*/ 9 h 37"/>
                <a:gd name="T10" fmla="*/ 18 w 18"/>
                <a:gd name="T11" fmla="*/ 28 h 37"/>
                <a:gd name="T12" fmla="*/ 9 w 1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7">
                  <a:moveTo>
                    <a:pt x="9" y="37"/>
                  </a:moveTo>
                  <a:cubicBezTo>
                    <a:pt x="4" y="37"/>
                    <a:pt x="0" y="33"/>
                    <a:pt x="0" y="2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3"/>
                    <a:pt x="14" y="37"/>
                    <a:pt x="9" y="3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48"/>
            <p:cNvSpPr>
              <a:spLocks noEditPoints="1"/>
            </p:cNvSpPr>
            <p:nvPr/>
          </p:nvSpPr>
          <p:spPr bwMode="auto">
            <a:xfrm>
              <a:off x="3945158" y="3292725"/>
              <a:ext cx="106427" cy="159641"/>
            </a:xfrm>
            <a:custGeom>
              <a:avLst/>
              <a:gdLst>
                <a:gd name="T0" fmla="*/ 25 w 51"/>
                <a:gd name="T1" fmla="*/ 76 h 76"/>
                <a:gd name="T2" fmla="*/ 0 w 51"/>
                <a:gd name="T3" fmla="*/ 50 h 76"/>
                <a:gd name="T4" fmla="*/ 0 w 51"/>
                <a:gd name="T5" fmla="*/ 26 h 76"/>
                <a:gd name="T6" fmla="*/ 25 w 51"/>
                <a:gd name="T7" fmla="*/ 0 h 76"/>
                <a:gd name="T8" fmla="*/ 51 w 51"/>
                <a:gd name="T9" fmla="*/ 26 h 76"/>
                <a:gd name="T10" fmla="*/ 51 w 51"/>
                <a:gd name="T11" fmla="*/ 50 h 76"/>
                <a:gd name="T12" fmla="*/ 25 w 51"/>
                <a:gd name="T13" fmla="*/ 76 h 76"/>
                <a:gd name="T14" fmla="*/ 25 w 51"/>
                <a:gd name="T15" fmla="*/ 18 h 76"/>
                <a:gd name="T16" fmla="*/ 17 w 51"/>
                <a:gd name="T17" fmla="*/ 26 h 76"/>
                <a:gd name="T18" fmla="*/ 17 w 51"/>
                <a:gd name="T19" fmla="*/ 50 h 76"/>
                <a:gd name="T20" fmla="*/ 25 w 51"/>
                <a:gd name="T21" fmla="*/ 58 h 76"/>
                <a:gd name="T22" fmla="*/ 34 w 51"/>
                <a:gd name="T23" fmla="*/ 50 h 76"/>
                <a:gd name="T24" fmla="*/ 34 w 51"/>
                <a:gd name="T25" fmla="*/ 26 h 76"/>
                <a:gd name="T26" fmla="*/ 25 w 51"/>
                <a:gd name="T27" fmla="*/ 1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76">
                  <a:moveTo>
                    <a:pt x="25" y="76"/>
                  </a:moveTo>
                  <a:cubicBezTo>
                    <a:pt x="11" y="76"/>
                    <a:pt x="0" y="64"/>
                    <a:pt x="0" y="5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64"/>
                    <a:pt x="40" y="76"/>
                    <a:pt x="25" y="76"/>
                  </a:cubicBezTo>
                  <a:close/>
                  <a:moveTo>
                    <a:pt x="25" y="18"/>
                  </a:moveTo>
                  <a:cubicBezTo>
                    <a:pt x="21" y="18"/>
                    <a:pt x="17" y="22"/>
                    <a:pt x="17" y="26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5"/>
                    <a:pt x="21" y="58"/>
                    <a:pt x="25" y="58"/>
                  </a:cubicBezTo>
                  <a:cubicBezTo>
                    <a:pt x="30" y="58"/>
                    <a:pt x="34" y="55"/>
                    <a:pt x="34" y="5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2"/>
                    <a:pt x="30" y="18"/>
                    <a:pt x="25" y="1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49"/>
            <p:cNvSpPr>
              <a:spLocks noEditPoints="1"/>
            </p:cNvSpPr>
            <p:nvPr/>
          </p:nvSpPr>
          <p:spPr bwMode="auto">
            <a:xfrm>
              <a:off x="3714012" y="3171332"/>
              <a:ext cx="565394" cy="455641"/>
            </a:xfrm>
            <a:custGeom>
              <a:avLst/>
              <a:gdLst>
                <a:gd name="T0" fmla="*/ 259 w 271"/>
                <a:gd name="T1" fmla="*/ 181 h 218"/>
                <a:gd name="T2" fmla="*/ 207 w 271"/>
                <a:gd name="T3" fmla="*/ 147 h 218"/>
                <a:gd name="T4" fmla="*/ 192 w 271"/>
                <a:gd name="T5" fmla="*/ 145 h 218"/>
                <a:gd name="T6" fmla="*/ 187 w 271"/>
                <a:gd name="T7" fmla="*/ 147 h 218"/>
                <a:gd name="T8" fmla="*/ 178 w 271"/>
                <a:gd name="T9" fmla="*/ 141 h 218"/>
                <a:gd name="T10" fmla="*/ 187 w 271"/>
                <a:gd name="T11" fmla="*/ 77 h 218"/>
                <a:gd name="T12" fmla="*/ 78 w 271"/>
                <a:gd name="T13" fmla="*/ 11 h 218"/>
                <a:gd name="T14" fmla="*/ 12 w 271"/>
                <a:gd name="T15" fmla="*/ 120 h 218"/>
                <a:gd name="T16" fmla="*/ 121 w 271"/>
                <a:gd name="T17" fmla="*/ 186 h 218"/>
                <a:gd name="T18" fmla="*/ 168 w 271"/>
                <a:gd name="T19" fmla="*/ 157 h 218"/>
                <a:gd name="T20" fmla="*/ 177 w 271"/>
                <a:gd name="T21" fmla="*/ 163 h 218"/>
                <a:gd name="T22" fmla="*/ 185 w 271"/>
                <a:gd name="T23" fmla="*/ 180 h 218"/>
                <a:gd name="T24" fmla="*/ 238 w 271"/>
                <a:gd name="T25" fmla="*/ 214 h 218"/>
                <a:gd name="T26" fmla="*/ 253 w 271"/>
                <a:gd name="T27" fmla="*/ 217 h 218"/>
                <a:gd name="T28" fmla="*/ 265 w 271"/>
                <a:gd name="T29" fmla="*/ 208 h 218"/>
                <a:gd name="T30" fmla="*/ 259 w 271"/>
                <a:gd name="T31" fmla="*/ 181 h 218"/>
                <a:gd name="T32" fmla="*/ 117 w 271"/>
                <a:gd name="T33" fmla="*/ 170 h 218"/>
                <a:gd name="T34" fmla="*/ 28 w 271"/>
                <a:gd name="T35" fmla="*/ 116 h 218"/>
                <a:gd name="T36" fmla="*/ 82 w 271"/>
                <a:gd name="T37" fmla="*/ 27 h 218"/>
                <a:gd name="T38" fmla="*/ 170 w 271"/>
                <a:gd name="T39" fmla="*/ 81 h 218"/>
                <a:gd name="T40" fmla="*/ 117 w 271"/>
                <a:gd name="T41" fmla="*/ 17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1" h="218">
                  <a:moveTo>
                    <a:pt x="259" y="181"/>
                  </a:moveTo>
                  <a:cubicBezTo>
                    <a:pt x="207" y="147"/>
                    <a:pt x="207" y="147"/>
                    <a:pt x="207" y="147"/>
                  </a:cubicBezTo>
                  <a:cubicBezTo>
                    <a:pt x="202" y="144"/>
                    <a:pt x="197" y="144"/>
                    <a:pt x="192" y="145"/>
                  </a:cubicBezTo>
                  <a:cubicBezTo>
                    <a:pt x="190" y="145"/>
                    <a:pt x="188" y="146"/>
                    <a:pt x="187" y="147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88" y="122"/>
                    <a:pt x="192" y="100"/>
                    <a:pt x="187" y="77"/>
                  </a:cubicBezTo>
                  <a:cubicBezTo>
                    <a:pt x="175" y="29"/>
                    <a:pt x="126" y="0"/>
                    <a:pt x="78" y="11"/>
                  </a:cubicBezTo>
                  <a:cubicBezTo>
                    <a:pt x="30" y="23"/>
                    <a:pt x="0" y="72"/>
                    <a:pt x="12" y="120"/>
                  </a:cubicBezTo>
                  <a:cubicBezTo>
                    <a:pt x="24" y="168"/>
                    <a:pt x="72" y="197"/>
                    <a:pt x="121" y="186"/>
                  </a:cubicBezTo>
                  <a:cubicBezTo>
                    <a:pt x="140" y="181"/>
                    <a:pt x="156" y="171"/>
                    <a:pt x="168" y="157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6" y="169"/>
                    <a:pt x="179" y="176"/>
                    <a:pt x="185" y="180"/>
                  </a:cubicBezTo>
                  <a:cubicBezTo>
                    <a:pt x="238" y="214"/>
                    <a:pt x="238" y="214"/>
                    <a:pt x="238" y="214"/>
                  </a:cubicBezTo>
                  <a:cubicBezTo>
                    <a:pt x="242" y="217"/>
                    <a:pt x="248" y="218"/>
                    <a:pt x="253" y="217"/>
                  </a:cubicBezTo>
                  <a:cubicBezTo>
                    <a:pt x="258" y="216"/>
                    <a:pt x="262" y="213"/>
                    <a:pt x="265" y="208"/>
                  </a:cubicBezTo>
                  <a:cubicBezTo>
                    <a:pt x="271" y="199"/>
                    <a:pt x="268" y="187"/>
                    <a:pt x="259" y="181"/>
                  </a:cubicBezTo>
                  <a:close/>
                  <a:moveTo>
                    <a:pt x="117" y="170"/>
                  </a:moveTo>
                  <a:cubicBezTo>
                    <a:pt x="77" y="179"/>
                    <a:pt x="38" y="155"/>
                    <a:pt x="28" y="116"/>
                  </a:cubicBezTo>
                  <a:cubicBezTo>
                    <a:pt x="19" y="76"/>
                    <a:pt x="43" y="37"/>
                    <a:pt x="82" y="27"/>
                  </a:cubicBezTo>
                  <a:cubicBezTo>
                    <a:pt x="121" y="18"/>
                    <a:pt x="161" y="42"/>
                    <a:pt x="170" y="81"/>
                  </a:cubicBezTo>
                  <a:cubicBezTo>
                    <a:pt x="180" y="121"/>
                    <a:pt x="156" y="160"/>
                    <a:pt x="117" y="17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50"/>
            <p:cNvSpPr>
              <a:spLocks noEditPoints="1"/>
            </p:cNvSpPr>
            <p:nvPr/>
          </p:nvSpPr>
          <p:spPr bwMode="auto">
            <a:xfrm>
              <a:off x="3772214" y="668631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7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7 h 197"/>
                <a:gd name="T16" fmla="*/ 214 w 221"/>
                <a:gd name="T17" fmla="*/ 0 h 197"/>
                <a:gd name="T18" fmla="*/ 170 w 221"/>
                <a:gd name="T19" fmla="*/ 15 h 197"/>
                <a:gd name="T20" fmla="*/ 180 w 221"/>
                <a:gd name="T21" fmla="*/ 25 h 197"/>
                <a:gd name="T22" fmla="*/ 170 w 221"/>
                <a:gd name="T23" fmla="*/ 34 h 197"/>
                <a:gd name="T24" fmla="*/ 161 w 221"/>
                <a:gd name="T25" fmla="*/ 25 h 197"/>
                <a:gd name="T26" fmla="*/ 170 w 221"/>
                <a:gd name="T27" fmla="*/ 15 h 197"/>
                <a:gd name="T28" fmla="*/ 143 w 221"/>
                <a:gd name="T29" fmla="*/ 15 h 197"/>
                <a:gd name="T30" fmla="*/ 152 w 221"/>
                <a:gd name="T31" fmla="*/ 25 h 197"/>
                <a:gd name="T32" fmla="*/ 143 w 221"/>
                <a:gd name="T33" fmla="*/ 34 h 197"/>
                <a:gd name="T34" fmla="*/ 134 w 221"/>
                <a:gd name="T35" fmla="*/ 25 h 197"/>
                <a:gd name="T36" fmla="*/ 143 w 221"/>
                <a:gd name="T37" fmla="*/ 15 h 197"/>
                <a:gd name="T38" fmla="*/ 207 w 221"/>
                <a:gd name="T39" fmla="*/ 183 h 197"/>
                <a:gd name="T40" fmla="*/ 14 w 221"/>
                <a:gd name="T41" fmla="*/ 183 h 197"/>
                <a:gd name="T42" fmla="*/ 14 w 221"/>
                <a:gd name="T43" fmla="*/ 49 h 197"/>
                <a:gd name="T44" fmla="*/ 207 w 221"/>
                <a:gd name="T45" fmla="*/ 49 h 197"/>
                <a:gd name="T46" fmla="*/ 207 w 221"/>
                <a:gd name="T47" fmla="*/ 183 h 197"/>
                <a:gd name="T48" fmla="*/ 198 w 221"/>
                <a:gd name="T49" fmla="*/ 34 h 197"/>
                <a:gd name="T50" fmla="*/ 189 w 221"/>
                <a:gd name="T51" fmla="*/ 25 h 197"/>
                <a:gd name="T52" fmla="*/ 198 w 221"/>
                <a:gd name="T53" fmla="*/ 15 h 197"/>
                <a:gd name="T54" fmla="*/ 207 w 221"/>
                <a:gd name="T55" fmla="*/ 25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4"/>
                    <a:pt x="221" y="190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3"/>
                    <a:pt x="218" y="0"/>
                    <a:pt x="214" y="0"/>
                  </a:cubicBezTo>
                  <a:close/>
                  <a:moveTo>
                    <a:pt x="170" y="15"/>
                  </a:moveTo>
                  <a:cubicBezTo>
                    <a:pt x="176" y="15"/>
                    <a:pt x="180" y="19"/>
                    <a:pt x="180" y="25"/>
                  </a:cubicBezTo>
                  <a:cubicBezTo>
                    <a:pt x="180" y="30"/>
                    <a:pt x="176" y="34"/>
                    <a:pt x="170" y="34"/>
                  </a:cubicBezTo>
                  <a:cubicBezTo>
                    <a:pt x="165" y="34"/>
                    <a:pt x="161" y="30"/>
                    <a:pt x="161" y="25"/>
                  </a:cubicBezTo>
                  <a:cubicBezTo>
                    <a:pt x="161" y="19"/>
                    <a:pt x="165" y="15"/>
                    <a:pt x="170" y="15"/>
                  </a:cubicBezTo>
                  <a:close/>
                  <a:moveTo>
                    <a:pt x="143" y="15"/>
                  </a:moveTo>
                  <a:cubicBezTo>
                    <a:pt x="148" y="15"/>
                    <a:pt x="152" y="19"/>
                    <a:pt x="152" y="25"/>
                  </a:cubicBezTo>
                  <a:cubicBezTo>
                    <a:pt x="152" y="30"/>
                    <a:pt x="148" y="34"/>
                    <a:pt x="143" y="34"/>
                  </a:cubicBezTo>
                  <a:cubicBezTo>
                    <a:pt x="138" y="34"/>
                    <a:pt x="134" y="30"/>
                    <a:pt x="134" y="25"/>
                  </a:cubicBezTo>
                  <a:cubicBezTo>
                    <a:pt x="134" y="19"/>
                    <a:pt x="138" y="15"/>
                    <a:pt x="143" y="15"/>
                  </a:cubicBezTo>
                  <a:close/>
                  <a:moveTo>
                    <a:pt x="207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207" y="49"/>
                    <a:pt x="207" y="49"/>
                    <a:pt x="207" y="49"/>
                  </a:cubicBezTo>
                  <a:lnTo>
                    <a:pt x="207" y="183"/>
                  </a:lnTo>
                  <a:close/>
                  <a:moveTo>
                    <a:pt x="198" y="34"/>
                  </a:moveTo>
                  <a:cubicBezTo>
                    <a:pt x="193" y="34"/>
                    <a:pt x="189" y="30"/>
                    <a:pt x="189" y="25"/>
                  </a:cubicBezTo>
                  <a:cubicBezTo>
                    <a:pt x="189" y="19"/>
                    <a:pt x="193" y="15"/>
                    <a:pt x="198" y="15"/>
                  </a:cubicBezTo>
                  <a:cubicBezTo>
                    <a:pt x="203" y="15"/>
                    <a:pt x="207" y="19"/>
                    <a:pt x="207" y="25"/>
                  </a:cubicBezTo>
                  <a:cubicBezTo>
                    <a:pt x="207" y="30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51"/>
            <p:cNvSpPr/>
            <p:nvPr/>
          </p:nvSpPr>
          <p:spPr bwMode="auto">
            <a:xfrm>
              <a:off x="4064888" y="791687"/>
              <a:ext cx="43236" cy="36584"/>
            </a:xfrm>
            <a:custGeom>
              <a:avLst/>
              <a:gdLst>
                <a:gd name="T0" fmla="*/ 21 w 21"/>
                <a:gd name="T1" fmla="*/ 14 h 18"/>
                <a:gd name="T2" fmla="*/ 18 w 21"/>
                <a:gd name="T3" fmla="*/ 18 h 18"/>
                <a:gd name="T4" fmla="*/ 4 w 21"/>
                <a:gd name="T5" fmla="*/ 18 h 18"/>
                <a:gd name="T6" fmla="*/ 0 w 21"/>
                <a:gd name="T7" fmla="*/ 14 h 18"/>
                <a:gd name="T8" fmla="*/ 0 w 21"/>
                <a:gd name="T9" fmla="*/ 3 h 18"/>
                <a:gd name="T10" fmla="*/ 4 w 21"/>
                <a:gd name="T11" fmla="*/ 0 h 18"/>
                <a:gd name="T12" fmla="*/ 18 w 21"/>
                <a:gd name="T13" fmla="*/ 0 h 18"/>
                <a:gd name="T14" fmla="*/ 21 w 21"/>
                <a:gd name="T15" fmla="*/ 3 h 18"/>
                <a:gd name="T16" fmla="*/ 21 w 21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21" y="14"/>
                  </a:moveTo>
                  <a:cubicBezTo>
                    <a:pt x="21" y="16"/>
                    <a:pt x="20" y="18"/>
                    <a:pt x="18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2"/>
                    <a:pt x="21" y="3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52"/>
            <p:cNvSpPr/>
            <p:nvPr/>
          </p:nvSpPr>
          <p:spPr bwMode="auto">
            <a:xfrm>
              <a:off x="3998371" y="821620"/>
              <a:ext cx="49888" cy="54877"/>
            </a:xfrm>
            <a:custGeom>
              <a:avLst/>
              <a:gdLst>
                <a:gd name="T0" fmla="*/ 22 w 24"/>
                <a:gd name="T1" fmla="*/ 7 h 26"/>
                <a:gd name="T2" fmla="*/ 23 w 24"/>
                <a:gd name="T3" fmla="*/ 11 h 26"/>
                <a:gd name="T4" fmla="*/ 16 w 24"/>
                <a:gd name="T5" fmla="*/ 24 h 26"/>
                <a:gd name="T6" fmla="*/ 12 w 24"/>
                <a:gd name="T7" fmla="*/ 25 h 26"/>
                <a:gd name="T8" fmla="*/ 2 w 24"/>
                <a:gd name="T9" fmla="*/ 19 h 26"/>
                <a:gd name="T10" fmla="*/ 1 w 24"/>
                <a:gd name="T11" fmla="*/ 15 h 26"/>
                <a:gd name="T12" fmla="*/ 8 w 24"/>
                <a:gd name="T13" fmla="*/ 3 h 26"/>
                <a:gd name="T14" fmla="*/ 13 w 24"/>
                <a:gd name="T15" fmla="*/ 1 h 26"/>
                <a:gd name="T16" fmla="*/ 22 w 24"/>
                <a:gd name="T1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22" y="7"/>
                  </a:moveTo>
                  <a:cubicBezTo>
                    <a:pt x="24" y="8"/>
                    <a:pt x="24" y="10"/>
                    <a:pt x="23" y="1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5"/>
                    <a:pt x="13" y="26"/>
                    <a:pt x="12" y="25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8"/>
                    <a:pt x="0" y="16"/>
                    <a:pt x="1" y="1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11" y="0"/>
                    <a:pt x="13" y="1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53"/>
            <p:cNvSpPr/>
            <p:nvPr/>
          </p:nvSpPr>
          <p:spPr bwMode="auto">
            <a:xfrm>
              <a:off x="4000035" y="899778"/>
              <a:ext cx="49888" cy="51551"/>
            </a:xfrm>
            <a:custGeom>
              <a:avLst/>
              <a:gdLst>
                <a:gd name="T0" fmla="*/ 12 w 24"/>
                <a:gd name="T1" fmla="*/ 0 h 25"/>
                <a:gd name="T2" fmla="*/ 16 w 24"/>
                <a:gd name="T3" fmla="*/ 2 h 25"/>
                <a:gd name="T4" fmla="*/ 24 w 24"/>
                <a:gd name="T5" fmla="*/ 14 h 25"/>
                <a:gd name="T6" fmla="*/ 22 w 24"/>
                <a:gd name="T7" fmla="*/ 19 h 25"/>
                <a:gd name="T8" fmla="*/ 13 w 24"/>
                <a:gd name="T9" fmla="*/ 24 h 25"/>
                <a:gd name="T10" fmla="*/ 8 w 24"/>
                <a:gd name="T11" fmla="*/ 23 h 25"/>
                <a:gd name="T12" fmla="*/ 1 w 24"/>
                <a:gd name="T13" fmla="*/ 10 h 25"/>
                <a:gd name="T14" fmla="*/ 2 w 24"/>
                <a:gd name="T15" fmla="*/ 6 h 25"/>
                <a:gd name="T16" fmla="*/ 12 w 24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2" y="0"/>
                  </a:moveTo>
                  <a:cubicBezTo>
                    <a:pt x="13" y="0"/>
                    <a:pt x="15" y="0"/>
                    <a:pt x="16" y="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6"/>
                    <a:pt x="24" y="18"/>
                    <a:pt x="22" y="1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1" y="25"/>
                    <a:pt x="9" y="24"/>
                    <a:pt x="8" y="2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1" y="7"/>
                    <a:pt x="2" y="6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54"/>
            <p:cNvSpPr/>
            <p:nvPr/>
          </p:nvSpPr>
          <p:spPr bwMode="auto">
            <a:xfrm>
              <a:off x="4071540" y="941350"/>
              <a:ext cx="43236" cy="36584"/>
            </a:xfrm>
            <a:custGeom>
              <a:avLst/>
              <a:gdLst>
                <a:gd name="T0" fmla="*/ 0 w 21"/>
                <a:gd name="T1" fmla="*/ 4 h 18"/>
                <a:gd name="T2" fmla="*/ 3 w 21"/>
                <a:gd name="T3" fmla="*/ 0 h 18"/>
                <a:gd name="T4" fmla="*/ 17 w 21"/>
                <a:gd name="T5" fmla="*/ 0 h 18"/>
                <a:gd name="T6" fmla="*/ 21 w 21"/>
                <a:gd name="T7" fmla="*/ 4 h 18"/>
                <a:gd name="T8" fmla="*/ 21 w 21"/>
                <a:gd name="T9" fmla="*/ 15 h 18"/>
                <a:gd name="T10" fmla="*/ 17 w 21"/>
                <a:gd name="T11" fmla="*/ 18 h 18"/>
                <a:gd name="T12" fmla="*/ 3 w 21"/>
                <a:gd name="T13" fmla="*/ 18 h 18"/>
                <a:gd name="T14" fmla="*/ 0 w 21"/>
                <a:gd name="T15" fmla="*/ 15 h 18"/>
                <a:gd name="T16" fmla="*/ 0 w 21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1" y="2"/>
                    <a:pt x="21" y="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19" y="18"/>
                    <a:pt x="17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6"/>
                    <a:pt x="0" y="1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55"/>
            <p:cNvSpPr/>
            <p:nvPr/>
          </p:nvSpPr>
          <p:spPr bwMode="auto">
            <a:xfrm>
              <a:off x="4131405" y="893126"/>
              <a:ext cx="49888" cy="54877"/>
            </a:xfrm>
            <a:custGeom>
              <a:avLst/>
              <a:gdLst>
                <a:gd name="T0" fmla="*/ 2 w 24"/>
                <a:gd name="T1" fmla="*/ 19 h 26"/>
                <a:gd name="T2" fmla="*/ 1 w 24"/>
                <a:gd name="T3" fmla="*/ 15 h 26"/>
                <a:gd name="T4" fmla="*/ 8 w 24"/>
                <a:gd name="T5" fmla="*/ 2 h 26"/>
                <a:gd name="T6" fmla="*/ 13 w 24"/>
                <a:gd name="T7" fmla="*/ 1 h 26"/>
                <a:gd name="T8" fmla="*/ 22 w 24"/>
                <a:gd name="T9" fmla="*/ 7 h 26"/>
                <a:gd name="T10" fmla="*/ 23 w 24"/>
                <a:gd name="T11" fmla="*/ 11 h 26"/>
                <a:gd name="T12" fmla="*/ 16 w 24"/>
                <a:gd name="T13" fmla="*/ 23 h 26"/>
                <a:gd name="T14" fmla="*/ 11 w 24"/>
                <a:gd name="T15" fmla="*/ 25 h 26"/>
                <a:gd name="T16" fmla="*/ 2 w 24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2" y="19"/>
                  </a:moveTo>
                  <a:cubicBezTo>
                    <a:pt x="1" y="18"/>
                    <a:pt x="0" y="16"/>
                    <a:pt x="1" y="1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11" y="0"/>
                    <a:pt x="1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4" y="10"/>
                    <a:pt x="23" y="1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5"/>
                    <a:pt x="13" y="26"/>
                    <a:pt x="11" y="25"/>
                  </a:cubicBezTo>
                  <a:lnTo>
                    <a:pt x="2" y="1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56"/>
            <p:cNvSpPr/>
            <p:nvPr/>
          </p:nvSpPr>
          <p:spPr bwMode="auto">
            <a:xfrm>
              <a:off x="4129743" y="818294"/>
              <a:ext cx="49888" cy="51551"/>
            </a:xfrm>
            <a:custGeom>
              <a:avLst/>
              <a:gdLst>
                <a:gd name="T0" fmla="*/ 12 w 24"/>
                <a:gd name="T1" fmla="*/ 25 h 25"/>
                <a:gd name="T2" fmla="*/ 8 w 24"/>
                <a:gd name="T3" fmla="*/ 23 h 25"/>
                <a:gd name="T4" fmla="*/ 1 w 24"/>
                <a:gd name="T5" fmla="*/ 11 h 25"/>
                <a:gd name="T6" fmla="*/ 2 w 24"/>
                <a:gd name="T7" fmla="*/ 6 h 25"/>
                <a:gd name="T8" fmla="*/ 11 w 24"/>
                <a:gd name="T9" fmla="*/ 1 h 25"/>
                <a:gd name="T10" fmla="*/ 16 w 24"/>
                <a:gd name="T11" fmla="*/ 2 h 25"/>
                <a:gd name="T12" fmla="*/ 23 w 24"/>
                <a:gd name="T13" fmla="*/ 15 h 25"/>
                <a:gd name="T14" fmla="*/ 22 w 24"/>
                <a:gd name="T15" fmla="*/ 19 h 25"/>
                <a:gd name="T16" fmla="*/ 12 w 24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2" y="25"/>
                  </a:moveTo>
                  <a:cubicBezTo>
                    <a:pt x="11" y="25"/>
                    <a:pt x="9" y="25"/>
                    <a:pt x="8" y="2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3" y="18"/>
                    <a:pt x="22" y="19"/>
                  </a:cubicBezTo>
                  <a:lnTo>
                    <a:pt x="12" y="2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57"/>
            <p:cNvSpPr>
              <a:spLocks noEditPoints="1"/>
            </p:cNvSpPr>
            <p:nvPr/>
          </p:nvSpPr>
          <p:spPr bwMode="auto">
            <a:xfrm>
              <a:off x="4023316" y="818294"/>
              <a:ext cx="133034" cy="133034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48 h 64"/>
                <a:gd name="T12" fmla="*/ 17 w 64"/>
                <a:gd name="T13" fmla="*/ 32 h 64"/>
                <a:gd name="T14" fmla="*/ 32 w 64"/>
                <a:gd name="T15" fmla="*/ 17 h 64"/>
                <a:gd name="T16" fmla="*/ 48 w 64"/>
                <a:gd name="T17" fmla="*/ 32 h 64"/>
                <a:gd name="T18" fmla="*/ 32 w 64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48"/>
                  </a:moveTo>
                  <a:cubicBezTo>
                    <a:pt x="23" y="48"/>
                    <a:pt x="17" y="41"/>
                    <a:pt x="17" y="32"/>
                  </a:cubicBezTo>
                  <a:cubicBezTo>
                    <a:pt x="17" y="23"/>
                    <a:pt x="23" y="17"/>
                    <a:pt x="32" y="17"/>
                  </a:cubicBezTo>
                  <a:cubicBezTo>
                    <a:pt x="41" y="17"/>
                    <a:pt x="48" y="23"/>
                    <a:pt x="48" y="32"/>
                  </a:cubicBezTo>
                  <a:cubicBezTo>
                    <a:pt x="48" y="41"/>
                    <a:pt x="41" y="48"/>
                    <a:pt x="32" y="4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Freeform 58"/>
            <p:cNvSpPr/>
            <p:nvPr/>
          </p:nvSpPr>
          <p:spPr bwMode="auto">
            <a:xfrm>
              <a:off x="3797158" y="804990"/>
              <a:ext cx="197889" cy="249439"/>
            </a:xfrm>
            <a:custGeom>
              <a:avLst/>
              <a:gdLst>
                <a:gd name="T0" fmla="*/ 91 w 95"/>
                <a:gd name="T1" fmla="*/ 73 h 119"/>
                <a:gd name="T2" fmla="*/ 80 w 95"/>
                <a:gd name="T3" fmla="*/ 73 h 119"/>
                <a:gd name="T4" fmla="*/ 77 w 95"/>
                <a:gd name="T5" fmla="*/ 62 h 119"/>
                <a:gd name="T6" fmla="*/ 86 w 95"/>
                <a:gd name="T7" fmla="*/ 57 h 119"/>
                <a:gd name="T8" fmla="*/ 88 w 95"/>
                <a:gd name="T9" fmla="*/ 51 h 119"/>
                <a:gd name="T10" fmla="*/ 79 w 95"/>
                <a:gd name="T11" fmla="*/ 35 h 119"/>
                <a:gd name="T12" fmla="*/ 73 w 95"/>
                <a:gd name="T13" fmla="*/ 33 h 119"/>
                <a:gd name="T14" fmla="*/ 63 w 95"/>
                <a:gd name="T15" fmla="*/ 39 h 119"/>
                <a:gd name="T16" fmla="*/ 55 w 95"/>
                <a:gd name="T17" fmla="*/ 31 h 119"/>
                <a:gd name="T18" fmla="*/ 61 w 95"/>
                <a:gd name="T19" fmla="*/ 22 h 119"/>
                <a:gd name="T20" fmla="*/ 59 w 95"/>
                <a:gd name="T21" fmla="*/ 16 h 119"/>
                <a:gd name="T22" fmla="*/ 43 w 95"/>
                <a:gd name="T23" fmla="*/ 7 h 119"/>
                <a:gd name="T24" fmla="*/ 37 w 95"/>
                <a:gd name="T25" fmla="*/ 9 h 119"/>
                <a:gd name="T26" fmla="*/ 32 w 95"/>
                <a:gd name="T27" fmla="*/ 18 h 119"/>
                <a:gd name="T28" fmla="*/ 21 w 95"/>
                <a:gd name="T29" fmla="*/ 15 h 119"/>
                <a:gd name="T30" fmla="*/ 21 w 95"/>
                <a:gd name="T31" fmla="*/ 5 h 119"/>
                <a:gd name="T32" fmla="*/ 16 w 95"/>
                <a:gd name="T33" fmla="*/ 0 h 119"/>
                <a:gd name="T34" fmla="*/ 0 w 95"/>
                <a:gd name="T35" fmla="*/ 0 h 119"/>
                <a:gd name="T36" fmla="*/ 0 w 95"/>
                <a:gd name="T37" fmla="*/ 33 h 119"/>
                <a:gd name="T38" fmla="*/ 8 w 95"/>
                <a:gd name="T39" fmla="*/ 32 h 119"/>
                <a:gd name="T40" fmla="*/ 64 w 95"/>
                <a:gd name="T41" fmla="*/ 87 h 119"/>
                <a:gd name="T42" fmla="*/ 54 w 95"/>
                <a:gd name="T43" fmla="*/ 119 h 119"/>
                <a:gd name="T44" fmla="*/ 89 w 95"/>
                <a:gd name="T45" fmla="*/ 119 h 119"/>
                <a:gd name="T46" fmla="*/ 87 w 95"/>
                <a:gd name="T47" fmla="*/ 116 h 119"/>
                <a:gd name="T48" fmla="*/ 78 w 95"/>
                <a:gd name="T49" fmla="*/ 111 h 119"/>
                <a:gd name="T50" fmla="*/ 81 w 95"/>
                <a:gd name="T51" fmla="*/ 100 h 119"/>
                <a:gd name="T52" fmla="*/ 91 w 95"/>
                <a:gd name="T53" fmla="*/ 100 h 119"/>
                <a:gd name="T54" fmla="*/ 95 w 95"/>
                <a:gd name="T55" fmla="*/ 95 h 119"/>
                <a:gd name="T56" fmla="*/ 95 w 95"/>
                <a:gd name="T57" fmla="*/ 77 h 119"/>
                <a:gd name="T58" fmla="*/ 91 w 95"/>
                <a:gd name="T59" fmla="*/ 7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5" h="119">
                  <a:moveTo>
                    <a:pt x="91" y="73"/>
                  </a:moveTo>
                  <a:cubicBezTo>
                    <a:pt x="80" y="73"/>
                    <a:pt x="80" y="73"/>
                    <a:pt x="80" y="73"/>
                  </a:cubicBezTo>
                  <a:cubicBezTo>
                    <a:pt x="80" y="69"/>
                    <a:pt x="79" y="65"/>
                    <a:pt x="77" y="62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8" y="56"/>
                    <a:pt x="89" y="53"/>
                    <a:pt x="88" y="51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8" y="33"/>
                    <a:pt x="75" y="32"/>
                    <a:pt x="73" y="33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6"/>
                    <a:pt x="58" y="33"/>
                    <a:pt x="55" y="3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0"/>
                    <a:pt x="61" y="17"/>
                    <a:pt x="59" y="1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1" y="6"/>
                    <a:pt x="39" y="6"/>
                    <a:pt x="37" y="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8" y="17"/>
                    <a:pt x="25" y="16"/>
                    <a:pt x="21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2"/>
                    <a:pt x="19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2"/>
                    <a:pt x="6" y="32"/>
                    <a:pt x="8" y="32"/>
                  </a:cubicBezTo>
                  <a:cubicBezTo>
                    <a:pt x="39" y="32"/>
                    <a:pt x="64" y="57"/>
                    <a:pt x="64" y="87"/>
                  </a:cubicBezTo>
                  <a:cubicBezTo>
                    <a:pt x="64" y="99"/>
                    <a:pt x="60" y="110"/>
                    <a:pt x="54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8" y="117"/>
                    <a:pt x="87" y="116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79" y="107"/>
                    <a:pt x="80" y="103"/>
                    <a:pt x="81" y="100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3" y="100"/>
                    <a:pt x="95" y="98"/>
                    <a:pt x="95" y="9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5"/>
                    <a:pt x="93" y="73"/>
                    <a:pt x="91" y="7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Rectangle 59"/>
            <p:cNvSpPr>
              <a:spLocks noChangeArrowheads="1"/>
            </p:cNvSpPr>
            <p:nvPr/>
          </p:nvSpPr>
          <p:spPr bwMode="auto">
            <a:xfrm>
              <a:off x="6193431" y="1027822"/>
              <a:ext cx="128046" cy="2827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Freeform 60"/>
            <p:cNvSpPr/>
            <p:nvPr/>
          </p:nvSpPr>
          <p:spPr bwMode="auto">
            <a:xfrm>
              <a:off x="6153521" y="1062744"/>
              <a:ext cx="206203" cy="9978"/>
            </a:xfrm>
            <a:custGeom>
              <a:avLst/>
              <a:gdLst>
                <a:gd name="T0" fmla="*/ 95 w 99"/>
                <a:gd name="T1" fmla="*/ 0 h 5"/>
                <a:gd name="T2" fmla="*/ 4 w 99"/>
                <a:gd name="T3" fmla="*/ 0 h 5"/>
                <a:gd name="T4" fmla="*/ 0 w 99"/>
                <a:gd name="T5" fmla="*/ 4 h 5"/>
                <a:gd name="T6" fmla="*/ 0 w 99"/>
                <a:gd name="T7" fmla="*/ 5 h 5"/>
                <a:gd name="T8" fmla="*/ 99 w 99"/>
                <a:gd name="T9" fmla="*/ 5 h 5"/>
                <a:gd name="T10" fmla="*/ 99 w 99"/>
                <a:gd name="T11" fmla="*/ 4 h 5"/>
                <a:gd name="T12" fmla="*/ 95 w 9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5">
                  <a:moveTo>
                    <a:pt x="9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2"/>
                    <a:pt x="97" y="0"/>
                    <a:pt x="95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61"/>
            <p:cNvSpPr/>
            <p:nvPr/>
          </p:nvSpPr>
          <p:spPr bwMode="auto">
            <a:xfrm>
              <a:off x="6015499" y="673620"/>
              <a:ext cx="482248" cy="349214"/>
            </a:xfrm>
            <a:custGeom>
              <a:avLst/>
              <a:gdLst>
                <a:gd name="T0" fmla="*/ 176 w 231"/>
                <a:gd name="T1" fmla="*/ 130 h 167"/>
                <a:gd name="T2" fmla="*/ 15 w 231"/>
                <a:gd name="T3" fmla="*/ 130 h 167"/>
                <a:gd name="T4" fmla="*/ 15 w 231"/>
                <a:gd name="T5" fmla="*/ 13 h 167"/>
                <a:gd name="T6" fmla="*/ 217 w 231"/>
                <a:gd name="T7" fmla="*/ 13 h 167"/>
                <a:gd name="T8" fmla="*/ 217 w 231"/>
                <a:gd name="T9" fmla="*/ 34 h 167"/>
                <a:gd name="T10" fmla="*/ 231 w 231"/>
                <a:gd name="T11" fmla="*/ 34 h 167"/>
                <a:gd name="T12" fmla="*/ 231 w 231"/>
                <a:gd name="T13" fmla="*/ 5 h 167"/>
                <a:gd name="T14" fmla="*/ 225 w 231"/>
                <a:gd name="T15" fmla="*/ 0 h 167"/>
                <a:gd name="T16" fmla="*/ 6 w 231"/>
                <a:gd name="T17" fmla="*/ 0 h 167"/>
                <a:gd name="T18" fmla="*/ 0 w 231"/>
                <a:gd name="T19" fmla="*/ 5 h 167"/>
                <a:gd name="T20" fmla="*/ 0 w 231"/>
                <a:gd name="T21" fmla="*/ 161 h 167"/>
                <a:gd name="T22" fmla="*/ 6 w 231"/>
                <a:gd name="T23" fmla="*/ 167 h 167"/>
                <a:gd name="T24" fmla="*/ 176 w 231"/>
                <a:gd name="T25" fmla="*/ 167 h 167"/>
                <a:gd name="T26" fmla="*/ 176 w 231"/>
                <a:gd name="T27" fmla="*/ 13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1" h="167">
                  <a:moveTo>
                    <a:pt x="176" y="130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231" y="2"/>
                    <a:pt x="228" y="0"/>
                    <a:pt x="2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4"/>
                    <a:pt x="3" y="167"/>
                    <a:pt x="6" y="167"/>
                  </a:cubicBezTo>
                  <a:cubicBezTo>
                    <a:pt x="176" y="167"/>
                    <a:pt x="176" y="167"/>
                    <a:pt x="176" y="167"/>
                  </a:cubicBezTo>
                  <a:lnTo>
                    <a:pt x="176" y="13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62"/>
            <p:cNvSpPr>
              <a:spLocks noEditPoints="1"/>
            </p:cNvSpPr>
            <p:nvPr/>
          </p:nvSpPr>
          <p:spPr bwMode="auto">
            <a:xfrm>
              <a:off x="6397972" y="756766"/>
              <a:ext cx="161304" cy="317619"/>
            </a:xfrm>
            <a:custGeom>
              <a:avLst/>
              <a:gdLst>
                <a:gd name="T0" fmla="*/ 65 w 77"/>
                <a:gd name="T1" fmla="*/ 0 h 152"/>
                <a:gd name="T2" fmla="*/ 12 w 77"/>
                <a:gd name="T3" fmla="*/ 0 h 152"/>
                <a:gd name="T4" fmla="*/ 0 w 77"/>
                <a:gd name="T5" fmla="*/ 12 h 152"/>
                <a:gd name="T6" fmla="*/ 0 w 77"/>
                <a:gd name="T7" fmla="*/ 140 h 152"/>
                <a:gd name="T8" fmla="*/ 12 w 77"/>
                <a:gd name="T9" fmla="*/ 152 h 152"/>
                <a:gd name="T10" fmla="*/ 65 w 77"/>
                <a:gd name="T11" fmla="*/ 152 h 152"/>
                <a:gd name="T12" fmla="*/ 77 w 77"/>
                <a:gd name="T13" fmla="*/ 140 h 152"/>
                <a:gd name="T14" fmla="*/ 77 w 77"/>
                <a:gd name="T15" fmla="*/ 12 h 152"/>
                <a:gd name="T16" fmla="*/ 65 w 77"/>
                <a:gd name="T17" fmla="*/ 0 h 152"/>
                <a:gd name="T18" fmla="*/ 28 w 77"/>
                <a:gd name="T19" fmla="*/ 9 h 152"/>
                <a:gd name="T20" fmla="*/ 48 w 77"/>
                <a:gd name="T21" fmla="*/ 9 h 152"/>
                <a:gd name="T22" fmla="*/ 49 w 77"/>
                <a:gd name="T23" fmla="*/ 10 h 152"/>
                <a:gd name="T24" fmla="*/ 48 w 77"/>
                <a:gd name="T25" fmla="*/ 12 h 152"/>
                <a:gd name="T26" fmla="*/ 28 w 77"/>
                <a:gd name="T27" fmla="*/ 12 h 152"/>
                <a:gd name="T28" fmla="*/ 27 w 77"/>
                <a:gd name="T29" fmla="*/ 10 h 152"/>
                <a:gd name="T30" fmla="*/ 28 w 77"/>
                <a:gd name="T31" fmla="*/ 9 h 152"/>
                <a:gd name="T32" fmla="*/ 38 w 77"/>
                <a:gd name="T33" fmla="*/ 143 h 152"/>
                <a:gd name="T34" fmla="*/ 32 w 77"/>
                <a:gd name="T35" fmla="*/ 136 h 152"/>
                <a:gd name="T36" fmla="*/ 38 w 77"/>
                <a:gd name="T37" fmla="*/ 129 h 152"/>
                <a:gd name="T38" fmla="*/ 45 w 77"/>
                <a:gd name="T39" fmla="*/ 136 h 152"/>
                <a:gd name="T40" fmla="*/ 38 w 77"/>
                <a:gd name="T41" fmla="*/ 143 h 152"/>
                <a:gd name="T42" fmla="*/ 72 w 77"/>
                <a:gd name="T43" fmla="*/ 122 h 152"/>
                <a:gd name="T44" fmla="*/ 5 w 77"/>
                <a:gd name="T45" fmla="*/ 122 h 152"/>
                <a:gd name="T46" fmla="*/ 5 w 77"/>
                <a:gd name="T47" fmla="*/ 23 h 152"/>
                <a:gd name="T48" fmla="*/ 72 w 77"/>
                <a:gd name="T49" fmla="*/ 23 h 152"/>
                <a:gd name="T50" fmla="*/ 72 w 77"/>
                <a:gd name="T5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152">
                  <a:moveTo>
                    <a:pt x="6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6"/>
                    <a:pt x="5" y="152"/>
                    <a:pt x="12" y="152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71" y="152"/>
                    <a:pt x="77" y="146"/>
                    <a:pt x="77" y="140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6"/>
                    <a:pt x="71" y="0"/>
                    <a:pt x="65" y="0"/>
                  </a:cubicBezTo>
                  <a:close/>
                  <a:moveTo>
                    <a:pt x="28" y="9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1"/>
                    <a:pt x="27" y="10"/>
                  </a:cubicBezTo>
                  <a:cubicBezTo>
                    <a:pt x="27" y="10"/>
                    <a:pt x="28" y="9"/>
                    <a:pt x="28" y="9"/>
                  </a:cubicBezTo>
                  <a:close/>
                  <a:moveTo>
                    <a:pt x="38" y="143"/>
                  </a:moveTo>
                  <a:cubicBezTo>
                    <a:pt x="35" y="143"/>
                    <a:pt x="32" y="140"/>
                    <a:pt x="32" y="136"/>
                  </a:cubicBezTo>
                  <a:cubicBezTo>
                    <a:pt x="32" y="132"/>
                    <a:pt x="35" y="129"/>
                    <a:pt x="38" y="129"/>
                  </a:cubicBezTo>
                  <a:cubicBezTo>
                    <a:pt x="42" y="129"/>
                    <a:pt x="45" y="132"/>
                    <a:pt x="45" y="136"/>
                  </a:cubicBezTo>
                  <a:cubicBezTo>
                    <a:pt x="45" y="140"/>
                    <a:pt x="42" y="143"/>
                    <a:pt x="38" y="143"/>
                  </a:cubicBezTo>
                  <a:close/>
                  <a:moveTo>
                    <a:pt x="72" y="122"/>
                  </a:moveTo>
                  <a:cubicBezTo>
                    <a:pt x="5" y="122"/>
                    <a:pt x="5" y="122"/>
                    <a:pt x="5" y="1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2" y="23"/>
                    <a:pt x="72" y="23"/>
                    <a:pt x="72" y="23"/>
                  </a:cubicBezTo>
                  <a:lnTo>
                    <a:pt x="72" y="12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63"/>
            <p:cNvSpPr>
              <a:spLocks noEditPoints="1"/>
            </p:cNvSpPr>
            <p:nvPr/>
          </p:nvSpPr>
          <p:spPr bwMode="auto">
            <a:xfrm>
              <a:off x="4917969" y="5785449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7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7 h 197"/>
                <a:gd name="T16" fmla="*/ 214 w 221"/>
                <a:gd name="T17" fmla="*/ 0 h 197"/>
                <a:gd name="T18" fmla="*/ 170 w 221"/>
                <a:gd name="T19" fmla="*/ 16 h 197"/>
                <a:gd name="T20" fmla="*/ 180 w 221"/>
                <a:gd name="T21" fmla="*/ 25 h 197"/>
                <a:gd name="T22" fmla="*/ 170 w 221"/>
                <a:gd name="T23" fmla="*/ 34 h 197"/>
                <a:gd name="T24" fmla="*/ 161 w 221"/>
                <a:gd name="T25" fmla="*/ 25 h 197"/>
                <a:gd name="T26" fmla="*/ 170 w 221"/>
                <a:gd name="T27" fmla="*/ 16 h 197"/>
                <a:gd name="T28" fmla="*/ 143 w 221"/>
                <a:gd name="T29" fmla="*/ 16 h 197"/>
                <a:gd name="T30" fmla="*/ 152 w 221"/>
                <a:gd name="T31" fmla="*/ 25 h 197"/>
                <a:gd name="T32" fmla="*/ 143 w 221"/>
                <a:gd name="T33" fmla="*/ 34 h 197"/>
                <a:gd name="T34" fmla="*/ 134 w 221"/>
                <a:gd name="T35" fmla="*/ 25 h 197"/>
                <a:gd name="T36" fmla="*/ 143 w 221"/>
                <a:gd name="T37" fmla="*/ 16 h 197"/>
                <a:gd name="T38" fmla="*/ 207 w 221"/>
                <a:gd name="T39" fmla="*/ 183 h 197"/>
                <a:gd name="T40" fmla="*/ 14 w 221"/>
                <a:gd name="T41" fmla="*/ 183 h 197"/>
                <a:gd name="T42" fmla="*/ 14 w 221"/>
                <a:gd name="T43" fmla="*/ 50 h 197"/>
                <a:gd name="T44" fmla="*/ 207 w 221"/>
                <a:gd name="T45" fmla="*/ 50 h 197"/>
                <a:gd name="T46" fmla="*/ 207 w 221"/>
                <a:gd name="T47" fmla="*/ 183 h 197"/>
                <a:gd name="T48" fmla="*/ 198 w 221"/>
                <a:gd name="T49" fmla="*/ 34 h 197"/>
                <a:gd name="T50" fmla="*/ 189 w 221"/>
                <a:gd name="T51" fmla="*/ 25 h 197"/>
                <a:gd name="T52" fmla="*/ 198 w 221"/>
                <a:gd name="T53" fmla="*/ 16 h 197"/>
                <a:gd name="T54" fmla="*/ 207 w 221"/>
                <a:gd name="T55" fmla="*/ 25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4"/>
                    <a:pt x="221" y="190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4"/>
                    <a:pt x="218" y="0"/>
                    <a:pt x="214" y="0"/>
                  </a:cubicBezTo>
                  <a:close/>
                  <a:moveTo>
                    <a:pt x="170" y="16"/>
                  </a:moveTo>
                  <a:cubicBezTo>
                    <a:pt x="176" y="16"/>
                    <a:pt x="180" y="20"/>
                    <a:pt x="180" y="25"/>
                  </a:cubicBezTo>
                  <a:cubicBezTo>
                    <a:pt x="180" y="30"/>
                    <a:pt x="176" y="34"/>
                    <a:pt x="170" y="34"/>
                  </a:cubicBezTo>
                  <a:cubicBezTo>
                    <a:pt x="165" y="34"/>
                    <a:pt x="161" y="30"/>
                    <a:pt x="161" y="25"/>
                  </a:cubicBezTo>
                  <a:cubicBezTo>
                    <a:pt x="161" y="20"/>
                    <a:pt x="165" y="16"/>
                    <a:pt x="170" y="16"/>
                  </a:cubicBezTo>
                  <a:close/>
                  <a:moveTo>
                    <a:pt x="143" y="16"/>
                  </a:moveTo>
                  <a:cubicBezTo>
                    <a:pt x="148" y="16"/>
                    <a:pt x="152" y="20"/>
                    <a:pt x="152" y="25"/>
                  </a:cubicBezTo>
                  <a:cubicBezTo>
                    <a:pt x="152" y="30"/>
                    <a:pt x="148" y="34"/>
                    <a:pt x="143" y="34"/>
                  </a:cubicBezTo>
                  <a:cubicBezTo>
                    <a:pt x="138" y="34"/>
                    <a:pt x="134" y="30"/>
                    <a:pt x="134" y="25"/>
                  </a:cubicBezTo>
                  <a:cubicBezTo>
                    <a:pt x="134" y="20"/>
                    <a:pt x="138" y="16"/>
                    <a:pt x="143" y="16"/>
                  </a:cubicBezTo>
                  <a:close/>
                  <a:moveTo>
                    <a:pt x="207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207" y="50"/>
                    <a:pt x="207" y="50"/>
                    <a:pt x="207" y="50"/>
                  </a:cubicBezTo>
                  <a:lnTo>
                    <a:pt x="207" y="183"/>
                  </a:lnTo>
                  <a:close/>
                  <a:moveTo>
                    <a:pt x="198" y="34"/>
                  </a:moveTo>
                  <a:cubicBezTo>
                    <a:pt x="193" y="34"/>
                    <a:pt x="189" y="30"/>
                    <a:pt x="189" y="25"/>
                  </a:cubicBezTo>
                  <a:cubicBezTo>
                    <a:pt x="189" y="20"/>
                    <a:pt x="193" y="16"/>
                    <a:pt x="198" y="16"/>
                  </a:cubicBezTo>
                  <a:cubicBezTo>
                    <a:pt x="203" y="16"/>
                    <a:pt x="207" y="20"/>
                    <a:pt x="207" y="25"/>
                  </a:cubicBezTo>
                  <a:cubicBezTo>
                    <a:pt x="207" y="30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64"/>
            <p:cNvSpPr>
              <a:spLocks noEditPoints="1"/>
            </p:cNvSpPr>
            <p:nvPr/>
          </p:nvSpPr>
          <p:spPr bwMode="auto">
            <a:xfrm>
              <a:off x="4939586" y="5913493"/>
              <a:ext cx="414069" cy="266068"/>
            </a:xfrm>
            <a:custGeom>
              <a:avLst/>
              <a:gdLst>
                <a:gd name="T0" fmla="*/ 0 w 198"/>
                <a:gd name="T1" fmla="*/ 100 h 127"/>
                <a:gd name="T2" fmla="*/ 14 w 198"/>
                <a:gd name="T3" fmla="*/ 127 h 127"/>
                <a:gd name="T4" fmla="*/ 11 w 198"/>
                <a:gd name="T5" fmla="*/ 87 h 127"/>
                <a:gd name="T6" fmla="*/ 10 w 198"/>
                <a:gd name="T7" fmla="*/ 83 h 127"/>
                <a:gd name="T8" fmla="*/ 30 w 198"/>
                <a:gd name="T9" fmla="*/ 42 h 127"/>
                <a:gd name="T10" fmla="*/ 34 w 198"/>
                <a:gd name="T11" fmla="*/ 39 h 127"/>
                <a:gd name="T12" fmla="*/ 34 w 198"/>
                <a:gd name="T13" fmla="*/ 37 h 127"/>
                <a:gd name="T14" fmla="*/ 39 w 198"/>
                <a:gd name="T15" fmla="*/ 35 h 127"/>
                <a:gd name="T16" fmla="*/ 40 w 198"/>
                <a:gd name="T17" fmla="*/ 34 h 127"/>
                <a:gd name="T18" fmla="*/ 39 w 198"/>
                <a:gd name="T19" fmla="*/ 33 h 127"/>
                <a:gd name="T20" fmla="*/ 39 w 198"/>
                <a:gd name="T21" fmla="*/ 31 h 127"/>
                <a:gd name="T22" fmla="*/ 42 w 198"/>
                <a:gd name="T23" fmla="*/ 32 h 127"/>
                <a:gd name="T24" fmla="*/ 57 w 198"/>
                <a:gd name="T25" fmla="*/ 19 h 127"/>
                <a:gd name="T26" fmla="*/ 54 w 198"/>
                <a:gd name="T27" fmla="*/ 22 h 127"/>
                <a:gd name="T28" fmla="*/ 99 w 198"/>
                <a:gd name="T29" fmla="*/ 11 h 127"/>
                <a:gd name="T30" fmla="*/ 147 w 198"/>
                <a:gd name="T31" fmla="*/ 25 h 127"/>
                <a:gd name="T32" fmla="*/ 153 w 198"/>
                <a:gd name="T33" fmla="*/ 29 h 127"/>
                <a:gd name="T34" fmla="*/ 157 w 198"/>
                <a:gd name="T35" fmla="*/ 31 h 127"/>
                <a:gd name="T36" fmla="*/ 158 w 198"/>
                <a:gd name="T37" fmla="*/ 34 h 127"/>
                <a:gd name="T38" fmla="*/ 160 w 198"/>
                <a:gd name="T39" fmla="*/ 34 h 127"/>
                <a:gd name="T40" fmla="*/ 180 w 198"/>
                <a:gd name="T41" fmla="*/ 58 h 127"/>
                <a:gd name="T42" fmla="*/ 181 w 198"/>
                <a:gd name="T43" fmla="*/ 60 h 127"/>
                <a:gd name="T44" fmla="*/ 182 w 198"/>
                <a:gd name="T45" fmla="*/ 69 h 127"/>
                <a:gd name="T46" fmla="*/ 183 w 198"/>
                <a:gd name="T47" fmla="*/ 72 h 127"/>
                <a:gd name="T48" fmla="*/ 185 w 198"/>
                <a:gd name="T49" fmla="*/ 70 h 127"/>
                <a:gd name="T50" fmla="*/ 186 w 198"/>
                <a:gd name="T51" fmla="*/ 74 h 127"/>
                <a:gd name="T52" fmla="*/ 184 w 198"/>
                <a:gd name="T53" fmla="*/ 74 h 127"/>
                <a:gd name="T54" fmla="*/ 184 w 198"/>
                <a:gd name="T55" fmla="*/ 74 h 127"/>
                <a:gd name="T56" fmla="*/ 186 w 198"/>
                <a:gd name="T57" fmla="*/ 81 h 127"/>
                <a:gd name="T58" fmla="*/ 188 w 198"/>
                <a:gd name="T59" fmla="*/ 100 h 127"/>
                <a:gd name="T60" fmla="*/ 187 w 198"/>
                <a:gd name="T61" fmla="*/ 117 h 127"/>
                <a:gd name="T62" fmla="*/ 187 w 198"/>
                <a:gd name="T63" fmla="*/ 124 h 127"/>
                <a:gd name="T64" fmla="*/ 185 w 198"/>
                <a:gd name="T65" fmla="*/ 121 h 127"/>
                <a:gd name="T66" fmla="*/ 195 w 198"/>
                <a:gd name="T67" fmla="*/ 127 h 127"/>
                <a:gd name="T68" fmla="*/ 99 w 198"/>
                <a:gd name="T69" fmla="*/ 0 h 127"/>
                <a:gd name="T70" fmla="*/ 183 w 198"/>
                <a:gd name="T71" fmla="*/ 6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8" h="127">
                  <a:moveTo>
                    <a:pt x="99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09"/>
                    <a:pt x="1" y="118"/>
                    <a:pt x="4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2" y="118"/>
                    <a:pt x="10" y="109"/>
                    <a:pt x="10" y="100"/>
                  </a:cubicBezTo>
                  <a:cubicBezTo>
                    <a:pt x="10" y="95"/>
                    <a:pt x="11" y="91"/>
                    <a:pt x="11" y="87"/>
                  </a:cubicBezTo>
                  <a:cubicBezTo>
                    <a:pt x="11" y="86"/>
                    <a:pt x="11" y="85"/>
                    <a:pt x="10" y="84"/>
                  </a:cubicBezTo>
                  <a:cubicBezTo>
                    <a:pt x="10" y="84"/>
                    <a:pt x="10" y="84"/>
                    <a:pt x="10" y="83"/>
                  </a:cubicBezTo>
                  <a:cubicBezTo>
                    <a:pt x="13" y="68"/>
                    <a:pt x="19" y="54"/>
                    <a:pt x="29" y="42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1" y="42"/>
                    <a:pt x="31" y="41"/>
                    <a:pt x="33" y="41"/>
                  </a:cubicBezTo>
                  <a:cubicBezTo>
                    <a:pt x="33" y="40"/>
                    <a:pt x="34" y="40"/>
                    <a:pt x="34" y="39"/>
                  </a:cubicBezTo>
                  <a:cubicBezTo>
                    <a:pt x="34" y="39"/>
                    <a:pt x="34" y="39"/>
                    <a:pt x="33" y="39"/>
                  </a:cubicBezTo>
                  <a:cubicBezTo>
                    <a:pt x="33" y="38"/>
                    <a:pt x="34" y="38"/>
                    <a:pt x="34" y="37"/>
                  </a:cubicBezTo>
                  <a:cubicBezTo>
                    <a:pt x="35" y="37"/>
                    <a:pt x="35" y="37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39" y="34"/>
                    <a:pt x="39" y="34"/>
                    <a:pt x="40" y="33"/>
                  </a:cubicBezTo>
                  <a:cubicBezTo>
                    <a:pt x="40" y="33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39" y="33"/>
                    <a:pt x="39" y="33"/>
                  </a:cubicBezTo>
                  <a:cubicBezTo>
                    <a:pt x="39" y="33"/>
                    <a:pt x="38" y="32"/>
                    <a:pt x="38" y="32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40" y="32"/>
                    <a:pt x="41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1"/>
                    <a:pt x="41" y="30"/>
                    <a:pt x="40" y="30"/>
                  </a:cubicBezTo>
                  <a:cubicBezTo>
                    <a:pt x="45" y="26"/>
                    <a:pt x="51" y="22"/>
                    <a:pt x="57" y="19"/>
                  </a:cubicBezTo>
                  <a:cubicBezTo>
                    <a:pt x="57" y="20"/>
                    <a:pt x="58" y="19"/>
                    <a:pt x="58" y="20"/>
                  </a:cubicBezTo>
                  <a:cubicBezTo>
                    <a:pt x="57" y="22"/>
                    <a:pt x="55" y="21"/>
                    <a:pt x="54" y="22"/>
                  </a:cubicBezTo>
                  <a:cubicBezTo>
                    <a:pt x="54" y="22"/>
                    <a:pt x="54" y="22"/>
                    <a:pt x="54" y="23"/>
                  </a:cubicBezTo>
                  <a:cubicBezTo>
                    <a:pt x="67" y="15"/>
                    <a:pt x="83" y="11"/>
                    <a:pt x="99" y="11"/>
                  </a:cubicBezTo>
                  <a:cubicBezTo>
                    <a:pt x="116" y="11"/>
                    <a:pt x="131" y="16"/>
                    <a:pt x="144" y="24"/>
                  </a:cubicBezTo>
                  <a:cubicBezTo>
                    <a:pt x="146" y="24"/>
                    <a:pt x="147" y="24"/>
                    <a:pt x="147" y="25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9" y="26"/>
                    <a:pt x="151" y="28"/>
                    <a:pt x="153" y="29"/>
                  </a:cubicBezTo>
                  <a:cubicBezTo>
                    <a:pt x="154" y="29"/>
                    <a:pt x="155" y="29"/>
                    <a:pt x="155" y="29"/>
                  </a:cubicBezTo>
                  <a:cubicBezTo>
                    <a:pt x="156" y="30"/>
                    <a:pt x="157" y="30"/>
                    <a:pt x="157" y="31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3"/>
                    <a:pt x="158" y="33"/>
                    <a:pt x="158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4"/>
                    <a:pt x="162" y="35"/>
                    <a:pt x="163" y="35"/>
                  </a:cubicBezTo>
                  <a:cubicBezTo>
                    <a:pt x="169" y="42"/>
                    <a:pt x="175" y="49"/>
                    <a:pt x="180" y="58"/>
                  </a:cubicBezTo>
                  <a:cubicBezTo>
                    <a:pt x="179" y="58"/>
                    <a:pt x="179" y="59"/>
                    <a:pt x="178" y="59"/>
                  </a:cubicBezTo>
                  <a:cubicBezTo>
                    <a:pt x="179" y="61"/>
                    <a:pt x="180" y="60"/>
                    <a:pt x="181" y="60"/>
                  </a:cubicBezTo>
                  <a:cubicBezTo>
                    <a:pt x="181" y="61"/>
                    <a:pt x="182" y="62"/>
                    <a:pt x="182" y="63"/>
                  </a:cubicBezTo>
                  <a:cubicBezTo>
                    <a:pt x="182" y="65"/>
                    <a:pt x="183" y="67"/>
                    <a:pt x="182" y="69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83" y="70"/>
                    <a:pt x="183" y="71"/>
                    <a:pt x="183" y="72"/>
                  </a:cubicBezTo>
                  <a:cubicBezTo>
                    <a:pt x="184" y="71"/>
                    <a:pt x="184" y="71"/>
                    <a:pt x="184" y="70"/>
                  </a:cubicBezTo>
                  <a:cubicBezTo>
                    <a:pt x="184" y="70"/>
                    <a:pt x="185" y="70"/>
                    <a:pt x="185" y="70"/>
                  </a:cubicBezTo>
                  <a:cubicBezTo>
                    <a:pt x="185" y="72"/>
                    <a:pt x="186" y="73"/>
                    <a:pt x="186" y="74"/>
                  </a:cubicBezTo>
                  <a:cubicBezTo>
                    <a:pt x="186" y="74"/>
                    <a:pt x="186" y="74"/>
                    <a:pt x="186" y="74"/>
                  </a:cubicBezTo>
                  <a:cubicBezTo>
                    <a:pt x="185" y="74"/>
                    <a:pt x="186" y="73"/>
                    <a:pt x="185" y="73"/>
                  </a:cubicBezTo>
                  <a:cubicBezTo>
                    <a:pt x="185" y="73"/>
                    <a:pt x="184" y="74"/>
                    <a:pt x="184" y="74"/>
                  </a:cubicBezTo>
                  <a:cubicBezTo>
                    <a:pt x="184" y="74"/>
                    <a:pt x="184" y="74"/>
                    <a:pt x="184" y="74"/>
                  </a:cubicBezTo>
                  <a:cubicBezTo>
                    <a:pt x="184" y="74"/>
                    <a:pt x="184" y="74"/>
                    <a:pt x="184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5" y="77"/>
                    <a:pt x="186" y="79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7" y="87"/>
                    <a:pt x="188" y="93"/>
                    <a:pt x="188" y="100"/>
                  </a:cubicBezTo>
                  <a:cubicBezTo>
                    <a:pt x="188" y="106"/>
                    <a:pt x="187" y="111"/>
                    <a:pt x="186" y="117"/>
                  </a:cubicBezTo>
                  <a:cubicBezTo>
                    <a:pt x="186" y="117"/>
                    <a:pt x="186" y="117"/>
                    <a:pt x="187" y="117"/>
                  </a:cubicBezTo>
                  <a:cubicBezTo>
                    <a:pt x="187" y="117"/>
                    <a:pt x="188" y="117"/>
                    <a:pt x="188" y="118"/>
                  </a:cubicBezTo>
                  <a:cubicBezTo>
                    <a:pt x="188" y="120"/>
                    <a:pt x="187" y="122"/>
                    <a:pt x="187" y="124"/>
                  </a:cubicBezTo>
                  <a:cubicBezTo>
                    <a:pt x="187" y="124"/>
                    <a:pt x="187" y="123"/>
                    <a:pt x="187" y="122"/>
                  </a:cubicBezTo>
                  <a:cubicBezTo>
                    <a:pt x="186" y="122"/>
                    <a:pt x="186" y="121"/>
                    <a:pt x="185" y="121"/>
                  </a:cubicBezTo>
                  <a:cubicBezTo>
                    <a:pt x="185" y="123"/>
                    <a:pt x="184" y="125"/>
                    <a:pt x="184" y="127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97" y="118"/>
                    <a:pt x="198" y="109"/>
                    <a:pt x="198" y="100"/>
                  </a:cubicBezTo>
                  <a:cubicBezTo>
                    <a:pt x="198" y="45"/>
                    <a:pt x="154" y="0"/>
                    <a:pt x="99" y="0"/>
                  </a:cubicBezTo>
                  <a:close/>
                  <a:moveTo>
                    <a:pt x="185" y="69"/>
                  </a:moveTo>
                  <a:cubicBezTo>
                    <a:pt x="184" y="69"/>
                    <a:pt x="183" y="67"/>
                    <a:pt x="183" y="66"/>
                  </a:cubicBezTo>
                  <a:cubicBezTo>
                    <a:pt x="184" y="67"/>
                    <a:pt x="184" y="68"/>
                    <a:pt x="185" y="69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65"/>
            <p:cNvSpPr/>
            <p:nvPr/>
          </p:nvSpPr>
          <p:spPr bwMode="auto">
            <a:xfrm>
              <a:off x="5041025" y="5966707"/>
              <a:ext cx="4989" cy="3326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66"/>
            <p:cNvSpPr/>
            <p:nvPr/>
          </p:nvSpPr>
          <p:spPr bwMode="auto">
            <a:xfrm>
              <a:off x="5051003" y="59633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67"/>
            <p:cNvSpPr>
              <a:spLocks noEditPoints="1"/>
            </p:cNvSpPr>
            <p:nvPr/>
          </p:nvSpPr>
          <p:spPr bwMode="auto">
            <a:xfrm>
              <a:off x="4961205" y="5983336"/>
              <a:ext cx="121394" cy="196225"/>
            </a:xfrm>
            <a:custGeom>
              <a:avLst/>
              <a:gdLst>
                <a:gd name="T0" fmla="*/ 30 w 58"/>
                <a:gd name="T1" fmla="*/ 8 h 94"/>
                <a:gd name="T2" fmla="*/ 26 w 58"/>
                <a:gd name="T3" fmla="*/ 5 h 94"/>
                <a:gd name="T4" fmla="*/ 23 w 58"/>
                <a:gd name="T5" fmla="*/ 6 h 94"/>
                <a:gd name="T6" fmla="*/ 23 w 58"/>
                <a:gd name="T7" fmla="*/ 8 h 94"/>
                <a:gd name="T8" fmla="*/ 19 w 58"/>
                <a:gd name="T9" fmla="*/ 9 h 94"/>
                <a:gd name="T10" fmla="*/ 1 w 58"/>
                <a:gd name="T11" fmla="*/ 54 h 94"/>
                <a:gd name="T12" fmla="*/ 4 w 58"/>
                <a:gd name="T13" fmla="*/ 61 h 94"/>
                <a:gd name="T14" fmla="*/ 5 w 58"/>
                <a:gd name="T15" fmla="*/ 58 h 94"/>
                <a:gd name="T16" fmla="*/ 8 w 58"/>
                <a:gd name="T17" fmla="*/ 62 h 94"/>
                <a:gd name="T18" fmla="*/ 18 w 58"/>
                <a:gd name="T19" fmla="*/ 71 h 94"/>
                <a:gd name="T20" fmla="*/ 22 w 58"/>
                <a:gd name="T21" fmla="*/ 75 h 94"/>
                <a:gd name="T22" fmla="*/ 27 w 58"/>
                <a:gd name="T23" fmla="*/ 79 h 94"/>
                <a:gd name="T24" fmla="*/ 25 w 58"/>
                <a:gd name="T25" fmla="*/ 89 h 94"/>
                <a:gd name="T26" fmla="*/ 26 w 58"/>
                <a:gd name="T27" fmla="*/ 94 h 94"/>
                <a:gd name="T28" fmla="*/ 58 w 58"/>
                <a:gd name="T29" fmla="*/ 91 h 94"/>
                <a:gd name="T30" fmla="*/ 54 w 58"/>
                <a:gd name="T31" fmla="*/ 86 h 94"/>
                <a:gd name="T32" fmla="*/ 47 w 58"/>
                <a:gd name="T33" fmla="*/ 83 h 94"/>
                <a:gd name="T34" fmla="*/ 37 w 58"/>
                <a:gd name="T35" fmla="*/ 73 h 94"/>
                <a:gd name="T36" fmla="*/ 33 w 58"/>
                <a:gd name="T37" fmla="*/ 72 h 94"/>
                <a:gd name="T38" fmla="*/ 27 w 58"/>
                <a:gd name="T39" fmla="*/ 75 h 94"/>
                <a:gd name="T40" fmla="*/ 24 w 58"/>
                <a:gd name="T41" fmla="*/ 69 h 94"/>
                <a:gd name="T42" fmla="*/ 18 w 58"/>
                <a:gd name="T43" fmla="*/ 63 h 94"/>
                <a:gd name="T44" fmla="*/ 17 w 58"/>
                <a:gd name="T45" fmla="*/ 55 h 94"/>
                <a:gd name="T46" fmla="*/ 25 w 58"/>
                <a:gd name="T47" fmla="*/ 57 h 94"/>
                <a:gd name="T48" fmla="*/ 26 w 58"/>
                <a:gd name="T49" fmla="*/ 54 h 94"/>
                <a:gd name="T50" fmla="*/ 32 w 58"/>
                <a:gd name="T51" fmla="*/ 48 h 94"/>
                <a:gd name="T52" fmla="*/ 35 w 58"/>
                <a:gd name="T53" fmla="*/ 40 h 94"/>
                <a:gd name="T54" fmla="*/ 42 w 58"/>
                <a:gd name="T55" fmla="*/ 37 h 94"/>
                <a:gd name="T56" fmla="*/ 41 w 58"/>
                <a:gd name="T57" fmla="*/ 32 h 94"/>
                <a:gd name="T58" fmla="*/ 45 w 58"/>
                <a:gd name="T59" fmla="*/ 36 h 94"/>
                <a:gd name="T60" fmla="*/ 47 w 58"/>
                <a:gd name="T61" fmla="*/ 35 h 94"/>
                <a:gd name="T62" fmla="*/ 44 w 58"/>
                <a:gd name="T63" fmla="*/ 28 h 94"/>
                <a:gd name="T64" fmla="*/ 40 w 58"/>
                <a:gd name="T65" fmla="*/ 20 h 94"/>
                <a:gd name="T66" fmla="*/ 38 w 58"/>
                <a:gd name="T67" fmla="*/ 18 h 94"/>
                <a:gd name="T68" fmla="*/ 32 w 58"/>
                <a:gd name="T69" fmla="*/ 17 h 94"/>
                <a:gd name="T70" fmla="*/ 31 w 58"/>
                <a:gd name="T71" fmla="*/ 26 h 94"/>
                <a:gd name="T72" fmla="*/ 27 w 58"/>
                <a:gd name="T73" fmla="*/ 26 h 94"/>
                <a:gd name="T74" fmla="*/ 22 w 58"/>
                <a:gd name="T75" fmla="*/ 21 h 94"/>
                <a:gd name="T76" fmla="*/ 28 w 58"/>
                <a:gd name="T77" fmla="*/ 14 h 94"/>
                <a:gd name="T78" fmla="*/ 32 w 58"/>
                <a:gd name="T79" fmla="*/ 8 h 94"/>
                <a:gd name="T80" fmla="*/ 36 w 58"/>
                <a:gd name="T81" fmla="*/ 8 h 94"/>
                <a:gd name="T82" fmla="*/ 36 w 58"/>
                <a:gd name="T83" fmla="*/ 15 h 94"/>
                <a:gd name="T84" fmla="*/ 41 w 58"/>
                <a:gd name="T85" fmla="*/ 13 h 94"/>
                <a:gd name="T86" fmla="*/ 44 w 58"/>
                <a:gd name="T87" fmla="*/ 10 h 94"/>
                <a:gd name="T88" fmla="*/ 42 w 58"/>
                <a:gd name="T89" fmla="*/ 7 h 94"/>
                <a:gd name="T90" fmla="*/ 37 w 58"/>
                <a:gd name="T91" fmla="*/ 3 h 94"/>
                <a:gd name="T92" fmla="*/ 30 w 58"/>
                <a:gd name="T93" fmla="*/ 1 h 94"/>
                <a:gd name="T94" fmla="*/ 44 w 58"/>
                <a:gd name="T95" fmla="*/ 28 h 94"/>
                <a:gd name="T96" fmla="*/ 3 w 58"/>
                <a:gd name="T97" fmla="*/ 54 h 94"/>
                <a:gd name="T98" fmla="*/ 4 w 58"/>
                <a:gd name="T99" fmla="*/ 5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" h="94">
                  <a:moveTo>
                    <a:pt x="29" y="2"/>
                  </a:moveTo>
                  <a:cubicBezTo>
                    <a:pt x="28" y="3"/>
                    <a:pt x="27" y="6"/>
                    <a:pt x="28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5"/>
                    <a:pt x="23" y="5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9"/>
                    <a:pt x="23" y="10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9" y="21"/>
                    <a:pt x="3" y="35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5"/>
                    <a:pt x="2" y="56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0"/>
                    <a:pt x="5" y="60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7" y="60"/>
                    <a:pt x="8" y="61"/>
                    <a:pt x="8" y="62"/>
                  </a:cubicBezTo>
                  <a:cubicBezTo>
                    <a:pt x="8" y="64"/>
                    <a:pt x="9" y="66"/>
                    <a:pt x="10" y="67"/>
                  </a:cubicBezTo>
                  <a:cubicBezTo>
                    <a:pt x="12" y="68"/>
                    <a:pt x="13" y="70"/>
                    <a:pt x="17" y="69"/>
                  </a:cubicBezTo>
                  <a:cubicBezTo>
                    <a:pt x="17" y="70"/>
                    <a:pt x="17" y="71"/>
                    <a:pt x="18" y="71"/>
                  </a:cubicBezTo>
                  <a:cubicBezTo>
                    <a:pt x="19" y="71"/>
                    <a:pt x="19" y="72"/>
                    <a:pt x="20" y="72"/>
                  </a:cubicBezTo>
                  <a:cubicBezTo>
                    <a:pt x="20" y="73"/>
                    <a:pt x="21" y="73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3" y="75"/>
                    <a:pt x="24" y="77"/>
                    <a:pt x="25" y="77"/>
                  </a:cubicBezTo>
                  <a:cubicBezTo>
                    <a:pt x="26" y="77"/>
                    <a:pt x="26" y="76"/>
                    <a:pt x="26" y="76"/>
                  </a:cubicBezTo>
                  <a:cubicBezTo>
                    <a:pt x="26" y="77"/>
                    <a:pt x="27" y="78"/>
                    <a:pt x="27" y="79"/>
                  </a:cubicBezTo>
                  <a:cubicBezTo>
                    <a:pt x="27" y="80"/>
                    <a:pt x="26" y="79"/>
                    <a:pt x="27" y="80"/>
                  </a:cubicBezTo>
                  <a:cubicBezTo>
                    <a:pt x="27" y="82"/>
                    <a:pt x="26" y="82"/>
                    <a:pt x="25" y="84"/>
                  </a:cubicBezTo>
                  <a:cubicBezTo>
                    <a:pt x="25" y="86"/>
                    <a:pt x="27" y="88"/>
                    <a:pt x="25" y="89"/>
                  </a:cubicBezTo>
                  <a:cubicBezTo>
                    <a:pt x="26" y="89"/>
                    <a:pt x="27" y="90"/>
                    <a:pt x="27" y="90"/>
                  </a:cubicBezTo>
                  <a:cubicBezTo>
                    <a:pt x="27" y="91"/>
                    <a:pt x="26" y="91"/>
                    <a:pt x="26" y="91"/>
                  </a:cubicBezTo>
                  <a:cubicBezTo>
                    <a:pt x="26" y="92"/>
                    <a:pt x="26" y="93"/>
                    <a:pt x="26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2"/>
                    <a:pt x="58" y="91"/>
                    <a:pt x="58" y="91"/>
                  </a:cubicBezTo>
                  <a:cubicBezTo>
                    <a:pt x="58" y="89"/>
                    <a:pt x="58" y="88"/>
                    <a:pt x="58" y="87"/>
                  </a:cubicBezTo>
                  <a:cubicBezTo>
                    <a:pt x="57" y="87"/>
                    <a:pt x="57" y="88"/>
                    <a:pt x="56" y="88"/>
                  </a:cubicBezTo>
                  <a:cubicBezTo>
                    <a:pt x="56" y="87"/>
                    <a:pt x="55" y="86"/>
                    <a:pt x="54" y="86"/>
                  </a:cubicBezTo>
                  <a:cubicBezTo>
                    <a:pt x="53" y="86"/>
                    <a:pt x="52" y="86"/>
                    <a:pt x="51" y="86"/>
                  </a:cubicBezTo>
                  <a:cubicBezTo>
                    <a:pt x="51" y="85"/>
                    <a:pt x="49" y="85"/>
                    <a:pt x="49" y="84"/>
                  </a:cubicBezTo>
                  <a:cubicBezTo>
                    <a:pt x="48" y="84"/>
                    <a:pt x="47" y="84"/>
                    <a:pt x="47" y="83"/>
                  </a:cubicBezTo>
                  <a:cubicBezTo>
                    <a:pt x="48" y="81"/>
                    <a:pt x="46" y="77"/>
                    <a:pt x="43" y="79"/>
                  </a:cubicBezTo>
                  <a:cubicBezTo>
                    <a:pt x="42" y="78"/>
                    <a:pt x="42" y="77"/>
                    <a:pt x="41" y="75"/>
                  </a:cubicBezTo>
                  <a:cubicBezTo>
                    <a:pt x="40" y="75"/>
                    <a:pt x="39" y="74"/>
                    <a:pt x="37" y="73"/>
                  </a:cubicBezTo>
                  <a:cubicBezTo>
                    <a:pt x="37" y="73"/>
                    <a:pt x="37" y="74"/>
                    <a:pt x="36" y="74"/>
                  </a:cubicBezTo>
                  <a:cubicBezTo>
                    <a:pt x="36" y="73"/>
                    <a:pt x="34" y="73"/>
                    <a:pt x="34" y="71"/>
                  </a:cubicBezTo>
                  <a:cubicBezTo>
                    <a:pt x="33" y="71"/>
                    <a:pt x="33" y="72"/>
                    <a:pt x="33" y="72"/>
                  </a:cubicBezTo>
                  <a:cubicBezTo>
                    <a:pt x="32" y="72"/>
                    <a:pt x="32" y="71"/>
                    <a:pt x="31" y="71"/>
                  </a:cubicBezTo>
                  <a:cubicBezTo>
                    <a:pt x="31" y="71"/>
                    <a:pt x="31" y="72"/>
                    <a:pt x="30" y="72"/>
                  </a:cubicBezTo>
                  <a:cubicBezTo>
                    <a:pt x="29" y="73"/>
                    <a:pt x="28" y="74"/>
                    <a:pt x="27" y="75"/>
                  </a:cubicBezTo>
                  <a:cubicBezTo>
                    <a:pt x="28" y="74"/>
                    <a:pt x="27" y="73"/>
                    <a:pt x="26" y="73"/>
                  </a:cubicBezTo>
                  <a:cubicBezTo>
                    <a:pt x="25" y="74"/>
                    <a:pt x="25" y="74"/>
                    <a:pt x="24" y="75"/>
                  </a:cubicBezTo>
                  <a:cubicBezTo>
                    <a:pt x="23" y="73"/>
                    <a:pt x="24" y="71"/>
                    <a:pt x="24" y="69"/>
                  </a:cubicBezTo>
                  <a:cubicBezTo>
                    <a:pt x="24" y="68"/>
                    <a:pt x="22" y="68"/>
                    <a:pt x="20" y="68"/>
                  </a:cubicBezTo>
                  <a:cubicBezTo>
                    <a:pt x="21" y="66"/>
                    <a:pt x="22" y="65"/>
                    <a:pt x="21" y="63"/>
                  </a:cubicBezTo>
                  <a:cubicBezTo>
                    <a:pt x="20" y="63"/>
                    <a:pt x="20" y="63"/>
                    <a:pt x="18" y="63"/>
                  </a:cubicBezTo>
                  <a:cubicBezTo>
                    <a:pt x="18" y="64"/>
                    <a:pt x="18" y="65"/>
                    <a:pt x="17" y="66"/>
                  </a:cubicBezTo>
                  <a:cubicBezTo>
                    <a:pt x="13" y="66"/>
                    <a:pt x="16" y="60"/>
                    <a:pt x="15" y="57"/>
                  </a:cubicBezTo>
                  <a:cubicBezTo>
                    <a:pt x="16" y="57"/>
                    <a:pt x="16" y="56"/>
                    <a:pt x="17" y="55"/>
                  </a:cubicBezTo>
                  <a:cubicBezTo>
                    <a:pt x="19" y="55"/>
                    <a:pt x="19" y="57"/>
                    <a:pt x="21" y="57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3" y="56"/>
                    <a:pt x="25" y="55"/>
                    <a:pt x="25" y="57"/>
                  </a:cubicBezTo>
                  <a:cubicBezTo>
                    <a:pt x="25" y="59"/>
                    <a:pt x="26" y="60"/>
                    <a:pt x="27" y="60"/>
                  </a:cubicBezTo>
                  <a:cubicBezTo>
                    <a:pt x="27" y="58"/>
                    <a:pt x="27" y="57"/>
                    <a:pt x="27" y="56"/>
                  </a:cubicBezTo>
                  <a:cubicBezTo>
                    <a:pt x="27" y="56"/>
                    <a:pt x="26" y="55"/>
                    <a:pt x="26" y="54"/>
                  </a:cubicBezTo>
                  <a:cubicBezTo>
                    <a:pt x="27" y="52"/>
                    <a:pt x="28" y="51"/>
                    <a:pt x="30" y="50"/>
                  </a:cubicBezTo>
                  <a:cubicBezTo>
                    <a:pt x="30" y="49"/>
                    <a:pt x="30" y="49"/>
                    <a:pt x="30" y="48"/>
                  </a:cubicBezTo>
                  <a:cubicBezTo>
                    <a:pt x="31" y="48"/>
                    <a:pt x="31" y="48"/>
                    <a:pt x="32" y="48"/>
                  </a:cubicBezTo>
                  <a:cubicBezTo>
                    <a:pt x="31" y="46"/>
                    <a:pt x="33" y="46"/>
                    <a:pt x="32" y="44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5" y="41"/>
                    <a:pt x="34" y="42"/>
                    <a:pt x="35" y="40"/>
                  </a:cubicBezTo>
                  <a:cubicBezTo>
                    <a:pt x="36" y="39"/>
                    <a:pt x="38" y="39"/>
                    <a:pt x="39" y="38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40" y="39"/>
                    <a:pt x="41" y="38"/>
                    <a:pt x="42" y="37"/>
                  </a:cubicBezTo>
                  <a:cubicBezTo>
                    <a:pt x="41" y="37"/>
                    <a:pt x="39" y="37"/>
                    <a:pt x="40" y="36"/>
                  </a:cubicBezTo>
                  <a:cubicBezTo>
                    <a:pt x="40" y="35"/>
                    <a:pt x="41" y="35"/>
                    <a:pt x="41" y="34"/>
                  </a:cubicBezTo>
                  <a:cubicBezTo>
                    <a:pt x="42" y="33"/>
                    <a:pt x="41" y="33"/>
                    <a:pt x="41" y="32"/>
                  </a:cubicBezTo>
                  <a:cubicBezTo>
                    <a:pt x="43" y="34"/>
                    <a:pt x="44" y="31"/>
                    <a:pt x="45" y="31"/>
                  </a:cubicBezTo>
                  <a:cubicBezTo>
                    <a:pt x="45" y="33"/>
                    <a:pt x="43" y="34"/>
                    <a:pt x="43" y="36"/>
                  </a:cubicBezTo>
                  <a:cubicBezTo>
                    <a:pt x="44" y="37"/>
                    <a:pt x="44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6" y="36"/>
                    <a:pt x="47" y="38"/>
                    <a:pt x="47" y="37"/>
                  </a:cubicBezTo>
                  <a:cubicBezTo>
                    <a:pt x="47" y="37"/>
                    <a:pt x="47" y="36"/>
                    <a:pt x="47" y="35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1"/>
                    <a:pt x="46" y="30"/>
                    <a:pt x="46" y="28"/>
                  </a:cubicBezTo>
                  <a:cubicBezTo>
                    <a:pt x="45" y="27"/>
                    <a:pt x="45" y="28"/>
                    <a:pt x="44" y="28"/>
                  </a:cubicBezTo>
                  <a:cubicBezTo>
                    <a:pt x="44" y="26"/>
                    <a:pt x="43" y="26"/>
                    <a:pt x="43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2" y="23"/>
                    <a:pt x="42" y="20"/>
                    <a:pt x="40" y="20"/>
                  </a:cubicBezTo>
                  <a:cubicBezTo>
                    <a:pt x="40" y="20"/>
                    <a:pt x="41" y="22"/>
                    <a:pt x="40" y="22"/>
                  </a:cubicBezTo>
                  <a:cubicBezTo>
                    <a:pt x="40" y="22"/>
                    <a:pt x="38" y="22"/>
                    <a:pt x="38" y="21"/>
                  </a:cubicBezTo>
                  <a:cubicBezTo>
                    <a:pt x="38" y="20"/>
                    <a:pt x="38" y="19"/>
                    <a:pt x="38" y="18"/>
                  </a:cubicBezTo>
                  <a:cubicBezTo>
                    <a:pt x="36" y="19"/>
                    <a:pt x="37" y="17"/>
                    <a:pt x="35" y="17"/>
                  </a:cubicBezTo>
                  <a:cubicBezTo>
                    <a:pt x="35" y="18"/>
                    <a:pt x="35" y="16"/>
                    <a:pt x="34" y="16"/>
                  </a:cubicBezTo>
                  <a:cubicBezTo>
                    <a:pt x="33" y="16"/>
                    <a:pt x="33" y="17"/>
                    <a:pt x="32" y="17"/>
                  </a:cubicBezTo>
                  <a:cubicBezTo>
                    <a:pt x="33" y="20"/>
                    <a:pt x="31" y="22"/>
                    <a:pt x="32" y="25"/>
                  </a:cubicBezTo>
                  <a:cubicBezTo>
                    <a:pt x="31" y="25"/>
                    <a:pt x="30" y="24"/>
                    <a:pt x="30" y="25"/>
                  </a:cubicBezTo>
                  <a:cubicBezTo>
                    <a:pt x="30" y="26"/>
                    <a:pt x="31" y="25"/>
                    <a:pt x="31" y="26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5"/>
                    <a:pt x="28" y="26"/>
                    <a:pt x="27" y="26"/>
                  </a:cubicBezTo>
                  <a:cubicBezTo>
                    <a:pt x="27" y="25"/>
                    <a:pt x="27" y="26"/>
                    <a:pt x="26" y="26"/>
                  </a:cubicBezTo>
                  <a:cubicBezTo>
                    <a:pt x="25" y="25"/>
                    <a:pt x="24" y="24"/>
                    <a:pt x="23" y="23"/>
                  </a:cubicBezTo>
                  <a:cubicBezTo>
                    <a:pt x="23" y="21"/>
                    <a:pt x="22" y="22"/>
                    <a:pt x="22" y="21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4" y="19"/>
                    <a:pt x="24" y="18"/>
                    <a:pt x="25" y="17"/>
                  </a:cubicBezTo>
                  <a:cubicBezTo>
                    <a:pt x="26" y="16"/>
                    <a:pt x="26" y="14"/>
                    <a:pt x="28" y="14"/>
                  </a:cubicBezTo>
                  <a:cubicBezTo>
                    <a:pt x="28" y="14"/>
                    <a:pt x="27" y="14"/>
                    <a:pt x="27" y="13"/>
                  </a:cubicBezTo>
                  <a:cubicBezTo>
                    <a:pt x="29" y="12"/>
                    <a:pt x="31" y="12"/>
                    <a:pt x="32" y="11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7"/>
                    <a:pt x="31" y="7"/>
                    <a:pt x="31" y="7"/>
                  </a:cubicBezTo>
                  <a:cubicBezTo>
                    <a:pt x="32" y="7"/>
                    <a:pt x="33" y="7"/>
                    <a:pt x="34" y="8"/>
                  </a:cubicBezTo>
                  <a:cubicBezTo>
                    <a:pt x="34" y="6"/>
                    <a:pt x="35" y="8"/>
                    <a:pt x="36" y="8"/>
                  </a:cubicBezTo>
                  <a:cubicBezTo>
                    <a:pt x="36" y="9"/>
                    <a:pt x="37" y="9"/>
                    <a:pt x="37" y="10"/>
                  </a:cubicBezTo>
                  <a:cubicBezTo>
                    <a:pt x="37" y="13"/>
                    <a:pt x="34" y="12"/>
                    <a:pt x="33" y="14"/>
                  </a:cubicBezTo>
                  <a:cubicBezTo>
                    <a:pt x="34" y="15"/>
                    <a:pt x="35" y="15"/>
                    <a:pt x="36" y="15"/>
                  </a:cubicBezTo>
                  <a:cubicBezTo>
                    <a:pt x="38" y="16"/>
                    <a:pt x="39" y="18"/>
                    <a:pt x="41" y="19"/>
                  </a:cubicBezTo>
                  <a:cubicBezTo>
                    <a:pt x="41" y="17"/>
                    <a:pt x="42" y="17"/>
                    <a:pt x="42" y="15"/>
                  </a:cubicBezTo>
                  <a:cubicBezTo>
                    <a:pt x="42" y="14"/>
                    <a:pt x="41" y="14"/>
                    <a:pt x="41" y="13"/>
                  </a:cubicBezTo>
                  <a:cubicBezTo>
                    <a:pt x="42" y="13"/>
                    <a:pt x="42" y="14"/>
                    <a:pt x="43" y="14"/>
                  </a:cubicBezTo>
                  <a:cubicBezTo>
                    <a:pt x="43" y="13"/>
                    <a:pt x="43" y="12"/>
                    <a:pt x="44" y="13"/>
                  </a:cubicBezTo>
                  <a:cubicBezTo>
                    <a:pt x="44" y="11"/>
                    <a:pt x="44" y="11"/>
                    <a:pt x="44" y="10"/>
                  </a:cubicBezTo>
                  <a:cubicBezTo>
                    <a:pt x="44" y="11"/>
                    <a:pt x="44" y="10"/>
                    <a:pt x="44" y="9"/>
                  </a:cubicBezTo>
                  <a:cubicBezTo>
                    <a:pt x="42" y="9"/>
                    <a:pt x="42" y="9"/>
                    <a:pt x="41" y="8"/>
                  </a:cubicBezTo>
                  <a:cubicBezTo>
                    <a:pt x="41" y="8"/>
                    <a:pt x="42" y="8"/>
                    <a:pt x="42" y="7"/>
                  </a:cubicBezTo>
                  <a:cubicBezTo>
                    <a:pt x="41" y="6"/>
                    <a:pt x="40" y="6"/>
                    <a:pt x="40" y="4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6" y="2"/>
                    <a:pt x="35" y="3"/>
                    <a:pt x="34" y="3"/>
                  </a:cubicBezTo>
                  <a:cubicBezTo>
                    <a:pt x="34" y="1"/>
                    <a:pt x="31" y="1"/>
                    <a:pt x="31" y="3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29" y="1"/>
                    <a:pt x="29" y="1"/>
                    <a:pt x="29" y="2"/>
                  </a:cubicBezTo>
                  <a:close/>
                  <a:moveTo>
                    <a:pt x="44" y="28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3" y="29"/>
                    <a:pt x="44" y="28"/>
                    <a:pt x="44" y="28"/>
                  </a:cubicBezTo>
                  <a:close/>
                  <a:moveTo>
                    <a:pt x="3" y="54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5"/>
                    <a:pt x="3" y="54"/>
                  </a:cubicBezTo>
                  <a:close/>
                  <a:moveTo>
                    <a:pt x="4" y="55"/>
                  </a:moveTo>
                  <a:cubicBezTo>
                    <a:pt x="4" y="55"/>
                    <a:pt x="4" y="56"/>
                    <a:pt x="5" y="57"/>
                  </a:cubicBezTo>
                  <a:cubicBezTo>
                    <a:pt x="5" y="57"/>
                    <a:pt x="4" y="56"/>
                    <a:pt x="4" y="5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68"/>
            <p:cNvSpPr>
              <a:spLocks noEditPoints="1"/>
            </p:cNvSpPr>
            <p:nvPr/>
          </p:nvSpPr>
          <p:spPr bwMode="auto">
            <a:xfrm>
              <a:off x="5019407" y="5953404"/>
              <a:ext cx="41574" cy="31596"/>
            </a:xfrm>
            <a:custGeom>
              <a:avLst/>
              <a:gdLst>
                <a:gd name="T0" fmla="*/ 16 w 20"/>
                <a:gd name="T1" fmla="*/ 3 h 15"/>
                <a:gd name="T2" fmla="*/ 20 w 20"/>
                <a:gd name="T3" fmla="*/ 1 h 15"/>
                <a:gd name="T4" fmla="*/ 19 w 20"/>
                <a:gd name="T5" fmla="*/ 0 h 15"/>
                <a:gd name="T6" fmla="*/ 2 w 20"/>
                <a:gd name="T7" fmla="*/ 11 h 15"/>
                <a:gd name="T8" fmla="*/ 4 w 20"/>
                <a:gd name="T9" fmla="*/ 13 h 15"/>
                <a:gd name="T10" fmla="*/ 4 w 20"/>
                <a:gd name="T11" fmla="*/ 13 h 15"/>
                <a:gd name="T12" fmla="*/ 4 w 20"/>
                <a:gd name="T13" fmla="*/ 13 h 15"/>
                <a:gd name="T14" fmla="*/ 1 w 20"/>
                <a:gd name="T15" fmla="*/ 12 h 15"/>
                <a:gd name="T16" fmla="*/ 0 w 20"/>
                <a:gd name="T17" fmla="*/ 13 h 15"/>
                <a:gd name="T18" fmla="*/ 1 w 20"/>
                <a:gd name="T19" fmla="*/ 14 h 15"/>
                <a:gd name="T20" fmla="*/ 2 w 20"/>
                <a:gd name="T21" fmla="*/ 14 h 15"/>
                <a:gd name="T22" fmla="*/ 7 w 20"/>
                <a:gd name="T23" fmla="*/ 13 h 15"/>
                <a:gd name="T24" fmla="*/ 8 w 20"/>
                <a:gd name="T25" fmla="*/ 12 h 15"/>
                <a:gd name="T26" fmla="*/ 7 w 20"/>
                <a:gd name="T27" fmla="*/ 11 h 15"/>
                <a:gd name="T28" fmla="*/ 9 w 20"/>
                <a:gd name="T29" fmla="*/ 11 h 15"/>
                <a:gd name="T30" fmla="*/ 10 w 20"/>
                <a:gd name="T31" fmla="*/ 8 h 15"/>
                <a:gd name="T32" fmla="*/ 10 w 20"/>
                <a:gd name="T33" fmla="*/ 7 h 15"/>
                <a:gd name="T34" fmla="*/ 13 w 20"/>
                <a:gd name="T35" fmla="*/ 6 h 15"/>
                <a:gd name="T36" fmla="*/ 14 w 20"/>
                <a:gd name="T37" fmla="*/ 6 h 15"/>
                <a:gd name="T38" fmla="*/ 15 w 20"/>
                <a:gd name="T39" fmla="*/ 5 h 15"/>
                <a:gd name="T40" fmla="*/ 15 w 20"/>
                <a:gd name="T41" fmla="*/ 5 h 15"/>
                <a:gd name="T42" fmla="*/ 16 w 20"/>
                <a:gd name="T43" fmla="*/ 5 h 15"/>
                <a:gd name="T44" fmla="*/ 16 w 20"/>
                <a:gd name="T45" fmla="*/ 4 h 15"/>
                <a:gd name="T46" fmla="*/ 16 w 20"/>
                <a:gd name="T47" fmla="*/ 3 h 15"/>
                <a:gd name="T48" fmla="*/ 6 w 20"/>
                <a:gd name="T49" fmla="*/ 13 h 15"/>
                <a:gd name="T50" fmla="*/ 6 w 20"/>
                <a:gd name="T51" fmla="*/ 13 h 15"/>
                <a:gd name="T52" fmla="*/ 6 w 20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15">
                  <a:moveTo>
                    <a:pt x="16" y="3"/>
                  </a:moveTo>
                  <a:cubicBezTo>
                    <a:pt x="17" y="2"/>
                    <a:pt x="19" y="3"/>
                    <a:pt x="20" y="1"/>
                  </a:cubicBezTo>
                  <a:cubicBezTo>
                    <a:pt x="20" y="0"/>
                    <a:pt x="19" y="1"/>
                    <a:pt x="19" y="0"/>
                  </a:cubicBezTo>
                  <a:cubicBezTo>
                    <a:pt x="13" y="3"/>
                    <a:pt x="7" y="7"/>
                    <a:pt x="2" y="11"/>
                  </a:cubicBezTo>
                  <a:cubicBezTo>
                    <a:pt x="3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4" y="14"/>
                    <a:pt x="6" y="15"/>
                    <a:pt x="7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9" y="10"/>
                    <a:pt x="10" y="10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" y="13"/>
                  </a:move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69"/>
            <p:cNvSpPr/>
            <p:nvPr/>
          </p:nvSpPr>
          <p:spPr bwMode="auto">
            <a:xfrm>
              <a:off x="5283812" y="6118034"/>
              <a:ext cx="4989" cy="6652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70"/>
            <p:cNvSpPr/>
            <p:nvPr/>
          </p:nvSpPr>
          <p:spPr bwMode="auto">
            <a:xfrm>
              <a:off x="5157430" y="6083112"/>
              <a:ext cx="3326" cy="16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Freeform 71"/>
            <p:cNvSpPr/>
            <p:nvPr/>
          </p:nvSpPr>
          <p:spPr bwMode="auto">
            <a:xfrm>
              <a:off x="5114194" y="6026572"/>
              <a:ext cx="11641" cy="23281"/>
            </a:xfrm>
            <a:custGeom>
              <a:avLst/>
              <a:gdLst>
                <a:gd name="T0" fmla="*/ 5 w 6"/>
                <a:gd name="T1" fmla="*/ 6 h 11"/>
                <a:gd name="T2" fmla="*/ 4 w 6"/>
                <a:gd name="T3" fmla="*/ 2 h 11"/>
                <a:gd name="T4" fmla="*/ 3 w 6"/>
                <a:gd name="T5" fmla="*/ 1 h 11"/>
                <a:gd name="T6" fmla="*/ 4 w 6"/>
                <a:gd name="T7" fmla="*/ 0 h 11"/>
                <a:gd name="T8" fmla="*/ 1 w 6"/>
                <a:gd name="T9" fmla="*/ 0 h 11"/>
                <a:gd name="T10" fmla="*/ 1 w 6"/>
                <a:gd name="T11" fmla="*/ 5 h 11"/>
                <a:gd name="T12" fmla="*/ 3 w 6"/>
                <a:gd name="T13" fmla="*/ 6 h 11"/>
                <a:gd name="T14" fmla="*/ 1 w 6"/>
                <a:gd name="T15" fmla="*/ 7 h 11"/>
                <a:gd name="T16" fmla="*/ 2 w 6"/>
                <a:gd name="T17" fmla="*/ 10 h 11"/>
                <a:gd name="T18" fmla="*/ 0 w 6"/>
                <a:gd name="T19" fmla="*/ 11 h 11"/>
                <a:gd name="T20" fmla="*/ 5 w 6"/>
                <a:gd name="T21" fmla="*/ 11 h 11"/>
                <a:gd name="T22" fmla="*/ 6 w 6"/>
                <a:gd name="T23" fmla="*/ 7 h 11"/>
                <a:gd name="T24" fmla="*/ 5 w 6"/>
                <a:gd name="T2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1">
                  <a:moveTo>
                    <a:pt x="5" y="6"/>
                  </a:moveTo>
                  <a:cubicBezTo>
                    <a:pt x="5" y="4"/>
                    <a:pt x="3" y="4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2" y="8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1" y="11"/>
                    <a:pt x="0" y="10"/>
                    <a:pt x="0" y="11"/>
                  </a:cubicBezTo>
                  <a:cubicBezTo>
                    <a:pt x="2" y="11"/>
                    <a:pt x="3" y="11"/>
                    <a:pt x="5" y="11"/>
                  </a:cubicBezTo>
                  <a:cubicBezTo>
                    <a:pt x="5" y="10"/>
                    <a:pt x="5" y="9"/>
                    <a:pt x="6" y="7"/>
                  </a:cubicBezTo>
                  <a:cubicBezTo>
                    <a:pt x="6" y="7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Freeform 72"/>
            <p:cNvSpPr>
              <a:spLocks noEditPoints="1"/>
            </p:cNvSpPr>
            <p:nvPr/>
          </p:nvSpPr>
          <p:spPr bwMode="auto">
            <a:xfrm>
              <a:off x="5099227" y="5971696"/>
              <a:ext cx="222832" cy="207866"/>
            </a:xfrm>
            <a:custGeom>
              <a:avLst/>
              <a:gdLst>
                <a:gd name="T0" fmla="*/ 104 w 107"/>
                <a:gd name="T1" fmla="*/ 30 h 99"/>
                <a:gd name="T2" fmla="*/ 82 w 107"/>
                <a:gd name="T3" fmla="*/ 6 h 99"/>
                <a:gd name="T4" fmla="*/ 79 w 107"/>
                <a:gd name="T5" fmla="*/ 1 h 99"/>
                <a:gd name="T6" fmla="*/ 73 w 107"/>
                <a:gd name="T7" fmla="*/ 2 h 99"/>
                <a:gd name="T8" fmla="*/ 64 w 107"/>
                <a:gd name="T9" fmla="*/ 5 h 99"/>
                <a:gd name="T10" fmla="*/ 60 w 107"/>
                <a:gd name="T11" fmla="*/ 8 h 99"/>
                <a:gd name="T12" fmla="*/ 55 w 107"/>
                <a:gd name="T13" fmla="*/ 8 h 99"/>
                <a:gd name="T14" fmla="*/ 45 w 107"/>
                <a:gd name="T15" fmla="*/ 13 h 99"/>
                <a:gd name="T16" fmla="*/ 38 w 107"/>
                <a:gd name="T17" fmla="*/ 16 h 99"/>
                <a:gd name="T18" fmla="*/ 38 w 107"/>
                <a:gd name="T19" fmla="*/ 16 h 99"/>
                <a:gd name="T20" fmla="*/ 27 w 107"/>
                <a:gd name="T21" fmla="*/ 9 h 99"/>
                <a:gd name="T22" fmla="*/ 19 w 107"/>
                <a:gd name="T23" fmla="*/ 19 h 99"/>
                <a:gd name="T24" fmla="*/ 16 w 107"/>
                <a:gd name="T25" fmla="*/ 28 h 99"/>
                <a:gd name="T26" fmla="*/ 15 w 107"/>
                <a:gd name="T27" fmla="*/ 33 h 99"/>
                <a:gd name="T28" fmla="*/ 9 w 107"/>
                <a:gd name="T29" fmla="*/ 39 h 99"/>
                <a:gd name="T30" fmla="*/ 10 w 107"/>
                <a:gd name="T31" fmla="*/ 45 h 99"/>
                <a:gd name="T32" fmla="*/ 8 w 107"/>
                <a:gd name="T33" fmla="*/ 53 h 99"/>
                <a:gd name="T34" fmla="*/ 18 w 107"/>
                <a:gd name="T35" fmla="*/ 45 h 99"/>
                <a:gd name="T36" fmla="*/ 19 w 107"/>
                <a:gd name="T37" fmla="*/ 46 h 99"/>
                <a:gd name="T38" fmla="*/ 23 w 107"/>
                <a:gd name="T39" fmla="*/ 52 h 99"/>
                <a:gd name="T40" fmla="*/ 21 w 107"/>
                <a:gd name="T41" fmla="*/ 44 h 99"/>
                <a:gd name="T42" fmla="*/ 26 w 107"/>
                <a:gd name="T43" fmla="*/ 53 h 99"/>
                <a:gd name="T44" fmla="*/ 29 w 107"/>
                <a:gd name="T45" fmla="*/ 52 h 99"/>
                <a:gd name="T46" fmla="*/ 36 w 107"/>
                <a:gd name="T47" fmla="*/ 53 h 99"/>
                <a:gd name="T48" fmla="*/ 25 w 107"/>
                <a:gd name="T49" fmla="*/ 59 h 99"/>
                <a:gd name="T50" fmla="*/ 15 w 107"/>
                <a:gd name="T51" fmla="*/ 53 h 99"/>
                <a:gd name="T52" fmla="*/ 4 w 107"/>
                <a:gd name="T53" fmla="*/ 61 h 99"/>
                <a:gd name="T54" fmla="*/ 2 w 107"/>
                <a:gd name="T55" fmla="*/ 82 h 99"/>
                <a:gd name="T56" fmla="*/ 13 w 107"/>
                <a:gd name="T57" fmla="*/ 85 h 99"/>
                <a:gd name="T58" fmla="*/ 19 w 107"/>
                <a:gd name="T59" fmla="*/ 97 h 99"/>
                <a:gd name="T60" fmla="*/ 42 w 107"/>
                <a:gd name="T61" fmla="*/ 90 h 99"/>
                <a:gd name="T62" fmla="*/ 45 w 107"/>
                <a:gd name="T63" fmla="*/ 78 h 99"/>
                <a:gd name="T64" fmla="*/ 37 w 107"/>
                <a:gd name="T65" fmla="*/ 66 h 99"/>
                <a:gd name="T66" fmla="*/ 44 w 107"/>
                <a:gd name="T67" fmla="*/ 77 h 99"/>
                <a:gd name="T68" fmla="*/ 54 w 107"/>
                <a:gd name="T69" fmla="*/ 68 h 99"/>
                <a:gd name="T70" fmla="*/ 47 w 107"/>
                <a:gd name="T71" fmla="*/ 60 h 99"/>
                <a:gd name="T72" fmla="*/ 56 w 107"/>
                <a:gd name="T73" fmla="*/ 65 h 99"/>
                <a:gd name="T74" fmla="*/ 62 w 107"/>
                <a:gd name="T75" fmla="*/ 69 h 99"/>
                <a:gd name="T76" fmla="*/ 66 w 107"/>
                <a:gd name="T77" fmla="*/ 81 h 99"/>
                <a:gd name="T78" fmla="*/ 71 w 107"/>
                <a:gd name="T79" fmla="*/ 73 h 99"/>
                <a:gd name="T80" fmla="*/ 78 w 107"/>
                <a:gd name="T81" fmla="*/ 71 h 99"/>
                <a:gd name="T82" fmla="*/ 82 w 107"/>
                <a:gd name="T83" fmla="*/ 78 h 99"/>
                <a:gd name="T84" fmla="*/ 85 w 107"/>
                <a:gd name="T85" fmla="*/ 82 h 99"/>
                <a:gd name="T86" fmla="*/ 86 w 107"/>
                <a:gd name="T87" fmla="*/ 80 h 99"/>
                <a:gd name="T88" fmla="*/ 90 w 107"/>
                <a:gd name="T89" fmla="*/ 70 h 99"/>
                <a:gd name="T90" fmla="*/ 98 w 107"/>
                <a:gd name="T91" fmla="*/ 58 h 99"/>
                <a:gd name="T92" fmla="*/ 97 w 107"/>
                <a:gd name="T93" fmla="*/ 52 h 99"/>
                <a:gd name="T94" fmla="*/ 101 w 107"/>
                <a:gd name="T95" fmla="*/ 47 h 99"/>
                <a:gd name="T96" fmla="*/ 106 w 107"/>
                <a:gd name="T97" fmla="*/ 35 h 99"/>
                <a:gd name="T98" fmla="*/ 25 w 107"/>
                <a:gd name="T99" fmla="*/ 31 h 99"/>
                <a:gd name="T100" fmla="*/ 20 w 107"/>
                <a:gd name="T101" fmla="*/ 31 h 99"/>
                <a:gd name="T102" fmla="*/ 24 w 107"/>
                <a:gd name="T103" fmla="*/ 24 h 99"/>
                <a:gd name="T104" fmla="*/ 27 w 107"/>
                <a:gd name="T105" fmla="*/ 25 h 99"/>
                <a:gd name="T106" fmla="*/ 31 w 107"/>
                <a:gd name="T107" fmla="*/ 12 h 99"/>
                <a:gd name="T108" fmla="*/ 37 w 107"/>
                <a:gd name="T109" fmla="*/ 63 h 99"/>
                <a:gd name="T110" fmla="*/ 37 w 107"/>
                <a:gd name="T111" fmla="*/ 19 h 99"/>
                <a:gd name="T112" fmla="*/ 58 w 107"/>
                <a:gd name="T113" fmla="*/ 12 h 99"/>
                <a:gd name="T114" fmla="*/ 79 w 107"/>
                <a:gd name="T115" fmla="*/ 7 h 99"/>
                <a:gd name="T116" fmla="*/ 80 w 107"/>
                <a:gd name="T117" fmla="*/ 5 h 99"/>
                <a:gd name="T118" fmla="*/ 95 w 107"/>
                <a:gd name="T119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7" h="99">
                  <a:moveTo>
                    <a:pt x="106" y="35"/>
                  </a:moveTo>
                  <a:cubicBezTo>
                    <a:pt x="106" y="34"/>
                    <a:pt x="105" y="33"/>
                    <a:pt x="105" y="32"/>
                  </a:cubicBezTo>
                  <a:cubicBezTo>
                    <a:pt x="104" y="32"/>
                    <a:pt x="103" y="33"/>
                    <a:pt x="102" y="31"/>
                  </a:cubicBezTo>
                  <a:cubicBezTo>
                    <a:pt x="103" y="31"/>
                    <a:pt x="103" y="30"/>
                    <a:pt x="104" y="30"/>
                  </a:cubicBezTo>
                  <a:cubicBezTo>
                    <a:pt x="99" y="21"/>
                    <a:pt x="93" y="14"/>
                    <a:pt x="87" y="7"/>
                  </a:cubicBezTo>
                  <a:cubicBezTo>
                    <a:pt x="86" y="7"/>
                    <a:pt x="85" y="6"/>
                    <a:pt x="84" y="6"/>
                  </a:cubicBezTo>
                  <a:cubicBezTo>
                    <a:pt x="84" y="6"/>
                    <a:pt x="84" y="6"/>
                    <a:pt x="83" y="6"/>
                  </a:cubicBezTo>
                  <a:cubicBezTo>
                    <a:pt x="83" y="6"/>
                    <a:pt x="83" y="6"/>
                    <a:pt x="82" y="6"/>
                  </a:cubicBezTo>
                  <a:cubicBezTo>
                    <a:pt x="82" y="5"/>
                    <a:pt x="81" y="5"/>
                    <a:pt x="80" y="5"/>
                  </a:cubicBezTo>
                  <a:cubicBezTo>
                    <a:pt x="80" y="5"/>
                    <a:pt x="81" y="5"/>
                    <a:pt x="81" y="4"/>
                  </a:cubicBezTo>
                  <a:cubicBezTo>
                    <a:pt x="81" y="4"/>
                    <a:pt x="81" y="4"/>
                    <a:pt x="81" y="3"/>
                  </a:cubicBezTo>
                  <a:cubicBezTo>
                    <a:pt x="81" y="2"/>
                    <a:pt x="80" y="2"/>
                    <a:pt x="79" y="1"/>
                  </a:cubicBezTo>
                  <a:cubicBezTo>
                    <a:pt x="79" y="1"/>
                    <a:pt x="78" y="1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1" y="2"/>
                    <a:pt x="72" y="4"/>
                    <a:pt x="71" y="3"/>
                  </a:cubicBezTo>
                  <a:cubicBezTo>
                    <a:pt x="70" y="3"/>
                    <a:pt x="71" y="2"/>
                    <a:pt x="70" y="2"/>
                  </a:cubicBezTo>
                  <a:cubicBezTo>
                    <a:pt x="69" y="3"/>
                    <a:pt x="68" y="4"/>
                    <a:pt x="66" y="4"/>
                  </a:cubicBezTo>
                  <a:cubicBezTo>
                    <a:pt x="65" y="4"/>
                    <a:pt x="65" y="5"/>
                    <a:pt x="64" y="5"/>
                  </a:cubicBezTo>
                  <a:cubicBezTo>
                    <a:pt x="64" y="5"/>
                    <a:pt x="64" y="6"/>
                    <a:pt x="63" y="7"/>
                  </a:cubicBezTo>
                  <a:cubicBezTo>
                    <a:pt x="63" y="7"/>
                    <a:pt x="61" y="6"/>
                    <a:pt x="61" y="7"/>
                  </a:cubicBezTo>
                  <a:cubicBezTo>
                    <a:pt x="61" y="9"/>
                    <a:pt x="63" y="8"/>
                    <a:pt x="63" y="9"/>
                  </a:cubicBezTo>
                  <a:cubicBezTo>
                    <a:pt x="62" y="9"/>
                    <a:pt x="62" y="8"/>
                    <a:pt x="60" y="8"/>
                  </a:cubicBezTo>
                  <a:cubicBezTo>
                    <a:pt x="60" y="9"/>
                    <a:pt x="60" y="10"/>
                    <a:pt x="59" y="10"/>
                  </a:cubicBezTo>
                  <a:cubicBezTo>
                    <a:pt x="59" y="10"/>
                    <a:pt x="59" y="9"/>
                    <a:pt x="59" y="8"/>
                  </a:cubicBezTo>
                  <a:cubicBezTo>
                    <a:pt x="58" y="8"/>
                    <a:pt x="58" y="9"/>
                    <a:pt x="57" y="9"/>
                  </a:cubicBezTo>
                  <a:cubicBezTo>
                    <a:pt x="57" y="8"/>
                    <a:pt x="57" y="7"/>
                    <a:pt x="55" y="8"/>
                  </a:cubicBezTo>
                  <a:cubicBezTo>
                    <a:pt x="55" y="9"/>
                    <a:pt x="53" y="10"/>
                    <a:pt x="52" y="11"/>
                  </a:cubicBezTo>
                  <a:cubicBezTo>
                    <a:pt x="50" y="12"/>
                    <a:pt x="51" y="11"/>
                    <a:pt x="48" y="11"/>
                  </a:cubicBezTo>
                  <a:cubicBezTo>
                    <a:pt x="48" y="13"/>
                    <a:pt x="50" y="11"/>
                    <a:pt x="50" y="13"/>
                  </a:cubicBezTo>
                  <a:cubicBezTo>
                    <a:pt x="48" y="13"/>
                    <a:pt x="47" y="13"/>
                    <a:pt x="45" y="13"/>
                  </a:cubicBezTo>
                  <a:cubicBezTo>
                    <a:pt x="44" y="14"/>
                    <a:pt x="43" y="15"/>
                    <a:pt x="41" y="15"/>
                  </a:cubicBezTo>
                  <a:cubicBezTo>
                    <a:pt x="41" y="15"/>
                    <a:pt x="41" y="14"/>
                    <a:pt x="41" y="13"/>
                  </a:cubicBezTo>
                  <a:cubicBezTo>
                    <a:pt x="41" y="13"/>
                    <a:pt x="40" y="13"/>
                    <a:pt x="40" y="13"/>
                  </a:cubicBezTo>
                  <a:cubicBezTo>
                    <a:pt x="40" y="15"/>
                    <a:pt x="40" y="17"/>
                    <a:pt x="38" y="16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5" y="18"/>
                    <a:pt x="36" y="19"/>
                    <a:pt x="36" y="19"/>
                  </a:cubicBezTo>
                  <a:cubicBezTo>
                    <a:pt x="34" y="20"/>
                    <a:pt x="34" y="17"/>
                    <a:pt x="34" y="16"/>
                  </a:cubicBezTo>
                  <a:cubicBezTo>
                    <a:pt x="35" y="16"/>
                    <a:pt x="37" y="16"/>
                    <a:pt x="38" y="16"/>
                  </a:cubicBezTo>
                  <a:cubicBezTo>
                    <a:pt x="39" y="14"/>
                    <a:pt x="36" y="13"/>
                    <a:pt x="34" y="13"/>
                  </a:cubicBezTo>
                  <a:cubicBezTo>
                    <a:pt x="34" y="12"/>
                    <a:pt x="33" y="12"/>
                    <a:pt x="32" y="11"/>
                  </a:cubicBezTo>
                  <a:cubicBezTo>
                    <a:pt x="31" y="11"/>
                    <a:pt x="31" y="10"/>
                    <a:pt x="30" y="9"/>
                  </a:cubicBezTo>
                  <a:cubicBezTo>
                    <a:pt x="29" y="9"/>
                    <a:pt x="28" y="9"/>
                    <a:pt x="27" y="9"/>
                  </a:cubicBezTo>
                  <a:cubicBezTo>
                    <a:pt x="27" y="10"/>
                    <a:pt x="26" y="11"/>
                    <a:pt x="25" y="11"/>
                  </a:cubicBezTo>
                  <a:cubicBezTo>
                    <a:pt x="25" y="11"/>
                    <a:pt x="25" y="12"/>
                    <a:pt x="24" y="11"/>
                  </a:cubicBezTo>
                  <a:cubicBezTo>
                    <a:pt x="23" y="13"/>
                    <a:pt x="22" y="14"/>
                    <a:pt x="20" y="15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6" y="20"/>
                    <a:pt x="16" y="22"/>
                    <a:pt x="15" y="24"/>
                  </a:cubicBezTo>
                  <a:cubicBezTo>
                    <a:pt x="16" y="25"/>
                    <a:pt x="16" y="26"/>
                    <a:pt x="16" y="28"/>
                  </a:cubicBezTo>
                  <a:cubicBezTo>
                    <a:pt x="16" y="29"/>
                    <a:pt x="18" y="28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2" y="35"/>
                    <a:pt x="13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8" y="39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0" y="43"/>
                    <a:pt x="11" y="42"/>
                    <a:pt x="11" y="44"/>
                  </a:cubicBezTo>
                  <a:cubicBezTo>
                    <a:pt x="11" y="44"/>
                    <a:pt x="11" y="45"/>
                    <a:pt x="10" y="45"/>
                  </a:cubicBezTo>
                  <a:cubicBezTo>
                    <a:pt x="9" y="44"/>
                    <a:pt x="7" y="46"/>
                    <a:pt x="6" y="45"/>
                  </a:cubicBezTo>
                  <a:cubicBezTo>
                    <a:pt x="5" y="46"/>
                    <a:pt x="6" y="49"/>
                    <a:pt x="5" y="49"/>
                  </a:cubicBezTo>
                  <a:cubicBezTo>
                    <a:pt x="5" y="50"/>
                    <a:pt x="6" y="51"/>
                    <a:pt x="6" y="52"/>
                  </a:cubicBezTo>
                  <a:cubicBezTo>
                    <a:pt x="7" y="52"/>
                    <a:pt x="7" y="53"/>
                    <a:pt x="8" y="53"/>
                  </a:cubicBezTo>
                  <a:cubicBezTo>
                    <a:pt x="9" y="52"/>
                    <a:pt x="10" y="52"/>
                    <a:pt x="11" y="53"/>
                  </a:cubicBezTo>
                  <a:cubicBezTo>
                    <a:pt x="11" y="52"/>
                    <a:pt x="12" y="51"/>
                    <a:pt x="12" y="48"/>
                  </a:cubicBezTo>
                  <a:cubicBezTo>
                    <a:pt x="14" y="48"/>
                    <a:pt x="13" y="45"/>
                    <a:pt x="15" y="45"/>
                  </a:cubicBezTo>
                  <a:cubicBezTo>
                    <a:pt x="16" y="46"/>
                    <a:pt x="17" y="45"/>
                    <a:pt x="18" y="45"/>
                  </a:cubicBezTo>
                  <a:cubicBezTo>
                    <a:pt x="17" y="46"/>
                    <a:pt x="18" y="48"/>
                    <a:pt x="18" y="50"/>
                  </a:cubicBezTo>
                  <a:cubicBezTo>
                    <a:pt x="20" y="50"/>
                    <a:pt x="19" y="48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0" y="47"/>
                    <a:pt x="20" y="48"/>
                  </a:cubicBezTo>
                  <a:cubicBezTo>
                    <a:pt x="21" y="48"/>
                    <a:pt x="22" y="48"/>
                    <a:pt x="23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2"/>
                    <a:pt x="22" y="52"/>
                    <a:pt x="23" y="52"/>
                  </a:cubicBezTo>
                  <a:cubicBezTo>
                    <a:pt x="22" y="51"/>
                    <a:pt x="23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8"/>
                    <a:pt x="25" y="50"/>
                    <a:pt x="25" y="49"/>
                  </a:cubicBezTo>
                  <a:cubicBezTo>
                    <a:pt x="24" y="47"/>
                    <a:pt x="20" y="47"/>
                    <a:pt x="21" y="44"/>
                  </a:cubicBezTo>
                  <a:cubicBezTo>
                    <a:pt x="22" y="45"/>
                    <a:pt x="24" y="46"/>
                    <a:pt x="25" y="48"/>
                  </a:cubicBezTo>
                  <a:cubicBezTo>
                    <a:pt x="25" y="48"/>
                    <a:pt x="25" y="49"/>
                    <a:pt x="26" y="49"/>
                  </a:cubicBezTo>
                  <a:cubicBezTo>
                    <a:pt x="26" y="50"/>
                    <a:pt x="26" y="50"/>
                    <a:pt x="26" y="51"/>
                  </a:cubicBezTo>
                  <a:cubicBezTo>
                    <a:pt x="26" y="51"/>
                    <a:pt x="26" y="52"/>
                    <a:pt x="26" y="53"/>
                  </a:cubicBezTo>
                  <a:cubicBezTo>
                    <a:pt x="27" y="53"/>
                    <a:pt x="28" y="53"/>
                    <a:pt x="28" y="53"/>
                  </a:cubicBezTo>
                  <a:cubicBezTo>
                    <a:pt x="29" y="52"/>
                    <a:pt x="28" y="50"/>
                    <a:pt x="29" y="49"/>
                  </a:cubicBezTo>
                  <a:cubicBezTo>
                    <a:pt x="29" y="49"/>
                    <a:pt x="29" y="49"/>
                    <a:pt x="30" y="49"/>
                  </a:cubicBezTo>
                  <a:cubicBezTo>
                    <a:pt x="29" y="50"/>
                    <a:pt x="30" y="50"/>
                    <a:pt x="29" y="52"/>
                  </a:cubicBezTo>
                  <a:cubicBezTo>
                    <a:pt x="30" y="51"/>
                    <a:pt x="30" y="53"/>
                    <a:pt x="30" y="53"/>
                  </a:cubicBezTo>
                  <a:cubicBezTo>
                    <a:pt x="31" y="54"/>
                    <a:pt x="33" y="54"/>
                    <a:pt x="34" y="53"/>
                  </a:cubicBezTo>
                  <a:cubicBezTo>
                    <a:pt x="35" y="53"/>
                    <a:pt x="33" y="55"/>
                    <a:pt x="35" y="55"/>
                  </a:cubicBezTo>
                  <a:cubicBezTo>
                    <a:pt x="36" y="55"/>
                    <a:pt x="35" y="52"/>
                    <a:pt x="36" y="53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5" y="56"/>
                    <a:pt x="36" y="58"/>
                    <a:pt x="35" y="58"/>
                  </a:cubicBezTo>
                  <a:cubicBezTo>
                    <a:pt x="33" y="57"/>
                    <a:pt x="30" y="57"/>
                    <a:pt x="27" y="57"/>
                  </a:cubicBezTo>
                  <a:cubicBezTo>
                    <a:pt x="26" y="57"/>
                    <a:pt x="26" y="59"/>
                    <a:pt x="25" y="59"/>
                  </a:cubicBezTo>
                  <a:cubicBezTo>
                    <a:pt x="24" y="57"/>
                    <a:pt x="21" y="57"/>
                    <a:pt x="20" y="55"/>
                  </a:cubicBezTo>
                  <a:cubicBezTo>
                    <a:pt x="20" y="54"/>
                    <a:pt x="20" y="54"/>
                    <a:pt x="19" y="53"/>
                  </a:cubicBezTo>
                  <a:cubicBezTo>
                    <a:pt x="20" y="53"/>
                    <a:pt x="20" y="52"/>
                    <a:pt x="20" y="52"/>
                  </a:cubicBezTo>
                  <a:cubicBezTo>
                    <a:pt x="18" y="52"/>
                    <a:pt x="16" y="52"/>
                    <a:pt x="15" y="53"/>
                  </a:cubicBezTo>
                  <a:cubicBezTo>
                    <a:pt x="13" y="53"/>
                    <a:pt x="10" y="53"/>
                    <a:pt x="9" y="54"/>
                  </a:cubicBezTo>
                  <a:cubicBezTo>
                    <a:pt x="9" y="54"/>
                    <a:pt x="8" y="53"/>
                    <a:pt x="7" y="53"/>
                  </a:cubicBezTo>
                  <a:cubicBezTo>
                    <a:pt x="7" y="55"/>
                    <a:pt x="6" y="55"/>
                    <a:pt x="5" y="55"/>
                  </a:cubicBezTo>
                  <a:cubicBezTo>
                    <a:pt x="4" y="57"/>
                    <a:pt x="5" y="59"/>
                    <a:pt x="4" y="61"/>
                  </a:cubicBezTo>
                  <a:cubicBezTo>
                    <a:pt x="4" y="62"/>
                    <a:pt x="2" y="63"/>
                    <a:pt x="1" y="64"/>
                  </a:cubicBezTo>
                  <a:cubicBezTo>
                    <a:pt x="1" y="66"/>
                    <a:pt x="1" y="67"/>
                    <a:pt x="0" y="68"/>
                  </a:cubicBezTo>
                  <a:cubicBezTo>
                    <a:pt x="0" y="71"/>
                    <a:pt x="0" y="74"/>
                    <a:pt x="0" y="77"/>
                  </a:cubicBezTo>
                  <a:cubicBezTo>
                    <a:pt x="1" y="79"/>
                    <a:pt x="2" y="80"/>
                    <a:pt x="2" y="82"/>
                  </a:cubicBezTo>
                  <a:cubicBezTo>
                    <a:pt x="4" y="83"/>
                    <a:pt x="5" y="85"/>
                    <a:pt x="7" y="85"/>
                  </a:cubicBezTo>
                  <a:cubicBezTo>
                    <a:pt x="8" y="85"/>
                    <a:pt x="9" y="85"/>
                    <a:pt x="11" y="85"/>
                  </a:cubicBezTo>
                  <a:cubicBezTo>
                    <a:pt x="11" y="84"/>
                    <a:pt x="11" y="83"/>
                    <a:pt x="13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5" y="84"/>
                    <a:pt x="15" y="85"/>
                    <a:pt x="16" y="85"/>
                  </a:cubicBezTo>
                  <a:cubicBezTo>
                    <a:pt x="17" y="85"/>
                    <a:pt x="17" y="84"/>
                    <a:pt x="18" y="85"/>
                  </a:cubicBezTo>
                  <a:cubicBezTo>
                    <a:pt x="18" y="87"/>
                    <a:pt x="17" y="89"/>
                    <a:pt x="17" y="91"/>
                  </a:cubicBezTo>
                  <a:cubicBezTo>
                    <a:pt x="18" y="93"/>
                    <a:pt x="20" y="94"/>
                    <a:pt x="19" y="97"/>
                  </a:cubicBezTo>
                  <a:cubicBezTo>
                    <a:pt x="20" y="97"/>
                    <a:pt x="20" y="98"/>
                    <a:pt x="20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0" y="97"/>
                    <a:pt x="40" y="96"/>
                    <a:pt x="40" y="95"/>
                  </a:cubicBezTo>
                  <a:cubicBezTo>
                    <a:pt x="41" y="93"/>
                    <a:pt x="41" y="92"/>
                    <a:pt x="42" y="90"/>
                  </a:cubicBezTo>
                  <a:cubicBezTo>
                    <a:pt x="42" y="89"/>
                    <a:pt x="43" y="89"/>
                    <a:pt x="44" y="88"/>
                  </a:cubicBezTo>
                  <a:cubicBezTo>
                    <a:pt x="45" y="86"/>
                    <a:pt x="47" y="83"/>
                    <a:pt x="48" y="81"/>
                  </a:cubicBezTo>
                  <a:cubicBezTo>
                    <a:pt x="48" y="79"/>
                    <a:pt x="49" y="78"/>
                    <a:pt x="48" y="77"/>
                  </a:cubicBezTo>
                  <a:cubicBezTo>
                    <a:pt x="46" y="77"/>
                    <a:pt x="47" y="78"/>
                    <a:pt x="45" y="78"/>
                  </a:cubicBezTo>
                  <a:cubicBezTo>
                    <a:pt x="44" y="78"/>
                    <a:pt x="44" y="78"/>
                    <a:pt x="43" y="78"/>
                  </a:cubicBezTo>
                  <a:cubicBezTo>
                    <a:pt x="42" y="75"/>
                    <a:pt x="41" y="75"/>
                    <a:pt x="40" y="73"/>
                  </a:cubicBezTo>
                  <a:cubicBezTo>
                    <a:pt x="40" y="71"/>
                    <a:pt x="38" y="71"/>
                    <a:pt x="39" y="69"/>
                  </a:cubicBezTo>
                  <a:cubicBezTo>
                    <a:pt x="38" y="68"/>
                    <a:pt x="37" y="67"/>
                    <a:pt x="37" y="66"/>
                  </a:cubicBezTo>
                  <a:cubicBezTo>
                    <a:pt x="37" y="65"/>
                    <a:pt x="36" y="64"/>
                    <a:pt x="37" y="64"/>
                  </a:cubicBezTo>
                  <a:cubicBezTo>
                    <a:pt x="38" y="64"/>
                    <a:pt x="38" y="66"/>
                    <a:pt x="38" y="67"/>
                  </a:cubicBezTo>
                  <a:cubicBezTo>
                    <a:pt x="39" y="68"/>
                    <a:pt x="40" y="70"/>
                    <a:pt x="41" y="72"/>
                  </a:cubicBezTo>
                  <a:cubicBezTo>
                    <a:pt x="42" y="73"/>
                    <a:pt x="42" y="75"/>
                    <a:pt x="44" y="77"/>
                  </a:cubicBezTo>
                  <a:cubicBezTo>
                    <a:pt x="46" y="76"/>
                    <a:pt x="47" y="74"/>
                    <a:pt x="50" y="74"/>
                  </a:cubicBezTo>
                  <a:cubicBezTo>
                    <a:pt x="50" y="74"/>
                    <a:pt x="50" y="73"/>
                    <a:pt x="50" y="73"/>
                  </a:cubicBezTo>
                  <a:cubicBezTo>
                    <a:pt x="52" y="72"/>
                    <a:pt x="52" y="71"/>
                    <a:pt x="53" y="71"/>
                  </a:cubicBezTo>
                  <a:cubicBezTo>
                    <a:pt x="53" y="69"/>
                    <a:pt x="54" y="69"/>
                    <a:pt x="54" y="68"/>
                  </a:cubicBezTo>
                  <a:cubicBezTo>
                    <a:pt x="54" y="67"/>
                    <a:pt x="52" y="67"/>
                    <a:pt x="52" y="64"/>
                  </a:cubicBezTo>
                  <a:cubicBezTo>
                    <a:pt x="51" y="64"/>
                    <a:pt x="50" y="64"/>
                    <a:pt x="50" y="65"/>
                  </a:cubicBezTo>
                  <a:cubicBezTo>
                    <a:pt x="50" y="64"/>
                    <a:pt x="49" y="63"/>
                    <a:pt x="49" y="62"/>
                  </a:cubicBezTo>
                  <a:cubicBezTo>
                    <a:pt x="48" y="62"/>
                    <a:pt x="48" y="60"/>
                    <a:pt x="47" y="60"/>
                  </a:cubicBezTo>
                  <a:cubicBezTo>
                    <a:pt x="48" y="60"/>
                    <a:pt x="48" y="60"/>
                    <a:pt x="48" y="59"/>
                  </a:cubicBezTo>
                  <a:cubicBezTo>
                    <a:pt x="50" y="61"/>
                    <a:pt x="50" y="64"/>
                    <a:pt x="53" y="64"/>
                  </a:cubicBezTo>
                  <a:cubicBezTo>
                    <a:pt x="53" y="65"/>
                    <a:pt x="53" y="65"/>
                    <a:pt x="53" y="66"/>
                  </a:cubicBezTo>
                  <a:cubicBezTo>
                    <a:pt x="55" y="66"/>
                    <a:pt x="55" y="65"/>
                    <a:pt x="56" y="65"/>
                  </a:cubicBezTo>
                  <a:cubicBezTo>
                    <a:pt x="57" y="65"/>
                    <a:pt x="57" y="66"/>
                    <a:pt x="57" y="65"/>
                  </a:cubicBezTo>
                  <a:cubicBezTo>
                    <a:pt x="59" y="65"/>
                    <a:pt x="60" y="67"/>
                    <a:pt x="61" y="67"/>
                  </a:cubicBezTo>
                  <a:cubicBezTo>
                    <a:pt x="61" y="67"/>
                    <a:pt x="61" y="67"/>
                    <a:pt x="61" y="68"/>
                  </a:cubicBezTo>
                  <a:cubicBezTo>
                    <a:pt x="61" y="69"/>
                    <a:pt x="62" y="68"/>
                    <a:pt x="62" y="69"/>
                  </a:cubicBezTo>
                  <a:cubicBezTo>
                    <a:pt x="62" y="70"/>
                    <a:pt x="63" y="70"/>
                    <a:pt x="63" y="71"/>
                  </a:cubicBezTo>
                  <a:cubicBezTo>
                    <a:pt x="64" y="73"/>
                    <a:pt x="64" y="74"/>
                    <a:pt x="64" y="76"/>
                  </a:cubicBezTo>
                  <a:cubicBezTo>
                    <a:pt x="65" y="77"/>
                    <a:pt x="66" y="77"/>
                    <a:pt x="66" y="79"/>
                  </a:cubicBezTo>
                  <a:cubicBezTo>
                    <a:pt x="66" y="79"/>
                    <a:pt x="66" y="80"/>
                    <a:pt x="66" y="81"/>
                  </a:cubicBezTo>
                  <a:cubicBezTo>
                    <a:pt x="66" y="81"/>
                    <a:pt x="67" y="81"/>
                    <a:pt x="68" y="81"/>
                  </a:cubicBezTo>
                  <a:cubicBezTo>
                    <a:pt x="68" y="79"/>
                    <a:pt x="70" y="77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1" y="73"/>
                    <a:pt x="71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2" y="71"/>
                    <a:pt x="73" y="70"/>
                    <a:pt x="74" y="69"/>
                  </a:cubicBezTo>
                  <a:cubicBezTo>
                    <a:pt x="74" y="69"/>
                    <a:pt x="75" y="68"/>
                    <a:pt x="76" y="68"/>
                  </a:cubicBezTo>
                  <a:cubicBezTo>
                    <a:pt x="77" y="69"/>
                    <a:pt x="77" y="71"/>
                    <a:pt x="78" y="71"/>
                  </a:cubicBezTo>
                  <a:cubicBezTo>
                    <a:pt x="78" y="72"/>
                    <a:pt x="78" y="72"/>
                    <a:pt x="78" y="73"/>
                  </a:cubicBezTo>
                  <a:cubicBezTo>
                    <a:pt x="78" y="74"/>
                    <a:pt x="80" y="73"/>
                    <a:pt x="81" y="74"/>
                  </a:cubicBezTo>
                  <a:cubicBezTo>
                    <a:pt x="80" y="75"/>
                    <a:pt x="81" y="75"/>
                    <a:pt x="81" y="76"/>
                  </a:cubicBezTo>
                  <a:cubicBezTo>
                    <a:pt x="81" y="76"/>
                    <a:pt x="82" y="77"/>
                    <a:pt x="82" y="78"/>
                  </a:cubicBezTo>
                  <a:cubicBezTo>
                    <a:pt x="82" y="79"/>
                    <a:pt x="81" y="79"/>
                    <a:pt x="81" y="80"/>
                  </a:cubicBezTo>
                  <a:cubicBezTo>
                    <a:pt x="82" y="81"/>
                    <a:pt x="82" y="81"/>
                    <a:pt x="82" y="83"/>
                  </a:cubicBezTo>
                  <a:cubicBezTo>
                    <a:pt x="84" y="84"/>
                    <a:pt x="85" y="86"/>
                    <a:pt x="87" y="87"/>
                  </a:cubicBezTo>
                  <a:cubicBezTo>
                    <a:pt x="87" y="85"/>
                    <a:pt x="85" y="84"/>
                    <a:pt x="85" y="82"/>
                  </a:cubicBezTo>
                  <a:cubicBezTo>
                    <a:pt x="84" y="81"/>
                    <a:pt x="83" y="81"/>
                    <a:pt x="83" y="80"/>
                  </a:cubicBezTo>
                  <a:cubicBezTo>
                    <a:pt x="83" y="78"/>
                    <a:pt x="83" y="77"/>
                    <a:pt x="84" y="76"/>
                  </a:cubicBezTo>
                  <a:cubicBezTo>
                    <a:pt x="84" y="77"/>
                    <a:pt x="85" y="79"/>
                    <a:pt x="86" y="79"/>
                  </a:cubicBezTo>
                  <a:cubicBezTo>
                    <a:pt x="86" y="79"/>
                    <a:pt x="86" y="80"/>
                    <a:pt x="86" y="80"/>
                  </a:cubicBezTo>
                  <a:cubicBezTo>
                    <a:pt x="89" y="80"/>
                    <a:pt x="90" y="77"/>
                    <a:pt x="90" y="73"/>
                  </a:cubicBezTo>
                  <a:cubicBezTo>
                    <a:pt x="89" y="72"/>
                    <a:pt x="89" y="72"/>
                    <a:pt x="88" y="72"/>
                  </a:cubicBezTo>
                  <a:cubicBezTo>
                    <a:pt x="89" y="70"/>
                    <a:pt x="87" y="70"/>
                    <a:pt x="88" y="69"/>
                  </a:cubicBezTo>
                  <a:cubicBezTo>
                    <a:pt x="88" y="68"/>
                    <a:pt x="88" y="70"/>
                    <a:pt x="90" y="70"/>
                  </a:cubicBezTo>
                  <a:cubicBezTo>
                    <a:pt x="90" y="69"/>
                    <a:pt x="91" y="69"/>
                    <a:pt x="93" y="69"/>
                  </a:cubicBezTo>
                  <a:cubicBezTo>
                    <a:pt x="94" y="67"/>
                    <a:pt x="95" y="66"/>
                    <a:pt x="96" y="63"/>
                  </a:cubicBezTo>
                  <a:cubicBezTo>
                    <a:pt x="96" y="63"/>
                    <a:pt x="96" y="63"/>
                    <a:pt x="97" y="63"/>
                  </a:cubicBezTo>
                  <a:cubicBezTo>
                    <a:pt x="97" y="61"/>
                    <a:pt x="97" y="59"/>
                    <a:pt x="98" y="58"/>
                  </a:cubicBezTo>
                  <a:cubicBezTo>
                    <a:pt x="97" y="58"/>
                    <a:pt x="97" y="57"/>
                    <a:pt x="97" y="56"/>
                  </a:cubicBezTo>
                  <a:cubicBezTo>
                    <a:pt x="96" y="55"/>
                    <a:pt x="95" y="55"/>
                    <a:pt x="95" y="54"/>
                  </a:cubicBezTo>
                  <a:cubicBezTo>
                    <a:pt x="95" y="53"/>
                    <a:pt x="96" y="53"/>
                    <a:pt x="96" y="52"/>
                  </a:cubicBezTo>
                  <a:cubicBezTo>
                    <a:pt x="96" y="52"/>
                    <a:pt x="97" y="52"/>
                    <a:pt x="97" y="52"/>
                  </a:cubicBezTo>
                  <a:cubicBezTo>
                    <a:pt x="97" y="51"/>
                    <a:pt x="95" y="49"/>
                    <a:pt x="97" y="49"/>
                  </a:cubicBezTo>
                  <a:cubicBezTo>
                    <a:pt x="98" y="51"/>
                    <a:pt x="99" y="51"/>
                    <a:pt x="99" y="52"/>
                  </a:cubicBezTo>
                  <a:cubicBezTo>
                    <a:pt x="99" y="54"/>
                    <a:pt x="100" y="54"/>
                    <a:pt x="101" y="55"/>
                  </a:cubicBezTo>
                  <a:cubicBezTo>
                    <a:pt x="102" y="53"/>
                    <a:pt x="100" y="49"/>
                    <a:pt x="101" y="47"/>
                  </a:cubicBezTo>
                  <a:cubicBezTo>
                    <a:pt x="102" y="46"/>
                    <a:pt x="103" y="46"/>
                    <a:pt x="104" y="45"/>
                  </a:cubicBezTo>
                  <a:cubicBezTo>
                    <a:pt x="105" y="44"/>
                    <a:pt x="105" y="42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7" y="39"/>
                    <a:pt x="106" y="37"/>
                    <a:pt x="106" y="35"/>
                  </a:cubicBezTo>
                  <a:close/>
                  <a:moveTo>
                    <a:pt x="27" y="25"/>
                  </a:moveTo>
                  <a:cubicBezTo>
                    <a:pt x="27" y="26"/>
                    <a:pt x="27" y="27"/>
                    <a:pt x="27" y="28"/>
                  </a:cubicBezTo>
                  <a:cubicBezTo>
                    <a:pt x="27" y="28"/>
                    <a:pt x="28" y="26"/>
                    <a:pt x="26" y="27"/>
                  </a:cubicBezTo>
                  <a:cubicBezTo>
                    <a:pt x="26" y="28"/>
                    <a:pt x="26" y="30"/>
                    <a:pt x="25" y="31"/>
                  </a:cubicBezTo>
                  <a:cubicBezTo>
                    <a:pt x="24" y="31"/>
                    <a:pt x="23" y="31"/>
                    <a:pt x="23" y="31"/>
                  </a:cubicBezTo>
                  <a:cubicBezTo>
                    <a:pt x="22" y="32"/>
                    <a:pt x="22" y="32"/>
                    <a:pt x="21" y="32"/>
                  </a:cubicBezTo>
                  <a:cubicBezTo>
                    <a:pt x="21" y="32"/>
                    <a:pt x="20" y="31"/>
                    <a:pt x="20" y="32"/>
                  </a:cubicBezTo>
                  <a:cubicBezTo>
                    <a:pt x="19" y="32"/>
                    <a:pt x="19" y="31"/>
                    <a:pt x="20" y="31"/>
                  </a:cubicBezTo>
                  <a:cubicBezTo>
                    <a:pt x="19" y="30"/>
                    <a:pt x="19" y="29"/>
                    <a:pt x="19" y="27"/>
                  </a:cubicBezTo>
                  <a:cubicBezTo>
                    <a:pt x="20" y="28"/>
                    <a:pt x="20" y="32"/>
                    <a:pt x="22" y="31"/>
                  </a:cubicBezTo>
                  <a:cubicBezTo>
                    <a:pt x="23" y="30"/>
                    <a:pt x="23" y="28"/>
                    <a:pt x="24" y="26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20"/>
                    <a:pt x="25" y="20"/>
                    <a:pt x="25" y="23"/>
                  </a:cubicBezTo>
                  <a:cubicBezTo>
                    <a:pt x="26" y="24"/>
                    <a:pt x="26" y="24"/>
                    <a:pt x="27" y="25"/>
                  </a:cubicBezTo>
                  <a:close/>
                  <a:moveTo>
                    <a:pt x="28" y="26"/>
                  </a:moveTo>
                  <a:cubicBezTo>
                    <a:pt x="28" y="25"/>
                    <a:pt x="29" y="25"/>
                    <a:pt x="30" y="25"/>
                  </a:cubicBezTo>
                  <a:cubicBezTo>
                    <a:pt x="30" y="26"/>
                    <a:pt x="29" y="26"/>
                    <a:pt x="28" y="26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1"/>
                    <a:pt x="31" y="11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36" y="63"/>
                  </a:moveTo>
                  <a:cubicBezTo>
                    <a:pt x="36" y="63"/>
                    <a:pt x="36" y="62"/>
                    <a:pt x="37" y="63"/>
                  </a:cubicBezTo>
                  <a:cubicBezTo>
                    <a:pt x="37" y="63"/>
                    <a:pt x="36" y="63"/>
                    <a:pt x="36" y="63"/>
                  </a:cubicBezTo>
                  <a:close/>
                  <a:moveTo>
                    <a:pt x="37" y="19"/>
                  </a:moveTo>
                  <a:cubicBezTo>
                    <a:pt x="36" y="19"/>
                    <a:pt x="37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lose/>
                  <a:moveTo>
                    <a:pt x="58" y="12"/>
                  </a:moveTo>
                  <a:cubicBezTo>
                    <a:pt x="57" y="12"/>
                    <a:pt x="58" y="11"/>
                    <a:pt x="58" y="12"/>
                  </a:cubicBezTo>
                  <a:cubicBezTo>
                    <a:pt x="58" y="13"/>
                    <a:pt x="59" y="12"/>
                    <a:pt x="59" y="13"/>
                  </a:cubicBezTo>
                  <a:cubicBezTo>
                    <a:pt x="58" y="13"/>
                    <a:pt x="58" y="13"/>
                    <a:pt x="58" y="12"/>
                  </a:cubicBezTo>
                  <a:close/>
                  <a:moveTo>
                    <a:pt x="78" y="7"/>
                  </a:moveTo>
                  <a:cubicBezTo>
                    <a:pt x="78" y="7"/>
                    <a:pt x="78" y="6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lose/>
                  <a:moveTo>
                    <a:pt x="79" y="7"/>
                  </a:move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7"/>
                    <a:pt x="79" y="7"/>
                  </a:cubicBezTo>
                  <a:close/>
                  <a:moveTo>
                    <a:pt x="80" y="6"/>
                  </a:moveTo>
                  <a:cubicBezTo>
                    <a:pt x="79" y="6"/>
                    <a:pt x="80" y="5"/>
                    <a:pt x="80" y="5"/>
                  </a:cubicBezTo>
                  <a:cubicBezTo>
                    <a:pt x="80" y="6"/>
                    <a:pt x="80" y="6"/>
                    <a:pt x="80" y="6"/>
                  </a:cubicBezTo>
                  <a:close/>
                  <a:moveTo>
                    <a:pt x="93" y="51"/>
                  </a:moveTo>
                  <a:cubicBezTo>
                    <a:pt x="94" y="50"/>
                    <a:pt x="94" y="49"/>
                    <a:pt x="95" y="49"/>
                  </a:cubicBezTo>
                  <a:cubicBezTo>
                    <a:pt x="95" y="50"/>
                    <a:pt x="95" y="50"/>
                    <a:pt x="95" y="51"/>
                  </a:cubicBezTo>
                  <a:cubicBezTo>
                    <a:pt x="95" y="52"/>
                    <a:pt x="94" y="50"/>
                    <a:pt x="93" y="5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73"/>
            <p:cNvSpPr/>
            <p:nvPr/>
          </p:nvSpPr>
          <p:spPr bwMode="auto">
            <a:xfrm>
              <a:off x="5322059" y="6059831"/>
              <a:ext cx="6652" cy="8315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4 h 4"/>
                <a:gd name="T4" fmla="*/ 3 w 3"/>
                <a:gd name="T5" fmla="*/ 4 h 4"/>
                <a:gd name="T6" fmla="*/ 2 w 3"/>
                <a:gd name="T7" fmla="*/ 0 h 4"/>
                <a:gd name="T8" fmla="*/ 1 w 3"/>
                <a:gd name="T9" fmla="*/ 0 h 4"/>
                <a:gd name="T10" fmla="*/ 0 w 3"/>
                <a:gd name="T11" fmla="*/ 2 h 4"/>
                <a:gd name="T12" fmla="*/ 0 w 3"/>
                <a:gd name="T13" fmla="*/ 4 h 4"/>
                <a:gd name="T14" fmla="*/ 1 w 3"/>
                <a:gd name="T15" fmla="*/ 4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74"/>
            <p:cNvSpPr/>
            <p:nvPr/>
          </p:nvSpPr>
          <p:spPr bwMode="auto">
            <a:xfrm>
              <a:off x="5305430" y="6126348"/>
              <a:ext cx="9978" cy="13303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4 h 6"/>
                <a:gd name="T4" fmla="*/ 2 w 5"/>
                <a:gd name="T5" fmla="*/ 6 h 6"/>
                <a:gd name="T6" fmla="*/ 5 w 5"/>
                <a:gd name="T7" fmla="*/ 4 h 6"/>
                <a:gd name="T8" fmla="*/ 4 w 5"/>
                <a:gd name="T9" fmla="*/ 2 h 6"/>
                <a:gd name="T10" fmla="*/ 2 w 5"/>
                <a:gd name="T11" fmla="*/ 0 h 6"/>
                <a:gd name="T12" fmla="*/ 2 w 5"/>
                <a:gd name="T13" fmla="*/ 3 h 6"/>
                <a:gd name="T14" fmla="*/ 0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5"/>
                    <a:pt x="1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Freeform 75"/>
            <p:cNvSpPr/>
            <p:nvPr/>
          </p:nvSpPr>
          <p:spPr bwMode="auto">
            <a:xfrm>
              <a:off x="5298778" y="6154618"/>
              <a:ext cx="9978" cy="11641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2 w 5"/>
                <a:gd name="T7" fmla="*/ 4 h 6"/>
                <a:gd name="T8" fmla="*/ 4 w 5"/>
                <a:gd name="T9" fmla="*/ 5 h 6"/>
                <a:gd name="T10" fmla="*/ 3 w 5"/>
                <a:gd name="T11" fmla="*/ 2 h 6"/>
                <a:gd name="T12" fmla="*/ 5 w 5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0"/>
                    <a:pt x="3" y="1"/>
                    <a:pt x="2" y="0"/>
                  </a:cubicBezTo>
                  <a:cubicBezTo>
                    <a:pt x="1" y="1"/>
                    <a:pt x="0" y="5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5"/>
                    <a:pt x="3" y="6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76"/>
            <p:cNvSpPr/>
            <p:nvPr/>
          </p:nvSpPr>
          <p:spPr bwMode="auto">
            <a:xfrm>
              <a:off x="5283812" y="6142977"/>
              <a:ext cx="16629" cy="24944"/>
            </a:xfrm>
            <a:custGeom>
              <a:avLst/>
              <a:gdLst>
                <a:gd name="T0" fmla="*/ 0 w 8"/>
                <a:gd name="T1" fmla="*/ 6 h 12"/>
                <a:gd name="T2" fmla="*/ 2 w 8"/>
                <a:gd name="T3" fmla="*/ 10 h 12"/>
                <a:gd name="T4" fmla="*/ 5 w 8"/>
                <a:gd name="T5" fmla="*/ 11 h 12"/>
                <a:gd name="T6" fmla="*/ 6 w 8"/>
                <a:gd name="T7" fmla="*/ 10 h 12"/>
                <a:gd name="T8" fmla="*/ 6 w 8"/>
                <a:gd name="T9" fmla="*/ 10 h 12"/>
                <a:gd name="T10" fmla="*/ 7 w 8"/>
                <a:gd name="T11" fmla="*/ 6 h 12"/>
                <a:gd name="T12" fmla="*/ 7 w 8"/>
                <a:gd name="T13" fmla="*/ 3 h 12"/>
                <a:gd name="T14" fmla="*/ 8 w 8"/>
                <a:gd name="T15" fmla="*/ 2 h 12"/>
                <a:gd name="T16" fmla="*/ 5 w 8"/>
                <a:gd name="T17" fmla="*/ 0 h 12"/>
                <a:gd name="T18" fmla="*/ 0 w 8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2">
                  <a:moveTo>
                    <a:pt x="0" y="6"/>
                  </a:moveTo>
                  <a:cubicBezTo>
                    <a:pt x="1" y="8"/>
                    <a:pt x="2" y="8"/>
                    <a:pt x="2" y="10"/>
                  </a:cubicBezTo>
                  <a:cubicBezTo>
                    <a:pt x="4" y="10"/>
                    <a:pt x="4" y="12"/>
                    <a:pt x="5" y="11"/>
                  </a:cubicBezTo>
                  <a:cubicBezTo>
                    <a:pt x="5" y="10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6" y="7"/>
                    <a:pt x="7" y="6"/>
                  </a:cubicBezTo>
                  <a:cubicBezTo>
                    <a:pt x="7" y="5"/>
                    <a:pt x="8" y="4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5" y="4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Freeform 77"/>
            <p:cNvSpPr/>
            <p:nvPr/>
          </p:nvSpPr>
          <p:spPr bwMode="auto">
            <a:xfrm>
              <a:off x="5280486" y="6166258"/>
              <a:ext cx="16629" cy="8315"/>
            </a:xfrm>
            <a:custGeom>
              <a:avLst/>
              <a:gdLst>
                <a:gd name="T0" fmla="*/ 0 w 8"/>
                <a:gd name="T1" fmla="*/ 3 h 4"/>
                <a:gd name="T2" fmla="*/ 7 w 8"/>
                <a:gd name="T3" fmla="*/ 4 h 4"/>
                <a:gd name="T4" fmla="*/ 7 w 8"/>
                <a:gd name="T5" fmla="*/ 2 h 4"/>
                <a:gd name="T6" fmla="*/ 1 w 8"/>
                <a:gd name="T7" fmla="*/ 0 h 4"/>
                <a:gd name="T8" fmla="*/ 0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3" y="3"/>
                    <a:pt x="4" y="4"/>
                    <a:pt x="7" y="4"/>
                  </a:cubicBezTo>
                  <a:cubicBezTo>
                    <a:pt x="8" y="3"/>
                    <a:pt x="6" y="3"/>
                    <a:pt x="7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78"/>
            <p:cNvSpPr/>
            <p:nvPr/>
          </p:nvSpPr>
          <p:spPr bwMode="auto">
            <a:xfrm>
              <a:off x="5298778" y="6106393"/>
              <a:ext cx="4989" cy="8315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4 h 4"/>
                <a:gd name="T4" fmla="*/ 2 w 2"/>
                <a:gd name="T5" fmla="*/ 0 h 4"/>
                <a:gd name="T6" fmla="*/ 0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Freeform 79"/>
            <p:cNvSpPr/>
            <p:nvPr/>
          </p:nvSpPr>
          <p:spPr bwMode="auto">
            <a:xfrm>
              <a:off x="5300442" y="6116370"/>
              <a:ext cx="6652" cy="9978"/>
            </a:xfrm>
            <a:custGeom>
              <a:avLst/>
              <a:gdLst>
                <a:gd name="T0" fmla="*/ 0 w 3"/>
                <a:gd name="T1" fmla="*/ 2 h 5"/>
                <a:gd name="T2" fmla="*/ 2 w 3"/>
                <a:gd name="T3" fmla="*/ 5 h 5"/>
                <a:gd name="T4" fmla="*/ 3 w 3"/>
                <a:gd name="T5" fmla="*/ 1 h 5"/>
                <a:gd name="T6" fmla="*/ 0 w 3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3"/>
                    <a:pt x="3" y="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80"/>
            <p:cNvSpPr/>
            <p:nvPr/>
          </p:nvSpPr>
          <p:spPr bwMode="auto">
            <a:xfrm>
              <a:off x="5315407" y="6154618"/>
              <a:ext cx="6652" cy="3326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Freeform 81"/>
            <p:cNvSpPr/>
            <p:nvPr/>
          </p:nvSpPr>
          <p:spPr bwMode="auto">
            <a:xfrm>
              <a:off x="5312082" y="6068146"/>
              <a:ext cx="16629" cy="24944"/>
            </a:xfrm>
            <a:custGeom>
              <a:avLst/>
              <a:gdLst>
                <a:gd name="T0" fmla="*/ 7 w 8"/>
                <a:gd name="T1" fmla="*/ 0 h 12"/>
                <a:gd name="T2" fmla="*/ 6 w 8"/>
                <a:gd name="T3" fmla="*/ 0 h 12"/>
                <a:gd name="T4" fmla="*/ 6 w 8"/>
                <a:gd name="T5" fmla="*/ 0 h 12"/>
                <a:gd name="T6" fmla="*/ 6 w 8"/>
                <a:gd name="T7" fmla="*/ 5 h 12"/>
                <a:gd name="T8" fmla="*/ 6 w 8"/>
                <a:gd name="T9" fmla="*/ 5 h 12"/>
                <a:gd name="T10" fmla="*/ 3 w 8"/>
                <a:gd name="T11" fmla="*/ 7 h 12"/>
                <a:gd name="T12" fmla="*/ 0 w 8"/>
                <a:gd name="T13" fmla="*/ 9 h 12"/>
                <a:gd name="T14" fmla="*/ 2 w 8"/>
                <a:gd name="T15" fmla="*/ 10 h 12"/>
                <a:gd name="T16" fmla="*/ 0 w 8"/>
                <a:gd name="T17" fmla="*/ 10 h 12"/>
                <a:gd name="T18" fmla="*/ 1 w 8"/>
                <a:gd name="T19" fmla="*/ 12 h 12"/>
                <a:gd name="T20" fmla="*/ 3 w 8"/>
                <a:gd name="T21" fmla="*/ 10 h 12"/>
                <a:gd name="T22" fmla="*/ 4 w 8"/>
                <a:gd name="T23" fmla="*/ 10 h 12"/>
                <a:gd name="T24" fmla="*/ 8 w 8"/>
                <a:gd name="T25" fmla="*/ 7 h 12"/>
                <a:gd name="T26" fmla="*/ 8 w 8"/>
                <a:gd name="T27" fmla="*/ 7 h 12"/>
                <a:gd name="T28" fmla="*/ 7 w 8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3" y="7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0"/>
                    <a:pt x="2" y="9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7" y="9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Freeform 82"/>
            <p:cNvSpPr/>
            <p:nvPr/>
          </p:nvSpPr>
          <p:spPr bwMode="auto">
            <a:xfrm>
              <a:off x="5322059" y="6051517"/>
              <a:ext cx="3326" cy="6652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1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83"/>
            <p:cNvSpPr/>
            <p:nvPr/>
          </p:nvSpPr>
          <p:spPr bwMode="auto">
            <a:xfrm>
              <a:off x="5265520" y="6146303"/>
              <a:ext cx="14967" cy="21619"/>
            </a:xfrm>
            <a:custGeom>
              <a:avLst/>
              <a:gdLst>
                <a:gd name="T0" fmla="*/ 7 w 7"/>
                <a:gd name="T1" fmla="*/ 10 h 11"/>
                <a:gd name="T2" fmla="*/ 6 w 7"/>
                <a:gd name="T3" fmla="*/ 5 h 11"/>
                <a:gd name="T4" fmla="*/ 4 w 7"/>
                <a:gd name="T5" fmla="*/ 3 h 11"/>
                <a:gd name="T6" fmla="*/ 2 w 7"/>
                <a:gd name="T7" fmla="*/ 1 h 11"/>
                <a:gd name="T8" fmla="*/ 1 w 7"/>
                <a:gd name="T9" fmla="*/ 0 h 11"/>
                <a:gd name="T10" fmla="*/ 0 w 7"/>
                <a:gd name="T11" fmla="*/ 0 h 11"/>
                <a:gd name="T12" fmla="*/ 3 w 7"/>
                <a:gd name="T13" fmla="*/ 8 h 11"/>
                <a:gd name="T14" fmla="*/ 7 w 7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10"/>
                  </a:moveTo>
                  <a:cubicBezTo>
                    <a:pt x="7" y="9"/>
                    <a:pt x="6" y="7"/>
                    <a:pt x="6" y="5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4"/>
                    <a:pt x="4" y="3"/>
                    <a:pt x="3" y="8"/>
                  </a:cubicBezTo>
                  <a:cubicBezTo>
                    <a:pt x="5" y="9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84"/>
            <p:cNvSpPr/>
            <p:nvPr/>
          </p:nvSpPr>
          <p:spPr bwMode="auto">
            <a:xfrm>
              <a:off x="5240576" y="6137989"/>
              <a:ext cx="6652" cy="8315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2 h 4"/>
                <a:gd name="T4" fmla="*/ 1 w 3"/>
                <a:gd name="T5" fmla="*/ 0 h 4"/>
                <a:gd name="T6" fmla="*/ 1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4"/>
                    <a:pt x="2" y="2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85"/>
            <p:cNvSpPr>
              <a:spLocks noEditPoints="1"/>
            </p:cNvSpPr>
            <p:nvPr/>
          </p:nvSpPr>
          <p:spPr bwMode="auto">
            <a:xfrm>
              <a:off x="5044351" y="5950078"/>
              <a:ext cx="78158" cy="76495"/>
            </a:xfrm>
            <a:custGeom>
              <a:avLst/>
              <a:gdLst>
                <a:gd name="T0" fmla="*/ 11 w 37"/>
                <a:gd name="T1" fmla="*/ 36 h 37"/>
                <a:gd name="T2" fmla="*/ 13 w 37"/>
                <a:gd name="T3" fmla="*/ 36 h 37"/>
                <a:gd name="T4" fmla="*/ 15 w 37"/>
                <a:gd name="T5" fmla="*/ 37 h 37"/>
                <a:gd name="T6" fmla="*/ 16 w 37"/>
                <a:gd name="T7" fmla="*/ 35 h 37"/>
                <a:gd name="T8" fmla="*/ 17 w 37"/>
                <a:gd name="T9" fmla="*/ 30 h 37"/>
                <a:gd name="T10" fmla="*/ 18 w 37"/>
                <a:gd name="T11" fmla="*/ 29 h 37"/>
                <a:gd name="T12" fmla="*/ 21 w 37"/>
                <a:gd name="T13" fmla="*/ 29 h 37"/>
                <a:gd name="T14" fmla="*/ 22 w 37"/>
                <a:gd name="T15" fmla="*/ 27 h 37"/>
                <a:gd name="T16" fmla="*/ 26 w 37"/>
                <a:gd name="T17" fmla="*/ 25 h 37"/>
                <a:gd name="T18" fmla="*/ 28 w 37"/>
                <a:gd name="T19" fmla="*/ 22 h 37"/>
                <a:gd name="T20" fmla="*/ 25 w 37"/>
                <a:gd name="T21" fmla="*/ 21 h 37"/>
                <a:gd name="T22" fmla="*/ 26 w 37"/>
                <a:gd name="T23" fmla="*/ 21 h 37"/>
                <a:gd name="T24" fmla="*/ 30 w 37"/>
                <a:gd name="T25" fmla="*/ 22 h 37"/>
                <a:gd name="T26" fmla="*/ 29 w 37"/>
                <a:gd name="T27" fmla="*/ 20 h 37"/>
                <a:gd name="T28" fmla="*/ 30 w 37"/>
                <a:gd name="T29" fmla="*/ 21 h 37"/>
                <a:gd name="T30" fmla="*/ 30 w 37"/>
                <a:gd name="T31" fmla="*/ 19 h 37"/>
                <a:gd name="T32" fmla="*/ 31 w 37"/>
                <a:gd name="T33" fmla="*/ 13 h 37"/>
                <a:gd name="T34" fmla="*/ 34 w 37"/>
                <a:gd name="T35" fmla="*/ 13 h 37"/>
                <a:gd name="T36" fmla="*/ 31 w 37"/>
                <a:gd name="T37" fmla="*/ 10 h 37"/>
                <a:gd name="T38" fmla="*/ 33 w 37"/>
                <a:gd name="T39" fmla="*/ 10 h 37"/>
                <a:gd name="T40" fmla="*/ 33 w 37"/>
                <a:gd name="T41" fmla="*/ 8 h 37"/>
                <a:gd name="T42" fmla="*/ 34 w 37"/>
                <a:gd name="T43" fmla="*/ 7 h 37"/>
                <a:gd name="T44" fmla="*/ 37 w 37"/>
                <a:gd name="T45" fmla="*/ 6 h 37"/>
                <a:gd name="T46" fmla="*/ 35 w 37"/>
                <a:gd name="T47" fmla="*/ 5 h 37"/>
                <a:gd name="T48" fmla="*/ 34 w 37"/>
                <a:gd name="T49" fmla="*/ 4 h 37"/>
                <a:gd name="T50" fmla="*/ 31 w 37"/>
                <a:gd name="T51" fmla="*/ 4 h 37"/>
                <a:gd name="T52" fmla="*/ 34 w 37"/>
                <a:gd name="T53" fmla="*/ 2 h 37"/>
                <a:gd name="T54" fmla="*/ 30 w 37"/>
                <a:gd name="T55" fmla="*/ 1 h 37"/>
                <a:gd name="T56" fmla="*/ 27 w 37"/>
                <a:gd name="T57" fmla="*/ 1 h 37"/>
                <a:gd name="T58" fmla="*/ 26 w 37"/>
                <a:gd name="T59" fmla="*/ 0 h 37"/>
                <a:gd name="T60" fmla="*/ 20 w 37"/>
                <a:gd name="T61" fmla="*/ 1 h 37"/>
                <a:gd name="T62" fmla="*/ 17 w 37"/>
                <a:gd name="T63" fmla="*/ 2 h 37"/>
                <a:gd name="T64" fmla="*/ 17 w 37"/>
                <a:gd name="T65" fmla="*/ 4 h 37"/>
                <a:gd name="T66" fmla="*/ 11 w 37"/>
                <a:gd name="T67" fmla="*/ 4 h 37"/>
                <a:gd name="T68" fmla="*/ 4 w 37"/>
                <a:gd name="T69" fmla="*/ 7 h 37"/>
                <a:gd name="T70" fmla="*/ 5 w 37"/>
                <a:gd name="T71" fmla="*/ 8 h 37"/>
                <a:gd name="T72" fmla="*/ 2 w 37"/>
                <a:gd name="T73" fmla="*/ 10 h 37"/>
                <a:gd name="T74" fmla="*/ 0 w 37"/>
                <a:gd name="T75" fmla="*/ 11 h 37"/>
                <a:gd name="T76" fmla="*/ 1 w 37"/>
                <a:gd name="T77" fmla="*/ 12 h 37"/>
                <a:gd name="T78" fmla="*/ 3 w 37"/>
                <a:gd name="T79" fmla="*/ 12 h 37"/>
                <a:gd name="T80" fmla="*/ 5 w 37"/>
                <a:gd name="T81" fmla="*/ 12 h 37"/>
                <a:gd name="T82" fmla="*/ 1 w 37"/>
                <a:gd name="T83" fmla="*/ 13 h 37"/>
                <a:gd name="T84" fmla="*/ 3 w 37"/>
                <a:gd name="T85" fmla="*/ 15 h 37"/>
                <a:gd name="T86" fmla="*/ 5 w 37"/>
                <a:gd name="T87" fmla="*/ 14 h 37"/>
                <a:gd name="T88" fmla="*/ 8 w 37"/>
                <a:gd name="T89" fmla="*/ 15 h 37"/>
                <a:gd name="T90" fmla="*/ 9 w 37"/>
                <a:gd name="T91" fmla="*/ 18 h 37"/>
                <a:gd name="T92" fmla="*/ 9 w 37"/>
                <a:gd name="T93" fmla="*/ 21 h 37"/>
                <a:gd name="T94" fmla="*/ 11 w 37"/>
                <a:gd name="T95" fmla="*/ 20 h 37"/>
                <a:gd name="T96" fmla="*/ 9 w 37"/>
                <a:gd name="T97" fmla="*/ 21 h 37"/>
                <a:gd name="T98" fmla="*/ 12 w 37"/>
                <a:gd name="T99" fmla="*/ 24 h 37"/>
                <a:gd name="T100" fmla="*/ 10 w 37"/>
                <a:gd name="T101" fmla="*/ 26 h 37"/>
                <a:gd name="T102" fmla="*/ 9 w 37"/>
                <a:gd name="T103" fmla="*/ 27 h 37"/>
                <a:gd name="T104" fmla="*/ 11 w 37"/>
                <a:gd name="T105" fmla="*/ 36 h 37"/>
                <a:gd name="T106" fmla="*/ 28 w 37"/>
                <a:gd name="T107" fmla="*/ 20 h 37"/>
                <a:gd name="T108" fmla="*/ 29 w 37"/>
                <a:gd name="T109" fmla="*/ 18 h 37"/>
                <a:gd name="T110" fmla="*/ 28 w 37"/>
                <a:gd name="T111" fmla="*/ 20 h 37"/>
                <a:gd name="T112" fmla="*/ 30 w 37"/>
                <a:gd name="T113" fmla="*/ 3 h 37"/>
                <a:gd name="T114" fmla="*/ 29 w 37"/>
                <a:gd name="T115" fmla="*/ 5 h 37"/>
                <a:gd name="T116" fmla="*/ 25 w 37"/>
                <a:gd name="T117" fmla="*/ 4 h 37"/>
                <a:gd name="T118" fmla="*/ 30 w 37"/>
                <a:gd name="T11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37">
                  <a:moveTo>
                    <a:pt x="11" y="36"/>
                  </a:move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4" y="37"/>
                    <a:pt x="15" y="37"/>
                  </a:cubicBezTo>
                  <a:cubicBezTo>
                    <a:pt x="15" y="36"/>
                    <a:pt x="15" y="36"/>
                    <a:pt x="16" y="35"/>
                  </a:cubicBezTo>
                  <a:cubicBezTo>
                    <a:pt x="16" y="33"/>
                    <a:pt x="17" y="33"/>
                    <a:pt x="17" y="30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20" y="29"/>
                    <a:pt x="20" y="28"/>
                    <a:pt x="21" y="29"/>
                  </a:cubicBezTo>
                  <a:cubicBezTo>
                    <a:pt x="21" y="28"/>
                    <a:pt x="22" y="28"/>
                    <a:pt x="22" y="27"/>
                  </a:cubicBezTo>
                  <a:cubicBezTo>
                    <a:pt x="24" y="27"/>
                    <a:pt x="24" y="25"/>
                    <a:pt x="26" y="25"/>
                  </a:cubicBezTo>
                  <a:cubicBezTo>
                    <a:pt x="26" y="24"/>
                    <a:pt x="29" y="23"/>
                    <a:pt x="28" y="22"/>
                  </a:cubicBezTo>
                  <a:cubicBezTo>
                    <a:pt x="27" y="23"/>
                    <a:pt x="26" y="22"/>
                    <a:pt x="25" y="21"/>
                  </a:cubicBezTo>
                  <a:cubicBezTo>
                    <a:pt x="26" y="21"/>
                    <a:pt x="25" y="20"/>
                    <a:pt x="26" y="21"/>
                  </a:cubicBezTo>
                  <a:cubicBezTo>
                    <a:pt x="27" y="21"/>
                    <a:pt x="28" y="22"/>
                    <a:pt x="30" y="22"/>
                  </a:cubicBezTo>
                  <a:cubicBezTo>
                    <a:pt x="31" y="21"/>
                    <a:pt x="28" y="21"/>
                    <a:pt x="29" y="20"/>
                  </a:cubicBezTo>
                  <a:cubicBezTo>
                    <a:pt x="29" y="20"/>
                    <a:pt x="30" y="21"/>
                    <a:pt x="30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18"/>
                    <a:pt x="31" y="15"/>
                    <a:pt x="31" y="13"/>
                  </a:cubicBezTo>
                  <a:cubicBezTo>
                    <a:pt x="32" y="13"/>
                    <a:pt x="32" y="12"/>
                    <a:pt x="34" y="13"/>
                  </a:cubicBezTo>
                  <a:cubicBezTo>
                    <a:pt x="33" y="11"/>
                    <a:pt x="32" y="11"/>
                    <a:pt x="31" y="10"/>
                  </a:cubicBezTo>
                  <a:cubicBezTo>
                    <a:pt x="32" y="11"/>
                    <a:pt x="32" y="9"/>
                    <a:pt x="33" y="10"/>
                  </a:cubicBezTo>
                  <a:cubicBezTo>
                    <a:pt x="33" y="9"/>
                    <a:pt x="32" y="9"/>
                    <a:pt x="33" y="8"/>
                  </a:cubicBezTo>
                  <a:cubicBezTo>
                    <a:pt x="34" y="8"/>
                    <a:pt x="33" y="6"/>
                    <a:pt x="34" y="7"/>
                  </a:cubicBezTo>
                  <a:cubicBezTo>
                    <a:pt x="35" y="6"/>
                    <a:pt x="37" y="7"/>
                    <a:pt x="37" y="6"/>
                  </a:cubicBezTo>
                  <a:cubicBezTo>
                    <a:pt x="37" y="5"/>
                    <a:pt x="36" y="5"/>
                    <a:pt x="35" y="5"/>
                  </a:cubicBezTo>
                  <a:cubicBezTo>
                    <a:pt x="35" y="5"/>
                    <a:pt x="35" y="4"/>
                    <a:pt x="34" y="4"/>
                  </a:cubicBezTo>
                  <a:cubicBezTo>
                    <a:pt x="33" y="3"/>
                    <a:pt x="31" y="5"/>
                    <a:pt x="31" y="4"/>
                  </a:cubicBezTo>
                  <a:cubicBezTo>
                    <a:pt x="31" y="3"/>
                    <a:pt x="33" y="3"/>
                    <a:pt x="34" y="2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4" y="1"/>
                    <a:pt x="21" y="0"/>
                    <a:pt x="20" y="1"/>
                  </a:cubicBezTo>
                  <a:cubicBezTo>
                    <a:pt x="19" y="1"/>
                    <a:pt x="17" y="1"/>
                    <a:pt x="17" y="2"/>
                  </a:cubicBezTo>
                  <a:cubicBezTo>
                    <a:pt x="17" y="2"/>
                    <a:pt x="17" y="4"/>
                    <a:pt x="17" y="4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8" y="4"/>
                    <a:pt x="7" y="7"/>
                    <a:pt x="4" y="7"/>
                  </a:cubicBezTo>
                  <a:cubicBezTo>
                    <a:pt x="4" y="8"/>
                    <a:pt x="5" y="7"/>
                    <a:pt x="5" y="8"/>
                  </a:cubicBezTo>
                  <a:cubicBezTo>
                    <a:pt x="4" y="9"/>
                    <a:pt x="3" y="9"/>
                    <a:pt x="2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3" y="12"/>
                    <a:pt x="5" y="10"/>
                    <a:pt x="5" y="12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4" y="15"/>
                    <a:pt x="4" y="14"/>
                    <a:pt x="5" y="14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10" y="21"/>
                    <a:pt x="10" y="19"/>
                    <a:pt x="11" y="20"/>
                  </a:cubicBezTo>
                  <a:cubicBezTo>
                    <a:pt x="11" y="22"/>
                    <a:pt x="10" y="21"/>
                    <a:pt x="9" y="21"/>
                  </a:cubicBezTo>
                  <a:cubicBezTo>
                    <a:pt x="9" y="23"/>
                    <a:pt x="11" y="23"/>
                    <a:pt x="12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9" y="26"/>
                    <a:pt x="9" y="27"/>
                  </a:cubicBezTo>
                  <a:cubicBezTo>
                    <a:pt x="11" y="29"/>
                    <a:pt x="9" y="33"/>
                    <a:pt x="11" y="36"/>
                  </a:cubicBezTo>
                  <a:close/>
                  <a:moveTo>
                    <a:pt x="28" y="20"/>
                  </a:moveTo>
                  <a:cubicBezTo>
                    <a:pt x="27" y="19"/>
                    <a:pt x="28" y="18"/>
                    <a:pt x="29" y="18"/>
                  </a:cubicBezTo>
                  <a:cubicBezTo>
                    <a:pt x="29" y="19"/>
                    <a:pt x="28" y="19"/>
                    <a:pt x="28" y="2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29" y="5"/>
                  </a:cubicBezTo>
                  <a:cubicBezTo>
                    <a:pt x="28" y="4"/>
                    <a:pt x="27" y="4"/>
                    <a:pt x="25" y="4"/>
                  </a:cubicBezTo>
                  <a:cubicBezTo>
                    <a:pt x="26" y="3"/>
                    <a:pt x="29" y="3"/>
                    <a:pt x="30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86"/>
            <p:cNvSpPr/>
            <p:nvPr/>
          </p:nvSpPr>
          <p:spPr bwMode="auto">
            <a:xfrm>
              <a:off x="5134149" y="5958393"/>
              <a:ext cx="21619" cy="21619"/>
            </a:xfrm>
            <a:custGeom>
              <a:avLst/>
              <a:gdLst>
                <a:gd name="T0" fmla="*/ 0 w 10"/>
                <a:gd name="T1" fmla="*/ 4 h 11"/>
                <a:gd name="T2" fmla="*/ 1 w 10"/>
                <a:gd name="T3" fmla="*/ 5 h 11"/>
                <a:gd name="T4" fmla="*/ 1 w 10"/>
                <a:gd name="T5" fmla="*/ 7 h 11"/>
                <a:gd name="T6" fmla="*/ 4 w 10"/>
                <a:gd name="T7" fmla="*/ 6 h 11"/>
                <a:gd name="T8" fmla="*/ 2 w 10"/>
                <a:gd name="T9" fmla="*/ 9 h 11"/>
                <a:gd name="T10" fmla="*/ 4 w 10"/>
                <a:gd name="T11" fmla="*/ 10 h 11"/>
                <a:gd name="T12" fmla="*/ 6 w 10"/>
                <a:gd name="T13" fmla="*/ 11 h 11"/>
                <a:gd name="T14" fmla="*/ 7 w 10"/>
                <a:gd name="T15" fmla="*/ 7 h 11"/>
                <a:gd name="T16" fmla="*/ 10 w 10"/>
                <a:gd name="T17" fmla="*/ 9 h 11"/>
                <a:gd name="T18" fmla="*/ 8 w 10"/>
                <a:gd name="T19" fmla="*/ 4 h 11"/>
                <a:gd name="T20" fmla="*/ 7 w 10"/>
                <a:gd name="T21" fmla="*/ 4 h 11"/>
                <a:gd name="T22" fmla="*/ 5 w 10"/>
                <a:gd name="T23" fmla="*/ 3 h 11"/>
                <a:gd name="T24" fmla="*/ 3 w 10"/>
                <a:gd name="T25" fmla="*/ 1 h 11"/>
                <a:gd name="T26" fmla="*/ 3 w 10"/>
                <a:gd name="T27" fmla="*/ 4 h 11"/>
                <a:gd name="T28" fmla="*/ 0 w 10"/>
                <a:gd name="T2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1">
                  <a:moveTo>
                    <a:pt x="0" y="4"/>
                  </a:moveTo>
                  <a:cubicBezTo>
                    <a:pt x="0" y="5"/>
                    <a:pt x="1" y="4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2" y="7"/>
                    <a:pt x="2" y="6"/>
                    <a:pt x="4" y="6"/>
                  </a:cubicBezTo>
                  <a:cubicBezTo>
                    <a:pt x="4" y="7"/>
                    <a:pt x="2" y="7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8" y="8"/>
                    <a:pt x="8" y="9"/>
                    <a:pt x="10" y="9"/>
                  </a:cubicBezTo>
                  <a:cubicBezTo>
                    <a:pt x="10" y="6"/>
                    <a:pt x="9" y="6"/>
                    <a:pt x="8" y="4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3" y="2"/>
                    <a:pt x="4" y="3"/>
                    <a:pt x="3" y="4"/>
                  </a:cubicBezTo>
                  <a:cubicBezTo>
                    <a:pt x="3" y="2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Freeform 87"/>
            <p:cNvSpPr/>
            <p:nvPr/>
          </p:nvSpPr>
          <p:spPr bwMode="auto">
            <a:xfrm>
              <a:off x="5147453" y="5960055"/>
              <a:ext cx="16629" cy="6652"/>
            </a:xfrm>
            <a:custGeom>
              <a:avLst/>
              <a:gdLst>
                <a:gd name="T0" fmla="*/ 7 w 8"/>
                <a:gd name="T1" fmla="*/ 3 h 3"/>
                <a:gd name="T2" fmla="*/ 8 w 8"/>
                <a:gd name="T3" fmla="*/ 0 h 3"/>
                <a:gd name="T4" fmla="*/ 0 w 8"/>
                <a:gd name="T5" fmla="*/ 0 h 3"/>
                <a:gd name="T6" fmla="*/ 1 w 8"/>
                <a:gd name="T7" fmla="*/ 1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7" y="2"/>
                    <a:pt x="8" y="2"/>
                    <a:pt x="8" y="0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7" y="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88"/>
            <p:cNvSpPr/>
            <p:nvPr/>
          </p:nvSpPr>
          <p:spPr bwMode="auto">
            <a:xfrm>
              <a:off x="5109205" y="6036550"/>
              <a:ext cx="4989" cy="831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3 h 4"/>
                <a:gd name="T8" fmla="*/ 2 w 2"/>
                <a:gd name="T9" fmla="*/ 0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Freeform 89"/>
            <p:cNvSpPr/>
            <p:nvPr/>
          </p:nvSpPr>
          <p:spPr bwMode="auto">
            <a:xfrm>
              <a:off x="5102553" y="6003291"/>
              <a:ext cx="14967" cy="13303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1 h 6"/>
                <a:gd name="T4" fmla="*/ 3 w 7"/>
                <a:gd name="T5" fmla="*/ 1 h 6"/>
                <a:gd name="T6" fmla="*/ 2 w 7"/>
                <a:gd name="T7" fmla="*/ 0 h 6"/>
                <a:gd name="T8" fmla="*/ 0 w 7"/>
                <a:gd name="T9" fmla="*/ 3 h 6"/>
                <a:gd name="T10" fmla="*/ 2 w 7"/>
                <a:gd name="T11" fmla="*/ 2 h 6"/>
                <a:gd name="T12" fmla="*/ 1 w 7"/>
                <a:gd name="T13" fmla="*/ 4 h 6"/>
                <a:gd name="T14" fmla="*/ 3 w 7"/>
                <a:gd name="T15" fmla="*/ 6 h 6"/>
                <a:gd name="T16" fmla="*/ 6 w 7"/>
                <a:gd name="T17" fmla="*/ 6 h 6"/>
                <a:gd name="T18" fmla="*/ 7 w 7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7" y="3"/>
                    <a:pt x="6" y="3"/>
                    <a:pt x="6" y="1"/>
                  </a:cubicBezTo>
                  <a:cubicBezTo>
                    <a:pt x="5" y="2"/>
                    <a:pt x="5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2"/>
                    <a:pt x="0" y="1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3" y="4"/>
                    <a:pt x="2" y="6"/>
                    <a:pt x="3" y="6"/>
                  </a:cubicBezTo>
                  <a:cubicBezTo>
                    <a:pt x="3" y="5"/>
                    <a:pt x="5" y="5"/>
                    <a:pt x="6" y="6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90"/>
            <p:cNvSpPr/>
            <p:nvPr/>
          </p:nvSpPr>
          <p:spPr bwMode="auto">
            <a:xfrm>
              <a:off x="5190689" y="5975022"/>
              <a:ext cx="19955" cy="23281"/>
            </a:xfrm>
            <a:custGeom>
              <a:avLst/>
              <a:gdLst>
                <a:gd name="T0" fmla="*/ 1 w 10"/>
                <a:gd name="T1" fmla="*/ 7 h 11"/>
                <a:gd name="T2" fmla="*/ 0 w 10"/>
                <a:gd name="T3" fmla="*/ 9 h 11"/>
                <a:gd name="T4" fmla="*/ 3 w 10"/>
                <a:gd name="T5" fmla="*/ 11 h 11"/>
                <a:gd name="T6" fmla="*/ 3 w 10"/>
                <a:gd name="T7" fmla="*/ 10 h 11"/>
                <a:gd name="T8" fmla="*/ 2 w 10"/>
                <a:gd name="T9" fmla="*/ 6 h 11"/>
                <a:gd name="T10" fmla="*/ 7 w 10"/>
                <a:gd name="T11" fmla="*/ 3 h 11"/>
                <a:gd name="T12" fmla="*/ 10 w 10"/>
                <a:gd name="T13" fmla="*/ 0 h 11"/>
                <a:gd name="T14" fmla="*/ 8 w 10"/>
                <a:gd name="T15" fmla="*/ 0 h 11"/>
                <a:gd name="T16" fmla="*/ 8 w 10"/>
                <a:gd name="T17" fmla="*/ 1 h 11"/>
                <a:gd name="T18" fmla="*/ 2 w 10"/>
                <a:gd name="T19" fmla="*/ 3 h 11"/>
                <a:gd name="T20" fmla="*/ 1 w 10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1" y="9"/>
                    <a:pt x="1" y="10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4" y="5"/>
                    <a:pt x="5" y="4"/>
                    <a:pt x="7" y="3"/>
                  </a:cubicBezTo>
                  <a:cubicBezTo>
                    <a:pt x="8" y="3"/>
                    <a:pt x="9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5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91"/>
            <p:cNvSpPr/>
            <p:nvPr/>
          </p:nvSpPr>
          <p:spPr bwMode="auto">
            <a:xfrm>
              <a:off x="5194014" y="5960055"/>
              <a:ext cx="6652" cy="6652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2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Freeform 92"/>
            <p:cNvSpPr/>
            <p:nvPr/>
          </p:nvSpPr>
          <p:spPr bwMode="auto">
            <a:xfrm>
              <a:off x="5233925" y="5961719"/>
              <a:ext cx="13303" cy="831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1 h 4"/>
                <a:gd name="T4" fmla="*/ 1 w 6"/>
                <a:gd name="T5" fmla="*/ 3 h 4"/>
                <a:gd name="T6" fmla="*/ 6 w 6"/>
                <a:gd name="T7" fmla="*/ 2 h 4"/>
                <a:gd name="T8" fmla="*/ 6 w 6"/>
                <a:gd name="T9" fmla="*/ 2 h 4"/>
                <a:gd name="T10" fmla="*/ 3 w 6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3" y="3"/>
                    <a:pt x="5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8" name="Freeform 93"/>
            <p:cNvSpPr/>
            <p:nvPr/>
          </p:nvSpPr>
          <p:spPr bwMode="auto">
            <a:xfrm>
              <a:off x="5017744" y="6009943"/>
              <a:ext cx="9978" cy="9978"/>
            </a:xfrm>
            <a:custGeom>
              <a:avLst/>
              <a:gdLst>
                <a:gd name="T0" fmla="*/ 2 w 5"/>
                <a:gd name="T1" fmla="*/ 1 h 5"/>
                <a:gd name="T2" fmla="*/ 0 w 5"/>
                <a:gd name="T3" fmla="*/ 2 h 5"/>
                <a:gd name="T4" fmla="*/ 3 w 5"/>
                <a:gd name="T5" fmla="*/ 4 h 5"/>
                <a:gd name="T6" fmla="*/ 5 w 5"/>
                <a:gd name="T7" fmla="*/ 3 h 5"/>
                <a:gd name="T8" fmla="*/ 4 w 5"/>
                <a:gd name="T9" fmla="*/ 1 h 5"/>
                <a:gd name="T10" fmla="*/ 2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2" y="1"/>
                    <a:pt x="2" y="3"/>
                    <a:pt x="0" y="2"/>
                  </a:cubicBezTo>
                  <a:cubicBezTo>
                    <a:pt x="0" y="4"/>
                    <a:pt x="1" y="4"/>
                    <a:pt x="3" y="4"/>
                  </a:cubicBezTo>
                  <a:cubicBezTo>
                    <a:pt x="2" y="1"/>
                    <a:pt x="5" y="5"/>
                    <a:pt x="5" y="3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Freeform 94"/>
            <p:cNvSpPr/>
            <p:nvPr/>
          </p:nvSpPr>
          <p:spPr bwMode="auto">
            <a:xfrm>
              <a:off x="5034374" y="6121360"/>
              <a:ext cx="3326" cy="16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Freeform 95"/>
            <p:cNvSpPr/>
            <p:nvPr/>
          </p:nvSpPr>
          <p:spPr bwMode="auto">
            <a:xfrm>
              <a:off x="5009429" y="6109719"/>
              <a:ext cx="24944" cy="13303"/>
            </a:xfrm>
            <a:custGeom>
              <a:avLst/>
              <a:gdLst>
                <a:gd name="T0" fmla="*/ 7 w 12"/>
                <a:gd name="T1" fmla="*/ 5 h 6"/>
                <a:gd name="T2" fmla="*/ 10 w 12"/>
                <a:gd name="T3" fmla="*/ 6 h 6"/>
                <a:gd name="T4" fmla="*/ 12 w 12"/>
                <a:gd name="T5" fmla="*/ 5 h 6"/>
                <a:gd name="T6" fmla="*/ 8 w 12"/>
                <a:gd name="T7" fmla="*/ 3 h 6"/>
                <a:gd name="T8" fmla="*/ 7 w 12"/>
                <a:gd name="T9" fmla="*/ 2 h 6"/>
                <a:gd name="T10" fmla="*/ 5 w 12"/>
                <a:gd name="T11" fmla="*/ 0 h 6"/>
                <a:gd name="T12" fmla="*/ 1 w 12"/>
                <a:gd name="T13" fmla="*/ 0 h 6"/>
                <a:gd name="T14" fmla="*/ 0 w 12"/>
                <a:gd name="T15" fmla="*/ 2 h 6"/>
                <a:gd name="T16" fmla="*/ 3 w 12"/>
                <a:gd name="T17" fmla="*/ 2 h 6"/>
                <a:gd name="T18" fmla="*/ 6 w 12"/>
                <a:gd name="T19" fmla="*/ 4 h 6"/>
                <a:gd name="T20" fmla="*/ 8 w 12"/>
                <a:gd name="T21" fmla="*/ 4 h 6"/>
                <a:gd name="T22" fmla="*/ 7 w 12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7" y="5"/>
                  </a:moveTo>
                  <a:cubicBezTo>
                    <a:pt x="9" y="5"/>
                    <a:pt x="9" y="6"/>
                    <a:pt x="10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1" y="3"/>
                    <a:pt x="10" y="3"/>
                    <a:pt x="8" y="3"/>
                  </a:cubicBezTo>
                  <a:cubicBezTo>
                    <a:pt x="8" y="2"/>
                    <a:pt x="7" y="3"/>
                    <a:pt x="7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1"/>
                    <a:pt x="3" y="2"/>
                  </a:cubicBezTo>
                  <a:cubicBezTo>
                    <a:pt x="4" y="2"/>
                    <a:pt x="4" y="3"/>
                    <a:pt x="6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7" y="4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Freeform 96"/>
            <p:cNvSpPr/>
            <p:nvPr/>
          </p:nvSpPr>
          <p:spPr bwMode="auto">
            <a:xfrm>
              <a:off x="5017744" y="6118034"/>
              <a:ext cx="3326" cy="4989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Freeform 97"/>
            <p:cNvSpPr/>
            <p:nvPr/>
          </p:nvSpPr>
          <p:spPr bwMode="auto">
            <a:xfrm>
              <a:off x="5017744" y="6106393"/>
              <a:ext cx="3326" cy="332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Freeform 98"/>
            <p:cNvSpPr/>
            <p:nvPr/>
          </p:nvSpPr>
          <p:spPr bwMode="auto">
            <a:xfrm>
              <a:off x="5021070" y="6106393"/>
              <a:ext cx="4989" cy="3326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99"/>
            <p:cNvSpPr/>
            <p:nvPr/>
          </p:nvSpPr>
          <p:spPr bwMode="auto">
            <a:xfrm>
              <a:off x="5026059" y="6109719"/>
              <a:ext cx="1663" cy="4989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100"/>
            <p:cNvSpPr/>
            <p:nvPr/>
          </p:nvSpPr>
          <p:spPr bwMode="auto">
            <a:xfrm>
              <a:off x="5027722" y="6111382"/>
              <a:ext cx="4989" cy="4989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Freeform 101"/>
            <p:cNvSpPr/>
            <p:nvPr/>
          </p:nvSpPr>
          <p:spPr bwMode="auto">
            <a:xfrm>
              <a:off x="5317071" y="6157944"/>
              <a:ext cx="14967" cy="14967"/>
            </a:xfrm>
            <a:custGeom>
              <a:avLst/>
              <a:gdLst>
                <a:gd name="T0" fmla="*/ 6 w 7"/>
                <a:gd name="T1" fmla="*/ 7 h 7"/>
                <a:gd name="T2" fmla="*/ 7 w 7"/>
                <a:gd name="T3" fmla="*/ 1 h 7"/>
                <a:gd name="T4" fmla="*/ 6 w 7"/>
                <a:gd name="T5" fmla="*/ 0 h 7"/>
                <a:gd name="T6" fmla="*/ 5 w 7"/>
                <a:gd name="T7" fmla="*/ 0 h 7"/>
                <a:gd name="T8" fmla="*/ 3 w 7"/>
                <a:gd name="T9" fmla="*/ 0 h 7"/>
                <a:gd name="T10" fmla="*/ 2 w 7"/>
                <a:gd name="T11" fmla="*/ 1 h 7"/>
                <a:gd name="T12" fmla="*/ 1 w 7"/>
                <a:gd name="T13" fmla="*/ 0 h 7"/>
                <a:gd name="T14" fmla="*/ 0 w 7"/>
                <a:gd name="T15" fmla="*/ 2 h 7"/>
                <a:gd name="T16" fmla="*/ 1 w 7"/>
                <a:gd name="T17" fmla="*/ 2 h 7"/>
                <a:gd name="T18" fmla="*/ 4 w 7"/>
                <a:gd name="T19" fmla="*/ 4 h 7"/>
                <a:gd name="T20" fmla="*/ 6 w 7"/>
                <a:gd name="T21" fmla="*/ 5 h 7"/>
                <a:gd name="T22" fmla="*/ 6 w 7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6" y="5"/>
                    <a:pt x="7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1"/>
                    <a:pt x="0" y="0"/>
                    <a:pt x="0" y="2"/>
                  </a:cubicBezTo>
                  <a:cubicBezTo>
                    <a:pt x="0" y="2"/>
                    <a:pt x="1" y="1"/>
                    <a:pt x="1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102"/>
            <p:cNvSpPr/>
            <p:nvPr/>
          </p:nvSpPr>
          <p:spPr bwMode="auto">
            <a:xfrm>
              <a:off x="5029384" y="5980010"/>
              <a:ext cx="332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103"/>
            <p:cNvSpPr/>
            <p:nvPr/>
          </p:nvSpPr>
          <p:spPr bwMode="auto">
            <a:xfrm>
              <a:off x="5292126" y="6074798"/>
              <a:ext cx="4989" cy="665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2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2" y="3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104"/>
            <p:cNvSpPr/>
            <p:nvPr/>
          </p:nvSpPr>
          <p:spPr bwMode="auto">
            <a:xfrm>
              <a:off x="5262194" y="5985000"/>
              <a:ext cx="0" cy="16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105"/>
            <p:cNvSpPr/>
            <p:nvPr/>
          </p:nvSpPr>
          <p:spPr bwMode="auto">
            <a:xfrm>
              <a:off x="5263857" y="5985000"/>
              <a:ext cx="0" cy="16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106"/>
            <p:cNvSpPr/>
            <p:nvPr/>
          </p:nvSpPr>
          <p:spPr bwMode="auto">
            <a:xfrm>
              <a:off x="5218958" y="5998303"/>
              <a:ext cx="3326" cy="16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107"/>
            <p:cNvSpPr/>
            <p:nvPr/>
          </p:nvSpPr>
          <p:spPr bwMode="auto">
            <a:xfrm>
              <a:off x="4971183" y="61030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Freeform 108"/>
            <p:cNvSpPr/>
            <p:nvPr/>
          </p:nvSpPr>
          <p:spPr bwMode="auto">
            <a:xfrm>
              <a:off x="5139137" y="60681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4" name="Freeform 109"/>
            <p:cNvSpPr/>
            <p:nvPr/>
          </p:nvSpPr>
          <p:spPr bwMode="auto">
            <a:xfrm>
              <a:off x="5139137" y="6008281"/>
              <a:ext cx="18293" cy="31596"/>
            </a:xfrm>
            <a:custGeom>
              <a:avLst/>
              <a:gdLst>
                <a:gd name="T0" fmla="*/ 8 w 9"/>
                <a:gd name="T1" fmla="*/ 1 h 15"/>
                <a:gd name="T2" fmla="*/ 5 w 9"/>
                <a:gd name="T3" fmla="*/ 7 h 15"/>
                <a:gd name="T4" fmla="*/ 5 w 9"/>
                <a:gd name="T5" fmla="*/ 9 h 15"/>
                <a:gd name="T6" fmla="*/ 3 w 9"/>
                <a:gd name="T7" fmla="*/ 14 h 15"/>
                <a:gd name="T8" fmla="*/ 0 w 9"/>
                <a:gd name="T9" fmla="*/ 10 h 15"/>
                <a:gd name="T10" fmla="*/ 1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4 w 9"/>
                <a:gd name="T17" fmla="*/ 14 h 15"/>
                <a:gd name="T18" fmla="*/ 6 w 9"/>
                <a:gd name="T19" fmla="*/ 14 h 15"/>
                <a:gd name="T20" fmla="*/ 7 w 9"/>
                <a:gd name="T21" fmla="*/ 10 h 15"/>
                <a:gd name="T22" fmla="*/ 8 w 9"/>
                <a:gd name="T23" fmla="*/ 11 h 15"/>
                <a:gd name="T24" fmla="*/ 8 w 9"/>
                <a:gd name="T25" fmla="*/ 8 h 15"/>
                <a:gd name="T26" fmla="*/ 6 w 9"/>
                <a:gd name="T27" fmla="*/ 6 h 15"/>
                <a:gd name="T28" fmla="*/ 8 w 9"/>
                <a:gd name="T29" fmla="*/ 1 h 15"/>
                <a:gd name="T30" fmla="*/ 8 w 9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5">
                  <a:moveTo>
                    <a:pt x="8" y="1"/>
                  </a:moveTo>
                  <a:cubicBezTo>
                    <a:pt x="7" y="3"/>
                    <a:pt x="5" y="4"/>
                    <a:pt x="5" y="7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4" y="11"/>
                    <a:pt x="4" y="13"/>
                    <a:pt x="3" y="14"/>
                  </a:cubicBezTo>
                  <a:cubicBezTo>
                    <a:pt x="1" y="15"/>
                    <a:pt x="1" y="11"/>
                    <a:pt x="0" y="10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3" y="15"/>
                    <a:pt x="3" y="15"/>
                    <a:pt x="4" y="14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9" y="9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7" y="7"/>
                    <a:pt x="7" y="7"/>
                    <a:pt x="6" y="6"/>
                  </a:cubicBezTo>
                  <a:cubicBezTo>
                    <a:pt x="6" y="3"/>
                    <a:pt x="8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5" name="Freeform 110"/>
            <p:cNvSpPr/>
            <p:nvPr/>
          </p:nvSpPr>
          <p:spPr bwMode="auto">
            <a:xfrm>
              <a:off x="5051003" y="6041539"/>
              <a:ext cx="1663" cy="16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6" name="Freeform 111"/>
            <p:cNvSpPr/>
            <p:nvPr/>
          </p:nvSpPr>
          <p:spPr bwMode="auto">
            <a:xfrm>
              <a:off x="5280486" y="6114708"/>
              <a:ext cx="6652" cy="9978"/>
            </a:xfrm>
            <a:custGeom>
              <a:avLst/>
              <a:gdLst>
                <a:gd name="T0" fmla="*/ 1 w 3"/>
                <a:gd name="T1" fmla="*/ 1 h 5"/>
                <a:gd name="T2" fmla="*/ 1 w 3"/>
                <a:gd name="T3" fmla="*/ 4 h 5"/>
                <a:gd name="T4" fmla="*/ 3 w 3"/>
                <a:gd name="T5" fmla="*/ 5 h 5"/>
                <a:gd name="T6" fmla="*/ 3 w 3"/>
                <a:gd name="T7" fmla="*/ 2 h 5"/>
                <a:gd name="T8" fmla="*/ 1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2" y="2"/>
                    <a:pt x="1" y="4"/>
                  </a:cubicBezTo>
                  <a:cubicBezTo>
                    <a:pt x="2" y="4"/>
                    <a:pt x="2" y="4"/>
                    <a:pt x="3" y="5"/>
                  </a:cubicBezTo>
                  <a:cubicBezTo>
                    <a:pt x="2" y="2"/>
                    <a:pt x="2" y="3"/>
                    <a:pt x="3" y="2"/>
                  </a:cubicBezTo>
                  <a:cubicBezTo>
                    <a:pt x="1" y="2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Freeform 112"/>
            <p:cNvSpPr/>
            <p:nvPr/>
          </p:nvSpPr>
          <p:spPr bwMode="auto">
            <a:xfrm>
              <a:off x="5169070" y="6006617"/>
              <a:ext cx="8315" cy="8315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3 h 4"/>
                <a:gd name="T4" fmla="*/ 2 w 4"/>
                <a:gd name="T5" fmla="*/ 2 h 4"/>
                <a:gd name="T6" fmla="*/ 4 w 4"/>
                <a:gd name="T7" fmla="*/ 0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2" y="3"/>
                    <a:pt x="1" y="2"/>
                    <a:pt x="2" y="2"/>
                  </a:cubicBezTo>
                  <a:cubicBezTo>
                    <a:pt x="3" y="2"/>
                    <a:pt x="4" y="2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Freeform 113"/>
            <p:cNvSpPr/>
            <p:nvPr/>
          </p:nvSpPr>
          <p:spPr bwMode="auto">
            <a:xfrm>
              <a:off x="5164082" y="5994977"/>
              <a:ext cx="0" cy="332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Freeform 114"/>
            <p:cNvSpPr/>
            <p:nvPr/>
          </p:nvSpPr>
          <p:spPr bwMode="auto">
            <a:xfrm>
              <a:off x="5174059" y="6101404"/>
              <a:ext cx="1663" cy="16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Freeform 115"/>
            <p:cNvSpPr/>
            <p:nvPr/>
          </p:nvSpPr>
          <p:spPr bwMode="auto">
            <a:xfrm>
              <a:off x="5174059" y="6009943"/>
              <a:ext cx="1663" cy="16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1" name="Freeform 116"/>
            <p:cNvSpPr/>
            <p:nvPr/>
          </p:nvSpPr>
          <p:spPr bwMode="auto">
            <a:xfrm>
              <a:off x="5217295" y="5994977"/>
              <a:ext cx="1663" cy="332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2" name="Freeform 117"/>
            <p:cNvSpPr/>
            <p:nvPr/>
          </p:nvSpPr>
          <p:spPr bwMode="auto">
            <a:xfrm>
              <a:off x="5157430" y="6024910"/>
              <a:ext cx="3326" cy="16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Freeform 118"/>
            <p:cNvSpPr/>
            <p:nvPr/>
          </p:nvSpPr>
          <p:spPr bwMode="auto">
            <a:xfrm>
              <a:off x="5263857" y="5983336"/>
              <a:ext cx="1663" cy="16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Freeform 119"/>
            <p:cNvSpPr/>
            <p:nvPr/>
          </p:nvSpPr>
          <p:spPr bwMode="auto">
            <a:xfrm>
              <a:off x="5097565" y="5955067"/>
              <a:ext cx="9978" cy="4989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4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Freeform 120"/>
            <p:cNvSpPr/>
            <p:nvPr/>
          </p:nvSpPr>
          <p:spPr bwMode="auto">
            <a:xfrm>
              <a:off x="5100891" y="5986662"/>
              <a:ext cx="4989" cy="4989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Freeform 121"/>
            <p:cNvSpPr/>
            <p:nvPr/>
          </p:nvSpPr>
          <p:spPr bwMode="auto">
            <a:xfrm>
              <a:off x="4969519" y="6098079"/>
              <a:ext cx="1663" cy="3326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7" name="Freeform 122"/>
            <p:cNvSpPr/>
            <p:nvPr/>
          </p:nvSpPr>
          <p:spPr bwMode="auto">
            <a:xfrm>
              <a:off x="4967857" y="6094753"/>
              <a:ext cx="1663" cy="332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Freeform 123"/>
            <p:cNvSpPr>
              <a:spLocks noEditPoints="1"/>
            </p:cNvSpPr>
            <p:nvPr/>
          </p:nvSpPr>
          <p:spPr bwMode="auto">
            <a:xfrm>
              <a:off x="10620136" y="4508323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8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8 h 197"/>
                <a:gd name="T16" fmla="*/ 214 w 221"/>
                <a:gd name="T17" fmla="*/ 0 h 197"/>
                <a:gd name="T18" fmla="*/ 170 w 221"/>
                <a:gd name="T19" fmla="*/ 16 h 197"/>
                <a:gd name="T20" fmla="*/ 180 w 221"/>
                <a:gd name="T21" fmla="*/ 25 h 197"/>
                <a:gd name="T22" fmla="*/ 170 w 221"/>
                <a:gd name="T23" fmla="*/ 34 h 197"/>
                <a:gd name="T24" fmla="*/ 161 w 221"/>
                <a:gd name="T25" fmla="*/ 25 h 197"/>
                <a:gd name="T26" fmla="*/ 170 w 221"/>
                <a:gd name="T27" fmla="*/ 16 h 197"/>
                <a:gd name="T28" fmla="*/ 143 w 221"/>
                <a:gd name="T29" fmla="*/ 16 h 197"/>
                <a:gd name="T30" fmla="*/ 152 w 221"/>
                <a:gd name="T31" fmla="*/ 25 h 197"/>
                <a:gd name="T32" fmla="*/ 143 w 221"/>
                <a:gd name="T33" fmla="*/ 34 h 197"/>
                <a:gd name="T34" fmla="*/ 133 w 221"/>
                <a:gd name="T35" fmla="*/ 25 h 197"/>
                <a:gd name="T36" fmla="*/ 143 w 221"/>
                <a:gd name="T37" fmla="*/ 16 h 197"/>
                <a:gd name="T38" fmla="*/ 207 w 221"/>
                <a:gd name="T39" fmla="*/ 183 h 197"/>
                <a:gd name="T40" fmla="*/ 14 w 221"/>
                <a:gd name="T41" fmla="*/ 183 h 197"/>
                <a:gd name="T42" fmla="*/ 14 w 221"/>
                <a:gd name="T43" fmla="*/ 50 h 197"/>
                <a:gd name="T44" fmla="*/ 207 w 221"/>
                <a:gd name="T45" fmla="*/ 50 h 197"/>
                <a:gd name="T46" fmla="*/ 207 w 221"/>
                <a:gd name="T47" fmla="*/ 183 h 197"/>
                <a:gd name="T48" fmla="*/ 198 w 221"/>
                <a:gd name="T49" fmla="*/ 34 h 197"/>
                <a:gd name="T50" fmla="*/ 188 w 221"/>
                <a:gd name="T51" fmla="*/ 25 h 197"/>
                <a:gd name="T52" fmla="*/ 198 w 221"/>
                <a:gd name="T53" fmla="*/ 16 h 197"/>
                <a:gd name="T54" fmla="*/ 207 w 221"/>
                <a:gd name="T55" fmla="*/ 25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4"/>
                    <a:pt x="221" y="190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4"/>
                    <a:pt x="218" y="0"/>
                    <a:pt x="214" y="0"/>
                  </a:cubicBezTo>
                  <a:close/>
                  <a:moveTo>
                    <a:pt x="170" y="16"/>
                  </a:moveTo>
                  <a:cubicBezTo>
                    <a:pt x="175" y="16"/>
                    <a:pt x="180" y="20"/>
                    <a:pt x="180" y="25"/>
                  </a:cubicBezTo>
                  <a:cubicBezTo>
                    <a:pt x="180" y="30"/>
                    <a:pt x="175" y="34"/>
                    <a:pt x="170" y="34"/>
                  </a:cubicBezTo>
                  <a:cubicBezTo>
                    <a:pt x="165" y="34"/>
                    <a:pt x="161" y="30"/>
                    <a:pt x="161" y="25"/>
                  </a:cubicBezTo>
                  <a:cubicBezTo>
                    <a:pt x="161" y="20"/>
                    <a:pt x="165" y="16"/>
                    <a:pt x="170" y="16"/>
                  </a:cubicBezTo>
                  <a:close/>
                  <a:moveTo>
                    <a:pt x="143" y="16"/>
                  </a:moveTo>
                  <a:cubicBezTo>
                    <a:pt x="148" y="16"/>
                    <a:pt x="152" y="20"/>
                    <a:pt x="152" y="25"/>
                  </a:cubicBezTo>
                  <a:cubicBezTo>
                    <a:pt x="152" y="30"/>
                    <a:pt x="148" y="34"/>
                    <a:pt x="143" y="34"/>
                  </a:cubicBezTo>
                  <a:cubicBezTo>
                    <a:pt x="137" y="34"/>
                    <a:pt x="133" y="30"/>
                    <a:pt x="133" y="25"/>
                  </a:cubicBezTo>
                  <a:cubicBezTo>
                    <a:pt x="133" y="20"/>
                    <a:pt x="137" y="16"/>
                    <a:pt x="143" y="16"/>
                  </a:cubicBezTo>
                  <a:close/>
                  <a:moveTo>
                    <a:pt x="207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207" y="50"/>
                    <a:pt x="207" y="50"/>
                    <a:pt x="207" y="50"/>
                  </a:cubicBezTo>
                  <a:lnTo>
                    <a:pt x="207" y="183"/>
                  </a:lnTo>
                  <a:close/>
                  <a:moveTo>
                    <a:pt x="198" y="34"/>
                  </a:moveTo>
                  <a:cubicBezTo>
                    <a:pt x="193" y="34"/>
                    <a:pt x="188" y="30"/>
                    <a:pt x="188" y="25"/>
                  </a:cubicBezTo>
                  <a:cubicBezTo>
                    <a:pt x="188" y="20"/>
                    <a:pt x="193" y="16"/>
                    <a:pt x="198" y="16"/>
                  </a:cubicBezTo>
                  <a:cubicBezTo>
                    <a:pt x="203" y="16"/>
                    <a:pt x="207" y="20"/>
                    <a:pt x="207" y="25"/>
                  </a:cubicBezTo>
                  <a:cubicBezTo>
                    <a:pt x="207" y="30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9" name="Freeform 124"/>
            <p:cNvSpPr/>
            <p:nvPr/>
          </p:nvSpPr>
          <p:spPr bwMode="auto">
            <a:xfrm>
              <a:off x="10744856" y="4857537"/>
              <a:ext cx="29933" cy="43236"/>
            </a:xfrm>
            <a:custGeom>
              <a:avLst/>
              <a:gdLst>
                <a:gd name="T0" fmla="*/ 18 w 18"/>
                <a:gd name="T1" fmla="*/ 26 h 26"/>
                <a:gd name="T2" fmla="*/ 0 w 18"/>
                <a:gd name="T3" fmla="*/ 26 h 26"/>
                <a:gd name="T4" fmla="*/ 0 w 18"/>
                <a:gd name="T5" fmla="*/ 0 h 26"/>
                <a:gd name="T6" fmla="*/ 18 w 18"/>
                <a:gd name="T7" fmla="*/ 0 h 26"/>
                <a:gd name="T8" fmla="*/ 18 w 18"/>
                <a:gd name="T9" fmla="*/ 26 h 26"/>
                <a:gd name="T10" fmla="*/ 18 w 18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8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6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0" name="Freeform 125"/>
            <p:cNvSpPr/>
            <p:nvPr/>
          </p:nvSpPr>
          <p:spPr bwMode="auto">
            <a:xfrm>
              <a:off x="10806383" y="4857537"/>
              <a:ext cx="28270" cy="43236"/>
            </a:xfrm>
            <a:custGeom>
              <a:avLst/>
              <a:gdLst>
                <a:gd name="T0" fmla="*/ 17 w 17"/>
                <a:gd name="T1" fmla="*/ 26 h 26"/>
                <a:gd name="T2" fmla="*/ 0 w 17"/>
                <a:gd name="T3" fmla="*/ 26 h 26"/>
                <a:gd name="T4" fmla="*/ 0 w 17"/>
                <a:gd name="T5" fmla="*/ 0 h 26"/>
                <a:gd name="T6" fmla="*/ 17 w 17"/>
                <a:gd name="T7" fmla="*/ 0 h 26"/>
                <a:gd name="T8" fmla="*/ 17 w 17"/>
                <a:gd name="T9" fmla="*/ 26 h 26"/>
                <a:gd name="T10" fmla="*/ 17 w 17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6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Freeform 126"/>
            <p:cNvSpPr/>
            <p:nvPr/>
          </p:nvSpPr>
          <p:spPr bwMode="auto">
            <a:xfrm>
              <a:off x="10866249" y="4857537"/>
              <a:ext cx="29933" cy="43236"/>
            </a:xfrm>
            <a:custGeom>
              <a:avLst/>
              <a:gdLst>
                <a:gd name="T0" fmla="*/ 18 w 18"/>
                <a:gd name="T1" fmla="*/ 26 h 26"/>
                <a:gd name="T2" fmla="*/ 0 w 18"/>
                <a:gd name="T3" fmla="*/ 26 h 26"/>
                <a:gd name="T4" fmla="*/ 0 w 18"/>
                <a:gd name="T5" fmla="*/ 0 h 26"/>
                <a:gd name="T6" fmla="*/ 18 w 18"/>
                <a:gd name="T7" fmla="*/ 0 h 26"/>
                <a:gd name="T8" fmla="*/ 18 w 18"/>
                <a:gd name="T9" fmla="*/ 26 h 26"/>
                <a:gd name="T10" fmla="*/ 18 w 18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8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6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127"/>
            <p:cNvSpPr/>
            <p:nvPr/>
          </p:nvSpPr>
          <p:spPr bwMode="auto">
            <a:xfrm>
              <a:off x="10929440" y="4857537"/>
              <a:ext cx="28270" cy="43236"/>
            </a:xfrm>
            <a:custGeom>
              <a:avLst/>
              <a:gdLst>
                <a:gd name="T0" fmla="*/ 17 w 17"/>
                <a:gd name="T1" fmla="*/ 26 h 26"/>
                <a:gd name="T2" fmla="*/ 0 w 17"/>
                <a:gd name="T3" fmla="*/ 26 h 26"/>
                <a:gd name="T4" fmla="*/ 0 w 17"/>
                <a:gd name="T5" fmla="*/ 0 h 26"/>
                <a:gd name="T6" fmla="*/ 17 w 17"/>
                <a:gd name="T7" fmla="*/ 0 h 26"/>
                <a:gd name="T8" fmla="*/ 17 w 17"/>
                <a:gd name="T9" fmla="*/ 26 h 26"/>
                <a:gd name="T10" fmla="*/ 17 w 17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6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3" name="Freeform 128"/>
            <p:cNvSpPr/>
            <p:nvPr/>
          </p:nvSpPr>
          <p:spPr bwMode="auto">
            <a:xfrm>
              <a:off x="10989305" y="4857537"/>
              <a:ext cx="29933" cy="43236"/>
            </a:xfrm>
            <a:custGeom>
              <a:avLst/>
              <a:gdLst>
                <a:gd name="T0" fmla="*/ 18 w 18"/>
                <a:gd name="T1" fmla="*/ 26 h 26"/>
                <a:gd name="T2" fmla="*/ 0 w 18"/>
                <a:gd name="T3" fmla="*/ 26 h 26"/>
                <a:gd name="T4" fmla="*/ 0 w 18"/>
                <a:gd name="T5" fmla="*/ 0 h 26"/>
                <a:gd name="T6" fmla="*/ 18 w 18"/>
                <a:gd name="T7" fmla="*/ 0 h 26"/>
                <a:gd name="T8" fmla="*/ 18 w 18"/>
                <a:gd name="T9" fmla="*/ 26 h 26"/>
                <a:gd name="T10" fmla="*/ 18 w 18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8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6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4" name="Freeform 129"/>
            <p:cNvSpPr/>
            <p:nvPr/>
          </p:nvSpPr>
          <p:spPr bwMode="auto">
            <a:xfrm>
              <a:off x="10633439" y="4759424"/>
              <a:ext cx="44899" cy="28270"/>
            </a:xfrm>
            <a:custGeom>
              <a:avLst/>
              <a:gdLst>
                <a:gd name="T0" fmla="*/ 27 w 27"/>
                <a:gd name="T1" fmla="*/ 17 h 17"/>
                <a:gd name="T2" fmla="*/ 0 w 27"/>
                <a:gd name="T3" fmla="*/ 17 h 17"/>
                <a:gd name="T4" fmla="*/ 0 w 27"/>
                <a:gd name="T5" fmla="*/ 0 h 17"/>
                <a:gd name="T6" fmla="*/ 27 w 27"/>
                <a:gd name="T7" fmla="*/ 0 h 17"/>
                <a:gd name="T8" fmla="*/ 27 w 27"/>
                <a:gd name="T9" fmla="*/ 17 h 17"/>
                <a:gd name="T10" fmla="*/ 27 w 27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7">
                  <a:moveTo>
                    <a:pt x="27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5" name="Freeform 130"/>
            <p:cNvSpPr/>
            <p:nvPr/>
          </p:nvSpPr>
          <p:spPr bwMode="auto">
            <a:xfrm>
              <a:off x="10633439" y="4697896"/>
              <a:ext cx="44899" cy="29933"/>
            </a:xfrm>
            <a:custGeom>
              <a:avLst/>
              <a:gdLst>
                <a:gd name="T0" fmla="*/ 27 w 27"/>
                <a:gd name="T1" fmla="*/ 18 h 18"/>
                <a:gd name="T2" fmla="*/ 0 w 27"/>
                <a:gd name="T3" fmla="*/ 18 h 18"/>
                <a:gd name="T4" fmla="*/ 0 w 27"/>
                <a:gd name="T5" fmla="*/ 0 h 18"/>
                <a:gd name="T6" fmla="*/ 27 w 27"/>
                <a:gd name="T7" fmla="*/ 0 h 18"/>
                <a:gd name="T8" fmla="*/ 27 w 27"/>
                <a:gd name="T9" fmla="*/ 18 h 18"/>
                <a:gd name="T10" fmla="*/ 27 w 2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27" y="1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6" name="Freeform 131"/>
            <p:cNvSpPr/>
            <p:nvPr/>
          </p:nvSpPr>
          <p:spPr bwMode="auto">
            <a:xfrm>
              <a:off x="10633439" y="4638031"/>
              <a:ext cx="44899" cy="29933"/>
            </a:xfrm>
            <a:custGeom>
              <a:avLst/>
              <a:gdLst>
                <a:gd name="T0" fmla="*/ 27 w 27"/>
                <a:gd name="T1" fmla="*/ 18 h 18"/>
                <a:gd name="T2" fmla="*/ 0 w 27"/>
                <a:gd name="T3" fmla="*/ 18 h 18"/>
                <a:gd name="T4" fmla="*/ 0 w 27"/>
                <a:gd name="T5" fmla="*/ 0 h 18"/>
                <a:gd name="T6" fmla="*/ 27 w 27"/>
                <a:gd name="T7" fmla="*/ 0 h 18"/>
                <a:gd name="T8" fmla="*/ 27 w 27"/>
                <a:gd name="T9" fmla="*/ 18 h 18"/>
                <a:gd name="T10" fmla="*/ 27 w 2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27" y="1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7" name="Freeform 132"/>
            <p:cNvSpPr/>
            <p:nvPr/>
          </p:nvSpPr>
          <p:spPr bwMode="auto">
            <a:xfrm>
              <a:off x="10626788" y="4651335"/>
              <a:ext cx="379147" cy="264405"/>
            </a:xfrm>
            <a:custGeom>
              <a:avLst/>
              <a:gdLst>
                <a:gd name="T0" fmla="*/ 16 w 228"/>
                <a:gd name="T1" fmla="*/ 159 h 159"/>
                <a:gd name="T2" fmla="*/ 0 w 228"/>
                <a:gd name="T3" fmla="*/ 145 h 159"/>
                <a:gd name="T4" fmla="*/ 79 w 228"/>
                <a:gd name="T5" fmla="*/ 45 h 159"/>
                <a:gd name="T6" fmla="*/ 142 w 228"/>
                <a:gd name="T7" fmla="*/ 82 h 159"/>
                <a:gd name="T8" fmla="*/ 212 w 228"/>
                <a:gd name="T9" fmla="*/ 0 h 159"/>
                <a:gd name="T10" fmla="*/ 228 w 228"/>
                <a:gd name="T11" fmla="*/ 12 h 159"/>
                <a:gd name="T12" fmla="*/ 145 w 228"/>
                <a:gd name="T13" fmla="*/ 110 h 159"/>
                <a:gd name="T14" fmla="*/ 84 w 228"/>
                <a:gd name="T15" fmla="*/ 72 h 159"/>
                <a:gd name="T16" fmla="*/ 16 w 228"/>
                <a:gd name="T17" fmla="*/ 159 h 159"/>
                <a:gd name="T18" fmla="*/ 16 w 228"/>
                <a:gd name="T1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159">
                  <a:moveTo>
                    <a:pt x="16" y="159"/>
                  </a:moveTo>
                  <a:lnTo>
                    <a:pt x="0" y="145"/>
                  </a:lnTo>
                  <a:lnTo>
                    <a:pt x="79" y="45"/>
                  </a:lnTo>
                  <a:lnTo>
                    <a:pt x="142" y="82"/>
                  </a:lnTo>
                  <a:lnTo>
                    <a:pt x="212" y="0"/>
                  </a:lnTo>
                  <a:lnTo>
                    <a:pt x="228" y="12"/>
                  </a:lnTo>
                  <a:lnTo>
                    <a:pt x="145" y="110"/>
                  </a:lnTo>
                  <a:lnTo>
                    <a:pt x="84" y="72"/>
                  </a:lnTo>
                  <a:lnTo>
                    <a:pt x="16" y="159"/>
                  </a:lnTo>
                  <a:lnTo>
                    <a:pt x="16" y="15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8" name="Freeform 133"/>
            <p:cNvSpPr/>
            <p:nvPr/>
          </p:nvSpPr>
          <p:spPr bwMode="auto">
            <a:xfrm>
              <a:off x="10957710" y="4641357"/>
              <a:ext cx="58203" cy="59865"/>
            </a:xfrm>
            <a:custGeom>
              <a:avLst/>
              <a:gdLst>
                <a:gd name="T0" fmla="*/ 0 w 35"/>
                <a:gd name="T1" fmla="*/ 0 h 36"/>
                <a:gd name="T2" fmla="*/ 35 w 35"/>
                <a:gd name="T3" fmla="*/ 0 h 36"/>
                <a:gd name="T4" fmla="*/ 35 w 35"/>
                <a:gd name="T5" fmla="*/ 36 h 36"/>
                <a:gd name="T6" fmla="*/ 0 w 3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6">
                  <a:moveTo>
                    <a:pt x="0" y="0"/>
                  </a:moveTo>
                  <a:lnTo>
                    <a:pt x="35" y="0"/>
                  </a:lnTo>
                  <a:lnTo>
                    <a:pt x="35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9" name="Rectangle 134"/>
            <p:cNvSpPr>
              <a:spLocks noChangeArrowheads="1"/>
            </p:cNvSpPr>
            <p:nvPr/>
          </p:nvSpPr>
          <p:spPr bwMode="auto">
            <a:xfrm>
              <a:off x="7364130" y="1036137"/>
              <a:ext cx="134697" cy="2827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0" name="Freeform 135"/>
            <p:cNvSpPr>
              <a:spLocks noEditPoints="1"/>
            </p:cNvSpPr>
            <p:nvPr/>
          </p:nvSpPr>
          <p:spPr bwMode="auto">
            <a:xfrm>
              <a:off x="7172894" y="656991"/>
              <a:ext cx="513844" cy="370833"/>
            </a:xfrm>
            <a:custGeom>
              <a:avLst/>
              <a:gdLst>
                <a:gd name="T0" fmla="*/ 240 w 246"/>
                <a:gd name="T1" fmla="*/ 0 h 178"/>
                <a:gd name="T2" fmla="*/ 7 w 246"/>
                <a:gd name="T3" fmla="*/ 0 h 178"/>
                <a:gd name="T4" fmla="*/ 0 w 246"/>
                <a:gd name="T5" fmla="*/ 6 h 178"/>
                <a:gd name="T6" fmla="*/ 0 w 246"/>
                <a:gd name="T7" fmla="*/ 172 h 178"/>
                <a:gd name="T8" fmla="*/ 7 w 246"/>
                <a:gd name="T9" fmla="*/ 178 h 178"/>
                <a:gd name="T10" fmla="*/ 240 w 246"/>
                <a:gd name="T11" fmla="*/ 178 h 178"/>
                <a:gd name="T12" fmla="*/ 246 w 246"/>
                <a:gd name="T13" fmla="*/ 172 h 178"/>
                <a:gd name="T14" fmla="*/ 246 w 246"/>
                <a:gd name="T15" fmla="*/ 6 h 178"/>
                <a:gd name="T16" fmla="*/ 240 w 246"/>
                <a:gd name="T17" fmla="*/ 0 h 178"/>
                <a:gd name="T18" fmla="*/ 231 w 246"/>
                <a:gd name="T19" fmla="*/ 139 h 178"/>
                <a:gd name="T20" fmla="*/ 16 w 246"/>
                <a:gd name="T21" fmla="*/ 139 h 178"/>
                <a:gd name="T22" fmla="*/ 16 w 246"/>
                <a:gd name="T23" fmla="*/ 14 h 178"/>
                <a:gd name="T24" fmla="*/ 231 w 246"/>
                <a:gd name="T25" fmla="*/ 14 h 178"/>
                <a:gd name="T26" fmla="*/ 231 w 246"/>
                <a:gd name="T27" fmla="*/ 13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178">
                  <a:moveTo>
                    <a:pt x="2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5"/>
                    <a:pt x="3" y="178"/>
                    <a:pt x="7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3" y="178"/>
                    <a:pt x="246" y="175"/>
                    <a:pt x="246" y="172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6" y="2"/>
                    <a:pt x="243" y="0"/>
                    <a:pt x="240" y="0"/>
                  </a:cubicBezTo>
                  <a:close/>
                  <a:moveTo>
                    <a:pt x="231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31" y="14"/>
                    <a:pt x="231" y="14"/>
                    <a:pt x="231" y="14"/>
                  </a:cubicBezTo>
                  <a:lnTo>
                    <a:pt x="231" y="13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1" name="Freeform 136"/>
            <p:cNvSpPr/>
            <p:nvPr/>
          </p:nvSpPr>
          <p:spPr bwMode="auto">
            <a:xfrm>
              <a:off x="7320894" y="1071058"/>
              <a:ext cx="219506" cy="11641"/>
            </a:xfrm>
            <a:custGeom>
              <a:avLst/>
              <a:gdLst>
                <a:gd name="T0" fmla="*/ 100 w 105"/>
                <a:gd name="T1" fmla="*/ 0 h 6"/>
                <a:gd name="T2" fmla="*/ 4 w 105"/>
                <a:gd name="T3" fmla="*/ 0 h 6"/>
                <a:gd name="T4" fmla="*/ 0 w 105"/>
                <a:gd name="T5" fmla="*/ 4 h 6"/>
                <a:gd name="T6" fmla="*/ 0 w 105"/>
                <a:gd name="T7" fmla="*/ 6 h 6"/>
                <a:gd name="T8" fmla="*/ 105 w 105"/>
                <a:gd name="T9" fmla="*/ 6 h 6"/>
                <a:gd name="T10" fmla="*/ 105 w 105"/>
                <a:gd name="T11" fmla="*/ 4 h 6"/>
                <a:gd name="T12" fmla="*/ 100 w 10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6">
                  <a:moveTo>
                    <a:pt x="10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2"/>
                    <a:pt x="103" y="0"/>
                    <a:pt x="10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2" name="Oval 137"/>
            <p:cNvSpPr>
              <a:spLocks noChangeArrowheads="1"/>
            </p:cNvSpPr>
            <p:nvPr/>
          </p:nvSpPr>
          <p:spPr bwMode="auto">
            <a:xfrm>
              <a:off x="7219456" y="869845"/>
              <a:ext cx="58203" cy="5820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3" name="Oval 138"/>
            <p:cNvSpPr>
              <a:spLocks noChangeArrowheads="1"/>
            </p:cNvSpPr>
            <p:nvPr/>
          </p:nvSpPr>
          <p:spPr bwMode="auto">
            <a:xfrm>
              <a:off x="7294287" y="819957"/>
              <a:ext cx="61529" cy="5820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4" name="Oval 139"/>
            <p:cNvSpPr>
              <a:spLocks noChangeArrowheads="1"/>
            </p:cNvSpPr>
            <p:nvPr/>
          </p:nvSpPr>
          <p:spPr bwMode="auto">
            <a:xfrm>
              <a:off x="7380759" y="843238"/>
              <a:ext cx="58203" cy="5820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5" name="Oval 140"/>
            <p:cNvSpPr>
              <a:spLocks noChangeArrowheads="1"/>
            </p:cNvSpPr>
            <p:nvPr/>
          </p:nvSpPr>
          <p:spPr bwMode="auto">
            <a:xfrm>
              <a:off x="7443950" y="765080"/>
              <a:ext cx="61529" cy="59865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6" name="Oval 141"/>
            <p:cNvSpPr>
              <a:spLocks noChangeArrowheads="1"/>
            </p:cNvSpPr>
            <p:nvPr/>
          </p:nvSpPr>
          <p:spPr bwMode="auto">
            <a:xfrm>
              <a:off x="7508805" y="813305"/>
              <a:ext cx="58203" cy="5820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7" name="Oval 142"/>
            <p:cNvSpPr>
              <a:spLocks noChangeArrowheads="1"/>
            </p:cNvSpPr>
            <p:nvPr/>
          </p:nvSpPr>
          <p:spPr bwMode="auto">
            <a:xfrm>
              <a:off x="7578648" y="718518"/>
              <a:ext cx="58203" cy="5820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8" name="Freeform 143"/>
            <p:cNvSpPr/>
            <p:nvPr/>
          </p:nvSpPr>
          <p:spPr bwMode="auto">
            <a:xfrm>
              <a:off x="7236085" y="735147"/>
              <a:ext cx="384136" cy="174608"/>
            </a:xfrm>
            <a:custGeom>
              <a:avLst/>
              <a:gdLst>
                <a:gd name="T0" fmla="*/ 6 w 184"/>
                <a:gd name="T1" fmla="*/ 84 h 84"/>
                <a:gd name="T2" fmla="*/ 2 w 184"/>
                <a:gd name="T3" fmla="*/ 82 h 84"/>
                <a:gd name="T4" fmla="*/ 4 w 184"/>
                <a:gd name="T5" fmla="*/ 74 h 84"/>
                <a:gd name="T6" fmla="*/ 42 w 184"/>
                <a:gd name="T7" fmla="*/ 49 h 84"/>
                <a:gd name="T8" fmla="*/ 81 w 184"/>
                <a:gd name="T9" fmla="*/ 60 h 84"/>
                <a:gd name="T10" fmla="*/ 114 w 184"/>
                <a:gd name="T11" fmla="*/ 22 h 84"/>
                <a:gd name="T12" fmla="*/ 144 w 184"/>
                <a:gd name="T13" fmla="*/ 45 h 84"/>
                <a:gd name="T14" fmla="*/ 174 w 184"/>
                <a:gd name="T15" fmla="*/ 3 h 84"/>
                <a:gd name="T16" fmla="*/ 181 w 184"/>
                <a:gd name="T17" fmla="*/ 1 h 84"/>
                <a:gd name="T18" fmla="*/ 182 w 184"/>
                <a:gd name="T19" fmla="*/ 9 h 84"/>
                <a:gd name="T20" fmla="*/ 147 w 184"/>
                <a:gd name="T21" fmla="*/ 60 h 84"/>
                <a:gd name="T22" fmla="*/ 115 w 184"/>
                <a:gd name="T23" fmla="*/ 37 h 84"/>
                <a:gd name="T24" fmla="*/ 85 w 184"/>
                <a:gd name="T25" fmla="*/ 72 h 84"/>
                <a:gd name="T26" fmla="*/ 43 w 184"/>
                <a:gd name="T27" fmla="*/ 61 h 84"/>
                <a:gd name="T28" fmla="*/ 9 w 184"/>
                <a:gd name="T29" fmla="*/ 83 h 84"/>
                <a:gd name="T30" fmla="*/ 6 w 184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84">
                  <a:moveTo>
                    <a:pt x="6" y="84"/>
                  </a:moveTo>
                  <a:cubicBezTo>
                    <a:pt x="5" y="84"/>
                    <a:pt x="3" y="83"/>
                    <a:pt x="2" y="82"/>
                  </a:cubicBezTo>
                  <a:cubicBezTo>
                    <a:pt x="0" y="79"/>
                    <a:pt x="1" y="76"/>
                    <a:pt x="4" y="74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0"/>
                    <a:pt x="179" y="0"/>
                    <a:pt x="181" y="1"/>
                  </a:cubicBezTo>
                  <a:cubicBezTo>
                    <a:pt x="183" y="3"/>
                    <a:pt x="184" y="6"/>
                    <a:pt x="182" y="9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4"/>
                    <a:pt x="7" y="84"/>
                    <a:pt x="6" y="8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9" name="Rectangle 144"/>
            <p:cNvSpPr>
              <a:spLocks noChangeArrowheads="1"/>
            </p:cNvSpPr>
            <p:nvPr/>
          </p:nvSpPr>
          <p:spPr bwMode="auto">
            <a:xfrm>
              <a:off x="10783102" y="2303286"/>
              <a:ext cx="134697" cy="2660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0" name="Freeform 145"/>
            <p:cNvSpPr>
              <a:spLocks noEditPoints="1"/>
            </p:cNvSpPr>
            <p:nvPr/>
          </p:nvSpPr>
          <p:spPr bwMode="auto">
            <a:xfrm>
              <a:off x="10595192" y="1922475"/>
              <a:ext cx="510518" cy="372495"/>
            </a:xfrm>
            <a:custGeom>
              <a:avLst/>
              <a:gdLst>
                <a:gd name="T0" fmla="*/ 239 w 245"/>
                <a:gd name="T1" fmla="*/ 0 h 178"/>
                <a:gd name="T2" fmla="*/ 6 w 245"/>
                <a:gd name="T3" fmla="*/ 0 h 178"/>
                <a:gd name="T4" fmla="*/ 0 w 245"/>
                <a:gd name="T5" fmla="*/ 6 h 178"/>
                <a:gd name="T6" fmla="*/ 0 w 245"/>
                <a:gd name="T7" fmla="*/ 172 h 178"/>
                <a:gd name="T8" fmla="*/ 6 w 245"/>
                <a:gd name="T9" fmla="*/ 178 h 178"/>
                <a:gd name="T10" fmla="*/ 239 w 245"/>
                <a:gd name="T11" fmla="*/ 178 h 178"/>
                <a:gd name="T12" fmla="*/ 245 w 245"/>
                <a:gd name="T13" fmla="*/ 172 h 178"/>
                <a:gd name="T14" fmla="*/ 245 w 245"/>
                <a:gd name="T15" fmla="*/ 6 h 178"/>
                <a:gd name="T16" fmla="*/ 239 w 245"/>
                <a:gd name="T17" fmla="*/ 0 h 178"/>
                <a:gd name="T18" fmla="*/ 230 w 245"/>
                <a:gd name="T19" fmla="*/ 139 h 178"/>
                <a:gd name="T20" fmla="*/ 15 w 245"/>
                <a:gd name="T21" fmla="*/ 139 h 178"/>
                <a:gd name="T22" fmla="*/ 15 w 245"/>
                <a:gd name="T23" fmla="*/ 14 h 178"/>
                <a:gd name="T24" fmla="*/ 230 w 245"/>
                <a:gd name="T25" fmla="*/ 14 h 178"/>
                <a:gd name="T26" fmla="*/ 230 w 245"/>
                <a:gd name="T27" fmla="*/ 13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78">
                  <a:moveTo>
                    <a:pt x="23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5"/>
                    <a:pt x="2" y="178"/>
                    <a:pt x="6" y="178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42" y="178"/>
                    <a:pt x="245" y="175"/>
                    <a:pt x="245" y="172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45" y="2"/>
                    <a:pt x="242" y="0"/>
                    <a:pt x="239" y="0"/>
                  </a:cubicBezTo>
                  <a:close/>
                  <a:moveTo>
                    <a:pt x="230" y="139"/>
                  </a:moveTo>
                  <a:cubicBezTo>
                    <a:pt x="15" y="139"/>
                    <a:pt x="15" y="139"/>
                    <a:pt x="15" y="13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0" y="14"/>
                    <a:pt x="230" y="14"/>
                    <a:pt x="230" y="14"/>
                  </a:cubicBezTo>
                  <a:lnTo>
                    <a:pt x="230" y="13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1" name="Freeform 146"/>
            <p:cNvSpPr/>
            <p:nvPr/>
          </p:nvSpPr>
          <p:spPr bwMode="auto">
            <a:xfrm>
              <a:off x="10741530" y="2336544"/>
              <a:ext cx="219506" cy="11641"/>
            </a:xfrm>
            <a:custGeom>
              <a:avLst/>
              <a:gdLst>
                <a:gd name="T0" fmla="*/ 100 w 105"/>
                <a:gd name="T1" fmla="*/ 0 h 6"/>
                <a:gd name="T2" fmla="*/ 4 w 105"/>
                <a:gd name="T3" fmla="*/ 0 h 6"/>
                <a:gd name="T4" fmla="*/ 0 w 105"/>
                <a:gd name="T5" fmla="*/ 4 h 6"/>
                <a:gd name="T6" fmla="*/ 0 w 105"/>
                <a:gd name="T7" fmla="*/ 6 h 6"/>
                <a:gd name="T8" fmla="*/ 105 w 105"/>
                <a:gd name="T9" fmla="*/ 6 h 6"/>
                <a:gd name="T10" fmla="*/ 105 w 105"/>
                <a:gd name="T11" fmla="*/ 4 h 6"/>
                <a:gd name="T12" fmla="*/ 100 w 10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6">
                  <a:moveTo>
                    <a:pt x="10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2"/>
                    <a:pt x="103" y="0"/>
                    <a:pt x="10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2" name="Freeform 147"/>
            <p:cNvSpPr/>
            <p:nvPr/>
          </p:nvSpPr>
          <p:spPr bwMode="auto">
            <a:xfrm>
              <a:off x="10714923" y="1982341"/>
              <a:ext cx="98113" cy="194563"/>
            </a:xfrm>
            <a:custGeom>
              <a:avLst/>
              <a:gdLst>
                <a:gd name="T0" fmla="*/ 13 w 47"/>
                <a:gd name="T1" fmla="*/ 61 h 94"/>
                <a:gd name="T2" fmla="*/ 24 w 47"/>
                <a:gd name="T3" fmla="*/ 72 h 94"/>
                <a:gd name="T4" fmla="*/ 34 w 47"/>
                <a:gd name="T5" fmla="*/ 63 h 94"/>
                <a:gd name="T6" fmla="*/ 23 w 47"/>
                <a:gd name="T7" fmla="*/ 52 h 94"/>
                <a:gd name="T8" fmla="*/ 8 w 47"/>
                <a:gd name="T9" fmla="*/ 46 h 94"/>
                <a:gd name="T10" fmla="*/ 0 w 47"/>
                <a:gd name="T11" fmla="*/ 30 h 94"/>
                <a:gd name="T12" fmla="*/ 18 w 47"/>
                <a:gd name="T13" fmla="*/ 11 h 94"/>
                <a:gd name="T14" fmla="*/ 18 w 47"/>
                <a:gd name="T15" fmla="*/ 0 h 94"/>
                <a:gd name="T16" fmla="*/ 28 w 47"/>
                <a:gd name="T17" fmla="*/ 0 h 94"/>
                <a:gd name="T18" fmla="*/ 28 w 47"/>
                <a:gd name="T19" fmla="*/ 12 h 94"/>
                <a:gd name="T20" fmla="*/ 34 w 47"/>
                <a:gd name="T21" fmla="*/ 15 h 94"/>
                <a:gd name="T22" fmla="*/ 34 w 47"/>
                <a:gd name="T23" fmla="*/ 11 h 94"/>
                <a:gd name="T24" fmla="*/ 43 w 47"/>
                <a:gd name="T25" fmla="*/ 11 h 94"/>
                <a:gd name="T26" fmla="*/ 43 w 47"/>
                <a:gd name="T27" fmla="*/ 31 h 94"/>
                <a:gd name="T28" fmla="*/ 32 w 47"/>
                <a:gd name="T29" fmla="*/ 31 h 94"/>
                <a:gd name="T30" fmla="*/ 23 w 47"/>
                <a:gd name="T31" fmla="*/ 22 h 94"/>
                <a:gd name="T32" fmla="*/ 14 w 47"/>
                <a:gd name="T33" fmla="*/ 30 h 94"/>
                <a:gd name="T34" fmla="*/ 23 w 47"/>
                <a:gd name="T35" fmla="*/ 40 h 94"/>
                <a:gd name="T36" fmla="*/ 39 w 47"/>
                <a:gd name="T37" fmla="*/ 46 h 94"/>
                <a:gd name="T38" fmla="*/ 47 w 47"/>
                <a:gd name="T39" fmla="*/ 62 h 94"/>
                <a:gd name="T40" fmla="*/ 28 w 47"/>
                <a:gd name="T41" fmla="*/ 84 h 94"/>
                <a:gd name="T42" fmla="*/ 28 w 47"/>
                <a:gd name="T43" fmla="*/ 94 h 94"/>
                <a:gd name="T44" fmla="*/ 18 w 47"/>
                <a:gd name="T45" fmla="*/ 94 h 94"/>
                <a:gd name="T46" fmla="*/ 18 w 47"/>
                <a:gd name="T47" fmla="*/ 82 h 94"/>
                <a:gd name="T48" fmla="*/ 17 w 47"/>
                <a:gd name="T49" fmla="*/ 82 h 94"/>
                <a:gd name="T50" fmla="*/ 11 w 47"/>
                <a:gd name="T51" fmla="*/ 78 h 94"/>
                <a:gd name="T52" fmla="*/ 11 w 47"/>
                <a:gd name="T53" fmla="*/ 82 h 94"/>
                <a:gd name="T54" fmla="*/ 1 w 47"/>
                <a:gd name="T55" fmla="*/ 82 h 94"/>
                <a:gd name="T56" fmla="*/ 1 w 47"/>
                <a:gd name="T57" fmla="*/ 61 h 94"/>
                <a:gd name="T58" fmla="*/ 13 w 47"/>
                <a:gd name="T59" fmla="*/ 6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94">
                  <a:moveTo>
                    <a:pt x="13" y="61"/>
                  </a:moveTo>
                  <a:cubicBezTo>
                    <a:pt x="13" y="67"/>
                    <a:pt x="18" y="72"/>
                    <a:pt x="24" y="72"/>
                  </a:cubicBezTo>
                  <a:cubicBezTo>
                    <a:pt x="29" y="72"/>
                    <a:pt x="34" y="68"/>
                    <a:pt x="34" y="63"/>
                  </a:cubicBezTo>
                  <a:cubicBezTo>
                    <a:pt x="34" y="56"/>
                    <a:pt x="28" y="54"/>
                    <a:pt x="23" y="52"/>
                  </a:cubicBezTo>
                  <a:cubicBezTo>
                    <a:pt x="18" y="51"/>
                    <a:pt x="12" y="49"/>
                    <a:pt x="8" y="46"/>
                  </a:cubicBezTo>
                  <a:cubicBezTo>
                    <a:pt x="3" y="43"/>
                    <a:pt x="0" y="37"/>
                    <a:pt x="0" y="30"/>
                  </a:cubicBezTo>
                  <a:cubicBezTo>
                    <a:pt x="0" y="20"/>
                    <a:pt x="8" y="12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1" y="12"/>
                    <a:pt x="33" y="13"/>
                    <a:pt x="34" y="15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25"/>
                    <a:pt x="28" y="22"/>
                    <a:pt x="23" y="22"/>
                  </a:cubicBezTo>
                  <a:cubicBezTo>
                    <a:pt x="18" y="22"/>
                    <a:pt x="14" y="25"/>
                    <a:pt x="14" y="30"/>
                  </a:cubicBezTo>
                  <a:cubicBezTo>
                    <a:pt x="14" y="36"/>
                    <a:pt x="18" y="38"/>
                    <a:pt x="23" y="40"/>
                  </a:cubicBezTo>
                  <a:cubicBezTo>
                    <a:pt x="29" y="41"/>
                    <a:pt x="35" y="42"/>
                    <a:pt x="39" y="46"/>
                  </a:cubicBezTo>
                  <a:cubicBezTo>
                    <a:pt x="44" y="49"/>
                    <a:pt x="47" y="55"/>
                    <a:pt x="47" y="62"/>
                  </a:cubicBezTo>
                  <a:cubicBezTo>
                    <a:pt x="47" y="73"/>
                    <a:pt x="39" y="82"/>
                    <a:pt x="28" y="8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4" y="81"/>
                    <a:pt x="13" y="80"/>
                    <a:pt x="11" y="78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61"/>
                    <a:pt x="1" y="61"/>
                    <a:pt x="1" y="61"/>
                  </a:cubicBezTo>
                  <a:lnTo>
                    <a:pt x="13" y="6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3" name="Freeform 148"/>
            <p:cNvSpPr/>
            <p:nvPr/>
          </p:nvSpPr>
          <p:spPr bwMode="auto">
            <a:xfrm>
              <a:off x="10871238" y="2018925"/>
              <a:ext cx="139686" cy="141349"/>
            </a:xfrm>
            <a:custGeom>
              <a:avLst/>
              <a:gdLst>
                <a:gd name="T0" fmla="*/ 84 w 84"/>
                <a:gd name="T1" fmla="*/ 64 h 85"/>
                <a:gd name="T2" fmla="*/ 62 w 84"/>
                <a:gd name="T3" fmla="*/ 84 h 85"/>
                <a:gd name="T4" fmla="*/ 36 w 84"/>
                <a:gd name="T5" fmla="*/ 58 h 85"/>
                <a:gd name="T6" fmla="*/ 21 w 84"/>
                <a:gd name="T7" fmla="*/ 85 h 85"/>
                <a:gd name="T8" fmla="*/ 0 w 84"/>
                <a:gd name="T9" fmla="*/ 0 h 85"/>
                <a:gd name="T10" fmla="*/ 84 w 84"/>
                <a:gd name="T11" fmla="*/ 23 h 85"/>
                <a:gd name="T12" fmla="*/ 57 w 84"/>
                <a:gd name="T13" fmla="*/ 38 h 85"/>
                <a:gd name="T14" fmla="*/ 84 w 84"/>
                <a:gd name="T15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85">
                  <a:moveTo>
                    <a:pt x="84" y="64"/>
                  </a:moveTo>
                  <a:lnTo>
                    <a:pt x="62" y="84"/>
                  </a:lnTo>
                  <a:lnTo>
                    <a:pt x="36" y="58"/>
                  </a:lnTo>
                  <a:lnTo>
                    <a:pt x="21" y="85"/>
                  </a:lnTo>
                  <a:lnTo>
                    <a:pt x="0" y="0"/>
                  </a:lnTo>
                  <a:lnTo>
                    <a:pt x="84" y="23"/>
                  </a:lnTo>
                  <a:lnTo>
                    <a:pt x="57" y="38"/>
                  </a:lnTo>
                  <a:lnTo>
                    <a:pt x="84" y="6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4" name="Freeform 149"/>
            <p:cNvSpPr>
              <a:spLocks noEditPoints="1"/>
            </p:cNvSpPr>
            <p:nvPr/>
          </p:nvSpPr>
          <p:spPr bwMode="auto">
            <a:xfrm>
              <a:off x="10620136" y="3234523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7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7 h 197"/>
                <a:gd name="T16" fmla="*/ 214 w 221"/>
                <a:gd name="T17" fmla="*/ 0 h 197"/>
                <a:gd name="T18" fmla="*/ 170 w 221"/>
                <a:gd name="T19" fmla="*/ 15 h 197"/>
                <a:gd name="T20" fmla="*/ 180 w 221"/>
                <a:gd name="T21" fmla="*/ 24 h 197"/>
                <a:gd name="T22" fmla="*/ 170 w 221"/>
                <a:gd name="T23" fmla="*/ 34 h 197"/>
                <a:gd name="T24" fmla="*/ 161 w 221"/>
                <a:gd name="T25" fmla="*/ 24 h 197"/>
                <a:gd name="T26" fmla="*/ 170 w 221"/>
                <a:gd name="T27" fmla="*/ 15 h 197"/>
                <a:gd name="T28" fmla="*/ 143 w 221"/>
                <a:gd name="T29" fmla="*/ 15 h 197"/>
                <a:gd name="T30" fmla="*/ 152 w 221"/>
                <a:gd name="T31" fmla="*/ 24 h 197"/>
                <a:gd name="T32" fmla="*/ 143 w 221"/>
                <a:gd name="T33" fmla="*/ 34 h 197"/>
                <a:gd name="T34" fmla="*/ 133 w 221"/>
                <a:gd name="T35" fmla="*/ 24 h 197"/>
                <a:gd name="T36" fmla="*/ 143 w 221"/>
                <a:gd name="T37" fmla="*/ 15 h 197"/>
                <a:gd name="T38" fmla="*/ 207 w 221"/>
                <a:gd name="T39" fmla="*/ 182 h 197"/>
                <a:gd name="T40" fmla="*/ 14 w 221"/>
                <a:gd name="T41" fmla="*/ 182 h 197"/>
                <a:gd name="T42" fmla="*/ 14 w 221"/>
                <a:gd name="T43" fmla="*/ 49 h 197"/>
                <a:gd name="T44" fmla="*/ 207 w 221"/>
                <a:gd name="T45" fmla="*/ 49 h 197"/>
                <a:gd name="T46" fmla="*/ 207 w 221"/>
                <a:gd name="T47" fmla="*/ 182 h 197"/>
                <a:gd name="T48" fmla="*/ 198 w 221"/>
                <a:gd name="T49" fmla="*/ 34 h 197"/>
                <a:gd name="T50" fmla="*/ 188 w 221"/>
                <a:gd name="T51" fmla="*/ 24 h 197"/>
                <a:gd name="T52" fmla="*/ 198 w 221"/>
                <a:gd name="T53" fmla="*/ 15 h 197"/>
                <a:gd name="T54" fmla="*/ 207 w 221"/>
                <a:gd name="T55" fmla="*/ 24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3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3"/>
                    <a:pt x="221" y="190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3"/>
                    <a:pt x="218" y="0"/>
                    <a:pt x="214" y="0"/>
                  </a:cubicBezTo>
                  <a:close/>
                  <a:moveTo>
                    <a:pt x="170" y="15"/>
                  </a:moveTo>
                  <a:cubicBezTo>
                    <a:pt x="175" y="15"/>
                    <a:pt x="180" y="19"/>
                    <a:pt x="180" y="24"/>
                  </a:cubicBezTo>
                  <a:cubicBezTo>
                    <a:pt x="180" y="29"/>
                    <a:pt x="175" y="34"/>
                    <a:pt x="170" y="34"/>
                  </a:cubicBezTo>
                  <a:cubicBezTo>
                    <a:pt x="165" y="34"/>
                    <a:pt x="161" y="29"/>
                    <a:pt x="161" y="24"/>
                  </a:cubicBezTo>
                  <a:cubicBezTo>
                    <a:pt x="161" y="19"/>
                    <a:pt x="165" y="15"/>
                    <a:pt x="170" y="15"/>
                  </a:cubicBezTo>
                  <a:close/>
                  <a:moveTo>
                    <a:pt x="143" y="15"/>
                  </a:moveTo>
                  <a:cubicBezTo>
                    <a:pt x="148" y="15"/>
                    <a:pt x="152" y="19"/>
                    <a:pt x="152" y="24"/>
                  </a:cubicBezTo>
                  <a:cubicBezTo>
                    <a:pt x="152" y="29"/>
                    <a:pt x="148" y="34"/>
                    <a:pt x="143" y="34"/>
                  </a:cubicBezTo>
                  <a:cubicBezTo>
                    <a:pt x="137" y="34"/>
                    <a:pt x="133" y="29"/>
                    <a:pt x="133" y="24"/>
                  </a:cubicBezTo>
                  <a:cubicBezTo>
                    <a:pt x="133" y="19"/>
                    <a:pt x="137" y="15"/>
                    <a:pt x="143" y="15"/>
                  </a:cubicBezTo>
                  <a:close/>
                  <a:moveTo>
                    <a:pt x="207" y="182"/>
                  </a:moveTo>
                  <a:cubicBezTo>
                    <a:pt x="14" y="182"/>
                    <a:pt x="14" y="182"/>
                    <a:pt x="14" y="18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207" y="49"/>
                    <a:pt x="207" y="49"/>
                    <a:pt x="207" y="49"/>
                  </a:cubicBezTo>
                  <a:lnTo>
                    <a:pt x="207" y="182"/>
                  </a:lnTo>
                  <a:close/>
                  <a:moveTo>
                    <a:pt x="198" y="34"/>
                  </a:moveTo>
                  <a:cubicBezTo>
                    <a:pt x="193" y="34"/>
                    <a:pt x="188" y="29"/>
                    <a:pt x="188" y="24"/>
                  </a:cubicBezTo>
                  <a:cubicBezTo>
                    <a:pt x="188" y="19"/>
                    <a:pt x="193" y="15"/>
                    <a:pt x="198" y="15"/>
                  </a:cubicBezTo>
                  <a:cubicBezTo>
                    <a:pt x="203" y="15"/>
                    <a:pt x="207" y="19"/>
                    <a:pt x="207" y="24"/>
                  </a:cubicBezTo>
                  <a:cubicBezTo>
                    <a:pt x="207" y="29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5" name="Freeform 150"/>
            <p:cNvSpPr>
              <a:spLocks noEditPoints="1"/>
            </p:cNvSpPr>
            <p:nvPr/>
          </p:nvSpPr>
          <p:spPr bwMode="auto">
            <a:xfrm>
              <a:off x="10683327" y="3395826"/>
              <a:ext cx="43236" cy="68180"/>
            </a:xfrm>
            <a:custGeom>
              <a:avLst/>
              <a:gdLst>
                <a:gd name="T0" fmla="*/ 0 w 21"/>
                <a:gd name="T1" fmla="*/ 16 h 33"/>
                <a:gd name="T2" fmla="*/ 2 w 21"/>
                <a:gd name="T3" fmla="*/ 4 h 33"/>
                <a:gd name="T4" fmla="*/ 10 w 21"/>
                <a:gd name="T5" fmla="*/ 0 h 33"/>
                <a:gd name="T6" fmla="*/ 18 w 21"/>
                <a:gd name="T7" fmla="*/ 4 h 33"/>
                <a:gd name="T8" fmla="*/ 21 w 21"/>
                <a:gd name="T9" fmla="*/ 16 h 33"/>
                <a:gd name="T10" fmla="*/ 18 w 21"/>
                <a:gd name="T11" fmla="*/ 29 h 33"/>
                <a:gd name="T12" fmla="*/ 10 w 21"/>
                <a:gd name="T13" fmla="*/ 33 h 33"/>
                <a:gd name="T14" fmla="*/ 2 w 21"/>
                <a:gd name="T15" fmla="*/ 28 h 33"/>
                <a:gd name="T16" fmla="*/ 0 w 21"/>
                <a:gd name="T17" fmla="*/ 16 h 33"/>
                <a:gd name="T18" fmla="*/ 5 w 21"/>
                <a:gd name="T19" fmla="*/ 16 h 33"/>
                <a:gd name="T20" fmla="*/ 6 w 21"/>
                <a:gd name="T21" fmla="*/ 25 h 33"/>
                <a:gd name="T22" fmla="*/ 10 w 21"/>
                <a:gd name="T23" fmla="*/ 28 h 33"/>
                <a:gd name="T24" fmla="*/ 14 w 21"/>
                <a:gd name="T25" fmla="*/ 25 h 33"/>
                <a:gd name="T26" fmla="*/ 15 w 21"/>
                <a:gd name="T27" fmla="*/ 16 h 33"/>
                <a:gd name="T28" fmla="*/ 14 w 21"/>
                <a:gd name="T29" fmla="*/ 8 h 33"/>
                <a:gd name="T30" fmla="*/ 10 w 21"/>
                <a:gd name="T31" fmla="*/ 5 h 33"/>
                <a:gd name="T32" fmla="*/ 6 w 21"/>
                <a:gd name="T33" fmla="*/ 8 h 33"/>
                <a:gd name="T34" fmla="*/ 5 w 21"/>
                <a:gd name="T3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3">
                  <a:moveTo>
                    <a:pt x="0" y="16"/>
                  </a:moveTo>
                  <a:cubicBezTo>
                    <a:pt x="0" y="11"/>
                    <a:pt x="0" y="7"/>
                    <a:pt x="2" y="4"/>
                  </a:cubicBezTo>
                  <a:cubicBezTo>
                    <a:pt x="4" y="2"/>
                    <a:pt x="7" y="0"/>
                    <a:pt x="10" y="0"/>
                  </a:cubicBezTo>
                  <a:cubicBezTo>
                    <a:pt x="14" y="0"/>
                    <a:pt x="17" y="2"/>
                    <a:pt x="18" y="4"/>
                  </a:cubicBezTo>
                  <a:cubicBezTo>
                    <a:pt x="20" y="7"/>
                    <a:pt x="21" y="11"/>
                    <a:pt x="21" y="16"/>
                  </a:cubicBezTo>
                  <a:cubicBezTo>
                    <a:pt x="21" y="22"/>
                    <a:pt x="20" y="26"/>
                    <a:pt x="18" y="29"/>
                  </a:cubicBezTo>
                  <a:cubicBezTo>
                    <a:pt x="16" y="31"/>
                    <a:pt x="14" y="33"/>
                    <a:pt x="10" y="33"/>
                  </a:cubicBezTo>
                  <a:cubicBezTo>
                    <a:pt x="7" y="33"/>
                    <a:pt x="4" y="31"/>
                    <a:pt x="2" y="28"/>
                  </a:cubicBezTo>
                  <a:cubicBezTo>
                    <a:pt x="0" y="26"/>
                    <a:pt x="0" y="22"/>
                    <a:pt x="0" y="16"/>
                  </a:cubicBezTo>
                  <a:close/>
                  <a:moveTo>
                    <a:pt x="5" y="16"/>
                  </a:moveTo>
                  <a:cubicBezTo>
                    <a:pt x="5" y="20"/>
                    <a:pt x="6" y="23"/>
                    <a:pt x="6" y="25"/>
                  </a:cubicBezTo>
                  <a:cubicBezTo>
                    <a:pt x="7" y="27"/>
                    <a:pt x="9" y="28"/>
                    <a:pt x="10" y="28"/>
                  </a:cubicBezTo>
                  <a:cubicBezTo>
                    <a:pt x="12" y="28"/>
                    <a:pt x="13" y="27"/>
                    <a:pt x="14" y="25"/>
                  </a:cubicBezTo>
                  <a:cubicBezTo>
                    <a:pt x="15" y="23"/>
                    <a:pt x="15" y="20"/>
                    <a:pt x="15" y="16"/>
                  </a:cubicBezTo>
                  <a:cubicBezTo>
                    <a:pt x="15" y="13"/>
                    <a:pt x="15" y="10"/>
                    <a:pt x="14" y="8"/>
                  </a:cubicBezTo>
                  <a:cubicBezTo>
                    <a:pt x="13" y="6"/>
                    <a:pt x="12" y="5"/>
                    <a:pt x="10" y="5"/>
                  </a:cubicBezTo>
                  <a:cubicBezTo>
                    <a:pt x="9" y="5"/>
                    <a:pt x="7" y="6"/>
                    <a:pt x="6" y="8"/>
                  </a:cubicBezTo>
                  <a:cubicBezTo>
                    <a:pt x="6" y="10"/>
                    <a:pt x="5" y="13"/>
                    <a:pt x="5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6" name="Freeform 151"/>
            <p:cNvSpPr/>
            <p:nvPr/>
          </p:nvSpPr>
          <p:spPr bwMode="auto">
            <a:xfrm>
              <a:off x="10743192" y="3397490"/>
              <a:ext cx="39910" cy="64855"/>
            </a:xfrm>
            <a:custGeom>
              <a:avLst/>
              <a:gdLst>
                <a:gd name="T0" fmla="*/ 3 w 24"/>
                <a:gd name="T1" fmla="*/ 33 h 39"/>
                <a:gd name="T2" fmla="*/ 10 w 24"/>
                <a:gd name="T3" fmla="*/ 33 h 39"/>
                <a:gd name="T4" fmla="*/ 10 w 24"/>
                <a:gd name="T5" fmla="*/ 11 h 39"/>
                <a:gd name="T6" fmla="*/ 10 w 24"/>
                <a:gd name="T7" fmla="*/ 7 h 39"/>
                <a:gd name="T8" fmla="*/ 8 w 24"/>
                <a:gd name="T9" fmla="*/ 10 h 39"/>
                <a:gd name="T10" fmla="*/ 3 w 24"/>
                <a:gd name="T11" fmla="*/ 14 h 39"/>
                <a:gd name="T12" fmla="*/ 0 w 24"/>
                <a:gd name="T13" fmla="*/ 10 h 39"/>
                <a:gd name="T14" fmla="*/ 13 w 24"/>
                <a:gd name="T15" fmla="*/ 0 h 39"/>
                <a:gd name="T16" fmla="*/ 16 w 24"/>
                <a:gd name="T17" fmla="*/ 0 h 39"/>
                <a:gd name="T18" fmla="*/ 16 w 24"/>
                <a:gd name="T19" fmla="*/ 33 h 39"/>
                <a:gd name="T20" fmla="*/ 24 w 24"/>
                <a:gd name="T21" fmla="*/ 33 h 39"/>
                <a:gd name="T22" fmla="*/ 24 w 24"/>
                <a:gd name="T23" fmla="*/ 39 h 39"/>
                <a:gd name="T24" fmla="*/ 3 w 24"/>
                <a:gd name="T25" fmla="*/ 39 h 39"/>
                <a:gd name="T26" fmla="*/ 3 w 24"/>
                <a:gd name="T2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9">
                  <a:moveTo>
                    <a:pt x="3" y="33"/>
                  </a:moveTo>
                  <a:lnTo>
                    <a:pt x="10" y="33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8" y="10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3"/>
                  </a:lnTo>
                  <a:lnTo>
                    <a:pt x="24" y="33"/>
                  </a:lnTo>
                  <a:lnTo>
                    <a:pt x="24" y="39"/>
                  </a:lnTo>
                  <a:lnTo>
                    <a:pt x="3" y="39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7" name="Freeform 152"/>
            <p:cNvSpPr>
              <a:spLocks noEditPoints="1"/>
            </p:cNvSpPr>
            <p:nvPr/>
          </p:nvSpPr>
          <p:spPr bwMode="auto">
            <a:xfrm>
              <a:off x="10799732" y="3395826"/>
              <a:ext cx="46562" cy="68180"/>
            </a:xfrm>
            <a:custGeom>
              <a:avLst/>
              <a:gdLst>
                <a:gd name="T0" fmla="*/ 0 w 22"/>
                <a:gd name="T1" fmla="*/ 16 h 33"/>
                <a:gd name="T2" fmla="*/ 3 w 22"/>
                <a:gd name="T3" fmla="*/ 4 h 33"/>
                <a:gd name="T4" fmla="*/ 11 w 22"/>
                <a:gd name="T5" fmla="*/ 0 h 33"/>
                <a:gd name="T6" fmla="*/ 19 w 22"/>
                <a:gd name="T7" fmla="*/ 4 h 33"/>
                <a:gd name="T8" fmla="*/ 22 w 22"/>
                <a:gd name="T9" fmla="*/ 16 h 33"/>
                <a:gd name="T10" fmla="*/ 19 w 22"/>
                <a:gd name="T11" fmla="*/ 29 h 33"/>
                <a:gd name="T12" fmla="*/ 11 w 22"/>
                <a:gd name="T13" fmla="*/ 33 h 33"/>
                <a:gd name="T14" fmla="*/ 3 w 22"/>
                <a:gd name="T15" fmla="*/ 28 h 33"/>
                <a:gd name="T16" fmla="*/ 0 w 22"/>
                <a:gd name="T17" fmla="*/ 16 h 33"/>
                <a:gd name="T18" fmla="*/ 6 w 22"/>
                <a:gd name="T19" fmla="*/ 16 h 33"/>
                <a:gd name="T20" fmla="*/ 7 w 22"/>
                <a:gd name="T21" fmla="*/ 25 h 33"/>
                <a:gd name="T22" fmla="*/ 11 w 22"/>
                <a:gd name="T23" fmla="*/ 28 h 33"/>
                <a:gd name="T24" fmla="*/ 15 w 22"/>
                <a:gd name="T25" fmla="*/ 25 h 33"/>
                <a:gd name="T26" fmla="*/ 16 w 22"/>
                <a:gd name="T27" fmla="*/ 16 h 33"/>
                <a:gd name="T28" fmla="*/ 15 w 22"/>
                <a:gd name="T29" fmla="*/ 8 h 33"/>
                <a:gd name="T30" fmla="*/ 11 w 22"/>
                <a:gd name="T31" fmla="*/ 5 h 33"/>
                <a:gd name="T32" fmla="*/ 7 w 22"/>
                <a:gd name="T33" fmla="*/ 8 h 33"/>
                <a:gd name="T34" fmla="*/ 6 w 22"/>
                <a:gd name="T3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3">
                  <a:moveTo>
                    <a:pt x="0" y="16"/>
                  </a:move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7"/>
                    <a:pt x="22" y="11"/>
                    <a:pt x="22" y="16"/>
                  </a:cubicBezTo>
                  <a:cubicBezTo>
                    <a:pt x="22" y="22"/>
                    <a:pt x="21" y="26"/>
                    <a:pt x="19" y="29"/>
                  </a:cubicBezTo>
                  <a:cubicBezTo>
                    <a:pt x="17" y="31"/>
                    <a:pt x="14" y="33"/>
                    <a:pt x="11" y="33"/>
                  </a:cubicBezTo>
                  <a:cubicBezTo>
                    <a:pt x="7" y="33"/>
                    <a:pt x="4" y="31"/>
                    <a:pt x="3" y="28"/>
                  </a:cubicBezTo>
                  <a:cubicBezTo>
                    <a:pt x="1" y="26"/>
                    <a:pt x="0" y="22"/>
                    <a:pt x="0" y="16"/>
                  </a:cubicBezTo>
                  <a:close/>
                  <a:moveTo>
                    <a:pt x="6" y="16"/>
                  </a:moveTo>
                  <a:cubicBezTo>
                    <a:pt x="6" y="20"/>
                    <a:pt x="6" y="23"/>
                    <a:pt x="7" y="25"/>
                  </a:cubicBezTo>
                  <a:cubicBezTo>
                    <a:pt x="8" y="27"/>
                    <a:pt x="9" y="28"/>
                    <a:pt x="11" y="28"/>
                  </a:cubicBezTo>
                  <a:cubicBezTo>
                    <a:pt x="13" y="28"/>
                    <a:pt x="14" y="27"/>
                    <a:pt x="15" y="25"/>
                  </a:cubicBezTo>
                  <a:cubicBezTo>
                    <a:pt x="15" y="23"/>
                    <a:pt x="16" y="20"/>
                    <a:pt x="16" y="16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4" y="6"/>
                    <a:pt x="13" y="5"/>
                    <a:pt x="11" y="5"/>
                  </a:cubicBezTo>
                  <a:cubicBezTo>
                    <a:pt x="9" y="5"/>
                    <a:pt x="8" y="6"/>
                    <a:pt x="7" y="8"/>
                  </a:cubicBezTo>
                  <a:cubicBezTo>
                    <a:pt x="6" y="10"/>
                    <a:pt x="6" y="13"/>
                    <a:pt x="6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8" name="Freeform 153"/>
            <p:cNvSpPr/>
            <p:nvPr/>
          </p:nvSpPr>
          <p:spPr bwMode="auto">
            <a:xfrm>
              <a:off x="10859597" y="3397490"/>
              <a:ext cx="41574" cy="64855"/>
            </a:xfrm>
            <a:custGeom>
              <a:avLst/>
              <a:gdLst>
                <a:gd name="T0" fmla="*/ 3 w 25"/>
                <a:gd name="T1" fmla="*/ 33 h 39"/>
                <a:gd name="T2" fmla="*/ 10 w 25"/>
                <a:gd name="T3" fmla="*/ 33 h 39"/>
                <a:gd name="T4" fmla="*/ 10 w 25"/>
                <a:gd name="T5" fmla="*/ 11 h 39"/>
                <a:gd name="T6" fmla="*/ 12 w 25"/>
                <a:gd name="T7" fmla="*/ 7 h 39"/>
                <a:gd name="T8" fmla="*/ 9 w 25"/>
                <a:gd name="T9" fmla="*/ 10 h 39"/>
                <a:gd name="T10" fmla="*/ 4 w 25"/>
                <a:gd name="T11" fmla="*/ 14 h 39"/>
                <a:gd name="T12" fmla="*/ 0 w 25"/>
                <a:gd name="T13" fmla="*/ 10 h 39"/>
                <a:gd name="T14" fmla="*/ 13 w 25"/>
                <a:gd name="T15" fmla="*/ 0 h 39"/>
                <a:gd name="T16" fmla="*/ 18 w 25"/>
                <a:gd name="T17" fmla="*/ 0 h 39"/>
                <a:gd name="T18" fmla="*/ 18 w 25"/>
                <a:gd name="T19" fmla="*/ 33 h 39"/>
                <a:gd name="T20" fmla="*/ 25 w 25"/>
                <a:gd name="T21" fmla="*/ 33 h 39"/>
                <a:gd name="T22" fmla="*/ 25 w 25"/>
                <a:gd name="T23" fmla="*/ 39 h 39"/>
                <a:gd name="T24" fmla="*/ 3 w 25"/>
                <a:gd name="T25" fmla="*/ 39 h 39"/>
                <a:gd name="T26" fmla="*/ 3 w 25"/>
                <a:gd name="T2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9">
                  <a:moveTo>
                    <a:pt x="3" y="33"/>
                  </a:moveTo>
                  <a:lnTo>
                    <a:pt x="10" y="33"/>
                  </a:lnTo>
                  <a:lnTo>
                    <a:pt x="10" y="11"/>
                  </a:lnTo>
                  <a:lnTo>
                    <a:pt x="12" y="7"/>
                  </a:lnTo>
                  <a:lnTo>
                    <a:pt x="9" y="10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33"/>
                  </a:lnTo>
                  <a:lnTo>
                    <a:pt x="25" y="33"/>
                  </a:lnTo>
                  <a:lnTo>
                    <a:pt x="25" y="39"/>
                  </a:lnTo>
                  <a:lnTo>
                    <a:pt x="3" y="39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9" name="Freeform 154"/>
            <p:cNvSpPr>
              <a:spLocks noEditPoints="1"/>
            </p:cNvSpPr>
            <p:nvPr/>
          </p:nvSpPr>
          <p:spPr bwMode="auto">
            <a:xfrm>
              <a:off x="10917800" y="3395826"/>
              <a:ext cx="44899" cy="68180"/>
            </a:xfrm>
            <a:custGeom>
              <a:avLst/>
              <a:gdLst>
                <a:gd name="T0" fmla="*/ 0 w 21"/>
                <a:gd name="T1" fmla="*/ 16 h 33"/>
                <a:gd name="T2" fmla="*/ 2 w 21"/>
                <a:gd name="T3" fmla="*/ 4 h 33"/>
                <a:gd name="T4" fmla="*/ 10 w 21"/>
                <a:gd name="T5" fmla="*/ 0 h 33"/>
                <a:gd name="T6" fmla="*/ 19 w 21"/>
                <a:gd name="T7" fmla="*/ 4 h 33"/>
                <a:gd name="T8" fmla="*/ 21 w 21"/>
                <a:gd name="T9" fmla="*/ 16 h 33"/>
                <a:gd name="T10" fmla="*/ 18 w 21"/>
                <a:gd name="T11" fmla="*/ 29 h 33"/>
                <a:gd name="T12" fmla="*/ 10 w 21"/>
                <a:gd name="T13" fmla="*/ 33 h 33"/>
                <a:gd name="T14" fmla="*/ 2 w 21"/>
                <a:gd name="T15" fmla="*/ 28 h 33"/>
                <a:gd name="T16" fmla="*/ 0 w 21"/>
                <a:gd name="T17" fmla="*/ 16 h 33"/>
                <a:gd name="T18" fmla="*/ 5 w 21"/>
                <a:gd name="T19" fmla="*/ 16 h 33"/>
                <a:gd name="T20" fmla="*/ 7 w 21"/>
                <a:gd name="T21" fmla="*/ 25 h 33"/>
                <a:gd name="T22" fmla="*/ 10 w 21"/>
                <a:gd name="T23" fmla="*/ 28 h 33"/>
                <a:gd name="T24" fmla="*/ 14 w 21"/>
                <a:gd name="T25" fmla="*/ 25 h 33"/>
                <a:gd name="T26" fmla="*/ 15 w 21"/>
                <a:gd name="T27" fmla="*/ 16 h 33"/>
                <a:gd name="T28" fmla="*/ 14 w 21"/>
                <a:gd name="T29" fmla="*/ 8 h 33"/>
                <a:gd name="T30" fmla="*/ 10 w 21"/>
                <a:gd name="T31" fmla="*/ 5 h 33"/>
                <a:gd name="T32" fmla="*/ 7 w 21"/>
                <a:gd name="T33" fmla="*/ 8 h 33"/>
                <a:gd name="T34" fmla="*/ 5 w 21"/>
                <a:gd name="T3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3">
                  <a:moveTo>
                    <a:pt x="0" y="16"/>
                  </a:moveTo>
                  <a:cubicBezTo>
                    <a:pt x="0" y="11"/>
                    <a:pt x="1" y="7"/>
                    <a:pt x="2" y="4"/>
                  </a:cubicBezTo>
                  <a:cubicBezTo>
                    <a:pt x="4" y="2"/>
                    <a:pt x="7" y="0"/>
                    <a:pt x="10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0" y="7"/>
                    <a:pt x="21" y="11"/>
                    <a:pt x="21" y="16"/>
                  </a:cubicBezTo>
                  <a:cubicBezTo>
                    <a:pt x="21" y="22"/>
                    <a:pt x="20" y="26"/>
                    <a:pt x="18" y="29"/>
                  </a:cubicBezTo>
                  <a:cubicBezTo>
                    <a:pt x="16" y="31"/>
                    <a:pt x="14" y="33"/>
                    <a:pt x="10" y="33"/>
                  </a:cubicBezTo>
                  <a:cubicBezTo>
                    <a:pt x="7" y="33"/>
                    <a:pt x="4" y="31"/>
                    <a:pt x="2" y="28"/>
                  </a:cubicBezTo>
                  <a:cubicBezTo>
                    <a:pt x="0" y="26"/>
                    <a:pt x="0" y="22"/>
                    <a:pt x="0" y="16"/>
                  </a:cubicBezTo>
                  <a:close/>
                  <a:moveTo>
                    <a:pt x="5" y="16"/>
                  </a:moveTo>
                  <a:cubicBezTo>
                    <a:pt x="5" y="20"/>
                    <a:pt x="6" y="23"/>
                    <a:pt x="7" y="25"/>
                  </a:cubicBezTo>
                  <a:cubicBezTo>
                    <a:pt x="7" y="27"/>
                    <a:pt x="9" y="28"/>
                    <a:pt x="10" y="28"/>
                  </a:cubicBezTo>
                  <a:cubicBezTo>
                    <a:pt x="12" y="28"/>
                    <a:pt x="13" y="27"/>
                    <a:pt x="14" y="25"/>
                  </a:cubicBezTo>
                  <a:cubicBezTo>
                    <a:pt x="15" y="23"/>
                    <a:pt x="15" y="20"/>
                    <a:pt x="15" y="16"/>
                  </a:cubicBezTo>
                  <a:cubicBezTo>
                    <a:pt x="15" y="13"/>
                    <a:pt x="15" y="10"/>
                    <a:pt x="14" y="8"/>
                  </a:cubicBezTo>
                  <a:cubicBezTo>
                    <a:pt x="13" y="6"/>
                    <a:pt x="12" y="5"/>
                    <a:pt x="10" y="5"/>
                  </a:cubicBezTo>
                  <a:cubicBezTo>
                    <a:pt x="9" y="5"/>
                    <a:pt x="7" y="6"/>
                    <a:pt x="7" y="8"/>
                  </a:cubicBezTo>
                  <a:cubicBezTo>
                    <a:pt x="6" y="10"/>
                    <a:pt x="5" y="13"/>
                    <a:pt x="5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0" name="Freeform 155"/>
            <p:cNvSpPr/>
            <p:nvPr/>
          </p:nvSpPr>
          <p:spPr bwMode="auto">
            <a:xfrm>
              <a:off x="10979327" y="3397490"/>
              <a:ext cx="39910" cy="64855"/>
            </a:xfrm>
            <a:custGeom>
              <a:avLst/>
              <a:gdLst>
                <a:gd name="T0" fmla="*/ 2 w 24"/>
                <a:gd name="T1" fmla="*/ 33 h 39"/>
                <a:gd name="T2" fmla="*/ 10 w 24"/>
                <a:gd name="T3" fmla="*/ 33 h 39"/>
                <a:gd name="T4" fmla="*/ 10 w 24"/>
                <a:gd name="T5" fmla="*/ 11 h 39"/>
                <a:gd name="T6" fmla="*/ 10 w 24"/>
                <a:gd name="T7" fmla="*/ 7 h 39"/>
                <a:gd name="T8" fmla="*/ 7 w 24"/>
                <a:gd name="T9" fmla="*/ 10 h 39"/>
                <a:gd name="T10" fmla="*/ 2 w 24"/>
                <a:gd name="T11" fmla="*/ 14 h 39"/>
                <a:gd name="T12" fmla="*/ 0 w 24"/>
                <a:gd name="T13" fmla="*/ 10 h 39"/>
                <a:gd name="T14" fmla="*/ 12 w 24"/>
                <a:gd name="T15" fmla="*/ 0 h 39"/>
                <a:gd name="T16" fmla="*/ 16 w 24"/>
                <a:gd name="T17" fmla="*/ 0 h 39"/>
                <a:gd name="T18" fmla="*/ 16 w 24"/>
                <a:gd name="T19" fmla="*/ 33 h 39"/>
                <a:gd name="T20" fmla="*/ 24 w 24"/>
                <a:gd name="T21" fmla="*/ 33 h 39"/>
                <a:gd name="T22" fmla="*/ 24 w 24"/>
                <a:gd name="T23" fmla="*/ 39 h 39"/>
                <a:gd name="T24" fmla="*/ 2 w 24"/>
                <a:gd name="T25" fmla="*/ 39 h 39"/>
                <a:gd name="T26" fmla="*/ 2 w 24"/>
                <a:gd name="T2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9">
                  <a:moveTo>
                    <a:pt x="2" y="33"/>
                  </a:moveTo>
                  <a:lnTo>
                    <a:pt x="10" y="33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3"/>
                  </a:lnTo>
                  <a:lnTo>
                    <a:pt x="24" y="33"/>
                  </a:lnTo>
                  <a:lnTo>
                    <a:pt x="24" y="39"/>
                  </a:lnTo>
                  <a:lnTo>
                    <a:pt x="2" y="39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1" name="Freeform 156"/>
            <p:cNvSpPr>
              <a:spLocks noEditPoints="1"/>
            </p:cNvSpPr>
            <p:nvPr/>
          </p:nvSpPr>
          <p:spPr bwMode="auto">
            <a:xfrm>
              <a:off x="10683327" y="3505579"/>
              <a:ext cx="43236" cy="66517"/>
            </a:xfrm>
            <a:custGeom>
              <a:avLst/>
              <a:gdLst>
                <a:gd name="T0" fmla="*/ 0 w 21"/>
                <a:gd name="T1" fmla="*/ 16 h 32"/>
                <a:gd name="T2" fmla="*/ 2 w 21"/>
                <a:gd name="T3" fmla="*/ 4 h 32"/>
                <a:gd name="T4" fmla="*/ 10 w 21"/>
                <a:gd name="T5" fmla="*/ 0 h 32"/>
                <a:gd name="T6" fmla="*/ 18 w 21"/>
                <a:gd name="T7" fmla="*/ 4 h 32"/>
                <a:gd name="T8" fmla="*/ 21 w 21"/>
                <a:gd name="T9" fmla="*/ 16 h 32"/>
                <a:gd name="T10" fmla="*/ 18 w 21"/>
                <a:gd name="T11" fmla="*/ 28 h 32"/>
                <a:gd name="T12" fmla="*/ 10 w 21"/>
                <a:gd name="T13" fmla="*/ 32 h 32"/>
                <a:gd name="T14" fmla="*/ 2 w 21"/>
                <a:gd name="T15" fmla="*/ 28 h 32"/>
                <a:gd name="T16" fmla="*/ 0 w 21"/>
                <a:gd name="T17" fmla="*/ 16 h 32"/>
                <a:gd name="T18" fmla="*/ 5 w 21"/>
                <a:gd name="T19" fmla="*/ 16 h 32"/>
                <a:gd name="T20" fmla="*/ 6 w 21"/>
                <a:gd name="T21" fmla="*/ 25 h 32"/>
                <a:gd name="T22" fmla="*/ 10 w 21"/>
                <a:gd name="T23" fmla="*/ 28 h 32"/>
                <a:gd name="T24" fmla="*/ 14 w 21"/>
                <a:gd name="T25" fmla="*/ 25 h 32"/>
                <a:gd name="T26" fmla="*/ 15 w 21"/>
                <a:gd name="T27" fmla="*/ 16 h 32"/>
                <a:gd name="T28" fmla="*/ 14 w 21"/>
                <a:gd name="T29" fmla="*/ 8 h 32"/>
                <a:gd name="T30" fmla="*/ 10 w 21"/>
                <a:gd name="T31" fmla="*/ 5 h 32"/>
                <a:gd name="T32" fmla="*/ 6 w 21"/>
                <a:gd name="T33" fmla="*/ 8 h 32"/>
                <a:gd name="T34" fmla="*/ 5 w 21"/>
                <a:gd name="T3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2">
                  <a:moveTo>
                    <a:pt x="0" y="16"/>
                  </a:moveTo>
                  <a:cubicBezTo>
                    <a:pt x="0" y="11"/>
                    <a:pt x="0" y="7"/>
                    <a:pt x="2" y="4"/>
                  </a:cubicBezTo>
                  <a:cubicBezTo>
                    <a:pt x="4" y="2"/>
                    <a:pt x="7" y="0"/>
                    <a:pt x="10" y="0"/>
                  </a:cubicBezTo>
                  <a:cubicBezTo>
                    <a:pt x="14" y="0"/>
                    <a:pt x="17" y="2"/>
                    <a:pt x="18" y="4"/>
                  </a:cubicBezTo>
                  <a:cubicBezTo>
                    <a:pt x="20" y="7"/>
                    <a:pt x="21" y="11"/>
                    <a:pt x="21" y="16"/>
                  </a:cubicBezTo>
                  <a:cubicBezTo>
                    <a:pt x="21" y="22"/>
                    <a:pt x="20" y="26"/>
                    <a:pt x="18" y="28"/>
                  </a:cubicBezTo>
                  <a:cubicBezTo>
                    <a:pt x="16" y="31"/>
                    <a:pt x="14" y="32"/>
                    <a:pt x="10" y="32"/>
                  </a:cubicBezTo>
                  <a:cubicBezTo>
                    <a:pt x="7" y="32"/>
                    <a:pt x="4" y="31"/>
                    <a:pt x="2" y="28"/>
                  </a:cubicBezTo>
                  <a:cubicBezTo>
                    <a:pt x="0" y="25"/>
                    <a:pt x="0" y="21"/>
                    <a:pt x="0" y="16"/>
                  </a:cubicBezTo>
                  <a:close/>
                  <a:moveTo>
                    <a:pt x="5" y="16"/>
                  </a:moveTo>
                  <a:cubicBezTo>
                    <a:pt x="5" y="20"/>
                    <a:pt x="6" y="23"/>
                    <a:pt x="6" y="25"/>
                  </a:cubicBezTo>
                  <a:cubicBezTo>
                    <a:pt x="7" y="27"/>
                    <a:pt x="9" y="28"/>
                    <a:pt x="10" y="28"/>
                  </a:cubicBezTo>
                  <a:cubicBezTo>
                    <a:pt x="12" y="28"/>
                    <a:pt x="13" y="27"/>
                    <a:pt x="14" y="25"/>
                  </a:cubicBezTo>
                  <a:cubicBezTo>
                    <a:pt x="15" y="23"/>
                    <a:pt x="15" y="20"/>
                    <a:pt x="15" y="16"/>
                  </a:cubicBezTo>
                  <a:cubicBezTo>
                    <a:pt x="15" y="13"/>
                    <a:pt x="15" y="10"/>
                    <a:pt x="14" y="8"/>
                  </a:cubicBezTo>
                  <a:cubicBezTo>
                    <a:pt x="13" y="6"/>
                    <a:pt x="12" y="5"/>
                    <a:pt x="10" y="5"/>
                  </a:cubicBezTo>
                  <a:cubicBezTo>
                    <a:pt x="9" y="5"/>
                    <a:pt x="7" y="6"/>
                    <a:pt x="6" y="8"/>
                  </a:cubicBezTo>
                  <a:cubicBezTo>
                    <a:pt x="6" y="10"/>
                    <a:pt x="5" y="13"/>
                    <a:pt x="5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2" name="Freeform 157"/>
            <p:cNvSpPr>
              <a:spLocks noEditPoints="1"/>
            </p:cNvSpPr>
            <p:nvPr/>
          </p:nvSpPr>
          <p:spPr bwMode="auto">
            <a:xfrm>
              <a:off x="10741530" y="3505579"/>
              <a:ext cx="43236" cy="66517"/>
            </a:xfrm>
            <a:custGeom>
              <a:avLst/>
              <a:gdLst>
                <a:gd name="T0" fmla="*/ 0 w 21"/>
                <a:gd name="T1" fmla="*/ 16 h 32"/>
                <a:gd name="T2" fmla="*/ 3 w 21"/>
                <a:gd name="T3" fmla="*/ 4 h 32"/>
                <a:gd name="T4" fmla="*/ 11 w 21"/>
                <a:gd name="T5" fmla="*/ 0 h 32"/>
                <a:gd name="T6" fmla="*/ 19 w 21"/>
                <a:gd name="T7" fmla="*/ 4 h 32"/>
                <a:gd name="T8" fmla="*/ 21 w 21"/>
                <a:gd name="T9" fmla="*/ 16 h 32"/>
                <a:gd name="T10" fmla="*/ 19 w 21"/>
                <a:gd name="T11" fmla="*/ 28 h 32"/>
                <a:gd name="T12" fmla="*/ 11 w 21"/>
                <a:gd name="T13" fmla="*/ 32 h 32"/>
                <a:gd name="T14" fmla="*/ 2 w 21"/>
                <a:gd name="T15" fmla="*/ 28 h 32"/>
                <a:gd name="T16" fmla="*/ 0 w 21"/>
                <a:gd name="T17" fmla="*/ 16 h 32"/>
                <a:gd name="T18" fmla="*/ 6 w 21"/>
                <a:gd name="T19" fmla="*/ 16 h 32"/>
                <a:gd name="T20" fmla="*/ 7 w 21"/>
                <a:gd name="T21" fmla="*/ 25 h 32"/>
                <a:gd name="T22" fmla="*/ 11 w 21"/>
                <a:gd name="T23" fmla="*/ 28 h 32"/>
                <a:gd name="T24" fmla="*/ 14 w 21"/>
                <a:gd name="T25" fmla="*/ 25 h 32"/>
                <a:gd name="T26" fmla="*/ 16 w 21"/>
                <a:gd name="T27" fmla="*/ 16 h 32"/>
                <a:gd name="T28" fmla="*/ 14 w 21"/>
                <a:gd name="T29" fmla="*/ 8 h 32"/>
                <a:gd name="T30" fmla="*/ 11 w 21"/>
                <a:gd name="T31" fmla="*/ 5 h 32"/>
                <a:gd name="T32" fmla="*/ 7 w 21"/>
                <a:gd name="T33" fmla="*/ 8 h 32"/>
                <a:gd name="T34" fmla="*/ 6 w 21"/>
                <a:gd name="T3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2">
                  <a:moveTo>
                    <a:pt x="0" y="16"/>
                  </a:moveTo>
                  <a:cubicBezTo>
                    <a:pt x="0" y="11"/>
                    <a:pt x="1" y="7"/>
                    <a:pt x="3" y="4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0" y="7"/>
                    <a:pt x="21" y="11"/>
                    <a:pt x="21" y="16"/>
                  </a:cubicBezTo>
                  <a:cubicBezTo>
                    <a:pt x="21" y="22"/>
                    <a:pt x="20" y="26"/>
                    <a:pt x="19" y="28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7" y="32"/>
                    <a:pt x="4" y="31"/>
                    <a:pt x="2" y="28"/>
                  </a:cubicBezTo>
                  <a:cubicBezTo>
                    <a:pt x="1" y="25"/>
                    <a:pt x="0" y="21"/>
                    <a:pt x="0" y="16"/>
                  </a:cubicBezTo>
                  <a:close/>
                  <a:moveTo>
                    <a:pt x="6" y="16"/>
                  </a:moveTo>
                  <a:cubicBezTo>
                    <a:pt x="6" y="20"/>
                    <a:pt x="6" y="23"/>
                    <a:pt x="7" y="25"/>
                  </a:cubicBezTo>
                  <a:cubicBezTo>
                    <a:pt x="8" y="27"/>
                    <a:pt x="9" y="28"/>
                    <a:pt x="11" y="28"/>
                  </a:cubicBezTo>
                  <a:cubicBezTo>
                    <a:pt x="12" y="28"/>
                    <a:pt x="14" y="27"/>
                    <a:pt x="14" y="25"/>
                  </a:cubicBezTo>
                  <a:cubicBezTo>
                    <a:pt x="15" y="23"/>
                    <a:pt x="16" y="20"/>
                    <a:pt x="16" y="16"/>
                  </a:cubicBezTo>
                  <a:cubicBezTo>
                    <a:pt x="16" y="13"/>
                    <a:pt x="15" y="10"/>
                    <a:pt x="14" y="8"/>
                  </a:cubicBezTo>
                  <a:cubicBezTo>
                    <a:pt x="14" y="6"/>
                    <a:pt x="12" y="5"/>
                    <a:pt x="11" y="5"/>
                  </a:cubicBezTo>
                  <a:cubicBezTo>
                    <a:pt x="9" y="5"/>
                    <a:pt x="8" y="6"/>
                    <a:pt x="7" y="8"/>
                  </a:cubicBezTo>
                  <a:cubicBezTo>
                    <a:pt x="6" y="10"/>
                    <a:pt x="6" y="13"/>
                    <a:pt x="6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3" name="Freeform 158"/>
            <p:cNvSpPr/>
            <p:nvPr/>
          </p:nvSpPr>
          <p:spPr bwMode="auto">
            <a:xfrm>
              <a:off x="10801395" y="3505579"/>
              <a:ext cx="39910" cy="66517"/>
            </a:xfrm>
            <a:custGeom>
              <a:avLst/>
              <a:gdLst>
                <a:gd name="T0" fmla="*/ 3 w 24"/>
                <a:gd name="T1" fmla="*/ 34 h 40"/>
                <a:gd name="T2" fmla="*/ 10 w 24"/>
                <a:gd name="T3" fmla="*/ 34 h 40"/>
                <a:gd name="T4" fmla="*/ 10 w 24"/>
                <a:gd name="T5" fmla="*/ 13 h 40"/>
                <a:gd name="T6" fmla="*/ 12 w 24"/>
                <a:gd name="T7" fmla="*/ 9 h 40"/>
                <a:gd name="T8" fmla="*/ 8 w 24"/>
                <a:gd name="T9" fmla="*/ 11 h 40"/>
                <a:gd name="T10" fmla="*/ 4 w 24"/>
                <a:gd name="T11" fmla="*/ 15 h 40"/>
                <a:gd name="T12" fmla="*/ 0 w 24"/>
                <a:gd name="T13" fmla="*/ 11 h 40"/>
                <a:gd name="T14" fmla="*/ 13 w 24"/>
                <a:gd name="T15" fmla="*/ 0 h 40"/>
                <a:gd name="T16" fmla="*/ 17 w 24"/>
                <a:gd name="T17" fmla="*/ 0 h 40"/>
                <a:gd name="T18" fmla="*/ 17 w 24"/>
                <a:gd name="T19" fmla="*/ 34 h 40"/>
                <a:gd name="T20" fmla="*/ 24 w 24"/>
                <a:gd name="T21" fmla="*/ 34 h 40"/>
                <a:gd name="T22" fmla="*/ 24 w 24"/>
                <a:gd name="T23" fmla="*/ 40 h 40"/>
                <a:gd name="T24" fmla="*/ 3 w 24"/>
                <a:gd name="T25" fmla="*/ 40 h 40"/>
                <a:gd name="T26" fmla="*/ 3 w 24"/>
                <a:gd name="T27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3" y="34"/>
                  </a:moveTo>
                  <a:lnTo>
                    <a:pt x="10" y="34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34"/>
                  </a:lnTo>
                  <a:lnTo>
                    <a:pt x="24" y="34"/>
                  </a:lnTo>
                  <a:lnTo>
                    <a:pt x="24" y="40"/>
                  </a:lnTo>
                  <a:lnTo>
                    <a:pt x="3" y="40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4" name="Freeform 159"/>
            <p:cNvSpPr>
              <a:spLocks noEditPoints="1"/>
            </p:cNvSpPr>
            <p:nvPr/>
          </p:nvSpPr>
          <p:spPr bwMode="auto">
            <a:xfrm>
              <a:off x="10857935" y="3505579"/>
              <a:ext cx="46562" cy="66517"/>
            </a:xfrm>
            <a:custGeom>
              <a:avLst/>
              <a:gdLst>
                <a:gd name="T0" fmla="*/ 0 w 22"/>
                <a:gd name="T1" fmla="*/ 16 h 32"/>
                <a:gd name="T2" fmla="*/ 3 w 22"/>
                <a:gd name="T3" fmla="*/ 4 h 32"/>
                <a:gd name="T4" fmla="*/ 11 w 22"/>
                <a:gd name="T5" fmla="*/ 0 h 32"/>
                <a:gd name="T6" fmla="*/ 19 w 22"/>
                <a:gd name="T7" fmla="*/ 4 h 32"/>
                <a:gd name="T8" fmla="*/ 22 w 22"/>
                <a:gd name="T9" fmla="*/ 16 h 32"/>
                <a:gd name="T10" fmla="*/ 19 w 22"/>
                <a:gd name="T11" fmla="*/ 28 h 32"/>
                <a:gd name="T12" fmla="*/ 11 w 22"/>
                <a:gd name="T13" fmla="*/ 32 h 32"/>
                <a:gd name="T14" fmla="*/ 3 w 22"/>
                <a:gd name="T15" fmla="*/ 28 h 32"/>
                <a:gd name="T16" fmla="*/ 0 w 22"/>
                <a:gd name="T17" fmla="*/ 16 h 32"/>
                <a:gd name="T18" fmla="*/ 6 w 22"/>
                <a:gd name="T19" fmla="*/ 16 h 32"/>
                <a:gd name="T20" fmla="*/ 7 w 22"/>
                <a:gd name="T21" fmla="*/ 25 h 32"/>
                <a:gd name="T22" fmla="*/ 11 w 22"/>
                <a:gd name="T23" fmla="*/ 28 h 32"/>
                <a:gd name="T24" fmla="*/ 15 w 22"/>
                <a:gd name="T25" fmla="*/ 25 h 32"/>
                <a:gd name="T26" fmla="*/ 16 w 22"/>
                <a:gd name="T27" fmla="*/ 16 h 32"/>
                <a:gd name="T28" fmla="*/ 15 w 22"/>
                <a:gd name="T29" fmla="*/ 8 h 32"/>
                <a:gd name="T30" fmla="*/ 11 w 22"/>
                <a:gd name="T31" fmla="*/ 5 h 32"/>
                <a:gd name="T32" fmla="*/ 7 w 22"/>
                <a:gd name="T33" fmla="*/ 8 h 32"/>
                <a:gd name="T34" fmla="*/ 6 w 22"/>
                <a:gd name="T3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2">
                  <a:moveTo>
                    <a:pt x="0" y="16"/>
                  </a:move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8" y="0"/>
                    <a:pt x="11" y="0"/>
                  </a:cubicBezTo>
                  <a:cubicBezTo>
                    <a:pt x="15" y="0"/>
                    <a:pt x="18" y="2"/>
                    <a:pt x="19" y="4"/>
                  </a:cubicBezTo>
                  <a:cubicBezTo>
                    <a:pt x="21" y="7"/>
                    <a:pt x="22" y="11"/>
                    <a:pt x="22" y="16"/>
                  </a:cubicBezTo>
                  <a:cubicBezTo>
                    <a:pt x="22" y="22"/>
                    <a:pt x="21" y="26"/>
                    <a:pt x="19" y="28"/>
                  </a:cubicBezTo>
                  <a:cubicBezTo>
                    <a:pt x="17" y="31"/>
                    <a:pt x="15" y="32"/>
                    <a:pt x="11" y="32"/>
                  </a:cubicBezTo>
                  <a:cubicBezTo>
                    <a:pt x="7" y="32"/>
                    <a:pt x="5" y="31"/>
                    <a:pt x="3" y="28"/>
                  </a:cubicBezTo>
                  <a:cubicBezTo>
                    <a:pt x="1" y="25"/>
                    <a:pt x="0" y="21"/>
                    <a:pt x="0" y="16"/>
                  </a:cubicBezTo>
                  <a:close/>
                  <a:moveTo>
                    <a:pt x="6" y="16"/>
                  </a:moveTo>
                  <a:cubicBezTo>
                    <a:pt x="6" y="20"/>
                    <a:pt x="6" y="23"/>
                    <a:pt x="7" y="25"/>
                  </a:cubicBezTo>
                  <a:cubicBezTo>
                    <a:pt x="8" y="27"/>
                    <a:pt x="9" y="28"/>
                    <a:pt x="11" y="28"/>
                  </a:cubicBezTo>
                  <a:cubicBezTo>
                    <a:pt x="13" y="28"/>
                    <a:pt x="14" y="27"/>
                    <a:pt x="15" y="25"/>
                  </a:cubicBezTo>
                  <a:cubicBezTo>
                    <a:pt x="16" y="23"/>
                    <a:pt x="16" y="20"/>
                    <a:pt x="16" y="16"/>
                  </a:cubicBezTo>
                  <a:cubicBezTo>
                    <a:pt x="16" y="13"/>
                    <a:pt x="16" y="10"/>
                    <a:pt x="15" y="8"/>
                  </a:cubicBezTo>
                  <a:cubicBezTo>
                    <a:pt x="14" y="6"/>
                    <a:pt x="13" y="5"/>
                    <a:pt x="11" y="5"/>
                  </a:cubicBezTo>
                  <a:cubicBezTo>
                    <a:pt x="9" y="5"/>
                    <a:pt x="8" y="6"/>
                    <a:pt x="7" y="8"/>
                  </a:cubicBezTo>
                  <a:cubicBezTo>
                    <a:pt x="6" y="10"/>
                    <a:pt x="6" y="13"/>
                    <a:pt x="6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5" name="Freeform 160"/>
            <p:cNvSpPr/>
            <p:nvPr/>
          </p:nvSpPr>
          <p:spPr bwMode="auto">
            <a:xfrm>
              <a:off x="10921126" y="3505579"/>
              <a:ext cx="39910" cy="66517"/>
            </a:xfrm>
            <a:custGeom>
              <a:avLst/>
              <a:gdLst>
                <a:gd name="T0" fmla="*/ 1 w 24"/>
                <a:gd name="T1" fmla="*/ 34 h 40"/>
                <a:gd name="T2" fmla="*/ 8 w 24"/>
                <a:gd name="T3" fmla="*/ 34 h 40"/>
                <a:gd name="T4" fmla="*/ 8 w 24"/>
                <a:gd name="T5" fmla="*/ 13 h 40"/>
                <a:gd name="T6" fmla="*/ 10 w 24"/>
                <a:gd name="T7" fmla="*/ 9 h 40"/>
                <a:gd name="T8" fmla="*/ 7 w 24"/>
                <a:gd name="T9" fmla="*/ 11 h 40"/>
                <a:gd name="T10" fmla="*/ 2 w 24"/>
                <a:gd name="T11" fmla="*/ 15 h 40"/>
                <a:gd name="T12" fmla="*/ 0 w 24"/>
                <a:gd name="T13" fmla="*/ 11 h 40"/>
                <a:gd name="T14" fmla="*/ 12 w 24"/>
                <a:gd name="T15" fmla="*/ 0 h 40"/>
                <a:gd name="T16" fmla="*/ 16 w 24"/>
                <a:gd name="T17" fmla="*/ 0 h 40"/>
                <a:gd name="T18" fmla="*/ 16 w 24"/>
                <a:gd name="T19" fmla="*/ 34 h 40"/>
                <a:gd name="T20" fmla="*/ 24 w 24"/>
                <a:gd name="T21" fmla="*/ 34 h 40"/>
                <a:gd name="T22" fmla="*/ 24 w 24"/>
                <a:gd name="T23" fmla="*/ 40 h 40"/>
                <a:gd name="T24" fmla="*/ 1 w 24"/>
                <a:gd name="T25" fmla="*/ 40 h 40"/>
                <a:gd name="T26" fmla="*/ 1 w 24"/>
                <a:gd name="T27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1" y="34"/>
                  </a:moveTo>
                  <a:lnTo>
                    <a:pt x="8" y="34"/>
                  </a:lnTo>
                  <a:lnTo>
                    <a:pt x="8" y="13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4" y="40"/>
                  </a:lnTo>
                  <a:lnTo>
                    <a:pt x="1" y="4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6" name="Freeform 161"/>
            <p:cNvSpPr>
              <a:spLocks noEditPoints="1"/>
            </p:cNvSpPr>
            <p:nvPr/>
          </p:nvSpPr>
          <p:spPr bwMode="auto">
            <a:xfrm>
              <a:off x="10977665" y="3505579"/>
              <a:ext cx="43236" cy="66517"/>
            </a:xfrm>
            <a:custGeom>
              <a:avLst/>
              <a:gdLst>
                <a:gd name="T0" fmla="*/ 0 w 21"/>
                <a:gd name="T1" fmla="*/ 16 h 32"/>
                <a:gd name="T2" fmla="*/ 3 w 21"/>
                <a:gd name="T3" fmla="*/ 4 h 32"/>
                <a:gd name="T4" fmla="*/ 11 w 21"/>
                <a:gd name="T5" fmla="*/ 0 h 32"/>
                <a:gd name="T6" fmla="*/ 19 w 21"/>
                <a:gd name="T7" fmla="*/ 4 h 32"/>
                <a:gd name="T8" fmla="*/ 21 w 21"/>
                <a:gd name="T9" fmla="*/ 16 h 32"/>
                <a:gd name="T10" fmla="*/ 19 w 21"/>
                <a:gd name="T11" fmla="*/ 28 h 32"/>
                <a:gd name="T12" fmla="*/ 11 w 21"/>
                <a:gd name="T13" fmla="*/ 32 h 32"/>
                <a:gd name="T14" fmla="*/ 3 w 21"/>
                <a:gd name="T15" fmla="*/ 28 h 32"/>
                <a:gd name="T16" fmla="*/ 0 w 21"/>
                <a:gd name="T17" fmla="*/ 16 h 32"/>
                <a:gd name="T18" fmla="*/ 6 w 21"/>
                <a:gd name="T19" fmla="*/ 16 h 32"/>
                <a:gd name="T20" fmla="*/ 7 w 21"/>
                <a:gd name="T21" fmla="*/ 25 h 32"/>
                <a:gd name="T22" fmla="*/ 11 w 21"/>
                <a:gd name="T23" fmla="*/ 28 h 32"/>
                <a:gd name="T24" fmla="*/ 14 w 21"/>
                <a:gd name="T25" fmla="*/ 25 h 32"/>
                <a:gd name="T26" fmla="*/ 16 w 21"/>
                <a:gd name="T27" fmla="*/ 16 h 32"/>
                <a:gd name="T28" fmla="*/ 15 w 21"/>
                <a:gd name="T29" fmla="*/ 8 h 32"/>
                <a:gd name="T30" fmla="*/ 11 w 21"/>
                <a:gd name="T31" fmla="*/ 5 h 32"/>
                <a:gd name="T32" fmla="*/ 7 w 21"/>
                <a:gd name="T33" fmla="*/ 8 h 32"/>
                <a:gd name="T34" fmla="*/ 6 w 21"/>
                <a:gd name="T3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2">
                  <a:moveTo>
                    <a:pt x="0" y="16"/>
                  </a:move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7"/>
                    <a:pt x="21" y="11"/>
                    <a:pt x="21" y="16"/>
                  </a:cubicBezTo>
                  <a:cubicBezTo>
                    <a:pt x="21" y="22"/>
                    <a:pt x="20" y="26"/>
                    <a:pt x="19" y="28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7" y="32"/>
                    <a:pt x="4" y="31"/>
                    <a:pt x="3" y="28"/>
                  </a:cubicBezTo>
                  <a:cubicBezTo>
                    <a:pt x="1" y="25"/>
                    <a:pt x="0" y="21"/>
                    <a:pt x="0" y="16"/>
                  </a:cubicBezTo>
                  <a:close/>
                  <a:moveTo>
                    <a:pt x="6" y="16"/>
                  </a:moveTo>
                  <a:cubicBezTo>
                    <a:pt x="6" y="20"/>
                    <a:pt x="6" y="23"/>
                    <a:pt x="7" y="25"/>
                  </a:cubicBezTo>
                  <a:cubicBezTo>
                    <a:pt x="8" y="27"/>
                    <a:pt x="9" y="28"/>
                    <a:pt x="11" y="28"/>
                  </a:cubicBezTo>
                  <a:cubicBezTo>
                    <a:pt x="12" y="28"/>
                    <a:pt x="14" y="27"/>
                    <a:pt x="14" y="25"/>
                  </a:cubicBezTo>
                  <a:cubicBezTo>
                    <a:pt x="15" y="23"/>
                    <a:pt x="16" y="20"/>
                    <a:pt x="16" y="16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4" y="6"/>
                    <a:pt x="12" y="5"/>
                    <a:pt x="11" y="5"/>
                  </a:cubicBezTo>
                  <a:cubicBezTo>
                    <a:pt x="9" y="5"/>
                    <a:pt x="8" y="6"/>
                    <a:pt x="7" y="8"/>
                  </a:cubicBezTo>
                  <a:cubicBezTo>
                    <a:pt x="6" y="10"/>
                    <a:pt x="6" y="13"/>
                    <a:pt x="6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7" name="Freeform 162"/>
            <p:cNvSpPr/>
            <p:nvPr/>
          </p:nvSpPr>
          <p:spPr bwMode="auto">
            <a:xfrm>
              <a:off x="6457837" y="1870925"/>
              <a:ext cx="41574" cy="34922"/>
            </a:xfrm>
            <a:custGeom>
              <a:avLst/>
              <a:gdLst>
                <a:gd name="T0" fmla="*/ 20 w 20"/>
                <a:gd name="T1" fmla="*/ 14 h 17"/>
                <a:gd name="T2" fmla="*/ 17 w 20"/>
                <a:gd name="T3" fmla="*/ 17 h 17"/>
                <a:gd name="T4" fmla="*/ 3 w 20"/>
                <a:gd name="T5" fmla="*/ 17 h 17"/>
                <a:gd name="T6" fmla="*/ 0 w 20"/>
                <a:gd name="T7" fmla="*/ 14 h 17"/>
                <a:gd name="T8" fmla="*/ 0 w 20"/>
                <a:gd name="T9" fmla="*/ 3 h 17"/>
                <a:gd name="T10" fmla="*/ 3 w 20"/>
                <a:gd name="T11" fmla="*/ 0 h 17"/>
                <a:gd name="T12" fmla="*/ 17 w 20"/>
                <a:gd name="T13" fmla="*/ 0 h 17"/>
                <a:gd name="T14" fmla="*/ 20 w 20"/>
                <a:gd name="T15" fmla="*/ 3 h 17"/>
                <a:gd name="T16" fmla="*/ 20 w 20"/>
                <a:gd name="T1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20" y="14"/>
                  </a:moveTo>
                  <a:cubicBezTo>
                    <a:pt x="20" y="16"/>
                    <a:pt x="19" y="17"/>
                    <a:pt x="17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2"/>
                    <a:pt x="20" y="3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8" name="Freeform 163"/>
            <p:cNvSpPr/>
            <p:nvPr/>
          </p:nvSpPr>
          <p:spPr bwMode="auto">
            <a:xfrm>
              <a:off x="6391320" y="1902520"/>
              <a:ext cx="48225" cy="51551"/>
            </a:xfrm>
            <a:custGeom>
              <a:avLst/>
              <a:gdLst>
                <a:gd name="T0" fmla="*/ 21 w 23"/>
                <a:gd name="T1" fmla="*/ 6 h 25"/>
                <a:gd name="T2" fmla="*/ 22 w 23"/>
                <a:gd name="T3" fmla="*/ 11 h 25"/>
                <a:gd name="T4" fmla="*/ 16 w 23"/>
                <a:gd name="T5" fmla="*/ 23 h 25"/>
                <a:gd name="T6" fmla="*/ 11 w 23"/>
                <a:gd name="T7" fmla="*/ 24 h 25"/>
                <a:gd name="T8" fmla="*/ 2 w 23"/>
                <a:gd name="T9" fmla="*/ 19 h 25"/>
                <a:gd name="T10" fmla="*/ 1 w 23"/>
                <a:gd name="T11" fmla="*/ 14 h 25"/>
                <a:gd name="T12" fmla="*/ 8 w 23"/>
                <a:gd name="T13" fmla="*/ 2 h 25"/>
                <a:gd name="T14" fmla="*/ 12 w 23"/>
                <a:gd name="T15" fmla="*/ 1 h 25"/>
                <a:gd name="T16" fmla="*/ 21 w 23"/>
                <a:gd name="T1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5">
                  <a:moveTo>
                    <a:pt x="21" y="6"/>
                  </a:moveTo>
                  <a:cubicBezTo>
                    <a:pt x="23" y="7"/>
                    <a:pt x="23" y="9"/>
                    <a:pt x="22" y="1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5"/>
                    <a:pt x="13" y="25"/>
                    <a:pt x="11" y="24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10" y="0"/>
                    <a:pt x="12" y="1"/>
                  </a:cubicBezTo>
                  <a:lnTo>
                    <a:pt x="21" y="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9" name="Freeform 164"/>
            <p:cNvSpPr/>
            <p:nvPr/>
          </p:nvSpPr>
          <p:spPr bwMode="auto">
            <a:xfrm>
              <a:off x="6392982" y="1977352"/>
              <a:ext cx="51551" cy="51551"/>
            </a:xfrm>
            <a:custGeom>
              <a:avLst/>
              <a:gdLst>
                <a:gd name="T0" fmla="*/ 11 w 24"/>
                <a:gd name="T1" fmla="*/ 1 h 25"/>
                <a:gd name="T2" fmla="*/ 16 w 24"/>
                <a:gd name="T3" fmla="*/ 2 h 25"/>
                <a:gd name="T4" fmla="*/ 23 w 24"/>
                <a:gd name="T5" fmla="*/ 14 h 25"/>
                <a:gd name="T6" fmla="*/ 22 w 24"/>
                <a:gd name="T7" fmla="*/ 19 h 25"/>
                <a:gd name="T8" fmla="*/ 12 w 24"/>
                <a:gd name="T9" fmla="*/ 24 h 25"/>
                <a:gd name="T10" fmla="*/ 8 w 24"/>
                <a:gd name="T11" fmla="*/ 23 h 25"/>
                <a:gd name="T12" fmla="*/ 1 w 24"/>
                <a:gd name="T13" fmla="*/ 11 h 25"/>
                <a:gd name="T14" fmla="*/ 2 w 24"/>
                <a:gd name="T15" fmla="*/ 6 h 25"/>
                <a:gd name="T16" fmla="*/ 11 w 24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1" y="1"/>
                  </a:moveTo>
                  <a:cubicBezTo>
                    <a:pt x="13" y="0"/>
                    <a:pt x="15" y="0"/>
                    <a:pt x="16" y="2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6"/>
                    <a:pt x="23" y="18"/>
                    <a:pt x="22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5"/>
                    <a:pt x="9" y="24"/>
                    <a:pt x="8" y="2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0" y="7"/>
                    <a:pt x="2" y="6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0" name="Freeform 165"/>
            <p:cNvSpPr/>
            <p:nvPr/>
          </p:nvSpPr>
          <p:spPr bwMode="auto">
            <a:xfrm>
              <a:off x="6462825" y="2018925"/>
              <a:ext cx="43236" cy="38248"/>
            </a:xfrm>
            <a:custGeom>
              <a:avLst/>
              <a:gdLst>
                <a:gd name="T0" fmla="*/ 0 w 21"/>
                <a:gd name="T1" fmla="*/ 4 h 18"/>
                <a:gd name="T2" fmla="*/ 3 w 21"/>
                <a:gd name="T3" fmla="*/ 0 h 18"/>
                <a:gd name="T4" fmla="*/ 17 w 21"/>
                <a:gd name="T5" fmla="*/ 0 h 18"/>
                <a:gd name="T6" fmla="*/ 21 w 21"/>
                <a:gd name="T7" fmla="*/ 4 h 18"/>
                <a:gd name="T8" fmla="*/ 21 w 21"/>
                <a:gd name="T9" fmla="*/ 14 h 18"/>
                <a:gd name="T10" fmla="*/ 17 w 21"/>
                <a:gd name="T11" fmla="*/ 18 h 18"/>
                <a:gd name="T12" fmla="*/ 3 w 21"/>
                <a:gd name="T13" fmla="*/ 18 h 18"/>
                <a:gd name="T14" fmla="*/ 0 w 21"/>
                <a:gd name="T15" fmla="*/ 14 h 18"/>
                <a:gd name="T16" fmla="*/ 0 w 21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0" y="4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1" y="2"/>
                    <a:pt x="21" y="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6"/>
                    <a:pt x="19" y="18"/>
                    <a:pt x="17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1" name="Freeform 166"/>
            <p:cNvSpPr/>
            <p:nvPr/>
          </p:nvSpPr>
          <p:spPr bwMode="auto">
            <a:xfrm>
              <a:off x="6522690" y="1972363"/>
              <a:ext cx="48225" cy="53214"/>
            </a:xfrm>
            <a:custGeom>
              <a:avLst/>
              <a:gdLst>
                <a:gd name="T0" fmla="*/ 2 w 23"/>
                <a:gd name="T1" fmla="*/ 18 h 25"/>
                <a:gd name="T2" fmla="*/ 1 w 23"/>
                <a:gd name="T3" fmla="*/ 14 h 25"/>
                <a:gd name="T4" fmla="*/ 8 w 23"/>
                <a:gd name="T5" fmla="*/ 2 h 25"/>
                <a:gd name="T6" fmla="*/ 12 w 23"/>
                <a:gd name="T7" fmla="*/ 0 h 25"/>
                <a:gd name="T8" fmla="*/ 21 w 23"/>
                <a:gd name="T9" fmla="*/ 6 h 25"/>
                <a:gd name="T10" fmla="*/ 23 w 23"/>
                <a:gd name="T11" fmla="*/ 10 h 25"/>
                <a:gd name="T12" fmla="*/ 16 w 23"/>
                <a:gd name="T13" fmla="*/ 22 h 25"/>
                <a:gd name="T14" fmla="*/ 11 w 23"/>
                <a:gd name="T15" fmla="*/ 24 h 25"/>
                <a:gd name="T16" fmla="*/ 2 w 23"/>
                <a:gd name="T1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5">
                  <a:moveTo>
                    <a:pt x="2" y="18"/>
                  </a:moveTo>
                  <a:cubicBezTo>
                    <a:pt x="0" y="17"/>
                    <a:pt x="0" y="15"/>
                    <a:pt x="1" y="1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7"/>
                    <a:pt x="23" y="9"/>
                    <a:pt x="23" y="1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4"/>
                    <a:pt x="13" y="25"/>
                    <a:pt x="11" y="24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2" name="Freeform 167"/>
            <p:cNvSpPr/>
            <p:nvPr/>
          </p:nvSpPr>
          <p:spPr bwMode="auto">
            <a:xfrm>
              <a:off x="6519365" y="1897532"/>
              <a:ext cx="49888" cy="53214"/>
            </a:xfrm>
            <a:custGeom>
              <a:avLst/>
              <a:gdLst>
                <a:gd name="T0" fmla="*/ 13 w 24"/>
                <a:gd name="T1" fmla="*/ 24 h 25"/>
                <a:gd name="T2" fmla="*/ 8 w 24"/>
                <a:gd name="T3" fmla="*/ 23 h 25"/>
                <a:gd name="T4" fmla="*/ 1 w 24"/>
                <a:gd name="T5" fmla="*/ 11 h 25"/>
                <a:gd name="T6" fmla="*/ 3 w 24"/>
                <a:gd name="T7" fmla="*/ 6 h 25"/>
                <a:gd name="T8" fmla="*/ 12 w 24"/>
                <a:gd name="T9" fmla="*/ 1 h 25"/>
                <a:gd name="T10" fmla="*/ 16 w 24"/>
                <a:gd name="T11" fmla="*/ 2 h 25"/>
                <a:gd name="T12" fmla="*/ 23 w 24"/>
                <a:gd name="T13" fmla="*/ 14 h 25"/>
                <a:gd name="T14" fmla="*/ 22 w 24"/>
                <a:gd name="T15" fmla="*/ 19 h 25"/>
                <a:gd name="T16" fmla="*/ 13 w 24"/>
                <a:gd name="T1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3" y="24"/>
                  </a:moveTo>
                  <a:cubicBezTo>
                    <a:pt x="11" y="25"/>
                    <a:pt x="9" y="24"/>
                    <a:pt x="8" y="2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5" y="0"/>
                    <a:pt x="16" y="2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6"/>
                    <a:pt x="24" y="18"/>
                    <a:pt x="22" y="19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3" name="Freeform 168"/>
            <p:cNvSpPr>
              <a:spLocks noEditPoints="1"/>
            </p:cNvSpPr>
            <p:nvPr/>
          </p:nvSpPr>
          <p:spPr bwMode="auto">
            <a:xfrm>
              <a:off x="6414601" y="1895869"/>
              <a:ext cx="133034" cy="133034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48 h 64"/>
                <a:gd name="T12" fmla="*/ 17 w 64"/>
                <a:gd name="T13" fmla="*/ 32 h 64"/>
                <a:gd name="T14" fmla="*/ 32 w 64"/>
                <a:gd name="T15" fmla="*/ 17 h 64"/>
                <a:gd name="T16" fmla="*/ 47 w 64"/>
                <a:gd name="T17" fmla="*/ 32 h 64"/>
                <a:gd name="T18" fmla="*/ 32 w 64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5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5"/>
                    <a:pt x="50" y="0"/>
                    <a:pt x="32" y="0"/>
                  </a:cubicBezTo>
                  <a:close/>
                  <a:moveTo>
                    <a:pt x="32" y="48"/>
                  </a:moveTo>
                  <a:cubicBezTo>
                    <a:pt x="24" y="48"/>
                    <a:pt x="17" y="41"/>
                    <a:pt x="17" y="32"/>
                  </a:cubicBezTo>
                  <a:cubicBezTo>
                    <a:pt x="17" y="24"/>
                    <a:pt x="24" y="17"/>
                    <a:pt x="32" y="17"/>
                  </a:cubicBezTo>
                  <a:cubicBezTo>
                    <a:pt x="41" y="17"/>
                    <a:pt x="47" y="24"/>
                    <a:pt x="47" y="32"/>
                  </a:cubicBezTo>
                  <a:cubicBezTo>
                    <a:pt x="47" y="41"/>
                    <a:pt x="41" y="48"/>
                    <a:pt x="32" y="4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4" name="Freeform 169"/>
            <p:cNvSpPr>
              <a:spLocks noEditPoints="1"/>
            </p:cNvSpPr>
            <p:nvPr/>
          </p:nvSpPr>
          <p:spPr bwMode="auto">
            <a:xfrm>
              <a:off x="6062061" y="2018925"/>
              <a:ext cx="330922" cy="334248"/>
            </a:xfrm>
            <a:custGeom>
              <a:avLst/>
              <a:gdLst>
                <a:gd name="T0" fmla="*/ 80 w 159"/>
                <a:gd name="T1" fmla="*/ 160 h 160"/>
                <a:gd name="T2" fmla="*/ 0 w 159"/>
                <a:gd name="T3" fmla="*/ 80 h 160"/>
                <a:gd name="T4" fmla="*/ 80 w 159"/>
                <a:gd name="T5" fmla="*/ 0 h 160"/>
                <a:gd name="T6" fmla="*/ 159 w 159"/>
                <a:gd name="T7" fmla="*/ 80 h 160"/>
                <a:gd name="T8" fmla="*/ 80 w 159"/>
                <a:gd name="T9" fmla="*/ 160 h 160"/>
                <a:gd name="T10" fmla="*/ 80 w 159"/>
                <a:gd name="T11" fmla="*/ 14 h 160"/>
                <a:gd name="T12" fmla="*/ 15 w 159"/>
                <a:gd name="T13" fmla="*/ 80 h 160"/>
                <a:gd name="T14" fmla="*/ 80 w 159"/>
                <a:gd name="T15" fmla="*/ 145 h 160"/>
                <a:gd name="T16" fmla="*/ 144 w 159"/>
                <a:gd name="T17" fmla="*/ 80 h 160"/>
                <a:gd name="T18" fmla="*/ 80 w 159"/>
                <a:gd name="T19" fmla="*/ 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80" y="160"/>
                  </a:moveTo>
                  <a:cubicBezTo>
                    <a:pt x="36" y="160"/>
                    <a:pt x="0" y="124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123" y="0"/>
                    <a:pt x="159" y="36"/>
                    <a:pt x="159" y="80"/>
                  </a:cubicBezTo>
                  <a:cubicBezTo>
                    <a:pt x="159" y="124"/>
                    <a:pt x="123" y="160"/>
                    <a:pt x="80" y="160"/>
                  </a:cubicBezTo>
                  <a:close/>
                  <a:moveTo>
                    <a:pt x="80" y="14"/>
                  </a:moveTo>
                  <a:cubicBezTo>
                    <a:pt x="44" y="14"/>
                    <a:pt x="15" y="43"/>
                    <a:pt x="15" y="80"/>
                  </a:cubicBezTo>
                  <a:cubicBezTo>
                    <a:pt x="15" y="116"/>
                    <a:pt x="44" y="145"/>
                    <a:pt x="80" y="145"/>
                  </a:cubicBezTo>
                  <a:cubicBezTo>
                    <a:pt x="115" y="145"/>
                    <a:pt x="144" y="116"/>
                    <a:pt x="144" y="80"/>
                  </a:cubicBezTo>
                  <a:cubicBezTo>
                    <a:pt x="144" y="43"/>
                    <a:pt x="115" y="14"/>
                    <a:pt x="80" y="1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5" name="Freeform 170"/>
            <p:cNvSpPr>
              <a:spLocks noEditPoints="1"/>
            </p:cNvSpPr>
            <p:nvPr/>
          </p:nvSpPr>
          <p:spPr bwMode="auto">
            <a:xfrm>
              <a:off x="6150195" y="2023914"/>
              <a:ext cx="156315" cy="324271"/>
            </a:xfrm>
            <a:custGeom>
              <a:avLst/>
              <a:gdLst>
                <a:gd name="T0" fmla="*/ 38 w 75"/>
                <a:gd name="T1" fmla="*/ 156 h 156"/>
                <a:gd name="T2" fmla="*/ 0 w 75"/>
                <a:gd name="T3" fmla="*/ 78 h 156"/>
                <a:gd name="T4" fmla="*/ 38 w 75"/>
                <a:gd name="T5" fmla="*/ 0 h 156"/>
                <a:gd name="T6" fmla="*/ 75 w 75"/>
                <a:gd name="T7" fmla="*/ 78 h 156"/>
                <a:gd name="T8" fmla="*/ 38 w 75"/>
                <a:gd name="T9" fmla="*/ 156 h 156"/>
                <a:gd name="T10" fmla="*/ 38 w 75"/>
                <a:gd name="T11" fmla="*/ 14 h 156"/>
                <a:gd name="T12" fmla="*/ 15 w 75"/>
                <a:gd name="T13" fmla="*/ 78 h 156"/>
                <a:gd name="T14" fmla="*/ 38 w 75"/>
                <a:gd name="T15" fmla="*/ 141 h 156"/>
                <a:gd name="T16" fmla="*/ 60 w 75"/>
                <a:gd name="T17" fmla="*/ 78 h 156"/>
                <a:gd name="T18" fmla="*/ 38 w 75"/>
                <a:gd name="T19" fmla="*/ 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56">
                  <a:moveTo>
                    <a:pt x="38" y="156"/>
                  </a:moveTo>
                  <a:cubicBezTo>
                    <a:pt x="16" y="156"/>
                    <a:pt x="0" y="122"/>
                    <a:pt x="0" y="78"/>
                  </a:cubicBezTo>
                  <a:cubicBezTo>
                    <a:pt x="0" y="33"/>
                    <a:pt x="16" y="0"/>
                    <a:pt x="38" y="0"/>
                  </a:cubicBezTo>
                  <a:cubicBezTo>
                    <a:pt x="59" y="0"/>
                    <a:pt x="75" y="33"/>
                    <a:pt x="75" y="78"/>
                  </a:cubicBezTo>
                  <a:cubicBezTo>
                    <a:pt x="75" y="122"/>
                    <a:pt x="59" y="156"/>
                    <a:pt x="38" y="156"/>
                  </a:cubicBezTo>
                  <a:close/>
                  <a:moveTo>
                    <a:pt x="38" y="14"/>
                  </a:moveTo>
                  <a:cubicBezTo>
                    <a:pt x="28" y="14"/>
                    <a:pt x="15" y="39"/>
                    <a:pt x="15" y="78"/>
                  </a:cubicBezTo>
                  <a:cubicBezTo>
                    <a:pt x="15" y="117"/>
                    <a:pt x="28" y="141"/>
                    <a:pt x="38" y="141"/>
                  </a:cubicBezTo>
                  <a:cubicBezTo>
                    <a:pt x="47" y="141"/>
                    <a:pt x="60" y="117"/>
                    <a:pt x="60" y="78"/>
                  </a:cubicBezTo>
                  <a:cubicBezTo>
                    <a:pt x="60" y="39"/>
                    <a:pt x="47" y="14"/>
                    <a:pt x="38" y="1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6" name="Freeform 171"/>
            <p:cNvSpPr/>
            <p:nvPr/>
          </p:nvSpPr>
          <p:spPr bwMode="auto">
            <a:xfrm>
              <a:off x="6062061" y="2171914"/>
              <a:ext cx="330922" cy="28270"/>
            </a:xfrm>
            <a:custGeom>
              <a:avLst/>
              <a:gdLst>
                <a:gd name="T0" fmla="*/ 152 w 159"/>
                <a:gd name="T1" fmla="*/ 14 h 14"/>
                <a:gd name="T2" fmla="*/ 7 w 159"/>
                <a:gd name="T3" fmla="*/ 14 h 14"/>
                <a:gd name="T4" fmla="*/ 0 w 159"/>
                <a:gd name="T5" fmla="*/ 7 h 14"/>
                <a:gd name="T6" fmla="*/ 7 w 159"/>
                <a:gd name="T7" fmla="*/ 0 h 14"/>
                <a:gd name="T8" fmla="*/ 152 w 159"/>
                <a:gd name="T9" fmla="*/ 0 h 14"/>
                <a:gd name="T10" fmla="*/ 159 w 159"/>
                <a:gd name="T11" fmla="*/ 7 h 14"/>
                <a:gd name="T12" fmla="*/ 152 w 15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14">
                  <a:moveTo>
                    <a:pt x="152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6" y="0"/>
                    <a:pt x="159" y="3"/>
                    <a:pt x="159" y="7"/>
                  </a:cubicBezTo>
                  <a:cubicBezTo>
                    <a:pt x="159" y="11"/>
                    <a:pt x="156" y="14"/>
                    <a:pt x="152" y="1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7" name="Freeform 172"/>
            <p:cNvSpPr/>
            <p:nvPr/>
          </p:nvSpPr>
          <p:spPr bwMode="auto">
            <a:xfrm>
              <a:off x="6087004" y="2085442"/>
              <a:ext cx="281035" cy="48225"/>
            </a:xfrm>
            <a:custGeom>
              <a:avLst/>
              <a:gdLst>
                <a:gd name="T0" fmla="*/ 68 w 135"/>
                <a:gd name="T1" fmla="*/ 23 h 23"/>
                <a:gd name="T2" fmla="*/ 6 w 135"/>
                <a:gd name="T3" fmla="*/ 15 h 23"/>
                <a:gd name="T4" fmla="*/ 1 w 135"/>
                <a:gd name="T5" fmla="*/ 6 h 23"/>
                <a:gd name="T6" fmla="*/ 9 w 135"/>
                <a:gd name="T7" fmla="*/ 1 h 23"/>
                <a:gd name="T8" fmla="*/ 126 w 135"/>
                <a:gd name="T9" fmla="*/ 1 h 23"/>
                <a:gd name="T10" fmla="*/ 134 w 135"/>
                <a:gd name="T11" fmla="*/ 6 h 23"/>
                <a:gd name="T12" fmla="*/ 129 w 135"/>
                <a:gd name="T13" fmla="*/ 15 h 23"/>
                <a:gd name="T14" fmla="*/ 68 w 13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3">
                  <a:moveTo>
                    <a:pt x="68" y="23"/>
                  </a:moveTo>
                  <a:cubicBezTo>
                    <a:pt x="47" y="23"/>
                    <a:pt x="26" y="21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47" y="12"/>
                    <a:pt x="88" y="12"/>
                    <a:pt x="126" y="1"/>
                  </a:cubicBezTo>
                  <a:cubicBezTo>
                    <a:pt x="129" y="0"/>
                    <a:pt x="133" y="2"/>
                    <a:pt x="134" y="6"/>
                  </a:cubicBezTo>
                  <a:cubicBezTo>
                    <a:pt x="135" y="10"/>
                    <a:pt x="133" y="14"/>
                    <a:pt x="129" y="15"/>
                  </a:cubicBezTo>
                  <a:cubicBezTo>
                    <a:pt x="109" y="21"/>
                    <a:pt x="88" y="23"/>
                    <a:pt x="68" y="2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8" name="Freeform 173"/>
            <p:cNvSpPr/>
            <p:nvPr/>
          </p:nvSpPr>
          <p:spPr bwMode="auto">
            <a:xfrm>
              <a:off x="6087004" y="2230117"/>
              <a:ext cx="281035" cy="53214"/>
            </a:xfrm>
            <a:custGeom>
              <a:avLst/>
              <a:gdLst>
                <a:gd name="T0" fmla="*/ 8 w 135"/>
                <a:gd name="T1" fmla="*/ 26 h 26"/>
                <a:gd name="T2" fmla="*/ 1 w 135"/>
                <a:gd name="T3" fmla="*/ 20 h 26"/>
                <a:gd name="T4" fmla="*/ 6 w 135"/>
                <a:gd name="T5" fmla="*/ 11 h 26"/>
                <a:gd name="T6" fmla="*/ 129 w 135"/>
                <a:gd name="T7" fmla="*/ 11 h 26"/>
                <a:gd name="T8" fmla="*/ 134 w 135"/>
                <a:gd name="T9" fmla="*/ 20 h 26"/>
                <a:gd name="T10" fmla="*/ 126 w 135"/>
                <a:gd name="T11" fmla="*/ 25 h 26"/>
                <a:gd name="T12" fmla="*/ 9 w 135"/>
                <a:gd name="T13" fmla="*/ 25 h 26"/>
                <a:gd name="T14" fmla="*/ 8 w 1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6">
                  <a:moveTo>
                    <a:pt x="8" y="26"/>
                  </a:moveTo>
                  <a:cubicBezTo>
                    <a:pt x="4" y="26"/>
                    <a:pt x="1" y="23"/>
                    <a:pt x="1" y="20"/>
                  </a:cubicBezTo>
                  <a:cubicBezTo>
                    <a:pt x="0" y="16"/>
                    <a:pt x="2" y="13"/>
                    <a:pt x="6" y="11"/>
                  </a:cubicBezTo>
                  <a:cubicBezTo>
                    <a:pt x="46" y="0"/>
                    <a:pt x="89" y="0"/>
                    <a:pt x="129" y="11"/>
                  </a:cubicBezTo>
                  <a:cubicBezTo>
                    <a:pt x="133" y="13"/>
                    <a:pt x="135" y="16"/>
                    <a:pt x="134" y="20"/>
                  </a:cubicBezTo>
                  <a:cubicBezTo>
                    <a:pt x="133" y="24"/>
                    <a:pt x="129" y="26"/>
                    <a:pt x="126" y="25"/>
                  </a:cubicBezTo>
                  <a:cubicBezTo>
                    <a:pt x="88" y="15"/>
                    <a:pt x="47" y="15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9" name="Freeform 174"/>
            <p:cNvSpPr/>
            <p:nvPr/>
          </p:nvSpPr>
          <p:spPr bwMode="auto">
            <a:xfrm>
              <a:off x="6200083" y="1954071"/>
              <a:ext cx="74832" cy="61529"/>
            </a:xfrm>
            <a:custGeom>
              <a:avLst/>
              <a:gdLst>
                <a:gd name="T0" fmla="*/ 40 w 45"/>
                <a:gd name="T1" fmla="*/ 0 h 37"/>
                <a:gd name="T2" fmla="*/ 32 w 45"/>
                <a:gd name="T3" fmla="*/ 0 h 37"/>
                <a:gd name="T4" fmla="*/ 12 w 45"/>
                <a:gd name="T5" fmla="*/ 0 h 37"/>
                <a:gd name="T6" fmla="*/ 5 w 45"/>
                <a:gd name="T7" fmla="*/ 0 h 37"/>
                <a:gd name="T8" fmla="*/ 0 w 45"/>
                <a:gd name="T9" fmla="*/ 37 h 37"/>
                <a:gd name="T10" fmla="*/ 12 w 45"/>
                <a:gd name="T11" fmla="*/ 37 h 37"/>
                <a:gd name="T12" fmla="*/ 32 w 45"/>
                <a:gd name="T13" fmla="*/ 37 h 37"/>
                <a:gd name="T14" fmla="*/ 45 w 45"/>
                <a:gd name="T15" fmla="*/ 37 h 37"/>
                <a:gd name="T16" fmla="*/ 40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40" y="0"/>
                  </a:moveTo>
                  <a:lnTo>
                    <a:pt x="32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37"/>
                  </a:lnTo>
                  <a:lnTo>
                    <a:pt x="12" y="37"/>
                  </a:lnTo>
                  <a:lnTo>
                    <a:pt x="32" y="37"/>
                  </a:lnTo>
                  <a:lnTo>
                    <a:pt x="45" y="3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0" name="Freeform 175"/>
            <p:cNvSpPr/>
            <p:nvPr/>
          </p:nvSpPr>
          <p:spPr bwMode="auto">
            <a:xfrm>
              <a:off x="6095319" y="1964049"/>
              <a:ext cx="88136" cy="86472"/>
            </a:xfrm>
            <a:custGeom>
              <a:avLst/>
              <a:gdLst>
                <a:gd name="T0" fmla="*/ 30 w 53"/>
                <a:gd name="T1" fmla="*/ 0 h 52"/>
                <a:gd name="T2" fmla="*/ 23 w 53"/>
                <a:gd name="T3" fmla="*/ 4 h 52"/>
                <a:gd name="T4" fmla="*/ 6 w 53"/>
                <a:gd name="T5" fmla="*/ 14 h 52"/>
                <a:gd name="T6" fmla="*/ 0 w 53"/>
                <a:gd name="T7" fmla="*/ 18 h 52"/>
                <a:gd name="T8" fmla="*/ 14 w 53"/>
                <a:gd name="T9" fmla="*/ 52 h 52"/>
                <a:gd name="T10" fmla="*/ 25 w 53"/>
                <a:gd name="T11" fmla="*/ 46 h 52"/>
                <a:gd name="T12" fmla="*/ 42 w 53"/>
                <a:gd name="T13" fmla="*/ 37 h 52"/>
                <a:gd name="T14" fmla="*/ 53 w 53"/>
                <a:gd name="T15" fmla="*/ 29 h 52"/>
                <a:gd name="T16" fmla="*/ 30 w 53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2">
                  <a:moveTo>
                    <a:pt x="30" y="0"/>
                  </a:moveTo>
                  <a:lnTo>
                    <a:pt x="23" y="4"/>
                  </a:lnTo>
                  <a:lnTo>
                    <a:pt x="6" y="14"/>
                  </a:lnTo>
                  <a:lnTo>
                    <a:pt x="0" y="18"/>
                  </a:lnTo>
                  <a:lnTo>
                    <a:pt x="14" y="52"/>
                  </a:lnTo>
                  <a:lnTo>
                    <a:pt x="25" y="46"/>
                  </a:lnTo>
                  <a:lnTo>
                    <a:pt x="42" y="37"/>
                  </a:lnTo>
                  <a:lnTo>
                    <a:pt x="53" y="2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1" name="Freeform 176"/>
            <p:cNvSpPr/>
            <p:nvPr/>
          </p:nvSpPr>
          <p:spPr bwMode="auto">
            <a:xfrm>
              <a:off x="6018825" y="2035554"/>
              <a:ext cx="84810" cy="89798"/>
            </a:xfrm>
            <a:custGeom>
              <a:avLst/>
              <a:gdLst>
                <a:gd name="T0" fmla="*/ 16 w 51"/>
                <a:gd name="T1" fmla="*/ 0 h 54"/>
                <a:gd name="T2" fmla="*/ 12 w 51"/>
                <a:gd name="T3" fmla="*/ 8 h 54"/>
                <a:gd name="T4" fmla="*/ 4 w 51"/>
                <a:gd name="T5" fmla="*/ 24 h 54"/>
                <a:gd name="T6" fmla="*/ 0 w 51"/>
                <a:gd name="T7" fmla="*/ 30 h 54"/>
                <a:gd name="T8" fmla="*/ 29 w 51"/>
                <a:gd name="T9" fmla="*/ 54 h 54"/>
                <a:gd name="T10" fmla="*/ 35 w 51"/>
                <a:gd name="T11" fmla="*/ 41 h 54"/>
                <a:gd name="T12" fmla="*/ 44 w 51"/>
                <a:gd name="T13" fmla="*/ 25 h 54"/>
                <a:gd name="T14" fmla="*/ 51 w 51"/>
                <a:gd name="T15" fmla="*/ 14 h 54"/>
                <a:gd name="T16" fmla="*/ 16 w 51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4">
                  <a:moveTo>
                    <a:pt x="16" y="0"/>
                  </a:moveTo>
                  <a:lnTo>
                    <a:pt x="12" y="8"/>
                  </a:lnTo>
                  <a:lnTo>
                    <a:pt x="4" y="24"/>
                  </a:lnTo>
                  <a:lnTo>
                    <a:pt x="0" y="30"/>
                  </a:lnTo>
                  <a:lnTo>
                    <a:pt x="29" y="54"/>
                  </a:lnTo>
                  <a:lnTo>
                    <a:pt x="35" y="41"/>
                  </a:lnTo>
                  <a:lnTo>
                    <a:pt x="44" y="25"/>
                  </a:lnTo>
                  <a:lnTo>
                    <a:pt x="51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2" name="Freeform 177"/>
            <p:cNvSpPr/>
            <p:nvPr/>
          </p:nvSpPr>
          <p:spPr bwMode="auto">
            <a:xfrm>
              <a:off x="5995544" y="2138656"/>
              <a:ext cx="59865" cy="74832"/>
            </a:xfrm>
            <a:custGeom>
              <a:avLst/>
              <a:gdLst>
                <a:gd name="T0" fmla="*/ 0 w 36"/>
                <a:gd name="T1" fmla="*/ 6 h 45"/>
                <a:gd name="T2" fmla="*/ 0 w 36"/>
                <a:gd name="T3" fmla="*/ 13 h 45"/>
                <a:gd name="T4" fmla="*/ 0 w 36"/>
                <a:gd name="T5" fmla="*/ 32 h 45"/>
                <a:gd name="T6" fmla="*/ 0 w 36"/>
                <a:gd name="T7" fmla="*/ 40 h 45"/>
                <a:gd name="T8" fmla="*/ 36 w 36"/>
                <a:gd name="T9" fmla="*/ 45 h 45"/>
                <a:gd name="T10" fmla="*/ 36 w 36"/>
                <a:gd name="T11" fmla="*/ 32 h 45"/>
                <a:gd name="T12" fmla="*/ 36 w 36"/>
                <a:gd name="T13" fmla="*/ 13 h 45"/>
                <a:gd name="T14" fmla="*/ 36 w 36"/>
                <a:gd name="T15" fmla="*/ 0 h 45"/>
                <a:gd name="T16" fmla="*/ 0 w 36"/>
                <a:gd name="T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5">
                  <a:moveTo>
                    <a:pt x="0" y="6"/>
                  </a:moveTo>
                  <a:lnTo>
                    <a:pt x="0" y="13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36" y="45"/>
                  </a:lnTo>
                  <a:lnTo>
                    <a:pt x="36" y="32"/>
                  </a:lnTo>
                  <a:lnTo>
                    <a:pt x="36" y="13"/>
                  </a:lnTo>
                  <a:lnTo>
                    <a:pt x="3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3" name="Freeform 178"/>
            <p:cNvSpPr/>
            <p:nvPr/>
          </p:nvSpPr>
          <p:spPr bwMode="auto">
            <a:xfrm>
              <a:off x="6007184" y="2230117"/>
              <a:ext cx="86472" cy="86472"/>
            </a:xfrm>
            <a:custGeom>
              <a:avLst/>
              <a:gdLst>
                <a:gd name="T0" fmla="*/ 0 w 52"/>
                <a:gd name="T1" fmla="*/ 24 h 52"/>
                <a:gd name="T2" fmla="*/ 4 w 52"/>
                <a:gd name="T3" fmla="*/ 30 h 52"/>
                <a:gd name="T4" fmla="*/ 14 w 52"/>
                <a:gd name="T5" fmla="*/ 46 h 52"/>
                <a:gd name="T6" fmla="*/ 18 w 52"/>
                <a:gd name="T7" fmla="*/ 52 h 52"/>
                <a:gd name="T8" fmla="*/ 52 w 52"/>
                <a:gd name="T9" fmla="*/ 40 h 52"/>
                <a:gd name="T10" fmla="*/ 46 w 52"/>
                <a:gd name="T11" fmla="*/ 29 h 52"/>
                <a:gd name="T12" fmla="*/ 36 w 52"/>
                <a:gd name="T13" fmla="*/ 11 h 52"/>
                <a:gd name="T14" fmla="*/ 29 w 52"/>
                <a:gd name="T15" fmla="*/ 0 h 52"/>
                <a:gd name="T16" fmla="*/ 0 w 52"/>
                <a:gd name="T17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2">
                  <a:moveTo>
                    <a:pt x="0" y="24"/>
                  </a:moveTo>
                  <a:lnTo>
                    <a:pt x="4" y="30"/>
                  </a:lnTo>
                  <a:lnTo>
                    <a:pt x="14" y="46"/>
                  </a:lnTo>
                  <a:lnTo>
                    <a:pt x="18" y="52"/>
                  </a:lnTo>
                  <a:lnTo>
                    <a:pt x="52" y="40"/>
                  </a:lnTo>
                  <a:lnTo>
                    <a:pt x="46" y="29"/>
                  </a:lnTo>
                  <a:lnTo>
                    <a:pt x="36" y="11"/>
                  </a:lnTo>
                  <a:lnTo>
                    <a:pt x="29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4" name="Freeform 179"/>
            <p:cNvSpPr/>
            <p:nvPr/>
          </p:nvSpPr>
          <p:spPr bwMode="auto">
            <a:xfrm>
              <a:off x="6078690" y="2311600"/>
              <a:ext cx="88136" cy="84810"/>
            </a:xfrm>
            <a:custGeom>
              <a:avLst/>
              <a:gdLst>
                <a:gd name="T0" fmla="*/ 0 w 53"/>
                <a:gd name="T1" fmla="*/ 33 h 51"/>
                <a:gd name="T2" fmla="*/ 6 w 53"/>
                <a:gd name="T3" fmla="*/ 37 h 51"/>
                <a:gd name="T4" fmla="*/ 24 w 53"/>
                <a:gd name="T5" fmla="*/ 47 h 51"/>
                <a:gd name="T6" fmla="*/ 30 w 53"/>
                <a:gd name="T7" fmla="*/ 51 h 51"/>
                <a:gd name="T8" fmla="*/ 53 w 53"/>
                <a:gd name="T9" fmla="*/ 22 h 51"/>
                <a:gd name="T10" fmla="*/ 41 w 53"/>
                <a:gd name="T11" fmla="*/ 15 h 51"/>
                <a:gd name="T12" fmla="*/ 25 w 53"/>
                <a:gd name="T13" fmla="*/ 6 h 51"/>
                <a:gd name="T14" fmla="*/ 14 w 53"/>
                <a:gd name="T15" fmla="*/ 0 h 51"/>
                <a:gd name="T16" fmla="*/ 0 w 53"/>
                <a:gd name="T1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1">
                  <a:moveTo>
                    <a:pt x="0" y="33"/>
                  </a:moveTo>
                  <a:lnTo>
                    <a:pt x="6" y="37"/>
                  </a:lnTo>
                  <a:lnTo>
                    <a:pt x="24" y="47"/>
                  </a:lnTo>
                  <a:lnTo>
                    <a:pt x="30" y="51"/>
                  </a:lnTo>
                  <a:lnTo>
                    <a:pt x="53" y="22"/>
                  </a:lnTo>
                  <a:lnTo>
                    <a:pt x="41" y="15"/>
                  </a:lnTo>
                  <a:lnTo>
                    <a:pt x="25" y="6"/>
                  </a:lnTo>
                  <a:lnTo>
                    <a:pt x="14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5" name="Freeform 180"/>
            <p:cNvSpPr/>
            <p:nvPr/>
          </p:nvSpPr>
          <p:spPr bwMode="auto">
            <a:xfrm>
              <a:off x="6181791" y="2356499"/>
              <a:ext cx="74832" cy="61529"/>
            </a:xfrm>
            <a:custGeom>
              <a:avLst/>
              <a:gdLst>
                <a:gd name="T0" fmla="*/ 5 w 45"/>
                <a:gd name="T1" fmla="*/ 37 h 37"/>
                <a:gd name="T2" fmla="*/ 12 w 45"/>
                <a:gd name="T3" fmla="*/ 37 h 37"/>
                <a:gd name="T4" fmla="*/ 32 w 45"/>
                <a:gd name="T5" fmla="*/ 37 h 37"/>
                <a:gd name="T6" fmla="*/ 40 w 45"/>
                <a:gd name="T7" fmla="*/ 37 h 37"/>
                <a:gd name="T8" fmla="*/ 45 w 45"/>
                <a:gd name="T9" fmla="*/ 0 h 37"/>
                <a:gd name="T10" fmla="*/ 32 w 45"/>
                <a:gd name="T11" fmla="*/ 0 h 37"/>
                <a:gd name="T12" fmla="*/ 12 w 45"/>
                <a:gd name="T13" fmla="*/ 0 h 37"/>
                <a:gd name="T14" fmla="*/ 0 w 45"/>
                <a:gd name="T15" fmla="*/ 0 h 37"/>
                <a:gd name="T16" fmla="*/ 5 w 45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5" y="37"/>
                  </a:moveTo>
                  <a:lnTo>
                    <a:pt x="12" y="37"/>
                  </a:lnTo>
                  <a:lnTo>
                    <a:pt x="32" y="37"/>
                  </a:lnTo>
                  <a:lnTo>
                    <a:pt x="40" y="37"/>
                  </a:lnTo>
                  <a:lnTo>
                    <a:pt x="45" y="0"/>
                  </a:lnTo>
                  <a:lnTo>
                    <a:pt x="32" y="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6" name="Freeform 181"/>
            <p:cNvSpPr/>
            <p:nvPr/>
          </p:nvSpPr>
          <p:spPr bwMode="auto">
            <a:xfrm>
              <a:off x="6273252" y="2319915"/>
              <a:ext cx="86472" cy="84810"/>
            </a:xfrm>
            <a:custGeom>
              <a:avLst/>
              <a:gdLst>
                <a:gd name="T0" fmla="*/ 22 w 52"/>
                <a:gd name="T1" fmla="*/ 51 h 51"/>
                <a:gd name="T2" fmla="*/ 30 w 52"/>
                <a:gd name="T3" fmla="*/ 47 h 51"/>
                <a:gd name="T4" fmla="*/ 46 w 52"/>
                <a:gd name="T5" fmla="*/ 37 h 51"/>
                <a:gd name="T6" fmla="*/ 52 w 52"/>
                <a:gd name="T7" fmla="*/ 34 h 51"/>
                <a:gd name="T8" fmla="*/ 40 w 52"/>
                <a:gd name="T9" fmla="*/ 0 h 51"/>
                <a:gd name="T10" fmla="*/ 27 w 52"/>
                <a:gd name="T11" fmla="*/ 6 h 51"/>
                <a:gd name="T12" fmla="*/ 11 w 52"/>
                <a:gd name="T13" fmla="*/ 16 h 51"/>
                <a:gd name="T14" fmla="*/ 0 w 52"/>
                <a:gd name="T15" fmla="*/ 22 h 51"/>
                <a:gd name="T16" fmla="*/ 22 w 52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1">
                  <a:moveTo>
                    <a:pt x="22" y="51"/>
                  </a:moveTo>
                  <a:lnTo>
                    <a:pt x="30" y="47"/>
                  </a:lnTo>
                  <a:lnTo>
                    <a:pt x="46" y="37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27" y="6"/>
                  </a:lnTo>
                  <a:lnTo>
                    <a:pt x="11" y="16"/>
                  </a:lnTo>
                  <a:lnTo>
                    <a:pt x="0" y="2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7" name="Freeform 182"/>
            <p:cNvSpPr/>
            <p:nvPr/>
          </p:nvSpPr>
          <p:spPr bwMode="auto">
            <a:xfrm>
              <a:off x="6351410" y="2246746"/>
              <a:ext cx="86472" cy="86472"/>
            </a:xfrm>
            <a:custGeom>
              <a:avLst/>
              <a:gdLst>
                <a:gd name="T0" fmla="*/ 35 w 52"/>
                <a:gd name="T1" fmla="*/ 52 h 52"/>
                <a:gd name="T2" fmla="*/ 39 w 52"/>
                <a:gd name="T3" fmla="*/ 46 h 52"/>
                <a:gd name="T4" fmla="*/ 48 w 52"/>
                <a:gd name="T5" fmla="*/ 30 h 52"/>
                <a:gd name="T6" fmla="*/ 52 w 52"/>
                <a:gd name="T7" fmla="*/ 22 h 52"/>
                <a:gd name="T8" fmla="*/ 24 w 52"/>
                <a:gd name="T9" fmla="*/ 0 h 52"/>
                <a:gd name="T10" fmla="*/ 17 w 52"/>
                <a:gd name="T11" fmla="*/ 11 h 52"/>
                <a:gd name="T12" fmla="*/ 8 w 52"/>
                <a:gd name="T13" fmla="*/ 27 h 52"/>
                <a:gd name="T14" fmla="*/ 0 w 52"/>
                <a:gd name="T15" fmla="*/ 39 h 52"/>
                <a:gd name="T16" fmla="*/ 35 w 5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2">
                  <a:moveTo>
                    <a:pt x="35" y="52"/>
                  </a:moveTo>
                  <a:lnTo>
                    <a:pt x="39" y="46"/>
                  </a:lnTo>
                  <a:lnTo>
                    <a:pt x="48" y="30"/>
                  </a:lnTo>
                  <a:lnTo>
                    <a:pt x="52" y="22"/>
                  </a:lnTo>
                  <a:lnTo>
                    <a:pt x="24" y="0"/>
                  </a:lnTo>
                  <a:lnTo>
                    <a:pt x="17" y="11"/>
                  </a:lnTo>
                  <a:lnTo>
                    <a:pt x="8" y="27"/>
                  </a:lnTo>
                  <a:lnTo>
                    <a:pt x="0" y="39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8" name="Freeform 183"/>
            <p:cNvSpPr/>
            <p:nvPr/>
          </p:nvSpPr>
          <p:spPr bwMode="auto">
            <a:xfrm>
              <a:off x="6399634" y="2156948"/>
              <a:ext cx="61529" cy="74832"/>
            </a:xfrm>
            <a:custGeom>
              <a:avLst/>
              <a:gdLst>
                <a:gd name="T0" fmla="*/ 37 w 37"/>
                <a:gd name="T1" fmla="*/ 40 h 45"/>
                <a:gd name="T2" fmla="*/ 37 w 37"/>
                <a:gd name="T3" fmla="*/ 32 h 45"/>
                <a:gd name="T4" fmla="*/ 37 w 37"/>
                <a:gd name="T5" fmla="*/ 12 h 45"/>
                <a:gd name="T6" fmla="*/ 37 w 37"/>
                <a:gd name="T7" fmla="*/ 5 h 45"/>
                <a:gd name="T8" fmla="*/ 0 w 37"/>
                <a:gd name="T9" fmla="*/ 0 h 45"/>
                <a:gd name="T10" fmla="*/ 0 w 37"/>
                <a:gd name="T11" fmla="*/ 12 h 45"/>
                <a:gd name="T12" fmla="*/ 0 w 37"/>
                <a:gd name="T13" fmla="*/ 32 h 45"/>
                <a:gd name="T14" fmla="*/ 0 w 37"/>
                <a:gd name="T15" fmla="*/ 45 h 45"/>
                <a:gd name="T16" fmla="*/ 37 w 37"/>
                <a:gd name="T17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5">
                  <a:moveTo>
                    <a:pt x="37" y="40"/>
                  </a:moveTo>
                  <a:lnTo>
                    <a:pt x="37" y="32"/>
                  </a:lnTo>
                  <a:lnTo>
                    <a:pt x="37" y="12"/>
                  </a:lnTo>
                  <a:lnTo>
                    <a:pt x="37" y="5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9" name="Freeform 184"/>
            <p:cNvSpPr/>
            <p:nvPr/>
          </p:nvSpPr>
          <p:spPr bwMode="auto">
            <a:xfrm>
              <a:off x="6363050" y="2052183"/>
              <a:ext cx="84810" cy="88136"/>
            </a:xfrm>
            <a:custGeom>
              <a:avLst/>
              <a:gdLst>
                <a:gd name="T0" fmla="*/ 51 w 51"/>
                <a:gd name="T1" fmla="*/ 30 h 53"/>
                <a:gd name="T2" fmla="*/ 47 w 51"/>
                <a:gd name="T3" fmla="*/ 24 h 53"/>
                <a:gd name="T4" fmla="*/ 37 w 51"/>
                <a:gd name="T5" fmla="*/ 6 h 53"/>
                <a:gd name="T6" fmla="*/ 33 w 51"/>
                <a:gd name="T7" fmla="*/ 0 h 53"/>
                <a:gd name="T8" fmla="*/ 0 w 51"/>
                <a:gd name="T9" fmla="*/ 14 h 53"/>
                <a:gd name="T10" fmla="*/ 6 w 51"/>
                <a:gd name="T11" fmla="*/ 25 h 53"/>
                <a:gd name="T12" fmla="*/ 16 w 51"/>
                <a:gd name="T13" fmla="*/ 42 h 53"/>
                <a:gd name="T14" fmla="*/ 22 w 51"/>
                <a:gd name="T15" fmla="*/ 53 h 53"/>
                <a:gd name="T16" fmla="*/ 51 w 51"/>
                <a:gd name="T17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3">
                  <a:moveTo>
                    <a:pt x="51" y="30"/>
                  </a:moveTo>
                  <a:lnTo>
                    <a:pt x="47" y="24"/>
                  </a:lnTo>
                  <a:lnTo>
                    <a:pt x="37" y="6"/>
                  </a:lnTo>
                  <a:lnTo>
                    <a:pt x="33" y="0"/>
                  </a:lnTo>
                  <a:lnTo>
                    <a:pt x="0" y="14"/>
                  </a:lnTo>
                  <a:lnTo>
                    <a:pt x="6" y="25"/>
                  </a:lnTo>
                  <a:lnTo>
                    <a:pt x="16" y="42"/>
                  </a:lnTo>
                  <a:lnTo>
                    <a:pt x="22" y="53"/>
                  </a:lnTo>
                  <a:lnTo>
                    <a:pt x="51" y="3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0" name="Freeform 185"/>
            <p:cNvSpPr/>
            <p:nvPr/>
          </p:nvSpPr>
          <p:spPr bwMode="auto">
            <a:xfrm>
              <a:off x="6289881" y="1975689"/>
              <a:ext cx="86472" cy="84810"/>
            </a:xfrm>
            <a:custGeom>
              <a:avLst/>
              <a:gdLst>
                <a:gd name="T0" fmla="*/ 52 w 52"/>
                <a:gd name="T1" fmla="*/ 16 h 51"/>
                <a:gd name="T2" fmla="*/ 46 w 52"/>
                <a:gd name="T3" fmla="*/ 12 h 51"/>
                <a:gd name="T4" fmla="*/ 29 w 52"/>
                <a:gd name="T5" fmla="*/ 4 h 51"/>
                <a:gd name="T6" fmla="*/ 22 w 52"/>
                <a:gd name="T7" fmla="*/ 0 h 51"/>
                <a:gd name="T8" fmla="*/ 0 w 52"/>
                <a:gd name="T9" fmla="*/ 29 h 51"/>
                <a:gd name="T10" fmla="*/ 11 w 52"/>
                <a:gd name="T11" fmla="*/ 35 h 51"/>
                <a:gd name="T12" fmla="*/ 27 w 52"/>
                <a:gd name="T13" fmla="*/ 45 h 51"/>
                <a:gd name="T14" fmla="*/ 39 w 52"/>
                <a:gd name="T15" fmla="*/ 51 h 51"/>
                <a:gd name="T16" fmla="*/ 52 w 52"/>
                <a:gd name="T17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1">
                  <a:moveTo>
                    <a:pt x="52" y="16"/>
                  </a:moveTo>
                  <a:lnTo>
                    <a:pt x="46" y="12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0" y="29"/>
                  </a:lnTo>
                  <a:lnTo>
                    <a:pt x="11" y="35"/>
                  </a:lnTo>
                  <a:lnTo>
                    <a:pt x="27" y="45"/>
                  </a:lnTo>
                  <a:lnTo>
                    <a:pt x="39" y="51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1" name="Freeform 186"/>
            <p:cNvSpPr>
              <a:spLocks noEditPoints="1"/>
            </p:cNvSpPr>
            <p:nvPr/>
          </p:nvSpPr>
          <p:spPr bwMode="auto">
            <a:xfrm>
              <a:off x="6037117" y="1992318"/>
              <a:ext cx="384136" cy="387462"/>
            </a:xfrm>
            <a:custGeom>
              <a:avLst/>
              <a:gdLst>
                <a:gd name="T0" fmla="*/ 92 w 184"/>
                <a:gd name="T1" fmla="*/ 186 h 186"/>
                <a:gd name="T2" fmla="*/ 0 w 184"/>
                <a:gd name="T3" fmla="*/ 93 h 186"/>
                <a:gd name="T4" fmla="*/ 92 w 184"/>
                <a:gd name="T5" fmla="*/ 0 h 186"/>
                <a:gd name="T6" fmla="*/ 184 w 184"/>
                <a:gd name="T7" fmla="*/ 93 h 186"/>
                <a:gd name="T8" fmla="*/ 92 w 184"/>
                <a:gd name="T9" fmla="*/ 186 h 186"/>
                <a:gd name="T10" fmla="*/ 92 w 184"/>
                <a:gd name="T11" fmla="*/ 28 h 186"/>
                <a:gd name="T12" fmla="*/ 27 w 184"/>
                <a:gd name="T13" fmla="*/ 93 h 186"/>
                <a:gd name="T14" fmla="*/ 92 w 184"/>
                <a:gd name="T15" fmla="*/ 158 h 186"/>
                <a:gd name="T16" fmla="*/ 156 w 184"/>
                <a:gd name="T17" fmla="*/ 93 h 186"/>
                <a:gd name="T18" fmla="*/ 92 w 184"/>
                <a:gd name="T19" fmla="*/ 2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6">
                  <a:moveTo>
                    <a:pt x="92" y="186"/>
                  </a:moveTo>
                  <a:cubicBezTo>
                    <a:pt x="41" y="186"/>
                    <a:pt x="0" y="144"/>
                    <a:pt x="0" y="93"/>
                  </a:cubicBezTo>
                  <a:cubicBezTo>
                    <a:pt x="0" y="41"/>
                    <a:pt x="41" y="0"/>
                    <a:pt x="92" y="0"/>
                  </a:cubicBezTo>
                  <a:cubicBezTo>
                    <a:pt x="142" y="0"/>
                    <a:pt x="184" y="41"/>
                    <a:pt x="184" y="93"/>
                  </a:cubicBezTo>
                  <a:cubicBezTo>
                    <a:pt x="184" y="144"/>
                    <a:pt x="142" y="186"/>
                    <a:pt x="92" y="186"/>
                  </a:cubicBezTo>
                  <a:close/>
                  <a:moveTo>
                    <a:pt x="92" y="28"/>
                  </a:moveTo>
                  <a:cubicBezTo>
                    <a:pt x="56" y="28"/>
                    <a:pt x="27" y="57"/>
                    <a:pt x="27" y="93"/>
                  </a:cubicBezTo>
                  <a:cubicBezTo>
                    <a:pt x="27" y="129"/>
                    <a:pt x="56" y="158"/>
                    <a:pt x="92" y="158"/>
                  </a:cubicBezTo>
                  <a:cubicBezTo>
                    <a:pt x="127" y="158"/>
                    <a:pt x="156" y="129"/>
                    <a:pt x="156" y="93"/>
                  </a:cubicBezTo>
                  <a:cubicBezTo>
                    <a:pt x="156" y="57"/>
                    <a:pt x="127" y="28"/>
                    <a:pt x="92" y="2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2" name="Freeform 187"/>
            <p:cNvSpPr/>
            <p:nvPr/>
          </p:nvSpPr>
          <p:spPr bwMode="auto">
            <a:xfrm>
              <a:off x="5049339" y="4722840"/>
              <a:ext cx="292675" cy="176270"/>
            </a:xfrm>
            <a:custGeom>
              <a:avLst/>
              <a:gdLst>
                <a:gd name="T0" fmla="*/ 100 w 141"/>
                <a:gd name="T1" fmla="*/ 0 h 84"/>
                <a:gd name="T2" fmla="*/ 71 w 141"/>
                <a:gd name="T3" fmla="*/ 0 h 84"/>
                <a:gd name="T4" fmla="*/ 89 w 141"/>
                <a:gd name="T5" fmla="*/ 23 h 84"/>
                <a:gd name="T6" fmla="*/ 100 w 141"/>
                <a:gd name="T7" fmla="*/ 23 h 84"/>
                <a:gd name="T8" fmla="*/ 119 w 141"/>
                <a:gd name="T9" fmla="*/ 42 h 84"/>
                <a:gd name="T10" fmla="*/ 100 w 141"/>
                <a:gd name="T11" fmla="*/ 62 h 84"/>
                <a:gd name="T12" fmla="*/ 42 w 141"/>
                <a:gd name="T13" fmla="*/ 62 h 84"/>
                <a:gd name="T14" fmla="*/ 23 w 141"/>
                <a:gd name="T15" fmla="*/ 42 h 84"/>
                <a:gd name="T16" fmla="*/ 26 w 141"/>
                <a:gd name="T17" fmla="*/ 31 h 84"/>
                <a:gd name="T18" fmla="*/ 2 w 141"/>
                <a:gd name="T19" fmla="*/ 31 h 84"/>
                <a:gd name="T20" fmla="*/ 0 w 141"/>
                <a:gd name="T21" fmla="*/ 42 h 84"/>
                <a:gd name="T22" fmla="*/ 42 w 141"/>
                <a:gd name="T23" fmla="*/ 84 h 84"/>
                <a:gd name="T24" fmla="*/ 100 w 141"/>
                <a:gd name="T25" fmla="*/ 84 h 84"/>
                <a:gd name="T26" fmla="*/ 141 w 141"/>
                <a:gd name="T27" fmla="*/ 42 h 84"/>
                <a:gd name="T28" fmla="*/ 100 w 141"/>
                <a:gd name="T2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84">
                  <a:moveTo>
                    <a:pt x="100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9" y="6"/>
                    <a:pt x="86" y="14"/>
                    <a:pt x="8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10" y="23"/>
                    <a:pt x="119" y="32"/>
                    <a:pt x="119" y="42"/>
                  </a:cubicBezTo>
                  <a:cubicBezTo>
                    <a:pt x="119" y="53"/>
                    <a:pt x="110" y="62"/>
                    <a:pt x="100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32" y="62"/>
                    <a:pt x="23" y="53"/>
                    <a:pt x="23" y="42"/>
                  </a:cubicBezTo>
                  <a:cubicBezTo>
                    <a:pt x="23" y="38"/>
                    <a:pt x="24" y="34"/>
                    <a:pt x="26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5"/>
                    <a:pt x="0" y="38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3" y="84"/>
                    <a:pt x="141" y="65"/>
                    <a:pt x="141" y="42"/>
                  </a:cubicBezTo>
                  <a:cubicBezTo>
                    <a:pt x="141" y="19"/>
                    <a:pt x="123" y="0"/>
                    <a:pt x="10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3" name="Freeform 188"/>
            <p:cNvSpPr/>
            <p:nvPr/>
          </p:nvSpPr>
          <p:spPr bwMode="auto">
            <a:xfrm>
              <a:off x="4931272" y="4722840"/>
              <a:ext cx="294338" cy="176270"/>
            </a:xfrm>
            <a:custGeom>
              <a:avLst/>
              <a:gdLst>
                <a:gd name="T0" fmla="*/ 53 w 141"/>
                <a:gd name="T1" fmla="*/ 62 h 84"/>
                <a:gd name="T2" fmla="*/ 42 w 141"/>
                <a:gd name="T3" fmla="*/ 62 h 84"/>
                <a:gd name="T4" fmla="*/ 22 w 141"/>
                <a:gd name="T5" fmla="*/ 42 h 84"/>
                <a:gd name="T6" fmla="*/ 42 w 141"/>
                <a:gd name="T7" fmla="*/ 23 h 84"/>
                <a:gd name="T8" fmla="*/ 48 w 141"/>
                <a:gd name="T9" fmla="*/ 23 h 84"/>
                <a:gd name="T10" fmla="*/ 99 w 141"/>
                <a:gd name="T11" fmla="*/ 23 h 84"/>
                <a:gd name="T12" fmla="*/ 119 w 141"/>
                <a:gd name="T13" fmla="*/ 42 h 84"/>
                <a:gd name="T14" fmla="*/ 118 w 141"/>
                <a:gd name="T15" fmla="*/ 46 h 84"/>
                <a:gd name="T16" fmla="*/ 114 w 141"/>
                <a:gd name="T17" fmla="*/ 54 h 84"/>
                <a:gd name="T18" fmla="*/ 139 w 141"/>
                <a:gd name="T19" fmla="*/ 54 h 84"/>
                <a:gd name="T20" fmla="*/ 141 w 141"/>
                <a:gd name="T21" fmla="*/ 46 h 84"/>
                <a:gd name="T22" fmla="*/ 141 w 141"/>
                <a:gd name="T23" fmla="*/ 46 h 84"/>
                <a:gd name="T24" fmla="*/ 141 w 141"/>
                <a:gd name="T25" fmla="*/ 42 h 84"/>
                <a:gd name="T26" fmla="*/ 99 w 141"/>
                <a:gd name="T27" fmla="*/ 0 h 84"/>
                <a:gd name="T28" fmla="*/ 48 w 141"/>
                <a:gd name="T29" fmla="*/ 0 h 84"/>
                <a:gd name="T30" fmla="*/ 42 w 141"/>
                <a:gd name="T31" fmla="*/ 0 h 84"/>
                <a:gd name="T32" fmla="*/ 0 w 141"/>
                <a:gd name="T33" fmla="*/ 42 h 84"/>
                <a:gd name="T34" fmla="*/ 42 w 141"/>
                <a:gd name="T35" fmla="*/ 84 h 84"/>
                <a:gd name="T36" fmla="*/ 72 w 141"/>
                <a:gd name="T37" fmla="*/ 84 h 84"/>
                <a:gd name="T38" fmla="*/ 53 w 141"/>
                <a:gd name="T39" fmla="*/ 6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3" y="62"/>
                  </a:moveTo>
                  <a:cubicBezTo>
                    <a:pt x="42" y="62"/>
                    <a:pt x="42" y="62"/>
                    <a:pt x="42" y="62"/>
                  </a:cubicBezTo>
                  <a:cubicBezTo>
                    <a:pt x="31" y="62"/>
                    <a:pt x="22" y="53"/>
                    <a:pt x="22" y="42"/>
                  </a:cubicBezTo>
                  <a:cubicBezTo>
                    <a:pt x="22" y="32"/>
                    <a:pt x="31" y="23"/>
                    <a:pt x="42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110" y="23"/>
                    <a:pt x="119" y="32"/>
                    <a:pt x="119" y="42"/>
                  </a:cubicBezTo>
                  <a:cubicBezTo>
                    <a:pt x="119" y="44"/>
                    <a:pt x="118" y="45"/>
                    <a:pt x="118" y="46"/>
                  </a:cubicBezTo>
                  <a:cubicBezTo>
                    <a:pt x="118" y="49"/>
                    <a:pt x="116" y="52"/>
                    <a:pt x="114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40" y="52"/>
                    <a:pt x="140" y="49"/>
                    <a:pt x="141" y="46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1" y="45"/>
                    <a:pt x="141" y="44"/>
                    <a:pt x="141" y="42"/>
                  </a:cubicBezTo>
                  <a:cubicBezTo>
                    <a:pt x="141" y="19"/>
                    <a:pt x="122" y="0"/>
                    <a:pt x="9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64" y="79"/>
                    <a:pt x="57" y="71"/>
                    <a:pt x="53" y="6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4" name="Freeform 189"/>
            <p:cNvSpPr>
              <a:spLocks noEditPoints="1"/>
            </p:cNvSpPr>
            <p:nvPr/>
          </p:nvSpPr>
          <p:spPr bwMode="auto">
            <a:xfrm>
              <a:off x="5029384" y="4471739"/>
              <a:ext cx="216180" cy="214518"/>
            </a:xfrm>
            <a:custGeom>
              <a:avLst/>
              <a:gdLst>
                <a:gd name="T0" fmla="*/ 52 w 103"/>
                <a:gd name="T1" fmla="*/ 0 h 103"/>
                <a:gd name="T2" fmla="*/ 0 w 103"/>
                <a:gd name="T3" fmla="*/ 51 h 103"/>
                <a:gd name="T4" fmla="*/ 52 w 103"/>
                <a:gd name="T5" fmla="*/ 103 h 103"/>
                <a:gd name="T6" fmla="*/ 103 w 103"/>
                <a:gd name="T7" fmla="*/ 51 h 103"/>
                <a:gd name="T8" fmla="*/ 52 w 103"/>
                <a:gd name="T9" fmla="*/ 0 h 103"/>
                <a:gd name="T10" fmla="*/ 82 w 103"/>
                <a:gd name="T11" fmla="*/ 59 h 103"/>
                <a:gd name="T12" fmla="*/ 60 w 103"/>
                <a:gd name="T13" fmla="*/ 59 h 103"/>
                <a:gd name="T14" fmla="*/ 60 w 103"/>
                <a:gd name="T15" fmla="*/ 81 h 103"/>
                <a:gd name="T16" fmla="*/ 43 w 103"/>
                <a:gd name="T17" fmla="*/ 81 h 103"/>
                <a:gd name="T18" fmla="*/ 43 w 103"/>
                <a:gd name="T19" fmla="*/ 59 h 103"/>
                <a:gd name="T20" fmla="*/ 22 w 103"/>
                <a:gd name="T21" fmla="*/ 59 h 103"/>
                <a:gd name="T22" fmla="*/ 22 w 103"/>
                <a:gd name="T23" fmla="*/ 43 h 103"/>
                <a:gd name="T24" fmla="*/ 43 w 103"/>
                <a:gd name="T25" fmla="*/ 43 h 103"/>
                <a:gd name="T26" fmla="*/ 43 w 103"/>
                <a:gd name="T27" fmla="*/ 21 h 103"/>
                <a:gd name="T28" fmla="*/ 60 w 103"/>
                <a:gd name="T29" fmla="*/ 21 h 103"/>
                <a:gd name="T30" fmla="*/ 60 w 103"/>
                <a:gd name="T31" fmla="*/ 43 h 103"/>
                <a:gd name="T32" fmla="*/ 82 w 103"/>
                <a:gd name="T33" fmla="*/ 43 h 103"/>
                <a:gd name="T34" fmla="*/ 82 w 103"/>
                <a:gd name="T35" fmla="*/ 5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03">
                  <a:moveTo>
                    <a:pt x="52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80"/>
                    <a:pt x="23" y="103"/>
                    <a:pt x="52" y="103"/>
                  </a:cubicBezTo>
                  <a:cubicBezTo>
                    <a:pt x="80" y="103"/>
                    <a:pt x="103" y="80"/>
                    <a:pt x="103" y="51"/>
                  </a:cubicBezTo>
                  <a:cubicBezTo>
                    <a:pt x="103" y="23"/>
                    <a:pt x="80" y="0"/>
                    <a:pt x="52" y="0"/>
                  </a:cubicBezTo>
                  <a:close/>
                  <a:moveTo>
                    <a:pt x="82" y="59"/>
                  </a:moveTo>
                  <a:cubicBezTo>
                    <a:pt x="60" y="59"/>
                    <a:pt x="60" y="59"/>
                    <a:pt x="60" y="59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82" y="43"/>
                    <a:pt x="82" y="43"/>
                    <a:pt x="82" y="43"/>
                  </a:cubicBezTo>
                  <a:lnTo>
                    <a:pt x="82" y="5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5" name="Rectangle 190"/>
            <p:cNvSpPr>
              <a:spLocks noChangeArrowheads="1"/>
            </p:cNvSpPr>
            <p:nvPr/>
          </p:nvSpPr>
          <p:spPr bwMode="auto">
            <a:xfrm>
              <a:off x="5295452" y="4583154"/>
              <a:ext cx="28270" cy="10975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6" name="Rectangle 191"/>
            <p:cNvSpPr>
              <a:spLocks noChangeArrowheads="1"/>
            </p:cNvSpPr>
            <p:nvPr/>
          </p:nvSpPr>
          <p:spPr bwMode="auto">
            <a:xfrm>
              <a:off x="5255542" y="4623064"/>
              <a:ext cx="108091" cy="2993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7" name="Rectangle 192"/>
            <p:cNvSpPr>
              <a:spLocks noChangeArrowheads="1"/>
            </p:cNvSpPr>
            <p:nvPr/>
          </p:nvSpPr>
          <p:spPr bwMode="auto">
            <a:xfrm>
              <a:off x="4956216" y="4614750"/>
              <a:ext cx="18293" cy="64855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8" name="Rectangle 193"/>
            <p:cNvSpPr>
              <a:spLocks noChangeArrowheads="1"/>
            </p:cNvSpPr>
            <p:nvPr/>
          </p:nvSpPr>
          <p:spPr bwMode="auto">
            <a:xfrm>
              <a:off x="4931272" y="4638031"/>
              <a:ext cx="68180" cy="1829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9" name="Oval 194"/>
            <p:cNvSpPr>
              <a:spLocks noChangeArrowheads="1"/>
            </p:cNvSpPr>
            <p:nvPr/>
          </p:nvSpPr>
          <p:spPr bwMode="auto">
            <a:xfrm>
              <a:off x="9604090" y="2291645"/>
              <a:ext cx="89798" cy="89798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0" name="Oval 195"/>
            <p:cNvSpPr>
              <a:spLocks noChangeArrowheads="1"/>
            </p:cNvSpPr>
            <p:nvPr/>
          </p:nvSpPr>
          <p:spPr bwMode="auto">
            <a:xfrm>
              <a:off x="9772044" y="2291645"/>
              <a:ext cx="86472" cy="89798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1" name="Freeform 196"/>
            <p:cNvSpPr/>
            <p:nvPr/>
          </p:nvSpPr>
          <p:spPr bwMode="auto">
            <a:xfrm>
              <a:off x="9477707" y="1939105"/>
              <a:ext cx="392450" cy="330922"/>
            </a:xfrm>
            <a:custGeom>
              <a:avLst/>
              <a:gdLst>
                <a:gd name="T0" fmla="*/ 180 w 188"/>
                <a:gd name="T1" fmla="*/ 158 h 158"/>
                <a:gd name="T2" fmla="*/ 180 w 188"/>
                <a:gd name="T3" fmla="*/ 158 h 158"/>
                <a:gd name="T4" fmla="*/ 66 w 188"/>
                <a:gd name="T5" fmla="*/ 157 h 158"/>
                <a:gd name="T6" fmla="*/ 59 w 188"/>
                <a:gd name="T7" fmla="*/ 151 h 158"/>
                <a:gd name="T8" fmla="*/ 31 w 188"/>
                <a:gd name="T9" fmla="*/ 23 h 158"/>
                <a:gd name="T10" fmla="*/ 7 w 188"/>
                <a:gd name="T11" fmla="*/ 17 h 158"/>
                <a:gd name="T12" fmla="*/ 2 w 188"/>
                <a:gd name="T13" fmla="*/ 7 h 158"/>
                <a:gd name="T14" fmla="*/ 12 w 188"/>
                <a:gd name="T15" fmla="*/ 1 h 158"/>
                <a:gd name="T16" fmla="*/ 40 w 188"/>
                <a:gd name="T17" fmla="*/ 9 h 158"/>
                <a:gd name="T18" fmla="*/ 46 w 188"/>
                <a:gd name="T19" fmla="*/ 15 h 158"/>
                <a:gd name="T20" fmla="*/ 73 w 188"/>
                <a:gd name="T21" fmla="*/ 141 h 158"/>
                <a:gd name="T22" fmla="*/ 180 w 188"/>
                <a:gd name="T23" fmla="*/ 141 h 158"/>
                <a:gd name="T24" fmla="*/ 188 w 188"/>
                <a:gd name="T25" fmla="*/ 149 h 158"/>
                <a:gd name="T26" fmla="*/ 180 w 188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158">
                  <a:moveTo>
                    <a:pt x="180" y="158"/>
                  </a:moveTo>
                  <a:cubicBezTo>
                    <a:pt x="180" y="158"/>
                    <a:pt x="180" y="158"/>
                    <a:pt x="180" y="158"/>
                  </a:cubicBezTo>
                  <a:cubicBezTo>
                    <a:pt x="66" y="157"/>
                    <a:pt x="66" y="157"/>
                    <a:pt x="66" y="157"/>
                  </a:cubicBezTo>
                  <a:cubicBezTo>
                    <a:pt x="63" y="157"/>
                    <a:pt x="59" y="154"/>
                    <a:pt x="59" y="15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0" y="11"/>
                    <a:pt x="2" y="7"/>
                  </a:cubicBezTo>
                  <a:cubicBezTo>
                    <a:pt x="3" y="2"/>
                    <a:pt x="7" y="0"/>
                    <a:pt x="12" y="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3" y="10"/>
                    <a:pt x="45" y="12"/>
                    <a:pt x="46" y="15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4" y="141"/>
                    <a:pt x="188" y="145"/>
                    <a:pt x="188" y="149"/>
                  </a:cubicBezTo>
                  <a:cubicBezTo>
                    <a:pt x="188" y="154"/>
                    <a:pt x="184" y="158"/>
                    <a:pt x="180" y="15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2" name="Freeform 197"/>
            <p:cNvSpPr/>
            <p:nvPr/>
          </p:nvSpPr>
          <p:spPr bwMode="auto">
            <a:xfrm>
              <a:off x="9574157" y="2028903"/>
              <a:ext cx="330922" cy="171282"/>
            </a:xfrm>
            <a:custGeom>
              <a:avLst/>
              <a:gdLst>
                <a:gd name="T0" fmla="*/ 148 w 159"/>
                <a:gd name="T1" fmla="*/ 75 h 82"/>
                <a:gd name="T2" fmla="*/ 141 w 159"/>
                <a:gd name="T3" fmla="*/ 82 h 82"/>
                <a:gd name="T4" fmla="*/ 18 w 159"/>
                <a:gd name="T5" fmla="*/ 82 h 82"/>
                <a:gd name="T6" fmla="*/ 12 w 159"/>
                <a:gd name="T7" fmla="*/ 75 h 82"/>
                <a:gd name="T8" fmla="*/ 0 w 159"/>
                <a:gd name="T9" fmla="*/ 6 h 82"/>
                <a:gd name="T10" fmla="*/ 6 w 159"/>
                <a:gd name="T11" fmla="*/ 0 h 82"/>
                <a:gd name="T12" fmla="*/ 159 w 159"/>
                <a:gd name="T13" fmla="*/ 15 h 82"/>
                <a:gd name="T14" fmla="*/ 148 w 159"/>
                <a:gd name="T15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82">
                  <a:moveTo>
                    <a:pt x="148" y="75"/>
                  </a:moveTo>
                  <a:cubicBezTo>
                    <a:pt x="148" y="79"/>
                    <a:pt x="145" y="82"/>
                    <a:pt x="141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82"/>
                    <a:pt x="12" y="79"/>
                    <a:pt x="12" y="7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59" y="15"/>
                    <a:pt x="159" y="15"/>
                    <a:pt x="159" y="15"/>
                  </a:cubicBezTo>
                  <a:lnTo>
                    <a:pt x="148" y="7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3" name="Freeform 198"/>
            <p:cNvSpPr/>
            <p:nvPr/>
          </p:nvSpPr>
          <p:spPr bwMode="auto">
            <a:xfrm>
              <a:off x="9725483" y="1892543"/>
              <a:ext cx="44899" cy="34922"/>
            </a:xfrm>
            <a:custGeom>
              <a:avLst/>
              <a:gdLst>
                <a:gd name="T0" fmla="*/ 23 w 27"/>
                <a:gd name="T1" fmla="*/ 0 h 21"/>
                <a:gd name="T2" fmla="*/ 18 w 27"/>
                <a:gd name="T3" fmla="*/ 0 h 21"/>
                <a:gd name="T4" fmla="*/ 6 w 27"/>
                <a:gd name="T5" fmla="*/ 0 h 21"/>
                <a:gd name="T6" fmla="*/ 3 w 27"/>
                <a:gd name="T7" fmla="*/ 0 h 21"/>
                <a:gd name="T8" fmla="*/ 0 w 27"/>
                <a:gd name="T9" fmla="*/ 21 h 21"/>
                <a:gd name="T10" fmla="*/ 8 w 27"/>
                <a:gd name="T11" fmla="*/ 21 h 21"/>
                <a:gd name="T12" fmla="*/ 19 w 27"/>
                <a:gd name="T13" fmla="*/ 21 h 21"/>
                <a:gd name="T14" fmla="*/ 27 w 27"/>
                <a:gd name="T15" fmla="*/ 21 h 21"/>
                <a:gd name="T16" fmla="*/ 23 w 27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1">
                  <a:moveTo>
                    <a:pt x="23" y="0"/>
                  </a:moveTo>
                  <a:lnTo>
                    <a:pt x="1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19" y="21"/>
                  </a:lnTo>
                  <a:lnTo>
                    <a:pt x="27" y="2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4" name="Freeform 199"/>
            <p:cNvSpPr/>
            <p:nvPr/>
          </p:nvSpPr>
          <p:spPr bwMode="auto">
            <a:xfrm>
              <a:off x="9665617" y="1902520"/>
              <a:ext cx="51551" cy="49888"/>
            </a:xfrm>
            <a:custGeom>
              <a:avLst/>
              <a:gdLst>
                <a:gd name="T0" fmla="*/ 16 w 31"/>
                <a:gd name="T1" fmla="*/ 0 h 30"/>
                <a:gd name="T2" fmla="*/ 12 w 31"/>
                <a:gd name="T3" fmla="*/ 1 h 30"/>
                <a:gd name="T4" fmla="*/ 4 w 31"/>
                <a:gd name="T5" fmla="*/ 7 h 30"/>
                <a:gd name="T6" fmla="*/ 0 w 31"/>
                <a:gd name="T7" fmla="*/ 10 h 30"/>
                <a:gd name="T8" fmla="*/ 9 w 31"/>
                <a:gd name="T9" fmla="*/ 30 h 30"/>
                <a:gd name="T10" fmla="*/ 15 w 31"/>
                <a:gd name="T11" fmla="*/ 25 h 30"/>
                <a:gd name="T12" fmla="*/ 24 w 31"/>
                <a:gd name="T13" fmla="*/ 20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lnTo>
                    <a:pt x="12" y="1"/>
                  </a:lnTo>
                  <a:lnTo>
                    <a:pt x="4" y="7"/>
                  </a:lnTo>
                  <a:lnTo>
                    <a:pt x="0" y="10"/>
                  </a:lnTo>
                  <a:lnTo>
                    <a:pt x="9" y="30"/>
                  </a:lnTo>
                  <a:lnTo>
                    <a:pt x="15" y="25"/>
                  </a:lnTo>
                  <a:lnTo>
                    <a:pt x="24" y="20"/>
                  </a:lnTo>
                  <a:lnTo>
                    <a:pt x="31" y="1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5" name="Freeform 200"/>
            <p:cNvSpPr/>
            <p:nvPr/>
          </p:nvSpPr>
          <p:spPr bwMode="auto">
            <a:xfrm>
              <a:off x="9622381" y="1944094"/>
              <a:ext cx="49888" cy="51551"/>
            </a:xfrm>
            <a:custGeom>
              <a:avLst/>
              <a:gdLst>
                <a:gd name="T0" fmla="*/ 10 w 30"/>
                <a:gd name="T1" fmla="*/ 0 h 31"/>
                <a:gd name="T2" fmla="*/ 7 w 30"/>
                <a:gd name="T3" fmla="*/ 4 h 31"/>
                <a:gd name="T4" fmla="*/ 2 w 30"/>
                <a:gd name="T5" fmla="*/ 14 h 31"/>
                <a:gd name="T6" fmla="*/ 0 w 30"/>
                <a:gd name="T7" fmla="*/ 17 h 31"/>
                <a:gd name="T8" fmla="*/ 17 w 30"/>
                <a:gd name="T9" fmla="*/ 31 h 31"/>
                <a:gd name="T10" fmla="*/ 21 w 30"/>
                <a:gd name="T11" fmla="*/ 24 h 31"/>
                <a:gd name="T12" fmla="*/ 26 w 30"/>
                <a:gd name="T13" fmla="*/ 14 h 31"/>
                <a:gd name="T14" fmla="*/ 30 w 30"/>
                <a:gd name="T15" fmla="*/ 7 h 31"/>
                <a:gd name="T16" fmla="*/ 10 w 3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1">
                  <a:moveTo>
                    <a:pt x="10" y="0"/>
                  </a:moveTo>
                  <a:lnTo>
                    <a:pt x="7" y="4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17" y="31"/>
                  </a:lnTo>
                  <a:lnTo>
                    <a:pt x="21" y="24"/>
                  </a:lnTo>
                  <a:lnTo>
                    <a:pt x="26" y="14"/>
                  </a:lnTo>
                  <a:lnTo>
                    <a:pt x="30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6" name="Freeform 201"/>
            <p:cNvSpPr/>
            <p:nvPr/>
          </p:nvSpPr>
          <p:spPr bwMode="auto">
            <a:xfrm>
              <a:off x="9610741" y="2002296"/>
              <a:ext cx="38248" cy="43236"/>
            </a:xfrm>
            <a:custGeom>
              <a:avLst/>
              <a:gdLst>
                <a:gd name="T0" fmla="*/ 0 w 23"/>
                <a:gd name="T1" fmla="*/ 5 h 26"/>
                <a:gd name="T2" fmla="*/ 0 w 23"/>
                <a:gd name="T3" fmla="*/ 9 h 26"/>
                <a:gd name="T4" fmla="*/ 2 w 23"/>
                <a:gd name="T5" fmla="*/ 20 h 26"/>
                <a:gd name="T6" fmla="*/ 2 w 23"/>
                <a:gd name="T7" fmla="*/ 25 h 26"/>
                <a:gd name="T8" fmla="*/ 23 w 23"/>
                <a:gd name="T9" fmla="*/ 26 h 26"/>
                <a:gd name="T10" fmla="*/ 22 w 23"/>
                <a:gd name="T11" fmla="*/ 19 h 26"/>
                <a:gd name="T12" fmla="*/ 22 w 23"/>
                <a:gd name="T13" fmla="*/ 9 h 26"/>
                <a:gd name="T14" fmla="*/ 22 w 23"/>
                <a:gd name="T15" fmla="*/ 0 h 26"/>
                <a:gd name="T16" fmla="*/ 0 w 23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6">
                  <a:moveTo>
                    <a:pt x="0" y="5"/>
                  </a:moveTo>
                  <a:lnTo>
                    <a:pt x="0" y="9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23" y="26"/>
                  </a:lnTo>
                  <a:lnTo>
                    <a:pt x="22" y="19"/>
                  </a:lnTo>
                  <a:lnTo>
                    <a:pt x="22" y="9"/>
                  </a:lnTo>
                  <a:lnTo>
                    <a:pt x="2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7" name="Freeform 202"/>
            <p:cNvSpPr/>
            <p:nvPr/>
          </p:nvSpPr>
          <p:spPr bwMode="auto">
            <a:xfrm>
              <a:off x="9622381" y="2057173"/>
              <a:ext cx="49888" cy="51551"/>
            </a:xfrm>
            <a:custGeom>
              <a:avLst/>
              <a:gdLst>
                <a:gd name="T0" fmla="*/ 0 w 30"/>
                <a:gd name="T1" fmla="*/ 13 h 31"/>
                <a:gd name="T2" fmla="*/ 2 w 30"/>
                <a:gd name="T3" fmla="*/ 17 h 31"/>
                <a:gd name="T4" fmla="*/ 7 w 30"/>
                <a:gd name="T5" fmla="*/ 27 h 31"/>
                <a:gd name="T6" fmla="*/ 10 w 30"/>
                <a:gd name="T7" fmla="*/ 31 h 31"/>
                <a:gd name="T8" fmla="*/ 30 w 30"/>
                <a:gd name="T9" fmla="*/ 22 h 31"/>
                <a:gd name="T10" fmla="*/ 26 w 30"/>
                <a:gd name="T11" fmla="*/ 16 h 31"/>
                <a:gd name="T12" fmla="*/ 20 w 30"/>
                <a:gd name="T13" fmla="*/ 6 h 31"/>
                <a:gd name="T14" fmla="*/ 16 w 30"/>
                <a:gd name="T15" fmla="*/ 0 h 31"/>
                <a:gd name="T16" fmla="*/ 0 w 30"/>
                <a:gd name="T17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1">
                  <a:moveTo>
                    <a:pt x="0" y="13"/>
                  </a:moveTo>
                  <a:lnTo>
                    <a:pt x="2" y="17"/>
                  </a:lnTo>
                  <a:lnTo>
                    <a:pt x="7" y="27"/>
                  </a:lnTo>
                  <a:lnTo>
                    <a:pt x="10" y="31"/>
                  </a:lnTo>
                  <a:lnTo>
                    <a:pt x="30" y="22"/>
                  </a:lnTo>
                  <a:lnTo>
                    <a:pt x="26" y="16"/>
                  </a:lnTo>
                  <a:lnTo>
                    <a:pt x="20" y="6"/>
                  </a:lnTo>
                  <a:lnTo>
                    <a:pt x="1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8" name="Freeform 203"/>
            <p:cNvSpPr/>
            <p:nvPr/>
          </p:nvSpPr>
          <p:spPr bwMode="auto">
            <a:xfrm>
              <a:off x="9665617" y="2102071"/>
              <a:ext cx="49888" cy="48225"/>
            </a:xfrm>
            <a:custGeom>
              <a:avLst/>
              <a:gdLst>
                <a:gd name="T0" fmla="*/ 0 w 30"/>
                <a:gd name="T1" fmla="*/ 20 h 29"/>
                <a:gd name="T2" fmla="*/ 4 w 30"/>
                <a:gd name="T3" fmla="*/ 22 h 29"/>
                <a:gd name="T4" fmla="*/ 14 w 30"/>
                <a:gd name="T5" fmla="*/ 28 h 29"/>
                <a:gd name="T6" fmla="*/ 17 w 30"/>
                <a:gd name="T7" fmla="*/ 29 h 29"/>
                <a:gd name="T8" fmla="*/ 30 w 30"/>
                <a:gd name="T9" fmla="*/ 12 h 29"/>
                <a:gd name="T10" fmla="*/ 22 w 30"/>
                <a:gd name="T11" fmla="*/ 9 h 29"/>
                <a:gd name="T12" fmla="*/ 14 w 30"/>
                <a:gd name="T13" fmla="*/ 4 h 29"/>
                <a:gd name="T14" fmla="*/ 6 w 30"/>
                <a:gd name="T15" fmla="*/ 0 h 29"/>
                <a:gd name="T16" fmla="*/ 0 w 30"/>
                <a:gd name="T1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9">
                  <a:moveTo>
                    <a:pt x="0" y="20"/>
                  </a:moveTo>
                  <a:lnTo>
                    <a:pt x="4" y="22"/>
                  </a:lnTo>
                  <a:lnTo>
                    <a:pt x="14" y="28"/>
                  </a:lnTo>
                  <a:lnTo>
                    <a:pt x="17" y="29"/>
                  </a:lnTo>
                  <a:lnTo>
                    <a:pt x="30" y="12"/>
                  </a:lnTo>
                  <a:lnTo>
                    <a:pt x="22" y="9"/>
                  </a:lnTo>
                  <a:lnTo>
                    <a:pt x="14" y="4"/>
                  </a:lnTo>
                  <a:lnTo>
                    <a:pt x="6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9" name="Freeform 204"/>
            <p:cNvSpPr/>
            <p:nvPr/>
          </p:nvSpPr>
          <p:spPr bwMode="auto">
            <a:xfrm>
              <a:off x="9723820" y="2125352"/>
              <a:ext cx="43236" cy="34922"/>
            </a:xfrm>
            <a:custGeom>
              <a:avLst/>
              <a:gdLst>
                <a:gd name="T0" fmla="*/ 4 w 26"/>
                <a:gd name="T1" fmla="*/ 21 h 21"/>
                <a:gd name="T2" fmla="*/ 9 w 26"/>
                <a:gd name="T3" fmla="*/ 21 h 21"/>
                <a:gd name="T4" fmla="*/ 19 w 26"/>
                <a:gd name="T5" fmla="*/ 21 h 21"/>
                <a:gd name="T6" fmla="*/ 24 w 26"/>
                <a:gd name="T7" fmla="*/ 21 h 21"/>
                <a:gd name="T8" fmla="*/ 26 w 26"/>
                <a:gd name="T9" fmla="*/ 0 h 21"/>
                <a:gd name="T10" fmla="*/ 19 w 26"/>
                <a:gd name="T11" fmla="*/ 0 h 21"/>
                <a:gd name="T12" fmla="*/ 7 w 26"/>
                <a:gd name="T13" fmla="*/ 0 h 21"/>
                <a:gd name="T14" fmla="*/ 0 w 26"/>
                <a:gd name="T15" fmla="*/ 1 h 21"/>
                <a:gd name="T16" fmla="*/ 4 w 26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1">
                  <a:moveTo>
                    <a:pt x="4" y="21"/>
                  </a:moveTo>
                  <a:lnTo>
                    <a:pt x="9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Freeform 206"/>
            <p:cNvSpPr/>
            <p:nvPr/>
          </p:nvSpPr>
          <p:spPr bwMode="auto">
            <a:xfrm>
              <a:off x="9775370" y="2102071"/>
              <a:ext cx="53214" cy="49888"/>
            </a:xfrm>
            <a:custGeom>
              <a:avLst/>
              <a:gdLst>
                <a:gd name="T0" fmla="*/ 15 w 32"/>
                <a:gd name="T1" fmla="*/ 30 h 30"/>
                <a:gd name="T2" fmla="*/ 18 w 32"/>
                <a:gd name="T3" fmla="*/ 28 h 30"/>
                <a:gd name="T4" fmla="*/ 28 w 32"/>
                <a:gd name="T5" fmla="*/ 22 h 30"/>
                <a:gd name="T6" fmla="*/ 32 w 32"/>
                <a:gd name="T7" fmla="*/ 19 h 30"/>
                <a:gd name="T8" fmla="*/ 23 w 32"/>
                <a:gd name="T9" fmla="*/ 0 h 30"/>
                <a:gd name="T10" fmla="*/ 17 w 32"/>
                <a:gd name="T11" fmla="*/ 4 h 30"/>
                <a:gd name="T12" fmla="*/ 7 w 32"/>
                <a:gd name="T13" fmla="*/ 10 h 30"/>
                <a:gd name="T14" fmla="*/ 0 w 32"/>
                <a:gd name="T15" fmla="*/ 14 h 30"/>
                <a:gd name="T16" fmla="*/ 15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lnTo>
                    <a:pt x="18" y="28"/>
                  </a:lnTo>
                  <a:lnTo>
                    <a:pt x="28" y="22"/>
                  </a:lnTo>
                  <a:lnTo>
                    <a:pt x="32" y="19"/>
                  </a:lnTo>
                  <a:lnTo>
                    <a:pt x="23" y="0"/>
                  </a:lnTo>
                  <a:lnTo>
                    <a:pt x="17" y="4"/>
                  </a:lnTo>
                  <a:lnTo>
                    <a:pt x="7" y="10"/>
                  </a:lnTo>
                  <a:lnTo>
                    <a:pt x="0" y="14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Freeform 207"/>
            <p:cNvSpPr/>
            <p:nvPr/>
          </p:nvSpPr>
          <p:spPr bwMode="auto">
            <a:xfrm>
              <a:off x="9821932" y="2058835"/>
              <a:ext cx="49888" cy="49888"/>
            </a:xfrm>
            <a:custGeom>
              <a:avLst/>
              <a:gdLst>
                <a:gd name="T0" fmla="*/ 20 w 30"/>
                <a:gd name="T1" fmla="*/ 30 h 30"/>
                <a:gd name="T2" fmla="*/ 22 w 30"/>
                <a:gd name="T3" fmla="*/ 26 h 30"/>
                <a:gd name="T4" fmla="*/ 27 w 30"/>
                <a:gd name="T5" fmla="*/ 16 h 30"/>
                <a:gd name="T6" fmla="*/ 30 w 30"/>
                <a:gd name="T7" fmla="*/ 12 h 30"/>
                <a:gd name="T8" fmla="*/ 12 w 30"/>
                <a:gd name="T9" fmla="*/ 0 h 30"/>
                <a:gd name="T10" fmla="*/ 9 w 30"/>
                <a:gd name="T11" fmla="*/ 6 h 30"/>
                <a:gd name="T12" fmla="*/ 4 w 30"/>
                <a:gd name="T13" fmla="*/ 16 h 30"/>
                <a:gd name="T14" fmla="*/ 0 w 30"/>
                <a:gd name="T15" fmla="*/ 22 h 30"/>
                <a:gd name="T16" fmla="*/ 20 w 30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20" y="30"/>
                  </a:moveTo>
                  <a:lnTo>
                    <a:pt x="22" y="26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12" y="0"/>
                  </a:lnTo>
                  <a:lnTo>
                    <a:pt x="9" y="6"/>
                  </a:lnTo>
                  <a:lnTo>
                    <a:pt x="4" y="16"/>
                  </a:lnTo>
                  <a:lnTo>
                    <a:pt x="0" y="22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Freeform 208"/>
            <p:cNvSpPr/>
            <p:nvPr/>
          </p:nvSpPr>
          <p:spPr bwMode="auto">
            <a:xfrm>
              <a:off x="9845213" y="2007285"/>
              <a:ext cx="36584" cy="43236"/>
            </a:xfrm>
            <a:custGeom>
              <a:avLst/>
              <a:gdLst>
                <a:gd name="T0" fmla="*/ 22 w 22"/>
                <a:gd name="T1" fmla="*/ 22 h 26"/>
                <a:gd name="T2" fmla="*/ 22 w 22"/>
                <a:gd name="T3" fmla="*/ 17 h 26"/>
                <a:gd name="T4" fmla="*/ 21 w 22"/>
                <a:gd name="T5" fmla="*/ 6 h 26"/>
                <a:gd name="T6" fmla="*/ 21 w 22"/>
                <a:gd name="T7" fmla="*/ 2 h 26"/>
                <a:gd name="T8" fmla="*/ 0 w 22"/>
                <a:gd name="T9" fmla="*/ 0 h 26"/>
                <a:gd name="T10" fmla="*/ 0 w 22"/>
                <a:gd name="T11" fmla="*/ 7 h 26"/>
                <a:gd name="T12" fmla="*/ 1 w 22"/>
                <a:gd name="T13" fmla="*/ 18 h 26"/>
                <a:gd name="T14" fmla="*/ 1 w 22"/>
                <a:gd name="T15" fmla="*/ 26 h 26"/>
                <a:gd name="T16" fmla="*/ 22 w 22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22" y="22"/>
                  </a:moveTo>
                  <a:lnTo>
                    <a:pt x="22" y="17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18"/>
                  </a:lnTo>
                  <a:lnTo>
                    <a:pt x="1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209"/>
            <p:cNvSpPr/>
            <p:nvPr/>
          </p:nvSpPr>
          <p:spPr bwMode="auto">
            <a:xfrm>
              <a:off x="9821932" y="1945756"/>
              <a:ext cx="49888" cy="49888"/>
            </a:xfrm>
            <a:custGeom>
              <a:avLst/>
              <a:gdLst>
                <a:gd name="T0" fmla="*/ 30 w 30"/>
                <a:gd name="T1" fmla="*/ 16 h 30"/>
                <a:gd name="T2" fmla="*/ 27 w 30"/>
                <a:gd name="T3" fmla="*/ 13 h 30"/>
                <a:gd name="T4" fmla="*/ 21 w 30"/>
                <a:gd name="T5" fmla="*/ 4 h 30"/>
                <a:gd name="T6" fmla="*/ 20 w 30"/>
                <a:gd name="T7" fmla="*/ 0 h 30"/>
                <a:gd name="T8" fmla="*/ 0 w 30"/>
                <a:gd name="T9" fmla="*/ 8 h 30"/>
                <a:gd name="T10" fmla="*/ 4 w 30"/>
                <a:gd name="T11" fmla="*/ 15 h 30"/>
                <a:gd name="T12" fmla="*/ 10 w 30"/>
                <a:gd name="T13" fmla="*/ 24 h 30"/>
                <a:gd name="T14" fmla="*/ 14 w 30"/>
                <a:gd name="T15" fmla="*/ 30 h 30"/>
                <a:gd name="T16" fmla="*/ 30 w 30"/>
                <a:gd name="T17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27" y="13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0" y="8"/>
                  </a:lnTo>
                  <a:lnTo>
                    <a:pt x="4" y="15"/>
                  </a:lnTo>
                  <a:lnTo>
                    <a:pt x="10" y="24"/>
                  </a:lnTo>
                  <a:lnTo>
                    <a:pt x="14" y="30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210"/>
            <p:cNvSpPr/>
            <p:nvPr/>
          </p:nvSpPr>
          <p:spPr bwMode="auto">
            <a:xfrm>
              <a:off x="9778696" y="1902520"/>
              <a:ext cx="49888" cy="49888"/>
            </a:xfrm>
            <a:custGeom>
              <a:avLst/>
              <a:gdLst>
                <a:gd name="T0" fmla="*/ 30 w 30"/>
                <a:gd name="T1" fmla="*/ 9 h 30"/>
                <a:gd name="T2" fmla="*/ 26 w 30"/>
                <a:gd name="T3" fmla="*/ 7 h 30"/>
                <a:gd name="T4" fmla="*/ 16 w 30"/>
                <a:gd name="T5" fmla="*/ 2 h 30"/>
                <a:gd name="T6" fmla="*/ 12 w 30"/>
                <a:gd name="T7" fmla="*/ 0 h 30"/>
                <a:gd name="T8" fmla="*/ 0 w 30"/>
                <a:gd name="T9" fmla="*/ 17 h 30"/>
                <a:gd name="T10" fmla="*/ 6 w 30"/>
                <a:gd name="T11" fmla="*/ 21 h 30"/>
                <a:gd name="T12" fmla="*/ 16 w 30"/>
                <a:gd name="T13" fmla="*/ 26 h 30"/>
                <a:gd name="T14" fmla="*/ 23 w 30"/>
                <a:gd name="T15" fmla="*/ 30 h 30"/>
                <a:gd name="T16" fmla="*/ 30 w 30"/>
                <a:gd name="T1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30" y="9"/>
                  </a:moveTo>
                  <a:lnTo>
                    <a:pt x="26" y="7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16" y="26"/>
                  </a:lnTo>
                  <a:lnTo>
                    <a:pt x="23" y="30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Freeform 211"/>
            <p:cNvSpPr>
              <a:spLocks noEditPoints="1"/>
            </p:cNvSpPr>
            <p:nvPr/>
          </p:nvSpPr>
          <p:spPr bwMode="auto">
            <a:xfrm>
              <a:off x="9632359" y="1912498"/>
              <a:ext cx="229484" cy="226158"/>
            </a:xfrm>
            <a:custGeom>
              <a:avLst/>
              <a:gdLst>
                <a:gd name="T0" fmla="*/ 55 w 110"/>
                <a:gd name="T1" fmla="*/ 108 h 108"/>
                <a:gd name="T2" fmla="*/ 1 w 110"/>
                <a:gd name="T3" fmla="*/ 57 h 108"/>
                <a:gd name="T4" fmla="*/ 53 w 110"/>
                <a:gd name="T5" fmla="*/ 1 h 108"/>
                <a:gd name="T6" fmla="*/ 109 w 110"/>
                <a:gd name="T7" fmla="*/ 52 h 108"/>
                <a:gd name="T8" fmla="*/ 57 w 110"/>
                <a:gd name="T9" fmla="*/ 108 h 108"/>
                <a:gd name="T10" fmla="*/ 55 w 110"/>
                <a:gd name="T11" fmla="*/ 108 h 108"/>
                <a:gd name="T12" fmla="*/ 55 w 110"/>
                <a:gd name="T13" fmla="*/ 16 h 108"/>
                <a:gd name="T14" fmla="*/ 53 w 110"/>
                <a:gd name="T15" fmla="*/ 16 h 108"/>
                <a:gd name="T16" fmla="*/ 16 w 110"/>
                <a:gd name="T17" fmla="*/ 56 h 108"/>
                <a:gd name="T18" fmla="*/ 57 w 110"/>
                <a:gd name="T19" fmla="*/ 94 h 108"/>
                <a:gd name="T20" fmla="*/ 94 w 110"/>
                <a:gd name="T21" fmla="*/ 53 h 108"/>
                <a:gd name="T22" fmla="*/ 55 w 110"/>
                <a:gd name="T23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08">
                  <a:moveTo>
                    <a:pt x="55" y="108"/>
                  </a:moveTo>
                  <a:cubicBezTo>
                    <a:pt x="26" y="108"/>
                    <a:pt x="2" y="86"/>
                    <a:pt x="1" y="57"/>
                  </a:cubicBezTo>
                  <a:cubicBezTo>
                    <a:pt x="0" y="27"/>
                    <a:pt x="23" y="2"/>
                    <a:pt x="53" y="1"/>
                  </a:cubicBezTo>
                  <a:cubicBezTo>
                    <a:pt x="83" y="0"/>
                    <a:pt x="108" y="23"/>
                    <a:pt x="109" y="52"/>
                  </a:cubicBezTo>
                  <a:cubicBezTo>
                    <a:pt x="110" y="82"/>
                    <a:pt x="87" y="107"/>
                    <a:pt x="57" y="108"/>
                  </a:cubicBezTo>
                  <a:cubicBezTo>
                    <a:pt x="56" y="108"/>
                    <a:pt x="56" y="108"/>
                    <a:pt x="55" y="108"/>
                  </a:cubicBezTo>
                  <a:close/>
                  <a:moveTo>
                    <a:pt x="55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32" y="16"/>
                    <a:pt x="15" y="35"/>
                    <a:pt x="16" y="56"/>
                  </a:cubicBezTo>
                  <a:cubicBezTo>
                    <a:pt x="17" y="78"/>
                    <a:pt x="35" y="94"/>
                    <a:pt x="57" y="94"/>
                  </a:cubicBezTo>
                  <a:cubicBezTo>
                    <a:pt x="78" y="93"/>
                    <a:pt x="95" y="75"/>
                    <a:pt x="94" y="53"/>
                  </a:cubicBezTo>
                  <a:cubicBezTo>
                    <a:pt x="93" y="32"/>
                    <a:pt x="76" y="16"/>
                    <a:pt x="55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Freeform 212"/>
            <p:cNvSpPr>
              <a:spLocks noEditPoints="1"/>
            </p:cNvSpPr>
            <p:nvPr/>
          </p:nvSpPr>
          <p:spPr bwMode="auto">
            <a:xfrm>
              <a:off x="7340849" y="5723920"/>
              <a:ext cx="372495" cy="332585"/>
            </a:xfrm>
            <a:custGeom>
              <a:avLst/>
              <a:gdLst>
                <a:gd name="T0" fmla="*/ 10 w 179"/>
                <a:gd name="T1" fmla="*/ 159 h 159"/>
                <a:gd name="T2" fmla="*/ 25 w 179"/>
                <a:gd name="T3" fmla="*/ 116 h 159"/>
                <a:gd name="T4" fmla="*/ 0 w 179"/>
                <a:gd name="T5" fmla="*/ 69 h 159"/>
                <a:gd name="T6" fmla="*/ 90 w 179"/>
                <a:gd name="T7" fmla="*/ 0 h 159"/>
                <a:gd name="T8" fmla="*/ 179 w 179"/>
                <a:gd name="T9" fmla="*/ 69 h 159"/>
                <a:gd name="T10" fmla="*/ 90 w 179"/>
                <a:gd name="T11" fmla="*/ 137 h 159"/>
                <a:gd name="T12" fmla="*/ 58 w 179"/>
                <a:gd name="T13" fmla="*/ 133 h 159"/>
                <a:gd name="T14" fmla="*/ 28 w 179"/>
                <a:gd name="T15" fmla="*/ 149 h 159"/>
                <a:gd name="T16" fmla="*/ 10 w 179"/>
                <a:gd name="T17" fmla="*/ 159 h 159"/>
                <a:gd name="T18" fmla="*/ 90 w 179"/>
                <a:gd name="T19" fmla="*/ 15 h 159"/>
                <a:gd name="T20" fmla="*/ 15 w 179"/>
                <a:gd name="T21" fmla="*/ 69 h 159"/>
                <a:gd name="T22" fmla="*/ 38 w 179"/>
                <a:gd name="T23" fmla="*/ 107 h 159"/>
                <a:gd name="T24" fmla="*/ 43 w 179"/>
                <a:gd name="T25" fmla="*/ 110 h 159"/>
                <a:gd name="T26" fmla="*/ 38 w 179"/>
                <a:gd name="T27" fmla="*/ 126 h 159"/>
                <a:gd name="T28" fmla="*/ 58 w 179"/>
                <a:gd name="T29" fmla="*/ 117 h 159"/>
                <a:gd name="T30" fmla="*/ 60 w 179"/>
                <a:gd name="T31" fmla="*/ 117 h 159"/>
                <a:gd name="T32" fmla="*/ 61 w 179"/>
                <a:gd name="T33" fmla="*/ 118 h 159"/>
                <a:gd name="T34" fmla="*/ 90 w 179"/>
                <a:gd name="T35" fmla="*/ 122 h 159"/>
                <a:gd name="T36" fmla="*/ 164 w 179"/>
                <a:gd name="T37" fmla="*/ 69 h 159"/>
                <a:gd name="T38" fmla="*/ 90 w 179"/>
                <a:gd name="T39" fmla="*/ 1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59">
                  <a:moveTo>
                    <a:pt x="10" y="159"/>
                  </a:moveTo>
                  <a:cubicBezTo>
                    <a:pt x="25" y="116"/>
                    <a:pt x="25" y="116"/>
                    <a:pt x="25" y="116"/>
                  </a:cubicBezTo>
                  <a:cubicBezTo>
                    <a:pt x="9" y="103"/>
                    <a:pt x="0" y="86"/>
                    <a:pt x="0" y="69"/>
                  </a:cubicBezTo>
                  <a:cubicBezTo>
                    <a:pt x="0" y="31"/>
                    <a:pt x="40" y="0"/>
                    <a:pt x="90" y="0"/>
                  </a:cubicBezTo>
                  <a:cubicBezTo>
                    <a:pt x="139" y="0"/>
                    <a:pt x="179" y="31"/>
                    <a:pt x="179" y="69"/>
                  </a:cubicBezTo>
                  <a:cubicBezTo>
                    <a:pt x="179" y="106"/>
                    <a:pt x="139" y="137"/>
                    <a:pt x="90" y="137"/>
                  </a:cubicBezTo>
                  <a:cubicBezTo>
                    <a:pt x="79" y="137"/>
                    <a:pt x="68" y="136"/>
                    <a:pt x="58" y="133"/>
                  </a:cubicBezTo>
                  <a:cubicBezTo>
                    <a:pt x="54" y="135"/>
                    <a:pt x="39" y="142"/>
                    <a:pt x="28" y="14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  <a:moveTo>
                    <a:pt x="90" y="15"/>
                  </a:moveTo>
                  <a:cubicBezTo>
                    <a:pt x="48" y="15"/>
                    <a:pt x="15" y="39"/>
                    <a:pt x="15" y="69"/>
                  </a:cubicBezTo>
                  <a:cubicBezTo>
                    <a:pt x="15" y="83"/>
                    <a:pt x="23" y="97"/>
                    <a:pt x="38" y="107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54" y="117"/>
                    <a:pt x="57" y="117"/>
                    <a:pt x="58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70" y="120"/>
                    <a:pt x="80" y="122"/>
                    <a:pt x="90" y="122"/>
                  </a:cubicBezTo>
                  <a:cubicBezTo>
                    <a:pt x="131" y="122"/>
                    <a:pt x="164" y="98"/>
                    <a:pt x="164" y="69"/>
                  </a:cubicBezTo>
                  <a:cubicBezTo>
                    <a:pt x="164" y="39"/>
                    <a:pt x="131" y="15"/>
                    <a:pt x="90" y="1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Freeform 213"/>
            <p:cNvSpPr/>
            <p:nvPr/>
          </p:nvSpPr>
          <p:spPr bwMode="auto">
            <a:xfrm>
              <a:off x="7442288" y="5820370"/>
              <a:ext cx="177933" cy="16629"/>
            </a:xfrm>
            <a:custGeom>
              <a:avLst/>
              <a:gdLst>
                <a:gd name="T0" fmla="*/ 107 w 107"/>
                <a:gd name="T1" fmla="*/ 10 h 10"/>
                <a:gd name="T2" fmla="*/ 0 w 107"/>
                <a:gd name="T3" fmla="*/ 10 h 10"/>
                <a:gd name="T4" fmla="*/ 0 w 107"/>
                <a:gd name="T5" fmla="*/ 0 h 10"/>
                <a:gd name="T6" fmla="*/ 107 w 107"/>
                <a:gd name="T7" fmla="*/ 0 h 10"/>
                <a:gd name="T8" fmla="*/ 107 w 107"/>
                <a:gd name="T9" fmla="*/ 10 h 10"/>
                <a:gd name="T10" fmla="*/ 107 w 10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0">
                  <a:moveTo>
                    <a:pt x="107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7" y="0"/>
                  </a:lnTo>
                  <a:lnTo>
                    <a:pt x="107" y="10"/>
                  </a:lnTo>
                  <a:lnTo>
                    <a:pt x="107" y="1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Freeform 214"/>
            <p:cNvSpPr/>
            <p:nvPr/>
          </p:nvSpPr>
          <p:spPr bwMode="auto">
            <a:xfrm>
              <a:off x="7442288" y="5853628"/>
              <a:ext cx="177933" cy="16629"/>
            </a:xfrm>
            <a:custGeom>
              <a:avLst/>
              <a:gdLst>
                <a:gd name="T0" fmla="*/ 107 w 107"/>
                <a:gd name="T1" fmla="*/ 10 h 10"/>
                <a:gd name="T2" fmla="*/ 0 w 107"/>
                <a:gd name="T3" fmla="*/ 10 h 10"/>
                <a:gd name="T4" fmla="*/ 0 w 107"/>
                <a:gd name="T5" fmla="*/ 0 h 10"/>
                <a:gd name="T6" fmla="*/ 107 w 107"/>
                <a:gd name="T7" fmla="*/ 0 h 10"/>
                <a:gd name="T8" fmla="*/ 107 w 107"/>
                <a:gd name="T9" fmla="*/ 10 h 10"/>
                <a:gd name="T10" fmla="*/ 107 w 10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0">
                  <a:moveTo>
                    <a:pt x="107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7" y="0"/>
                  </a:lnTo>
                  <a:lnTo>
                    <a:pt x="107" y="10"/>
                  </a:lnTo>
                  <a:lnTo>
                    <a:pt x="107" y="1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7442288" y="5886887"/>
              <a:ext cx="177933" cy="16629"/>
            </a:xfrm>
            <a:custGeom>
              <a:avLst/>
              <a:gdLst>
                <a:gd name="T0" fmla="*/ 107 w 107"/>
                <a:gd name="T1" fmla="*/ 10 h 10"/>
                <a:gd name="T2" fmla="*/ 0 w 107"/>
                <a:gd name="T3" fmla="*/ 10 h 10"/>
                <a:gd name="T4" fmla="*/ 0 w 107"/>
                <a:gd name="T5" fmla="*/ 0 h 10"/>
                <a:gd name="T6" fmla="*/ 107 w 107"/>
                <a:gd name="T7" fmla="*/ 0 h 10"/>
                <a:gd name="T8" fmla="*/ 107 w 107"/>
                <a:gd name="T9" fmla="*/ 10 h 10"/>
                <a:gd name="T10" fmla="*/ 107 w 10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0">
                  <a:moveTo>
                    <a:pt x="107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7" y="0"/>
                  </a:lnTo>
                  <a:lnTo>
                    <a:pt x="107" y="10"/>
                  </a:lnTo>
                  <a:lnTo>
                    <a:pt x="107" y="1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Freeform 216"/>
            <p:cNvSpPr/>
            <p:nvPr/>
          </p:nvSpPr>
          <p:spPr bwMode="auto">
            <a:xfrm>
              <a:off x="7152939" y="5918483"/>
              <a:ext cx="264405" cy="287686"/>
            </a:xfrm>
            <a:custGeom>
              <a:avLst/>
              <a:gdLst>
                <a:gd name="T0" fmla="*/ 120 w 127"/>
                <a:gd name="T1" fmla="*/ 95 h 138"/>
                <a:gd name="T2" fmla="*/ 79 w 127"/>
                <a:gd name="T3" fmla="*/ 84 h 138"/>
                <a:gd name="T4" fmla="*/ 81 w 127"/>
                <a:gd name="T5" fmla="*/ 74 h 138"/>
                <a:gd name="T6" fmla="*/ 86 w 127"/>
                <a:gd name="T7" fmla="*/ 66 h 138"/>
                <a:gd name="T8" fmla="*/ 87 w 127"/>
                <a:gd name="T9" fmla="*/ 57 h 138"/>
                <a:gd name="T10" fmla="*/ 89 w 127"/>
                <a:gd name="T11" fmla="*/ 58 h 138"/>
                <a:gd name="T12" fmla="*/ 92 w 127"/>
                <a:gd name="T13" fmla="*/ 56 h 138"/>
                <a:gd name="T14" fmla="*/ 93 w 127"/>
                <a:gd name="T15" fmla="*/ 41 h 138"/>
                <a:gd name="T16" fmla="*/ 91 w 127"/>
                <a:gd name="T17" fmla="*/ 38 h 138"/>
                <a:gd name="T18" fmla="*/ 89 w 127"/>
                <a:gd name="T19" fmla="*/ 39 h 138"/>
                <a:gd name="T20" fmla="*/ 90 w 127"/>
                <a:gd name="T21" fmla="*/ 30 h 138"/>
                <a:gd name="T22" fmla="*/ 85 w 127"/>
                <a:gd name="T23" fmla="*/ 10 h 138"/>
                <a:gd name="T24" fmla="*/ 42 w 127"/>
                <a:gd name="T25" fmla="*/ 10 h 138"/>
                <a:gd name="T26" fmla="*/ 37 w 127"/>
                <a:gd name="T27" fmla="*/ 30 h 138"/>
                <a:gd name="T28" fmla="*/ 37 w 127"/>
                <a:gd name="T29" fmla="*/ 39 h 138"/>
                <a:gd name="T30" fmla="*/ 36 w 127"/>
                <a:gd name="T31" fmla="*/ 38 h 138"/>
                <a:gd name="T32" fmla="*/ 34 w 127"/>
                <a:gd name="T33" fmla="*/ 41 h 138"/>
                <a:gd name="T34" fmla="*/ 35 w 127"/>
                <a:gd name="T35" fmla="*/ 56 h 138"/>
                <a:gd name="T36" fmla="*/ 38 w 127"/>
                <a:gd name="T37" fmla="*/ 58 h 138"/>
                <a:gd name="T38" fmla="*/ 40 w 127"/>
                <a:gd name="T39" fmla="*/ 57 h 138"/>
                <a:gd name="T40" fmla="*/ 41 w 127"/>
                <a:gd name="T41" fmla="*/ 66 h 138"/>
                <a:gd name="T42" fmla="*/ 46 w 127"/>
                <a:gd name="T43" fmla="*/ 74 h 138"/>
                <a:gd name="T44" fmla="*/ 48 w 127"/>
                <a:gd name="T45" fmla="*/ 84 h 138"/>
                <a:gd name="T46" fmla="*/ 7 w 127"/>
                <a:gd name="T47" fmla="*/ 95 h 138"/>
                <a:gd name="T48" fmla="*/ 0 w 127"/>
                <a:gd name="T49" fmla="*/ 108 h 138"/>
                <a:gd name="T50" fmla="*/ 2 w 127"/>
                <a:gd name="T51" fmla="*/ 123 h 138"/>
                <a:gd name="T52" fmla="*/ 10 w 127"/>
                <a:gd name="T53" fmla="*/ 132 h 138"/>
                <a:gd name="T54" fmla="*/ 117 w 127"/>
                <a:gd name="T55" fmla="*/ 132 h 138"/>
                <a:gd name="T56" fmla="*/ 125 w 127"/>
                <a:gd name="T57" fmla="*/ 123 h 138"/>
                <a:gd name="T58" fmla="*/ 126 w 127"/>
                <a:gd name="T59" fmla="*/ 108 h 138"/>
                <a:gd name="T60" fmla="*/ 120 w 127"/>
                <a:gd name="T61" fmla="*/ 9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" h="138">
                  <a:moveTo>
                    <a:pt x="120" y="95"/>
                  </a:moveTo>
                  <a:cubicBezTo>
                    <a:pt x="107" y="89"/>
                    <a:pt x="93" y="85"/>
                    <a:pt x="79" y="84"/>
                  </a:cubicBezTo>
                  <a:cubicBezTo>
                    <a:pt x="80" y="80"/>
                    <a:pt x="80" y="77"/>
                    <a:pt x="81" y="74"/>
                  </a:cubicBezTo>
                  <a:cubicBezTo>
                    <a:pt x="84" y="72"/>
                    <a:pt x="86" y="69"/>
                    <a:pt x="86" y="66"/>
                  </a:cubicBezTo>
                  <a:cubicBezTo>
                    <a:pt x="86" y="63"/>
                    <a:pt x="87" y="60"/>
                    <a:pt x="87" y="57"/>
                  </a:cubicBezTo>
                  <a:cubicBezTo>
                    <a:pt x="88" y="58"/>
                    <a:pt x="88" y="58"/>
                    <a:pt x="89" y="58"/>
                  </a:cubicBezTo>
                  <a:cubicBezTo>
                    <a:pt x="90" y="58"/>
                    <a:pt x="92" y="57"/>
                    <a:pt x="92" y="56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40"/>
                    <a:pt x="92" y="38"/>
                    <a:pt x="91" y="38"/>
                  </a:cubicBezTo>
                  <a:cubicBezTo>
                    <a:pt x="90" y="38"/>
                    <a:pt x="90" y="38"/>
                    <a:pt x="89" y="39"/>
                  </a:cubicBezTo>
                  <a:cubicBezTo>
                    <a:pt x="90" y="36"/>
                    <a:pt x="90" y="33"/>
                    <a:pt x="90" y="30"/>
                  </a:cubicBezTo>
                  <a:cubicBezTo>
                    <a:pt x="91" y="27"/>
                    <a:pt x="92" y="17"/>
                    <a:pt x="85" y="10"/>
                  </a:cubicBezTo>
                  <a:cubicBezTo>
                    <a:pt x="75" y="0"/>
                    <a:pt x="52" y="0"/>
                    <a:pt x="42" y="10"/>
                  </a:cubicBezTo>
                  <a:cubicBezTo>
                    <a:pt x="34" y="17"/>
                    <a:pt x="36" y="27"/>
                    <a:pt x="37" y="30"/>
                  </a:cubicBezTo>
                  <a:cubicBezTo>
                    <a:pt x="37" y="33"/>
                    <a:pt x="37" y="36"/>
                    <a:pt x="37" y="39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4" y="38"/>
                    <a:pt x="33" y="40"/>
                    <a:pt x="34" y="41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7"/>
                    <a:pt x="36" y="58"/>
                    <a:pt x="38" y="58"/>
                  </a:cubicBezTo>
                  <a:cubicBezTo>
                    <a:pt x="39" y="58"/>
                    <a:pt x="39" y="58"/>
                    <a:pt x="40" y="57"/>
                  </a:cubicBezTo>
                  <a:cubicBezTo>
                    <a:pt x="40" y="60"/>
                    <a:pt x="40" y="63"/>
                    <a:pt x="41" y="66"/>
                  </a:cubicBezTo>
                  <a:cubicBezTo>
                    <a:pt x="41" y="69"/>
                    <a:pt x="43" y="72"/>
                    <a:pt x="46" y="74"/>
                  </a:cubicBezTo>
                  <a:cubicBezTo>
                    <a:pt x="47" y="77"/>
                    <a:pt x="47" y="80"/>
                    <a:pt x="48" y="84"/>
                  </a:cubicBezTo>
                  <a:cubicBezTo>
                    <a:pt x="34" y="85"/>
                    <a:pt x="20" y="89"/>
                    <a:pt x="7" y="95"/>
                  </a:cubicBezTo>
                  <a:cubicBezTo>
                    <a:pt x="3" y="98"/>
                    <a:pt x="0" y="103"/>
                    <a:pt x="0" y="108"/>
                  </a:cubicBezTo>
                  <a:cubicBezTo>
                    <a:pt x="1" y="113"/>
                    <a:pt x="1" y="118"/>
                    <a:pt x="2" y="123"/>
                  </a:cubicBezTo>
                  <a:cubicBezTo>
                    <a:pt x="2" y="127"/>
                    <a:pt x="6" y="131"/>
                    <a:pt x="10" y="132"/>
                  </a:cubicBezTo>
                  <a:cubicBezTo>
                    <a:pt x="46" y="138"/>
                    <a:pt x="81" y="138"/>
                    <a:pt x="117" y="132"/>
                  </a:cubicBezTo>
                  <a:cubicBezTo>
                    <a:pt x="121" y="131"/>
                    <a:pt x="125" y="127"/>
                    <a:pt x="125" y="123"/>
                  </a:cubicBezTo>
                  <a:cubicBezTo>
                    <a:pt x="125" y="118"/>
                    <a:pt x="126" y="113"/>
                    <a:pt x="126" y="108"/>
                  </a:cubicBezTo>
                  <a:cubicBezTo>
                    <a:pt x="127" y="103"/>
                    <a:pt x="124" y="98"/>
                    <a:pt x="120" y="9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Oval 217"/>
            <p:cNvSpPr>
              <a:spLocks noChangeArrowheads="1"/>
            </p:cNvSpPr>
            <p:nvPr/>
          </p:nvSpPr>
          <p:spPr bwMode="auto">
            <a:xfrm>
              <a:off x="5090913" y="2027240"/>
              <a:ext cx="114742" cy="141349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5167408" y="2185217"/>
              <a:ext cx="103101" cy="143011"/>
            </a:xfrm>
            <a:custGeom>
              <a:avLst/>
              <a:gdLst>
                <a:gd name="T0" fmla="*/ 46 w 49"/>
                <a:gd name="T1" fmla="*/ 16 h 68"/>
                <a:gd name="T2" fmla="*/ 30 w 49"/>
                <a:gd name="T3" fmla="*/ 1 h 68"/>
                <a:gd name="T4" fmla="*/ 15 w 49"/>
                <a:gd name="T5" fmla="*/ 1 h 68"/>
                <a:gd name="T6" fmla="*/ 25 w 49"/>
                <a:gd name="T7" fmla="*/ 9 h 68"/>
                <a:gd name="T8" fmla="*/ 11 w 49"/>
                <a:gd name="T9" fmla="*/ 16 h 68"/>
                <a:gd name="T10" fmla="*/ 18 w 49"/>
                <a:gd name="T11" fmla="*/ 27 h 68"/>
                <a:gd name="T12" fmla="*/ 0 w 49"/>
                <a:gd name="T13" fmla="*/ 67 h 68"/>
                <a:gd name="T14" fmla="*/ 0 w 49"/>
                <a:gd name="T15" fmla="*/ 68 h 68"/>
                <a:gd name="T16" fmla="*/ 49 w 49"/>
                <a:gd name="T17" fmla="*/ 48 h 68"/>
                <a:gd name="T18" fmla="*/ 46 w 49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">
                  <a:moveTo>
                    <a:pt x="46" y="16"/>
                  </a:moveTo>
                  <a:cubicBezTo>
                    <a:pt x="45" y="7"/>
                    <a:pt x="38" y="0"/>
                    <a:pt x="30" y="1"/>
                  </a:cubicBezTo>
                  <a:cubicBezTo>
                    <a:pt x="30" y="1"/>
                    <a:pt x="24" y="1"/>
                    <a:pt x="15" y="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8" y="66"/>
                    <a:pt x="35" y="59"/>
                    <a:pt x="49" y="48"/>
                  </a:cubicBezTo>
                  <a:lnTo>
                    <a:pt x="46" y="1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5027722" y="2185217"/>
              <a:ext cx="99775" cy="143011"/>
            </a:xfrm>
            <a:custGeom>
              <a:avLst/>
              <a:gdLst>
                <a:gd name="T0" fmla="*/ 30 w 48"/>
                <a:gd name="T1" fmla="*/ 27 h 68"/>
                <a:gd name="T2" fmla="*/ 37 w 48"/>
                <a:gd name="T3" fmla="*/ 16 h 68"/>
                <a:gd name="T4" fmla="*/ 23 w 48"/>
                <a:gd name="T5" fmla="*/ 9 h 68"/>
                <a:gd name="T6" fmla="*/ 33 w 48"/>
                <a:gd name="T7" fmla="*/ 1 h 68"/>
                <a:gd name="T8" fmla="*/ 19 w 48"/>
                <a:gd name="T9" fmla="*/ 1 h 68"/>
                <a:gd name="T10" fmla="*/ 19 w 48"/>
                <a:gd name="T11" fmla="*/ 1 h 68"/>
                <a:gd name="T12" fmla="*/ 3 w 48"/>
                <a:gd name="T13" fmla="*/ 16 h 68"/>
                <a:gd name="T14" fmla="*/ 0 w 48"/>
                <a:gd name="T15" fmla="*/ 48 h 68"/>
                <a:gd name="T16" fmla="*/ 48 w 48"/>
                <a:gd name="T17" fmla="*/ 68 h 68"/>
                <a:gd name="T18" fmla="*/ 48 w 48"/>
                <a:gd name="T19" fmla="*/ 67 h 68"/>
                <a:gd name="T20" fmla="*/ 30 w 48"/>
                <a:gd name="T21" fmla="*/ 2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68">
                  <a:moveTo>
                    <a:pt x="30" y="27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5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1" y="0"/>
                    <a:pt x="4" y="7"/>
                    <a:pt x="3" y="1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4" y="59"/>
                    <a:pt x="30" y="66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lnTo>
                    <a:pt x="30" y="2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5127497" y="2185217"/>
              <a:ext cx="38248" cy="31596"/>
            </a:xfrm>
            <a:custGeom>
              <a:avLst/>
              <a:gdLst>
                <a:gd name="T0" fmla="*/ 20 w 23"/>
                <a:gd name="T1" fmla="*/ 18 h 19"/>
                <a:gd name="T2" fmla="*/ 20 w 23"/>
                <a:gd name="T3" fmla="*/ 19 h 19"/>
                <a:gd name="T4" fmla="*/ 23 w 23"/>
                <a:gd name="T5" fmla="*/ 15 h 19"/>
                <a:gd name="T6" fmla="*/ 19 w 23"/>
                <a:gd name="T7" fmla="*/ 0 h 19"/>
                <a:gd name="T8" fmla="*/ 5 w 23"/>
                <a:gd name="T9" fmla="*/ 0 h 19"/>
                <a:gd name="T10" fmla="*/ 0 w 23"/>
                <a:gd name="T11" fmla="*/ 15 h 19"/>
                <a:gd name="T12" fmla="*/ 4 w 23"/>
                <a:gd name="T13" fmla="*/ 19 h 19"/>
                <a:gd name="T14" fmla="*/ 4 w 23"/>
                <a:gd name="T15" fmla="*/ 18 h 19"/>
                <a:gd name="T16" fmla="*/ 20 w 2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9">
                  <a:moveTo>
                    <a:pt x="20" y="18"/>
                  </a:moveTo>
                  <a:lnTo>
                    <a:pt x="20" y="19"/>
                  </a:lnTo>
                  <a:lnTo>
                    <a:pt x="23" y="15"/>
                  </a:lnTo>
                  <a:lnTo>
                    <a:pt x="19" y="0"/>
                  </a:lnTo>
                  <a:lnTo>
                    <a:pt x="5" y="0"/>
                  </a:lnTo>
                  <a:lnTo>
                    <a:pt x="0" y="15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5127497" y="2215150"/>
              <a:ext cx="39910" cy="113079"/>
            </a:xfrm>
            <a:custGeom>
              <a:avLst/>
              <a:gdLst>
                <a:gd name="T0" fmla="*/ 16 w 19"/>
                <a:gd name="T1" fmla="*/ 1 h 54"/>
                <a:gd name="T2" fmla="*/ 16 w 19"/>
                <a:gd name="T3" fmla="*/ 0 h 54"/>
                <a:gd name="T4" fmla="*/ 3 w 19"/>
                <a:gd name="T5" fmla="*/ 0 h 54"/>
                <a:gd name="T6" fmla="*/ 3 w 19"/>
                <a:gd name="T7" fmla="*/ 1 h 54"/>
                <a:gd name="T8" fmla="*/ 0 w 19"/>
                <a:gd name="T9" fmla="*/ 53 h 54"/>
                <a:gd name="T10" fmla="*/ 0 w 19"/>
                <a:gd name="T11" fmla="*/ 54 h 54"/>
                <a:gd name="T12" fmla="*/ 9 w 19"/>
                <a:gd name="T13" fmla="*/ 54 h 54"/>
                <a:gd name="T14" fmla="*/ 19 w 19"/>
                <a:gd name="T15" fmla="*/ 54 h 54"/>
                <a:gd name="T16" fmla="*/ 19 w 19"/>
                <a:gd name="T17" fmla="*/ 53 h 54"/>
                <a:gd name="T18" fmla="*/ 16 w 19"/>
                <a:gd name="T1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4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4"/>
                    <a:pt x="6" y="54"/>
                    <a:pt x="9" y="54"/>
                  </a:cubicBezTo>
                  <a:cubicBezTo>
                    <a:pt x="13" y="54"/>
                    <a:pt x="16" y="54"/>
                    <a:pt x="19" y="54"/>
                  </a:cubicBezTo>
                  <a:cubicBezTo>
                    <a:pt x="19" y="53"/>
                    <a:pt x="19" y="53"/>
                    <a:pt x="19" y="53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4896350" y="2135330"/>
              <a:ext cx="488900" cy="251102"/>
            </a:xfrm>
            <a:custGeom>
              <a:avLst/>
              <a:gdLst>
                <a:gd name="T0" fmla="*/ 120 w 234"/>
                <a:gd name="T1" fmla="*/ 120 h 120"/>
                <a:gd name="T2" fmla="*/ 0 w 234"/>
                <a:gd name="T3" fmla="*/ 0 h 120"/>
                <a:gd name="T4" fmla="*/ 30 w 234"/>
                <a:gd name="T5" fmla="*/ 0 h 120"/>
                <a:gd name="T6" fmla="*/ 120 w 234"/>
                <a:gd name="T7" fmla="*/ 90 h 120"/>
                <a:gd name="T8" fmla="*/ 206 w 234"/>
                <a:gd name="T9" fmla="*/ 28 h 120"/>
                <a:gd name="T10" fmla="*/ 234 w 234"/>
                <a:gd name="T11" fmla="*/ 38 h 120"/>
                <a:gd name="T12" fmla="*/ 120 w 234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20">
                  <a:moveTo>
                    <a:pt x="120" y="120"/>
                  </a:moveTo>
                  <a:cubicBezTo>
                    <a:pt x="54" y="120"/>
                    <a:pt x="0" y="66"/>
                    <a:pt x="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9"/>
                    <a:pt x="71" y="90"/>
                    <a:pt x="120" y="90"/>
                  </a:cubicBezTo>
                  <a:cubicBezTo>
                    <a:pt x="159" y="90"/>
                    <a:pt x="194" y="65"/>
                    <a:pt x="206" y="28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18" y="87"/>
                    <a:pt x="172" y="120"/>
                    <a:pt x="120" y="12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4856440" y="2077128"/>
              <a:ext cx="143011" cy="71506"/>
            </a:xfrm>
            <a:custGeom>
              <a:avLst/>
              <a:gdLst>
                <a:gd name="T0" fmla="*/ 86 w 86"/>
                <a:gd name="T1" fmla="*/ 43 h 43"/>
                <a:gd name="T2" fmla="*/ 43 w 86"/>
                <a:gd name="T3" fmla="*/ 0 h 43"/>
                <a:gd name="T4" fmla="*/ 0 w 86"/>
                <a:gd name="T5" fmla="*/ 43 h 43"/>
                <a:gd name="T6" fmla="*/ 86 w 8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43">
                  <a:moveTo>
                    <a:pt x="86" y="43"/>
                  </a:moveTo>
                  <a:lnTo>
                    <a:pt x="43" y="0"/>
                  </a:lnTo>
                  <a:lnTo>
                    <a:pt x="0" y="43"/>
                  </a:lnTo>
                  <a:lnTo>
                    <a:pt x="86" y="4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4911317" y="1885891"/>
              <a:ext cx="487237" cy="249439"/>
            </a:xfrm>
            <a:custGeom>
              <a:avLst/>
              <a:gdLst>
                <a:gd name="T0" fmla="*/ 234 w 234"/>
                <a:gd name="T1" fmla="*/ 120 h 120"/>
                <a:gd name="T2" fmla="*/ 204 w 234"/>
                <a:gd name="T3" fmla="*/ 120 h 120"/>
                <a:gd name="T4" fmla="*/ 114 w 234"/>
                <a:gd name="T5" fmla="*/ 29 h 120"/>
                <a:gd name="T6" fmla="*/ 28 w 234"/>
                <a:gd name="T7" fmla="*/ 91 h 120"/>
                <a:gd name="T8" fmla="*/ 0 w 234"/>
                <a:gd name="T9" fmla="*/ 82 h 120"/>
                <a:gd name="T10" fmla="*/ 114 w 234"/>
                <a:gd name="T11" fmla="*/ 0 h 120"/>
                <a:gd name="T12" fmla="*/ 234 w 234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20">
                  <a:moveTo>
                    <a:pt x="234" y="120"/>
                  </a:moveTo>
                  <a:cubicBezTo>
                    <a:pt x="204" y="120"/>
                    <a:pt x="204" y="120"/>
                    <a:pt x="204" y="120"/>
                  </a:cubicBezTo>
                  <a:cubicBezTo>
                    <a:pt x="204" y="70"/>
                    <a:pt x="164" y="29"/>
                    <a:pt x="114" y="29"/>
                  </a:cubicBezTo>
                  <a:cubicBezTo>
                    <a:pt x="75" y="29"/>
                    <a:pt x="40" y="54"/>
                    <a:pt x="28" y="9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6" y="33"/>
                    <a:pt x="62" y="0"/>
                    <a:pt x="114" y="0"/>
                  </a:cubicBezTo>
                  <a:cubicBezTo>
                    <a:pt x="180" y="0"/>
                    <a:pt x="234" y="54"/>
                    <a:pt x="234" y="12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5297116" y="2122026"/>
              <a:ext cx="141349" cy="71506"/>
            </a:xfrm>
            <a:custGeom>
              <a:avLst/>
              <a:gdLst>
                <a:gd name="T0" fmla="*/ 0 w 85"/>
                <a:gd name="T1" fmla="*/ 0 h 43"/>
                <a:gd name="T2" fmla="*/ 43 w 85"/>
                <a:gd name="T3" fmla="*/ 43 h 43"/>
                <a:gd name="T4" fmla="*/ 85 w 85"/>
                <a:gd name="T5" fmla="*/ 0 h 43"/>
                <a:gd name="T6" fmla="*/ 0 w 85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43">
                  <a:moveTo>
                    <a:pt x="0" y="0"/>
                  </a:moveTo>
                  <a:lnTo>
                    <a:pt x="43" y="43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Freeform 226"/>
            <p:cNvSpPr>
              <a:spLocks noEditPoints="1"/>
            </p:cNvSpPr>
            <p:nvPr/>
          </p:nvSpPr>
          <p:spPr bwMode="auto">
            <a:xfrm>
              <a:off x="4893025" y="3231197"/>
              <a:ext cx="462293" cy="410743"/>
            </a:xfrm>
            <a:custGeom>
              <a:avLst/>
              <a:gdLst>
                <a:gd name="T0" fmla="*/ 215 w 222"/>
                <a:gd name="T1" fmla="*/ 0 h 197"/>
                <a:gd name="T2" fmla="*/ 7 w 222"/>
                <a:gd name="T3" fmla="*/ 0 h 197"/>
                <a:gd name="T4" fmla="*/ 0 w 222"/>
                <a:gd name="T5" fmla="*/ 7 h 197"/>
                <a:gd name="T6" fmla="*/ 0 w 222"/>
                <a:gd name="T7" fmla="*/ 190 h 197"/>
                <a:gd name="T8" fmla="*/ 7 w 222"/>
                <a:gd name="T9" fmla="*/ 197 h 197"/>
                <a:gd name="T10" fmla="*/ 215 w 222"/>
                <a:gd name="T11" fmla="*/ 197 h 197"/>
                <a:gd name="T12" fmla="*/ 222 w 222"/>
                <a:gd name="T13" fmla="*/ 190 h 197"/>
                <a:gd name="T14" fmla="*/ 222 w 222"/>
                <a:gd name="T15" fmla="*/ 7 h 197"/>
                <a:gd name="T16" fmla="*/ 215 w 222"/>
                <a:gd name="T17" fmla="*/ 0 h 197"/>
                <a:gd name="T18" fmla="*/ 171 w 222"/>
                <a:gd name="T19" fmla="*/ 15 h 197"/>
                <a:gd name="T20" fmla="*/ 180 w 222"/>
                <a:gd name="T21" fmla="*/ 24 h 197"/>
                <a:gd name="T22" fmla="*/ 171 w 222"/>
                <a:gd name="T23" fmla="*/ 34 h 197"/>
                <a:gd name="T24" fmla="*/ 162 w 222"/>
                <a:gd name="T25" fmla="*/ 24 h 197"/>
                <a:gd name="T26" fmla="*/ 171 w 222"/>
                <a:gd name="T27" fmla="*/ 15 h 197"/>
                <a:gd name="T28" fmla="*/ 143 w 222"/>
                <a:gd name="T29" fmla="*/ 15 h 197"/>
                <a:gd name="T30" fmla="*/ 153 w 222"/>
                <a:gd name="T31" fmla="*/ 24 h 197"/>
                <a:gd name="T32" fmla="*/ 143 w 222"/>
                <a:gd name="T33" fmla="*/ 34 h 197"/>
                <a:gd name="T34" fmla="*/ 134 w 222"/>
                <a:gd name="T35" fmla="*/ 24 h 197"/>
                <a:gd name="T36" fmla="*/ 143 w 222"/>
                <a:gd name="T37" fmla="*/ 15 h 197"/>
                <a:gd name="T38" fmla="*/ 208 w 222"/>
                <a:gd name="T39" fmla="*/ 183 h 197"/>
                <a:gd name="T40" fmla="*/ 14 w 222"/>
                <a:gd name="T41" fmla="*/ 183 h 197"/>
                <a:gd name="T42" fmla="*/ 14 w 222"/>
                <a:gd name="T43" fmla="*/ 49 h 197"/>
                <a:gd name="T44" fmla="*/ 208 w 222"/>
                <a:gd name="T45" fmla="*/ 49 h 197"/>
                <a:gd name="T46" fmla="*/ 208 w 222"/>
                <a:gd name="T47" fmla="*/ 183 h 197"/>
                <a:gd name="T48" fmla="*/ 199 w 222"/>
                <a:gd name="T49" fmla="*/ 34 h 197"/>
                <a:gd name="T50" fmla="*/ 189 w 222"/>
                <a:gd name="T51" fmla="*/ 24 h 197"/>
                <a:gd name="T52" fmla="*/ 199 w 222"/>
                <a:gd name="T53" fmla="*/ 15 h 197"/>
                <a:gd name="T54" fmla="*/ 208 w 222"/>
                <a:gd name="T55" fmla="*/ 24 h 197"/>
                <a:gd name="T56" fmla="*/ 199 w 222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2" h="197">
                  <a:moveTo>
                    <a:pt x="2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3"/>
                    <a:pt x="4" y="197"/>
                    <a:pt x="7" y="197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9" y="197"/>
                    <a:pt x="222" y="193"/>
                    <a:pt x="222" y="190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2" y="3"/>
                    <a:pt x="219" y="0"/>
                    <a:pt x="215" y="0"/>
                  </a:cubicBezTo>
                  <a:close/>
                  <a:moveTo>
                    <a:pt x="171" y="15"/>
                  </a:moveTo>
                  <a:cubicBezTo>
                    <a:pt x="176" y="15"/>
                    <a:pt x="180" y="19"/>
                    <a:pt x="180" y="24"/>
                  </a:cubicBezTo>
                  <a:cubicBezTo>
                    <a:pt x="180" y="29"/>
                    <a:pt x="176" y="34"/>
                    <a:pt x="171" y="34"/>
                  </a:cubicBezTo>
                  <a:cubicBezTo>
                    <a:pt x="166" y="34"/>
                    <a:pt x="162" y="29"/>
                    <a:pt x="162" y="24"/>
                  </a:cubicBezTo>
                  <a:cubicBezTo>
                    <a:pt x="162" y="19"/>
                    <a:pt x="166" y="15"/>
                    <a:pt x="171" y="15"/>
                  </a:cubicBezTo>
                  <a:close/>
                  <a:moveTo>
                    <a:pt x="143" y="15"/>
                  </a:moveTo>
                  <a:cubicBezTo>
                    <a:pt x="149" y="15"/>
                    <a:pt x="153" y="19"/>
                    <a:pt x="153" y="24"/>
                  </a:cubicBezTo>
                  <a:cubicBezTo>
                    <a:pt x="153" y="29"/>
                    <a:pt x="149" y="34"/>
                    <a:pt x="143" y="34"/>
                  </a:cubicBezTo>
                  <a:cubicBezTo>
                    <a:pt x="138" y="34"/>
                    <a:pt x="134" y="29"/>
                    <a:pt x="134" y="24"/>
                  </a:cubicBezTo>
                  <a:cubicBezTo>
                    <a:pt x="134" y="19"/>
                    <a:pt x="138" y="15"/>
                    <a:pt x="143" y="15"/>
                  </a:cubicBezTo>
                  <a:close/>
                  <a:moveTo>
                    <a:pt x="208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208" y="49"/>
                    <a:pt x="208" y="49"/>
                    <a:pt x="208" y="49"/>
                  </a:cubicBezTo>
                  <a:lnTo>
                    <a:pt x="208" y="183"/>
                  </a:lnTo>
                  <a:close/>
                  <a:moveTo>
                    <a:pt x="199" y="34"/>
                  </a:moveTo>
                  <a:cubicBezTo>
                    <a:pt x="193" y="34"/>
                    <a:pt x="189" y="29"/>
                    <a:pt x="189" y="24"/>
                  </a:cubicBezTo>
                  <a:cubicBezTo>
                    <a:pt x="189" y="19"/>
                    <a:pt x="193" y="15"/>
                    <a:pt x="199" y="15"/>
                  </a:cubicBezTo>
                  <a:cubicBezTo>
                    <a:pt x="204" y="15"/>
                    <a:pt x="208" y="19"/>
                    <a:pt x="208" y="24"/>
                  </a:cubicBezTo>
                  <a:cubicBezTo>
                    <a:pt x="208" y="29"/>
                    <a:pt x="204" y="34"/>
                    <a:pt x="199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5207318" y="3507243"/>
              <a:ext cx="43236" cy="44899"/>
            </a:xfrm>
            <a:custGeom>
              <a:avLst/>
              <a:gdLst>
                <a:gd name="T0" fmla="*/ 7 w 26"/>
                <a:gd name="T1" fmla="*/ 0 h 27"/>
                <a:gd name="T2" fmla="*/ 7 w 26"/>
                <a:gd name="T3" fmla="*/ 2 h 27"/>
                <a:gd name="T4" fmla="*/ 0 w 26"/>
                <a:gd name="T5" fmla="*/ 27 h 27"/>
                <a:gd name="T6" fmla="*/ 24 w 26"/>
                <a:gd name="T7" fmla="*/ 19 h 27"/>
                <a:gd name="T8" fmla="*/ 26 w 26"/>
                <a:gd name="T9" fmla="*/ 19 h 27"/>
                <a:gd name="T10" fmla="*/ 7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7" y="0"/>
                  </a:moveTo>
                  <a:lnTo>
                    <a:pt x="7" y="2"/>
                  </a:lnTo>
                  <a:lnTo>
                    <a:pt x="0" y="27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5380262" y="3294388"/>
              <a:ext cx="81484" cy="84810"/>
            </a:xfrm>
            <a:custGeom>
              <a:avLst/>
              <a:gdLst>
                <a:gd name="T0" fmla="*/ 29 w 39"/>
                <a:gd name="T1" fmla="*/ 40 h 40"/>
                <a:gd name="T2" fmla="*/ 37 w 39"/>
                <a:gd name="T3" fmla="*/ 32 h 40"/>
                <a:gd name="T4" fmla="*/ 37 w 39"/>
                <a:gd name="T5" fmla="*/ 23 h 40"/>
                <a:gd name="T6" fmla="*/ 17 w 39"/>
                <a:gd name="T7" fmla="*/ 3 h 40"/>
                <a:gd name="T8" fmla="*/ 7 w 39"/>
                <a:gd name="T9" fmla="*/ 3 h 40"/>
                <a:gd name="T10" fmla="*/ 0 w 39"/>
                <a:gd name="T11" fmla="*/ 11 h 40"/>
                <a:gd name="T12" fmla="*/ 29 w 3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0">
                  <a:moveTo>
                    <a:pt x="29" y="40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9" y="30"/>
                    <a:pt x="39" y="25"/>
                    <a:pt x="37" y="2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0"/>
                    <a:pt x="10" y="0"/>
                    <a:pt x="7" y="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29" y="4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5240576" y="3324321"/>
              <a:ext cx="194563" cy="194563"/>
            </a:xfrm>
            <a:custGeom>
              <a:avLst/>
              <a:gdLst>
                <a:gd name="T0" fmla="*/ 64 w 93"/>
                <a:gd name="T1" fmla="*/ 0 h 93"/>
                <a:gd name="T2" fmla="*/ 63 w 93"/>
                <a:gd name="T3" fmla="*/ 0 h 93"/>
                <a:gd name="T4" fmla="*/ 3 w 93"/>
                <a:gd name="T5" fmla="*/ 61 h 93"/>
                <a:gd name="T6" fmla="*/ 3 w 93"/>
                <a:gd name="T7" fmla="*/ 71 h 93"/>
                <a:gd name="T8" fmla="*/ 3 w 93"/>
                <a:gd name="T9" fmla="*/ 71 h 93"/>
                <a:gd name="T10" fmla="*/ 10 w 93"/>
                <a:gd name="T11" fmla="*/ 73 h 93"/>
                <a:gd name="T12" fmla="*/ 12 w 93"/>
                <a:gd name="T13" fmla="*/ 80 h 93"/>
                <a:gd name="T14" fmla="*/ 13 w 93"/>
                <a:gd name="T15" fmla="*/ 81 h 93"/>
                <a:gd name="T16" fmla="*/ 20 w 93"/>
                <a:gd name="T17" fmla="*/ 82 h 93"/>
                <a:gd name="T18" fmla="*/ 21 w 93"/>
                <a:gd name="T19" fmla="*/ 89 h 93"/>
                <a:gd name="T20" fmla="*/ 22 w 93"/>
                <a:gd name="T21" fmla="*/ 90 h 93"/>
                <a:gd name="T22" fmla="*/ 32 w 93"/>
                <a:gd name="T23" fmla="*/ 90 h 93"/>
                <a:gd name="T24" fmla="*/ 92 w 93"/>
                <a:gd name="T25" fmla="*/ 30 h 93"/>
                <a:gd name="T26" fmla="*/ 93 w 93"/>
                <a:gd name="T27" fmla="*/ 29 h 93"/>
                <a:gd name="T28" fmla="*/ 64 w 93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93"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0" y="63"/>
                    <a:pt x="0" y="68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8" y="74"/>
                    <a:pt x="10" y="73"/>
                  </a:cubicBezTo>
                  <a:cubicBezTo>
                    <a:pt x="10" y="75"/>
                    <a:pt x="10" y="78"/>
                    <a:pt x="12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5" y="83"/>
                    <a:pt x="17" y="83"/>
                    <a:pt x="20" y="82"/>
                  </a:cubicBezTo>
                  <a:cubicBezTo>
                    <a:pt x="19" y="85"/>
                    <a:pt x="19" y="87"/>
                    <a:pt x="21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5" y="93"/>
                    <a:pt x="29" y="93"/>
                    <a:pt x="32" y="9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29"/>
                    <a:pt x="93" y="29"/>
                    <a:pt x="93" y="29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Rectangle 230"/>
            <p:cNvSpPr>
              <a:spLocks noChangeArrowheads="1"/>
            </p:cNvSpPr>
            <p:nvPr/>
          </p:nvSpPr>
          <p:spPr bwMode="auto">
            <a:xfrm>
              <a:off x="4954553" y="3389175"/>
              <a:ext cx="151327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Rectangle 231"/>
            <p:cNvSpPr>
              <a:spLocks noChangeArrowheads="1"/>
            </p:cNvSpPr>
            <p:nvPr/>
          </p:nvSpPr>
          <p:spPr bwMode="auto">
            <a:xfrm>
              <a:off x="4954553" y="3437400"/>
              <a:ext cx="237799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Rectangle 232"/>
            <p:cNvSpPr>
              <a:spLocks noChangeArrowheads="1"/>
            </p:cNvSpPr>
            <p:nvPr/>
          </p:nvSpPr>
          <p:spPr bwMode="auto">
            <a:xfrm>
              <a:off x="4954553" y="3487288"/>
              <a:ext cx="237799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Rectangle 233"/>
            <p:cNvSpPr>
              <a:spLocks noChangeArrowheads="1"/>
            </p:cNvSpPr>
            <p:nvPr/>
          </p:nvSpPr>
          <p:spPr bwMode="auto">
            <a:xfrm>
              <a:off x="4954553" y="3535512"/>
              <a:ext cx="237799" cy="1330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4054911" y="2193533"/>
              <a:ext cx="76495" cy="79820"/>
            </a:xfrm>
            <a:custGeom>
              <a:avLst/>
              <a:gdLst>
                <a:gd name="T0" fmla="*/ 9 w 37"/>
                <a:gd name="T1" fmla="*/ 10 h 38"/>
                <a:gd name="T2" fmla="*/ 6 w 37"/>
                <a:gd name="T3" fmla="*/ 32 h 38"/>
                <a:gd name="T4" fmla="*/ 28 w 37"/>
                <a:gd name="T5" fmla="*/ 28 h 38"/>
                <a:gd name="T6" fmla="*/ 31 w 37"/>
                <a:gd name="T7" fmla="*/ 6 h 38"/>
                <a:gd name="T8" fmla="*/ 9 w 37"/>
                <a:gd name="T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8">
                  <a:moveTo>
                    <a:pt x="9" y="10"/>
                  </a:moveTo>
                  <a:cubicBezTo>
                    <a:pt x="2" y="17"/>
                    <a:pt x="0" y="26"/>
                    <a:pt x="6" y="32"/>
                  </a:cubicBezTo>
                  <a:cubicBezTo>
                    <a:pt x="12" y="38"/>
                    <a:pt x="20" y="36"/>
                    <a:pt x="28" y="28"/>
                  </a:cubicBezTo>
                  <a:cubicBezTo>
                    <a:pt x="35" y="21"/>
                    <a:pt x="37" y="12"/>
                    <a:pt x="31" y="6"/>
                  </a:cubicBezTo>
                  <a:cubicBezTo>
                    <a:pt x="26" y="0"/>
                    <a:pt x="17" y="3"/>
                    <a:pt x="9" y="1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235"/>
            <p:cNvSpPr>
              <a:spLocks noEditPoints="1"/>
            </p:cNvSpPr>
            <p:nvPr/>
          </p:nvSpPr>
          <p:spPr bwMode="auto">
            <a:xfrm>
              <a:off x="3757248" y="1892543"/>
              <a:ext cx="512181" cy="510518"/>
            </a:xfrm>
            <a:custGeom>
              <a:avLst/>
              <a:gdLst>
                <a:gd name="T0" fmla="*/ 243 w 245"/>
                <a:gd name="T1" fmla="*/ 152 h 245"/>
                <a:gd name="T2" fmla="*/ 94 w 245"/>
                <a:gd name="T3" fmla="*/ 3 h 245"/>
                <a:gd name="T4" fmla="*/ 86 w 245"/>
                <a:gd name="T5" fmla="*/ 1 h 245"/>
                <a:gd name="T6" fmla="*/ 23 w 245"/>
                <a:gd name="T7" fmla="*/ 18 h 245"/>
                <a:gd name="T8" fmla="*/ 18 w 245"/>
                <a:gd name="T9" fmla="*/ 24 h 245"/>
                <a:gd name="T10" fmla="*/ 1 w 245"/>
                <a:gd name="T11" fmla="*/ 86 h 245"/>
                <a:gd name="T12" fmla="*/ 3 w 245"/>
                <a:gd name="T13" fmla="*/ 94 h 245"/>
                <a:gd name="T14" fmla="*/ 152 w 245"/>
                <a:gd name="T15" fmla="*/ 243 h 245"/>
                <a:gd name="T16" fmla="*/ 157 w 245"/>
                <a:gd name="T17" fmla="*/ 245 h 245"/>
                <a:gd name="T18" fmla="*/ 163 w 245"/>
                <a:gd name="T19" fmla="*/ 243 h 245"/>
                <a:gd name="T20" fmla="*/ 243 w 245"/>
                <a:gd name="T21" fmla="*/ 163 h 245"/>
                <a:gd name="T22" fmla="*/ 245 w 245"/>
                <a:gd name="T23" fmla="*/ 157 h 245"/>
                <a:gd name="T24" fmla="*/ 243 w 245"/>
                <a:gd name="T25" fmla="*/ 152 h 245"/>
                <a:gd name="T26" fmla="*/ 47 w 245"/>
                <a:gd name="T27" fmla="*/ 66 h 245"/>
                <a:gd name="T28" fmla="*/ 47 w 245"/>
                <a:gd name="T29" fmla="*/ 47 h 245"/>
                <a:gd name="T30" fmla="*/ 66 w 245"/>
                <a:gd name="T31" fmla="*/ 47 h 245"/>
                <a:gd name="T32" fmla="*/ 66 w 245"/>
                <a:gd name="T33" fmla="*/ 66 h 245"/>
                <a:gd name="T34" fmla="*/ 47 w 245"/>
                <a:gd name="T35" fmla="*/ 66 h 245"/>
                <a:gd name="T36" fmla="*/ 73 w 245"/>
                <a:gd name="T37" fmla="*/ 116 h 245"/>
                <a:gd name="T38" fmla="*/ 65 w 245"/>
                <a:gd name="T39" fmla="*/ 103 h 245"/>
                <a:gd name="T40" fmla="*/ 74 w 245"/>
                <a:gd name="T41" fmla="*/ 98 h 245"/>
                <a:gd name="T42" fmla="*/ 81 w 245"/>
                <a:gd name="T43" fmla="*/ 109 h 245"/>
                <a:gd name="T44" fmla="*/ 91 w 245"/>
                <a:gd name="T45" fmla="*/ 111 h 245"/>
                <a:gd name="T46" fmla="*/ 90 w 245"/>
                <a:gd name="T47" fmla="*/ 100 h 245"/>
                <a:gd name="T48" fmla="*/ 91 w 245"/>
                <a:gd name="T49" fmla="*/ 78 h 245"/>
                <a:gd name="T50" fmla="*/ 116 w 245"/>
                <a:gd name="T51" fmla="*/ 81 h 245"/>
                <a:gd name="T52" fmla="*/ 124 w 245"/>
                <a:gd name="T53" fmla="*/ 93 h 245"/>
                <a:gd name="T54" fmla="*/ 115 w 245"/>
                <a:gd name="T55" fmla="*/ 98 h 245"/>
                <a:gd name="T56" fmla="*/ 109 w 245"/>
                <a:gd name="T57" fmla="*/ 88 h 245"/>
                <a:gd name="T58" fmla="*/ 100 w 245"/>
                <a:gd name="T59" fmla="*/ 86 h 245"/>
                <a:gd name="T60" fmla="*/ 102 w 245"/>
                <a:gd name="T61" fmla="*/ 98 h 245"/>
                <a:gd name="T62" fmla="*/ 100 w 245"/>
                <a:gd name="T63" fmla="*/ 119 h 245"/>
                <a:gd name="T64" fmla="*/ 73 w 245"/>
                <a:gd name="T65" fmla="*/ 116 h 245"/>
                <a:gd name="T66" fmla="*/ 119 w 245"/>
                <a:gd name="T67" fmla="*/ 161 h 245"/>
                <a:gd name="T68" fmla="*/ 95 w 245"/>
                <a:gd name="T69" fmla="*/ 137 h 245"/>
                <a:gd name="T70" fmla="*/ 133 w 245"/>
                <a:gd name="T71" fmla="*/ 99 h 245"/>
                <a:gd name="T72" fmla="*/ 156 w 245"/>
                <a:gd name="T73" fmla="*/ 122 h 245"/>
                <a:gd name="T74" fmla="*/ 149 w 245"/>
                <a:gd name="T75" fmla="*/ 129 h 245"/>
                <a:gd name="T76" fmla="*/ 135 w 245"/>
                <a:gd name="T77" fmla="*/ 114 h 245"/>
                <a:gd name="T78" fmla="*/ 127 w 245"/>
                <a:gd name="T79" fmla="*/ 122 h 245"/>
                <a:gd name="T80" fmla="*/ 141 w 245"/>
                <a:gd name="T81" fmla="*/ 136 h 245"/>
                <a:gd name="T82" fmla="*/ 134 w 245"/>
                <a:gd name="T83" fmla="*/ 143 h 245"/>
                <a:gd name="T84" fmla="*/ 120 w 245"/>
                <a:gd name="T85" fmla="*/ 129 h 245"/>
                <a:gd name="T86" fmla="*/ 111 w 245"/>
                <a:gd name="T87" fmla="*/ 138 h 245"/>
                <a:gd name="T88" fmla="*/ 126 w 245"/>
                <a:gd name="T89" fmla="*/ 154 h 245"/>
                <a:gd name="T90" fmla="*/ 119 w 245"/>
                <a:gd name="T91" fmla="*/ 161 h 245"/>
                <a:gd name="T92" fmla="*/ 179 w 245"/>
                <a:gd name="T93" fmla="*/ 182 h 245"/>
                <a:gd name="T94" fmla="*/ 141 w 245"/>
                <a:gd name="T95" fmla="*/ 183 h 245"/>
                <a:gd name="T96" fmla="*/ 142 w 245"/>
                <a:gd name="T97" fmla="*/ 146 h 245"/>
                <a:gd name="T98" fmla="*/ 180 w 245"/>
                <a:gd name="T99" fmla="*/ 145 h 245"/>
                <a:gd name="T100" fmla="*/ 179 w 245"/>
                <a:gd name="T101" fmla="*/ 18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5" h="245">
                  <a:moveTo>
                    <a:pt x="243" y="152"/>
                  </a:moveTo>
                  <a:cubicBezTo>
                    <a:pt x="94" y="3"/>
                    <a:pt x="94" y="3"/>
                    <a:pt x="94" y="3"/>
                  </a:cubicBezTo>
                  <a:cubicBezTo>
                    <a:pt x="92" y="1"/>
                    <a:pt x="89" y="0"/>
                    <a:pt x="86" y="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9"/>
                    <a:pt x="19" y="21"/>
                    <a:pt x="18" y="24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9"/>
                    <a:pt x="1" y="92"/>
                    <a:pt x="3" y="94"/>
                  </a:cubicBezTo>
                  <a:cubicBezTo>
                    <a:pt x="152" y="243"/>
                    <a:pt x="152" y="243"/>
                    <a:pt x="152" y="243"/>
                  </a:cubicBezTo>
                  <a:cubicBezTo>
                    <a:pt x="153" y="244"/>
                    <a:pt x="155" y="245"/>
                    <a:pt x="157" y="245"/>
                  </a:cubicBezTo>
                  <a:cubicBezTo>
                    <a:pt x="159" y="245"/>
                    <a:pt x="161" y="244"/>
                    <a:pt x="163" y="24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4" y="161"/>
                    <a:pt x="245" y="159"/>
                    <a:pt x="245" y="157"/>
                  </a:cubicBezTo>
                  <a:cubicBezTo>
                    <a:pt x="245" y="155"/>
                    <a:pt x="244" y="153"/>
                    <a:pt x="243" y="152"/>
                  </a:cubicBezTo>
                  <a:close/>
                  <a:moveTo>
                    <a:pt x="47" y="66"/>
                  </a:moveTo>
                  <a:cubicBezTo>
                    <a:pt x="42" y="61"/>
                    <a:pt x="42" y="52"/>
                    <a:pt x="47" y="47"/>
                  </a:cubicBezTo>
                  <a:cubicBezTo>
                    <a:pt x="52" y="42"/>
                    <a:pt x="61" y="42"/>
                    <a:pt x="66" y="47"/>
                  </a:cubicBezTo>
                  <a:cubicBezTo>
                    <a:pt x="71" y="52"/>
                    <a:pt x="71" y="61"/>
                    <a:pt x="66" y="66"/>
                  </a:cubicBezTo>
                  <a:cubicBezTo>
                    <a:pt x="61" y="71"/>
                    <a:pt x="52" y="71"/>
                    <a:pt x="47" y="66"/>
                  </a:cubicBezTo>
                  <a:close/>
                  <a:moveTo>
                    <a:pt x="73" y="116"/>
                  </a:moveTo>
                  <a:cubicBezTo>
                    <a:pt x="69" y="112"/>
                    <a:pt x="66" y="106"/>
                    <a:pt x="65" y="103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101"/>
                    <a:pt x="77" y="106"/>
                    <a:pt x="81" y="109"/>
                  </a:cubicBezTo>
                  <a:cubicBezTo>
                    <a:pt x="85" y="113"/>
                    <a:pt x="89" y="114"/>
                    <a:pt x="91" y="111"/>
                  </a:cubicBezTo>
                  <a:cubicBezTo>
                    <a:pt x="93" y="109"/>
                    <a:pt x="93" y="106"/>
                    <a:pt x="90" y="100"/>
                  </a:cubicBezTo>
                  <a:cubicBezTo>
                    <a:pt x="86" y="91"/>
                    <a:pt x="85" y="84"/>
                    <a:pt x="91" y="78"/>
                  </a:cubicBezTo>
                  <a:cubicBezTo>
                    <a:pt x="97" y="72"/>
                    <a:pt x="108" y="72"/>
                    <a:pt x="116" y="81"/>
                  </a:cubicBezTo>
                  <a:cubicBezTo>
                    <a:pt x="121" y="85"/>
                    <a:pt x="123" y="89"/>
                    <a:pt x="124" y="93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95"/>
                    <a:pt x="113" y="92"/>
                    <a:pt x="109" y="88"/>
                  </a:cubicBezTo>
                  <a:cubicBezTo>
                    <a:pt x="106" y="84"/>
                    <a:pt x="102" y="84"/>
                    <a:pt x="100" y="86"/>
                  </a:cubicBezTo>
                  <a:cubicBezTo>
                    <a:pt x="98" y="88"/>
                    <a:pt x="99" y="92"/>
                    <a:pt x="102" y="98"/>
                  </a:cubicBezTo>
                  <a:cubicBezTo>
                    <a:pt x="106" y="108"/>
                    <a:pt x="106" y="114"/>
                    <a:pt x="100" y="119"/>
                  </a:cubicBezTo>
                  <a:cubicBezTo>
                    <a:pt x="94" y="126"/>
                    <a:pt x="84" y="126"/>
                    <a:pt x="73" y="116"/>
                  </a:cubicBezTo>
                  <a:close/>
                  <a:moveTo>
                    <a:pt x="119" y="161"/>
                  </a:moveTo>
                  <a:cubicBezTo>
                    <a:pt x="95" y="137"/>
                    <a:pt x="95" y="137"/>
                    <a:pt x="95" y="137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26" y="154"/>
                    <a:pt x="126" y="154"/>
                    <a:pt x="126" y="154"/>
                  </a:cubicBezTo>
                  <a:lnTo>
                    <a:pt x="119" y="161"/>
                  </a:lnTo>
                  <a:close/>
                  <a:moveTo>
                    <a:pt x="179" y="182"/>
                  </a:moveTo>
                  <a:cubicBezTo>
                    <a:pt x="167" y="194"/>
                    <a:pt x="152" y="194"/>
                    <a:pt x="141" y="183"/>
                  </a:cubicBezTo>
                  <a:cubicBezTo>
                    <a:pt x="129" y="172"/>
                    <a:pt x="131" y="157"/>
                    <a:pt x="142" y="146"/>
                  </a:cubicBezTo>
                  <a:cubicBezTo>
                    <a:pt x="153" y="135"/>
                    <a:pt x="169" y="134"/>
                    <a:pt x="180" y="145"/>
                  </a:cubicBezTo>
                  <a:cubicBezTo>
                    <a:pt x="192" y="156"/>
                    <a:pt x="190" y="171"/>
                    <a:pt x="179" y="18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236"/>
            <p:cNvSpPr/>
            <p:nvPr/>
          </p:nvSpPr>
          <p:spPr bwMode="auto">
            <a:xfrm>
              <a:off x="8328626" y="5747201"/>
              <a:ext cx="440675" cy="442338"/>
            </a:xfrm>
            <a:custGeom>
              <a:avLst/>
              <a:gdLst>
                <a:gd name="T0" fmla="*/ 108 w 211"/>
                <a:gd name="T1" fmla="*/ 167 h 212"/>
                <a:gd name="T2" fmla="*/ 60 w 211"/>
                <a:gd name="T3" fmla="*/ 65 h 212"/>
                <a:gd name="T4" fmla="*/ 105 w 211"/>
                <a:gd name="T5" fmla="*/ 45 h 212"/>
                <a:gd name="T6" fmla="*/ 165 w 211"/>
                <a:gd name="T7" fmla="*/ 115 h 212"/>
                <a:gd name="T8" fmla="*/ 191 w 211"/>
                <a:gd name="T9" fmla="*/ 122 h 212"/>
                <a:gd name="T10" fmla="*/ 211 w 211"/>
                <a:gd name="T11" fmla="*/ 112 h 212"/>
                <a:gd name="T12" fmla="*/ 209 w 211"/>
                <a:gd name="T13" fmla="*/ 92 h 212"/>
                <a:gd name="T14" fmla="*/ 187 w 211"/>
                <a:gd name="T15" fmla="*/ 77 h 212"/>
                <a:gd name="T16" fmla="*/ 199 w 211"/>
                <a:gd name="T17" fmla="*/ 58 h 212"/>
                <a:gd name="T18" fmla="*/ 188 w 211"/>
                <a:gd name="T19" fmla="*/ 42 h 212"/>
                <a:gd name="T20" fmla="*/ 162 w 211"/>
                <a:gd name="T21" fmla="*/ 40 h 212"/>
                <a:gd name="T22" fmla="*/ 163 w 211"/>
                <a:gd name="T23" fmla="*/ 18 h 212"/>
                <a:gd name="T24" fmla="*/ 145 w 211"/>
                <a:gd name="T25" fmla="*/ 9 h 212"/>
                <a:gd name="T26" fmla="*/ 121 w 211"/>
                <a:gd name="T27" fmla="*/ 20 h 212"/>
                <a:gd name="T28" fmla="*/ 111 w 211"/>
                <a:gd name="T29" fmla="*/ 1 h 212"/>
                <a:gd name="T30" fmla="*/ 91 w 211"/>
                <a:gd name="T31" fmla="*/ 2 h 212"/>
                <a:gd name="T32" fmla="*/ 76 w 211"/>
                <a:gd name="T33" fmla="*/ 24 h 212"/>
                <a:gd name="T34" fmla="*/ 58 w 211"/>
                <a:gd name="T35" fmla="*/ 12 h 212"/>
                <a:gd name="T36" fmla="*/ 41 w 211"/>
                <a:gd name="T37" fmla="*/ 23 h 212"/>
                <a:gd name="T38" fmla="*/ 41 w 211"/>
                <a:gd name="T39" fmla="*/ 48 h 212"/>
                <a:gd name="T40" fmla="*/ 19 w 211"/>
                <a:gd name="T41" fmla="*/ 43 h 212"/>
                <a:gd name="T42" fmla="*/ 10 w 211"/>
                <a:gd name="T43" fmla="*/ 61 h 212"/>
                <a:gd name="T44" fmla="*/ 23 w 211"/>
                <a:gd name="T45" fmla="*/ 77 h 212"/>
                <a:gd name="T46" fmla="*/ 0 w 211"/>
                <a:gd name="T47" fmla="*/ 95 h 212"/>
                <a:gd name="T48" fmla="*/ 1 w 211"/>
                <a:gd name="T49" fmla="*/ 115 h 212"/>
                <a:gd name="T50" fmla="*/ 20 w 211"/>
                <a:gd name="T51" fmla="*/ 122 h 212"/>
                <a:gd name="T52" fmla="*/ 8 w 211"/>
                <a:gd name="T53" fmla="*/ 149 h 212"/>
                <a:gd name="T54" fmla="*/ 19 w 211"/>
                <a:gd name="T55" fmla="*/ 166 h 212"/>
                <a:gd name="T56" fmla="*/ 39 w 211"/>
                <a:gd name="T57" fmla="*/ 163 h 212"/>
                <a:gd name="T58" fmla="*/ 42 w 211"/>
                <a:gd name="T59" fmla="*/ 192 h 212"/>
                <a:gd name="T60" fmla="*/ 60 w 211"/>
                <a:gd name="T61" fmla="*/ 201 h 212"/>
                <a:gd name="T62" fmla="*/ 76 w 211"/>
                <a:gd name="T63" fmla="*/ 189 h 212"/>
                <a:gd name="T64" fmla="*/ 94 w 211"/>
                <a:gd name="T65" fmla="*/ 212 h 212"/>
                <a:gd name="T66" fmla="*/ 114 w 211"/>
                <a:gd name="T67" fmla="*/ 211 h 212"/>
                <a:gd name="T68" fmla="*/ 121 w 211"/>
                <a:gd name="T69" fmla="*/ 192 h 212"/>
                <a:gd name="T70" fmla="*/ 116 w 211"/>
                <a:gd name="T71" fmla="*/ 16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1" h="212">
                  <a:moveTo>
                    <a:pt x="116" y="167"/>
                  </a:moveTo>
                  <a:cubicBezTo>
                    <a:pt x="113" y="167"/>
                    <a:pt x="111" y="167"/>
                    <a:pt x="108" y="167"/>
                  </a:cubicBezTo>
                  <a:cubicBezTo>
                    <a:pt x="75" y="169"/>
                    <a:pt x="46" y="143"/>
                    <a:pt x="45" y="109"/>
                  </a:cubicBezTo>
                  <a:cubicBezTo>
                    <a:pt x="44" y="93"/>
                    <a:pt x="49" y="77"/>
                    <a:pt x="60" y="65"/>
                  </a:cubicBezTo>
                  <a:cubicBezTo>
                    <a:pt x="71" y="53"/>
                    <a:pt x="86" y="46"/>
                    <a:pt x="102" y="45"/>
                  </a:cubicBezTo>
                  <a:cubicBezTo>
                    <a:pt x="103" y="45"/>
                    <a:pt x="104" y="45"/>
                    <a:pt x="105" y="45"/>
                  </a:cubicBezTo>
                  <a:cubicBezTo>
                    <a:pt x="137" y="45"/>
                    <a:pt x="164" y="70"/>
                    <a:pt x="166" y="103"/>
                  </a:cubicBezTo>
                  <a:cubicBezTo>
                    <a:pt x="166" y="107"/>
                    <a:pt x="166" y="111"/>
                    <a:pt x="165" y="115"/>
                  </a:cubicBezTo>
                  <a:cubicBezTo>
                    <a:pt x="187" y="136"/>
                    <a:pt x="187" y="136"/>
                    <a:pt x="187" y="136"/>
                  </a:cubicBezTo>
                  <a:cubicBezTo>
                    <a:pt x="188" y="132"/>
                    <a:pt x="190" y="127"/>
                    <a:pt x="191" y="122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1" y="112"/>
                    <a:pt x="211" y="112"/>
                    <a:pt x="211" y="112"/>
                  </a:cubicBezTo>
                  <a:cubicBezTo>
                    <a:pt x="210" y="97"/>
                    <a:pt x="210" y="97"/>
                    <a:pt x="210" y="97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0" y="85"/>
                    <a:pt x="188" y="81"/>
                    <a:pt x="187" y="77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1" y="46"/>
                    <a:pt x="191" y="46"/>
                    <a:pt x="191" y="46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68" y="46"/>
                    <a:pt x="165" y="43"/>
                    <a:pt x="162" y="4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0" y="22"/>
                    <a:pt x="125" y="21"/>
                    <a:pt x="121" y="2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4" y="21"/>
                    <a:pt x="80" y="22"/>
                    <a:pt x="76" y="24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6" y="42"/>
                    <a:pt x="43" y="45"/>
                    <a:pt x="41" y="48"/>
                  </a:cubicBezTo>
                  <a:cubicBezTo>
                    <a:pt x="40" y="48"/>
                    <a:pt x="39" y="49"/>
                    <a:pt x="39" y="50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2"/>
                    <a:pt x="21" y="86"/>
                    <a:pt x="20" y="9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1" y="127"/>
                    <a:pt x="22" y="131"/>
                    <a:pt x="23" y="135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6"/>
                    <a:pt x="45" y="170"/>
                    <a:pt x="49" y="173"/>
                  </a:cubicBezTo>
                  <a:cubicBezTo>
                    <a:pt x="42" y="192"/>
                    <a:pt x="42" y="192"/>
                    <a:pt x="42" y="192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76" y="189"/>
                    <a:pt x="76" y="189"/>
                    <a:pt x="76" y="189"/>
                  </a:cubicBezTo>
                  <a:cubicBezTo>
                    <a:pt x="81" y="190"/>
                    <a:pt x="85" y="191"/>
                    <a:pt x="90" y="192"/>
                  </a:cubicBezTo>
                  <a:cubicBezTo>
                    <a:pt x="94" y="212"/>
                    <a:pt x="94" y="212"/>
                    <a:pt x="94" y="212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1" y="192"/>
                    <a:pt x="121" y="192"/>
                    <a:pt x="121" y="192"/>
                  </a:cubicBezTo>
                  <a:cubicBezTo>
                    <a:pt x="127" y="191"/>
                    <a:pt x="132" y="190"/>
                    <a:pt x="136" y="188"/>
                  </a:cubicBezTo>
                  <a:lnTo>
                    <a:pt x="116" y="16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Freeform 237"/>
            <p:cNvSpPr/>
            <p:nvPr/>
          </p:nvSpPr>
          <p:spPr bwMode="auto">
            <a:xfrm>
              <a:off x="8453346" y="5870257"/>
              <a:ext cx="329259" cy="329259"/>
            </a:xfrm>
            <a:custGeom>
              <a:avLst/>
              <a:gdLst>
                <a:gd name="T0" fmla="*/ 158 w 158"/>
                <a:gd name="T1" fmla="*/ 131 h 158"/>
                <a:gd name="T2" fmla="*/ 154 w 158"/>
                <a:gd name="T3" fmla="*/ 121 h 158"/>
                <a:gd name="T4" fmla="*/ 86 w 158"/>
                <a:gd name="T5" fmla="*/ 55 h 158"/>
                <a:gd name="T6" fmla="*/ 75 w 158"/>
                <a:gd name="T7" fmla="*/ 16 h 158"/>
                <a:gd name="T8" fmla="*/ 29 w 158"/>
                <a:gd name="T9" fmla="*/ 7 h 158"/>
                <a:gd name="T10" fmla="*/ 53 w 158"/>
                <a:gd name="T11" fmla="*/ 30 h 158"/>
                <a:gd name="T12" fmla="*/ 53 w 158"/>
                <a:gd name="T13" fmla="*/ 37 h 158"/>
                <a:gd name="T14" fmla="*/ 37 w 158"/>
                <a:gd name="T15" fmla="*/ 53 h 158"/>
                <a:gd name="T16" fmla="*/ 29 w 158"/>
                <a:gd name="T17" fmla="*/ 53 h 158"/>
                <a:gd name="T18" fmla="*/ 6 w 158"/>
                <a:gd name="T19" fmla="*/ 30 h 158"/>
                <a:gd name="T20" fmla="*/ 15 w 158"/>
                <a:gd name="T21" fmla="*/ 75 h 158"/>
                <a:gd name="T22" fmla="*/ 55 w 158"/>
                <a:gd name="T23" fmla="*/ 86 h 158"/>
                <a:gd name="T24" fmla="*/ 121 w 158"/>
                <a:gd name="T25" fmla="*/ 155 h 158"/>
                <a:gd name="T26" fmla="*/ 131 w 158"/>
                <a:gd name="T27" fmla="*/ 158 h 158"/>
                <a:gd name="T28" fmla="*/ 158 w 158"/>
                <a:gd name="T29" fmla="*/ 13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58">
                  <a:moveTo>
                    <a:pt x="158" y="131"/>
                  </a:moveTo>
                  <a:cubicBezTo>
                    <a:pt x="158" y="128"/>
                    <a:pt x="156" y="123"/>
                    <a:pt x="154" y="121"/>
                  </a:cubicBezTo>
                  <a:cubicBezTo>
                    <a:pt x="132" y="99"/>
                    <a:pt x="109" y="77"/>
                    <a:pt x="86" y="55"/>
                  </a:cubicBezTo>
                  <a:cubicBezTo>
                    <a:pt x="89" y="42"/>
                    <a:pt x="86" y="26"/>
                    <a:pt x="75" y="16"/>
                  </a:cubicBezTo>
                  <a:cubicBezTo>
                    <a:pt x="63" y="3"/>
                    <a:pt x="45" y="0"/>
                    <a:pt x="29" y="7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5" y="32"/>
                    <a:pt x="55" y="35"/>
                    <a:pt x="53" y="3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5" y="55"/>
                    <a:pt x="31" y="55"/>
                    <a:pt x="29" y="53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5"/>
                    <a:pt x="3" y="63"/>
                    <a:pt x="15" y="75"/>
                  </a:cubicBezTo>
                  <a:cubicBezTo>
                    <a:pt x="26" y="86"/>
                    <a:pt x="41" y="90"/>
                    <a:pt x="55" y="86"/>
                  </a:cubicBezTo>
                  <a:cubicBezTo>
                    <a:pt x="77" y="109"/>
                    <a:pt x="99" y="132"/>
                    <a:pt x="121" y="155"/>
                  </a:cubicBezTo>
                  <a:cubicBezTo>
                    <a:pt x="123" y="157"/>
                    <a:pt x="127" y="158"/>
                    <a:pt x="131" y="158"/>
                  </a:cubicBezTo>
                  <a:cubicBezTo>
                    <a:pt x="144" y="156"/>
                    <a:pt x="155" y="144"/>
                    <a:pt x="158" y="13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Freeform 238"/>
            <p:cNvSpPr>
              <a:spLocks noEditPoints="1"/>
            </p:cNvSpPr>
            <p:nvPr/>
          </p:nvSpPr>
          <p:spPr bwMode="auto">
            <a:xfrm>
              <a:off x="8338604" y="4508323"/>
              <a:ext cx="463956" cy="410743"/>
            </a:xfrm>
            <a:custGeom>
              <a:avLst/>
              <a:gdLst>
                <a:gd name="T0" fmla="*/ 145 w 222"/>
                <a:gd name="T1" fmla="*/ 183 h 197"/>
                <a:gd name="T2" fmla="*/ 14 w 222"/>
                <a:gd name="T3" fmla="*/ 183 h 197"/>
                <a:gd name="T4" fmla="*/ 14 w 222"/>
                <a:gd name="T5" fmla="*/ 50 h 197"/>
                <a:gd name="T6" fmla="*/ 208 w 222"/>
                <a:gd name="T7" fmla="*/ 50 h 197"/>
                <a:gd name="T8" fmla="*/ 208 w 222"/>
                <a:gd name="T9" fmla="*/ 139 h 197"/>
                <a:gd name="T10" fmla="*/ 222 w 222"/>
                <a:gd name="T11" fmla="*/ 147 h 197"/>
                <a:gd name="T12" fmla="*/ 222 w 222"/>
                <a:gd name="T13" fmla="*/ 8 h 197"/>
                <a:gd name="T14" fmla="*/ 215 w 222"/>
                <a:gd name="T15" fmla="*/ 0 h 197"/>
                <a:gd name="T16" fmla="*/ 7 w 222"/>
                <a:gd name="T17" fmla="*/ 0 h 197"/>
                <a:gd name="T18" fmla="*/ 0 w 222"/>
                <a:gd name="T19" fmla="*/ 8 h 197"/>
                <a:gd name="T20" fmla="*/ 0 w 222"/>
                <a:gd name="T21" fmla="*/ 190 h 197"/>
                <a:gd name="T22" fmla="*/ 7 w 222"/>
                <a:gd name="T23" fmla="*/ 197 h 197"/>
                <a:gd name="T24" fmla="*/ 166 w 222"/>
                <a:gd name="T25" fmla="*/ 197 h 197"/>
                <a:gd name="T26" fmla="*/ 145 w 222"/>
                <a:gd name="T27" fmla="*/ 183 h 197"/>
                <a:gd name="T28" fmla="*/ 198 w 222"/>
                <a:gd name="T29" fmla="*/ 16 h 197"/>
                <a:gd name="T30" fmla="*/ 208 w 222"/>
                <a:gd name="T31" fmla="*/ 25 h 197"/>
                <a:gd name="T32" fmla="*/ 198 w 222"/>
                <a:gd name="T33" fmla="*/ 34 h 197"/>
                <a:gd name="T34" fmla="*/ 189 w 222"/>
                <a:gd name="T35" fmla="*/ 25 h 197"/>
                <a:gd name="T36" fmla="*/ 198 w 222"/>
                <a:gd name="T37" fmla="*/ 16 h 197"/>
                <a:gd name="T38" fmla="*/ 171 w 222"/>
                <a:gd name="T39" fmla="*/ 16 h 197"/>
                <a:gd name="T40" fmla="*/ 180 w 222"/>
                <a:gd name="T41" fmla="*/ 25 h 197"/>
                <a:gd name="T42" fmla="*/ 171 w 222"/>
                <a:gd name="T43" fmla="*/ 34 h 197"/>
                <a:gd name="T44" fmla="*/ 161 w 222"/>
                <a:gd name="T45" fmla="*/ 25 h 197"/>
                <a:gd name="T46" fmla="*/ 171 w 222"/>
                <a:gd name="T47" fmla="*/ 16 h 197"/>
                <a:gd name="T48" fmla="*/ 143 w 222"/>
                <a:gd name="T49" fmla="*/ 16 h 197"/>
                <a:gd name="T50" fmla="*/ 153 w 222"/>
                <a:gd name="T51" fmla="*/ 25 h 197"/>
                <a:gd name="T52" fmla="*/ 143 w 222"/>
                <a:gd name="T53" fmla="*/ 34 h 197"/>
                <a:gd name="T54" fmla="*/ 134 w 222"/>
                <a:gd name="T55" fmla="*/ 25 h 197"/>
                <a:gd name="T56" fmla="*/ 143 w 222"/>
                <a:gd name="T57" fmla="*/ 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2" h="197">
                  <a:moveTo>
                    <a:pt x="145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2" y="4"/>
                    <a:pt x="219" y="0"/>
                    <a:pt x="2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166" y="197"/>
                    <a:pt x="166" y="197"/>
                    <a:pt x="166" y="197"/>
                  </a:cubicBezTo>
                  <a:lnTo>
                    <a:pt x="145" y="183"/>
                  </a:lnTo>
                  <a:close/>
                  <a:moveTo>
                    <a:pt x="198" y="16"/>
                  </a:moveTo>
                  <a:cubicBezTo>
                    <a:pt x="204" y="16"/>
                    <a:pt x="208" y="20"/>
                    <a:pt x="208" y="25"/>
                  </a:cubicBezTo>
                  <a:cubicBezTo>
                    <a:pt x="208" y="30"/>
                    <a:pt x="204" y="34"/>
                    <a:pt x="198" y="34"/>
                  </a:cubicBezTo>
                  <a:cubicBezTo>
                    <a:pt x="193" y="34"/>
                    <a:pt x="189" y="30"/>
                    <a:pt x="189" y="25"/>
                  </a:cubicBezTo>
                  <a:cubicBezTo>
                    <a:pt x="189" y="20"/>
                    <a:pt x="193" y="16"/>
                    <a:pt x="198" y="16"/>
                  </a:cubicBezTo>
                  <a:close/>
                  <a:moveTo>
                    <a:pt x="171" y="16"/>
                  </a:moveTo>
                  <a:cubicBezTo>
                    <a:pt x="176" y="16"/>
                    <a:pt x="180" y="20"/>
                    <a:pt x="180" y="25"/>
                  </a:cubicBezTo>
                  <a:cubicBezTo>
                    <a:pt x="180" y="30"/>
                    <a:pt x="176" y="34"/>
                    <a:pt x="171" y="34"/>
                  </a:cubicBezTo>
                  <a:cubicBezTo>
                    <a:pt x="166" y="34"/>
                    <a:pt x="161" y="30"/>
                    <a:pt x="161" y="25"/>
                  </a:cubicBezTo>
                  <a:cubicBezTo>
                    <a:pt x="161" y="20"/>
                    <a:pt x="166" y="16"/>
                    <a:pt x="171" y="16"/>
                  </a:cubicBezTo>
                  <a:close/>
                  <a:moveTo>
                    <a:pt x="143" y="16"/>
                  </a:moveTo>
                  <a:cubicBezTo>
                    <a:pt x="148" y="16"/>
                    <a:pt x="153" y="20"/>
                    <a:pt x="153" y="25"/>
                  </a:cubicBezTo>
                  <a:cubicBezTo>
                    <a:pt x="153" y="30"/>
                    <a:pt x="148" y="34"/>
                    <a:pt x="143" y="34"/>
                  </a:cubicBezTo>
                  <a:cubicBezTo>
                    <a:pt x="138" y="34"/>
                    <a:pt x="134" y="30"/>
                    <a:pt x="134" y="25"/>
                  </a:cubicBezTo>
                  <a:cubicBezTo>
                    <a:pt x="134" y="20"/>
                    <a:pt x="138" y="16"/>
                    <a:pt x="143" y="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Freeform 239"/>
            <p:cNvSpPr/>
            <p:nvPr/>
          </p:nvSpPr>
          <p:spPr bwMode="auto">
            <a:xfrm>
              <a:off x="8476627" y="4661312"/>
              <a:ext cx="360855" cy="287686"/>
            </a:xfrm>
            <a:custGeom>
              <a:avLst/>
              <a:gdLst>
                <a:gd name="T0" fmla="*/ 172 w 173"/>
                <a:gd name="T1" fmla="*/ 104 h 138"/>
                <a:gd name="T2" fmla="*/ 167 w 173"/>
                <a:gd name="T3" fmla="*/ 96 h 138"/>
                <a:gd name="T4" fmla="*/ 86 w 173"/>
                <a:gd name="T5" fmla="*/ 45 h 138"/>
                <a:gd name="T6" fmla="*/ 67 w 173"/>
                <a:gd name="T7" fmla="*/ 9 h 138"/>
                <a:gd name="T8" fmla="*/ 20 w 173"/>
                <a:gd name="T9" fmla="*/ 10 h 138"/>
                <a:gd name="T10" fmla="*/ 48 w 173"/>
                <a:gd name="T11" fmla="*/ 28 h 138"/>
                <a:gd name="T12" fmla="*/ 50 w 173"/>
                <a:gd name="T13" fmla="*/ 35 h 138"/>
                <a:gd name="T14" fmla="*/ 37 w 173"/>
                <a:gd name="T15" fmla="*/ 54 h 138"/>
                <a:gd name="T16" fmla="*/ 30 w 173"/>
                <a:gd name="T17" fmla="*/ 55 h 138"/>
                <a:gd name="T18" fmla="*/ 3 w 173"/>
                <a:gd name="T19" fmla="*/ 37 h 138"/>
                <a:gd name="T20" fmla="*/ 21 w 173"/>
                <a:gd name="T21" fmla="*/ 80 h 138"/>
                <a:gd name="T22" fmla="*/ 62 w 173"/>
                <a:gd name="T23" fmla="*/ 83 h 138"/>
                <a:gd name="T24" fmla="*/ 141 w 173"/>
                <a:gd name="T25" fmla="*/ 135 h 138"/>
                <a:gd name="T26" fmla="*/ 151 w 173"/>
                <a:gd name="T27" fmla="*/ 136 h 138"/>
                <a:gd name="T28" fmla="*/ 172 w 173"/>
                <a:gd name="T29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3" h="138">
                  <a:moveTo>
                    <a:pt x="172" y="104"/>
                  </a:moveTo>
                  <a:cubicBezTo>
                    <a:pt x="172" y="101"/>
                    <a:pt x="169" y="97"/>
                    <a:pt x="167" y="96"/>
                  </a:cubicBezTo>
                  <a:cubicBezTo>
                    <a:pt x="140" y="79"/>
                    <a:pt x="113" y="62"/>
                    <a:pt x="86" y="45"/>
                  </a:cubicBezTo>
                  <a:cubicBezTo>
                    <a:pt x="86" y="31"/>
                    <a:pt x="80" y="17"/>
                    <a:pt x="67" y="9"/>
                  </a:cubicBezTo>
                  <a:cubicBezTo>
                    <a:pt x="52" y="0"/>
                    <a:pt x="34" y="1"/>
                    <a:pt x="20" y="10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50" y="29"/>
                    <a:pt x="51" y="32"/>
                    <a:pt x="50" y="3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6" y="56"/>
                    <a:pt x="33" y="57"/>
                    <a:pt x="30" y="5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0" y="54"/>
                    <a:pt x="7" y="71"/>
                    <a:pt x="21" y="80"/>
                  </a:cubicBezTo>
                  <a:cubicBezTo>
                    <a:pt x="34" y="88"/>
                    <a:pt x="49" y="89"/>
                    <a:pt x="62" y="83"/>
                  </a:cubicBezTo>
                  <a:cubicBezTo>
                    <a:pt x="89" y="100"/>
                    <a:pt x="115" y="118"/>
                    <a:pt x="141" y="135"/>
                  </a:cubicBezTo>
                  <a:cubicBezTo>
                    <a:pt x="143" y="137"/>
                    <a:pt x="148" y="138"/>
                    <a:pt x="151" y="136"/>
                  </a:cubicBezTo>
                  <a:cubicBezTo>
                    <a:pt x="164" y="131"/>
                    <a:pt x="173" y="118"/>
                    <a:pt x="172" y="10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Rectangle 240"/>
            <p:cNvSpPr>
              <a:spLocks noChangeArrowheads="1"/>
            </p:cNvSpPr>
            <p:nvPr/>
          </p:nvSpPr>
          <p:spPr bwMode="auto">
            <a:xfrm>
              <a:off x="8363548" y="2095419"/>
              <a:ext cx="134697" cy="1330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Rectangle 241"/>
            <p:cNvSpPr>
              <a:spLocks noChangeArrowheads="1"/>
            </p:cNvSpPr>
            <p:nvPr/>
          </p:nvSpPr>
          <p:spPr bwMode="auto">
            <a:xfrm>
              <a:off x="8363548" y="2140319"/>
              <a:ext cx="212854" cy="11641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Rectangle 242"/>
            <p:cNvSpPr>
              <a:spLocks noChangeArrowheads="1"/>
            </p:cNvSpPr>
            <p:nvPr/>
          </p:nvSpPr>
          <p:spPr bwMode="auto">
            <a:xfrm>
              <a:off x="8363548" y="2183555"/>
              <a:ext cx="212854" cy="1330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Rectangle 243"/>
            <p:cNvSpPr>
              <a:spLocks noChangeArrowheads="1"/>
            </p:cNvSpPr>
            <p:nvPr/>
          </p:nvSpPr>
          <p:spPr bwMode="auto">
            <a:xfrm>
              <a:off x="8363548" y="2226791"/>
              <a:ext cx="212854" cy="1330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244"/>
            <p:cNvSpPr/>
            <p:nvPr/>
          </p:nvSpPr>
          <p:spPr bwMode="auto">
            <a:xfrm>
              <a:off x="8696133" y="2140319"/>
              <a:ext cx="26607" cy="74832"/>
            </a:xfrm>
            <a:custGeom>
              <a:avLst/>
              <a:gdLst>
                <a:gd name="T0" fmla="*/ 6 w 13"/>
                <a:gd name="T1" fmla="*/ 36 h 36"/>
                <a:gd name="T2" fmla="*/ 13 w 13"/>
                <a:gd name="T3" fmla="*/ 32 h 36"/>
                <a:gd name="T4" fmla="*/ 13 w 13"/>
                <a:gd name="T5" fmla="*/ 4 h 36"/>
                <a:gd name="T6" fmla="*/ 1 w 13"/>
                <a:gd name="T7" fmla="*/ 0 h 36"/>
                <a:gd name="T8" fmla="*/ 0 w 13"/>
                <a:gd name="T9" fmla="*/ 0 h 36"/>
                <a:gd name="T10" fmla="*/ 0 w 13"/>
                <a:gd name="T11" fmla="*/ 36 h 36"/>
                <a:gd name="T12" fmla="*/ 1 w 13"/>
                <a:gd name="T13" fmla="*/ 36 h 36"/>
                <a:gd name="T14" fmla="*/ 6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6" y="36"/>
                  </a:moveTo>
                  <a:cubicBezTo>
                    <a:pt x="8" y="35"/>
                    <a:pt x="11" y="34"/>
                    <a:pt x="13" y="3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1"/>
                    <a:pt x="6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6"/>
                    <a:pt x="4" y="36"/>
                    <a:pt x="6" y="3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245"/>
            <p:cNvSpPr>
              <a:spLocks noEditPoints="1"/>
            </p:cNvSpPr>
            <p:nvPr/>
          </p:nvSpPr>
          <p:spPr bwMode="auto">
            <a:xfrm>
              <a:off x="8305345" y="1950746"/>
              <a:ext cx="417395" cy="369169"/>
            </a:xfrm>
            <a:custGeom>
              <a:avLst/>
              <a:gdLst>
                <a:gd name="T0" fmla="*/ 188 w 200"/>
                <a:gd name="T1" fmla="*/ 162 h 177"/>
                <a:gd name="T2" fmla="*/ 187 w 200"/>
                <a:gd name="T3" fmla="*/ 162 h 177"/>
                <a:gd name="T4" fmla="*/ 187 w 200"/>
                <a:gd name="T5" fmla="*/ 164 h 177"/>
                <a:gd name="T6" fmla="*/ 13 w 200"/>
                <a:gd name="T7" fmla="*/ 164 h 177"/>
                <a:gd name="T8" fmla="*/ 13 w 200"/>
                <a:gd name="T9" fmla="*/ 44 h 177"/>
                <a:gd name="T10" fmla="*/ 187 w 200"/>
                <a:gd name="T11" fmla="*/ 44 h 177"/>
                <a:gd name="T12" fmla="*/ 187 w 200"/>
                <a:gd name="T13" fmla="*/ 56 h 177"/>
                <a:gd name="T14" fmla="*/ 188 w 200"/>
                <a:gd name="T15" fmla="*/ 56 h 177"/>
                <a:gd name="T16" fmla="*/ 200 w 200"/>
                <a:gd name="T17" fmla="*/ 57 h 177"/>
                <a:gd name="T18" fmla="*/ 200 w 200"/>
                <a:gd name="T19" fmla="*/ 6 h 177"/>
                <a:gd name="T20" fmla="*/ 194 w 200"/>
                <a:gd name="T21" fmla="*/ 0 h 177"/>
                <a:gd name="T22" fmla="*/ 7 w 200"/>
                <a:gd name="T23" fmla="*/ 0 h 177"/>
                <a:gd name="T24" fmla="*/ 0 w 200"/>
                <a:gd name="T25" fmla="*/ 6 h 177"/>
                <a:gd name="T26" fmla="*/ 0 w 200"/>
                <a:gd name="T27" fmla="*/ 171 h 177"/>
                <a:gd name="T28" fmla="*/ 7 w 200"/>
                <a:gd name="T29" fmla="*/ 177 h 177"/>
                <a:gd name="T30" fmla="*/ 194 w 200"/>
                <a:gd name="T31" fmla="*/ 177 h 177"/>
                <a:gd name="T32" fmla="*/ 200 w 200"/>
                <a:gd name="T33" fmla="*/ 171 h 177"/>
                <a:gd name="T34" fmla="*/ 200 w 200"/>
                <a:gd name="T35" fmla="*/ 161 h 177"/>
                <a:gd name="T36" fmla="*/ 188 w 200"/>
                <a:gd name="T37" fmla="*/ 162 h 177"/>
                <a:gd name="T38" fmla="*/ 179 w 200"/>
                <a:gd name="T39" fmla="*/ 13 h 177"/>
                <a:gd name="T40" fmla="*/ 187 w 200"/>
                <a:gd name="T41" fmla="*/ 22 h 177"/>
                <a:gd name="T42" fmla="*/ 179 w 200"/>
                <a:gd name="T43" fmla="*/ 30 h 177"/>
                <a:gd name="T44" fmla="*/ 170 w 200"/>
                <a:gd name="T45" fmla="*/ 22 h 177"/>
                <a:gd name="T46" fmla="*/ 179 w 200"/>
                <a:gd name="T47" fmla="*/ 13 h 177"/>
                <a:gd name="T48" fmla="*/ 154 w 200"/>
                <a:gd name="T49" fmla="*/ 13 h 177"/>
                <a:gd name="T50" fmla="*/ 162 w 200"/>
                <a:gd name="T51" fmla="*/ 22 h 177"/>
                <a:gd name="T52" fmla="*/ 154 w 200"/>
                <a:gd name="T53" fmla="*/ 30 h 177"/>
                <a:gd name="T54" fmla="*/ 145 w 200"/>
                <a:gd name="T55" fmla="*/ 22 h 177"/>
                <a:gd name="T56" fmla="*/ 154 w 200"/>
                <a:gd name="T57" fmla="*/ 13 h 177"/>
                <a:gd name="T58" fmla="*/ 129 w 200"/>
                <a:gd name="T59" fmla="*/ 13 h 177"/>
                <a:gd name="T60" fmla="*/ 138 w 200"/>
                <a:gd name="T61" fmla="*/ 22 h 177"/>
                <a:gd name="T62" fmla="*/ 129 w 200"/>
                <a:gd name="T63" fmla="*/ 30 h 177"/>
                <a:gd name="T64" fmla="*/ 121 w 200"/>
                <a:gd name="T65" fmla="*/ 22 h 177"/>
                <a:gd name="T66" fmla="*/ 129 w 200"/>
                <a:gd name="T67" fmla="*/ 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0" h="177">
                  <a:moveTo>
                    <a:pt x="188" y="162"/>
                  </a:moveTo>
                  <a:cubicBezTo>
                    <a:pt x="188" y="162"/>
                    <a:pt x="188" y="162"/>
                    <a:pt x="187" y="162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92" y="56"/>
                    <a:pt x="196" y="56"/>
                    <a:pt x="200" y="57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0" y="3"/>
                    <a:pt x="197" y="0"/>
                    <a:pt x="19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4"/>
                    <a:pt x="3" y="177"/>
                    <a:pt x="7" y="177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7" y="177"/>
                    <a:pt x="200" y="174"/>
                    <a:pt x="200" y="17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196" y="162"/>
                    <a:pt x="192" y="162"/>
                    <a:pt x="188" y="162"/>
                  </a:cubicBezTo>
                  <a:close/>
                  <a:moveTo>
                    <a:pt x="179" y="13"/>
                  </a:moveTo>
                  <a:cubicBezTo>
                    <a:pt x="183" y="13"/>
                    <a:pt x="187" y="17"/>
                    <a:pt x="187" y="22"/>
                  </a:cubicBezTo>
                  <a:cubicBezTo>
                    <a:pt x="187" y="27"/>
                    <a:pt x="183" y="30"/>
                    <a:pt x="179" y="30"/>
                  </a:cubicBezTo>
                  <a:cubicBezTo>
                    <a:pt x="174" y="30"/>
                    <a:pt x="170" y="27"/>
                    <a:pt x="170" y="22"/>
                  </a:cubicBezTo>
                  <a:cubicBezTo>
                    <a:pt x="170" y="17"/>
                    <a:pt x="174" y="13"/>
                    <a:pt x="179" y="13"/>
                  </a:cubicBezTo>
                  <a:close/>
                  <a:moveTo>
                    <a:pt x="154" y="13"/>
                  </a:moveTo>
                  <a:cubicBezTo>
                    <a:pt x="159" y="13"/>
                    <a:pt x="162" y="17"/>
                    <a:pt x="162" y="22"/>
                  </a:cubicBezTo>
                  <a:cubicBezTo>
                    <a:pt x="162" y="27"/>
                    <a:pt x="159" y="30"/>
                    <a:pt x="154" y="30"/>
                  </a:cubicBezTo>
                  <a:cubicBezTo>
                    <a:pt x="149" y="30"/>
                    <a:pt x="145" y="27"/>
                    <a:pt x="145" y="22"/>
                  </a:cubicBezTo>
                  <a:cubicBezTo>
                    <a:pt x="145" y="17"/>
                    <a:pt x="149" y="13"/>
                    <a:pt x="154" y="13"/>
                  </a:cubicBezTo>
                  <a:close/>
                  <a:moveTo>
                    <a:pt x="129" y="13"/>
                  </a:moveTo>
                  <a:cubicBezTo>
                    <a:pt x="134" y="13"/>
                    <a:pt x="138" y="17"/>
                    <a:pt x="138" y="22"/>
                  </a:cubicBezTo>
                  <a:cubicBezTo>
                    <a:pt x="138" y="27"/>
                    <a:pt x="134" y="30"/>
                    <a:pt x="129" y="30"/>
                  </a:cubicBezTo>
                  <a:cubicBezTo>
                    <a:pt x="124" y="30"/>
                    <a:pt x="121" y="27"/>
                    <a:pt x="121" y="22"/>
                  </a:cubicBezTo>
                  <a:cubicBezTo>
                    <a:pt x="121" y="17"/>
                    <a:pt x="124" y="13"/>
                    <a:pt x="129" y="1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246"/>
            <p:cNvSpPr>
              <a:spLocks noEditPoints="1"/>
            </p:cNvSpPr>
            <p:nvPr/>
          </p:nvSpPr>
          <p:spPr bwMode="auto">
            <a:xfrm>
              <a:off x="8598020" y="2077128"/>
              <a:ext cx="272720" cy="221169"/>
            </a:xfrm>
            <a:custGeom>
              <a:avLst/>
              <a:gdLst>
                <a:gd name="T0" fmla="*/ 126 w 131"/>
                <a:gd name="T1" fmla="*/ 88 h 106"/>
                <a:gd name="T2" fmla="*/ 100 w 131"/>
                <a:gd name="T3" fmla="*/ 72 h 106"/>
                <a:gd name="T4" fmla="*/ 93 w 131"/>
                <a:gd name="T5" fmla="*/ 70 h 106"/>
                <a:gd name="T6" fmla="*/ 91 w 131"/>
                <a:gd name="T7" fmla="*/ 71 h 106"/>
                <a:gd name="T8" fmla="*/ 86 w 131"/>
                <a:gd name="T9" fmla="*/ 69 h 106"/>
                <a:gd name="T10" fmla="*/ 91 w 131"/>
                <a:gd name="T11" fmla="*/ 38 h 106"/>
                <a:gd name="T12" fmla="*/ 38 w 131"/>
                <a:gd name="T13" fmla="*/ 6 h 106"/>
                <a:gd name="T14" fmla="*/ 6 w 131"/>
                <a:gd name="T15" fmla="*/ 58 h 106"/>
                <a:gd name="T16" fmla="*/ 58 w 131"/>
                <a:gd name="T17" fmla="*/ 90 h 106"/>
                <a:gd name="T18" fmla="*/ 81 w 131"/>
                <a:gd name="T19" fmla="*/ 76 h 106"/>
                <a:gd name="T20" fmla="*/ 86 w 131"/>
                <a:gd name="T21" fmla="*/ 79 h 106"/>
                <a:gd name="T22" fmla="*/ 90 w 131"/>
                <a:gd name="T23" fmla="*/ 88 h 106"/>
                <a:gd name="T24" fmla="*/ 115 w 131"/>
                <a:gd name="T25" fmla="*/ 104 h 106"/>
                <a:gd name="T26" fmla="*/ 123 w 131"/>
                <a:gd name="T27" fmla="*/ 105 h 106"/>
                <a:gd name="T28" fmla="*/ 128 w 131"/>
                <a:gd name="T29" fmla="*/ 101 h 106"/>
                <a:gd name="T30" fmla="*/ 126 w 131"/>
                <a:gd name="T31" fmla="*/ 88 h 106"/>
                <a:gd name="T32" fmla="*/ 55 w 131"/>
                <a:gd name="T33" fmla="*/ 75 h 106"/>
                <a:gd name="T34" fmla="*/ 21 w 131"/>
                <a:gd name="T35" fmla="*/ 55 h 106"/>
                <a:gd name="T36" fmla="*/ 42 w 131"/>
                <a:gd name="T37" fmla="*/ 21 h 106"/>
                <a:gd name="T38" fmla="*/ 75 w 131"/>
                <a:gd name="T39" fmla="*/ 41 h 106"/>
                <a:gd name="T40" fmla="*/ 55 w 131"/>
                <a:gd name="T41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106">
                  <a:moveTo>
                    <a:pt x="126" y="88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98" y="70"/>
                    <a:pt x="95" y="70"/>
                    <a:pt x="93" y="70"/>
                  </a:cubicBezTo>
                  <a:cubicBezTo>
                    <a:pt x="92" y="71"/>
                    <a:pt x="91" y="71"/>
                    <a:pt x="91" y="71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91" y="59"/>
                    <a:pt x="93" y="49"/>
                    <a:pt x="91" y="38"/>
                  </a:cubicBezTo>
                  <a:cubicBezTo>
                    <a:pt x="85" y="14"/>
                    <a:pt x="61" y="0"/>
                    <a:pt x="38" y="6"/>
                  </a:cubicBezTo>
                  <a:cubicBezTo>
                    <a:pt x="15" y="11"/>
                    <a:pt x="0" y="35"/>
                    <a:pt x="6" y="58"/>
                  </a:cubicBezTo>
                  <a:cubicBezTo>
                    <a:pt x="12" y="82"/>
                    <a:pt x="35" y="96"/>
                    <a:pt x="58" y="90"/>
                  </a:cubicBezTo>
                  <a:cubicBezTo>
                    <a:pt x="68" y="88"/>
                    <a:pt x="76" y="83"/>
                    <a:pt x="81" y="76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82"/>
                    <a:pt x="87" y="86"/>
                    <a:pt x="90" y="88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8" y="106"/>
                    <a:pt x="120" y="106"/>
                    <a:pt x="123" y="105"/>
                  </a:cubicBezTo>
                  <a:cubicBezTo>
                    <a:pt x="125" y="105"/>
                    <a:pt x="127" y="103"/>
                    <a:pt x="128" y="101"/>
                  </a:cubicBezTo>
                  <a:cubicBezTo>
                    <a:pt x="131" y="97"/>
                    <a:pt x="130" y="91"/>
                    <a:pt x="126" y="88"/>
                  </a:cubicBezTo>
                  <a:close/>
                  <a:moveTo>
                    <a:pt x="55" y="75"/>
                  </a:moveTo>
                  <a:cubicBezTo>
                    <a:pt x="40" y="79"/>
                    <a:pt x="25" y="69"/>
                    <a:pt x="21" y="55"/>
                  </a:cubicBezTo>
                  <a:cubicBezTo>
                    <a:pt x="17" y="40"/>
                    <a:pt x="27" y="24"/>
                    <a:pt x="42" y="21"/>
                  </a:cubicBezTo>
                  <a:cubicBezTo>
                    <a:pt x="57" y="17"/>
                    <a:pt x="72" y="26"/>
                    <a:pt x="75" y="41"/>
                  </a:cubicBezTo>
                  <a:cubicBezTo>
                    <a:pt x="79" y="56"/>
                    <a:pt x="70" y="71"/>
                    <a:pt x="55" y="7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247"/>
            <p:cNvSpPr>
              <a:spLocks noEditPoints="1"/>
            </p:cNvSpPr>
            <p:nvPr/>
          </p:nvSpPr>
          <p:spPr bwMode="auto">
            <a:xfrm>
              <a:off x="3793832" y="5787111"/>
              <a:ext cx="420720" cy="387462"/>
            </a:xfrm>
            <a:custGeom>
              <a:avLst/>
              <a:gdLst>
                <a:gd name="T0" fmla="*/ 180 w 202"/>
                <a:gd name="T1" fmla="*/ 33 h 186"/>
                <a:gd name="T2" fmla="*/ 151 w 202"/>
                <a:gd name="T3" fmla="*/ 33 h 186"/>
                <a:gd name="T4" fmla="*/ 151 w 202"/>
                <a:gd name="T5" fmla="*/ 30 h 186"/>
                <a:gd name="T6" fmla="*/ 121 w 202"/>
                <a:gd name="T7" fmla="*/ 0 h 186"/>
                <a:gd name="T8" fmla="*/ 80 w 202"/>
                <a:gd name="T9" fmla="*/ 0 h 186"/>
                <a:gd name="T10" fmla="*/ 51 w 202"/>
                <a:gd name="T11" fmla="*/ 30 h 186"/>
                <a:gd name="T12" fmla="*/ 51 w 202"/>
                <a:gd name="T13" fmla="*/ 33 h 186"/>
                <a:gd name="T14" fmla="*/ 21 w 202"/>
                <a:gd name="T15" fmla="*/ 33 h 186"/>
                <a:gd name="T16" fmla="*/ 0 w 202"/>
                <a:gd name="T17" fmla="*/ 55 h 186"/>
                <a:gd name="T18" fmla="*/ 0 w 202"/>
                <a:gd name="T19" fmla="*/ 157 h 186"/>
                <a:gd name="T20" fmla="*/ 19 w 202"/>
                <a:gd name="T21" fmla="*/ 178 h 186"/>
                <a:gd name="T22" fmla="*/ 18 w 202"/>
                <a:gd name="T23" fmla="*/ 180 h 186"/>
                <a:gd name="T24" fmla="*/ 24 w 202"/>
                <a:gd name="T25" fmla="*/ 186 h 186"/>
                <a:gd name="T26" fmla="*/ 34 w 202"/>
                <a:gd name="T27" fmla="*/ 186 h 186"/>
                <a:gd name="T28" fmla="*/ 40 w 202"/>
                <a:gd name="T29" fmla="*/ 180 h 186"/>
                <a:gd name="T30" fmla="*/ 40 w 202"/>
                <a:gd name="T31" fmla="*/ 178 h 186"/>
                <a:gd name="T32" fmla="*/ 161 w 202"/>
                <a:gd name="T33" fmla="*/ 178 h 186"/>
                <a:gd name="T34" fmla="*/ 161 w 202"/>
                <a:gd name="T35" fmla="*/ 180 h 186"/>
                <a:gd name="T36" fmla="*/ 167 w 202"/>
                <a:gd name="T37" fmla="*/ 186 h 186"/>
                <a:gd name="T38" fmla="*/ 177 w 202"/>
                <a:gd name="T39" fmla="*/ 186 h 186"/>
                <a:gd name="T40" fmla="*/ 183 w 202"/>
                <a:gd name="T41" fmla="*/ 180 h 186"/>
                <a:gd name="T42" fmla="*/ 183 w 202"/>
                <a:gd name="T43" fmla="*/ 178 h 186"/>
                <a:gd name="T44" fmla="*/ 202 w 202"/>
                <a:gd name="T45" fmla="*/ 157 h 186"/>
                <a:gd name="T46" fmla="*/ 202 w 202"/>
                <a:gd name="T47" fmla="*/ 55 h 186"/>
                <a:gd name="T48" fmla="*/ 180 w 202"/>
                <a:gd name="T49" fmla="*/ 33 h 186"/>
                <a:gd name="T50" fmla="*/ 163 w 202"/>
                <a:gd name="T51" fmla="*/ 40 h 186"/>
                <a:gd name="T52" fmla="*/ 173 w 202"/>
                <a:gd name="T53" fmla="*/ 40 h 186"/>
                <a:gd name="T54" fmla="*/ 173 w 202"/>
                <a:gd name="T55" fmla="*/ 168 h 186"/>
                <a:gd name="T56" fmla="*/ 163 w 202"/>
                <a:gd name="T57" fmla="*/ 168 h 186"/>
                <a:gd name="T58" fmla="*/ 163 w 202"/>
                <a:gd name="T59" fmla="*/ 40 h 186"/>
                <a:gd name="T60" fmla="*/ 67 w 202"/>
                <a:gd name="T61" fmla="*/ 30 h 186"/>
                <a:gd name="T62" fmla="*/ 80 w 202"/>
                <a:gd name="T63" fmla="*/ 16 h 186"/>
                <a:gd name="T64" fmla="*/ 121 w 202"/>
                <a:gd name="T65" fmla="*/ 16 h 186"/>
                <a:gd name="T66" fmla="*/ 135 w 202"/>
                <a:gd name="T67" fmla="*/ 30 h 186"/>
                <a:gd name="T68" fmla="*/ 135 w 202"/>
                <a:gd name="T69" fmla="*/ 33 h 186"/>
                <a:gd name="T70" fmla="*/ 67 w 202"/>
                <a:gd name="T71" fmla="*/ 33 h 186"/>
                <a:gd name="T72" fmla="*/ 67 w 202"/>
                <a:gd name="T73" fmla="*/ 30 h 186"/>
                <a:gd name="T74" fmla="*/ 28 w 202"/>
                <a:gd name="T75" fmla="*/ 40 h 186"/>
                <a:gd name="T76" fmla="*/ 39 w 202"/>
                <a:gd name="T77" fmla="*/ 40 h 186"/>
                <a:gd name="T78" fmla="*/ 39 w 202"/>
                <a:gd name="T79" fmla="*/ 168 h 186"/>
                <a:gd name="T80" fmla="*/ 28 w 202"/>
                <a:gd name="T81" fmla="*/ 168 h 186"/>
                <a:gd name="T82" fmla="*/ 28 w 202"/>
                <a:gd name="T83" fmla="*/ 4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186">
                  <a:moveTo>
                    <a:pt x="180" y="33"/>
                  </a:moveTo>
                  <a:cubicBezTo>
                    <a:pt x="151" y="33"/>
                    <a:pt x="151" y="33"/>
                    <a:pt x="151" y="33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13"/>
                    <a:pt x="138" y="0"/>
                    <a:pt x="12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4" y="0"/>
                    <a:pt x="51" y="13"/>
                    <a:pt x="51" y="30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9" y="33"/>
                    <a:pt x="0" y="43"/>
                    <a:pt x="0" y="55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8"/>
                    <a:pt x="8" y="177"/>
                    <a:pt x="19" y="178"/>
                  </a:cubicBezTo>
                  <a:cubicBezTo>
                    <a:pt x="18" y="178"/>
                    <a:pt x="18" y="179"/>
                    <a:pt x="18" y="180"/>
                  </a:cubicBezTo>
                  <a:cubicBezTo>
                    <a:pt x="18" y="183"/>
                    <a:pt x="21" y="186"/>
                    <a:pt x="2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8" y="186"/>
                    <a:pt x="40" y="183"/>
                    <a:pt x="40" y="180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1" y="179"/>
                    <a:pt x="161" y="180"/>
                  </a:cubicBezTo>
                  <a:cubicBezTo>
                    <a:pt x="161" y="183"/>
                    <a:pt x="164" y="186"/>
                    <a:pt x="167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80" y="186"/>
                    <a:pt x="183" y="183"/>
                    <a:pt x="183" y="180"/>
                  </a:cubicBezTo>
                  <a:cubicBezTo>
                    <a:pt x="183" y="179"/>
                    <a:pt x="183" y="178"/>
                    <a:pt x="183" y="178"/>
                  </a:cubicBezTo>
                  <a:cubicBezTo>
                    <a:pt x="193" y="177"/>
                    <a:pt x="202" y="168"/>
                    <a:pt x="202" y="1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2" y="43"/>
                    <a:pt x="192" y="33"/>
                    <a:pt x="180" y="33"/>
                  </a:cubicBezTo>
                  <a:close/>
                  <a:moveTo>
                    <a:pt x="163" y="40"/>
                  </a:moveTo>
                  <a:cubicBezTo>
                    <a:pt x="173" y="40"/>
                    <a:pt x="173" y="40"/>
                    <a:pt x="173" y="40"/>
                  </a:cubicBezTo>
                  <a:cubicBezTo>
                    <a:pt x="173" y="168"/>
                    <a:pt x="173" y="168"/>
                    <a:pt x="173" y="168"/>
                  </a:cubicBezTo>
                  <a:cubicBezTo>
                    <a:pt x="163" y="168"/>
                    <a:pt x="163" y="168"/>
                    <a:pt x="163" y="168"/>
                  </a:cubicBezTo>
                  <a:lnTo>
                    <a:pt x="163" y="40"/>
                  </a:lnTo>
                  <a:close/>
                  <a:moveTo>
                    <a:pt x="67" y="30"/>
                  </a:moveTo>
                  <a:cubicBezTo>
                    <a:pt x="67" y="22"/>
                    <a:pt x="73" y="16"/>
                    <a:pt x="80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9" y="16"/>
                    <a:pt x="135" y="22"/>
                    <a:pt x="135" y="3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67" y="33"/>
                    <a:pt x="67" y="33"/>
                    <a:pt x="67" y="33"/>
                  </a:cubicBezTo>
                  <a:lnTo>
                    <a:pt x="67" y="30"/>
                  </a:lnTo>
                  <a:close/>
                  <a:moveTo>
                    <a:pt x="28" y="40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28" y="168"/>
                    <a:pt x="28" y="168"/>
                    <a:pt x="28" y="168"/>
                  </a:cubicBezTo>
                  <a:lnTo>
                    <a:pt x="28" y="4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Freeform 248"/>
            <p:cNvSpPr/>
            <p:nvPr/>
          </p:nvSpPr>
          <p:spPr bwMode="auto">
            <a:xfrm>
              <a:off x="7147950" y="1910835"/>
              <a:ext cx="394114" cy="377484"/>
            </a:xfrm>
            <a:custGeom>
              <a:avLst/>
              <a:gdLst>
                <a:gd name="T0" fmla="*/ 79 w 189"/>
                <a:gd name="T1" fmla="*/ 136 h 181"/>
                <a:gd name="T2" fmla="*/ 69 w 189"/>
                <a:gd name="T3" fmla="*/ 134 h 181"/>
                <a:gd name="T4" fmla="*/ 68 w 189"/>
                <a:gd name="T5" fmla="*/ 133 h 181"/>
                <a:gd name="T6" fmla="*/ 66 w 189"/>
                <a:gd name="T7" fmla="*/ 133 h 181"/>
                <a:gd name="T8" fmla="*/ 43 w 189"/>
                <a:gd name="T9" fmla="*/ 143 h 181"/>
                <a:gd name="T10" fmla="*/ 49 w 189"/>
                <a:gd name="T11" fmla="*/ 125 h 181"/>
                <a:gd name="T12" fmla="*/ 43 w 189"/>
                <a:gd name="T13" fmla="*/ 122 h 181"/>
                <a:gd name="T14" fmla="*/ 17 w 189"/>
                <a:gd name="T15" fmla="*/ 78 h 181"/>
                <a:gd name="T16" fmla="*/ 102 w 189"/>
                <a:gd name="T17" fmla="*/ 17 h 181"/>
                <a:gd name="T18" fmla="*/ 166 w 189"/>
                <a:gd name="T19" fmla="*/ 38 h 181"/>
                <a:gd name="T20" fmla="*/ 177 w 189"/>
                <a:gd name="T21" fmla="*/ 37 h 181"/>
                <a:gd name="T22" fmla="*/ 189 w 189"/>
                <a:gd name="T23" fmla="*/ 38 h 181"/>
                <a:gd name="T24" fmla="*/ 102 w 189"/>
                <a:gd name="T25" fmla="*/ 0 h 181"/>
                <a:gd name="T26" fmla="*/ 0 w 189"/>
                <a:gd name="T27" fmla="*/ 78 h 181"/>
                <a:gd name="T28" fmla="*/ 28 w 189"/>
                <a:gd name="T29" fmla="*/ 132 h 181"/>
                <a:gd name="T30" fmla="*/ 11 w 189"/>
                <a:gd name="T31" fmla="*/ 181 h 181"/>
                <a:gd name="T32" fmla="*/ 31 w 189"/>
                <a:gd name="T33" fmla="*/ 169 h 181"/>
                <a:gd name="T34" fmla="*/ 66 w 189"/>
                <a:gd name="T35" fmla="*/ 151 h 181"/>
                <a:gd name="T36" fmla="*/ 90 w 189"/>
                <a:gd name="T37" fmla="*/ 155 h 181"/>
                <a:gd name="T38" fmla="*/ 79 w 189"/>
                <a:gd name="T39" fmla="*/ 13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9" h="181">
                  <a:moveTo>
                    <a:pt x="79" y="136"/>
                  </a:moveTo>
                  <a:cubicBezTo>
                    <a:pt x="76" y="136"/>
                    <a:pt x="72" y="135"/>
                    <a:pt x="69" y="134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65" y="133"/>
                    <a:pt x="61" y="133"/>
                    <a:pt x="43" y="143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26" y="110"/>
                    <a:pt x="17" y="94"/>
                    <a:pt x="17" y="78"/>
                  </a:cubicBezTo>
                  <a:cubicBezTo>
                    <a:pt x="17" y="44"/>
                    <a:pt x="55" y="17"/>
                    <a:pt x="102" y="17"/>
                  </a:cubicBezTo>
                  <a:cubicBezTo>
                    <a:pt x="127" y="17"/>
                    <a:pt x="150" y="25"/>
                    <a:pt x="166" y="38"/>
                  </a:cubicBezTo>
                  <a:cubicBezTo>
                    <a:pt x="169" y="37"/>
                    <a:pt x="173" y="37"/>
                    <a:pt x="177" y="37"/>
                  </a:cubicBezTo>
                  <a:cubicBezTo>
                    <a:pt x="181" y="37"/>
                    <a:pt x="185" y="37"/>
                    <a:pt x="189" y="38"/>
                  </a:cubicBezTo>
                  <a:cubicBezTo>
                    <a:pt x="172" y="15"/>
                    <a:pt x="139" y="0"/>
                    <a:pt x="102" y="0"/>
                  </a:cubicBezTo>
                  <a:cubicBezTo>
                    <a:pt x="45" y="0"/>
                    <a:pt x="0" y="35"/>
                    <a:pt x="0" y="78"/>
                  </a:cubicBezTo>
                  <a:cubicBezTo>
                    <a:pt x="0" y="98"/>
                    <a:pt x="10" y="117"/>
                    <a:pt x="28" y="132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44" y="162"/>
                    <a:pt x="61" y="153"/>
                    <a:pt x="66" y="151"/>
                  </a:cubicBezTo>
                  <a:cubicBezTo>
                    <a:pt x="74" y="153"/>
                    <a:pt x="82" y="154"/>
                    <a:pt x="90" y="155"/>
                  </a:cubicBezTo>
                  <a:cubicBezTo>
                    <a:pt x="85" y="149"/>
                    <a:pt x="81" y="143"/>
                    <a:pt x="79" y="13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249"/>
            <p:cNvSpPr>
              <a:spLocks noEditPoints="1"/>
            </p:cNvSpPr>
            <p:nvPr/>
          </p:nvSpPr>
          <p:spPr bwMode="auto">
            <a:xfrm>
              <a:off x="7324220" y="2007285"/>
              <a:ext cx="389124" cy="317619"/>
            </a:xfrm>
            <a:custGeom>
              <a:avLst/>
              <a:gdLst>
                <a:gd name="T0" fmla="*/ 187 w 187"/>
                <a:gd name="T1" fmla="*/ 69 h 153"/>
                <a:gd name="T2" fmla="*/ 93 w 187"/>
                <a:gd name="T3" fmla="*/ 0 h 153"/>
                <a:gd name="T4" fmla="*/ 0 w 187"/>
                <a:gd name="T5" fmla="*/ 69 h 153"/>
                <a:gd name="T6" fmla="*/ 93 w 187"/>
                <a:gd name="T7" fmla="*/ 139 h 153"/>
                <a:gd name="T8" fmla="*/ 128 w 187"/>
                <a:gd name="T9" fmla="*/ 134 h 153"/>
                <a:gd name="T10" fmla="*/ 168 w 187"/>
                <a:gd name="T11" fmla="*/ 153 h 153"/>
                <a:gd name="T12" fmla="*/ 156 w 187"/>
                <a:gd name="T13" fmla="*/ 120 h 153"/>
                <a:gd name="T14" fmla="*/ 187 w 187"/>
                <a:gd name="T15" fmla="*/ 69 h 153"/>
                <a:gd name="T16" fmla="*/ 57 w 187"/>
                <a:gd name="T17" fmla="*/ 79 h 153"/>
                <a:gd name="T18" fmla="*/ 49 w 187"/>
                <a:gd name="T19" fmla="*/ 75 h 153"/>
                <a:gd name="T20" fmla="*/ 40 w 187"/>
                <a:gd name="T21" fmla="*/ 79 h 153"/>
                <a:gd name="T22" fmla="*/ 42 w 187"/>
                <a:gd name="T23" fmla="*/ 70 h 153"/>
                <a:gd name="T24" fmla="*/ 35 w 187"/>
                <a:gd name="T25" fmla="*/ 63 h 153"/>
                <a:gd name="T26" fmla="*/ 45 w 187"/>
                <a:gd name="T27" fmla="*/ 62 h 153"/>
                <a:gd name="T28" fmla="*/ 49 w 187"/>
                <a:gd name="T29" fmla="*/ 53 h 153"/>
                <a:gd name="T30" fmla="*/ 53 w 187"/>
                <a:gd name="T31" fmla="*/ 62 h 153"/>
                <a:gd name="T32" fmla="*/ 62 w 187"/>
                <a:gd name="T33" fmla="*/ 63 h 153"/>
                <a:gd name="T34" fmla="*/ 56 w 187"/>
                <a:gd name="T35" fmla="*/ 70 h 153"/>
                <a:gd name="T36" fmla="*/ 57 w 187"/>
                <a:gd name="T37" fmla="*/ 79 h 153"/>
                <a:gd name="T38" fmla="*/ 106 w 187"/>
                <a:gd name="T39" fmla="*/ 83 h 153"/>
                <a:gd name="T40" fmla="*/ 93 w 187"/>
                <a:gd name="T41" fmla="*/ 76 h 153"/>
                <a:gd name="T42" fmla="*/ 80 w 187"/>
                <a:gd name="T43" fmla="*/ 83 h 153"/>
                <a:gd name="T44" fmla="*/ 82 w 187"/>
                <a:gd name="T45" fmla="*/ 68 h 153"/>
                <a:gd name="T46" fmla="*/ 72 w 187"/>
                <a:gd name="T47" fmla="*/ 58 h 153"/>
                <a:gd name="T48" fmla="*/ 86 w 187"/>
                <a:gd name="T49" fmla="*/ 56 h 153"/>
                <a:gd name="T50" fmla="*/ 93 w 187"/>
                <a:gd name="T51" fmla="*/ 43 h 153"/>
                <a:gd name="T52" fmla="*/ 100 w 187"/>
                <a:gd name="T53" fmla="*/ 56 h 153"/>
                <a:gd name="T54" fmla="*/ 114 w 187"/>
                <a:gd name="T55" fmla="*/ 58 h 153"/>
                <a:gd name="T56" fmla="*/ 104 w 187"/>
                <a:gd name="T57" fmla="*/ 68 h 153"/>
                <a:gd name="T58" fmla="*/ 106 w 187"/>
                <a:gd name="T59" fmla="*/ 83 h 153"/>
                <a:gd name="T60" fmla="*/ 145 w 187"/>
                <a:gd name="T61" fmla="*/ 79 h 153"/>
                <a:gd name="T62" fmla="*/ 137 w 187"/>
                <a:gd name="T63" fmla="*/ 75 h 153"/>
                <a:gd name="T64" fmla="*/ 129 w 187"/>
                <a:gd name="T65" fmla="*/ 79 h 153"/>
                <a:gd name="T66" fmla="*/ 130 w 187"/>
                <a:gd name="T67" fmla="*/ 70 h 153"/>
                <a:gd name="T68" fmla="*/ 123 w 187"/>
                <a:gd name="T69" fmla="*/ 63 h 153"/>
                <a:gd name="T70" fmla="*/ 133 w 187"/>
                <a:gd name="T71" fmla="*/ 62 h 153"/>
                <a:gd name="T72" fmla="*/ 137 w 187"/>
                <a:gd name="T73" fmla="*/ 53 h 153"/>
                <a:gd name="T74" fmla="*/ 141 w 187"/>
                <a:gd name="T75" fmla="*/ 62 h 153"/>
                <a:gd name="T76" fmla="*/ 151 w 187"/>
                <a:gd name="T77" fmla="*/ 63 h 153"/>
                <a:gd name="T78" fmla="*/ 144 w 187"/>
                <a:gd name="T79" fmla="*/ 70 h 153"/>
                <a:gd name="T80" fmla="*/ 145 w 187"/>
                <a:gd name="T81" fmla="*/ 7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7" h="153">
                  <a:moveTo>
                    <a:pt x="187" y="69"/>
                  </a:moveTo>
                  <a:cubicBezTo>
                    <a:pt x="187" y="31"/>
                    <a:pt x="145" y="0"/>
                    <a:pt x="93" y="0"/>
                  </a:cubicBezTo>
                  <a:cubicBezTo>
                    <a:pt x="42" y="0"/>
                    <a:pt x="0" y="31"/>
                    <a:pt x="0" y="69"/>
                  </a:cubicBezTo>
                  <a:cubicBezTo>
                    <a:pt x="0" y="108"/>
                    <a:pt x="42" y="139"/>
                    <a:pt x="93" y="139"/>
                  </a:cubicBezTo>
                  <a:cubicBezTo>
                    <a:pt x="106" y="139"/>
                    <a:pt x="118" y="137"/>
                    <a:pt x="128" y="134"/>
                  </a:cubicBezTo>
                  <a:cubicBezTo>
                    <a:pt x="132" y="133"/>
                    <a:pt x="168" y="153"/>
                    <a:pt x="168" y="153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75" y="108"/>
                    <a:pt x="187" y="90"/>
                    <a:pt x="187" y="69"/>
                  </a:cubicBezTo>
                  <a:close/>
                  <a:moveTo>
                    <a:pt x="57" y="79"/>
                  </a:moveTo>
                  <a:cubicBezTo>
                    <a:pt x="49" y="75"/>
                    <a:pt x="49" y="75"/>
                    <a:pt x="49" y="75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6" y="70"/>
                    <a:pt x="56" y="70"/>
                    <a:pt x="56" y="70"/>
                  </a:cubicBezTo>
                  <a:lnTo>
                    <a:pt x="57" y="79"/>
                  </a:lnTo>
                  <a:close/>
                  <a:moveTo>
                    <a:pt x="106" y="83"/>
                  </a:moveTo>
                  <a:cubicBezTo>
                    <a:pt x="93" y="76"/>
                    <a:pt x="93" y="76"/>
                    <a:pt x="93" y="76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4" y="68"/>
                    <a:pt x="104" y="68"/>
                    <a:pt x="104" y="68"/>
                  </a:cubicBezTo>
                  <a:lnTo>
                    <a:pt x="106" y="83"/>
                  </a:lnTo>
                  <a:close/>
                  <a:moveTo>
                    <a:pt x="145" y="79"/>
                  </a:moveTo>
                  <a:cubicBezTo>
                    <a:pt x="137" y="75"/>
                    <a:pt x="137" y="75"/>
                    <a:pt x="137" y="75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44" y="70"/>
                    <a:pt x="144" y="70"/>
                    <a:pt x="144" y="70"/>
                  </a:cubicBezTo>
                  <a:lnTo>
                    <a:pt x="145" y="7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Freeform 250"/>
            <p:cNvSpPr/>
            <p:nvPr/>
          </p:nvSpPr>
          <p:spPr bwMode="auto">
            <a:xfrm>
              <a:off x="6012173" y="3324321"/>
              <a:ext cx="495551" cy="342562"/>
            </a:xfrm>
            <a:custGeom>
              <a:avLst/>
              <a:gdLst>
                <a:gd name="T0" fmla="*/ 132 w 238"/>
                <a:gd name="T1" fmla="*/ 164 h 164"/>
                <a:gd name="T2" fmla="*/ 84 w 238"/>
                <a:gd name="T3" fmla="*/ 153 h 164"/>
                <a:gd name="T4" fmla="*/ 26 w 238"/>
                <a:gd name="T5" fmla="*/ 0 h 164"/>
                <a:gd name="T6" fmla="*/ 65 w 238"/>
                <a:gd name="T7" fmla="*/ 17 h 164"/>
                <a:gd name="T8" fmla="*/ 102 w 238"/>
                <a:gd name="T9" fmla="*/ 115 h 164"/>
                <a:gd name="T10" fmla="*/ 199 w 238"/>
                <a:gd name="T11" fmla="*/ 78 h 164"/>
                <a:gd name="T12" fmla="*/ 238 w 238"/>
                <a:gd name="T13" fmla="*/ 95 h 164"/>
                <a:gd name="T14" fmla="*/ 173 w 238"/>
                <a:gd name="T15" fmla="*/ 156 h 164"/>
                <a:gd name="T16" fmla="*/ 132 w 238"/>
                <a:gd name="T17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64">
                  <a:moveTo>
                    <a:pt x="132" y="164"/>
                  </a:moveTo>
                  <a:cubicBezTo>
                    <a:pt x="116" y="164"/>
                    <a:pt x="100" y="160"/>
                    <a:pt x="84" y="153"/>
                  </a:cubicBezTo>
                  <a:cubicBezTo>
                    <a:pt x="26" y="127"/>
                    <a:pt x="0" y="58"/>
                    <a:pt x="26" y="0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48" y="54"/>
                    <a:pt x="65" y="98"/>
                    <a:pt x="102" y="115"/>
                  </a:cubicBezTo>
                  <a:cubicBezTo>
                    <a:pt x="139" y="132"/>
                    <a:pt x="183" y="115"/>
                    <a:pt x="199" y="78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25" y="124"/>
                    <a:pt x="202" y="145"/>
                    <a:pt x="173" y="156"/>
                  </a:cubicBezTo>
                  <a:cubicBezTo>
                    <a:pt x="160" y="161"/>
                    <a:pt x="146" y="164"/>
                    <a:pt x="132" y="16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251"/>
            <p:cNvSpPr/>
            <p:nvPr/>
          </p:nvSpPr>
          <p:spPr bwMode="auto">
            <a:xfrm>
              <a:off x="6077027" y="3182972"/>
              <a:ext cx="187911" cy="157978"/>
            </a:xfrm>
            <a:custGeom>
              <a:avLst/>
              <a:gdLst>
                <a:gd name="T0" fmla="*/ 90 w 90"/>
                <a:gd name="T1" fmla="*/ 0 h 76"/>
                <a:gd name="T2" fmla="*/ 10 w 90"/>
                <a:gd name="T3" fmla="*/ 43 h 76"/>
                <a:gd name="T4" fmla="*/ 0 w 90"/>
                <a:gd name="T5" fmla="*/ 58 h 76"/>
                <a:gd name="T6" fmla="*/ 39 w 90"/>
                <a:gd name="T7" fmla="*/ 76 h 76"/>
                <a:gd name="T8" fmla="*/ 43 w 90"/>
                <a:gd name="T9" fmla="*/ 69 h 76"/>
                <a:gd name="T10" fmla="*/ 90 w 90"/>
                <a:gd name="T11" fmla="*/ 43 h 76"/>
                <a:gd name="T12" fmla="*/ 90 w 9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76">
                  <a:moveTo>
                    <a:pt x="90" y="0"/>
                  </a:moveTo>
                  <a:cubicBezTo>
                    <a:pt x="59" y="3"/>
                    <a:pt x="30" y="18"/>
                    <a:pt x="10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0" y="74"/>
                    <a:pt x="42" y="72"/>
                    <a:pt x="43" y="69"/>
                  </a:cubicBezTo>
                  <a:cubicBezTo>
                    <a:pt x="55" y="55"/>
                    <a:pt x="72" y="45"/>
                    <a:pt x="90" y="43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252"/>
            <p:cNvSpPr/>
            <p:nvPr/>
          </p:nvSpPr>
          <p:spPr bwMode="auto">
            <a:xfrm>
              <a:off x="6436218" y="3445714"/>
              <a:ext cx="93124" cy="56539"/>
            </a:xfrm>
            <a:custGeom>
              <a:avLst/>
              <a:gdLst>
                <a:gd name="T0" fmla="*/ 2 w 45"/>
                <a:gd name="T1" fmla="*/ 0 h 27"/>
                <a:gd name="T2" fmla="*/ 0 w 45"/>
                <a:gd name="T3" fmla="*/ 10 h 27"/>
                <a:gd name="T4" fmla="*/ 39 w 45"/>
                <a:gd name="T5" fmla="*/ 27 h 27"/>
                <a:gd name="T6" fmla="*/ 45 w 45"/>
                <a:gd name="T7" fmla="*/ 0 h 27"/>
                <a:gd name="T8" fmla="*/ 2 w 4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7">
                  <a:moveTo>
                    <a:pt x="2" y="0"/>
                  </a:moveTo>
                  <a:cubicBezTo>
                    <a:pt x="2" y="4"/>
                    <a:pt x="1" y="7"/>
                    <a:pt x="0" y="1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19"/>
                    <a:pt x="44" y="10"/>
                    <a:pt x="45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253"/>
            <p:cNvSpPr/>
            <p:nvPr/>
          </p:nvSpPr>
          <p:spPr bwMode="auto">
            <a:xfrm>
              <a:off x="6286555" y="3182972"/>
              <a:ext cx="242787" cy="241125"/>
            </a:xfrm>
            <a:custGeom>
              <a:avLst/>
              <a:gdLst>
                <a:gd name="T0" fmla="*/ 116 w 116"/>
                <a:gd name="T1" fmla="*/ 116 h 116"/>
                <a:gd name="T2" fmla="*/ 74 w 116"/>
                <a:gd name="T3" fmla="*/ 116 h 116"/>
                <a:gd name="T4" fmla="*/ 0 w 116"/>
                <a:gd name="T5" fmla="*/ 42 h 116"/>
                <a:gd name="T6" fmla="*/ 0 w 116"/>
                <a:gd name="T7" fmla="*/ 0 h 116"/>
                <a:gd name="T8" fmla="*/ 116 w 116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6">
                  <a:moveTo>
                    <a:pt x="116" y="116"/>
                  </a:moveTo>
                  <a:cubicBezTo>
                    <a:pt x="74" y="116"/>
                    <a:pt x="74" y="116"/>
                    <a:pt x="74" y="116"/>
                  </a:cubicBezTo>
                  <a:cubicBezTo>
                    <a:pt x="74" y="75"/>
                    <a:pt x="41" y="4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116" y="52"/>
                    <a:pt x="116" y="11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Rectangle 254"/>
            <p:cNvSpPr>
              <a:spLocks noChangeArrowheads="1"/>
            </p:cNvSpPr>
            <p:nvPr/>
          </p:nvSpPr>
          <p:spPr bwMode="auto">
            <a:xfrm>
              <a:off x="6200083" y="3454029"/>
              <a:ext cx="43236" cy="56539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Rectangle 255"/>
            <p:cNvSpPr>
              <a:spLocks noChangeArrowheads="1"/>
            </p:cNvSpPr>
            <p:nvPr/>
          </p:nvSpPr>
          <p:spPr bwMode="auto">
            <a:xfrm>
              <a:off x="6264938" y="3382523"/>
              <a:ext cx="44899" cy="128046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Rectangle 256"/>
            <p:cNvSpPr>
              <a:spLocks noChangeArrowheads="1"/>
            </p:cNvSpPr>
            <p:nvPr/>
          </p:nvSpPr>
          <p:spPr bwMode="auto">
            <a:xfrm>
              <a:off x="6331455" y="3345938"/>
              <a:ext cx="43236" cy="16463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257"/>
            <p:cNvSpPr>
              <a:spLocks noEditPoints="1"/>
            </p:cNvSpPr>
            <p:nvPr/>
          </p:nvSpPr>
          <p:spPr bwMode="auto">
            <a:xfrm>
              <a:off x="7271006" y="3269444"/>
              <a:ext cx="319281" cy="322607"/>
            </a:xfrm>
            <a:custGeom>
              <a:avLst/>
              <a:gdLst>
                <a:gd name="T0" fmla="*/ 131 w 153"/>
                <a:gd name="T1" fmla="*/ 117 h 154"/>
                <a:gd name="T2" fmla="*/ 138 w 153"/>
                <a:gd name="T3" fmla="*/ 100 h 154"/>
                <a:gd name="T4" fmla="*/ 30 w 153"/>
                <a:gd name="T5" fmla="*/ 32 h 154"/>
                <a:gd name="T6" fmla="*/ 39 w 153"/>
                <a:gd name="T7" fmla="*/ 32 h 154"/>
                <a:gd name="T8" fmla="*/ 35 w 153"/>
                <a:gd name="T9" fmla="*/ 31 h 154"/>
                <a:gd name="T10" fmla="*/ 28 w 153"/>
                <a:gd name="T11" fmla="*/ 45 h 154"/>
                <a:gd name="T12" fmla="*/ 37 w 153"/>
                <a:gd name="T13" fmla="*/ 42 h 154"/>
                <a:gd name="T14" fmla="*/ 42 w 153"/>
                <a:gd name="T15" fmla="*/ 53 h 154"/>
                <a:gd name="T16" fmla="*/ 33 w 153"/>
                <a:gd name="T17" fmla="*/ 59 h 154"/>
                <a:gd name="T18" fmla="*/ 19 w 153"/>
                <a:gd name="T19" fmla="*/ 69 h 154"/>
                <a:gd name="T20" fmla="*/ 33 w 153"/>
                <a:gd name="T21" fmla="*/ 81 h 154"/>
                <a:gd name="T22" fmla="*/ 52 w 153"/>
                <a:gd name="T23" fmla="*/ 93 h 154"/>
                <a:gd name="T24" fmla="*/ 45 w 153"/>
                <a:gd name="T25" fmla="*/ 115 h 154"/>
                <a:gd name="T26" fmla="*/ 37 w 153"/>
                <a:gd name="T27" fmla="*/ 133 h 154"/>
                <a:gd name="T28" fmla="*/ 32 w 153"/>
                <a:gd name="T29" fmla="*/ 120 h 154"/>
                <a:gd name="T30" fmla="*/ 27 w 153"/>
                <a:gd name="T31" fmla="*/ 90 h 154"/>
                <a:gd name="T32" fmla="*/ 14 w 153"/>
                <a:gd name="T33" fmla="*/ 73 h 154"/>
                <a:gd name="T34" fmla="*/ 44 w 153"/>
                <a:gd name="T35" fmla="*/ 15 h 154"/>
                <a:gd name="T36" fmla="*/ 29 w 153"/>
                <a:gd name="T37" fmla="*/ 25 h 154"/>
                <a:gd name="T38" fmla="*/ 136 w 153"/>
                <a:gd name="T39" fmla="*/ 64 h 154"/>
                <a:gd name="T40" fmla="*/ 128 w 153"/>
                <a:gd name="T41" fmla="*/ 76 h 154"/>
                <a:gd name="T42" fmla="*/ 122 w 153"/>
                <a:gd name="T43" fmla="*/ 82 h 154"/>
                <a:gd name="T44" fmla="*/ 111 w 153"/>
                <a:gd name="T45" fmla="*/ 84 h 154"/>
                <a:gd name="T46" fmla="*/ 99 w 153"/>
                <a:gd name="T47" fmla="*/ 71 h 154"/>
                <a:gd name="T48" fmla="*/ 91 w 153"/>
                <a:gd name="T49" fmla="*/ 77 h 154"/>
                <a:gd name="T50" fmla="*/ 91 w 153"/>
                <a:gd name="T51" fmla="*/ 91 h 154"/>
                <a:gd name="T52" fmla="*/ 74 w 153"/>
                <a:gd name="T53" fmla="*/ 100 h 154"/>
                <a:gd name="T54" fmla="*/ 58 w 153"/>
                <a:gd name="T55" fmla="*/ 74 h 154"/>
                <a:gd name="T56" fmla="*/ 79 w 153"/>
                <a:gd name="T57" fmla="*/ 66 h 154"/>
                <a:gd name="T58" fmla="*/ 82 w 153"/>
                <a:gd name="T59" fmla="*/ 64 h 154"/>
                <a:gd name="T60" fmla="*/ 76 w 153"/>
                <a:gd name="T61" fmla="*/ 62 h 154"/>
                <a:gd name="T62" fmla="*/ 63 w 153"/>
                <a:gd name="T63" fmla="*/ 62 h 154"/>
                <a:gd name="T64" fmla="*/ 65 w 153"/>
                <a:gd name="T65" fmla="*/ 50 h 154"/>
                <a:gd name="T66" fmla="*/ 69 w 153"/>
                <a:gd name="T67" fmla="*/ 49 h 154"/>
                <a:gd name="T68" fmla="*/ 77 w 153"/>
                <a:gd name="T69" fmla="*/ 31 h 154"/>
                <a:gd name="T70" fmla="*/ 97 w 153"/>
                <a:gd name="T71" fmla="*/ 32 h 154"/>
                <a:gd name="T72" fmla="*/ 108 w 153"/>
                <a:gd name="T73" fmla="*/ 25 h 154"/>
                <a:gd name="T74" fmla="*/ 124 w 153"/>
                <a:gd name="T75" fmla="*/ 26 h 154"/>
                <a:gd name="T76" fmla="*/ 137 w 153"/>
                <a:gd name="T77" fmla="*/ 81 h 154"/>
                <a:gd name="T78" fmla="*/ 136 w 153"/>
                <a:gd name="T79" fmla="*/ 90 h 154"/>
                <a:gd name="T80" fmla="*/ 133 w 153"/>
                <a:gd name="T81" fmla="*/ 88 h 154"/>
                <a:gd name="T82" fmla="*/ 136 w 153"/>
                <a:gd name="T83" fmla="*/ 76 h 154"/>
                <a:gd name="T84" fmla="*/ 139 w 153"/>
                <a:gd name="T85" fmla="*/ 65 h 154"/>
                <a:gd name="T86" fmla="*/ 141 w 153"/>
                <a:gd name="T87" fmla="*/ 51 h 154"/>
                <a:gd name="T88" fmla="*/ 112 w 153"/>
                <a:gd name="T89" fmla="*/ 85 h 154"/>
                <a:gd name="T90" fmla="*/ 94 w 153"/>
                <a:gd name="T91" fmla="*/ 99 h 154"/>
                <a:gd name="T92" fmla="*/ 46 w 153"/>
                <a:gd name="T93" fmla="*/ 33 h 154"/>
                <a:gd name="T94" fmla="*/ 41 w 153"/>
                <a:gd name="T95" fmla="*/ 22 h 154"/>
                <a:gd name="T96" fmla="*/ 59 w 153"/>
                <a:gd name="T97" fmla="*/ 14 h 154"/>
                <a:gd name="T98" fmla="*/ 64 w 153"/>
                <a:gd name="T99" fmla="*/ 23 h 154"/>
                <a:gd name="T100" fmla="*/ 55 w 153"/>
                <a:gd name="T101" fmla="*/ 35 h 154"/>
                <a:gd name="T102" fmla="*/ 75 w 153"/>
                <a:gd name="T103" fmla="*/ 21 h 154"/>
                <a:gd name="T104" fmla="*/ 77 w 153"/>
                <a:gd name="T105" fmla="*/ 18 h 154"/>
                <a:gd name="T106" fmla="*/ 60 w 153"/>
                <a:gd name="T107" fmla="*/ 35 h 154"/>
                <a:gd name="T108" fmla="*/ 98 w 153"/>
                <a:gd name="T109" fmla="*/ 25 h 154"/>
                <a:gd name="T110" fmla="*/ 113 w 153"/>
                <a:gd name="T111" fmla="*/ 19 h 154"/>
                <a:gd name="T112" fmla="*/ 35 w 153"/>
                <a:gd name="T113" fmla="*/ 76 h 154"/>
                <a:gd name="T114" fmla="*/ 31 w 153"/>
                <a:gd name="T115" fmla="*/ 77 h 154"/>
                <a:gd name="T116" fmla="*/ 30 w 153"/>
                <a:gd name="T117" fmla="*/ 71 h 154"/>
                <a:gd name="T118" fmla="*/ 144 w 153"/>
                <a:gd name="T119" fmla="*/ 9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54">
                  <a:moveTo>
                    <a:pt x="76" y="0"/>
                  </a:moveTo>
                  <a:cubicBezTo>
                    <a:pt x="34" y="0"/>
                    <a:pt x="0" y="35"/>
                    <a:pt x="0" y="77"/>
                  </a:cubicBezTo>
                  <a:cubicBezTo>
                    <a:pt x="0" y="119"/>
                    <a:pt x="34" y="154"/>
                    <a:pt x="76" y="154"/>
                  </a:cubicBezTo>
                  <a:cubicBezTo>
                    <a:pt x="119" y="154"/>
                    <a:pt x="153" y="119"/>
                    <a:pt x="153" y="77"/>
                  </a:cubicBezTo>
                  <a:cubicBezTo>
                    <a:pt x="153" y="35"/>
                    <a:pt x="119" y="0"/>
                    <a:pt x="76" y="0"/>
                  </a:cubicBezTo>
                  <a:close/>
                  <a:moveTo>
                    <a:pt x="143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1" y="106"/>
                    <a:pt x="138" y="111"/>
                    <a:pt x="135" y="115"/>
                  </a:cubicBezTo>
                  <a:cubicBezTo>
                    <a:pt x="135" y="115"/>
                    <a:pt x="134" y="116"/>
                    <a:pt x="134" y="116"/>
                  </a:cubicBezTo>
                  <a:cubicBezTo>
                    <a:pt x="132" y="116"/>
                    <a:pt x="132" y="117"/>
                    <a:pt x="131" y="117"/>
                  </a:cubicBezTo>
                  <a:cubicBezTo>
                    <a:pt x="130" y="117"/>
                    <a:pt x="130" y="117"/>
                    <a:pt x="129" y="117"/>
                  </a:cubicBezTo>
                  <a:cubicBezTo>
                    <a:pt x="129" y="115"/>
                    <a:pt x="130" y="115"/>
                    <a:pt x="130" y="114"/>
                  </a:cubicBezTo>
                  <a:cubicBezTo>
                    <a:pt x="130" y="113"/>
                    <a:pt x="129" y="112"/>
                    <a:pt x="129" y="112"/>
                  </a:cubicBezTo>
                  <a:cubicBezTo>
                    <a:pt x="130" y="111"/>
                    <a:pt x="129" y="109"/>
                    <a:pt x="129" y="108"/>
                  </a:cubicBezTo>
                  <a:cubicBezTo>
                    <a:pt x="129" y="107"/>
                    <a:pt x="130" y="108"/>
                    <a:pt x="131" y="107"/>
                  </a:cubicBezTo>
                  <a:cubicBezTo>
                    <a:pt x="131" y="107"/>
                    <a:pt x="131" y="105"/>
                    <a:pt x="132" y="105"/>
                  </a:cubicBezTo>
                  <a:cubicBezTo>
                    <a:pt x="132" y="104"/>
                    <a:pt x="132" y="105"/>
                    <a:pt x="133" y="105"/>
                  </a:cubicBezTo>
                  <a:cubicBezTo>
                    <a:pt x="133" y="105"/>
                    <a:pt x="133" y="103"/>
                    <a:pt x="133" y="103"/>
                  </a:cubicBezTo>
                  <a:cubicBezTo>
                    <a:pt x="134" y="103"/>
                    <a:pt x="134" y="103"/>
                    <a:pt x="135" y="103"/>
                  </a:cubicBezTo>
                  <a:cubicBezTo>
                    <a:pt x="136" y="103"/>
                    <a:pt x="136" y="102"/>
                    <a:pt x="136" y="101"/>
                  </a:cubicBezTo>
                  <a:cubicBezTo>
                    <a:pt x="137" y="100"/>
                    <a:pt x="137" y="100"/>
                    <a:pt x="138" y="100"/>
                  </a:cubicBezTo>
                  <a:cubicBezTo>
                    <a:pt x="139" y="100"/>
                    <a:pt x="138" y="99"/>
                    <a:pt x="139" y="99"/>
                  </a:cubicBezTo>
                  <a:cubicBezTo>
                    <a:pt x="140" y="99"/>
                    <a:pt x="142" y="98"/>
                    <a:pt x="143" y="99"/>
                  </a:cubicBezTo>
                  <a:cubicBezTo>
                    <a:pt x="143" y="99"/>
                    <a:pt x="143" y="100"/>
                    <a:pt x="143" y="100"/>
                  </a:cubicBezTo>
                  <a:close/>
                  <a:moveTo>
                    <a:pt x="22" y="32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3"/>
                    <a:pt x="26" y="33"/>
                  </a:cubicBezTo>
                  <a:cubicBezTo>
                    <a:pt x="26" y="33"/>
                    <a:pt x="27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9"/>
                    <a:pt x="28" y="29"/>
                  </a:cubicBezTo>
                  <a:cubicBezTo>
                    <a:pt x="28" y="30"/>
                    <a:pt x="29" y="31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3"/>
                    <a:pt x="30" y="32"/>
                    <a:pt x="31" y="31"/>
                  </a:cubicBezTo>
                  <a:cubicBezTo>
                    <a:pt x="31" y="31"/>
                    <a:pt x="30" y="31"/>
                    <a:pt x="29" y="31"/>
                  </a:cubicBezTo>
                  <a:cubicBezTo>
                    <a:pt x="28" y="30"/>
                    <a:pt x="29" y="27"/>
                    <a:pt x="31" y="26"/>
                  </a:cubicBezTo>
                  <a:cubicBezTo>
                    <a:pt x="31" y="26"/>
                    <a:pt x="32" y="27"/>
                    <a:pt x="32" y="28"/>
                  </a:cubicBezTo>
                  <a:cubicBezTo>
                    <a:pt x="32" y="27"/>
                    <a:pt x="34" y="26"/>
                    <a:pt x="34" y="28"/>
                  </a:cubicBezTo>
                  <a:cubicBezTo>
                    <a:pt x="35" y="28"/>
                    <a:pt x="35" y="27"/>
                    <a:pt x="36" y="28"/>
                  </a:cubicBezTo>
                  <a:cubicBezTo>
                    <a:pt x="36" y="28"/>
                    <a:pt x="37" y="28"/>
                    <a:pt x="37" y="29"/>
                  </a:cubicBezTo>
                  <a:cubicBezTo>
                    <a:pt x="37" y="29"/>
                    <a:pt x="38" y="29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1"/>
                    <a:pt x="39" y="31"/>
                    <a:pt x="39" y="32"/>
                  </a:cubicBezTo>
                  <a:cubicBezTo>
                    <a:pt x="40" y="32"/>
                    <a:pt x="40" y="33"/>
                    <a:pt x="41" y="33"/>
                  </a:cubicBezTo>
                  <a:cubicBezTo>
                    <a:pt x="41" y="33"/>
                    <a:pt x="41" y="34"/>
                    <a:pt x="42" y="34"/>
                  </a:cubicBezTo>
                  <a:cubicBezTo>
                    <a:pt x="42" y="34"/>
                    <a:pt x="42" y="34"/>
                    <a:pt x="42" y="35"/>
                  </a:cubicBezTo>
                  <a:cubicBezTo>
                    <a:pt x="41" y="35"/>
                    <a:pt x="41" y="36"/>
                    <a:pt x="41" y="36"/>
                  </a:cubicBezTo>
                  <a:cubicBezTo>
                    <a:pt x="40" y="36"/>
                    <a:pt x="40" y="35"/>
                    <a:pt x="39" y="35"/>
                  </a:cubicBezTo>
                  <a:cubicBezTo>
                    <a:pt x="39" y="36"/>
                    <a:pt x="40" y="36"/>
                    <a:pt x="40" y="37"/>
                  </a:cubicBezTo>
                  <a:cubicBezTo>
                    <a:pt x="40" y="39"/>
                    <a:pt x="39" y="38"/>
                    <a:pt x="40" y="40"/>
                  </a:cubicBezTo>
                  <a:cubicBezTo>
                    <a:pt x="38" y="40"/>
                    <a:pt x="37" y="38"/>
                    <a:pt x="36" y="37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4" y="35"/>
                    <a:pt x="36" y="35"/>
                    <a:pt x="36" y="33"/>
                  </a:cubicBezTo>
                  <a:cubicBezTo>
                    <a:pt x="36" y="32"/>
                    <a:pt x="35" y="33"/>
                    <a:pt x="35" y="31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3" y="31"/>
                    <a:pt x="32" y="31"/>
                    <a:pt x="31" y="31"/>
                  </a:cubicBezTo>
                  <a:cubicBezTo>
                    <a:pt x="32" y="31"/>
                    <a:pt x="32" y="31"/>
                    <a:pt x="33" y="32"/>
                  </a:cubicBezTo>
                  <a:cubicBezTo>
                    <a:pt x="32" y="32"/>
                    <a:pt x="32" y="33"/>
                    <a:pt x="32" y="34"/>
                  </a:cubicBezTo>
                  <a:cubicBezTo>
                    <a:pt x="31" y="35"/>
                    <a:pt x="30" y="35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8" y="37"/>
                    <a:pt x="27" y="38"/>
                    <a:pt x="27" y="39"/>
                  </a:cubicBezTo>
                  <a:cubicBezTo>
                    <a:pt x="26" y="39"/>
                    <a:pt x="26" y="40"/>
                    <a:pt x="25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4" y="43"/>
                    <a:pt x="26" y="42"/>
                    <a:pt x="25" y="43"/>
                  </a:cubicBezTo>
                  <a:cubicBezTo>
                    <a:pt x="26" y="44"/>
                    <a:pt x="27" y="45"/>
                    <a:pt x="28" y="45"/>
                  </a:cubicBezTo>
                  <a:cubicBezTo>
                    <a:pt x="28" y="45"/>
                    <a:pt x="29" y="45"/>
                    <a:pt x="29" y="46"/>
                  </a:cubicBezTo>
                  <a:cubicBezTo>
                    <a:pt x="29" y="46"/>
                    <a:pt x="29" y="45"/>
                    <a:pt x="30" y="45"/>
                  </a:cubicBezTo>
                  <a:cubicBezTo>
                    <a:pt x="30" y="47"/>
                    <a:pt x="30" y="48"/>
                    <a:pt x="31" y="49"/>
                  </a:cubicBezTo>
                  <a:cubicBezTo>
                    <a:pt x="31" y="48"/>
                    <a:pt x="31" y="46"/>
                    <a:pt x="32" y="45"/>
                  </a:cubicBezTo>
                  <a:cubicBezTo>
                    <a:pt x="32" y="45"/>
                    <a:pt x="31" y="46"/>
                    <a:pt x="31" y="45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3"/>
                    <a:pt x="33" y="41"/>
                    <a:pt x="33" y="39"/>
                  </a:cubicBezTo>
                  <a:cubicBezTo>
                    <a:pt x="33" y="39"/>
                    <a:pt x="33" y="38"/>
                    <a:pt x="34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6" y="39"/>
                    <a:pt x="36" y="40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7" y="43"/>
                    <a:pt x="38" y="42"/>
                    <a:pt x="39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40" y="41"/>
                    <a:pt x="40" y="43"/>
                    <a:pt x="41" y="44"/>
                  </a:cubicBezTo>
                  <a:cubicBezTo>
                    <a:pt x="41" y="44"/>
                    <a:pt x="41" y="45"/>
                    <a:pt x="41" y="45"/>
                  </a:cubicBezTo>
                  <a:cubicBezTo>
                    <a:pt x="41" y="46"/>
                    <a:pt x="42" y="46"/>
                    <a:pt x="42" y="47"/>
                  </a:cubicBezTo>
                  <a:cubicBezTo>
                    <a:pt x="42" y="47"/>
                    <a:pt x="42" y="47"/>
                    <a:pt x="43" y="47"/>
                  </a:cubicBezTo>
                  <a:cubicBezTo>
                    <a:pt x="43" y="49"/>
                    <a:pt x="43" y="49"/>
                    <a:pt x="43" y="51"/>
                  </a:cubicBezTo>
                  <a:cubicBezTo>
                    <a:pt x="43" y="52"/>
                    <a:pt x="43" y="52"/>
                    <a:pt x="44" y="53"/>
                  </a:cubicBezTo>
                  <a:cubicBezTo>
                    <a:pt x="44" y="53"/>
                    <a:pt x="44" y="54"/>
                    <a:pt x="44" y="54"/>
                  </a:cubicBezTo>
                  <a:cubicBezTo>
                    <a:pt x="44" y="55"/>
                    <a:pt x="43" y="54"/>
                    <a:pt x="43" y="54"/>
                  </a:cubicBezTo>
                  <a:cubicBezTo>
                    <a:pt x="42" y="54"/>
                    <a:pt x="42" y="54"/>
                    <a:pt x="42" y="53"/>
                  </a:cubicBezTo>
                  <a:cubicBezTo>
                    <a:pt x="42" y="53"/>
                    <a:pt x="41" y="54"/>
                    <a:pt x="41" y="54"/>
                  </a:cubicBezTo>
                  <a:cubicBezTo>
                    <a:pt x="41" y="52"/>
                    <a:pt x="42" y="51"/>
                    <a:pt x="43" y="50"/>
                  </a:cubicBezTo>
                  <a:cubicBezTo>
                    <a:pt x="42" y="49"/>
                    <a:pt x="40" y="51"/>
                    <a:pt x="39" y="51"/>
                  </a:cubicBezTo>
                  <a:cubicBezTo>
                    <a:pt x="39" y="51"/>
                    <a:pt x="40" y="51"/>
                    <a:pt x="40" y="52"/>
                  </a:cubicBezTo>
                  <a:cubicBezTo>
                    <a:pt x="39" y="52"/>
                    <a:pt x="38" y="52"/>
                    <a:pt x="38" y="53"/>
                  </a:cubicBezTo>
                  <a:cubicBezTo>
                    <a:pt x="38" y="54"/>
                    <a:pt x="39" y="54"/>
                    <a:pt x="40" y="54"/>
                  </a:cubicBezTo>
                  <a:cubicBezTo>
                    <a:pt x="39" y="55"/>
                    <a:pt x="38" y="56"/>
                    <a:pt x="37" y="56"/>
                  </a:cubicBezTo>
                  <a:cubicBezTo>
                    <a:pt x="37" y="56"/>
                    <a:pt x="38" y="56"/>
                    <a:pt x="38" y="55"/>
                  </a:cubicBezTo>
                  <a:cubicBezTo>
                    <a:pt x="37" y="55"/>
                    <a:pt x="35" y="56"/>
                    <a:pt x="34" y="57"/>
                  </a:cubicBezTo>
                  <a:cubicBezTo>
                    <a:pt x="34" y="58"/>
                    <a:pt x="35" y="57"/>
                    <a:pt x="35" y="58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61"/>
                    <a:pt x="32" y="61"/>
                    <a:pt x="32" y="62"/>
                  </a:cubicBezTo>
                  <a:cubicBezTo>
                    <a:pt x="32" y="63"/>
                    <a:pt x="31" y="63"/>
                    <a:pt x="31" y="63"/>
                  </a:cubicBezTo>
                  <a:cubicBezTo>
                    <a:pt x="31" y="63"/>
                    <a:pt x="31" y="63"/>
                    <a:pt x="31" y="64"/>
                  </a:cubicBezTo>
                  <a:cubicBezTo>
                    <a:pt x="29" y="65"/>
                    <a:pt x="28" y="66"/>
                    <a:pt x="28" y="68"/>
                  </a:cubicBezTo>
                  <a:cubicBezTo>
                    <a:pt x="28" y="68"/>
                    <a:pt x="28" y="69"/>
                    <a:pt x="29" y="69"/>
                  </a:cubicBezTo>
                  <a:cubicBezTo>
                    <a:pt x="28" y="70"/>
                    <a:pt x="28" y="70"/>
                    <a:pt x="29" y="72"/>
                  </a:cubicBezTo>
                  <a:cubicBezTo>
                    <a:pt x="27" y="72"/>
                    <a:pt x="27" y="71"/>
                    <a:pt x="27" y="69"/>
                  </a:cubicBezTo>
                  <a:cubicBezTo>
                    <a:pt x="27" y="68"/>
                    <a:pt x="25" y="68"/>
                    <a:pt x="24" y="68"/>
                  </a:cubicBezTo>
                  <a:cubicBezTo>
                    <a:pt x="24" y="68"/>
                    <a:pt x="24" y="69"/>
                    <a:pt x="24" y="69"/>
                  </a:cubicBezTo>
                  <a:cubicBezTo>
                    <a:pt x="23" y="69"/>
                    <a:pt x="22" y="68"/>
                    <a:pt x="21" y="68"/>
                  </a:cubicBezTo>
                  <a:cubicBezTo>
                    <a:pt x="20" y="69"/>
                    <a:pt x="20" y="69"/>
                    <a:pt x="19" y="69"/>
                  </a:cubicBezTo>
                  <a:cubicBezTo>
                    <a:pt x="20" y="72"/>
                    <a:pt x="18" y="77"/>
                    <a:pt x="21" y="76"/>
                  </a:cubicBezTo>
                  <a:cubicBezTo>
                    <a:pt x="22" y="76"/>
                    <a:pt x="21" y="75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6"/>
                    <a:pt x="24" y="77"/>
                    <a:pt x="23" y="78"/>
                  </a:cubicBezTo>
                  <a:cubicBezTo>
                    <a:pt x="24" y="78"/>
                    <a:pt x="26" y="78"/>
                    <a:pt x="26" y="79"/>
                  </a:cubicBezTo>
                  <a:cubicBezTo>
                    <a:pt x="26" y="81"/>
                    <a:pt x="26" y="82"/>
                    <a:pt x="26" y="83"/>
                  </a:cubicBezTo>
                  <a:cubicBezTo>
                    <a:pt x="27" y="83"/>
                    <a:pt x="27" y="82"/>
                    <a:pt x="28" y="82"/>
                  </a:cubicBezTo>
                  <a:cubicBezTo>
                    <a:pt x="29" y="82"/>
                    <a:pt x="29" y="83"/>
                    <a:pt x="29" y="83"/>
                  </a:cubicBezTo>
                  <a:cubicBezTo>
                    <a:pt x="29" y="83"/>
                    <a:pt x="30" y="82"/>
                    <a:pt x="31" y="81"/>
                  </a:cubicBezTo>
                  <a:cubicBezTo>
                    <a:pt x="31" y="81"/>
                    <a:pt x="32" y="81"/>
                    <a:pt x="32" y="80"/>
                  </a:cubicBezTo>
                  <a:cubicBezTo>
                    <a:pt x="32" y="80"/>
                    <a:pt x="32" y="81"/>
                    <a:pt x="33" y="81"/>
                  </a:cubicBezTo>
                  <a:cubicBezTo>
                    <a:pt x="33" y="81"/>
                    <a:pt x="33" y="80"/>
                    <a:pt x="34" y="80"/>
                  </a:cubicBezTo>
                  <a:cubicBezTo>
                    <a:pt x="34" y="82"/>
                    <a:pt x="35" y="82"/>
                    <a:pt x="36" y="83"/>
                  </a:cubicBezTo>
                  <a:cubicBezTo>
                    <a:pt x="36" y="83"/>
                    <a:pt x="36" y="82"/>
                    <a:pt x="36" y="82"/>
                  </a:cubicBezTo>
                  <a:cubicBezTo>
                    <a:pt x="37" y="83"/>
                    <a:pt x="38" y="83"/>
                    <a:pt x="40" y="84"/>
                  </a:cubicBezTo>
                  <a:cubicBezTo>
                    <a:pt x="40" y="85"/>
                    <a:pt x="40" y="86"/>
                    <a:pt x="41" y="86"/>
                  </a:cubicBezTo>
                  <a:cubicBezTo>
                    <a:pt x="43" y="85"/>
                    <a:pt x="44" y="88"/>
                    <a:pt x="44" y="90"/>
                  </a:cubicBezTo>
                  <a:cubicBezTo>
                    <a:pt x="44" y="90"/>
                    <a:pt x="45" y="90"/>
                    <a:pt x="45" y="90"/>
                  </a:cubicBezTo>
                  <a:cubicBezTo>
                    <a:pt x="45" y="91"/>
                    <a:pt x="47" y="91"/>
                    <a:pt x="47" y="92"/>
                  </a:cubicBezTo>
                  <a:cubicBezTo>
                    <a:pt x="48" y="92"/>
                    <a:pt x="48" y="92"/>
                    <a:pt x="49" y="92"/>
                  </a:cubicBezTo>
                  <a:cubicBezTo>
                    <a:pt x="50" y="92"/>
                    <a:pt x="51" y="92"/>
                    <a:pt x="51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4"/>
                    <a:pt x="53" y="94"/>
                    <a:pt x="53" y="96"/>
                  </a:cubicBezTo>
                  <a:cubicBezTo>
                    <a:pt x="53" y="96"/>
                    <a:pt x="52" y="96"/>
                    <a:pt x="52" y="97"/>
                  </a:cubicBezTo>
                  <a:cubicBezTo>
                    <a:pt x="52" y="97"/>
                    <a:pt x="52" y="98"/>
                    <a:pt x="52" y="99"/>
                  </a:cubicBezTo>
                  <a:cubicBezTo>
                    <a:pt x="51" y="100"/>
                    <a:pt x="51" y="100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4"/>
                    <a:pt x="49" y="106"/>
                    <a:pt x="49" y="108"/>
                  </a:cubicBezTo>
                  <a:cubicBezTo>
                    <a:pt x="48" y="108"/>
                    <a:pt x="48" y="108"/>
                    <a:pt x="47" y="108"/>
                  </a:cubicBezTo>
                  <a:cubicBezTo>
                    <a:pt x="47" y="109"/>
                    <a:pt x="46" y="110"/>
                    <a:pt x="46" y="110"/>
                  </a:cubicBezTo>
                  <a:cubicBezTo>
                    <a:pt x="46" y="111"/>
                    <a:pt x="46" y="111"/>
                    <a:pt x="46" y="112"/>
                  </a:cubicBezTo>
                  <a:cubicBezTo>
                    <a:pt x="45" y="113"/>
                    <a:pt x="44" y="113"/>
                    <a:pt x="45" y="115"/>
                  </a:cubicBezTo>
                  <a:cubicBezTo>
                    <a:pt x="44" y="115"/>
                    <a:pt x="44" y="115"/>
                    <a:pt x="44" y="116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2" y="116"/>
                    <a:pt x="42" y="116"/>
                    <a:pt x="41" y="116"/>
                  </a:cubicBezTo>
                  <a:cubicBezTo>
                    <a:pt x="41" y="117"/>
                    <a:pt x="42" y="118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9" y="121"/>
                    <a:pt x="39" y="123"/>
                    <a:pt x="37" y="122"/>
                  </a:cubicBezTo>
                  <a:cubicBezTo>
                    <a:pt x="39" y="122"/>
                    <a:pt x="38" y="125"/>
                    <a:pt x="37" y="126"/>
                  </a:cubicBezTo>
                  <a:cubicBezTo>
                    <a:pt x="37" y="127"/>
                    <a:pt x="38" y="127"/>
                    <a:pt x="38" y="128"/>
                  </a:cubicBezTo>
                  <a:cubicBezTo>
                    <a:pt x="38" y="128"/>
                    <a:pt x="38" y="129"/>
                    <a:pt x="37" y="129"/>
                  </a:cubicBezTo>
                  <a:cubicBezTo>
                    <a:pt x="37" y="130"/>
                    <a:pt x="36" y="130"/>
                    <a:pt x="36" y="131"/>
                  </a:cubicBezTo>
                  <a:cubicBezTo>
                    <a:pt x="36" y="132"/>
                    <a:pt x="37" y="132"/>
                    <a:pt x="37" y="133"/>
                  </a:cubicBezTo>
                  <a:cubicBezTo>
                    <a:pt x="37" y="133"/>
                    <a:pt x="38" y="133"/>
                    <a:pt x="38" y="134"/>
                  </a:cubicBezTo>
                  <a:cubicBezTo>
                    <a:pt x="38" y="135"/>
                    <a:pt x="37" y="134"/>
                    <a:pt x="36" y="134"/>
                  </a:cubicBezTo>
                  <a:cubicBezTo>
                    <a:pt x="35" y="134"/>
                    <a:pt x="35" y="133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2"/>
                  </a:cubicBezTo>
                  <a:cubicBezTo>
                    <a:pt x="33" y="132"/>
                    <a:pt x="33" y="130"/>
                    <a:pt x="33" y="129"/>
                  </a:cubicBezTo>
                  <a:cubicBezTo>
                    <a:pt x="33" y="128"/>
                    <a:pt x="33" y="127"/>
                    <a:pt x="32" y="125"/>
                  </a:cubicBezTo>
                  <a:cubicBezTo>
                    <a:pt x="33" y="124"/>
                    <a:pt x="32" y="124"/>
                    <a:pt x="33" y="123"/>
                  </a:cubicBezTo>
                  <a:cubicBezTo>
                    <a:pt x="33" y="122"/>
                    <a:pt x="32" y="123"/>
                    <a:pt x="32" y="122"/>
                  </a:cubicBezTo>
                  <a:cubicBezTo>
                    <a:pt x="32" y="121"/>
                    <a:pt x="33" y="121"/>
                    <a:pt x="33" y="120"/>
                  </a:cubicBezTo>
                  <a:cubicBezTo>
                    <a:pt x="33" y="119"/>
                    <a:pt x="32" y="120"/>
                    <a:pt x="32" y="120"/>
                  </a:cubicBezTo>
                  <a:cubicBezTo>
                    <a:pt x="33" y="118"/>
                    <a:pt x="32" y="115"/>
                    <a:pt x="33" y="114"/>
                  </a:cubicBezTo>
                  <a:cubicBezTo>
                    <a:pt x="34" y="112"/>
                    <a:pt x="33" y="111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8"/>
                    <a:pt x="33" y="107"/>
                    <a:pt x="33" y="107"/>
                  </a:cubicBezTo>
                  <a:cubicBezTo>
                    <a:pt x="33" y="105"/>
                    <a:pt x="33" y="104"/>
                    <a:pt x="32" y="103"/>
                  </a:cubicBezTo>
                  <a:cubicBezTo>
                    <a:pt x="31" y="103"/>
                    <a:pt x="30" y="102"/>
                    <a:pt x="29" y="101"/>
                  </a:cubicBezTo>
                  <a:cubicBezTo>
                    <a:pt x="29" y="100"/>
                    <a:pt x="30" y="100"/>
                    <a:pt x="30" y="99"/>
                  </a:cubicBezTo>
                  <a:cubicBezTo>
                    <a:pt x="28" y="99"/>
                    <a:pt x="27" y="98"/>
                    <a:pt x="28" y="96"/>
                  </a:cubicBezTo>
                  <a:cubicBezTo>
                    <a:pt x="28" y="96"/>
                    <a:pt x="29" y="96"/>
                    <a:pt x="29" y="95"/>
                  </a:cubicBezTo>
                  <a:cubicBezTo>
                    <a:pt x="28" y="95"/>
                    <a:pt x="28" y="95"/>
                    <a:pt x="27" y="94"/>
                  </a:cubicBezTo>
                  <a:cubicBezTo>
                    <a:pt x="28" y="93"/>
                    <a:pt x="27" y="92"/>
                    <a:pt x="27" y="90"/>
                  </a:cubicBezTo>
                  <a:cubicBezTo>
                    <a:pt x="27" y="89"/>
                    <a:pt x="28" y="89"/>
                    <a:pt x="28" y="88"/>
                  </a:cubicBezTo>
                  <a:cubicBezTo>
                    <a:pt x="28" y="87"/>
                    <a:pt x="29" y="87"/>
                    <a:pt x="29" y="86"/>
                  </a:cubicBezTo>
                  <a:cubicBezTo>
                    <a:pt x="28" y="86"/>
                    <a:pt x="28" y="85"/>
                    <a:pt x="28" y="84"/>
                  </a:cubicBezTo>
                  <a:cubicBezTo>
                    <a:pt x="27" y="84"/>
                    <a:pt x="27" y="85"/>
                    <a:pt x="27" y="85"/>
                  </a:cubicBezTo>
                  <a:cubicBezTo>
                    <a:pt x="26" y="85"/>
                    <a:pt x="26" y="83"/>
                    <a:pt x="24" y="83"/>
                  </a:cubicBezTo>
                  <a:cubicBezTo>
                    <a:pt x="24" y="83"/>
                    <a:pt x="24" y="83"/>
                    <a:pt x="24" y="82"/>
                  </a:cubicBezTo>
                  <a:cubicBezTo>
                    <a:pt x="24" y="82"/>
                    <a:pt x="23" y="82"/>
                    <a:pt x="23" y="81"/>
                  </a:cubicBezTo>
                  <a:cubicBezTo>
                    <a:pt x="22" y="81"/>
                    <a:pt x="22" y="81"/>
                    <a:pt x="21" y="81"/>
                  </a:cubicBezTo>
                  <a:cubicBezTo>
                    <a:pt x="21" y="80"/>
                    <a:pt x="21" y="80"/>
                    <a:pt x="20" y="79"/>
                  </a:cubicBezTo>
                  <a:cubicBezTo>
                    <a:pt x="18" y="79"/>
                    <a:pt x="17" y="78"/>
                    <a:pt x="15" y="77"/>
                  </a:cubicBezTo>
                  <a:cubicBezTo>
                    <a:pt x="14" y="76"/>
                    <a:pt x="14" y="75"/>
                    <a:pt x="14" y="73"/>
                  </a:cubicBezTo>
                  <a:cubicBezTo>
                    <a:pt x="14" y="72"/>
                    <a:pt x="13" y="72"/>
                    <a:pt x="12" y="71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1" y="73"/>
                    <a:pt x="11" y="72"/>
                    <a:pt x="11" y="73"/>
                  </a:cubicBezTo>
                  <a:cubicBezTo>
                    <a:pt x="10" y="71"/>
                    <a:pt x="10" y="70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8"/>
                    <a:pt x="9" y="66"/>
                    <a:pt x="8" y="65"/>
                  </a:cubicBezTo>
                  <a:cubicBezTo>
                    <a:pt x="8" y="65"/>
                    <a:pt x="8" y="65"/>
                    <a:pt x="7" y="65"/>
                  </a:cubicBezTo>
                  <a:cubicBezTo>
                    <a:pt x="10" y="52"/>
                    <a:pt x="15" y="41"/>
                    <a:pt x="22" y="32"/>
                  </a:cubicBezTo>
                  <a:close/>
                  <a:moveTo>
                    <a:pt x="31" y="24"/>
                  </a:moveTo>
                  <a:cubicBezTo>
                    <a:pt x="35" y="20"/>
                    <a:pt x="39" y="17"/>
                    <a:pt x="44" y="15"/>
                  </a:cubicBezTo>
                  <a:cubicBezTo>
                    <a:pt x="44" y="15"/>
                    <a:pt x="45" y="15"/>
                    <a:pt x="45" y="16"/>
                  </a:cubicBezTo>
                  <a:cubicBezTo>
                    <a:pt x="44" y="17"/>
                    <a:pt x="43" y="16"/>
                    <a:pt x="42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1" y="18"/>
                    <a:pt x="40" y="19"/>
                    <a:pt x="40" y="19"/>
                  </a:cubicBezTo>
                  <a:cubicBezTo>
                    <a:pt x="39" y="19"/>
                    <a:pt x="38" y="20"/>
                    <a:pt x="37" y="20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4"/>
                    <a:pt x="36" y="23"/>
                    <a:pt x="35" y="24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7"/>
                    <a:pt x="32" y="25"/>
                    <a:pt x="30" y="26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30" y="25"/>
                    <a:pt x="30" y="25"/>
                    <a:pt x="30" y="24"/>
                  </a:cubicBezTo>
                  <a:cubicBezTo>
                    <a:pt x="31" y="25"/>
                    <a:pt x="32" y="25"/>
                    <a:pt x="33" y="25"/>
                  </a:cubicBezTo>
                  <a:cubicBezTo>
                    <a:pt x="32" y="24"/>
                    <a:pt x="32" y="24"/>
                    <a:pt x="31" y="24"/>
                  </a:cubicBezTo>
                  <a:close/>
                  <a:moveTo>
                    <a:pt x="139" y="45"/>
                  </a:moveTo>
                  <a:cubicBezTo>
                    <a:pt x="138" y="45"/>
                    <a:pt x="138" y="45"/>
                    <a:pt x="138" y="46"/>
                  </a:cubicBezTo>
                  <a:cubicBezTo>
                    <a:pt x="138" y="47"/>
                    <a:pt x="139" y="46"/>
                    <a:pt x="139" y="46"/>
                  </a:cubicBezTo>
                  <a:cubicBezTo>
                    <a:pt x="140" y="47"/>
                    <a:pt x="140" y="48"/>
                    <a:pt x="140" y="49"/>
                  </a:cubicBezTo>
                  <a:cubicBezTo>
                    <a:pt x="141" y="50"/>
                    <a:pt x="141" y="52"/>
                    <a:pt x="141" y="53"/>
                  </a:cubicBezTo>
                  <a:cubicBezTo>
                    <a:pt x="140" y="54"/>
                    <a:pt x="139" y="55"/>
                    <a:pt x="139" y="57"/>
                  </a:cubicBezTo>
                  <a:cubicBezTo>
                    <a:pt x="138" y="57"/>
                    <a:pt x="137" y="57"/>
                    <a:pt x="137" y="58"/>
                  </a:cubicBezTo>
                  <a:cubicBezTo>
                    <a:pt x="136" y="60"/>
                    <a:pt x="138" y="63"/>
                    <a:pt x="136" y="64"/>
                  </a:cubicBezTo>
                  <a:cubicBezTo>
                    <a:pt x="135" y="64"/>
                    <a:pt x="135" y="63"/>
                    <a:pt x="135" y="62"/>
                  </a:cubicBezTo>
                  <a:cubicBezTo>
                    <a:pt x="135" y="61"/>
                    <a:pt x="134" y="61"/>
                    <a:pt x="134" y="60"/>
                  </a:cubicBezTo>
                  <a:cubicBezTo>
                    <a:pt x="132" y="60"/>
                    <a:pt x="134" y="61"/>
                    <a:pt x="133" y="62"/>
                  </a:cubicBezTo>
                  <a:cubicBezTo>
                    <a:pt x="133" y="62"/>
                    <a:pt x="133" y="62"/>
                    <a:pt x="132" y="62"/>
                  </a:cubicBezTo>
                  <a:cubicBezTo>
                    <a:pt x="133" y="63"/>
                    <a:pt x="132" y="63"/>
                    <a:pt x="132" y="63"/>
                  </a:cubicBezTo>
                  <a:cubicBezTo>
                    <a:pt x="132" y="64"/>
                    <a:pt x="133" y="64"/>
                    <a:pt x="133" y="65"/>
                  </a:cubicBezTo>
                  <a:cubicBezTo>
                    <a:pt x="133" y="66"/>
                    <a:pt x="133" y="66"/>
                    <a:pt x="134" y="66"/>
                  </a:cubicBezTo>
                  <a:cubicBezTo>
                    <a:pt x="133" y="67"/>
                    <a:pt x="134" y="69"/>
                    <a:pt x="133" y="70"/>
                  </a:cubicBezTo>
                  <a:cubicBezTo>
                    <a:pt x="133" y="70"/>
                    <a:pt x="133" y="71"/>
                    <a:pt x="132" y="71"/>
                  </a:cubicBezTo>
                  <a:cubicBezTo>
                    <a:pt x="132" y="72"/>
                    <a:pt x="131" y="73"/>
                    <a:pt x="130" y="75"/>
                  </a:cubicBezTo>
                  <a:cubicBezTo>
                    <a:pt x="129" y="75"/>
                    <a:pt x="128" y="75"/>
                    <a:pt x="128" y="76"/>
                  </a:cubicBezTo>
                  <a:cubicBezTo>
                    <a:pt x="128" y="76"/>
                    <a:pt x="128" y="76"/>
                    <a:pt x="129" y="76"/>
                  </a:cubicBezTo>
                  <a:cubicBezTo>
                    <a:pt x="128" y="77"/>
                    <a:pt x="128" y="78"/>
                    <a:pt x="128" y="78"/>
                  </a:cubicBezTo>
                  <a:cubicBezTo>
                    <a:pt x="128" y="81"/>
                    <a:pt x="127" y="83"/>
                    <a:pt x="125" y="84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4" y="82"/>
                    <a:pt x="124" y="82"/>
                    <a:pt x="123" y="81"/>
                  </a:cubicBezTo>
                  <a:cubicBezTo>
                    <a:pt x="122" y="81"/>
                    <a:pt x="123" y="82"/>
                    <a:pt x="123" y="83"/>
                  </a:cubicBezTo>
                  <a:cubicBezTo>
                    <a:pt x="123" y="84"/>
                    <a:pt x="124" y="85"/>
                    <a:pt x="124" y="85"/>
                  </a:cubicBezTo>
                  <a:cubicBezTo>
                    <a:pt x="124" y="87"/>
                    <a:pt x="125" y="87"/>
                    <a:pt x="125" y="89"/>
                  </a:cubicBezTo>
                  <a:cubicBezTo>
                    <a:pt x="124" y="88"/>
                    <a:pt x="123" y="87"/>
                    <a:pt x="122" y="86"/>
                  </a:cubicBezTo>
                  <a:cubicBezTo>
                    <a:pt x="122" y="84"/>
                    <a:pt x="122" y="84"/>
                    <a:pt x="121" y="83"/>
                  </a:cubicBezTo>
                  <a:cubicBezTo>
                    <a:pt x="121" y="83"/>
                    <a:pt x="122" y="83"/>
                    <a:pt x="122" y="82"/>
                  </a:cubicBezTo>
                  <a:cubicBezTo>
                    <a:pt x="122" y="81"/>
                    <a:pt x="121" y="81"/>
                    <a:pt x="121" y="80"/>
                  </a:cubicBezTo>
                  <a:cubicBezTo>
                    <a:pt x="121" y="80"/>
                    <a:pt x="121" y="79"/>
                    <a:pt x="121" y="79"/>
                  </a:cubicBezTo>
                  <a:cubicBezTo>
                    <a:pt x="120" y="78"/>
                    <a:pt x="119" y="79"/>
                    <a:pt x="119" y="78"/>
                  </a:cubicBezTo>
                  <a:cubicBezTo>
                    <a:pt x="118" y="77"/>
                    <a:pt x="119" y="77"/>
                    <a:pt x="119" y="77"/>
                  </a:cubicBezTo>
                  <a:cubicBezTo>
                    <a:pt x="118" y="76"/>
                    <a:pt x="118" y="75"/>
                    <a:pt x="117" y="74"/>
                  </a:cubicBezTo>
                  <a:cubicBezTo>
                    <a:pt x="117" y="74"/>
                    <a:pt x="116" y="75"/>
                    <a:pt x="115" y="75"/>
                  </a:cubicBezTo>
                  <a:cubicBezTo>
                    <a:pt x="115" y="76"/>
                    <a:pt x="114" y="76"/>
                    <a:pt x="114" y="77"/>
                  </a:cubicBezTo>
                  <a:cubicBezTo>
                    <a:pt x="113" y="77"/>
                    <a:pt x="114" y="78"/>
                    <a:pt x="113" y="78"/>
                  </a:cubicBezTo>
                  <a:cubicBezTo>
                    <a:pt x="113" y="78"/>
                    <a:pt x="113" y="79"/>
                    <a:pt x="113" y="79"/>
                  </a:cubicBezTo>
                  <a:cubicBezTo>
                    <a:pt x="113" y="79"/>
                    <a:pt x="112" y="79"/>
                    <a:pt x="112" y="79"/>
                  </a:cubicBezTo>
                  <a:cubicBezTo>
                    <a:pt x="112" y="81"/>
                    <a:pt x="111" y="83"/>
                    <a:pt x="111" y="84"/>
                  </a:cubicBezTo>
                  <a:cubicBezTo>
                    <a:pt x="111" y="84"/>
                    <a:pt x="110" y="84"/>
                    <a:pt x="109" y="84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82"/>
                    <a:pt x="109" y="81"/>
                    <a:pt x="108" y="80"/>
                  </a:cubicBezTo>
                  <a:cubicBezTo>
                    <a:pt x="108" y="79"/>
                    <a:pt x="108" y="78"/>
                    <a:pt x="107" y="77"/>
                  </a:cubicBezTo>
                  <a:cubicBezTo>
                    <a:pt x="107" y="76"/>
                    <a:pt x="107" y="76"/>
                    <a:pt x="107" y="75"/>
                  </a:cubicBezTo>
                  <a:cubicBezTo>
                    <a:pt x="106" y="75"/>
                    <a:pt x="106" y="75"/>
                    <a:pt x="105" y="74"/>
                  </a:cubicBezTo>
                  <a:cubicBezTo>
                    <a:pt x="105" y="74"/>
                    <a:pt x="105" y="74"/>
                    <a:pt x="106" y="74"/>
                  </a:cubicBezTo>
                  <a:cubicBezTo>
                    <a:pt x="105" y="73"/>
                    <a:pt x="104" y="72"/>
                    <a:pt x="103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1" y="72"/>
                    <a:pt x="101" y="73"/>
                    <a:pt x="100" y="73"/>
                  </a:cubicBezTo>
                  <a:cubicBezTo>
                    <a:pt x="100" y="72"/>
                    <a:pt x="99" y="72"/>
                    <a:pt x="99" y="71"/>
                  </a:cubicBezTo>
                  <a:cubicBezTo>
                    <a:pt x="97" y="71"/>
                    <a:pt x="97" y="69"/>
                    <a:pt x="96" y="68"/>
                  </a:cubicBezTo>
                  <a:cubicBezTo>
                    <a:pt x="96" y="68"/>
                    <a:pt x="95" y="68"/>
                    <a:pt x="95" y="68"/>
                  </a:cubicBezTo>
                  <a:cubicBezTo>
                    <a:pt x="95" y="68"/>
                    <a:pt x="95" y="69"/>
                    <a:pt x="96" y="69"/>
                  </a:cubicBezTo>
                  <a:cubicBezTo>
                    <a:pt x="96" y="71"/>
                    <a:pt x="97" y="71"/>
                    <a:pt x="97" y="72"/>
                  </a:cubicBezTo>
                  <a:cubicBezTo>
                    <a:pt x="97" y="71"/>
                    <a:pt x="98" y="71"/>
                    <a:pt x="99" y="71"/>
                  </a:cubicBezTo>
                  <a:cubicBezTo>
                    <a:pt x="99" y="73"/>
                    <a:pt x="100" y="73"/>
                    <a:pt x="100" y="74"/>
                  </a:cubicBezTo>
                  <a:cubicBezTo>
                    <a:pt x="100" y="75"/>
                    <a:pt x="100" y="75"/>
                    <a:pt x="100" y="76"/>
                  </a:cubicBezTo>
                  <a:cubicBezTo>
                    <a:pt x="99" y="77"/>
                    <a:pt x="98" y="78"/>
                    <a:pt x="97" y="78"/>
                  </a:cubicBezTo>
                  <a:cubicBezTo>
                    <a:pt x="97" y="78"/>
                    <a:pt x="97" y="79"/>
                    <a:pt x="97" y="79"/>
                  </a:cubicBezTo>
                  <a:cubicBezTo>
                    <a:pt x="95" y="79"/>
                    <a:pt x="94" y="80"/>
                    <a:pt x="92" y="81"/>
                  </a:cubicBezTo>
                  <a:cubicBezTo>
                    <a:pt x="91" y="80"/>
                    <a:pt x="91" y="78"/>
                    <a:pt x="91" y="77"/>
                  </a:cubicBezTo>
                  <a:cubicBezTo>
                    <a:pt x="90" y="76"/>
                    <a:pt x="89" y="74"/>
                    <a:pt x="88" y="73"/>
                  </a:cubicBezTo>
                  <a:cubicBezTo>
                    <a:pt x="88" y="73"/>
                    <a:pt x="88" y="71"/>
                    <a:pt x="87" y="71"/>
                  </a:cubicBezTo>
                  <a:cubicBezTo>
                    <a:pt x="87" y="71"/>
                    <a:pt x="87" y="72"/>
                    <a:pt x="87" y="73"/>
                  </a:cubicBezTo>
                  <a:cubicBezTo>
                    <a:pt x="87" y="74"/>
                    <a:pt x="88" y="74"/>
                    <a:pt x="88" y="75"/>
                  </a:cubicBezTo>
                  <a:cubicBezTo>
                    <a:pt x="88" y="77"/>
                    <a:pt x="90" y="76"/>
                    <a:pt x="89" y="78"/>
                  </a:cubicBezTo>
                  <a:cubicBezTo>
                    <a:pt x="90" y="79"/>
                    <a:pt x="91" y="80"/>
                    <a:pt x="91" y="82"/>
                  </a:cubicBezTo>
                  <a:cubicBezTo>
                    <a:pt x="92" y="82"/>
                    <a:pt x="93" y="82"/>
                    <a:pt x="94" y="82"/>
                  </a:cubicBezTo>
                  <a:cubicBezTo>
                    <a:pt x="94" y="82"/>
                    <a:pt x="94" y="81"/>
                    <a:pt x="95" y="81"/>
                  </a:cubicBezTo>
                  <a:cubicBezTo>
                    <a:pt x="96" y="82"/>
                    <a:pt x="96" y="83"/>
                    <a:pt x="96" y="84"/>
                  </a:cubicBezTo>
                  <a:cubicBezTo>
                    <a:pt x="95" y="86"/>
                    <a:pt x="94" y="88"/>
                    <a:pt x="92" y="90"/>
                  </a:cubicBezTo>
                  <a:cubicBezTo>
                    <a:pt x="92" y="90"/>
                    <a:pt x="91" y="91"/>
                    <a:pt x="91" y="91"/>
                  </a:cubicBezTo>
                  <a:cubicBezTo>
                    <a:pt x="90" y="92"/>
                    <a:pt x="90" y="94"/>
                    <a:pt x="90" y="95"/>
                  </a:cubicBezTo>
                  <a:cubicBezTo>
                    <a:pt x="90" y="97"/>
                    <a:pt x="90" y="100"/>
                    <a:pt x="90" y="102"/>
                  </a:cubicBezTo>
                  <a:cubicBezTo>
                    <a:pt x="88" y="103"/>
                    <a:pt x="87" y="105"/>
                    <a:pt x="87" y="109"/>
                  </a:cubicBezTo>
                  <a:cubicBezTo>
                    <a:pt x="86" y="108"/>
                    <a:pt x="86" y="109"/>
                    <a:pt x="85" y="109"/>
                  </a:cubicBezTo>
                  <a:cubicBezTo>
                    <a:pt x="86" y="110"/>
                    <a:pt x="85" y="111"/>
                    <a:pt x="85" y="112"/>
                  </a:cubicBezTo>
                  <a:cubicBezTo>
                    <a:pt x="84" y="112"/>
                    <a:pt x="83" y="113"/>
                    <a:pt x="83" y="115"/>
                  </a:cubicBezTo>
                  <a:cubicBezTo>
                    <a:pt x="81" y="115"/>
                    <a:pt x="80" y="117"/>
                    <a:pt x="78" y="117"/>
                  </a:cubicBezTo>
                  <a:cubicBezTo>
                    <a:pt x="77" y="116"/>
                    <a:pt x="77" y="113"/>
                    <a:pt x="76" y="112"/>
                  </a:cubicBezTo>
                  <a:cubicBezTo>
                    <a:pt x="76" y="111"/>
                    <a:pt x="76" y="110"/>
                    <a:pt x="76" y="109"/>
                  </a:cubicBezTo>
                  <a:cubicBezTo>
                    <a:pt x="75" y="107"/>
                    <a:pt x="74" y="106"/>
                    <a:pt x="73" y="105"/>
                  </a:cubicBezTo>
                  <a:cubicBezTo>
                    <a:pt x="74" y="103"/>
                    <a:pt x="74" y="101"/>
                    <a:pt x="74" y="100"/>
                  </a:cubicBezTo>
                  <a:cubicBezTo>
                    <a:pt x="74" y="99"/>
                    <a:pt x="74" y="97"/>
                    <a:pt x="73" y="96"/>
                  </a:cubicBezTo>
                  <a:cubicBezTo>
                    <a:pt x="74" y="94"/>
                    <a:pt x="73" y="93"/>
                    <a:pt x="72" y="92"/>
                  </a:cubicBezTo>
                  <a:cubicBezTo>
                    <a:pt x="72" y="90"/>
                    <a:pt x="73" y="89"/>
                    <a:pt x="73" y="87"/>
                  </a:cubicBezTo>
                  <a:cubicBezTo>
                    <a:pt x="72" y="87"/>
                    <a:pt x="71" y="87"/>
                    <a:pt x="71" y="88"/>
                  </a:cubicBezTo>
                  <a:cubicBezTo>
                    <a:pt x="70" y="87"/>
                    <a:pt x="70" y="87"/>
                    <a:pt x="69" y="87"/>
                  </a:cubicBezTo>
                  <a:cubicBezTo>
                    <a:pt x="68" y="87"/>
                    <a:pt x="69" y="86"/>
                    <a:pt x="68" y="86"/>
                  </a:cubicBezTo>
                  <a:cubicBezTo>
                    <a:pt x="67" y="86"/>
                    <a:pt x="67" y="87"/>
                    <a:pt x="67" y="87"/>
                  </a:cubicBezTo>
                  <a:cubicBezTo>
                    <a:pt x="66" y="87"/>
                    <a:pt x="65" y="87"/>
                    <a:pt x="64" y="88"/>
                  </a:cubicBezTo>
                  <a:cubicBezTo>
                    <a:pt x="62" y="87"/>
                    <a:pt x="61" y="86"/>
                    <a:pt x="60" y="85"/>
                  </a:cubicBezTo>
                  <a:cubicBezTo>
                    <a:pt x="60" y="84"/>
                    <a:pt x="59" y="83"/>
                    <a:pt x="58" y="82"/>
                  </a:cubicBezTo>
                  <a:cubicBezTo>
                    <a:pt x="58" y="79"/>
                    <a:pt x="58" y="77"/>
                    <a:pt x="58" y="74"/>
                  </a:cubicBezTo>
                  <a:cubicBezTo>
                    <a:pt x="59" y="73"/>
                    <a:pt x="60" y="72"/>
                    <a:pt x="60" y="71"/>
                  </a:cubicBezTo>
                  <a:cubicBezTo>
                    <a:pt x="60" y="70"/>
                    <a:pt x="61" y="69"/>
                    <a:pt x="62" y="69"/>
                  </a:cubicBezTo>
                  <a:cubicBezTo>
                    <a:pt x="62" y="68"/>
                    <a:pt x="62" y="66"/>
                    <a:pt x="63" y="65"/>
                  </a:cubicBezTo>
                  <a:cubicBezTo>
                    <a:pt x="63" y="64"/>
                    <a:pt x="64" y="64"/>
                    <a:pt x="64" y="63"/>
                  </a:cubicBezTo>
                  <a:cubicBezTo>
                    <a:pt x="65" y="63"/>
                    <a:pt x="65" y="63"/>
                    <a:pt x="66" y="64"/>
                  </a:cubicBezTo>
                  <a:cubicBezTo>
                    <a:pt x="67" y="63"/>
                    <a:pt x="68" y="63"/>
                    <a:pt x="70" y="63"/>
                  </a:cubicBezTo>
                  <a:cubicBezTo>
                    <a:pt x="71" y="62"/>
                    <a:pt x="72" y="62"/>
                    <a:pt x="74" y="62"/>
                  </a:cubicBezTo>
                  <a:cubicBezTo>
                    <a:pt x="74" y="62"/>
                    <a:pt x="74" y="63"/>
                    <a:pt x="73" y="63"/>
                  </a:cubicBezTo>
                  <a:cubicBezTo>
                    <a:pt x="74" y="63"/>
                    <a:pt x="74" y="64"/>
                    <a:pt x="74" y="65"/>
                  </a:cubicBezTo>
                  <a:cubicBezTo>
                    <a:pt x="75" y="66"/>
                    <a:pt x="77" y="66"/>
                    <a:pt x="78" y="67"/>
                  </a:cubicBezTo>
                  <a:cubicBezTo>
                    <a:pt x="79" y="67"/>
                    <a:pt x="79" y="66"/>
                    <a:pt x="79" y="66"/>
                  </a:cubicBezTo>
                  <a:cubicBezTo>
                    <a:pt x="82" y="66"/>
                    <a:pt x="84" y="66"/>
                    <a:pt x="85" y="67"/>
                  </a:cubicBezTo>
                  <a:cubicBezTo>
                    <a:pt x="86" y="67"/>
                    <a:pt x="86" y="65"/>
                    <a:pt x="87" y="64"/>
                  </a:cubicBezTo>
                  <a:cubicBezTo>
                    <a:pt x="87" y="64"/>
                    <a:pt x="87" y="63"/>
                    <a:pt x="87" y="63"/>
                  </a:cubicBezTo>
                  <a:cubicBezTo>
                    <a:pt x="85" y="62"/>
                    <a:pt x="86" y="64"/>
                    <a:pt x="85" y="64"/>
                  </a:cubicBezTo>
                  <a:cubicBezTo>
                    <a:pt x="84" y="64"/>
                    <a:pt x="86" y="63"/>
                    <a:pt x="85" y="63"/>
                  </a:cubicBezTo>
                  <a:cubicBezTo>
                    <a:pt x="84" y="63"/>
                    <a:pt x="83" y="63"/>
                    <a:pt x="82" y="63"/>
                  </a:cubicBezTo>
                  <a:cubicBezTo>
                    <a:pt x="81" y="62"/>
                    <a:pt x="82" y="61"/>
                    <a:pt x="81" y="62"/>
                  </a:cubicBezTo>
                  <a:cubicBezTo>
                    <a:pt x="81" y="60"/>
                    <a:pt x="81" y="60"/>
                    <a:pt x="81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0" y="60"/>
                    <a:pt x="81" y="62"/>
                    <a:pt x="80" y="63"/>
                  </a:cubicBezTo>
                  <a:cubicBezTo>
                    <a:pt x="81" y="63"/>
                    <a:pt x="82" y="63"/>
                    <a:pt x="82" y="64"/>
                  </a:cubicBezTo>
                  <a:cubicBezTo>
                    <a:pt x="81" y="63"/>
                    <a:pt x="80" y="64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79" y="63"/>
                    <a:pt x="79" y="62"/>
                  </a:cubicBezTo>
                  <a:cubicBezTo>
                    <a:pt x="79" y="62"/>
                    <a:pt x="79" y="61"/>
                    <a:pt x="79" y="61"/>
                  </a:cubicBezTo>
                  <a:cubicBezTo>
                    <a:pt x="79" y="60"/>
                    <a:pt x="79" y="60"/>
                    <a:pt x="78" y="60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7" y="57"/>
                    <a:pt x="76" y="57"/>
                    <a:pt x="75" y="56"/>
                  </a:cubicBezTo>
                  <a:cubicBezTo>
                    <a:pt x="74" y="58"/>
                    <a:pt x="77" y="58"/>
                    <a:pt x="78" y="59"/>
                  </a:cubicBezTo>
                  <a:cubicBezTo>
                    <a:pt x="78" y="60"/>
                    <a:pt x="77" y="58"/>
                    <a:pt x="77" y="59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1"/>
                    <a:pt x="76" y="61"/>
                    <a:pt x="76" y="62"/>
                  </a:cubicBezTo>
                  <a:cubicBezTo>
                    <a:pt x="76" y="62"/>
                    <a:pt x="75" y="62"/>
                    <a:pt x="75" y="61"/>
                  </a:cubicBezTo>
                  <a:cubicBezTo>
                    <a:pt x="75" y="61"/>
                    <a:pt x="76" y="61"/>
                    <a:pt x="76" y="60"/>
                  </a:cubicBezTo>
                  <a:cubicBezTo>
                    <a:pt x="76" y="59"/>
                    <a:pt x="75" y="59"/>
                    <a:pt x="74" y="59"/>
                  </a:cubicBezTo>
                  <a:cubicBezTo>
                    <a:pt x="74" y="58"/>
                    <a:pt x="74" y="58"/>
                    <a:pt x="73" y="57"/>
                  </a:cubicBezTo>
                  <a:cubicBezTo>
                    <a:pt x="73" y="59"/>
                    <a:pt x="74" y="60"/>
                    <a:pt x="73" y="60"/>
                  </a:cubicBezTo>
                  <a:cubicBezTo>
                    <a:pt x="72" y="59"/>
                    <a:pt x="72" y="57"/>
                    <a:pt x="73" y="56"/>
                  </a:cubicBezTo>
                  <a:cubicBezTo>
                    <a:pt x="72" y="56"/>
                    <a:pt x="71" y="57"/>
                    <a:pt x="70" y="57"/>
                  </a:cubicBezTo>
                  <a:cubicBezTo>
                    <a:pt x="69" y="57"/>
                    <a:pt x="69" y="58"/>
                    <a:pt x="68" y="59"/>
                  </a:cubicBezTo>
                  <a:cubicBezTo>
                    <a:pt x="68" y="61"/>
                    <a:pt x="67" y="62"/>
                    <a:pt x="67" y="63"/>
                  </a:cubicBezTo>
                  <a:cubicBezTo>
                    <a:pt x="66" y="62"/>
                    <a:pt x="66" y="62"/>
                    <a:pt x="65" y="63"/>
                  </a:cubicBezTo>
                  <a:cubicBezTo>
                    <a:pt x="64" y="62"/>
                    <a:pt x="64" y="62"/>
                    <a:pt x="63" y="62"/>
                  </a:cubicBezTo>
                  <a:cubicBezTo>
                    <a:pt x="63" y="61"/>
                    <a:pt x="63" y="60"/>
                    <a:pt x="62" y="60"/>
                  </a:cubicBezTo>
                  <a:cubicBezTo>
                    <a:pt x="63" y="60"/>
                    <a:pt x="63" y="58"/>
                    <a:pt x="63" y="57"/>
                  </a:cubicBezTo>
                  <a:cubicBezTo>
                    <a:pt x="64" y="57"/>
                    <a:pt x="65" y="56"/>
                    <a:pt x="66" y="57"/>
                  </a:cubicBezTo>
                  <a:cubicBezTo>
                    <a:pt x="67" y="57"/>
                    <a:pt x="67" y="56"/>
                    <a:pt x="67" y="56"/>
                  </a:cubicBezTo>
                  <a:cubicBezTo>
                    <a:pt x="67" y="54"/>
                    <a:pt x="66" y="55"/>
                    <a:pt x="66" y="53"/>
                  </a:cubicBezTo>
                  <a:cubicBezTo>
                    <a:pt x="66" y="53"/>
                    <a:pt x="65" y="53"/>
                    <a:pt x="65" y="53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7" y="51"/>
                    <a:pt x="68" y="51"/>
                  </a:cubicBezTo>
                  <a:cubicBezTo>
                    <a:pt x="68" y="51"/>
                    <a:pt x="68" y="51"/>
                    <a:pt x="68" y="50"/>
                  </a:cubicBezTo>
                  <a:cubicBezTo>
                    <a:pt x="66" y="50"/>
                    <a:pt x="65" y="50"/>
                    <a:pt x="64" y="51"/>
                  </a:cubicBezTo>
                  <a:cubicBezTo>
                    <a:pt x="64" y="50"/>
                    <a:pt x="65" y="50"/>
                    <a:pt x="65" y="50"/>
                  </a:cubicBezTo>
                  <a:cubicBezTo>
                    <a:pt x="65" y="49"/>
                    <a:pt x="65" y="49"/>
                    <a:pt x="65" y="47"/>
                  </a:cubicBezTo>
                  <a:cubicBezTo>
                    <a:pt x="65" y="48"/>
                    <a:pt x="66" y="47"/>
                    <a:pt x="66" y="46"/>
                  </a:cubicBezTo>
                  <a:cubicBezTo>
                    <a:pt x="66" y="46"/>
                    <a:pt x="65" y="46"/>
                    <a:pt x="65" y="46"/>
                  </a:cubicBezTo>
                  <a:cubicBezTo>
                    <a:pt x="65" y="44"/>
                    <a:pt x="65" y="44"/>
                    <a:pt x="65" y="42"/>
                  </a:cubicBezTo>
                  <a:cubicBezTo>
                    <a:pt x="66" y="42"/>
                    <a:pt x="66" y="41"/>
                    <a:pt x="67" y="42"/>
                  </a:cubicBezTo>
                  <a:cubicBezTo>
                    <a:pt x="67" y="42"/>
                    <a:pt x="67" y="42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6" y="45"/>
                    <a:pt x="68" y="45"/>
                    <a:pt x="68" y="47"/>
                  </a:cubicBezTo>
                  <a:cubicBezTo>
                    <a:pt x="68" y="47"/>
                    <a:pt x="68" y="47"/>
                    <a:pt x="69" y="48"/>
                  </a:cubicBezTo>
                  <a:cubicBezTo>
                    <a:pt x="68" y="48"/>
                    <a:pt x="68" y="49"/>
                    <a:pt x="68" y="50"/>
                  </a:cubicBezTo>
                  <a:cubicBezTo>
                    <a:pt x="69" y="51"/>
                    <a:pt x="68" y="49"/>
                    <a:pt x="69" y="49"/>
                  </a:cubicBezTo>
                  <a:cubicBezTo>
                    <a:pt x="69" y="48"/>
                    <a:pt x="70" y="48"/>
                    <a:pt x="70" y="47"/>
                  </a:cubicBezTo>
                  <a:cubicBezTo>
                    <a:pt x="71" y="47"/>
                    <a:pt x="71" y="47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5"/>
                    <a:pt x="72" y="45"/>
                    <a:pt x="73" y="44"/>
                  </a:cubicBezTo>
                  <a:cubicBezTo>
                    <a:pt x="72" y="43"/>
                    <a:pt x="71" y="44"/>
                    <a:pt x="71" y="43"/>
                  </a:cubicBezTo>
                  <a:cubicBezTo>
                    <a:pt x="71" y="42"/>
                    <a:pt x="71" y="41"/>
                    <a:pt x="70" y="40"/>
                  </a:cubicBezTo>
                  <a:cubicBezTo>
                    <a:pt x="71" y="39"/>
                    <a:pt x="71" y="37"/>
                    <a:pt x="72" y="37"/>
                  </a:cubicBezTo>
                  <a:cubicBezTo>
                    <a:pt x="72" y="37"/>
                    <a:pt x="72" y="36"/>
                    <a:pt x="72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4" y="35"/>
                    <a:pt x="74" y="33"/>
                  </a:cubicBezTo>
                  <a:cubicBezTo>
                    <a:pt x="75" y="32"/>
                    <a:pt x="76" y="32"/>
                    <a:pt x="77" y="31"/>
                  </a:cubicBezTo>
                  <a:cubicBezTo>
                    <a:pt x="78" y="31"/>
                    <a:pt x="78" y="30"/>
                    <a:pt x="78" y="31"/>
                  </a:cubicBezTo>
                  <a:cubicBezTo>
                    <a:pt x="79" y="30"/>
                    <a:pt x="79" y="29"/>
                    <a:pt x="80" y="29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9"/>
                    <a:pt x="83" y="30"/>
                    <a:pt x="83" y="31"/>
                  </a:cubicBezTo>
                  <a:cubicBezTo>
                    <a:pt x="84" y="31"/>
                    <a:pt x="85" y="31"/>
                    <a:pt x="85" y="32"/>
                  </a:cubicBezTo>
                  <a:cubicBezTo>
                    <a:pt x="86" y="32"/>
                    <a:pt x="88" y="33"/>
                    <a:pt x="88" y="34"/>
                  </a:cubicBezTo>
                  <a:cubicBezTo>
                    <a:pt x="89" y="35"/>
                    <a:pt x="89" y="33"/>
                    <a:pt x="89" y="32"/>
                  </a:cubicBezTo>
                  <a:cubicBezTo>
                    <a:pt x="89" y="32"/>
                    <a:pt x="90" y="32"/>
                    <a:pt x="91" y="32"/>
                  </a:cubicBezTo>
                  <a:cubicBezTo>
                    <a:pt x="91" y="33"/>
                    <a:pt x="91" y="33"/>
                    <a:pt x="91" y="34"/>
                  </a:cubicBezTo>
                  <a:cubicBezTo>
                    <a:pt x="92" y="33"/>
                    <a:pt x="92" y="32"/>
                    <a:pt x="93" y="32"/>
                  </a:cubicBezTo>
                  <a:cubicBezTo>
                    <a:pt x="95" y="32"/>
                    <a:pt x="96" y="31"/>
                    <a:pt x="97" y="32"/>
                  </a:cubicBezTo>
                  <a:cubicBezTo>
                    <a:pt x="97" y="30"/>
                    <a:pt x="96" y="31"/>
                    <a:pt x="96" y="30"/>
                  </a:cubicBezTo>
                  <a:cubicBezTo>
                    <a:pt x="98" y="30"/>
                    <a:pt x="97" y="31"/>
                    <a:pt x="99" y="31"/>
                  </a:cubicBezTo>
                  <a:cubicBezTo>
                    <a:pt x="100" y="30"/>
                    <a:pt x="101" y="29"/>
                    <a:pt x="101" y="28"/>
                  </a:cubicBezTo>
                  <a:cubicBezTo>
                    <a:pt x="102" y="27"/>
                    <a:pt x="102" y="28"/>
                    <a:pt x="103" y="29"/>
                  </a:cubicBezTo>
                  <a:cubicBezTo>
                    <a:pt x="104" y="29"/>
                    <a:pt x="103" y="28"/>
                    <a:pt x="104" y="28"/>
                  </a:cubicBezTo>
                  <a:cubicBezTo>
                    <a:pt x="104" y="29"/>
                    <a:pt x="104" y="29"/>
                    <a:pt x="104" y="30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9"/>
                    <a:pt x="107" y="29"/>
                  </a:cubicBezTo>
                  <a:cubicBezTo>
                    <a:pt x="107" y="28"/>
                    <a:pt x="106" y="28"/>
                    <a:pt x="106" y="27"/>
                  </a:cubicBezTo>
                  <a:cubicBezTo>
                    <a:pt x="106" y="26"/>
                    <a:pt x="107" y="27"/>
                    <a:pt x="107" y="27"/>
                  </a:cubicBezTo>
                  <a:cubicBezTo>
                    <a:pt x="108" y="27"/>
                    <a:pt x="108" y="26"/>
                    <a:pt x="108" y="25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11" y="25"/>
                    <a:pt x="112" y="24"/>
                    <a:pt x="112" y="23"/>
                  </a:cubicBezTo>
                  <a:cubicBezTo>
                    <a:pt x="113" y="23"/>
                    <a:pt x="113" y="24"/>
                    <a:pt x="113" y="24"/>
                  </a:cubicBezTo>
                  <a:cubicBezTo>
                    <a:pt x="114" y="24"/>
                    <a:pt x="114" y="23"/>
                    <a:pt x="115" y="23"/>
                  </a:cubicBezTo>
                  <a:cubicBezTo>
                    <a:pt x="115" y="23"/>
                    <a:pt x="115" y="22"/>
                    <a:pt x="116" y="22"/>
                  </a:cubicBezTo>
                  <a:cubicBezTo>
                    <a:pt x="116" y="21"/>
                    <a:pt x="116" y="22"/>
                    <a:pt x="117" y="23"/>
                  </a:cubicBezTo>
                  <a:cubicBezTo>
                    <a:pt x="118" y="23"/>
                    <a:pt x="119" y="23"/>
                    <a:pt x="120" y="22"/>
                  </a:cubicBezTo>
                  <a:cubicBezTo>
                    <a:pt x="120" y="23"/>
                    <a:pt x="121" y="23"/>
                    <a:pt x="121" y="24"/>
                  </a:cubicBezTo>
                  <a:cubicBezTo>
                    <a:pt x="121" y="25"/>
                    <a:pt x="121" y="25"/>
                    <a:pt x="121" y="26"/>
                  </a:cubicBezTo>
                  <a:cubicBezTo>
                    <a:pt x="122" y="26"/>
                    <a:pt x="122" y="26"/>
                    <a:pt x="123" y="26"/>
                  </a:cubicBezTo>
                  <a:cubicBezTo>
                    <a:pt x="123" y="27"/>
                    <a:pt x="123" y="26"/>
                    <a:pt x="124" y="26"/>
                  </a:cubicBezTo>
                  <a:cubicBezTo>
                    <a:pt x="124" y="27"/>
                    <a:pt x="125" y="27"/>
                    <a:pt x="125" y="27"/>
                  </a:cubicBezTo>
                  <a:cubicBezTo>
                    <a:pt x="131" y="32"/>
                    <a:pt x="135" y="38"/>
                    <a:pt x="139" y="45"/>
                  </a:cubicBezTo>
                  <a:close/>
                  <a:moveTo>
                    <a:pt x="144" y="57"/>
                  </a:moveTo>
                  <a:cubicBezTo>
                    <a:pt x="144" y="57"/>
                    <a:pt x="144" y="57"/>
                    <a:pt x="143" y="57"/>
                  </a:cubicBezTo>
                  <a:cubicBezTo>
                    <a:pt x="143" y="58"/>
                    <a:pt x="143" y="57"/>
                    <a:pt x="143" y="57"/>
                  </a:cubicBezTo>
                  <a:cubicBezTo>
                    <a:pt x="142" y="56"/>
                    <a:pt x="142" y="58"/>
                    <a:pt x="141" y="57"/>
                  </a:cubicBezTo>
                  <a:cubicBezTo>
                    <a:pt x="141" y="56"/>
                    <a:pt x="142" y="55"/>
                    <a:pt x="142" y="54"/>
                  </a:cubicBezTo>
                  <a:cubicBezTo>
                    <a:pt x="142" y="54"/>
                    <a:pt x="142" y="54"/>
                    <a:pt x="143" y="54"/>
                  </a:cubicBezTo>
                  <a:cubicBezTo>
                    <a:pt x="143" y="55"/>
                    <a:pt x="143" y="56"/>
                    <a:pt x="144" y="57"/>
                  </a:cubicBezTo>
                  <a:close/>
                  <a:moveTo>
                    <a:pt x="135" y="82"/>
                  </a:moveTo>
                  <a:cubicBezTo>
                    <a:pt x="136" y="81"/>
                    <a:pt x="136" y="81"/>
                    <a:pt x="137" y="81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8" y="79"/>
                    <a:pt x="138" y="80"/>
                    <a:pt x="138" y="80"/>
                  </a:cubicBezTo>
                  <a:cubicBezTo>
                    <a:pt x="138" y="81"/>
                    <a:pt x="139" y="81"/>
                    <a:pt x="139" y="82"/>
                  </a:cubicBezTo>
                  <a:cubicBezTo>
                    <a:pt x="138" y="82"/>
                    <a:pt x="137" y="82"/>
                    <a:pt x="137" y="83"/>
                  </a:cubicBezTo>
                  <a:cubicBezTo>
                    <a:pt x="136" y="83"/>
                    <a:pt x="137" y="82"/>
                    <a:pt x="137" y="82"/>
                  </a:cubicBezTo>
                  <a:cubicBezTo>
                    <a:pt x="136" y="82"/>
                    <a:pt x="136" y="82"/>
                    <a:pt x="135" y="82"/>
                  </a:cubicBezTo>
                  <a:close/>
                  <a:moveTo>
                    <a:pt x="136" y="93"/>
                  </a:moveTo>
                  <a:cubicBezTo>
                    <a:pt x="135" y="94"/>
                    <a:pt x="135" y="93"/>
                    <a:pt x="135" y="92"/>
                  </a:cubicBezTo>
                  <a:cubicBezTo>
                    <a:pt x="134" y="92"/>
                    <a:pt x="134" y="93"/>
                    <a:pt x="134" y="94"/>
                  </a:cubicBezTo>
                  <a:cubicBezTo>
                    <a:pt x="132" y="93"/>
                    <a:pt x="133" y="90"/>
                    <a:pt x="134" y="89"/>
                  </a:cubicBezTo>
                  <a:cubicBezTo>
                    <a:pt x="135" y="89"/>
                    <a:pt x="136" y="89"/>
                    <a:pt x="136" y="90"/>
                  </a:cubicBezTo>
                  <a:cubicBezTo>
                    <a:pt x="136" y="91"/>
                    <a:pt x="135" y="91"/>
                    <a:pt x="135" y="90"/>
                  </a:cubicBezTo>
                  <a:cubicBezTo>
                    <a:pt x="135" y="92"/>
                    <a:pt x="136" y="92"/>
                    <a:pt x="136" y="93"/>
                  </a:cubicBezTo>
                  <a:close/>
                  <a:moveTo>
                    <a:pt x="133" y="90"/>
                  </a:moveTo>
                  <a:cubicBezTo>
                    <a:pt x="132" y="90"/>
                    <a:pt x="133" y="92"/>
                    <a:pt x="132" y="92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1" y="93"/>
                    <a:pt x="132" y="94"/>
                  </a:cubicBezTo>
                  <a:cubicBezTo>
                    <a:pt x="130" y="94"/>
                    <a:pt x="130" y="92"/>
                    <a:pt x="129" y="93"/>
                  </a:cubicBezTo>
                  <a:cubicBezTo>
                    <a:pt x="129" y="91"/>
                    <a:pt x="128" y="91"/>
                    <a:pt x="128" y="90"/>
                  </a:cubicBezTo>
                  <a:cubicBezTo>
                    <a:pt x="128" y="87"/>
                    <a:pt x="131" y="88"/>
                    <a:pt x="131" y="85"/>
                  </a:cubicBezTo>
                  <a:cubicBezTo>
                    <a:pt x="132" y="85"/>
                    <a:pt x="133" y="86"/>
                    <a:pt x="133" y="86"/>
                  </a:cubicBezTo>
                  <a:cubicBezTo>
                    <a:pt x="133" y="87"/>
                    <a:pt x="133" y="87"/>
                    <a:pt x="133" y="88"/>
                  </a:cubicBezTo>
                  <a:cubicBezTo>
                    <a:pt x="133" y="88"/>
                    <a:pt x="132" y="89"/>
                    <a:pt x="133" y="90"/>
                  </a:cubicBezTo>
                  <a:close/>
                  <a:moveTo>
                    <a:pt x="132" y="97"/>
                  </a:moveTo>
                  <a:cubicBezTo>
                    <a:pt x="129" y="97"/>
                    <a:pt x="128" y="96"/>
                    <a:pt x="126" y="96"/>
                  </a:cubicBezTo>
                  <a:cubicBezTo>
                    <a:pt x="125" y="95"/>
                    <a:pt x="126" y="94"/>
                    <a:pt x="126" y="94"/>
                  </a:cubicBezTo>
                  <a:cubicBezTo>
                    <a:pt x="128" y="94"/>
                    <a:pt x="129" y="95"/>
                    <a:pt x="131" y="95"/>
                  </a:cubicBezTo>
                  <a:cubicBezTo>
                    <a:pt x="131" y="96"/>
                    <a:pt x="132" y="96"/>
                    <a:pt x="132" y="97"/>
                  </a:cubicBezTo>
                  <a:close/>
                  <a:moveTo>
                    <a:pt x="133" y="74"/>
                  </a:moveTo>
                  <a:cubicBezTo>
                    <a:pt x="133" y="73"/>
                    <a:pt x="133" y="73"/>
                    <a:pt x="132" y="72"/>
                  </a:cubicBezTo>
                  <a:cubicBezTo>
                    <a:pt x="133" y="72"/>
                    <a:pt x="133" y="71"/>
                    <a:pt x="134" y="71"/>
                  </a:cubicBezTo>
                  <a:cubicBezTo>
                    <a:pt x="134" y="73"/>
                    <a:pt x="134" y="74"/>
                    <a:pt x="133" y="74"/>
                  </a:cubicBezTo>
                  <a:close/>
                  <a:moveTo>
                    <a:pt x="136" y="76"/>
                  </a:moveTo>
                  <a:cubicBezTo>
                    <a:pt x="136" y="77"/>
                    <a:pt x="135" y="78"/>
                    <a:pt x="135" y="79"/>
                  </a:cubicBezTo>
                  <a:cubicBezTo>
                    <a:pt x="134" y="78"/>
                    <a:pt x="134" y="78"/>
                    <a:pt x="133" y="77"/>
                  </a:cubicBezTo>
                  <a:cubicBezTo>
                    <a:pt x="133" y="76"/>
                    <a:pt x="135" y="75"/>
                    <a:pt x="136" y="76"/>
                  </a:cubicBezTo>
                  <a:close/>
                  <a:moveTo>
                    <a:pt x="141" y="89"/>
                  </a:moveTo>
                  <a:cubicBezTo>
                    <a:pt x="141" y="90"/>
                    <a:pt x="140" y="91"/>
                    <a:pt x="139" y="90"/>
                  </a:cubicBezTo>
                  <a:cubicBezTo>
                    <a:pt x="139" y="89"/>
                    <a:pt x="141" y="89"/>
                    <a:pt x="141" y="89"/>
                  </a:cubicBezTo>
                  <a:close/>
                  <a:moveTo>
                    <a:pt x="140" y="65"/>
                  </a:move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8" y="66"/>
                    <a:pt x="138" y="67"/>
                  </a:cubicBezTo>
                  <a:cubicBezTo>
                    <a:pt x="138" y="66"/>
                    <a:pt x="137" y="66"/>
                    <a:pt x="137" y="65"/>
                  </a:cubicBezTo>
                  <a:cubicBezTo>
                    <a:pt x="138" y="65"/>
                    <a:pt x="138" y="65"/>
                    <a:pt x="139" y="65"/>
                  </a:cubicBezTo>
                  <a:cubicBezTo>
                    <a:pt x="139" y="64"/>
                    <a:pt x="137" y="65"/>
                    <a:pt x="138" y="65"/>
                  </a:cubicBezTo>
                  <a:cubicBezTo>
                    <a:pt x="138" y="63"/>
                    <a:pt x="139" y="63"/>
                    <a:pt x="140" y="63"/>
                  </a:cubicBezTo>
                  <a:cubicBezTo>
                    <a:pt x="141" y="62"/>
                    <a:pt x="141" y="62"/>
                    <a:pt x="142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59"/>
                    <a:pt x="142" y="59"/>
                    <a:pt x="142" y="57"/>
                  </a:cubicBezTo>
                  <a:cubicBezTo>
                    <a:pt x="142" y="57"/>
                    <a:pt x="143" y="57"/>
                    <a:pt x="143" y="57"/>
                  </a:cubicBezTo>
                  <a:cubicBezTo>
                    <a:pt x="143" y="59"/>
                    <a:pt x="143" y="61"/>
                    <a:pt x="143" y="63"/>
                  </a:cubicBezTo>
                  <a:cubicBezTo>
                    <a:pt x="143" y="64"/>
                    <a:pt x="141" y="64"/>
                    <a:pt x="140" y="65"/>
                  </a:cubicBezTo>
                  <a:close/>
                  <a:moveTo>
                    <a:pt x="141" y="51"/>
                  </a:moveTo>
                  <a:cubicBezTo>
                    <a:pt x="142" y="52"/>
                    <a:pt x="142" y="53"/>
                    <a:pt x="142" y="54"/>
                  </a:cubicBezTo>
                  <a:cubicBezTo>
                    <a:pt x="142" y="53"/>
                    <a:pt x="141" y="52"/>
                    <a:pt x="141" y="51"/>
                  </a:cubicBezTo>
                  <a:close/>
                  <a:moveTo>
                    <a:pt x="120" y="86"/>
                  </a:moveTo>
                  <a:cubicBezTo>
                    <a:pt x="121" y="86"/>
                    <a:pt x="121" y="87"/>
                    <a:pt x="121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2" y="87"/>
                    <a:pt x="123" y="87"/>
                    <a:pt x="123" y="88"/>
                  </a:cubicBezTo>
                  <a:cubicBezTo>
                    <a:pt x="123" y="89"/>
                    <a:pt x="124" y="89"/>
                    <a:pt x="125" y="90"/>
                  </a:cubicBezTo>
                  <a:cubicBezTo>
                    <a:pt x="125" y="91"/>
                    <a:pt x="126" y="93"/>
                    <a:pt x="125" y="94"/>
                  </a:cubicBezTo>
                  <a:cubicBezTo>
                    <a:pt x="124" y="94"/>
                    <a:pt x="124" y="92"/>
                    <a:pt x="123" y="92"/>
                  </a:cubicBezTo>
                  <a:cubicBezTo>
                    <a:pt x="123" y="88"/>
                    <a:pt x="120" y="89"/>
                    <a:pt x="120" y="86"/>
                  </a:cubicBezTo>
                  <a:close/>
                  <a:moveTo>
                    <a:pt x="112" y="83"/>
                  </a:moveTo>
                  <a:cubicBezTo>
                    <a:pt x="113" y="83"/>
                    <a:pt x="113" y="84"/>
                    <a:pt x="113" y="85"/>
                  </a:cubicBezTo>
                  <a:cubicBezTo>
                    <a:pt x="113" y="85"/>
                    <a:pt x="113" y="86"/>
                    <a:pt x="112" y="85"/>
                  </a:cubicBezTo>
                  <a:cubicBezTo>
                    <a:pt x="111" y="85"/>
                    <a:pt x="112" y="84"/>
                    <a:pt x="112" y="83"/>
                  </a:cubicBezTo>
                  <a:close/>
                  <a:moveTo>
                    <a:pt x="95" y="105"/>
                  </a:moveTo>
                  <a:cubicBezTo>
                    <a:pt x="95" y="105"/>
                    <a:pt x="94" y="105"/>
                    <a:pt x="94" y="105"/>
                  </a:cubicBezTo>
                  <a:cubicBezTo>
                    <a:pt x="94" y="106"/>
                    <a:pt x="94" y="106"/>
                    <a:pt x="94" y="107"/>
                  </a:cubicBezTo>
                  <a:cubicBezTo>
                    <a:pt x="94" y="108"/>
                    <a:pt x="94" y="109"/>
                    <a:pt x="93" y="110"/>
                  </a:cubicBezTo>
                  <a:cubicBezTo>
                    <a:pt x="92" y="110"/>
                    <a:pt x="92" y="110"/>
                    <a:pt x="91" y="110"/>
                  </a:cubicBezTo>
                  <a:cubicBezTo>
                    <a:pt x="91" y="109"/>
                    <a:pt x="91" y="108"/>
                    <a:pt x="91" y="107"/>
                  </a:cubicBezTo>
                  <a:cubicBezTo>
                    <a:pt x="91" y="106"/>
                    <a:pt x="91" y="106"/>
                    <a:pt x="91" y="105"/>
                  </a:cubicBezTo>
                  <a:cubicBezTo>
                    <a:pt x="92" y="104"/>
                    <a:pt x="91" y="104"/>
                    <a:pt x="91" y="103"/>
                  </a:cubicBezTo>
                  <a:cubicBezTo>
                    <a:pt x="92" y="102"/>
                    <a:pt x="92" y="102"/>
                    <a:pt x="93" y="101"/>
                  </a:cubicBezTo>
                  <a:cubicBezTo>
                    <a:pt x="93" y="100"/>
                    <a:pt x="94" y="99"/>
                    <a:pt x="94" y="99"/>
                  </a:cubicBezTo>
                  <a:cubicBezTo>
                    <a:pt x="95" y="98"/>
                    <a:pt x="94" y="100"/>
                    <a:pt x="95" y="100"/>
                  </a:cubicBezTo>
                  <a:cubicBezTo>
                    <a:pt x="95" y="102"/>
                    <a:pt x="94" y="104"/>
                    <a:pt x="95" y="105"/>
                  </a:cubicBezTo>
                  <a:close/>
                  <a:moveTo>
                    <a:pt x="42" y="130"/>
                  </a:moveTo>
                  <a:cubicBezTo>
                    <a:pt x="42" y="129"/>
                    <a:pt x="43" y="129"/>
                    <a:pt x="43" y="130"/>
                  </a:cubicBezTo>
                  <a:cubicBezTo>
                    <a:pt x="43" y="130"/>
                    <a:pt x="42" y="130"/>
                    <a:pt x="42" y="130"/>
                  </a:cubicBezTo>
                  <a:close/>
                  <a:moveTo>
                    <a:pt x="51" y="40"/>
                  </a:moveTo>
                  <a:cubicBezTo>
                    <a:pt x="50" y="41"/>
                    <a:pt x="50" y="41"/>
                    <a:pt x="50" y="42"/>
                  </a:cubicBezTo>
                  <a:cubicBezTo>
                    <a:pt x="49" y="42"/>
                    <a:pt x="49" y="41"/>
                    <a:pt x="49" y="41"/>
                  </a:cubicBezTo>
                  <a:cubicBezTo>
                    <a:pt x="48" y="41"/>
                    <a:pt x="48" y="41"/>
                    <a:pt x="47" y="41"/>
                  </a:cubicBezTo>
                  <a:cubicBezTo>
                    <a:pt x="46" y="39"/>
                    <a:pt x="47" y="36"/>
                    <a:pt x="45" y="34"/>
                  </a:cubicBezTo>
                  <a:cubicBezTo>
                    <a:pt x="45" y="34"/>
                    <a:pt x="47" y="33"/>
                    <a:pt x="46" y="33"/>
                  </a:cubicBezTo>
                  <a:cubicBezTo>
                    <a:pt x="46" y="33"/>
                    <a:pt x="47" y="32"/>
                    <a:pt x="48" y="32"/>
                  </a:cubicBezTo>
                  <a:cubicBezTo>
                    <a:pt x="47" y="31"/>
                    <a:pt x="46" y="31"/>
                    <a:pt x="45" y="30"/>
                  </a:cubicBezTo>
                  <a:cubicBezTo>
                    <a:pt x="46" y="30"/>
                    <a:pt x="47" y="30"/>
                    <a:pt x="47" y="29"/>
                  </a:cubicBezTo>
                  <a:cubicBezTo>
                    <a:pt x="46" y="28"/>
                    <a:pt x="46" y="30"/>
                    <a:pt x="45" y="29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5" y="27"/>
                    <a:pt x="45" y="26"/>
                    <a:pt x="45" y="25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1" y="24"/>
                    <a:pt x="42" y="25"/>
                    <a:pt x="41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2"/>
                    <a:pt x="41" y="23"/>
                    <a:pt x="42" y="23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1"/>
                    <a:pt x="39" y="21"/>
                    <a:pt x="40" y="21"/>
                  </a:cubicBezTo>
                  <a:cubicBezTo>
                    <a:pt x="40" y="20"/>
                    <a:pt x="42" y="20"/>
                    <a:pt x="42" y="20"/>
                  </a:cubicBezTo>
                  <a:cubicBezTo>
                    <a:pt x="42" y="19"/>
                    <a:pt x="41" y="20"/>
                    <a:pt x="41" y="19"/>
                  </a:cubicBezTo>
                  <a:cubicBezTo>
                    <a:pt x="44" y="18"/>
                    <a:pt x="45" y="16"/>
                    <a:pt x="47" y="16"/>
                  </a:cubicBezTo>
                  <a:cubicBezTo>
                    <a:pt x="49" y="17"/>
                    <a:pt x="50" y="16"/>
                    <a:pt x="52" y="16"/>
                  </a:cubicBezTo>
                  <a:cubicBezTo>
                    <a:pt x="52" y="16"/>
                    <a:pt x="51" y="15"/>
                    <a:pt x="51" y="14"/>
                  </a:cubicBezTo>
                  <a:cubicBezTo>
                    <a:pt x="52" y="14"/>
                    <a:pt x="53" y="14"/>
                    <a:pt x="54" y="14"/>
                  </a:cubicBezTo>
                  <a:cubicBezTo>
                    <a:pt x="55" y="13"/>
                    <a:pt x="57" y="14"/>
                    <a:pt x="58" y="13"/>
                  </a:cubicBezTo>
                  <a:cubicBezTo>
                    <a:pt x="59" y="14"/>
                    <a:pt x="59" y="13"/>
                    <a:pt x="59" y="14"/>
                  </a:cubicBezTo>
                  <a:cubicBezTo>
                    <a:pt x="60" y="13"/>
                    <a:pt x="61" y="14"/>
                    <a:pt x="62" y="14"/>
                  </a:cubicBezTo>
                  <a:cubicBezTo>
                    <a:pt x="63" y="14"/>
                    <a:pt x="64" y="14"/>
                    <a:pt x="64" y="15"/>
                  </a:cubicBezTo>
                  <a:cubicBezTo>
                    <a:pt x="64" y="16"/>
                    <a:pt x="62" y="15"/>
                    <a:pt x="62" y="17"/>
                  </a:cubicBezTo>
                  <a:cubicBezTo>
                    <a:pt x="63" y="17"/>
                    <a:pt x="64" y="16"/>
                    <a:pt x="65" y="16"/>
                  </a:cubicBezTo>
                  <a:cubicBezTo>
                    <a:pt x="65" y="16"/>
                    <a:pt x="65" y="17"/>
                    <a:pt x="66" y="17"/>
                  </a:cubicBezTo>
                  <a:cubicBezTo>
                    <a:pt x="66" y="17"/>
                    <a:pt x="67" y="17"/>
                    <a:pt x="67" y="18"/>
                  </a:cubicBezTo>
                  <a:cubicBezTo>
                    <a:pt x="67" y="19"/>
                    <a:pt x="66" y="18"/>
                    <a:pt x="65" y="18"/>
                  </a:cubicBezTo>
                  <a:cubicBezTo>
                    <a:pt x="64" y="18"/>
                    <a:pt x="65" y="19"/>
                    <a:pt x="64" y="19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3" y="20"/>
                    <a:pt x="63" y="21"/>
                    <a:pt x="63" y="21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3" y="23"/>
                    <a:pt x="62" y="23"/>
                  </a:cubicBezTo>
                  <a:cubicBezTo>
                    <a:pt x="63" y="25"/>
                    <a:pt x="63" y="27"/>
                    <a:pt x="61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2" y="30"/>
                    <a:pt x="61" y="30"/>
                  </a:cubicBezTo>
                  <a:cubicBezTo>
                    <a:pt x="60" y="30"/>
                    <a:pt x="60" y="30"/>
                    <a:pt x="59" y="29"/>
                  </a:cubicBezTo>
                  <a:cubicBezTo>
                    <a:pt x="58" y="29"/>
                    <a:pt x="58" y="30"/>
                    <a:pt x="58" y="30"/>
                  </a:cubicBezTo>
                  <a:cubicBezTo>
                    <a:pt x="58" y="30"/>
                    <a:pt x="59" y="31"/>
                    <a:pt x="60" y="30"/>
                  </a:cubicBezTo>
                  <a:cubicBezTo>
                    <a:pt x="61" y="31"/>
                    <a:pt x="59" y="32"/>
                    <a:pt x="59" y="33"/>
                  </a:cubicBezTo>
                  <a:cubicBezTo>
                    <a:pt x="57" y="33"/>
                    <a:pt x="57" y="34"/>
                    <a:pt x="56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4" y="35"/>
                    <a:pt x="54" y="36"/>
                    <a:pt x="53" y="35"/>
                  </a:cubicBezTo>
                  <a:cubicBezTo>
                    <a:pt x="52" y="35"/>
                    <a:pt x="52" y="36"/>
                    <a:pt x="52" y="36"/>
                  </a:cubicBezTo>
                  <a:cubicBezTo>
                    <a:pt x="52" y="38"/>
                    <a:pt x="51" y="38"/>
                    <a:pt x="51" y="40"/>
                  </a:cubicBezTo>
                  <a:close/>
                  <a:moveTo>
                    <a:pt x="77" y="19"/>
                  </a:moveTo>
                  <a:cubicBezTo>
                    <a:pt x="77" y="19"/>
                    <a:pt x="78" y="20"/>
                    <a:pt x="78" y="20"/>
                  </a:cubicBezTo>
                  <a:cubicBezTo>
                    <a:pt x="78" y="21"/>
                    <a:pt x="80" y="21"/>
                    <a:pt x="80" y="23"/>
                  </a:cubicBezTo>
                  <a:cubicBezTo>
                    <a:pt x="78" y="23"/>
                    <a:pt x="78" y="22"/>
                    <a:pt x="77" y="22"/>
                  </a:cubicBezTo>
                  <a:cubicBezTo>
                    <a:pt x="77" y="23"/>
                    <a:pt x="76" y="24"/>
                    <a:pt x="76" y="25"/>
                  </a:cubicBezTo>
                  <a:cubicBezTo>
                    <a:pt x="76" y="25"/>
                    <a:pt x="75" y="25"/>
                    <a:pt x="75" y="24"/>
                  </a:cubicBezTo>
                  <a:cubicBezTo>
                    <a:pt x="74" y="24"/>
                    <a:pt x="74" y="24"/>
                    <a:pt x="73" y="23"/>
                  </a:cubicBezTo>
                  <a:cubicBezTo>
                    <a:pt x="73" y="22"/>
                    <a:pt x="75" y="22"/>
                    <a:pt x="75" y="21"/>
                  </a:cubicBezTo>
                  <a:cubicBezTo>
                    <a:pt x="74" y="21"/>
                    <a:pt x="73" y="22"/>
                    <a:pt x="73" y="22"/>
                  </a:cubicBezTo>
                  <a:cubicBezTo>
                    <a:pt x="72" y="21"/>
                    <a:pt x="72" y="21"/>
                    <a:pt x="73" y="20"/>
                  </a:cubicBezTo>
                  <a:cubicBezTo>
                    <a:pt x="72" y="20"/>
                    <a:pt x="71" y="20"/>
                    <a:pt x="71" y="19"/>
                  </a:cubicBezTo>
                  <a:cubicBezTo>
                    <a:pt x="71" y="17"/>
                    <a:pt x="74" y="18"/>
                    <a:pt x="74" y="19"/>
                  </a:cubicBezTo>
                  <a:cubicBezTo>
                    <a:pt x="75" y="19"/>
                    <a:pt x="74" y="18"/>
                    <a:pt x="74" y="17"/>
                  </a:cubicBezTo>
                  <a:cubicBezTo>
                    <a:pt x="75" y="17"/>
                    <a:pt x="76" y="18"/>
                    <a:pt x="76" y="19"/>
                  </a:cubicBezTo>
                  <a:cubicBezTo>
                    <a:pt x="76" y="19"/>
                    <a:pt x="76" y="19"/>
                    <a:pt x="77" y="19"/>
                  </a:cubicBezTo>
                  <a:close/>
                  <a:moveTo>
                    <a:pt x="76" y="17"/>
                  </a:moveTo>
                  <a:cubicBezTo>
                    <a:pt x="78" y="17"/>
                    <a:pt x="80" y="17"/>
                    <a:pt x="83" y="17"/>
                  </a:cubicBezTo>
                  <a:cubicBezTo>
                    <a:pt x="83" y="19"/>
                    <a:pt x="82" y="18"/>
                    <a:pt x="82" y="19"/>
                  </a:cubicBezTo>
                  <a:cubicBezTo>
                    <a:pt x="79" y="19"/>
                    <a:pt x="78" y="19"/>
                    <a:pt x="77" y="18"/>
                  </a:cubicBezTo>
                  <a:cubicBezTo>
                    <a:pt x="77" y="18"/>
                    <a:pt x="76" y="17"/>
                    <a:pt x="76" y="17"/>
                  </a:cubicBezTo>
                  <a:close/>
                  <a:moveTo>
                    <a:pt x="64" y="48"/>
                  </a:moveTo>
                  <a:cubicBezTo>
                    <a:pt x="64" y="49"/>
                    <a:pt x="63" y="48"/>
                    <a:pt x="62" y="49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3" y="46"/>
                    <a:pt x="63" y="47"/>
                    <a:pt x="63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7"/>
                    <a:pt x="64" y="47"/>
                    <a:pt x="64" y="48"/>
                  </a:cubicBezTo>
                  <a:close/>
                  <a:moveTo>
                    <a:pt x="63" y="38"/>
                  </a:moveTo>
                  <a:cubicBezTo>
                    <a:pt x="62" y="38"/>
                    <a:pt x="62" y="36"/>
                    <a:pt x="61" y="37"/>
                  </a:cubicBezTo>
                  <a:cubicBezTo>
                    <a:pt x="61" y="36"/>
                    <a:pt x="61" y="36"/>
                    <a:pt x="62" y="35"/>
                  </a:cubicBezTo>
                  <a:cubicBezTo>
                    <a:pt x="61" y="35"/>
                    <a:pt x="61" y="35"/>
                    <a:pt x="60" y="35"/>
                  </a:cubicBezTo>
                  <a:cubicBezTo>
                    <a:pt x="60" y="34"/>
                    <a:pt x="62" y="35"/>
                    <a:pt x="61" y="33"/>
                  </a:cubicBezTo>
                  <a:cubicBezTo>
                    <a:pt x="62" y="33"/>
                    <a:pt x="62" y="34"/>
                    <a:pt x="63" y="34"/>
                  </a:cubicBezTo>
                  <a:cubicBezTo>
                    <a:pt x="64" y="34"/>
                    <a:pt x="64" y="35"/>
                    <a:pt x="65" y="34"/>
                  </a:cubicBezTo>
                  <a:cubicBezTo>
                    <a:pt x="65" y="35"/>
                    <a:pt x="66" y="36"/>
                    <a:pt x="66" y="37"/>
                  </a:cubicBezTo>
                  <a:cubicBezTo>
                    <a:pt x="65" y="37"/>
                    <a:pt x="64" y="37"/>
                    <a:pt x="64" y="38"/>
                  </a:cubicBezTo>
                  <a:cubicBezTo>
                    <a:pt x="64" y="37"/>
                    <a:pt x="63" y="37"/>
                    <a:pt x="63" y="38"/>
                  </a:cubicBezTo>
                  <a:close/>
                  <a:moveTo>
                    <a:pt x="94" y="25"/>
                  </a:moveTo>
                  <a:cubicBezTo>
                    <a:pt x="95" y="24"/>
                    <a:pt x="97" y="23"/>
                    <a:pt x="98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3"/>
                    <a:pt x="100" y="23"/>
                    <a:pt x="100" y="23"/>
                  </a:cubicBezTo>
                  <a:cubicBezTo>
                    <a:pt x="100" y="24"/>
                    <a:pt x="99" y="25"/>
                    <a:pt x="98" y="25"/>
                  </a:cubicBezTo>
                  <a:cubicBezTo>
                    <a:pt x="96" y="25"/>
                    <a:pt x="96" y="27"/>
                    <a:pt x="94" y="27"/>
                  </a:cubicBezTo>
                  <a:cubicBezTo>
                    <a:pt x="94" y="29"/>
                    <a:pt x="95" y="29"/>
                    <a:pt x="95" y="30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4" y="30"/>
                    <a:pt x="93" y="30"/>
                    <a:pt x="92" y="29"/>
                  </a:cubicBezTo>
                  <a:cubicBezTo>
                    <a:pt x="92" y="28"/>
                    <a:pt x="93" y="28"/>
                    <a:pt x="93" y="28"/>
                  </a:cubicBezTo>
                  <a:cubicBezTo>
                    <a:pt x="93" y="26"/>
                    <a:pt x="94" y="26"/>
                    <a:pt x="94" y="25"/>
                  </a:cubicBezTo>
                  <a:close/>
                  <a:moveTo>
                    <a:pt x="94" y="19"/>
                  </a:moveTo>
                  <a:cubicBezTo>
                    <a:pt x="94" y="17"/>
                    <a:pt x="96" y="17"/>
                    <a:pt x="96" y="19"/>
                  </a:cubicBezTo>
                  <a:cubicBezTo>
                    <a:pt x="95" y="18"/>
                    <a:pt x="95" y="20"/>
                    <a:pt x="94" y="19"/>
                  </a:cubicBezTo>
                  <a:close/>
                  <a:moveTo>
                    <a:pt x="109" y="19"/>
                  </a:moveTo>
                  <a:cubicBezTo>
                    <a:pt x="111" y="18"/>
                    <a:pt x="113" y="18"/>
                    <a:pt x="113" y="19"/>
                  </a:cubicBezTo>
                  <a:cubicBezTo>
                    <a:pt x="113" y="21"/>
                    <a:pt x="111" y="20"/>
                    <a:pt x="109" y="20"/>
                  </a:cubicBezTo>
                  <a:cubicBezTo>
                    <a:pt x="109" y="20"/>
                    <a:pt x="109" y="19"/>
                    <a:pt x="109" y="19"/>
                  </a:cubicBezTo>
                  <a:close/>
                  <a:moveTo>
                    <a:pt x="32" y="38"/>
                  </a:moveTo>
                  <a:cubicBezTo>
                    <a:pt x="32" y="39"/>
                    <a:pt x="30" y="36"/>
                    <a:pt x="30" y="39"/>
                  </a:cubicBezTo>
                  <a:cubicBezTo>
                    <a:pt x="30" y="39"/>
                    <a:pt x="29" y="38"/>
                    <a:pt x="29" y="37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1" y="36"/>
                    <a:pt x="31" y="37"/>
                    <a:pt x="31" y="36"/>
                  </a:cubicBezTo>
                  <a:cubicBezTo>
                    <a:pt x="32" y="37"/>
                    <a:pt x="31" y="37"/>
                    <a:pt x="32" y="38"/>
                  </a:cubicBezTo>
                  <a:close/>
                  <a:moveTo>
                    <a:pt x="36" y="76"/>
                  </a:moveTo>
                  <a:cubicBezTo>
                    <a:pt x="36" y="77"/>
                    <a:pt x="36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5" y="76"/>
                    <a:pt x="36" y="76"/>
                    <a:pt x="36" y="76"/>
                  </a:cubicBezTo>
                  <a:close/>
                  <a:moveTo>
                    <a:pt x="30" y="76"/>
                  </a:moveTo>
                  <a:cubicBezTo>
                    <a:pt x="29" y="75"/>
                    <a:pt x="29" y="74"/>
                    <a:pt x="28" y="74"/>
                  </a:cubicBezTo>
                  <a:cubicBezTo>
                    <a:pt x="26" y="74"/>
                    <a:pt x="26" y="75"/>
                    <a:pt x="26" y="74"/>
                  </a:cubicBezTo>
                  <a:cubicBezTo>
                    <a:pt x="25" y="74"/>
                    <a:pt x="26" y="74"/>
                    <a:pt x="26" y="73"/>
                  </a:cubicBezTo>
                  <a:cubicBezTo>
                    <a:pt x="27" y="73"/>
                    <a:pt x="28" y="73"/>
                    <a:pt x="29" y="73"/>
                  </a:cubicBezTo>
                  <a:cubicBezTo>
                    <a:pt x="30" y="74"/>
                    <a:pt x="30" y="74"/>
                    <a:pt x="31" y="74"/>
                  </a:cubicBezTo>
                  <a:cubicBezTo>
                    <a:pt x="31" y="75"/>
                    <a:pt x="32" y="75"/>
                    <a:pt x="31" y="75"/>
                  </a:cubicBezTo>
                  <a:cubicBezTo>
                    <a:pt x="33" y="75"/>
                    <a:pt x="34" y="75"/>
                    <a:pt x="34" y="77"/>
                  </a:cubicBezTo>
                  <a:cubicBezTo>
                    <a:pt x="34" y="77"/>
                    <a:pt x="33" y="77"/>
                    <a:pt x="33" y="77"/>
                  </a:cubicBezTo>
                  <a:cubicBezTo>
                    <a:pt x="32" y="77"/>
                    <a:pt x="32" y="77"/>
                    <a:pt x="31" y="77"/>
                  </a:cubicBezTo>
                  <a:cubicBezTo>
                    <a:pt x="31" y="76"/>
                    <a:pt x="31" y="76"/>
                    <a:pt x="32" y="76"/>
                  </a:cubicBezTo>
                  <a:cubicBezTo>
                    <a:pt x="31" y="75"/>
                    <a:pt x="30" y="76"/>
                    <a:pt x="30" y="76"/>
                  </a:cubicBezTo>
                  <a:close/>
                  <a:moveTo>
                    <a:pt x="30" y="77"/>
                  </a:moveTo>
                  <a:cubicBezTo>
                    <a:pt x="29" y="78"/>
                    <a:pt x="29" y="77"/>
                    <a:pt x="29" y="77"/>
                  </a:cubicBezTo>
                  <a:cubicBezTo>
                    <a:pt x="29" y="77"/>
                    <a:pt x="29" y="77"/>
                    <a:pt x="29" y="76"/>
                  </a:cubicBezTo>
                  <a:cubicBezTo>
                    <a:pt x="29" y="76"/>
                    <a:pt x="30" y="76"/>
                    <a:pt x="30" y="77"/>
                  </a:cubicBezTo>
                  <a:close/>
                  <a:moveTo>
                    <a:pt x="29" y="73"/>
                  </a:moveTo>
                  <a:cubicBezTo>
                    <a:pt x="29" y="72"/>
                    <a:pt x="29" y="72"/>
                    <a:pt x="29" y="71"/>
                  </a:cubicBezTo>
                  <a:cubicBezTo>
                    <a:pt x="29" y="71"/>
                    <a:pt x="30" y="72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lose/>
                  <a:moveTo>
                    <a:pt x="30" y="71"/>
                  </a:moveTo>
                  <a:cubicBezTo>
                    <a:pt x="31" y="71"/>
                    <a:pt x="31" y="71"/>
                    <a:pt x="31" y="71"/>
                  </a:cubicBezTo>
                  <a:cubicBezTo>
                    <a:pt x="31" y="72"/>
                    <a:pt x="31" y="72"/>
                    <a:pt x="31" y="73"/>
                  </a:cubicBezTo>
                  <a:cubicBezTo>
                    <a:pt x="31" y="73"/>
                    <a:pt x="30" y="72"/>
                    <a:pt x="30" y="71"/>
                  </a:cubicBezTo>
                  <a:close/>
                  <a:moveTo>
                    <a:pt x="32" y="74"/>
                  </a:move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3" y="73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5"/>
                    <a:pt x="32" y="75"/>
                    <a:pt x="33" y="74"/>
                  </a:cubicBezTo>
                  <a:cubicBezTo>
                    <a:pt x="32" y="74"/>
                    <a:pt x="32" y="74"/>
                    <a:pt x="32" y="74"/>
                  </a:cubicBezTo>
                  <a:close/>
                  <a:moveTo>
                    <a:pt x="144" y="96"/>
                  </a:moveTo>
                  <a:cubicBezTo>
                    <a:pt x="144" y="95"/>
                    <a:pt x="144" y="95"/>
                    <a:pt x="144" y="94"/>
                  </a:cubicBezTo>
                  <a:cubicBezTo>
                    <a:pt x="143" y="93"/>
                    <a:pt x="142" y="93"/>
                    <a:pt x="141" y="92"/>
                  </a:cubicBezTo>
                  <a:cubicBezTo>
                    <a:pt x="140" y="91"/>
                    <a:pt x="140" y="92"/>
                    <a:pt x="139" y="92"/>
                  </a:cubicBezTo>
                  <a:cubicBezTo>
                    <a:pt x="139" y="91"/>
                    <a:pt x="140" y="91"/>
                    <a:pt x="140" y="91"/>
                  </a:cubicBezTo>
                  <a:cubicBezTo>
                    <a:pt x="141" y="90"/>
                    <a:pt x="141" y="91"/>
                    <a:pt x="141" y="91"/>
                  </a:cubicBezTo>
                  <a:cubicBezTo>
                    <a:pt x="142" y="91"/>
                    <a:pt x="142" y="91"/>
                    <a:pt x="142" y="90"/>
                  </a:cubicBezTo>
                  <a:cubicBezTo>
                    <a:pt x="143" y="90"/>
                    <a:pt x="143" y="90"/>
                    <a:pt x="144" y="90"/>
                  </a:cubicBezTo>
                  <a:cubicBezTo>
                    <a:pt x="144" y="90"/>
                    <a:pt x="145" y="91"/>
                    <a:pt x="145" y="91"/>
                  </a:cubicBezTo>
                  <a:cubicBezTo>
                    <a:pt x="145" y="93"/>
                    <a:pt x="144" y="94"/>
                    <a:pt x="144" y="9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258"/>
            <p:cNvSpPr/>
            <p:nvPr/>
          </p:nvSpPr>
          <p:spPr bwMode="auto">
            <a:xfrm>
              <a:off x="7340849" y="3322658"/>
              <a:ext cx="16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259"/>
            <p:cNvSpPr/>
            <p:nvPr/>
          </p:nvSpPr>
          <p:spPr bwMode="auto">
            <a:xfrm>
              <a:off x="7545389" y="3395826"/>
              <a:ext cx="1663" cy="332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260"/>
            <p:cNvSpPr/>
            <p:nvPr/>
          </p:nvSpPr>
          <p:spPr bwMode="auto">
            <a:xfrm>
              <a:off x="7517119" y="3325983"/>
              <a:ext cx="332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261"/>
            <p:cNvSpPr/>
            <p:nvPr/>
          </p:nvSpPr>
          <p:spPr bwMode="auto">
            <a:xfrm>
              <a:off x="7520445" y="3324321"/>
              <a:ext cx="1663" cy="16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262"/>
            <p:cNvSpPr/>
            <p:nvPr/>
          </p:nvSpPr>
          <p:spPr bwMode="auto">
            <a:xfrm>
              <a:off x="7487186" y="3334299"/>
              <a:ext cx="1663" cy="332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263"/>
            <p:cNvSpPr/>
            <p:nvPr/>
          </p:nvSpPr>
          <p:spPr bwMode="auto">
            <a:xfrm>
              <a:off x="7294287" y="3415781"/>
              <a:ext cx="16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264"/>
            <p:cNvSpPr/>
            <p:nvPr/>
          </p:nvSpPr>
          <p:spPr bwMode="auto">
            <a:xfrm>
              <a:off x="7423995" y="3389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265"/>
            <p:cNvSpPr/>
            <p:nvPr/>
          </p:nvSpPr>
          <p:spPr bwMode="auto">
            <a:xfrm>
              <a:off x="7423995" y="3342613"/>
              <a:ext cx="14967" cy="24944"/>
            </a:xfrm>
            <a:custGeom>
              <a:avLst/>
              <a:gdLst>
                <a:gd name="T0" fmla="*/ 6 w 7"/>
                <a:gd name="T1" fmla="*/ 0 h 12"/>
                <a:gd name="T2" fmla="*/ 4 w 7"/>
                <a:gd name="T3" fmla="*/ 5 h 12"/>
                <a:gd name="T4" fmla="*/ 4 w 7"/>
                <a:gd name="T5" fmla="*/ 7 h 12"/>
                <a:gd name="T6" fmla="*/ 3 w 7"/>
                <a:gd name="T7" fmla="*/ 11 h 12"/>
                <a:gd name="T8" fmla="*/ 0 w 7"/>
                <a:gd name="T9" fmla="*/ 8 h 12"/>
                <a:gd name="T10" fmla="*/ 1 w 7"/>
                <a:gd name="T11" fmla="*/ 11 h 12"/>
                <a:gd name="T12" fmla="*/ 1 w 7"/>
                <a:gd name="T13" fmla="*/ 11 h 12"/>
                <a:gd name="T14" fmla="*/ 2 w 7"/>
                <a:gd name="T15" fmla="*/ 12 h 12"/>
                <a:gd name="T16" fmla="*/ 3 w 7"/>
                <a:gd name="T17" fmla="*/ 11 h 12"/>
                <a:gd name="T18" fmla="*/ 5 w 7"/>
                <a:gd name="T19" fmla="*/ 11 h 12"/>
                <a:gd name="T20" fmla="*/ 6 w 7"/>
                <a:gd name="T21" fmla="*/ 7 h 12"/>
                <a:gd name="T22" fmla="*/ 7 w 7"/>
                <a:gd name="T23" fmla="*/ 8 h 12"/>
                <a:gd name="T24" fmla="*/ 7 w 7"/>
                <a:gd name="T25" fmla="*/ 6 h 12"/>
                <a:gd name="T26" fmla="*/ 5 w 7"/>
                <a:gd name="T27" fmla="*/ 5 h 12"/>
                <a:gd name="T28" fmla="*/ 7 w 7"/>
                <a:gd name="T29" fmla="*/ 1 h 12"/>
                <a:gd name="T30" fmla="*/ 6 w 7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8"/>
                    <a:pt x="3" y="10"/>
                    <a:pt x="3" y="11"/>
                  </a:cubicBezTo>
                  <a:cubicBezTo>
                    <a:pt x="1" y="12"/>
                    <a:pt x="1" y="8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2" y="11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0"/>
                    <a:pt x="5" y="8"/>
                    <a:pt x="6" y="7"/>
                  </a:cubicBezTo>
                  <a:cubicBezTo>
                    <a:pt x="7" y="7"/>
                    <a:pt x="6" y="8"/>
                    <a:pt x="7" y="8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2"/>
                    <a:pt x="7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266"/>
            <p:cNvSpPr/>
            <p:nvPr/>
          </p:nvSpPr>
          <p:spPr bwMode="auto">
            <a:xfrm>
              <a:off x="7357478" y="3367557"/>
              <a:ext cx="1663" cy="332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7532086" y="3424096"/>
              <a:ext cx="6652" cy="8315"/>
            </a:xfrm>
            <a:custGeom>
              <a:avLst/>
              <a:gdLst>
                <a:gd name="T0" fmla="*/ 1 w 3"/>
                <a:gd name="T1" fmla="*/ 1 h 4"/>
                <a:gd name="T2" fmla="*/ 2 w 3"/>
                <a:gd name="T3" fmla="*/ 3 h 4"/>
                <a:gd name="T4" fmla="*/ 3 w 3"/>
                <a:gd name="T5" fmla="*/ 4 h 4"/>
                <a:gd name="T6" fmla="*/ 3 w 3"/>
                <a:gd name="T7" fmla="*/ 2 h 4"/>
                <a:gd name="T8" fmla="*/ 1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2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2" y="2"/>
                    <a:pt x="2" y="3"/>
                    <a:pt x="3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268"/>
            <p:cNvSpPr/>
            <p:nvPr/>
          </p:nvSpPr>
          <p:spPr bwMode="auto">
            <a:xfrm>
              <a:off x="7448940" y="3340950"/>
              <a:ext cx="6652" cy="6652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1 w 3"/>
                <a:gd name="T5" fmla="*/ 2 h 3"/>
                <a:gd name="T6" fmla="*/ 3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269"/>
            <p:cNvSpPr/>
            <p:nvPr/>
          </p:nvSpPr>
          <p:spPr bwMode="auto">
            <a:xfrm>
              <a:off x="7442288" y="3334299"/>
              <a:ext cx="16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270"/>
            <p:cNvSpPr/>
            <p:nvPr/>
          </p:nvSpPr>
          <p:spPr bwMode="auto">
            <a:xfrm>
              <a:off x="7450602" y="3415781"/>
              <a:ext cx="16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271"/>
            <p:cNvSpPr/>
            <p:nvPr/>
          </p:nvSpPr>
          <p:spPr bwMode="auto">
            <a:xfrm>
              <a:off x="7452266" y="3345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Freeform 272"/>
            <p:cNvSpPr/>
            <p:nvPr/>
          </p:nvSpPr>
          <p:spPr bwMode="auto">
            <a:xfrm>
              <a:off x="7483861" y="3332635"/>
              <a:ext cx="3326" cy="16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Freeform 273"/>
            <p:cNvSpPr/>
            <p:nvPr/>
          </p:nvSpPr>
          <p:spPr bwMode="auto">
            <a:xfrm>
              <a:off x="7438962" y="3355916"/>
              <a:ext cx="3326" cy="16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274"/>
            <p:cNvSpPr/>
            <p:nvPr/>
          </p:nvSpPr>
          <p:spPr bwMode="auto">
            <a:xfrm>
              <a:off x="7522108" y="332432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275"/>
            <p:cNvSpPr/>
            <p:nvPr/>
          </p:nvSpPr>
          <p:spPr bwMode="auto">
            <a:xfrm>
              <a:off x="7392400" y="3301040"/>
              <a:ext cx="8315" cy="4989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3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276"/>
            <p:cNvSpPr/>
            <p:nvPr/>
          </p:nvSpPr>
          <p:spPr bwMode="auto">
            <a:xfrm>
              <a:off x="7397389" y="3325983"/>
              <a:ext cx="1663" cy="498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277"/>
            <p:cNvSpPr/>
            <p:nvPr/>
          </p:nvSpPr>
          <p:spPr bwMode="auto">
            <a:xfrm>
              <a:off x="7292625" y="3412455"/>
              <a:ext cx="1663" cy="332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278"/>
            <p:cNvSpPr/>
            <p:nvPr/>
          </p:nvSpPr>
          <p:spPr bwMode="auto">
            <a:xfrm>
              <a:off x="7292625" y="3409130"/>
              <a:ext cx="1663" cy="332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279"/>
            <p:cNvSpPr/>
            <p:nvPr/>
          </p:nvSpPr>
          <p:spPr bwMode="auto">
            <a:xfrm>
              <a:off x="7147950" y="3374209"/>
              <a:ext cx="71506" cy="113079"/>
            </a:xfrm>
            <a:custGeom>
              <a:avLst/>
              <a:gdLst>
                <a:gd name="T0" fmla="*/ 0 w 43"/>
                <a:gd name="T1" fmla="*/ 34 h 68"/>
                <a:gd name="T2" fmla="*/ 43 w 43"/>
                <a:gd name="T3" fmla="*/ 68 h 68"/>
                <a:gd name="T4" fmla="*/ 43 w 43"/>
                <a:gd name="T5" fmla="*/ 0 h 68"/>
                <a:gd name="T6" fmla="*/ 0 w 43"/>
                <a:gd name="T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8">
                  <a:moveTo>
                    <a:pt x="0" y="34"/>
                  </a:moveTo>
                  <a:lnTo>
                    <a:pt x="43" y="68"/>
                  </a:lnTo>
                  <a:lnTo>
                    <a:pt x="4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280"/>
            <p:cNvSpPr/>
            <p:nvPr/>
          </p:nvSpPr>
          <p:spPr bwMode="auto">
            <a:xfrm>
              <a:off x="7211141" y="3407467"/>
              <a:ext cx="43236" cy="46562"/>
            </a:xfrm>
            <a:custGeom>
              <a:avLst/>
              <a:gdLst>
                <a:gd name="T0" fmla="*/ 26 w 26"/>
                <a:gd name="T1" fmla="*/ 28 h 28"/>
                <a:gd name="T2" fmla="*/ 0 w 26"/>
                <a:gd name="T3" fmla="*/ 28 h 28"/>
                <a:gd name="T4" fmla="*/ 0 w 26"/>
                <a:gd name="T5" fmla="*/ 0 h 28"/>
                <a:gd name="T6" fmla="*/ 26 w 26"/>
                <a:gd name="T7" fmla="*/ 0 h 28"/>
                <a:gd name="T8" fmla="*/ 26 w 26"/>
                <a:gd name="T9" fmla="*/ 28 h 28"/>
                <a:gd name="T10" fmla="*/ 26 w 26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281"/>
            <p:cNvSpPr/>
            <p:nvPr/>
          </p:nvSpPr>
          <p:spPr bwMode="auto">
            <a:xfrm>
              <a:off x="7643501" y="3374209"/>
              <a:ext cx="69843" cy="113079"/>
            </a:xfrm>
            <a:custGeom>
              <a:avLst/>
              <a:gdLst>
                <a:gd name="T0" fmla="*/ 42 w 42"/>
                <a:gd name="T1" fmla="*/ 34 h 68"/>
                <a:gd name="T2" fmla="*/ 0 w 42"/>
                <a:gd name="T3" fmla="*/ 68 h 68"/>
                <a:gd name="T4" fmla="*/ 0 w 42"/>
                <a:gd name="T5" fmla="*/ 0 h 68"/>
                <a:gd name="T6" fmla="*/ 42 w 42"/>
                <a:gd name="T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8">
                  <a:moveTo>
                    <a:pt x="42" y="34"/>
                  </a:moveTo>
                  <a:lnTo>
                    <a:pt x="0" y="68"/>
                  </a:lnTo>
                  <a:lnTo>
                    <a:pt x="0" y="0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282"/>
            <p:cNvSpPr/>
            <p:nvPr/>
          </p:nvSpPr>
          <p:spPr bwMode="auto">
            <a:xfrm>
              <a:off x="7605255" y="3407467"/>
              <a:ext cx="43236" cy="46562"/>
            </a:xfrm>
            <a:custGeom>
              <a:avLst/>
              <a:gdLst>
                <a:gd name="T0" fmla="*/ 26 w 26"/>
                <a:gd name="T1" fmla="*/ 28 h 28"/>
                <a:gd name="T2" fmla="*/ 0 w 26"/>
                <a:gd name="T3" fmla="*/ 28 h 28"/>
                <a:gd name="T4" fmla="*/ 0 w 26"/>
                <a:gd name="T5" fmla="*/ 0 h 28"/>
                <a:gd name="T6" fmla="*/ 26 w 26"/>
                <a:gd name="T7" fmla="*/ 0 h 28"/>
                <a:gd name="T8" fmla="*/ 26 w 26"/>
                <a:gd name="T9" fmla="*/ 28 h 28"/>
                <a:gd name="T10" fmla="*/ 26 w 26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283"/>
            <p:cNvSpPr/>
            <p:nvPr/>
          </p:nvSpPr>
          <p:spPr bwMode="auto">
            <a:xfrm>
              <a:off x="7374108" y="3146388"/>
              <a:ext cx="113079" cy="71506"/>
            </a:xfrm>
            <a:custGeom>
              <a:avLst/>
              <a:gdLst>
                <a:gd name="T0" fmla="*/ 34 w 68"/>
                <a:gd name="T1" fmla="*/ 0 h 43"/>
                <a:gd name="T2" fmla="*/ 0 w 68"/>
                <a:gd name="T3" fmla="*/ 43 h 43"/>
                <a:gd name="T4" fmla="*/ 68 w 68"/>
                <a:gd name="T5" fmla="*/ 43 h 43"/>
                <a:gd name="T6" fmla="*/ 34 w 68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3">
                  <a:moveTo>
                    <a:pt x="34" y="0"/>
                  </a:moveTo>
                  <a:lnTo>
                    <a:pt x="0" y="43"/>
                  </a:lnTo>
                  <a:lnTo>
                    <a:pt x="68" y="4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284"/>
            <p:cNvSpPr/>
            <p:nvPr/>
          </p:nvSpPr>
          <p:spPr bwMode="auto">
            <a:xfrm>
              <a:off x="7407366" y="3211242"/>
              <a:ext cx="48225" cy="44899"/>
            </a:xfrm>
            <a:custGeom>
              <a:avLst/>
              <a:gdLst>
                <a:gd name="T0" fmla="*/ 29 w 29"/>
                <a:gd name="T1" fmla="*/ 27 h 27"/>
                <a:gd name="T2" fmla="*/ 0 w 29"/>
                <a:gd name="T3" fmla="*/ 27 h 27"/>
                <a:gd name="T4" fmla="*/ 0 w 29"/>
                <a:gd name="T5" fmla="*/ 0 h 27"/>
                <a:gd name="T6" fmla="*/ 29 w 29"/>
                <a:gd name="T7" fmla="*/ 0 h 27"/>
                <a:gd name="T8" fmla="*/ 29 w 29"/>
                <a:gd name="T9" fmla="*/ 27 h 27"/>
                <a:gd name="T10" fmla="*/ 29 w 2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7">
                  <a:moveTo>
                    <a:pt x="29" y="27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7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285"/>
            <p:cNvSpPr/>
            <p:nvPr/>
          </p:nvSpPr>
          <p:spPr bwMode="auto">
            <a:xfrm>
              <a:off x="7374108" y="3643602"/>
              <a:ext cx="113079" cy="71506"/>
            </a:xfrm>
            <a:custGeom>
              <a:avLst/>
              <a:gdLst>
                <a:gd name="T0" fmla="*/ 34 w 68"/>
                <a:gd name="T1" fmla="*/ 43 h 43"/>
                <a:gd name="T2" fmla="*/ 0 w 68"/>
                <a:gd name="T3" fmla="*/ 0 h 43"/>
                <a:gd name="T4" fmla="*/ 68 w 68"/>
                <a:gd name="T5" fmla="*/ 0 h 43"/>
                <a:gd name="T6" fmla="*/ 34 w 6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3">
                  <a:moveTo>
                    <a:pt x="34" y="43"/>
                  </a:moveTo>
                  <a:lnTo>
                    <a:pt x="0" y="0"/>
                  </a:lnTo>
                  <a:lnTo>
                    <a:pt x="68" y="0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286"/>
            <p:cNvSpPr/>
            <p:nvPr/>
          </p:nvSpPr>
          <p:spPr bwMode="auto">
            <a:xfrm>
              <a:off x="7407366" y="3605355"/>
              <a:ext cx="48225" cy="44899"/>
            </a:xfrm>
            <a:custGeom>
              <a:avLst/>
              <a:gdLst>
                <a:gd name="T0" fmla="*/ 29 w 29"/>
                <a:gd name="T1" fmla="*/ 27 h 27"/>
                <a:gd name="T2" fmla="*/ 0 w 29"/>
                <a:gd name="T3" fmla="*/ 27 h 27"/>
                <a:gd name="T4" fmla="*/ 0 w 29"/>
                <a:gd name="T5" fmla="*/ 0 h 27"/>
                <a:gd name="T6" fmla="*/ 29 w 29"/>
                <a:gd name="T7" fmla="*/ 0 h 27"/>
                <a:gd name="T8" fmla="*/ 29 w 29"/>
                <a:gd name="T9" fmla="*/ 27 h 27"/>
                <a:gd name="T10" fmla="*/ 29 w 2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7">
                  <a:moveTo>
                    <a:pt x="29" y="27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27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287"/>
            <p:cNvSpPr/>
            <p:nvPr/>
          </p:nvSpPr>
          <p:spPr bwMode="auto">
            <a:xfrm>
              <a:off x="7229434" y="3231197"/>
              <a:ext cx="91461" cy="89798"/>
            </a:xfrm>
            <a:custGeom>
              <a:avLst/>
              <a:gdLst>
                <a:gd name="T0" fmla="*/ 0 w 55"/>
                <a:gd name="T1" fmla="*/ 0 h 54"/>
                <a:gd name="T2" fmla="*/ 7 w 55"/>
                <a:gd name="T3" fmla="*/ 54 h 54"/>
                <a:gd name="T4" fmla="*/ 55 w 55"/>
                <a:gd name="T5" fmla="*/ 6 h 54"/>
                <a:gd name="T6" fmla="*/ 0 w 55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4">
                  <a:moveTo>
                    <a:pt x="0" y="0"/>
                  </a:moveTo>
                  <a:lnTo>
                    <a:pt x="7" y="54"/>
                  </a:lnTo>
                  <a:lnTo>
                    <a:pt x="55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Freeform 288"/>
            <p:cNvSpPr/>
            <p:nvPr/>
          </p:nvSpPr>
          <p:spPr bwMode="auto">
            <a:xfrm>
              <a:off x="7259366" y="3259466"/>
              <a:ext cx="64855" cy="64855"/>
            </a:xfrm>
            <a:custGeom>
              <a:avLst/>
              <a:gdLst>
                <a:gd name="T0" fmla="*/ 19 w 39"/>
                <a:gd name="T1" fmla="*/ 39 h 39"/>
                <a:gd name="T2" fmla="*/ 0 w 39"/>
                <a:gd name="T3" fmla="*/ 20 h 39"/>
                <a:gd name="T4" fmla="*/ 20 w 39"/>
                <a:gd name="T5" fmla="*/ 0 h 39"/>
                <a:gd name="T6" fmla="*/ 39 w 39"/>
                <a:gd name="T7" fmla="*/ 19 h 39"/>
                <a:gd name="T8" fmla="*/ 19 w 39"/>
                <a:gd name="T9" fmla="*/ 39 h 39"/>
                <a:gd name="T10" fmla="*/ 19 w 39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Freeform 289"/>
            <p:cNvSpPr/>
            <p:nvPr/>
          </p:nvSpPr>
          <p:spPr bwMode="auto">
            <a:xfrm>
              <a:off x="7540400" y="3540501"/>
              <a:ext cx="89798" cy="89798"/>
            </a:xfrm>
            <a:custGeom>
              <a:avLst/>
              <a:gdLst>
                <a:gd name="T0" fmla="*/ 54 w 54"/>
                <a:gd name="T1" fmla="*/ 54 h 54"/>
                <a:gd name="T2" fmla="*/ 0 w 54"/>
                <a:gd name="T3" fmla="*/ 48 h 54"/>
                <a:gd name="T4" fmla="*/ 48 w 54"/>
                <a:gd name="T5" fmla="*/ 0 h 54"/>
                <a:gd name="T6" fmla="*/ 54 w 54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4">
                  <a:moveTo>
                    <a:pt x="54" y="54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290"/>
            <p:cNvSpPr/>
            <p:nvPr/>
          </p:nvSpPr>
          <p:spPr bwMode="auto">
            <a:xfrm>
              <a:off x="7538738" y="3538838"/>
              <a:ext cx="64855" cy="63191"/>
            </a:xfrm>
            <a:custGeom>
              <a:avLst/>
              <a:gdLst>
                <a:gd name="T0" fmla="*/ 17 w 39"/>
                <a:gd name="T1" fmla="*/ 38 h 38"/>
                <a:gd name="T2" fmla="*/ 0 w 39"/>
                <a:gd name="T3" fmla="*/ 20 h 38"/>
                <a:gd name="T4" fmla="*/ 20 w 39"/>
                <a:gd name="T5" fmla="*/ 0 h 38"/>
                <a:gd name="T6" fmla="*/ 39 w 39"/>
                <a:gd name="T7" fmla="*/ 18 h 38"/>
                <a:gd name="T8" fmla="*/ 17 w 39"/>
                <a:gd name="T9" fmla="*/ 38 h 38"/>
                <a:gd name="T10" fmla="*/ 17 w 39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17" y="38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9" y="18"/>
                  </a:lnTo>
                  <a:lnTo>
                    <a:pt x="17" y="38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291"/>
            <p:cNvSpPr/>
            <p:nvPr/>
          </p:nvSpPr>
          <p:spPr bwMode="auto">
            <a:xfrm>
              <a:off x="7540400" y="3231197"/>
              <a:ext cx="89798" cy="89798"/>
            </a:xfrm>
            <a:custGeom>
              <a:avLst/>
              <a:gdLst>
                <a:gd name="T0" fmla="*/ 54 w 54"/>
                <a:gd name="T1" fmla="*/ 0 h 54"/>
                <a:gd name="T2" fmla="*/ 0 w 54"/>
                <a:gd name="T3" fmla="*/ 6 h 54"/>
                <a:gd name="T4" fmla="*/ 48 w 54"/>
                <a:gd name="T5" fmla="*/ 54 h 54"/>
                <a:gd name="T6" fmla="*/ 54 w 54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4">
                  <a:moveTo>
                    <a:pt x="54" y="0"/>
                  </a:moveTo>
                  <a:lnTo>
                    <a:pt x="0" y="6"/>
                  </a:lnTo>
                  <a:lnTo>
                    <a:pt x="48" y="5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Freeform 292"/>
            <p:cNvSpPr/>
            <p:nvPr/>
          </p:nvSpPr>
          <p:spPr bwMode="auto">
            <a:xfrm>
              <a:off x="7538738" y="3259466"/>
              <a:ext cx="61529" cy="64855"/>
            </a:xfrm>
            <a:custGeom>
              <a:avLst/>
              <a:gdLst>
                <a:gd name="T0" fmla="*/ 20 w 37"/>
                <a:gd name="T1" fmla="*/ 39 h 39"/>
                <a:gd name="T2" fmla="*/ 0 w 37"/>
                <a:gd name="T3" fmla="*/ 19 h 39"/>
                <a:gd name="T4" fmla="*/ 17 w 37"/>
                <a:gd name="T5" fmla="*/ 0 h 39"/>
                <a:gd name="T6" fmla="*/ 37 w 37"/>
                <a:gd name="T7" fmla="*/ 20 h 39"/>
                <a:gd name="T8" fmla="*/ 20 w 37"/>
                <a:gd name="T9" fmla="*/ 39 h 39"/>
                <a:gd name="T10" fmla="*/ 20 w 37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9">
                  <a:moveTo>
                    <a:pt x="20" y="39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7" y="20"/>
                  </a:lnTo>
                  <a:lnTo>
                    <a:pt x="20" y="39"/>
                  </a:lnTo>
                  <a:lnTo>
                    <a:pt x="20" y="3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Freeform 293"/>
            <p:cNvSpPr/>
            <p:nvPr/>
          </p:nvSpPr>
          <p:spPr bwMode="auto">
            <a:xfrm>
              <a:off x="7229434" y="3540501"/>
              <a:ext cx="91461" cy="89798"/>
            </a:xfrm>
            <a:custGeom>
              <a:avLst/>
              <a:gdLst>
                <a:gd name="T0" fmla="*/ 0 w 55"/>
                <a:gd name="T1" fmla="*/ 54 h 54"/>
                <a:gd name="T2" fmla="*/ 7 w 55"/>
                <a:gd name="T3" fmla="*/ 0 h 54"/>
                <a:gd name="T4" fmla="*/ 55 w 55"/>
                <a:gd name="T5" fmla="*/ 48 h 54"/>
                <a:gd name="T6" fmla="*/ 0 w 55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lnTo>
                    <a:pt x="7" y="0"/>
                  </a:lnTo>
                  <a:lnTo>
                    <a:pt x="55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294"/>
            <p:cNvSpPr/>
            <p:nvPr/>
          </p:nvSpPr>
          <p:spPr bwMode="auto">
            <a:xfrm>
              <a:off x="7259366" y="3538838"/>
              <a:ext cx="64855" cy="63191"/>
            </a:xfrm>
            <a:custGeom>
              <a:avLst/>
              <a:gdLst>
                <a:gd name="T0" fmla="*/ 20 w 39"/>
                <a:gd name="T1" fmla="*/ 38 h 38"/>
                <a:gd name="T2" fmla="*/ 0 w 39"/>
                <a:gd name="T3" fmla="*/ 18 h 38"/>
                <a:gd name="T4" fmla="*/ 19 w 39"/>
                <a:gd name="T5" fmla="*/ 0 h 38"/>
                <a:gd name="T6" fmla="*/ 39 w 39"/>
                <a:gd name="T7" fmla="*/ 20 h 38"/>
                <a:gd name="T8" fmla="*/ 20 w 39"/>
                <a:gd name="T9" fmla="*/ 38 h 38"/>
                <a:gd name="T10" fmla="*/ 20 w 39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20" y="38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20" y="38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295"/>
            <p:cNvSpPr>
              <a:spLocks noEditPoints="1"/>
            </p:cNvSpPr>
            <p:nvPr/>
          </p:nvSpPr>
          <p:spPr bwMode="auto">
            <a:xfrm>
              <a:off x="9476044" y="3234523"/>
              <a:ext cx="462293" cy="410743"/>
            </a:xfrm>
            <a:custGeom>
              <a:avLst/>
              <a:gdLst>
                <a:gd name="T0" fmla="*/ 215 w 222"/>
                <a:gd name="T1" fmla="*/ 0 h 197"/>
                <a:gd name="T2" fmla="*/ 7 w 222"/>
                <a:gd name="T3" fmla="*/ 0 h 197"/>
                <a:gd name="T4" fmla="*/ 0 w 222"/>
                <a:gd name="T5" fmla="*/ 7 h 197"/>
                <a:gd name="T6" fmla="*/ 0 w 222"/>
                <a:gd name="T7" fmla="*/ 190 h 197"/>
                <a:gd name="T8" fmla="*/ 7 w 222"/>
                <a:gd name="T9" fmla="*/ 197 h 197"/>
                <a:gd name="T10" fmla="*/ 46 w 222"/>
                <a:gd name="T11" fmla="*/ 197 h 197"/>
                <a:gd name="T12" fmla="*/ 46 w 222"/>
                <a:gd name="T13" fmla="*/ 182 h 197"/>
                <a:gd name="T14" fmla="*/ 14 w 222"/>
                <a:gd name="T15" fmla="*/ 182 h 197"/>
                <a:gd name="T16" fmla="*/ 14 w 222"/>
                <a:gd name="T17" fmla="*/ 49 h 197"/>
                <a:gd name="T18" fmla="*/ 208 w 222"/>
                <a:gd name="T19" fmla="*/ 49 h 197"/>
                <a:gd name="T20" fmla="*/ 208 w 222"/>
                <a:gd name="T21" fmla="*/ 182 h 197"/>
                <a:gd name="T22" fmla="*/ 173 w 222"/>
                <a:gd name="T23" fmla="*/ 182 h 197"/>
                <a:gd name="T24" fmla="*/ 173 w 222"/>
                <a:gd name="T25" fmla="*/ 197 h 197"/>
                <a:gd name="T26" fmla="*/ 215 w 222"/>
                <a:gd name="T27" fmla="*/ 197 h 197"/>
                <a:gd name="T28" fmla="*/ 222 w 222"/>
                <a:gd name="T29" fmla="*/ 190 h 197"/>
                <a:gd name="T30" fmla="*/ 222 w 222"/>
                <a:gd name="T31" fmla="*/ 7 h 197"/>
                <a:gd name="T32" fmla="*/ 215 w 222"/>
                <a:gd name="T33" fmla="*/ 0 h 197"/>
                <a:gd name="T34" fmla="*/ 143 w 222"/>
                <a:gd name="T35" fmla="*/ 34 h 197"/>
                <a:gd name="T36" fmla="*/ 134 w 222"/>
                <a:gd name="T37" fmla="*/ 24 h 197"/>
                <a:gd name="T38" fmla="*/ 143 w 222"/>
                <a:gd name="T39" fmla="*/ 15 h 197"/>
                <a:gd name="T40" fmla="*/ 153 w 222"/>
                <a:gd name="T41" fmla="*/ 24 h 197"/>
                <a:gd name="T42" fmla="*/ 143 w 222"/>
                <a:gd name="T43" fmla="*/ 34 h 197"/>
                <a:gd name="T44" fmla="*/ 171 w 222"/>
                <a:gd name="T45" fmla="*/ 34 h 197"/>
                <a:gd name="T46" fmla="*/ 162 w 222"/>
                <a:gd name="T47" fmla="*/ 24 h 197"/>
                <a:gd name="T48" fmla="*/ 171 w 222"/>
                <a:gd name="T49" fmla="*/ 15 h 197"/>
                <a:gd name="T50" fmla="*/ 180 w 222"/>
                <a:gd name="T51" fmla="*/ 24 h 197"/>
                <a:gd name="T52" fmla="*/ 171 w 222"/>
                <a:gd name="T53" fmla="*/ 34 h 197"/>
                <a:gd name="T54" fmla="*/ 198 w 222"/>
                <a:gd name="T55" fmla="*/ 34 h 197"/>
                <a:gd name="T56" fmla="*/ 189 w 222"/>
                <a:gd name="T57" fmla="*/ 24 h 197"/>
                <a:gd name="T58" fmla="*/ 198 w 222"/>
                <a:gd name="T59" fmla="*/ 15 h 197"/>
                <a:gd name="T60" fmla="*/ 208 w 222"/>
                <a:gd name="T61" fmla="*/ 24 h 197"/>
                <a:gd name="T62" fmla="*/ 198 w 222"/>
                <a:gd name="T63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97">
                  <a:moveTo>
                    <a:pt x="2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3"/>
                    <a:pt x="3" y="197"/>
                    <a:pt x="7" y="197"/>
                  </a:cubicBezTo>
                  <a:cubicBezTo>
                    <a:pt x="46" y="197"/>
                    <a:pt x="46" y="197"/>
                    <a:pt x="46" y="19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8" y="182"/>
                    <a:pt x="208" y="182"/>
                    <a:pt x="208" y="182"/>
                  </a:cubicBezTo>
                  <a:cubicBezTo>
                    <a:pt x="173" y="182"/>
                    <a:pt x="173" y="182"/>
                    <a:pt x="173" y="182"/>
                  </a:cubicBezTo>
                  <a:cubicBezTo>
                    <a:pt x="173" y="197"/>
                    <a:pt x="173" y="197"/>
                    <a:pt x="173" y="197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9" y="197"/>
                    <a:pt x="222" y="193"/>
                    <a:pt x="222" y="190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2" y="3"/>
                    <a:pt x="219" y="0"/>
                    <a:pt x="215" y="0"/>
                  </a:cubicBezTo>
                  <a:close/>
                  <a:moveTo>
                    <a:pt x="143" y="34"/>
                  </a:moveTo>
                  <a:cubicBezTo>
                    <a:pt x="138" y="34"/>
                    <a:pt x="134" y="29"/>
                    <a:pt x="134" y="24"/>
                  </a:cubicBezTo>
                  <a:cubicBezTo>
                    <a:pt x="134" y="19"/>
                    <a:pt x="138" y="15"/>
                    <a:pt x="143" y="15"/>
                  </a:cubicBezTo>
                  <a:cubicBezTo>
                    <a:pt x="149" y="15"/>
                    <a:pt x="153" y="19"/>
                    <a:pt x="153" y="24"/>
                  </a:cubicBezTo>
                  <a:cubicBezTo>
                    <a:pt x="153" y="29"/>
                    <a:pt x="149" y="34"/>
                    <a:pt x="143" y="34"/>
                  </a:cubicBezTo>
                  <a:close/>
                  <a:moveTo>
                    <a:pt x="171" y="34"/>
                  </a:moveTo>
                  <a:cubicBezTo>
                    <a:pt x="166" y="34"/>
                    <a:pt x="162" y="29"/>
                    <a:pt x="162" y="24"/>
                  </a:cubicBezTo>
                  <a:cubicBezTo>
                    <a:pt x="162" y="19"/>
                    <a:pt x="166" y="15"/>
                    <a:pt x="171" y="15"/>
                  </a:cubicBezTo>
                  <a:cubicBezTo>
                    <a:pt x="176" y="15"/>
                    <a:pt x="180" y="19"/>
                    <a:pt x="180" y="24"/>
                  </a:cubicBezTo>
                  <a:cubicBezTo>
                    <a:pt x="180" y="29"/>
                    <a:pt x="176" y="34"/>
                    <a:pt x="171" y="34"/>
                  </a:cubicBezTo>
                  <a:close/>
                  <a:moveTo>
                    <a:pt x="198" y="34"/>
                  </a:moveTo>
                  <a:cubicBezTo>
                    <a:pt x="193" y="34"/>
                    <a:pt x="189" y="29"/>
                    <a:pt x="189" y="24"/>
                  </a:cubicBezTo>
                  <a:cubicBezTo>
                    <a:pt x="189" y="19"/>
                    <a:pt x="193" y="15"/>
                    <a:pt x="198" y="15"/>
                  </a:cubicBezTo>
                  <a:cubicBezTo>
                    <a:pt x="204" y="15"/>
                    <a:pt x="208" y="19"/>
                    <a:pt x="208" y="24"/>
                  </a:cubicBezTo>
                  <a:cubicBezTo>
                    <a:pt x="208" y="29"/>
                    <a:pt x="204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Freeform 296"/>
            <p:cNvSpPr/>
            <p:nvPr/>
          </p:nvSpPr>
          <p:spPr bwMode="auto">
            <a:xfrm>
              <a:off x="9544224" y="3425759"/>
              <a:ext cx="148001" cy="76495"/>
            </a:xfrm>
            <a:custGeom>
              <a:avLst/>
              <a:gdLst>
                <a:gd name="T0" fmla="*/ 89 w 89"/>
                <a:gd name="T1" fmla="*/ 21 h 46"/>
                <a:gd name="T2" fmla="*/ 67 w 89"/>
                <a:gd name="T3" fmla="*/ 0 h 46"/>
                <a:gd name="T4" fmla="*/ 0 w 89"/>
                <a:gd name="T5" fmla="*/ 27 h 46"/>
                <a:gd name="T6" fmla="*/ 24 w 89"/>
                <a:gd name="T7" fmla="*/ 46 h 46"/>
                <a:gd name="T8" fmla="*/ 89 w 89"/>
                <a:gd name="T9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6">
                  <a:moveTo>
                    <a:pt x="89" y="21"/>
                  </a:moveTo>
                  <a:lnTo>
                    <a:pt x="67" y="0"/>
                  </a:lnTo>
                  <a:lnTo>
                    <a:pt x="0" y="27"/>
                  </a:lnTo>
                  <a:lnTo>
                    <a:pt x="24" y="46"/>
                  </a:lnTo>
                  <a:lnTo>
                    <a:pt x="89" y="2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297"/>
            <p:cNvSpPr/>
            <p:nvPr/>
          </p:nvSpPr>
          <p:spPr bwMode="auto">
            <a:xfrm>
              <a:off x="9710517" y="3420771"/>
              <a:ext cx="146337" cy="78158"/>
            </a:xfrm>
            <a:custGeom>
              <a:avLst/>
              <a:gdLst>
                <a:gd name="T0" fmla="*/ 88 w 88"/>
                <a:gd name="T1" fmla="*/ 26 h 47"/>
                <a:gd name="T2" fmla="*/ 23 w 88"/>
                <a:gd name="T3" fmla="*/ 0 h 47"/>
                <a:gd name="T4" fmla="*/ 0 w 88"/>
                <a:gd name="T5" fmla="*/ 21 h 47"/>
                <a:gd name="T6" fmla="*/ 66 w 88"/>
                <a:gd name="T7" fmla="*/ 47 h 47"/>
                <a:gd name="T8" fmla="*/ 88 w 88"/>
                <a:gd name="T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7">
                  <a:moveTo>
                    <a:pt x="88" y="26"/>
                  </a:moveTo>
                  <a:lnTo>
                    <a:pt x="23" y="0"/>
                  </a:lnTo>
                  <a:lnTo>
                    <a:pt x="0" y="21"/>
                  </a:lnTo>
                  <a:lnTo>
                    <a:pt x="66" y="47"/>
                  </a:lnTo>
                  <a:lnTo>
                    <a:pt x="88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298"/>
            <p:cNvSpPr/>
            <p:nvPr/>
          </p:nvSpPr>
          <p:spPr bwMode="auto">
            <a:xfrm>
              <a:off x="9710517" y="3563782"/>
              <a:ext cx="109753" cy="124720"/>
            </a:xfrm>
            <a:custGeom>
              <a:avLst/>
              <a:gdLst>
                <a:gd name="T0" fmla="*/ 0 w 66"/>
                <a:gd name="T1" fmla="*/ 0 h 75"/>
                <a:gd name="T2" fmla="*/ 0 w 66"/>
                <a:gd name="T3" fmla="*/ 75 h 75"/>
                <a:gd name="T4" fmla="*/ 66 w 66"/>
                <a:gd name="T5" fmla="*/ 49 h 75"/>
                <a:gd name="T6" fmla="*/ 66 w 66"/>
                <a:gd name="T7" fmla="*/ 10 h 75"/>
                <a:gd name="T8" fmla="*/ 29 w 66"/>
                <a:gd name="T9" fmla="*/ 24 h 75"/>
                <a:gd name="T10" fmla="*/ 0 w 66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75">
                  <a:moveTo>
                    <a:pt x="0" y="0"/>
                  </a:moveTo>
                  <a:lnTo>
                    <a:pt x="0" y="75"/>
                  </a:lnTo>
                  <a:lnTo>
                    <a:pt x="66" y="49"/>
                  </a:lnTo>
                  <a:lnTo>
                    <a:pt x="66" y="10"/>
                  </a:lnTo>
                  <a:lnTo>
                    <a:pt x="29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Freeform 299"/>
            <p:cNvSpPr/>
            <p:nvPr/>
          </p:nvSpPr>
          <p:spPr bwMode="auto">
            <a:xfrm>
              <a:off x="9723820" y="3512231"/>
              <a:ext cx="146337" cy="76495"/>
            </a:xfrm>
            <a:custGeom>
              <a:avLst/>
              <a:gdLst>
                <a:gd name="T0" fmla="*/ 0 w 88"/>
                <a:gd name="T1" fmla="*/ 26 h 46"/>
                <a:gd name="T2" fmla="*/ 23 w 88"/>
                <a:gd name="T3" fmla="*/ 46 h 46"/>
                <a:gd name="T4" fmla="*/ 88 w 88"/>
                <a:gd name="T5" fmla="*/ 20 h 46"/>
                <a:gd name="T6" fmla="*/ 65 w 88"/>
                <a:gd name="T7" fmla="*/ 0 h 46"/>
                <a:gd name="T8" fmla="*/ 0 w 88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6">
                  <a:moveTo>
                    <a:pt x="0" y="26"/>
                  </a:moveTo>
                  <a:lnTo>
                    <a:pt x="23" y="46"/>
                  </a:lnTo>
                  <a:lnTo>
                    <a:pt x="88" y="20"/>
                  </a:lnTo>
                  <a:lnTo>
                    <a:pt x="6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300"/>
            <p:cNvSpPr/>
            <p:nvPr/>
          </p:nvSpPr>
          <p:spPr bwMode="auto">
            <a:xfrm>
              <a:off x="9587460" y="3572096"/>
              <a:ext cx="109753" cy="116405"/>
            </a:xfrm>
            <a:custGeom>
              <a:avLst/>
              <a:gdLst>
                <a:gd name="T0" fmla="*/ 0 w 66"/>
                <a:gd name="T1" fmla="*/ 8 h 70"/>
                <a:gd name="T2" fmla="*/ 0 w 66"/>
                <a:gd name="T3" fmla="*/ 44 h 70"/>
                <a:gd name="T4" fmla="*/ 66 w 66"/>
                <a:gd name="T5" fmla="*/ 70 h 70"/>
                <a:gd name="T6" fmla="*/ 66 w 66"/>
                <a:gd name="T7" fmla="*/ 0 h 70"/>
                <a:gd name="T8" fmla="*/ 41 w 66"/>
                <a:gd name="T9" fmla="*/ 24 h 70"/>
                <a:gd name="T10" fmla="*/ 0 w 66"/>
                <a:gd name="T11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70">
                  <a:moveTo>
                    <a:pt x="0" y="8"/>
                  </a:moveTo>
                  <a:lnTo>
                    <a:pt x="0" y="44"/>
                  </a:lnTo>
                  <a:lnTo>
                    <a:pt x="66" y="70"/>
                  </a:lnTo>
                  <a:lnTo>
                    <a:pt x="66" y="0"/>
                  </a:lnTo>
                  <a:lnTo>
                    <a:pt x="41" y="2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301"/>
            <p:cNvSpPr/>
            <p:nvPr/>
          </p:nvSpPr>
          <p:spPr bwMode="auto">
            <a:xfrm>
              <a:off x="9544224" y="3515557"/>
              <a:ext cx="146337" cy="79820"/>
            </a:xfrm>
            <a:custGeom>
              <a:avLst/>
              <a:gdLst>
                <a:gd name="T0" fmla="*/ 88 w 88"/>
                <a:gd name="T1" fmla="*/ 27 h 48"/>
                <a:gd name="T2" fmla="*/ 23 w 88"/>
                <a:gd name="T3" fmla="*/ 0 h 48"/>
                <a:gd name="T4" fmla="*/ 0 w 88"/>
                <a:gd name="T5" fmla="*/ 22 h 48"/>
                <a:gd name="T6" fmla="*/ 65 w 88"/>
                <a:gd name="T7" fmla="*/ 48 h 48"/>
                <a:gd name="T8" fmla="*/ 88 w 88"/>
                <a:gd name="T9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8">
                  <a:moveTo>
                    <a:pt x="88" y="27"/>
                  </a:moveTo>
                  <a:lnTo>
                    <a:pt x="23" y="0"/>
                  </a:lnTo>
                  <a:lnTo>
                    <a:pt x="0" y="22"/>
                  </a:lnTo>
                  <a:lnTo>
                    <a:pt x="65" y="48"/>
                  </a:lnTo>
                  <a:lnTo>
                    <a:pt x="88" y="2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Oval 302"/>
            <p:cNvSpPr>
              <a:spLocks noChangeArrowheads="1"/>
            </p:cNvSpPr>
            <p:nvPr/>
          </p:nvSpPr>
          <p:spPr bwMode="auto">
            <a:xfrm>
              <a:off x="3868663" y="4406884"/>
              <a:ext cx="89798" cy="113079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303"/>
            <p:cNvSpPr>
              <a:spLocks noEditPoints="1"/>
            </p:cNvSpPr>
            <p:nvPr/>
          </p:nvSpPr>
          <p:spPr bwMode="auto">
            <a:xfrm>
              <a:off x="3747270" y="4529941"/>
              <a:ext cx="325933" cy="460631"/>
            </a:xfrm>
            <a:custGeom>
              <a:avLst/>
              <a:gdLst>
                <a:gd name="T0" fmla="*/ 156 w 156"/>
                <a:gd name="T1" fmla="*/ 34 h 221"/>
                <a:gd name="T2" fmla="*/ 155 w 156"/>
                <a:gd name="T3" fmla="*/ 33 h 221"/>
                <a:gd name="T4" fmla="*/ 148 w 156"/>
                <a:gd name="T5" fmla="*/ 27 h 221"/>
                <a:gd name="T6" fmla="*/ 116 w 156"/>
                <a:gd name="T7" fmla="*/ 4 h 221"/>
                <a:gd name="T8" fmla="*/ 109 w 156"/>
                <a:gd name="T9" fmla="*/ 1 h 221"/>
                <a:gd name="T10" fmla="*/ 98 w 156"/>
                <a:gd name="T11" fmla="*/ 1 h 221"/>
                <a:gd name="T12" fmla="*/ 96 w 156"/>
                <a:gd name="T13" fmla="*/ 14 h 221"/>
                <a:gd name="T14" fmla="*/ 87 w 156"/>
                <a:gd name="T15" fmla="*/ 55 h 221"/>
                <a:gd name="T16" fmla="*/ 87 w 156"/>
                <a:gd name="T17" fmla="*/ 9 h 221"/>
                <a:gd name="T18" fmla="*/ 75 w 156"/>
                <a:gd name="T19" fmla="*/ 0 h 221"/>
                <a:gd name="T20" fmla="*/ 74 w 156"/>
                <a:gd name="T21" fmla="*/ 11 h 221"/>
                <a:gd name="T22" fmla="*/ 58 w 156"/>
                <a:gd name="T23" fmla="*/ 23 h 221"/>
                <a:gd name="T24" fmla="*/ 52 w 156"/>
                <a:gd name="T25" fmla="*/ 9 h 221"/>
                <a:gd name="T26" fmla="*/ 61 w 156"/>
                <a:gd name="T27" fmla="*/ 0 h 221"/>
                <a:gd name="T28" fmla="*/ 49 w 156"/>
                <a:gd name="T29" fmla="*/ 2 h 221"/>
                <a:gd name="T30" fmla="*/ 3 w 156"/>
                <a:gd name="T31" fmla="*/ 46 h 221"/>
                <a:gd name="T32" fmla="*/ 3 w 156"/>
                <a:gd name="T33" fmla="*/ 46 h 221"/>
                <a:gd name="T34" fmla="*/ 1 w 156"/>
                <a:gd name="T35" fmla="*/ 62 h 221"/>
                <a:gd name="T36" fmla="*/ 2 w 156"/>
                <a:gd name="T37" fmla="*/ 62 h 221"/>
                <a:gd name="T38" fmla="*/ 3 w 156"/>
                <a:gd name="T39" fmla="*/ 64 h 221"/>
                <a:gd name="T40" fmla="*/ 7 w 156"/>
                <a:gd name="T41" fmla="*/ 73 h 221"/>
                <a:gd name="T42" fmla="*/ 26 w 156"/>
                <a:gd name="T43" fmla="*/ 109 h 221"/>
                <a:gd name="T44" fmla="*/ 42 w 156"/>
                <a:gd name="T45" fmla="*/ 116 h 221"/>
                <a:gd name="T46" fmla="*/ 45 w 156"/>
                <a:gd name="T47" fmla="*/ 117 h 221"/>
                <a:gd name="T48" fmla="*/ 78 w 156"/>
                <a:gd name="T49" fmla="*/ 221 h 221"/>
                <a:gd name="T50" fmla="*/ 72 w 156"/>
                <a:gd name="T51" fmla="*/ 142 h 221"/>
                <a:gd name="T52" fmla="*/ 115 w 156"/>
                <a:gd name="T53" fmla="*/ 43 h 221"/>
                <a:gd name="T54" fmla="*/ 121 w 156"/>
                <a:gd name="T55" fmla="*/ 40 h 221"/>
                <a:gd name="T56" fmla="*/ 97 w 156"/>
                <a:gd name="T57" fmla="*/ 58 h 221"/>
                <a:gd name="T58" fmla="*/ 115 w 156"/>
                <a:gd name="T59" fmla="*/ 43 h 221"/>
                <a:gd name="T60" fmla="*/ 39 w 156"/>
                <a:gd name="T61" fmla="*/ 72 h 221"/>
                <a:gd name="T62" fmla="*/ 30 w 156"/>
                <a:gd name="T63" fmla="*/ 56 h 221"/>
                <a:gd name="T64" fmla="*/ 43 w 156"/>
                <a:gd name="T65" fmla="*/ 7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221">
                  <a:moveTo>
                    <a:pt x="155" y="54"/>
                  </a:moveTo>
                  <a:cubicBezTo>
                    <a:pt x="155" y="45"/>
                    <a:pt x="156" y="31"/>
                    <a:pt x="156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4" y="2"/>
                    <a:pt x="111" y="2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1"/>
                    <a:pt x="101" y="1"/>
                    <a:pt x="98" y="0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1"/>
                    <a:pt x="54" y="1"/>
                    <a:pt x="50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46" y="2"/>
                    <a:pt x="43" y="3"/>
                    <a:pt x="40" y="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0" y="77"/>
                    <a:pt x="2" y="55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31" y="107"/>
                    <a:pt x="37" y="104"/>
                    <a:pt x="42" y="101"/>
                  </a:cubicBezTo>
                  <a:cubicBezTo>
                    <a:pt x="42" y="106"/>
                    <a:pt x="42" y="111"/>
                    <a:pt x="42" y="116"/>
                  </a:cubicBezTo>
                  <a:cubicBezTo>
                    <a:pt x="42" y="116"/>
                    <a:pt x="42" y="117"/>
                    <a:pt x="42" y="117"/>
                  </a:cubicBezTo>
                  <a:cubicBezTo>
                    <a:pt x="43" y="117"/>
                    <a:pt x="44" y="117"/>
                    <a:pt x="45" y="117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8" y="208"/>
                    <a:pt x="78" y="191"/>
                    <a:pt x="78" y="174"/>
                  </a:cubicBezTo>
                  <a:cubicBezTo>
                    <a:pt x="74" y="164"/>
                    <a:pt x="72" y="153"/>
                    <a:pt x="72" y="142"/>
                  </a:cubicBezTo>
                  <a:cubicBezTo>
                    <a:pt x="72" y="95"/>
                    <a:pt x="109" y="57"/>
                    <a:pt x="155" y="54"/>
                  </a:cubicBezTo>
                  <a:close/>
                  <a:moveTo>
                    <a:pt x="115" y="43"/>
                  </a:moveTo>
                  <a:cubicBezTo>
                    <a:pt x="115" y="40"/>
                    <a:pt x="115" y="38"/>
                    <a:pt x="115" y="35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4"/>
                    <a:pt x="95" y="54"/>
                    <a:pt x="95" y="54"/>
                  </a:cubicBezTo>
                  <a:lnTo>
                    <a:pt x="115" y="43"/>
                  </a:lnTo>
                  <a:close/>
                  <a:moveTo>
                    <a:pt x="43" y="78"/>
                  </a:moveTo>
                  <a:cubicBezTo>
                    <a:pt x="39" y="72"/>
                    <a:pt x="39" y="72"/>
                    <a:pt x="39" y="7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53"/>
                    <a:pt x="43" y="65"/>
                    <a:pt x="43" y="7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304"/>
            <p:cNvSpPr/>
            <p:nvPr/>
          </p:nvSpPr>
          <p:spPr bwMode="auto">
            <a:xfrm>
              <a:off x="3920214" y="4912413"/>
              <a:ext cx="64855" cy="78158"/>
            </a:xfrm>
            <a:custGeom>
              <a:avLst/>
              <a:gdLst>
                <a:gd name="T0" fmla="*/ 0 w 31"/>
                <a:gd name="T1" fmla="*/ 0 h 37"/>
                <a:gd name="T2" fmla="*/ 1 w 31"/>
                <a:gd name="T3" fmla="*/ 37 h 37"/>
                <a:gd name="T4" fmla="*/ 31 w 31"/>
                <a:gd name="T5" fmla="*/ 37 h 37"/>
                <a:gd name="T6" fmla="*/ 31 w 31"/>
                <a:gd name="T7" fmla="*/ 33 h 37"/>
                <a:gd name="T8" fmla="*/ 0 w 3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5"/>
                    <a:pt x="31" y="33"/>
                  </a:cubicBezTo>
                  <a:cubicBezTo>
                    <a:pt x="18" y="25"/>
                    <a:pt x="7" y="14"/>
                    <a:pt x="0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305"/>
            <p:cNvSpPr/>
            <p:nvPr/>
          </p:nvSpPr>
          <p:spPr bwMode="auto">
            <a:xfrm>
              <a:off x="4066552" y="4652997"/>
              <a:ext cx="56539" cy="44899"/>
            </a:xfrm>
            <a:custGeom>
              <a:avLst/>
              <a:gdLst>
                <a:gd name="T0" fmla="*/ 29 w 34"/>
                <a:gd name="T1" fmla="*/ 0 h 27"/>
                <a:gd name="T2" fmla="*/ 24 w 34"/>
                <a:gd name="T3" fmla="*/ 0 h 27"/>
                <a:gd name="T4" fmla="*/ 10 w 34"/>
                <a:gd name="T5" fmla="*/ 0 h 27"/>
                <a:gd name="T6" fmla="*/ 4 w 34"/>
                <a:gd name="T7" fmla="*/ 0 h 27"/>
                <a:gd name="T8" fmla="*/ 0 w 34"/>
                <a:gd name="T9" fmla="*/ 27 h 27"/>
                <a:gd name="T10" fmla="*/ 10 w 34"/>
                <a:gd name="T11" fmla="*/ 27 h 27"/>
                <a:gd name="T12" fmla="*/ 24 w 34"/>
                <a:gd name="T13" fmla="*/ 27 h 27"/>
                <a:gd name="T14" fmla="*/ 34 w 34"/>
                <a:gd name="T15" fmla="*/ 27 h 27"/>
                <a:gd name="T16" fmla="*/ 29 w 3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7">
                  <a:moveTo>
                    <a:pt x="29" y="0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27"/>
                  </a:lnTo>
                  <a:lnTo>
                    <a:pt x="10" y="27"/>
                  </a:lnTo>
                  <a:lnTo>
                    <a:pt x="24" y="27"/>
                  </a:lnTo>
                  <a:lnTo>
                    <a:pt x="34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306"/>
            <p:cNvSpPr/>
            <p:nvPr/>
          </p:nvSpPr>
          <p:spPr bwMode="auto">
            <a:xfrm>
              <a:off x="3991720" y="4662974"/>
              <a:ext cx="64855" cy="63191"/>
            </a:xfrm>
            <a:custGeom>
              <a:avLst/>
              <a:gdLst>
                <a:gd name="T0" fmla="*/ 21 w 39"/>
                <a:gd name="T1" fmla="*/ 0 h 38"/>
                <a:gd name="T2" fmla="*/ 16 w 39"/>
                <a:gd name="T3" fmla="*/ 3 h 38"/>
                <a:gd name="T4" fmla="*/ 5 w 39"/>
                <a:gd name="T5" fmla="*/ 9 h 38"/>
                <a:gd name="T6" fmla="*/ 0 w 39"/>
                <a:gd name="T7" fmla="*/ 13 h 38"/>
                <a:gd name="T8" fmla="*/ 10 w 39"/>
                <a:gd name="T9" fmla="*/ 38 h 38"/>
                <a:gd name="T10" fmla="*/ 17 w 39"/>
                <a:gd name="T11" fmla="*/ 33 h 38"/>
                <a:gd name="T12" fmla="*/ 30 w 39"/>
                <a:gd name="T13" fmla="*/ 25 h 38"/>
                <a:gd name="T14" fmla="*/ 39 w 39"/>
                <a:gd name="T15" fmla="*/ 20 h 38"/>
                <a:gd name="T16" fmla="*/ 21 w 39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8">
                  <a:moveTo>
                    <a:pt x="21" y="0"/>
                  </a:moveTo>
                  <a:lnTo>
                    <a:pt x="16" y="3"/>
                  </a:lnTo>
                  <a:lnTo>
                    <a:pt x="5" y="9"/>
                  </a:lnTo>
                  <a:lnTo>
                    <a:pt x="0" y="13"/>
                  </a:lnTo>
                  <a:lnTo>
                    <a:pt x="10" y="38"/>
                  </a:lnTo>
                  <a:lnTo>
                    <a:pt x="17" y="33"/>
                  </a:lnTo>
                  <a:lnTo>
                    <a:pt x="30" y="25"/>
                  </a:lnTo>
                  <a:lnTo>
                    <a:pt x="39" y="2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307"/>
            <p:cNvSpPr/>
            <p:nvPr/>
          </p:nvSpPr>
          <p:spPr bwMode="auto">
            <a:xfrm>
              <a:off x="3935180" y="4712862"/>
              <a:ext cx="63191" cy="64855"/>
            </a:xfrm>
            <a:custGeom>
              <a:avLst/>
              <a:gdLst>
                <a:gd name="T0" fmla="*/ 13 w 38"/>
                <a:gd name="T1" fmla="*/ 0 h 39"/>
                <a:gd name="T2" fmla="*/ 9 w 38"/>
                <a:gd name="T3" fmla="*/ 5 h 39"/>
                <a:gd name="T4" fmla="*/ 3 w 38"/>
                <a:gd name="T5" fmla="*/ 18 h 39"/>
                <a:gd name="T6" fmla="*/ 0 w 38"/>
                <a:gd name="T7" fmla="*/ 23 h 39"/>
                <a:gd name="T8" fmla="*/ 20 w 38"/>
                <a:gd name="T9" fmla="*/ 39 h 39"/>
                <a:gd name="T10" fmla="*/ 25 w 38"/>
                <a:gd name="T11" fmla="*/ 31 h 39"/>
                <a:gd name="T12" fmla="*/ 33 w 38"/>
                <a:gd name="T13" fmla="*/ 19 h 39"/>
                <a:gd name="T14" fmla="*/ 38 w 38"/>
                <a:gd name="T15" fmla="*/ 10 h 39"/>
                <a:gd name="T16" fmla="*/ 13 w 3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13" y="0"/>
                  </a:moveTo>
                  <a:lnTo>
                    <a:pt x="9" y="5"/>
                  </a:lnTo>
                  <a:lnTo>
                    <a:pt x="3" y="18"/>
                  </a:lnTo>
                  <a:lnTo>
                    <a:pt x="0" y="23"/>
                  </a:lnTo>
                  <a:lnTo>
                    <a:pt x="20" y="39"/>
                  </a:lnTo>
                  <a:lnTo>
                    <a:pt x="25" y="31"/>
                  </a:lnTo>
                  <a:lnTo>
                    <a:pt x="33" y="19"/>
                  </a:lnTo>
                  <a:lnTo>
                    <a:pt x="38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Freeform 308"/>
            <p:cNvSpPr/>
            <p:nvPr/>
          </p:nvSpPr>
          <p:spPr bwMode="auto">
            <a:xfrm>
              <a:off x="3918551" y="4787694"/>
              <a:ext cx="43236" cy="54877"/>
            </a:xfrm>
            <a:custGeom>
              <a:avLst/>
              <a:gdLst>
                <a:gd name="T0" fmla="*/ 0 w 26"/>
                <a:gd name="T1" fmla="*/ 4 h 33"/>
                <a:gd name="T2" fmla="*/ 0 w 26"/>
                <a:gd name="T3" fmla="*/ 10 h 33"/>
                <a:gd name="T4" fmla="*/ 0 w 26"/>
                <a:gd name="T5" fmla="*/ 24 h 33"/>
                <a:gd name="T6" fmla="*/ 0 w 26"/>
                <a:gd name="T7" fmla="*/ 29 h 33"/>
                <a:gd name="T8" fmla="*/ 26 w 26"/>
                <a:gd name="T9" fmla="*/ 33 h 33"/>
                <a:gd name="T10" fmla="*/ 26 w 26"/>
                <a:gd name="T11" fmla="*/ 24 h 33"/>
                <a:gd name="T12" fmla="*/ 26 w 26"/>
                <a:gd name="T13" fmla="*/ 10 h 33"/>
                <a:gd name="T14" fmla="*/ 26 w 26"/>
                <a:gd name="T15" fmla="*/ 0 h 33"/>
                <a:gd name="T16" fmla="*/ 0 w 26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3">
                  <a:moveTo>
                    <a:pt x="0" y="4"/>
                  </a:moveTo>
                  <a:lnTo>
                    <a:pt x="0" y="1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6" y="33"/>
                  </a:lnTo>
                  <a:lnTo>
                    <a:pt x="26" y="24"/>
                  </a:lnTo>
                  <a:lnTo>
                    <a:pt x="26" y="10"/>
                  </a:lnTo>
                  <a:lnTo>
                    <a:pt x="2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309"/>
            <p:cNvSpPr/>
            <p:nvPr/>
          </p:nvSpPr>
          <p:spPr bwMode="auto">
            <a:xfrm>
              <a:off x="3928529" y="4854211"/>
              <a:ext cx="61529" cy="64855"/>
            </a:xfrm>
            <a:custGeom>
              <a:avLst/>
              <a:gdLst>
                <a:gd name="T0" fmla="*/ 0 w 37"/>
                <a:gd name="T1" fmla="*/ 17 h 39"/>
                <a:gd name="T2" fmla="*/ 3 w 37"/>
                <a:gd name="T3" fmla="*/ 22 h 39"/>
                <a:gd name="T4" fmla="*/ 9 w 37"/>
                <a:gd name="T5" fmla="*/ 34 h 39"/>
                <a:gd name="T6" fmla="*/ 12 w 37"/>
                <a:gd name="T7" fmla="*/ 39 h 39"/>
                <a:gd name="T8" fmla="*/ 37 w 37"/>
                <a:gd name="T9" fmla="*/ 29 h 39"/>
                <a:gd name="T10" fmla="*/ 33 w 37"/>
                <a:gd name="T11" fmla="*/ 20 h 39"/>
                <a:gd name="T12" fmla="*/ 25 w 37"/>
                <a:gd name="T13" fmla="*/ 9 h 39"/>
                <a:gd name="T14" fmla="*/ 20 w 37"/>
                <a:gd name="T15" fmla="*/ 0 h 39"/>
                <a:gd name="T16" fmla="*/ 0 w 37"/>
                <a:gd name="T1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9">
                  <a:moveTo>
                    <a:pt x="0" y="17"/>
                  </a:moveTo>
                  <a:lnTo>
                    <a:pt x="3" y="22"/>
                  </a:lnTo>
                  <a:lnTo>
                    <a:pt x="9" y="34"/>
                  </a:lnTo>
                  <a:lnTo>
                    <a:pt x="12" y="39"/>
                  </a:lnTo>
                  <a:lnTo>
                    <a:pt x="37" y="29"/>
                  </a:lnTo>
                  <a:lnTo>
                    <a:pt x="33" y="20"/>
                  </a:lnTo>
                  <a:lnTo>
                    <a:pt x="25" y="9"/>
                  </a:lnTo>
                  <a:lnTo>
                    <a:pt x="2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310"/>
            <p:cNvSpPr/>
            <p:nvPr/>
          </p:nvSpPr>
          <p:spPr bwMode="auto">
            <a:xfrm>
              <a:off x="3978416" y="4912413"/>
              <a:ext cx="64855" cy="63191"/>
            </a:xfrm>
            <a:custGeom>
              <a:avLst/>
              <a:gdLst>
                <a:gd name="T0" fmla="*/ 0 w 39"/>
                <a:gd name="T1" fmla="*/ 26 h 38"/>
                <a:gd name="T2" fmla="*/ 5 w 39"/>
                <a:gd name="T3" fmla="*/ 28 h 38"/>
                <a:gd name="T4" fmla="*/ 18 w 39"/>
                <a:gd name="T5" fmla="*/ 36 h 38"/>
                <a:gd name="T6" fmla="*/ 23 w 39"/>
                <a:gd name="T7" fmla="*/ 38 h 38"/>
                <a:gd name="T8" fmla="*/ 39 w 39"/>
                <a:gd name="T9" fmla="*/ 17 h 38"/>
                <a:gd name="T10" fmla="*/ 30 w 39"/>
                <a:gd name="T11" fmla="*/ 12 h 38"/>
                <a:gd name="T12" fmla="*/ 19 w 39"/>
                <a:gd name="T13" fmla="*/ 6 h 38"/>
                <a:gd name="T14" fmla="*/ 10 w 39"/>
                <a:gd name="T15" fmla="*/ 0 h 38"/>
                <a:gd name="T16" fmla="*/ 0 w 39"/>
                <a:gd name="T1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8">
                  <a:moveTo>
                    <a:pt x="0" y="26"/>
                  </a:moveTo>
                  <a:lnTo>
                    <a:pt x="5" y="28"/>
                  </a:lnTo>
                  <a:lnTo>
                    <a:pt x="18" y="36"/>
                  </a:lnTo>
                  <a:lnTo>
                    <a:pt x="23" y="38"/>
                  </a:lnTo>
                  <a:lnTo>
                    <a:pt x="39" y="17"/>
                  </a:lnTo>
                  <a:lnTo>
                    <a:pt x="30" y="12"/>
                  </a:lnTo>
                  <a:lnTo>
                    <a:pt x="19" y="6"/>
                  </a:lnTo>
                  <a:lnTo>
                    <a:pt x="1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311"/>
            <p:cNvSpPr/>
            <p:nvPr/>
          </p:nvSpPr>
          <p:spPr bwMode="auto">
            <a:xfrm>
              <a:off x="4054911" y="4947335"/>
              <a:ext cx="53214" cy="43236"/>
            </a:xfrm>
            <a:custGeom>
              <a:avLst/>
              <a:gdLst>
                <a:gd name="T0" fmla="*/ 3 w 32"/>
                <a:gd name="T1" fmla="*/ 26 h 26"/>
                <a:gd name="T2" fmla="*/ 8 w 32"/>
                <a:gd name="T3" fmla="*/ 26 h 26"/>
                <a:gd name="T4" fmla="*/ 23 w 32"/>
                <a:gd name="T5" fmla="*/ 26 h 26"/>
                <a:gd name="T6" fmla="*/ 28 w 32"/>
                <a:gd name="T7" fmla="*/ 26 h 26"/>
                <a:gd name="T8" fmla="*/ 32 w 32"/>
                <a:gd name="T9" fmla="*/ 0 h 26"/>
                <a:gd name="T10" fmla="*/ 23 w 32"/>
                <a:gd name="T11" fmla="*/ 0 h 26"/>
                <a:gd name="T12" fmla="*/ 8 w 32"/>
                <a:gd name="T13" fmla="*/ 0 h 26"/>
                <a:gd name="T14" fmla="*/ 0 w 32"/>
                <a:gd name="T15" fmla="*/ 0 h 26"/>
                <a:gd name="T16" fmla="*/ 3 w 3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6">
                  <a:moveTo>
                    <a:pt x="3" y="26"/>
                  </a:moveTo>
                  <a:lnTo>
                    <a:pt x="8" y="26"/>
                  </a:lnTo>
                  <a:lnTo>
                    <a:pt x="23" y="26"/>
                  </a:lnTo>
                  <a:lnTo>
                    <a:pt x="28" y="26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312"/>
            <p:cNvSpPr/>
            <p:nvPr/>
          </p:nvSpPr>
          <p:spPr bwMode="auto">
            <a:xfrm>
              <a:off x="4121428" y="4919065"/>
              <a:ext cx="61529" cy="63191"/>
            </a:xfrm>
            <a:custGeom>
              <a:avLst/>
              <a:gdLst>
                <a:gd name="T0" fmla="*/ 16 w 37"/>
                <a:gd name="T1" fmla="*/ 38 h 38"/>
                <a:gd name="T2" fmla="*/ 21 w 37"/>
                <a:gd name="T3" fmla="*/ 35 h 38"/>
                <a:gd name="T4" fmla="*/ 34 w 37"/>
                <a:gd name="T5" fmla="*/ 28 h 38"/>
                <a:gd name="T6" fmla="*/ 37 w 37"/>
                <a:gd name="T7" fmla="*/ 25 h 38"/>
                <a:gd name="T8" fmla="*/ 29 w 37"/>
                <a:gd name="T9" fmla="*/ 0 h 38"/>
                <a:gd name="T10" fmla="*/ 20 w 37"/>
                <a:gd name="T11" fmla="*/ 5 h 38"/>
                <a:gd name="T12" fmla="*/ 7 w 37"/>
                <a:gd name="T13" fmla="*/ 12 h 38"/>
                <a:gd name="T14" fmla="*/ 0 w 37"/>
                <a:gd name="T15" fmla="*/ 17 h 38"/>
                <a:gd name="T16" fmla="*/ 16 w 37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8">
                  <a:moveTo>
                    <a:pt x="16" y="38"/>
                  </a:moveTo>
                  <a:lnTo>
                    <a:pt x="21" y="35"/>
                  </a:lnTo>
                  <a:lnTo>
                    <a:pt x="34" y="28"/>
                  </a:lnTo>
                  <a:lnTo>
                    <a:pt x="37" y="25"/>
                  </a:lnTo>
                  <a:lnTo>
                    <a:pt x="29" y="0"/>
                  </a:lnTo>
                  <a:lnTo>
                    <a:pt x="20" y="5"/>
                  </a:lnTo>
                  <a:lnTo>
                    <a:pt x="7" y="12"/>
                  </a:lnTo>
                  <a:lnTo>
                    <a:pt x="0" y="1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313"/>
            <p:cNvSpPr/>
            <p:nvPr/>
          </p:nvSpPr>
          <p:spPr bwMode="auto">
            <a:xfrm>
              <a:off x="4179631" y="4867515"/>
              <a:ext cx="61529" cy="63191"/>
            </a:xfrm>
            <a:custGeom>
              <a:avLst/>
              <a:gdLst>
                <a:gd name="T0" fmla="*/ 25 w 37"/>
                <a:gd name="T1" fmla="*/ 38 h 38"/>
                <a:gd name="T2" fmla="*/ 27 w 37"/>
                <a:gd name="T3" fmla="*/ 33 h 38"/>
                <a:gd name="T4" fmla="*/ 34 w 37"/>
                <a:gd name="T5" fmla="*/ 21 h 38"/>
                <a:gd name="T6" fmla="*/ 37 w 37"/>
                <a:gd name="T7" fmla="*/ 16 h 38"/>
                <a:gd name="T8" fmla="*/ 16 w 37"/>
                <a:gd name="T9" fmla="*/ 0 h 38"/>
                <a:gd name="T10" fmla="*/ 11 w 37"/>
                <a:gd name="T11" fmla="*/ 7 h 38"/>
                <a:gd name="T12" fmla="*/ 5 w 37"/>
                <a:gd name="T13" fmla="*/ 20 h 38"/>
                <a:gd name="T14" fmla="*/ 0 w 37"/>
                <a:gd name="T15" fmla="*/ 27 h 38"/>
                <a:gd name="T16" fmla="*/ 25 w 37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8">
                  <a:moveTo>
                    <a:pt x="25" y="38"/>
                  </a:moveTo>
                  <a:lnTo>
                    <a:pt x="27" y="33"/>
                  </a:lnTo>
                  <a:lnTo>
                    <a:pt x="34" y="21"/>
                  </a:lnTo>
                  <a:lnTo>
                    <a:pt x="37" y="16"/>
                  </a:lnTo>
                  <a:lnTo>
                    <a:pt x="16" y="0"/>
                  </a:lnTo>
                  <a:lnTo>
                    <a:pt x="11" y="7"/>
                  </a:lnTo>
                  <a:lnTo>
                    <a:pt x="5" y="20"/>
                  </a:lnTo>
                  <a:lnTo>
                    <a:pt x="0" y="27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314"/>
            <p:cNvSpPr/>
            <p:nvPr/>
          </p:nvSpPr>
          <p:spPr bwMode="auto">
            <a:xfrm>
              <a:off x="4212889" y="4800998"/>
              <a:ext cx="43236" cy="56539"/>
            </a:xfrm>
            <a:custGeom>
              <a:avLst/>
              <a:gdLst>
                <a:gd name="T0" fmla="*/ 26 w 26"/>
                <a:gd name="T1" fmla="*/ 30 h 34"/>
                <a:gd name="T2" fmla="*/ 26 w 26"/>
                <a:gd name="T3" fmla="*/ 24 h 34"/>
                <a:gd name="T4" fmla="*/ 26 w 26"/>
                <a:gd name="T5" fmla="*/ 10 h 34"/>
                <a:gd name="T6" fmla="*/ 26 w 26"/>
                <a:gd name="T7" fmla="*/ 5 h 34"/>
                <a:gd name="T8" fmla="*/ 0 w 26"/>
                <a:gd name="T9" fmla="*/ 0 h 34"/>
                <a:gd name="T10" fmla="*/ 0 w 26"/>
                <a:gd name="T11" fmla="*/ 10 h 34"/>
                <a:gd name="T12" fmla="*/ 0 w 26"/>
                <a:gd name="T13" fmla="*/ 24 h 34"/>
                <a:gd name="T14" fmla="*/ 0 w 26"/>
                <a:gd name="T15" fmla="*/ 34 h 34"/>
                <a:gd name="T16" fmla="*/ 26 w 26"/>
                <a:gd name="T1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4">
                  <a:moveTo>
                    <a:pt x="26" y="30"/>
                  </a:moveTo>
                  <a:lnTo>
                    <a:pt x="26" y="24"/>
                  </a:lnTo>
                  <a:lnTo>
                    <a:pt x="26" y="10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4"/>
                  </a:lnTo>
                  <a:lnTo>
                    <a:pt x="0" y="3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315"/>
            <p:cNvSpPr/>
            <p:nvPr/>
          </p:nvSpPr>
          <p:spPr bwMode="auto">
            <a:xfrm>
              <a:off x="4186282" y="4726166"/>
              <a:ext cx="61529" cy="64855"/>
            </a:xfrm>
            <a:custGeom>
              <a:avLst/>
              <a:gdLst>
                <a:gd name="T0" fmla="*/ 37 w 37"/>
                <a:gd name="T1" fmla="*/ 21 h 39"/>
                <a:gd name="T2" fmla="*/ 35 w 37"/>
                <a:gd name="T3" fmla="*/ 16 h 39"/>
                <a:gd name="T4" fmla="*/ 27 w 37"/>
                <a:gd name="T5" fmla="*/ 5 h 39"/>
                <a:gd name="T6" fmla="*/ 25 w 37"/>
                <a:gd name="T7" fmla="*/ 0 h 39"/>
                <a:gd name="T8" fmla="*/ 0 w 37"/>
                <a:gd name="T9" fmla="*/ 10 h 39"/>
                <a:gd name="T10" fmla="*/ 5 w 37"/>
                <a:gd name="T11" fmla="*/ 17 h 39"/>
                <a:gd name="T12" fmla="*/ 11 w 37"/>
                <a:gd name="T13" fmla="*/ 30 h 39"/>
                <a:gd name="T14" fmla="*/ 16 w 37"/>
                <a:gd name="T15" fmla="*/ 39 h 39"/>
                <a:gd name="T16" fmla="*/ 37 w 37"/>
                <a:gd name="T1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9">
                  <a:moveTo>
                    <a:pt x="37" y="21"/>
                  </a:moveTo>
                  <a:lnTo>
                    <a:pt x="35" y="16"/>
                  </a:lnTo>
                  <a:lnTo>
                    <a:pt x="27" y="5"/>
                  </a:lnTo>
                  <a:lnTo>
                    <a:pt x="25" y="0"/>
                  </a:lnTo>
                  <a:lnTo>
                    <a:pt x="0" y="10"/>
                  </a:lnTo>
                  <a:lnTo>
                    <a:pt x="5" y="17"/>
                  </a:lnTo>
                  <a:lnTo>
                    <a:pt x="11" y="30"/>
                  </a:lnTo>
                  <a:lnTo>
                    <a:pt x="16" y="39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Freeform 316"/>
            <p:cNvSpPr/>
            <p:nvPr/>
          </p:nvSpPr>
          <p:spPr bwMode="auto">
            <a:xfrm>
              <a:off x="4131405" y="4669626"/>
              <a:ext cx="64855" cy="61529"/>
            </a:xfrm>
            <a:custGeom>
              <a:avLst/>
              <a:gdLst>
                <a:gd name="T0" fmla="*/ 39 w 39"/>
                <a:gd name="T1" fmla="*/ 12 h 37"/>
                <a:gd name="T2" fmla="*/ 34 w 39"/>
                <a:gd name="T3" fmla="*/ 10 h 37"/>
                <a:gd name="T4" fmla="*/ 23 w 39"/>
                <a:gd name="T5" fmla="*/ 2 h 37"/>
                <a:gd name="T6" fmla="*/ 17 w 39"/>
                <a:gd name="T7" fmla="*/ 0 h 37"/>
                <a:gd name="T8" fmla="*/ 0 w 39"/>
                <a:gd name="T9" fmla="*/ 21 h 37"/>
                <a:gd name="T10" fmla="*/ 9 w 39"/>
                <a:gd name="T11" fmla="*/ 25 h 37"/>
                <a:gd name="T12" fmla="*/ 21 w 39"/>
                <a:gd name="T13" fmla="*/ 32 h 37"/>
                <a:gd name="T14" fmla="*/ 29 w 39"/>
                <a:gd name="T15" fmla="*/ 37 h 37"/>
                <a:gd name="T16" fmla="*/ 39 w 39"/>
                <a:gd name="T1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7">
                  <a:moveTo>
                    <a:pt x="39" y="12"/>
                  </a:moveTo>
                  <a:lnTo>
                    <a:pt x="34" y="10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0" y="21"/>
                  </a:lnTo>
                  <a:lnTo>
                    <a:pt x="9" y="25"/>
                  </a:lnTo>
                  <a:lnTo>
                    <a:pt x="21" y="32"/>
                  </a:lnTo>
                  <a:lnTo>
                    <a:pt x="29" y="37"/>
                  </a:lnTo>
                  <a:lnTo>
                    <a:pt x="39" y="1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317"/>
            <p:cNvSpPr>
              <a:spLocks noEditPoints="1"/>
            </p:cNvSpPr>
            <p:nvPr/>
          </p:nvSpPr>
          <p:spPr bwMode="auto">
            <a:xfrm>
              <a:off x="3948484" y="4681267"/>
              <a:ext cx="279371" cy="282697"/>
            </a:xfrm>
            <a:custGeom>
              <a:avLst/>
              <a:gdLst>
                <a:gd name="T0" fmla="*/ 67 w 134"/>
                <a:gd name="T1" fmla="*/ 135 h 135"/>
                <a:gd name="T2" fmla="*/ 0 w 134"/>
                <a:gd name="T3" fmla="*/ 67 h 135"/>
                <a:gd name="T4" fmla="*/ 67 w 134"/>
                <a:gd name="T5" fmla="*/ 0 h 135"/>
                <a:gd name="T6" fmla="*/ 134 w 134"/>
                <a:gd name="T7" fmla="*/ 67 h 135"/>
                <a:gd name="T8" fmla="*/ 67 w 134"/>
                <a:gd name="T9" fmla="*/ 135 h 135"/>
                <a:gd name="T10" fmla="*/ 67 w 134"/>
                <a:gd name="T11" fmla="*/ 20 h 135"/>
                <a:gd name="T12" fmla="*/ 20 w 134"/>
                <a:gd name="T13" fmla="*/ 67 h 135"/>
                <a:gd name="T14" fmla="*/ 67 w 134"/>
                <a:gd name="T15" fmla="*/ 115 h 135"/>
                <a:gd name="T16" fmla="*/ 114 w 134"/>
                <a:gd name="T17" fmla="*/ 67 h 135"/>
                <a:gd name="T18" fmla="*/ 67 w 134"/>
                <a:gd name="T19" fmla="*/ 2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5">
                  <a:moveTo>
                    <a:pt x="67" y="135"/>
                  </a:moveTo>
                  <a:cubicBezTo>
                    <a:pt x="30" y="135"/>
                    <a:pt x="0" y="105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5"/>
                    <a:pt x="104" y="135"/>
                    <a:pt x="67" y="135"/>
                  </a:cubicBezTo>
                  <a:close/>
                  <a:moveTo>
                    <a:pt x="67" y="20"/>
                  </a:moveTo>
                  <a:cubicBezTo>
                    <a:pt x="41" y="20"/>
                    <a:pt x="20" y="41"/>
                    <a:pt x="20" y="67"/>
                  </a:cubicBezTo>
                  <a:cubicBezTo>
                    <a:pt x="20" y="93"/>
                    <a:pt x="41" y="115"/>
                    <a:pt x="67" y="115"/>
                  </a:cubicBezTo>
                  <a:cubicBezTo>
                    <a:pt x="93" y="115"/>
                    <a:pt x="114" y="93"/>
                    <a:pt x="114" y="67"/>
                  </a:cubicBezTo>
                  <a:cubicBezTo>
                    <a:pt x="114" y="41"/>
                    <a:pt x="93" y="20"/>
                    <a:pt x="67" y="2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Oval 318"/>
            <p:cNvSpPr>
              <a:spLocks noChangeArrowheads="1"/>
            </p:cNvSpPr>
            <p:nvPr/>
          </p:nvSpPr>
          <p:spPr bwMode="auto">
            <a:xfrm>
              <a:off x="4028304" y="4762750"/>
              <a:ext cx="119731" cy="119731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319"/>
            <p:cNvSpPr>
              <a:spLocks noEditPoints="1"/>
            </p:cNvSpPr>
            <p:nvPr/>
          </p:nvSpPr>
          <p:spPr bwMode="auto">
            <a:xfrm>
              <a:off x="8435053" y="598788"/>
              <a:ext cx="261080" cy="508855"/>
            </a:xfrm>
            <a:custGeom>
              <a:avLst/>
              <a:gdLst>
                <a:gd name="T0" fmla="*/ 116 w 125"/>
                <a:gd name="T1" fmla="*/ 162 h 244"/>
                <a:gd name="T2" fmla="*/ 116 w 125"/>
                <a:gd name="T3" fmla="*/ 196 h 244"/>
                <a:gd name="T4" fmla="*/ 9 w 125"/>
                <a:gd name="T5" fmla="*/ 196 h 244"/>
                <a:gd name="T6" fmla="*/ 9 w 125"/>
                <a:gd name="T7" fmla="*/ 37 h 244"/>
                <a:gd name="T8" fmla="*/ 116 w 125"/>
                <a:gd name="T9" fmla="*/ 37 h 244"/>
                <a:gd name="T10" fmla="*/ 116 w 125"/>
                <a:gd name="T11" fmla="*/ 69 h 244"/>
                <a:gd name="T12" fmla="*/ 125 w 125"/>
                <a:gd name="T13" fmla="*/ 70 h 244"/>
                <a:gd name="T14" fmla="*/ 125 w 125"/>
                <a:gd name="T15" fmla="*/ 19 h 244"/>
                <a:gd name="T16" fmla="*/ 106 w 125"/>
                <a:gd name="T17" fmla="*/ 0 h 244"/>
                <a:gd name="T18" fmla="*/ 19 w 125"/>
                <a:gd name="T19" fmla="*/ 0 h 244"/>
                <a:gd name="T20" fmla="*/ 0 w 125"/>
                <a:gd name="T21" fmla="*/ 19 h 244"/>
                <a:gd name="T22" fmla="*/ 0 w 125"/>
                <a:gd name="T23" fmla="*/ 225 h 244"/>
                <a:gd name="T24" fmla="*/ 19 w 125"/>
                <a:gd name="T25" fmla="*/ 244 h 244"/>
                <a:gd name="T26" fmla="*/ 106 w 125"/>
                <a:gd name="T27" fmla="*/ 244 h 244"/>
                <a:gd name="T28" fmla="*/ 125 w 125"/>
                <a:gd name="T29" fmla="*/ 225 h 244"/>
                <a:gd name="T30" fmla="*/ 125 w 125"/>
                <a:gd name="T31" fmla="*/ 161 h 244"/>
                <a:gd name="T32" fmla="*/ 116 w 125"/>
                <a:gd name="T33" fmla="*/ 162 h 244"/>
                <a:gd name="T34" fmla="*/ 46 w 125"/>
                <a:gd name="T35" fmla="*/ 13 h 244"/>
                <a:gd name="T36" fmla="*/ 79 w 125"/>
                <a:gd name="T37" fmla="*/ 13 h 244"/>
                <a:gd name="T38" fmla="*/ 80 w 125"/>
                <a:gd name="T39" fmla="*/ 16 h 244"/>
                <a:gd name="T40" fmla="*/ 79 w 125"/>
                <a:gd name="T41" fmla="*/ 18 h 244"/>
                <a:gd name="T42" fmla="*/ 46 w 125"/>
                <a:gd name="T43" fmla="*/ 18 h 244"/>
                <a:gd name="T44" fmla="*/ 45 w 125"/>
                <a:gd name="T45" fmla="*/ 16 h 244"/>
                <a:gd name="T46" fmla="*/ 46 w 125"/>
                <a:gd name="T47" fmla="*/ 13 h 244"/>
                <a:gd name="T48" fmla="*/ 62 w 125"/>
                <a:gd name="T49" fmla="*/ 230 h 244"/>
                <a:gd name="T50" fmla="*/ 52 w 125"/>
                <a:gd name="T51" fmla="*/ 219 h 244"/>
                <a:gd name="T52" fmla="*/ 62 w 125"/>
                <a:gd name="T53" fmla="*/ 208 h 244"/>
                <a:gd name="T54" fmla="*/ 73 w 125"/>
                <a:gd name="T55" fmla="*/ 219 h 244"/>
                <a:gd name="T56" fmla="*/ 62 w 125"/>
                <a:gd name="T57" fmla="*/ 23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5" h="244">
                  <a:moveTo>
                    <a:pt x="116" y="162"/>
                  </a:moveTo>
                  <a:cubicBezTo>
                    <a:pt x="116" y="196"/>
                    <a:pt x="116" y="196"/>
                    <a:pt x="116" y="196"/>
                  </a:cubicBezTo>
                  <a:cubicBezTo>
                    <a:pt x="9" y="196"/>
                    <a:pt x="9" y="196"/>
                    <a:pt x="9" y="19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9" y="69"/>
                    <a:pt x="122" y="69"/>
                    <a:pt x="125" y="70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8"/>
                    <a:pt x="116" y="0"/>
                    <a:pt x="10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35"/>
                    <a:pt x="9" y="244"/>
                    <a:pt x="19" y="244"/>
                  </a:cubicBezTo>
                  <a:cubicBezTo>
                    <a:pt x="106" y="244"/>
                    <a:pt x="106" y="244"/>
                    <a:pt x="106" y="244"/>
                  </a:cubicBezTo>
                  <a:cubicBezTo>
                    <a:pt x="116" y="244"/>
                    <a:pt x="125" y="235"/>
                    <a:pt x="125" y="225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2" y="162"/>
                    <a:pt x="119" y="162"/>
                    <a:pt x="116" y="162"/>
                  </a:cubicBezTo>
                  <a:close/>
                  <a:moveTo>
                    <a:pt x="46" y="13"/>
                  </a:moveTo>
                  <a:cubicBezTo>
                    <a:pt x="79" y="13"/>
                    <a:pt x="79" y="13"/>
                    <a:pt x="79" y="13"/>
                  </a:cubicBezTo>
                  <a:cubicBezTo>
                    <a:pt x="80" y="13"/>
                    <a:pt x="80" y="15"/>
                    <a:pt x="80" y="16"/>
                  </a:cubicBezTo>
                  <a:cubicBezTo>
                    <a:pt x="80" y="17"/>
                    <a:pt x="80" y="18"/>
                    <a:pt x="79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7"/>
                    <a:pt x="45" y="16"/>
                  </a:cubicBezTo>
                  <a:cubicBezTo>
                    <a:pt x="45" y="15"/>
                    <a:pt x="45" y="13"/>
                    <a:pt x="46" y="13"/>
                  </a:cubicBezTo>
                  <a:close/>
                  <a:moveTo>
                    <a:pt x="62" y="230"/>
                  </a:moveTo>
                  <a:cubicBezTo>
                    <a:pt x="56" y="230"/>
                    <a:pt x="52" y="225"/>
                    <a:pt x="52" y="219"/>
                  </a:cubicBezTo>
                  <a:cubicBezTo>
                    <a:pt x="52" y="213"/>
                    <a:pt x="56" y="208"/>
                    <a:pt x="62" y="208"/>
                  </a:cubicBezTo>
                  <a:cubicBezTo>
                    <a:pt x="69" y="208"/>
                    <a:pt x="73" y="213"/>
                    <a:pt x="73" y="219"/>
                  </a:cubicBezTo>
                  <a:cubicBezTo>
                    <a:pt x="73" y="225"/>
                    <a:pt x="69" y="230"/>
                    <a:pt x="62" y="23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320"/>
            <p:cNvSpPr>
              <a:spLocks noEditPoints="1"/>
            </p:cNvSpPr>
            <p:nvPr/>
          </p:nvSpPr>
          <p:spPr bwMode="auto">
            <a:xfrm>
              <a:off x="8524851" y="693575"/>
              <a:ext cx="294338" cy="292675"/>
            </a:xfrm>
            <a:custGeom>
              <a:avLst/>
              <a:gdLst>
                <a:gd name="T0" fmla="*/ 141 w 141"/>
                <a:gd name="T1" fmla="*/ 78 h 141"/>
                <a:gd name="T2" fmla="*/ 141 w 141"/>
                <a:gd name="T3" fmla="*/ 64 h 141"/>
                <a:gd name="T4" fmla="*/ 127 w 141"/>
                <a:gd name="T5" fmla="*/ 54 h 141"/>
                <a:gd name="T6" fmla="*/ 136 w 141"/>
                <a:gd name="T7" fmla="*/ 42 h 141"/>
                <a:gd name="T8" fmla="*/ 129 w 141"/>
                <a:gd name="T9" fmla="*/ 30 h 141"/>
                <a:gd name="T10" fmla="*/ 111 w 141"/>
                <a:gd name="T11" fmla="*/ 28 h 141"/>
                <a:gd name="T12" fmla="*/ 113 w 141"/>
                <a:gd name="T13" fmla="*/ 13 h 141"/>
                <a:gd name="T14" fmla="*/ 101 w 141"/>
                <a:gd name="T15" fmla="*/ 6 h 141"/>
                <a:gd name="T16" fmla="*/ 84 w 141"/>
                <a:gd name="T17" fmla="*/ 13 h 141"/>
                <a:gd name="T18" fmla="*/ 79 w 141"/>
                <a:gd name="T19" fmla="*/ 0 h 141"/>
                <a:gd name="T20" fmla="*/ 65 w 141"/>
                <a:gd name="T21" fmla="*/ 0 h 141"/>
                <a:gd name="T22" fmla="*/ 54 w 141"/>
                <a:gd name="T23" fmla="*/ 14 h 141"/>
                <a:gd name="T24" fmla="*/ 42 w 141"/>
                <a:gd name="T25" fmla="*/ 6 h 141"/>
                <a:gd name="T26" fmla="*/ 31 w 141"/>
                <a:gd name="T27" fmla="*/ 12 h 141"/>
                <a:gd name="T28" fmla="*/ 28 w 141"/>
                <a:gd name="T29" fmla="*/ 30 h 141"/>
                <a:gd name="T30" fmla="*/ 14 w 141"/>
                <a:gd name="T31" fmla="*/ 28 h 141"/>
                <a:gd name="T32" fmla="*/ 7 w 141"/>
                <a:gd name="T33" fmla="*/ 40 h 141"/>
                <a:gd name="T34" fmla="*/ 14 w 141"/>
                <a:gd name="T35" fmla="*/ 57 h 141"/>
                <a:gd name="T36" fmla="*/ 0 w 141"/>
                <a:gd name="T37" fmla="*/ 63 h 141"/>
                <a:gd name="T38" fmla="*/ 0 w 141"/>
                <a:gd name="T39" fmla="*/ 76 h 141"/>
                <a:gd name="T40" fmla="*/ 15 w 141"/>
                <a:gd name="T41" fmla="*/ 87 h 141"/>
                <a:gd name="T42" fmla="*/ 6 w 141"/>
                <a:gd name="T43" fmla="*/ 99 h 141"/>
                <a:gd name="T44" fmla="*/ 13 w 141"/>
                <a:gd name="T45" fmla="*/ 111 h 141"/>
                <a:gd name="T46" fmla="*/ 31 w 141"/>
                <a:gd name="T47" fmla="*/ 113 h 141"/>
                <a:gd name="T48" fmla="*/ 29 w 141"/>
                <a:gd name="T49" fmla="*/ 128 h 141"/>
                <a:gd name="T50" fmla="*/ 41 w 141"/>
                <a:gd name="T51" fmla="*/ 134 h 141"/>
                <a:gd name="T52" fmla="*/ 57 w 141"/>
                <a:gd name="T53" fmla="*/ 128 h 141"/>
                <a:gd name="T54" fmla="*/ 63 w 141"/>
                <a:gd name="T55" fmla="*/ 141 h 141"/>
                <a:gd name="T56" fmla="*/ 77 w 141"/>
                <a:gd name="T57" fmla="*/ 141 h 141"/>
                <a:gd name="T58" fmla="*/ 88 w 141"/>
                <a:gd name="T59" fmla="*/ 127 h 141"/>
                <a:gd name="T60" fmla="*/ 100 w 141"/>
                <a:gd name="T61" fmla="*/ 135 h 141"/>
                <a:gd name="T62" fmla="*/ 111 w 141"/>
                <a:gd name="T63" fmla="*/ 129 h 141"/>
                <a:gd name="T64" fmla="*/ 113 w 141"/>
                <a:gd name="T65" fmla="*/ 111 h 141"/>
                <a:gd name="T66" fmla="*/ 128 w 141"/>
                <a:gd name="T67" fmla="*/ 112 h 141"/>
                <a:gd name="T68" fmla="*/ 135 w 141"/>
                <a:gd name="T69" fmla="*/ 101 h 141"/>
                <a:gd name="T70" fmla="*/ 128 w 141"/>
                <a:gd name="T71" fmla="*/ 84 h 141"/>
                <a:gd name="T72" fmla="*/ 71 w 141"/>
                <a:gd name="T73" fmla="*/ 112 h 141"/>
                <a:gd name="T74" fmla="*/ 71 w 141"/>
                <a:gd name="T75" fmla="*/ 29 h 141"/>
                <a:gd name="T76" fmla="*/ 71 w 141"/>
                <a:gd name="T77" fmla="*/ 11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41">
                  <a:moveTo>
                    <a:pt x="141" y="82"/>
                  </a:moveTo>
                  <a:cubicBezTo>
                    <a:pt x="141" y="78"/>
                    <a:pt x="141" y="78"/>
                    <a:pt x="141" y="7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8" y="60"/>
                    <a:pt x="128" y="57"/>
                    <a:pt x="127" y="54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5" y="32"/>
                    <a:pt x="113" y="30"/>
                    <a:pt x="111" y="28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0" y="15"/>
                    <a:pt x="87" y="14"/>
                    <a:pt x="84" y="1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0" y="12"/>
                    <a:pt x="57" y="13"/>
                    <a:pt x="54" y="1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8" y="30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51"/>
                    <a:pt x="15" y="54"/>
                    <a:pt x="14" y="5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81"/>
                    <a:pt x="14" y="84"/>
                    <a:pt x="15" y="8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6" y="109"/>
                    <a:pt x="28" y="111"/>
                    <a:pt x="31" y="113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51" y="126"/>
                    <a:pt x="54" y="127"/>
                    <a:pt x="57" y="128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82" y="128"/>
                    <a:pt x="85" y="128"/>
                    <a:pt x="88" y="12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109" y="115"/>
                    <a:pt x="111" y="113"/>
                    <a:pt x="113" y="111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26" y="90"/>
                    <a:pt x="127" y="87"/>
                    <a:pt x="128" y="84"/>
                  </a:cubicBezTo>
                  <a:lnTo>
                    <a:pt x="141" y="82"/>
                  </a:lnTo>
                  <a:close/>
                  <a:moveTo>
                    <a:pt x="71" y="112"/>
                  </a:moveTo>
                  <a:cubicBezTo>
                    <a:pt x="48" y="112"/>
                    <a:pt x="30" y="93"/>
                    <a:pt x="30" y="70"/>
                  </a:cubicBezTo>
                  <a:cubicBezTo>
                    <a:pt x="30" y="48"/>
                    <a:pt x="48" y="29"/>
                    <a:pt x="71" y="29"/>
                  </a:cubicBezTo>
                  <a:cubicBezTo>
                    <a:pt x="93" y="29"/>
                    <a:pt x="112" y="48"/>
                    <a:pt x="112" y="70"/>
                  </a:cubicBezTo>
                  <a:cubicBezTo>
                    <a:pt x="112" y="93"/>
                    <a:pt x="93" y="112"/>
                    <a:pt x="71" y="11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Oval 321"/>
            <p:cNvSpPr>
              <a:spLocks noChangeArrowheads="1"/>
            </p:cNvSpPr>
            <p:nvPr/>
          </p:nvSpPr>
          <p:spPr bwMode="auto">
            <a:xfrm>
              <a:off x="8621301" y="788361"/>
              <a:ext cx="103101" cy="103101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322"/>
            <p:cNvSpPr>
              <a:spLocks noEditPoints="1"/>
            </p:cNvSpPr>
            <p:nvPr/>
          </p:nvSpPr>
          <p:spPr bwMode="auto">
            <a:xfrm>
              <a:off x="10699956" y="803328"/>
              <a:ext cx="319281" cy="171282"/>
            </a:xfrm>
            <a:custGeom>
              <a:avLst/>
              <a:gdLst>
                <a:gd name="T0" fmla="*/ 192 w 192"/>
                <a:gd name="T1" fmla="*/ 0 h 103"/>
                <a:gd name="T2" fmla="*/ 0 w 192"/>
                <a:gd name="T3" fmla="*/ 0 h 103"/>
                <a:gd name="T4" fmla="*/ 0 w 192"/>
                <a:gd name="T5" fmla="*/ 103 h 103"/>
                <a:gd name="T6" fmla="*/ 192 w 192"/>
                <a:gd name="T7" fmla="*/ 103 h 103"/>
                <a:gd name="T8" fmla="*/ 192 w 192"/>
                <a:gd name="T9" fmla="*/ 0 h 103"/>
                <a:gd name="T10" fmla="*/ 139 w 192"/>
                <a:gd name="T11" fmla="*/ 72 h 103"/>
                <a:gd name="T12" fmla="*/ 125 w 192"/>
                <a:gd name="T13" fmla="*/ 85 h 103"/>
                <a:gd name="T14" fmla="*/ 106 w 192"/>
                <a:gd name="T15" fmla="*/ 68 h 103"/>
                <a:gd name="T16" fmla="*/ 96 w 192"/>
                <a:gd name="T17" fmla="*/ 85 h 103"/>
                <a:gd name="T18" fmla="*/ 81 w 192"/>
                <a:gd name="T19" fmla="*/ 28 h 103"/>
                <a:gd name="T20" fmla="*/ 139 w 192"/>
                <a:gd name="T21" fmla="*/ 43 h 103"/>
                <a:gd name="T22" fmla="*/ 121 w 192"/>
                <a:gd name="T23" fmla="*/ 53 h 103"/>
                <a:gd name="T24" fmla="*/ 139 w 192"/>
                <a:gd name="T25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03">
                  <a:moveTo>
                    <a:pt x="192" y="0"/>
                  </a:moveTo>
                  <a:lnTo>
                    <a:pt x="0" y="0"/>
                  </a:lnTo>
                  <a:lnTo>
                    <a:pt x="0" y="103"/>
                  </a:lnTo>
                  <a:lnTo>
                    <a:pt x="192" y="103"/>
                  </a:lnTo>
                  <a:lnTo>
                    <a:pt x="192" y="0"/>
                  </a:lnTo>
                  <a:close/>
                  <a:moveTo>
                    <a:pt x="139" y="72"/>
                  </a:moveTo>
                  <a:lnTo>
                    <a:pt x="125" y="85"/>
                  </a:lnTo>
                  <a:lnTo>
                    <a:pt x="106" y="68"/>
                  </a:lnTo>
                  <a:lnTo>
                    <a:pt x="96" y="85"/>
                  </a:lnTo>
                  <a:lnTo>
                    <a:pt x="81" y="28"/>
                  </a:lnTo>
                  <a:lnTo>
                    <a:pt x="139" y="43"/>
                  </a:lnTo>
                  <a:lnTo>
                    <a:pt x="121" y="53"/>
                  </a:lnTo>
                  <a:lnTo>
                    <a:pt x="139" y="7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323"/>
            <p:cNvSpPr>
              <a:spLocks noEditPoints="1"/>
            </p:cNvSpPr>
            <p:nvPr/>
          </p:nvSpPr>
          <p:spPr bwMode="auto">
            <a:xfrm>
              <a:off x="10591867" y="557215"/>
              <a:ext cx="518832" cy="517170"/>
            </a:xfrm>
            <a:custGeom>
              <a:avLst/>
              <a:gdLst>
                <a:gd name="T0" fmla="*/ 243 w 249"/>
                <a:gd name="T1" fmla="*/ 209 h 248"/>
                <a:gd name="T2" fmla="*/ 232 w 249"/>
                <a:gd name="T3" fmla="*/ 209 h 248"/>
                <a:gd name="T4" fmla="*/ 228 w 249"/>
                <a:gd name="T5" fmla="*/ 209 h 248"/>
                <a:gd name="T6" fmla="*/ 228 w 249"/>
                <a:gd name="T7" fmla="*/ 150 h 248"/>
                <a:gd name="T8" fmla="*/ 232 w 249"/>
                <a:gd name="T9" fmla="*/ 146 h 248"/>
                <a:gd name="T10" fmla="*/ 249 w 249"/>
                <a:gd name="T11" fmla="*/ 108 h 248"/>
                <a:gd name="T12" fmla="*/ 198 w 249"/>
                <a:gd name="T13" fmla="*/ 57 h 248"/>
                <a:gd name="T14" fmla="*/ 182 w 249"/>
                <a:gd name="T15" fmla="*/ 59 h 248"/>
                <a:gd name="T16" fmla="*/ 117 w 249"/>
                <a:gd name="T17" fmla="*/ 0 h 248"/>
                <a:gd name="T18" fmla="*/ 51 w 249"/>
                <a:gd name="T19" fmla="*/ 66 h 248"/>
                <a:gd name="T20" fmla="*/ 52 w 249"/>
                <a:gd name="T21" fmla="*/ 79 h 248"/>
                <a:gd name="T22" fmla="*/ 40 w 249"/>
                <a:gd name="T23" fmla="*/ 79 h 248"/>
                <a:gd name="T24" fmla="*/ 0 w 249"/>
                <a:gd name="T25" fmla="*/ 119 h 248"/>
                <a:gd name="T26" fmla="*/ 29 w 249"/>
                <a:gd name="T27" fmla="*/ 158 h 248"/>
                <a:gd name="T28" fmla="*/ 29 w 249"/>
                <a:gd name="T29" fmla="*/ 209 h 248"/>
                <a:gd name="T30" fmla="*/ 25 w 249"/>
                <a:gd name="T31" fmla="*/ 209 h 248"/>
                <a:gd name="T32" fmla="*/ 14 w 249"/>
                <a:gd name="T33" fmla="*/ 209 h 248"/>
                <a:gd name="T34" fmla="*/ 13 w 249"/>
                <a:gd name="T35" fmla="*/ 220 h 248"/>
                <a:gd name="T36" fmla="*/ 13 w 249"/>
                <a:gd name="T37" fmla="*/ 223 h 248"/>
                <a:gd name="T38" fmla="*/ 13 w 249"/>
                <a:gd name="T39" fmla="*/ 226 h 248"/>
                <a:gd name="T40" fmla="*/ 35 w 249"/>
                <a:gd name="T41" fmla="*/ 248 h 248"/>
                <a:gd name="T42" fmla="*/ 223 w 249"/>
                <a:gd name="T43" fmla="*/ 248 h 248"/>
                <a:gd name="T44" fmla="*/ 244 w 249"/>
                <a:gd name="T45" fmla="*/ 226 h 248"/>
                <a:gd name="T46" fmla="*/ 244 w 249"/>
                <a:gd name="T47" fmla="*/ 223 h 248"/>
                <a:gd name="T48" fmla="*/ 244 w 249"/>
                <a:gd name="T49" fmla="*/ 220 h 248"/>
                <a:gd name="T50" fmla="*/ 243 w 249"/>
                <a:gd name="T51" fmla="*/ 209 h 248"/>
                <a:gd name="T52" fmla="*/ 41 w 249"/>
                <a:gd name="T53" fmla="*/ 112 h 248"/>
                <a:gd name="T54" fmla="*/ 46 w 249"/>
                <a:gd name="T55" fmla="*/ 107 h 248"/>
                <a:gd name="T56" fmla="*/ 211 w 249"/>
                <a:gd name="T57" fmla="*/ 107 h 248"/>
                <a:gd name="T58" fmla="*/ 216 w 249"/>
                <a:gd name="T59" fmla="*/ 112 h 248"/>
                <a:gd name="T60" fmla="*/ 216 w 249"/>
                <a:gd name="T61" fmla="*/ 209 h 248"/>
                <a:gd name="T62" fmla="*/ 160 w 249"/>
                <a:gd name="T63" fmla="*/ 209 h 248"/>
                <a:gd name="T64" fmla="*/ 149 w 249"/>
                <a:gd name="T65" fmla="*/ 209 h 248"/>
                <a:gd name="T66" fmla="*/ 149 w 249"/>
                <a:gd name="T67" fmla="*/ 212 h 248"/>
                <a:gd name="T68" fmla="*/ 108 w 249"/>
                <a:gd name="T69" fmla="*/ 212 h 248"/>
                <a:gd name="T70" fmla="*/ 108 w 249"/>
                <a:gd name="T71" fmla="*/ 209 h 248"/>
                <a:gd name="T72" fmla="*/ 97 w 249"/>
                <a:gd name="T73" fmla="*/ 209 h 248"/>
                <a:gd name="T74" fmla="*/ 41 w 249"/>
                <a:gd name="T75" fmla="*/ 209 h 248"/>
                <a:gd name="T76" fmla="*/ 41 w 249"/>
                <a:gd name="T77" fmla="*/ 112 h 248"/>
                <a:gd name="T78" fmla="*/ 232 w 249"/>
                <a:gd name="T79" fmla="*/ 226 h 248"/>
                <a:gd name="T80" fmla="*/ 223 w 249"/>
                <a:gd name="T81" fmla="*/ 235 h 248"/>
                <a:gd name="T82" fmla="*/ 35 w 249"/>
                <a:gd name="T83" fmla="*/ 235 h 248"/>
                <a:gd name="T84" fmla="*/ 25 w 249"/>
                <a:gd name="T85" fmla="*/ 226 h 248"/>
                <a:gd name="T86" fmla="*/ 25 w 249"/>
                <a:gd name="T87" fmla="*/ 223 h 248"/>
                <a:gd name="T88" fmla="*/ 25 w 249"/>
                <a:gd name="T89" fmla="*/ 222 h 248"/>
                <a:gd name="T90" fmla="*/ 97 w 249"/>
                <a:gd name="T91" fmla="*/ 222 h 248"/>
                <a:gd name="T92" fmla="*/ 100 w 249"/>
                <a:gd name="T93" fmla="*/ 224 h 248"/>
                <a:gd name="T94" fmla="*/ 158 w 249"/>
                <a:gd name="T95" fmla="*/ 224 h 248"/>
                <a:gd name="T96" fmla="*/ 160 w 249"/>
                <a:gd name="T97" fmla="*/ 222 h 248"/>
                <a:gd name="T98" fmla="*/ 232 w 249"/>
                <a:gd name="T99" fmla="*/ 222 h 248"/>
                <a:gd name="T100" fmla="*/ 232 w 249"/>
                <a:gd name="T101" fmla="*/ 223 h 248"/>
                <a:gd name="T102" fmla="*/ 232 w 249"/>
                <a:gd name="T103" fmla="*/ 22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248">
                  <a:moveTo>
                    <a:pt x="243" y="209"/>
                  </a:moveTo>
                  <a:cubicBezTo>
                    <a:pt x="232" y="209"/>
                    <a:pt x="232" y="209"/>
                    <a:pt x="232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30" y="149"/>
                    <a:pt x="231" y="148"/>
                    <a:pt x="232" y="146"/>
                  </a:cubicBezTo>
                  <a:cubicBezTo>
                    <a:pt x="242" y="137"/>
                    <a:pt x="249" y="123"/>
                    <a:pt x="249" y="108"/>
                  </a:cubicBezTo>
                  <a:cubicBezTo>
                    <a:pt x="249" y="80"/>
                    <a:pt x="226" y="57"/>
                    <a:pt x="198" y="57"/>
                  </a:cubicBezTo>
                  <a:cubicBezTo>
                    <a:pt x="192" y="57"/>
                    <a:pt x="187" y="58"/>
                    <a:pt x="182" y="59"/>
                  </a:cubicBezTo>
                  <a:cubicBezTo>
                    <a:pt x="179" y="26"/>
                    <a:pt x="151" y="0"/>
                    <a:pt x="117" y="0"/>
                  </a:cubicBezTo>
                  <a:cubicBezTo>
                    <a:pt x="80" y="0"/>
                    <a:pt x="51" y="30"/>
                    <a:pt x="51" y="66"/>
                  </a:cubicBezTo>
                  <a:cubicBezTo>
                    <a:pt x="51" y="70"/>
                    <a:pt x="52" y="75"/>
                    <a:pt x="52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18" y="79"/>
                    <a:pt x="0" y="97"/>
                    <a:pt x="0" y="119"/>
                  </a:cubicBezTo>
                  <a:cubicBezTo>
                    <a:pt x="0" y="138"/>
                    <a:pt x="12" y="153"/>
                    <a:pt x="29" y="158"/>
                  </a:cubicBezTo>
                  <a:cubicBezTo>
                    <a:pt x="29" y="209"/>
                    <a:pt x="29" y="209"/>
                    <a:pt x="29" y="209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13" y="221"/>
                    <a:pt x="13" y="221"/>
                    <a:pt x="13" y="223"/>
                  </a:cubicBezTo>
                  <a:cubicBezTo>
                    <a:pt x="13" y="226"/>
                    <a:pt x="13" y="226"/>
                    <a:pt x="13" y="226"/>
                  </a:cubicBezTo>
                  <a:cubicBezTo>
                    <a:pt x="13" y="238"/>
                    <a:pt x="23" y="248"/>
                    <a:pt x="35" y="248"/>
                  </a:cubicBezTo>
                  <a:cubicBezTo>
                    <a:pt x="223" y="248"/>
                    <a:pt x="223" y="248"/>
                    <a:pt x="223" y="248"/>
                  </a:cubicBezTo>
                  <a:cubicBezTo>
                    <a:pt x="235" y="248"/>
                    <a:pt x="244" y="238"/>
                    <a:pt x="244" y="226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1"/>
                    <a:pt x="244" y="220"/>
                    <a:pt x="244" y="220"/>
                  </a:cubicBezTo>
                  <a:lnTo>
                    <a:pt x="243" y="209"/>
                  </a:lnTo>
                  <a:close/>
                  <a:moveTo>
                    <a:pt x="41" y="112"/>
                  </a:moveTo>
                  <a:cubicBezTo>
                    <a:pt x="41" y="109"/>
                    <a:pt x="43" y="107"/>
                    <a:pt x="46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4" y="107"/>
                    <a:pt x="216" y="109"/>
                    <a:pt x="216" y="112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160" y="209"/>
                    <a:pt x="160" y="209"/>
                    <a:pt x="160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08" y="212"/>
                    <a:pt x="108" y="212"/>
                    <a:pt x="108" y="212"/>
                  </a:cubicBezTo>
                  <a:cubicBezTo>
                    <a:pt x="108" y="209"/>
                    <a:pt x="108" y="209"/>
                    <a:pt x="108" y="209"/>
                  </a:cubicBezTo>
                  <a:cubicBezTo>
                    <a:pt x="97" y="209"/>
                    <a:pt x="97" y="209"/>
                    <a:pt x="97" y="209"/>
                  </a:cubicBezTo>
                  <a:cubicBezTo>
                    <a:pt x="41" y="209"/>
                    <a:pt x="41" y="209"/>
                    <a:pt x="41" y="209"/>
                  </a:cubicBezTo>
                  <a:lnTo>
                    <a:pt x="41" y="112"/>
                  </a:lnTo>
                  <a:close/>
                  <a:moveTo>
                    <a:pt x="232" y="226"/>
                  </a:moveTo>
                  <a:cubicBezTo>
                    <a:pt x="232" y="231"/>
                    <a:pt x="228" y="235"/>
                    <a:pt x="223" y="235"/>
                  </a:cubicBezTo>
                  <a:cubicBezTo>
                    <a:pt x="35" y="235"/>
                    <a:pt x="35" y="235"/>
                    <a:pt x="35" y="235"/>
                  </a:cubicBezTo>
                  <a:cubicBezTo>
                    <a:pt x="29" y="235"/>
                    <a:pt x="25" y="231"/>
                    <a:pt x="25" y="226"/>
                  </a:cubicBezTo>
                  <a:cubicBezTo>
                    <a:pt x="25" y="223"/>
                    <a:pt x="25" y="223"/>
                    <a:pt x="25" y="223"/>
                  </a:cubicBezTo>
                  <a:cubicBezTo>
                    <a:pt x="25" y="222"/>
                    <a:pt x="25" y="222"/>
                    <a:pt x="25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97" y="223"/>
                    <a:pt x="98" y="224"/>
                    <a:pt x="100" y="224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9" y="224"/>
                    <a:pt x="160" y="223"/>
                    <a:pt x="160" y="222"/>
                  </a:cubicBezTo>
                  <a:cubicBezTo>
                    <a:pt x="232" y="222"/>
                    <a:pt x="232" y="222"/>
                    <a:pt x="232" y="222"/>
                  </a:cubicBezTo>
                  <a:cubicBezTo>
                    <a:pt x="232" y="222"/>
                    <a:pt x="232" y="222"/>
                    <a:pt x="232" y="223"/>
                  </a:cubicBezTo>
                  <a:lnTo>
                    <a:pt x="232" y="22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324"/>
            <p:cNvSpPr>
              <a:spLocks noEditPoints="1"/>
            </p:cNvSpPr>
            <p:nvPr/>
          </p:nvSpPr>
          <p:spPr bwMode="auto">
            <a:xfrm>
              <a:off x="9725483" y="871507"/>
              <a:ext cx="91461" cy="93124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22 h 44"/>
                <a:gd name="T4" fmla="*/ 22 w 44"/>
                <a:gd name="T5" fmla="*/ 0 h 44"/>
                <a:gd name="T6" fmla="*/ 44 w 44"/>
                <a:gd name="T7" fmla="*/ 22 h 44"/>
                <a:gd name="T8" fmla="*/ 22 w 44"/>
                <a:gd name="T9" fmla="*/ 44 h 44"/>
                <a:gd name="T10" fmla="*/ 22 w 44"/>
                <a:gd name="T11" fmla="*/ 12 h 44"/>
                <a:gd name="T12" fmla="*/ 13 w 44"/>
                <a:gd name="T13" fmla="*/ 22 h 44"/>
                <a:gd name="T14" fmla="*/ 22 w 44"/>
                <a:gd name="T15" fmla="*/ 31 h 44"/>
                <a:gd name="T16" fmla="*/ 32 w 44"/>
                <a:gd name="T17" fmla="*/ 22 h 44"/>
                <a:gd name="T18" fmla="*/ 22 w 44"/>
                <a:gd name="T1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5" y="0"/>
                    <a:pt x="44" y="10"/>
                    <a:pt x="44" y="22"/>
                  </a:cubicBezTo>
                  <a:cubicBezTo>
                    <a:pt x="44" y="34"/>
                    <a:pt x="35" y="44"/>
                    <a:pt x="22" y="44"/>
                  </a:cubicBezTo>
                  <a:close/>
                  <a:moveTo>
                    <a:pt x="22" y="12"/>
                  </a:moveTo>
                  <a:cubicBezTo>
                    <a:pt x="17" y="12"/>
                    <a:pt x="13" y="17"/>
                    <a:pt x="13" y="22"/>
                  </a:cubicBezTo>
                  <a:cubicBezTo>
                    <a:pt x="13" y="27"/>
                    <a:pt x="17" y="31"/>
                    <a:pt x="22" y="31"/>
                  </a:cubicBezTo>
                  <a:cubicBezTo>
                    <a:pt x="27" y="31"/>
                    <a:pt x="32" y="27"/>
                    <a:pt x="32" y="22"/>
                  </a:cubicBezTo>
                  <a:cubicBezTo>
                    <a:pt x="32" y="17"/>
                    <a:pt x="27" y="12"/>
                    <a:pt x="22" y="1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325"/>
            <p:cNvSpPr>
              <a:spLocks noEditPoints="1"/>
            </p:cNvSpPr>
            <p:nvPr/>
          </p:nvSpPr>
          <p:spPr bwMode="auto">
            <a:xfrm>
              <a:off x="9471056" y="701889"/>
              <a:ext cx="434024" cy="439012"/>
            </a:xfrm>
            <a:custGeom>
              <a:avLst/>
              <a:gdLst>
                <a:gd name="T0" fmla="*/ 145 w 208"/>
                <a:gd name="T1" fmla="*/ 24 h 211"/>
                <a:gd name="T2" fmla="*/ 174 w 208"/>
                <a:gd name="T3" fmla="*/ 48 h 211"/>
                <a:gd name="T4" fmla="*/ 132 w 208"/>
                <a:gd name="T5" fmla="*/ 22 h 211"/>
                <a:gd name="T6" fmla="*/ 104 w 208"/>
                <a:gd name="T7" fmla="*/ 0 h 211"/>
                <a:gd name="T8" fmla="*/ 104 w 208"/>
                <a:gd name="T9" fmla="*/ 211 h 211"/>
                <a:gd name="T10" fmla="*/ 163 w 208"/>
                <a:gd name="T11" fmla="*/ 19 h 211"/>
                <a:gd name="T12" fmla="*/ 131 w 208"/>
                <a:gd name="T13" fmla="*/ 55 h 211"/>
                <a:gd name="T14" fmla="*/ 104 w 208"/>
                <a:gd name="T15" fmla="*/ 17 h 211"/>
                <a:gd name="T16" fmla="*/ 63 w 208"/>
                <a:gd name="T17" fmla="*/ 53 h 211"/>
                <a:gd name="T18" fmla="*/ 78 w 208"/>
                <a:gd name="T19" fmla="*/ 18 h 211"/>
                <a:gd name="T20" fmla="*/ 60 w 208"/>
                <a:gd name="T21" fmla="*/ 67 h 211"/>
                <a:gd name="T22" fmla="*/ 14 w 208"/>
                <a:gd name="T23" fmla="*/ 99 h 211"/>
                <a:gd name="T24" fmla="*/ 26 w 208"/>
                <a:gd name="T25" fmla="*/ 151 h 211"/>
                <a:gd name="T26" fmla="*/ 56 w 208"/>
                <a:gd name="T27" fmla="*/ 113 h 211"/>
                <a:gd name="T28" fmla="*/ 26 w 208"/>
                <a:gd name="T29" fmla="*/ 151 h 211"/>
                <a:gd name="T30" fmla="*/ 63 w 208"/>
                <a:gd name="T31" fmla="*/ 158 h 211"/>
                <a:gd name="T32" fmla="*/ 34 w 208"/>
                <a:gd name="T33" fmla="*/ 163 h 211"/>
                <a:gd name="T34" fmla="*/ 77 w 208"/>
                <a:gd name="T35" fmla="*/ 157 h 211"/>
                <a:gd name="T36" fmla="*/ 104 w 208"/>
                <a:gd name="T37" fmla="*/ 194 h 211"/>
                <a:gd name="T38" fmla="*/ 145 w 208"/>
                <a:gd name="T39" fmla="*/ 158 h 211"/>
                <a:gd name="T40" fmla="*/ 129 w 208"/>
                <a:gd name="T41" fmla="*/ 193 h 211"/>
                <a:gd name="T42" fmla="*/ 148 w 208"/>
                <a:gd name="T43" fmla="*/ 144 h 211"/>
                <a:gd name="T44" fmla="*/ 144 w 208"/>
                <a:gd name="T45" fmla="*/ 120 h 211"/>
                <a:gd name="T46" fmla="*/ 134 w 208"/>
                <a:gd name="T47" fmla="*/ 143 h 211"/>
                <a:gd name="T48" fmla="*/ 71 w 208"/>
                <a:gd name="T49" fmla="*/ 113 h 211"/>
                <a:gd name="T50" fmla="*/ 128 w 208"/>
                <a:gd name="T51" fmla="*/ 104 h 211"/>
                <a:gd name="T52" fmla="*/ 71 w 208"/>
                <a:gd name="T53" fmla="*/ 99 h 211"/>
                <a:gd name="T54" fmla="*/ 104 w 208"/>
                <a:gd name="T55" fmla="*/ 70 h 211"/>
                <a:gd name="T56" fmla="*/ 137 w 208"/>
                <a:gd name="T57" fmla="*/ 90 h 211"/>
                <a:gd name="T58" fmla="*/ 151 w 208"/>
                <a:gd name="T59" fmla="*/ 89 h 211"/>
                <a:gd name="T60" fmla="*/ 182 w 208"/>
                <a:gd name="T61" fmla="*/ 60 h 211"/>
                <a:gd name="T62" fmla="*/ 159 w 208"/>
                <a:gd name="T63" fmla="*/ 99 h 211"/>
                <a:gd name="T64" fmla="*/ 157 w 208"/>
                <a:gd name="T65" fmla="*/ 113 h 211"/>
                <a:gd name="T66" fmla="*/ 182 w 208"/>
                <a:gd name="T67" fmla="*/ 15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8" h="211">
                  <a:moveTo>
                    <a:pt x="163" y="19"/>
                  </a:moveTo>
                  <a:cubicBezTo>
                    <a:pt x="158" y="22"/>
                    <a:pt x="151" y="24"/>
                    <a:pt x="145" y="24"/>
                  </a:cubicBezTo>
                  <a:cubicBezTo>
                    <a:pt x="145" y="24"/>
                    <a:pt x="144" y="24"/>
                    <a:pt x="144" y="24"/>
                  </a:cubicBezTo>
                  <a:cubicBezTo>
                    <a:pt x="156" y="30"/>
                    <a:pt x="166" y="38"/>
                    <a:pt x="174" y="48"/>
                  </a:cubicBezTo>
                  <a:cubicBezTo>
                    <a:pt x="164" y="50"/>
                    <a:pt x="155" y="52"/>
                    <a:pt x="145" y="53"/>
                  </a:cubicBezTo>
                  <a:cubicBezTo>
                    <a:pt x="142" y="40"/>
                    <a:pt x="137" y="30"/>
                    <a:pt x="132" y="22"/>
                  </a:cubicBezTo>
                  <a:cubicBezTo>
                    <a:pt x="122" y="18"/>
                    <a:pt x="115" y="10"/>
                    <a:pt x="111" y="0"/>
                  </a:cubicBezTo>
                  <a:cubicBezTo>
                    <a:pt x="109" y="0"/>
                    <a:pt x="106" y="0"/>
                    <a:pt x="104" y="0"/>
                  </a:cubicBezTo>
                  <a:cubicBezTo>
                    <a:pt x="46" y="0"/>
                    <a:pt x="0" y="47"/>
                    <a:pt x="0" y="106"/>
                  </a:cubicBezTo>
                  <a:cubicBezTo>
                    <a:pt x="0" y="164"/>
                    <a:pt x="46" y="211"/>
                    <a:pt x="104" y="211"/>
                  </a:cubicBezTo>
                  <a:cubicBezTo>
                    <a:pt x="161" y="211"/>
                    <a:pt x="208" y="164"/>
                    <a:pt x="208" y="106"/>
                  </a:cubicBezTo>
                  <a:cubicBezTo>
                    <a:pt x="208" y="70"/>
                    <a:pt x="190" y="38"/>
                    <a:pt x="163" y="19"/>
                  </a:cubicBezTo>
                  <a:close/>
                  <a:moveTo>
                    <a:pt x="104" y="17"/>
                  </a:moveTo>
                  <a:cubicBezTo>
                    <a:pt x="114" y="17"/>
                    <a:pt x="124" y="31"/>
                    <a:pt x="131" y="55"/>
                  </a:cubicBezTo>
                  <a:cubicBezTo>
                    <a:pt x="113" y="56"/>
                    <a:pt x="95" y="56"/>
                    <a:pt x="77" y="55"/>
                  </a:cubicBezTo>
                  <a:cubicBezTo>
                    <a:pt x="83" y="31"/>
                    <a:pt x="94" y="17"/>
                    <a:pt x="104" y="17"/>
                  </a:cubicBezTo>
                  <a:close/>
                  <a:moveTo>
                    <a:pt x="78" y="18"/>
                  </a:moveTo>
                  <a:cubicBezTo>
                    <a:pt x="72" y="27"/>
                    <a:pt x="66" y="39"/>
                    <a:pt x="63" y="53"/>
                  </a:cubicBezTo>
                  <a:cubicBezTo>
                    <a:pt x="53" y="52"/>
                    <a:pt x="44" y="50"/>
                    <a:pt x="34" y="48"/>
                  </a:cubicBezTo>
                  <a:cubicBezTo>
                    <a:pt x="45" y="34"/>
                    <a:pt x="61" y="23"/>
                    <a:pt x="78" y="18"/>
                  </a:cubicBezTo>
                  <a:close/>
                  <a:moveTo>
                    <a:pt x="26" y="60"/>
                  </a:moveTo>
                  <a:cubicBezTo>
                    <a:pt x="37" y="63"/>
                    <a:pt x="48" y="65"/>
                    <a:pt x="60" y="67"/>
                  </a:cubicBezTo>
                  <a:cubicBezTo>
                    <a:pt x="58" y="77"/>
                    <a:pt x="57" y="87"/>
                    <a:pt x="56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5" y="85"/>
                    <a:pt x="19" y="72"/>
                    <a:pt x="26" y="60"/>
                  </a:cubicBezTo>
                  <a:close/>
                  <a:moveTo>
                    <a:pt x="26" y="151"/>
                  </a:moveTo>
                  <a:cubicBezTo>
                    <a:pt x="19" y="140"/>
                    <a:pt x="15" y="127"/>
                    <a:pt x="14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7" y="124"/>
                    <a:pt x="58" y="135"/>
                    <a:pt x="60" y="144"/>
                  </a:cubicBezTo>
                  <a:cubicBezTo>
                    <a:pt x="48" y="146"/>
                    <a:pt x="37" y="148"/>
                    <a:pt x="26" y="151"/>
                  </a:cubicBezTo>
                  <a:close/>
                  <a:moveTo>
                    <a:pt x="34" y="163"/>
                  </a:moveTo>
                  <a:cubicBezTo>
                    <a:pt x="44" y="161"/>
                    <a:pt x="53" y="159"/>
                    <a:pt x="63" y="158"/>
                  </a:cubicBezTo>
                  <a:cubicBezTo>
                    <a:pt x="66" y="173"/>
                    <a:pt x="72" y="185"/>
                    <a:pt x="78" y="193"/>
                  </a:cubicBezTo>
                  <a:cubicBezTo>
                    <a:pt x="61" y="188"/>
                    <a:pt x="45" y="177"/>
                    <a:pt x="34" y="163"/>
                  </a:cubicBezTo>
                  <a:close/>
                  <a:moveTo>
                    <a:pt x="104" y="194"/>
                  </a:moveTo>
                  <a:cubicBezTo>
                    <a:pt x="94" y="194"/>
                    <a:pt x="83" y="180"/>
                    <a:pt x="77" y="157"/>
                  </a:cubicBezTo>
                  <a:cubicBezTo>
                    <a:pt x="95" y="155"/>
                    <a:pt x="113" y="155"/>
                    <a:pt x="131" y="157"/>
                  </a:cubicBezTo>
                  <a:cubicBezTo>
                    <a:pt x="124" y="180"/>
                    <a:pt x="114" y="194"/>
                    <a:pt x="104" y="194"/>
                  </a:cubicBezTo>
                  <a:close/>
                  <a:moveTo>
                    <a:pt x="129" y="193"/>
                  </a:moveTo>
                  <a:cubicBezTo>
                    <a:pt x="136" y="185"/>
                    <a:pt x="141" y="173"/>
                    <a:pt x="145" y="158"/>
                  </a:cubicBezTo>
                  <a:cubicBezTo>
                    <a:pt x="155" y="159"/>
                    <a:pt x="164" y="161"/>
                    <a:pt x="174" y="163"/>
                  </a:cubicBezTo>
                  <a:cubicBezTo>
                    <a:pt x="162" y="177"/>
                    <a:pt x="147" y="188"/>
                    <a:pt x="129" y="193"/>
                  </a:cubicBezTo>
                  <a:close/>
                  <a:moveTo>
                    <a:pt x="182" y="151"/>
                  </a:moveTo>
                  <a:cubicBezTo>
                    <a:pt x="171" y="148"/>
                    <a:pt x="159" y="146"/>
                    <a:pt x="148" y="144"/>
                  </a:cubicBezTo>
                  <a:cubicBezTo>
                    <a:pt x="150" y="136"/>
                    <a:pt x="151" y="127"/>
                    <a:pt x="151" y="118"/>
                  </a:cubicBezTo>
                  <a:cubicBezTo>
                    <a:pt x="149" y="119"/>
                    <a:pt x="147" y="120"/>
                    <a:pt x="144" y="120"/>
                  </a:cubicBezTo>
                  <a:cubicBezTo>
                    <a:pt x="142" y="120"/>
                    <a:pt x="139" y="119"/>
                    <a:pt x="137" y="118"/>
                  </a:cubicBezTo>
                  <a:cubicBezTo>
                    <a:pt x="136" y="127"/>
                    <a:pt x="135" y="135"/>
                    <a:pt x="134" y="143"/>
                  </a:cubicBezTo>
                  <a:cubicBezTo>
                    <a:pt x="114" y="141"/>
                    <a:pt x="94" y="141"/>
                    <a:pt x="74" y="143"/>
                  </a:cubicBezTo>
                  <a:cubicBezTo>
                    <a:pt x="72" y="134"/>
                    <a:pt x="71" y="123"/>
                    <a:pt x="71" y="113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29" y="110"/>
                    <a:pt x="128" y="107"/>
                    <a:pt x="128" y="104"/>
                  </a:cubicBezTo>
                  <a:cubicBezTo>
                    <a:pt x="128" y="102"/>
                    <a:pt x="129" y="100"/>
                    <a:pt x="129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1" y="88"/>
                    <a:pt x="72" y="78"/>
                    <a:pt x="74" y="68"/>
                  </a:cubicBezTo>
                  <a:cubicBezTo>
                    <a:pt x="84" y="69"/>
                    <a:pt x="94" y="70"/>
                    <a:pt x="104" y="70"/>
                  </a:cubicBezTo>
                  <a:cubicBezTo>
                    <a:pt x="114" y="70"/>
                    <a:pt x="124" y="69"/>
                    <a:pt x="134" y="68"/>
                  </a:cubicBezTo>
                  <a:cubicBezTo>
                    <a:pt x="135" y="75"/>
                    <a:pt x="136" y="82"/>
                    <a:pt x="137" y="90"/>
                  </a:cubicBezTo>
                  <a:cubicBezTo>
                    <a:pt x="139" y="89"/>
                    <a:pt x="142" y="88"/>
                    <a:pt x="144" y="88"/>
                  </a:cubicBezTo>
                  <a:cubicBezTo>
                    <a:pt x="147" y="88"/>
                    <a:pt x="149" y="88"/>
                    <a:pt x="151" y="89"/>
                  </a:cubicBezTo>
                  <a:cubicBezTo>
                    <a:pt x="150" y="81"/>
                    <a:pt x="149" y="74"/>
                    <a:pt x="148" y="67"/>
                  </a:cubicBezTo>
                  <a:cubicBezTo>
                    <a:pt x="159" y="65"/>
                    <a:pt x="171" y="63"/>
                    <a:pt x="182" y="60"/>
                  </a:cubicBezTo>
                  <a:cubicBezTo>
                    <a:pt x="188" y="72"/>
                    <a:pt x="193" y="85"/>
                    <a:pt x="194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60" y="100"/>
                    <a:pt x="160" y="102"/>
                    <a:pt x="160" y="104"/>
                  </a:cubicBezTo>
                  <a:cubicBezTo>
                    <a:pt x="160" y="107"/>
                    <a:pt x="159" y="110"/>
                    <a:pt x="157" y="113"/>
                  </a:cubicBezTo>
                  <a:cubicBezTo>
                    <a:pt x="194" y="113"/>
                    <a:pt x="194" y="113"/>
                    <a:pt x="194" y="113"/>
                  </a:cubicBezTo>
                  <a:cubicBezTo>
                    <a:pt x="193" y="127"/>
                    <a:pt x="188" y="140"/>
                    <a:pt x="182" y="15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326"/>
            <p:cNvSpPr>
              <a:spLocks noEditPoints="1"/>
            </p:cNvSpPr>
            <p:nvPr/>
          </p:nvSpPr>
          <p:spPr bwMode="auto">
            <a:xfrm>
              <a:off x="9632359" y="533934"/>
              <a:ext cx="282697" cy="359192"/>
            </a:xfrm>
            <a:custGeom>
              <a:avLst/>
              <a:gdLst>
                <a:gd name="T0" fmla="*/ 68 w 136"/>
                <a:gd name="T1" fmla="*/ 0 h 172"/>
                <a:gd name="T2" fmla="*/ 0 w 136"/>
                <a:gd name="T3" fmla="*/ 68 h 172"/>
                <a:gd name="T4" fmla="*/ 68 w 136"/>
                <a:gd name="T5" fmla="*/ 172 h 172"/>
                <a:gd name="T6" fmla="*/ 136 w 136"/>
                <a:gd name="T7" fmla="*/ 68 h 172"/>
                <a:gd name="T8" fmla="*/ 68 w 136"/>
                <a:gd name="T9" fmla="*/ 0 h 172"/>
                <a:gd name="T10" fmla="*/ 68 w 136"/>
                <a:gd name="T11" fmla="*/ 104 h 172"/>
                <a:gd name="T12" fmla="*/ 32 w 136"/>
                <a:gd name="T13" fmla="*/ 68 h 172"/>
                <a:gd name="T14" fmla="*/ 68 w 136"/>
                <a:gd name="T15" fmla="*/ 32 h 172"/>
                <a:gd name="T16" fmla="*/ 104 w 136"/>
                <a:gd name="T17" fmla="*/ 68 h 172"/>
                <a:gd name="T18" fmla="*/ 68 w 136"/>
                <a:gd name="T19" fmla="*/ 10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72">
                  <a:moveTo>
                    <a:pt x="68" y="0"/>
                  </a:moveTo>
                  <a:cubicBezTo>
                    <a:pt x="30" y="0"/>
                    <a:pt x="0" y="31"/>
                    <a:pt x="0" y="68"/>
                  </a:cubicBezTo>
                  <a:cubicBezTo>
                    <a:pt x="0" y="106"/>
                    <a:pt x="68" y="172"/>
                    <a:pt x="68" y="172"/>
                  </a:cubicBezTo>
                  <a:cubicBezTo>
                    <a:pt x="68" y="172"/>
                    <a:pt x="136" y="106"/>
                    <a:pt x="136" y="68"/>
                  </a:cubicBezTo>
                  <a:cubicBezTo>
                    <a:pt x="136" y="31"/>
                    <a:pt x="105" y="0"/>
                    <a:pt x="68" y="0"/>
                  </a:cubicBezTo>
                  <a:close/>
                  <a:moveTo>
                    <a:pt x="68" y="104"/>
                  </a:moveTo>
                  <a:cubicBezTo>
                    <a:pt x="48" y="104"/>
                    <a:pt x="32" y="88"/>
                    <a:pt x="32" y="68"/>
                  </a:cubicBezTo>
                  <a:cubicBezTo>
                    <a:pt x="32" y="48"/>
                    <a:pt x="48" y="32"/>
                    <a:pt x="68" y="32"/>
                  </a:cubicBezTo>
                  <a:cubicBezTo>
                    <a:pt x="88" y="32"/>
                    <a:pt x="104" y="48"/>
                    <a:pt x="104" y="68"/>
                  </a:cubicBezTo>
                  <a:cubicBezTo>
                    <a:pt x="104" y="88"/>
                    <a:pt x="88" y="104"/>
                    <a:pt x="68" y="10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327"/>
            <p:cNvSpPr>
              <a:spLocks noEditPoints="1"/>
            </p:cNvSpPr>
            <p:nvPr/>
          </p:nvSpPr>
          <p:spPr bwMode="auto">
            <a:xfrm>
              <a:off x="6027139" y="4508323"/>
              <a:ext cx="460631" cy="410743"/>
            </a:xfrm>
            <a:custGeom>
              <a:avLst/>
              <a:gdLst>
                <a:gd name="T0" fmla="*/ 214 w 221"/>
                <a:gd name="T1" fmla="*/ 0 h 197"/>
                <a:gd name="T2" fmla="*/ 7 w 221"/>
                <a:gd name="T3" fmla="*/ 0 h 197"/>
                <a:gd name="T4" fmla="*/ 0 w 221"/>
                <a:gd name="T5" fmla="*/ 8 h 197"/>
                <a:gd name="T6" fmla="*/ 0 w 221"/>
                <a:gd name="T7" fmla="*/ 190 h 197"/>
                <a:gd name="T8" fmla="*/ 7 w 221"/>
                <a:gd name="T9" fmla="*/ 197 h 197"/>
                <a:gd name="T10" fmla="*/ 214 w 221"/>
                <a:gd name="T11" fmla="*/ 197 h 197"/>
                <a:gd name="T12" fmla="*/ 221 w 221"/>
                <a:gd name="T13" fmla="*/ 190 h 197"/>
                <a:gd name="T14" fmla="*/ 221 w 221"/>
                <a:gd name="T15" fmla="*/ 8 h 197"/>
                <a:gd name="T16" fmla="*/ 214 w 221"/>
                <a:gd name="T17" fmla="*/ 0 h 197"/>
                <a:gd name="T18" fmla="*/ 170 w 221"/>
                <a:gd name="T19" fmla="*/ 16 h 197"/>
                <a:gd name="T20" fmla="*/ 179 w 221"/>
                <a:gd name="T21" fmla="*/ 25 h 197"/>
                <a:gd name="T22" fmla="*/ 170 w 221"/>
                <a:gd name="T23" fmla="*/ 34 h 197"/>
                <a:gd name="T24" fmla="*/ 161 w 221"/>
                <a:gd name="T25" fmla="*/ 25 h 197"/>
                <a:gd name="T26" fmla="*/ 170 w 221"/>
                <a:gd name="T27" fmla="*/ 16 h 197"/>
                <a:gd name="T28" fmla="*/ 143 w 221"/>
                <a:gd name="T29" fmla="*/ 16 h 197"/>
                <a:gd name="T30" fmla="*/ 152 w 221"/>
                <a:gd name="T31" fmla="*/ 25 h 197"/>
                <a:gd name="T32" fmla="*/ 143 w 221"/>
                <a:gd name="T33" fmla="*/ 34 h 197"/>
                <a:gd name="T34" fmla="*/ 133 w 221"/>
                <a:gd name="T35" fmla="*/ 25 h 197"/>
                <a:gd name="T36" fmla="*/ 143 w 221"/>
                <a:gd name="T37" fmla="*/ 16 h 197"/>
                <a:gd name="T38" fmla="*/ 207 w 221"/>
                <a:gd name="T39" fmla="*/ 183 h 197"/>
                <a:gd name="T40" fmla="*/ 14 w 221"/>
                <a:gd name="T41" fmla="*/ 183 h 197"/>
                <a:gd name="T42" fmla="*/ 14 w 221"/>
                <a:gd name="T43" fmla="*/ 50 h 197"/>
                <a:gd name="T44" fmla="*/ 207 w 221"/>
                <a:gd name="T45" fmla="*/ 50 h 197"/>
                <a:gd name="T46" fmla="*/ 207 w 221"/>
                <a:gd name="T47" fmla="*/ 183 h 197"/>
                <a:gd name="T48" fmla="*/ 198 w 221"/>
                <a:gd name="T49" fmla="*/ 34 h 197"/>
                <a:gd name="T50" fmla="*/ 188 w 221"/>
                <a:gd name="T51" fmla="*/ 25 h 197"/>
                <a:gd name="T52" fmla="*/ 198 w 221"/>
                <a:gd name="T53" fmla="*/ 16 h 197"/>
                <a:gd name="T54" fmla="*/ 207 w 221"/>
                <a:gd name="T55" fmla="*/ 25 h 197"/>
                <a:gd name="T56" fmla="*/ 198 w 221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97">
                  <a:moveTo>
                    <a:pt x="2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7" y="197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8" y="197"/>
                    <a:pt x="221" y="194"/>
                    <a:pt x="221" y="190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4"/>
                    <a:pt x="218" y="0"/>
                    <a:pt x="214" y="0"/>
                  </a:cubicBezTo>
                  <a:close/>
                  <a:moveTo>
                    <a:pt x="170" y="16"/>
                  </a:moveTo>
                  <a:cubicBezTo>
                    <a:pt x="175" y="16"/>
                    <a:pt x="179" y="20"/>
                    <a:pt x="179" y="25"/>
                  </a:cubicBezTo>
                  <a:cubicBezTo>
                    <a:pt x="179" y="30"/>
                    <a:pt x="175" y="34"/>
                    <a:pt x="170" y="34"/>
                  </a:cubicBezTo>
                  <a:cubicBezTo>
                    <a:pt x="165" y="34"/>
                    <a:pt x="161" y="30"/>
                    <a:pt x="161" y="25"/>
                  </a:cubicBezTo>
                  <a:cubicBezTo>
                    <a:pt x="161" y="20"/>
                    <a:pt x="165" y="16"/>
                    <a:pt x="170" y="16"/>
                  </a:cubicBezTo>
                  <a:close/>
                  <a:moveTo>
                    <a:pt x="143" y="16"/>
                  </a:moveTo>
                  <a:cubicBezTo>
                    <a:pt x="148" y="16"/>
                    <a:pt x="152" y="20"/>
                    <a:pt x="152" y="25"/>
                  </a:cubicBezTo>
                  <a:cubicBezTo>
                    <a:pt x="152" y="30"/>
                    <a:pt x="148" y="34"/>
                    <a:pt x="143" y="34"/>
                  </a:cubicBezTo>
                  <a:cubicBezTo>
                    <a:pt x="137" y="34"/>
                    <a:pt x="133" y="30"/>
                    <a:pt x="133" y="25"/>
                  </a:cubicBezTo>
                  <a:cubicBezTo>
                    <a:pt x="133" y="20"/>
                    <a:pt x="137" y="16"/>
                    <a:pt x="143" y="16"/>
                  </a:cubicBezTo>
                  <a:close/>
                  <a:moveTo>
                    <a:pt x="207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207" y="50"/>
                    <a:pt x="207" y="50"/>
                    <a:pt x="207" y="50"/>
                  </a:cubicBezTo>
                  <a:lnTo>
                    <a:pt x="207" y="183"/>
                  </a:lnTo>
                  <a:close/>
                  <a:moveTo>
                    <a:pt x="198" y="34"/>
                  </a:moveTo>
                  <a:cubicBezTo>
                    <a:pt x="192" y="34"/>
                    <a:pt x="188" y="30"/>
                    <a:pt x="188" y="25"/>
                  </a:cubicBezTo>
                  <a:cubicBezTo>
                    <a:pt x="188" y="20"/>
                    <a:pt x="192" y="16"/>
                    <a:pt x="198" y="16"/>
                  </a:cubicBezTo>
                  <a:cubicBezTo>
                    <a:pt x="203" y="16"/>
                    <a:pt x="207" y="20"/>
                    <a:pt x="207" y="25"/>
                  </a:cubicBezTo>
                  <a:cubicBezTo>
                    <a:pt x="207" y="30"/>
                    <a:pt x="203" y="34"/>
                    <a:pt x="198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Rectangle 328"/>
            <p:cNvSpPr>
              <a:spLocks noChangeArrowheads="1"/>
            </p:cNvSpPr>
            <p:nvPr/>
          </p:nvSpPr>
          <p:spPr bwMode="auto">
            <a:xfrm>
              <a:off x="6087004" y="4648009"/>
              <a:ext cx="334248" cy="63191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Rectangle 329"/>
            <p:cNvSpPr>
              <a:spLocks noChangeArrowheads="1"/>
            </p:cNvSpPr>
            <p:nvPr/>
          </p:nvSpPr>
          <p:spPr bwMode="auto">
            <a:xfrm>
              <a:off x="6087004" y="4737807"/>
              <a:ext cx="106427" cy="111416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Rectangle 330"/>
            <p:cNvSpPr>
              <a:spLocks noChangeArrowheads="1"/>
            </p:cNvSpPr>
            <p:nvPr/>
          </p:nvSpPr>
          <p:spPr bwMode="auto">
            <a:xfrm>
              <a:off x="6211724" y="4739469"/>
              <a:ext cx="113079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Rectangle 331"/>
            <p:cNvSpPr>
              <a:spLocks noChangeArrowheads="1"/>
            </p:cNvSpPr>
            <p:nvPr/>
          </p:nvSpPr>
          <p:spPr bwMode="auto">
            <a:xfrm>
              <a:off x="6211724" y="4784368"/>
              <a:ext cx="113079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Rectangle 332"/>
            <p:cNvSpPr>
              <a:spLocks noChangeArrowheads="1"/>
            </p:cNvSpPr>
            <p:nvPr/>
          </p:nvSpPr>
          <p:spPr bwMode="auto">
            <a:xfrm>
              <a:off x="6211724" y="4829267"/>
              <a:ext cx="113079" cy="14967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333"/>
            <p:cNvSpPr/>
            <p:nvPr/>
          </p:nvSpPr>
          <p:spPr bwMode="auto">
            <a:xfrm>
              <a:off x="6374691" y="4807649"/>
              <a:ext cx="43236" cy="43236"/>
            </a:xfrm>
            <a:custGeom>
              <a:avLst/>
              <a:gdLst>
                <a:gd name="T0" fmla="*/ 8 w 26"/>
                <a:gd name="T1" fmla="*/ 0 h 26"/>
                <a:gd name="T2" fmla="*/ 8 w 26"/>
                <a:gd name="T3" fmla="*/ 2 h 26"/>
                <a:gd name="T4" fmla="*/ 0 w 26"/>
                <a:gd name="T5" fmla="*/ 26 h 26"/>
                <a:gd name="T6" fmla="*/ 24 w 26"/>
                <a:gd name="T7" fmla="*/ 18 h 26"/>
                <a:gd name="T8" fmla="*/ 26 w 26"/>
                <a:gd name="T9" fmla="*/ 18 h 26"/>
                <a:gd name="T10" fmla="*/ 8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8" y="0"/>
                  </a:moveTo>
                  <a:lnTo>
                    <a:pt x="8" y="2"/>
                  </a:lnTo>
                  <a:lnTo>
                    <a:pt x="0" y="26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334"/>
            <p:cNvSpPr/>
            <p:nvPr/>
          </p:nvSpPr>
          <p:spPr bwMode="auto">
            <a:xfrm>
              <a:off x="6547635" y="4596457"/>
              <a:ext cx="81484" cy="81484"/>
            </a:xfrm>
            <a:custGeom>
              <a:avLst/>
              <a:gdLst>
                <a:gd name="T0" fmla="*/ 29 w 39"/>
                <a:gd name="T1" fmla="*/ 39 h 39"/>
                <a:gd name="T2" fmla="*/ 37 w 39"/>
                <a:gd name="T3" fmla="*/ 31 h 39"/>
                <a:gd name="T4" fmla="*/ 37 w 39"/>
                <a:gd name="T5" fmla="*/ 22 h 39"/>
                <a:gd name="T6" fmla="*/ 17 w 39"/>
                <a:gd name="T7" fmla="*/ 2 h 39"/>
                <a:gd name="T8" fmla="*/ 7 w 39"/>
                <a:gd name="T9" fmla="*/ 2 h 39"/>
                <a:gd name="T10" fmla="*/ 0 w 39"/>
                <a:gd name="T11" fmla="*/ 10 h 39"/>
                <a:gd name="T12" fmla="*/ 29 w 39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29" y="39"/>
                  </a:moveTo>
                  <a:cubicBezTo>
                    <a:pt x="37" y="31"/>
                    <a:pt x="37" y="31"/>
                    <a:pt x="37" y="31"/>
                  </a:cubicBezTo>
                  <a:cubicBezTo>
                    <a:pt x="39" y="29"/>
                    <a:pt x="39" y="25"/>
                    <a:pt x="3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29" y="3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335"/>
            <p:cNvSpPr/>
            <p:nvPr/>
          </p:nvSpPr>
          <p:spPr bwMode="auto">
            <a:xfrm>
              <a:off x="6407949" y="4623064"/>
              <a:ext cx="194563" cy="194563"/>
            </a:xfrm>
            <a:custGeom>
              <a:avLst/>
              <a:gdLst>
                <a:gd name="T0" fmla="*/ 64 w 93"/>
                <a:gd name="T1" fmla="*/ 0 h 93"/>
                <a:gd name="T2" fmla="*/ 63 w 93"/>
                <a:gd name="T3" fmla="*/ 1 h 93"/>
                <a:gd name="T4" fmla="*/ 3 w 93"/>
                <a:gd name="T5" fmla="*/ 61 h 93"/>
                <a:gd name="T6" fmla="*/ 3 w 93"/>
                <a:gd name="T7" fmla="*/ 71 h 93"/>
                <a:gd name="T8" fmla="*/ 3 w 93"/>
                <a:gd name="T9" fmla="*/ 71 h 93"/>
                <a:gd name="T10" fmla="*/ 10 w 93"/>
                <a:gd name="T11" fmla="*/ 73 h 93"/>
                <a:gd name="T12" fmla="*/ 12 w 93"/>
                <a:gd name="T13" fmla="*/ 80 h 93"/>
                <a:gd name="T14" fmla="*/ 13 w 93"/>
                <a:gd name="T15" fmla="*/ 81 h 93"/>
                <a:gd name="T16" fmla="*/ 20 w 93"/>
                <a:gd name="T17" fmla="*/ 82 h 93"/>
                <a:gd name="T18" fmla="*/ 21 w 93"/>
                <a:gd name="T19" fmla="*/ 89 h 93"/>
                <a:gd name="T20" fmla="*/ 22 w 93"/>
                <a:gd name="T21" fmla="*/ 90 h 93"/>
                <a:gd name="T22" fmla="*/ 32 w 93"/>
                <a:gd name="T23" fmla="*/ 90 h 93"/>
                <a:gd name="T24" fmla="*/ 92 w 93"/>
                <a:gd name="T25" fmla="*/ 30 h 93"/>
                <a:gd name="T26" fmla="*/ 93 w 93"/>
                <a:gd name="T27" fmla="*/ 29 h 93"/>
                <a:gd name="T28" fmla="*/ 64 w 93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93">
                  <a:moveTo>
                    <a:pt x="64" y="0"/>
                  </a:moveTo>
                  <a:cubicBezTo>
                    <a:pt x="63" y="0"/>
                    <a:pt x="63" y="0"/>
                    <a:pt x="63" y="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0" y="64"/>
                    <a:pt x="0" y="68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8" y="74"/>
                    <a:pt x="10" y="73"/>
                  </a:cubicBezTo>
                  <a:cubicBezTo>
                    <a:pt x="10" y="75"/>
                    <a:pt x="10" y="78"/>
                    <a:pt x="12" y="80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5" y="83"/>
                    <a:pt x="17" y="83"/>
                    <a:pt x="20" y="82"/>
                  </a:cubicBezTo>
                  <a:cubicBezTo>
                    <a:pt x="19" y="85"/>
                    <a:pt x="19" y="88"/>
                    <a:pt x="21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5" y="93"/>
                    <a:pt x="29" y="93"/>
                    <a:pt x="32" y="9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29"/>
                    <a:pt x="93" y="29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336"/>
            <p:cNvSpPr>
              <a:spLocks noEditPoints="1"/>
            </p:cNvSpPr>
            <p:nvPr/>
          </p:nvSpPr>
          <p:spPr bwMode="auto">
            <a:xfrm>
              <a:off x="7197838" y="4508323"/>
              <a:ext cx="463956" cy="410743"/>
            </a:xfrm>
            <a:custGeom>
              <a:avLst/>
              <a:gdLst>
                <a:gd name="T0" fmla="*/ 215 w 222"/>
                <a:gd name="T1" fmla="*/ 0 h 197"/>
                <a:gd name="T2" fmla="*/ 7 w 222"/>
                <a:gd name="T3" fmla="*/ 0 h 197"/>
                <a:gd name="T4" fmla="*/ 0 w 222"/>
                <a:gd name="T5" fmla="*/ 8 h 197"/>
                <a:gd name="T6" fmla="*/ 0 w 222"/>
                <a:gd name="T7" fmla="*/ 190 h 197"/>
                <a:gd name="T8" fmla="*/ 7 w 222"/>
                <a:gd name="T9" fmla="*/ 197 h 197"/>
                <a:gd name="T10" fmla="*/ 215 w 222"/>
                <a:gd name="T11" fmla="*/ 197 h 197"/>
                <a:gd name="T12" fmla="*/ 222 w 222"/>
                <a:gd name="T13" fmla="*/ 190 h 197"/>
                <a:gd name="T14" fmla="*/ 222 w 222"/>
                <a:gd name="T15" fmla="*/ 8 h 197"/>
                <a:gd name="T16" fmla="*/ 215 w 222"/>
                <a:gd name="T17" fmla="*/ 0 h 197"/>
                <a:gd name="T18" fmla="*/ 171 w 222"/>
                <a:gd name="T19" fmla="*/ 16 h 197"/>
                <a:gd name="T20" fmla="*/ 180 w 222"/>
                <a:gd name="T21" fmla="*/ 25 h 197"/>
                <a:gd name="T22" fmla="*/ 171 w 222"/>
                <a:gd name="T23" fmla="*/ 34 h 197"/>
                <a:gd name="T24" fmla="*/ 162 w 222"/>
                <a:gd name="T25" fmla="*/ 25 h 197"/>
                <a:gd name="T26" fmla="*/ 171 w 222"/>
                <a:gd name="T27" fmla="*/ 16 h 197"/>
                <a:gd name="T28" fmla="*/ 143 w 222"/>
                <a:gd name="T29" fmla="*/ 16 h 197"/>
                <a:gd name="T30" fmla="*/ 153 w 222"/>
                <a:gd name="T31" fmla="*/ 25 h 197"/>
                <a:gd name="T32" fmla="*/ 143 w 222"/>
                <a:gd name="T33" fmla="*/ 34 h 197"/>
                <a:gd name="T34" fmla="*/ 134 w 222"/>
                <a:gd name="T35" fmla="*/ 25 h 197"/>
                <a:gd name="T36" fmla="*/ 143 w 222"/>
                <a:gd name="T37" fmla="*/ 16 h 197"/>
                <a:gd name="T38" fmla="*/ 208 w 222"/>
                <a:gd name="T39" fmla="*/ 183 h 197"/>
                <a:gd name="T40" fmla="*/ 14 w 222"/>
                <a:gd name="T41" fmla="*/ 183 h 197"/>
                <a:gd name="T42" fmla="*/ 14 w 222"/>
                <a:gd name="T43" fmla="*/ 50 h 197"/>
                <a:gd name="T44" fmla="*/ 208 w 222"/>
                <a:gd name="T45" fmla="*/ 50 h 197"/>
                <a:gd name="T46" fmla="*/ 208 w 222"/>
                <a:gd name="T47" fmla="*/ 183 h 197"/>
                <a:gd name="T48" fmla="*/ 199 w 222"/>
                <a:gd name="T49" fmla="*/ 34 h 197"/>
                <a:gd name="T50" fmla="*/ 189 w 222"/>
                <a:gd name="T51" fmla="*/ 25 h 197"/>
                <a:gd name="T52" fmla="*/ 199 w 222"/>
                <a:gd name="T53" fmla="*/ 16 h 197"/>
                <a:gd name="T54" fmla="*/ 208 w 222"/>
                <a:gd name="T55" fmla="*/ 25 h 197"/>
                <a:gd name="T56" fmla="*/ 199 w 222"/>
                <a:gd name="T57" fmla="*/ 3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2" h="197">
                  <a:moveTo>
                    <a:pt x="2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4" y="197"/>
                    <a:pt x="7" y="197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9" y="197"/>
                    <a:pt x="222" y="194"/>
                    <a:pt x="222" y="190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2" y="4"/>
                    <a:pt x="219" y="0"/>
                    <a:pt x="215" y="0"/>
                  </a:cubicBezTo>
                  <a:close/>
                  <a:moveTo>
                    <a:pt x="171" y="16"/>
                  </a:moveTo>
                  <a:cubicBezTo>
                    <a:pt x="176" y="16"/>
                    <a:pt x="180" y="20"/>
                    <a:pt x="180" y="25"/>
                  </a:cubicBezTo>
                  <a:cubicBezTo>
                    <a:pt x="180" y="30"/>
                    <a:pt x="176" y="34"/>
                    <a:pt x="171" y="34"/>
                  </a:cubicBezTo>
                  <a:cubicBezTo>
                    <a:pt x="166" y="34"/>
                    <a:pt x="162" y="30"/>
                    <a:pt x="162" y="25"/>
                  </a:cubicBezTo>
                  <a:cubicBezTo>
                    <a:pt x="162" y="20"/>
                    <a:pt x="166" y="16"/>
                    <a:pt x="171" y="16"/>
                  </a:cubicBezTo>
                  <a:close/>
                  <a:moveTo>
                    <a:pt x="143" y="16"/>
                  </a:moveTo>
                  <a:cubicBezTo>
                    <a:pt x="149" y="16"/>
                    <a:pt x="153" y="20"/>
                    <a:pt x="153" y="25"/>
                  </a:cubicBezTo>
                  <a:cubicBezTo>
                    <a:pt x="153" y="30"/>
                    <a:pt x="149" y="34"/>
                    <a:pt x="143" y="34"/>
                  </a:cubicBezTo>
                  <a:cubicBezTo>
                    <a:pt x="138" y="34"/>
                    <a:pt x="134" y="30"/>
                    <a:pt x="134" y="25"/>
                  </a:cubicBezTo>
                  <a:cubicBezTo>
                    <a:pt x="134" y="20"/>
                    <a:pt x="138" y="16"/>
                    <a:pt x="143" y="16"/>
                  </a:cubicBezTo>
                  <a:close/>
                  <a:moveTo>
                    <a:pt x="208" y="183"/>
                  </a:moveTo>
                  <a:cubicBezTo>
                    <a:pt x="14" y="183"/>
                    <a:pt x="14" y="183"/>
                    <a:pt x="14" y="183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208" y="50"/>
                    <a:pt x="208" y="50"/>
                    <a:pt x="208" y="50"/>
                  </a:cubicBezTo>
                  <a:lnTo>
                    <a:pt x="208" y="183"/>
                  </a:lnTo>
                  <a:close/>
                  <a:moveTo>
                    <a:pt x="199" y="34"/>
                  </a:moveTo>
                  <a:cubicBezTo>
                    <a:pt x="193" y="34"/>
                    <a:pt x="189" y="30"/>
                    <a:pt x="189" y="25"/>
                  </a:cubicBezTo>
                  <a:cubicBezTo>
                    <a:pt x="189" y="20"/>
                    <a:pt x="193" y="16"/>
                    <a:pt x="199" y="16"/>
                  </a:cubicBezTo>
                  <a:cubicBezTo>
                    <a:pt x="204" y="16"/>
                    <a:pt x="208" y="20"/>
                    <a:pt x="208" y="25"/>
                  </a:cubicBezTo>
                  <a:cubicBezTo>
                    <a:pt x="208" y="30"/>
                    <a:pt x="204" y="34"/>
                    <a:pt x="199" y="3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337"/>
            <p:cNvSpPr/>
            <p:nvPr/>
          </p:nvSpPr>
          <p:spPr bwMode="auto">
            <a:xfrm>
              <a:off x="7492176" y="4633042"/>
              <a:ext cx="44899" cy="38248"/>
            </a:xfrm>
            <a:custGeom>
              <a:avLst/>
              <a:gdLst>
                <a:gd name="T0" fmla="*/ 21 w 21"/>
                <a:gd name="T1" fmla="*/ 14 h 18"/>
                <a:gd name="T2" fmla="*/ 17 w 21"/>
                <a:gd name="T3" fmla="*/ 18 h 18"/>
                <a:gd name="T4" fmla="*/ 3 w 21"/>
                <a:gd name="T5" fmla="*/ 18 h 18"/>
                <a:gd name="T6" fmla="*/ 0 w 21"/>
                <a:gd name="T7" fmla="*/ 14 h 18"/>
                <a:gd name="T8" fmla="*/ 0 w 21"/>
                <a:gd name="T9" fmla="*/ 3 h 18"/>
                <a:gd name="T10" fmla="*/ 3 w 21"/>
                <a:gd name="T11" fmla="*/ 0 h 18"/>
                <a:gd name="T12" fmla="*/ 17 w 21"/>
                <a:gd name="T13" fmla="*/ 0 h 18"/>
                <a:gd name="T14" fmla="*/ 21 w 21"/>
                <a:gd name="T15" fmla="*/ 3 h 18"/>
                <a:gd name="T16" fmla="*/ 21 w 21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21" y="14"/>
                  </a:moveTo>
                  <a:cubicBezTo>
                    <a:pt x="21" y="16"/>
                    <a:pt x="19" y="18"/>
                    <a:pt x="17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1" y="2"/>
                    <a:pt x="21" y="3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338"/>
            <p:cNvSpPr/>
            <p:nvPr/>
          </p:nvSpPr>
          <p:spPr bwMode="auto">
            <a:xfrm>
              <a:off x="7425659" y="4664638"/>
              <a:ext cx="49888" cy="54877"/>
            </a:xfrm>
            <a:custGeom>
              <a:avLst/>
              <a:gdLst>
                <a:gd name="T0" fmla="*/ 22 w 24"/>
                <a:gd name="T1" fmla="*/ 7 h 26"/>
                <a:gd name="T2" fmla="*/ 23 w 24"/>
                <a:gd name="T3" fmla="*/ 11 h 26"/>
                <a:gd name="T4" fmla="*/ 16 w 24"/>
                <a:gd name="T5" fmla="*/ 24 h 26"/>
                <a:gd name="T6" fmla="*/ 11 w 24"/>
                <a:gd name="T7" fmla="*/ 25 h 26"/>
                <a:gd name="T8" fmla="*/ 2 w 24"/>
                <a:gd name="T9" fmla="*/ 19 h 26"/>
                <a:gd name="T10" fmla="*/ 1 w 24"/>
                <a:gd name="T11" fmla="*/ 15 h 26"/>
                <a:gd name="T12" fmla="*/ 8 w 24"/>
                <a:gd name="T13" fmla="*/ 3 h 26"/>
                <a:gd name="T14" fmla="*/ 12 w 24"/>
                <a:gd name="T15" fmla="*/ 1 h 26"/>
                <a:gd name="T16" fmla="*/ 22 w 24"/>
                <a:gd name="T1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22" y="7"/>
                  </a:moveTo>
                  <a:cubicBezTo>
                    <a:pt x="23" y="8"/>
                    <a:pt x="24" y="10"/>
                    <a:pt x="23" y="1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5"/>
                    <a:pt x="13" y="26"/>
                    <a:pt x="11" y="25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11" y="0"/>
                    <a:pt x="12" y="1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339"/>
            <p:cNvSpPr/>
            <p:nvPr/>
          </p:nvSpPr>
          <p:spPr bwMode="auto">
            <a:xfrm>
              <a:off x="7427321" y="4742795"/>
              <a:ext cx="49888" cy="51551"/>
            </a:xfrm>
            <a:custGeom>
              <a:avLst/>
              <a:gdLst>
                <a:gd name="T0" fmla="*/ 12 w 24"/>
                <a:gd name="T1" fmla="*/ 1 h 25"/>
                <a:gd name="T2" fmla="*/ 16 w 24"/>
                <a:gd name="T3" fmla="*/ 2 h 25"/>
                <a:gd name="T4" fmla="*/ 23 w 24"/>
                <a:gd name="T5" fmla="*/ 14 h 25"/>
                <a:gd name="T6" fmla="*/ 22 w 24"/>
                <a:gd name="T7" fmla="*/ 19 h 25"/>
                <a:gd name="T8" fmla="*/ 13 w 24"/>
                <a:gd name="T9" fmla="*/ 24 h 25"/>
                <a:gd name="T10" fmla="*/ 8 w 24"/>
                <a:gd name="T11" fmla="*/ 23 h 25"/>
                <a:gd name="T12" fmla="*/ 1 w 24"/>
                <a:gd name="T13" fmla="*/ 10 h 25"/>
                <a:gd name="T14" fmla="*/ 2 w 24"/>
                <a:gd name="T15" fmla="*/ 6 h 25"/>
                <a:gd name="T16" fmla="*/ 12 w 24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2" y="1"/>
                  </a:moveTo>
                  <a:cubicBezTo>
                    <a:pt x="13" y="0"/>
                    <a:pt x="15" y="0"/>
                    <a:pt x="16" y="2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6"/>
                    <a:pt x="24" y="18"/>
                    <a:pt x="22" y="1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1" y="25"/>
                    <a:pt x="9" y="24"/>
                    <a:pt x="8" y="2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1" y="7"/>
                    <a:pt x="2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340"/>
            <p:cNvSpPr/>
            <p:nvPr/>
          </p:nvSpPr>
          <p:spPr bwMode="auto">
            <a:xfrm>
              <a:off x="7498827" y="4784368"/>
              <a:ext cx="41574" cy="36584"/>
            </a:xfrm>
            <a:custGeom>
              <a:avLst/>
              <a:gdLst>
                <a:gd name="T0" fmla="*/ 0 w 20"/>
                <a:gd name="T1" fmla="*/ 4 h 18"/>
                <a:gd name="T2" fmla="*/ 3 w 20"/>
                <a:gd name="T3" fmla="*/ 0 h 18"/>
                <a:gd name="T4" fmla="*/ 17 w 20"/>
                <a:gd name="T5" fmla="*/ 0 h 18"/>
                <a:gd name="T6" fmla="*/ 20 w 20"/>
                <a:gd name="T7" fmla="*/ 4 h 18"/>
                <a:gd name="T8" fmla="*/ 20 w 20"/>
                <a:gd name="T9" fmla="*/ 15 h 18"/>
                <a:gd name="T10" fmla="*/ 17 w 20"/>
                <a:gd name="T11" fmla="*/ 18 h 18"/>
                <a:gd name="T12" fmla="*/ 3 w 20"/>
                <a:gd name="T13" fmla="*/ 18 h 18"/>
                <a:gd name="T14" fmla="*/ 0 w 20"/>
                <a:gd name="T15" fmla="*/ 15 h 18"/>
                <a:gd name="T16" fmla="*/ 0 w 20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2"/>
                    <a:pt x="20" y="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19" y="18"/>
                    <a:pt x="17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16"/>
                    <a:pt x="0" y="1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341"/>
            <p:cNvSpPr/>
            <p:nvPr/>
          </p:nvSpPr>
          <p:spPr bwMode="auto">
            <a:xfrm>
              <a:off x="7558693" y="4736143"/>
              <a:ext cx="49888" cy="54877"/>
            </a:xfrm>
            <a:custGeom>
              <a:avLst/>
              <a:gdLst>
                <a:gd name="T0" fmla="*/ 2 w 24"/>
                <a:gd name="T1" fmla="*/ 19 h 26"/>
                <a:gd name="T2" fmla="*/ 1 w 24"/>
                <a:gd name="T3" fmla="*/ 15 h 26"/>
                <a:gd name="T4" fmla="*/ 8 w 24"/>
                <a:gd name="T5" fmla="*/ 3 h 26"/>
                <a:gd name="T6" fmla="*/ 12 w 24"/>
                <a:gd name="T7" fmla="*/ 1 h 26"/>
                <a:gd name="T8" fmla="*/ 22 w 24"/>
                <a:gd name="T9" fmla="*/ 7 h 26"/>
                <a:gd name="T10" fmla="*/ 23 w 24"/>
                <a:gd name="T11" fmla="*/ 11 h 26"/>
                <a:gd name="T12" fmla="*/ 16 w 24"/>
                <a:gd name="T13" fmla="*/ 23 h 26"/>
                <a:gd name="T14" fmla="*/ 11 w 24"/>
                <a:gd name="T15" fmla="*/ 25 h 26"/>
                <a:gd name="T16" fmla="*/ 2 w 24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2" y="19"/>
                  </a:moveTo>
                  <a:cubicBezTo>
                    <a:pt x="0" y="18"/>
                    <a:pt x="0" y="16"/>
                    <a:pt x="1" y="1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11" y="0"/>
                    <a:pt x="12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4" y="10"/>
                    <a:pt x="23" y="1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5"/>
                    <a:pt x="13" y="26"/>
                    <a:pt x="11" y="25"/>
                  </a:cubicBezTo>
                  <a:lnTo>
                    <a:pt x="2" y="1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Freeform 342"/>
            <p:cNvSpPr/>
            <p:nvPr/>
          </p:nvSpPr>
          <p:spPr bwMode="auto">
            <a:xfrm>
              <a:off x="7555367" y="4661312"/>
              <a:ext cx="49888" cy="51551"/>
            </a:xfrm>
            <a:custGeom>
              <a:avLst/>
              <a:gdLst>
                <a:gd name="T0" fmla="*/ 13 w 24"/>
                <a:gd name="T1" fmla="*/ 25 h 25"/>
                <a:gd name="T2" fmla="*/ 8 w 24"/>
                <a:gd name="T3" fmla="*/ 23 h 25"/>
                <a:gd name="T4" fmla="*/ 1 w 24"/>
                <a:gd name="T5" fmla="*/ 11 h 25"/>
                <a:gd name="T6" fmla="*/ 2 w 24"/>
                <a:gd name="T7" fmla="*/ 7 h 25"/>
                <a:gd name="T8" fmla="*/ 12 w 24"/>
                <a:gd name="T9" fmla="*/ 1 h 25"/>
                <a:gd name="T10" fmla="*/ 16 w 24"/>
                <a:gd name="T11" fmla="*/ 2 h 25"/>
                <a:gd name="T12" fmla="*/ 23 w 24"/>
                <a:gd name="T13" fmla="*/ 15 h 25"/>
                <a:gd name="T14" fmla="*/ 22 w 24"/>
                <a:gd name="T15" fmla="*/ 19 h 25"/>
                <a:gd name="T16" fmla="*/ 13 w 24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13" y="25"/>
                  </a:moveTo>
                  <a:cubicBezTo>
                    <a:pt x="11" y="25"/>
                    <a:pt x="9" y="25"/>
                    <a:pt x="8" y="2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4" y="18"/>
                    <a:pt x="22" y="19"/>
                  </a:cubicBezTo>
                  <a:lnTo>
                    <a:pt x="13" y="2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Freeform 343"/>
            <p:cNvSpPr>
              <a:spLocks noEditPoints="1"/>
            </p:cNvSpPr>
            <p:nvPr/>
          </p:nvSpPr>
          <p:spPr bwMode="auto">
            <a:xfrm>
              <a:off x="7448940" y="4661312"/>
              <a:ext cx="134697" cy="133034"/>
            </a:xfrm>
            <a:custGeom>
              <a:avLst/>
              <a:gdLst>
                <a:gd name="T0" fmla="*/ 33 w 65"/>
                <a:gd name="T1" fmla="*/ 0 h 64"/>
                <a:gd name="T2" fmla="*/ 0 w 65"/>
                <a:gd name="T3" fmla="*/ 32 h 64"/>
                <a:gd name="T4" fmla="*/ 33 w 65"/>
                <a:gd name="T5" fmla="*/ 64 h 64"/>
                <a:gd name="T6" fmla="*/ 65 w 65"/>
                <a:gd name="T7" fmla="*/ 32 h 64"/>
                <a:gd name="T8" fmla="*/ 33 w 65"/>
                <a:gd name="T9" fmla="*/ 0 h 64"/>
                <a:gd name="T10" fmla="*/ 33 w 65"/>
                <a:gd name="T11" fmla="*/ 48 h 64"/>
                <a:gd name="T12" fmla="*/ 17 w 65"/>
                <a:gd name="T13" fmla="*/ 32 h 64"/>
                <a:gd name="T14" fmla="*/ 33 w 65"/>
                <a:gd name="T15" fmla="*/ 17 h 64"/>
                <a:gd name="T16" fmla="*/ 48 w 65"/>
                <a:gd name="T17" fmla="*/ 32 h 64"/>
                <a:gd name="T18" fmla="*/ 33 w 65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4">
                  <a:moveTo>
                    <a:pt x="33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50"/>
                    <a:pt x="15" y="64"/>
                    <a:pt x="33" y="64"/>
                  </a:cubicBezTo>
                  <a:cubicBezTo>
                    <a:pt x="51" y="64"/>
                    <a:pt x="65" y="50"/>
                    <a:pt x="65" y="32"/>
                  </a:cubicBezTo>
                  <a:cubicBezTo>
                    <a:pt x="65" y="14"/>
                    <a:pt x="51" y="0"/>
                    <a:pt x="33" y="0"/>
                  </a:cubicBezTo>
                  <a:close/>
                  <a:moveTo>
                    <a:pt x="33" y="48"/>
                  </a:moveTo>
                  <a:cubicBezTo>
                    <a:pt x="24" y="48"/>
                    <a:pt x="17" y="41"/>
                    <a:pt x="17" y="32"/>
                  </a:cubicBezTo>
                  <a:cubicBezTo>
                    <a:pt x="17" y="24"/>
                    <a:pt x="24" y="17"/>
                    <a:pt x="33" y="17"/>
                  </a:cubicBezTo>
                  <a:cubicBezTo>
                    <a:pt x="41" y="17"/>
                    <a:pt x="48" y="24"/>
                    <a:pt x="48" y="32"/>
                  </a:cubicBezTo>
                  <a:cubicBezTo>
                    <a:pt x="48" y="41"/>
                    <a:pt x="41" y="48"/>
                    <a:pt x="33" y="4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344"/>
            <p:cNvSpPr/>
            <p:nvPr/>
          </p:nvSpPr>
          <p:spPr bwMode="auto">
            <a:xfrm>
              <a:off x="7254377" y="4641357"/>
              <a:ext cx="169618" cy="212854"/>
            </a:xfrm>
            <a:custGeom>
              <a:avLst/>
              <a:gdLst>
                <a:gd name="T0" fmla="*/ 35 w 81"/>
                <a:gd name="T1" fmla="*/ 101 h 102"/>
                <a:gd name="T2" fmla="*/ 36 w 81"/>
                <a:gd name="T3" fmla="*/ 101 h 102"/>
                <a:gd name="T4" fmla="*/ 36 w 81"/>
                <a:gd name="T5" fmla="*/ 102 h 102"/>
                <a:gd name="T6" fmla="*/ 37 w 81"/>
                <a:gd name="T7" fmla="*/ 102 h 102"/>
                <a:gd name="T8" fmla="*/ 38 w 81"/>
                <a:gd name="T9" fmla="*/ 102 h 102"/>
                <a:gd name="T10" fmla="*/ 40 w 81"/>
                <a:gd name="T11" fmla="*/ 102 h 102"/>
                <a:gd name="T12" fmla="*/ 40 w 81"/>
                <a:gd name="T13" fmla="*/ 102 h 102"/>
                <a:gd name="T14" fmla="*/ 40 w 81"/>
                <a:gd name="T15" fmla="*/ 102 h 102"/>
                <a:gd name="T16" fmla="*/ 42 w 81"/>
                <a:gd name="T17" fmla="*/ 102 h 102"/>
                <a:gd name="T18" fmla="*/ 42 w 81"/>
                <a:gd name="T19" fmla="*/ 102 h 102"/>
                <a:gd name="T20" fmla="*/ 43 w 81"/>
                <a:gd name="T21" fmla="*/ 102 h 102"/>
                <a:gd name="T22" fmla="*/ 44 w 81"/>
                <a:gd name="T23" fmla="*/ 101 h 102"/>
                <a:gd name="T24" fmla="*/ 45 w 81"/>
                <a:gd name="T25" fmla="*/ 101 h 102"/>
                <a:gd name="T26" fmla="*/ 45 w 81"/>
                <a:gd name="T27" fmla="*/ 101 h 102"/>
                <a:gd name="T28" fmla="*/ 46 w 81"/>
                <a:gd name="T29" fmla="*/ 100 h 102"/>
                <a:gd name="T30" fmla="*/ 76 w 81"/>
                <a:gd name="T31" fmla="*/ 78 h 102"/>
                <a:gd name="T32" fmla="*/ 78 w 81"/>
                <a:gd name="T33" fmla="*/ 65 h 102"/>
                <a:gd name="T34" fmla="*/ 64 w 81"/>
                <a:gd name="T35" fmla="*/ 62 h 102"/>
                <a:gd name="T36" fmla="*/ 50 w 81"/>
                <a:gd name="T37" fmla="*/ 73 h 102"/>
                <a:gd name="T38" fmla="*/ 50 w 81"/>
                <a:gd name="T39" fmla="*/ 10 h 102"/>
                <a:gd name="T40" fmla="*/ 40 w 81"/>
                <a:gd name="T41" fmla="*/ 0 h 102"/>
                <a:gd name="T42" fmla="*/ 30 w 81"/>
                <a:gd name="T43" fmla="*/ 10 h 102"/>
                <a:gd name="T44" fmla="*/ 30 w 81"/>
                <a:gd name="T45" fmla="*/ 73 h 102"/>
                <a:gd name="T46" fmla="*/ 15 w 81"/>
                <a:gd name="T47" fmla="*/ 62 h 102"/>
                <a:gd name="T48" fmla="*/ 1 w 81"/>
                <a:gd name="T49" fmla="*/ 65 h 102"/>
                <a:gd name="T50" fmla="*/ 0 w 81"/>
                <a:gd name="T51" fmla="*/ 70 h 102"/>
                <a:gd name="T52" fmla="*/ 4 w 81"/>
                <a:gd name="T53" fmla="*/ 78 h 102"/>
                <a:gd name="T54" fmla="*/ 34 w 81"/>
                <a:gd name="T55" fmla="*/ 100 h 102"/>
                <a:gd name="T56" fmla="*/ 34 w 81"/>
                <a:gd name="T57" fmla="*/ 101 h 102"/>
                <a:gd name="T58" fmla="*/ 35 w 81"/>
                <a:gd name="T59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02">
                  <a:moveTo>
                    <a:pt x="35" y="101"/>
                  </a:moveTo>
                  <a:cubicBezTo>
                    <a:pt x="35" y="101"/>
                    <a:pt x="35" y="101"/>
                    <a:pt x="36" y="101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102"/>
                    <a:pt x="39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1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3" y="102"/>
                    <a:pt x="43" y="102"/>
                  </a:cubicBezTo>
                  <a:cubicBezTo>
                    <a:pt x="43" y="102"/>
                    <a:pt x="44" y="102"/>
                    <a:pt x="44" y="101"/>
                  </a:cubicBezTo>
                  <a:cubicBezTo>
                    <a:pt x="44" y="101"/>
                    <a:pt x="45" y="101"/>
                    <a:pt x="45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5" y="101"/>
                    <a:pt x="46" y="10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80" y="75"/>
                    <a:pt x="81" y="69"/>
                    <a:pt x="78" y="65"/>
                  </a:cubicBezTo>
                  <a:cubicBezTo>
                    <a:pt x="75" y="60"/>
                    <a:pt x="69" y="59"/>
                    <a:pt x="64" y="62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4"/>
                    <a:pt x="45" y="0"/>
                    <a:pt x="40" y="0"/>
                  </a:cubicBezTo>
                  <a:cubicBezTo>
                    <a:pt x="34" y="0"/>
                    <a:pt x="30" y="4"/>
                    <a:pt x="30" y="10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1" y="59"/>
                    <a:pt x="5" y="60"/>
                    <a:pt x="1" y="65"/>
                  </a:cubicBezTo>
                  <a:cubicBezTo>
                    <a:pt x="0" y="66"/>
                    <a:pt x="0" y="68"/>
                    <a:pt x="0" y="70"/>
                  </a:cubicBezTo>
                  <a:cubicBezTo>
                    <a:pt x="0" y="74"/>
                    <a:pt x="1" y="77"/>
                    <a:pt x="4" y="78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35" y="10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345"/>
            <p:cNvSpPr>
              <a:spLocks noEditPoints="1"/>
            </p:cNvSpPr>
            <p:nvPr/>
          </p:nvSpPr>
          <p:spPr bwMode="auto">
            <a:xfrm>
              <a:off x="8343593" y="3372545"/>
              <a:ext cx="196225" cy="281035"/>
            </a:xfrm>
            <a:custGeom>
              <a:avLst/>
              <a:gdLst>
                <a:gd name="T0" fmla="*/ 65 w 118"/>
                <a:gd name="T1" fmla="*/ 15 h 169"/>
                <a:gd name="T2" fmla="*/ 101 w 118"/>
                <a:gd name="T3" fmla="*/ 139 h 169"/>
                <a:gd name="T4" fmla="*/ 53 w 118"/>
                <a:gd name="T5" fmla="*/ 153 h 169"/>
                <a:gd name="T6" fmla="*/ 16 w 118"/>
                <a:gd name="T7" fmla="*/ 30 h 169"/>
                <a:gd name="T8" fmla="*/ 65 w 118"/>
                <a:gd name="T9" fmla="*/ 15 h 169"/>
                <a:gd name="T10" fmla="*/ 74 w 118"/>
                <a:gd name="T11" fmla="*/ 0 h 169"/>
                <a:gd name="T12" fmla="*/ 63 w 118"/>
                <a:gd name="T13" fmla="*/ 2 h 169"/>
                <a:gd name="T14" fmla="*/ 12 w 118"/>
                <a:gd name="T15" fmla="*/ 17 h 169"/>
                <a:gd name="T16" fmla="*/ 0 w 118"/>
                <a:gd name="T17" fmla="*/ 21 h 169"/>
                <a:gd name="T18" fmla="*/ 4 w 118"/>
                <a:gd name="T19" fmla="*/ 34 h 169"/>
                <a:gd name="T20" fmla="*/ 40 w 118"/>
                <a:gd name="T21" fmla="*/ 157 h 169"/>
                <a:gd name="T22" fmla="*/ 44 w 118"/>
                <a:gd name="T23" fmla="*/ 169 h 169"/>
                <a:gd name="T24" fmla="*/ 56 w 118"/>
                <a:gd name="T25" fmla="*/ 165 h 169"/>
                <a:gd name="T26" fmla="*/ 105 w 118"/>
                <a:gd name="T27" fmla="*/ 150 h 169"/>
                <a:gd name="T28" fmla="*/ 118 w 118"/>
                <a:gd name="T29" fmla="*/ 148 h 169"/>
                <a:gd name="T30" fmla="*/ 114 w 118"/>
                <a:gd name="T31" fmla="*/ 135 h 169"/>
                <a:gd name="T32" fmla="*/ 78 w 118"/>
                <a:gd name="T33" fmla="*/ 11 h 169"/>
                <a:gd name="T34" fmla="*/ 74 w 118"/>
                <a:gd name="T35" fmla="*/ 0 h 169"/>
                <a:gd name="T36" fmla="*/ 74 w 118"/>
                <a:gd name="T3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69">
                  <a:moveTo>
                    <a:pt x="65" y="15"/>
                  </a:moveTo>
                  <a:lnTo>
                    <a:pt x="101" y="139"/>
                  </a:lnTo>
                  <a:lnTo>
                    <a:pt x="53" y="153"/>
                  </a:lnTo>
                  <a:lnTo>
                    <a:pt x="16" y="30"/>
                  </a:lnTo>
                  <a:lnTo>
                    <a:pt x="65" y="15"/>
                  </a:lnTo>
                  <a:close/>
                  <a:moveTo>
                    <a:pt x="74" y="0"/>
                  </a:moveTo>
                  <a:lnTo>
                    <a:pt x="63" y="2"/>
                  </a:lnTo>
                  <a:lnTo>
                    <a:pt x="12" y="17"/>
                  </a:lnTo>
                  <a:lnTo>
                    <a:pt x="0" y="21"/>
                  </a:lnTo>
                  <a:lnTo>
                    <a:pt x="4" y="34"/>
                  </a:lnTo>
                  <a:lnTo>
                    <a:pt x="40" y="157"/>
                  </a:lnTo>
                  <a:lnTo>
                    <a:pt x="44" y="169"/>
                  </a:lnTo>
                  <a:lnTo>
                    <a:pt x="56" y="165"/>
                  </a:lnTo>
                  <a:lnTo>
                    <a:pt x="105" y="150"/>
                  </a:lnTo>
                  <a:lnTo>
                    <a:pt x="118" y="148"/>
                  </a:lnTo>
                  <a:lnTo>
                    <a:pt x="114" y="135"/>
                  </a:lnTo>
                  <a:lnTo>
                    <a:pt x="78" y="11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346"/>
            <p:cNvSpPr>
              <a:spLocks noEditPoints="1"/>
            </p:cNvSpPr>
            <p:nvPr/>
          </p:nvSpPr>
          <p:spPr bwMode="auto">
            <a:xfrm>
              <a:off x="8343593" y="3372545"/>
              <a:ext cx="196225" cy="281035"/>
            </a:xfrm>
            <a:custGeom>
              <a:avLst/>
              <a:gdLst>
                <a:gd name="T0" fmla="*/ 65 w 118"/>
                <a:gd name="T1" fmla="*/ 15 h 169"/>
                <a:gd name="T2" fmla="*/ 101 w 118"/>
                <a:gd name="T3" fmla="*/ 139 h 169"/>
                <a:gd name="T4" fmla="*/ 53 w 118"/>
                <a:gd name="T5" fmla="*/ 153 h 169"/>
                <a:gd name="T6" fmla="*/ 16 w 118"/>
                <a:gd name="T7" fmla="*/ 30 h 169"/>
                <a:gd name="T8" fmla="*/ 65 w 118"/>
                <a:gd name="T9" fmla="*/ 15 h 169"/>
                <a:gd name="T10" fmla="*/ 74 w 118"/>
                <a:gd name="T11" fmla="*/ 0 h 169"/>
                <a:gd name="T12" fmla="*/ 63 w 118"/>
                <a:gd name="T13" fmla="*/ 2 h 169"/>
                <a:gd name="T14" fmla="*/ 12 w 118"/>
                <a:gd name="T15" fmla="*/ 17 h 169"/>
                <a:gd name="T16" fmla="*/ 0 w 118"/>
                <a:gd name="T17" fmla="*/ 21 h 169"/>
                <a:gd name="T18" fmla="*/ 4 w 118"/>
                <a:gd name="T19" fmla="*/ 34 h 169"/>
                <a:gd name="T20" fmla="*/ 40 w 118"/>
                <a:gd name="T21" fmla="*/ 157 h 169"/>
                <a:gd name="T22" fmla="*/ 44 w 118"/>
                <a:gd name="T23" fmla="*/ 169 h 169"/>
                <a:gd name="T24" fmla="*/ 56 w 118"/>
                <a:gd name="T25" fmla="*/ 165 h 169"/>
                <a:gd name="T26" fmla="*/ 105 w 118"/>
                <a:gd name="T27" fmla="*/ 150 h 169"/>
                <a:gd name="T28" fmla="*/ 118 w 118"/>
                <a:gd name="T29" fmla="*/ 148 h 169"/>
                <a:gd name="T30" fmla="*/ 114 w 118"/>
                <a:gd name="T31" fmla="*/ 135 h 169"/>
                <a:gd name="T32" fmla="*/ 78 w 118"/>
                <a:gd name="T33" fmla="*/ 11 h 169"/>
                <a:gd name="T34" fmla="*/ 74 w 118"/>
                <a:gd name="T35" fmla="*/ 0 h 169"/>
                <a:gd name="T36" fmla="*/ 74 w 118"/>
                <a:gd name="T3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69">
                  <a:moveTo>
                    <a:pt x="65" y="15"/>
                  </a:moveTo>
                  <a:lnTo>
                    <a:pt x="101" y="139"/>
                  </a:lnTo>
                  <a:lnTo>
                    <a:pt x="53" y="153"/>
                  </a:lnTo>
                  <a:lnTo>
                    <a:pt x="16" y="30"/>
                  </a:lnTo>
                  <a:lnTo>
                    <a:pt x="65" y="15"/>
                  </a:lnTo>
                  <a:moveTo>
                    <a:pt x="74" y="0"/>
                  </a:moveTo>
                  <a:lnTo>
                    <a:pt x="63" y="2"/>
                  </a:lnTo>
                  <a:lnTo>
                    <a:pt x="12" y="17"/>
                  </a:lnTo>
                  <a:lnTo>
                    <a:pt x="0" y="21"/>
                  </a:lnTo>
                  <a:lnTo>
                    <a:pt x="4" y="34"/>
                  </a:lnTo>
                  <a:lnTo>
                    <a:pt x="40" y="157"/>
                  </a:lnTo>
                  <a:lnTo>
                    <a:pt x="44" y="169"/>
                  </a:lnTo>
                  <a:lnTo>
                    <a:pt x="56" y="165"/>
                  </a:lnTo>
                  <a:lnTo>
                    <a:pt x="105" y="150"/>
                  </a:lnTo>
                  <a:lnTo>
                    <a:pt x="118" y="148"/>
                  </a:lnTo>
                  <a:lnTo>
                    <a:pt x="114" y="135"/>
                  </a:lnTo>
                  <a:lnTo>
                    <a:pt x="78" y="11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347"/>
            <p:cNvSpPr/>
            <p:nvPr/>
          </p:nvSpPr>
          <p:spPr bwMode="auto">
            <a:xfrm>
              <a:off x="8474963" y="3199601"/>
              <a:ext cx="312630" cy="355866"/>
            </a:xfrm>
            <a:custGeom>
              <a:avLst/>
              <a:gdLst>
                <a:gd name="T0" fmla="*/ 144 w 150"/>
                <a:gd name="T1" fmla="*/ 121 h 171"/>
                <a:gd name="T2" fmla="*/ 135 w 150"/>
                <a:gd name="T3" fmla="*/ 136 h 171"/>
                <a:gd name="T4" fmla="*/ 135 w 150"/>
                <a:gd name="T5" fmla="*/ 140 h 171"/>
                <a:gd name="T6" fmla="*/ 122 w 150"/>
                <a:gd name="T7" fmla="*/ 157 h 171"/>
                <a:gd name="T8" fmla="*/ 121 w 150"/>
                <a:gd name="T9" fmla="*/ 163 h 171"/>
                <a:gd name="T10" fmla="*/ 102 w 150"/>
                <a:gd name="T11" fmla="*/ 171 h 171"/>
                <a:gd name="T12" fmla="*/ 95 w 150"/>
                <a:gd name="T13" fmla="*/ 171 h 171"/>
                <a:gd name="T14" fmla="*/ 54 w 150"/>
                <a:gd name="T15" fmla="*/ 167 h 171"/>
                <a:gd name="T16" fmla="*/ 40 w 150"/>
                <a:gd name="T17" fmla="*/ 166 h 171"/>
                <a:gd name="T18" fmla="*/ 21 w 150"/>
                <a:gd name="T19" fmla="*/ 168 h 171"/>
                <a:gd name="T20" fmla="*/ 0 w 150"/>
                <a:gd name="T21" fmla="*/ 96 h 171"/>
                <a:gd name="T22" fmla="*/ 45 w 150"/>
                <a:gd name="T23" fmla="*/ 45 h 171"/>
                <a:gd name="T24" fmla="*/ 48 w 150"/>
                <a:gd name="T25" fmla="*/ 8 h 171"/>
                <a:gd name="T26" fmla="*/ 63 w 150"/>
                <a:gd name="T27" fmla="*/ 0 h 171"/>
                <a:gd name="T28" fmla="*/ 78 w 150"/>
                <a:gd name="T29" fmla="*/ 40 h 171"/>
                <a:gd name="T30" fmla="*/ 76 w 150"/>
                <a:gd name="T31" fmla="*/ 52 h 171"/>
                <a:gd name="T32" fmla="*/ 75 w 150"/>
                <a:gd name="T33" fmla="*/ 62 h 171"/>
                <a:gd name="T34" fmla="*/ 123 w 150"/>
                <a:gd name="T35" fmla="*/ 73 h 171"/>
                <a:gd name="T36" fmla="*/ 127 w 150"/>
                <a:gd name="T37" fmla="*/ 72 h 171"/>
                <a:gd name="T38" fmla="*/ 150 w 150"/>
                <a:gd name="T39" fmla="*/ 95 h 171"/>
                <a:gd name="T40" fmla="*/ 143 w 150"/>
                <a:gd name="T41" fmla="*/ 112 h 171"/>
                <a:gd name="T42" fmla="*/ 144 w 150"/>
                <a:gd name="T43" fmla="*/ 12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171">
                  <a:moveTo>
                    <a:pt x="144" y="121"/>
                  </a:moveTo>
                  <a:cubicBezTo>
                    <a:pt x="144" y="127"/>
                    <a:pt x="140" y="133"/>
                    <a:pt x="135" y="136"/>
                  </a:cubicBezTo>
                  <a:cubicBezTo>
                    <a:pt x="135" y="137"/>
                    <a:pt x="135" y="139"/>
                    <a:pt x="135" y="140"/>
                  </a:cubicBezTo>
                  <a:cubicBezTo>
                    <a:pt x="135" y="148"/>
                    <a:pt x="129" y="155"/>
                    <a:pt x="122" y="157"/>
                  </a:cubicBezTo>
                  <a:cubicBezTo>
                    <a:pt x="122" y="159"/>
                    <a:pt x="122" y="161"/>
                    <a:pt x="121" y="163"/>
                  </a:cubicBezTo>
                  <a:cubicBezTo>
                    <a:pt x="118" y="169"/>
                    <a:pt x="110" y="171"/>
                    <a:pt x="102" y="171"/>
                  </a:cubicBezTo>
                  <a:cubicBezTo>
                    <a:pt x="100" y="171"/>
                    <a:pt x="97" y="171"/>
                    <a:pt x="95" y="171"/>
                  </a:cubicBezTo>
                  <a:cubicBezTo>
                    <a:pt x="87" y="170"/>
                    <a:pt x="71" y="169"/>
                    <a:pt x="54" y="167"/>
                  </a:cubicBezTo>
                  <a:cubicBezTo>
                    <a:pt x="49" y="167"/>
                    <a:pt x="44" y="166"/>
                    <a:pt x="40" y="166"/>
                  </a:cubicBezTo>
                  <a:cubicBezTo>
                    <a:pt x="31" y="166"/>
                    <a:pt x="25" y="167"/>
                    <a:pt x="21" y="168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4" y="85"/>
                    <a:pt x="37" y="59"/>
                    <a:pt x="45" y="45"/>
                  </a:cubicBezTo>
                  <a:cubicBezTo>
                    <a:pt x="50" y="30"/>
                    <a:pt x="48" y="12"/>
                    <a:pt x="48" y="8"/>
                  </a:cubicBezTo>
                  <a:cubicBezTo>
                    <a:pt x="47" y="1"/>
                    <a:pt x="61" y="0"/>
                    <a:pt x="63" y="0"/>
                  </a:cubicBezTo>
                  <a:cubicBezTo>
                    <a:pt x="71" y="0"/>
                    <a:pt x="80" y="14"/>
                    <a:pt x="78" y="40"/>
                  </a:cubicBezTo>
                  <a:cubicBezTo>
                    <a:pt x="77" y="43"/>
                    <a:pt x="76" y="48"/>
                    <a:pt x="76" y="52"/>
                  </a:cubicBezTo>
                  <a:cubicBezTo>
                    <a:pt x="76" y="56"/>
                    <a:pt x="76" y="59"/>
                    <a:pt x="75" y="62"/>
                  </a:cubicBezTo>
                  <a:cubicBezTo>
                    <a:pt x="75" y="72"/>
                    <a:pt x="111" y="73"/>
                    <a:pt x="123" y="73"/>
                  </a:cubicBezTo>
                  <a:cubicBezTo>
                    <a:pt x="126" y="73"/>
                    <a:pt x="127" y="72"/>
                    <a:pt x="127" y="72"/>
                  </a:cubicBezTo>
                  <a:cubicBezTo>
                    <a:pt x="140" y="72"/>
                    <a:pt x="150" y="83"/>
                    <a:pt x="150" y="95"/>
                  </a:cubicBezTo>
                  <a:cubicBezTo>
                    <a:pt x="150" y="102"/>
                    <a:pt x="147" y="108"/>
                    <a:pt x="143" y="112"/>
                  </a:cubicBezTo>
                  <a:cubicBezTo>
                    <a:pt x="144" y="115"/>
                    <a:pt x="144" y="118"/>
                    <a:pt x="144" y="12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348"/>
            <p:cNvSpPr/>
            <p:nvPr/>
          </p:nvSpPr>
          <p:spPr bwMode="auto">
            <a:xfrm>
              <a:off x="6278241" y="5703965"/>
              <a:ext cx="31596" cy="78158"/>
            </a:xfrm>
            <a:custGeom>
              <a:avLst/>
              <a:gdLst>
                <a:gd name="T0" fmla="*/ 8 w 15"/>
                <a:gd name="T1" fmla="*/ 38 h 38"/>
                <a:gd name="T2" fmla="*/ 0 w 15"/>
                <a:gd name="T3" fmla="*/ 30 h 38"/>
                <a:gd name="T4" fmla="*/ 0 w 15"/>
                <a:gd name="T5" fmla="*/ 7 h 38"/>
                <a:gd name="T6" fmla="*/ 8 w 15"/>
                <a:gd name="T7" fmla="*/ 0 h 38"/>
                <a:gd name="T8" fmla="*/ 15 w 15"/>
                <a:gd name="T9" fmla="*/ 7 h 38"/>
                <a:gd name="T10" fmla="*/ 15 w 15"/>
                <a:gd name="T11" fmla="*/ 30 h 38"/>
                <a:gd name="T12" fmla="*/ 8 w 15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8">
                  <a:moveTo>
                    <a:pt x="8" y="38"/>
                  </a:moveTo>
                  <a:cubicBezTo>
                    <a:pt x="4" y="38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4"/>
                    <a:pt x="12" y="38"/>
                    <a:pt x="8" y="3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349"/>
            <p:cNvSpPr/>
            <p:nvPr/>
          </p:nvSpPr>
          <p:spPr bwMode="auto">
            <a:xfrm>
              <a:off x="6153521" y="5730572"/>
              <a:ext cx="58203" cy="73169"/>
            </a:xfrm>
            <a:custGeom>
              <a:avLst/>
              <a:gdLst>
                <a:gd name="T0" fmla="*/ 20 w 28"/>
                <a:gd name="T1" fmla="*/ 35 h 35"/>
                <a:gd name="T2" fmla="*/ 13 w 28"/>
                <a:gd name="T3" fmla="*/ 32 h 35"/>
                <a:gd name="T4" fmla="*/ 2 w 28"/>
                <a:gd name="T5" fmla="*/ 12 h 35"/>
                <a:gd name="T6" fmla="*/ 4 w 28"/>
                <a:gd name="T7" fmla="*/ 2 h 35"/>
                <a:gd name="T8" fmla="*/ 14 w 28"/>
                <a:gd name="T9" fmla="*/ 5 h 35"/>
                <a:gd name="T10" fmla="*/ 26 w 28"/>
                <a:gd name="T11" fmla="*/ 25 h 35"/>
                <a:gd name="T12" fmla="*/ 23 w 28"/>
                <a:gd name="T13" fmla="*/ 35 h 35"/>
                <a:gd name="T14" fmla="*/ 20 w 28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20" y="35"/>
                  </a:moveTo>
                  <a:cubicBezTo>
                    <a:pt x="17" y="35"/>
                    <a:pt x="15" y="34"/>
                    <a:pt x="13" y="3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4" y="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8" y="28"/>
                    <a:pt x="27" y="33"/>
                    <a:pt x="23" y="35"/>
                  </a:cubicBezTo>
                  <a:cubicBezTo>
                    <a:pt x="22" y="35"/>
                    <a:pt x="21" y="35"/>
                    <a:pt x="20" y="3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Freeform 350"/>
            <p:cNvSpPr/>
            <p:nvPr/>
          </p:nvSpPr>
          <p:spPr bwMode="auto">
            <a:xfrm>
              <a:off x="6060397" y="5818707"/>
              <a:ext cx="76495" cy="56539"/>
            </a:xfrm>
            <a:custGeom>
              <a:avLst/>
              <a:gdLst>
                <a:gd name="T0" fmla="*/ 28 w 37"/>
                <a:gd name="T1" fmla="*/ 27 h 27"/>
                <a:gd name="T2" fmla="*/ 25 w 37"/>
                <a:gd name="T3" fmla="*/ 26 h 27"/>
                <a:gd name="T4" fmla="*/ 5 w 37"/>
                <a:gd name="T5" fmla="*/ 14 h 27"/>
                <a:gd name="T6" fmla="*/ 2 w 37"/>
                <a:gd name="T7" fmla="*/ 5 h 27"/>
                <a:gd name="T8" fmla="*/ 12 w 37"/>
                <a:gd name="T9" fmla="*/ 2 h 27"/>
                <a:gd name="T10" fmla="*/ 32 w 37"/>
                <a:gd name="T11" fmla="*/ 14 h 27"/>
                <a:gd name="T12" fmla="*/ 35 w 37"/>
                <a:gd name="T13" fmla="*/ 23 h 27"/>
                <a:gd name="T14" fmla="*/ 28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28" y="27"/>
                  </a:moveTo>
                  <a:cubicBezTo>
                    <a:pt x="27" y="27"/>
                    <a:pt x="26" y="27"/>
                    <a:pt x="25" y="2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4" y="1"/>
                    <a:pt x="9" y="0"/>
                    <a:pt x="12" y="2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6"/>
                    <a:pt x="37" y="20"/>
                    <a:pt x="35" y="23"/>
                  </a:cubicBezTo>
                  <a:cubicBezTo>
                    <a:pt x="33" y="26"/>
                    <a:pt x="31" y="27"/>
                    <a:pt x="28" y="2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351"/>
            <p:cNvSpPr/>
            <p:nvPr/>
          </p:nvSpPr>
          <p:spPr bwMode="auto">
            <a:xfrm>
              <a:off x="6025477" y="5943426"/>
              <a:ext cx="78158" cy="28270"/>
            </a:xfrm>
            <a:custGeom>
              <a:avLst/>
              <a:gdLst>
                <a:gd name="T0" fmla="*/ 31 w 38"/>
                <a:gd name="T1" fmla="*/ 14 h 14"/>
                <a:gd name="T2" fmla="*/ 8 w 38"/>
                <a:gd name="T3" fmla="*/ 14 h 14"/>
                <a:gd name="T4" fmla="*/ 0 w 38"/>
                <a:gd name="T5" fmla="*/ 7 h 14"/>
                <a:gd name="T6" fmla="*/ 8 w 38"/>
                <a:gd name="T7" fmla="*/ 0 h 14"/>
                <a:gd name="T8" fmla="*/ 31 w 38"/>
                <a:gd name="T9" fmla="*/ 0 h 14"/>
                <a:gd name="T10" fmla="*/ 38 w 38"/>
                <a:gd name="T11" fmla="*/ 7 h 14"/>
                <a:gd name="T12" fmla="*/ 31 w 3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4">
                  <a:moveTo>
                    <a:pt x="31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0"/>
                    <a:pt x="38" y="3"/>
                    <a:pt x="38" y="7"/>
                  </a:cubicBezTo>
                  <a:cubicBezTo>
                    <a:pt x="38" y="11"/>
                    <a:pt x="35" y="14"/>
                    <a:pt x="31" y="1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352"/>
            <p:cNvSpPr/>
            <p:nvPr/>
          </p:nvSpPr>
          <p:spPr bwMode="auto">
            <a:xfrm>
              <a:off x="6052083" y="6041539"/>
              <a:ext cx="76495" cy="56539"/>
            </a:xfrm>
            <a:custGeom>
              <a:avLst/>
              <a:gdLst>
                <a:gd name="T0" fmla="*/ 9 w 37"/>
                <a:gd name="T1" fmla="*/ 27 h 27"/>
                <a:gd name="T2" fmla="*/ 2 w 37"/>
                <a:gd name="T3" fmla="*/ 23 h 27"/>
                <a:gd name="T4" fmla="*/ 5 w 37"/>
                <a:gd name="T5" fmla="*/ 13 h 27"/>
                <a:gd name="T6" fmla="*/ 25 w 37"/>
                <a:gd name="T7" fmla="*/ 2 h 27"/>
                <a:gd name="T8" fmla="*/ 35 w 37"/>
                <a:gd name="T9" fmla="*/ 4 h 27"/>
                <a:gd name="T10" fmla="*/ 32 w 37"/>
                <a:gd name="T11" fmla="*/ 14 h 27"/>
                <a:gd name="T12" fmla="*/ 12 w 37"/>
                <a:gd name="T13" fmla="*/ 26 h 27"/>
                <a:gd name="T14" fmla="*/ 9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9" y="27"/>
                  </a:moveTo>
                  <a:cubicBezTo>
                    <a:pt x="6" y="27"/>
                    <a:pt x="4" y="25"/>
                    <a:pt x="2" y="23"/>
                  </a:cubicBezTo>
                  <a:cubicBezTo>
                    <a:pt x="0" y="20"/>
                    <a:pt x="2" y="15"/>
                    <a:pt x="5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9" y="0"/>
                    <a:pt x="33" y="1"/>
                    <a:pt x="35" y="4"/>
                  </a:cubicBezTo>
                  <a:cubicBezTo>
                    <a:pt x="37" y="8"/>
                    <a:pt x="36" y="12"/>
                    <a:pt x="32" y="1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353"/>
            <p:cNvSpPr/>
            <p:nvPr/>
          </p:nvSpPr>
          <p:spPr bwMode="auto">
            <a:xfrm>
              <a:off x="6437882" y="6053179"/>
              <a:ext cx="76495" cy="56539"/>
            </a:xfrm>
            <a:custGeom>
              <a:avLst/>
              <a:gdLst>
                <a:gd name="T0" fmla="*/ 29 w 37"/>
                <a:gd name="T1" fmla="*/ 27 h 27"/>
                <a:gd name="T2" fmla="*/ 25 w 37"/>
                <a:gd name="T3" fmla="*/ 26 h 27"/>
                <a:gd name="T4" fmla="*/ 5 w 37"/>
                <a:gd name="T5" fmla="*/ 15 h 27"/>
                <a:gd name="T6" fmla="*/ 2 w 37"/>
                <a:gd name="T7" fmla="*/ 5 h 27"/>
                <a:gd name="T8" fmla="*/ 12 w 37"/>
                <a:gd name="T9" fmla="*/ 2 h 27"/>
                <a:gd name="T10" fmla="*/ 32 w 37"/>
                <a:gd name="T11" fmla="*/ 14 h 27"/>
                <a:gd name="T12" fmla="*/ 35 w 37"/>
                <a:gd name="T13" fmla="*/ 23 h 27"/>
                <a:gd name="T14" fmla="*/ 29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29" y="27"/>
                  </a:moveTo>
                  <a:cubicBezTo>
                    <a:pt x="27" y="27"/>
                    <a:pt x="26" y="27"/>
                    <a:pt x="25" y="2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1"/>
                    <a:pt x="9" y="0"/>
                    <a:pt x="12" y="2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6" y="16"/>
                    <a:pt x="37" y="20"/>
                    <a:pt x="35" y="23"/>
                  </a:cubicBezTo>
                  <a:cubicBezTo>
                    <a:pt x="34" y="26"/>
                    <a:pt x="31" y="27"/>
                    <a:pt x="29" y="2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354"/>
            <p:cNvSpPr/>
            <p:nvPr/>
          </p:nvSpPr>
          <p:spPr bwMode="auto">
            <a:xfrm>
              <a:off x="6471140" y="5958393"/>
              <a:ext cx="76495" cy="28270"/>
            </a:xfrm>
            <a:custGeom>
              <a:avLst/>
              <a:gdLst>
                <a:gd name="T0" fmla="*/ 30 w 37"/>
                <a:gd name="T1" fmla="*/ 14 h 14"/>
                <a:gd name="T2" fmla="*/ 7 w 37"/>
                <a:gd name="T3" fmla="*/ 14 h 14"/>
                <a:gd name="T4" fmla="*/ 0 w 37"/>
                <a:gd name="T5" fmla="*/ 7 h 14"/>
                <a:gd name="T6" fmla="*/ 7 w 37"/>
                <a:gd name="T7" fmla="*/ 0 h 14"/>
                <a:gd name="T8" fmla="*/ 30 w 37"/>
                <a:gd name="T9" fmla="*/ 0 h 14"/>
                <a:gd name="T10" fmla="*/ 37 w 37"/>
                <a:gd name="T11" fmla="*/ 7 h 14"/>
                <a:gd name="T12" fmla="*/ 30 w 3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4">
                  <a:moveTo>
                    <a:pt x="30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0"/>
                    <a:pt x="37" y="3"/>
                    <a:pt x="37" y="7"/>
                  </a:cubicBezTo>
                  <a:cubicBezTo>
                    <a:pt x="37" y="11"/>
                    <a:pt x="34" y="14"/>
                    <a:pt x="30" y="1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Freeform 355"/>
            <p:cNvSpPr/>
            <p:nvPr/>
          </p:nvSpPr>
          <p:spPr bwMode="auto">
            <a:xfrm>
              <a:off x="6446196" y="5830347"/>
              <a:ext cx="76495" cy="56539"/>
            </a:xfrm>
            <a:custGeom>
              <a:avLst/>
              <a:gdLst>
                <a:gd name="T0" fmla="*/ 8 w 37"/>
                <a:gd name="T1" fmla="*/ 27 h 27"/>
                <a:gd name="T2" fmla="*/ 2 w 37"/>
                <a:gd name="T3" fmla="*/ 24 h 27"/>
                <a:gd name="T4" fmla="*/ 5 w 37"/>
                <a:gd name="T5" fmla="*/ 14 h 27"/>
                <a:gd name="T6" fmla="*/ 25 w 37"/>
                <a:gd name="T7" fmla="*/ 2 h 27"/>
                <a:gd name="T8" fmla="*/ 35 w 37"/>
                <a:gd name="T9" fmla="*/ 5 h 27"/>
                <a:gd name="T10" fmla="*/ 32 w 37"/>
                <a:gd name="T11" fmla="*/ 15 h 27"/>
                <a:gd name="T12" fmla="*/ 12 w 37"/>
                <a:gd name="T13" fmla="*/ 26 h 27"/>
                <a:gd name="T14" fmla="*/ 8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8" y="27"/>
                  </a:moveTo>
                  <a:cubicBezTo>
                    <a:pt x="6" y="27"/>
                    <a:pt x="3" y="26"/>
                    <a:pt x="2" y="24"/>
                  </a:cubicBezTo>
                  <a:cubicBezTo>
                    <a:pt x="0" y="20"/>
                    <a:pt x="1" y="16"/>
                    <a:pt x="5" y="14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0"/>
                    <a:pt x="33" y="1"/>
                    <a:pt x="35" y="5"/>
                  </a:cubicBezTo>
                  <a:cubicBezTo>
                    <a:pt x="37" y="8"/>
                    <a:pt x="35" y="13"/>
                    <a:pt x="32" y="1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9" y="27"/>
                    <a:pt x="8" y="2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Freeform 356"/>
            <p:cNvSpPr/>
            <p:nvPr/>
          </p:nvSpPr>
          <p:spPr bwMode="auto">
            <a:xfrm>
              <a:off x="6376353" y="5738887"/>
              <a:ext cx="59865" cy="73169"/>
            </a:xfrm>
            <a:custGeom>
              <a:avLst/>
              <a:gdLst>
                <a:gd name="T0" fmla="*/ 8 w 28"/>
                <a:gd name="T1" fmla="*/ 35 h 35"/>
                <a:gd name="T2" fmla="*/ 4 w 28"/>
                <a:gd name="T3" fmla="*/ 34 h 35"/>
                <a:gd name="T4" fmla="*/ 2 w 28"/>
                <a:gd name="T5" fmla="*/ 24 h 35"/>
                <a:gd name="T6" fmla="*/ 13 w 28"/>
                <a:gd name="T7" fmla="*/ 4 h 35"/>
                <a:gd name="T8" fmla="*/ 23 w 28"/>
                <a:gd name="T9" fmla="*/ 2 h 35"/>
                <a:gd name="T10" fmla="*/ 26 w 28"/>
                <a:gd name="T11" fmla="*/ 11 h 35"/>
                <a:gd name="T12" fmla="*/ 14 w 28"/>
                <a:gd name="T13" fmla="*/ 32 h 35"/>
                <a:gd name="T14" fmla="*/ 8 w 28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8" y="35"/>
                  </a:moveTo>
                  <a:cubicBezTo>
                    <a:pt x="7" y="35"/>
                    <a:pt x="5" y="35"/>
                    <a:pt x="4" y="34"/>
                  </a:cubicBezTo>
                  <a:cubicBezTo>
                    <a:pt x="1" y="32"/>
                    <a:pt x="0" y="28"/>
                    <a:pt x="2" y="2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1"/>
                    <a:pt x="19" y="0"/>
                    <a:pt x="23" y="2"/>
                  </a:cubicBezTo>
                  <a:cubicBezTo>
                    <a:pt x="26" y="4"/>
                    <a:pt x="28" y="8"/>
                    <a:pt x="26" y="1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4"/>
                    <a:pt x="10" y="35"/>
                    <a:pt x="8" y="3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357"/>
            <p:cNvSpPr>
              <a:spLocks noEditPoints="1"/>
            </p:cNvSpPr>
            <p:nvPr/>
          </p:nvSpPr>
          <p:spPr bwMode="auto">
            <a:xfrm>
              <a:off x="6146870" y="5828685"/>
              <a:ext cx="281035" cy="337574"/>
            </a:xfrm>
            <a:custGeom>
              <a:avLst/>
              <a:gdLst>
                <a:gd name="T0" fmla="*/ 67 w 134"/>
                <a:gd name="T1" fmla="*/ 0 h 162"/>
                <a:gd name="T2" fmla="*/ 0 w 134"/>
                <a:gd name="T3" fmla="*/ 73 h 162"/>
                <a:gd name="T4" fmla="*/ 31 w 134"/>
                <a:gd name="T5" fmla="*/ 162 h 162"/>
                <a:gd name="T6" fmla="*/ 71 w 134"/>
                <a:gd name="T7" fmla="*/ 162 h 162"/>
                <a:gd name="T8" fmla="*/ 107 w 134"/>
                <a:gd name="T9" fmla="*/ 132 h 162"/>
                <a:gd name="T10" fmla="*/ 134 w 134"/>
                <a:gd name="T11" fmla="*/ 67 h 162"/>
                <a:gd name="T12" fmla="*/ 59 w 134"/>
                <a:gd name="T13" fmla="*/ 118 h 162"/>
                <a:gd name="T14" fmla="*/ 45 w 134"/>
                <a:gd name="T15" fmla="*/ 91 h 162"/>
                <a:gd name="T16" fmla="*/ 54 w 134"/>
                <a:gd name="T17" fmla="*/ 87 h 162"/>
                <a:gd name="T18" fmla="*/ 73 w 134"/>
                <a:gd name="T19" fmla="*/ 87 h 162"/>
                <a:gd name="T20" fmla="*/ 80 w 134"/>
                <a:gd name="T21" fmla="*/ 92 h 162"/>
                <a:gd name="T22" fmla="*/ 84 w 134"/>
                <a:gd name="T23" fmla="*/ 91 h 162"/>
                <a:gd name="T24" fmla="*/ 71 w 134"/>
                <a:gd name="T25" fmla="*/ 118 h 162"/>
                <a:gd name="T26" fmla="*/ 59 w 134"/>
                <a:gd name="T27" fmla="*/ 150 h 162"/>
                <a:gd name="T28" fmla="*/ 55 w 134"/>
                <a:gd name="T29" fmla="*/ 72 h 162"/>
                <a:gd name="T30" fmla="*/ 57 w 134"/>
                <a:gd name="T31" fmla="*/ 74 h 162"/>
                <a:gd name="T32" fmla="*/ 55 w 134"/>
                <a:gd name="T33" fmla="*/ 72 h 162"/>
                <a:gd name="T34" fmla="*/ 75 w 134"/>
                <a:gd name="T35" fmla="*/ 70 h 162"/>
                <a:gd name="T36" fmla="*/ 76 w 134"/>
                <a:gd name="T37" fmla="*/ 70 h 162"/>
                <a:gd name="T38" fmla="*/ 74 w 134"/>
                <a:gd name="T39" fmla="*/ 71 h 162"/>
                <a:gd name="T40" fmla="*/ 121 w 134"/>
                <a:gd name="T41" fmla="*/ 77 h 162"/>
                <a:gd name="T42" fmla="*/ 98 w 134"/>
                <a:gd name="T43" fmla="*/ 125 h 162"/>
                <a:gd name="T44" fmla="*/ 79 w 134"/>
                <a:gd name="T45" fmla="*/ 150 h 162"/>
                <a:gd name="T46" fmla="*/ 94 w 134"/>
                <a:gd name="T47" fmla="*/ 90 h 162"/>
                <a:gd name="T48" fmla="*/ 87 w 134"/>
                <a:gd name="T49" fmla="*/ 86 h 162"/>
                <a:gd name="T50" fmla="*/ 77 w 134"/>
                <a:gd name="T51" fmla="*/ 85 h 162"/>
                <a:gd name="T52" fmla="*/ 75 w 134"/>
                <a:gd name="T53" fmla="*/ 83 h 162"/>
                <a:gd name="T54" fmla="*/ 75 w 134"/>
                <a:gd name="T55" fmla="*/ 66 h 162"/>
                <a:gd name="T56" fmla="*/ 71 w 134"/>
                <a:gd name="T57" fmla="*/ 82 h 162"/>
                <a:gd name="T58" fmla="*/ 57 w 134"/>
                <a:gd name="T59" fmla="*/ 84 h 162"/>
                <a:gd name="T60" fmla="*/ 57 w 134"/>
                <a:gd name="T61" fmla="*/ 68 h 162"/>
                <a:gd name="T62" fmla="*/ 51 w 134"/>
                <a:gd name="T63" fmla="*/ 81 h 162"/>
                <a:gd name="T64" fmla="*/ 47 w 134"/>
                <a:gd name="T65" fmla="*/ 87 h 162"/>
                <a:gd name="T66" fmla="*/ 43 w 134"/>
                <a:gd name="T67" fmla="*/ 86 h 162"/>
                <a:gd name="T68" fmla="*/ 37 w 134"/>
                <a:gd name="T69" fmla="*/ 84 h 162"/>
                <a:gd name="T70" fmla="*/ 37 w 134"/>
                <a:gd name="T71" fmla="*/ 84 h 162"/>
                <a:gd name="T72" fmla="*/ 37 w 134"/>
                <a:gd name="T73" fmla="*/ 84 h 162"/>
                <a:gd name="T74" fmla="*/ 51 w 134"/>
                <a:gd name="T75" fmla="*/ 119 h 162"/>
                <a:gd name="T76" fmla="*/ 43 w 134"/>
                <a:gd name="T77" fmla="*/ 150 h 162"/>
                <a:gd name="T78" fmla="*/ 12 w 134"/>
                <a:gd name="T79" fmla="*/ 77 h 162"/>
                <a:gd name="T80" fmla="*/ 11 w 134"/>
                <a:gd name="T81" fmla="*/ 69 h 162"/>
                <a:gd name="T82" fmla="*/ 67 w 134"/>
                <a:gd name="T83" fmla="*/ 11 h 162"/>
                <a:gd name="T84" fmla="*/ 122 w 134"/>
                <a:gd name="T85" fmla="*/ 6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162">
                  <a:moveTo>
                    <a:pt x="134" y="67"/>
                  </a:moveTo>
                  <a:cubicBezTo>
                    <a:pt x="134" y="30"/>
                    <a:pt x="104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69"/>
                    <a:pt x="0" y="71"/>
                    <a:pt x="0" y="73"/>
                  </a:cubicBezTo>
                  <a:cubicBezTo>
                    <a:pt x="0" y="74"/>
                    <a:pt x="1" y="100"/>
                    <a:pt x="26" y="132"/>
                  </a:cubicBezTo>
                  <a:cubicBezTo>
                    <a:pt x="34" y="142"/>
                    <a:pt x="31" y="162"/>
                    <a:pt x="31" y="162"/>
                  </a:cubicBezTo>
                  <a:cubicBezTo>
                    <a:pt x="41" y="162"/>
                    <a:pt x="51" y="162"/>
                    <a:pt x="62" y="162"/>
                  </a:cubicBezTo>
                  <a:cubicBezTo>
                    <a:pt x="65" y="162"/>
                    <a:pt x="68" y="162"/>
                    <a:pt x="71" y="162"/>
                  </a:cubicBezTo>
                  <a:cubicBezTo>
                    <a:pt x="82" y="162"/>
                    <a:pt x="92" y="162"/>
                    <a:pt x="102" y="162"/>
                  </a:cubicBezTo>
                  <a:cubicBezTo>
                    <a:pt x="102" y="162"/>
                    <a:pt x="99" y="142"/>
                    <a:pt x="107" y="132"/>
                  </a:cubicBezTo>
                  <a:cubicBezTo>
                    <a:pt x="132" y="100"/>
                    <a:pt x="134" y="74"/>
                    <a:pt x="133" y="73"/>
                  </a:cubicBezTo>
                  <a:cubicBezTo>
                    <a:pt x="133" y="71"/>
                    <a:pt x="134" y="69"/>
                    <a:pt x="134" y="67"/>
                  </a:cubicBezTo>
                  <a:close/>
                  <a:moveTo>
                    <a:pt x="59" y="150"/>
                  </a:moveTo>
                  <a:cubicBezTo>
                    <a:pt x="59" y="118"/>
                    <a:pt x="59" y="118"/>
                    <a:pt x="59" y="118"/>
                  </a:cubicBezTo>
                  <a:cubicBezTo>
                    <a:pt x="59" y="117"/>
                    <a:pt x="59" y="117"/>
                    <a:pt x="58" y="116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7" y="91"/>
                    <a:pt x="48" y="90"/>
                  </a:cubicBezTo>
                  <a:cubicBezTo>
                    <a:pt x="50" y="90"/>
                    <a:pt x="52" y="88"/>
                    <a:pt x="54" y="87"/>
                  </a:cubicBezTo>
                  <a:cubicBezTo>
                    <a:pt x="56" y="89"/>
                    <a:pt x="59" y="91"/>
                    <a:pt x="61" y="91"/>
                  </a:cubicBezTo>
                  <a:cubicBezTo>
                    <a:pt x="65" y="92"/>
                    <a:pt x="69" y="90"/>
                    <a:pt x="73" y="87"/>
                  </a:cubicBezTo>
                  <a:cubicBezTo>
                    <a:pt x="73" y="87"/>
                    <a:pt x="73" y="87"/>
                    <a:pt x="73" y="88"/>
                  </a:cubicBezTo>
                  <a:cubicBezTo>
                    <a:pt x="75" y="91"/>
                    <a:pt x="78" y="92"/>
                    <a:pt x="80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2" y="92"/>
                    <a:pt x="83" y="92"/>
                    <a:pt x="84" y="9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7"/>
                    <a:pt x="71" y="117"/>
                    <a:pt x="71" y="118"/>
                  </a:cubicBezTo>
                  <a:cubicBezTo>
                    <a:pt x="71" y="150"/>
                    <a:pt x="71" y="150"/>
                    <a:pt x="71" y="150"/>
                  </a:cubicBezTo>
                  <a:lnTo>
                    <a:pt x="59" y="150"/>
                  </a:lnTo>
                  <a:close/>
                  <a:moveTo>
                    <a:pt x="55" y="72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7" y="72"/>
                    <a:pt x="57" y="72"/>
                    <a:pt x="57" y="74"/>
                  </a:cubicBezTo>
                  <a:cubicBezTo>
                    <a:pt x="57" y="75"/>
                    <a:pt x="56" y="77"/>
                    <a:pt x="55" y="80"/>
                  </a:cubicBezTo>
                  <a:cubicBezTo>
                    <a:pt x="54" y="76"/>
                    <a:pt x="54" y="73"/>
                    <a:pt x="55" y="72"/>
                  </a:cubicBezTo>
                  <a:close/>
                  <a:moveTo>
                    <a:pt x="74" y="71"/>
                  </a:moveTo>
                  <a:cubicBezTo>
                    <a:pt x="74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1"/>
                    <a:pt x="76" y="74"/>
                    <a:pt x="74" y="78"/>
                  </a:cubicBezTo>
                  <a:cubicBezTo>
                    <a:pt x="73" y="75"/>
                    <a:pt x="73" y="72"/>
                    <a:pt x="74" y="71"/>
                  </a:cubicBezTo>
                  <a:close/>
                  <a:moveTo>
                    <a:pt x="122" y="69"/>
                  </a:moveTo>
                  <a:cubicBezTo>
                    <a:pt x="121" y="77"/>
                    <a:pt x="121" y="77"/>
                    <a:pt x="121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0" y="84"/>
                    <a:pt x="115" y="103"/>
                    <a:pt x="98" y="125"/>
                  </a:cubicBezTo>
                  <a:cubicBezTo>
                    <a:pt x="92" y="132"/>
                    <a:pt x="90" y="142"/>
                    <a:pt x="9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5" y="88"/>
                    <a:pt x="94" y="85"/>
                    <a:pt x="92" y="84"/>
                  </a:cubicBezTo>
                  <a:cubicBezTo>
                    <a:pt x="90" y="83"/>
                    <a:pt x="88" y="84"/>
                    <a:pt x="87" y="86"/>
                  </a:cubicBezTo>
                  <a:cubicBezTo>
                    <a:pt x="85" y="87"/>
                    <a:pt x="83" y="88"/>
                    <a:pt x="81" y="88"/>
                  </a:cubicBezTo>
                  <a:cubicBezTo>
                    <a:pt x="79" y="88"/>
                    <a:pt x="78" y="87"/>
                    <a:pt x="77" y="85"/>
                  </a:cubicBezTo>
                  <a:cubicBezTo>
                    <a:pt x="76" y="85"/>
                    <a:pt x="76" y="84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78"/>
                    <a:pt x="81" y="72"/>
                    <a:pt x="79" y="68"/>
                  </a:cubicBezTo>
                  <a:cubicBezTo>
                    <a:pt x="79" y="66"/>
                    <a:pt x="77" y="65"/>
                    <a:pt x="75" y="66"/>
                  </a:cubicBezTo>
                  <a:cubicBezTo>
                    <a:pt x="73" y="66"/>
                    <a:pt x="71" y="67"/>
                    <a:pt x="70" y="69"/>
                  </a:cubicBezTo>
                  <a:cubicBezTo>
                    <a:pt x="69" y="72"/>
                    <a:pt x="69" y="78"/>
                    <a:pt x="71" y="82"/>
                  </a:cubicBezTo>
                  <a:cubicBezTo>
                    <a:pt x="68" y="85"/>
                    <a:pt x="65" y="88"/>
                    <a:pt x="62" y="87"/>
                  </a:cubicBezTo>
                  <a:cubicBezTo>
                    <a:pt x="60" y="87"/>
                    <a:pt x="58" y="86"/>
                    <a:pt x="57" y="84"/>
                  </a:cubicBezTo>
                  <a:cubicBezTo>
                    <a:pt x="60" y="80"/>
                    <a:pt x="61" y="77"/>
                    <a:pt x="61" y="73"/>
                  </a:cubicBezTo>
                  <a:cubicBezTo>
                    <a:pt x="61" y="71"/>
                    <a:pt x="60" y="68"/>
                    <a:pt x="57" y="68"/>
                  </a:cubicBezTo>
                  <a:cubicBezTo>
                    <a:pt x="55" y="67"/>
                    <a:pt x="53" y="68"/>
                    <a:pt x="52" y="69"/>
                  </a:cubicBezTo>
                  <a:cubicBezTo>
                    <a:pt x="49" y="72"/>
                    <a:pt x="50" y="77"/>
                    <a:pt x="51" y="81"/>
                  </a:cubicBezTo>
                  <a:cubicBezTo>
                    <a:pt x="51" y="82"/>
                    <a:pt x="51" y="83"/>
                    <a:pt x="52" y="83"/>
                  </a:cubicBezTo>
                  <a:cubicBezTo>
                    <a:pt x="50" y="85"/>
                    <a:pt x="48" y="86"/>
                    <a:pt x="47" y="87"/>
                  </a:cubicBezTo>
                  <a:cubicBezTo>
                    <a:pt x="45" y="87"/>
                    <a:pt x="44" y="87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2" y="84"/>
                    <a:pt x="40" y="83"/>
                    <a:pt x="38" y="84"/>
                  </a:cubicBezTo>
                  <a:cubicBezTo>
                    <a:pt x="38" y="84"/>
                    <a:pt x="38" y="84"/>
                    <a:pt x="37" y="8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85"/>
                    <a:pt x="35" y="88"/>
                    <a:pt x="36" y="90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3" y="142"/>
                    <a:pt x="41" y="132"/>
                    <a:pt x="36" y="125"/>
                  </a:cubicBezTo>
                  <a:cubicBezTo>
                    <a:pt x="18" y="103"/>
                    <a:pt x="13" y="84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8"/>
                    <a:pt x="11" y="67"/>
                    <a:pt x="11" y="67"/>
                  </a:cubicBezTo>
                  <a:cubicBezTo>
                    <a:pt x="11" y="36"/>
                    <a:pt x="36" y="11"/>
                    <a:pt x="67" y="11"/>
                  </a:cubicBezTo>
                  <a:cubicBezTo>
                    <a:pt x="97" y="11"/>
                    <a:pt x="122" y="36"/>
                    <a:pt x="122" y="67"/>
                  </a:cubicBezTo>
                  <a:cubicBezTo>
                    <a:pt x="122" y="67"/>
                    <a:pt x="122" y="68"/>
                    <a:pt x="122" y="69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358"/>
            <p:cNvSpPr/>
            <p:nvPr/>
          </p:nvSpPr>
          <p:spPr bwMode="auto">
            <a:xfrm>
              <a:off x="6211724" y="6176235"/>
              <a:ext cx="148001" cy="84810"/>
            </a:xfrm>
            <a:custGeom>
              <a:avLst/>
              <a:gdLst>
                <a:gd name="T0" fmla="*/ 0 w 71"/>
                <a:gd name="T1" fmla="*/ 6 h 40"/>
                <a:gd name="T2" fmla="*/ 3 w 71"/>
                <a:gd name="T3" fmla="*/ 6 h 40"/>
                <a:gd name="T4" fmla="*/ 3 w 71"/>
                <a:gd name="T5" fmla="*/ 11 h 40"/>
                <a:gd name="T6" fmla="*/ 0 w 71"/>
                <a:gd name="T7" fmla="*/ 11 h 40"/>
                <a:gd name="T8" fmla="*/ 0 w 71"/>
                <a:gd name="T9" fmla="*/ 17 h 40"/>
                <a:gd name="T10" fmla="*/ 3 w 71"/>
                <a:gd name="T11" fmla="*/ 17 h 40"/>
                <a:gd name="T12" fmla="*/ 3 w 71"/>
                <a:gd name="T13" fmla="*/ 22 h 40"/>
                <a:gd name="T14" fmla="*/ 0 w 71"/>
                <a:gd name="T15" fmla="*/ 22 h 40"/>
                <a:gd name="T16" fmla="*/ 16 w 71"/>
                <a:gd name="T17" fmla="*/ 34 h 40"/>
                <a:gd name="T18" fmla="*/ 24 w 71"/>
                <a:gd name="T19" fmla="*/ 40 h 40"/>
                <a:gd name="T20" fmla="*/ 47 w 71"/>
                <a:gd name="T21" fmla="*/ 40 h 40"/>
                <a:gd name="T22" fmla="*/ 56 w 71"/>
                <a:gd name="T23" fmla="*/ 34 h 40"/>
                <a:gd name="T24" fmla="*/ 71 w 71"/>
                <a:gd name="T25" fmla="*/ 22 h 40"/>
                <a:gd name="T26" fmla="*/ 68 w 71"/>
                <a:gd name="T27" fmla="*/ 22 h 40"/>
                <a:gd name="T28" fmla="*/ 68 w 71"/>
                <a:gd name="T29" fmla="*/ 17 h 40"/>
                <a:gd name="T30" fmla="*/ 71 w 71"/>
                <a:gd name="T31" fmla="*/ 17 h 40"/>
                <a:gd name="T32" fmla="*/ 71 w 71"/>
                <a:gd name="T33" fmla="*/ 11 h 40"/>
                <a:gd name="T34" fmla="*/ 68 w 71"/>
                <a:gd name="T35" fmla="*/ 11 h 40"/>
                <a:gd name="T36" fmla="*/ 68 w 71"/>
                <a:gd name="T37" fmla="*/ 6 h 40"/>
                <a:gd name="T38" fmla="*/ 71 w 71"/>
                <a:gd name="T39" fmla="*/ 6 h 40"/>
                <a:gd name="T40" fmla="*/ 71 w 71"/>
                <a:gd name="T41" fmla="*/ 0 h 40"/>
                <a:gd name="T42" fmla="*/ 0 w 71"/>
                <a:gd name="T43" fmla="*/ 0 h 40"/>
                <a:gd name="T44" fmla="*/ 0 w 71"/>
                <a:gd name="T45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40">
                  <a:moveTo>
                    <a:pt x="0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8"/>
                    <a:pt x="7" y="34"/>
                    <a:pt x="16" y="34"/>
                  </a:cubicBezTo>
                  <a:cubicBezTo>
                    <a:pt x="17" y="38"/>
                    <a:pt x="20" y="40"/>
                    <a:pt x="24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1" y="40"/>
                    <a:pt x="54" y="38"/>
                    <a:pt x="56" y="34"/>
                  </a:cubicBezTo>
                  <a:cubicBezTo>
                    <a:pt x="64" y="34"/>
                    <a:pt x="70" y="28"/>
                    <a:pt x="71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359"/>
            <p:cNvSpPr>
              <a:spLocks noEditPoints="1"/>
            </p:cNvSpPr>
            <p:nvPr/>
          </p:nvSpPr>
          <p:spPr bwMode="auto">
            <a:xfrm>
              <a:off x="9632359" y="4481716"/>
              <a:ext cx="372495" cy="437350"/>
            </a:xfrm>
            <a:custGeom>
              <a:avLst/>
              <a:gdLst>
                <a:gd name="T0" fmla="*/ 89 w 179"/>
                <a:gd name="T1" fmla="*/ 210 h 210"/>
                <a:gd name="T2" fmla="*/ 13 w 179"/>
                <a:gd name="T3" fmla="*/ 157 h 210"/>
                <a:gd name="T4" fmla="*/ 0 w 179"/>
                <a:gd name="T5" fmla="*/ 124 h 210"/>
                <a:gd name="T6" fmla="*/ 0 w 179"/>
                <a:gd name="T7" fmla="*/ 38 h 210"/>
                <a:gd name="T8" fmla="*/ 16 w 179"/>
                <a:gd name="T9" fmla="*/ 15 h 210"/>
                <a:gd name="T10" fmla="*/ 162 w 179"/>
                <a:gd name="T11" fmla="*/ 15 h 210"/>
                <a:gd name="T12" fmla="*/ 179 w 179"/>
                <a:gd name="T13" fmla="*/ 38 h 210"/>
                <a:gd name="T14" fmla="*/ 179 w 179"/>
                <a:gd name="T15" fmla="*/ 124 h 210"/>
                <a:gd name="T16" fmla="*/ 165 w 179"/>
                <a:gd name="T17" fmla="*/ 157 h 210"/>
                <a:gd name="T18" fmla="*/ 89 w 179"/>
                <a:gd name="T19" fmla="*/ 210 h 210"/>
                <a:gd name="T20" fmla="*/ 89 w 179"/>
                <a:gd name="T21" fmla="*/ 11 h 210"/>
                <a:gd name="T22" fmla="*/ 19 w 179"/>
                <a:gd name="T23" fmla="*/ 22 h 210"/>
                <a:gd name="T24" fmla="*/ 7 w 179"/>
                <a:gd name="T25" fmla="*/ 38 h 210"/>
                <a:gd name="T26" fmla="*/ 7 w 179"/>
                <a:gd name="T27" fmla="*/ 124 h 210"/>
                <a:gd name="T28" fmla="*/ 18 w 179"/>
                <a:gd name="T29" fmla="*/ 153 h 210"/>
                <a:gd name="T30" fmla="*/ 89 w 179"/>
                <a:gd name="T31" fmla="*/ 203 h 210"/>
                <a:gd name="T32" fmla="*/ 160 w 179"/>
                <a:gd name="T33" fmla="*/ 152 h 210"/>
                <a:gd name="T34" fmla="*/ 171 w 179"/>
                <a:gd name="T35" fmla="*/ 124 h 210"/>
                <a:gd name="T36" fmla="*/ 171 w 179"/>
                <a:gd name="T37" fmla="*/ 38 h 210"/>
                <a:gd name="T38" fmla="*/ 160 w 179"/>
                <a:gd name="T39" fmla="*/ 22 h 210"/>
                <a:gd name="T40" fmla="*/ 89 w 179"/>
                <a:gd name="T41" fmla="*/ 1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210">
                  <a:moveTo>
                    <a:pt x="89" y="210"/>
                  </a:moveTo>
                  <a:cubicBezTo>
                    <a:pt x="68" y="210"/>
                    <a:pt x="47" y="193"/>
                    <a:pt x="13" y="157"/>
                  </a:cubicBezTo>
                  <a:cubicBezTo>
                    <a:pt x="5" y="149"/>
                    <a:pt x="0" y="134"/>
                    <a:pt x="0" y="1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8"/>
                    <a:pt x="7" y="18"/>
                    <a:pt x="16" y="15"/>
                  </a:cubicBezTo>
                  <a:cubicBezTo>
                    <a:pt x="64" y="0"/>
                    <a:pt x="115" y="0"/>
                    <a:pt x="162" y="15"/>
                  </a:cubicBezTo>
                  <a:cubicBezTo>
                    <a:pt x="171" y="18"/>
                    <a:pt x="179" y="28"/>
                    <a:pt x="179" y="38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8" y="134"/>
                    <a:pt x="173" y="149"/>
                    <a:pt x="165" y="157"/>
                  </a:cubicBezTo>
                  <a:cubicBezTo>
                    <a:pt x="131" y="193"/>
                    <a:pt x="110" y="210"/>
                    <a:pt x="89" y="210"/>
                  </a:cubicBezTo>
                  <a:close/>
                  <a:moveTo>
                    <a:pt x="89" y="11"/>
                  </a:moveTo>
                  <a:cubicBezTo>
                    <a:pt x="65" y="11"/>
                    <a:pt x="42" y="14"/>
                    <a:pt x="19" y="22"/>
                  </a:cubicBezTo>
                  <a:cubicBezTo>
                    <a:pt x="12" y="24"/>
                    <a:pt x="7" y="31"/>
                    <a:pt x="7" y="38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32"/>
                    <a:pt x="12" y="146"/>
                    <a:pt x="18" y="153"/>
                  </a:cubicBezTo>
                  <a:cubicBezTo>
                    <a:pt x="51" y="186"/>
                    <a:pt x="71" y="203"/>
                    <a:pt x="89" y="203"/>
                  </a:cubicBezTo>
                  <a:cubicBezTo>
                    <a:pt x="107" y="203"/>
                    <a:pt x="127" y="186"/>
                    <a:pt x="160" y="152"/>
                  </a:cubicBezTo>
                  <a:cubicBezTo>
                    <a:pt x="167" y="146"/>
                    <a:pt x="171" y="132"/>
                    <a:pt x="171" y="124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1"/>
                    <a:pt x="166" y="24"/>
                    <a:pt x="160" y="22"/>
                  </a:cubicBezTo>
                  <a:cubicBezTo>
                    <a:pt x="137" y="14"/>
                    <a:pt x="113" y="11"/>
                    <a:pt x="89" y="1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360"/>
            <p:cNvSpPr>
              <a:spLocks noEditPoints="1"/>
            </p:cNvSpPr>
            <p:nvPr/>
          </p:nvSpPr>
          <p:spPr bwMode="auto">
            <a:xfrm>
              <a:off x="9660629" y="4519963"/>
              <a:ext cx="312630" cy="370833"/>
            </a:xfrm>
            <a:custGeom>
              <a:avLst/>
              <a:gdLst>
                <a:gd name="T0" fmla="*/ 144 w 150"/>
                <a:gd name="T1" fmla="*/ 11 h 178"/>
                <a:gd name="T2" fmla="*/ 75 w 150"/>
                <a:gd name="T3" fmla="*/ 0 h 178"/>
                <a:gd name="T4" fmla="*/ 7 w 150"/>
                <a:gd name="T5" fmla="*/ 11 h 178"/>
                <a:gd name="T6" fmla="*/ 0 w 150"/>
                <a:gd name="T7" fmla="*/ 20 h 178"/>
                <a:gd name="T8" fmla="*/ 0 w 150"/>
                <a:gd name="T9" fmla="*/ 106 h 178"/>
                <a:gd name="T10" fmla="*/ 9 w 150"/>
                <a:gd name="T11" fmla="*/ 130 h 178"/>
                <a:gd name="T12" fmla="*/ 75 w 150"/>
                <a:gd name="T13" fmla="*/ 178 h 178"/>
                <a:gd name="T14" fmla="*/ 141 w 150"/>
                <a:gd name="T15" fmla="*/ 130 h 178"/>
                <a:gd name="T16" fmla="*/ 150 w 150"/>
                <a:gd name="T17" fmla="*/ 106 h 178"/>
                <a:gd name="T18" fmla="*/ 150 w 150"/>
                <a:gd name="T19" fmla="*/ 20 h 178"/>
                <a:gd name="T20" fmla="*/ 144 w 150"/>
                <a:gd name="T21" fmla="*/ 11 h 178"/>
                <a:gd name="T22" fmla="*/ 134 w 150"/>
                <a:gd name="T23" fmla="*/ 31 h 178"/>
                <a:gd name="T24" fmla="*/ 74 w 150"/>
                <a:gd name="T25" fmla="*/ 51 h 178"/>
                <a:gd name="T26" fmla="*/ 74 w 150"/>
                <a:gd name="T27" fmla="*/ 60 h 178"/>
                <a:gd name="T28" fmla="*/ 134 w 150"/>
                <a:gd name="T29" fmla="*/ 40 h 178"/>
                <a:gd name="T30" fmla="*/ 134 w 150"/>
                <a:gd name="T31" fmla="*/ 50 h 178"/>
                <a:gd name="T32" fmla="*/ 74 w 150"/>
                <a:gd name="T33" fmla="*/ 70 h 178"/>
                <a:gd name="T34" fmla="*/ 74 w 150"/>
                <a:gd name="T35" fmla="*/ 79 h 178"/>
                <a:gd name="T36" fmla="*/ 134 w 150"/>
                <a:gd name="T37" fmla="*/ 59 h 178"/>
                <a:gd name="T38" fmla="*/ 134 w 150"/>
                <a:gd name="T39" fmla="*/ 70 h 178"/>
                <a:gd name="T40" fmla="*/ 74 w 150"/>
                <a:gd name="T41" fmla="*/ 89 h 178"/>
                <a:gd name="T42" fmla="*/ 74 w 150"/>
                <a:gd name="T43" fmla="*/ 98 h 178"/>
                <a:gd name="T44" fmla="*/ 134 w 150"/>
                <a:gd name="T45" fmla="*/ 79 h 178"/>
                <a:gd name="T46" fmla="*/ 134 w 150"/>
                <a:gd name="T47" fmla="*/ 89 h 178"/>
                <a:gd name="T48" fmla="*/ 74 w 150"/>
                <a:gd name="T49" fmla="*/ 108 h 178"/>
                <a:gd name="T50" fmla="*/ 74 w 150"/>
                <a:gd name="T51" fmla="*/ 118 h 178"/>
                <a:gd name="T52" fmla="*/ 134 w 150"/>
                <a:gd name="T53" fmla="*/ 98 h 178"/>
                <a:gd name="T54" fmla="*/ 134 w 150"/>
                <a:gd name="T55" fmla="*/ 106 h 178"/>
                <a:gd name="T56" fmla="*/ 134 w 150"/>
                <a:gd name="T57" fmla="*/ 108 h 178"/>
                <a:gd name="T58" fmla="*/ 74 w 150"/>
                <a:gd name="T59" fmla="*/ 128 h 178"/>
                <a:gd name="T60" fmla="*/ 74 w 150"/>
                <a:gd name="T61" fmla="*/ 137 h 178"/>
                <a:gd name="T62" fmla="*/ 129 w 150"/>
                <a:gd name="T63" fmla="*/ 119 h 178"/>
                <a:gd name="T64" fmla="*/ 114 w 150"/>
                <a:gd name="T65" fmla="*/ 134 h 178"/>
                <a:gd name="T66" fmla="*/ 74 w 150"/>
                <a:gd name="T67" fmla="*/ 147 h 178"/>
                <a:gd name="T68" fmla="*/ 74 w 150"/>
                <a:gd name="T69" fmla="*/ 156 h 178"/>
                <a:gd name="T70" fmla="*/ 99 w 150"/>
                <a:gd name="T71" fmla="*/ 148 h 178"/>
                <a:gd name="T72" fmla="*/ 75 w 150"/>
                <a:gd name="T73" fmla="*/ 162 h 178"/>
                <a:gd name="T74" fmla="*/ 21 w 150"/>
                <a:gd name="T75" fmla="*/ 118 h 178"/>
                <a:gd name="T76" fmla="*/ 16 w 150"/>
                <a:gd name="T77" fmla="*/ 106 h 178"/>
                <a:gd name="T78" fmla="*/ 16 w 150"/>
                <a:gd name="T79" fmla="*/ 25 h 178"/>
                <a:gd name="T80" fmla="*/ 74 w 150"/>
                <a:gd name="T81" fmla="*/ 16 h 178"/>
                <a:gd name="T82" fmla="*/ 74 w 150"/>
                <a:gd name="T83" fmla="*/ 21 h 178"/>
                <a:gd name="T84" fmla="*/ 89 w 150"/>
                <a:gd name="T85" fmla="*/ 16 h 178"/>
                <a:gd name="T86" fmla="*/ 111 w 150"/>
                <a:gd name="T87" fmla="*/ 19 h 178"/>
                <a:gd name="T88" fmla="*/ 74 w 150"/>
                <a:gd name="T89" fmla="*/ 31 h 178"/>
                <a:gd name="T90" fmla="*/ 74 w 150"/>
                <a:gd name="T91" fmla="*/ 40 h 178"/>
                <a:gd name="T92" fmla="*/ 128 w 150"/>
                <a:gd name="T93" fmla="*/ 23 h 178"/>
                <a:gd name="T94" fmla="*/ 134 w 150"/>
                <a:gd name="T95" fmla="*/ 25 h 178"/>
                <a:gd name="T96" fmla="*/ 134 w 150"/>
                <a:gd name="T97" fmla="*/ 3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" h="178">
                  <a:moveTo>
                    <a:pt x="144" y="11"/>
                  </a:moveTo>
                  <a:cubicBezTo>
                    <a:pt x="121" y="3"/>
                    <a:pt x="98" y="0"/>
                    <a:pt x="75" y="0"/>
                  </a:cubicBezTo>
                  <a:cubicBezTo>
                    <a:pt x="52" y="0"/>
                    <a:pt x="29" y="3"/>
                    <a:pt x="7" y="11"/>
                  </a:cubicBezTo>
                  <a:cubicBezTo>
                    <a:pt x="3" y="12"/>
                    <a:pt x="0" y="17"/>
                    <a:pt x="0" y="2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2"/>
                    <a:pt x="4" y="124"/>
                    <a:pt x="9" y="130"/>
                  </a:cubicBezTo>
                  <a:cubicBezTo>
                    <a:pt x="40" y="161"/>
                    <a:pt x="60" y="178"/>
                    <a:pt x="75" y="178"/>
                  </a:cubicBezTo>
                  <a:cubicBezTo>
                    <a:pt x="91" y="178"/>
                    <a:pt x="110" y="161"/>
                    <a:pt x="141" y="130"/>
                  </a:cubicBezTo>
                  <a:cubicBezTo>
                    <a:pt x="146" y="124"/>
                    <a:pt x="150" y="112"/>
                    <a:pt x="150" y="106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17"/>
                    <a:pt x="147" y="12"/>
                    <a:pt x="144" y="11"/>
                  </a:cubicBezTo>
                  <a:close/>
                  <a:moveTo>
                    <a:pt x="134" y="31"/>
                  </a:moveTo>
                  <a:cubicBezTo>
                    <a:pt x="74" y="51"/>
                    <a:pt x="74" y="51"/>
                    <a:pt x="74" y="5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7"/>
                    <a:pt x="134" y="108"/>
                    <a:pt x="134" y="10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129" y="119"/>
                    <a:pt x="129" y="119"/>
                    <a:pt x="129" y="119"/>
                  </a:cubicBezTo>
                  <a:cubicBezTo>
                    <a:pt x="125" y="123"/>
                    <a:pt x="120" y="129"/>
                    <a:pt x="114" y="134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89" y="156"/>
                    <a:pt x="81" y="162"/>
                    <a:pt x="75" y="162"/>
                  </a:cubicBezTo>
                  <a:cubicBezTo>
                    <a:pt x="63" y="162"/>
                    <a:pt x="35" y="133"/>
                    <a:pt x="21" y="118"/>
                  </a:cubicBezTo>
                  <a:cubicBezTo>
                    <a:pt x="19" y="116"/>
                    <a:pt x="16" y="109"/>
                    <a:pt x="16" y="10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35" y="19"/>
                    <a:pt x="54" y="16"/>
                    <a:pt x="74" y="16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6" y="17"/>
                    <a:pt x="104" y="18"/>
                    <a:pt x="111" y="19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30" y="23"/>
                    <a:pt x="132" y="24"/>
                    <a:pt x="134" y="25"/>
                  </a:cubicBezTo>
                  <a:lnTo>
                    <a:pt x="134" y="3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361"/>
            <p:cNvSpPr>
              <a:spLocks noEditPoints="1"/>
            </p:cNvSpPr>
            <p:nvPr/>
          </p:nvSpPr>
          <p:spPr bwMode="auto">
            <a:xfrm>
              <a:off x="9381258" y="4521626"/>
              <a:ext cx="397439" cy="439012"/>
            </a:xfrm>
            <a:custGeom>
              <a:avLst/>
              <a:gdLst>
                <a:gd name="T0" fmla="*/ 145 w 190"/>
                <a:gd name="T1" fmla="*/ 193 h 211"/>
                <a:gd name="T2" fmla="*/ 142 w 190"/>
                <a:gd name="T3" fmla="*/ 142 h 211"/>
                <a:gd name="T4" fmla="*/ 88 w 190"/>
                <a:gd name="T5" fmla="*/ 130 h 211"/>
                <a:gd name="T6" fmla="*/ 124 w 190"/>
                <a:gd name="T7" fmla="*/ 113 h 211"/>
                <a:gd name="T8" fmla="*/ 123 w 190"/>
                <a:gd name="T9" fmla="*/ 99 h 211"/>
                <a:gd name="T10" fmla="*/ 87 w 190"/>
                <a:gd name="T11" fmla="*/ 84 h 211"/>
                <a:gd name="T12" fmla="*/ 120 w 190"/>
                <a:gd name="T13" fmla="*/ 70 h 211"/>
                <a:gd name="T14" fmla="*/ 123 w 190"/>
                <a:gd name="T15" fmla="*/ 56 h 211"/>
                <a:gd name="T16" fmla="*/ 97 w 190"/>
                <a:gd name="T17" fmla="*/ 43 h 211"/>
                <a:gd name="T18" fmla="*/ 123 w 190"/>
                <a:gd name="T19" fmla="*/ 18 h 211"/>
                <a:gd name="T20" fmla="*/ 120 w 190"/>
                <a:gd name="T21" fmla="*/ 0 h 211"/>
                <a:gd name="T22" fmla="*/ 0 w 190"/>
                <a:gd name="T23" fmla="*/ 104 h 211"/>
                <a:gd name="T24" fmla="*/ 120 w 190"/>
                <a:gd name="T25" fmla="*/ 211 h 211"/>
                <a:gd name="T26" fmla="*/ 178 w 190"/>
                <a:gd name="T27" fmla="*/ 175 h 211"/>
                <a:gd name="T28" fmla="*/ 76 w 190"/>
                <a:gd name="T29" fmla="*/ 62 h 211"/>
                <a:gd name="T30" fmla="*/ 95 w 190"/>
                <a:gd name="T31" fmla="*/ 62 h 211"/>
                <a:gd name="T32" fmla="*/ 94 w 190"/>
                <a:gd name="T33" fmla="*/ 18 h 211"/>
                <a:gd name="T34" fmla="*/ 66 w 190"/>
                <a:gd name="T35" fmla="*/ 51 h 211"/>
                <a:gd name="T36" fmla="*/ 94 w 190"/>
                <a:gd name="T37" fmla="*/ 18 h 211"/>
                <a:gd name="T38" fmla="*/ 63 w 190"/>
                <a:gd name="T39" fmla="*/ 65 h 211"/>
                <a:gd name="T40" fmla="*/ 72 w 190"/>
                <a:gd name="T41" fmla="*/ 99 h 211"/>
                <a:gd name="T42" fmla="*/ 32 w 190"/>
                <a:gd name="T43" fmla="*/ 84 h 211"/>
                <a:gd name="T44" fmla="*/ 22 w 190"/>
                <a:gd name="T45" fmla="*/ 113 h 211"/>
                <a:gd name="T46" fmla="*/ 22 w 190"/>
                <a:gd name="T47" fmla="*/ 94 h 211"/>
                <a:gd name="T48" fmla="*/ 22 w 190"/>
                <a:gd name="T49" fmla="*/ 113 h 211"/>
                <a:gd name="T50" fmla="*/ 31 w 190"/>
                <a:gd name="T51" fmla="*/ 124 h 211"/>
                <a:gd name="T52" fmla="*/ 72 w 190"/>
                <a:gd name="T53" fmla="*/ 113 h 211"/>
                <a:gd name="T54" fmla="*/ 63 w 190"/>
                <a:gd name="T55" fmla="*/ 147 h 211"/>
                <a:gd name="T56" fmla="*/ 50 w 190"/>
                <a:gd name="T57" fmla="*/ 164 h 211"/>
                <a:gd name="T58" fmla="*/ 83 w 190"/>
                <a:gd name="T59" fmla="*/ 174 h 211"/>
                <a:gd name="T60" fmla="*/ 50 w 190"/>
                <a:gd name="T61" fmla="*/ 164 h 211"/>
                <a:gd name="T62" fmla="*/ 75 w 190"/>
                <a:gd name="T63" fmla="*/ 152 h 211"/>
                <a:gd name="T64" fmla="*/ 94 w 190"/>
                <a:gd name="T65" fmla="*/ 152 h 211"/>
                <a:gd name="T66" fmla="*/ 120 w 190"/>
                <a:gd name="T67" fmla="*/ 194 h 211"/>
                <a:gd name="T68" fmla="*/ 107 w 190"/>
                <a:gd name="T69" fmla="*/ 156 h 211"/>
                <a:gd name="T70" fmla="*/ 120 w 190"/>
                <a:gd name="T71" fmla="*/ 19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0" h="211">
                  <a:moveTo>
                    <a:pt x="178" y="175"/>
                  </a:moveTo>
                  <a:cubicBezTo>
                    <a:pt x="169" y="183"/>
                    <a:pt x="157" y="190"/>
                    <a:pt x="145" y="193"/>
                  </a:cubicBezTo>
                  <a:cubicBezTo>
                    <a:pt x="151" y="185"/>
                    <a:pt x="157" y="174"/>
                    <a:pt x="160" y="160"/>
                  </a:cubicBezTo>
                  <a:cubicBezTo>
                    <a:pt x="155" y="155"/>
                    <a:pt x="149" y="149"/>
                    <a:pt x="142" y="142"/>
                  </a:cubicBezTo>
                  <a:cubicBezTo>
                    <a:pt x="130" y="141"/>
                    <a:pt x="117" y="141"/>
                    <a:pt x="105" y="142"/>
                  </a:cubicBezTo>
                  <a:cubicBezTo>
                    <a:pt x="102" y="135"/>
                    <a:pt x="95" y="131"/>
                    <a:pt x="88" y="130"/>
                  </a:cubicBezTo>
                  <a:cubicBezTo>
                    <a:pt x="87" y="124"/>
                    <a:pt x="87" y="119"/>
                    <a:pt x="86" y="113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4" y="110"/>
                    <a:pt x="123" y="107"/>
                    <a:pt x="123" y="105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6" y="94"/>
                    <a:pt x="87" y="89"/>
                    <a:pt x="87" y="84"/>
                  </a:cubicBezTo>
                  <a:cubicBezTo>
                    <a:pt x="96" y="83"/>
                    <a:pt x="103" y="78"/>
                    <a:pt x="106" y="70"/>
                  </a:cubicBezTo>
                  <a:cubicBezTo>
                    <a:pt x="111" y="70"/>
                    <a:pt x="115" y="70"/>
                    <a:pt x="120" y="70"/>
                  </a:cubicBezTo>
                  <a:cubicBezTo>
                    <a:pt x="121" y="70"/>
                    <a:pt x="122" y="70"/>
                    <a:pt x="123" y="70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18" y="56"/>
                    <a:pt x="112" y="56"/>
                    <a:pt x="106" y="56"/>
                  </a:cubicBezTo>
                  <a:cubicBezTo>
                    <a:pt x="105" y="50"/>
                    <a:pt x="101" y="46"/>
                    <a:pt x="97" y="43"/>
                  </a:cubicBezTo>
                  <a:cubicBezTo>
                    <a:pt x="103" y="27"/>
                    <a:pt x="112" y="17"/>
                    <a:pt x="120" y="17"/>
                  </a:cubicBezTo>
                  <a:cubicBezTo>
                    <a:pt x="121" y="17"/>
                    <a:pt x="122" y="17"/>
                    <a:pt x="123" y="18"/>
                  </a:cubicBezTo>
                  <a:cubicBezTo>
                    <a:pt x="124" y="11"/>
                    <a:pt x="128" y="5"/>
                    <a:pt x="134" y="1"/>
                  </a:cubicBezTo>
                  <a:cubicBezTo>
                    <a:pt x="129" y="1"/>
                    <a:pt x="124" y="0"/>
                    <a:pt x="120" y="0"/>
                  </a:cubicBezTo>
                  <a:cubicBezTo>
                    <a:pt x="70" y="0"/>
                    <a:pt x="29" y="35"/>
                    <a:pt x="18" y="82"/>
                  </a:cubicBezTo>
                  <a:cubicBezTo>
                    <a:pt x="8" y="84"/>
                    <a:pt x="0" y="93"/>
                    <a:pt x="0" y="104"/>
                  </a:cubicBezTo>
                  <a:cubicBezTo>
                    <a:pt x="0" y="114"/>
                    <a:pt x="7" y="123"/>
                    <a:pt x="17" y="125"/>
                  </a:cubicBezTo>
                  <a:cubicBezTo>
                    <a:pt x="26" y="174"/>
                    <a:pt x="69" y="211"/>
                    <a:pt x="120" y="211"/>
                  </a:cubicBezTo>
                  <a:cubicBezTo>
                    <a:pt x="147" y="211"/>
                    <a:pt x="172" y="200"/>
                    <a:pt x="190" y="183"/>
                  </a:cubicBezTo>
                  <a:cubicBezTo>
                    <a:pt x="187" y="181"/>
                    <a:pt x="182" y="178"/>
                    <a:pt x="178" y="175"/>
                  </a:cubicBezTo>
                  <a:close/>
                  <a:moveTo>
                    <a:pt x="85" y="72"/>
                  </a:moveTo>
                  <a:cubicBezTo>
                    <a:pt x="80" y="72"/>
                    <a:pt x="76" y="67"/>
                    <a:pt x="76" y="62"/>
                  </a:cubicBezTo>
                  <a:cubicBezTo>
                    <a:pt x="76" y="57"/>
                    <a:pt x="80" y="53"/>
                    <a:pt x="85" y="53"/>
                  </a:cubicBezTo>
                  <a:cubicBezTo>
                    <a:pt x="91" y="53"/>
                    <a:pt x="95" y="57"/>
                    <a:pt x="95" y="62"/>
                  </a:cubicBezTo>
                  <a:cubicBezTo>
                    <a:pt x="95" y="67"/>
                    <a:pt x="91" y="72"/>
                    <a:pt x="85" y="72"/>
                  </a:cubicBezTo>
                  <a:close/>
                  <a:moveTo>
                    <a:pt x="94" y="18"/>
                  </a:moveTo>
                  <a:cubicBezTo>
                    <a:pt x="90" y="24"/>
                    <a:pt x="86" y="32"/>
                    <a:pt x="83" y="40"/>
                  </a:cubicBezTo>
                  <a:cubicBezTo>
                    <a:pt x="76" y="41"/>
                    <a:pt x="70" y="45"/>
                    <a:pt x="66" y="51"/>
                  </a:cubicBezTo>
                  <a:cubicBezTo>
                    <a:pt x="61" y="50"/>
                    <a:pt x="55" y="49"/>
                    <a:pt x="50" y="48"/>
                  </a:cubicBezTo>
                  <a:cubicBezTo>
                    <a:pt x="61" y="34"/>
                    <a:pt x="77" y="23"/>
                    <a:pt x="94" y="18"/>
                  </a:cubicBezTo>
                  <a:close/>
                  <a:moveTo>
                    <a:pt x="42" y="60"/>
                  </a:moveTo>
                  <a:cubicBezTo>
                    <a:pt x="49" y="62"/>
                    <a:pt x="56" y="64"/>
                    <a:pt x="63" y="65"/>
                  </a:cubicBezTo>
                  <a:cubicBezTo>
                    <a:pt x="64" y="72"/>
                    <a:pt x="68" y="78"/>
                    <a:pt x="74" y="81"/>
                  </a:cubicBezTo>
                  <a:cubicBezTo>
                    <a:pt x="73" y="87"/>
                    <a:pt x="72" y="93"/>
                    <a:pt x="72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2" y="92"/>
                    <a:pt x="38" y="87"/>
                    <a:pt x="32" y="84"/>
                  </a:cubicBezTo>
                  <a:cubicBezTo>
                    <a:pt x="34" y="76"/>
                    <a:pt x="37" y="68"/>
                    <a:pt x="42" y="60"/>
                  </a:cubicBezTo>
                  <a:close/>
                  <a:moveTo>
                    <a:pt x="22" y="113"/>
                  </a:moveTo>
                  <a:cubicBezTo>
                    <a:pt x="17" y="113"/>
                    <a:pt x="13" y="109"/>
                    <a:pt x="13" y="104"/>
                  </a:cubicBezTo>
                  <a:cubicBezTo>
                    <a:pt x="13" y="98"/>
                    <a:pt x="17" y="94"/>
                    <a:pt x="22" y="94"/>
                  </a:cubicBezTo>
                  <a:cubicBezTo>
                    <a:pt x="27" y="94"/>
                    <a:pt x="32" y="98"/>
                    <a:pt x="32" y="104"/>
                  </a:cubicBezTo>
                  <a:cubicBezTo>
                    <a:pt x="32" y="109"/>
                    <a:pt x="27" y="113"/>
                    <a:pt x="22" y="113"/>
                  </a:cubicBezTo>
                  <a:close/>
                  <a:moveTo>
                    <a:pt x="42" y="151"/>
                  </a:moveTo>
                  <a:cubicBezTo>
                    <a:pt x="37" y="143"/>
                    <a:pt x="33" y="134"/>
                    <a:pt x="31" y="124"/>
                  </a:cubicBezTo>
                  <a:cubicBezTo>
                    <a:pt x="36" y="121"/>
                    <a:pt x="40" y="118"/>
                    <a:pt x="42" y="113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2" y="120"/>
                    <a:pt x="73" y="126"/>
                    <a:pt x="74" y="132"/>
                  </a:cubicBezTo>
                  <a:cubicBezTo>
                    <a:pt x="69" y="136"/>
                    <a:pt x="65" y="141"/>
                    <a:pt x="63" y="147"/>
                  </a:cubicBezTo>
                  <a:cubicBezTo>
                    <a:pt x="56" y="148"/>
                    <a:pt x="49" y="150"/>
                    <a:pt x="42" y="151"/>
                  </a:cubicBezTo>
                  <a:close/>
                  <a:moveTo>
                    <a:pt x="50" y="164"/>
                  </a:moveTo>
                  <a:cubicBezTo>
                    <a:pt x="55" y="163"/>
                    <a:pt x="60" y="162"/>
                    <a:pt x="65" y="161"/>
                  </a:cubicBezTo>
                  <a:cubicBezTo>
                    <a:pt x="68" y="168"/>
                    <a:pt x="75" y="173"/>
                    <a:pt x="83" y="174"/>
                  </a:cubicBezTo>
                  <a:cubicBezTo>
                    <a:pt x="87" y="181"/>
                    <a:pt x="90" y="188"/>
                    <a:pt x="94" y="193"/>
                  </a:cubicBezTo>
                  <a:cubicBezTo>
                    <a:pt x="77" y="188"/>
                    <a:pt x="61" y="178"/>
                    <a:pt x="50" y="164"/>
                  </a:cubicBezTo>
                  <a:close/>
                  <a:moveTo>
                    <a:pt x="85" y="161"/>
                  </a:moveTo>
                  <a:cubicBezTo>
                    <a:pt x="80" y="161"/>
                    <a:pt x="75" y="157"/>
                    <a:pt x="75" y="152"/>
                  </a:cubicBezTo>
                  <a:cubicBezTo>
                    <a:pt x="75" y="146"/>
                    <a:pt x="80" y="142"/>
                    <a:pt x="85" y="142"/>
                  </a:cubicBezTo>
                  <a:cubicBezTo>
                    <a:pt x="90" y="142"/>
                    <a:pt x="94" y="146"/>
                    <a:pt x="94" y="152"/>
                  </a:cubicBezTo>
                  <a:cubicBezTo>
                    <a:pt x="94" y="157"/>
                    <a:pt x="90" y="161"/>
                    <a:pt x="85" y="161"/>
                  </a:cubicBezTo>
                  <a:close/>
                  <a:moveTo>
                    <a:pt x="120" y="194"/>
                  </a:moveTo>
                  <a:cubicBezTo>
                    <a:pt x="112" y="194"/>
                    <a:pt x="104" y="185"/>
                    <a:pt x="97" y="170"/>
                  </a:cubicBezTo>
                  <a:cubicBezTo>
                    <a:pt x="102" y="167"/>
                    <a:pt x="105" y="162"/>
                    <a:pt x="107" y="156"/>
                  </a:cubicBezTo>
                  <a:cubicBezTo>
                    <a:pt x="120" y="155"/>
                    <a:pt x="133" y="156"/>
                    <a:pt x="147" y="157"/>
                  </a:cubicBezTo>
                  <a:cubicBezTo>
                    <a:pt x="140" y="180"/>
                    <a:pt x="130" y="194"/>
                    <a:pt x="120" y="19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362"/>
            <p:cNvSpPr/>
            <p:nvPr/>
          </p:nvSpPr>
          <p:spPr bwMode="auto">
            <a:xfrm>
              <a:off x="9610741" y="5712280"/>
              <a:ext cx="94787" cy="106427"/>
            </a:xfrm>
            <a:custGeom>
              <a:avLst/>
              <a:gdLst>
                <a:gd name="T0" fmla="*/ 11 w 45"/>
                <a:gd name="T1" fmla="*/ 45 h 51"/>
                <a:gd name="T2" fmla="*/ 6 w 45"/>
                <a:gd name="T3" fmla="*/ 16 h 51"/>
                <a:gd name="T4" fmla="*/ 34 w 45"/>
                <a:gd name="T5" fmla="*/ 5 h 51"/>
                <a:gd name="T6" fmla="*/ 39 w 45"/>
                <a:gd name="T7" fmla="*/ 35 h 51"/>
                <a:gd name="T8" fmla="*/ 11 w 45"/>
                <a:gd name="T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11" y="45"/>
                  </a:moveTo>
                  <a:cubicBezTo>
                    <a:pt x="2" y="40"/>
                    <a:pt x="0" y="27"/>
                    <a:pt x="6" y="16"/>
                  </a:cubicBezTo>
                  <a:cubicBezTo>
                    <a:pt x="13" y="4"/>
                    <a:pt x="25" y="0"/>
                    <a:pt x="34" y="5"/>
                  </a:cubicBezTo>
                  <a:cubicBezTo>
                    <a:pt x="43" y="10"/>
                    <a:pt x="45" y="24"/>
                    <a:pt x="39" y="35"/>
                  </a:cubicBezTo>
                  <a:cubicBezTo>
                    <a:pt x="32" y="46"/>
                    <a:pt x="20" y="51"/>
                    <a:pt x="11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363"/>
            <p:cNvSpPr/>
            <p:nvPr/>
          </p:nvSpPr>
          <p:spPr bwMode="auto">
            <a:xfrm>
              <a:off x="9454426" y="5788775"/>
              <a:ext cx="515507" cy="419057"/>
            </a:xfrm>
            <a:custGeom>
              <a:avLst/>
              <a:gdLst>
                <a:gd name="T0" fmla="*/ 3 w 247"/>
                <a:gd name="T1" fmla="*/ 15 h 201"/>
                <a:gd name="T2" fmla="*/ 4 w 247"/>
                <a:gd name="T3" fmla="*/ 15 h 201"/>
                <a:gd name="T4" fmla="*/ 12 w 247"/>
                <a:gd name="T5" fmla="*/ 12 h 201"/>
                <a:gd name="T6" fmla="*/ 44 w 247"/>
                <a:gd name="T7" fmla="*/ 2 h 201"/>
                <a:gd name="T8" fmla="*/ 74 w 247"/>
                <a:gd name="T9" fmla="*/ 7 h 201"/>
                <a:gd name="T10" fmla="*/ 67 w 247"/>
                <a:gd name="T11" fmla="*/ 12 h 201"/>
                <a:gd name="T12" fmla="*/ 64 w 247"/>
                <a:gd name="T13" fmla="*/ 25 h 201"/>
                <a:gd name="T14" fmla="*/ 77 w 247"/>
                <a:gd name="T15" fmla="*/ 18 h 201"/>
                <a:gd name="T16" fmla="*/ 82 w 247"/>
                <a:gd name="T17" fmla="*/ 9 h 201"/>
                <a:gd name="T18" fmla="*/ 83 w 247"/>
                <a:gd name="T19" fmla="*/ 20 h 201"/>
                <a:gd name="T20" fmla="*/ 67 w 247"/>
                <a:gd name="T21" fmla="*/ 53 h 201"/>
                <a:gd name="T22" fmla="*/ 84 w 247"/>
                <a:gd name="T23" fmla="*/ 26 h 201"/>
                <a:gd name="T24" fmla="*/ 89 w 247"/>
                <a:gd name="T25" fmla="*/ 25 h 201"/>
                <a:gd name="T26" fmla="*/ 97 w 247"/>
                <a:gd name="T27" fmla="*/ 65 h 201"/>
                <a:gd name="T28" fmla="*/ 123 w 247"/>
                <a:gd name="T29" fmla="*/ 82 h 201"/>
                <a:gd name="T30" fmla="*/ 168 w 247"/>
                <a:gd name="T31" fmla="*/ 45 h 201"/>
                <a:gd name="T32" fmla="*/ 247 w 247"/>
                <a:gd name="T33" fmla="*/ 102 h 201"/>
                <a:gd name="T34" fmla="*/ 236 w 247"/>
                <a:gd name="T35" fmla="*/ 104 h 201"/>
                <a:gd name="T36" fmla="*/ 118 w 247"/>
                <a:gd name="T37" fmla="*/ 104 h 201"/>
                <a:gd name="T38" fmla="*/ 99 w 247"/>
                <a:gd name="T39" fmla="*/ 102 h 201"/>
                <a:gd name="T40" fmla="*/ 91 w 247"/>
                <a:gd name="T41" fmla="*/ 92 h 201"/>
                <a:gd name="T42" fmla="*/ 79 w 247"/>
                <a:gd name="T43" fmla="*/ 82 h 201"/>
                <a:gd name="T44" fmla="*/ 78 w 247"/>
                <a:gd name="T45" fmla="*/ 82 h 201"/>
                <a:gd name="T46" fmla="*/ 78 w 247"/>
                <a:gd name="T47" fmla="*/ 82 h 201"/>
                <a:gd name="T48" fmla="*/ 73 w 247"/>
                <a:gd name="T49" fmla="*/ 73 h 201"/>
                <a:gd name="T50" fmla="*/ 73 w 247"/>
                <a:gd name="T51" fmla="*/ 72 h 201"/>
                <a:gd name="T52" fmla="*/ 72 w 247"/>
                <a:gd name="T53" fmla="*/ 64 h 201"/>
                <a:gd name="T54" fmla="*/ 77 w 247"/>
                <a:gd name="T55" fmla="*/ 122 h 201"/>
                <a:gd name="T56" fmla="*/ 58 w 247"/>
                <a:gd name="T57" fmla="*/ 201 h 201"/>
                <a:gd name="T58" fmla="*/ 52 w 247"/>
                <a:gd name="T59" fmla="*/ 136 h 201"/>
                <a:gd name="T60" fmla="*/ 51 w 247"/>
                <a:gd name="T61" fmla="*/ 134 h 201"/>
                <a:gd name="T62" fmla="*/ 41 w 247"/>
                <a:gd name="T63" fmla="*/ 113 h 201"/>
                <a:gd name="T64" fmla="*/ 6 w 247"/>
                <a:gd name="T65" fmla="*/ 197 h 201"/>
                <a:gd name="T66" fmla="*/ 2 w 247"/>
                <a:gd name="T67" fmla="*/ 86 h 201"/>
                <a:gd name="T68" fmla="*/ 19 w 247"/>
                <a:gd name="T69" fmla="*/ 52 h 201"/>
                <a:gd name="T70" fmla="*/ 0 w 247"/>
                <a:gd name="T71" fmla="*/ 37 h 201"/>
                <a:gd name="T72" fmla="*/ 0 w 247"/>
                <a:gd name="T73" fmla="*/ 37 h 201"/>
                <a:gd name="T74" fmla="*/ 3 w 247"/>
                <a:gd name="T75" fmla="*/ 1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7" h="201"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8" y="0"/>
                    <a:pt x="56" y="0"/>
                    <a:pt x="58" y="1"/>
                  </a:cubicBezTo>
                  <a:cubicBezTo>
                    <a:pt x="65" y="3"/>
                    <a:pt x="70" y="5"/>
                    <a:pt x="74" y="7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4"/>
                    <a:pt x="89" y="25"/>
                    <a:pt x="89" y="25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3" y="82"/>
                    <a:pt x="123" y="82"/>
                    <a:pt x="123" y="83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71" y="43"/>
                    <a:pt x="175" y="43"/>
                    <a:pt x="178" y="45"/>
                  </a:cubicBezTo>
                  <a:cubicBezTo>
                    <a:pt x="247" y="102"/>
                    <a:pt x="247" y="102"/>
                    <a:pt x="247" y="102"/>
                  </a:cubicBezTo>
                  <a:cubicBezTo>
                    <a:pt x="246" y="104"/>
                    <a:pt x="244" y="104"/>
                    <a:pt x="242" y="104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2" y="104"/>
                    <a:pt x="100" y="104"/>
                    <a:pt x="99" y="102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68" y="65"/>
                    <a:pt x="75" y="77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9" y="73"/>
                    <a:pt x="66" y="82"/>
                    <a:pt x="62" y="92"/>
                  </a:cubicBezTo>
                  <a:cubicBezTo>
                    <a:pt x="66" y="99"/>
                    <a:pt x="71" y="110"/>
                    <a:pt x="77" y="122"/>
                  </a:cubicBezTo>
                  <a:cubicBezTo>
                    <a:pt x="84" y="156"/>
                    <a:pt x="82" y="177"/>
                    <a:pt x="84" y="199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7"/>
                    <a:pt x="52" y="136"/>
                    <a:pt x="52" y="136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9" y="137"/>
                    <a:pt x="35" y="176"/>
                    <a:pt x="31" y="200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9" y="161"/>
                    <a:pt x="12" y="127"/>
                    <a:pt x="13" y="91"/>
                  </a:cubicBezTo>
                  <a:cubicBezTo>
                    <a:pt x="10" y="89"/>
                    <a:pt x="6" y="87"/>
                    <a:pt x="2" y="86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8" y="74"/>
                    <a:pt x="13" y="63"/>
                    <a:pt x="19" y="5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" y="11"/>
                    <a:pt x="3" y="1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364"/>
            <p:cNvSpPr>
              <a:spLocks noEditPoints="1"/>
            </p:cNvSpPr>
            <p:nvPr/>
          </p:nvSpPr>
          <p:spPr bwMode="auto">
            <a:xfrm>
              <a:off x="9655640" y="6014932"/>
              <a:ext cx="317619" cy="184585"/>
            </a:xfrm>
            <a:custGeom>
              <a:avLst/>
              <a:gdLst>
                <a:gd name="T0" fmla="*/ 82 w 153"/>
                <a:gd name="T1" fmla="*/ 59 h 89"/>
                <a:gd name="T2" fmla="*/ 153 w 153"/>
                <a:gd name="T3" fmla="*/ 0 h 89"/>
                <a:gd name="T4" fmla="*/ 153 w 153"/>
                <a:gd name="T5" fmla="*/ 82 h 89"/>
                <a:gd name="T6" fmla="*/ 146 w 153"/>
                <a:gd name="T7" fmla="*/ 89 h 89"/>
                <a:gd name="T8" fmla="*/ 7 w 153"/>
                <a:gd name="T9" fmla="*/ 89 h 89"/>
                <a:gd name="T10" fmla="*/ 0 w 153"/>
                <a:gd name="T11" fmla="*/ 82 h 89"/>
                <a:gd name="T12" fmla="*/ 0 w 153"/>
                <a:gd name="T13" fmla="*/ 0 h 89"/>
                <a:gd name="T14" fmla="*/ 72 w 153"/>
                <a:gd name="T15" fmla="*/ 59 h 89"/>
                <a:gd name="T16" fmla="*/ 82 w 153"/>
                <a:gd name="T17" fmla="*/ 59 h 89"/>
                <a:gd name="T18" fmla="*/ 110 w 153"/>
                <a:gd name="T19" fmla="*/ 50 h 89"/>
                <a:gd name="T20" fmla="*/ 143 w 153"/>
                <a:gd name="T21" fmla="*/ 82 h 89"/>
                <a:gd name="T22" fmla="*/ 145 w 153"/>
                <a:gd name="T23" fmla="*/ 83 h 89"/>
                <a:gd name="T24" fmla="*/ 147 w 153"/>
                <a:gd name="T25" fmla="*/ 82 h 89"/>
                <a:gd name="T26" fmla="*/ 147 w 153"/>
                <a:gd name="T27" fmla="*/ 79 h 89"/>
                <a:gd name="T28" fmla="*/ 113 w 153"/>
                <a:gd name="T29" fmla="*/ 47 h 89"/>
                <a:gd name="T30" fmla="*/ 110 w 153"/>
                <a:gd name="T31" fmla="*/ 47 h 89"/>
                <a:gd name="T32" fmla="*/ 110 w 153"/>
                <a:gd name="T33" fmla="*/ 50 h 89"/>
                <a:gd name="T34" fmla="*/ 44 w 153"/>
                <a:gd name="T35" fmla="*/ 47 h 89"/>
                <a:gd name="T36" fmla="*/ 41 w 153"/>
                <a:gd name="T37" fmla="*/ 47 h 89"/>
                <a:gd name="T38" fmla="*/ 7 w 153"/>
                <a:gd name="T39" fmla="*/ 79 h 89"/>
                <a:gd name="T40" fmla="*/ 7 w 153"/>
                <a:gd name="T41" fmla="*/ 82 h 89"/>
                <a:gd name="T42" fmla="*/ 9 w 153"/>
                <a:gd name="T43" fmla="*/ 83 h 89"/>
                <a:gd name="T44" fmla="*/ 10 w 153"/>
                <a:gd name="T45" fmla="*/ 82 h 89"/>
                <a:gd name="T46" fmla="*/ 44 w 153"/>
                <a:gd name="T47" fmla="*/ 50 h 89"/>
                <a:gd name="T48" fmla="*/ 44 w 153"/>
                <a:gd name="T49" fmla="*/ 4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89">
                  <a:moveTo>
                    <a:pt x="82" y="59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3" y="86"/>
                    <a:pt x="150" y="89"/>
                    <a:pt x="146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3" y="89"/>
                    <a:pt x="0" y="86"/>
                    <a:pt x="0" y="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5" y="61"/>
                    <a:pt x="79" y="61"/>
                    <a:pt x="82" y="59"/>
                  </a:cubicBezTo>
                  <a:close/>
                  <a:moveTo>
                    <a:pt x="110" y="50"/>
                  </a:moveTo>
                  <a:cubicBezTo>
                    <a:pt x="143" y="82"/>
                    <a:pt x="143" y="82"/>
                    <a:pt x="143" y="82"/>
                  </a:cubicBezTo>
                  <a:cubicBezTo>
                    <a:pt x="144" y="83"/>
                    <a:pt x="144" y="83"/>
                    <a:pt x="145" y="83"/>
                  </a:cubicBezTo>
                  <a:cubicBezTo>
                    <a:pt x="146" y="83"/>
                    <a:pt x="146" y="83"/>
                    <a:pt x="147" y="82"/>
                  </a:cubicBezTo>
                  <a:cubicBezTo>
                    <a:pt x="148" y="81"/>
                    <a:pt x="147" y="80"/>
                    <a:pt x="147" y="79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2" y="46"/>
                    <a:pt x="111" y="46"/>
                    <a:pt x="110" y="47"/>
                  </a:cubicBezTo>
                  <a:cubicBezTo>
                    <a:pt x="109" y="48"/>
                    <a:pt x="109" y="49"/>
                    <a:pt x="110" y="50"/>
                  </a:cubicBezTo>
                  <a:close/>
                  <a:moveTo>
                    <a:pt x="44" y="47"/>
                  </a:moveTo>
                  <a:cubicBezTo>
                    <a:pt x="43" y="46"/>
                    <a:pt x="42" y="46"/>
                    <a:pt x="41" y="47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80"/>
                    <a:pt x="6" y="81"/>
                    <a:pt x="7" y="82"/>
                  </a:cubicBezTo>
                  <a:cubicBezTo>
                    <a:pt x="8" y="83"/>
                    <a:pt x="8" y="83"/>
                    <a:pt x="9" y="83"/>
                  </a:cubicBezTo>
                  <a:cubicBezTo>
                    <a:pt x="9" y="83"/>
                    <a:pt x="10" y="83"/>
                    <a:pt x="10" y="82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49"/>
                    <a:pt x="45" y="48"/>
                    <a:pt x="44" y="4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365"/>
            <p:cNvSpPr/>
            <p:nvPr/>
          </p:nvSpPr>
          <p:spPr bwMode="auto">
            <a:xfrm>
              <a:off x="9735460" y="6011607"/>
              <a:ext cx="179596" cy="46562"/>
            </a:xfrm>
            <a:custGeom>
              <a:avLst/>
              <a:gdLst>
                <a:gd name="T0" fmla="*/ 5 w 86"/>
                <a:gd name="T1" fmla="*/ 0 h 22"/>
                <a:gd name="T2" fmla="*/ 82 w 86"/>
                <a:gd name="T3" fmla="*/ 13 h 22"/>
                <a:gd name="T4" fmla="*/ 85 w 86"/>
                <a:gd name="T5" fmla="*/ 18 h 22"/>
                <a:gd name="T6" fmla="*/ 81 w 86"/>
                <a:gd name="T7" fmla="*/ 22 h 22"/>
                <a:gd name="T8" fmla="*/ 81 w 86"/>
                <a:gd name="T9" fmla="*/ 21 h 22"/>
                <a:gd name="T10" fmla="*/ 4 w 86"/>
                <a:gd name="T11" fmla="*/ 8 h 22"/>
                <a:gd name="T12" fmla="*/ 0 w 86"/>
                <a:gd name="T13" fmla="*/ 4 h 22"/>
                <a:gd name="T14" fmla="*/ 5 w 8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22">
                  <a:moveTo>
                    <a:pt x="5" y="0"/>
                  </a:moveTo>
                  <a:cubicBezTo>
                    <a:pt x="82" y="13"/>
                    <a:pt x="82" y="13"/>
                    <a:pt x="82" y="13"/>
                  </a:cubicBezTo>
                  <a:cubicBezTo>
                    <a:pt x="84" y="14"/>
                    <a:pt x="86" y="16"/>
                    <a:pt x="85" y="18"/>
                  </a:cubicBezTo>
                  <a:cubicBezTo>
                    <a:pt x="85" y="20"/>
                    <a:pt x="83" y="22"/>
                    <a:pt x="81" y="22"/>
                  </a:cubicBezTo>
                  <a:cubicBezTo>
                    <a:pt x="81" y="22"/>
                    <a:pt x="81" y="22"/>
                    <a:pt x="81" y="2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366"/>
            <p:cNvSpPr/>
            <p:nvPr/>
          </p:nvSpPr>
          <p:spPr bwMode="auto">
            <a:xfrm>
              <a:off x="9730472" y="6044865"/>
              <a:ext cx="141349" cy="39910"/>
            </a:xfrm>
            <a:custGeom>
              <a:avLst/>
              <a:gdLst>
                <a:gd name="T0" fmla="*/ 0 w 68"/>
                <a:gd name="T1" fmla="*/ 4 h 19"/>
                <a:gd name="T2" fmla="*/ 5 w 68"/>
                <a:gd name="T3" fmla="*/ 1 h 19"/>
                <a:gd name="T4" fmla="*/ 65 w 68"/>
                <a:gd name="T5" fmla="*/ 11 h 19"/>
                <a:gd name="T6" fmla="*/ 68 w 68"/>
                <a:gd name="T7" fmla="*/ 15 h 19"/>
                <a:gd name="T8" fmla="*/ 64 w 68"/>
                <a:gd name="T9" fmla="*/ 19 h 19"/>
                <a:gd name="T10" fmla="*/ 63 w 68"/>
                <a:gd name="T11" fmla="*/ 19 h 19"/>
                <a:gd name="T12" fmla="*/ 4 w 68"/>
                <a:gd name="T13" fmla="*/ 9 h 19"/>
                <a:gd name="T14" fmla="*/ 0 w 68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9">
                  <a:moveTo>
                    <a:pt x="0" y="4"/>
                  </a:moveTo>
                  <a:cubicBezTo>
                    <a:pt x="1" y="2"/>
                    <a:pt x="3" y="0"/>
                    <a:pt x="5" y="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7" y="11"/>
                    <a:pt x="68" y="13"/>
                    <a:pt x="68" y="15"/>
                  </a:cubicBezTo>
                  <a:cubicBezTo>
                    <a:pt x="68" y="17"/>
                    <a:pt x="66" y="19"/>
                    <a:pt x="64" y="19"/>
                  </a:cubicBezTo>
                  <a:cubicBezTo>
                    <a:pt x="64" y="19"/>
                    <a:pt x="63" y="19"/>
                    <a:pt x="63" y="1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367"/>
            <p:cNvSpPr/>
            <p:nvPr/>
          </p:nvSpPr>
          <p:spPr bwMode="auto">
            <a:xfrm>
              <a:off x="9773708" y="6089763"/>
              <a:ext cx="66517" cy="24944"/>
            </a:xfrm>
            <a:custGeom>
              <a:avLst/>
              <a:gdLst>
                <a:gd name="T0" fmla="*/ 28 w 32"/>
                <a:gd name="T1" fmla="*/ 3 h 12"/>
                <a:gd name="T2" fmla="*/ 32 w 32"/>
                <a:gd name="T3" fmla="*/ 8 h 12"/>
                <a:gd name="T4" fmla="*/ 28 w 32"/>
                <a:gd name="T5" fmla="*/ 12 h 12"/>
                <a:gd name="T6" fmla="*/ 27 w 32"/>
                <a:gd name="T7" fmla="*/ 12 h 12"/>
                <a:gd name="T8" fmla="*/ 4 w 32"/>
                <a:gd name="T9" fmla="*/ 8 h 12"/>
                <a:gd name="T10" fmla="*/ 1 w 32"/>
                <a:gd name="T11" fmla="*/ 3 h 12"/>
                <a:gd name="T12" fmla="*/ 5 w 32"/>
                <a:gd name="T13" fmla="*/ 0 h 12"/>
                <a:gd name="T14" fmla="*/ 28 w 32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28" y="3"/>
                  </a:moveTo>
                  <a:cubicBezTo>
                    <a:pt x="30" y="4"/>
                    <a:pt x="32" y="6"/>
                    <a:pt x="32" y="8"/>
                  </a:cubicBezTo>
                  <a:cubicBezTo>
                    <a:pt x="31" y="10"/>
                    <a:pt x="30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lnTo>
                    <a:pt x="28" y="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371" name="文本框 370"/>
          <p:cNvSpPr txBox="1"/>
          <p:nvPr/>
        </p:nvSpPr>
        <p:spPr>
          <a:xfrm>
            <a:off x="531351" y="1483441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792269" y="2232464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A38F802-4139-4D18-99BE-7E29BE09BA6E}"/>
              </a:ext>
            </a:extLst>
          </p:cNvPr>
          <p:cNvGrpSpPr/>
          <p:nvPr/>
        </p:nvGrpSpPr>
        <p:grpSpPr>
          <a:xfrm>
            <a:off x="4419600" y="942975"/>
            <a:ext cx="7581900" cy="5613400"/>
            <a:chOff x="3100388" y="295275"/>
            <a:chExt cx="8901112" cy="6261100"/>
          </a:xfrm>
        </p:grpSpPr>
        <p:sp>
          <p:nvSpPr>
            <p:cNvPr id="20" name="Oval 5"/>
            <p:cNvSpPr>
              <a:spLocks noChangeArrowheads="1"/>
            </p:cNvSpPr>
            <p:nvPr/>
          </p:nvSpPr>
          <p:spPr bwMode="auto">
            <a:xfrm>
              <a:off x="9434513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Oval 6"/>
            <p:cNvSpPr>
              <a:spLocks noChangeArrowheads="1"/>
            </p:cNvSpPr>
            <p:nvPr/>
          </p:nvSpPr>
          <p:spPr bwMode="auto">
            <a:xfrm>
              <a:off x="11242675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Oval 7"/>
            <p:cNvSpPr>
              <a:spLocks noChangeArrowheads="1"/>
            </p:cNvSpPr>
            <p:nvPr/>
          </p:nvSpPr>
          <p:spPr bwMode="auto">
            <a:xfrm>
              <a:off x="11242675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8"/>
            <p:cNvSpPr>
              <a:spLocks noChangeArrowheads="1"/>
            </p:cNvSpPr>
            <p:nvPr/>
          </p:nvSpPr>
          <p:spPr bwMode="auto">
            <a:xfrm>
              <a:off x="4003675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Oval 9"/>
            <p:cNvSpPr>
              <a:spLocks noChangeArrowheads="1"/>
            </p:cNvSpPr>
            <p:nvPr/>
          </p:nvSpPr>
          <p:spPr bwMode="auto">
            <a:xfrm>
              <a:off x="4003675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Oval 10"/>
            <p:cNvSpPr>
              <a:spLocks noChangeArrowheads="1"/>
            </p:cNvSpPr>
            <p:nvPr/>
          </p:nvSpPr>
          <p:spPr bwMode="auto">
            <a:xfrm>
              <a:off x="4003675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Oval 11"/>
            <p:cNvSpPr>
              <a:spLocks noChangeArrowheads="1"/>
            </p:cNvSpPr>
            <p:nvPr/>
          </p:nvSpPr>
          <p:spPr bwMode="auto">
            <a:xfrm>
              <a:off x="5815013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Oval 12"/>
            <p:cNvSpPr>
              <a:spLocks noChangeArrowheads="1"/>
            </p:cNvSpPr>
            <p:nvPr/>
          </p:nvSpPr>
          <p:spPr bwMode="auto">
            <a:xfrm>
              <a:off x="7623175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Oval 13"/>
            <p:cNvSpPr>
              <a:spLocks noChangeArrowheads="1"/>
            </p:cNvSpPr>
            <p:nvPr/>
          </p:nvSpPr>
          <p:spPr bwMode="auto">
            <a:xfrm>
              <a:off x="3100388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Oval 14"/>
            <p:cNvSpPr>
              <a:spLocks noChangeArrowheads="1"/>
            </p:cNvSpPr>
            <p:nvPr/>
          </p:nvSpPr>
          <p:spPr bwMode="auto">
            <a:xfrm>
              <a:off x="5815013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Oval 15"/>
            <p:cNvSpPr>
              <a:spLocks noChangeArrowheads="1"/>
            </p:cNvSpPr>
            <p:nvPr/>
          </p:nvSpPr>
          <p:spPr bwMode="auto">
            <a:xfrm>
              <a:off x="5815013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Oval 16"/>
            <p:cNvSpPr>
              <a:spLocks noChangeArrowheads="1"/>
            </p:cNvSpPr>
            <p:nvPr/>
          </p:nvSpPr>
          <p:spPr bwMode="auto">
            <a:xfrm>
              <a:off x="4003675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Oval 17"/>
            <p:cNvSpPr>
              <a:spLocks noChangeArrowheads="1"/>
            </p:cNvSpPr>
            <p:nvPr/>
          </p:nvSpPr>
          <p:spPr bwMode="auto">
            <a:xfrm>
              <a:off x="3100388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Oval 18"/>
            <p:cNvSpPr>
              <a:spLocks noChangeArrowheads="1"/>
            </p:cNvSpPr>
            <p:nvPr/>
          </p:nvSpPr>
          <p:spPr bwMode="auto">
            <a:xfrm>
              <a:off x="8528050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Oval 19"/>
            <p:cNvSpPr>
              <a:spLocks noChangeArrowheads="1"/>
            </p:cNvSpPr>
            <p:nvPr/>
          </p:nvSpPr>
          <p:spPr bwMode="auto">
            <a:xfrm>
              <a:off x="3100388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Oval 20"/>
            <p:cNvSpPr>
              <a:spLocks noChangeArrowheads="1"/>
            </p:cNvSpPr>
            <p:nvPr/>
          </p:nvSpPr>
          <p:spPr bwMode="auto">
            <a:xfrm>
              <a:off x="7623175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4908550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Oval 23"/>
            <p:cNvSpPr>
              <a:spLocks noChangeArrowheads="1"/>
            </p:cNvSpPr>
            <p:nvPr/>
          </p:nvSpPr>
          <p:spPr bwMode="auto">
            <a:xfrm>
              <a:off x="8528050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Oval 24"/>
            <p:cNvSpPr>
              <a:spLocks noChangeArrowheads="1"/>
            </p:cNvSpPr>
            <p:nvPr/>
          </p:nvSpPr>
          <p:spPr bwMode="auto">
            <a:xfrm>
              <a:off x="11242675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Oval 25"/>
            <p:cNvSpPr>
              <a:spLocks noChangeArrowheads="1"/>
            </p:cNvSpPr>
            <p:nvPr/>
          </p:nvSpPr>
          <p:spPr bwMode="auto">
            <a:xfrm>
              <a:off x="4908550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Oval 26"/>
            <p:cNvSpPr>
              <a:spLocks noChangeArrowheads="1"/>
            </p:cNvSpPr>
            <p:nvPr/>
          </p:nvSpPr>
          <p:spPr bwMode="auto">
            <a:xfrm>
              <a:off x="7623175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Oval 27"/>
            <p:cNvSpPr>
              <a:spLocks noChangeArrowheads="1"/>
            </p:cNvSpPr>
            <p:nvPr/>
          </p:nvSpPr>
          <p:spPr bwMode="auto">
            <a:xfrm>
              <a:off x="11242675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Oval 28"/>
            <p:cNvSpPr>
              <a:spLocks noChangeArrowheads="1"/>
            </p:cNvSpPr>
            <p:nvPr/>
          </p:nvSpPr>
          <p:spPr bwMode="auto">
            <a:xfrm>
              <a:off x="4908550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Oval 30"/>
            <p:cNvSpPr>
              <a:spLocks noChangeArrowheads="1"/>
            </p:cNvSpPr>
            <p:nvPr/>
          </p:nvSpPr>
          <p:spPr bwMode="auto">
            <a:xfrm>
              <a:off x="5815013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Oval 31"/>
            <p:cNvSpPr>
              <a:spLocks noChangeArrowheads="1"/>
            </p:cNvSpPr>
            <p:nvPr/>
          </p:nvSpPr>
          <p:spPr bwMode="auto">
            <a:xfrm>
              <a:off x="4003675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Oval 32"/>
            <p:cNvSpPr>
              <a:spLocks noChangeArrowheads="1"/>
            </p:cNvSpPr>
            <p:nvPr/>
          </p:nvSpPr>
          <p:spPr bwMode="auto">
            <a:xfrm>
              <a:off x="9434513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Oval 33"/>
            <p:cNvSpPr>
              <a:spLocks noChangeArrowheads="1"/>
            </p:cNvSpPr>
            <p:nvPr/>
          </p:nvSpPr>
          <p:spPr bwMode="auto">
            <a:xfrm>
              <a:off x="10339388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Oval 34"/>
            <p:cNvSpPr>
              <a:spLocks noChangeArrowheads="1"/>
            </p:cNvSpPr>
            <p:nvPr/>
          </p:nvSpPr>
          <p:spPr bwMode="auto">
            <a:xfrm>
              <a:off x="7623175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Oval 35"/>
            <p:cNvSpPr>
              <a:spLocks noChangeArrowheads="1"/>
            </p:cNvSpPr>
            <p:nvPr/>
          </p:nvSpPr>
          <p:spPr bwMode="auto">
            <a:xfrm>
              <a:off x="7623175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Oval 36"/>
            <p:cNvSpPr>
              <a:spLocks noChangeArrowheads="1"/>
            </p:cNvSpPr>
            <p:nvPr/>
          </p:nvSpPr>
          <p:spPr bwMode="auto">
            <a:xfrm>
              <a:off x="6719888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Oval 37"/>
            <p:cNvSpPr>
              <a:spLocks noChangeArrowheads="1"/>
            </p:cNvSpPr>
            <p:nvPr/>
          </p:nvSpPr>
          <p:spPr bwMode="auto">
            <a:xfrm>
              <a:off x="9434513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Oval 38"/>
            <p:cNvSpPr>
              <a:spLocks noChangeArrowheads="1"/>
            </p:cNvSpPr>
            <p:nvPr/>
          </p:nvSpPr>
          <p:spPr bwMode="auto">
            <a:xfrm>
              <a:off x="4003675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Oval 40"/>
            <p:cNvSpPr>
              <a:spLocks noChangeArrowheads="1"/>
            </p:cNvSpPr>
            <p:nvPr/>
          </p:nvSpPr>
          <p:spPr bwMode="auto">
            <a:xfrm>
              <a:off x="6719888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Oval 41"/>
            <p:cNvSpPr>
              <a:spLocks noChangeArrowheads="1"/>
            </p:cNvSpPr>
            <p:nvPr/>
          </p:nvSpPr>
          <p:spPr bwMode="auto">
            <a:xfrm>
              <a:off x="10339388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Oval 42"/>
            <p:cNvSpPr>
              <a:spLocks noChangeArrowheads="1"/>
            </p:cNvSpPr>
            <p:nvPr/>
          </p:nvSpPr>
          <p:spPr bwMode="auto">
            <a:xfrm>
              <a:off x="8528050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Oval 43"/>
            <p:cNvSpPr>
              <a:spLocks noChangeArrowheads="1"/>
            </p:cNvSpPr>
            <p:nvPr/>
          </p:nvSpPr>
          <p:spPr bwMode="auto">
            <a:xfrm>
              <a:off x="5815013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3100388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8528050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6719888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5815013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Oval 50"/>
            <p:cNvSpPr>
              <a:spLocks noChangeArrowheads="1"/>
            </p:cNvSpPr>
            <p:nvPr/>
          </p:nvSpPr>
          <p:spPr bwMode="auto">
            <a:xfrm>
              <a:off x="10339388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Oval 51"/>
            <p:cNvSpPr>
              <a:spLocks noChangeArrowheads="1"/>
            </p:cNvSpPr>
            <p:nvPr/>
          </p:nvSpPr>
          <p:spPr bwMode="auto">
            <a:xfrm>
              <a:off x="9434513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Oval 52"/>
            <p:cNvSpPr>
              <a:spLocks noChangeArrowheads="1"/>
            </p:cNvSpPr>
            <p:nvPr/>
          </p:nvSpPr>
          <p:spPr bwMode="auto">
            <a:xfrm>
              <a:off x="11242675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Oval 53"/>
            <p:cNvSpPr>
              <a:spLocks noChangeArrowheads="1"/>
            </p:cNvSpPr>
            <p:nvPr/>
          </p:nvSpPr>
          <p:spPr bwMode="auto">
            <a:xfrm>
              <a:off x="4908550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Oval 54"/>
            <p:cNvSpPr>
              <a:spLocks noChangeArrowheads="1"/>
            </p:cNvSpPr>
            <p:nvPr/>
          </p:nvSpPr>
          <p:spPr bwMode="auto">
            <a:xfrm>
              <a:off x="3100388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Oval 55"/>
            <p:cNvSpPr>
              <a:spLocks noChangeArrowheads="1"/>
            </p:cNvSpPr>
            <p:nvPr/>
          </p:nvSpPr>
          <p:spPr bwMode="auto">
            <a:xfrm>
              <a:off x="10339388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Oval 56"/>
            <p:cNvSpPr>
              <a:spLocks noChangeArrowheads="1"/>
            </p:cNvSpPr>
            <p:nvPr/>
          </p:nvSpPr>
          <p:spPr bwMode="auto">
            <a:xfrm>
              <a:off x="5815013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Oval 57"/>
            <p:cNvSpPr>
              <a:spLocks noChangeArrowheads="1"/>
            </p:cNvSpPr>
            <p:nvPr/>
          </p:nvSpPr>
          <p:spPr bwMode="auto">
            <a:xfrm>
              <a:off x="8528050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Oval 58"/>
            <p:cNvSpPr>
              <a:spLocks noChangeArrowheads="1"/>
            </p:cNvSpPr>
            <p:nvPr/>
          </p:nvSpPr>
          <p:spPr bwMode="auto">
            <a:xfrm>
              <a:off x="6719888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Oval 59"/>
            <p:cNvSpPr>
              <a:spLocks noChangeArrowheads="1"/>
            </p:cNvSpPr>
            <p:nvPr/>
          </p:nvSpPr>
          <p:spPr bwMode="auto">
            <a:xfrm>
              <a:off x="4003675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Oval 60"/>
            <p:cNvSpPr>
              <a:spLocks noChangeArrowheads="1"/>
            </p:cNvSpPr>
            <p:nvPr/>
          </p:nvSpPr>
          <p:spPr bwMode="auto">
            <a:xfrm>
              <a:off x="9434513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Oval 61"/>
            <p:cNvSpPr>
              <a:spLocks noChangeArrowheads="1"/>
            </p:cNvSpPr>
            <p:nvPr/>
          </p:nvSpPr>
          <p:spPr bwMode="auto">
            <a:xfrm>
              <a:off x="7623175" y="31432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Oval 64"/>
            <p:cNvSpPr>
              <a:spLocks noChangeArrowheads="1"/>
            </p:cNvSpPr>
            <p:nvPr/>
          </p:nvSpPr>
          <p:spPr bwMode="auto">
            <a:xfrm>
              <a:off x="7623175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Oval 65"/>
            <p:cNvSpPr>
              <a:spLocks noChangeArrowheads="1"/>
            </p:cNvSpPr>
            <p:nvPr/>
          </p:nvSpPr>
          <p:spPr bwMode="auto">
            <a:xfrm>
              <a:off x="6719888" y="4867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Oval 66"/>
            <p:cNvSpPr>
              <a:spLocks noChangeArrowheads="1"/>
            </p:cNvSpPr>
            <p:nvPr/>
          </p:nvSpPr>
          <p:spPr bwMode="auto">
            <a:xfrm>
              <a:off x="10339388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Oval 67"/>
            <p:cNvSpPr>
              <a:spLocks noChangeArrowheads="1"/>
            </p:cNvSpPr>
            <p:nvPr/>
          </p:nvSpPr>
          <p:spPr bwMode="auto">
            <a:xfrm>
              <a:off x="6719888" y="21351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Oval 68"/>
            <p:cNvSpPr>
              <a:spLocks noChangeArrowheads="1"/>
            </p:cNvSpPr>
            <p:nvPr/>
          </p:nvSpPr>
          <p:spPr bwMode="auto">
            <a:xfrm>
              <a:off x="10339388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Oval 70"/>
            <p:cNvSpPr>
              <a:spLocks noChangeArrowheads="1"/>
            </p:cNvSpPr>
            <p:nvPr/>
          </p:nvSpPr>
          <p:spPr bwMode="auto">
            <a:xfrm>
              <a:off x="6719888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Oval 71"/>
            <p:cNvSpPr>
              <a:spLocks noChangeArrowheads="1"/>
            </p:cNvSpPr>
            <p:nvPr/>
          </p:nvSpPr>
          <p:spPr bwMode="auto">
            <a:xfrm>
              <a:off x="8528050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Oval 72"/>
            <p:cNvSpPr>
              <a:spLocks noChangeArrowheads="1"/>
            </p:cNvSpPr>
            <p:nvPr/>
          </p:nvSpPr>
          <p:spPr bwMode="auto">
            <a:xfrm>
              <a:off x="10339388" y="1225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Oval 73"/>
            <p:cNvSpPr>
              <a:spLocks noChangeArrowheads="1"/>
            </p:cNvSpPr>
            <p:nvPr/>
          </p:nvSpPr>
          <p:spPr bwMode="auto">
            <a:xfrm>
              <a:off x="11242675" y="577850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Oval 74"/>
            <p:cNvSpPr>
              <a:spLocks noChangeArrowheads="1"/>
            </p:cNvSpPr>
            <p:nvPr/>
          </p:nvSpPr>
          <p:spPr bwMode="auto">
            <a:xfrm>
              <a:off x="8528050" y="395763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Oval 95"/>
            <p:cNvSpPr>
              <a:spLocks noChangeArrowheads="1"/>
            </p:cNvSpPr>
            <p:nvPr/>
          </p:nvSpPr>
          <p:spPr bwMode="auto">
            <a:xfrm>
              <a:off x="3100388" y="295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Oval 98"/>
            <p:cNvSpPr>
              <a:spLocks noChangeArrowheads="1"/>
            </p:cNvSpPr>
            <p:nvPr/>
          </p:nvSpPr>
          <p:spPr bwMode="auto">
            <a:xfrm>
              <a:off x="11242675" y="39639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Oval 105"/>
            <p:cNvSpPr>
              <a:spLocks noChangeArrowheads="1"/>
            </p:cNvSpPr>
            <p:nvPr/>
          </p:nvSpPr>
          <p:spPr bwMode="auto">
            <a:xfrm>
              <a:off x="4908550" y="3963988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Oval 107"/>
            <p:cNvSpPr>
              <a:spLocks noChangeArrowheads="1"/>
            </p:cNvSpPr>
            <p:nvPr/>
          </p:nvSpPr>
          <p:spPr bwMode="auto">
            <a:xfrm>
              <a:off x="9434513" y="3046413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Oval 116"/>
            <p:cNvSpPr>
              <a:spLocks noChangeArrowheads="1"/>
            </p:cNvSpPr>
            <p:nvPr/>
          </p:nvSpPr>
          <p:spPr bwMode="auto">
            <a:xfrm>
              <a:off x="4003675" y="295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Oval 117"/>
            <p:cNvSpPr>
              <a:spLocks noChangeArrowheads="1"/>
            </p:cNvSpPr>
            <p:nvPr/>
          </p:nvSpPr>
          <p:spPr bwMode="auto">
            <a:xfrm>
              <a:off x="3100388" y="5797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Oval 121"/>
            <p:cNvSpPr>
              <a:spLocks noChangeArrowheads="1"/>
            </p:cNvSpPr>
            <p:nvPr/>
          </p:nvSpPr>
          <p:spPr bwMode="auto">
            <a:xfrm>
              <a:off x="4908550" y="5797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Oval 129"/>
            <p:cNvSpPr>
              <a:spLocks noChangeArrowheads="1"/>
            </p:cNvSpPr>
            <p:nvPr/>
          </p:nvSpPr>
          <p:spPr bwMode="auto">
            <a:xfrm>
              <a:off x="4908550" y="295275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Oval 135"/>
            <p:cNvSpPr>
              <a:spLocks noChangeArrowheads="1"/>
            </p:cNvSpPr>
            <p:nvPr/>
          </p:nvSpPr>
          <p:spPr bwMode="auto">
            <a:xfrm>
              <a:off x="9434513" y="5797550"/>
              <a:ext cx="758825" cy="758825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145"/>
            <p:cNvSpPr>
              <a:spLocks noEditPoints="1"/>
            </p:cNvSpPr>
            <p:nvPr/>
          </p:nvSpPr>
          <p:spPr bwMode="auto">
            <a:xfrm>
              <a:off x="8710613" y="5973763"/>
              <a:ext cx="395287" cy="404813"/>
            </a:xfrm>
            <a:custGeom>
              <a:avLst/>
              <a:gdLst>
                <a:gd name="T0" fmla="*/ 115 w 125"/>
                <a:gd name="T1" fmla="*/ 45 h 128"/>
                <a:gd name="T2" fmla="*/ 112 w 125"/>
                <a:gd name="T3" fmla="*/ 15 h 128"/>
                <a:gd name="T4" fmla="*/ 27 w 125"/>
                <a:gd name="T5" fmla="*/ 0 h 128"/>
                <a:gd name="T6" fmla="*/ 12 w 125"/>
                <a:gd name="T7" fmla="*/ 54 h 128"/>
                <a:gd name="T8" fmla="*/ 0 w 125"/>
                <a:gd name="T9" fmla="*/ 114 h 128"/>
                <a:gd name="T10" fmla="*/ 110 w 125"/>
                <a:gd name="T11" fmla="*/ 128 h 128"/>
                <a:gd name="T12" fmla="*/ 125 w 125"/>
                <a:gd name="T13" fmla="*/ 68 h 128"/>
                <a:gd name="T14" fmla="*/ 125 w 125"/>
                <a:gd name="T15" fmla="*/ 66 h 128"/>
                <a:gd name="T16" fmla="*/ 27 w 125"/>
                <a:gd name="T17" fmla="*/ 8 h 128"/>
                <a:gd name="T18" fmla="*/ 105 w 125"/>
                <a:gd name="T19" fmla="*/ 15 h 128"/>
                <a:gd name="T20" fmla="*/ 85 w 125"/>
                <a:gd name="T21" fmla="*/ 45 h 128"/>
                <a:gd name="T22" fmla="*/ 73 w 125"/>
                <a:gd name="T23" fmla="*/ 50 h 128"/>
                <a:gd name="T24" fmla="*/ 20 w 125"/>
                <a:gd name="T25" fmla="*/ 54 h 128"/>
                <a:gd name="T26" fmla="*/ 27 w 125"/>
                <a:gd name="T27" fmla="*/ 8 h 128"/>
                <a:gd name="T28" fmla="*/ 117 w 125"/>
                <a:gd name="T29" fmla="*/ 66 h 128"/>
                <a:gd name="T30" fmla="*/ 117 w 125"/>
                <a:gd name="T31" fmla="*/ 67 h 128"/>
                <a:gd name="T32" fmla="*/ 117 w 125"/>
                <a:gd name="T33" fmla="*/ 114 h 128"/>
                <a:gd name="T34" fmla="*/ 110 w 125"/>
                <a:gd name="T35" fmla="*/ 120 h 128"/>
                <a:gd name="T36" fmla="*/ 10 w 125"/>
                <a:gd name="T37" fmla="*/ 119 h 128"/>
                <a:gd name="T38" fmla="*/ 8 w 125"/>
                <a:gd name="T39" fmla="*/ 68 h 128"/>
                <a:gd name="T40" fmla="*/ 15 w 125"/>
                <a:gd name="T41" fmla="*/ 62 h 128"/>
                <a:gd name="T42" fmla="*/ 74 w 125"/>
                <a:gd name="T43" fmla="*/ 62 h 128"/>
                <a:gd name="T44" fmla="*/ 82 w 125"/>
                <a:gd name="T45" fmla="*/ 53 h 128"/>
                <a:gd name="T46" fmla="*/ 115 w 125"/>
                <a:gd name="T47" fmla="*/ 52 h 128"/>
                <a:gd name="T48" fmla="*/ 117 w 125"/>
                <a:gd name="T49" fmla="*/ 53 h 128"/>
                <a:gd name="T50" fmla="*/ 27 w 125"/>
                <a:gd name="T51" fmla="*/ 24 h 128"/>
                <a:gd name="T52" fmla="*/ 96 w 125"/>
                <a:gd name="T53" fmla="*/ 21 h 128"/>
                <a:gd name="T54" fmla="*/ 96 w 125"/>
                <a:gd name="T55" fmla="*/ 26 h 128"/>
                <a:gd name="T56" fmla="*/ 27 w 125"/>
                <a:gd name="T57" fmla="*/ 24 h 128"/>
                <a:gd name="T58" fmla="*/ 29 w 125"/>
                <a:gd name="T59" fmla="*/ 33 h 128"/>
                <a:gd name="T60" fmla="*/ 98 w 125"/>
                <a:gd name="T61" fmla="*/ 35 h 128"/>
                <a:gd name="T62" fmla="*/ 29 w 125"/>
                <a:gd name="T63" fmla="*/ 37 h 128"/>
                <a:gd name="T64" fmla="*/ 110 w 125"/>
                <a:gd name="T65" fmla="*/ 100 h 128"/>
                <a:gd name="T66" fmla="*/ 109 w 125"/>
                <a:gd name="T67" fmla="*/ 106 h 128"/>
                <a:gd name="T68" fmla="*/ 106 w 125"/>
                <a:gd name="T69" fmla="*/ 107 h 128"/>
                <a:gd name="T70" fmla="*/ 106 w 125"/>
                <a:gd name="T71" fmla="*/ 114 h 128"/>
                <a:gd name="T72" fmla="*/ 102 w 125"/>
                <a:gd name="T73" fmla="*/ 110 h 128"/>
                <a:gd name="T74" fmla="*/ 98 w 125"/>
                <a:gd name="T75" fmla="*/ 110 h 128"/>
                <a:gd name="T76" fmla="*/ 94 w 125"/>
                <a:gd name="T77" fmla="*/ 110 h 128"/>
                <a:gd name="T78" fmla="*/ 89 w 125"/>
                <a:gd name="T79" fmla="*/ 114 h 128"/>
                <a:gd name="T80" fmla="*/ 90 w 125"/>
                <a:gd name="T81" fmla="*/ 107 h 128"/>
                <a:gd name="T82" fmla="*/ 87 w 125"/>
                <a:gd name="T83" fmla="*/ 106 h 128"/>
                <a:gd name="T84" fmla="*/ 85 w 125"/>
                <a:gd name="T85" fmla="*/ 100 h 128"/>
                <a:gd name="T86" fmla="*/ 87 w 125"/>
                <a:gd name="T87" fmla="*/ 95 h 128"/>
                <a:gd name="T88" fmla="*/ 90 w 125"/>
                <a:gd name="T89" fmla="*/ 91 h 128"/>
                <a:gd name="T90" fmla="*/ 95 w 125"/>
                <a:gd name="T91" fmla="*/ 88 h 128"/>
                <a:gd name="T92" fmla="*/ 101 w 125"/>
                <a:gd name="T93" fmla="*/ 88 h 128"/>
                <a:gd name="T94" fmla="*/ 105 w 125"/>
                <a:gd name="T95" fmla="*/ 91 h 128"/>
                <a:gd name="T96" fmla="*/ 109 w 125"/>
                <a:gd name="T97" fmla="*/ 95 h 128"/>
                <a:gd name="T98" fmla="*/ 110 w 125"/>
                <a:gd name="T99" fmla="*/ 10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128">
                  <a:moveTo>
                    <a:pt x="125" y="53"/>
                  </a:moveTo>
                  <a:cubicBezTo>
                    <a:pt x="125" y="48"/>
                    <a:pt x="120" y="45"/>
                    <a:pt x="115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7"/>
                    <a:pt x="106" y="0"/>
                    <a:pt x="9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0"/>
                    <a:pt x="12" y="7"/>
                    <a:pt x="12" y="15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6" y="55"/>
                    <a:pt x="0" y="61"/>
                    <a:pt x="0" y="68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22"/>
                    <a:pt x="7" y="128"/>
                    <a:pt x="15" y="128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8" y="128"/>
                    <a:pt x="125" y="122"/>
                    <a:pt x="125" y="114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6"/>
                    <a:pt x="125" y="66"/>
                    <a:pt x="125" y="66"/>
                  </a:cubicBezTo>
                  <a:lnTo>
                    <a:pt x="125" y="53"/>
                  </a:lnTo>
                  <a:close/>
                  <a:moveTo>
                    <a:pt x="27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101" y="8"/>
                    <a:pt x="105" y="11"/>
                    <a:pt x="105" y="1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3" y="45"/>
                    <a:pt x="80" y="45"/>
                    <a:pt x="78" y="46"/>
                  </a:cubicBezTo>
                  <a:cubicBezTo>
                    <a:pt x="77" y="47"/>
                    <a:pt x="75" y="48"/>
                    <a:pt x="73" y="50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"/>
                    <a:pt x="23" y="8"/>
                    <a:pt x="27" y="8"/>
                  </a:cubicBezTo>
                  <a:close/>
                  <a:moveTo>
                    <a:pt x="117" y="66"/>
                  </a:moveTo>
                  <a:cubicBezTo>
                    <a:pt x="117" y="66"/>
                    <a:pt x="117" y="66"/>
                    <a:pt x="117" y="66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8"/>
                    <a:pt x="117" y="68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6"/>
                    <a:pt x="116" y="117"/>
                    <a:pt x="115" y="119"/>
                  </a:cubicBezTo>
                  <a:cubicBezTo>
                    <a:pt x="114" y="120"/>
                    <a:pt x="112" y="120"/>
                    <a:pt x="110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0"/>
                    <a:pt x="11" y="120"/>
                    <a:pt x="10" y="119"/>
                  </a:cubicBezTo>
                  <a:cubicBezTo>
                    <a:pt x="8" y="117"/>
                    <a:pt x="8" y="116"/>
                    <a:pt x="8" y="114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6"/>
                    <a:pt x="8" y="65"/>
                    <a:pt x="10" y="64"/>
                  </a:cubicBezTo>
                  <a:cubicBezTo>
                    <a:pt x="11" y="62"/>
                    <a:pt x="13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4"/>
                    <a:pt x="81" y="54"/>
                    <a:pt x="82" y="53"/>
                  </a:cubicBezTo>
                  <a:cubicBezTo>
                    <a:pt x="83" y="53"/>
                    <a:pt x="84" y="52"/>
                    <a:pt x="8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2"/>
                    <a:pt x="116" y="52"/>
                    <a:pt x="117" y="53"/>
                  </a:cubicBezTo>
                  <a:cubicBezTo>
                    <a:pt x="117" y="53"/>
                    <a:pt x="117" y="53"/>
                    <a:pt x="117" y="53"/>
                  </a:cubicBezTo>
                  <a:lnTo>
                    <a:pt x="117" y="66"/>
                  </a:lnTo>
                  <a:close/>
                  <a:moveTo>
                    <a:pt x="27" y="24"/>
                  </a:moveTo>
                  <a:cubicBezTo>
                    <a:pt x="27" y="22"/>
                    <a:pt x="28" y="21"/>
                    <a:pt x="29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1"/>
                    <a:pt x="98" y="22"/>
                    <a:pt x="98" y="24"/>
                  </a:cubicBezTo>
                  <a:cubicBezTo>
                    <a:pt x="98" y="25"/>
                    <a:pt x="97" y="26"/>
                    <a:pt x="96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7" y="25"/>
                    <a:pt x="27" y="24"/>
                  </a:cubicBezTo>
                  <a:close/>
                  <a:moveTo>
                    <a:pt x="27" y="35"/>
                  </a:moveTo>
                  <a:cubicBezTo>
                    <a:pt x="27" y="34"/>
                    <a:pt x="28" y="33"/>
                    <a:pt x="29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7" y="33"/>
                    <a:pt x="98" y="34"/>
                    <a:pt x="98" y="35"/>
                  </a:cubicBezTo>
                  <a:cubicBezTo>
                    <a:pt x="98" y="36"/>
                    <a:pt x="97" y="37"/>
                    <a:pt x="96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7" y="36"/>
                    <a:pt x="27" y="35"/>
                  </a:cubicBezTo>
                  <a:close/>
                  <a:moveTo>
                    <a:pt x="110" y="100"/>
                  </a:moveTo>
                  <a:cubicBezTo>
                    <a:pt x="110" y="101"/>
                    <a:pt x="108" y="102"/>
                    <a:pt x="108" y="103"/>
                  </a:cubicBezTo>
                  <a:cubicBezTo>
                    <a:pt x="107" y="103"/>
                    <a:pt x="109" y="105"/>
                    <a:pt x="109" y="106"/>
                  </a:cubicBezTo>
                  <a:cubicBezTo>
                    <a:pt x="109" y="106"/>
                    <a:pt x="106" y="106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0" y="115"/>
                    <a:pt x="108" y="113"/>
                    <a:pt x="106" y="114"/>
                  </a:cubicBezTo>
                  <a:cubicBezTo>
                    <a:pt x="105" y="115"/>
                    <a:pt x="105" y="118"/>
                    <a:pt x="105" y="117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1" y="111"/>
                    <a:pt x="101" y="112"/>
                    <a:pt x="101" y="112"/>
                  </a:cubicBezTo>
                  <a:cubicBezTo>
                    <a:pt x="100" y="112"/>
                    <a:pt x="99" y="110"/>
                    <a:pt x="98" y="110"/>
                  </a:cubicBezTo>
                  <a:cubicBezTo>
                    <a:pt x="97" y="110"/>
                    <a:pt x="96" y="112"/>
                    <a:pt x="95" y="112"/>
                  </a:cubicBezTo>
                  <a:cubicBezTo>
                    <a:pt x="95" y="112"/>
                    <a:pt x="94" y="111"/>
                    <a:pt x="94" y="110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0" y="118"/>
                    <a:pt x="90" y="115"/>
                    <a:pt x="89" y="114"/>
                  </a:cubicBezTo>
                  <a:cubicBezTo>
                    <a:pt x="88" y="113"/>
                    <a:pt x="85" y="115"/>
                    <a:pt x="86" y="114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6"/>
                    <a:pt x="87" y="106"/>
                    <a:pt x="87" y="106"/>
                  </a:cubicBezTo>
                  <a:cubicBezTo>
                    <a:pt x="86" y="105"/>
                    <a:pt x="88" y="103"/>
                    <a:pt x="88" y="103"/>
                  </a:cubicBezTo>
                  <a:cubicBezTo>
                    <a:pt x="88" y="102"/>
                    <a:pt x="85" y="101"/>
                    <a:pt x="85" y="100"/>
                  </a:cubicBezTo>
                  <a:cubicBezTo>
                    <a:pt x="85" y="99"/>
                    <a:pt x="88" y="99"/>
                    <a:pt x="88" y="98"/>
                  </a:cubicBezTo>
                  <a:cubicBezTo>
                    <a:pt x="88" y="97"/>
                    <a:pt x="86" y="96"/>
                    <a:pt x="87" y="95"/>
                  </a:cubicBezTo>
                  <a:cubicBezTo>
                    <a:pt x="87" y="94"/>
                    <a:pt x="89" y="95"/>
                    <a:pt x="90" y="94"/>
                  </a:cubicBezTo>
                  <a:cubicBezTo>
                    <a:pt x="90" y="93"/>
                    <a:pt x="89" y="91"/>
                    <a:pt x="90" y="91"/>
                  </a:cubicBezTo>
                  <a:cubicBezTo>
                    <a:pt x="91" y="90"/>
                    <a:pt x="93" y="92"/>
                    <a:pt x="93" y="91"/>
                  </a:cubicBezTo>
                  <a:cubicBezTo>
                    <a:pt x="94" y="91"/>
                    <a:pt x="94" y="89"/>
                    <a:pt x="95" y="88"/>
                  </a:cubicBezTo>
                  <a:cubicBezTo>
                    <a:pt x="96" y="88"/>
                    <a:pt x="97" y="90"/>
                    <a:pt x="98" y="90"/>
                  </a:cubicBezTo>
                  <a:cubicBezTo>
                    <a:pt x="99" y="90"/>
                    <a:pt x="100" y="88"/>
                    <a:pt x="101" y="88"/>
                  </a:cubicBezTo>
                  <a:cubicBezTo>
                    <a:pt x="101" y="89"/>
                    <a:pt x="101" y="91"/>
                    <a:pt x="102" y="91"/>
                  </a:cubicBezTo>
                  <a:cubicBezTo>
                    <a:pt x="103" y="92"/>
                    <a:pt x="105" y="90"/>
                    <a:pt x="105" y="91"/>
                  </a:cubicBezTo>
                  <a:cubicBezTo>
                    <a:pt x="106" y="91"/>
                    <a:pt x="105" y="93"/>
                    <a:pt x="106" y="94"/>
                  </a:cubicBezTo>
                  <a:cubicBezTo>
                    <a:pt x="106" y="95"/>
                    <a:pt x="109" y="94"/>
                    <a:pt x="109" y="95"/>
                  </a:cubicBezTo>
                  <a:cubicBezTo>
                    <a:pt x="109" y="96"/>
                    <a:pt x="107" y="97"/>
                    <a:pt x="108" y="98"/>
                  </a:cubicBezTo>
                  <a:cubicBezTo>
                    <a:pt x="108" y="99"/>
                    <a:pt x="110" y="99"/>
                    <a:pt x="110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146"/>
            <p:cNvSpPr>
              <a:spLocks noEditPoints="1"/>
            </p:cNvSpPr>
            <p:nvPr/>
          </p:nvSpPr>
          <p:spPr bwMode="auto">
            <a:xfrm>
              <a:off x="3233738" y="3216275"/>
              <a:ext cx="492125" cy="417513"/>
            </a:xfrm>
            <a:custGeom>
              <a:avLst/>
              <a:gdLst>
                <a:gd name="T0" fmla="*/ 29 w 156"/>
                <a:gd name="T1" fmla="*/ 65 h 132"/>
                <a:gd name="T2" fmla="*/ 156 w 156"/>
                <a:gd name="T3" fmla="*/ 51 h 132"/>
                <a:gd name="T4" fmla="*/ 141 w 156"/>
                <a:gd name="T5" fmla="*/ 64 h 132"/>
                <a:gd name="T6" fmla="*/ 131 w 156"/>
                <a:gd name="T7" fmla="*/ 106 h 132"/>
                <a:gd name="T8" fmla="*/ 114 w 156"/>
                <a:gd name="T9" fmla="*/ 132 h 132"/>
                <a:gd name="T10" fmla="*/ 97 w 156"/>
                <a:gd name="T11" fmla="*/ 126 h 132"/>
                <a:gd name="T12" fmla="*/ 62 w 156"/>
                <a:gd name="T13" fmla="*/ 127 h 132"/>
                <a:gd name="T14" fmla="*/ 61 w 156"/>
                <a:gd name="T15" fmla="*/ 127 h 132"/>
                <a:gd name="T16" fmla="*/ 43 w 156"/>
                <a:gd name="T17" fmla="*/ 132 h 132"/>
                <a:gd name="T18" fmla="*/ 13 w 156"/>
                <a:gd name="T19" fmla="*/ 97 h 132"/>
                <a:gd name="T20" fmla="*/ 0 w 156"/>
                <a:gd name="T21" fmla="*/ 75 h 132"/>
                <a:gd name="T22" fmla="*/ 14 w 156"/>
                <a:gd name="T23" fmla="*/ 65 h 132"/>
                <a:gd name="T24" fmla="*/ 28 w 156"/>
                <a:gd name="T25" fmla="*/ 28 h 132"/>
                <a:gd name="T26" fmla="*/ 32 w 156"/>
                <a:gd name="T27" fmla="*/ 24 h 132"/>
                <a:gd name="T28" fmla="*/ 73 w 156"/>
                <a:gd name="T29" fmla="*/ 27 h 132"/>
                <a:gd name="T30" fmla="*/ 133 w 156"/>
                <a:gd name="T31" fmla="*/ 61 h 132"/>
                <a:gd name="T32" fmla="*/ 138 w 156"/>
                <a:gd name="T33" fmla="*/ 60 h 132"/>
                <a:gd name="T34" fmla="*/ 133 w 156"/>
                <a:gd name="T35" fmla="*/ 52 h 132"/>
                <a:gd name="T36" fmla="*/ 147 w 156"/>
                <a:gd name="T37" fmla="*/ 53 h 132"/>
                <a:gd name="T38" fmla="*/ 148 w 156"/>
                <a:gd name="T39" fmla="*/ 54 h 132"/>
                <a:gd name="T40" fmla="*/ 156 w 156"/>
                <a:gd name="T41" fmla="*/ 51 h 132"/>
                <a:gd name="T42" fmla="*/ 80 w 156"/>
                <a:gd name="T43" fmla="*/ 32 h 132"/>
                <a:gd name="T44" fmla="*/ 53 w 156"/>
                <a:gd name="T45" fmla="*/ 38 h 132"/>
                <a:gd name="T46" fmla="*/ 40 w 156"/>
                <a:gd name="T47" fmla="*/ 50 h 132"/>
                <a:gd name="T48" fmla="*/ 34 w 156"/>
                <a:gd name="T49" fmla="*/ 47 h 132"/>
                <a:gd name="T50" fmla="*/ 30 w 156"/>
                <a:gd name="T51" fmla="*/ 48 h 132"/>
                <a:gd name="T52" fmla="*/ 12 w 156"/>
                <a:gd name="T53" fmla="*/ 73 h 132"/>
                <a:gd name="T54" fmla="*/ 5 w 156"/>
                <a:gd name="T55" fmla="*/ 90 h 132"/>
                <a:gd name="T56" fmla="*/ 17 w 156"/>
                <a:gd name="T57" fmla="*/ 94 h 132"/>
                <a:gd name="T58" fmla="*/ 62 w 156"/>
                <a:gd name="T59" fmla="*/ 121 h 132"/>
                <a:gd name="T60" fmla="*/ 98 w 156"/>
                <a:gd name="T61" fmla="*/ 119 h 132"/>
                <a:gd name="T62" fmla="*/ 142 w 156"/>
                <a:gd name="T63" fmla="*/ 53 h 132"/>
                <a:gd name="T64" fmla="*/ 138 w 156"/>
                <a:gd name="T65" fmla="*/ 53 h 132"/>
                <a:gd name="T66" fmla="*/ 141 w 156"/>
                <a:gd name="T67" fmla="*/ 56 h 132"/>
                <a:gd name="T68" fmla="*/ 60 w 156"/>
                <a:gd name="T69" fmla="*/ 22 h 132"/>
                <a:gd name="T70" fmla="*/ 81 w 156"/>
                <a:gd name="T71" fmla="*/ 17 h 132"/>
                <a:gd name="T72" fmla="*/ 59 w 156"/>
                <a:gd name="T73" fmla="*/ 17 h 132"/>
                <a:gd name="T74" fmla="*/ 60 w 156"/>
                <a:gd name="T75" fmla="*/ 14 h 132"/>
                <a:gd name="T76" fmla="*/ 81 w 156"/>
                <a:gd name="T77" fmla="*/ 9 h 132"/>
                <a:gd name="T78" fmla="*/ 59 w 156"/>
                <a:gd name="T79" fmla="*/ 9 h 132"/>
                <a:gd name="T80" fmla="*/ 60 w 156"/>
                <a:gd name="T81" fmla="*/ 6 h 132"/>
                <a:gd name="T82" fmla="*/ 81 w 156"/>
                <a:gd name="T83" fmla="*/ 2 h 132"/>
                <a:gd name="T84" fmla="*/ 59 w 156"/>
                <a:gd name="T85" fmla="*/ 2 h 132"/>
                <a:gd name="T86" fmla="*/ 84 w 156"/>
                <a:gd name="T87" fmla="*/ 22 h 132"/>
                <a:gd name="T88" fmla="*/ 106 w 156"/>
                <a:gd name="T89" fmla="*/ 17 h 132"/>
                <a:gd name="T90" fmla="*/ 83 w 156"/>
                <a:gd name="T91" fmla="*/ 17 h 132"/>
                <a:gd name="T92" fmla="*/ 84 w 156"/>
                <a:gd name="T93" fmla="*/ 14 h 132"/>
                <a:gd name="T94" fmla="*/ 106 w 156"/>
                <a:gd name="T95" fmla="*/ 9 h 132"/>
                <a:gd name="T96" fmla="*/ 83 w 156"/>
                <a:gd name="T9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32">
                  <a:moveTo>
                    <a:pt x="38" y="65"/>
                  </a:moveTo>
                  <a:cubicBezTo>
                    <a:pt x="38" y="68"/>
                    <a:pt x="36" y="71"/>
                    <a:pt x="33" y="71"/>
                  </a:cubicBezTo>
                  <a:cubicBezTo>
                    <a:pt x="31" y="71"/>
                    <a:pt x="29" y="68"/>
                    <a:pt x="29" y="65"/>
                  </a:cubicBezTo>
                  <a:cubicBezTo>
                    <a:pt x="29" y="61"/>
                    <a:pt x="31" y="58"/>
                    <a:pt x="33" y="58"/>
                  </a:cubicBezTo>
                  <a:cubicBezTo>
                    <a:pt x="36" y="58"/>
                    <a:pt x="38" y="61"/>
                    <a:pt x="38" y="65"/>
                  </a:cubicBezTo>
                  <a:close/>
                  <a:moveTo>
                    <a:pt x="156" y="51"/>
                  </a:moveTo>
                  <a:cubicBezTo>
                    <a:pt x="155" y="54"/>
                    <a:pt x="153" y="56"/>
                    <a:pt x="151" y="58"/>
                  </a:cubicBezTo>
                  <a:cubicBezTo>
                    <a:pt x="149" y="59"/>
                    <a:pt x="147" y="61"/>
                    <a:pt x="144" y="61"/>
                  </a:cubicBezTo>
                  <a:cubicBezTo>
                    <a:pt x="143" y="62"/>
                    <a:pt x="142" y="63"/>
                    <a:pt x="141" y="64"/>
                  </a:cubicBezTo>
                  <a:cubicBezTo>
                    <a:pt x="139" y="65"/>
                    <a:pt x="136" y="66"/>
                    <a:pt x="135" y="66"/>
                  </a:cubicBezTo>
                  <a:cubicBezTo>
                    <a:pt x="136" y="71"/>
                    <a:pt x="137" y="76"/>
                    <a:pt x="137" y="82"/>
                  </a:cubicBezTo>
                  <a:cubicBezTo>
                    <a:pt x="137" y="90"/>
                    <a:pt x="135" y="99"/>
                    <a:pt x="131" y="106"/>
                  </a:cubicBezTo>
                  <a:cubicBezTo>
                    <a:pt x="128" y="111"/>
                    <a:pt x="123" y="115"/>
                    <a:pt x="118" y="11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30"/>
                    <a:pt x="116" y="132"/>
                    <a:pt x="114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98" y="132"/>
                    <a:pt x="97" y="130"/>
                    <a:pt x="97" y="128"/>
                  </a:cubicBezTo>
                  <a:cubicBezTo>
                    <a:pt x="97" y="127"/>
                    <a:pt x="97" y="126"/>
                    <a:pt x="97" y="126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88" y="126"/>
                    <a:pt x="80" y="127"/>
                    <a:pt x="72" y="127"/>
                  </a:cubicBezTo>
                  <a:cubicBezTo>
                    <a:pt x="69" y="127"/>
                    <a:pt x="65" y="127"/>
                    <a:pt x="62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8"/>
                  </a:cubicBezTo>
                  <a:cubicBezTo>
                    <a:pt x="61" y="130"/>
                    <a:pt x="59" y="132"/>
                    <a:pt x="57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1" y="132"/>
                    <a:pt x="39" y="130"/>
                    <a:pt x="39" y="128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29" y="119"/>
                    <a:pt x="18" y="111"/>
                    <a:pt x="13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3" y="97"/>
                    <a:pt x="0" y="94"/>
                    <a:pt x="0" y="9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1"/>
                    <a:pt x="3" y="68"/>
                    <a:pt x="7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8"/>
                    <a:pt x="14" y="67"/>
                    <a:pt x="14" y="65"/>
                  </a:cubicBezTo>
                  <a:cubicBezTo>
                    <a:pt x="14" y="65"/>
                    <a:pt x="16" y="56"/>
                    <a:pt x="24" y="46"/>
                  </a:cubicBezTo>
                  <a:cubicBezTo>
                    <a:pt x="27" y="43"/>
                    <a:pt x="29" y="41"/>
                    <a:pt x="33" y="38"/>
                  </a:cubicBezTo>
                  <a:cubicBezTo>
                    <a:pt x="32" y="34"/>
                    <a:pt x="30" y="30"/>
                    <a:pt x="28" y="28"/>
                  </a:cubicBezTo>
                  <a:cubicBezTo>
                    <a:pt x="28" y="27"/>
                    <a:pt x="28" y="26"/>
                    <a:pt x="28" y="25"/>
                  </a:cubicBezTo>
                  <a:cubicBezTo>
                    <a:pt x="28" y="24"/>
                    <a:pt x="29" y="24"/>
                    <a:pt x="30" y="24"/>
                  </a:cubicBezTo>
                  <a:cubicBezTo>
                    <a:pt x="30" y="24"/>
                    <a:pt x="31" y="24"/>
                    <a:pt x="32" y="24"/>
                  </a:cubicBezTo>
                  <a:cubicBezTo>
                    <a:pt x="33" y="24"/>
                    <a:pt x="37" y="24"/>
                    <a:pt x="42" y="26"/>
                  </a:cubicBezTo>
                  <a:cubicBezTo>
                    <a:pt x="44" y="27"/>
                    <a:pt x="46" y="28"/>
                    <a:pt x="48" y="30"/>
                  </a:cubicBezTo>
                  <a:cubicBezTo>
                    <a:pt x="55" y="28"/>
                    <a:pt x="63" y="27"/>
                    <a:pt x="73" y="27"/>
                  </a:cubicBezTo>
                  <a:cubicBezTo>
                    <a:pt x="75" y="27"/>
                    <a:pt x="78" y="27"/>
                    <a:pt x="81" y="27"/>
                  </a:cubicBezTo>
                  <a:cubicBezTo>
                    <a:pt x="98" y="28"/>
                    <a:pt x="116" y="34"/>
                    <a:pt x="127" y="49"/>
                  </a:cubicBezTo>
                  <a:cubicBezTo>
                    <a:pt x="130" y="52"/>
                    <a:pt x="132" y="57"/>
                    <a:pt x="133" y="61"/>
                  </a:cubicBezTo>
                  <a:cubicBezTo>
                    <a:pt x="133" y="61"/>
                    <a:pt x="134" y="61"/>
                    <a:pt x="134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4" y="61"/>
                    <a:pt x="136" y="61"/>
                    <a:pt x="138" y="60"/>
                  </a:cubicBezTo>
                  <a:cubicBezTo>
                    <a:pt x="138" y="60"/>
                    <a:pt x="137" y="59"/>
                    <a:pt x="136" y="59"/>
                  </a:cubicBezTo>
                  <a:cubicBezTo>
                    <a:pt x="135" y="57"/>
                    <a:pt x="133" y="55"/>
                    <a:pt x="133" y="53"/>
                  </a:cubicBezTo>
                  <a:cubicBezTo>
                    <a:pt x="133" y="53"/>
                    <a:pt x="133" y="53"/>
                    <a:pt x="133" y="52"/>
                  </a:cubicBezTo>
                  <a:cubicBezTo>
                    <a:pt x="134" y="48"/>
                    <a:pt x="137" y="45"/>
                    <a:pt x="140" y="45"/>
                  </a:cubicBezTo>
                  <a:cubicBezTo>
                    <a:pt x="142" y="45"/>
                    <a:pt x="144" y="46"/>
                    <a:pt x="145" y="47"/>
                  </a:cubicBezTo>
                  <a:cubicBezTo>
                    <a:pt x="146" y="49"/>
                    <a:pt x="147" y="51"/>
                    <a:pt x="147" y="53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47" y="54"/>
                    <a:pt x="147" y="54"/>
                    <a:pt x="147" y="55"/>
                  </a:cubicBezTo>
                  <a:cubicBezTo>
                    <a:pt x="147" y="55"/>
                    <a:pt x="147" y="54"/>
                    <a:pt x="148" y="54"/>
                  </a:cubicBezTo>
                  <a:cubicBezTo>
                    <a:pt x="149" y="53"/>
                    <a:pt x="151" y="51"/>
                    <a:pt x="151" y="49"/>
                  </a:cubicBezTo>
                  <a:cubicBezTo>
                    <a:pt x="152" y="48"/>
                    <a:pt x="153" y="48"/>
                    <a:pt x="155" y="48"/>
                  </a:cubicBezTo>
                  <a:cubicBezTo>
                    <a:pt x="156" y="49"/>
                    <a:pt x="156" y="50"/>
                    <a:pt x="156" y="51"/>
                  </a:cubicBezTo>
                  <a:close/>
                  <a:moveTo>
                    <a:pt x="132" y="82"/>
                  </a:moveTo>
                  <a:cubicBezTo>
                    <a:pt x="132" y="71"/>
                    <a:pt x="129" y="60"/>
                    <a:pt x="123" y="52"/>
                  </a:cubicBezTo>
                  <a:cubicBezTo>
                    <a:pt x="114" y="39"/>
                    <a:pt x="96" y="33"/>
                    <a:pt x="80" y="32"/>
                  </a:cubicBezTo>
                  <a:cubicBezTo>
                    <a:pt x="78" y="32"/>
                    <a:pt x="75" y="32"/>
                    <a:pt x="73" y="32"/>
                  </a:cubicBezTo>
                  <a:cubicBezTo>
                    <a:pt x="65" y="32"/>
                    <a:pt x="58" y="33"/>
                    <a:pt x="52" y="35"/>
                  </a:cubicBezTo>
                  <a:cubicBezTo>
                    <a:pt x="52" y="36"/>
                    <a:pt x="53" y="37"/>
                    <a:pt x="53" y="38"/>
                  </a:cubicBezTo>
                  <a:cubicBezTo>
                    <a:pt x="54" y="38"/>
                    <a:pt x="54" y="39"/>
                    <a:pt x="54" y="39"/>
                  </a:cubicBezTo>
                  <a:cubicBezTo>
                    <a:pt x="53" y="39"/>
                    <a:pt x="53" y="42"/>
                    <a:pt x="51" y="44"/>
                  </a:cubicBezTo>
                  <a:cubicBezTo>
                    <a:pt x="49" y="47"/>
                    <a:pt x="46" y="50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7" y="49"/>
                    <a:pt x="36" y="49"/>
                  </a:cubicBezTo>
                  <a:cubicBezTo>
                    <a:pt x="35" y="49"/>
                    <a:pt x="34" y="48"/>
                    <a:pt x="34" y="47"/>
                  </a:cubicBezTo>
                  <a:cubicBezTo>
                    <a:pt x="34" y="47"/>
                    <a:pt x="34" y="46"/>
                    <a:pt x="34" y="45"/>
                  </a:cubicBezTo>
                  <a:cubicBezTo>
                    <a:pt x="34" y="45"/>
                    <a:pt x="34" y="44"/>
                    <a:pt x="34" y="44"/>
                  </a:cubicBezTo>
                  <a:cubicBezTo>
                    <a:pt x="32" y="45"/>
                    <a:pt x="31" y="46"/>
                    <a:pt x="30" y="48"/>
                  </a:cubicBezTo>
                  <a:cubicBezTo>
                    <a:pt x="22" y="56"/>
                    <a:pt x="20" y="64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70"/>
                    <a:pt x="15" y="73"/>
                    <a:pt x="1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73"/>
                    <a:pt x="5" y="74"/>
                    <a:pt x="5" y="75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91"/>
                    <a:pt x="6" y="92"/>
                    <a:pt x="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21" y="106"/>
                    <a:pt x="29" y="112"/>
                    <a:pt x="38" y="116"/>
                  </a:cubicBezTo>
                  <a:cubicBezTo>
                    <a:pt x="48" y="120"/>
                    <a:pt x="57" y="121"/>
                    <a:pt x="60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5" y="121"/>
                    <a:pt x="69" y="121"/>
                    <a:pt x="72" y="121"/>
                  </a:cubicBezTo>
                  <a:cubicBezTo>
                    <a:pt x="81" y="121"/>
                    <a:pt x="89" y="121"/>
                    <a:pt x="98" y="119"/>
                  </a:cubicBezTo>
                  <a:cubicBezTo>
                    <a:pt x="108" y="117"/>
                    <a:pt x="121" y="112"/>
                    <a:pt x="126" y="104"/>
                  </a:cubicBezTo>
                  <a:cubicBezTo>
                    <a:pt x="130" y="97"/>
                    <a:pt x="132" y="90"/>
                    <a:pt x="132" y="82"/>
                  </a:cubicBezTo>
                  <a:close/>
                  <a:moveTo>
                    <a:pt x="142" y="53"/>
                  </a:moveTo>
                  <a:cubicBezTo>
                    <a:pt x="142" y="52"/>
                    <a:pt x="142" y="51"/>
                    <a:pt x="141" y="51"/>
                  </a:cubicBezTo>
                  <a:cubicBezTo>
                    <a:pt x="141" y="50"/>
                    <a:pt x="141" y="50"/>
                    <a:pt x="140" y="50"/>
                  </a:cubicBezTo>
                  <a:cubicBezTo>
                    <a:pt x="139" y="50"/>
                    <a:pt x="138" y="51"/>
                    <a:pt x="138" y="53"/>
                  </a:cubicBezTo>
                  <a:cubicBezTo>
                    <a:pt x="138" y="53"/>
                    <a:pt x="138" y="53"/>
                    <a:pt x="138" y="53"/>
                  </a:cubicBezTo>
                  <a:cubicBezTo>
                    <a:pt x="138" y="53"/>
                    <a:pt x="138" y="54"/>
                    <a:pt x="139" y="55"/>
                  </a:cubicBezTo>
                  <a:cubicBezTo>
                    <a:pt x="140" y="55"/>
                    <a:pt x="141" y="56"/>
                    <a:pt x="141" y="56"/>
                  </a:cubicBezTo>
                  <a:cubicBezTo>
                    <a:pt x="142" y="55"/>
                    <a:pt x="142" y="54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lose/>
                  <a:moveTo>
                    <a:pt x="60" y="22"/>
                  </a:moveTo>
                  <a:cubicBezTo>
                    <a:pt x="80" y="22"/>
                    <a:pt x="80" y="22"/>
                    <a:pt x="80" y="22"/>
                  </a:cubicBezTo>
                  <a:cubicBezTo>
                    <a:pt x="81" y="22"/>
                    <a:pt x="81" y="22"/>
                    <a:pt x="81" y="21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6"/>
                    <a:pt x="8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2"/>
                    <a:pt x="59" y="22"/>
                    <a:pt x="60" y="22"/>
                  </a:cubicBezTo>
                  <a:close/>
                  <a:moveTo>
                    <a:pt x="60" y="14"/>
                  </a:moveTo>
                  <a:cubicBezTo>
                    <a:pt x="80" y="14"/>
                    <a:pt x="80" y="14"/>
                    <a:pt x="80" y="14"/>
                  </a:cubicBezTo>
                  <a:cubicBezTo>
                    <a:pt x="81" y="14"/>
                    <a:pt x="81" y="14"/>
                    <a:pt x="81" y="13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8"/>
                    <a:pt x="8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9" y="8"/>
                    <a:pt x="59" y="9"/>
                    <a:pt x="59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4"/>
                    <a:pt x="59" y="14"/>
                    <a:pt x="60" y="14"/>
                  </a:cubicBezTo>
                  <a:close/>
                  <a:moveTo>
                    <a:pt x="60" y="6"/>
                  </a:moveTo>
                  <a:cubicBezTo>
                    <a:pt x="80" y="6"/>
                    <a:pt x="80" y="6"/>
                    <a:pt x="80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1"/>
                    <a:pt x="81" y="0"/>
                    <a:pt x="8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1"/>
                    <a:pt x="59" y="2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6"/>
                    <a:pt x="60" y="6"/>
                  </a:cubicBezTo>
                  <a:close/>
                  <a:moveTo>
                    <a:pt x="84" y="22"/>
                  </a:move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6" y="22"/>
                    <a:pt x="106" y="21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5" y="16"/>
                    <a:pt x="105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3" y="17"/>
                    <a:pt x="83" y="17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2"/>
                    <a:pt x="84" y="22"/>
                    <a:pt x="84" y="22"/>
                  </a:cubicBezTo>
                  <a:close/>
                  <a:moveTo>
                    <a:pt x="84" y="14"/>
                  </a:move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6" y="14"/>
                    <a:pt x="106" y="13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5" y="8"/>
                    <a:pt x="105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3" y="9"/>
                    <a:pt x="83" y="9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4" y="14"/>
                    <a:pt x="84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147"/>
            <p:cNvSpPr>
              <a:spLocks noEditPoints="1"/>
            </p:cNvSpPr>
            <p:nvPr/>
          </p:nvSpPr>
          <p:spPr bwMode="auto">
            <a:xfrm>
              <a:off x="5110163" y="2306638"/>
              <a:ext cx="354012" cy="404813"/>
            </a:xfrm>
            <a:custGeom>
              <a:avLst/>
              <a:gdLst>
                <a:gd name="T0" fmla="*/ 0 w 112"/>
                <a:gd name="T1" fmla="*/ 15 h 128"/>
                <a:gd name="T2" fmla="*/ 98 w 112"/>
                <a:gd name="T3" fmla="*/ 128 h 128"/>
                <a:gd name="T4" fmla="*/ 98 w 112"/>
                <a:gd name="T5" fmla="*/ 0 h 128"/>
                <a:gd name="T6" fmla="*/ 15 w 112"/>
                <a:gd name="T7" fmla="*/ 120 h 128"/>
                <a:gd name="T8" fmla="*/ 15 w 112"/>
                <a:gd name="T9" fmla="*/ 8 h 128"/>
                <a:gd name="T10" fmla="*/ 104 w 112"/>
                <a:gd name="T11" fmla="*/ 113 h 128"/>
                <a:gd name="T12" fmla="*/ 51 w 112"/>
                <a:gd name="T13" fmla="*/ 80 h 128"/>
                <a:gd name="T14" fmla="*/ 40 w 112"/>
                <a:gd name="T15" fmla="*/ 69 h 128"/>
                <a:gd name="T16" fmla="*/ 54 w 112"/>
                <a:gd name="T17" fmla="*/ 69 h 128"/>
                <a:gd name="T18" fmla="*/ 70 w 112"/>
                <a:gd name="T19" fmla="*/ 112 h 128"/>
                <a:gd name="T20" fmla="*/ 59 w 112"/>
                <a:gd name="T21" fmla="*/ 101 h 128"/>
                <a:gd name="T22" fmla="*/ 73 w 112"/>
                <a:gd name="T23" fmla="*/ 101 h 128"/>
                <a:gd name="T24" fmla="*/ 51 w 112"/>
                <a:gd name="T25" fmla="*/ 63 h 128"/>
                <a:gd name="T26" fmla="*/ 40 w 112"/>
                <a:gd name="T27" fmla="*/ 53 h 128"/>
                <a:gd name="T28" fmla="*/ 54 w 112"/>
                <a:gd name="T29" fmla="*/ 53 h 128"/>
                <a:gd name="T30" fmla="*/ 51 w 112"/>
                <a:gd name="T31" fmla="*/ 112 h 128"/>
                <a:gd name="T32" fmla="*/ 40 w 112"/>
                <a:gd name="T33" fmla="*/ 101 h 128"/>
                <a:gd name="T34" fmla="*/ 54 w 112"/>
                <a:gd name="T35" fmla="*/ 101 h 128"/>
                <a:gd name="T36" fmla="*/ 51 w 112"/>
                <a:gd name="T37" fmla="*/ 96 h 128"/>
                <a:gd name="T38" fmla="*/ 40 w 112"/>
                <a:gd name="T39" fmla="*/ 85 h 128"/>
                <a:gd name="T40" fmla="*/ 54 w 112"/>
                <a:gd name="T41" fmla="*/ 85 h 128"/>
                <a:gd name="T42" fmla="*/ 32 w 112"/>
                <a:gd name="T43" fmla="*/ 96 h 128"/>
                <a:gd name="T44" fmla="*/ 21 w 112"/>
                <a:gd name="T45" fmla="*/ 85 h 128"/>
                <a:gd name="T46" fmla="*/ 35 w 112"/>
                <a:gd name="T47" fmla="*/ 85 h 128"/>
                <a:gd name="T48" fmla="*/ 32 w 112"/>
                <a:gd name="T49" fmla="*/ 63 h 128"/>
                <a:gd name="T50" fmla="*/ 21 w 112"/>
                <a:gd name="T51" fmla="*/ 53 h 128"/>
                <a:gd name="T52" fmla="*/ 35 w 112"/>
                <a:gd name="T53" fmla="*/ 53 h 128"/>
                <a:gd name="T54" fmla="*/ 32 w 112"/>
                <a:gd name="T55" fmla="*/ 80 h 128"/>
                <a:gd name="T56" fmla="*/ 21 w 112"/>
                <a:gd name="T57" fmla="*/ 69 h 128"/>
                <a:gd name="T58" fmla="*/ 35 w 112"/>
                <a:gd name="T59" fmla="*/ 69 h 128"/>
                <a:gd name="T60" fmla="*/ 32 w 112"/>
                <a:gd name="T61" fmla="*/ 112 h 128"/>
                <a:gd name="T62" fmla="*/ 21 w 112"/>
                <a:gd name="T63" fmla="*/ 101 h 128"/>
                <a:gd name="T64" fmla="*/ 35 w 112"/>
                <a:gd name="T65" fmla="*/ 101 h 128"/>
                <a:gd name="T66" fmla="*/ 81 w 112"/>
                <a:gd name="T67" fmla="*/ 29 h 128"/>
                <a:gd name="T68" fmla="*/ 92 w 112"/>
                <a:gd name="T69" fmla="*/ 53 h 128"/>
                <a:gd name="T70" fmla="*/ 81 w 112"/>
                <a:gd name="T71" fmla="*/ 63 h 128"/>
                <a:gd name="T72" fmla="*/ 81 w 112"/>
                <a:gd name="T73" fmla="*/ 50 h 128"/>
                <a:gd name="T74" fmla="*/ 92 w 112"/>
                <a:gd name="T75" fmla="*/ 69 h 128"/>
                <a:gd name="T76" fmla="*/ 81 w 112"/>
                <a:gd name="T77" fmla="*/ 80 h 128"/>
                <a:gd name="T78" fmla="*/ 81 w 112"/>
                <a:gd name="T79" fmla="*/ 66 h 128"/>
                <a:gd name="T80" fmla="*/ 88 w 112"/>
                <a:gd name="T81" fmla="*/ 16 h 128"/>
                <a:gd name="T82" fmla="*/ 19 w 112"/>
                <a:gd name="T83" fmla="*/ 35 h 128"/>
                <a:gd name="T84" fmla="*/ 94 w 112"/>
                <a:gd name="T85" fmla="*/ 35 h 128"/>
                <a:gd name="T86" fmla="*/ 83 w 112"/>
                <a:gd name="T87" fmla="*/ 37 h 128"/>
                <a:gd name="T88" fmla="*/ 89 w 112"/>
                <a:gd name="T89" fmla="*/ 29 h 128"/>
                <a:gd name="T90" fmla="*/ 73 w 112"/>
                <a:gd name="T91" fmla="*/ 77 h 128"/>
                <a:gd name="T92" fmla="*/ 59 w 112"/>
                <a:gd name="T93" fmla="*/ 77 h 128"/>
                <a:gd name="T94" fmla="*/ 70 w 112"/>
                <a:gd name="T95" fmla="*/ 66 h 128"/>
                <a:gd name="T96" fmla="*/ 73 w 112"/>
                <a:gd name="T97" fmla="*/ 93 h 128"/>
                <a:gd name="T98" fmla="*/ 59 w 112"/>
                <a:gd name="T99" fmla="*/ 93 h 128"/>
                <a:gd name="T100" fmla="*/ 70 w 112"/>
                <a:gd name="T101" fmla="*/ 82 h 128"/>
                <a:gd name="T102" fmla="*/ 92 w 112"/>
                <a:gd name="T103" fmla="*/ 93 h 128"/>
                <a:gd name="T104" fmla="*/ 78 w 112"/>
                <a:gd name="T105" fmla="*/ 93 h 128"/>
                <a:gd name="T106" fmla="*/ 89 w 112"/>
                <a:gd name="T107" fmla="*/ 82 h 128"/>
                <a:gd name="T108" fmla="*/ 73 w 112"/>
                <a:gd name="T109" fmla="*/ 60 h 128"/>
                <a:gd name="T110" fmla="*/ 59 w 112"/>
                <a:gd name="T111" fmla="*/ 60 h 128"/>
                <a:gd name="T112" fmla="*/ 70 w 112"/>
                <a:gd name="T113" fmla="*/ 50 h 128"/>
                <a:gd name="T114" fmla="*/ 92 w 112"/>
                <a:gd name="T115" fmla="*/ 109 h 128"/>
                <a:gd name="T116" fmla="*/ 78 w 112"/>
                <a:gd name="T117" fmla="*/ 109 h 128"/>
                <a:gd name="T118" fmla="*/ 89 w 112"/>
                <a:gd name="T119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28">
                  <a:moveTo>
                    <a:pt x="9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1"/>
                    <a:pt x="7" y="128"/>
                    <a:pt x="15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6" y="128"/>
                    <a:pt x="112" y="121"/>
                    <a:pt x="112" y="113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7"/>
                    <a:pt x="106" y="0"/>
                    <a:pt x="98" y="0"/>
                  </a:cubicBezTo>
                  <a:close/>
                  <a:moveTo>
                    <a:pt x="104" y="113"/>
                  </a:moveTo>
                  <a:cubicBezTo>
                    <a:pt x="104" y="117"/>
                    <a:pt x="101" y="120"/>
                    <a:pt x="98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2" y="120"/>
                    <a:pt x="9" y="117"/>
                    <a:pt x="9" y="1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12" y="8"/>
                    <a:pt x="15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01" y="8"/>
                    <a:pt x="104" y="11"/>
                    <a:pt x="104" y="15"/>
                  </a:cubicBezTo>
                  <a:lnTo>
                    <a:pt x="104" y="113"/>
                  </a:lnTo>
                  <a:close/>
                  <a:moveTo>
                    <a:pt x="54" y="69"/>
                  </a:moveTo>
                  <a:cubicBezTo>
                    <a:pt x="54" y="77"/>
                    <a:pt x="54" y="77"/>
                    <a:pt x="54" y="77"/>
                  </a:cubicBezTo>
                  <a:cubicBezTo>
                    <a:pt x="54" y="78"/>
                    <a:pt x="52" y="80"/>
                    <a:pt x="51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1" y="80"/>
                    <a:pt x="40" y="78"/>
                    <a:pt x="40" y="77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67"/>
                    <a:pt x="41" y="66"/>
                    <a:pt x="43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2" y="66"/>
                    <a:pt x="54" y="67"/>
                    <a:pt x="54" y="69"/>
                  </a:cubicBezTo>
                  <a:close/>
                  <a:moveTo>
                    <a:pt x="73" y="101"/>
                  </a:moveTo>
                  <a:cubicBezTo>
                    <a:pt x="73" y="109"/>
                    <a:pt x="73" y="109"/>
                    <a:pt x="73" y="109"/>
                  </a:cubicBezTo>
                  <a:cubicBezTo>
                    <a:pt x="73" y="110"/>
                    <a:pt x="71" y="112"/>
                    <a:pt x="70" y="112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0" y="112"/>
                    <a:pt x="59" y="110"/>
                    <a:pt x="59" y="109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99"/>
                    <a:pt x="60" y="98"/>
                    <a:pt x="62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1" y="98"/>
                    <a:pt x="73" y="99"/>
                    <a:pt x="73" y="101"/>
                  </a:cubicBezTo>
                  <a:close/>
                  <a:moveTo>
                    <a:pt x="54" y="53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4" y="62"/>
                    <a:pt x="52" y="63"/>
                    <a:pt x="51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1" y="63"/>
                    <a:pt x="40" y="62"/>
                    <a:pt x="40" y="60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1"/>
                    <a:pt x="41" y="50"/>
                    <a:pt x="43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2" y="50"/>
                    <a:pt x="54" y="51"/>
                    <a:pt x="54" y="53"/>
                  </a:cubicBezTo>
                  <a:close/>
                  <a:moveTo>
                    <a:pt x="54" y="101"/>
                  </a:moveTo>
                  <a:cubicBezTo>
                    <a:pt x="54" y="109"/>
                    <a:pt x="54" y="109"/>
                    <a:pt x="54" y="109"/>
                  </a:cubicBezTo>
                  <a:cubicBezTo>
                    <a:pt x="54" y="110"/>
                    <a:pt x="52" y="112"/>
                    <a:pt x="51" y="112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1" y="112"/>
                    <a:pt x="40" y="110"/>
                    <a:pt x="40" y="109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99"/>
                    <a:pt x="41" y="98"/>
                    <a:pt x="43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2" y="98"/>
                    <a:pt x="54" y="99"/>
                    <a:pt x="54" y="101"/>
                  </a:cubicBezTo>
                  <a:close/>
                  <a:moveTo>
                    <a:pt x="54" y="85"/>
                  </a:moveTo>
                  <a:cubicBezTo>
                    <a:pt x="54" y="93"/>
                    <a:pt x="54" y="93"/>
                    <a:pt x="54" y="93"/>
                  </a:cubicBezTo>
                  <a:cubicBezTo>
                    <a:pt x="54" y="94"/>
                    <a:pt x="52" y="96"/>
                    <a:pt x="51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1" y="96"/>
                    <a:pt x="40" y="94"/>
                    <a:pt x="40" y="93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3"/>
                    <a:pt x="41" y="82"/>
                    <a:pt x="43" y="82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2"/>
                    <a:pt x="54" y="83"/>
                    <a:pt x="54" y="85"/>
                  </a:cubicBezTo>
                  <a:close/>
                  <a:moveTo>
                    <a:pt x="35" y="85"/>
                  </a:moveTo>
                  <a:cubicBezTo>
                    <a:pt x="35" y="93"/>
                    <a:pt x="35" y="93"/>
                    <a:pt x="35" y="93"/>
                  </a:cubicBezTo>
                  <a:cubicBezTo>
                    <a:pt x="35" y="94"/>
                    <a:pt x="33" y="96"/>
                    <a:pt x="32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" y="96"/>
                    <a:pt x="21" y="94"/>
                    <a:pt x="21" y="9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3"/>
                    <a:pt x="22" y="82"/>
                    <a:pt x="24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3" y="82"/>
                    <a:pt x="35" y="83"/>
                    <a:pt x="35" y="85"/>
                  </a:cubicBezTo>
                  <a:close/>
                  <a:moveTo>
                    <a:pt x="35" y="53"/>
                  </a:moveTo>
                  <a:cubicBezTo>
                    <a:pt x="35" y="60"/>
                    <a:pt x="35" y="60"/>
                    <a:pt x="35" y="60"/>
                  </a:cubicBezTo>
                  <a:cubicBezTo>
                    <a:pt x="35" y="62"/>
                    <a:pt x="33" y="63"/>
                    <a:pt x="32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2" y="63"/>
                    <a:pt x="21" y="62"/>
                    <a:pt x="21" y="60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1"/>
                    <a:pt x="22" y="50"/>
                    <a:pt x="24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5" y="51"/>
                    <a:pt x="35" y="53"/>
                  </a:cubicBezTo>
                  <a:close/>
                  <a:moveTo>
                    <a:pt x="35" y="69"/>
                  </a:moveTo>
                  <a:cubicBezTo>
                    <a:pt x="35" y="77"/>
                    <a:pt x="35" y="77"/>
                    <a:pt x="35" y="77"/>
                  </a:cubicBezTo>
                  <a:cubicBezTo>
                    <a:pt x="35" y="78"/>
                    <a:pt x="33" y="80"/>
                    <a:pt x="32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2" y="80"/>
                    <a:pt x="21" y="78"/>
                    <a:pt x="21" y="77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7"/>
                    <a:pt x="22" y="66"/>
                    <a:pt x="24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3" y="66"/>
                    <a:pt x="35" y="67"/>
                    <a:pt x="35" y="69"/>
                  </a:cubicBezTo>
                  <a:close/>
                  <a:moveTo>
                    <a:pt x="35" y="101"/>
                  </a:moveTo>
                  <a:cubicBezTo>
                    <a:pt x="35" y="109"/>
                    <a:pt x="35" y="109"/>
                    <a:pt x="35" y="109"/>
                  </a:cubicBezTo>
                  <a:cubicBezTo>
                    <a:pt x="35" y="110"/>
                    <a:pt x="33" y="112"/>
                    <a:pt x="32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2" y="112"/>
                    <a:pt x="21" y="110"/>
                    <a:pt x="21" y="109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99"/>
                    <a:pt x="22" y="98"/>
                    <a:pt x="24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3" y="98"/>
                    <a:pt x="35" y="99"/>
                    <a:pt x="35" y="101"/>
                  </a:cubicBezTo>
                  <a:close/>
                  <a:moveTo>
                    <a:pt x="85" y="29"/>
                  </a:moveTo>
                  <a:cubicBezTo>
                    <a:pt x="85" y="32"/>
                    <a:pt x="85" y="34"/>
                    <a:pt x="83" y="34"/>
                  </a:cubicBezTo>
                  <a:cubicBezTo>
                    <a:pt x="82" y="34"/>
                    <a:pt x="81" y="32"/>
                    <a:pt x="81" y="29"/>
                  </a:cubicBezTo>
                  <a:cubicBezTo>
                    <a:pt x="81" y="25"/>
                    <a:pt x="82" y="23"/>
                    <a:pt x="83" y="23"/>
                  </a:cubicBezTo>
                  <a:cubicBezTo>
                    <a:pt x="85" y="23"/>
                    <a:pt x="85" y="25"/>
                    <a:pt x="85" y="29"/>
                  </a:cubicBezTo>
                  <a:close/>
                  <a:moveTo>
                    <a:pt x="92" y="53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2" y="62"/>
                    <a:pt x="91" y="63"/>
                    <a:pt x="89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3"/>
                    <a:pt x="78" y="62"/>
                    <a:pt x="78" y="6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1"/>
                    <a:pt x="80" y="50"/>
                    <a:pt x="81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1" y="50"/>
                    <a:pt x="92" y="51"/>
                    <a:pt x="92" y="53"/>
                  </a:cubicBezTo>
                  <a:close/>
                  <a:moveTo>
                    <a:pt x="92" y="69"/>
                  </a:moveTo>
                  <a:cubicBezTo>
                    <a:pt x="92" y="77"/>
                    <a:pt x="92" y="77"/>
                    <a:pt x="92" y="77"/>
                  </a:cubicBezTo>
                  <a:cubicBezTo>
                    <a:pt x="92" y="78"/>
                    <a:pt x="91" y="80"/>
                    <a:pt x="89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0" y="80"/>
                    <a:pt x="78" y="78"/>
                    <a:pt x="78" y="77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7"/>
                    <a:pt x="80" y="66"/>
                    <a:pt x="81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1" y="66"/>
                    <a:pt x="92" y="67"/>
                    <a:pt x="92" y="69"/>
                  </a:cubicBezTo>
                  <a:close/>
                  <a:moveTo>
                    <a:pt x="88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2" y="16"/>
                    <a:pt x="19" y="19"/>
                    <a:pt x="19" y="22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9"/>
                    <a:pt x="22" y="42"/>
                    <a:pt x="24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1" y="42"/>
                    <a:pt x="94" y="39"/>
                    <a:pt x="94" y="35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19"/>
                    <a:pt x="91" y="16"/>
                    <a:pt x="88" y="16"/>
                  </a:cubicBezTo>
                  <a:close/>
                  <a:moveTo>
                    <a:pt x="83" y="37"/>
                  </a:moveTo>
                  <a:cubicBezTo>
                    <a:pt x="79" y="37"/>
                    <a:pt x="77" y="33"/>
                    <a:pt x="77" y="29"/>
                  </a:cubicBezTo>
                  <a:cubicBezTo>
                    <a:pt x="77" y="24"/>
                    <a:pt x="79" y="20"/>
                    <a:pt x="83" y="20"/>
                  </a:cubicBezTo>
                  <a:cubicBezTo>
                    <a:pt x="87" y="20"/>
                    <a:pt x="89" y="24"/>
                    <a:pt x="89" y="29"/>
                  </a:cubicBezTo>
                  <a:cubicBezTo>
                    <a:pt x="89" y="33"/>
                    <a:pt x="87" y="37"/>
                    <a:pt x="83" y="37"/>
                  </a:cubicBezTo>
                  <a:close/>
                  <a:moveTo>
                    <a:pt x="73" y="69"/>
                  </a:moveTo>
                  <a:cubicBezTo>
                    <a:pt x="73" y="77"/>
                    <a:pt x="73" y="77"/>
                    <a:pt x="73" y="77"/>
                  </a:cubicBezTo>
                  <a:cubicBezTo>
                    <a:pt x="73" y="78"/>
                    <a:pt x="71" y="80"/>
                    <a:pt x="7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0" y="80"/>
                    <a:pt x="59" y="78"/>
                    <a:pt x="59" y="77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7"/>
                    <a:pt x="60" y="66"/>
                    <a:pt x="62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1" y="66"/>
                    <a:pt x="73" y="67"/>
                    <a:pt x="73" y="69"/>
                  </a:cubicBezTo>
                  <a:close/>
                  <a:moveTo>
                    <a:pt x="73" y="85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73" y="94"/>
                    <a:pt x="71" y="96"/>
                    <a:pt x="70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0" y="96"/>
                    <a:pt x="59" y="94"/>
                    <a:pt x="59" y="93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3"/>
                    <a:pt x="60" y="82"/>
                    <a:pt x="62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1" y="82"/>
                    <a:pt x="73" y="83"/>
                    <a:pt x="73" y="85"/>
                  </a:cubicBezTo>
                  <a:close/>
                  <a:moveTo>
                    <a:pt x="92" y="85"/>
                  </a:moveTo>
                  <a:cubicBezTo>
                    <a:pt x="92" y="93"/>
                    <a:pt x="92" y="93"/>
                    <a:pt x="92" y="93"/>
                  </a:cubicBezTo>
                  <a:cubicBezTo>
                    <a:pt x="92" y="94"/>
                    <a:pt x="91" y="96"/>
                    <a:pt x="89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0" y="96"/>
                    <a:pt x="78" y="94"/>
                    <a:pt x="78" y="93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3"/>
                    <a:pt x="80" y="82"/>
                    <a:pt x="81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91" y="82"/>
                    <a:pt x="92" y="83"/>
                    <a:pt x="92" y="85"/>
                  </a:cubicBezTo>
                  <a:close/>
                  <a:moveTo>
                    <a:pt x="73" y="53"/>
                  </a:moveTo>
                  <a:cubicBezTo>
                    <a:pt x="73" y="60"/>
                    <a:pt x="73" y="60"/>
                    <a:pt x="73" y="60"/>
                  </a:cubicBezTo>
                  <a:cubicBezTo>
                    <a:pt x="73" y="62"/>
                    <a:pt x="71" y="63"/>
                    <a:pt x="70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0" y="63"/>
                    <a:pt x="59" y="62"/>
                    <a:pt x="59" y="60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1"/>
                    <a:pt x="60" y="50"/>
                    <a:pt x="62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1" y="50"/>
                    <a:pt x="73" y="51"/>
                    <a:pt x="73" y="53"/>
                  </a:cubicBezTo>
                  <a:close/>
                  <a:moveTo>
                    <a:pt x="92" y="101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10"/>
                    <a:pt x="91" y="112"/>
                    <a:pt x="89" y="112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0" y="112"/>
                    <a:pt x="78" y="110"/>
                    <a:pt x="78" y="109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99"/>
                    <a:pt x="80" y="98"/>
                    <a:pt x="81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91" y="98"/>
                    <a:pt x="92" y="99"/>
                    <a:pt x="92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148"/>
            <p:cNvSpPr>
              <a:spLocks noEditPoints="1"/>
            </p:cNvSpPr>
            <p:nvPr/>
          </p:nvSpPr>
          <p:spPr bwMode="auto">
            <a:xfrm>
              <a:off x="10496550" y="5999163"/>
              <a:ext cx="442912" cy="354013"/>
            </a:xfrm>
            <a:custGeom>
              <a:avLst/>
              <a:gdLst>
                <a:gd name="T0" fmla="*/ 75 w 140"/>
                <a:gd name="T1" fmla="*/ 19 h 112"/>
                <a:gd name="T2" fmla="*/ 76 w 140"/>
                <a:gd name="T3" fmla="*/ 28 h 112"/>
                <a:gd name="T4" fmla="*/ 115 w 140"/>
                <a:gd name="T5" fmla="*/ 83 h 112"/>
                <a:gd name="T6" fmla="*/ 15 w 140"/>
                <a:gd name="T7" fmla="*/ 109 h 112"/>
                <a:gd name="T8" fmla="*/ 7 w 140"/>
                <a:gd name="T9" fmla="*/ 28 h 112"/>
                <a:gd name="T10" fmla="*/ 104 w 140"/>
                <a:gd name="T11" fmla="*/ 112 h 112"/>
                <a:gd name="T12" fmla="*/ 140 w 140"/>
                <a:gd name="T13" fmla="*/ 84 h 112"/>
                <a:gd name="T14" fmla="*/ 102 w 140"/>
                <a:gd name="T15" fmla="*/ 109 h 112"/>
                <a:gd name="T16" fmla="*/ 115 w 140"/>
                <a:gd name="T17" fmla="*/ 85 h 112"/>
                <a:gd name="T18" fmla="*/ 12 w 140"/>
                <a:gd name="T19" fmla="*/ 43 h 112"/>
                <a:gd name="T20" fmla="*/ 16 w 140"/>
                <a:gd name="T21" fmla="*/ 49 h 112"/>
                <a:gd name="T22" fmla="*/ 22 w 140"/>
                <a:gd name="T23" fmla="*/ 55 h 112"/>
                <a:gd name="T24" fmla="*/ 17 w 140"/>
                <a:gd name="T25" fmla="*/ 72 h 112"/>
                <a:gd name="T26" fmla="*/ 39 w 140"/>
                <a:gd name="T27" fmla="*/ 59 h 112"/>
                <a:gd name="T28" fmla="*/ 56 w 140"/>
                <a:gd name="T29" fmla="*/ 81 h 112"/>
                <a:gd name="T30" fmla="*/ 62 w 140"/>
                <a:gd name="T31" fmla="*/ 55 h 112"/>
                <a:gd name="T32" fmla="*/ 65 w 140"/>
                <a:gd name="T33" fmla="*/ 44 h 112"/>
                <a:gd name="T34" fmla="*/ 68 w 140"/>
                <a:gd name="T35" fmla="*/ 32 h 112"/>
                <a:gd name="T36" fmla="*/ 68 w 140"/>
                <a:gd name="T37" fmla="*/ 25 h 112"/>
                <a:gd name="T38" fmla="*/ 68 w 140"/>
                <a:gd name="T39" fmla="*/ 14 h 112"/>
                <a:gd name="T40" fmla="*/ 56 w 140"/>
                <a:gd name="T41" fmla="*/ 4 h 112"/>
                <a:gd name="T42" fmla="*/ 42 w 140"/>
                <a:gd name="T43" fmla="*/ 0 h 112"/>
                <a:gd name="T44" fmla="*/ 27 w 140"/>
                <a:gd name="T45" fmla="*/ 4 h 112"/>
                <a:gd name="T46" fmla="*/ 16 w 140"/>
                <a:gd name="T47" fmla="*/ 14 h 112"/>
                <a:gd name="T48" fmla="*/ 15 w 140"/>
                <a:gd name="T49" fmla="*/ 26 h 112"/>
                <a:gd name="T50" fmla="*/ 11 w 140"/>
                <a:gd name="T51" fmla="*/ 35 h 112"/>
                <a:gd name="T52" fmla="*/ 18 w 140"/>
                <a:gd name="T53" fmla="*/ 27 h 112"/>
                <a:gd name="T54" fmla="*/ 20 w 140"/>
                <a:gd name="T55" fmla="*/ 20 h 112"/>
                <a:gd name="T56" fmla="*/ 27 w 140"/>
                <a:gd name="T57" fmla="*/ 12 h 112"/>
                <a:gd name="T58" fmla="*/ 38 w 140"/>
                <a:gd name="T59" fmla="*/ 8 h 112"/>
                <a:gd name="T60" fmla="*/ 46 w 140"/>
                <a:gd name="T61" fmla="*/ 8 h 112"/>
                <a:gd name="T62" fmla="*/ 56 w 140"/>
                <a:gd name="T63" fmla="*/ 12 h 112"/>
                <a:gd name="T64" fmla="*/ 63 w 140"/>
                <a:gd name="T65" fmla="*/ 20 h 112"/>
                <a:gd name="T66" fmla="*/ 66 w 140"/>
                <a:gd name="T67" fmla="*/ 27 h 112"/>
                <a:gd name="T68" fmla="*/ 66 w 140"/>
                <a:gd name="T69" fmla="*/ 33 h 112"/>
                <a:gd name="T70" fmla="*/ 63 w 140"/>
                <a:gd name="T71" fmla="*/ 44 h 112"/>
                <a:gd name="T72" fmla="*/ 56 w 140"/>
                <a:gd name="T73" fmla="*/ 51 h 112"/>
                <a:gd name="T74" fmla="*/ 49 w 140"/>
                <a:gd name="T75" fmla="*/ 55 h 112"/>
                <a:gd name="T76" fmla="*/ 40 w 140"/>
                <a:gd name="T77" fmla="*/ 56 h 112"/>
                <a:gd name="T78" fmla="*/ 32 w 140"/>
                <a:gd name="T79" fmla="*/ 54 h 112"/>
                <a:gd name="T80" fmla="*/ 24 w 140"/>
                <a:gd name="T81" fmla="*/ 49 h 112"/>
                <a:gd name="T82" fmla="*/ 18 w 140"/>
                <a:gd name="T83" fmla="*/ 38 h 112"/>
                <a:gd name="T84" fmla="*/ 17 w 140"/>
                <a:gd name="T85" fmla="*/ 31 h 112"/>
                <a:gd name="T86" fmla="*/ 20 w 140"/>
                <a:gd name="T87" fmla="*/ 29 h 112"/>
                <a:gd name="T88" fmla="*/ 21 w 140"/>
                <a:gd name="T89" fmla="*/ 26 h 112"/>
                <a:gd name="T90" fmla="*/ 24 w 140"/>
                <a:gd name="T91" fmla="*/ 19 h 112"/>
                <a:gd name="T92" fmla="*/ 57 w 140"/>
                <a:gd name="T93" fmla="*/ 16 h 112"/>
                <a:gd name="T94" fmla="*/ 61 w 140"/>
                <a:gd name="T95" fmla="*/ 22 h 112"/>
                <a:gd name="T96" fmla="*/ 63 w 140"/>
                <a:gd name="T97" fmla="*/ 28 h 112"/>
                <a:gd name="T98" fmla="*/ 63 w 140"/>
                <a:gd name="T99" fmla="*/ 32 h 112"/>
                <a:gd name="T100" fmla="*/ 62 w 140"/>
                <a:gd name="T101" fmla="*/ 38 h 112"/>
                <a:gd name="T102" fmla="*/ 59 w 140"/>
                <a:gd name="T103" fmla="*/ 45 h 112"/>
                <a:gd name="T104" fmla="*/ 49 w 140"/>
                <a:gd name="T105" fmla="*/ 52 h 112"/>
                <a:gd name="T106" fmla="*/ 28 w 140"/>
                <a:gd name="T107" fmla="*/ 48 h 112"/>
                <a:gd name="T108" fmla="*/ 23 w 140"/>
                <a:gd name="T109" fmla="*/ 42 h 112"/>
                <a:gd name="T110" fmla="*/ 20 w 140"/>
                <a:gd name="T111" fmla="*/ 3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12">
                  <a:moveTo>
                    <a:pt x="127" y="16"/>
                  </a:moveTo>
                  <a:cubicBezTo>
                    <a:pt x="69" y="16"/>
                    <a:pt x="69" y="16"/>
                    <a:pt x="69" y="16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20" y="28"/>
                    <a:pt x="126" y="34"/>
                    <a:pt x="126" y="41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07" y="83"/>
                    <a:pt x="100" y="89"/>
                    <a:pt x="100" y="97"/>
                  </a:cubicBezTo>
                  <a:cubicBezTo>
                    <a:pt x="100" y="97"/>
                    <a:pt x="100" y="98"/>
                    <a:pt x="100" y="9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8" y="109"/>
                    <a:pt x="3" y="103"/>
                    <a:pt x="3" y="96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36"/>
                    <a:pt x="5" y="32"/>
                    <a:pt x="9" y="30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3" y="30"/>
                    <a:pt x="0" y="35"/>
                    <a:pt x="0" y="4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5"/>
                    <a:pt x="6" y="112"/>
                    <a:pt x="14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4" y="97"/>
                    <a:pt x="140" y="91"/>
                    <a:pt x="140" y="84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2"/>
                    <a:pt x="134" y="16"/>
                    <a:pt x="127" y="16"/>
                  </a:cubicBezTo>
                  <a:close/>
                  <a:moveTo>
                    <a:pt x="114" y="97"/>
                  </a:moveTo>
                  <a:cubicBezTo>
                    <a:pt x="102" y="109"/>
                    <a:pt x="102" y="109"/>
                    <a:pt x="102" y="109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2" y="98"/>
                    <a:pt x="102" y="98"/>
                    <a:pt x="103" y="97"/>
                  </a:cubicBezTo>
                  <a:cubicBezTo>
                    <a:pt x="103" y="91"/>
                    <a:pt x="108" y="85"/>
                    <a:pt x="115" y="85"/>
                  </a:cubicBezTo>
                  <a:cubicBezTo>
                    <a:pt x="126" y="85"/>
                    <a:pt x="126" y="85"/>
                    <a:pt x="126" y="85"/>
                  </a:cubicBezTo>
                  <a:lnTo>
                    <a:pt x="114" y="97"/>
                  </a:lnTo>
                  <a:close/>
                  <a:moveTo>
                    <a:pt x="16" y="38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1" y="35"/>
                    <a:pt x="11" y="35"/>
                    <a:pt x="11" y="35"/>
                  </a:cubicBezTo>
                  <a:lnTo>
                    <a:pt x="16" y="38"/>
                  </a:lnTo>
                  <a:close/>
                  <a:moveTo>
                    <a:pt x="17" y="31"/>
                  </a:moveTo>
                  <a:cubicBezTo>
                    <a:pt x="17" y="30"/>
                    <a:pt x="18" y="29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9" y="24"/>
                    <a:pt x="19" y="22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3" y="16"/>
                    <a:pt x="24" y="15"/>
                    <a:pt x="24" y="15"/>
                  </a:cubicBezTo>
                  <a:cubicBezTo>
                    <a:pt x="25" y="14"/>
                    <a:pt x="26" y="13"/>
                    <a:pt x="27" y="12"/>
                  </a:cubicBezTo>
                  <a:cubicBezTo>
                    <a:pt x="28" y="12"/>
                    <a:pt x="28" y="11"/>
                    <a:pt x="29" y="11"/>
                  </a:cubicBezTo>
                  <a:cubicBezTo>
                    <a:pt x="30" y="10"/>
                    <a:pt x="31" y="10"/>
                    <a:pt x="32" y="9"/>
                  </a:cubicBezTo>
                  <a:cubicBezTo>
                    <a:pt x="33" y="9"/>
                    <a:pt x="33" y="9"/>
                    <a:pt x="34" y="9"/>
                  </a:cubicBezTo>
                  <a:cubicBezTo>
                    <a:pt x="35" y="8"/>
                    <a:pt x="37" y="8"/>
                    <a:pt x="38" y="8"/>
                  </a:cubicBezTo>
                  <a:cubicBezTo>
                    <a:pt x="38" y="8"/>
                    <a:pt x="39" y="7"/>
                    <a:pt x="40" y="7"/>
                  </a:cubicBezTo>
                  <a:cubicBezTo>
                    <a:pt x="40" y="7"/>
                    <a:pt x="41" y="7"/>
                    <a:pt x="42" y="7"/>
                  </a:cubicBezTo>
                  <a:cubicBezTo>
                    <a:pt x="42" y="7"/>
                    <a:pt x="43" y="7"/>
                    <a:pt x="44" y="7"/>
                  </a:cubicBezTo>
                  <a:cubicBezTo>
                    <a:pt x="44" y="7"/>
                    <a:pt x="45" y="8"/>
                    <a:pt x="46" y="8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50" y="9"/>
                    <a:pt x="51" y="9"/>
                    <a:pt x="51" y="9"/>
                  </a:cubicBezTo>
                  <a:cubicBezTo>
                    <a:pt x="53" y="10"/>
                    <a:pt x="54" y="10"/>
                    <a:pt x="55" y="11"/>
                  </a:cubicBezTo>
                  <a:cubicBezTo>
                    <a:pt x="55" y="11"/>
                    <a:pt x="56" y="12"/>
                    <a:pt x="56" y="12"/>
                  </a:cubicBezTo>
                  <a:cubicBezTo>
                    <a:pt x="57" y="13"/>
                    <a:pt x="58" y="14"/>
                    <a:pt x="59" y="15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2" y="18"/>
                    <a:pt x="63" y="20"/>
                  </a:cubicBezTo>
                  <a:cubicBezTo>
                    <a:pt x="63" y="20"/>
                    <a:pt x="63" y="21"/>
                    <a:pt x="64" y="21"/>
                  </a:cubicBezTo>
                  <a:cubicBezTo>
                    <a:pt x="64" y="22"/>
                    <a:pt x="65" y="24"/>
                    <a:pt x="65" y="25"/>
                  </a:cubicBezTo>
                  <a:cubicBezTo>
                    <a:pt x="65" y="25"/>
                    <a:pt x="65" y="26"/>
                    <a:pt x="65" y="26"/>
                  </a:cubicBezTo>
                  <a:cubicBezTo>
                    <a:pt x="65" y="26"/>
                    <a:pt x="66" y="26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9"/>
                    <a:pt x="66" y="30"/>
                    <a:pt x="66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6" y="33"/>
                  </a:cubicBezTo>
                  <a:cubicBezTo>
                    <a:pt x="66" y="34"/>
                    <a:pt x="66" y="35"/>
                    <a:pt x="66" y="37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5" y="40"/>
                    <a:pt x="64" y="41"/>
                    <a:pt x="64" y="42"/>
                  </a:cubicBezTo>
                  <a:cubicBezTo>
                    <a:pt x="63" y="43"/>
                    <a:pt x="63" y="43"/>
                    <a:pt x="63" y="44"/>
                  </a:cubicBezTo>
                  <a:cubicBezTo>
                    <a:pt x="62" y="45"/>
                    <a:pt x="61" y="46"/>
                    <a:pt x="61" y="47"/>
                  </a:cubicBezTo>
                  <a:cubicBezTo>
                    <a:pt x="60" y="48"/>
                    <a:pt x="60" y="48"/>
                    <a:pt x="59" y="49"/>
                  </a:cubicBezTo>
                  <a:cubicBezTo>
                    <a:pt x="59" y="49"/>
                    <a:pt x="58" y="50"/>
                    <a:pt x="57" y="51"/>
                  </a:cubicBezTo>
                  <a:cubicBezTo>
                    <a:pt x="57" y="51"/>
                    <a:pt x="57" y="51"/>
                    <a:pt x="56" y="51"/>
                  </a:cubicBezTo>
                  <a:cubicBezTo>
                    <a:pt x="56" y="52"/>
                    <a:pt x="55" y="52"/>
                    <a:pt x="55" y="52"/>
                  </a:cubicBezTo>
                  <a:cubicBezTo>
                    <a:pt x="54" y="53"/>
                    <a:pt x="53" y="54"/>
                    <a:pt x="51" y="54"/>
                  </a:cubicBezTo>
                  <a:cubicBezTo>
                    <a:pt x="51" y="54"/>
                    <a:pt x="50" y="54"/>
                    <a:pt x="50" y="55"/>
                  </a:cubicBezTo>
                  <a:cubicBezTo>
                    <a:pt x="50" y="55"/>
                    <a:pt x="50" y="55"/>
                    <a:pt x="49" y="55"/>
                  </a:cubicBezTo>
                  <a:cubicBezTo>
                    <a:pt x="48" y="55"/>
                    <a:pt x="47" y="55"/>
                    <a:pt x="46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3" y="56"/>
                    <a:pt x="42" y="56"/>
                    <a:pt x="42" y="56"/>
                  </a:cubicBezTo>
                  <a:cubicBezTo>
                    <a:pt x="41" y="56"/>
                    <a:pt x="40" y="56"/>
                    <a:pt x="40" y="56"/>
                  </a:cubicBezTo>
                  <a:cubicBezTo>
                    <a:pt x="39" y="56"/>
                    <a:pt x="38" y="56"/>
                    <a:pt x="38" y="56"/>
                  </a:cubicBezTo>
                  <a:cubicBezTo>
                    <a:pt x="37" y="55"/>
                    <a:pt x="35" y="55"/>
                    <a:pt x="34" y="55"/>
                  </a:cubicBezTo>
                  <a:cubicBezTo>
                    <a:pt x="34" y="55"/>
                    <a:pt x="33" y="55"/>
                    <a:pt x="33" y="54"/>
                  </a:cubicBezTo>
                  <a:cubicBezTo>
                    <a:pt x="33" y="54"/>
                    <a:pt x="32" y="54"/>
                    <a:pt x="32" y="54"/>
                  </a:cubicBezTo>
                  <a:cubicBezTo>
                    <a:pt x="31" y="54"/>
                    <a:pt x="30" y="53"/>
                    <a:pt x="29" y="52"/>
                  </a:cubicBezTo>
                  <a:cubicBezTo>
                    <a:pt x="28" y="52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0"/>
                    <a:pt x="25" y="49"/>
                    <a:pt x="24" y="49"/>
                  </a:cubicBezTo>
                  <a:cubicBezTo>
                    <a:pt x="24" y="48"/>
                    <a:pt x="23" y="48"/>
                    <a:pt x="23" y="47"/>
                  </a:cubicBezTo>
                  <a:cubicBezTo>
                    <a:pt x="22" y="46"/>
                    <a:pt x="21" y="45"/>
                    <a:pt x="21" y="44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0"/>
                    <a:pt x="18" y="38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5"/>
                    <a:pt x="17" y="34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20" y="33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29"/>
                  </a:cubicBezTo>
                  <a:cubicBezTo>
                    <a:pt x="20" y="29"/>
                    <a:pt x="20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5" y="18"/>
                    <a:pt x="25" y="18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0" y="13"/>
                    <a:pt x="36" y="10"/>
                    <a:pt x="42" y="10"/>
                  </a:cubicBezTo>
                  <a:cubicBezTo>
                    <a:pt x="48" y="10"/>
                    <a:pt x="53" y="12"/>
                    <a:pt x="57" y="16"/>
                  </a:cubicBezTo>
                  <a:cubicBezTo>
                    <a:pt x="57" y="17"/>
                    <a:pt x="57" y="17"/>
                    <a:pt x="58" y="17"/>
                  </a:cubicBezTo>
                  <a:cubicBezTo>
                    <a:pt x="58" y="18"/>
                    <a:pt x="59" y="18"/>
                    <a:pt x="59" y="19"/>
                  </a:cubicBezTo>
                  <a:cubicBezTo>
                    <a:pt x="59" y="20"/>
                    <a:pt x="60" y="20"/>
                    <a:pt x="60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6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5"/>
                    <a:pt x="63" y="36"/>
                    <a:pt x="63" y="36"/>
                  </a:cubicBezTo>
                  <a:cubicBezTo>
                    <a:pt x="63" y="37"/>
                    <a:pt x="62" y="37"/>
                    <a:pt x="62" y="38"/>
                  </a:cubicBezTo>
                  <a:cubicBezTo>
                    <a:pt x="62" y="39"/>
                    <a:pt x="62" y="39"/>
                    <a:pt x="62" y="40"/>
                  </a:cubicBezTo>
                  <a:cubicBezTo>
                    <a:pt x="61" y="40"/>
                    <a:pt x="61" y="41"/>
                    <a:pt x="61" y="42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59" y="44"/>
                    <a:pt x="59" y="44"/>
                    <a:pt x="59" y="45"/>
                  </a:cubicBezTo>
                  <a:cubicBezTo>
                    <a:pt x="58" y="46"/>
                    <a:pt x="58" y="46"/>
                    <a:pt x="57" y="47"/>
                  </a:cubicBezTo>
                  <a:cubicBezTo>
                    <a:pt x="56" y="47"/>
                    <a:pt x="56" y="48"/>
                    <a:pt x="55" y="48"/>
                  </a:cubicBezTo>
                  <a:cubicBezTo>
                    <a:pt x="54" y="49"/>
                    <a:pt x="53" y="50"/>
                    <a:pt x="53" y="50"/>
                  </a:cubicBezTo>
                  <a:cubicBezTo>
                    <a:pt x="51" y="51"/>
                    <a:pt x="50" y="51"/>
                    <a:pt x="49" y="52"/>
                  </a:cubicBezTo>
                  <a:cubicBezTo>
                    <a:pt x="47" y="53"/>
                    <a:pt x="44" y="53"/>
                    <a:pt x="42" y="53"/>
                  </a:cubicBezTo>
                  <a:cubicBezTo>
                    <a:pt x="39" y="53"/>
                    <a:pt x="37" y="53"/>
                    <a:pt x="35" y="52"/>
                  </a:cubicBezTo>
                  <a:cubicBezTo>
                    <a:pt x="33" y="51"/>
                    <a:pt x="32" y="51"/>
                    <a:pt x="31" y="50"/>
                  </a:cubicBezTo>
                  <a:cubicBezTo>
                    <a:pt x="30" y="50"/>
                    <a:pt x="29" y="49"/>
                    <a:pt x="28" y="48"/>
                  </a:cubicBezTo>
                  <a:cubicBezTo>
                    <a:pt x="28" y="48"/>
                    <a:pt x="27" y="47"/>
                    <a:pt x="26" y="47"/>
                  </a:cubicBezTo>
                  <a:cubicBezTo>
                    <a:pt x="26" y="46"/>
                    <a:pt x="25" y="46"/>
                    <a:pt x="25" y="45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2" y="41"/>
                    <a:pt x="22" y="40"/>
                    <a:pt x="22" y="40"/>
                  </a:cubicBezTo>
                  <a:cubicBezTo>
                    <a:pt x="22" y="39"/>
                    <a:pt x="21" y="39"/>
                    <a:pt x="21" y="38"/>
                  </a:cubicBezTo>
                  <a:cubicBezTo>
                    <a:pt x="21" y="37"/>
                    <a:pt x="21" y="37"/>
                    <a:pt x="21" y="36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3"/>
                    <a:pt x="2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149"/>
            <p:cNvSpPr>
              <a:spLocks noEditPoints="1"/>
            </p:cNvSpPr>
            <p:nvPr/>
          </p:nvSpPr>
          <p:spPr bwMode="auto">
            <a:xfrm>
              <a:off x="6877050" y="457200"/>
              <a:ext cx="442912" cy="434975"/>
            </a:xfrm>
            <a:custGeom>
              <a:avLst/>
              <a:gdLst>
                <a:gd name="T0" fmla="*/ 21 w 140"/>
                <a:gd name="T1" fmla="*/ 60 h 138"/>
                <a:gd name="T2" fmla="*/ 21 w 140"/>
                <a:gd name="T3" fmla="*/ 57 h 138"/>
                <a:gd name="T4" fmla="*/ 31 w 140"/>
                <a:gd name="T5" fmla="*/ 46 h 138"/>
                <a:gd name="T6" fmla="*/ 35 w 140"/>
                <a:gd name="T7" fmla="*/ 46 h 138"/>
                <a:gd name="T8" fmla="*/ 67 w 140"/>
                <a:gd name="T9" fmla="*/ 78 h 138"/>
                <a:gd name="T10" fmla="*/ 67 w 140"/>
                <a:gd name="T11" fmla="*/ 81 h 138"/>
                <a:gd name="T12" fmla="*/ 56 w 140"/>
                <a:gd name="T13" fmla="*/ 92 h 138"/>
                <a:gd name="T14" fmla="*/ 52 w 140"/>
                <a:gd name="T15" fmla="*/ 92 h 138"/>
                <a:gd name="T16" fmla="*/ 21 w 140"/>
                <a:gd name="T17" fmla="*/ 60 h 138"/>
                <a:gd name="T18" fmla="*/ 97 w 140"/>
                <a:gd name="T19" fmla="*/ 47 h 138"/>
                <a:gd name="T20" fmla="*/ 101 w 140"/>
                <a:gd name="T21" fmla="*/ 47 h 138"/>
                <a:gd name="T22" fmla="*/ 111 w 140"/>
                <a:gd name="T23" fmla="*/ 37 h 138"/>
                <a:gd name="T24" fmla="*/ 111 w 140"/>
                <a:gd name="T25" fmla="*/ 33 h 138"/>
                <a:gd name="T26" fmla="*/ 80 w 140"/>
                <a:gd name="T27" fmla="*/ 1 h 138"/>
                <a:gd name="T28" fmla="*/ 76 w 140"/>
                <a:gd name="T29" fmla="*/ 1 h 138"/>
                <a:gd name="T30" fmla="*/ 65 w 140"/>
                <a:gd name="T31" fmla="*/ 12 h 138"/>
                <a:gd name="T32" fmla="*/ 65 w 140"/>
                <a:gd name="T33" fmla="*/ 16 h 138"/>
                <a:gd name="T34" fmla="*/ 97 w 140"/>
                <a:gd name="T35" fmla="*/ 47 h 138"/>
                <a:gd name="T36" fmla="*/ 74 w 140"/>
                <a:gd name="T37" fmla="*/ 124 h 138"/>
                <a:gd name="T38" fmla="*/ 3 w 140"/>
                <a:gd name="T39" fmla="*/ 124 h 138"/>
                <a:gd name="T40" fmla="*/ 0 w 140"/>
                <a:gd name="T41" fmla="*/ 127 h 138"/>
                <a:gd name="T42" fmla="*/ 0 w 140"/>
                <a:gd name="T43" fmla="*/ 135 h 138"/>
                <a:gd name="T44" fmla="*/ 3 w 140"/>
                <a:gd name="T45" fmla="*/ 138 h 138"/>
                <a:gd name="T46" fmla="*/ 74 w 140"/>
                <a:gd name="T47" fmla="*/ 138 h 138"/>
                <a:gd name="T48" fmla="*/ 77 w 140"/>
                <a:gd name="T49" fmla="*/ 135 h 138"/>
                <a:gd name="T50" fmla="*/ 77 w 140"/>
                <a:gd name="T51" fmla="*/ 127 h 138"/>
                <a:gd name="T52" fmla="*/ 74 w 140"/>
                <a:gd name="T53" fmla="*/ 124 h 138"/>
                <a:gd name="T54" fmla="*/ 139 w 140"/>
                <a:gd name="T55" fmla="*/ 108 h 138"/>
                <a:gd name="T56" fmla="*/ 95 w 140"/>
                <a:gd name="T57" fmla="*/ 64 h 138"/>
                <a:gd name="T58" fmla="*/ 91 w 140"/>
                <a:gd name="T59" fmla="*/ 64 h 138"/>
                <a:gd name="T60" fmla="*/ 91 w 140"/>
                <a:gd name="T61" fmla="*/ 64 h 138"/>
                <a:gd name="T62" fmla="*/ 83 w 140"/>
                <a:gd name="T63" fmla="*/ 56 h 138"/>
                <a:gd name="T64" fmla="*/ 90 w 140"/>
                <a:gd name="T65" fmla="*/ 49 h 138"/>
                <a:gd name="T66" fmla="*/ 90 w 140"/>
                <a:gd name="T67" fmla="*/ 45 h 138"/>
                <a:gd name="T68" fmla="*/ 67 w 140"/>
                <a:gd name="T69" fmla="*/ 23 h 138"/>
                <a:gd name="T70" fmla="*/ 64 w 140"/>
                <a:gd name="T71" fmla="*/ 23 h 138"/>
                <a:gd name="T72" fmla="*/ 42 w 140"/>
                <a:gd name="T73" fmla="*/ 44 h 138"/>
                <a:gd name="T74" fmla="*/ 42 w 140"/>
                <a:gd name="T75" fmla="*/ 48 h 138"/>
                <a:gd name="T76" fmla="*/ 65 w 140"/>
                <a:gd name="T77" fmla="*/ 71 h 138"/>
                <a:gd name="T78" fmla="*/ 69 w 140"/>
                <a:gd name="T79" fmla="*/ 71 h 138"/>
                <a:gd name="T80" fmla="*/ 76 w 140"/>
                <a:gd name="T81" fmla="*/ 63 h 138"/>
                <a:gd name="T82" fmla="*/ 84 w 140"/>
                <a:gd name="T83" fmla="*/ 71 h 138"/>
                <a:gd name="T84" fmla="*/ 83 w 140"/>
                <a:gd name="T85" fmla="*/ 72 h 138"/>
                <a:gd name="T86" fmla="*/ 83 w 140"/>
                <a:gd name="T87" fmla="*/ 76 h 138"/>
                <a:gd name="T88" fmla="*/ 128 w 140"/>
                <a:gd name="T89" fmla="*/ 120 h 138"/>
                <a:gd name="T90" fmla="*/ 131 w 140"/>
                <a:gd name="T91" fmla="*/ 120 h 138"/>
                <a:gd name="T92" fmla="*/ 139 w 140"/>
                <a:gd name="T93" fmla="*/ 112 h 138"/>
                <a:gd name="T94" fmla="*/ 139 w 140"/>
                <a:gd name="T95" fmla="*/ 10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38">
                  <a:moveTo>
                    <a:pt x="21" y="60"/>
                  </a:moveTo>
                  <a:cubicBezTo>
                    <a:pt x="20" y="59"/>
                    <a:pt x="20" y="58"/>
                    <a:pt x="21" y="5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4" y="45"/>
                    <a:pt x="35" y="46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9"/>
                    <a:pt x="68" y="80"/>
                    <a:pt x="67" y="81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3"/>
                    <a:pt x="53" y="93"/>
                    <a:pt x="52" y="92"/>
                  </a:cubicBezTo>
                  <a:lnTo>
                    <a:pt x="21" y="60"/>
                  </a:lnTo>
                  <a:close/>
                  <a:moveTo>
                    <a:pt x="97" y="47"/>
                  </a:moveTo>
                  <a:cubicBezTo>
                    <a:pt x="98" y="48"/>
                    <a:pt x="100" y="48"/>
                    <a:pt x="101" y="4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3" y="36"/>
                    <a:pt x="113" y="34"/>
                    <a:pt x="111" y="3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7" y="0"/>
                    <a:pt x="76" y="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4" y="13"/>
                    <a:pt x="64" y="15"/>
                    <a:pt x="65" y="16"/>
                  </a:cubicBezTo>
                  <a:lnTo>
                    <a:pt x="97" y="47"/>
                  </a:lnTo>
                  <a:close/>
                  <a:moveTo>
                    <a:pt x="74" y="124"/>
                  </a:moveTo>
                  <a:cubicBezTo>
                    <a:pt x="3" y="124"/>
                    <a:pt x="3" y="124"/>
                    <a:pt x="3" y="124"/>
                  </a:cubicBezTo>
                  <a:cubicBezTo>
                    <a:pt x="1" y="124"/>
                    <a:pt x="0" y="125"/>
                    <a:pt x="0" y="12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6"/>
                    <a:pt x="1" y="138"/>
                    <a:pt x="3" y="138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7" y="136"/>
                    <a:pt x="77" y="135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5"/>
                    <a:pt x="75" y="124"/>
                    <a:pt x="74" y="124"/>
                  </a:cubicBezTo>
                  <a:close/>
                  <a:moveTo>
                    <a:pt x="139" y="108"/>
                  </a:moveTo>
                  <a:cubicBezTo>
                    <a:pt x="95" y="64"/>
                    <a:pt x="95" y="64"/>
                    <a:pt x="95" y="64"/>
                  </a:cubicBezTo>
                  <a:cubicBezTo>
                    <a:pt x="94" y="63"/>
                    <a:pt x="92" y="63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1" y="48"/>
                    <a:pt x="91" y="46"/>
                    <a:pt x="90" y="45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2"/>
                    <a:pt x="65" y="22"/>
                    <a:pt x="64" y="2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1" y="45"/>
                    <a:pt x="41" y="47"/>
                    <a:pt x="42" y="4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6" y="72"/>
                    <a:pt x="68" y="72"/>
                    <a:pt x="69" y="71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3"/>
                    <a:pt x="82" y="74"/>
                    <a:pt x="83" y="7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9" y="121"/>
                    <a:pt x="130" y="121"/>
                    <a:pt x="131" y="120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40" y="111"/>
                    <a:pt x="140" y="109"/>
                    <a:pt x="139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150"/>
            <p:cNvSpPr>
              <a:spLocks noEditPoints="1"/>
            </p:cNvSpPr>
            <p:nvPr/>
          </p:nvSpPr>
          <p:spPr bwMode="auto">
            <a:xfrm>
              <a:off x="6889750" y="4165600"/>
              <a:ext cx="417512" cy="354013"/>
            </a:xfrm>
            <a:custGeom>
              <a:avLst/>
              <a:gdLst>
                <a:gd name="T0" fmla="*/ 26 w 132"/>
                <a:gd name="T1" fmla="*/ 112 h 112"/>
                <a:gd name="T2" fmla="*/ 1 w 132"/>
                <a:gd name="T3" fmla="*/ 106 h 112"/>
                <a:gd name="T4" fmla="*/ 28 w 132"/>
                <a:gd name="T5" fmla="*/ 106 h 112"/>
                <a:gd name="T6" fmla="*/ 1 w 132"/>
                <a:gd name="T7" fmla="*/ 94 h 112"/>
                <a:gd name="T8" fmla="*/ 26 w 132"/>
                <a:gd name="T9" fmla="*/ 100 h 112"/>
                <a:gd name="T10" fmla="*/ 26 w 132"/>
                <a:gd name="T11" fmla="*/ 92 h 112"/>
                <a:gd name="T12" fmla="*/ 1 w 132"/>
                <a:gd name="T13" fmla="*/ 81 h 112"/>
                <a:gd name="T14" fmla="*/ 26 w 132"/>
                <a:gd name="T15" fmla="*/ 88 h 112"/>
                <a:gd name="T16" fmla="*/ 26 w 132"/>
                <a:gd name="T17" fmla="*/ 79 h 112"/>
                <a:gd name="T18" fmla="*/ 34 w 132"/>
                <a:gd name="T19" fmla="*/ 106 h 112"/>
                <a:gd name="T20" fmla="*/ 59 w 132"/>
                <a:gd name="T21" fmla="*/ 112 h 112"/>
                <a:gd name="T22" fmla="*/ 59 w 132"/>
                <a:gd name="T23" fmla="*/ 104 h 112"/>
                <a:gd name="T24" fmla="*/ 34 w 132"/>
                <a:gd name="T25" fmla="*/ 94 h 112"/>
                <a:gd name="T26" fmla="*/ 59 w 132"/>
                <a:gd name="T27" fmla="*/ 100 h 112"/>
                <a:gd name="T28" fmla="*/ 59 w 132"/>
                <a:gd name="T29" fmla="*/ 92 h 112"/>
                <a:gd name="T30" fmla="*/ 34 w 132"/>
                <a:gd name="T31" fmla="*/ 81 h 112"/>
                <a:gd name="T32" fmla="*/ 59 w 132"/>
                <a:gd name="T33" fmla="*/ 88 h 112"/>
                <a:gd name="T34" fmla="*/ 59 w 132"/>
                <a:gd name="T35" fmla="*/ 79 h 112"/>
                <a:gd name="T36" fmla="*/ 34 w 132"/>
                <a:gd name="T37" fmla="*/ 69 h 112"/>
                <a:gd name="T38" fmla="*/ 59 w 132"/>
                <a:gd name="T39" fmla="*/ 75 h 112"/>
                <a:gd name="T40" fmla="*/ 59 w 132"/>
                <a:gd name="T41" fmla="*/ 67 h 112"/>
                <a:gd name="T42" fmla="*/ 34 w 132"/>
                <a:gd name="T43" fmla="*/ 57 h 112"/>
                <a:gd name="T44" fmla="*/ 59 w 132"/>
                <a:gd name="T45" fmla="*/ 63 h 112"/>
                <a:gd name="T46" fmla="*/ 59 w 132"/>
                <a:gd name="T47" fmla="*/ 55 h 112"/>
                <a:gd name="T48" fmla="*/ 67 w 132"/>
                <a:gd name="T49" fmla="*/ 106 h 112"/>
                <a:gd name="T50" fmla="*/ 92 w 132"/>
                <a:gd name="T51" fmla="*/ 112 h 112"/>
                <a:gd name="T52" fmla="*/ 92 w 132"/>
                <a:gd name="T53" fmla="*/ 104 h 112"/>
                <a:gd name="T54" fmla="*/ 67 w 132"/>
                <a:gd name="T55" fmla="*/ 94 h 112"/>
                <a:gd name="T56" fmla="*/ 92 w 132"/>
                <a:gd name="T57" fmla="*/ 100 h 112"/>
                <a:gd name="T58" fmla="*/ 92 w 132"/>
                <a:gd name="T59" fmla="*/ 92 h 112"/>
                <a:gd name="T60" fmla="*/ 0 w 132"/>
                <a:gd name="T61" fmla="*/ 12 h 112"/>
                <a:gd name="T62" fmla="*/ 132 w 132"/>
                <a:gd name="T63" fmla="*/ 12 h 112"/>
                <a:gd name="T64" fmla="*/ 3 w 132"/>
                <a:gd name="T65" fmla="*/ 76 h 112"/>
                <a:gd name="T66" fmla="*/ 32 w 132"/>
                <a:gd name="T67" fmla="*/ 77 h 112"/>
                <a:gd name="T68" fmla="*/ 32 w 132"/>
                <a:gd name="T69" fmla="*/ 65 h 112"/>
                <a:gd name="T70" fmla="*/ 36 w 132"/>
                <a:gd name="T71" fmla="*/ 51 h 112"/>
                <a:gd name="T72" fmla="*/ 65 w 132"/>
                <a:gd name="T73" fmla="*/ 61 h 112"/>
                <a:gd name="T74" fmla="*/ 65 w 132"/>
                <a:gd name="T75" fmla="*/ 73 h 112"/>
                <a:gd name="T76" fmla="*/ 65 w 132"/>
                <a:gd name="T77" fmla="*/ 86 h 112"/>
                <a:gd name="T78" fmla="*/ 69 w 132"/>
                <a:gd name="T79" fmla="*/ 88 h 112"/>
                <a:gd name="T80" fmla="*/ 98 w 132"/>
                <a:gd name="T81" fmla="*/ 95 h 112"/>
                <a:gd name="T82" fmla="*/ 132 w 132"/>
                <a:gd name="T83" fmla="*/ 4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12">
                  <a:moveTo>
                    <a:pt x="28" y="106"/>
                  </a:moveTo>
                  <a:cubicBezTo>
                    <a:pt x="28" y="110"/>
                    <a:pt x="28" y="110"/>
                    <a:pt x="28" y="110"/>
                  </a:cubicBezTo>
                  <a:cubicBezTo>
                    <a:pt x="28" y="111"/>
                    <a:pt x="27" y="112"/>
                    <a:pt x="26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2"/>
                    <a:pt x="1" y="111"/>
                    <a:pt x="1" y="110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1" y="105"/>
                    <a:pt x="2" y="104"/>
                    <a:pt x="3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4"/>
                    <a:pt x="28" y="105"/>
                    <a:pt x="28" y="106"/>
                  </a:cubicBezTo>
                  <a:close/>
                  <a:moveTo>
                    <a:pt x="26" y="92"/>
                  </a:moveTo>
                  <a:cubicBezTo>
                    <a:pt x="3" y="92"/>
                    <a:pt x="3" y="92"/>
                    <a:pt x="3" y="92"/>
                  </a:cubicBezTo>
                  <a:cubicBezTo>
                    <a:pt x="2" y="92"/>
                    <a:pt x="1" y="92"/>
                    <a:pt x="1" y="94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99"/>
                    <a:pt x="2" y="100"/>
                    <a:pt x="3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7" y="100"/>
                    <a:pt x="28" y="99"/>
                    <a:pt x="28" y="98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8" y="92"/>
                    <a:pt x="27" y="92"/>
                    <a:pt x="26" y="92"/>
                  </a:cubicBezTo>
                  <a:close/>
                  <a:moveTo>
                    <a:pt x="26" y="79"/>
                  </a:moveTo>
                  <a:cubicBezTo>
                    <a:pt x="3" y="79"/>
                    <a:pt x="3" y="79"/>
                    <a:pt x="3" y="79"/>
                  </a:cubicBezTo>
                  <a:cubicBezTo>
                    <a:pt x="2" y="79"/>
                    <a:pt x="1" y="80"/>
                    <a:pt x="1" y="81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2" y="88"/>
                    <a:pt x="3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7" y="88"/>
                    <a:pt x="28" y="87"/>
                    <a:pt x="28" y="86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0"/>
                    <a:pt x="27" y="79"/>
                    <a:pt x="26" y="79"/>
                  </a:cubicBezTo>
                  <a:close/>
                  <a:moveTo>
                    <a:pt x="59" y="104"/>
                  </a:moveTo>
                  <a:cubicBezTo>
                    <a:pt x="36" y="104"/>
                    <a:pt x="36" y="104"/>
                    <a:pt x="36" y="104"/>
                  </a:cubicBezTo>
                  <a:cubicBezTo>
                    <a:pt x="35" y="104"/>
                    <a:pt x="34" y="105"/>
                    <a:pt x="34" y="106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2"/>
                    <a:pt x="61" y="111"/>
                    <a:pt x="61" y="110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4"/>
                    <a:pt x="59" y="104"/>
                  </a:cubicBezTo>
                  <a:close/>
                  <a:moveTo>
                    <a:pt x="59" y="92"/>
                  </a:moveTo>
                  <a:cubicBezTo>
                    <a:pt x="36" y="92"/>
                    <a:pt x="36" y="92"/>
                    <a:pt x="36" y="92"/>
                  </a:cubicBezTo>
                  <a:cubicBezTo>
                    <a:pt x="35" y="92"/>
                    <a:pt x="34" y="92"/>
                    <a:pt x="34" y="94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9"/>
                    <a:pt x="35" y="100"/>
                    <a:pt x="36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1" y="100"/>
                    <a:pt x="61" y="99"/>
                    <a:pt x="61" y="98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2"/>
                    <a:pt x="61" y="92"/>
                    <a:pt x="59" y="92"/>
                  </a:cubicBezTo>
                  <a:close/>
                  <a:moveTo>
                    <a:pt x="59" y="79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5" y="79"/>
                    <a:pt x="34" y="80"/>
                    <a:pt x="34" y="81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7"/>
                    <a:pt x="35" y="88"/>
                    <a:pt x="36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1" y="88"/>
                    <a:pt x="61" y="87"/>
                    <a:pt x="61" y="86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0"/>
                    <a:pt x="61" y="79"/>
                    <a:pt x="59" y="79"/>
                  </a:cubicBezTo>
                  <a:close/>
                  <a:moveTo>
                    <a:pt x="59" y="67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35" y="67"/>
                    <a:pt x="34" y="68"/>
                    <a:pt x="34" y="69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4"/>
                    <a:pt x="35" y="75"/>
                    <a:pt x="36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5"/>
                    <a:pt x="61" y="74"/>
                    <a:pt x="61" y="73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8"/>
                    <a:pt x="61" y="67"/>
                    <a:pt x="59" y="67"/>
                  </a:cubicBezTo>
                  <a:close/>
                  <a:moveTo>
                    <a:pt x="59" y="55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4" y="55"/>
                    <a:pt x="34" y="57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2"/>
                    <a:pt x="35" y="63"/>
                    <a:pt x="36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1" y="63"/>
                    <a:pt x="61" y="62"/>
                    <a:pt x="61" y="61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5"/>
                    <a:pt x="61" y="55"/>
                    <a:pt x="59" y="55"/>
                  </a:cubicBezTo>
                  <a:close/>
                  <a:moveTo>
                    <a:pt x="92" y="104"/>
                  </a:moveTo>
                  <a:cubicBezTo>
                    <a:pt x="69" y="104"/>
                    <a:pt x="69" y="104"/>
                    <a:pt x="69" y="104"/>
                  </a:cubicBezTo>
                  <a:cubicBezTo>
                    <a:pt x="68" y="104"/>
                    <a:pt x="67" y="105"/>
                    <a:pt x="67" y="106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11"/>
                    <a:pt x="68" y="112"/>
                    <a:pt x="69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4" y="112"/>
                    <a:pt x="94" y="111"/>
                    <a:pt x="94" y="110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5"/>
                    <a:pt x="94" y="104"/>
                    <a:pt x="92" y="104"/>
                  </a:cubicBezTo>
                  <a:close/>
                  <a:moveTo>
                    <a:pt x="92" y="92"/>
                  </a:moveTo>
                  <a:cubicBezTo>
                    <a:pt x="69" y="92"/>
                    <a:pt x="69" y="92"/>
                    <a:pt x="69" y="92"/>
                  </a:cubicBezTo>
                  <a:cubicBezTo>
                    <a:pt x="68" y="92"/>
                    <a:pt x="67" y="92"/>
                    <a:pt x="67" y="94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9"/>
                    <a:pt x="68" y="100"/>
                    <a:pt x="6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4" y="100"/>
                    <a:pt x="94" y="99"/>
                    <a:pt x="94" y="98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2"/>
                    <a:pt x="94" y="92"/>
                    <a:pt x="92" y="92"/>
                  </a:cubicBezTo>
                  <a:close/>
                  <a:moveTo>
                    <a:pt x="11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5"/>
                    <a:pt x="126" y="0"/>
                    <a:pt x="119" y="0"/>
                  </a:cubicBezTo>
                  <a:close/>
                  <a:moveTo>
                    <a:pt x="0" y="76"/>
                  </a:moveTo>
                  <a:cubicBezTo>
                    <a:pt x="1" y="76"/>
                    <a:pt x="2" y="76"/>
                    <a:pt x="3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8" y="76"/>
                    <a:pt x="30" y="77"/>
                    <a:pt x="31" y="78"/>
                  </a:cubicBezTo>
                  <a:cubicBezTo>
                    <a:pt x="31" y="78"/>
                    <a:pt x="31" y="78"/>
                    <a:pt x="32" y="77"/>
                  </a:cubicBezTo>
                  <a:cubicBezTo>
                    <a:pt x="31" y="76"/>
                    <a:pt x="30" y="75"/>
                    <a:pt x="30" y="73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7"/>
                    <a:pt x="31" y="66"/>
                    <a:pt x="32" y="65"/>
                  </a:cubicBezTo>
                  <a:cubicBezTo>
                    <a:pt x="31" y="64"/>
                    <a:pt x="30" y="63"/>
                    <a:pt x="30" y="61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3"/>
                    <a:pt x="33" y="51"/>
                    <a:pt x="36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3" y="51"/>
                    <a:pt x="65" y="53"/>
                    <a:pt x="65" y="57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3"/>
                    <a:pt x="64" y="64"/>
                    <a:pt x="63" y="65"/>
                  </a:cubicBezTo>
                  <a:cubicBezTo>
                    <a:pt x="64" y="66"/>
                    <a:pt x="65" y="67"/>
                    <a:pt x="65" y="69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5"/>
                    <a:pt x="64" y="76"/>
                    <a:pt x="63" y="77"/>
                  </a:cubicBezTo>
                  <a:cubicBezTo>
                    <a:pt x="64" y="78"/>
                    <a:pt x="65" y="80"/>
                    <a:pt x="65" y="81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7"/>
                    <a:pt x="64" y="89"/>
                    <a:pt x="63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5" y="89"/>
                    <a:pt x="67" y="88"/>
                    <a:pt x="69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6" y="88"/>
                    <a:pt x="98" y="90"/>
                    <a:pt x="98" y="94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26" y="95"/>
                    <a:pt x="132" y="89"/>
                    <a:pt x="132" y="82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0" y="40"/>
                    <a:pt x="0" y="40"/>
                    <a:pt x="0" y="4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151"/>
            <p:cNvSpPr>
              <a:spLocks noEditPoints="1"/>
            </p:cNvSpPr>
            <p:nvPr/>
          </p:nvSpPr>
          <p:spPr bwMode="auto">
            <a:xfrm>
              <a:off x="5973763" y="454025"/>
              <a:ext cx="442912" cy="441325"/>
            </a:xfrm>
            <a:custGeom>
              <a:avLst/>
              <a:gdLst>
                <a:gd name="T0" fmla="*/ 35 w 140"/>
                <a:gd name="T1" fmla="*/ 94 h 140"/>
                <a:gd name="T2" fmla="*/ 20 w 140"/>
                <a:gd name="T3" fmla="*/ 94 h 140"/>
                <a:gd name="T4" fmla="*/ 0 w 140"/>
                <a:gd name="T5" fmla="*/ 74 h 140"/>
                <a:gd name="T6" fmla="*/ 0 w 140"/>
                <a:gd name="T7" fmla="*/ 74 h 140"/>
                <a:gd name="T8" fmla="*/ 55 w 140"/>
                <a:gd name="T9" fmla="*/ 74 h 140"/>
                <a:gd name="T10" fmla="*/ 55 w 140"/>
                <a:gd name="T11" fmla="*/ 74 h 140"/>
                <a:gd name="T12" fmla="*/ 35 w 140"/>
                <a:gd name="T13" fmla="*/ 94 h 140"/>
                <a:gd name="T14" fmla="*/ 96 w 140"/>
                <a:gd name="T15" fmla="*/ 135 h 140"/>
                <a:gd name="T16" fmla="*/ 91 w 140"/>
                <a:gd name="T17" fmla="*/ 140 h 140"/>
                <a:gd name="T18" fmla="*/ 48 w 140"/>
                <a:gd name="T19" fmla="*/ 140 h 140"/>
                <a:gd name="T20" fmla="*/ 43 w 140"/>
                <a:gd name="T21" fmla="*/ 135 h 140"/>
                <a:gd name="T22" fmla="*/ 48 w 140"/>
                <a:gd name="T23" fmla="*/ 130 h 140"/>
                <a:gd name="T24" fmla="*/ 65 w 140"/>
                <a:gd name="T25" fmla="*/ 130 h 140"/>
                <a:gd name="T26" fmla="*/ 65 w 140"/>
                <a:gd name="T27" fmla="*/ 44 h 140"/>
                <a:gd name="T28" fmla="*/ 52 w 140"/>
                <a:gd name="T29" fmla="*/ 30 h 140"/>
                <a:gd name="T30" fmla="*/ 32 w 140"/>
                <a:gd name="T31" fmla="*/ 30 h 140"/>
                <a:gd name="T32" fmla="*/ 54 w 140"/>
                <a:gd name="T33" fmla="*/ 73 h 140"/>
                <a:gd name="T34" fmla="*/ 51 w 140"/>
                <a:gd name="T35" fmla="*/ 73 h 140"/>
                <a:gd name="T36" fmla="*/ 29 w 140"/>
                <a:gd name="T37" fmla="*/ 30 h 140"/>
                <a:gd name="T38" fmla="*/ 26 w 140"/>
                <a:gd name="T39" fmla="*/ 30 h 140"/>
                <a:gd name="T40" fmla="*/ 4 w 140"/>
                <a:gd name="T41" fmla="*/ 73 h 140"/>
                <a:gd name="T42" fmla="*/ 0 w 140"/>
                <a:gd name="T43" fmla="*/ 73 h 140"/>
                <a:gd name="T44" fmla="*/ 22 w 140"/>
                <a:gd name="T45" fmla="*/ 30 h 140"/>
                <a:gd name="T46" fmla="*/ 4 w 140"/>
                <a:gd name="T47" fmla="*/ 30 h 140"/>
                <a:gd name="T48" fmla="*/ 0 w 140"/>
                <a:gd name="T49" fmla="*/ 26 h 140"/>
                <a:gd name="T50" fmla="*/ 4 w 140"/>
                <a:gd name="T51" fmla="*/ 22 h 140"/>
                <a:gd name="T52" fmla="*/ 52 w 140"/>
                <a:gd name="T53" fmla="*/ 22 h 140"/>
                <a:gd name="T54" fmla="*/ 65 w 140"/>
                <a:gd name="T55" fmla="*/ 9 h 140"/>
                <a:gd name="T56" fmla="*/ 65 w 140"/>
                <a:gd name="T57" fmla="*/ 2 h 140"/>
                <a:gd name="T58" fmla="*/ 67 w 140"/>
                <a:gd name="T59" fmla="*/ 0 h 140"/>
                <a:gd name="T60" fmla="*/ 72 w 140"/>
                <a:gd name="T61" fmla="*/ 0 h 140"/>
                <a:gd name="T62" fmla="*/ 74 w 140"/>
                <a:gd name="T63" fmla="*/ 2 h 140"/>
                <a:gd name="T64" fmla="*/ 74 w 140"/>
                <a:gd name="T65" fmla="*/ 9 h 140"/>
                <a:gd name="T66" fmla="*/ 88 w 140"/>
                <a:gd name="T67" fmla="*/ 22 h 140"/>
                <a:gd name="T68" fmla="*/ 136 w 140"/>
                <a:gd name="T69" fmla="*/ 22 h 140"/>
                <a:gd name="T70" fmla="*/ 140 w 140"/>
                <a:gd name="T71" fmla="*/ 26 h 140"/>
                <a:gd name="T72" fmla="*/ 136 w 140"/>
                <a:gd name="T73" fmla="*/ 30 h 140"/>
                <a:gd name="T74" fmla="*/ 117 w 140"/>
                <a:gd name="T75" fmla="*/ 30 h 140"/>
                <a:gd name="T76" fmla="*/ 139 w 140"/>
                <a:gd name="T77" fmla="*/ 73 h 140"/>
                <a:gd name="T78" fmla="*/ 136 w 140"/>
                <a:gd name="T79" fmla="*/ 73 h 140"/>
                <a:gd name="T80" fmla="*/ 114 w 140"/>
                <a:gd name="T81" fmla="*/ 30 h 140"/>
                <a:gd name="T82" fmla="*/ 111 w 140"/>
                <a:gd name="T83" fmla="*/ 30 h 140"/>
                <a:gd name="T84" fmla="*/ 89 w 140"/>
                <a:gd name="T85" fmla="*/ 73 h 140"/>
                <a:gd name="T86" fmla="*/ 86 w 140"/>
                <a:gd name="T87" fmla="*/ 73 h 140"/>
                <a:gd name="T88" fmla="*/ 107 w 140"/>
                <a:gd name="T89" fmla="*/ 30 h 140"/>
                <a:gd name="T90" fmla="*/ 88 w 140"/>
                <a:gd name="T91" fmla="*/ 30 h 140"/>
                <a:gd name="T92" fmla="*/ 74 w 140"/>
                <a:gd name="T93" fmla="*/ 44 h 140"/>
                <a:gd name="T94" fmla="*/ 74 w 140"/>
                <a:gd name="T95" fmla="*/ 130 h 140"/>
                <a:gd name="T96" fmla="*/ 91 w 140"/>
                <a:gd name="T97" fmla="*/ 130 h 140"/>
                <a:gd name="T98" fmla="*/ 96 w 140"/>
                <a:gd name="T99" fmla="*/ 135 h 140"/>
                <a:gd name="T100" fmla="*/ 70 w 140"/>
                <a:gd name="T101" fmla="*/ 37 h 140"/>
                <a:gd name="T102" fmla="*/ 80 w 140"/>
                <a:gd name="T103" fmla="*/ 27 h 140"/>
                <a:gd name="T104" fmla="*/ 70 w 140"/>
                <a:gd name="T105" fmla="*/ 16 h 140"/>
                <a:gd name="T106" fmla="*/ 59 w 140"/>
                <a:gd name="T107" fmla="*/ 27 h 140"/>
                <a:gd name="T108" fmla="*/ 70 w 140"/>
                <a:gd name="T109" fmla="*/ 37 h 140"/>
                <a:gd name="T110" fmla="*/ 140 w 140"/>
                <a:gd name="T111" fmla="*/ 74 h 140"/>
                <a:gd name="T112" fmla="*/ 85 w 140"/>
                <a:gd name="T113" fmla="*/ 74 h 140"/>
                <a:gd name="T114" fmla="*/ 85 w 140"/>
                <a:gd name="T115" fmla="*/ 74 h 140"/>
                <a:gd name="T116" fmla="*/ 105 w 140"/>
                <a:gd name="T117" fmla="*/ 94 h 140"/>
                <a:gd name="T118" fmla="*/ 120 w 140"/>
                <a:gd name="T119" fmla="*/ 94 h 140"/>
                <a:gd name="T120" fmla="*/ 140 w 140"/>
                <a:gd name="T121" fmla="*/ 74 h 140"/>
                <a:gd name="T122" fmla="*/ 140 w 140"/>
                <a:gd name="T123" fmla="*/ 7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40">
                  <a:moveTo>
                    <a:pt x="35" y="9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9" y="94"/>
                    <a:pt x="0" y="85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85"/>
                    <a:pt x="46" y="94"/>
                    <a:pt x="35" y="94"/>
                  </a:cubicBezTo>
                  <a:close/>
                  <a:moveTo>
                    <a:pt x="96" y="135"/>
                  </a:moveTo>
                  <a:cubicBezTo>
                    <a:pt x="96" y="138"/>
                    <a:pt x="94" y="140"/>
                    <a:pt x="91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5" y="140"/>
                    <a:pt x="43" y="138"/>
                    <a:pt x="43" y="135"/>
                  </a:cubicBezTo>
                  <a:cubicBezTo>
                    <a:pt x="43" y="132"/>
                    <a:pt x="45" y="130"/>
                    <a:pt x="48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58" y="43"/>
                    <a:pt x="53" y="37"/>
                    <a:pt x="5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1" y="30"/>
                    <a:pt x="0" y="29"/>
                    <a:pt x="0" y="26"/>
                  </a:cubicBezTo>
                  <a:cubicBezTo>
                    <a:pt x="0" y="24"/>
                    <a:pt x="1" y="22"/>
                    <a:pt x="4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16"/>
                    <a:pt x="58" y="10"/>
                    <a:pt x="65" y="9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6" y="0"/>
                    <a:pt x="67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2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1" y="10"/>
                    <a:pt x="86" y="16"/>
                    <a:pt x="88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8" y="22"/>
                    <a:pt x="140" y="24"/>
                    <a:pt x="140" y="26"/>
                  </a:cubicBezTo>
                  <a:cubicBezTo>
                    <a:pt x="140" y="29"/>
                    <a:pt x="138" y="30"/>
                    <a:pt x="136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6" y="37"/>
                    <a:pt x="81" y="43"/>
                    <a:pt x="74" y="44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4" y="130"/>
                    <a:pt x="96" y="132"/>
                    <a:pt x="96" y="135"/>
                  </a:cubicBezTo>
                  <a:close/>
                  <a:moveTo>
                    <a:pt x="70" y="37"/>
                  </a:moveTo>
                  <a:cubicBezTo>
                    <a:pt x="75" y="37"/>
                    <a:pt x="80" y="32"/>
                    <a:pt x="80" y="27"/>
                  </a:cubicBezTo>
                  <a:cubicBezTo>
                    <a:pt x="80" y="21"/>
                    <a:pt x="75" y="16"/>
                    <a:pt x="70" y="16"/>
                  </a:cubicBezTo>
                  <a:cubicBezTo>
                    <a:pt x="64" y="16"/>
                    <a:pt x="59" y="21"/>
                    <a:pt x="59" y="27"/>
                  </a:cubicBezTo>
                  <a:cubicBezTo>
                    <a:pt x="59" y="32"/>
                    <a:pt x="64" y="37"/>
                    <a:pt x="70" y="37"/>
                  </a:cubicBezTo>
                  <a:close/>
                  <a:moveTo>
                    <a:pt x="140" y="74"/>
                  </a:move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85"/>
                    <a:pt x="94" y="94"/>
                    <a:pt x="105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31" y="94"/>
                    <a:pt x="140" y="85"/>
                    <a:pt x="140" y="74"/>
                  </a:cubicBezTo>
                  <a:cubicBezTo>
                    <a:pt x="140" y="74"/>
                    <a:pt x="140" y="74"/>
                    <a:pt x="140" y="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152"/>
            <p:cNvSpPr>
              <a:spLocks noEditPoints="1"/>
            </p:cNvSpPr>
            <p:nvPr/>
          </p:nvSpPr>
          <p:spPr bwMode="auto">
            <a:xfrm>
              <a:off x="8697913" y="5067300"/>
              <a:ext cx="420687" cy="385763"/>
            </a:xfrm>
            <a:custGeom>
              <a:avLst/>
              <a:gdLst>
                <a:gd name="T0" fmla="*/ 108 w 133"/>
                <a:gd name="T1" fmla="*/ 3 h 122"/>
                <a:gd name="T2" fmla="*/ 43 w 133"/>
                <a:gd name="T3" fmla="*/ 119 h 122"/>
                <a:gd name="T4" fmla="*/ 25 w 133"/>
                <a:gd name="T5" fmla="*/ 119 h 122"/>
                <a:gd name="T6" fmla="*/ 90 w 133"/>
                <a:gd name="T7" fmla="*/ 3 h 122"/>
                <a:gd name="T8" fmla="*/ 108 w 133"/>
                <a:gd name="T9" fmla="*/ 3 h 122"/>
                <a:gd name="T10" fmla="*/ 11 w 133"/>
                <a:gd name="T11" fmla="*/ 52 h 122"/>
                <a:gd name="T12" fmla="*/ 11 w 133"/>
                <a:gd name="T13" fmla="*/ 11 h 122"/>
                <a:gd name="T14" fmla="*/ 52 w 133"/>
                <a:gd name="T15" fmla="*/ 11 h 122"/>
                <a:gd name="T16" fmla="*/ 52 w 133"/>
                <a:gd name="T17" fmla="*/ 52 h 122"/>
                <a:gd name="T18" fmla="*/ 11 w 133"/>
                <a:gd name="T19" fmla="*/ 52 h 122"/>
                <a:gd name="T20" fmla="*/ 18 w 133"/>
                <a:gd name="T21" fmla="*/ 45 h 122"/>
                <a:gd name="T22" fmla="*/ 45 w 133"/>
                <a:gd name="T23" fmla="*/ 45 h 122"/>
                <a:gd name="T24" fmla="*/ 45 w 133"/>
                <a:gd name="T25" fmla="*/ 18 h 122"/>
                <a:gd name="T26" fmla="*/ 18 w 133"/>
                <a:gd name="T27" fmla="*/ 18 h 122"/>
                <a:gd name="T28" fmla="*/ 18 w 133"/>
                <a:gd name="T29" fmla="*/ 45 h 122"/>
                <a:gd name="T30" fmla="*/ 122 w 133"/>
                <a:gd name="T31" fmla="*/ 111 h 122"/>
                <a:gd name="T32" fmla="*/ 81 w 133"/>
                <a:gd name="T33" fmla="*/ 111 h 122"/>
                <a:gd name="T34" fmla="*/ 81 w 133"/>
                <a:gd name="T35" fmla="*/ 70 h 122"/>
                <a:gd name="T36" fmla="*/ 122 w 133"/>
                <a:gd name="T37" fmla="*/ 70 h 122"/>
                <a:gd name="T38" fmla="*/ 122 w 133"/>
                <a:gd name="T39" fmla="*/ 111 h 122"/>
                <a:gd name="T40" fmla="*/ 115 w 133"/>
                <a:gd name="T41" fmla="*/ 77 h 122"/>
                <a:gd name="T42" fmla="*/ 88 w 133"/>
                <a:gd name="T43" fmla="*/ 77 h 122"/>
                <a:gd name="T44" fmla="*/ 88 w 133"/>
                <a:gd name="T45" fmla="*/ 104 h 122"/>
                <a:gd name="T46" fmla="*/ 115 w 133"/>
                <a:gd name="T47" fmla="*/ 104 h 122"/>
                <a:gd name="T48" fmla="*/ 115 w 133"/>
                <a:gd name="T49" fmla="*/ 7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22">
                  <a:moveTo>
                    <a:pt x="108" y="3"/>
                  </a:moveTo>
                  <a:cubicBezTo>
                    <a:pt x="43" y="119"/>
                    <a:pt x="43" y="119"/>
                    <a:pt x="43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90" y="3"/>
                    <a:pt x="90" y="3"/>
                    <a:pt x="90" y="3"/>
                  </a:cubicBezTo>
                  <a:lnTo>
                    <a:pt x="108" y="3"/>
                  </a:lnTo>
                  <a:close/>
                  <a:moveTo>
                    <a:pt x="11" y="52"/>
                  </a:moveTo>
                  <a:cubicBezTo>
                    <a:pt x="0" y="41"/>
                    <a:pt x="0" y="22"/>
                    <a:pt x="11" y="11"/>
                  </a:cubicBezTo>
                  <a:cubicBezTo>
                    <a:pt x="22" y="0"/>
                    <a:pt x="40" y="0"/>
                    <a:pt x="52" y="11"/>
                  </a:cubicBezTo>
                  <a:cubicBezTo>
                    <a:pt x="63" y="22"/>
                    <a:pt x="63" y="41"/>
                    <a:pt x="52" y="52"/>
                  </a:cubicBezTo>
                  <a:cubicBezTo>
                    <a:pt x="40" y="63"/>
                    <a:pt x="22" y="63"/>
                    <a:pt x="11" y="52"/>
                  </a:cubicBezTo>
                  <a:close/>
                  <a:moveTo>
                    <a:pt x="18" y="45"/>
                  </a:moveTo>
                  <a:cubicBezTo>
                    <a:pt x="25" y="52"/>
                    <a:pt x="37" y="52"/>
                    <a:pt x="45" y="45"/>
                  </a:cubicBezTo>
                  <a:cubicBezTo>
                    <a:pt x="52" y="37"/>
                    <a:pt x="52" y="26"/>
                    <a:pt x="45" y="18"/>
                  </a:cubicBezTo>
                  <a:cubicBezTo>
                    <a:pt x="37" y="11"/>
                    <a:pt x="25" y="11"/>
                    <a:pt x="18" y="18"/>
                  </a:cubicBezTo>
                  <a:cubicBezTo>
                    <a:pt x="11" y="26"/>
                    <a:pt x="11" y="37"/>
                    <a:pt x="18" y="45"/>
                  </a:cubicBezTo>
                  <a:close/>
                  <a:moveTo>
                    <a:pt x="122" y="111"/>
                  </a:moveTo>
                  <a:cubicBezTo>
                    <a:pt x="111" y="122"/>
                    <a:pt x="92" y="122"/>
                    <a:pt x="81" y="111"/>
                  </a:cubicBezTo>
                  <a:cubicBezTo>
                    <a:pt x="70" y="100"/>
                    <a:pt x="70" y="81"/>
                    <a:pt x="81" y="70"/>
                  </a:cubicBezTo>
                  <a:cubicBezTo>
                    <a:pt x="92" y="59"/>
                    <a:pt x="111" y="59"/>
                    <a:pt x="122" y="70"/>
                  </a:cubicBezTo>
                  <a:cubicBezTo>
                    <a:pt x="133" y="81"/>
                    <a:pt x="133" y="100"/>
                    <a:pt x="122" y="111"/>
                  </a:cubicBezTo>
                  <a:close/>
                  <a:moveTo>
                    <a:pt x="115" y="77"/>
                  </a:moveTo>
                  <a:cubicBezTo>
                    <a:pt x="107" y="70"/>
                    <a:pt x="95" y="70"/>
                    <a:pt x="88" y="77"/>
                  </a:cubicBezTo>
                  <a:cubicBezTo>
                    <a:pt x="81" y="85"/>
                    <a:pt x="81" y="97"/>
                    <a:pt x="88" y="104"/>
                  </a:cubicBezTo>
                  <a:cubicBezTo>
                    <a:pt x="95" y="111"/>
                    <a:pt x="107" y="111"/>
                    <a:pt x="115" y="104"/>
                  </a:cubicBezTo>
                  <a:cubicBezTo>
                    <a:pt x="122" y="97"/>
                    <a:pt x="122" y="85"/>
                    <a:pt x="115" y="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153"/>
            <p:cNvSpPr>
              <a:spLocks noEditPoints="1"/>
            </p:cNvSpPr>
            <p:nvPr/>
          </p:nvSpPr>
          <p:spPr bwMode="auto">
            <a:xfrm>
              <a:off x="9644063" y="2300288"/>
              <a:ext cx="338137" cy="417513"/>
            </a:xfrm>
            <a:custGeom>
              <a:avLst/>
              <a:gdLst>
                <a:gd name="T0" fmla="*/ 103 w 107"/>
                <a:gd name="T1" fmla="*/ 115 h 132"/>
                <a:gd name="T2" fmla="*/ 98 w 107"/>
                <a:gd name="T3" fmla="*/ 120 h 132"/>
                <a:gd name="T4" fmla="*/ 14 w 107"/>
                <a:gd name="T5" fmla="*/ 120 h 132"/>
                <a:gd name="T6" fmla="*/ 9 w 107"/>
                <a:gd name="T7" fmla="*/ 115 h 132"/>
                <a:gd name="T8" fmla="*/ 14 w 107"/>
                <a:gd name="T9" fmla="*/ 110 h 132"/>
                <a:gd name="T10" fmla="*/ 98 w 107"/>
                <a:gd name="T11" fmla="*/ 110 h 132"/>
                <a:gd name="T12" fmla="*/ 103 w 107"/>
                <a:gd name="T13" fmla="*/ 115 h 132"/>
                <a:gd name="T14" fmla="*/ 98 w 107"/>
                <a:gd name="T15" fmla="*/ 122 h 132"/>
                <a:gd name="T16" fmla="*/ 14 w 107"/>
                <a:gd name="T17" fmla="*/ 122 h 132"/>
                <a:gd name="T18" fmla="*/ 9 w 107"/>
                <a:gd name="T19" fmla="*/ 127 h 132"/>
                <a:gd name="T20" fmla="*/ 14 w 107"/>
                <a:gd name="T21" fmla="*/ 132 h 132"/>
                <a:gd name="T22" fmla="*/ 98 w 107"/>
                <a:gd name="T23" fmla="*/ 132 h 132"/>
                <a:gd name="T24" fmla="*/ 103 w 107"/>
                <a:gd name="T25" fmla="*/ 127 h 132"/>
                <a:gd name="T26" fmla="*/ 98 w 107"/>
                <a:gd name="T27" fmla="*/ 122 h 132"/>
                <a:gd name="T28" fmla="*/ 0 w 107"/>
                <a:gd name="T29" fmla="*/ 53 h 132"/>
                <a:gd name="T30" fmla="*/ 54 w 107"/>
                <a:gd name="T31" fmla="*/ 0 h 132"/>
                <a:gd name="T32" fmla="*/ 107 w 107"/>
                <a:gd name="T33" fmla="*/ 53 h 132"/>
                <a:gd name="T34" fmla="*/ 54 w 107"/>
                <a:gd name="T35" fmla="*/ 107 h 132"/>
                <a:gd name="T36" fmla="*/ 0 w 107"/>
                <a:gd name="T37" fmla="*/ 53 h 132"/>
                <a:gd name="T38" fmla="*/ 10 w 107"/>
                <a:gd name="T39" fmla="*/ 53 h 132"/>
                <a:gd name="T40" fmla="*/ 22 w 107"/>
                <a:gd name="T41" fmla="*/ 85 h 132"/>
                <a:gd name="T42" fmla="*/ 54 w 107"/>
                <a:gd name="T43" fmla="*/ 97 h 132"/>
                <a:gd name="T44" fmla="*/ 85 w 107"/>
                <a:gd name="T45" fmla="*/ 85 h 132"/>
                <a:gd name="T46" fmla="*/ 98 w 107"/>
                <a:gd name="T47" fmla="*/ 53 h 132"/>
                <a:gd name="T48" fmla="*/ 85 w 107"/>
                <a:gd name="T49" fmla="*/ 22 h 132"/>
                <a:gd name="T50" fmla="*/ 54 w 107"/>
                <a:gd name="T51" fmla="*/ 9 h 132"/>
                <a:gd name="T52" fmla="*/ 22 w 107"/>
                <a:gd name="T53" fmla="*/ 22 h 132"/>
                <a:gd name="T54" fmla="*/ 10 w 107"/>
                <a:gd name="T55" fmla="*/ 53 h 132"/>
                <a:gd name="T56" fmla="*/ 38 w 107"/>
                <a:gd name="T57" fmla="*/ 74 h 132"/>
                <a:gd name="T58" fmla="*/ 59 w 107"/>
                <a:gd name="T59" fmla="*/ 84 h 132"/>
                <a:gd name="T60" fmla="*/ 72 w 107"/>
                <a:gd name="T61" fmla="*/ 81 h 132"/>
                <a:gd name="T62" fmla="*/ 70 w 107"/>
                <a:gd name="T63" fmla="*/ 71 h 132"/>
                <a:gd name="T64" fmla="*/ 61 w 107"/>
                <a:gd name="T65" fmla="*/ 74 h 132"/>
                <a:gd name="T66" fmla="*/ 49 w 107"/>
                <a:gd name="T67" fmla="*/ 69 h 132"/>
                <a:gd name="T68" fmla="*/ 47 w 107"/>
                <a:gd name="T69" fmla="*/ 63 h 132"/>
                <a:gd name="T70" fmla="*/ 68 w 107"/>
                <a:gd name="T71" fmla="*/ 63 h 132"/>
                <a:gd name="T72" fmla="*/ 68 w 107"/>
                <a:gd name="T73" fmla="*/ 57 h 132"/>
                <a:gd name="T74" fmla="*/ 45 w 107"/>
                <a:gd name="T75" fmla="*/ 57 h 132"/>
                <a:gd name="T76" fmla="*/ 45 w 107"/>
                <a:gd name="T77" fmla="*/ 56 h 132"/>
                <a:gd name="T78" fmla="*/ 45 w 107"/>
                <a:gd name="T79" fmla="*/ 53 h 132"/>
                <a:gd name="T80" fmla="*/ 68 w 107"/>
                <a:gd name="T81" fmla="*/ 53 h 132"/>
                <a:gd name="T82" fmla="*/ 68 w 107"/>
                <a:gd name="T83" fmla="*/ 47 h 132"/>
                <a:gd name="T84" fmla="*/ 47 w 107"/>
                <a:gd name="T85" fmla="*/ 47 h 132"/>
                <a:gd name="T86" fmla="*/ 50 w 107"/>
                <a:gd name="T87" fmla="*/ 41 h 132"/>
                <a:gd name="T88" fmla="*/ 60 w 107"/>
                <a:gd name="T89" fmla="*/ 37 h 132"/>
                <a:gd name="T90" fmla="*/ 70 w 107"/>
                <a:gd name="T91" fmla="*/ 39 h 132"/>
                <a:gd name="T92" fmla="*/ 72 w 107"/>
                <a:gd name="T93" fmla="*/ 29 h 132"/>
                <a:gd name="T94" fmla="*/ 59 w 107"/>
                <a:gd name="T95" fmla="*/ 27 h 132"/>
                <a:gd name="T96" fmla="*/ 39 w 107"/>
                <a:gd name="T97" fmla="*/ 35 h 132"/>
                <a:gd name="T98" fmla="*/ 33 w 107"/>
                <a:gd name="T99" fmla="*/ 47 h 132"/>
                <a:gd name="T100" fmla="*/ 28 w 107"/>
                <a:gd name="T101" fmla="*/ 47 h 132"/>
                <a:gd name="T102" fmla="*/ 28 w 107"/>
                <a:gd name="T103" fmla="*/ 53 h 132"/>
                <a:gd name="T104" fmla="*/ 32 w 107"/>
                <a:gd name="T105" fmla="*/ 53 h 132"/>
                <a:gd name="T106" fmla="*/ 32 w 107"/>
                <a:gd name="T107" fmla="*/ 56 h 132"/>
                <a:gd name="T108" fmla="*/ 32 w 107"/>
                <a:gd name="T109" fmla="*/ 57 h 132"/>
                <a:gd name="T110" fmla="*/ 28 w 107"/>
                <a:gd name="T111" fmla="*/ 57 h 132"/>
                <a:gd name="T112" fmla="*/ 28 w 107"/>
                <a:gd name="T113" fmla="*/ 63 h 132"/>
                <a:gd name="T114" fmla="*/ 33 w 107"/>
                <a:gd name="T115" fmla="*/ 63 h 132"/>
                <a:gd name="T116" fmla="*/ 38 w 107"/>
                <a:gd name="T117" fmla="*/ 7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7" h="132">
                  <a:moveTo>
                    <a:pt x="103" y="115"/>
                  </a:moveTo>
                  <a:cubicBezTo>
                    <a:pt x="103" y="118"/>
                    <a:pt x="101" y="120"/>
                    <a:pt x="98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1" y="120"/>
                    <a:pt x="9" y="118"/>
                    <a:pt x="9" y="115"/>
                  </a:cubicBezTo>
                  <a:cubicBezTo>
                    <a:pt x="9" y="112"/>
                    <a:pt x="11" y="110"/>
                    <a:pt x="14" y="110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101" y="110"/>
                    <a:pt x="103" y="112"/>
                    <a:pt x="103" y="115"/>
                  </a:cubicBezTo>
                  <a:close/>
                  <a:moveTo>
                    <a:pt x="98" y="122"/>
                  </a:moveTo>
                  <a:cubicBezTo>
                    <a:pt x="14" y="122"/>
                    <a:pt x="14" y="122"/>
                    <a:pt x="14" y="122"/>
                  </a:cubicBezTo>
                  <a:cubicBezTo>
                    <a:pt x="11" y="122"/>
                    <a:pt x="9" y="124"/>
                    <a:pt x="9" y="127"/>
                  </a:cubicBezTo>
                  <a:cubicBezTo>
                    <a:pt x="9" y="130"/>
                    <a:pt x="11" y="132"/>
                    <a:pt x="14" y="132"/>
                  </a:cubicBezTo>
                  <a:cubicBezTo>
                    <a:pt x="98" y="132"/>
                    <a:pt x="98" y="132"/>
                    <a:pt x="98" y="132"/>
                  </a:cubicBezTo>
                  <a:cubicBezTo>
                    <a:pt x="101" y="132"/>
                    <a:pt x="103" y="130"/>
                    <a:pt x="103" y="127"/>
                  </a:cubicBezTo>
                  <a:cubicBezTo>
                    <a:pt x="103" y="124"/>
                    <a:pt x="101" y="122"/>
                    <a:pt x="98" y="122"/>
                  </a:cubicBezTo>
                  <a:close/>
                  <a:moveTo>
                    <a:pt x="0" y="53"/>
                  </a:move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83"/>
                    <a:pt x="83" y="107"/>
                    <a:pt x="54" y="107"/>
                  </a:cubicBezTo>
                  <a:cubicBezTo>
                    <a:pt x="24" y="107"/>
                    <a:pt x="0" y="83"/>
                    <a:pt x="0" y="53"/>
                  </a:cubicBezTo>
                  <a:close/>
                  <a:moveTo>
                    <a:pt x="10" y="53"/>
                  </a:moveTo>
                  <a:cubicBezTo>
                    <a:pt x="10" y="66"/>
                    <a:pt x="14" y="77"/>
                    <a:pt x="22" y="85"/>
                  </a:cubicBezTo>
                  <a:cubicBezTo>
                    <a:pt x="30" y="92"/>
                    <a:pt x="41" y="97"/>
                    <a:pt x="54" y="97"/>
                  </a:cubicBezTo>
                  <a:cubicBezTo>
                    <a:pt x="66" y="97"/>
                    <a:pt x="77" y="92"/>
                    <a:pt x="85" y="85"/>
                  </a:cubicBezTo>
                  <a:cubicBezTo>
                    <a:pt x="93" y="77"/>
                    <a:pt x="98" y="66"/>
                    <a:pt x="98" y="53"/>
                  </a:cubicBezTo>
                  <a:cubicBezTo>
                    <a:pt x="98" y="41"/>
                    <a:pt x="93" y="30"/>
                    <a:pt x="85" y="22"/>
                  </a:cubicBezTo>
                  <a:cubicBezTo>
                    <a:pt x="77" y="14"/>
                    <a:pt x="66" y="9"/>
                    <a:pt x="54" y="9"/>
                  </a:cubicBezTo>
                  <a:cubicBezTo>
                    <a:pt x="41" y="9"/>
                    <a:pt x="30" y="14"/>
                    <a:pt x="22" y="22"/>
                  </a:cubicBezTo>
                  <a:cubicBezTo>
                    <a:pt x="14" y="30"/>
                    <a:pt x="10" y="41"/>
                    <a:pt x="10" y="53"/>
                  </a:cubicBezTo>
                  <a:close/>
                  <a:moveTo>
                    <a:pt x="38" y="74"/>
                  </a:moveTo>
                  <a:cubicBezTo>
                    <a:pt x="43" y="81"/>
                    <a:pt x="50" y="84"/>
                    <a:pt x="59" y="84"/>
                  </a:cubicBezTo>
                  <a:cubicBezTo>
                    <a:pt x="64" y="84"/>
                    <a:pt x="69" y="83"/>
                    <a:pt x="72" y="8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8" y="72"/>
                    <a:pt x="64" y="74"/>
                    <a:pt x="61" y="74"/>
                  </a:cubicBezTo>
                  <a:cubicBezTo>
                    <a:pt x="56" y="74"/>
                    <a:pt x="52" y="72"/>
                    <a:pt x="49" y="69"/>
                  </a:cubicBezTo>
                  <a:cubicBezTo>
                    <a:pt x="48" y="68"/>
                    <a:pt x="47" y="66"/>
                    <a:pt x="47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5"/>
                    <a:pt x="45" y="54"/>
                    <a:pt x="45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5"/>
                    <a:pt x="48" y="43"/>
                    <a:pt x="50" y="41"/>
                  </a:cubicBezTo>
                  <a:cubicBezTo>
                    <a:pt x="52" y="38"/>
                    <a:pt x="56" y="37"/>
                    <a:pt x="60" y="37"/>
                  </a:cubicBezTo>
                  <a:cubicBezTo>
                    <a:pt x="64" y="37"/>
                    <a:pt x="67" y="38"/>
                    <a:pt x="70" y="3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9" y="28"/>
                    <a:pt x="64" y="27"/>
                    <a:pt x="59" y="27"/>
                  </a:cubicBezTo>
                  <a:cubicBezTo>
                    <a:pt x="51" y="27"/>
                    <a:pt x="44" y="30"/>
                    <a:pt x="39" y="35"/>
                  </a:cubicBezTo>
                  <a:cubicBezTo>
                    <a:pt x="37" y="38"/>
                    <a:pt x="34" y="42"/>
                    <a:pt x="33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6"/>
                    <a:pt x="32" y="57"/>
                    <a:pt x="32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8"/>
                    <a:pt x="36" y="71"/>
                    <a:pt x="38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154"/>
            <p:cNvSpPr>
              <a:spLocks noEditPoints="1"/>
            </p:cNvSpPr>
            <p:nvPr/>
          </p:nvSpPr>
          <p:spPr bwMode="auto">
            <a:xfrm>
              <a:off x="4175125" y="4130675"/>
              <a:ext cx="417512" cy="423863"/>
            </a:xfrm>
            <a:custGeom>
              <a:avLst/>
              <a:gdLst>
                <a:gd name="T0" fmla="*/ 132 w 132"/>
                <a:gd name="T1" fmla="*/ 100 h 134"/>
                <a:gd name="T2" fmla="*/ 94 w 132"/>
                <a:gd name="T3" fmla="*/ 100 h 134"/>
                <a:gd name="T4" fmla="*/ 99 w 132"/>
                <a:gd name="T5" fmla="*/ 107 h 134"/>
                <a:gd name="T6" fmla="*/ 128 w 132"/>
                <a:gd name="T7" fmla="*/ 116 h 134"/>
                <a:gd name="T8" fmla="*/ 128 w 132"/>
                <a:gd name="T9" fmla="*/ 118 h 134"/>
                <a:gd name="T10" fmla="*/ 99 w 132"/>
                <a:gd name="T11" fmla="*/ 127 h 134"/>
                <a:gd name="T12" fmla="*/ 128 w 132"/>
                <a:gd name="T13" fmla="*/ 118 h 134"/>
                <a:gd name="T14" fmla="*/ 52 w 132"/>
                <a:gd name="T15" fmla="*/ 106 h 134"/>
                <a:gd name="T16" fmla="*/ 43 w 132"/>
                <a:gd name="T17" fmla="*/ 94 h 134"/>
                <a:gd name="T18" fmla="*/ 50 w 132"/>
                <a:gd name="T19" fmla="*/ 90 h 134"/>
                <a:gd name="T20" fmla="*/ 55 w 132"/>
                <a:gd name="T21" fmla="*/ 99 h 134"/>
                <a:gd name="T22" fmla="*/ 51 w 132"/>
                <a:gd name="T23" fmla="*/ 82 h 134"/>
                <a:gd name="T24" fmla="*/ 48 w 132"/>
                <a:gd name="T25" fmla="*/ 61 h 134"/>
                <a:gd name="T26" fmla="*/ 61 w 132"/>
                <a:gd name="T27" fmla="*/ 50 h 134"/>
                <a:gd name="T28" fmla="*/ 69 w 132"/>
                <a:gd name="T29" fmla="*/ 58 h 134"/>
                <a:gd name="T30" fmla="*/ 77 w 132"/>
                <a:gd name="T31" fmla="*/ 69 h 134"/>
                <a:gd name="T32" fmla="*/ 68 w 132"/>
                <a:gd name="T33" fmla="*/ 69 h 134"/>
                <a:gd name="T34" fmla="*/ 70 w 132"/>
                <a:gd name="T35" fmla="*/ 80 h 134"/>
                <a:gd name="T36" fmla="*/ 78 w 132"/>
                <a:gd name="T37" fmla="*/ 93 h 134"/>
                <a:gd name="T38" fmla="*/ 63 w 132"/>
                <a:gd name="T39" fmla="*/ 108 h 134"/>
                <a:gd name="T40" fmla="*/ 61 w 132"/>
                <a:gd name="T41" fmla="*/ 116 h 134"/>
                <a:gd name="T42" fmla="*/ 63 w 132"/>
                <a:gd name="T43" fmla="*/ 101 h 134"/>
                <a:gd name="T44" fmla="*/ 68 w 132"/>
                <a:gd name="T45" fmla="*/ 89 h 134"/>
                <a:gd name="T46" fmla="*/ 59 w 132"/>
                <a:gd name="T47" fmla="*/ 76 h 134"/>
                <a:gd name="T48" fmla="*/ 53 w 132"/>
                <a:gd name="T49" fmla="*/ 70 h 134"/>
                <a:gd name="T50" fmla="*/ 92 w 132"/>
                <a:gd name="T51" fmla="*/ 123 h 134"/>
                <a:gd name="T52" fmla="*/ 63 w 132"/>
                <a:gd name="T53" fmla="*/ 134 h 134"/>
                <a:gd name="T54" fmla="*/ 33 w 132"/>
                <a:gd name="T55" fmla="*/ 130 h 134"/>
                <a:gd name="T56" fmla="*/ 0 w 132"/>
                <a:gd name="T57" fmla="*/ 85 h 134"/>
                <a:gd name="T58" fmla="*/ 37 w 132"/>
                <a:gd name="T59" fmla="*/ 31 h 134"/>
                <a:gd name="T60" fmla="*/ 38 w 132"/>
                <a:gd name="T61" fmla="*/ 22 h 134"/>
                <a:gd name="T62" fmla="*/ 24 w 132"/>
                <a:gd name="T63" fmla="*/ 7 h 134"/>
                <a:gd name="T64" fmla="*/ 50 w 132"/>
                <a:gd name="T65" fmla="*/ 0 h 134"/>
                <a:gd name="T66" fmla="*/ 79 w 132"/>
                <a:gd name="T67" fmla="*/ 3 h 134"/>
                <a:gd name="T68" fmla="*/ 98 w 132"/>
                <a:gd name="T69" fmla="*/ 10 h 134"/>
                <a:gd name="T70" fmla="*/ 85 w 132"/>
                <a:gd name="T71" fmla="*/ 24 h 134"/>
                <a:gd name="T72" fmla="*/ 84 w 132"/>
                <a:gd name="T73" fmla="*/ 32 h 134"/>
                <a:gd name="T74" fmla="*/ 121 w 132"/>
                <a:gd name="T75" fmla="*/ 87 h 134"/>
                <a:gd name="T76" fmla="*/ 114 w 132"/>
                <a:gd name="T77" fmla="*/ 87 h 134"/>
                <a:gd name="T78" fmla="*/ 114 w 132"/>
                <a:gd name="T79" fmla="*/ 86 h 134"/>
                <a:gd name="T80" fmla="*/ 79 w 132"/>
                <a:gd name="T81" fmla="*/ 37 h 134"/>
                <a:gd name="T82" fmla="*/ 43 w 132"/>
                <a:gd name="T83" fmla="*/ 37 h 134"/>
                <a:gd name="T84" fmla="*/ 7 w 132"/>
                <a:gd name="T85" fmla="*/ 86 h 134"/>
                <a:gd name="T86" fmla="*/ 7 w 132"/>
                <a:gd name="T87" fmla="*/ 87 h 134"/>
                <a:gd name="T88" fmla="*/ 57 w 132"/>
                <a:gd name="T89" fmla="*/ 127 h 134"/>
                <a:gd name="T90" fmla="*/ 63 w 132"/>
                <a:gd name="T91" fmla="*/ 127 h 134"/>
                <a:gd name="T92" fmla="*/ 86 w 132"/>
                <a:gd name="T93" fmla="*/ 124 h 134"/>
                <a:gd name="T94" fmla="*/ 44 w 132"/>
                <a:gd name="T95" fmla="*/ 21 h 134"/>
                <a:gd name="T96" fmla="*/ 85 w 132"/>
                <a:gd name="T97" fmla="*/ 8 h 134"/>
                <a:gd name="T98" fmla="*/ 77 w 132"/>
                <a:gd name="T99" fmla="*/ 8 h 134"/>
                <a:gd name="T100" fmla="*/ 71 w 132"/>
                <a:gd name="T101" fmla="*/ 6 h 134"/>
                <a:gd name="T102" fmla="*/ 50 w 132"/>
                <a:gd name="T103" fmla="*/ 6 h 134"/>
                <a:gd name="T104" fmla="*/ 41 w 132"/>
                <a:gd name="T105" fmla="*/ 9 h 134"/>
                <a:gd name="T106" fmla="*/ 44 w 132"/>
                <a:gd name="T10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4">
                  <a:moveTo>
                    <a:pt x="99" y="95"/>
                  </a:moveTo>
                  <a:cubicBezTo>
                    <a:pt x="128" y="95"/>
                    <a:pt x="128" y="95"/>
                    <a:pt x="128" y="95"/>
                  </a:cubicBezTo>
                  <a:cubicBezTo>
                    <a:pt x="130" y="95"/>
                    <a:pt x="132" y="97"/>
                    <a:pt x="132" y="100"/>
                  </a:cubicBezTo>
                  <a:cubicBezTo>
                    <a:pt x="132" y="102"/>
                    <a:pt x="130" y="104"/>
                    <a:pt x="128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6" y="104"/>
                    <a:pt x="94" y="102"/>
                    <a:pt x="94" y="100"/>
                  </a:cubicBezTo>
                  <a:cubicBezTo>
                    <a:pt x="94" y="97"/>
                    <a:pt x="96" y="95"/>
                    <a:pt x="99" y="95"/>
                  </a:cubicBezTo>
                  <a:close/>
                  <a:moveTo>
                    <a:pt x="128" y="107"/>
                  </a:moveTo>
                  <a:cubicBezTo>
                    <a:pt x="99" y="107"/>
                    <a:pt x="99" y="107"/>
                    <a:pt x="99" y="107"/>
                  </a:cubicBezTo>
                  <a:cubicBezTo>
                    <a:pt x="96" y="107"/>
                    <a:pt x="94" y="109"/>
                    <a:pt x="94" y="111"/>
                  </a:cubicBezTo>
                  <a:cubicBezTo>
                    <a:pt x="94" y="114"/>
                    <a:pt x="96" y="116"/>
                    <a:pt x="99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0" y="116"/>
                    <a:pt x="132" y="114"/>
                    <a:pt x="132" y="111"/>
                  </a:cubicBezTo>
                  <a:cubicBezTo>
                    <a:pt x="132" y="109"/>
                    <a:pt x="130" y="107"/>
                    <a:pt x="128" y="107"/>
                  </a:cubicBezTo>
                  <a:close/>
                  <a:moveTo>
                    <a:pt x="128" y="118"/>
                  </a:moveTo>
                  <a:cubicBezTo>
                    <a:pt x="99" y="118"/>
                    <a:pt x="99" y="118"/>
                    <a:pt x="99" y="118"/>
                  </a:cubicBezTo>
                  <a:cubicBezTo>
                    <a:pt x="96" y="118"/>
                    <a:pt x="94" y="120"/>
                    <a:pt x="94" y="123"/>
                  </a:cubicBezTo>
                  <a:cubicBezTo>
                    <a:pt x="94" y="125"/>
                    <a:pt x="96" y="127"/>
                    <a:pt x="99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30" y="127"/>
                    <a:pt x="132" y="125"/>
                    <a:pt x="132" y="123"/>
                  </a:cubicBezTo>
                  <a:cubicBezTo>
                    <a:pt x="132" y="120"/>
                    <a:pt x="130" y="118"/>
                    <a:pt x="128" y="118"/>
                  </a:cubicBezTo>
                  <a:close/>
                  <a:moveTo>
                    <a:pt x="59" y="113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6" y="108"/>
                    <a:pt x="54" y="107"/>
                    <a:pt x="52" y="106"/>
                  </a:cubicBezTo>
                  <a:cubicBezTo>
                    <a:pt x="50" y="105"/>
                    <a:pt x="48" y="104"/>
                    <a:pt x="47" y="103"/>
                  </a:cubicBezTo>
                  <a:cubicBezTo>
                    <a:pt x="45" y="101"/>
                    <a:pt x="44" y="100"/>
                    <a:pt x="44" y="98"/>
                  </a:cubicBezTo>
                  <a:cubicBezTo>
                    <a:pt x="43" y="97"/>
                    <a:pt x="43" y="95"/>
                    <a:pt x="43" y="94"/>
                  </a:cubicBezTo>
                  <a:cubicBezTo>
                    <a:pt x="43" y="93"/>
                    <a:pt x="43" y="92"/>
                    <a:pt x="44" y="91"/>
                  </a:cubicBezTo>
                  <a:cubicBezTo>
                    <a:pt x="45" y="90"/>
                    <a:pt x="46" y="89"/>
                    <a:pt x="47" y="89"/>
                  </a:cubicBezTo>
                  <a:cubicBezTo>
                    <a:pt x="48" y="89"/>
                    <a:pt x="49" y="90"/>
                    <a:pt x="50" y="90"/>
                  </a:cubicBezTo>
                  <a:cubicBezTo>
                    <a:pt x="51" y="91"/>
                    <a:pt x="51" y="91"/>
                    <a:pt x="51" y="92"/>
                  </a:cubicBezTo>
                  <a:cubicBezTo>
                    <a:pt x="52" y="94"/>
                    <a:pt x="52" y="95"/>
                    <a:pt x="53" y="96"/>
                  </a:cubicBezTo>
                  <a:cubicBezTo>
                    <a:pt x="53" y="97"/>
                    <a:pt x="54" y="98"/>
                    <a:pt x="55" y="99"/>
                  </a:cubicBezTo>
                  <a:cubicBezTo>
                    <a:pt x="56" y="100"/>
                    <a:pt x="57" y="101"/>
                    <a:pt x="59" y="101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6" y="84"/>
                    <a:pt x="53" y="83"/>
                    <a:pt x="51" y="82"/>
                  </a:cubicBezTo>
                  <a:cubicBezTo>
                    <a:pt x="49" y="81"/>
                    <a:pt x="47" y="80"/>
                    <a:pt x="46" y="78"/>
                  </a:cubicBezTo>
                  <a:cubicBezTo>
                    <a:pt x="45" y="76"/>
                    <a:pt x="44" y="74"/>
                    <a:pt x="44" y="71"/>
                  </a:cubicBezTo>
                  <a:cubicBezTo>
                    <a:pt x="44" y="67"/>
                    <a:pt x="45" y="64"/>
                    <a:pt x="48" y="61"/>
                  </a:cubicBezTo>
                  <a:cubicBezTo>
                    <a:pt x="50" y="59"/>
                    <a:pt x="54" y="57"/>
                    <a:pt x="59" y="57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1"/>
                    <a:pt x="59" y="50"/>
                    <a:pt x="61" y="50"/>
                  </a:cubicBezTo>
                  <a:cubicBezTo>
                    <a:pt x="62" y="50"/>
                    <a:pt x="63" y="51"/>
                    <a:pt x="63" y="53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7"/>
                    <a:pt x="67" y="58"/>
                    <a:pt x="69" y="58"/>
                  </a:cubicBezTo>
                  <a:cubicBezTo>
                    <a:pt x="71" y="59"/>
                    <a:pt x="72" y="60"/>
                    <a:pt x="74" y="62"/>
                  </a:cubicBezTo>
                  <a:cubicBezTo>
                    <a:pt x="75" y="63"/>
                    <a:pt x="75" y="64"/>
                    <a:pt x="76" y="65"/>
                  </a:cubicBezTo>
                  <a:cubicBezTo>
                    <a:pt x="76" y="67"/>
                    <a:pt x="77" y="68"/>
                    <a:pt x="77" y="69"/>
                  </a:cubicBezTo>
                  <a:cubicBezTo>
                    <a:pt x="77" y="70"/>
                    <a:pt x="76" y="71"/>
                    <a:pt x="75" y="72"/>
                  </a:cubicBezTo>
                  <a:cubicBezTo>
                    <a:pt x="75" y="72"/>
                    <a:pt x="74" y="73"/>
                    <a:pt x="72" y="73"/>
                  </a:cubicBezTo>
                  <a:cubicBezTo>
                    <a:pt x="70" y="73"/>
                    <a:pt x="69" y="72"/>
                    <a:pt x="68" y="69"/>
                  </a:cubicBezTo>
                  <a:cubicBezTo>
                    <a:pt x="67" y="66"/>
                    <a:pt x="66" y="65"/>
                    <a:pt x="63" y="64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6" y="78"/>
                    <a:pt x="68" y="79"/>
                    <a:pt x="70" y="80"/>
                  </a:cubicBezTo>
                  <a:cubicBezTo>
                    <a:pt x="71" y="80"/>
                    <a:pt x="73" y="81"/>
                    <a:pt x="74" y="83"/>
                  </a:cubicBezTo>
                  <a:cubicBezTo>
                    <a:pt x="75" y="84"/>
                    <a:pt x="76" y="85"/>
                    <a:pt x="77" y="87"/>
                  </a:cubicBezTo>
                  <a:cubicBezTo>
                    <a:pt x="78" y="89"/>
                    <a:pt x="78" y="91"/>
                    <a:pt x="78" y="93"/>
                  </a:cubicBezTo>
                  <a:cubicBezTo>
                    <a:pt x="78" y="95"/>
                    <a:pt x="78" y="98"/>
                    <a:pt x="77" y="100"/>
                  </a:cubicBezTo>
                  <a:cubicBezTo>
                    <a:pt x="75" y="102"/>
                    <a:pt x="74" y="104"/>
                    <a:pt x="71" y="105"/>
                  </a:cubicBezTo>
                  <a:cubicBezTo>
                    <a:pt x="69" y="107"/>
                    <a:pt x="66" y="108"/>
                    <a:pt x="63" y="10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4"/>
                    <a:pt x="63" y="115"/>
                    <a:pt x="62" y="116"/>
                  </a:cubicBezTo>
                  <a:cubicBezTo>
                    <a:pt x="62" y="116"/>
                    <a:pt x="62" y="116"/>
                    <a:pt x="61" y="116"/>
                  </a:cubicBezTo>
                  <a:cubicBezTo>
                    <a:pt x="60" y="116"/>
                    <a:pt x="59" y="116"/>
                    <a:pt x="59" y="116"/>
                  </a:cubicBezTo>
                  <a:cubicBezTo>
                    <a:pt x="59" y="115"/>
                    <a:pt x="59" y="114"/>
                    <a:pt x="59" y="113"/>
                  </a:cubicBezTo>
                  <a:close/>
                  <a:moveTo>
                    <a:pt x="63" y="101"/>
                  </a:moveTo>
                  <a:cubicBezTo>
                    <a:pt x="65" y="101"/>
                    <a:pt x="67" y="100"/>
                    <a:pt x="68" y="99"/>
                  </a:cubicBezTo>
                  <a:cubicBezTo>
                    <a:pt x="69" y="97"/>
                    <a:pt x="70" y="96"/>
                    <a:pt x="70" y="94"/>
                  </a:cubicBezTo>
                  <a:cubicBezTo>
                    <a:pt x="70" y="92"/>
                    <a:pt x="69" y="90"/>
                    <a:pt x="68" y="89"/>
                  </a:cubicBezTo>
                  <a:cubicBezTo>
                    <a:pt x="67" y="88"/>
                    <a:pt x="65" y="87"/>
                    <a:pt x="63" y="86"/>
                  </a:cubicBezTo>
                  <a:lnTo>
                    <a:pt x="63" y="101"/>
                  </a:lnTo>
                  <a:close/>
                  <a:moveTo>
                    <a:pt x="59" y="76"/>
                  </a:moveTo>
                  <a:cubicBezTo>
                    <a:pt x="59" y="63"/>
                    <a:pt x="59" y="63"/>
                    <a:pt x="59" y="63"/>
                  </a:cubicBezTo>
                  <a:cubicBezTo>
                    <a:pt x="57" y="64"/>
                    <a:pt x="55" y="65"/>
                    <a:pt x="54" y="66"/>
                  </a:cubicBezTo>
                  <a:cubicBezTo>
                    <a:pt x="53" y="67"/>
                    <a:pt x="53" y="68"/>
                    <a:pt x="53" y="70"/>
                  </a:cubicBezTo>
                  <a:cubicBezTo>
                    <a:pt x="53" y="72"/>
                    <a:pt x="53" y="73"/>
                    <a:pt x="54" y="74"/>
                  </a:cubicBezTo>
                  <a:cubicBezTo>
                    <a:pt x="55" y="75"/>
                    <a:pt x="57" y="76"/>
                    <a:pt x="59" y="76"/>
                  </a:cubicBezTo>
                  <a:close/>
                  <a:moveTo>
                    <a:pt x="92" y="123"/>
                  </a:moveTo>
                  <a:cubicBezTo>
                    <a:pt x="92" y="125"/>
                    <a:pt x="93" y="127"/>
                    <a:pt x="94" y="128"/>
                  </a:cubicBezTo>
                  <a:cubicBezTo>
                    <a:pt x="83" y="133"/>
                    <a:pt x="71" y="134"/>
                    <a:pt x="64" y="134"/>
                  </a:cubicBezTo>
                  <a:cubicBezTo>
                    <a:pt x="64" y="134"/>
                    <a:pt x="63" y="134"/>
                    <a:pt x="63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4"/>
                    <a:pt x="57" y="134"/>
                    <a:pt x="57" y="134"/>
                  </a:cubicBezTo>
                  <a:cubicBezTo>
                    <a:pt x="52" y="134"/>
                    <a:pt x="43" y="133"/>
                    <a:pt x="33" y="130"/>
                  </a:cubicBezTo>
                  <a:cubicBezTo>
                    <a:pt x="24" y="127"/>
                    <a:pt x="14" y="122"/>
                    <a:pt x="7" y="112"/>
                  </a:cubicBezTo>
                  <a:cubicBezTo>
                    <a:pt x="3" y="106"/>
                    <a:pt x="0" y="97"/>
                    <a:pt x="0" y="87"/>
                  </a:cubicBezTo>
                  <a:cubicBezTo>
                    <a:pt x="0" y="87"/>
                    <a:pt x="0" y="86"/>
                    <a:pt x="0" y="85"/>
                  </a:cubicBezTo>
                  <a:cubicBezTo>
                    <a:pt x="0" y="82"/>
                    <a:pt x="1" y="72"/>
                    <a:pt x="6" y="61"/>
                  </a:cubicBezTo>
                  <a:cubicBezTo>
                    <a:pt x="11" y="51"/>
                    <a:pt x="20" y="40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7" y="29"/>
                    <a:pt x="37" y="28"/>
                    <a:pt x="38" y="28"/>
                  </a:cubicBezTo>
                  <a:cubicBezTo>
                    <a:pt x="37" y="27"/>
                    <a:pt x="37" y="26"/>
                    <a:pt x="37" y="24"/>
                  </a:cubicBezTo>
                  <a:cubicBezTo>
                    <a:pt x="37" y="23"/>
                    <a:pt x="37" y="23"/>
                    <a:pt x="38" y="22"/>
                  </a:cubicBezTo>
                  <a:cubicBezTo>
                    <a:pt x="35" y="18"/>
                    <a:pt x="30" y="14"/>
                    <a:pt x="25" y="12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3" y="9"/>
                    <a:pt x="23" y="8"/>
                    <a:pt x="24" y="7"/>
                  </a:cubicBezTo>
                  <a:cubicBezTo>
                    <a:pt x="24" y="7"/>
                    <a:pt x="28" y="2"/>
                    <a:pt x="36" y="2"/>
                  </a:cubicBezTo>
                  <a:cubicBezTo>
                    <a:pt x="38" y="2"/>
                    <a:pt x="40" y="2"/>
                    <a:pt x="42" y="3"/>
                  </a:cubicBezTo>
                  <a:cubicBezTo>
                    <a:pt x="43" y="2"/>
                    <a:pt x="46" y="0"/>
                    <a:pt x="50" y="0"/>
                  </a:cubicBezTo>
                  <a:cubicBezTo>
                    <a:pt x="53" y="0"/>
                    <a:pt x="57" y="1"/>
                    <a:pt x="61" y="3"/>
                  </a:cubicBezTo>
                  <a:cubicBezTo>
                    <a:pt x="64" y="1"/>
                    <a:pt x="68" y="0"/>
                    <a:pt x="71" y="0"/>
                  </a:cubicBezTo>
                  <a:cubicBezTo>
                    <a:pt x="75" y="0"/>
                    <a:pt x="78" y="2"/>
                    <a:pt x="79" y="3"/>
                  </a:cubicBezTo>
                  <a:cubicBezTo>
                    <a:pt x="81" y="2"/>
                    <a:pt x="84" y="2"/>
                    <a:pt x="85" y="2"/>
                  </a:cubicBezTo>
                  <a:cubicBezTo>
                    <a:pt x="93" y="2"/>
                    <a:pt x="97" y="7"/>
                    <a:pt x="97" y="7"/>
                  </a:cubicBezTo>
                  <a:cubicBezTo>
                    <a:pt x="98" y="8"/>
                    <a:pt x="98" y="9"/>
                    <a:pt x="98" y="10"/>
                  </a:cubicBezTo>
                  <a:cubicBezTo>
                    <a:pt x="98" y="11"/>
                    <a:pt x="97" y="12"/>
                    <a:pt x="96" y="12"/>
                  </a:cubicBezTo>
                  <a:cubicBezTo>
                    <a:pt x="91" y="14"/>
                    <a:pt x="87" y="18"/>
                    <a:pt x="84" y="22"/>
                  </a:cubicBezTo>
                  <a:cubicBezTo>
                    <a:pt x="84" y="23"/>
                    <a:pt x="85" y="23"/>
                    <a:pt x="85" y="24"/>
                  </a:cubicBezTo>
                  <a:cubicBezTo>
                    <a:pt x="85" y="26"/>
                    <a:pt x="84" y="27"/>
                    <a:pt x="83" y="28"/>
                  </a:cubicBezTo>
                  <a:cubicBezTo>
                    <a:pt x="84" y="28"/>
                    <a:pt x="85" y="29"/>
                    <a:pt x="85" y="31"/>
                  </a:cubicBezTo>
                  <a:cubicBezTo>
                    <a:pt x="85" y="31"/>
                    <a:pt x="84" y="32"/>
                    <a:pt x="84" y="32"/>
                  </a:cubicBezTo>
                  <a:cubicBezTo>
                    <a:pt x="101" y="40"/>
                    <a:pt x="110" y="51"/>
                    <a:pt x="115" y="61"/>
                  </a:cubicBezTo>
                  <a:cubicBezTo>
                    <a:pt x="120" y="72"/>
                    <a:pt x="121" y="82"/>
                    <a:pt x="121" y="85"/>
                  </a:cubicBezTo>
                  <a:cubicBezTo>
                    <a:pt x="121" y="86"/>
                    <a:pt x="121" y="87"/>
                    <a:pt x="121" y="87"/>
                  </a:cubicBezTo>
                  <a:cubicBezTo>
                    <a:pt x="121" y="89"/>
                    <a:pt x="121" y="91"/>
                    <a:pt x="121" y="93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4" y="91"/>
                    <a:pt x="114" y="89"/>
                    <a:pt x="114" y="87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6"/>
                    <a:pt x="114" y="85"/>
                  </a:cubicBezTo>
                  <a:cubicBezTo>
                    <a:pt x="114" y="82"/>
                    <a:pt x="114" y="74"/>
                    <a:pt x="109" y="64"/>
                  </a:cubicBezTo>
                  <a:cubicBezTo>
                    <a:pt x="104" y="55"/>
                    <a:pt x="95" y="45"/>
                    <a:pt x="79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26" y="45"/>
                    <a:pt x="17" y="55"/>
                    <a:pt x="12" y="64"/>
                  </a:cubicBezTo>
                  <a:cubicBezTo>
                    <a:pt x="8" y="74"/>
                    <a:pt x="7" y="82"/>
                    <a:pt x="7" y="85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96"/>
                    <a:pt x="10" y="103"/>
                    <a:pt x="13" y="108"/>
                  </a:cubicBezTo>
                  <a:cubicBezTo>
                    <a:pt x="17" y="114"/>
                    <a:pt x="22" y="118"/>
                    <a:pt x="27" y="120"/>
                  </a:cubicBezTo>
                  <a:cubicBezTo>
                    <a:pt x="38" y="126"/>
                    <a:pt x="51" y="127"/>
                    <a:pt x="57" y="127"/>
                  </a:cubicBezTo>
                  <a:cubicBezTo>
                    <a:pt x="57" y="127"/>
                    <a:pt x="58" y="127"/>
                    <a:pt x="58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27"/>
                    <a:pt x="64" y="127"/>
                    <a:pt x="64" y="127"/>
                  </a:cubicBezTo>
                  <a:cubicBezTo>
                    <a:pt x="69" y="127"/>
                    <a:pt x="77" y="126"/>
                    <a:pt x="86" y="124"/>
                  </a:cubicBezTo>
                  <a:cubicBezTo>
                    <a:pt x="88" y="123"/>
                    <a:pt x="90" y="122"/>
                    <a:pt x="92" y="121"/>
                  </a:cubicBezTo>
                  <a:cubicBezTo>
                    <a:pt x="92" y="122"/>
                    <a:pt x="92" y="122"/>
                    <a:pt x="92" y="123"/>
                  </a:cubicBezTo>
                  <a:close/>
                  <a:moveTo>
                    <a:pt x="44" y="21"/>
                  </a:moveTo>
                  <a:cubicBezTo>
                    <a:pt x="77" y="21"/>
                    <a:pt x="77" y="21"/>
                    <a:pt x="77" y="21"/>
                  </a:cubicBezTo>
                  <a:cubicBezTo>
                    <a:pt x="80" y="17"/>
                    <a:pt x="84" y="12"/>
                    <a:pt x="90" y="9"/>
                  </a:cubicBezTo>
                  <a:cubicBezTo>
                    <a:pt x="88" y="8"/>
                    <a:pt x="87" y="8"/>
                    <a:pt x="85" y="8"/>
                  </a:cubicBezTo>
                  <a:cubicBezTo>
                    <a:pt x="84" y="8"/>
                    <a:pt x="82" y="8"/>
                    <a:pt x="80" y="9"/>
                  </a:cubicBezTo>
                  <a:cubicBezTo>
                    <a:pt x="79" y="10"/>
                    <a:pt x="78" y="9"/>
                    <a:pt x="77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8"/>
                    <a:pt x="77" y="8"/>
                    <a:pt x="76" y="8"/>
                  </a:cubicBezTo>
                  <a:cubicBezTo>
                    <a:pt x="76" y="8"/>
                    <a:pt x="76" y="8"/>
                    <a:pt x="75" y="7"/>
                  </a:cubicBezTo>
                  <a:cubicBezTo>
                    <a:pt x="74" y="7"/>
                    <a:pt x="73" y="6"/>
                    <a:pt x="71" y="6"/>
                  </a:cubicBezTo>
                  <a:cubicBezTo>
                    <a:pt x="69" y="6"/>
                    <a:pt x="66" y="7"/>
                    <a:pt x="62" y="9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5" y="7"/>
                    <a:pt x="53" y="6"/>
                    <a:pt x="50" y="6"/>
                  </a:cubicBezTo>
                  <a:cubicBezTo>
                    <a:pt x="47" y="6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2" y="10"/>
                    <a:pt x="41" y="9"/>
                  </a:cubicBezTo>
                  <a:cubicBezTo>
                    <a:pt x="39" y="8"/>
                    <a:pt x="37" y="8"/>
                    <a:pt x="36" y="8"/>
                  </a:cubicBezTo>
                  <a:cubicBezTo>
                    <a:pt x="34" y="8"/>
                    <a:pt x="33" y="8"/>
                    <a:pt x="31" y="9"/>
                  </a:cubicBezTo>
                  <a:cubicBezTo>
                    <a:pt x="37" y="12"/>
                    <a:pt x="41" y="17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155"/>
            <p:cNvSpPr>
              <a:spLocks noEditPoints="1"/>
            </p:cNvSpPr>
            <p:nvPr/>
          </p:nvSpPr>
          <p:spPr bwMode="auto">
            <a:xfrm>
              <a:off x="7851775" y="1370013"/>
              <a:ext cx="303212" cy="442913"/>
            </a:xfrm>
            <a:custGeom>
              <a:avLst/>
              <a:gdLst>
                <a:gd name="T0" fmla="*/ 14 w 96"/>
                <a:gd name="T1" fmla="*/ 0 h 140"/>
                <a:gd name="T2" fmla="*/ 0 w 96"/>
                <a:gd name="T3" fmla="*/ 126 h 140"/>
                <a:gd name="T4" fmla="*/ 82 w 96"/>
                <a:gd name="T5" fmla="*/ 140 h 140"/>
                <a:gd name="T6" fmla="*/ 96 w 96"/>
                <a:gd name="T7" fmla="*/ 126 h 140"/>
                <a:gd name="T8" fmla="*/ 96 w 96"/>
                <a:gd name="T9" fmla="*/ 14 h 140"/>
                <a:gd name="T10" fmla="*/ 42 w 96"/>
                <a:gd name="T11" fmla="*/ 4 h 140"/>
                <a:gd name="T12" fmla="*/ 56 w 96"/>
                <a:gd name="T13" fmla="*/ 5 h 140"/>
                <a:gd name="T14" fmla="*/ 42 w 96"/>
                <a:gd name="T15" fmla="*/ 7 h 140"/>
                <a:gd name="T16" fmla="*/ 42 w 96"/>
                <a:gd name="T17" fmla="*/ 4 h 140"/>
                <a:gd name="T18" fmla="*/ 42 w 96"/>
                <a:gd name="T19" fmla="*/ 129 h 140"/>
                <a:gd name="T20" fmla="*/ 54 w 96"/>
                <a:gd name="T21" fmla="*/ 129 h 140"/>
                <a:gd name="T22" fmla="*/ 86 w 96"/>
                <a:gd name="T23" fmla="*/ 115 h 140"/>
                <a:gd name="T24" fmla="*/ 14 w 96"/>
                <a:gd name="T25" fmla="*/ 118 h 140"/>
                <a:gd name="T26" fmla="*/ 10 w 96"/>
                <a:gd name="T27" fmla="*/ 15 h 140"/>
                <a:gd name="T28" fmla="*/ 82 w 96"/>
                <a:gd name="T29" fmla="*/ 11 h 140"/>
                <a:gd name="T30" fmla="*/ 86 w 96"/>
                <a:gd name="T31" fmla="*/ 115 h 140"/>
                <a:gd name="T32" fmla="*/ 36 w 96"/>
                <a:gd name="T33" fmla="*/ 107 h 140"/>
                <a:gd name="T34" fmla="*/ 22 w 96"/>
                <a:gd name="T35" fmla="*/ 109 h 140"/>
                <a:gd name="T36" fmla="*/ 19 w 96"/>
                <a:gd name="T37" fmla="*/ 71 h 140"/>
                <a:gd name="T38" fmla="*/ 33 w 96"/>
                <a:gd name="T39" fmla="*/ 69 h 140"/>
                <a:gd name="T40" fmla="*/ 56 w 96"/>
                <a:gd name="T41" fmla="*/ 59 h 140"/>
                <a:gd name="T42" fmla="*/ 54 w 96"/>
                <a:gd name="T43" fmla="*/ 109 h 140"/>
                <a:gd name="T44" fmla="*/ 40 w 96"/>
                <a:gd name="T45" fmla="*/ 107 h 140"/>
                <a:gd name="T46" fmla="*/ 42 w 96"/>
                <a:gd name="T47" fmla="*/ 56 h 140"/>
                <a:gd name="T48" fmla="*/ 56 w 96"/>
                <a:gd name="T49" fmla="*/ 59 h 140"/>
                <a:gd name="T50" fmla="*/ 77 w 96"/>
                <a:gd name="T51" fmla="*/ 107 h 140"/>
                <a:gd name="T52" fmla="*/ 63 w 96"/>
                <a:gd name="T53" fmla="*/ 109 h 140"/>
                <a:gd name="T54" fmla="*/ 61 w 96"/>
                <a:gd name="T55" fmla="*/ 46 h 140"/>
                <a:gd name="T56" fmla="*/ 75 w 96"/>
                <a:gd name="T57" fmla="*/ 44 h 140"/>
                <a:gd name="T58" fmla="*/ 68 w 96"/>
                <a:gd name="T59" fmla="*/ 40 h 140"/>
                <a:gd name="T60" fmla="*/ 28 w 96"/>
                <a:gd name="T61" fmla="*/ 53 h 140"/>
                <a:gd name="T62" fmla="*/ 47 w 96"/>
                <a:gd name="T63" fmla="*/ 30 h 140"/>
                <a:gd name="T64" fmla="*/ 68 w 96"/>
                <a:gd name="T65" fmla="*/ 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40">
                  <a:moveTo>
                    <a:pt x="8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34"/>
                    <a:pt x="6" y="140"/>
                    <a:pt x="14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90" y="140"/>
                    <a:pt x="96" y="134"/>
                    <a:pt x="96" y="126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6"/>
                    <a:pt x="90" y="0"/>
                    <a:pt x="82" y="0"/>
                  </a:cubicBezTo>
                  <a:close/>
                  <a:moveTo>
                    <a:pt x="42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6" y="4"/>
                    <a:pt x="56" y="5"/>
                  </a:cubicBezTo>
                  <a:cubicBezTo>
                    <a:pt x="56" y="6"/>
                    <a:pt x="55" y="7"/>
                    <a:pt x="55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0" y="6"/>
                    <a:pt x="40" y="5"/>
                  </a:cubicBezTo>
                  <a:cubicBezTo>
                    <a:pt x="40" y="4"/>
                    <a:pt x="41" y="4"/>
                    <a:pt x="42" y="4"/>
                  </a:cubicBezTo>
                  <a:close/>
                  <a:moveTo>
                    <a:pt x="48" y="135"/>
                  </a:moveTo>
                  <a:cubicBezTo>
                    <a:pt x="45" y="135"/>
                    <a:pt x="42" y="133"/>
                    <a:pt x="42" y="129"/>
                  </a:cubicBezTo>
                  <a:cubicBezTo>
                    <a:pt x="42" y="125"/>
                    <a:pt x="45" y="123"/>
                    <a:pt x="48" y="123"/>
                  </a:cubicBezTo>
                  <a:cubicBezTo>
                    <a:pt x="52" y="123"/>
                    <a:pt x="54" y="125"/>
                    <a:pt x="54" y="129"/>
                  </a:cubicBezTo>
                  <a:cubicBezTo>
                    <a:pt x="54" y="133"/>
                    <a:pt x="52" y="135"/>
                    <a:pt x="48" y="135"/>
                  </a:cubicBezTo>
                  <a:close/>
                  <a:moveTo>
                    <a:pt x="86" y="115"/>
                  </a:moveTo>
                  <a:cubicBezTo>
                    <a:pt x="86" y="117"/>
                    <a:pt x="84" y="118"/>
                    <a:pt x="82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2" y="118"/>
                    <a:pt x="10" y="117"/>
                    <a:pt x="10" y="1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2" y="11"/>
                    <a:pt x="14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4" y="11"/>
                    <a:pt x="86" y="13"/>
                    <a:pt x="86" y="15"/>
                  </a:cubicBezTo>
                  <a:cubicBezTo>
                    <a:pt x="86" y="115"/>
                    <a:pt x="86" y="115"/>
                    <a:pt x="86" y="115"/>
                  </a:cubicBezTo>
                  <a:close/>
                  <a:moveTo>
                    <a:pt x="36" y="71"/>
                  </a:moveTo>
                  <a:cubicBezTo>
                    <a:pt x="36" y="107"/>
                    <a:pt x="36" y="107"/>
                    <a:pt x="36" y="107"/>
                  </a:cubicBezTo>
                  <a:cubicBezTo>
                    <a:pt x="36" y="108"/>
                    <a:pt x="35" y="109"/>
                    <a:pt x="33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0" y="109"/>
                    <a:pt x="19" y="108"/>
                    <a:pt x="19" y="107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0"/>
                    <a:pt x="20" y="69"/>
                    <a:pt x="22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5" y="69"/>
                    <a:pt x="36" y="70"/>
                    <a:pt x="36" y="71"/>
                  </a:cubicBezTo>
                  <a:close/>
                  <a:moveTo>
                    <a:pt x="56" y="59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6" y="108"/>
                    <a:pt x="55" y="109"/>
                    <a:pt x="54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1" y="109"/>
                    <a:pt x="40" y="108"/>
                    <a:pt x="40" y="107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7"/>
                    <a:pt x="41" y="56"/>
                    <a:pt x="42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6" y="57"/>
                    <a:pt x="56" y="59"/>
                  </a:cubicBezTo>
                  <a:close/>
                  <a:moveTo>
                    <a:pt x="77" y="46"/>
                  </a:move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6" y="109"/>
                    <a:pt x="75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2" y="109"/>
                    <a:pt x="61" y="108"/>
                    <a:pt x="61" y="10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2" y="44"/>
                    <a:pt x="63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6" y="44"/>
                    <a:pt x="77" y="45"/>
                    <a:pt x="77" y="46"/>
                  </a:cubicBezTo>
                  <a:close/>
                  <a:moveTo>
                    <a:pt x="68" y="40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51" y="55"/>
                    <a:pt x="28" y="53"/>
                    <a:pt x="28" y="53"/>
                  </a:cubicBezTo>
                  <a:cubicBezTo>
                    <a:pt x="45" y="50"/>
                    <a:pt x="53" y="39"/>
                    <a:pt x="55" y="34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63" y="25"/>
                    <a:pt x="63" y="25"/>
                    <a:pt x="63" y="25"/>
                  </a:cubicBezTo>
                  <a:lnTo>
                    <a:pt x="68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156"/>
            <p:cNvSpPr>
              <a:spLocks noEditPoints="1"/>
            </p:cNvSpPr>
            <p:nvPr/>
          </p:nvSpPr>
          <p:spPr bwMode="auto">
            <a:xfrm>
              <a:off x="11410950" y="1366838"/>
              <a:ext cx="422275" cy="446088"/>
            </a:xfrm>
            <a:custGeom>
              <a:avLst/>
              <a:gdLst>
                <a:gd name="T0" fmla="*/ 15 w 134"/>
                <a:gd name="T1" fmla="*/ 82 h 141"/>
                <a:gd name="T2" fmla="*/ 13 w 134"/>
                <a:gd name="T3" fmla="*/ 94 h 141"/>
                <a:gd name="T4" fmla="*/ 13 w 134"/>
                <a:gd name="T5" fmla="*/ 86 h 141"/>
                <a:gd name="T6" fmla="*/ 15 w 134"/>
                <a:gd name="T7" fmla="*/ 106 h 141"/>
                <a:gd name="T8" fmla="*/ 13 w 134"/>
                <a:gd name="T9" fmla="*/ 106 h 141"/>
                <a:gd name="T10" fmla="*/ 15 w 134"/>
                <a:gd name="T11" fmla="*/ 110 h 141"/>
                <a:gd name="T12" fmla="*/ 13 w 134"/>
                <a:gd name="T13" fmla="*/ 121 h 141"/>
                <a:gd name="T14" fmla="*/ 15 w 134"/>
                <a:gd name="T15" fmla="*/ 121 h 141"/>
                <a:gd name="T16" fmla="*/ 117 w 134"/>
                <a:gd name="T17" fmla="*/ 113 h 141"/>
                <a:gd name="T18" fmla="*/ 95 w 134"/>
                <a:gd name="T19" fmla="*/ 108 h 141"/>
                <a:gd name="T20" fmla="*/ 122 w 134"/>
                <a:gd name="T21" fmla="*/ 67 h 141"/>
                <a:gd name="T22" fmla="*/ 16 w 134"/>
                <a:gd name="T23" fmla="*/ 43 h 141"/>
                <a:gd name="T24" fmla="*/ 16 w 134"/>
                <a:gd name="T25" fmla="*/ 133 h 141"/>
                <a:gd name="T26" fmla="*/ 122 w 134"/>
                <a:gd name="T27" fmla="*/ 109 h 141"/>
                <a:gd name="T28" fmla="*/ 114 w 134"/>
                <a:gd name="T29" fmla="*/ 141 h 141"/>
                <a:gd name="T30" fmla="*/ 0 w 134"/>
                <a:gd name="T31" fmla="*/ 51 h 141"/>
                <a:gd name="T32" fmla="*/ 130 w 134"/>
                <a:gd name="T33" fmla="*/ 51 h 141"/>
                <a:gd name="T34" fmla="*/ 134 w 134"/>
                <a:gd name="T35" fmla="*/ 108 h 141"/>
                <a:gd name="T36" fmla="*/ 95 w 134"/>
                <a:gd name="T37" fmla="*/ 100 h 141"/>
                <a:gd name="T38" fmla="*/ 95 w 134"/>
                <a:gd name="T39" fmla="*/ 75 h 141"/>
                <a:gd name="T40" fmla="*/ 105 w 134"/>
                <a:gd name="T41" fmla="*/ 126 h 141"/>
                <a:gd name="T42" fmla="*/ 113 w 134"/>
                <a:gd name="T43" fmla="*/ 128 h 141"/>
                <a:gd name="T44" fmla="*/ 105 w 134"/>
                <a:gd name="T45" fmla="*/ 126 h 141"/>
                <a:gd name="T46" fmla="*/ 116 w 134"/>
                <a:gd name="T47" fmla="*/ 125 h 141"/>
                <a:gd name="T48" fmla="*/ 115 w 134"/>
                <a:gd name="T49" fmla="*/ 116 h 141"/>
                <a:gd name="T50" fmla="*/ 26 w 134"/>
                <a:gd name="T51" fmla="*/ 47 h 141"/>
                <a:gd name="T52" fmla="*/ 18 w 134"/>
                <a:gd name="T53" fmla="*/ 50 h 141"/>
                <a:gd name="T54" fmla="*/ 26 w 134"/>
                <a:gd name="T55" fmla="*/ 50 h 141"/>
                <a:gd name="T56" fmla="*/ 81 w 134"/>
                <a:gd name="T57" fmla="*/ 126 h 141"/>
                <a:gd name="T58" fmla="*/ 13 w 134"/>
                <a:gd name="T59" fmla="*/ 71 h 141"/>
                <a:gd name="T60" fmla="*/ 13 w 134"/>
                <a:gd name="T61" fmla="*/ 63 h 141"/>
                <a:gd name="T62" fmla="*/ 101 w 134"/>
                <a:gd name="T63" fmla="*/ 128 h 141"/>
                <a:gd name="T64" fmla="*/ 93 w 134"/>
                <a:gd name="T65" fmla="*/ 128 h 141"/>
                <a:gd name="T66" fmla="*/ 14 w 134"/>
                <a:gd name="T67" fmla="*/ 50 h 141"/>
                <a:gd name="T68" fmla="*/ 15 w 134"/>
                <a:gd name="T69" fmla="*/ 59 h 141"/>
                <a:gd name="T70" fmla="*/ 88 w 134"/>
                <a:gd name="T71" fmla="*/ 47 h 141"/>
                <a:gd name="T72" fmla="*/ 97 w 134"/>
                <a:gd name="T73" fmla="*/ 47 h 141"/>
                <a:gd name="T74" fmla="*/ 65 w 134"/>
                <a:gd name="T75" fmla="*/ 50 h 141"/>
                <a:gd name="T76" fmla="*/ 78 w 134"/>
                <a:gd name="T77" fmla="*/ 126 h 141"/>
                <a:gd name="T78" fmla="*/ 78 w 134"/>
                <a:gd name="T79" fmla="*/ 128 h 141"/>
                <a:gd name="T80" fmla="*/ 77 w 134"/>
                <a:gd name="T81" fmla="*/ 47 h 141"/>
                <a:gd name="T82" fmla="*/ 85 w 134"/>
                <a:gd name="T83" fmla="*/ 47 h 141"/>
                <a:gd name="T84" fmla="*/ 117 w 134"/>
                <a:gd name="T85" fmla="*/ 58 h 141"/>
                <a:gd name="T86" fmla="*/ 117 w 134"/>
                <a:gd name="T87" fmla="*/ 54 h 141"/>
                <a:gd name="T88" fmla="*/ 112 w 134"/>
                <a:gd name="T89" fmla="*/ 50 h 141"/>
                <a:gd name="T90" fmla="*/ 117 w 134"/>
                <a:gd name="T91" fmla="*/ 55 h 141"/>
                <a:gd name="T92" fmla="*/ 100 w 134"/>
                <a:gd name="T93" fmla="*/ 50 h 141"/>
                <a:gd name="T94" fmla="*/ 100 w 134"/>
                <a:gd name="T95" fmla="*/ 47 h 141"/>
                <a:gd name="T96" fmla="*/ 34 w 134"/>
                <a:gd name="T97" fmla="*/ 128 h 141"/>
                <a:gd name="T98" fmla="*/ 50 w 134"/>
                <a:gd name="T99" fmla="*/ 47 h 141"/>
                <a:gd name="T100" fmla="*/ 50 w 134"/>
                <a:gd name="T101" fmla="*/ 50 h 141"/>
                <a:gd name="T102" fmla="*/ 22 w 134"/>
                <a:gd name="T103" fmla="*/ 126 h 141"/>
                <a:gd name="T104" fmla="*/ 30 w 134"/>
                <a:gd name="T105" fmla="*/ 126 h 141"/>
                <a:gd name="T106" fmla="*/ 30 w 134"/>
                <a:gd name="T107" fmla="*/ 50 h 141"/>
                <a:gd name="T108" fmla="*/ 61 w 134"/>
                <a:gd name="T109" fmla="*/ 47 h 141"/>
                <a:gd name="T110" fmla="*/ 61 w 134"/>
                <a:gd name="T111" fmla="*/ 50 h 141"/>
                <a:gd name="T112" fmla="*/ 46 w 134"/>
                <a:gd name="T113" fmla="*/ 126 h 141"/>
                <a:gd name="T114" fmla="*/ 54 w 134"/>
                <a:gd name="T115" fmla="*/ 126 h 141"/>
                <a:gd name="T116" fmla="*/ 58 w 134"/>
                <a:gd name="T117" fmla="*/ 128 h 141"/>
                <a:gd name="T118" fmla="*/ 96 w 134"/>
                <a:gd name="T119" fmla="*/ 80 h 141"/>
                <a:gd name="T120" fmla="*/ 103 w 134"/>
                <a:gd name="T121" fmla="*/ 88 h 141"/>
                <a:gd name="T122" fmla="*/ 83 w 134"/>
                <a:gd name="T123" fmla="*/ 1 h 141"/>
                <a:gd name="T124" fmla="*/ 101 w 134"/>
                <a:gd name="T125" fmla="*/ 3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141">
                  <a:moveTo>
                    <a:pt x="13" y="74"/>
                  </a:moveTo>
                  <a:cubicBezTo>
                    <a:pt x="15" y="74"/>
                    <a:pt x="15" y="74"/>
                    <a:pt x="15" y="74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3" y="82"/>
                    <a:pt x="13" y="82"/>
                    <a:pt x="13" y="82"/>
                  </a:cubicBezTo>
                  <a:lnTo>
                    <a:pt x="13" y="74"/>
                  </a:lnTo>
                  <a:close/>
                  <a:moveTo>
                    <a:pt x="13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3" y="86"/>
                    <a:pt x="13" y="86"/>
                    <a:pt x="13" y="86"/>
                  </a:cubicBezTo>
                  <a:lnTo>
                    <a:pt x="13" y="94"/>
                  </a:lnTo>
                  <a:close/>
                  <a:moveTo>
                    <a:pt x="13" y="106"/>
                  </a:moveTo>
                  <a:cubicBezTo>
                    <a:pt x="15" y="106"/>
                    <a:pt x="15" y="106"/>
                    <a:pt x="15" y="106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3" y="98"/>
                    <a:pt x="13" y="98"/>
                    <a:pt x="13" y="98"/>
                  </a:cubicBezTo>
                  <a:lnTo>
                    <a:pt x="13" y="106"/>
                  </a:lnTo>
                  <a:close/>
                  <a:moveTo>
                    <a:pt x="13" y="118"/>
                  </a:moveTo>
                  <a:cubicBezTo>
                    <a:pt x="15" y="118"/>
                    <a:pt x="15" y="118"/>
                    <a:pt x="15" y="118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3" y="110"/>
                    <a:pt x="13" y="110"/>
                    <a:pt x="13" y="110"/>
                  </a:cubicBezTo>
                  <a:lnTo>
                    <a:pt x="13" y="118"/>
                  </a:lnTo>
                  <a:close/>
                  <a:moveTo>
                    <a:pt x="13" y="121"/>
                  </a:moveTo>
                  <a:cubicBezTo>
                    <a:pt x="13" y="125"/>
                    <a:pt x="15" y="128"/>
                    <a:pt x="19" y="128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7" y="126"/>
                    <a:pt x="15" y="124"/>
                    <a:pt x="15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3" y="121"/>
                    <a:pt x="13" y="121"/>
                    <a:pt x="13" y="121"/>
                  </a:cubicBezTo>
                  <a:close/>
                  <a:moveTo>
                    <a:pt x="117" y="113"/>
                  </a:moveTo>
                  <a:cubicBezTo>
                    <a:pt x="115" y="113"/>
                    <a:pt x="115" y="113"/>
                    <a:pt x="115" y="113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83" y="108"/>
                    <a:pt x="74" y="99"/>
                    <a:pt x="74" y="88"/>
                  </a:cubicBezTo>
                  <a:cubicBezTo>
                    <a:pt x="74" y="76"/>
                    <a:pt x="83" y="67"/>
                    <a:pt x="95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47"/>
                    <a:pt x="119" y="43"/>
                    <a:pt x="114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2" y="43"/>
                    <a:pt x="8" y="47"/>
                    <a:pt x="8" y="51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29"/>
                    <a:pt x="12" y="133"/>
                    <a:pt x="16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9" y="133"/>
                    <a:pt x="122" y="129"/>
                    <a:pt x="122" y="125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34"/>
                    <a:pt x="123" y="141"/>
                    <a:pt x="114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7" y="141"/>
                    <a:pt x="0" y="134"/>
                    <a:pt x="0" y="12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2"/>
                    <a:pt x="7" y="35"/>
                    <a:pt x="16" y="35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23" y="35"/>
                    <a:pt x="130" y="42"/>
                    <a:pt x="130" y="51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17" y="108"/>
                    <a:pt x="117" y="108"/>
                    <a:pt x="117" y="108"/>
                  </a:cubicBezTo>
                  <a:lnTo>
                    <a:pt x="117" y="113"/>
                  </a:lnTo>
                  <a:close/>
                  <a:moveTo>
                    <a:pt x="95" y="100"/>
                  </a:moveTo>
                  <a:cubicBezTo>
                    <a:pt x="126" y="100"/>
                    <a:pt x="126" y="100"/>
                    <a:pt x="126" y="100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88" y="75"/>
                    <a:pt x="82" y="81"/>
                    <a:pt x="82" y="88"/>
                  </a:cubicBezTo>
                  <a:cubicBezTo>
                    <a:pt x="82" y="94"/>
                    <a:pt x="88" y="100"/>
                    <a:pt x="95" y="100"/>
                  </a:cubicBezTo>
                  <a:close/>
                  <a:moveTo>
                    <a:pt x="105" y="126"/>
                  </a:moveTo>
                  <a:cubicBezTo>
                    <a:pt x="105" y="128"/>
                    <a:pt x="105" y="128"/>
                    <a:pt x="105" y="128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1" y="128"/>
                    <a:pt x="112" y="128"/>
                    <a:pt x="113" y="128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6"/>
                    <a:pt x="111" y="126"/>
                    <a:pt x="110" y="126"/>
                  </a:cubicBezTo>
                  <a:lnTo>
                    <a:pt x="105" y="126"/>
                  </a:lnTo>
                  <a:close/>
                  <a:moveTo>
                    <a:pt x="115" y="121"/>
                  </a:moveTo>
                  <a:cubicBezTo>
                    <a:pt x="115" y="122"/>
                    <a:pt x="115" y="123"/>
                    <a:pt x="114" y="124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4"/>
                    <a:pt x="117" y="123"/>
                    <a:pt x="117" y="121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5" y="116"/>
                    <a:pt x="115" y="116"/>
                    <a:pt x="115" y="116"/>
                  </a:cubicBezTo>
                  <a:lnTo>
                    <a:pt x="115" y="121"/>
                  </a:lnTo>
                  <a:close/>
                  <a:moveTo>
                    <a:pt x="26" y="50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7"/>
                    <a:pt x="18" y="48"/>
                    <a:pt x="17" y="48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lnTo>
                    <a:pt x="26" y="50"/>
                  </a:lnTo>
                  <a:close/>
                  <a:moveTo>
                    <a:pt x="89" y="128"/>
                  </a:moveTo>
                  <a:cubicBezTo>
                    <a:pt x="89" y="126"/>
                    <a:pt x="89" y="126"/>
                    <a:pt x="89" y="126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81" y="128"/>
                    <a:pt x="81" y="128"/>
                    <a:pt x="81" y="128"/>
                  </a:cubicBezTo>
                  <a:lnTo>
                    <a:pt x="89" y="128"/>
                  </a:lnTo>
                  <a:close/>
                  <a:moveTo>
                    <a:pt x="13" y="71"/>
                  </a:moveTo>
                  <a:cubicBezTo>
                    <a:pt x="15" y="71"/>
                    <a:pt x="15" y="71"/>
                    <a:pt x="15" y="71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3" y="63"/>
                    <a:pt x="13" y="63"/>
                    <a:pt x="13" y="63"/>
                  </a:cubicBezTo>
                  <a:lnTo>
                    <a:pt x="13" y="71"/>
                  </a:lnTo>
                  <a:close/>
                  <a:moveTo>
                    <a:pt x="93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93" y="126"/>
                    <a:pt x="93" y="126"/>
                    <a:pt x="93" y="126"/>
                  </a:cubicBezTo>
                  <a:lnTo>
                    <a:pt x="93" y="128"/>
                  </a:lnTo>
                  <a:close/>
                  <a:moveTo>
                    <a:pt x="15" y="54"/>
                  </a:moveTo>
                  <a:cubicBezTo>
                    <a:pt x="15" y="53"/>
                    <a:pt x="15" y="52"/>
                    <a:pt x="16" y="52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1"/>
                    <a:pt x="13" y="53"/>
                    <a:pt x="13" y="5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5" y="59"/>
                    <a:pt x="15" y="59"/>
                    <a:pt x="15" y="59"/>
                  </a:cubicBezTo>
                  <a:lnTo>
                    <a:pt x="15" y="54"/>
                  </a:lnTo>
                  <a:close/>
                  <a:moveTo>
                    <a:pt x="97" y="47"/>
                  </a:moveTo>
                  <a:cubicBezTo>
                    <a:pt x="88" y="47"/>
                    <a:pt x="88" y="47"/>
                    <a:pt x="88" y="47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97" y="50"/>
                    <a:pt x="97" y="50"/>
                    <a:pt x="97" y="50"/>
                  </a:cubicBezTo>
                  <a:lnTo>
                    <a:pt x="97" y="47"/>
                  </a:lnTo>
                  <a:close/>
                  <a:moveTo>
                    <a:pt x="73" y="47"/>
                  </a:moveTo>
                  <a:cubicBezTo>
                    <a:pt x="65" y="47"/>
                    <a:pt x="65" y="47"/>
                    <a:pt x="65" y="47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73" y="50"/>
                    <a:pt x="73" y="50"/>
                    <a:pt x="73" y="50"/>
                  </a:cubicBezTo>
                  <a:lnTo>
                    <a:pt x="73" y="47"/>
                  </a:lnTo>
                  <a:close/>
                  <a:moveTo>
                    <a:pt x="78" y="126"/>
                  </a:moveTo>
                  <a:cubicBezTo>
                    <a:pt x="69" y="126"/>
                    <a:pt x="69" y="126"/>
                    <a:pt x="69" y="126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78" y="128"/>
                    <a:pt x="78" y="128"/>
                    <a:pt x="78" y="128"/>
                  </a:cubicBezTo>
                  <a:lnTo>
                    <a:pt x="78" y="126"/>
                  </a:lnTo>
                  <a:close/>
                  <a:moveTo>
                    <a:pt x="85" y="47"/>
                  </a:moveTo>
                  <a:cubicBezTo>
                    <a:pt x="77" y="47"/>
                    <a:pt x="77" y="47"/>
                    <a:pt x="77" y="47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85" y="50"/>
                    <a:pt x="85" y="50"/>
                    <a:pt x="85" y="50"/>
                  </a:cubicBezTo>
                  <a:lnTo>
                    <a:pt x="85" y="47"/>
                  </a:lnTo>
                  <a:close/>
                  <a:moveTo>
                    <a:pt x="115" y="67"/>
                  </a:moveTo>
                  <a:cubicBezTo>
                    <a:pt x="117" y="67"/>
                    <a:pt x="117" y="67"/>
                    <a:pt x="117" y="67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5" y="58"/>
                    <a:pt x="115" y="58"/>
                    <a:pt x="115" y="58"/>
                  </a:cubicBezTo>
                  <a:lnTo>
                    <a:pt x="115" y="67"/>
                  </a:lnTo>
                  <a:close/>
                  <a:moveTo>
                    <a:pt x="117" y="54"/>
                  </a:moveTo>
                  <a:cubicBezTo>
                    <a:pt x="117" y="51"/>
                    <a:pt x="115" y="48"/>
                    <a:pt x="112" y="48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4" y="50"/>
                    <a:pt x="115" y="52"/>
                    <a:pt x="115" y="54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7" y="55"/>
                    <a:pt x="117" y="55"/>
                    <a:pt x="117" y="55"/>
                  </a:cubicBezTo>
                  <a:lnTo>
                    <a:pt x="117" y="54"/>
                  </a:lnTo>
                  <a:close/>
                  <a:moveTo>
                    <a:pt x="100" y="47"/>
                  </a:moveTo>
                  <a:cubicBezTo>
                    <a:pt x="100" y="50"/>
                    <a:pt x="100" y="50"/>
                    <a:pt x="100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47"/>
                    <a:pt x="108" y="47"/>
                    <a:pt x="108" y="47"/>
                  </a:cubicBezTo>
                  <a:lnTo>
                    <a:pt x="100" y="47"/>
                  </a:lnTo>
                  <a:close/>
                  <a:moveTo>
                    <a:pt x="42" y="126"/>
                  </a:moveTo>
                  <a:cubicBezTo>
                    <a:pt x="34" y="126"/>
                    <a:pt x="34" y="126"/>
                    <a:pt x="34" y="126"/>
                  </a:cubicBezTo>
                  <a:cubicBezTo>
                    <a:pt x="34" y="128"/>
                    <a:pt x="34" y="128"/>
                    <a:pt x="34" y="128"/>
                  </a:cubicBezTo>
                  <a:cubicBezTo>
                    <a:pt x="42" y="128"/>
                    <a:pt x="42" y="128"/>
                    <a:pt x="42" y="128"/>
                  </a:cubicBezTo>
                  <a:lnTo>
                    <a:pt x="42" y="126"/>
                  </a:lnTo>
                  <a:close/>
                  <a:moveTo>
                    <a:pt x="50" y="47"/>
                  </a:moveTo>
                  <a:cubicBezTo>
                    <a:pt x="41" y="47"/>
                    <a:pt x="41" y="47"/>
                    <a:pt x="41" y="47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50" y="50"/>
                    <a:pt x="50" y="50"/>
                    <a:pt x="50" y="50"/>
                  </a:cubicBezTo>
                  <a:lnTo>
                    <a:pt x="50" y="47"/>
                  </a:lnTo>
                  <a:close/>
                  <a:moveTo>
                    <a:pt x="30" y="126"/>
                  </a:moveTo>
                  <a:cubicBezTo>
                    <a:pt x="22" y="126"/>
                    <a:pt x="22" y="126"/>
                    <a:pt x="22" y="12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30" y="128"/>
                    <a:pt x="30" y="128"/>
                    <a:pt x="30" y="128"/>
                  </a:cubicBezTo>
                  <a:lnTo>
                    <a:pt x="30" y="126"/>
                  </a:lnTo>
                  <a:close/>
                  <a:moveTo>
                    <a:pt x="38" y="47"/>
                  </a:moveTo>
                  <a:cubicBezTo>
                    <a:pt x="30" y="47"/>
                    <a:pt x="30" y="47"/>
                    <a:pt x="30" y="47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8" y="50"/>
                    <a:pt x="38" y="50"/>
                    <a:pt x="38" y="50"/>
                  </a:cubicBezTo>
                  <a:lnTo>
                    <a:pt x="38" y="47"/>
                  </a:lnTo>
                  <a:close/>
                  <a:moveTo>
                    <a:pt x="61" y="47"/>
                  </a:moveTo>
                  <a:cubicBezTo>
                    <a:pt x="53" y="47"/>
                    <a:pt x="53" y="47"/>
                    <a:pt x="53" y="47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61" y="50"/>
                    <a:pt x="61" y="50"/>
                    <a:pt x="61" y="50"/>
                  </a:cubicBezTo>
                  <a:lnTo>
                    <a:pt x="61" y="47"/>
                  </a:lnTo>
                  <a:close/>
                  <a:moveTo>
                    <a:pt x="54" y="126"/>
                  </a:moveTo>
                  <a:cubicBezTo>
                    <a:pt x="46" y="126"/>
                    <a:pt x="46" y="126"/>
                    <a:pt x="46" y="12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lnTo>
                    <a:pt x="54" y="126"/>
                  </a:lnTo>
                  <a:close/>
                  <a:moveTo>
                    <a:pt x="66" y="126"/>
                  </a:moveTo>
                  <a:cubicBezTo>
                    <a:pt x="58" y="126"/>
                    <a:pt x="58" y="126"/>
                    <a:pt x="58" y="126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6" y="128"/>
                    <a:pt x="66" y="128"/>
                    <a:pt x="66" y="128"/>
                  </a:cubicBezTo>
                  <a:lnTo>
                    <a:pt x="66" y="126"/>
                  </a:lnTo>
                  <a:close/>
                  <a:moveTo>
                    <a:pt x="96" y="80"/>
                  </a:moveTo>
                  <a:cubicBezTo>
                    <a:pt x="92" y="80"/>
                    <a:pt x="89" y="84"/>
                    <a:pt x="89" y="88"/>
                  </a:cubicBezTo>
                  <a:cubicBezTo>
                    <a:pt x="89" y="92"/>
                    <a:pt x="92" y="95"/>
                    <a:pt x="96" y="95"/>
                  </a:cubicBezTo>
                  <a:cubicBezTo>
                    <a:pt x="100" y="95"/>
                    <a:pt x="103" y="92"/>
                    <a:pt x="103" y="88"/>
                  </a:cubicBezTo>
                  <a:cubicBezTo>
                    <a:pt x="103" y="84"/>
                    <a:pt x="100" y="80"/>
                    <a:pt x="96" y="80"/>
                  </a:cubicBezTo>
                  <a:close/>
                  <a:moveTo>
                    <a:pt x="90" y="4"/>
                  </a:moveTo>
                  <a:cubicBezTo>
                    <a:pt x="89" y="2"/>
                    <a:pt x="86" y="0"/>
                    <a:pt x="83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01" y="30"/>
                    <a:pt x="101" y="30"/>
                    <a:pt x="101" y="30"/>
                  </a:cubicBezTo>
                  <a:lnTo>
                    <a:pt x="9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157"/>
            <p:cNvSpPr>
              <a:spLocks noEditPoints="1"/>
            </p:cNvSpPr>
            <p:nvPr/>
          </p:nvSpPr>
          <p:spPr bwMode="auto">
            <a:xfrm>
              <a:off x="9593263" y="522288"/>
              <a:ext cx="441325" cy="304800"/>
            </a:xfrm>
            <a:custGeom>
              <a:avLst/>
              <a:gdLst>
                <a:gd name="T0" fmla="*/ 16 w 140"/>
                <a:gd name="T1" fmla="*/ 47 h 96"/>
                <a:gd name="T2" fmla="*/ 16 w 140"/>
                <a:gd name="T3" fmla="*/ 43 h 96"/>
                <a:gd name="T4" fmla="*/ 22 w 140"/>
                <a:gd name="T5" fmla="*/ 45 h 96"/>
                <a:gd name="T6" fmla="*/ 23 w 140"/>
                <a:gd name="T7" fmla="*/ 45 h 96"/>
                <a:gd name="T8" fmla="*/ 22 w 140"/>
                <a:gd name="T9" fmla="*/ 46 h 96"/>
                <a:gd name="T10" fmla="*/ 24 w 140"/>
                <a:gd name="T11" fmla="*/ 45 h 96"/>
                <a:gd name="T12" fmla="*/ 26 w 140"/>
                <a:gd name="T13" fmla="*/ 44 h 96"/>
                <a:gd name="T14" fmla="*/ 24 w 140"/>
                <a:gd name="T15" fmla="*/ 45 h 96"/>
                <a:gd name="T16" fmla="*/ 24 w 140"/>
                <a:gd name="T17" fmla="*/ 44 h 96"/>
                <a:gd name="T18" fmla="*/ 24 w 140"/>
                <a:gd name="T19" fmla="*/ 45 h 96"/>
                <a:gd name="T20" fmla="*/ 29 w 140"/>
                <a:gd name="T21" fmla="*/ 46 h 96"/>
                <a:gd name="T22" fmla="*/ 30 w 140"/>
                <a:gd name="T23" fmla="*/ 45 h 96"/>
                <a:gd name="T24" fmla="*/ 39 w 140"/>
                <a:gd name="T25" fmla="*/ 42 h 96"/>
                <a:gd name="T26" fmla="*/ 37 w 140"/>
                <a:gd name="T27" fmla="*/ 44 h 96"/>
                <a:gd name="T28" fmla="*/ 38 w 140"/>
                <a:gd name="T29" fmla="*/ 45 h 96"/>
                <a:gd name="T30" fmla="*/ 41 w 140"/>
                <a:gd name="T31" fmla="*/ 46 h 96"/>
                <a:gd name="T32" fmla="*/ 41 w 140"/>
                <a:gd name="T33" fmla="*/ 43 h 96"/>
                <a:gd name="T34" fmla="*/ 45 w 140"/>
                <a:gd name="T35" fmla="*/ 46 h 96"/>
                <a:gd name="T36" fmla="*/ 48 w 140"/>
                <a:gd name="T37" fmla="*/ 44 h 96"/>
                <a:gd name="T38" fmla="*/ 45 w 140"/>
                <a:gd name="T39" fmla="*/ 44 h 96"/>
                <a:gd name="T40" fmla="*/ 50 w 140"/>
                <a:gd name="T41" fmla="*/ 46 h 96"/>
                <a:gd name="T42" fmla="*/ 51 w 140"/>
                <a:gd name="T43" fmla="*/ 44 h 96"/>
                <a:gd name="T44" fmla="*/ 49 w 140"/>
                <a:gd name="T45" fmla="*/ 42 h 96"/>
                <a:gd name="T46" fmla="*/ 50 w 140"/>
                <a:gd name="T47" fmla="*/ 46 h 96"/>
                <a:gd name="T48" fmla="*/ 58 w 140"/>
                <a:gd name="T49" fmla="*/ 46 h 96"/>
                <a:gd name="T50" fmla="*/ 60 w 140"/>
                <a:gd name="T51" fmla="*/ 43 h 96"/>
                <a:gd name="T52" fmla="*/ 60 w 140"/>
                <a:gd name="T53" fmla="*/ 45 h 96"/>
                <a:gd name="T54" fmla="*/ 64 w 140"/>
                <a:gd name="T55" fmla="*/ 44 h 96"/>
                <a:gd name="T56" fmla="*/ 64 w 140"/>
                <a:gd name="T57" fmla="*/ 42 h 96"/>
                <a:gd name="T58" fmla="*/ 62 w 140"/>
                <a:gd name="T59" fmla="*/ 45 h 96"/>
                <a:gd name="T60" fmla="*/ 65 w 140"/>
                <a:gd name="T61" fmla="*/ 46 h 96"/>
                <a:gd name="T62" fmla="*/ 68 w 140"/>
                <a:gd name="T63" fmla="*/ 44 h 96"/>
                <a:gd name="T64" fmla="*/ 66 w 140"/>
                <a:gd name="T65" fmla="*/ 44 h 96"/>
                <a:gd name="T66" fmla="*/ 72 w 140"/>
                <a:gd name="T67" fmla="*/ 43 h 96"/>
                <a:gd name="T68" fmla="*/ 70 w 140"/>
                <a:gd name="T69" fmla="*/ 43 h 96"/>
                <a:gd name="T70" fmla="*/ 72 w 140"/>
                <a:gd name="T71" fmla="*/ 46 h 96"/>
                <a:gd name="T72" fmla="*/ 80 w 140"/>
                <a:gd name="T73" fmla="*/ 46 h 96"/>
                <a:gd name="T74" fmla="*/ 79 w 140"/>
                <a:gd name="T75" fmla="*/ 46 h 96"/>
                <a:gd name="T76" fmla="*/ 80 w 140"/>
                <a:gd name="T77" fmla="*/ 46 h 96"/>
                <a:gd name="T78" fmla="*/ 84 w 140"/>
                <a:gd name="T79" fmla="*/ 46 h 96"/>
                <a:gd name="T80" fmla="*/ 83 w 140"/>
                <a:gd name="T81" fmla="*/ 46 h 96"/>
                <a:gd name="T82" fmla="*/ 83 w 140"/>
                <a:gd name="T83" fmla="*/ 46 h 96"/>
                <a:gd name="T84" fmla="*/ 88 w 140"/>
                <a:gd name="T85" fmla="*/ 47 h 96"/>
                <a:gd name="T86" fmla="*/ 85 w 140"/>
                <a:gd name="T87" fmla="*/ 46 h 96"/>
                <a:gd name="T88" fmla="*/ 87 w 140"/>
                <a:gd name="T89" fmla="*/ 43 h 96"/>
                <a:gd name="T90" fmla="*/ 91 w 140"/>
                <a:gd name="T91" fmla="*/ 47 h 96"/>
                <a:gd name="T92" fmla="*/ 89 w 140"/>
                <a:gd name="T93" fmla="*/ 45 h 96"/>
                <a:gd name="T94" fmla="*/ 90 w 140"/>
                <a:gd name="T95" fmla="*/ 45 h 96"/>
                <a:gd name="T96" fmla="*/ 97 w 140"/>
                <a:gd name="T97" fmla="*/ 81 h 96"/>
                <a:gd name="T98" fmla="*/ 94 w 140"/>
                <a:gd name="T99" fmla="*/ 42 h 96"/>
                <a:gd name="T100" fmla="*/ 125 w 140"/>
                <a:gd name="T101" fmla="*/ 39 h 96"/>
                <a:gd name="T102" fmla="*/ 105 w 140"/>
                <a:gd name="T103" fmla="*/ 43 h 96"/>
                <a:gd name="T104" fmla="*/ 126 w 140"/>
                <a:gd name="T105" fmla="*/ 76 h 96"/>
                <a:gd name="T106" fmla="*/ 4 w 140"/>
                <a:gd name="T107" fmla="*/ 24 h 96"/>
                <a:gd name="T108" fmla="*/ 100 w 140"/>
                <a:gd name="T109" fmla="*/ 0 h 96"/>
                <a:gd name="T110" fmla="*/ 0 w 140"/>
                <a:gd name="T111" fmla="*/ 73 h 96"/>
                <a:gd name="T112" fmla="*/ 100 w 140"/>
                <a:gd name="T113" fmla="*/ 9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0" h="96">
                  <a:moveTo>
                    <a:pt x="11" y="47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11" y="42"/>
                    <a:pt x="11" y="42"/>
                    <a:pt x="11" y="42"/>
                  </a:cubicBezTo>
                  <a:lnTo>
                    <a:pt x="11" y="47"/>
                  </a:lnTo>
                  <a:close/>
                  <a:moveTo>
                    <a:pt x="16" y="46"/>
                  </a:move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6"/>
                    <a:pt x="17" y="46"/>
                    <a:pt x="17" y="46"/>
                  </a:cubicBezTo>
                  <a:lnTo>
                    <a:pt x="16" y="46"/>
                  </a:lnTo>
                  <a:close/>
                  <a:moveTo>
                    <a:pt x="22" y="46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0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1" y="42"/>
                    <a:pt x="21" y="42"/>
                  </a:cubicBezTo>
                  <a:cubicBezTo>
                    <a:pt x="22" y="42"/>
                    <a:pt x="22" y="42"/>
                    <a:pt x="22" y="43"/>
                  </a:cubicBezTo>
                  <a:cubicBezTo>
                    <a:pt x="22" y="43"/>
                    <a:pt x="22" y="43"/>
                    <a:pt x="23" y="43"/>
                  </a:cubicBezTo>
                  <a:cubicBezTo>
                    <a:pt x="23" y="44"/>
                    <a:pt x="23" y="44"/>
                    <a:pt x="23" y="45"/>
                  </a:cubicBezTo>
                  <a:cubicBezTo>
                    <a:pt x="23" y="45"/>
                    <a:pt x="22" y="46"/>
                    <a:pt x="22" y="46"/>
                  </a:cubicBezTo>
                  <a:cubicBezTo>
                    <a:pt x="22" y="46"/>
                    <a:pt x="21" y="47"/>
                    <a:pt x="21" y="47"/>
                  </a:cubicBezTo>
                  <a:cubicBezTo>
                    <a:pt x="20" y="47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1" y="46"/>
                    <a:pt x="21" y="46"/>
                  </a:cubicBezTo>
                  <a:cubicBezTo>
                    <a:pt x="21" y="46"/>
                    <a:pt x="21" y="46"/>
                    <a:pt x="22" y="46"/>
                  </a:cubicBezTo>
                  <a:close/>
                  <a:moveTo>
                    <a:pt x="22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2" y="44"/>
                    <a:pt x="22" y="44"/>
                  </a:cubicBezTo>
                  <a:close/>
                  <a:moveTo>
                    <a:pt x="24" y="45"/>
                  </a:moveTo>
                  <a:cubicBezTo>
                    <a:pt x="24" y="45"/>
                    <a:pt x="24" y="45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2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7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5" y="47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24" y="44"/>
                  </a:moveTo>
                  <a:cubicBezTo>
                    <a:pt x="24" y="44"/>
                    <a:pt x="24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3"/>
                    <a:pt x="24" y="43"/>
                    <a:pt x="24" y="44"/>
                  </a:cubicBezTo>
                  <a:close/>
                  <a:moveTo>
                    <a:pt x="24" y="45"/>
                  </a:moveTo>
                  <a:cubicBezTo>
                    <a:pt x="24" y="46"/>
                    <a:pt x="24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3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9" y="45"/>
                    <a:pt x="29" y="45"/>
                    <a:pt x="29" y="45"/>
                  </a:cubicBezTo>
                  <a:lnTo>
                    <a:pt x="29" y="43"/>
                  </a:lnTo>
                  <a:close/>
                  <a:moveTo>
                    <a:pt x="39" y="42"/>
                  </a:moveTo>
                  <a:cubicBezTo>
                    <a:pt x="39" y="43"/>
                    <a:pt x="39" y="43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6"/>
                    <a:pt x="39" y="46"/>
                  </a:cubicBezTo>
                  <a:cubicBezTo>
                    <a:pt x="39" y="46"/>
                    <a:pt x="39" y="47"/>
                    <a:pt x="38" y="47"/>
                  </a:cubicBezTo>
                  <a:cubicBezTo>
                    <a:pt x="38" y="47"/>
                    <a:pt x="38" y="47"/>
                    <a:pt x="38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3"/>
                    <a:pt x="37" y="43"/>
                  </a:cubicBezTo>
                  <a:cubicBezTo>
                    <a:pt x="37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4"/>
                  </a:moveTo>
                  <a:cubicBezTo>
                    <a:pt x="39" y="44"/>
                    <a:pt x="39" y="43"/>
                    <a:pt x="39" y="43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4"/>
                    <a:pt x="38" y="44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39" y="45"/>
                    <a:pt x="39" y="45"/>
                  </a:cubicBezTo>
                  <a:lnTo>
                    <a:pt x="39" y="44"/>
                  </a:ln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4" y="47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6"/>
                    <a:pt x="42" y="46"/>
                    <a:pt x="42" y="46"/>
                  </a:cubicBezTo>
                  <a:lnTo>
                    <a:pt x="41" y="46"/>
                  </a:lnTo>
                  <a:close/>
                  <a:moveTo>
                    <a:pt x="45" y="46"/>
                  </a:moveTo>
                  <a:cubicBezTo>
                    <a:pt x="45" y="47"/>
                    <a:pt x="45" y="47"/>
                    <a:pt x="45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5"/>
                    <a:pt x="47" y="45"/>
                    <a:pt x="47" y="45"/>
                  </a:cubicBezTo>
                  <a:cubicBezTo>
                    <a:pt x="47" y="44"/>
                    <a:pt x="47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3"/>
                    <a:pt x="47" y="43"/>
                    <a:pt x="47" y="43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6" y="45"/>
                    <a:pt x="45" y="46"/>
                  </a:cubicBezTo>
                  <a:close/>
                  <a:moveTo>
                    <a:pt x="50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7"/>
                  </a:cubicBezTo>
                  <a:cubicBezTo>
                    <a:pt x="51" y="47"/>
                    <a:pt x="51" y="47"/>
                    <a:pt x="51" y="46"/>
                  </a:cubicBezTo>
                  <a:cubicBezTo>
                    <a:pt x="52" y="46"/>
                    <a:pt x="52" y="46"/>
                    <a:pt x="52" y="45"/>
                  </a:cubicBezTo>
                  <a:cubicBezTo>
                    <a:pt x="52" y="45"/>
                    <a:pt x="52" y="44"/>
                    <a:pt x="51" y="44"/>
                  </a:cubicBezTo>
                  <a:cubicBezTo>
                    <a:pt x="51" y="44"/>
                    <a:pt x="51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50" y="45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6"/>
                    <a:pt x="51" y="46"/>
                  </a:cubicBezTo>
                  <a:cubicBezTo>
                    <a:pt x="51" y="46"/>
                    <a:pt x="50" y="46"/>
                    <a:pt x="50" y="46"/>
                  </a:cubicBezTo>
                  <a:close/>
                  <a:moveTo>
                    <a:pt x="58" y="44"/>
                  </a:move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4"/>
                    <a:pt x="60" y="44"/>
                    <a:pt x="60" y="44"/>
                  </a:cubicBezTo>
                  <a:cubicBezTo>
                    <a:pt x="60" y="44"/>
                    <a:pt x="60" y="45"/>
                    <a:pt x="60" y="4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7"/>
                    <a:pt x="59" y="47"/>
                  </a:cubicBezTo>
                  <a:cubicBezTo>
                    <a:pt x="59" y="47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7" y="45"/>
                    <a:pt x="57" y="44"/>
                  </a:cubicBezTo>
                  <a:cubicBezTo>
                    <a:pt x="57" y="44"/>
                    <a:pt x="58" y="44"/>
                    <a:pt x="58" y="43"/>
                  </a:cubicBezTo>
                  <a:cubicBezTo>
                    <a:pt x="58" y="43"/>
                    <a:pt x="58" y="43"/>
                    <a:pt x="59" y="42"/>
                  </a:cubicBezTo>
                  <a:cubicBezTo>
                    <a:pt x="59" y="42"/>
                    <a:pt x="59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9" y="43"/>
                    <a:pt x="58" y="44"/>
                  </a:cubicBezTo>
                  <a:close/>
                  <a:moveTo>
                    <a:pt x="58" y="45"/>
                  </a:moveTo>
                  <a:cubicBezTo>
                    <a:pt x="58" y="45"/>
                    <a:pt x="58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6"/>
                    <a:pt x="59" y="46"/>
                    <a:pt x="60" y="46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9" y="45"/>
                    <a:pt x="59" y="44"/>
                    <a:pt x="59" y="44"/>
                  </a:cubicBezTo>
                  <a:cubicBezTo>
                    <a:pt x="59" y="44"/>
                    <a:pt x="59" y="45"/>
                    <a:pt x="59" y="45"/>
                  </a:cubicBezTo>
                  <a:cubicBezTo>
                    <a:pt x="58" y="45"/>
                    <a:pt x="58" y="45"/>
                    <a:pt x="58" y="45"/>
                  </a:cubicBezTo>
                  <a:close/>
                  <a:moveTo>
                    <a:pt x="62" y="44"/>
                  </a:move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4" y="44"/>
                    <a:pt x="64" y="44"/>
                  </a:cubicBezTo>
                  <a:cubicBezTo>
                    <a:pt x="64" y="44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3" y="47"/>
                    <a:pt x="63" y="47"/>
                  </a:cubicBezTo>
                  <a:cubicBezTo>
                    <a:pt x="63" y="47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1" y="45"/>
                    <a:pt x="61" y="45"/>
                    <a:pt x="61" y="44"/>
                  </a:cubicBezTo>
                  <a:cubicBezTo>
                    <a:pt x="61" y="44"/>
                    <a:pt x="62" y="44"/>
                    <a:pt x="62" y="43"/>
                  </a:cubicBezTo>
                  <a:cubicBezTo>
                    <a:pt x="62" y="43"/>
                    <a:pt x="62" y="43"/>
                    <a:pt x="63" y="42"/>
                  </a:cubicBezTo>
                  <a:cubicBezTo>
                    <a:pt x="63" y="42"/>
                    <a:pt x="63" y="42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3"/>
                    <a:pt x="63" y="43"/>
                    <a:pt x="62" y="44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4" y="46"/>
                    <a:pt x="64" y="45"/>
                    <a:pt x="64" y="45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4"/>
                    <a:pt x="63" y="44"/>
                  </a:cubicBezTo>
                  <a:cubicBezTo>
                    <a:pt x="63" y="44"/>
                    <a:pt x="63" y="45"/>
                    <a:pt x="63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5" y="46"/>
                  </a:moveTo>
                  <a:cubicBezTo>
                    <a:pt x="65" y="46"/>
                    <a:pt x="65" y="46"/>
                    <a:pt x="65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5" y="43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5" y="44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66" y="43"/>
                    <a:pt x="66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6" y="43"/>
                    <a:pt x="66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6" y="45"/>
                    <a:pt x="65" y="46"/>
                  </a:cubicBezTo>
                  <a:close/>
                  <a:moveTo>
                    <a:pt x="72" y="44"/>
                  </a:moveTo>
                  <a:cubicBezTo>
                    <a:pt x="72" y="44"/>
                    <a:pt x="72" y="44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0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1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4"/>
                    <a:pt x="72" y="44"/>
                    <a:pt x="72" y="44"/>
                  </a:cubicBez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79" y="47"/>
                    <a:pt x="79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6"/>
                    <a:pt x="80" y="46"/>
                  </a:cubicBezTo>
                  <a:cubicBezTo>
                    <a:pt x="80" y="46"/>
                    <a:pt x="79" y="46"/>
                    <a:pt x="79" y="46"/>
                  </a:cubicBezTo>
                  <a:close/>
                  <a:moveTo>
                    <a:pt x="79" y="43"/>
                  </a:moveTo>
                  <a:cubicBezTo>
                    <a:pt x="78" y="45"/>
                    <a:pt x="78" y="45"/>
                    <a:pt x="78" y="45"/>
                  </a:cubicBezTo>
                  <a:cubicBezTo>
                    <a:pt x="79" y="45"/>
                    <a:pt x="79" y="45"/>
                    <a:pt x="79" y="45"/>
                  </a:cubicBezTo>
                  <a:lnTo>
                    <a:pt x="79" y="43"/>
                  </a:lnTo>
                  <a:close/>
                  <a:moveTo>
                    <a:pt x="83" y="46"/>
                  </a:move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4" y="46"/>
                    <a:pt x="84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7"/>
                    <a:pt x="83" y="47"/>
                    <a:pt x="83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6"/>
                    <a:pt x="84" y="46"/>
                  </a:cubicBezTo>
                  <a:cubicBezTo>
                    <a:pt x="84" y="46"/>
                    <a:pt x="83" y="46"/>
                    <a:pt x="83" y="46"/>
                  </a:cubicBezTo>
                  <a:close/>
                  <a:moveTo>
                    <a:pt x="83" y="43"/>
                  </a:moveTo>
                  <a:cubicBezTo>
                    <a:pt x="82" y="45"/>
                    <a:pt x="82" y="45"/>
                    <a:pt x="82" y="45"/>
                  </a:cubicBezTo>
                  <a:cubicBezTo>
                    <a:pt x="83" y="45"/>
                    <a:pt x="83" y="45"/>
                    <a:pt x="83" y="45"/>
                  </a:cubicBezTo>
                  <a:lnTo>
                    <a:pt x="83" y="43"/>
                  </a:lnTo>
                  <a:close/>
                  <a:moveTo>
                    <a:pt x="87" y="46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8" y="46"/>
                    <a:pt x="88" y="46"/>
                    <a:pt x="88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7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6"/>
                    <a:pt x="88" y="46"/>
                  </a:cubicBezTo>
                  <a:cubicBezTo>
                    <a:pt x="87" y="46"/>
                    <a:pt x="87" y="46"/>
                    <a:pt x="87" y="46"/>
                  </a:cubicBezTo>
                  <a:close/>
                  <a:moveTo>
                    <a:pt x="87" y="43"/>
                  </a:moveTo>
                  <a:cubicBezTo>
                    <a:pt x="86" y="45"/>
                    <a:pt x="86" y="45"/>
                    <a:pt x="86" y="45"/>
                  </a:cubicBezTo>
                  <a:cubicBezTo>
                    <a:pt x="87" y="45"/>
                    <a:pt x="87" y="45"/>
                    <a:pt x="87" y="45"/>
                  </a:cubicBezTo>
                  <a:lnTo>
                    <a:pt x="87" y="43"/>
                  </a:lnTo>
                  <a:close/>
                  <a:moveTo>
                    <a:pt x="91" y="46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6"/>
                    <a:pt x="92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6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lose/>
                  <a:moveTo>
                    <a:pt x="91" y="43"/>
                  </a:moveTo>
                  <a:cubicBezTo>
                    <a:pt x="90" y="45"/>
                    <a:pt x="90" y="45"/>
                    <a:pt x="90" y="45"/>
                  </a:cubicBezTo>
                  <a:cubicBezTo>
                    <a:pt x="91" y="45"/>
                    <a:pt x="91" y="45"/>
                    <a:pt x="91" y="45"/>
                  </a:cubicBezTo>
                  <a:lnTo>
                    <a:pt x="91" y="43"/>
                  </a:lnTo>
                  <a:close/>
                  <a:moveTo>
                    <a:pt x="139" y="73"/>
                  </a:moveTo>
                  <a:cubicBezTo>
                    <a:pt x="139" y="77"/>
                    <a:pt x="137" y="81"/>
                    <a:pt x="135" y="84"/>
                  </a:cubicBezTo>
                  <a:cubicBezTo>
                    <a:pt x="132" y="87"/>
                    <a:pt x="127" y="89"/>
                    <a:pt x="122" y="90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4" y="88"/>
                    <a:pt x="100" y="86"/>
                    <a:pt x="97" y="81"/>
                  </a:cubicBezTo>
                  <a:cubicBezTo>
                    <a:pt x="94" y="77"/>
                    <a:pt x="93" y="72"/>
                    <a:pt x="93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71"/>
                    <a:pt x="105" y="73"/>
                    <a:pt x="106" y="75"/>
                  </a:cubicBezTo>
                  <a:cubicBezTo>
                    <a:pt x="107" y="76"/>
                    <a:pt x="109" y="77"/>
                    <a:pt x="111" y="78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0" y="60"/>
                    <a:pt x="109" y="60"/>
                    <a:pt x="108" y="60"/>
                  </a:cubicBezTo>
                  <a:cubicBezTo>
                    <a:pt x="107" y="60"/>
                    <a:pt x="106" y="59"/>
                    <a:pt x="106" y="59"/>
                  </a:cubicBezTo>
                  <a:cubicBezTo>
                    <a:pt x="102" y="57"/>
                    <a:pt x="99" y="55"/>
                    <a:pt x="97" y="52"/>
                  </a:cubicBezTo>
                  <a:cubicBezTo>
                    <a:pt x="95" y="49"/>
                    <a:pt x="94" y="46"/>
                    <a:pt x="94" y="42"/>
                  </a:cubicBezTo>
                  <a:cubicBezTo>
                    <a:pt x="94" y="38"/>
                    <a:pt x="96" y="35"/>
                    <a:pt x="98" y="31"/>
                  </a:cubicBezTo>
                  <a:cubicBezTo>
                    <a:pt x="101" y="28"/>
                    <a:pt x="105" y="26"/>
                    <a:pt x="111" y="25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8" y="26"/>
                    <a:pt x="132" y="29"/>
                    <a:pt x="134" y="34"/>
                  </a:cubicBezTo>
                  <a:cubicBezTo>
                    <a:pt x="136" y="38"/>
                    <a:pt x="137" y="42"/>
                    <a:pt x="137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3"/>
                    <a:pt x="126" y="41"/>
                    <a:pt x="125" y="39"/>
                  </a:cubicBezTo>
                  <a:cubicBezTo>
                    <a:pt x="125" y="38"/>
                    <a:pt x="124" y="36"/>
                    <a:pt x="122" y="36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27" y="54"/>
                    <a:pt x="128" y="55"/>
                    <a:pt x="129" y="55"/>
                  </a:cubicBezTo>
                  <a:cubicBezTo>
                    <a:pt x="132" y="57"/>
                    <a:pt x="135" y="59"/>
                    <a:pt x="137" y="62"/>
                  </a:cubicBezTo>
                  <a:cubicBezTo>
                    <a:pt x="139" y="65"/>
                    <a:pt x="140" y="69"/>
                    <a:pt x="139" y="73"/>
                  </a:cubicBezTo>
                  <a:close/>
                  <a:moveTo>
                    <a:pt x="111" y="35"/>
                  </a:moveTo>
                  <a:cubicBezTo>
                    <a:pt x="109" y="36"/>
                    <a:pt x="107" y="37"/>
                    <a:pt x="106" y="38"/>
                  </a:cubicBezTo>
                  <a:cubicBezTo>
                    <a:pt x="106" y="39"/>
                    <a:pt x="105" y="41"/>
                    <a:pt x="105" y="43"/>
                  </a:cubicBezTo>
                  <a:cubicBezTo>
                    <a:pt x="105" y="44"/>
                    <a:pt x="106" y="46"/>
                    <a:pt x="107" y="47"/>
                  </a:cubicBezTo>
                  <a:cubicBezTo>
                    <a:pt x="108" y="48"/>
                    <a:pt x="109" y="49"/>
                    <a:pt x="111" y="50"/>
                  </a:cubicBezTo>
                  <a:lnTo>
                    <a:pt x="111" y="35"/>
                  </a:lnTo>
                  <a:close/>
                  <a:moveTo>
                    <a:pt x="127" y="68"/>
                  </a:moveTo>
                  <a:cubicBezTo>
                    <a:pt x="126" y="66"/>
                    <a:pt x="125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4" y="78"/>
                    <a:pt x="125" y="77"/>
                    <a:pt x="126" y="76"/>
                  </a:cubicBezTo>
                  <a:cubicBezTo>
                    <a:pt x="127" y="75"/>
                    <a:pt x="128" y="74"/>
                    <a:pt x="128" y="73"/>
                  </a:cubicBezTo>
                  <a:cubicBezTo>
                    <a:pt x="128" y="71"/>
                    <a:pt x="128" y="69"/>
                    <a:pt x="127" y="68"/>
                  </a:cubicBezTo>
                  <a:close/>
                  <a:moveTo>
                    <a:pt x="17" y="86"/>
                  </a:moveTo>
                  <a:cubicBezTo>
                    <a:pt x="10" y="86"/>
                    <a:pt x="4" y="80"/>
                    <a:pt x="4" y="73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5"/>
                    <a:pt x="95" y="33"/>
                    <a:pt x="97" y="30"/>
                  </a:cubicBezTo>
                  <a:cubicBezTo>
                    <a:pt x="99" y="27"/>
                    <a:pt x="102" y="25"/>
                    <a:pt x="10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1"/>
                    <a:pt x="10" y="5"/>
                    <a:pt x="17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6" y="5"/>
                    <a:pt x="112" y="10"/>
                    <a:pt x="112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2"/>
                    <a:pt x="115" y="8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9" y="2"/>
                    <a:pt x="105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2"/>
                    <a:pt x="5" y="5"/>
                  </a:cubicBezTo>
                  <a:cubicBezTo>
                    <a:pt x="1" y="9"/>
                    <a:pt x="0" y="1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8"/>
                    <a:pt x="1" y="82"/>
                    <a:pt x="5" y="85"/>
                  </a:cubicBezTo>
                  <a:cubicBezTo>
                    <a:pt x="8" y="88"/>
                    <a:pt x="12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1" y="90"/>
                    <a:pt x="103" y="90"/>
                    <a:pt x="104" y="90"/>
                  </a:cubicBezTo>
                  <a:cubicBezTo>
                    <a:pt x="102" y="89"/>
                    <a:pt x="99" y="87"/>
                    <a:pt x="98" y="86"/>
                  </a:cubicBezTo>
                  <a:lnTo>
                    <a:pt x="17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158"/>
            <p:cNvSpPr>
              <a:spLocks noEditPoints="1"/>
            </p:cNvSpPr>
            <p:nvPr/>
          </p:nvSpPr>
          <p:spPr bwMode="auto">
            <a:xfrm>
              <a:off x="3271838" y="5083175"/>
              <a:ext cx="415925" cy="354013"/>
            </a:xfrm>
            <a:custGeom>
              <a:avLst/>
              <a:gdLst>
                <a:gd name="T0" fmla="*/ 10 w 132"/>
                <a:gd name="T1" fmla="*/ 0 h 112"/>
                <a:gd name="T2" fmla="*/ 0 w 132"/>
                <a:gd name="T3" fmla="*/ 89 h 112"/>
                <a:gd name="T4" fmla="*/ 54 w 132"/>
                <a:gd name="T5" fmla="*/ 99 h 112"/>
                <a:gd name="T6" fmla="*/ 54 w 132"/>
                <a:gd name="T7" fmla="*/ 104 h 112"/>
                <a:gd name="T8" fmla="*/ 39 w 132"/>
                <a:gd name="T9" fmla="*/ 108 h 112"/>
                <a:gd name="T10" fmla="*/ 34 w 132"/>
                <a:gd name="T11" fmla="*/ 110 h 112"/>
                <a:gd name="T12" fmla="*/ 36 w 132"/>
                <a:gd name="T13" fmla="*/ 112 h 112"/>
                <a:gd name="T14" fmla="*/ 98 w 132"/>
                <a:gd name="T15" fmla="*/ 110 h 112"/>
                <a:gd name="T16" fmla="*/ 97 w 132"/>
                <a:gd name="T17" fmla="*/ 108 h 112"/>
                <a:gd name="T18" fmla="*/ 79 w 132"/>
                <a:gd name="T19" fmla="*/ 103 h 112"/>
                <a:gd name="T20" fmla="*/ 77 w 132"/>
                <a:gd name="T21" fmla="*/ 99 h 112"/>
                <a:gd name="T22" fmla="*/ 132 w 132"/>
                <a:gd name="T23" fmla="*/ 89 h 112"/>
                <a:gd name="T24" fmla="*/ 122 w 132"/>
                <a:gd name="T25" fmla="*/ 0 h 112"/>
                <a:gd name="T26" fmla="*/ 107 w 132"/>
                <a:gd name="T27" fmla="*/ 91 h 112"/>
                <a:gd name="T28" fmla="*/ 110 w 132"/>
                <a:gd name="T29" fmla="*/ 91 h 112"/>
                <a:gd name="T30" fmla="*/ 119 w 132"/>
                <a:gd name="T31" fmla="*/ 92 h 112"/>
                <a:gd name="T32" fmla="*/ 113 w 132"/>
                <a:gd name="T33" fmla="*/ 91 h 112"/>
                <a:gd name="T34" fmla="*/ 119 w 132"/>
                <a:gd name="T35" fmla="*/ 89 h 112"/>
                <a:gd name="T36" fmla="*/ 119 w 132"/>
                <a:gd name="T37" fmla="*/ 92 h 112"/>
                <a:gd name="T38" fmla="*/ 120 w 132"/>
                <a:gd name="T39" fmla="*/ 83 h 112"/>
                <a:gd name="T40" fmla="*/ 9 w 132"/>
                <a:gd name="T41" fmla="*/ 80 h 112"/>
                <a:gd name="T42" fmla="*/ 12 w 132"/>
                <a:gd name="T43" fmla="*/ 9 h 112"/>
                <a:gd name="T44" fmla="*/ 123 w 132"/>
                <a:gd name="T45" fmla="*/ 12 h 112"/>
                <a:gd name="T46" fmla="*/ 95 w 132"/>
                <a:gd name="T47" fmla="*/ 72 h 112"/>
                <a:gd name="T48" fmla="*/ 39 w 132"/>
                <a:gd name="T49" fmla="*/ 73 h 112"/>
                <a:gd name="T50" fmla="*/ 37 w 132"/>
                <a:gd name="T51" fmla="*/ 72 h 112"/>
                <a:gd name="T52" fmla="*/ 39 w 132"/>
                <a:gd name="T53" fmla="*/ 20 h 112"/>
                <a:gd name="T54" fmla="*/ 40 w 132"/>
                <a:gd name="T55" fmla="*/ 43 h 112"/>
                <a:gd name="T56" fmla="*/ 42 w 132"/>
                <a:gd name="T57" fmla="*/ 44 h 112"/>
                <a:gd name="T58" fmla="*/ 40 w 132"/>
                <a:gd name="T59" fmla="*/ 45 h 112"/>
                <a:gd name="T60" fmla="*/ 49 w 132"/>
                <a:gd name="T61" fmla="*/ 70 h 112"/>
                <a:gd name="T62" fmla="*/ 48 w 132"/>
                <a:gd name="T63" fmla="*/ 50 h 112"/>
                <a:gd name="T64" fmla="*/ 55 w 132"/>
                <a:gd name="T65" fmla="*/ 47 h 112"/>
                <a:gd name="T66" fmla="*/ 57 w 132"/>
                <a:gd name="T67" fmla="*/ 69 h 112"/>
                <a:gd name="T68" fmla="*/ 65 w 132"/>
                <a:gd name="T69" fmla="*/ 70 h 112"/>
                <a:gd name="T70" fmla="*/ 64 w 132"/>
                <a:gd name="T71" fmla="*/ 27 h 112"/>
                <a:gd name="T72" fmla="*/ 71 w 132"/>
                <a:gd name="T73" fmla="*/ 25 h 112"/>
                <a:gd name="T74" fmla="*/ 73 w 132"/>
                <a:gd name="T75" fmla="*/ 69 h 112"/>
                <a:gd name="T76" fmla="*/ 81 w 132"/>
                <a:gd name="T77" fmla="*/ 70 h 112"/>
                <a:gd name="T78" fmla="*/ 80 w 132"/>
                <a:gd name="T79" fmla="*/ 38 h 112"/>
                <a:gd name="T80" fmla="*/ 87 w 132"/>
                <a:gd name="T81" fmla="*/ 36 h 112"/>
                <a:gd name="T82" fmla="*/ 89 w 132"/>
                <a:gd name="T83" fmla="*/ 69 h 112"/>
                <a:gd name="T84" fmla="*/ 93 w 132"/>
                <a:gd name="T85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112">
                  <a:moveTo>
                    <a:pt x="12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5"/>
                    <a:pt x="4" y="99"/>
                    <a:pt x="10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3"/>
                    <a:pt x="54" y="104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2" y="108"/>
                    <a:pt x="40" y="108"/>
                    <a:pt x="39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5" y="108"/>
                    <a:pt x="34" y="109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7" y="112"/>
                    <a:pt x="98" y="111"/>
                    <a:pt x="98" y="110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98" y="109"/>
                    <a:pt x="97" y="108"/>
                    <a:pt x="97" y="108"/>
                  </a:cubicBezTo>
                  <a:cubicBezTo>
                    <a:pt x="96" y="108"/>
                    <a:pt x="95" y="108"/>
                    <a:pt x="94" y="108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2"/>
                    <a:pt x="77" y="101"/>
                    <a:pt x="77" y="101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8" y="99"/>
                    <a:pt x="132" y="95"/>
                    <a:pt x="132" y="8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5"/>
                    <a:pt x="128" y="0"/>
                    <a:pt x="122" y="0"/>
                  </a:cubicBezTo>
                  <a:close/>
                  <a:moveTo>
                    <a:pt x="108" y="92"/>
                  </a:moveTo>
                  <a:cubicBezTo>
                    <a:pt x="108" y="92"/>
                    <a:pt x="107" y="91"/>
                    <a:pt x="107" y="91"/>
                  </a:cubicBezTo>
                  <a:cubicBezTo>
                    <a:pt x="107" y="90"/>
                    <a:pt x="108" y="89"/>
                    <a:pt x="108" y="89"/>
                  </a:cubicBezTo>
                  <a:cubicBezTo>
                    <a:pt x="109" y="89"/>
                    <a:pt x="110" y="90"/>
                    <a:pt x="110" y="91"/>
                  </a:cubicBezTo>
                  <a:cubicBezTo>
                    <a:pt x="110" y="91"/>
                    <a:pt x="109" y="92"/>
                    <a:pt x="108" y="92"/>
                  </a:cubicBezTo>
                  <a:close/>
                  <a:moveTo>
                    <a:pt x="119" y="92"/>
                  </a:moveTo>
                  <a:cubicBezTo>
                    <a:pt x="115" y="92"/>
                    <a:pt x="115" y="92"/>
                    <a:pt x="115" y="92"/>
                  </a:cubicBezTo>
                  <a:cubicBezTo>
                    <a:pt x="114" y="92"/>
                    <a:pt x="113" y="91"/>
                    <a:pt x="113" y="91"/>
                  </a:cubicBezTo>
                  <a:cubicBezTo>
                    <a:pt x="113" y="90"/>
                    <a:pt x="114" y="89"/>
                    <a:pt x="115" y="89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21" y="89"/>
                    <a:pt x="122" y="90"/>
                    <a:pt x="122" y="91"/>
                  </a:cubicBezTo>
                  <a:cubicBezTo>
                    <a:pt x="122" y="91"/>
                    <a:pt x="121" y="92"/>
                    <a:pt x="119" y="92"/>
                  </a:cubicBezTo>
                  <a:close/>
                  <a:moveTo>
                    <a:pt x="123" y="80"/>
                  </a:moveTo>
                  <a:cubicBezTo>
                    <a:pt x="123" y="82"/>
                    <a:pt x="121" y="83"/>
                    <a:pt x="120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0" y="83"/>
                    <a:pt x="9" y="82"/>
                    <a:pt x="9" y="8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10" y="9"/>
                    <a:pt x="12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1" y="9"/>
                    <a:pt x="123" y="11"/>
                    <a:pt x="123" y="12"/>
                  </a:cubicBezTo>
                  <a:lnTo>
                    <a:pt x="123" y="80"/>
                  </a:lnTo>
                  <a:close/>
                  <a:moveTo>
                    <a:pt x="95" y="72"/>
                  </a:moveTo>
                  <a:cubicBezTo>
                    <a:pt x="95" y="72"/>
                    <a:pt x="94" y="73"/>
                    <a:pt x="93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8" y="20"/>
                    <a:pt x="39" y="20"/>
                  </a:cubicBezTo>
                  <a:cubicBezTo>
                    <a:pt x="39" y="20"/>
                    <a:pt x="40" y="21"/>
                    <a:pt x="40" y="22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8"/>
                    <a:pt x="50" y="47"/>
                    <a:pt x="51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7" y="48"/>
                    <a:pt x="57" y="5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7" y="70"/>
                    <a:pt x="57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69"/>
                    <a:pt x="64" y="69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6"/>
                    <a:pt x="65" y="25"/>
                    <a:pt x="67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3" y="26"/>
                    <a:pt x="73" y="27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70"/>
                    <a:pt x="73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0" y="70"/>
                    <a:pt x="80" y="69"/>
                    <a:pt x="80" y="69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1" y="36"/>
                    <a:pt x="83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4" y="70"/>
                    <a:pt x="95" y="71"/>
                    <a:pt x="95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159"/>
            <p:cNvSpPr>
              <a:spLocks noEditPoints="1"/>
            </p:cNvSpPr>
            <p:nvPr/>
          </p:nvSpPr>
          <p:spPr bwMode="auto">
            <a:xfrm>
              <a:off x="10528300" y="2312988"/>
              <a:ext cx="379412" cy="388938"/>
            </a:xfrm>
            <a:custGeom>
              <a:avLst/>
              <a:gdLst>
                <a:gd name="T0" fmla="*/ 108 w 120"/>
                <a:gd name="T1" fmla="*/ 13 h 123"/>
                <a:gd name="T2" fmla="*/ 108 w 120"/>
                <a:gd name="T3" fmla="*/ 13 h 123"/>
                <a:gd name="T4" fmla="*/ 117 w 120"/>
                <a:gd name="T5" fmla="*/ 13 h 123"/>
                <a:gd name="T6" fmla="*/ 117 w 120"/>
                <a:gd name="T7" fmla="*/ 98 h 123"/>
                <a:gd name="T8" fmla="*/ 108 w 120"/>
                <a:gd name="T9" fmla="*/ 23 h 123"/>
                <a:gd name="T10" fmla="*/ 114 w 120"/>
                <a:gd name="T11" fmla="*/ 123 h 123"/>
                <a:gd name="T12" fmla="*/ 117 w 120"/>
                <a:gd name="T13" fmla="*/ 120 h 123"/>
                <a:gd name="T14" fmla="*/ 117 w 120"/>
                <a:gd name="T15" fmla="*/ 98 h 123"/>
                <a:gd name="T16" fmla="*/ 20 w 120"/>
                <a:gd name="T17" fmla="*/ 89 h 123"/>
                <a:gd name="T18" fmla="*/ 41 w 120"/>
                <a:gd name="T19" fmla="*/ 89 h 123"/>
                <a:gd name="T20" fmla="*/ 23 w 120"/>
                <a:gd name="T21" fmla="*/ 97 h 123"/>
                <a:gd name="T22" fmla="*/ 38 w 120"/>
                <a:gd name="T23" fmla="*/ 102 h 123"/>
                <a:gd name="T24" fmla="*/ 101 w 120"/>
                <a:gd name="T25" fmla="*/ 15 h 123"/>
                <a:gd name="T26" fmla="*/ 11 w 120"/>
                <a:gd name="T27" fmla="*/ 123 h 123"/>
                <a:gd name="T28" fmla="*/ 11 w 120"/>
                <a:gd name="T29" fmla="*/ 3 h 123"/>
                <a:gd name="T30" fmla="*/ 14 w 120"/>
                <a:gd name="T31" fmla="*/ 23 h 123"/>
                <a:gd name="T32" fmla="*/ 86 w 120"/>
                <a:gd name="T33" fmla="*/ 23 h 123"/>
                <a:gd name="T34" fmla="*/ 14 w 120"/>
                <a:gd name="T35" fmla="*/ 23 h 123"/>
                <a:gd name="T36" fmla="*/ 17 w 120"/>
                <a:gd name="T37" fmla="*/ 77 h 123"/>
                <a:gd name="T38" fmla="*/ 17 w 120"/>
                <a:gd name="T39" fmla="*/ 111 h 123"/>
                <a:gd name="T40" fmla="*/ 48 w 120"/>
                <a:gd name="T41" fmla="*/ 81 h 123"/>
                <a:gd name="T42" fmla="*/ 17 w 120"/>
                <a:gd name="T43" fmla="*/ 38 h 123"/>
                <a:gd name="T44" fmla="*/ 17 w 120"/>
                <a:gd name="T45" fmla="*/ 72 h 123"/>
                <a:gd name="T46" fmla="*/ 48 w 120"/>
                <a:gd name="T47" fmla="*/ 42 h 123"/>
                <a:gd name="T48" fmla="*/ 57 w 120"/>
                <a:gd name="T49" fmla="*/ 77 h 123"/>
                <a:gd name="T50" fmla="*/ 57 w 120"/>
                <a:gd name="T51" fmla="*/ 111 h 123"/>
                <a:gd name="T52" fmla="*/ 88 w 120"/>
                <a:gd name="T53" fmla="*/ 81 h 123"/>
                <a:gd name="T54" fmla="*/ 57 w 120"/>
                <a:gd name="T55" fmla="*/ 38 h 123"/>
                <a:gd name="T56" fmla="*/ 57 w 120"/>
                <a:gd name="T57" fmla="*/ 72 h 123"/>
                <a:gd name="T58" fmla="*/ 88 w 120"/>
                <a:gd name="T59" fmla="*/ 42 h 123"/>
                <a:gd name="T60" fmla="*/ 60 w 120"/>
                <a:gd name="T61" fmla="*/ 94 h 123"/>
                <a:gd name="T62" fmla="*/ 81 w 120"/>
                <a:gd name="T63" fmla="*/ 94 h 123"/>
                <a:gd name="T64" fmla="*/ 73 w 120"/>
                <a:gd name="T65" fmla="*/ 52 h 123"/>
                <a:gd name="T66" fmla="*/ 68 w 120"/>
                <a:gd name="T67" fmla="*/ 47 h 123"/>
                <a:gd name="T68" fmla="*/ 60 w 120"/>
                <a:gd name="T69" fmla="*/ 55 h 123"/>
                <a:gd name="T70" fmla="*/ 68 w 120"/>
                <a:gd name="T71" fmla="*/ 62 h 123"/>
                <a:gd name="T72" fmla="*/ 73 w 120"/>
                <a:gd name="T73" fmla="*/ 57 h 123"/>
                <a:gd name="T74" fmla="*/ 78 w 120"/>
                <a:gd name="T75" fmla="*/ 52 h 123"/>
                <a:gd name="T76" fmla="*/ 20 w 120"/>
                <a:gd name="T77" fmla="*/ 55 h 123"/>
                <a:gd name="T78" fmla="*/ 41 w 120"/>
                <a:gd name="T79" fmla="*/ 55 h 123"/>
                <a:gd name="T80" fmla="*/ 74 w 120"/>
                <a:gd name="T81" fmla="*/ 87 h 123"/>
                <a:gd name="T82" fmla="*/ 71 w 120"/>
                <a:gd name="T83" fmla="*/ 89 h 123"/>
                <a:gd name="T84" fmla="*/ 71 w 120"/>
                <a:gd name="T85" fmla="*/ 10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123">
                  <a:moveTo>
                    <a:pt x="117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08" y="16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12" y="2"/>
                    <a:pt x="112" y="2"/>
                  </a:cubicBezTo>
                  <a:cubicBezTo>
                    <a:pt x="113" y="0"/>
                    <a:pt x="113" y="0"/>
                    <a:pt x="114" y="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4"/>
                    <a:pt x="117" y="14"/>
                  </a:cubicBezTo>
                  <a:cubicBezTo>
                    <a:pt x="117" y="14"/>
                    <a:pt x="117" y="17"/>
                    <a:pt x="117" y="20"/>
                  </a:cubicBezTo>
                  <a:close/>
                  <a:moveTo>
                    <a:pt x="117" y="98"/>
                  </a:moveTo>
                  <a:cubicBezTo>
                    <a:pt x="117" y="98"/>
                    <a:pt x="117" y="98"/>
                    <a:pt x="117" y="98"/>
                  </a:cubicBezTo>
                  <a:cubicBezTo>
                    <a:pt x="117" y="98"/>
                    <a:pt x="117" y="44"/>
                    <a:pt x="117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7" y="49"/>
                    <a:pt x="107" y="121"/>
                    <a:pt x="107" y="121"/>
                  </a:cubicBezTo>
                  <a:cubicBezTo>
                    <a:pt x="107" y="122"/>
                    <a:pt x="108" y="123"/>
                    <a:pt x="110" y="123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16" y="123"/>
                    <a:pt x="117" y="122"/>
                    <a:pt x="117" y="121"/>
                  </a:cubicBezTo>
                  <a:cubicBezTo>
                    <a:pt x="117" y="120"/>
                    <a:pt x="117" y="120"/>
                    <a:pt x="117" y="120"/>
                  </a:cubicBezTo>
                  <a:cubicBezTo>
                    <a:pt x="117" y="120"/>
                    <a:pt x="117" y="120"/>
                    <a:pt x="117" y="120"/>
                  </a:cubicBezTo>
                  <a:cubicBezTo>
                    <a:pt x="118" y="120"/>
                    <a:pt x="120" y="119"/>
                    <a:pt x="120" y="118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20" y="99"/>
                    <a:pt x="119" y="98"/>
                    <a:pt x="117" y="98"/>
                  </a:cubicBezTo>
                  <a:close/>
                  <a:moveTo>
                    <a:pt x="38" y="87"/>
                  </a:moveTo>
                  <a:cubicBezTo>
                    <a:pt x="23" y="87"/>
                    <a:pt x="23" y="87"/>
                    <a:pt x="23" y="87"/>
                  </a:cubicBezTo>
                  <a:cubicBezTo>
                    <a:pt x="21" y="87"/>
                    <a:pt x="20" y="88"/>
                    <a:pt x="20" y="89"/>
                  </a:cubicBezTo>
                  <a:cubicBezTo>
                    <a:pt x="20" y="91"/>
                    <a:pt x="21" y="92"/>
                    <a:pt x="23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0" y="92"/>
                    <a:pt x="41" y="91"/>
                    <a:pt x="41" y="89"/>
                  </a:cubicBezTo>
                  <a:cubicBezTo>
                    <a:pt x="41" y="88"/>
                    <a:pt x="40" y="87"/>
                    <a:pt x="38" y="87"/>
                  </a:cubicBezTo>
                  <a:close/>
                  <a:moveTo>
                    <a:pt x="38" y="97"/>
                  </a:moveTo>
                  <a:cubicBezTo>
                    <a:pt x="23" y="97"/>
                    <a:pt x="23" y="97"/>
                    <a:pt x="23" y="97"/>
                  </a:cubicBezTo>
                  <a:cubicBezTo>
                    <a:pt x="21" y="97"/>
                    <a:pt x="20" y="98"/>
                    <a:pt x="20" y="99"/>
                  </a:cubicBezTo>
                  <a:cubicBezTo>
                    <a:pt x="20" y="100"/>
                    <a:pt x="21" y="102"/>
                    <a:pt x="23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40" y="102"/>
                    <a:pt x="41" y="100"/>
                    <a:pt x="41" y="99"/>
                  </a:cubicBezTo>
                  <a:cubicBezTo>
                    <a:pt x="41" y="98"/>
                    <a:pt x="40" y="97"/>
                    <a:pt x="38" y="97"/>
                  </a:cubicBezTo>
                  <a:close/>
                  <a:moveTo>
                    <a:pt x="101" y="15"/>
                  </a:moveTo>
                  <a:cubicBezTo>
                    <a:pt x="101" y="112"/>
                    <a:pt x="101" y="112"/>
                    <a:pt x="101" y="112"/>
                  </a:cubicBezTo>
                  <a:cubicBezTo>
                    <a:pt x="101" y="118"/>
                    <a:pt x="96" y="123"/>
                    <a:pt x="90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5" y="123"/>
                    <a:pt x="0" y="118"/>
                    <a:pt x="0" y="1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8"/>
                    <a:pt x="5" y="3"/>
                    <a:pt x="11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6" y="3"/>
                    <a:pt x="101" y="8"/>
                    <a:pt x="101" y="15"/>
                  </a:cubicBezTo>
                  <a:close/>
                  <a:moveTo>
                    <a:pt x="14" y="23"/>
                  </a:moveTo>
                  <a:cubicBezTo>
                    <a:pt x="14" y="26"/>
                    <a:pt x="17" y="28"/>
                    <a:pt x="2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4" y="28"/>
                    <a:pt x="86" y="26"/>
                    <a:pt x="86" y="23"/>
                  </a:cubicBezTo>
                  <a:cubicBezTo>
                    <a:pt x="86" y="21"/>
                    <a:pt x="84" y="18"/>
                    <a:pt x="8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4" y="21"/>
                    <a:pt x="14" y="23"/>
                  </a:cubicBezTo>
                  <a:close/>
                  <a:moveTo>
                    <a:pt x="48" y="81"/>
                  </a:moveTo>
                  <a:cubicBezTo>
                    <a:pt x="48" y="79"/>
                    <a:pt x="46" y="77"/>
                    <a:pt x="44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5" y="77"/>
                    <a:pt x="13" y="79"/>
                    <a:pt x="13" y="81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10"/>
                    <a:pt x="15" y="111"/>
                    <a:pt x="17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6" y="111"/>
                    <a:pt x="48" y="110"/>
                    <a:pt x="48" y="107"/>
                  </a:cubicBezTo>
                  <a:lnTo>
                    <a:pt x="48" y="81"/>
                  </a:lnTo>
                  <a:close/>
                  <a:moveTo>
                    <a:pt x="48" y="42"/>
                  </a:moveTo>
                  <a:cubicBezTo>
                    <a:pt x="48" y="40"/>
                    <a:pt x="46" y="38"/>
                    <a:pt x="44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5" y="38"/>
                    <a:pt x="13" y="40"/>
                    <a:pt x="13" y="42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70"/>
                    <a:pt x="15" y="72"/>
                    <a:pt x="17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6" y="72"/>
                    <a:pt x="48" y="70"/>
                    <a:pt x="48" y="68"/>
                  </a:cubicBezTo>
                  <a:lnTo>
                    <a:pt x="48" y="42"/>
                  </a:lnTo>
                  <a:close/>
                  <a:moveTo>
                    <a:pt x="88" y="81"/>
                  </a:moveTo>
                  <a:cubicBezTo>
                    <a:pt x="88" y="79"/>
                    <a:pt x="86" y="77"/>
                    <a:pt x="84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5" y="77"/>
                    <a:pt x="54" y="79"/>
                    <a:pt x="54" y="81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10"/>
                    <a:pt x="55" y="111"/>
                    <a:pt x="57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6" y="111"/>
                    <a:pt x="88" y="110"/>
                    <a:pt x="88" y="107"/>
                  </a:cubicBezTo>
                  <a:lnTo>
                    <a:pt x="88" y="81"/>
                  </a:lnTo>
                  <a:close/>
                  <a:moveTo>
                    <a:pt x="88" y="42"/>
                  </a:moveTo>
                  <a:cubicBezTo>
                    <a:pt x="88" y="40"/>
                    <a:pt x="86" y="38"/>
                    <a:pt x="84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5" y="38"/>
                    <a:pt x="54" y="40"/>
                    <a:pt x="54" y="42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70"/>
                    <a:pt x="55" y="72"/>
                    <a:pt x="57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6" y="72"/>
                    <a:pt x="88" y="70"/>
                    <a:pt x="88" y="68"/>
                  </a:cubicBezTo>
                  <a:lnTo>
                    <a:pt x="88" y="42"/>
                  </a:lnTo>
                  <a:close/>
                  <a:moveTo>
                    <a:pt x="78" y="92"/>
                  </a:moveTo>
                  <a:cubicBezTo>
                    <a:pt x="63" y="92"/>
                    <a:pt x="63" y="92"/>
                    <a:pt x="63" y="92"/>
                  </a:cubicBezTo>
                  <a:cubicBezTo>
                    <a:pt x="61" y="92"/>
                    <a:pt x="60" y="93"/>
                    <a:pt x="60" y="94"/>
                  </a:cubicBezTo>
                  <a:cubicBezTo>
                    <a:pt x="60" y="96"/>
                    <a:pt x="61" y="97"/>
                    <a:pt x="63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7"/>
                    <a:pt x="81" y="96"/>
                    <a:pt x="81" y="94"/>
                  </a:cubicBezTo>
                  <a:cubicBezTo>
                    <a:pt x="81" y="93"/>
                    <a:pt x="80" y="92"/>
                    <a:pt x="78" y="92"/>
                  </a:cubicBezTo>
                  <a:close/>
                  <a:moveTo>
                    <a:pt x="78" y="52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2" y="44"/>
                    <a:pt x="71" y="44"/>
                  </a:cubicBezTo>
                  <a:cubicBezTo>
                    <a:pt x="69" y="44"/>
                    <a:pt x="68" y="46"/>
                    <a:pt x="68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1" y="52"/>
                    <a:pt x="60" y="54"/>
                    <a:pt x="60" y="55"/>
                  </a:cubicBezTo>
                  <a:cubicBezTo>
                    <a:pt x="60" y="56"/>
                    <a:pt x="61" y="57"/>
                    <a:pt x="63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4"/>
                    <a:pt x="69" y="65"/>
                    <a:pt x="71" y="65"/>
                  </a:cubicBezTo>
                  <a:cubicBezTo>
                    <a:pt x="72" y="65"/>
                    <a:pt x="73" y="64"/>
                    <a:pt x="73" y="62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80" y="57"/>
                    <a:pt x="81" y="56"/>
                    <a:pt x="81" y="55"/>
                  </a:cubicBezTo>
                  <a:cubicBezTo>
                    <a:pt x="81" y="54"/>
                    <a:pt x="80" y="52"/>
                    <a:pt x="78" y="52"/>
                  </a:cubicBezTo>
                  <a:close/>
                  <a:moveTo>
                    <a:pt x="38" y="52"/>
                  </a:moveTo>
                  <a:cubicBezTo>
                    <a:pt x="23" y="52"/>
                    <a:pt x="23" y="52"/>
                    <a:pt x="23" y="52"/>
                  </a:cubicBezTo>
                  <a:cubicBezTo>
                    <a:pt x="21" y="52"/>
                    <a:pt x="20" y="54"/>
                    <a:pt x="20" y="55"/>
                  </a:cubicBezTo>
                  <a:cubicBezTo>
                    <a:pt x="20" y="56"/>
                    <a:pt x="21" y="57"/>
                    <a:pt x="23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0" y="57"/>
                    <a:pt x="41" y="56"/>
                    <a:pt x="41" y="55"/>
                  </a:cubicBezTo>
                  <a:cubicBezTo>
                    <a:pt x="41" y="54"/>
                    <a:pt x="40" y="52"/>
                    <a:pt x="38" y="52"/>
                  </a:cubicBezTo>
                  <a:close/>
                  <a:moveTo>
                    <a:pt x="71" y="89"/>
                  </a:moveTo>
                  <a:cubicBezTo>
                    <a:pt x="72" y="89"/>
                    <a:pt x="74" y="88"/>
                    <a:pt x="74" y="87"/>
                  </a:cubicBezTo>
                  <a:cubicBezTo>
                    <a:pt x="74" y="85"/>
                    <a:pt x="72" y="84"/>
                    <a:pt x="71" y="84"/>
                  </a:cubicBezTo>
                  <a:cubicBezTo>
                    <a:pt x="69" y="84"/>
                    <a:pt x="68" y="85"/>
                    <a:pt x="68" y="87"/>
                  </a:cubicBezTo>
                  <a:cubicBezTo>
                    <a:pt x="68" y="88"/>
                    <a:pt x="69" y="89"/>
                    <a:pt x="71" y="89"/>
                  </a:cubicBezTo>
                  <a:close/>
                  <a:moveTo>
                    <a:pt x="71" y="99"/>
                  </a:moveTo>
                  <a:cubicBezTo>
                    <a:pt x="69" y="99"/>
                    <a:pt x="68" y="100"/>
                    <a:pt x="68" y="102"/>
                  </a:cubicBezTo>
                  <a:cubicBezTo>
                    <a:pt x="68" y="104"/>
                    <a:pt x="69" y="105"/>
                    <a:pt x="71" y="105"/>
                  </a:cubicBezTo>
                  <a:cubicBezTo>
                    <a:pt x="72" y="105"/>
                    <a:pt x="74" y="104"/>
                    <a:pt x="74" y="102"/>
                  </a:cubicBezTo>
                  <a:cubicBezTo>
                    <a:pt x="74" y="100"/>
                    <a:pt x="72" y="99"/>
                    <a:pt x="7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Freeform 160"/>
            <p:cNvSpPr>
              <a:spLocks noEditPoints="1"/>
            </p:cNvSpPr>
            <p:nvPr/>
          </p:nvSpPr>
          <p:spPr bwMode="auto">
            <a:xfrm>
              <a:off x="11410950" y="5057775"/>
              <a:ext cx="422275" cy="404813"/>
            </a:xfrm>
            <a:custGeom>
              <a:avLst/>
              <a:gdLst>
                <a:gd name="T0" fmla="*/ 125 w 134"/>
                <a:gd name="T1" fmla="*/ 90 h 128"/>
                <a:gd name="T2" fmla="*/ 81 w 134"/>
                <a:gd name="T3" fmla="*/ 30 h 128"/>
                <a:gd name="T4" fmla="*/ 74 w 134"/>
                <a:gd name="T5" fmla="*/ 28 h 128"/>
                <a:gd name="T6" fmla="*/ 69 w 134"/>
                <a:gd name="T7" fmla="*/ 28 h 128"/>
                <a:gd name="T8" fmla="*/ 69 w 134"/>
                <a:gd name="T9" fmla="*/ 28 h 128"/>
                <a:gd name="T10" fmla="*/ 9 w 134"/>
                <a:gd name="T11" fmla="*/ 90 h 128"/>
                <a:gd name="T12" fmla="*/ 13 w 134"/>
                <a:gd name="T13" fmla="*/ 127 h 128"/>
                <a:gd name="T14" fmla="*/ 32 w 134"/>
                <a:gd name="T15" fmla="*/ 128 h 128"/>
                <a:gd name="T16" fmla="*/ 115 w 134"/>
                <a:gd name="T17" fmla="*/ 128 h 128"/>
                <a:gd name="T18" fmla="*/ 117 w 134"/>
                <a:gd name="T19" fmla="*/ 127 h 128"/>
                <a:gd name="T20" fmla="*/ 121 w 134"/>
                <a:gd name="T21" fmla="*/ 127 h 128"/>
                <a:gd name="T22" fmla="*/ 125 w 134"/>
                <a:gd name="T23" fmla="*/ 90 h 128"/>
                <a:gd name="T24" fmla="*/ 70 w 134"/>
                <a:gd name="T25" fmla="*/ 100 h 128"/>
                <a:gd name="T26" fmla="*/ 70 w 134"/>
                <a:gd name="T27" fmla="*/ 107 h 128"/>
                <a:gd name="T28" fmla="*/ 64 w 134"/>
                <a:gd name="T29" fmla="*/ 107 h 128"/>
                <a:gd name="T30" fmla="*/ 64 w 134"/>
                <a:gd name="T31" fmla="*/ 101 h 128"/>
                <a:gd name="T32" fmla="*/ 52 w 134"/>
                <a:gd name="T33" fmla="*/ 98 h 128"/>
                <a:gd name="T34" fmla="*/ 54 w 134"/>
                <a:gd name="T35" fmla="*/ 90 h 128"/>
                <a:gd name="T36" fmla="*/ 65 w 134"/>
                <a:gd name="T37" fmla="*/ 93 h 128"/>
                <a:gd name="T38" fmla="*/ 72 w 134"/>
                <a:gd name="T39" fmla="*/ 88 h 128"/>
                <a:gd name="T40" fmla="*/ 65 w 134"/>
                <a:gd name="T41" fmla="*/ 83 h 128"/>
                <a:gd name="T42" fmla="*/ 52 w 134"/>
                <a:gd name="T43" fmla="*/ 70 h 128"/>
                <a:gd name="T44" fmla="*/ 64 w 134"/>
                <a:gd name="T45" fmla="*/ 58 h 128"/>
                <a:gd name="T46" fmla="*/ 64 w 134"/>
                <a:gd name="T47" fmla="*/ 51 h 128"/>
                <a:gd name="T48" fmla="*/ 71 w 134"/>
                <a:gd name="T49" fmla="*/ 51 h 128"/>
                <a:gd name="T50" fmla="*/ 71 w 134"/>
                <a:gd name="T51" fmla="*/ 57 h 128"/>
                <a:gd name="T52" fmla="*/ 81 w 134"/>
                <a:gd name="T53" fmla="*/ 60 h 128"/>
                <a:gd name="T54" fmla="*/ 79 w 134"/>
                <a:gd name="T55" fmla="*/ 67 h 128"/>
                <a:gd name="T56" fmla="*/ 69 w 134"/>
                <a:gd name="T57" fmla="*/ 65 h 128"/>
                <a:gd name="T58" fmla="*/ 63 w 134"/>
                <a:gd name="T59" fmla="*/ 69 h 128"/>
                <a:gd name="T60" fmla="*/ 71 w 134"/>
                <a:gd name="T61" fmla="*/ 75 h 128"/>
                <a:gd name="T62" fmla="*/ 83 w 134"/>
                <a:gd name="T63" fmla="*/ 88 h 128"/>
                <a:gd name="T64" fmla="*/ 70 w 134"/>
                <a:gd name="T65" fmla="*/ 100 h 128"/>
                <a:gd name="T66" fmla="*/ 32 w 134"/>
                <a:gd name="T67" fmla="*/ 3 h 128"/>
                <a:gd name="T68" fmla="*/ 34 w 134"/>
                <a:gd name="T69" fmla="*/ 0 h 128"/>
                <a:gd name="T70" fmla="*/ 98 w 134"/>
                <a:gd name="T71" fmla="*/ 0 h 128"/>
                <a:gd name="T72" fmla="*/ 100 w 134"/>
                <a:gd name="T73" fmla="*/ 3 h 128"/>
                <a:gd name="T74" fmla="*/ 71 w 134"/>
                <a:gd name="T75" fmla="*/ 24 h 128"/>
                <a:gd name="T76" fmla="*/ 61 w 134"/>
                <a:gd name="T77" fmla="*/ 24 h 128"/>
                <a:gd name="T78" fmla="*/ 32 w 134"/>
                <a:gd name="T79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4" h="128">
                  <a:moveTo>
                    <a:pt x="125" y="90"/>
                  </a:moveTo>
                  <a:cubicBezTo>
                    <a:pt x="112" y="49"/>
                    <a:pt x="93" y="35"/>
                    <a:pt x="81" y="30"/>
                  </a:cubicBezTo>
                  <a:cubicBezTo>
                    <a:pt x="78" y="29"/>
                    <a:pt x="76" y="28"/>
                    <a:pt x="74" y="28"/>
                  </a:cubicBezTo>
                  <a:cubicBezTo>
                    <a:pt x="71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28" y="21"/>
                    <a:pt x="9" y="90"/>
                  </a:cubicBezTo>
                  <a:cubicBezTo>
                    <a:pt x="9" y="90"/>
                    <a:pt x="0" y="125"/>
                    <a:pt x="13" y="127"/>
                  </a:cubicBezTo>
                  <a:cubicBezTo>
                    <a:pt x="13" y="127"/>
                    <a:pt x="16" y="128"/>
                    <a:pt x="32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6" y="128"/>
                    <a:pt x="116" y="128"/>
                    <a:pt x="117" y="127"/>
                  </a:cubicBezTo>
                  <a:cubicBezTo>
                    <a:pt x="120" y="127"/>
                    <a:pt x="121" y="127"/>
                    <a:pt x="121" y="127"/>
                  </a:cubicBezTo>
                  <a:cubicBezTo>
                    <a:pt x="134" y="124"/>
                    <a:pt x="125" y="90"/>
                    <a:pt x="125" y="90"/>
                  </a:cubicBezTo>
                  <a:close/>
                  <a:moveTo>
                    <a:pt x="70" y="100"/>
                  </a:moveTo>
                  <a:cubicBezTo>
                    <a:pt x="70" y="107"/>
                    <a:pt x="70" y="107"/>
                    <a:pt x="70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9" y="100"/>
                    <a:pt x="55" y="99"/>
                    <a:pt x="52" y="98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7" y="91"/>
                    <a:pt x="61" y="93"/>
                    <a:pt x="65" y="93"/>
                  </a:cubicBezTo>
                  <a:cubicBezTo>
                    <a:pt x="69" y="93"/>
                    <a:pt x="72" y="91"/>
                    <a:pt x="72" y="88"/>
                  </a:cubicBezTo>
                  <a:cubicBezTo>
                    <a:pt x="72" y="86"/>
                    <a:pt x="70" y="84"/>
                    <a:pt x="65" y="83"/>
                  </a:cubicBezTo>
                  <a:cubicBezTo>
                    <a:pt x="57" y="80"/>
                    <a:pt x="52" y="77"/>
                    <a:pt x="52" y="70"/>
                  </a:cubicBezTo>
                  <a:cubicBezTo>
                    <a:pt x="52" y="64"/>
                    <a:pt x="57" y="59"/>
                    <a:pt x="64" y="58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5" y="57"/>
                    <a:pt x="78" y="58"/>
                    <a:pt x="81" y="60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6"/>
                    <a:pt x="74" y="65"/>
                    <a:pt x="69" y="65"/>
                  </a:cubicBezTo>
                  <a:cubicBezTo>
                    <a:pt x="64" y="65"/>
                    <a:pt x="63" y="67"/>
                    <a:pt x="63" y="69"/>
                  </a:cubicBezTo>
                  <a:cubicBezTo>
                    <a:pt x="63" y="71"/>
                    <a:pt x="65" y="72"/>
                    <a:pt x="71" y="75"/>
                  </a:cubicBezTo>
                  <a:cubicBezTo>
                    <a:pt x="79" y="78"/>
                    <a:pt x="83" y="81"/>
                    <a:pt x="83" y="88"/>
                  </a:cubicBezTo>
                  <a:cubicBezTo>
                    <a:pt x="83" y="94"/>
                    <a:pt x="78" y="99"/>
                    <a:pt x="70" y="100"/>
                  </a:cubicBezTo>
                  <a:close/>
                  <a:moveTo>
                    <a:pt x="32" y="3"/>
                  </a:moveTo>
                  <a:cubicBezTo>
                    <a:pt x="31" y="0"/>
                    <a:pt x="34" y="0"/>
                    <a:pt x="34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01" y="0"/>
                    <a:pt x="100" y="3"/>
                  </a:cubicBezTo>
                  <a:cubicBezTo>
                    <a:pt x="100" y="3"/>
                    <a:pt x="88" y="23"/>
                    <a:pt x="7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44" y="23"/>
                    <a:pt x="32" y="3"/>
                    <a:pt x="3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6" name="Freeform 161"/>
            <p:cNvSpPr>
              <a:spLocks noEditPoints="1"/>
            </p:cNvSpPr>
            <p:nvPr/>
          </p:nvSpPr>
          <p:spPr bwMode="auto">
            <a:xfrm>
              <a:off x="4175125" y="3219450"/>
              <a:ext cx="417512" cy="411163"/>
            </a:xfrm>
            <a:custGeom>
              <a:avLst/>
              <a:gdLst>
                <a:gd name="T0" fmla="*/ 132 w 132"/>
                <a:gd name="T1" fmla="*/ 39 h 130"/>
                <a:gd name="T2" fmla="*/ 132 w 132"/>
                <a:gd name="T3" fmla="*/ 96 h 130"/>
                <a:gd name="T4" fmla="*/ 105 w 132"/>
                <a:gd name="T5" fmla="*/ 61 h 130"/>
                <a:gd name="T6" fmla="*/ 98 w 132"/>
                <a:gd name="T7" fmla="*/ 58 h 130"/>
                <a:gd name="T8" fmla="*/ 44 w 132"/>
                <a:gd name="T9" fmla="*/ 58 h 130"/>
                <a:gd name="T10" fmla="*/ 44 w 132"/>
                <a:gd name="T11" fmla="*/ 55 h 130"/>
                <a:gd name="T12" fmla="*/ 59 w 132"/>
                <a:gd name="T13" fmla="*/ 36 h 130"/>
                <a:gd name="T14" fmla="*/ 130 w 132"/>
                <a:gd name="T15" fmla="*/ 36 h 130"/>
                <a:gd name="T16" fmla="*/ 132 w 132"/>
                <a:gd name="T17" fmla="*/ 39 h 130"/>
                <a:gd name="T18" fmla="*/ 130 w 132"/>
                <a:gd name="T19" fmla="*/ 101 h 130"/>
                <a:gd name="T20" fmla="*/ 131 w 132"/>
                <a:gd name="T21" fmla="*/ 103 h 130"/>
                <a:gd name="T22" fmla="*/ 110 w 132"/>
                <a:gd name="T23" fmla="*/ 128 h 130"/>
                <a:gd name="T24" fmla="*/ 106 w 132"/>
                <a:gd name="T25" fmla="*/ 130 h 130"/>
                <a:gd name="T26" fmla="*/ 16 w 132"/>
                <a:gd name="T27" fmla="*/ 130 h 130"/>
                <a:gd name="T28" fmla="*/ 15 w 132"/>
                <a:gd name="T29" fmla="*/ 128 h 130"/>
                <a:gd name="T30" fmla="*/ 42 w 132"/>
                <a:gd name="T31" fmla="*/ 103 h 130"/>
                <a:gd name="T32" fmla="*/ 46 w 132"/>
                <a:gd name="T33" fmla="*/ 101 h 130"/>
                <a:gd name="T34" fmla="*/ 42 w 132"/>
                <a:gd name="T35" fmla="*/ 99 h 130"/>
                <a:gd name="T36" fmla="*/ 7 w 132"/>
                <a:gd name="T37" fmla="*/ 63 h 130"/>
                <a:gd name="T38" fmla="*/ 8 w 132"/>
                <a:gd name="T39" fmla="*/ 61 h 130"/>
                <a:gd name="T40" fmla="*/ 98 w 132"/>
                <a:gd name="T41" fmla="*/ 61 h 130"/>
                <a:gd name="T42" fmla="*/ 102 w 132"/>
                <a:gd name="T43" fmla="*/ 63 h 130"/>
                <a:gd name="T44" fmla="*/ 131 w 132"/>
                <a:gd name="T45" fmla="*/ 99 h 130"/>
                <a:gd name="T46" fmla="*/ 130 w 132"/>
                <a:gd name="T47" fmla="*/ 101 h 130"/>
                <a:gd name="T48" fmla="*/ 126 w 132"/>
                <a:gd name="T49" fmla="*/ 98 h 130"/>
                <a:gd name="T50" fmla="*/ 101 w 132"/>
                <a:gd name="T51" fmla="*/ 65 h 130"/>
                <a:gd name="T52" fmla="*/ 97 w 132"/>
                <a:gd name="T53" fmla="*/ 63 h 130"/>
                <a:gd name="T54" fmla="*/ 13 w 132"/>
                <a:gd name="T55" fmla="*/ 63 h 130"/>
                <a:gd name="T56" fmla="*/ 13 w 132"/>
                <a:gd name="T57" fmla="*/ 65 h 130"/>
                <a:gd name="T58" fmla="*/ 45 w 132"/>
                <a:gd name="T59" fmla="*/ 98 h 130"/>
                <a:gd name="T60" fmla="*/ 48 w 132"/>
                <a:gd name="T61" fmla="*/ 100 h 130"/>
                <a:gd name="T62" fmla="*/ 126 w 132"/>
                <a:gd name="T63" fmla="*/ 100 h 130"/>
                <a:gd name="T64" fmla="*/ 126 w 132"/>
                <a:gd name="T65" fmla="*/ 98 h 130"/>
                <a:gd name="T66" fmla="*/ 9 w 132"/>
                <a:gd name="T67" fmla="*/ 49 h 130"/>
                <a:gd name="T68" fmla="*/ 0 w 132"/>
                <a:gd name="T69" fmla="*/ 29 h 130"/>
                <a:gd name="T70" fmla="*/ 9 w 132"/>
                <a:gd name="T71" fmla="*/ 9 h 130"/>
                <a:gd name="T72" fmla="*/ 29 w 132"/>
                <a:gd name="T73" fmla="*/ 0 h 130"/>
                <a:gd name="T74" fmla="*/ 49 w 132"/>
                <a:gd name="T75" fmla="*/ 9 h 130"/>
                <a:gd name="T76" fmla="*/ 57 w 132"/>
                <a:gd name="T77" fmla="*/ 29 h 130"/>
                <a:gd name="T78" fmla="*/ 49 w 132"/>
                <a:gd name="T79" fmla="*/ 49 h 130"/>
                <a:gd name="T80" fmla="*/ 29 w 132"/>
                <a:gd name="T81" fmla="*/ 57 h 130"/>
                <a:gd name="T82" fmla="*/ 9 w 132"/>
                <a:gd name="T83" fmla="*/ 49 h 130"/>
                <a:gd name="T84" fmla="*/ 32 w 132"/>
                <a:gd name="T85" fmla="*/ 34 h 130"/>
                <a:gd name="T86" fmla="*/ 28 w 132"/>
                <a:gd name="T87" fmla="*/ 37 h 130"/>
                <a:gd name="T88" fmla="*/ 20 w 132"/>
                <a:gd name="T89" fmla="*/ 35 h 130"/>
                <a:gd name="T90" fmla="*/ 19 w 132"/>
                <a:gd name="T91" fmla="*/ 40 h 130"/>
                <a:gd name="T92" fmla="*/ 26 w 132"/>
                <a:gd name="T93" fmla="*/ 42 h 130"/>
                <a:gd name="T94" fmla="*/ 26 w 132"/>
                <a:gd name="T95" fmla="*/ 46 h 130"/>
                <a:gd name="T96" fmla="*/ 31 w 132"/>
                <a:gd name="T97" fmla="*/ 46 h 130"/>
                <a:gd name="T98" fmla="*/ 31 w 132"/>
                <a:gd name="T99" fmla="*/ 42 h 130"/>
                <a:gd name="T100" fmla="*/ 39 w 132"/>
                <a:gd name="T101" fmla="*/ 34 h 130"/>
                <a:gd name="T102" fmla="*/ 31 w 132"/>
                <a:gd name="T103" fmla="*/ 25 h 130"/>
                <a:gd name="T104" fmla="*/ 26 w 132"/>
                <a:gd name="T105" fmla="*/ 21 h 130"/>
                <a:gd name="T106" fmla="*/ 30 w 132"/>
                <a:gd name="T107" fmla="*/ 19 h 130"/>
                <a:gd name="T108" fmla="*/ 36 w 132"/>
                <a:gd name="T109" fmla="*/ 20 h 130"/>
                <a:gd name="T110" fmla="*/ 38 w 132"/>
                <a:gd name="T111" fmla="*/ 15 h 130"/>
                <a:gd name="T112" fmla="*/ 31 w 132"/>
                <a:gd name="T113" fmla="*/ 14 h 130"/>
                <a:gd name="T114" fmla="*/ 31 w 132"/>
                <a:gd name="T115" fmla="*/ 10 h 130"/>
                <a:gd name="T116" fmla="*/ 27 w 132"/>
                <a:gd name="T117" fmla="*/ 10 h 130"/>
                <a:gd name="T118" fmla="*/ 27 w 132"/>
                <a:gd name="T119" fmla="*/ 14 h 130"/>
                <a:gd name="T120" fmla="*/ 19 w 132"/>
                <a:gd name="T121" fmla="*/ 22 h 130"/>
                <a:gd name="T122" fmla="*/ 27 w 132"/>
                <a:gd name="T123" fmla="*/ 30 h 130"/>
                <a:gd name="T124" fmla="*/ 32 w 132"/>
                <a:gd name="T1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0">
                  <a:moveTo>
                    <a:pt x="132" y="39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3" y="59"/>
                    <a:pt x="101" y="58"/>
                    <a:pt x="98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1"/>
                    <a:pt x="57" y="44"/>
                    <a:pt x="59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1" y="36"/>
                    <a:pt x="132" y="37"/>
                    <a:pt x="132" y="39"/>
                  </a:cubicBezTo>
                  <a:close/>
                  <a:moveTo>
                    <a:pt x="130" y="101"/>
                  </a:moveTo>
                  <a:cubicBezTo>
                    <a:pt x="131" y="101"/>
                    <a:pt x="132" y="102"/>
                    <a:pt x="131" y="103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09" y="129"/>
                    <a:pt x="108" y="130"/>
                    <a:pt x="10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4" y="130"/>
                    <a:pt x="14" y="129"/>
                    <a:pt x="15" y="128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3" y="102"/>
                    <a:pt x="45" y="101"/>
                    <a:pt x="46" y="101"/>
                  </a:cubicBezTo>
                  <a:cubicBezTo>
                    <a:pt x="45" y="101"/>
                    <a:pt x="43" y="100"/>
                    <a:pt x="42" y="99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6" y="62"/>
                    <a:pt x="6" y="61"/>
                    <a:pt x="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100" y="61"/>
                    <a:pt x="101" y="62"/>
                    <a:pt x="102" y="63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2" y="100"/>
                    <a:pt x="131" y="101"/>
                    <a:pt x="130" y="101"/>
                  </a:cubicBezTo>
                  <a:close/>
                  <a:moveTo>
                    <a:pt x="126" y="98"/>
                  </a:moveTo>
                  <a:cubicBezTo>
                    <a:pt x="101" y="65"/>
                    <a:pt x="101" y="65"/>
                    <a:pt x="101" y="65"/>
                  </a:cubicBezTo>
                  <a:cubicBezTo>
                    <a:pt x="100" y="64"/>
                    <a:pt x="98" y="63"/>
                    <a:pt x="97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3"/>
                    <a:pt x="12" y="64"/>
                    <a:pt x="13" y="65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5" y="99"/>
                    <a:pt x="47" y="100"/>
                    <a:pt x="48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7" y="100"/>
                    <a:pt x="127" y="99"/>
                    <a:pt x="126" y="98"/>
                  </a:cubicBezTo>
                  <a:close/>
                  <a:moveTo>
                    <a:pt x="9" y="49"/>
                  </a:moveTo>
                  <a:cubicBezTo>
                    <a:pt x="3" y="44"/>
                    <a:pt x="0" y="37"/>
                    <a:pt x="0" y="29"/>
                  </a:cubicBezTo>
                  <a:cubicBezTo>
                    <a:pt x="0" y="21"/>
                    <a:pt x="3" y="14"/>
                    <a:pt x="9" y="9"/>
                  </a:cubicBezTo>
                  <a:cubicBezTo>
                    <a:pt x="14" y="4"/>
                    <a:pt x="21" y="0"/>
                    <a:pt x="29" y="0"/>
                  </a:cubicBezTo>
                  <a:cubicBezTo>
                    <a:pt x="36" y="0"/>
                    <a:pt x="43" y="4"/>
                    <a:pt x="49" y="9"/>
                  </a:cubicBezTo>
                  <a:cubicBezTo>
                    <a:pt x="54" y="14"/>
                    <a:pt x="57" y="21"/>
                    <a:pt x="57" y="29"/>
                  </a:cubicBezTo>
                  <a:cubicBezTo>
                    <a:pt x="57" y="37"/>
                    <a:pt x="54" y="44"/>
                    <a:pt x="49" y="49"/>
                  </a:cubicBezTo>
                  <a:cubicBezTo>
                    <a:pt x="43" y="54"/>
                    <a:pt x="36" y="57"/>
                    <a:pt x="29" y="57"/>
                  </a:cubicBezTo>
                  <a:cubicBezTo>
                    <a:pt x="21" y="57"/>
                    <a:pt x="14" y="54"/>
                    <a:pt x="9" y="49"/>
                  </a:cubicBezTo>
                  <a:close/>
                  <a:moveTo>
                    <a:pt x="32" y="34"/>
                  </a:moveTo>
                  <a:cubicBezTo>
                    <a:pt x="32" y="36"/>
                    <a:pt x="30" y="37"/>
                    <a:pt x="28" y="37"/>
                  </a:cubicBezTo>
                  <a:cubicBezTo>
                    <a:pt x="25" y="37"/>
                    <a:pt x="22" y="36"/>
                    <a:pt x="20" y="35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6" y="4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6" y="41"/>
                    <a:pt x="39" y="37"/>
                    <a:pt x="39" y="34"/>
                  </a:cubicBezTo>
                  <a:cubicBezTo>
                    <a:pt x="39" y="29"/>
                    <a:pt x="37" y="27"/>
                    <a:pt x="31" y="25"/>
                  </a:cubicBezTo>
                  <a:cubicBezTo>
                    <a:pt x="28" y="24"/>
                    <a:pt x="26" y="23"/>
                    <a:pt x="26" y="21"/>
                  </a:cubicBezTo>
                  <a:cubicBezTo>
                    <a:pt x="26" y="20"/>
                    <a:pt x="27" y="19"/>
                    <a:pt x="30" y="19"/>
                  </a:cubicBezTo>
                  <a:cubicBezTo>
                    <a:pt x="33" y="19"/>
                    <a:pt x="35" y="20"/>
                    <a:pt x="36" y="20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6" y="15"/>
                    <a:pt x="34" y="14"/>
                    <a:pt x="31" y="14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2" y="15"/>
                    <a:pt x="19" y="18"/>
                    <a:pt x="19" y="22"/>
                  </a:cubicBezTo>
                  <a:cubicBezTo>
                    <a:pt x="19" y="26"/>
                    <a:pt x="22" y="29"/>
                    <a:pt x="27" y="30"/>
                  </a:cubicBezTo>
                  <a:cubicBezTo>
                    <a:pt x="31" y="31"/>
                    <a:pt x="32" y="32"/>
                    <a:pt x="32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162"/>
            <p:cNvSpPr>
              <a:spLocks noEditPoints="1"/>
            </p:cNvSpPr>
            <p:nvPr/>
          </p:nvSpPr>
          <p:spPr bwMode="auto">
            <a:xfrm>
              <a:off x="11414125" y="5967413"/>
              <a:ext cx="415925" cy="417513"/>
            </a:xfrm>
            <a:custGeom>
              <a:avLst/>
              <a:gdLst>
                <a:gd name="T0" fmla="*/ 17 w 132"/>
                <a:gd name="T1" fmla="*/ 0 h 132"/>
                <a:gd name="T2" fmla="*/ 0 w 132"/>
                <a:gd name="T3" fmla="*/ 107 h 132"/>
                <a:gd name="T4" fmla="*/ 19 w 132"/>
                <a:gd name="T5" fmla="*/ 124 h 132"/>
                <a:gd name="T6" fmla="*/ 36 w 132"/>
                <a:gd name="T7" fmla="*/ 124 h 132"/>
                <a:gd name="T8" fmla="*/ 105 w 132"/>
                <a:gd name="T9" fmla="*/ 132 h 132"/>
                <a:gd name="T10" fmla="*/ 115 w 132"/>
                <a:gd name="T11" fmla="*/ 124 h 132"/>
                <a:gd name="T12" fmla="*/ 132 w 132"/>
                <a:gd name="T13" fmla="*/ 17 h 132"/>
                <a:gd name="T14" fmla="*/ 54 w 132"/>
                <a:gd name="T15" fmla="*/ 102 h 132"/>
                <a:gd name="T16" fmla="*/ 54 w 132"/>
                <a:gd name="T17" fmla="*/ 23 h 132"/>
                <a:gd name="T18" fmla="*/ 54 w 132"/>
                <a:gd name="T19" fmla="*/ 102 h 132"/>
                <a:gd name="T20" fmla="*/ 115 w 132"/>
                <a:gd name="T21" fmla="*/ 81 h 132"/>
                <a:gd name="T22" fmla="*/ 107 w 132"/>
                <a:gd name="T23" fmla="*/ 81 h 132"/>
                <a:gd name="T24" fmla="*/ 103 w 132"/>
                <a:gd name="T25" fmla="*/ 47 h 132"/>
                <a:gd name="T26" fmla="*/ 119 w 132"/>
                <a:gd name="T27" fmla="*/ 47 h 132"/>
                <a:gd name="T28" fmla="*/ 53 w 132"/>
                <a:gd name="T29" fmla="*/ 36 h 132"/>
                <a:gd name="T30" fmla="*/ 54 w 132"/>
                <a:gd name="T31" fmla="*/ 26 h 132"/>
                <a:gd name="T32" fmla="*/ 56 w 132"/>
                <a:gd name="T33" fmla="*/ 36 h 132"/>
                <a:gd name="T34" fmla="*/ 53 w 132"/>
                <a:gd name="T35" fmla="*/ 36 h 132"/>
                <a:gd name="T36" fmla="*/ 33 w 132"/>
                <a:gd name="T37" fmla="*/ 33 h 132"/>
                <a:gd name="T38" fmla="*/ 41 w 132"/>
                <a:gd name="T39" fmla="*/ 40 h 132"/>
                <a:gd name="T40" fmla="*/ 39 w 132"/>
                <a:gd name="T41" fmla="*/ 43 h 132"/>
                <a:gd name="T42" fmla="*/ 33 w 132"/>
                <a:gd name="T43" fmla="*/ 35 h 132"/>
                <a:gd name="T44" fmla="*/ 30 w 132"/>
                <a:gd name="T45" fmla="*/ 56 h 132"/>
                <a:gd name="T46" fmla="*/ 21 w 132"/>
                <a:gd name="T47" fmla="*/ 53 h 132"/>
                <a:gd name="T48" fmla="*/ 22 w 132"/>
                <a:gd name="T49" fmla="*/ 50 h 132"/>
                <a:gd name="T50" fmla="*/ 32 w 132"/>
                <a:gd name="T51" fmla="*/ 54 h 132"/>
                <a:gd name="T52" fmla="*/ 30 w 132"/>
                <a:gd name="T53" fmla="*/ 71 h 132"/>
                <a:gd name="T54" fmla="*/ 22 w 132"/>
                <a:gd name="T55" fmla="*/ 74 h 132"/>
                <a:gd name="T56" fmla="*/ 21 w 132"/>
                <a:gd name="T57" fmla="*/ 71 h 132"/>
                <a:gd name="T58" fmla="*/ 32 w 132"/>
                <a:gd name="T59" fmla="*/ 69 h 132"/>
                <a:gd name="T60" fmla="*/ 41 w 132"/>
                <a:gd name="T61" fmla="*/ 83 h 132"/>
                <a:gd name="T62" fmla="*/ 34 w 132"/>
                <a:gd name="T63" fmla="*/ 91 h 132"/>
                <a:gd name="T64" fmla="*/ 33 w 132"/>
                <a:gd name="T65" fmla="*/ 89 h 132"/>
                <a:gd name="T66" fmla="*/ 40 w 132"/>
                <a:gd name="T67" fmla="*/ 81 h 132"/>
                <a:gd name="T68" fmla="*/ 56 w 132"/>
                <a:gd name="T69" fmla="*/ 96 h 132"/>
                <a:gd name="T70" fmla="*/ 53 w 132"/>
                <a:gd name="T71" fmla="*/ 96 h 132"/>
                <a:gd name="T72" fmla="*/ 54 w 132"/>
                <a:gd name="T73" fmla="*/ 86 h 132"/>
                <a:gd name="T74" fmla="*/ 76 w 132"/>
                <a:gd name="T75" fmla="*/ 89 h 132"/>
                <a:gd name="T76" fmla="*/ 74 w 132"/>
                <a:gd name="T77" fmla="*/ 91 h 132"/>
                <a:gd name="T78" fmla="*/ 68 w 132"/>
                <a:gd name="T79" fmla="*/ 83 h 132"/>
                <a:gd name="T80" fmla="*/ 71 w 132"/>
                <a:gd name="T81" fmla="*/ 82 h 132"/>
                <a:gd name="T82" fmla="*/ 88 w 132"/>
                <a:gd name="T83" fmla="*/ 73 h 132"/>
                <a:gd name="T84" fmla="*/ 86 w 132"/>
                <a:gd name="T85" fmla="*/ 74 h 132"/>
                <a:gd name="T86" fmla="*/ 77 w 132"/>
                <a:gd name="T87" fmla="*/ 69 h 132"/>
                <a:gd name="T88" fmla="*/ 87 w 132"/>
                <a:gd name="T89" fmla="*/ 71 h 132"/>
                <a:gd name="T90" fmla="*/ 78 w 132"/>
                <a:gd name="T91" fmla="*/ 52 h 132"/>
                <a:gd name="T92" fmla="*/ 88 w 132"/>
                <a:gd name="T93" fmla="*/ 51 h 132"/>
                <a:gd name="T94" fmla="*/ 79 w 132"/>
                <a:gd name="T95" fmla="*/ 56 h 132"/>
                <a:gd name="T96" fmla="*/ 77 w 132"/>
                <a:gd name="T97" fmla="*/ 54 h 132"/>
                <a:gd name="T98" fmla="*/ 54 w 132"/>
                <a:gd name="T99" fmla="*/ 41 h 132"/>
                <a:gd name="T100" fmla="*/ 68 w 132"/>
                <a:gd name="T101" fmla="*/ 39 h 132"/>
                <a:gd name="T102" fmla="*/ 75 w 132"/>
                <a:gd name="T103" fmla="*/ 33 h 132"/>
                <a:gd name="T104" fmla="*/ 71 w 132"/>
                <a:gd name="T105" fmla="*/ 42 h 132"/>
                <a:gd name="T106" fmla="*/ 75 w 132"/>
                <a:gd name="T107" fmla="*/ 62 h 132"/>
                <a:gd name="T108" fmla="*/ 33 w 132"/>
                <a:gd name="T109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132">
                  <a:moveTo>
                    <a:pt x="11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8" y="124"/>
                    <a:pt x="17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8"/>
                    <a:pt x="23" y="132"/>
                    <a:pt x="27" y="132"/>
                  </a:cubicBezTo>
                  <a:cubicBezTo>
                    <a:pt x="32" y="132"/>
                    <a:pt x="35" y="128"/>
                    <a:pt x="3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7" y="128"/>
                    <a:pt x="100" y="132"/>
                    <a:pt x="105" y="132"/>
                  </a:cubicBezTo>
                  <a:cubicBezTo>
                    <a:pt x="109" y="132"/>
                    <a:pt x="112" y="128"/>
                    <a:pt x="113" y="124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24" y="124"/>
                    <a:pt x="132" y="116"/>
                    <a:pt x="132" y="10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8"/>
                    <a:pt x="124" y="0"/>
                    <a:pt x="115" y="0"/>
                  </a:cubicBezTo>
                  <a:close/>
                  <a:moveTo>
                    <a:pt x="54" y="102"/>
                  </a:moveTo>
                  <a:cubicBezTo>
                    <a:pt x="32" y="102"/>
                    <a:pt x="14" y="84"/>
                    <a:pt x="14" y="62"/>
                  </a:cubicBezTo>
                  <a:cubicBezTo>
                    <a:pt x="14" y="40"/>
                    <a:pt x="32" y="23"/>
                    <a:pt x="54" y="23"/>
                  </a:cubicBezTo>
                  <a:cubicBezTo>
                    <a:pt x="76" y="23"/>
                    <a:pt x="93" y="40"/>
                    <a:pt x="93" y="62"/>
                  </a:cubicBezTo>
                  <a:cubicBezTo>
                    <a:pt x="93" y="84"/>
                    <a:pt x="76" y="102"/>
                    <a:pt x="54" y="102"/>
                  </a:cubicBezTo>
                  <a:close/>
                  <a:moveTo>
                    <a:pt x="115" y="54"/>
                  </a:moveTo>
                  <a:cubicBezTo>
                    <a:pt x="115" y="81"/>
                    <a:pt x="115" y="81"/>
                    <a:pt x="115" y="81"/>
                  </a:cubicBezTo>
                  <a:cubicBezTo>
                    <a:pt x="115" y="84"/>
                    <a:pt x="113" y="86"/>
                    <a:pt x="111" y="86"/>
                  </a:cubicBezTo>
                  <a:cubicBezTo>
                    <a:pt x="109" y="86"/>
                    <a:pt x="107" y="84"/>
                    <a:pt x="107" y="81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5" y="52"/>
                    <a:pt x="103" y="50"/>
                    <a:pt x="103" y="47"/>
                  </a:cubicBezTo>
                  <a:cubicBezTo>
                    <a:pt x="103" y="42"/>
                    <a:pt x="107" y="39"/>
                    <a:pt x="111" y="39"/>
                  </a:cubicBezTo>
                  <a:cubicBezTo>
                    <a:pt x="115" y="39"/>
                    <a:pt x="119" y="42"/>
                    <a:pt x="119" y="47"/>
                  </a:cubicBezTo>
                  <a:cubicBezTo>
                    <a:pt x="119" y="50"/>
                    <a:pt x="117" y="52"/>
                    <a:pt x="115" y="54"/>
                  </a:cubicBezTo>
                  <a:close/>
                  <a:moveTo>
                    <a:pt x="53" y="36"/>
                  </a:move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3" y="26"/>
                    <a:pt x="54" y="26"/>
                  </a:cubicBezTo>
                  <a:cubicBezTo>
                    <a:pt x="55" y="26"/>
                    <a:pt x="56" y="27"/>
                    <a:pt x="56" y="28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7"/>
                    <a:pt x="55" y="38"/>
                    <a:pt x="54" y="38"/>
                  </a:cubicBezTo>
                  <a:cubicBezTo>
                    <a:pt x="53" y="38"/>
                    <a:pt x="53" y="37"/>
                    <a:pt x="53" y="36"/>
                  </a:cubicBezTo>
                  <a:close/>
                  <a:moveTo>
                    <a:pt x="33" y="35"/>
                  </a:moveTo>
                  <a:cubicBezTo>
                    <a:pt x="32" y="34"/>
                    <a:pt x="32" y="33"/>
                    <a:pt x="33" y="33"/>
                  </a:cubicBezTo>
                  <a:cubicBezTo>
                    <a:pt x="34" y="32"/>
                    <a:pt x="35" y="32"/>
                    <a:pt x="36" y="33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1"/>
                    <a:pt x="41" y="42"/>
                    <a:pt x="40" y="42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39" y="43"/>
                    <a:pt x="38" y="43"/>
                    <a:pt x="38" y="42"/>
                  </a:cubicBezTo>
                  <a:lnTo>
                    <a:pt x="33" y="35"/>
                  </a:lnTo>
                  <a:close/>
                  <a:moveTo>
                    <a:pt x="32" y="54"/>
                  </a:moveTo>
                  <a:cubicBezTo>
                    <a:pt x="31" y="55"/>
                    <a:pt x="31" y="56"/>
                    <a:pt x="30" y="56"/>
                  </a:cubicBezTo>
                  <a:cubicBezTo>
                    <a:pt x="30" y="56"/>
                    <a:pt x="30" y="56"/>
                    <a:pt x="29" y="56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20" y="52"/>
                    <a:pt x="20" y="51"/>
                  </a:cubicBezTo>
                  <a:cubicBezTo>
                    <a:pt x="20" y="50"/>
                    <a:pt x="21" y="49"/>
                    <a:pt x="22" y="5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3"/>
                    <a:pt x="32" y="54"/>
                    <a:pt x="32" y="54"/>
                  </a:cubicBezTo>
                  <a:close/>
                  <a:moveTo>
                    <a:pt x="32" y="69"/>
                  </a:moveTo>
                  <a:cubicBezTo>
                    <a:pt x="32" y="70"/>
                    <a:pt x="31" y="71"/>
                    <a:pt x="30" y="71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1" y="74"/>
                    <a:pt x="20" y="74"/>
                    <a:pt x="20" y="73"/>
                  </a:cubicBezTo>
                  <a:cubicBezTo>
                    <a:pt x="20" y="72"/>
                    <a:pt x="20" y="71"/>
                    <a:pt x="21" y="71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8"/>
                    <a:pt x="31" y="68"/>
                    <a:pt x="32" y="69"/>
                  </a:cubicBezTo>
                  <a:close/>
                  <a:moveTo>
                    <a:pt x="40" y="81"/>
                  </a:moveTo>
                  <a:cubicBezTo>
                    <a:pt x="41" y="82"/>
                    <a:pt x="41" y="83"/>
                    <a:pt x="41" y="83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5" y="91"/>
                    <a:pt x="35" y="91"/>
                    <a:pt x="34" y="91"/>
                  </a:cubicBezTo>
                  <a:cubicBezTo>
                    <a:pt x="34" y="91"/>
                    <a:pt x="33" y="91"/>
                    <a:pt x="33" y="91"/>
                  </a:cubicBezTo>
                  <a:cubicBezTo>
                    <a:pt x="32" y="90"/>
                    <a:pt x="32" y="89"/>
                    <a:pt x="33" y="8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1"/>
                    <a:pt x="39" y="81"/>
                    <a:pt x="40" y="81"/>
                  </a:cubicBezTo>
                  <a:close/>
                  <a:moveTo>
                    <a:pt x="56" y="87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97"/>
                    <a:pt x="55" y="98"/>
                    <a:pt x="54" y="98"/>
                  </a:cubicBezTo>
                  <a:cubicBezTo>
                    <a:pt x="53" y="98"/>
                    <a:pt x="53" y="97"/>
                    <a:pt x="53" y="96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6"/>
                    <a:pt x="54" y="86"/>
                  </a:cubicBezTo>
                  <a:cubicBezTo>
                    <a:pt x="55" y="86"/>
                    <a:pt x="56" y="86"/>
                    <a:pt x="56" y="87"/>
                  </a:cubicBezTo>
                  <a:close/>
                  <a:moveTo>
                    <a:pt x="76" y="89"/>
                  </a:moveTo>
                  <a:cubicBezTo>
                    <a:pt x="76" y="89"/>
                    <a:pt x="76" y="90"/>
                    <a:pt x="75" y="91"/>
                  </a:cubicBezTo>
                  <a:cubicBezTo>
                    <a:pt x="75" y="91"/>
                    <a:pt x="75" y="91"/>
                    <a:pt x="74" y="91"/>
                  </a:cubicBezTo>
                  <a:cubicBezTo>
                    <a:pt x="74" y="91"/>
                    <a:pt x="73" y="91"/>
                    <a:pt x="73" y="90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7" y="83"/>
                    <a:pt x="68" y="82"/>
                    <a:pt x="68" y="81"/>
                  </a:cubicBezTo>
                  <a:cubicBezTo>
                    <a:pt x="69" y="81"/>
                    <a:pt x="70" y="81"/>
                    <a:pt x="71" y="82"/>
                  </a:cubicBezTo>
                  <a:lnTo>
                    <a:pt x="76" y="89"/>
                  </a:lnTo>
                  <a:close/>
                  <a:moveTo>
                    <a:pt x="88" y="73"/>
                  </a:moveTo>
                  <a:cubicBezTo>
                    <a:pt x="88" y="74"/>
                    <a:pt x="88" y="74"/>
                    <a:pt x="87" y="74"/>
                  </a:cubicBezTo>
                  <a:cubicBezTo>
                    <a:pt x="87" y="74"/>
                    <a:pt x="86" y="74"/>
                    <a:pt x="86" y="74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8" y="68"/>
                    <a:pt x="79" y="6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9" y="72"/>
                    <a:pt x="88" y="73"/>
                  </a:cubicBezTo>
                  <a:close/>
                  <a:moveTo>
                    <a:pt x="78" y="52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7" y="49"/>
                    <a:pt x="88" y="50"/>
                    <a:pt x="88" y="51"/>
                  </a:cubicBezTo>
                  <a:cubicBezTo>
                    <a:pt x="89" y="52"/>
                    <a:pt x="88" y="53"/>
                    <a:pt x="87" y="53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8" y="56"/>
                    <a:pt x="77" y="55"/>
                    <a:pt x="77" y="54"/>
                  </a:cubicBezTo>
                  <a:cubicBezTo>
                    <a:pt x="77" y="54"/>
                    <a:pt x="77" y="53"/>
                    <a:pt x="78" y="52"/>
                  </a:cubicBezTo>
                  <a:close/>
                  <a:moveTo>
                    <a:pt x="54" y="41"/>
                  </a:moveTo>
                  <a:cubicBezTo>
                    <a:pt x="56" y="41"/>
                    <a:pt x="58" y="42"/>
                    <a:pt x="59" y="42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4" y="32"/>
                    <a:pt x="75" y="32"/>
                    <a:pt x="75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53"/>
                    <a:pt x="75" y="57"/>
                    <a:pt x="75" y="62"/>
                  </a:cubicBezTo>
                  <a:cubicBezTo>
                    <a:pt x="75" y="74"/>
                    <a:pt x="65" y="83"/>
                    <a:pt x="54" y="83"/>
                  </a:cubicBezTo>
                  <a:cubicBezTo>
                    <a:pt x="42" y="83"/>
                    <a:pt x="33" y="74"/>
                    <a:pt x="33" y="62"/>
                  </a:cubicBezTo>
                  <a:cubicBezTo>
                    <a:pt x="33" y="51"/>
                    <a:pt x="42" y="41"/>
                    <a:pt x="54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Freeform 163"/>
            <p:cNvSpPr>
              <a:spLocks noEditPoints="1"/>
            </p:cNvSpPr>
            <p:nvPr/>
          </p:nvSpPr>
          <p:spPr bwMode="auto">
            <a:xfrm>
              <a:off x="11401425" y="454025"/>
              <a:ext cx="441325" cy="441325"/>
            </a:xfrm>
            <a:custGeom>
              <a:avLst/>
              <a:gdLst>
                <a:gd name="T0" fmla="*/ 0 w 140"/>
                <a:gd name="T1" fmla="*/ 63 h 140"/>
                <a:gd name="T2" fmla="*/ 128 w 140"/>
                <a:gd name="T3" fmla="*/ 30 h 140"/>
                <a:gd name="T4" fmla="*/ 139 w 140"/>
                <a:gd name="T5" fmla="*/ 26 h 140"/>
                <a:gd name="T6" fmla="*/ 135 w 140"/>
                <a:gd name="T7" fmla="*/ 59 h 140"/>
                <a:gd name="T8" fmla="*/ 106 w 140"/>
                <a:gd name="T9" fmla="*/ 45 h 140"/>
                <a:gd name="T10" fmla="*/ 70 w 140"/>
                <a:gd name="T11" fmla="*/ 14 h 140"/>
                <a:gd name="T12" fmla="*/ 126 w 140"/>
                <a:gd name="T13" fmla="*/ 75 h 140"/>
                <a:gd name="T14" fmla="*/ 24 w 140"/>
                <a:gd name="T15" fmla="*/ 102 h 140"/>
                <a:gd name="T16" fmla="*/ 33 w 140"/>
                <a:gd name="T17" fmla="*/ 92 h 140"/>
                <a:gd name="T18" fmla="*/ 1 w 140"/>
                <a:gd name="T19" fmla="*/ 84 h 140"/>
                <a:gd name="T20" fmla="*/ 4 w 140"/>
                <a:gd name="T21" fmla="*/ 116 h 140"/>
                <a:gd name="T22" fmla="*/ 70 w 140"/>
                <a:gd name="T23" fmla="*/ 140 h 140"/>
                <a:gd name="T24" fmla="*/ 126 w 140"/>
                <a:gd name="T25" fmla="*/ 75 h 140"/>
                <a:gd name="T26" fmla="*/ 101 w 140"/>
                <a:gd name="T27" fmla="*/ 68 h 140"/>
                <a:gd name="T28" fmla="*/ 38 w 140"/>
                <a:gd name="T29" fmla="*/ 68 h 140"/>
                <a:gd name="T30" fmla="*/ 74 w 140"/>
                <a:gd name="T31" fmla="*/ 49 h 140"/>
                <a:gd name="T32" fmla="*/ 68 w 140"/>
                <a:gd name="T33" fmla="*/ 46 h 140"/>
                <a:gd name="T34" fmla="*/ 61 w 140"/>
                <a:gd name="T35" fmla="*/ 53 h 140"/>
                <a:gd name="T36" fmla="*/ 60 w 140"/>
                <a:gd name="T37" fmla="*/ 65 h 140"/>
                <a:gd name="T38" fmla="*/ 66 w 140"/>
                <a:gd name="T39" fmla="*/ 70 h 140"/>
                <a:gd name="T40" fmla="*/ 68 w 140"/>
                <a:gd name="T41" fmla="*/ 80 h 140"/>
                <a:gd name="T42" fmla="*/ 64 w 140"/>
                <a:gd name="T43" fmla="*/ 74 h 140"/>
                <a:gd name="T44" fmla="*/ 60 w 140"/>
                <a:gd name="T45" fmla="*/ 82 h 140"/>
                <a:gd name="T46" fmla="*/ 68 w 140"/>
                <a:gd name="T47" fmla="*/ 91 h 140"/>
                <a:gd name="T48" fmla="*/ 74 w 140"/>
                <a:gd name="T49" fmla="*/ 87 h 140"/>
                <a:gd name="T50" fmla="*/ 85 w 140"/>
                <a:gd name="T51" fmla="*/ 77 h 140"/>
                <a:gd name="T52" fmla="*/ 78 w 140"/>
                <a:gd name="T53" fmla="*/ 67 h 140"/>
                <a:gd name="T54" fmla="*/ 74 w 140"/>
                <a:gd name="T55" fmla="*/ 65 h 140"/>
                <a:gd name="T56" fmla="*/ 76 w 140"/>
                <a:gd name="T57" fmla="*/ 58 h 140"/>
                <a:gd name="T58" fmla="*/ 83 w 140"/>
                <a:gd name="T59" fmla="*/ 61 h 140"/>
                <a:gd name="T60" fmla="*/ 74 w 140"/>
                <a:gd name="T61" fmla="*/ 49 h 140"/>
                <a:gd name="T62" fmla="*/ 77 w 140"/>
                <a:gd name="T63" fmla="*/ 79 h 140"/>
                <a:gd name="T64" fmla="*/ 77 w 140"/>
                <a:gd name="T65" fmla="*/ 74 h 140"/>
                <a:gd name="T66" fmla="*/ 75 w 140"/>
                <a:gd name="T67" fmla="*/ 72 h 140"/>
                <a:gd name="T68" fmla="*/ 74 w 140"/>
                <a:gd name="T69" fmla="*/ 81 h 140"/>
                <a:gd name="T70" fmla="*/ 65 w 140"/>
                <a:gd name="T71" fmla="*/ 59 h 140"/>
                <a:gd name="T72" fmla="*/ 68 w 140"/>
                <a:gd name="T73" fmla="*/ 64 h 140"/>
                <a:gd name="T74" fmla="*/ 65 w 140"/>
                <a:gd name="T75" fmla="*/ 5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0">
                  <a:moveTo>
                    <a:pt x="14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3" y="27"/>
                    <a:pt x="34" y="0"/>
                    <a:pt x="70" y="0"/>
                  </a:cubicBezTo>
                  <a:cubicBezTo>
                    <a:pt x="94" y="0"/>
                    <a:pt x="115" y="12"/>
                    <a:pt x="128" y="30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7" y="23"/>
                    <a:pt x="139" y="24"/>
                    <a:pt x="139" y="2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8"/>
                    <a:pt x="137" y="59"/>
                    <a:pt x="135" y="59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5" y="47"/>
                    <a:pt x="104" y="46"/>
                    <a:pt x="106" y="45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06" y="23"/>
                    <a:pt x="89" y="14"/>
                    <a:pt x="70" y="14"/>
                  </a:cubicBezTo>
                  <a:cubicBezTo>
                    <a:pt x="41" y="14"/>
                    <a:pt x="17" y="36"/>
                    <a:pt x="14" y="65"/>
                  </a:cubicBezTo>
                  <a:close/>
                  <a:moveTo>
                    <a:pt x="126" y="75"/>
                  </a:moveTo>
                  <a:cubicBezTo>
                    <a:pt x="123" y="104"/>
                    <a:pt x="99" y="126"/>
                    <a:pt x="70" y="126"/>
                  </a:cubicBezTo>
                  <a:cubicBezTo>
                    <a:pt x="51" y="126"/>
                    <a:pt x="34" y="116"/>
                    <a:pt x="24" y="102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6" y="94"/>
                    <a:pt x="35" y="93"/>
                    <a:pt x="33" y="9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3" y="81"/>
                    <a:pt x="1" y="82"/>
                    <a:pt x="1" y="8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6"/>
                    <a:pt x="3" y="117"/>
                    <a:pt x="4" y="116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25" y="128"/>
                    <a:pt x="46" y="140"/>
                    <a:pt x="70" y="140"/>
                  </a:cubicBezTo>
                  <a:cubicBezTo>
                    <a:pt x="106" y="140"/>
                    <a:pt x="137" y="113"/>
                    <a:pt x="140" y="77"/>
                  </a:cubicBezTo>
                  <a:lnTo>
                    <a:pt x="126" y="75"/>
                  </a:lnTo>
                  <a:close/>
                  <a:moveTo>
                    <a:pt x="70" y="36"/>
                  </a:moveTo>
                  <a:cubicBezTo>
                    <a:pt x="87" y="36"/>
                    <a:pt x="101" y="50"/>
                    <a:pt x="101" y="68"/>
                  </a:cubicBezTo>
                  <a:cubicBezTo>
                    <a:pt x="101" y="85"/>
                    <a:pt x="87" y="99"/>
                    <a:pt x="70" y="99"/>
                  </a:cubicBezTo>
                  <a:cubicBezTo>
                    <a:pt x="52" y="99"/>
                    <a:pt x="38" y="85"/>
                    <a:pt x="38" y="68"/>
                  </a:cubicBezTo>
                  <a:cubicBezTo>
                    <a:pt x="38" y="50"/>
                    <a:pt x="52" y="36"/>
                    <a:pt x="70" y="36"/>
                  </a:cubicBezTo>
                  <a:close/>
                  <a:moveTo>
                    <a:pt x="74" y="49"/>
                  </a:moveTo>
                  <a:cubicBezTo>
                    <a:pt x="74" y="46"/>
                    <a:pt x="74" y="46"/>
                    <a:pt x="74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4" y="50"/>
                    <a:pt x="62" y="51"/>
                    <a:pt x="61" y="53"/>
                  </a:cubicBezTo>
                  <a:cubicBezTo>
                    <a:pt x="59" y="55"/>
                    <a:pt x="58" y="57"/>
                    <a:pt x="58" y="59"/>
                  </a:cubicBezTo>
                  <a:cubicBezTo>
                    <a:pt x="58" y="61"/>
                    <a:pt x="58" y="63"/>
                    <a:pt x="60" y="65"/>
                  </a:cubicBezTo>
                  <a:cubicBezTo>
                    <a:pt x="61" y="67"/>
                    <a:pt x="63" y="68"/>
                    <a:pt x="65" y="69"/>
                  </a:cubicBezTo>
                  <a:cubicBezTo>
                    <a:pt x="65" y="69"/>
                    <a:pt x="66" y="69"/>
                    <a:pt x="66" y="70"/>
                  </a:cubicBezTo>
                  <a:cubicBezTo>
                    <a:pt x="67" y="70"/>
                    <a:pt x="67" y="70"/>
                    <a:pt x="68" y="7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7" y="80"/>
                    <a:pt x="66" y="79"/>
                    <a:pt x="65" y="78"/>
                  </a:cubicBezTo>
                  <a:cubicBezTo>
                    <a:pt x="64" y="77"/>
                    <a:pt x="64" y="76"/>
                    <a:pt x="64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7"/>
                    <a:pt x="58" y="80"/>
                    <a:pt x="60" y="82"/>
                  </a:cubicBezTo>
                  <a:cubicBezTo>
                    <a:pt x="61" y="85"/>
                    <a:pt x="64" y="86"/>
                    <a:pt x="68" y="87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78" y="87"/>
                    <a:pt x="80" y="85"/>
                    <a:pt x="82" y="84"/>
                  </a:cubicBezTo>
                  <a:cubicBezTo>
                    <a:pt x="83" y="82"/>
                    <a:pt x="84" y="80"/>
                    <a:pt x="85" y="77"/>
                  </a:cubicBezTo>
                  <a:cubicBezTo>
                    <a:pt x="85" y="75"/>
                    <a:pt x="85" y="73"/>
                    <a:pt x="83" y="71"/>
                  </a:cubicBezTo>
                  <a:cubicBezTo>
                    <a:pt x="82" y="69"/>
                    <a:pt x="81" y="68"/>
                    <a:pt x="78" y="67"/>
                  </a:cubicBezTo>
                  <a:cubicBezTo>
                    <a:pt x="78" y="67"/>
                    <a:pt x="77" y="66"/>
                    <a:pt x="76" y="66"/>
                  </a:cubicBezTo>
                  <a:cubicBezTo>
                    <a:pt x="76" y="66"/>
                    <a:pt x="75" y="66"/>
                    <a:pt x="74" y="6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6" y="57"/>
                    <a:pt x="76" y="58"/>
                  </a:cubicBezTo>
                  <a:cubicBezTo>
                    <a:pt x="77" y="58"/>
                    <a:pt x="77" y="59"/>
                    <a:pt x="77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4" y="59"/>
                    <a:pt x="83" y="57"/>
                    <a:pt x="82" y="54"/>
                  </a:cubicBezTo>
                  <a:cubicBezTo>
                    <a:pt x="80" y="52"/>
                    <a:pt x="78" y="50"/>
                    <a:pt x="74" y="49"/>
                  </a:cubicBezTo>
                  <a:close/>
                  <a:moveTo>
                    <a:pt x="74" y="81"/>
                  </a:moveTo>
                  <a:cubicBezTo>
                    <a:pt x="75" y="80"/>
                    <a:pt x="76" y="80"/>
                    <a:pt x="77" y="79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8" y="76"/>
                    <a:pt x="78" y="75"/>
                    <a:pt x="77" y="74"/>
                  </a:cubicBezTo>
                  <a:cubicBezTo>
                    <a:pt x="77" y="73"/>
                    <a:pt x="76" y="73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lnTo>
                    <a:pt x="74" y="81"/>
                  </a:lnTo>
                  <a:close/>
                  <a:moveTo>
                    <a:pt x="65" y="57"/>
                  </a:moveTo>
                  <a:cubicBezTo>
                    <a:pt x="65" y="58"/>
                    <a:pt x="65" y="58"/>
                    <a:pt x="65" y="59"/>
                  </a:cubicBezTo>
                  <a:cubicBezTo>
                    <a:pt x="65" y="61"/>
                    <a:pt x="65" y="61"/>
                    <a:pt x="65" y="62"/>
                  </a:cubicBezTo>
                  <a:cubicBezTo>
                    <a:pt x="66" y="63"/>
                    <a:pt x="67" y="63"/>
                    <a:pt x="68" y="6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7" y="56"/>
                    <a:pt x="66" y="56"/>
                    <a:pt x="65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164"/>
            <p:cNvSpPr>
              <a:spLocks noEditPoints="1"/>
            </p:cNvSpPr>
            <p:nvPr/>
          </p:nvSpPr>
          <p:spPr bwMode="auto">
            <a:xfrm>
              <a:off x="3259138" y="4140200"/>
              <a:ext cx="441325" cy="404813"/>
            </a:xfrm>
            <a:custGeom>
              <a:avLst/>
              <a:gdLst>
                <a:gd name="T0" fmla="*/ 126 w 140"/>
                <a:gd name="T1" fmla="*/ 71 h 128"/>
                <a:gd name="T2" fmla="*/ 92 w 140"/>
                <a:gd name="T3" fmla="*/ 24 h 128"/>
                <a:gd name="T4" fmla="*/ 72 w 140"/>
                <a:gd name="T5" fmla="*/ 25 h 128"/>
                <a:gd name="T6" fmla="*/ 71 w 140"/>
                <a:gd name="T7" fmla="*/ 20 h 128"/>
                <a:gd name="T8" fmla="*/ 72 w 140"/>
                <a:gd name="T9" fmla="*/ 21 h 128"/>
                <a:gd name="T10" fmla="*/ 92 w 140"/>
                <a:gd name="T11" fmla="*/ 20 h 128"/>
                <a:gd name="T12" fmla="*/ 92 w 140"/>
                <a:gd name="T13" fmla="*/ 16 h 128"/>
                <a:gd name="T14" fmla="*/ 79 w 140"/>
                <a:gd name="T15" fmla="*/ 15 h 128"/>
                <a:gd name="T16" fmla="*/ 71 w 140"/>
                <a:gd name="T17" fmla="*/ 16 h 128"/>
                <a:gd name="T18" fmla="*/ 69 w 140"/>
                <a:gd name="T19" fmla="*/ 19 h 128"/>
                <a:gd name="T20" fmla="*/ 68 w 140"/>
                <a:gd name="T21" fmla="*/ 15 h 128"/>
                <a:gd name="T22" fmla="*/ 49 w 140"/>
                <a:gd name="T23" fmla="*/ 15 h 128"/>
                <a:gd name="T24" fmla="*/ 48 w 140"/>
                <a:gd name="T25" fmla="*/ 17 h 128"/>
                <a:gd name="T26" fmla="*/ 49 w 140"/>
                <a:gd name="T27" fmla="*/ 21 h 128"/>
                <a:gd name="T28" fmla="*/ 69 w 140"/>
                <a:gd name="T29" fmla="*/ 20 h 128"/>
                <a:gd name="T30" fmla="*/ 69 w 140"/>
                <a:gd name="T31" fmla="*/ 24 h 128"/>
                <a:gd name="T32" fmla="*/ 49 w 140"/>
                <a:gd name="T33" fmla="*/ 25 h 128"/>
                <a:gd name="T34" fmla="*/ 48 w 140"/>
                <a:gd name="T35" fmla="*/ 21 h 128"/>
                <a:gd name="T36" fmla="*/ 25 w 140"/>
                <a:gd name="T37" fmla="*/ 21 h 128"/>
                <a:gd name="T38" fmla="*/ 9 w 140"/>
                <a:gd name="T39" fmla="*/ 57 h 128"/>
                <a:gd name="T40" fmla="*/ 0 w 140"/>
                <a:gd name="T41" fmla="*/ 61 h 128"/>
                <a:gd name="T42" fmla="*/ 6 w 140"/>
                <a:gd name="T43" fmla="*/ 85 h 128"/>
                <a:gd name="T44" fmla="*/ 29 w 140"/>
                <a:gd name="T45" fmla="*/ 113 h 128"/>
                <a:gd name="T46" fmla="*/ 37 w 140"/>
                <a:gd name="T47" fmla="*/ 128 h 128"/>
                <a:gd name="T48" fmla="*/ 66 w 140"/>
                <a:gd name="T49" fmla="*/ 125 h 128"/>
                <a:gd name="T50" fmla="*/ 96 w 140"/>
                <a:gd name="T51" fmla="*/ 128 h 128"/>
                <a:gd name="T52" fmla="*/ 104 w 140"/>
                <a:gd name="T53" fmla="*/ 113 h 128"/>
                <a:gd name="T54" fmla="*/ 140 w 140"/>
                <a:gd name="T55" fmla="*/ 77 h 128"/>
                <a:gd name="T56" fmla="*/ 29 w 140"/>
                <a:gd name="T57" fmla="*/ 62 h 128"/>
                <a:gd name="T58" fmla="*/ 29 w 140"/>
                <a:gd name="T59" fmla="*/ 50 h 128"/>
                <a:gd name="T60" fmla="*/ 29 w 140"/>
                <a:gd name="T61" fmla="*/ 62 h 128"/>
                <a:gd name="T62" fmla="*/ 48 w 140"/>
                <a:gd name="T63" fmla="*/ 9 h 128"/>
                <a:gd name="T64" fmla="*/ 68 w 140"/>
                <a:gd name="T65" fmla="*/ 8 h 128"/>
                <a:gd name="T66" fmla="*/ 69 w 140"/>
                <a:gd name="T67" fmla="*/ 12 h 128"/>
                <a:gd name="T68" fmla="*/ 49 w 140"/>
                <a:gd name="T69" fmla="*/ 13 h 128"/>
                <a:gd name="T70" fmla="*/ 48 w 140"/>
                <a:gd name="T71" fmla="*/ 5 h 128"/>
                <a:gd name="T72" fmla="*/ 49 w 140"/>
                <a:gd name="T73" fmla="*/ 0 h 128"/>
                <a:gd name="T74" fmla="*/ 69 w 140"/>
                <a:gd name="T75" fmla="*/ 1 h 128"/>
                <a:gd name="T76" fmla="*/ 68 w 140"/>
                <a:gd name="T77" fmla="*/ 6 h 128"/>
                <a:gd name="T78" fmla="*/ 48 w 140"/>
                <a:gd name="T79" fmla="*/ 5 h 128"/>
                <a:gd name="T80" fmla="*/ 71 w 140"/>
                <a:gd name="T81" fmla="*/ 9 h 128"/>
                <a:gd name="T82" fmla="*/ 91 w 140"/>
                <a:gd name="T83" fmla="*/ 8 h 128"/>
                <a:gd name="T84" fmla="*/ 92 w 140"/>
                <a:gd name="T85" fmla="*/ 12 h 128"/>
                <a:gd name="T86" fmla="*/ 72 w 140"/>
                <a:gd name="T87" fmla="*/ 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128">
                  <a:moveTo>
                    <a:pt x="125" y="82"/>
                  </a:moveTo>
                  <a:cubicBezTo>
                    <a:pt x="125" y="79"/>
                    <a:pt x="126" y="75"/>
                    <a:pt x="126" y="71"/>
                  </a:cubicBezTo>
                  <a:cubicBezTo>
                    <a:pt x="126" y="50"/>
                    <a:pt x="112" y="32"/>
                    <a:pt x="92" y="23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5"/>
                    <a:pt x="9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1" y="25"/>
                    <a:pt x="71" y="24"/>
                    <a:pt x="71" y="24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1"/>
                    <a:pt x="72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21"/>
                    <a:pt x="92" y="20"/>
                    <a:pt x="92" y="20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5"/>
                    <a:pt x="91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6"/>
                    <a:pt x="71" y="16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6"/>
                    <a:pt x="48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9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1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5"/>
                    <a:pt x="68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8" y="24"/>
                    <a:pt x="48" y="24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5" y="22"/>
                    <a:pt x="42" y="22"/>
                    <a:pt x="40" y="24"/>
                  </a:cubicBezTo>
                  <a:cubicBezTo>
                    <a:pt x="32" y="14"/>
                    <a:pt x="23" y="15"/>
                    <a:pt x="25" y="21"/>
                  </a:cubicBezTo>
                  <a:cubicBezTo>
                    <a:pt x="26" y="25"/>
                    <a:pt x="26" y="30"/>
                    <a:pt x="25" y="33"/>
                  </a:cubicBezTo>
                  <a:cubicBezTo>
                    <a:pt x="18" y="40"/>
                    <a:pt x="12" y="48"/>
                    <a:pt x="9" y="57"/>
                  </a:cubicBezTo>
                  <a:cubicBezTo>
                    <a:pt x="8" y="56"/>
                    <a:pt x="7" y="56"/>
                    <a:pt x="6" y="56"/>
                  </a:cubicBezTo>
                  <a:cubicBezTo>
                    <a:pt x="3" y="56"/>
                    <a:pt x="0" y="58"/>
                    <a:pt x="0" y="6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5"/>
                    <a:pt x="6" y="85"/>
                  </a:cubicBezTo>
                  <a:cubicBezTo>
                    <a:pt x="7" y="85"/>
                    <a:pt x="8" y="85"/>
                    <a:pt x="9" y="85"/>
                  </a:cubicBezTo>
                  <a:cubicBezTo>
                    <a:pt x="12" y="96"/>
                    <a:pt x="19" y="106"/>
                    <a:pt x="29" y="113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29" y="124"/>
                    <a:pt x="33" y="128"/>
                    <a:pt x="37" y="128"/>
                  </a:cubicBezTo>
                  <a:cubicBezTo>
                    <a:pt x="41" y="128"/>
                    <a:pt x="45" y="125"/>
                    <a:pt x="45" y="122"/>
                  </a:cubicBezTo>
                  <a:cubicBezTo>
                    <a:pt x="52" y="124"/>
                    <a:pt x="59" y="125"/>
                    <a:pt x="66" y="125"/>
                  </a:cubicBezTo>
                  <a:cubicBezTo>
                    <a:pt x="74" y="125"/>
                    <a:pt x="81" y="124"/>
                    <a:pt x="88" y="122"/>
                  </a:cubicBezTo>
                  <a:cubicBezTo>
                    <a:pt x="88" y="125"/>
                    <a:pt x="92" y="128"/>
                    <a:pt x="96" y="128"/>
                  </a:cubicBezTo>
                  <a:cubicBezTo>
                    <a:pt x="100" y="128"/>
                    <a:pt x="104" y="124"/>
                    <a:pt x="104" y="120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12" y="107"/>
                    <a:pt x="119" y="99"/>
                    <a:pt x="122" y="90"/>
                  </a:cubicBezTo>
                  <a:cubicBezTo>
                    <a:pt x="128" y="90"/>
                    <a:pt x="138" y="88"/>
                    <a:pt x="140" y="77"/>
                  </a:cubicBezTo>
                  <a:cubicBezTo>
                    <a:pt x="140" y="77"/>
                    <a:pt x="132" y="85"/>
                    <a:pt x="125" y="82"/>
                  </a:cubicBezTo>
                  <a:close/>
                  <a:moveTo>
                    <a:pt x="29" y="62"/>
                  </a:moveTo>
                  <a:cubicBezTo>
                    <a:pt x="26" y="62"/>
                    <a:pt x="24" y="59"/>
                    <a:pt x="24" y="56"/>
                  </a:cubicBezTo>
                  <a:cubicBezTo>
                    <a:pt x="24" y="52"/>
                    <a:pt x="26" y="50"/>
                    <a:pt x="29" y="50"/>
                  </a:cubicBezTo>
                  <a:cubicBezTo>
                    <a:pt x="31" y="50"/>
                    <a:pt x="33" y="52"/>
                    <a:pt x="33" y="56"/>
                  </a:cubicBezTo>
                  <a:cubicBezTo>
                    <a:pt x="33" y="59"/>
                    <a:pt x="31" y="62"/>
                    <a:pt x="29" y="62"/>
                  </a:cubicBezTo>
                  <a:close/>
                  <a:moveTo>
                    <a:pt x="48" y="12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8"/>
                    <a:pt x="69" y="8"/>
                    <a:pt x="69" y="9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3"/>
                    <a:pt x="69" y="13"/>
                    <a:pt x="6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3"/>
                    <a:pt x="48" y="13"/>
                    <a:pt x="48" y="12"/>
                  </a:cubicBezTo>
                  <a:close/>
                  <a:moveTo>
                    <a:pt x="48" y="5"/>
                  </a:move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0"/>
                    <a:pt x="4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6"/>
                    <a:pt x="6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6"/>
                    <a:pt x="48" y="5"/>
                    <a:pt x="48" y="5"/>
                  </a:cubicBezTo>
                  <a:close/>
                  <a:moveTo>
                    <a:pt x="71" y="12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1" y="8"/>
                    <a:pt x="7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2" y="8"/>
                    <a:pt x="92" y="9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13"/>
                    <a:pt x="92" y="13"/>
                    <a:pt x="91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1" y="13"/>
                    <a:pt x="71" y="13"/>
                    <a:pt x="7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Freeform 165"/>
            <p:cNvSpPr>
              <a:spLocks noEditPoints="1"/>
            </p:cNvSpPr>
            <p:nvPr/>
          </p:nvSpPr>
          <p:spPr bwMode="auto">
            <a:xfrm>
              <a:off x="3259138" y="457200"/>
              <a:ext cx="441325" cy="409575"/>
            </a:xfrm>
            <a:custGeom>
              <a:avLst/>
              <a:gdLst>
                <a:gd name="T0" fmla="*/ 264 w 278"/>
                <a:gd name="T1" fmla="*/ 223 h 258"/>
                <a:gd name="T2" fmla="*/ 248 w 278"/>
                <a:gd name="T3" fmla="*/ 223 h 258"/>
                <a:gd name="T4" fmla="*/ 248 w 278"/>
                <a:gd name="T5" fmla="*/ 133 h 258"/>
                <a:gd name="T6" fmla="*/ 264 w 278"/>
                <a:gd name="T7" fmla="*/ 133 h 258"/>
                <a:gd name="T8" fmla="*/ 264 w 278"/>
                <a:gd name="T9" fmla="*/ 115 h 258"/>
                <a:gd name="T10" fmla="*/ 13 w 278"/>
                <a:gd name="T11" fmla="*/ 115 h 258"/>
                <a:gd name="T12" fmla="*/ 13 w 278"/>
                <a:gd name="T13" fmla="*/ 133 h 258"/>
                <a:gd name="T14" fmla="*/ 29 w 278"/>
                <a:gd name="T15" fmla="*/ 133 h 258"/>
                <a:gd name="T16" fmla="*/ 29 w 278"/>
                <a:gd name="T17" fmla="*/ 223 h 258"/>
                <a:gd name="T18" fmla="*/ 13 w 278"/>
                <a:gd name="T19" fmla="*/ 223 h 258"/>
                <a:gd name="T20" fmla="*/ 13 w 278"/>
                <a:gd name="T21" fmla="*/ 239 h 258"/>
                <a:gd name="T22" fmla="*/ 0 w 278"/>
                <a:gd name="T23" fmla="*/ 239 h 258"/>
                <a:gd name="T24" fmla="*/ 0 w 278"/>
                <a:gd name="T25" fmla="*/ 258 h 258"/>
                <a:gd name="T26" fmla="*/ 278 w 278"/>
                <a:gd name="T27" fmla="*/ 258 h 258"/>
                <a:gd name="T28" fmla="*/ 278 w 278"/>
                <a:gd name="T29" fmla="*/ 239 h 258"/>
                <a:gd name="T30" fmla="*/ 264 w 278"/>
                <a:gd name="T31" fmla="*/ 239 h 258"/>
                <a:gd name="T32" fmla="*/ 264 w 278"/>
                <a:gd name="T33" fmla="*/ 223 h 258"/>
                <a:gd name="T34" fmla="*/ 91 w 278"/>
                <a:gd name="T35" fmla="*/ 223 h 258"/>
                <a:gd name="T36" fmla="*/ 61 w 278"/>
                <a:gd name="T37" fmla="*/ 223 h 258"/>
                <a:gd name="T38" fmla="*/ 61 w 278"/>
                <a:gd name="T39" fmla="*/ 133 h 258"/>
                <a:gd name="T40" fmla="*/ 91 w 278"/>
                <a:gd name="T41" fmla="*/ 133 h 258"/>
                <a:gd name="T42" fmla="*/ 91 w 278"/>
                <a:gd name="T43" fmla="*/ 223 h 258"/>
                <a:gd name="T44" fmla="*/ 155 w 278"/>
                <a:gd name="T45" fmla="*/ 223 h 258"/>
                <a:gd name="T46" fmla="*/ 123 w 278"/>
                <a:gd name="T47" fmla="*/ 223 h 258"/>
                <a:gd name="T48" fmla="*/ 123 w 278"/>
                <a:gd name="T49" fmla="*/ 133 h 258"/>
                <a:gd name="T50" fmla="*/ 155 w 278"/>
                <a:gd name="T51" fmla="*/ 133 h 258"/>
                <a:gd name="T52" fmla="*/ 155 w 278"/>
                <a:gd name="T53" fmla="*/ 223 h 258"/>
                <a:gd name="T54" fmla="*/ 217 w 278"/>
                <a:gd name="T55" fmla="*/ 223 h 258"/>
                <a:gd name="T56" fmla="*/ 187 w 278"/>
                <a:gd name="T57" fmla="*/ 223 h 258"/>
                <a:gd name="T58" fmla="*/ 187 w 278"/>
                <a:gd name="T59" fmla="*/ 133 h 258"/>
                <a:gd name="T60" fmla="*/ 217 w 278"/>
                <a:gd name="T61" fmla="*/ 133 h 258"/>
                <a:gd name="T62" fmla="*/ 217 w 278"/>
                <a:gd name="T63" fmla="*/ 223 h 258"/>
                <a:gd name="T64" fmla="*/ 139 w 278"/>
                <a:gd name="T65" fmla="*/ 0 h 258"/>
                <a:gd name="T66" fmla="*/ 0 w 278"/>
                <a:gd name="T67" fmla="*/ 93 h 258"/>
                <a:gd name="T68" fmla="*/ 0 w 278"/>
                <a:gd name="T69" fmla="*/ 101 h 258"/>
                <a:gd name="T70" fmla="*/ 278 w 278"/>
                <a:gd name="T71" fmla="*/ 101 h 258"/>
                <a:gd name="T72" fmla="*/ 278 w 278"/>
                <a:gd name="T73" fmla="*/ 93 h 258"/>
                <a:gd name="T74" fmla="*/ 139 w 278"/>
                <a:gd name="T75" fmla="*/ 0 h 258"/>
                <a:gd name="T76" fmla="*/ 187 w 278"/>
                <a:gd name="T77" fmla="*/ 71 h 258"/>
                <a:gd name="T78" fmla="*/ 89 w 278"/>
                <a:gd name="T79" fmla="*/ 71 h 258"/>
                <a:gd name="T80" fmla="*/ 89 w 278"/>
                <a:gd name="T81" fmla="*/ 69 h 258"/>
                <a:gd name="T82" fmla="*/ 139 w 278"/>
                <a:gd name="T83" fmla="*/ 35 h 258"/>
                <a:gd name="T84" fmla="*/ 187 w 278"/>
                <a:gd name="T85" fmla="*/ 69 h 258"/>
                <a:gd name="T86" fmla="*/ 187 w 278"/>
                <a:gd name="T87" fmla="*/ 7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258">
                  <a:moveTo>
                    <a:pt x="264" y="223"/>
                  </a:moveTo>
                  <a:lnTo>
                    <a:pt x="248" y="223"/>
                  </a:lnTo>
                  <a:lnTo>
                    <a:pt x="248" y="133"/>
                  </a:lnTo>
                  <a:lnTo>
                    <a:pt x="264" y="133"/>
                  </a:lnTo>
                  <a:lnTo>
                    <a:pt x="264" y="115"/>
                  </a:lnTo>
                  <a:lnTo>
                    <a:pt x="13" y="115"/>
                  </a:lnTo>
                  <a:lnTo>
                    <a:pt x="13" y="133"/>
                  </a:lnTo>
                  <a:lnTo>
                    <a:pt x="29" y="133"/>
                  </a:lnTo>
                  <a:lnTo>
                    <a:pt x="29" y="223"/>
                  </a:lnTo>
                  <a:lnTo>
                    <a:pt x="13" y="223"/>
                  </a:lnTo>
                  <a:lnTo>
                    <a:pt x="13" y="239"/>
                  </a:lnTo>
                  <a:lnTo>
                    <a:pt x="0" y="239"/>
                  </a:lnTo>
                  <a:lnTo>
                    <a:pt x="0" y="258"/>
                  </a:lnTo>
                  <a:lnTo>
                    <a:pt x="278" y="258"/>
                  </a:lnTo>
                  <a:lnTo>
                    <a:pt x="278" y="239"/>
                  </a:lnTo>
                  <a:lnTo>
                    <a:pt x="264" y="239"/>
                  </a:lnTo>
                  <a:lnTo>
                    <a:pt x="264" y="223"/>
                  </a:lnTo>
                  <a:close/>
                  <a:moveTo>
                    <a:pt x="91" y="223"/>
                  </a:moveTo>
                  <a:lnTo>
                    <a:pt x="61" y="223"/>
                  </a:lnTo>
                  <a:lnTo>
                    <a:pt x="61" y="133"/>
                  </a:lnTo>
                  <a:lnTo>
                    <a:pt x="91" y="133"/>
                  </a:lnTo>
                  <a:lnTo>
                    <a:pt x="91" y="223"/>
                  </a:lnTo>
                  <a:close/>
                  <a:moveTo>
                    <a:pt x="155" y="223"/>
                  </a:moveTo>
                  <a:lnTo>
                    <a:pt x="123" y="223"/>
                  </a:lnTo>
                  <a:lnTo>
                    <a:pt x="123" y="133"/>
                  </a:lnTo>
                  <a:lnTo>
                    <a:pt x="155" y="133"/>
                  </a:lnTo>
                  <a:lnTo>
                    <a:pt x="155" y="223"/>
                  </a:lnTo>
                  <a:close/>
                  <a:moveTo>
                    <a:pt x="217" y="223"/>
                  </a:moveTo>
                  <a:lnTo>
                    <a:pt x="187" y="223"/>
                  </a:lnTo>
                  <a:lnTo>
                    <a:pt x="187" y="133"/>
                  </a:lnTo>
                  <a:lnTo>
                    <a:pt x="217" y="133"/>
                  </a:lnTo>
                  <a:lnTo>
                    <a:pt x="217" y="223"/>
                  </a:lnTo>
                  <a:close/>
                  <a:moveTo>
                    <a:pt x="139" y="0"/>
                  </a:moveTo>
                  <a:lnTo>
                    <a:pt x="0" y="93"/>
                  </a:lnTo>
                  <a:lnTo>
                    <a:pt x="0" y="101"/>
                  </a:lnTo>
                  <a:lnTo>
                    <a:pt x="278" y="101"/>
                  </a:lnTo>
                  <a:lnTo>
                    <a:pt x="278" y="93"/>
                  </a:lnTo>
                  <a:lnTo>
                    <a:pt x="139" y="0"/>
                  </a:lnTo>
                  <a:close/>
                  <a:moveTo>
                    <a:pt x="187" y="71"/>
                  </a:moveTo>
                  <a:lnTo>
                    <a:pt x="89" y="71"/>
                  </a:lnTo>
                  <a:lnTo>
                    <a:pt x="89" y="69"/>
                  </a:lnTo>
                  <a:lnTo>
                    <a:pt x="139" y="35"/>
                  </a:lnTo>
                  <a:lnTo>
                    <a:pt x="187" y="69"/>
                  </a:lnTo>
                  <a:lnTo>
                    <a:pt x="187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Freeform 166"/>
            <p:cNvSpPr>
              <a:spLocks noEditPoints="1"/>
            </p:cNvSpPr>
            <p:nvPr/>
          </p:nvSpPr>
          <p:spPr bwMode="auto">
            <a:xfrm>
              <a:off x="7781925" y="3206750"/>
              <a:ext cx="442912" cy="436563"/>
            </a:xfrm>
            <a:custGeom>
              <a:avLst/>
              <a:gdLst>
                <a:gd name="T0" fmla="*/ 75 w 279"/>
                <a:gd name="T1" fmla="*/ 110 h 275"/>
                <a:gd name="T2" fmla="*/ 52 w 279"/>
                <a:gd name="T3" fmla="*/ 68 h 275"/>
                <a:gd name="T4" fmla="*/ 28 w 279"/>
                <a:gd name="T5" fmla="*/ 110 h 275"/>
                <a:gd name="T6" fmla="*/ 91 w 279"/>
                <a:gd name="T7" fmla="*/ 110 h 275"/>
                <a:gd name="T8" fmla="*/ 58 w 279"/>
                <a:gd name="T9" fmla="*/ 68 h 275"/>
                <a:gd name="T10" fmla="*/ 91 w 279"/>
                <a:gd name="T11" fmla="*/ 110 h 275"/>
                <a:gd name="T12" fmla="*/ 175 w 279"/>
                <a:gd name="T13" fmla="*/ 110 h 275"/>
                <a:gd name="T14" fmla="*/ 99 w 279"/>
                <a:gd name="T15" fmla="*/ 110 h 275"/>
                <a:gd name="T16" fmla="*/ 183 w 279"/>
                <a:gd name="T17" fmla="*/ 110 h 275"/>
                <a:gd name="T18" fmla="*/ 217 w 279"/>
                <a:gd name="T19" fmla="*/ 68 h 275"/>
                <a:gd name="T20" fmla="*/ 183 w 279"/>
                <a:gd name="T21" fmla="*/ 110 h 275"/>
                <a:gd name="T22" fmla="*/ 199 w 279"/>
                <a:gd name="T23" fmla="*/ 110 h 275"/>
                <a:gd name="T24" fmla="*/ 221 w 279"/>
                <a:gd name="T25" fmla="*/ 68 h 275"/>
                <a:gd name="T26" fmla="*/ 199 w 279"/>
                <a:gd name="T27" fmla="*/ 110 h 275"/>
                <a:gd name="T28" fmla="*/ 137 w 279"/>
                <a:gd name="T29" fmla="*/ 68 h 275"/>
                <a:gd name="T30" fmla="*/ 137 w 279"/>
                <a:gd name="T31" fmla="*/ 68 h 275"/>
                <a:gd name="T32" fmla="*/ 137 w 279"/>
                <a:gd name="T33" fmla="*/ 68 h 275"/>
                <a:gd name="T34" fmla="*/ 83 w 279"/>
                <a:gd name="T35" fmla="*/ 122 h 275"/>
                <a:gd name="T36" fmla="*/ 191 w 279"/>
                <a:gd name="T37" fmla="*/ 122 h 275"/>
                <a:gd name="T38" fmla="*/ 137 w 279"/>
                <a:gd name="T39" fmla="*/ 257 h 275"/>
                <a:gd name="T40" fmla="*/ 99 w 279"/>
                <a:gd name="T41" fmla="*/ 122 h 275"/>
                <a:gd name="T42" fmla="*/ 28 w 279"/>
                <a:gd name="T43" fmla="*/ 122 h 275"/>
                <a:gd name="T44" fmla="*/ 255 w 279"/>
                <a:gd name="T45" fmla="*/ 0 h 275"/>
                <a:gd name="T46" fmla="*/ 279 w 279"/>
                <a:gd name="T47" fmla="*/ 24 h 275"/>
                <a:gd name="T48" fmla="*/ 255 w 279"/>
                <a:gd name="T49" fmla="*/ 48 h 275"/>
                <a:gd name="T50" fmla="*/ 231 w 279"/>
                <a:gd name="T51" fmla="*/ 24 h 275"/>
                <a:gd name="T52" fmla="*/ 255 w 279"/>
                <a:gd name="T53" fmla="*/ 0 h 275"/>
                <a:gd name="T54" fmla="*/ 34 w 279"/>
                <a:gd name="T55" fmla="*/ 210 h 275"/>
                <a:gd name="T56" fmla="*/ 68 w 279"/>
                <a:gd name="T57" fmla="*/ 244 h 275"/>
                <a:gd name="T58" fmla="*/ 34 w 279"/>
                <a:gd name="T59" fmla="*/ 275 h 275"/>
                <a:gd name="T60" fmla="*/ 0 w 279"/>
                <a:gd name="T61" fmla="*/ 244 h 275"/>
                <a:gd name="T62" fmla="*/ 34 w 279"/>
                <a:gd name="T63" fmla="*/ 21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9" h="275">
                  <a:moveTo>
                    <a:pt x="28" y="110"/>
                  </a:moveTo>
                  <a:lnTo>
                    <a:pt x="75" y="110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28" y="110"/>
                  </a:lnTo>
                  <a:lnTo>
                    <a:pt x="28" y="110"/>
                  </a:lnTo>
                  <a:close/>
                  <a:moveTo>
                    <a:pt x="91" y="110"/>
                  </a:moveTo>
                  <a:lnTo>
                    <a:pt x="91" y="110"/>
                  </a:lnTo>
                  <a:lnTo>
                    <a:pt x="121" y="68"/>
                  </a:lnTo>
                  <a:lnTo>
                    <a:pt x="58" y="68"/>
                  </a:lnTo>
                  <a:lnTo>
                    <a:pt x="91" y="110"/>
                  </a:lnTo>
                  <a:lnTo>
                    <a:pt x="91" y="110"/>
                  </a:lnTo>
                  <a:close/>
                  <a:moveTo>
                    <a:pt x="99" y="110"/>
                  </a:moveTo>
                  <a:lnTo>
                    <a:pt x="175" y="110"/>
                  </a:lnTo>
                  <a:lnTo>
                    <a:pt x="137" y="68"/>
                  </a:lnTo>
                  <a:lnTo>
                    <a:pt x="99" y="110"/>
                  </a:lnTo>
                  <a:lnTo>
                    <a:pt x="99" y="110"/>
                  </a:lnTo>
                  <a:close/>
                  <a:moveTo>
                    <a:pt x="183" y="110"/>
                  </a:moveTo>
                  <a:lnTo>
                    <a:pt x="183" y="110"/>
                  </a:lnTo>
                  <a:lnTo>
                    <a:pt x="217" y="68"/>
                  </a:lnTo>
                  <a:lnTo>
                    <a:pt x="153" y="68"/>
                  </a:lnTo>
                  <a:lnTo>
                    <a:pt x="183" y="110"/>
                  </a:lnTo>
                  <a:lnTo>
                    <a:pt x="183" y="110"/>
                  </a:lnTo>
                  <a:close/>
                  <a:moveTo>
                    <a:pt x="199" y="110"/>
                  </a:moveTo>
                  <a:lnTo>
                    <a:pt x="245" y="110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199" y="110"/>
                  </a:lnTo>
                  <a:lnTo>
                    <a:pt x="199" y="110"/>
                  </a:lnTo>
                  <a:close/>
                  <a:moveTo>
                    <a:pt x="137" y="68"/>
                  </a:moveTo>
                  <a:lnTo>
                    <a:pt x="137" y="68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7" y="68"/>
                  </a:lnTo>
                  <a:close/>
                  <a:moveTo>
                    <a:pt x="28" y="122"/>
                  </a:moveTo>
                  <a:lnTo>
                    <a:pt x="83" y="122"/>
                  </a:lnTo>
                  <a:lnTo>
                    <a:pt x="137" y="257"/>
                  </a:lnTo>
                  <a:lnTo>
                    <a:pt x="191" y="122"/>
                  </a:lnTo>
                  <a:lnTo>
                    <a:pt x="245" y="122"/>
                  </a:lnTo>
                  <a:lnTo>
                    <a:pt x="137" y="257"/>
                  </a:lnTo>
                  <a:lnTo>
                    <a:pt x="175" y="122"/>
                  </a:lnTo>
                  <a:lnTo>
                    <a:pt x="99" y="122"/>
                  </a:lnTo>
                  <a:lnTo>
                    <a:pt x="137" y="257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255" y="0"/>
                  </a:moveTo>
                  <a:lnTo>
                    <a:pt x="261" y="18"/>
                  </a:lnTo>
                  <a:lnTo>
                    <a:pt x="279" y="24"/>
                  </a:lnTo>
                  <a:lnTo>
                    <a:pt x="261" y="30"/>
                  </a:lnTo>
                  <a:lnTo>
                    <a:pt x="255" y="48"/>
                  </a:lnTo>
                  <a:lnTo>
                    <a:pt x="249" y="30"/>
                  </a:lnTo>
                  <a:lnTo>
                    <a:pt x="231" y="24"/>
                  </a:lnTo>
                  <a:lnTo>
                    <a:pt x="249" y="18"/>
                  </a:lnTo>
                  <a:lnTo>
                    <a:pt x="255" y="0"/>
                  </a:lnTo>
                  <a:lnTo>
                    <a:pt x="255" y="0"/>
                  </a:lnTo>
                  <a:close/>
                  <a:moveTo>
                    <a:pt x="34" y="210"/>
                  </a:moveTo>
                  <a:lnTo>
                    <a:pt x="42" y="236"/>
                  </a:lnTo>
                  <a:lnTo>
                    <a:pt x="68" y="244"/>
                  </a:lnTo>
                  <a:lnTo>
                    <a:pt x="42" y="251"/>
                  </a:lnTo>
                  <a:lnTo>
                    <a:pt x="34" y="275"/>
                  </a:lnTo>
                  <a:lnTo>
                    <a:pt x="26" y="251"/>
                  </a:lnTo>
                  <a:lnTo>
                    <a:pt x="0" y="244"/>
                  </a:lnTo>
                  <a:lnTo>
                    <a:pt x="26" y="236"/>
                  </a:lnTo>
                  <a:lnTo>
                    <a:pt x="34" y="210"/>
                  </a:lnTo>
                  <a:lnTo>
                    <a:pt x="34" y="2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Freeform 167"/>
            <p:cNvSpPr>
              <a:spLocks noEditPoints="1"/>
            </p:cNvSpPr>
            <p:nvPr/>
          </p:nvSpPr>
          <p:spPr bwMode="auto">
            <a:xfrm>
              <a:off x="10496550" y="1449388"/>
              <a:ext cx="442912" cy="284163"/>
            </a:xfrm>
            <a:custGeom>
              <a:avLst/>
              <a:gdLst>
                <a:gd name="T0" fmla="*/ 140 w 140"/>
                <a:gd name="T1" fmla="*/ 68 h 90"/>
                <a:gd name="T2" fmla="*/ 133 w 140"/>
                <a:gd name="T3" fmla="*/ 68 h 90"/>
                <a:gd name="T4" fmla="*/ 24 w 140"/>
                <a:gd name="T5" fmla="*/ 6 h 90"/>
                <a:gd name="T6" fmla="*/ 24 w 140"/>
                <a:gd name="T7" fmla="*/ 0 h 90"/>
                <a:gd name="T8" fmla="*/ 140 w 140"/>
                <a:gd name="T9" fmla="*/ 3 h 90"/>
                <a:gd name="T10" fmla="*/ 14 w 140"/>
                <a:gd name="T11" fmla="*/ 8 h 90"/>
                <a:gd name="T12" fmla="*/ 14 w 140"/>
                <a:gd name="T13" fmla="*/ 15 h 90"/>
                <a:gd name="T14" fmla="*/ 124 w 140"/>
                <a:gd name="T15" fmla="*/ 76 h 90"/>
                <a:gd name="T16" fmla="*/ 130 w 140"/>
                <a:gd name="T17" fmla="*/ 76 h 90"/>
                <a:gd name="T18" fmla="*/ 127 w 140"/>
                <a:gd name="T19" fmla="*/ 8 h 90"/>
                <a:gd name="T20" fmla="*/ 121 w 140"/>
                <a:gd name="T21" fmla="*/ 86 h 90"/>
                <a:gd name="T22" fmla="*/ 4 w 140"/>
                <a:gd name="T23" fmla="*/ 90 h 90"/>
                <a:gd name="T24" fmla="*/ 0 w 140"/>
                <a:gd name="T25" fmla="*/ 21 h 90"/>
                <a:gd name="T26" fmla="*/ 117 w 140"/>
                <a:gd name="T27" fmla="*/ 17 h 90"/>
                <a:gd name="T28" fmla="*/ 113 w 140"/>
                <a:gd name="T29" fmla="*/ 26 h 90"/>
                <a:gd name="T30" fmla="*/ 8 w 140"/>
                <a:gd name="T31" fmla="*/ 82 h 90"/>
                <a:gd name="T32" fmla="*/ 113 w 140"/>
                <a:gd name="T33" fmla="*/ 26 h 90"/>
                <a:gd name="T34" fmla="*/ 54 w 140"/>
                <a:gd name="T35" fmla="*/ 59 h 90"/>
                <a:gd name="T36" fmla="*/ 59 w 140"/>
                <a:gd name="T37" fmla="*/ 65 h 90"/>
                <a:gd name="T38" fmla="*/ 62 w 140"/>
                <a:gd name="T39" fmla="*/ 68 h 90"/>
                <a:gd name="T40" fmla="*/ 68 w 140"/>
                <a:gd name="T41" fmla="*/ 58 h 90"/>
                <a:gd name="T42" fmla="*/ 58 w 140"/>
                <a:gd name="T43" fmla="*/ 48 h 90"/>
                <a:gd name="T44" fmla="*/ 66 w 140"/>
                <a:gd name="T45" fmla="*/ 47 h 90"/>
                <a:gd name="T46" fmla="*/ 62 w 140"/>
                <a:gd name="T47" fmla="*/ 42 h 90"/>
                <a:gd name="T48" fmla="*/ 59 w 140"/>
                <a:gd name="T49" fmla="*/ 39 h 90"/>
                <a:gd name="T50" fmla="*/ 53 w 140"/>
                <a:gd name="T51" fmla="*/ 49 h 90"/>
                <a:gd name="T52" fmla="*/ 63 w 140"/>
                <a:gd name="T53" fmla="*/ 58 h 90"/>
                <a:gd name="T54" fmla="*/ 12 w 140"/>
                <a:gd name="T55" fmla="*/ 72 h 90"/>
                <a:gd name="T56" fmla="*/ 11 w 140"/>
                <a:gd name="T57" fmla="*/ 37 h 90"/>
                <a:gd name="T58" fmla="*/ 13 w 140"/>
                <a:gd name="T59" fmla="*/ 35 h 90"/>
                <a:gd name="T60" fmla="*/ 19 w 140"/>
                <a:gd name="T61" fmla="*/ 30 h 90"/>
                <a:gd name="T62" fmla="*/ 19 w 140"/>
                <a:gd name="T63" fmla="*/ 29 h 90"/>
                <a:gd name="T64" fmla="*/ 101 w 140"/>
                <a:gd name="T65" fmla="*/ 29 h 90"/>
                <a:gd name="T66" fmla="*/ 102 w 140"/>
                <a:gd name="T67" fmla="*/ 30 h 90"/>
                <a:gd name="T68" fmla="*/ 107 w 140"/>
                <a:gd name="T69" fmla="*/ 36 h 90"/>
                <a:gd name="T70" fmla="*/ 109 w 140"/>
                <a:gd name="T71" fmla="*/ 36 h 90"/>
                <a:gd name="T72" fmla="*/ 110 w 140"/>
                <a:gd name="T73" fmla="*/ 71 h 90"/>
                <a:gd name="T74" fmla="*/ 108 w 140"/>
                <a:gd name="T75" fmla="*/ 72 h 90"/>
                <a:gd name="T76" fmla="*/ 102 w 140"/>
                <a:gd name="T77" fmla="*/ 77 h 90"/>
                <a:gd name="T78" fmla="*/ 102 w 140"/>
                <a:gd name="T79" fmla="*/ 78 h 90"/>
                <a:gd name="T80" fmla="*/ 20 w 140"/>
                <a:gd name="T81" fmla="*/ 79 h 90"/>
                <a:gd name="T82" fmla="*/ 19 w 140"/>
                <a:gd name="T83" fmla="*/ 77 h 90"/>
                <a:gd name="T84" fmla="*/ 14 w 140"/>
                <a:gd name="T85" fmla="*/ 72 h 90"/>
                <a:gd name="T86" fmla="*/ 12 w 140"/>
                <a:gd name="T87" fmla="*/ 72 h 90"/>
                <a:gd name="T88" fmla="*/ 91 w 140"/>
                <a:gd name="T89" fmla="*/ 62 h 90"/>
                <a:gd name="T90" fmla="*/ 91 w 140"/>
                <a:gd name="T91" fmla="*/ 46 h 90"/>
                <a:gd name="T92" fmla="*/ 42 w 140"/>
                <a:gd name="T93" fmla="*/ 54 h 90"/>
                <a:gd name="T94" fmla="*/ 79 w 140"/>
                <a:gd name="T95" fmla="*/ 54 h 90"/>
                <a:gd name="T96" fmla="*/ 42 w 140"/>
                <a:gd name="T97" fmla="*/ 54 h 90"/>
                <a:gd name="T98" fmla="*/ 30 w 140"/>
                <a:gd name="T99" fmla="*/ 62 h 90"/>
                <a:gd name="T100" fmla="*/ 30 w 140"/>
                <a:gd name="T101" fmla="*/ 4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90">
                  <a:moveTo>
                    <a:pt x="140" y="3"/>
                  </a:moveTo>
                  <a:cubicBezTo>
                    <a:pt x="140" y="68"/>
                    <a:pt x="140" y="68"/>
                    <a:pt x="140" y="68"/>
                  </a:cubicBezTo>
                  <a:cubicBezTo>
                    <a:pt x="140" y="69"/>
                    <a:pt x="138" y="71"/>
                    <a:pt x="137" y="71"/>
                  </a:cubicBezTo>
                  <a:cubicBezTo>
                    <a:pt x="135" y="71"/>
                    <a:pt x="133" y="69"/>
                    <a:pt x="133" y="68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2" y="6"/>
                    <a:pt x="20" y="5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8" y="0"/>
                    <a:pt x="140" y="1"/>
                    <a:pt x="140" y="3"/>
                  </a:cubicBezTo>
                  <a:close/>
                  <a:moveTo>
                    <a:pt x="127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1" y="10"/>
                    <a:pt x="11" y="11"/>
                  </a:cubicBezTo>
                  <a:cubicBezTo>
                    <a:pt x="11" y="13"/>
                    <a:pt x="12" y="15"/>
                    <a:pt x="14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4" y="78"/>
                    <a:pt x="125" y="80"/>
                    <a:pt x="127" y="80"/>
                  </a:cubicBezTo>
                  <a:cubicBezTo>
                    <a:pt x="129" y="80"/>
                    <a:pt x="130" y="78"/>
                    <a:pt x="130" y="76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0"/>
                    <a:pt x="129" y="8"/>
                    <a:pt x="127" y="8"/>
                  </a:cubicBezTo>
                  <a:close/>
                  <a:moveTo>
                    <a:pt x="121" y="21"/>
                  </a:moveTo>
                  <a:cubicBezTo>
                    <a:pt x="121" y="86"/>
                    <a:pt x="121" y="86"/>
                    <a:pt x="121" y="86"/>
                  </a:cubicBezTo>
                  <a:cubicBezTo>
                    <a:pt x="121" y="89"/>
                    <a:pt x="119" y="90"/>
                    <a:pt x="117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2" y="90"/>
                    <a:pt x="0" y="89"/>
                    <a:pt x="0" y="8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9" y="17"/>
                    <a:pt x="121" y="19"/>
                    <a:pt x="121" y="21"/>
                  </a:cubicBezTo>
                  <a:close/>
                  <a:moveTo>
                    <a:pt x="113" y="26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13" y="82"/>
                    <a:pt x="113" y="82"/>
                    <a:pt x="113" y="82"/>
                  </a:cubicBezTo>
                  <a:lnTo>
                    <a:pt x="113" y="26"/>
                  </a:lnTo>
                  <a:close/>
                  <a:moveTo>
                    <a:pt x="60" y="61"/>
                  </a:moveTo>
                  <a:cubicBezTo>
                    <a:pt x="57" y="61"/>
                    <a:pt x="55" y="60"/>
                    <a:pt x="54" y="59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4" y="64"/>
                    <a:pt x="56" y="65"/>
                    <a:pt x="59" y="65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6" y="64"/>
                    <a:pt x="68" y="61"/>
                    <a:pt x="68" y="58"/>
                  </a:cubicBezTo>
                  <a:cubicBezTo>
                    <a:pt x="68" y="55"/>
                    <a:pt x="67" y="53"/>
                    <a:pt x="63" y="51"/>
                  </a:cubicBezTo>
                  <a:cubicBezTo>
                    <a:pt x="60" y="50"/>
                    <a:pt x="58" y="49"/>
                    <a:pt x="58" y="48"/>
                  </a:cubicBezTo>
                  <a:cubicBezTo>
                    <a:pt x="58" y="47"/>
                    <a:pt x="59" y="46"/>
                    <a:pt x="61" y="46"/>
                  </a:cubicBezTo>
                  <a:cubicBezTo>
                    <a:pt x="64" y="46"/>
                    <a:pt x="66" y="47"/>
                    <a:pt x="66" y="47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6" y="43"/>
                    <a:pt x="65" y="42"/>
                    <a:pt x="62" y="42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5" y="43"/>
                    <a:pt x="53" y="46"/>
                    <a:pt x="53" y="49"/>
                  </a:cubicBezTo>
                  <a:cubicBezTo>
                    <a:pt x="53" y="52"/>
                    <a:pt x="55" y="54"/>
                    <a:pt x="59" y="55"/>
                  </a:cubicBezTo>
                  <a:cubicBezTo>
                    <a:pt x="62" y="56"/>
                    <a:pt x="63" y="57"/>
                    <a:pt x="63" y="58"/>
                  </a:cubicBezTo>
                  <a:cubicBezTo>
                    <a:pt x="63" y="60"/>
                    <a:pt x="62" y="61"/>
                    <a:pt x="60" y="61"/>
                  </a:cubicBezTo>
                  <a:close/>
                  <a:moveTo>
                    <a:pt x="12" y="72"/>
                  </a:moveTo>
                  <a:cubicBezTo>
                    <a:pt x="12" y="71"/>
                    <a:pt x="11" y="71"/>
                    <a:pt x="11" y="7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2" y="36"/>
                    <a:pt x="13" y="35"/>
                    <a:pt x="13" y="35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7" y="36"/>
                    <a:pt x="19" y="33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2" y="29"/>
                    <a:pt x="102" y="29"/>
                  </a:cubicBezTo>
                  <a:cubicBezTo>
                    <a:pt x="102" y="29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3"/>
                    <a:pt x="105" y="36"/>
                    <a:pt x="107" y="36"/>
                  </a:cubicBezTo>
                  <a:cubicBezTo>
                    <a:pt x="108" y="36"/>
                    <a:pt x="108" y="36"/>
                    <a:pt x="108" y="35"/>
                  </a:cubicBezTo>
                  <a:cubicBezTo>
                    <a:pt x="108" y="35"/>
                    <a:pt x="109" y="36"/>
                    <a:pt x="109" y="36"/>
                  </a:cubicBezTo>
                  <a:cubicBezTo>
                    <a:pt x="109" y="36"/>
                    <a:pt x="110" y="36"/>
                    <a:pt x="110" y="37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71"/>
                    <a:pt x="109" y="71"/>
                    <a:pt x="109" y="72"/>
                  </a:cubicBezTo>
                  <a:cubicBezTo>
                    <a:pt x="109" y="72"/>
                    <a:pt x="108" y="72"/>
                    <a:pt x="108" y="72"/>
                  </a:cubicBezTo>
                  <a:cubicBezTo>
                    <a:pt x="108" y="72"/>
                    <a:pt x="108" y="72"/>
                    <a:pt x="107" y="72"/>
                  </a:cubicBezTo>
                  <a:cubicBezTo>
                    <a:pt x="105" y="72"/>
                    <a:pt x="102" y="74"/>
                    <a:pt x="102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2" y="79"/>
                    <a:pt x="101" y="79"/>
                    <a:pt x="101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19" y="79"/>
                    <a:pt x="19" y="78"/>
                  </a:cubicBezTo>
                  <a:cubicBezTo>
                    <a:pt x="19" y="78"/>
                    <a:pt x="19" y="78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4"/>
                    <a:pt x="17" y="72"/>
                    <a:pt x="14" y="72"/>
                  </a:cubicBezTo>
                  <a:cubicBezTo>
                    <a:pt x="14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lose/>
                  <a:moveTo>
                    <a:pt x="83" y="54"/>
                  </a:moveTo>
                  <a:cubicBezTo>
                    <a:pt x="83" y="58"/>
                    <a:pt x="87" y="62"/>
                    <a:pt x="91" y="62"/>
                  </a:cubicBezTo>
                  <a:cubicBezTo>
                    <a:pt x="96" y="62"/>
                    <a:pt x="99" y="58"/>
                    <a:pt x="99" y="54"/>
                  </a:cubicBezTo>
                  <a:cubicBezTo>
                    <a:pt x="99" y="49"/>
                    <a:pt x="96" y="46"/>
                    <a:pt x="91" y="46"/>
                  </a:cubicBezTo>
                  <a:cubicBezTo>
                    <a:pt x="87" y="46"/>
                    <a:pt x="83" y="49"/>
                    <a:pt x="83" y="54"/>
                  </a:cubicBezTo>
                  <a:close/>
                  <a:moveTo>
                    <a:pt x="42" y="54"/>
                  </a:moveTo>
                  <a:cubicBezTo>
                    <a:pt x="42" y="64"/>
                    <a:pt x="50" y="72"/>
                    <a:pt x="61" y="72"/>
                  </a:cubicBezTo>
                  <a:cubicBezTo>
                    <a:pt x="71" y="72"/>
                    <a:pt x="79" y="64"/>
                    <a:pt x="79" y="54"/>
                  </a:cubicBezTo>
                  <a:cubicBezTo>
                    <a:pt x="79" y="43"/>
                    <a:pt x="71" y="35"/>
                    <a:pt x="61" y="35"/>
                  </a:cubicBezTo>
                  <a:cubicBezTo>
                    <a:pt x="50" y="35"/>
                    <a:pt x="42" y="43"/>
                    <a:pt x="42" y="54"/>
                  </a:cubicBezTo>
                  <a:close/>
                  <a:moveTo>
                    <a:pt x="22" y="54"/>
                  </a:moveTo>
                  <a:cubicBezTo>
                    <a:pt x="22" y="58"/>
                    <a:pt x="26" y="62"/>
                    <a:pt x="30" y="62"/>
                  </a:cubicBezTo>
                  <a:cubicBezTo>
                    <a:pt x="34" y="62"/>
                    <a:pt x="38" y="58"/>
                    <a:pt x="38" y="54"/>
                  </a:cubicBezTo>
                  <a:cubicBezTo>
                    <a:pt x="38" y="49"/>
                    <a:pt x="34" y="46"/>
                    <a:pt x="30" y="46"/>
                  </a:cubicBezTo>
                  <a:cubicBezTo>
                    <a:pt x="26" y="46"/>
                    <a:pt x="22" y="49"/>
                    <a:pt x="2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Freeform 168"/>
            <p:cNvSpPr>
              <a:spLocks noEditPoints="1"/>
            </p:cNvSpPr>
            <p:nvPr/>
          </p:nvSpPr>
          <p:spPr bwMode="auto">
            <a:xfrm>
              <a:off x="11401425" y="4178300"/>
              <a:ext cx="441325" cy="328613"/>
            </a:xfrm>
            <a:custGeom>
              <a:avLst/>
              <a:gdLst>
                <a:gd name="T0" fmla="*/ 131 w 140"/>
                <a:gd name="T1" fmla="*/ 19 h 104"/>
                <a:gd name="T2" fmla="*/ 71 w 140"/>
                <a:gd name="T3" fmla="*/ 1 h 104"/>
                <a:gd name="T4" fmla="*/ 61 w 140"/>
                <a:gd name="T5" fmla="*/ 2 h 104"/>
                <a:gd name="T6" fmla="*/ 55 w 140"/>
                <a:gd name="T7" fmla="*/ 9 h 104"/>
                <a:gd name="T8" fmla="*/ 15 w 140"/>
                <a:gd name="T9" fmla="*/ 26 h 104"/>
                <a:gd name="T10" fmla="*/ 0 w 140"/>
                <a:gd name="T11" fmla="*/ 41 h 104"/>
                <a:gd name="T12" fmla="*/ 0 w 140"/>
                <a:gd name="T13" fmla="*/ 89 h 104"/>
                <a:gd name="T14" fmla="*/ 4 w 140"/>
                <a:gd name="T15" fmla="*/ 100 h 104"/>
                <a:gd name="T16" fmla="*/ 15 w 140"/>
                <a:gd name="T17" fmla="*/ 104 h 104"/>
                <a:gd name="T18" fmla="*/ 86 w 140"/>
                <a:gd name="T19" fmla="*/ 104 h 104"/>
                <a:gd name="T20" fmla="*/ 101 w 140"/>
                <a:gd name="T21" fmla="*/ 89 h 104"/>
                <a:gd name="T22" fmla="*/ 101 w 140"/>
                <a:gd name="T23" fmla="*/ 89 h 104"/>
                <a:gd name="T24" fmla="*/ 111 w 140"/>
                <a:gd name="T25" fmla="*/ 84 h 104"/>
                <a:gd name="T26" fmla="*/ 127 w 140"/>
                <a:gd name="T27" fmla="*/ 75 h 104"/>
                <a:gd name="T28" fmla="*/ 127 w 140"/>
                <a:gd name="T29" fmla="*/ 75 h 104"/>
                <a:gd name="T30" fmla="*/ 139 w 140"/>
                <a:gd name="T31" fmla="*/ 35 h 104"/>
                <a:gd name="T32" fmla="*/ 59 w 140"/>
                <a:gd name="T33" fmla="*/ 26 h 104"/>
                <a:gd name="T34" fmla="*/ 97 w 140"/>
                <a:gd name="T35" fmla="*/ 89 h 104"/>
                <a:gd name="T36" fmla="*/ 4 w 140"/>
                <a:gd name="T37" fmla="*/ 89 h 104"/>
                <a:gd name="T38" fmla="*/ 97 w 140"/>
                <a:gd name="T39" fmla="*/ 89 h 104"/>
                <a:gd name="T40" fmla="*/ 4 w 140"/>
                <a:gd name="T41" fmla="*/ 41 h 104"/>
                <a:gd name="T42" fmla="*/ 97 w 140"/>
                <a:gd name="T43" fmla="*/ 41 h 104"/>
                <a:gd name="T44" fmla="*/ 112 w 140"/>
                <a:gd name="T45" fmla="*/ 80 h 104"/>
                <a:gd name="T46" fmla="*/ 115 w 140"/>
                <a:gd name="T47" fmla="*/ 75 h 104"/>
                <a:gd name="T48" fmla="*/ 101 w 140"/>
                <a:gd name="T49" fmla="*/ 41 h 104"/>
                <a:gd name="T50" fmla="*/ 101 w 140"/>
                <a:gd name="T51" fmla="*/ 39 h 104"/>
                <a:gd name="T52" fmla="*/ 136 w 140"/>
                <a:gd name="T53" fmla="*/ 34 h 104"/>
                <a:gd name="T54" fmla="*/ 58 w 140"/>
                <a:gd name="T55" fmla="*/ 10 h 104"/>
                <a:gd name="T56" fmla="*/ 136 w 140"/>
                <a:gd name="T57" fmla="*/ 34 h 104"/>
                <a:gd name="T58" fmla="*/ 90 w 140"/>
                <a:gd name="T59" fmla="*/ 78 h 104"/>
                <a:gd name="T60" fmla="*/ 59 w 140"/>
                <a:gd name="T61" fmla="*/ 78 h 104"/>
                <a:gd name="T62" fmla="*/ 74 w 140"/>
                <a:gd name="T63" fmla="*/ 94 h 104"/>
                <a:gd name="T64" fmla="*/ 70 w 140"/>
                <a:gd name="T65" fmla="*/ 91 h 104"/>
                <a:gd name="T66" fmla="*/ 71 w 140"/>
                <a:gd name="T67" fmla="*/ 87 h 104"/>
                <a:gd name="T68" fmla="*/ 86 w 140"/>
                <a:gd name="T69" fmla="*/ 84 h 104"/>
                <a:gd name="T70" fmla="*/ 87 w 140"/>
                <a:gd name="T71" fmla="*/ 80 h 104"/>
                <a:gd name="T72" fmla="*/ 87 w 140"/>
                <a:gd name="T73" fmla="*/ 77 h 104"/>
                <a:gd name="T74" fmla="*/ 86 w 140"/>
                <a:gd name="T75" fmla="*/ 73 h 104"/>
                <a:gd name="T76" fmla="*/ 79 w 140"/>
                <a:gd name="T77" fmla="*/ 66 h 104"/>
                <a:gd name="T78" fmla="*/ 85 w 140"/>
                <a:gd name="T79" fmla="*/ 87 h 104"/>
                <a:gd name="T80" fmla="*/ 74 w 140"/>
                <a:gd name="T81" fmla="*/ 66 h 104"/>
                <a:gd name="T82" fmla="*/ 74 w 140"/>
                <a:gd name="T83" fmla="*/ 66 h 104"/>
                <a:gd name="T84" fmla="*/ 79 w 140"/>
                <a:gd name="T85" fmla="*/ 77 h 104"/>
                <a:gd name="T86" fmla="*/ 79 w 140"/>
                <a:gd name="T87" fmla="*/ 80 h 104"/>
                <a:gd name="T88" fmla="*/ 70 w 140"/>
                <a:gd name="T89" fmla="*/ 80 h 104"/>
                <a:gd name="T90" fmla="*/ 68 w 140"/>
                <a:gd name="T91" fmla="*/ 70 h 104"/>
                <a:gd name="T92" fmla="*/ 63 w 140"/>
                <a:gd name="T93" fmla="*/ 73 h 104"/>
                <a:gd name="T94" fmla="*/ 62 w 140"/>
                <a:gd name="T95" fmla="*/ 77 h 104"/>
                <a:gd name="T96" fmla="*/ 67 w 140"/>
                <a:gd name="T97" fmla="*/ 84 h 104"/>
                <a:gd name="T98" fmla="*/ 67 w 140"/>
                <a:gd name="T99" fmla="*/ 80 h 104"/>
                <a:gd name="T100" fmla="*/ 7 w 140"/>
                <a:gd name="T101" fmla="*/ 72 h 104"/>
                <a:gd name="T102" fmla="*/ 55 w 140"/>
                <a:gd name="T103" fmla="*/ 7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104">
                  <a:moveTo>
                    <a:pt x="138" y="2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37" y="22"/>
                    <a:pt x="134" y="20"/>
                    <a:pt x="131" y="19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8" y="0"/>
                    <a:pt x="64" y="0"/>
                    <a:pt x="61" y="2"/>
                  </a:cubicBezTo>
                  <a:cubicBezTo>
                    <a:pt x="58" y="3"/>
                    <a:pt x="56" y="6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1" y="26"/>
                    <a:pt x="7" y="28"/>
                    <a:pt x="4" y="31"/>
                  </a:cubicBezTo>
                  <a:cubicBezTo>
                    <a:pt x="2" y="33"/>
                    <a:pt x="0" y="3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3"/>
                    <a:pt x="2" y="97"/>
                    <a:pt x="4" y="100"/>
                  </a:cubicBezTo>
                  <a:cubicBezTo>
                    <a:pt x="7" y="102"/>
                    <a:pt x="11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90" y="104"/>
                    <a:pt x="94" y="102"/>
                    <a:pt x="97" y="100"/>
                  </a:cubicBezTo>
                  <a:cubicBezTo>
                    <a:pt x="100" y="97"/>
                    <a:pt x="101" y="93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5" y="85"/>
                    <a:pt x="118" y="84"/>
                    <a:pt x="121" y="83"/>
                  </a:cubicBezTo>
                  <a:cubicBezTo>
                    <a:pt x="124" y="81"/>
                    <a:pt x="126" y="78"/>
                    <a:pt x="127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0" y="32"/>
                    <a:pt x="140" y="28"/>
                    <a:pt x="138" y="25"/>
                  </a:cubicBezTo>
                  <a:close/>
                  <a:moveTo>
                    <a:pt x="54" y="25"/>
                  </a:moveTo>
                  <a:cubicBezTo>
                    <a:pt x="59" y="26"/>
                    <a:pt x="59" y="26"/>
                    <a:pt x="59" y="26"/>
                  </a:cubicBezTo>
                  <a:cubicBezTo>
                    <a:pt x="54" y="26"/>
                    <a:pt x="54" y="26"/>
                    <a:pt x="54" y="26"/>
                  </a:cubicBezTo>
                  <a:lnTo>
                    <a:pt x="54" y="25"/>
                  </a:lnTo>
                  <a:close/>
                  <a:moveTo>
                    <a:pt x="97" y="89"/>
                  </a:moveTo>
                  <a:cubicBezTo>
                    <a:pt x="97" y="95"/>
                    <a:pt x="92" y="100"/>
                    <a:pt x="86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9" y="100"/>
                    <a:pt x="4" y="95"/>
                    <a:pt x="4" y="8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97" y="59"/>
                    <a:pt x="97" y="59"/>
                    <a:pt x="97" y="59"/>
                  </a:cubicBezTo>
                  <a:lnTo>
                    <a:pt x="97" y="89"/>
                  </a:lnTo>
                  <a:close/>
                  <a:moveTo>
                    <a:pt x="97" y="47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5"/>
                    <a:pt x="9" y="31"/>
                    <a:pt x="15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92" y="31"/>
                    <a:pt x="97" y="35"/>
                    <a:pt x="97" y="41"/>
                  </a:cubicBezTo>
                  <a:lnTo>
                    <a:pt x="97" y="47"/>
                  </a:lnTo>
                  <a:close/>
                  <a:moveTo>
                    <a:pt x="124" y="74"/>
                  </a:moveTo>
                  <a:cubicBezTo>
                    <a:pt x="122" y="79"/>
                    <a:pt x="117" y="82"/>
                    <a:pt x="112" y="80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40"/>
                    <a:pt x="101" y="39"/>
                  </a:cubicBezTo>
                  <a:cubicBezTo>
                    <a:pt x="131" y="48"/>
                    <a:pt x="131" y="48"/>
                    <a:pt x="131" y="48"/>
                  </a:cubicBezTo>
                  <a:lnTo>
                    <a:pt x="124" y="74"/>
                  </a:lnTo>
                  <a:close/>
                  <a:moveTo>
                    <a:pt x="136" y="34"/>
                  </a:moveTo>
                  <a:cubicBezTo>
                    <a:pt x="135" y="38"/>
                    <a:pt x="135" y="38"/>
                    <a:pt x="135" y="38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60" y="5"/>
                    <a:pt x="65" y="3"/>
                    <a:pt x="70" y="4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5" y="24"/>
                    <a:pt x="137" y="29"/>
                    <a:pt x="136" y="34"/>
                  </a:cubicBezTo>
                  <a:close/>
                  <a:moveTo>
                    <a:pt x="74" y="94"/>
                  </a:moveTo>
                  <a:cubicBezTo>
                    <a:pt x="83" y="94"/>
                    <a:pt x="90" y="8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0"/>
                    <a:pt x="83" y="62"/>
                    <a:pt x="74" y="62"/>
                  </a:cubicBezTo>
                  <a:cubicBezTo>
                    <a:pt x="68" y="62"/>
                    <a:pt x="62" y="66"/>
                    <a:pt x="60" y="72"/>
                  </a:cubicBezTo>
                  <a:cubicBezTo>
                    <a:pt x="59" y="74"/>
                    <a:pt x="59" y="76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80"/>
                    <a:pt x="59" y="82"/>
                    <a:pt x="60" y="84"/>
                  </a:cubicBezTo>
                  <a:cubicBezTo>
                    <a:pt x="62" y="90"/>
                    <a:pt x="68" y="94"/>
                    <a:pt x="74" y="94"/>
                  </a:cubicBezTo>
                  <a:close/>
                  <a:moveTo>
                    <a:pt x="64" y="87"/>
                  </a:moveTo>
                  <a:cubicBezTo>
                    <a:pt x="68" y="87"/>
                    <a:pt x="68" y="87"/>
                    <a:pt x="68" y="87"/>
                  </a:cubicBezTo>
                  <a:cubicBezTo>
                    <a:pt x="69" y="88"/>
                    <a:pt x="69" y="90"/>
                    <a:pt x="70" y="91"/>
                  </a:cubicBezTo>
                  <a:cubicBezTo>
                    <a:pt x="68" y="90"/>
                    <a:pt x="66" y="88"/>
                    <a:pt x="64" y="87"/>
                  </a:cubicBezTo>
                  <a:close/>
                  <a:moveTo>
                    <a:pt x="74" y="91"/>
                  </a:moveTo>
                  <a:cubicBezTo>
                    <a:pt x="73" y="91"/>
                    <a:pt x="72" y="89"/>
                    <a:pt x="71" y="87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7" y="89"/>
                    <a:pt x="76" y="91"/>
                    <a:pt x="74" y="91"/>
                  </a:cubicBezTo>
                  <a:close/>
                  <a:moveTo>
                    <a:pt x="86" y="84"/>
                  </a:moveTo>
                  <a:cubicBezTo>
                    <a:pt x="82" y="84"/>
                    <a:pt x="82" y="84"/>
                    <a:pt x="82" y="84"/>
                  </a:cubicBezTo>
                  <a:cubicBezTo>
                    <a:pt x="82" y="83"/>
                    <a:pt x="82" y="81"/>
                    <a:pt x="82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1"/>
                    <a:pt x="87" y="83"/>
                    <a:pt x="86" y="84"/>
                  </a:cubicBezTo>
                  <a:close/>
                  <a:moveTo>
                    <a:pt x="86" y="73"/>
                  </a:moveTo>
                  <a:cubicBezTo>
                    <a:pt x="87" y="74"/>
                    <a:pt x="87" y="76"/>
                    <a:pt x="87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6"/>
                    <a:pt x="82" y="74"/>
                    <a:pt x="82" y="73"/>
                  </a:cubicBezTo>
                  <a:lnTo>
                    <a:pt x="86" y="73"/>
                  </a:lnTo>
                  <a:close/>
                  <a:moveTo>
                    <a:pt x="85" y="70"/>
                  </a:moveTo>
                  <a:cubicBezTo>
                    <a:pt x="81" y="70"/>
                    <a:pt x="81" y="70"/>
                    <a:pt x="81" y="70"/>
                  </a:cubicBezTo>
                  <a:cubicBezTo>
                    <a:pt x="80" y="69"/>
                    <a:pt x="80" y="67"/>
                    <a:pt x="79" y="66"/>
                  </a:cubicBezTo>
                  <a:cubicBezTo>
                    <a:pt x="81" y="67"/>
                    <a:pt x="83" y="68"/>
                    <a:pt x="85" y="70"/>
                  </a:cubicBezTo>
                  <a:close/>
                  <a:moveTo>
                    <a:pt x="81" y="87"/>
                  </a:moveTo>
                  <a:cubicBezTo>
                    <a:pt x="85" y="87"/>
                    <a:pt x="85" y="87"/>
                    <a:pt x="85" y="87"/>
                  </a:cubicBezTo>
                  <a:cubicBezTo>
                    <a:pt x="83" y="88"/>
                    <a:pt x="81" y="90"/>
                    <a:pt x="79" y="91"/>
                  </a:cubicBezTo>
                  <a:cubicBezTo>
                    <a:pt x="80" y="90"/>
                    <a:pt x="80" y="88"/>
                    <a:pt x="81" y="87"/>
                  </a:cubicBezTo>
                  <a:close/>
                  <a:moveTo>
                    <a:pt x="74" y="66"/>
                  </a:moveTo>
                  <a:cubicBezTo>
                    <a:pt x="76" y="66"/>
                    <a:pt x="77" y="67"/>
                    <a:pt x="78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67"/>
                    <a:pt x="73" y="66"/>
                    <a:pt x="74" y="66"/>
                  </a:cubicBezTo>
                  <a:close/>
                  <a:moveTo>
                    <a:pt x="70" y="73"/>
                  </a:moveTo>
                  <a:cubicBezTo>
                    <a:pt x="79" y="73"/>
                    <a:pt x="79" y="73"/>
                    <a:pt x="79" y="73"/>
                  </a:cubicBezTo>
                  <a:cubicBezTo>
                    <a:pt x="79" y="74"/>
                    <a:pt x="79" y="76"/>
                    <a:pt x="79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6"/>
                    <a:pt x="70" y="74"/>
                    <a:pt x="70" y="73"/>
                  </a:cubicBezTo>
                  <a:close/>
                  <a:moveTo>
                    <a:pt x="79" y="80"/>
                  </a:moveTo>
                  <a:cubicBezTo>
                    <a:pt x="79" y="81"/>
                    <a:pt x="79" y="83"/>
                    <a:pt x="79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3"/>
                    <a:pt x="70" y="81"/>
                    <a:pt x="70" y="80"/>
                  </a:cubicBezTo>
                  <a:lnTo>
                    <a:pt x="79" y="80"/>
                  </a:lnTo>
                  <a:close/>
                  <a:moveTo>
                    <a:pt x="70" y="66"/>
                  </a:moveTo>
                  <a:cubicBezTo>
                    <a:pt x="69" y="67"/>
                    <a:pt x="69" y="69"/>
                    <a:pt x="68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6" y="68"/>
                    <a:pt x="68" y="67"/>
                    <a:pt x="70" y="66"/>
                  </a:cubicBezTo>
                  <a:close/>
                  <a:moveTo>
                    <a:pt x="63" y="73"/>
                  </a:moveTo>
                  <a:cubicBezTo>
                    <a:pt x="67" y="73"/>
                    <a:pt x="67" y="73"/>
                    <a:pt x="67" y="73"/>
                  </a:cubicBezTo>
                  <a:cubicBezTo>
                    <a:pt x="67" y="74"/>
                    <a:pt x="67" y="76"/>
                    <a:pt x="67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2" y="76"/>
                    <a:pt x="62" y="74"/>
                    <a:pt x="63" y="73"/>
                  </a:cubicBezTo>
                  <a:close/>
                  <a:moveTo>
                    <a:pt x="67" y="80"/>
                  </a:moveTo>
                  <a:cubicBezTo>
                    <a:pt x="67" y="81"/>
                    <a:pt x="67" y="83"/>
                    <a:pt x="67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2" y="83"/>
                    <a:pt x="62" y="81"/>
                    <a:pt x="62" y="80"/>
                  </a:cubicBezTo>
                  <a:lnTo>
                    <a:pt x="67" y="80"/>
                  </a:lnTo>
                  <a:close/>
                  <a:moveTo>
                    <a:pt x="56" y="84"/>
                  </a:moveTo>
                  <a:cubicBezTo>
                    <a:pt x="7" y="84"/>
                    <a:pt x="7" y="84"/>
                    <a:pt x="7" y="8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4"/>
                    <a:pt x="55" y="76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80"/>
                    <a:pt x="55" y="82"/>
                    <a:pt x="56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Freeform 169"/>
            <p:cNvSpPr>
              <a:spLocks noEditPoints="1"/>
            </p:cNvSpPr>
            <p:nvPr/>
          </p:nvSpPr>
          <p:spPr bwMode="auto">
            <a:xfrm>
              <a:off x="6889750" y="3216275"/>
              <a:ext cx="417512" cy="417513"/>
            </a:xfrm>
            <a:custGeom>
              <a:avLst/>
              <a:gdLst>
                <a:gd name="T0" fmla="*/ 80 w 132"/>
                <a:gd name="T1" fmla="*/ 22 h 132"/>
                <a:gd name="T2" fmla="*/ 70 w 132"/>
                <a:gd name="T3" fmla="*/ 38 h 132"/>
                <a:gd name="T4" fmla="*/ 96 w 132"/>
                <a:gd name="T5" fmla="*/ 62 h 132"/>
                <a:gd name="T6" fmla="*/ 91 w 132"/>
                <a:gd name="T7" fmla="*/ 41 h 132"/>
                <a:gd name="T8" fmla="*/ 96 w 132"/>
                <a:gd name="T9" fmla="*/ 62 h 132"/>
                <a:gd name="T10" fmla="*/ 95 w 132"/>
                <a:gd name="T11" fmla="*/ 76 h 132"/>
                <a:gd name="T12" fmla="*/ 70 w 132"/>
                <a:gd name="T13" fmla="*/ 86 h 132"/>
                <a:gd name="T14" fmla="*/ 70 w 132"/>
                <a:gd name="T15" fmla="*/ 119 h 132"/>
                <a:gd name="T16" fmla="*/ 85 w 132"/>
                <a:gd name="T17" fmla="*/ 102 h 132"/>
                <a:gd name="T18" fmla="*/ 70 w 132"/>
                <a:gd name="T19" fmla="*/ 119 h 132"/>
                <a:gd name="T20" fmla="*/ 52 w 132"/>
                <a:gd name="T21" fmla="*/ 110 h 132"/>
                <a:gd name="T22" fmla="*/ 62 w 132"/>
                <a:gd name="T23" fmla="*/ 94 h 132"/>
                <a:gd name="T24" fmla="*/ 36 w 132"/>
                <a:gd name="T25" fmla="*/ 70 h 132"/>
                <a:gd name="T26" fmla="*/ 41 w 132"/>
                <a:gd name="T27" fmla="*/ 91 h 132"/>
                <a:gd name="T28" fmla="*/ 36 w 132"/>
                <a:gd name="T29" fmla="*/ 70 h 132"/>
                <a:gd name="T30" fmla="*/ 37 w 132"/>
                <a:gd name="T31" fmla="*/ 56 h 132"/>
                <a:gd name="T32" fmla="*/ 62 w 132"/>
                <a:gd name="T33" fmla="*/ 46 h 132"/>
                <a:gd name="T34" fmla="*/ 62 w 132"/>
                <a:gd name="T35" fmla="*/ 13 h 132"/>
                <a:gd name="T36" fmla="*/ 47 w 132"/>
                <a:gd name="T37" fmla="*/ 30 h 132"/>
                <a:gd name="T38" fmla="*/ 62 w 132"/>
                <a:gd name="T39" fmla="*/ 13 h 132"/>
                <a:gd name="T40" fmla="*/ 105 w 132"/>
                <a:gd name="T41" fmla="*/ 109 h 132"/>
                <a:gd name="T42" fmla="*/ 103 w 132"/>
                <a:gd name="T43" fmla="*/ 70 h 132"/>
                <a:gd name="T44" fmla="*/ 124 w 132"/>
                <a:gd name="T45" fmla="*/ 70 h 132"/>
                <a:gd name="T46" fmla="*/ 103 w 132"/>
                <a:gd name="T47" fmla="*/ 62 h 132"/>
                <a:gd name="T48" fmla="*/ 98 w 132"/>
                <a:gd name="T49" fmla="*/ 37 h 132"/>
                <a:gd name="T50" fmla="*/ 95 w 132"/>
                <a:gd name="T51" fmla="*/ 31 h 132"/>
                <a:gd name="T52" fmla="*/ 77 w 132"/>
                <a:gd name="T53" fmla="*/ 9 h 132"/>
                <a:gd name="T54" fmla="*/ 27 w 132"/>
                <a:gd name="T55" fmla="*/ 23 h 132"/>
                <a:gd name="T56" fmla="*/ 29 w 132"/>
                <a:gd name="T57" fmla="*/ 62 h 132"/>
                <a:gd name="T58" fmla="*/ 8 w 132"/>
                <a:gd name="T59" fmla="*/ 62 h 132"/>
                <a:gd name="T60" fmla="*/ 29 w 132"/>
                <a:gd name="T61" fmla="*/ 70 h 132"/>
                <a:gd name="T62" fmla="*/ 34 w 132"/>
                <a:gd name="T63" fmla="*/ 94 h 132"/>
                <a:gd name="T64" fmla="*/ 38 w 132"/>
                <a:gd name="T65" fmla="*/ 101 h 132"/>
                <a:gd name="T66" fmla="*/ 55 w 132"/>
                <a:gd name="T67" fmla="*/ 123 h 132"/>
                <a:gd name="T68" fmla="*/ 111 w 132"/>
                <a:gd name="T69" fmla="*/ 18 h 132"/>
                <a:gd name="T70" fmla="*/ 113 w 132"/>
                <a:gd name="T71" fmla="*/ 20 h 132"/>
                <a:gd name="T72" fmla="*/ 116 w 132"/>
                <a:gd name="T73" fmla="*/ 23 h 132"/>
                <a:gd name="T74" fmla="*/ 132 w 132"/>
                <a:gd name="T75" fmla="*/ 66 h 132"/>
                <a:gd name="T76" fmla="*/ 110 w 132"/>
                <a:gd name="T77" fmla="*/ 115 h 132"/>
                <a:gd name="T78" fmla="*/ 22 w 132"/>
                <a:gd name="T79" fmla="*/ 115 h 132"/>
                <a:gd name="T80" fmla="*/ 16 w 132"/>
                <a:gd name="T81" fmla="*/ 109 h 132"/>
                <a:gd name="T82" fmla="*/ 16 w 132"/>
                <a:gd name="T83" fmla="*/ 23 h 132"/>
                <a:gd name="T84" fmla="*/ 18 w 132"/>
                <a:gd name="T85" fmla="*/ 20 h 132"/>
                <a:gd name="T86" fmla="*/ 21 w 132"/>
                <a:gd name="T87" fmla="*/ 19 h 132"/>
                <a:gd name="T88" fmla="*/ 66 w 132"/>
                <a:gd name="T8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2" h="132">
                  <a:moveTo>
                    <a:pt x="87" y="34"/>
                  </a:moveTo>
                  <a:cubicBezTo>
                    <a:pt x="87" y="32"/>
                    <a:pt x="86" y="31"/>
                    <a:pt x="85" y="30"/>
                  </a:cubicBezTo>
                  <a:cubicBezTo>
                    <a:pt x="84" y="27"/>
                    <a:pt x="82" y="25"/>
                    <a:pt x="80" y="22"/>
                  </a:cubicBezTo>
                  <a:cubicBezTo>
                    <a:pt x="77" y="20"/>
                    <a:pt x="75" y="18"/>
                    <a:pt x="73" y="16"/>
                  </a:cubicBezTo>
                  <a:cubicBezTo>
                    <a:pt x="72" y="15"/>
                    <a:pt x="71" y="14"/>
                    <a:pt x="70" y="13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6" y="37"/>
                    <a:pt x="82" y="36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lose/>
                  <a:moveTo>
                    <a:pt x="96" y="62"/>
                  </a:moveTo>
                  <a:cubicBezTo>
                    <a:pt x="96" y="60"/>
                    <a:pt x="95" y="58"/>
                    <a:pt x="95" y="56"/>
                  </a:cubicBezTo>
                  <a:cubicBezTo>
                    <a:pt x="95" y="53"/>
                    <a:pt x="94" y="50"/>
                    <a:pt x="93" y="47"/>
                  </a:cubicBezTo>
                  <a:cubicBezTo>
                    <a:pt x="92" y="44"/>
                    <a:pt x="92" y="43"/>
                    <a:pt x="91" y="41"/>
                  </a:cubicBezTo>
                  <a:cubicBezTo>
                    <a:pt x="84" y="43"/>
                    <a:pt x="77" y="45"/>
                    <a:pt x="70" y="46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96" y="62"/>
                    <a:pt x="96" y="62"/>
                    <a:pt x="96" y="62"/>
                  </a:cubicBezTo>
                  <a:close/>
                  <a:moveTo>
                    <a:pt x="91" y="91"/>
                  </a:moveTo>
                  <a:cubicBezTo>
                    <a:pt x="92" y="89"/>
                    <a:pt x="92" y="87"/>
                    <a:pt x="93" y="85"/>
                  </a:cubicBezTo>
                  <a:cubicBezTo>
                    <a:pt x="94" y="82"/>
                    <a:pt x="95" y="79"/>
                    <a:pt x="95" y="76"/>
                  </a:cubicBezTo>
                  <a:cubicBezTo>
                    <a:pt x="95" y="74"/>
                    <a:pt x="96" y="72"/>
                    <a:pt x="96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7" y="87"/>
                    <a:pt x="84" y="89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lose/>
                  <a:moveTo>
                    <a:pt x="70" y="119"/>
                  </a:moveTo>
                  <a:cubicBezTo>
                    <a:pt x="71" y="118"/>
                    <a:pt x="72" y="117"/>
                    <a:pt x="73" y="116"/>
                  </a:cubicBezTo>
                  <a:cubicBezTo>
                    <a:pt x="75" y="114"/>
                    <a:pt x="77" y="112"/>
                    <a:pt x="80" y="110"/>
                  </a:cubicBezTo>
                  <a:cubicBezTo>
                    <a:pt x="82" y="107"/>
                    <a:pt x="84" y="105"/>
                    <a:pt x="85" y="102"/>
                  </a:cubicBezTo>
                  <a:cubicBezTo>
                    <a:pt x="86" y="101"/>
                    <a:pt x="87" y="100"/>
                    <a:pt x="87" y="98"/>
                  </a:cubicBezTo>
                  <a:cubicBezTo>
                    <a:pt x="82" y="96"/>
                    <a:pt x="76" y="95"/>
                    <a:pt x="70" y="94"/>
                  </a:cubicBezTo>
                  <a:cubicBezTo>
                    <a:pt x="70" y="119"/>
                    <a:pt x="70" y="119"/>
                    <a:pt x="70" y="119"/>
                  </a:cubicBezTo>
                  <a:close/>
                  <a:moveTo>
                    <a:pt x="44" y="98"/>
                  </a:moveTo>
                  <a:cubicBezTo>
                    <a:pt x="45" y="100"/>
                    <a:pt x="46" y="101"/>
                    <a:pt x="47" y="102"/>
                  </a:cubicBezTo>
                  <a:cubicBezTo>
                    <a:pt x="49" y="105"/>
                    <a:pt x="50" y="107"/>
                    <a:pt x="52" y="110"/>
                  </a:cubicBezTo>
                  <a:cubicBezTo>
                    <a:pt x="54" y="112"/>
                    <a:pt x="56" y="114"/>
                    <a:pt x="59" y="116"/>
                  </a:cubicBezTo>
                  <a:cubicBezTo>
                    <a:pt x="60" y="117"/>
                    <a:pt x="61" y="118"/>
                    <a:pt x="62" y="119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56" y="95"/>
                    <a:pt x="50" y="96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lose/>
                  <a:moveTo>
                    <a:pt x="36" y="70"/>
                  </a:moveTo>
                  <a:cubicBezTo>
                    <a:pt x="37" y="72"/>
                    <a:pt x="37" y="74"/>
                    <a:pt x="37" y="76"/>
                  </a:cubicBezTo>
                  <a:cubicBezTo>
                    <a:pt x="38" y="79"/>
                    <a:pt x="38" y="82"/>
                    <a:pt x="39" y="85"/>
                  </a:cubicBezTo>
                  <a:cubicBezTo>
                    <a:pt x="40" y="87"/>
                    <a:pt x="40" y="89"/>
                    <a:pt x="41" y="91"/>
                  </a:cubicBezTo>
                  <a:cubicBezTo>
                    <a:pt x="48" y="89"/>
                    <a:pt x="55" y="87"/>
                    <a:pt x="62" y="86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36" y="70"/>
                    <a:pt x="36" y="70"/>
                    <a:pt x="36" y="70"/>
                  </a:cubicBezTo>
                  <a:close/>
                  <a:moveTo>
                    <a:pt x="41" y="41"/>
                  </a:moveTo>
                  <a:cubicBezTo>
                    <a:pt x="40" y="43"/>
                    <a:pt x="40" y="44"/>
                    <a:pt x="39" y="47"/>
                  </a:cubicBezTo>
                  <a:cubicBezTo>
                    <a:pt x="38" y="50"/>
                    <a:pt x="38" y="53"/>
                    <a:pt x="37" y="56"/>
                  </a:cubicBezTo>
                  <a:cubicBezTo>
                    <a:pt x="37" y="58"/>
                    <a:pt x="37" y="60"/>
                    <a:pt x="36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55" y="45"/>
                    <a:pt x="48" y="43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lose/>
                  <a:moveTo>
                    <a:pt x="62" y="13"/>
                  </a:moveTo>
                  <a:cubicBezTo>
                    <a:pt x="61" y="14"/>
                    <a:pt x="60" y="15"/>
                    <a:pt x="59" y="16"/>
                  </a:cubicBezTo>
                  <a:cubicBezTo>
                    <a:pt x="56" y="18"/>
                    <a:pt x="54" y="20"/>
                    <a:pt x="52" y="22"/>
                  </a:cubicBezTo>
                  <a:cubicBezTo>
                    <a:pt x="50" y="25"/>
                    <a:pt x="49" y="27"/>
                    <a:pt x="47" y="30"/>
                  </a:cubicBezTo>
                  <a:cubicBezTo>
                    <a:pt x="46" y="31"/>
                    <a:pt x="45" y="32"/>
                    <a:pt x="44" y="34"/>
                  </a:cubicBezTo>
                  <a:cubicBezTo>
                    <a:pt x="50" y="36"/>
                    <a:pt x="56" y="37"/>
                    <a:pt x="62" y="38"/>
                  </a:cubicBezTo>
                  <a:cubicBezTo>
                    <a:pt x="62" y="13"/>
                    <a:pt x="62" y="13"/>
                    <a:pt x="62" y="13"/>
                  </a:cubicBezTo>
                  <a:close/>
                  <a:moveTo>
                    <a:pt x="95" y="101"/>
                  </a:moveTo>
                  <a:cubicBezTo>
                    <a:pt x="90" y="110"/>
                    <a:pt x="84" y="117"/>
                    <a:pt x="77" y="123"/>
                  </a:cubicBezTo>
                  <a:cubicBezTo>
                    <a:pt x="87" y="121"/>
                    <a:pt x="97" y="116"/>
                    <a:pt x="105" y="109"/>
                  </a:cubicBezTo>
                  <a:cubicBezTo>
                    <a:pt x="102" y="106"/>
                    <a:pt x="98" y="104"/>
                    <a:pt x="95" y="101"/>
                  </a:cubicBezTo>
                  <a:cubicBezTo>
                    <a:pt x="95" y="101"/>
                    <a:pt x="95" y="101"/>
                    <a:pt x="95" y="101"/>
                  </a:cubicBezTo>
                  <a:close/>
                  <a:moveTo>
                    <a:pt x="103" y="70"/>
                  </a:moveTo>
                  <a:cubicBezTo>
                    <a:pt x="103" y="79"/>
                    <a:pt x="101" y="87"/>
                    <a:pt x="98" y="94"/>
                  </a:cubicBezTo>
                  <a:cubicBezTo>
                    <a:pt x="102" y="97"/>
                    <a:pt x="107" y="100"/>
                    <a:pt x="110" y="104"/>
                  </a:cubicBezTo>
                  <a:cubicBezTo>
                    <a:pt x="118" y="94"/>
                    <a:pt x="123" y="83"/>
                    <a:pt x="124" y="70"/>
                  </a:cubicBezTo>
                  <a:cubicBezTo>
                    <a:pt x="103" y="70"/>
                    <a:pt x="103" y="70"/>
                    <a:pt x="103" y="70"/>
                  </a:cubicBezTo>
                  <a:close/>
                  <a:moveTo>
                    <a:pt x="98" y="37"/>
                  </a:moveTo>
                  <a:cubicBezTo>
                    <a:pt x="101" y="45"/>
                    <a:pt x="103" y="53"/>
                    <a:pt x="103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3" y="49"/>
                    <a:pt x="118" y="38"/>
                    <a:pt x="110" y="28"/>
                  </a:cubicBezTo>
                  <a:cubicBezTo>
                    <a:pt x="107" y="32"/>
                    <a:pt x="102" y="35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lose/>
                  <a:moveTo>
                    <a:pt x="77" y="9"/>
                  </a:moveTo>
                  <a:cubicBezTo>
                    <a:pt x="84" y="15"/>
                    <a:pt x="90" y="22"/>
                    <a:pt x="95" y="31"/>
                  </a:cubicBezTo>
                  <a:cubicBezTo>
                    <a:pt x="98" y="28"/>
                    <a:pt x="102" y="26"/>
                    <a:pt x="105" y="23"/>
                  </a:cubicBezTo>
                  <a:cubicBezTo>
                    <a:pt x="97" y="16"/>
                    <a:pt x="87" y="11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lose/>
                  <a:moveTo>
                    <a:pt x="38" y="31"/>
                  </a:moveTo>
                  <a:cubicBezTo>
                    <a:pt x="42" y="22"/>
                    <a:pt x="48" y="15"/>
                    <a:pt x="55" y="9"/>
                  </a:cubicBezTo>
                  <a:cubicBezTo>
                    <a:pt x="44" y="11"/>
                    <a:pt x="35" y="16"/>
                    <a:pt x="27" y="23"/>
                  </a:cubicBezTo>
                  <a:cubicBezTo>
                    <a:pt x="30" y="26"/>
                    <a:pt x="34" y="28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lose/>
                  <a:moveTo>
                    <a:pt x="29" y="62"/>
                  </a:moveTo>
                  <a:cubicBezTo>
                    <a:pt x="29" y="53"/>
                    <a:pt x="31" y="45"/>
                    <a:pt x="34" y="37"/>
                  </a:cubicBezTo>
                  <a:cubicBezTo>
                    <a:pt x="30" y="35"/>
                    <a:pt x="26" y="32"/>
                    <a:pt x="22" y="28"/>
                  </a:cubicBezTo>
                  <a:cubicBezTo>
                    <a:pt x="14" y="38"/>
                    <a:pt x="9" y="49"/>
                    <a:pt x="8" y="62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34" y="94"/>
                  </a:moveTo>
                  <a:cubicBezTo>
                    <a:pt x="31" y="87"/>
                    <a:pt x="29" y="79"/>
                    <a:pt x="29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83"/>
                    <a:pt x="14" y="94"/>
                    <a:pt x="22" y="104"/>
                  </a:cubicBezTo>
                  <a:cubicBezTo>
                    <a:pt x="26" y="100"/>
                    <a:pt x="30" y="97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lose/>
                  <a:moveTo>
                    <a:pt x="55" y="123"/>
                  </a:moveTo>
                  <a:cubicBezTo>
                    <a:pt x="48" y="117"/>
                    <a:pt x="42" y="110"/>
                    <a:pt x="38" y="101"/>
                  </a:cubicBezTo>
                  <a:cubicBezTo>
                    <a:pt x="34" y="104"/>
                    <a:pt x="30" y="106"/>
                    <a:pt x="27" y="109"/>
                  </a:cubicBezTo>
                  <a:cubicBezTo>
                    <a:pt x="35" y="116"/>
                    <a:pt x="44" y="121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lose/>
                  <a:moveTo>
                    <a:pt x="66" y="0"/>
                  </a:moveTo>
                  <a:cubicBezTo>
                    <a:pt x="83" y="0"/>
                    <a:pt x="99" y="6"/>
                    <a:pt x="110" y="17"/>
                  </a:cubicBezTo>
                  <a:cubicBezTo>
                    <a:pt x="111" y="17"/>
                    <a:pt x="111" y="18"/>
                    <a:pt x="111" y="18"/>
                  </a:cubicBezTo>
                  <a:cubicBezTo>
                    <a:pt x="111" y="18"/>
                    <a:pt x="111" y="18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19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5" y="22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26" y="35"/>
                    <a:pt x="132" y="49"/>
                    <a:pt x="132" y="66"/>
                  </a:cubicBezTo>
                  <a:cubicBezTo>
                    <a:pt x="132" y="83"/>
                    <a:pt x="126" y="97"/>
                    <a:pt x="116" y="109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4" y="111"/>
                    <a:pt x="112" y="113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98" y="125"/>
                    <a:pt x="83" y="132"/>
                    <a:pt x="66" y="132"/>
                  </a:cubicBezTo>
                  <a:cubicBezTo>
                    <a:pt x="49" y="132"/>
                    <a:pt x="33" y="125"/>
                    <a:pt x="22" y="115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0" y="113"/>
                    <a:pt x="18" y="111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6" y="97"/>
                    <a:pt x="0" y="83"/>
                    <a:pt x="0" y="66"/>
                  </a:cubicBezTo>
                  <a:cubicBezTo>
                    <a:pt x="0" y="49"/>
                    <a:pt x="6" y="35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7"/>
                    <a:pt x="22" y="17"/>
                  </a:cubicBezTo>
                  <a:cubicBezTo>
                    <a:pt x="33" y="6"/>
                    <a:pt x="49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Freeform 170"/>
            <p:cNvSpPr>
              <a:spLocks noEditPoints="1"/>
            </p:cNvSpPr>
            <p:nvPr/>
          </p:nvSpPr>
          <p:spPr bwMode="auto">
            <a:xfrm>
              <a:off x="5078413" y="1382713"/>
              <a:ext cx="417512" cy="417513"/>
            </a:xfrm>
            <a:custGeom>
              <a:avLst/>
              <a:gdLst>
                <a:gd name="T0" fmla="*/ 80 w 132"/>
                <a:gd name="T1" fmla="*/ 85 h 132"/>
                <a:gd name="T2" fmla="*/ 65 w 132"/>
                <a:gd name="T3" fmla="*/ 89 h 132"/>
                <a:gd name="T4" fmla="*/ 47 w 132"/>
                <a:gd name="T5" fmla="*/ 86 h 132"/>
                <a:gd name="T6" fmla="*/ 65 w 132"/>
                <a:gd name="T7" fmla="*/ 81 h 132"/>
                <a:gd name="T8" fmla="*/ 73 w 132"/>
                <a:gd name="T9" fmla="*/ 78 h 132"/>
                <a:gd name="T10" fmla="*/ 73 w 132"/>
                <a:gd name="T11" fmla="*/ 76 h 132"/>
                <a:gd name="T12" fmla="*/ 53 w 132"/>
                <a:gd name="T13" fmla="*/ 67 h 132"/>
                <a:gd name="T14" fmla="*/ 51 w 132"/>
                <a:gd name="T15" fmla="*/ 65 h 132"/>
                <a:gd name="T16" fmla="*/ 47 w 132"/>
                <a:gd name="T17" fmla="*/ 56 h 132"/>
                <a:gd name="T18" fmla="*/ 54 w 132"/>
                <a:gd name="T19" fmla="*/ 36 h 132"/>
                <a:gd name="T20" fmla="*/ 68 w 132"/>
                <a:gd name="T21" fmla="*/ 41 h 132"/>
                <a:gd name="T22" fmla="*/ 78 w 132"/>
                <a:gd name="T23" fmla="*/ 42 h 132"/>
                <a:gd name="T24" fmla="*/ 83 w 132"/>
                <a:gd name="T25" fmla="*/ 55 h 132"/>
                <a:gd name="T26" fmla="*/ 72 w 132"/>
                <a:gd name="T27" fmla="*/ 50 h 132"/>
                <a:gd name="T28" fmla="*/ 63 w 132"/>
                <a:gd name="T29" fmla="*/ 51 h 132"/>
                <a:gd name="T30" fmla="*/ 60 w 132"/>
                <a:gd name="T31" fmla="*/ 56 h 132"/>
                <a:gd name="T32" fmla="*/ 62 w 132"/>
                <a:gd name="T33" fmla="*/ 57 h 132"/>
                <a:gd name="T34" fmla="*/ 76 w 132"/>
                <a:gd name="T35" fmla="*/ 61 h 132"/>
                <a:gd name="T36" fmla="*/ 66 w 132"/>
                <a:gd name="T37" fmla="*/ 22 h 132"/>
                <a:gd name="T38" fmla="*/ 66 w 132"/>
                <a:gd name="T39" fmla="*/ 106 h 132"/>
                <a:gd name="T40" fmla="*/ 66 w 132"/>
                <a:gd name="T41" fmla="*/ 0 h 132"/>
                <a:gd name="T42" fmla="*/ 119 w 132"/>
                <a:gd name="T43" fmla="*/ 68 h 132"/>
                <a:gd name="T44" fmla="*/ 121 w 132"/>
                <a:gd name="T45" fmla="*/ 60 h 132"/>
                <a:gd name="T46" fmla="*/ 121 w 132"/>
                <a:gd name="T47" fmla="*/ 53 h 132"/>
                <a:gd name="T48" fmla="*/ 114 w 132"/>
                <a:gd name="T49" fmla="*/ 44 h 132"/>
                <a:gd name="T50" fmla="*/ 112 w 132"/>
                <a:gd name="T51" fmla="*/ 37 h 132"/>
                <a:gd name="T52" fmla="*/ 106 w 132"/>
                <a:gd name="T53" fmla="*/ 26 h 132"/>
                <a:gd name="T54" fmla="*/ 100 w 132"/>
                <a:gd name="T55" fmla="*/ 22 h 132"/>
                <a:gd name="T56" fmla="*/ 92 w 132"/>
                <a:gd name="T57" fmla="*/ 20 h 132"/>
                <a:gd name="T58" fmla="*/ 84 w 132"/>
                <a:gd name="T59" fmla="*/ 14 h 132"/>
                <a:gd name="T60" fmla="*/ 78 w 132"/>
                <a:gd name="T61" fmla="*/ 11 h 132"/>
                <a:gd name="T62" fmla="*/ 67 w 132"/>
                <a:gd name="T63" fmla="*/ 14 h 132"/>
                <a:gd name="T64" fmla="*/ 58 w 132"/>
                <a:gd name="T65" fmla="*/ 14 h 132"/>
                <a:gd name="T66" fmla="*/ 47 w 132"/>
                <a:gd name="T67" fmla="*/ 13 h 132"/>
                <a:gd name="T68" fmla="*/ 41 w 132"/>
                <a:gd name="T69" fmla="*/ 17 h 132"/>
                <a:gd name="T70" fmla="*/ 34 w 132"/>
                <a:gd name="T71" fmla="*/ 24 h 132"/>
                <a:gd name="T72" fmla="*/ 27 w 132"/>
                <a:gd name="T73" fmla="*/ 27 h 132"/>
                <a:gd name="T74" fmla="*/ 22 w 132"/>
                <a:gd name="T75" fmla="*/ 32 h 132"/>
                <a:gd name="T76" fmla="*/ 17 w 132"/>
                <a:gd name="T77" fmla="*/ 44 h 132"/>
                <a:gd name="T78" fmla="*/ 16 w 132"/>
                <a:gd name="T79" fmla="*/ 51 h 132"/>
                <a:gd name="T80" fmla="*/ 11 w 132"/>
                <a:gd name="T81" fmla="*/ 61 h 132"/>
                <a:gd name="T82" fmla="*/ 11 w 132"/>
                <a:gd name="T83" fmla="*/ 68 h 132"/>
                <a:gd name="T84" fmla="*/ 15 w 132"/>
                <a:gd name="T85" fmla="*/ 77 h 132"/>
                <a:gd name="T86" fmla="*/ 15 w 132"/>
                <a:gd name="T87" fmla="*/ 85 h 132"/>
                <a:gd name="T88" fmla="*/ 20 w 132"/>
                <a:gd name="T89" fmla="*/ 97 h 132"/>
                <a:gd name="T90" fmla="*/ 24 w 132"/>
                <a:gd name="T91" fmla="*/ 102 h 132"/>
                <a:gd name="T92" fmla="*/ 34 w 132"/>
                <a:gd name="T93" fmla="*/ 110 h 132"/>
                <a:gd name="T94" fmla="*/ 43 w 132"/>
                <a:gd name="T95" fmla="*/ 113 h 132"/>
                <a:gd name="T96" fmla="*/ 52 w 132"/>
                <a:gd name="T97" fmla="*/ 117 h 132"/>
                <a:gd name="T98" fmla="*/ 61 w 132"/>
                <a:gd name="T99" fmla="*/ 121 h 132"/>
                <a:gd name="T100" fmla="*/ 74 w 132"/>
                <a:gd name="T101" fmla="*/ 122 h 132"/>
                <a:gd name="T102" fmla="*/ 81 w 132"/>
                <a:gd name="T103" fmla="*/ 120 h 132"/>
                <a:gd name="T104" fmla="*/ 92 w 132"/>
                <a:gd name="T105" fmla="*/ 115 h 132"/>
                <a:gd name="T106" fmla="*/ 99 w 132"/>
                <a:gd name="T107" fmla="*/ 107 h 132"/>
                <a:gd name="T108" fmla="*/ 106 w 132"/>
                <a:gd name="T109" fmla="*/ 101 h 132"/>
                <a:gd name="T110" fmla="*/ 114 w 132"/>
                <a:gd name="T111" fmla="*/ 94 h 132"/>
                <a:gd name="T112" fmla="*/ 120 w 132"/>
                <a:gd name="T113" fmla="*/ 83 h 132"/>
                <a:gd name="T114" fmla="*/ 121 w 132"/>
                <a:gd name="T115" fmla="*/ 7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132">
                  <a:moveTo>
                    <a:pt x="84" y="66"/>
                  </a:moveTo>
                  <a:cubicBezTo>
                    <a:pt x="85" y="68"/>
                    <a:pt x="86" y="71"/>
                    <a:pt x="86" y="74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9"/>
                    <a:pt x="84" y="82"/>
                    <a:pt x="80" y="85"/>
                  </a:cubicBezTo>
                  <a:cubicBezTo>
                    <a:pt x="79" y="86"/>
                    <a:pt x="79" y="86"/>
                    <a:pt x="78" y="87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89"/>
                    <a:pt x="66" y="89"/>
                    <a:pt x="65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1" y="87"/>
                    <a:pt x="49" y="87"/>
                    <a:pt x="47" y="8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0" y="77"/>
                    <a:pt x="53" y="78"/>
                    <a:pt x="56" y="79"/>
                  </a:cubicBezTo>
                  <a:cubicBezTo>
                    <a:pt x="59" y="80"/>
                    <a:pt x="62" y="81"/>
                    <a:pt x="65" y="81"/>
                  </a:cubicBezTo>
                  <a:cubicBezTo>
                    <a:pt x="65" y="81"/>
                    <a:pt x="66" y="81"/>
                    <a:pt x="68" y="81"/>
                  </a:cubicBezTo>
                  <a:cubicBezTo>
                    <a:pt x="69" y="80"/>
                    <a:pt x="70" y="80"/>
                    <a:pt x="70" y="80"/>
                  </a:cubicBezTo>
                  <a:cubicBezTo>
                    <a:pt x="71" y="79"/>
                    <a:pt x="72" y="79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5"/>
                    <a:pt x="73" y="74"/>
                    <a:pt x="72" y="73"/>
                  </a:cubicBezTo>
                  <a:cubicBezTo>
                    <a:pt x="71" y="72"/>
                    <a:pt x="70" y="72"/>
                    <a:pt x="69" y="71"/>
                  </a:cubicBezTo>
                  <a:cubicBezTo>
                    <a:pt x="67" y="71"/>
                    <a:pt x="65" y="71"/>
                    <a:pt x="63" y="70"/>
                  </a:cubicBezTo>
                  <a:cubicBezTo>
                    <a:pt x="61" y="70"/>
                    <a:pt x="59" y="69"/>
                    <a:pt x="58" y="69"/>
                  </a:cubicBezTo>
                  <a:cubicBezTo>
                    <a:pt x="56" y="68"/>
                    <a:pt x="54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1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5"/>
                    <a:pt x="51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8" y="62"/>
                    <a:pt x="47" y="59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1"/>
                    <a:pt x="49" y="48"/>
                    <a:pt x="53" y="45"/>
                  </a:cubicBezTo>
                  <a:cubicBezTo>
                    <a:pt x="53" y="45"/>
                    <a:pt x="54" y="45"/>
                    <a:pt x="54" y="44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6" y="41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0" y="43"/>
                    <a:pt x="82" y="43"/>
                    <a:pt x="84" y="44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1" y="53"/>
                    <a:pt x="79" y="52"/>
                    <a:pt x="76" y="51"/>
                  </a:cubicBezTo>
                  <a:cubicBezTo>
                    <a:pt x="76" y="51"/>
                    <a:pt x="75" y="51"/>
                    <a:pt x="75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72" y="50"/>
                    <a:pt x="71" y="50"/>
                    <a:pt x="71" y="50"/>
                  </a:cubicBezTo>
                  <a:cubicBezTo>
                    <a:pt x="71" y="50"/>
                    <a:pt x="70" y="50"/>
                    <a:pt x="70" y="50"/>
                  </a:cubicBezTo>
                  <a:cubicBezTo>
                    <a:pt x="69" y="50"/>
                    <a:pt x="69" y="50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64" y="50"/>
                    <a:pt x="64" y="50"/>
                    <a:pt x="63" y="51"/>
                  </a:cubicBezTo>
                  <a:cubicBezTo>
                    <a:pt x="62" y="51"/>
                    <a:pt x="61" y="51"/>
                    <a:pt x="61" y="52"/>
                  </a:cubicBezTo>
                  <a:cubicBezTo>
                    <a:pt x="60" y="53"/>
                    <a:pt x="60" y="53"/>
                    <a:pt x="60" y="54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2" y="57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8"/>
                    <a:pt x="65" y="59"/>
                    <a:pt x="66" y="59"/>
                  </a:cubicBezTo>
                  <a:cubicBezTo>
                    <a:pt x="68" y="59"/>
                    <a:pt x="70" y="60"/>
                    <a:pt x="71" y="60"/>
                  </a:cubicBezTo>
                  <a:cubicBezTo>
                    <a:pt x="73" y="60"/>
                    <a:pt x="74" y="61"/>
                    <a:pt x="76" y="61"/>
                  </a:cubicBezTo>
                  <a:cubicBezTo>
                    <a:pt x="79" y="63"/>
                    <a:pt x="82" y="64"/>
                    <a:pt x="84" y="66"/>
                  </a:cubicBezTo>
                  <a:close/>
                  <a:moveTo>
                    <a:pt x="110" y="66"/>
                  </a:moveTo>
                  <a:cubicBezTo>
                    <a:pt x="110" y="90"/>
                    <a:pt x="91" y="110"/>
                    <a:pt x="66" y="110"/>
                  </a:cubicBezTo>
                  <a:cubicBezTo>
                    <a:pt x="42" y="110"/>
                    <a:pt x="23" y="90"/>
                    <a:pt x="23" y="66"/>
                  </a:cubicBezTo>
                  <a:cubicBezTo>
                    <a:pt x="23" y="42"/>
                    <a:pt x="42" y="22"/>
                    <a:pt x="66" y="22"/>
                  </a:cubicBezTo>
                  <a:cubicBezTo>
                    <a:pt x="91" y="22"/>
                    <a:pt x="110" y="42"/>
                    <a:pt x="110" y="66"/>
                  </a:cubicBezTo>
                  <a:close/>
                  <a:moveTo>
                    <a:pt x="106" y="66"/>
                  </a:moveTo>
                  <a:cubicBezTo>
                    <a:pt x="106" y="44"/>
                    <a:pt x="88" y="26"/>
                    <a:pt x="66" y="26"/>
                  </a:cubicBezTo>
                  <a:cubicBezTo>
                    <a:pt x="45" y="26"/>
                    <a:pt x="27" y="44"/>
                    <a:pt x="27" y="66"/>
                  </a:cubicBezTo>
                  <a:cubicBezTo>
                    <a:pt x="27" y="88"/>
                    <a:pt x="45" y="106"/>
                    <a:pt x="66" y="106"/>
                  </a:cubicBezTo>
                  <a:cubicBezTo>
                    <a:pt x="88" y="106"/>
                    <a:pt x="106" y="88"/>
                    <a:pt x="106" y="66"/>
                  </a:cubicBezTo>
                  <a:close/>
                  <a:moveTo>
                    <a:pt x="132" y="66"/>
                  </a:moveTo>
                  <a:cubicBezTo>
                    <a:pt x="132" y="102"/>
                    <a:pt x="103" y="132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3" y="0"/>
                    <a:pt x="132" y="30"/>
                    <a:pt x="132" y="66"/>
                  </a:cubicBezTo>
                  <a:close/>
                  <a:moveTo>
                    <a:pt x="122" y="71"/>
                  </a:moveTo>
                  <a:cubicBezTo>
                    <a:pt x="122" y="71"/>
                    <a:pt x="122" y="71"/>
                    <a:pt x="121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0" y="71"/>
                    <a:pt x="119" y="70"/>
                    <a:pt x="119" y="68"/>
                  </a:cubicBezTo>
                  <a:cubicBezTo>
                    <a:pt x="119" y="68"/>
                    <a:pt x="119" y="67"/>
                    <a:pt x="119" y="66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60"/>
                    <a:pt x="122" y="60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0" y="60"/>
                    <a:pt x="119" y="59"/>
                    <a:pt x="118" y="58"/>
                  </a:cubicBezTo>
                  <a:cubicBezTo>
                    <a:pt x="118" y="57"/>
                    <a:pt x="118" y="56"/>
                    <a:pt x="118" y="56"/>
                  </a:cubicBezTo>
                  <a:cubicBezTo>
                    <a:pt x="118" y="54"/>
                    <a:pt x="118" y="53"/>
                    <a:pt x="120" y="53"/>
                  </a:cubicBezTo>
                  <a:cubicBezTo>
                    <a:pt x="120" y="53"/>
                    <a:pt x="121" y="53"/>
                    <a:pt x="121" y="53"/>
                  </a:cubicBezTo>
                  <a:cubicBezTo>
                    <a:pt x="120" y="51"/>
                    <a:pt x="120" y="49"/>
                    <a:pt x="119" y="47"/>
                  </a:cubicBezTo>
                  <a:cubicBezTo>
                    <a:pt x="119" y="48"/>
                    <a:pt x="119" y="48"/>
                    <a:pt x="118" y="48"/>
                  </a:cubicBezTo>
                  <a:cubicBezTo>
                    <a:pt x="118" y="48"/>
                    <a:pt x="118" y="48"/>
                    <a:pt x="117" y="48"/>
                  </a:cubicBezTo>
                  <a:cubicBezTo>
                    <a:pt x="117" y="48"/>
                    <a:pt x="116" y="47"/>
                    <a:pt x="115" y="46"/>
                  </a:cubicBezTo>
                  <a:cubicBezTo>
                    <a:pt x="115" y="46"/>
                    <a:pt x="115" y="45"/>
                    <a:pt x="114" y="44"/>
                  </a:cubicBezTo>
                  <a:cubicBezTo>
                    <a:pt x="114" y="43"/>
                    <a:pt x="114" y="42"/>
                    <a:pt x="115" y="41"/>
                  </a:cubicBezTo>
                  <a:cubicBezTo>
                    <a:pt x="116" y="41"/>
                    <a:pt x="116" y="41"/>
                    <a:pt x="117" y="41"/>
                  </a:cubicBezTo>
                  <a:cubicBezTo>
                    <a:pt x="116" y="39"/>
                    <a:pt x="115" y="38"/>
                    <a:pt x="114" y="36"/>
                  </a:cubicBezTo>
                  <a:cubicBezTo>
                    <a:pt x="114" y="36"/>
                    <a:pt x="113" y="37"/>
                    <a:pt x="113" y="37"/>
                  </a:cubicBezTo>
                  <a:cubicBezTo>
                    <a:pt x="113" y="37"/>
                    <a:pt x="112" y="37"/>
                    <a:pt x="112" y="37"/>
                  </a:cubicBezTo>
                  <a:cubicBezTo>
                    <a:pt x="111" y="37"/>
                    <a:pt x="110" y="37"/>
                    <a:pt x="110" y="36"/>
                  </a:cubicBezTo>
                  <a:cubicBezTo>
                    <a:pt x="109" y="35"/>
                    <a:pt x="109" y="35"/>
                    <a:pt x="108" y="34"/>
                  </a:cubicBezTo>
                  <a:cubicBezTo>
                    <a:pt x="107" y="33"/>
                    <a:pt x="108" y="32"/>
                    <a:pt x="109" y="31"/>
                  </a:cubicBezTo>
                  <a:cubicBezTo>
                    <a:pt x="109" y="30"/>
                    <a:pt x="109" y="30"/>
                    <a:pt x="110" y="30"/>
                  </a:cubicBezTo>
                  <a:cubicBezTo>
                    <a:pt x="108" y="29"/>
                    <a:pt x="107" y="27"/>
                    <a:pt x="106" y="26"/>
                  </a:cubicBezTo>
                  <a:cubicBezTo>
                    <a:pt x="106" y="26"/>
                    <a:pt x="106" y="27"/>
                    <a:pt x="105" y="27"/>
                  </a:cubicBezTo>
                  <a:cubicBezTo>
                    <a:pt x="105" y="28"/>
                    <a:pt x="104" y="28"/>
                    <a:pt x="103" y="28"/>
                  </a:cubicBezTo>
                  <a:cubicBezTo>
                    <a:pt x="103" y="28"/>
                    <a:pt x="102" y="28"/>
                    <a:pt x="102" y="27"/>
                  </a:cubicBezTo>
                  <a:cubicBezTo>
                    <a:pt x="101" y="27"/>
                    <a:pt x="101" y="26"/>
                    <a:pt x="100" y="26"/>
                  </a:cubicBezTo>
                  <a:cubicBezTo>
                    <a:pt x="99" y="25"/>
                    <a:pt x="99" y="23"/>
                    <a:pt x="100" y="22"/>
                  </a:cubicBezTo>
                  <a:cubicBezTo>
                    <a:pt x="100" y="22"/>
                    <a:pt x="100" y="22"/>
                    <a:pt x="101" y="22"/>
                  </a:cubicBezTo>
                  <a:cubicBezTo>
                    <a:pt x="99" y="20"/>
                    <a:pt x="98" y="19"/>
                    <a:pt x="96" y="18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5" y="20"/>
                    <a:pt x="94" y="21"/>
                    <a:pt x="93" y="21"/>
                  </a:cubicBezTo>
                  <a:cubicBezTo>
                    <a:pt x="93" y="21"/>
                    <a:pt x="93" y="20"/>
                    <a:pt x="92" y="20"/>
                  </a:cubicBezTo>
                  <a:cubicBezTo>
                    <a:pt x="92" y="20"/>
                    <a:pt x="91" y="20"/>
                    <a:pt x="90" y="19"/>
                  </a:cubicBezTo>
                  <a:cubicBezTo>
                    <a:pt x="89" y="19"/>
                    <a:pt x="88" y="17"/>
                    <a:pt x="89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88" y="14"/>
                    <a:pt x="86" y="14"/>
                    <a:pt x="85" y="13"/>
                  </a:cubicBezTo>
                  <a:cubicBezTo>
                    <a:pt x="85" y="13"/>
                    <a:pt x="85" y="14"/>
                    <a:pt x="84" y="14"/>
                  </a:cubicBezTo>
                  <a:cubicBezTo>
                    <a:pt x="84" y="15"/>
                    <a:pt x="83" y="16"/>
                    <a:pt x="82" y="16"/>
                  </a:cubicBezTo>
                  <a:cubicBezTo>
                    <a:pt x="82" y="16"/>
                    <a:pt x="82" y="16"/>
                    <a:pt x="81" y="16"/>
                  </a:cubicBezTo>
                  <a:cubicBezTo>
                    <a:pt x="81" y="15"/>
                    <a:pt x="80" y="15"/>
                    <a:pt x="79" y="15"/>
                  </a:cubicBezTo>
                  <a:cubicBezTo>
                    <a:pt x="78" y="15"/>
                    <a:pt x="77" y="13"/>
                    <a:pt x="77" y="12"/>
                  </a:cubicBezTo>
                  <a:cubicBezTo>
                    <a:pt x="77" y="12"/>
                    <a:pt x="78" y="11"/>
                    <a:pt x="78" y="11"/>
                  </a:cubicBezTo>
                  <a:cubicBezTo>
                    <a:pt x="76" y="11"/>
                    <a:pt x="74" y="10"/>
                    <a:pt x="72" y="1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3"/>
                    <a:pt x="71" y="14"/>
                    <a:pt x="7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68" y="14"/>
                    <a:pt x="67" y="14"/>
                  </a:cubicBezTo>
                  <a:cubicBezTo>
                    <a:pt x="66" y="13"/>
                    <a:pt x="65" y="12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3" y="10"/>
                    <a:pt x="61" y="10"/>
                    <a:pt x="60" y="1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3"/>
                    <a:pt x="59" y="14"/>
                    <a:pt x="58" y="14"/>
                  </a:cubicBezTo>
                  <a:cubicBezTo>
                    <a:pt x="57" y="14"/>
                    <a:pt x="56" y="14"/>
                    <a:pt x="56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1" y="12"/>
                    <a:pt x="49" y="13"/>
                    <a:pt x="47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7"/>
                    <a:pt x="47" y="17"/>
                  </a:cubicBezTo>
                  <a:cubicBezTo>
                    <a:pt x="46" y="18"/>
                    <a:pt x="45" y="18"/>
                    <a:pt x="44" y="18"/>
                  </a:cubicBezTo>
                  <a:cubicBezTo>
                    <a:pt x="44" y="18"/>
                    <a:pt x="44" y="19"/>
                    <a:pt x="43" y="19"/>
                  </a:cubicBezTo>
                  <a:cubicBezTo>
                    <a:pt x="42" y="19"/>
                    <a:pt x="42" y="18"/>
                    <a:pt x="41" y="17"/>
                  </a:cubicBezTo>
                  <a:cubicBezTo>
                    <a:pt x="41" y="17"/>
                    <a:pt x="41" y="16"/>
                    <a:pt x="41" y="16"/>
                  </a:cubicBezTo>
                  <a:cubicBezTo>
                    <a:pt x="39" y="17"/>
                    <a:pt x="38" y="18"/>
                    <a:pt x="36" y="19"/>
                  </a:cubicBezTo>
                  <a:cubicBezTo>
                    <a:pt x="36" y="19"/>
                    <a:pt x="37" y="19"/>
                    <a:pt x="37" y="20"/>
                  </a:cubicBezTo>
                  <a:cubicBezTo>
                    <a:pt x="38" y="21"/>
                    <a:pt x="37" y="22"/>
                    <a:pt x="36" y="23"/>
                  </a:cubicBezTo>
                  <a:cubicBezTo>
                    <a:pt x="36" y="23"/>
                    <a:pt x="35" y="24"/>
                    <a:pt x="34" y="24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5"/>
                    <a:pt x="31" y="25"/>
                    <a:pt x="31" y="24"/>
                  </a:cubicBezTo>
                  <a:cubicBezTo>
                    <a:pt x="31" y="24"/>
                    <a:pt x="31" y="23"/>
                    <a:pt x="30" y="23"/>
                  </a:cubicBezTo>
                  <a:cubicBezTo>
                    <a:pt x="29" y="24"/>
                    <a:pt x="28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7" y="31"/>
                    <a:pt x="26" y="32"/>
                    <a:pt x="26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3" y="34"/>
                    <a:pt x="23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4"/>
                    <a:pt x="20" y="35"/>
                    <a:pt x="19" y="37"/>
                  </a:cubicBezTo>
                  <a:cubicBezTo>
                    <a:pt x="19" y="37"/>
                    <a:pt x="19" y="37"/>
                    <a:pt x="20" y="37"/>
                  </a:cubicBezTo>
                  <a:cubicBezTo>
                    <a:pt x="21" y="38"/>
                    <a:pt x="21" y="39"/>
                    <a:pt x="21" y="40"/>
                  </a:cubicBezTo>
                  <a:cubicBezTo>
                    <a:pt x="20" y="41"/>
                    <a:pt x="20" y="42"/>
                    <a:pt x="19" y="43"/>
                  </a:cubicBezTo>
                  <a:cubicBezTo>
                    <a:pt x="19" y="43"/>
                    <a:pt x="18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6" y="43"/>
                    <a:pt x="15" y="43"/>
                  </a:cubicBezTo>
                  <a:cubicBezTo>
                    <a:pt x="15" y="45"/>
                    <a:pt x="14" y="46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6" y="49"/>
                    <a:pt x="16" y="50"/>
                    <a:pt x="16" y="51"/>
                  </a:cubicBezTo>
                  <a:cubicBezTo>
                    <a:pt x="16" y="52"/>
                    <a:pt x="16" y="53"/>
                    <a:pt x="15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3" y="56"/>
                    <a:pt x="13" y="56"/>
                    <a:pt x="12" y="55"/>
                  </a:cubicBezTo>
                  <a:cubicBezTo>
                    <a:pt x="12" y="55"/>
                    <a:pt x="12" y="55"/>
                    <a:pt x="11" y="55"/>
                  </a:cubicBezTo>
                  <a:cubicBezTo>
                    <a:pt x="11" y="57"/>
                    <a:pt x="11" y="59"/>
                    <a:pt x="11" y="61"/>
                  </a:cubicBezTo>
                  <a:cubicBezTo>
                    <a:pt x="11" y="60"/>
                    <a:pt x="11" y="60"/>
                    <a:pt x="12" y="60"/>
                  </a:cubicBezTo>
                  <a:cubicBezTo>
                    <a:pt x="13" y="60"/>
                    <a:pt x="14" y="62"/>
                    <a:pt x="14" y="63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67"/>
                    <a:pt x="13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0" y="69"/>
                    <a:pt x="11" y="71"/>
                    <a:pt x="11" y="73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3"/>
                    <a:pt x="15" y="75"/>
                  </a:cubicBezTo>
                  <a:cubicBezTo>
                    <a:pt x="15" y="76"/>
                    <a:pt x="15" y="76"/>
                    <a:pt x="15" y="77"/>
                  </a:cubicBezTo>
                  <a:cubicBezTo>
                    <a:pt x="15" y="78"/>
                    <a:pt x="15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2" y="80"/>
                    <a:pt x="12" y="80"/>
                  </a:cubicBezTo>
                  <a:cubicBezTo>
                    <a:pt x="13" y="82"/>
                    <a:pt x="13" y="84"/>
                    <a:pt x="14" y="85"/>
                  </a:cubicBezTo>
                  <a:cubicBezTo>
                    <a:pt x="14" y="85"/>
                    <a:pt x="14" y="85"/>
                    <a:pt x="15" y="85"/>
                  </a:cubicBezTo>
                  <a:cubicBezTo>
                    <a:pt x="16" y="84"/>
                    <a:pt x="17" y="85"/>
                    <a:pt x="18" y="86"/>
                  </a:cubicBezTo>
                  <a:cubicBezTo>
                    <a:pt x="18" y="87"/>
                    <a:pt x="19" y="88"/>
                    <a:pt x="19" y="88"/>
                  </a:cubicBezTo>
                  <a:cubicBezTo>
                    <a:pt x="19" y="90"/>
                    <a:pt x="19" y="91"/>
                    <a:pt x="18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8" y="93"/>
                    <a:pt x="18" y="95"/>
                    <a:pt x="20" y="97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1" y="95"/>
                    <a:pt x="23" y="95"/>
                    <a:pt x="24" y="96"/>
                  </a:cubicBezTo>
                  <a:cubicBezTo>
                    <a:pt x="24" y="97"/>
                    <a:pt x="25" y="98"/>
                    <a:pt x="25" y="98"/>
                  </a:cubicBezTo>
                  <a:cubicBezTo>
                    <a:pt x="26" y="99"/>
                    <a:pt x="26" y="101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5" y="104"/>
                    <a:pt x="26" y="105"/>
                    <a:pt x="28" y="106"/>
                  </a:cubicBezTo>
                  <a:cubicBezTo>
                    <a:pt x="28" y="106"/>
                    <a:pt x="28" y="106"/>
                    <a:pt x="28" y="105"/>
                  </a:cubicBezTo>
                  <a:cubicBezTo>
                    <a:pt x="29" y="104"/>
                    <a:pt x="31" y="104"/>
                    <a:pt x="32" y="105"/>
                  </a:cubicBezTo>
                  <a:cubicBezTo>
                    <a:pt x="32" y="106"/>
                    <a:pt x="33" y="106"/>
                    <a:pt x="33" y="107"/>
                  </a:cubicBezTo>
                  <a:cubicBezTo>
                    <a:pt x="34" y="108"/>
                    <a:pt x="35" y="109"/>
                    <a:pt x="34" y="110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4" y="112"/>
                    <a:pt x="36" y="113"/>
                    <a:pt x="38" y="114"/>
                  </a:cubicBezTo>
                  <a:cubicBezTo>
                    <a:pt x="38" y="114"/>
                    <a:pt x="38" y="113"/>
                    <a:pt x="38" y="113"/>
                  </a:cubicBezTo>
                  <a:cubicBezTo>
                    <a:pt x="38" y="112"/>
                    <a:pt x="40" y="111"/>
                    <a:pt x="41" y="112"/>
                  </a:cubicBezTo>
                  <a:cubicBezTo>
                    <a:pt x="42" y="112"/>
                    <a:pt x="43" y="113"/>
                    <a:pt x="43" y="113"/>
                  </a:cubicBezTo>
                  <a:cubicBezTo>
                    <a:pt x="45" y="114"/>
                    <a:pt x="45" y="115"/>
                    <a:pt x="44" y="116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5" y="118"/>
                    <a:pt x="47" y="119"/>
                    <a:pt x="49" y="119"/>
                  </a:cubicBezTo>
                  <a:cubicBezTo>
                    <a:pt x="49" y="119"/>
                    <a:pt x="49" y="119"/>
                    <a:pt x="49" y="118"/>
                  </a:cubicBezTo>
                  <a:cubicBezTo>
                    <a:pt x="49" y="117"/>
                    <a:pt x="51" y="116"/>
                    <a:pt x="52" y="117"/>
                  </a:cubicBezTo>
                  <a:cubicBezTo>
                    <a:pt x="53" y="117"/>
                    <a:pt x="54" y="117"/>
                    <a:pt x="54" y="117"/>
                  </a:cubicBezTo>
                  <a:cubicBezTo>
                    <a:pt x="56" y="117"/>
                    <a:pt x="57" y="119"/>
                    <a:pt x="56" y="120"/>
                  </a:cubicBezTo>
                  <a:cubicBezTo>
                    <a:pt x="56" y="120"/>
                    <a:pt x="56" y="121"/>
                    <a:pt x="56" y="121"/>
                  </a:cubicBezTo>
                  <a:cubicBezTo>
                    <a:pt x="58" y="121"/>
                    <a:pt x="59" y="122"/>
                    <a:pt x="61" y="122"/>
                  </a:cubicBezTo>
                  <a:cubicBezTo>
                    <a:pt x="61" y="122"/>
                    <a:pt x="61" y="121"/>
                    <a:pt x="61" y="121"/>
                  </a:cubicBezTo>
                  <a:cubicBezTo>
                    <a:pt x="61" y="119"/>
                    <a:pt x="62" y="118"/>
                    <a:pt x="64" y="118"/>
                  </a:cubicBezTo>
                  <a:cubicBezTo>
                    <a:pt x="65" y="118"/>
                    <a:pt x="65" y="118"/>
                    <a:pt x="66" y="118"/>
                  </a:cubicBezTo>
                  <a:cubicBezTo>
                    <a:pt x="67" y="119"/>
                    <a:pt x="69" y="120"/>
                    <a:pt x="69" y="121"/>
                  </a:cubicBezTo>
                  <a:cubicBezTo>
                    <a:pt x="69" y="121"/>
                    <a:pt x="68" y="122"/>
                    <a:pt x="68" y="122"/>
                  </a:cubicBezTo>
                  <a:cubicBezTo>
                    <a:pt x="70" y="122"/>
                    <a:pt x="72" y="122"/>
                    <a:pt x="74" y="122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3" y="119"/>
                    <a:pt x="74" y="118"/>
                    <a:pt x="76" y="118"/>
                  </a:cubicBezTo>
                  <a:cubicBezTo>
                    <a:pt x="76" y="118"/>
                    <a:pt x="77" y="117"/>
                    <a:pt x="78" y="117"/>
                  </a:cubicBezTo>
                  <a:cubicBezTo>
                    <a:pt x="79" y="117"/>
                    <a:pt x="81" y="118"/>
                    <a:pt x="81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3" y="120"/>
                    <a:pt x="84" y="119"/>
                    <a:pt x="86" y="118"/>
                  </a:cubicBezTo>
                  <a:cubicBezTo>
                    <a:pt x="86" y="118"/>
                    <a:pt x="86" y="118"/>
                    <a:pt x="86" y="118"/>
                  </a:cubicBezTo>
                  <a:cubicBezTo>
                    <a:pt x="85" y="116"/>
                    <a:pt x="86" y="115"/>
                    <a:pt x="87" y="114"/>
                  </a:cubicBezTo>
                  <a:cubicBezTo>
                    <a:pt x="88" y="114"/>
                    <a:pt x="88" y="114"/>
                    <a:pt x="89" y="113"/>
                  </a:cubicBezTo>
                  <a:cubicBezTo>
                    <a:pt x="90" y="113"/>
                    <a:pt x="92" y="113"/>
                    <a:pt x="92" y="115"/>
                  </a:cubicBezTo>
                  <a:cubicBezTo>
                    <a:pt x="92" y="115"/>
                    <a:pt x="93" y="115"/>
                    <a:pt x="93" y="116"/>
                  </a:cubicBezTo>
                  <a:cubicBezTo>
                    <a:pt x="94" y="115"/>
                    <a:pt x="96" y="114"/>
                    <a:pt x="97" y="113"/>
                  </a:cubicBezTo>
                  <a:cubicBezTo>
                    <a:pt x="97" y="113"/>
                    <a:pt x="97" y="112"/>
                    <a:pt x="97" y="112"/>
                  </a:cubicBezTo>
                  <a:cubicBezTo>
                    <a:pt x="96" y="111"/>
                    <a:pt x="96" y="109"/>
                    <a:pt x="97" y="109"/>
                  </a:cubicBezTo>
                  <a:cubicBezTo>
                    <a:pt x="98" y="108"/>
                    <a:pt x="98" y="108"/>
                    <a:pt x="99" y="107"/>
                  </a:cubicBezTo>
                  <a:cubicBezTo>
                    <a:pt x="100" y="106"/>
                    <a:pt x="102" y="107"/>
                    <a:pt x="103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7"/>
                    <a:pt x="106" y="106"/>
                    <a:pt x="107" y="105"/>
                  </a:cubicBezTo>
                  <a:cubicBezTo>
                    <a:pt x="107" y="105"/>
                    <a:pt x="106" y="104"/>
                    <a:pt x="106" y="104"/>
                  </a:cubicBezTo>
                  <a:cubicBezTo>
                    <a:pt x="105" y="103"/>
                    <a:pt x="105" y="102"/>
                    <a:pt x="106" y="101"/>
                  </a:cubicBezTo>
                  <a:cubicBezTo>
                    <a:pt x="106" y="100"/>
                    <a:pt x="107" y="99"/>
                    <a:pt x="107" y="99"/>
                  </a:cubicBezTo>
                  <a:cubicBezTo>
                    <a:pt x="108" y="98"/>
                    <a:pt x="110" y="98"/>
                    <a:pt x="111" y="98"/>
                  </a:cubicBezTo>
                  <a:cubicBezTo>
                    <a:pt x="111" y="99"/>
                    <a:pt x="111" y="99"/>
                    <a:pt x="112" y="99"/>
                  </a:cubicBezTo>
                  <a:cubicBezTo>
                    <a:pt x="113" y="98"/>
                    <a:pt x="114" y="96"/>
                    <a:pt x="115" y="95"/>
                  </a:cubicBezTo>
                  <a:cubicBezTo>
                    <a:pt x="114" y="95"/>
                    <a:pt x="114" y="95"/>
                    <a:pt x="114" y="94"/>
                  </a:cubicBezTo>
                  <a:cubicBezTo>
                    <a:pt x="112" y="94"/>
                    <a:pt x="112" y="92"/>
                    <a:pt x="113" y="91"/>
                  </a:cubicBezTo>
                  <a:cubicBezTo>
                    <a:pt x="113" y="90"/>
                    <a:pt x="113" y="90"/>
                    <a:pt x="114" y="89"/>
                  </a:cubicBezTo>
                  <a:cubicBezTo>
                    <a:pt x="114" y="88"/>
                    <a:pt x="116" y="87"/>
                    <a:pt x="117" y="88"/>
                  </a:cubicBezTo>
                  <a:cubicBezTo>
                    <a:pt x="117" y="88"/>
                    <a:pt x="118" y="88"/>
                    <a:pt x="118" y="88"/>
                  </a:cubicBezTo>
                  <a:cubicBezTo>
                    <a:pt x="119" y="87"/>
                    <a:pt x="119" y="85"/>
                    <a:pt x="120" y="83"/>
                  </a:cubicBezTo>
                  <a:cubicBezTo>
                    <a:pt x="120" y="83"/>
                    <a:pt x="120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7" y="83"/>
                    <a:pt x="117" y="81"/>
                    <a:pt x="117" y="80"/>
                  </a:cubicBezTo>
                  <a:cubicBezTo>
                    <a:pt x="117" y="79"/>
                    <a:pt x="117" y="78"/>
                    <a:pt x="118" y="78"/>
                  </a:cubicBezTo>
                  <a:cubicBezTo>
                    <a:pt x="118" y="76"/>
                    <a:pt x="119" y="76"/>
                    <a:pt x="121" y="76"/>
                  </a:cubicBezTo>
                  <a:cubicBezTo>
                    <a:pt x="121" y="76"/>
                    <a:pt x="121" y="76"/>
                    <a:pt x="122" y="76"/>
                  </a:cubicBezTo>
                  <a:cubicBezTo>
                    <a:pt x="122" y="75"/>
                    <a:pt x="122" y="73"/>
                    <a:pt x="122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Freeform 171"/>
            <p:cNvSpPr>
              <a:spLocks noEditPoints="1"/>
            </p:cNvSpPr>
            <p:nvPr/>
          </p:nvSpPr>
          <p:spPr bwMode="auto">
            <a:xfrm>
              <a:off x="4175125" y="1382713"/>
              <a:ext cx="417512" cy="417513"/>
            </a:xfrm>
            <a:custGeom>
              <a:avLst/>
              <a:gdLst>
                <a:gd name="T0" fmla="*/ 82 w 132"/>
                <a:gd name="T1" fmla="*/ 55 h 132"/>
                <a:gd name="T2" fmla="*/ 73 w 132"/>
                <a:gd name="T3" fmla="*/ 50 h 132"/>
                <a:gd name="T4" fmla="*/ 68 w 132"/>
                <a:gd name="T5" fmla="*/ 50 h 132"/>
                <a:gd name="T6" fmla="*/ 64 w 132"/>
                <a:gd name="T7" fmla="*/ 52 h 132"/>
                <a:gd name="T8" fmla="*/ 62 w 132"/>
                <a:gd name="T9" fmla="*/ 54 h 132"/>
                <a:gd name="T10" fmla="*/ 59 w 132"/>
                <a:gd name="T11" fmla="*/ 58 h 132"/>
                <a:gd name="T12" fmla="*/ 58 w 132"/>
                <a:gd name="T13" fmla="*/ 66 h 132"/>
                <a:gd name="T14" fmla="*/ 59 w 132"/>
                <a:gd name="T15" fmla="*/ 74 h 132"/>
                <a:gd name="T16" fmla="*/ 62 w 132"/>
                <a:gd name="T17" fmla="*/ 78 h 132"/>
                <a:gd name="T18" fmla="*/ 65 w 132"/>
                <a:gd name="T19" fmla="*/ 80 h 132"/>
                <a:gd name="T20" fmla="*/ 70 w 132"/>
                <a:gd name="T21" fmla="*/ 81 h 132"/>
                <a:gd name="T22" fmla="*/ 68 w 132"/>
                <a:gd name="T23" fmla="*/ 89 h 132"/>
                <a:gd name="T24" fmla="*/ 44 w 132"/>
                <a:gd name="T25" fmla="*/ 68 h 132"/>
                <a:gd name="T26" fmla="*/ 46 w 132"/>
                <a:gd name="T27" fmla="*/ 67 h 132"/>
                <a:gd name="T28" fmla="*/ 44 w 132"/>
                <a:gd name="T29" fmla="*/ 58 h 132"/>
                <a:gd name="T30" fmla="*/ 66 w 132"/>
                <a:gd name="T31" fmla="*/ 110 h 132"/>
                <a:gd name="T32" fmla="*/ 66 w 132"/>
                <a:gd name="T33" fmla="*/ 26 h 132"/>
                <a:gd name="T34" fmla="*/ 66 w 132"/>
                <a:gd name="T35" fmla="*/ 132 h 132"/>
                <a:gd name="T36" fmla="*/ 121 w 132"/>
                <a:gd name="T37" fmla="*/ 71 h 132"/>
                <a:gd name="T38" fmla="*/ 122 w 132"/>
                <a:gd name="T39" fmla="*/ 64 h 132"/>
                <a:gd name="T40" fmla="*/ 118 w 132"/>
                <a:gd name="T41" fmla="*/ 56 h 132"/>
                <a:gd name="T42" fmla="*/ 117 w 132"/>
                <a:gd name="T43" fmla="*/ 48 h 132"/>
                <a:gd name="T44" fmla="*/ 114 w 132"/>
                <a:gd name="T45" fmla="*/ 36 h 132"/>
                <a:gd name="T46" fmla="*/ 108 w 132"/>
                <a:gd name="T47" fmla="*/ 31 h 132"/>
                <a:gd name="T48" fmla="*/ 102 w 132"/>
                <a:gd name="T49" fmla="*/ 27 h 132"/>
                <a:gd name="T50" fmla="*/ 95 w 132"/>
                <a:gd name="T51" fmla="*/ 19 h 132"/>
                <a:gd name="T52" fmla="*/ 90 w 132"/>
                <a:gd name="T53" fmla="*/ 15 h 132"/>
                <a:gd name="T54" fmla="*/ 79 w 132"/>
                <a:gd name="T55" fmla="*/ 15 h 132"/>
                <a:gd name="T56" fmla="*/ 70 w 132"/>
                <a:gd name="T57" fmla="*/ 14 h 132"/>
                <a:gd name="T58" fmla="*/ 59 w 132"/>
                <a:gd name="T59" fmla="*/ 10 h 132"/>
                <a:gd name="T60" fmla="*/ 53 w 132"/>
                <a:gd name="T61" fmla="*/ 13 h 132"/>
                <a:gd name="T62" fmla="*/ 44 w 132"/>
                <a:gd name="T63" fmla="*/ 18 h 132"/>
                <a:gd name="T64" fmla="*/ 37 w 132"/>
                <a:gd name="T65" fmla="*/ 20 h 132"/>
                <a:gd name="T66" fmla="*/ 30 w 132"/>
                <a:gd name="T67" fmla="*/ 23 h 132"/>
                <a:gd name="T68" fmla="*/ 24 w 132"/>
                <a:gd name="T69" fmla="*/ 34 h 132"/>
                <a:gd name="T70" fmla="*/ 20 w 132"/>
                <a:gd name="T71" fmla="*/ 40 h 132"/>
                <a:gd name="T72" fmla="*/ 13 w 132"/>
                <a:gd name="T73" fmla="*/ 48 h 132"/>
                <a:gd name="T74" fmla="*/ 12 w 132"/>
                <a:gd name="T75" fmla="*/ 55 h 132"/>
                <a:gd name="T76" fmla="*/ 14 w 132"/>
                <a:gd name="T77" fmla="*/ 65 h 132"/>
                <a:gd name="T78" fmla="*/ 12 w 132"/>
                <a:gd name="T79" fmla="*/ 73 h 132"/>
                <a:gd name="T80" fmla="*/ 12 w 132"/>
                <a:gd name="T81" fmla="*/ 80 h 132"/>
                <a:gd name="T82" fmla="*/ 17 w 132"/>
                <a:gd name="T83" fmla="*/ 92 h 132"/>
                <a:gd name="T84" fmla="*/ 25 w 132"/>
                <a:gd name="T85" fmla="*/ 98 h 132"/>
                <a:gd name="T86" fmla="*/ 31 w 132"/>
                <a:gd name="T87" fmla="*/ 105 h 132"/>
                <a:gd name="T88" fmla="*/ 38 w 132"/>
                <a:gd name="T89" fmla="*/ 113 h 132"/>
                <a:gd name="T90" fmla="*/ 49 w 132"/>
                <a:gd name="T91" fmla="*/ 119 h 132"/>
                <a:gd name="T92" fmla="*/ 56 w 132"/>
                <a:gd name="T93" fmla="*/ 121 h 132"/>
                <a:gd name="T94" fmla="*/ 68 w 132"/>
                <a:gd name="T95" fmla="*/ 121 h 132"/>
                <a:gd name="T96" fmla="*/ 78 w 132"/>
                <a:gd name="T97" fmla="*/ 117 h 132"/>
                <a:gd name="T98" fmla="*/ 87 w 132"/>
                <a:gd name="T99" fmla="*/ 114 h 132"/>
                <a:gd name="T100" fmla="*/ 96 w 132"/>
                <a:gd name="T101" fmla="*/ 112 h 132"/>
                <a:gd name="T102" fmla="*/ 107 w 132"/>
                <a:gd name="T103" fmla="*/ 105 h 132"/>
                <a:gd name="T104" fmla="*/ 111 w 132"/>
                <a:gd name="T105" fmla="*/ 99 h 132"/>
                <a:gd name="T106" fmla="*/ 117 w 132"/>
                <a:gd name="T107" fmla="*/ 88 h 132"/>
                <a:gd name="T108" fmla="*/ 117 w 132"/>
                <a:gd name="T109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132">
                  <a:moveTo>
                    <a:pt x="68" y="41"/>
                  </a:moveTo>
                  <a:cubicBezTo>
                    <a:pt x="73" y="41"/>
                    <a:pt x="78" y="42"/>
                    <a:pt x="82" y="44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9" y="53"/>
                    <a:pt x="76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3" y="51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1" y="50"/>
                    <a:pt x="71" y="50"/>
                  </a:cubicBezTo>
                  <a:cubicBezTo>
                    <a:pt x="71" y="50"/>
                    <a:pt x="71" y="50"/>
                    <a:pt x="70" y="50"/>
                  </a:cubicBezTo>
                  <a:cubicBezTo>
                    <a:pt x="70" y="50"/>
                    <a:pt x="69" y="50"/>
                    <a:pt x="69" y="50"/>
                  </a:cubicBezTo>
                  <a:cubicBezTo>
                    <a:pt x="69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6" y="51"/>
                    <a:pt x="66" y="51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4" y="51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53"/>
                    <a:pt x="62" y="54"/>
                    <a:pt x="62" y="54"/>
                  </a:cubicBezTo>
                  <a:cubicBezTo>
                    <a:pt x="61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5"/>
                    <a:pt x="58" y="65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5"/>
                    <a:pt x="60" y="75"/>
                  </a:cubicBezTo>
                  <a:cubicBezTo>
                    <a:pt x="60" y="75"/>
                    <a:pt x="60" y="76"/>
                    <a:pt x="60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2" y="78"/>
                    <a:pt x="62" y="78"/>
                    <a:pt x="63" y="78"/>
                  </a:cubicBezTo>
                  <a:cubicBezTo>
                    <a:pt x="63" y="78"/>
                    <a:pt x="63" y="79"/>
                    <a:pt x="63" y="79"/>
                  </a:cubicBezTo>
                  <a:cubicBezTo>
                    <a:pt x="63" y="79"/>
                    <a:pt x="64" y="79"/>
                    <a:pt x="64" y="79"/>
                  </a:cubicBezTo>
                  <a:cubicBezTo>
                    <a:pt x="64" y="79"/>
                    <a:pt x="64" y="79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7" y="80"/>
                    <a:pt x="67" y="80"/>
                  </a:cubicBezTo>
                  <a:cubicBezTo>
                    <a:pt x="67" y="80"/>
                    <a:pt x="68" y="80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70" y="81"/>
                    <a:pt x="70" y="81"/>
                  </a:cubicBezTo>
                  <a:cubicBezTo>
                    <a:pt x="73" y="81"/>
                    <a:pt x="77" y="79"/>
                    <a:pt x="81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78" y="88"/>
                    <a:pt x="73" y="89"/>
                    <a:pt x="68" y="89"/>
                  </a:cubicBezTo>
                  <a:cubicBezTo>
                    <a:pt x="63" y="89"/>
                    <a:pt x="58" y="88"/>
                    <a:pt x="54" y="85"/>
                  </a:cubicBezTo>
                  <a:cubicBezTo>
                    <a:pt x="50" y="82"/>
                    <a:pt x="48" y="79"/>
                    <a:pt x="47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6"/>
                    <a:pt x="46" y="66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3"/>
                    <a:pt x="50" y="49"/>
                    <a:pt x="54" y="46"/>
                  </a:cubicBezTo>
                  <a:cubicBezTo>
                    <a:pt x="58" y="43"/>
                    <a:pt x="63" y="41"/>
                    <a:pt x="68" y="41"/>
                  </a:cubicBezTo>
                  <a:close/>
                  <a:moveTo>
                    <a:pt x="110" y="66"/>
                  </a:moveTo>
                  <a:cubicBezTo>
                    <a:pt x="110" y="90"/>
                    <a:pt x="90" y="110"/>
                    <a:pt x="66" y="110"/>
                  </a:cubicBezTo>
                  <a:cubicBezTo>
                    <a:pt x="42" y="110"/>
                    <a:pt x="23" y="90"/>
                    <a:pt x="23" y="66"/>
                  </a:cubicBezTo>
                  <a:cubicBezTo>
                    <a:pt x="23" y="42"/>
                    <a:pt x="42" y="22"/>
                    <a:pt x="66" y="22"/>
                  </a:cubicBezTo>
                  <a:cubicBezTo>
                    <a:pt x="90" y="22"/>
                    <a:pt x="110" y="42"/>
                    <a:pt x="110" y="66"/>
                  </a:cubicBezTo>
                  <a:close/>
                  <a:moveTo>
                    <a:pt x="106" y="66"/>
                  </a:moveTo>
                  <a:cubicBezTo>
                    <a:pt x="106" y="44"/>
                    <a:pt x="88" y="26"/>
                    <a:pt x="66" y="26"/>
                  </a:cubicBezTo>
                  <a:cubicBezTo>
                    <a:pt x="44" y="26"/>
                    <a:pt x="27" y="44"/>
                    <a:pt x="27" y="66"/>
                  </a:cubicBezTo>
                  <a:cubicBezTo>
                    <a:pt x="27" y="88"/>
                    <a:pt x="44" y="106"/>
                    <a:pt x="66" y="106"/>
                  </a:cubicBezTo>
                  <a:cubicBezTo>
                    <a:pt x="88" y="106"/>
                    <a:pt x="106" y="88"/>
                    <a:pt x="106" y="66"/>
                  </a:cubicBezTo>
                  <a:close/>
                  <a:moveTo>
                    <a:pt x="132" y="66"/>
                  </a:moveTo>
                  <a:cubicBezTo>
                    <a:pt x="132" y="102"/>
                    <a:pt x="103" y="132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3" y="0"/>
                    <a:pt x="132" y="30"/>
                    <a:pt x="132" y="66"/>
                  </a:cubicBezTo>
                  <a:close/>
                  <a:moveTo>
                    <a:pt x="122" y="71"/>
                  </a:moveTo>
                  <a:cubicBezTo>
                    <a:pt x="122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0" y="71"/>
                    <a:pt x="119" y="70"/>
                    <a:pt x="119" y="68"/>
                  </a:cubicBezTo>
                  <a:cubicBezTo>
                    <a:pt x="119" y="68"/>
                    <a:pt x="119" y="67"/>
                    <a:pt x="119" y="66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19" y="60"/>
                    <a:pt x="118" y="59"/>
                    <a:pt x="118" y="58"/>
                  </a:cubicBezTo>
                  <a:cubicBezTo>
                    <a:pt x="118" y="57"/>
                    <a:pt x="118" y="56"/>
                    <a:pt x="118" y="56"/>
                  </a:cubicBezTo>
                  <a:cubicBezTo>
                    <a:pt x="117" y="54"/>
                    <a:pt x="118" y="53"/>
                    <a:pt x="120" y="53"/>
                  </a:cubicBezTo>
                  <a:cubicBezTo>
                    <a:pt x="120" y="53"/>
                    <a:pt x="120" y="53"/>
                    <a:pt x="121" y="53"/>
                  </a:cubicBezTo>
                  <a:cubicBezTo>
                    <a:pt x="120" y="51"/>
                    <a:pt x="120" y="49"/>
                    <a:pt x="119" y="47"/>
                  </a:cubicBezTo>
                  <a:cubicBezTo>
                    <a:pt x="119" y="48"/>
                    <a:pt x="119" y="48"/>
                    <a:pt x="118" y="48"/>
                  </a:cubicBezTo>
                  <a:cubicBezTo>
                    <a:pt x="118" y="48"/>
                    <a:pt x="118" y="48"/>
                    <a:pt x="117" y="48"/>
                  </a:cubicBezTo>
                  <a:cubicBezTo>
                    <a:pt x="116" y="48"/>
                    <a:pt x="115" y="47"/>
                    <a:pt x="115" y="46"/>
                  </a:cubicBezTo>
                  <a:cubicBezTo>
                    <a:pt x="115" y="46"/>
                    <a:pt x="114" y="45"/>
                    <a:pt x="114" y="44"/>
                  </a:cubicBezTo>
                  <a:cubicBezTo>
                    <a:pt x="113" y="43"/>
                    <a:pt x="114" y="42"/>
                    <a:pt x="115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5" y="39"/>
                    <a:pt x="115" y="38"/>
                    <a:pt x="114" y="36"/>
                  </a:cubicBezTo>
                  <a:cubicBezTo>
                    <a:pt x="113" y="36"/>
                    <a:pt x="113" y="37"/>
                    <a:pt x="113" y="37"/>
                  </a:cubicBezTo>
                  <a:cubicBezTo>
                    <a:pt x="112" y="37"/>
                    <a:pt x="112" y="37"/>
                    <a:pt x="111" y="37"/>
                  </a:cubicBezTo>
                  <a:cubicBezTo>
                    <a:pt x="111" y="37"/>
                    <a:pt x="110" y="37"/>
                    <a:pt x="109" y="36"/>
                  </a:cubicBezTo>
                  <a:cubicBezTo>
                    <a:pt x="109" y="35"/>
                    <a:pt x="108" y="35"/>
                    <a:pt x="108" y="34"/>
                  </a:cubicBezTo>
                  <a:cubicBezTo>
                    <a:pt x="107" y="33"/>
                    <a:pt x="107" y="32"/>
                    <a:pt x="108" y="3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29"/>
                    <a:pt x="107" y="27"/>
                    <a:pt x="106" y="26"/>
                  </a:cubicBezTo>
                  <a:cubicBezTo>
                    <a:pt x="106" y="26"/>
                    <a:pt x="105" y="27"/>
                    <a:pt x="105" y="27"/>
                  </a:cubicBezTo>
                  <a:cubicBezTo>
                    <a:pt x="105" y="28"/>
                    <a:pt x="104" y="28"/>
                    <a:pt x="103" y="28"/>
                  </a:cubicBezTo>
                  <a:cubicBezTo>
                    <a:pt x="103" y="28"/>
                    <a:pt x="102" y="28"/>
                    <a:pt x="102" y="27"/>
                  </a:cubicBezTo>
                  <a:cubicBezTo>
                    <a:pt x="101" y="27"/>
                    <a:pt x="100" y="26"/>
                    <a:pt x="100" y="26"/>
                  </a:cubicBezTo>
                  <a:cubicBezTo>
                    <a:pt x="99" y="25"/>
                    <a:pt x="99" y="23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9" y="20"/>
                    <a:pt x="97" y="19"/>
                    <a:pt x="96" y="18"/>
                  </a:cubicBezTo>
                  <a:cubicBezTo>
                    <a:pt x="96" y="19"/>
                    <a:pt x="96" y="19"/>
                    <a:pt x="95" y="19"/>
                  </a:cubicBezTo>
                  <a:cubicBezTo>
                    <a:pt x="95" y="20"/>
                    <a:pt x="94" y="21"/>
                    <a:pt x="93" y="21"/>
                  </a:cubicBezTo>
                  <a:cubicBezTo>
                    <a:pt x="93" y="21"/>
                    <a:pt x="92" y="20"/>
                    <a:pt x="92" y="20"/>
                  </a:cubicBezTo>
                  <a:cubicBezTo>
                    <a:pt x="91" y="20"/>
                    <a:pt x="91" y="20"/>
                    <a:pt x="90" y="19"/>
                  </a:cubicBezTo>
                  <a:cubicBezTo>
                    <a:pt x="89" y="19"/>
                    <a:pt x="88" y="17"/>
                    <a:pt x="89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88" y="14"/>
                    <a:pt x="86" y="14"/>
                    <a:pt x="84" y="13"/>
                  </a:cubicBezTo>
                  <a:cubicBezTo>
                    <a:pt x="84" y="13"/>
                    <a:pt x="84" y="14"/>
                    <a:pt x="84" y="14"/>
                  </a:cubicBezTo>
                  <a:cubicBezTo>
                    <a:pt x="84" y="15"/>
                    <a:pt x="83" y="16"/>
                    <a:pt x="82" y="16"/>
                  </a:cubicBezTo>
                  <a:cubicBezTo>
                    <a:pt x="82" y="16"/>
                    <a:pt x="81" y="16"/>
                    <a:pt x="81" y="16"/>
                  </a:cubicBezTo>
                  <a:cubicBezTo>
                    <a:pt x="80" y="15"/>
                    <a:pt x="80" y="15"/>
                    <a:pt x="79" y="15"/>
                  </a:cubicBezTo>
                  <a:cubicBezTo>
                    <a:pt x="78" y="15"/>
                    <a:pt x="77" y="13"/>
                    <a:pt x="77" y="12"/>
                  </a:cubicBezTo>
                  <a:cubicBezTo>
                    <a:pt x="77" y="12"/>
                    <a:pt x="77" y="11"/>
                    <a:pt x="78" y="11"/>
                  </a:cubicBezTo>
                  <a:cubicBezTo>
                    <a:pt x="76" y="11"/>
                    <a:pt x="74" y="10"/>
                    <a:pt x="72" y="1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3"/>
                    <a:pt x="71" y="14"/>
                    <a:pt x="7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68" y="14"/>
                    <a:pt x="67" y="14"/>
                  </a:cubicBezTo>
                  <a:cubicBezTo>
                    <a:pt x="66" y="13"/>
                    <a:pt x="65" y="12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3" y="10"/>
                    <a:pt x="61" y="10"/>
                    <a:pt x="59" y="1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3"/>
                    <a:pt x="59" y="14"/>
                    <a:pt x="58" y="14"/>
                  </a:cubicBezTo>
                  <a:cubicBezTo>
                    <a:pt x="57" y="14"/>
                    <a:pt x="56" y="14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52" y="12"/>
                    <a:pt x="52" y="12"/>
                    <a:pt x="53" y="12"/>
                  </a:cubicBezTo>
                  <a:cubicBezTo>
                    <a:pt x="51" y="12"/>
                    <a:pt x="49" y="13"/>
                    <a:pt x="47" y="13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5"/>
                    <a:pt x="48" y="17"/>
                    <a:pt x="46" y="17"/>
                  </a:cubicBezTo>
                  <a:cubicBezTo>
                    <a:pt x="46" y="18"/>
                    <a:pt x="45" y="18"/>
                    <a:pt x="44" y="18"/>
                  </a:cubicBezTo>
                  <a:cubicBezTo>
                    <a:pt x="44" y="18"/>
                    <a:pt x="44" y="19"/>
                    <a:pt x="43" y="19"/>
                  </a:cubicBezTo>
                  <a:cubicBezTo>
                    <a:pt x="42" y="19"/>
                    <a:pt x="41" y="18"/>
                    <a:pt x="41" y="17"/>
                  </a:cubicBezTo>
                  <a:cubicBezTo>
                    <a:pt x="41" y="17"/>
                    <a:pt x="41" y="16"/>
                    <a:pt x="41" y="16"/>
                  </a:cubicBezTo>
                  <a:cubicBezTo>
                    <a:pt x="39" y="17"/>
                    <a:pt x="37" y="18"/>
                    <a:pt x="36" y="19"/>
                  </a:cubicBezTo>
                  <a:cubicBezTo>
                    <a:pt x="36" y="19"/>
                    <a:pt x="36" y="19"/>
                    <a:pt x="37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5" y="23"/>
                    <a:pt x="35" y="24"/>
                    <a:pt x="34" y="24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5"/>
                    <a:pt x="31" y="25"/>
                    <a:pt x="31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8" y="28"/>
                    <a:pt x="28" y="30"/>
                    <a:pt x="27" y="31"/>
                  </a:cubicBezTo>
                  <a:cubicBezTo>
                    <a:pt x="27" y="31"/>
                    <a:pt x="26" y="32"/>
                    <a:pt x="26" y="33"/>
                  </a:cubicBezTo>
                  <a:cubicBezTo>
                    <a:pt x="25" y="33"/>
                    <a:pt x="24" y="34"/>
                    <a:pt x="24" y="34"/>
                  </a:cubicBezTo>
                  <a:cubicBezTo>
                    <a:pt x="23" y="34"/>
                    <a:pt x="23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1" y="38"/>
                    <a:pt x="21" y="39"/>
                    <a:pt x="20" y="40"/>
                  </a:cubicBezTo>
                  <a:cubicBezTo>
                    <a:pt x="20" y="41"/>
                    <a:pt x="20" y="42"/>
                    <a:pt x="19" y="43"/>
                  </a:cubicBezTo>
                  <a:cubicBezTo>
                    <a:pt x="19" y="43"/>
                    <a:pt x="18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4" y="45"/>
                    <a:pt x="14" y="46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5" y="49"/>
                    <a:pt x="16" y="50"/>
                    <a:pt x="16" y="51"/>
                  </a:cubicBezTo>
                  <a:cubicBezTo>
                    <a:pt x="16" y="52"/>
                    <a:pt x="15" y="53"/>
                    <a:pt x="15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3" y="56"/>
                    <a:pt x="12" y="56"/>
                    <a:pt x="12" y="55"/>
                  </a:cubicBezTo>
                  <a:cubicBezTo>
                    <a:pt x="12" y="55"/>
                    <a:pt x="12" y="55"/>
                    <a:pt x="11" y="55"/>
                  </a:cubicBezTo>
                  <a:cubicBezTo>
                    <a:pt x="11" y="57"/>
                    <a:pt x="11" y="59"/>
                    <a:pt x="10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4" y="62"/>
                    <a:pt x="14" y="63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67"/>
                    <a:pt x="13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0" y="69"/>
                    <a:pt x="10" y="71"/>
                    <a:pt x="11" y="73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3"/>
                    <a:pt x="14" y="75"/>
                  </a:cubicBezTo>
                  <a:cubicBezTo>
                    <a:pt x="15" y="76"/>
                    <a:pt x="15" y="76"/>
                    <a:pt x="15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3" y="80"/>
                    <a:pt x="13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2"/>
                    <a:pt x="13" y="84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6" y="84"/>
                    <a:pt x="17" y="85"/>
                    <a:pt x="18" y="86"/>
                  </a:cubicBezTo>
                  <a:cubicBezTo>
                    <a:pt x="18" y="87"/>
                    <a:pt x="18" y="88"/>
                    <a:pt x="19" y="88"/>
                  </a:cubicBezTo>
                  <a:cubicBezTo>
                    <a:pt x="19" y="90"/>
                    <a:pt x="19" y="91"/>
                    <a:pt x="17" y="92"/>
                  </a:cubicBezTo>
                  <a:cubicBezTo>
                    <a:pt x="17" y="92"/>
                    <a:pt x="17" y="92"/>
                    <a:pt x="16" y="92"/>
                  </a:cubicBezTo>
                  <a:cubicBezTo>
                    <a:pt x="17" y="93"/>
                    <a:pt x="18" y="95"/>
                    <a:pt x="19" y="97"/>
                  </a:cubicBezTo>
                  <a:cubicBezTo>
                    <a:pt x="19" y="96"/>
                    <a:pt x="20" y="96"/>
                    <a:pt x="20" y="96"/>
                  </a:cubicBezTo>
                  <a:cubicBezTo>
                    <a:pt x="21" y="95"/>
                    <a:pt x="23" y="95"/>
                    <a:pt x="23" y="96"/>
                  </a:cubicBezTo>
                  <a:cubicBezTo>
                    <a:pt x="24" y="97"/>
                    <a:pt x="24" y="98"/>
                    <a:pt x="25" y="98"/>
                  </a:cubicBezTo>
                  <a:cubicBezTo>
                    <a:pt x="26" y="99"/>
                    <a:pt x="26" y="101"/>
                    <a:pt x="24" y="102"/>
                  </a:cubicBezTo>
                  <a:cubicBezTo>
                    <a:pt x="24" y="102"/>
                    <a:pt x="24" y="102"/>
                    <a:pt x="23" y="102"/>
                  </a:cubicBezTo>
                  <a:cubicBezTo>
                    <a:pt x="25" y="104"/>
                    <a:pt x="26" y="105"/>
                    <a:pt x="27" y="106"/>
                  </a:cubicBezTo>
                  <a:cubicBezTo>
                    <a:pt x="27" y="106"/>
                    <a:pt x="28" y="106"/>
                    <a:pt x="28" y="105"/>
                  </a:cubicBezTo>
                  <a:cubicBezTo>
                    <a:pt x="29" y="104"/>
                    <a:pt x="30" y="104"/>
                    <a:pt x="31" y="105"/>
                  </a:cubicBezTo>
                  <a:cubicBezTo>
                    <a:pt x="32" y="106"/>
                    <a:pt x="33" y="106"/>
                    <a:pt x="33" y="107"/>
                  </a:cubicBezTo>
                  <a:cubicBezTo>
                    <a:pt x="34" y="108"/>
                    <a:pt x="34" y="109"/>
                    <a:pt x="33" y="110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4" y="112"/>
                    <a:pt x="36" y="113"/>
                    <a:pt x="37" y="114"/>
                  </a:cubicBezTo>
                  <a:cubicBezTo>
                    <a:pt x="37" y="114"/>
                    <a:pt x="37" y="113"/>
                    <a:pt x="38" y="113"/>
                  </a:cubicBezTo>
                  <a:cubicBezTo>
                    <a:pt x="38" y="112"/>
                    <a:pt x="40" y="111"/>
                    <a:pt x="41" y="112"/>
                  </a:cubicBezTo>
                  <a:cubicBezTo>
                    <a:pt x="42" y="112"/>
                    <a:pt x="42" y="113"/>
                    <a:pt x="43" y="113"/>
                  </a:cubicBezTo>
                  <a:cubicBezTo>
                    <a:pt x="44" y="114"/>
                    <a:pt x="45" y="115"/>
                    <a:pt x="44" y="116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5" y="118"/>
                    <a:pt x="47" y="119"/>
                    <a:pt x="49" y="119"/>
                  </a:cubicBezTo>
                  <a:cubicBezTo>
                    <a:pt x="49" y="119"/>
                    <a:pt x="49" y="119"/>
                    <a:pt x="49" y="118"/>
                  </a:cubicBezTo>
                  <a:cubicBezTo>
                    <a:pt x="49" y="117"/>
                    <a:pt x="51" y="116"/>
                    <a:pt x="52" y="117"/>
                  </a:cubicBezTo>
                  <a:cubicBezTo>
                    <a:pt x="53" y="117"/>
                    <a:pt x="53" y="117"/>
                    <a:pt x="54" y="117"/>
                  </a:cubicBezTo>
                  <a:cubicBezTo>
                    <a:pt x="56" y="117"/>
                    <a:pt x="56" y="119"/>
                    <a:pt x="56" y="120"/>
                  </a:cubicBezTo>
                  <a:cubicBezTo>
                    <a:pt x="56" y="120"/>
                    <a:pt x="56" y="121"/>
                    <a:pt x="56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1" y="122"/>
                    <a:pt x="61" y="121"/>
                    <a:pt x="61" y="121"/>
                  </a:cubicBezTo>
                  <a:cubicBezTo>
                    <a:pt x="61" y="119"/>
                    <a:pt x="62" y="118"/>
                    <a:pt x="64" y="118"/>
                  </a:cubicBezTo>
                  <a:cubicBezTo>
                    <a:pt x="64" y="118"/>
                    <a:pt x="65" y="118"/>
                    <a:pt x="66" y="118"/>
                  </a:cubicBezTo>
                  <a:cubicBezTo>
                    <a:pt x="67" y="119"/>
                    <a:pt x="68" y="120"/>
                    <a:pt x="68" y="121"/>
                  </a:cubicBezTo>
                  <a:cubicBezTo>
                    <a:pt x="68" y="121"/>
                    <a:pt x="68" y="122"/>
                    <a:pt x="68" y="122"/>
                  </a:cubicBezTo>
                  <a:cubicBezTo>
                    <a:pt x="70" y="122"/>
                    <a:pt x="72" y="122"/>
                    <a:pt x="74" y="122"/>
                  </a:cubicBezTo>
                  <a:cubicBezTo>
                    <a:pt x="74" y="121"/>
                    <a:pt x="73" y="121"/>
                    <a:pt x="73" y="121"/>
                  </a:cubicBezTo>
                  <a:cubicBezTo>
                    <a:pt x="73" y="119"/>
                    <a:pt x="74" y="118"/>
                    <a:pt x="75" y="118"/>
                  </a:cubicBezTo>
                  <a:cubicBezTo>
                    <a:pt x="76" y="118"/>
                    <a:pt x="77" y="117"/>
                    <a:pt x="78" y="117"/>
                  </a:cubicBezTo>
                  <a:cubicBezTo>
                    <a:pt x="79" y="117"/>
                    <a:pt x="80" y="118"/>
                    <a:pt x="81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2" y="120"/>
                    <a:pt x="84" y="119"/>
                    <a:pt x="86" y="118"/>
                  </a:cubicBezTo>
                  <a:cubicBezTo>
                    <a:pt x="86" y="118"/>
                    <a:pt x="85" y="118"/>
                    <a:pt x="85" y="118"/>
                  </a:cubicBezTo>
                  <a:cubicBezTo>
                    <a:pt x="85" y="116"/>
                    <a:pt x="85" y="115"/>
                    <a:pt x="87" y="114"/>
                  </a:cubicBezTo>
                  <a:cubicBezTo>
                    <a:pt x="87" y="114"/>
                    <a:pt x="88" y="114"/>
                    <a:pt x="89" y="113"/>
                  </a:cubicBezTo>
                  <a:cubicBezTo>
                    <a:pt x="90" y="113"/>
                    <a:pt x="91" y="113"/>
                    <a:pt x="92" y="115"/>
                  </a:cubicBezTo>
                  <a:cubicBezTo>
                    <a:pt x="92" y="115"/>
                    <a:pt x="92" y="115"/>
                    <a:pt x="92" y="116"/>
                  </a:cubicBezTo>
                  <a:cubicBezTo>
                    <a:pt x="94" y="115"/>
                    <a:pt x="96" y="114"/>
                    <a:pt x="97" y="113"/>
                  </a:cubicBezTo>
                  <a:cubicBezTo>
                    <a:pt x="97" y="113"/>
                    <a:pt x="97" y="112"/>
                    <a:pt x="96" y="112"/>
                  </a:cubicBezTo>
                  <a:cubicBezTo>
                    <a:pt x="96" y="111"/>
                    <a:pt x="96" y="109"/>
                    <a:pt x="97" y="109"/>
                  </a:cubicBezTo>
                  <a:cubicBezTo>
                    <a:pt x="98" y="108"/>
                    <a:pt x="98" y="108"/>
                    <a:pt x="99" y="107"/>
                  </a:cubicBezTo>
                  <a:cubicBezTo>
                    <a:pt x="100" y="106"/>
                    <a:pt x="101" y="107"/>
                    <a:pt x="102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7"/>
                    <a:pt x="105" y="106"/>
                    <a:pt x="107" y="105"/>
                  </a:cubicBezTo>
                  <a:cubicBezTo>
                    <a:pt x="106" y="105"/>
                    <a:pt x="106" y="104"/>
                    <a:pt x="106" y="104"/>
                  </a:cubicBezTo>
                  <a:cubicBezTo>
                    <a:pt x="105" y="103"/>
                    <a:pt x="105" y="102"/>
                    <a:pt x="106" y="101"/>
                  </a:cubicBezTo>
                  <a:cubicBezTo>
                    <a:pt x="106" y="100"/>
                    <a:pt x="107" y="99"/>
                    <a:pt x="107" y="99"/>
                  </a:cubicBezTo>
                  <a:cubicBezTo>
                    <a:pt x="108" y="98"/>
                    <a:pt x="110" y="98"/>
                    <a:pt x="111" y="98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2" y="98"/>
                    <a:pt x="113" y="96"/>
                    <a:pt x="114" y="95"/>
                  </a:cubicBezTo>
                  <a:cubicBezTo>
                    <a:pt x="114" y="95"/>
                    <a:pt x="114" y="95"/>
                    <a:pt x="113" y="94"/>
                  </a:cubicBezTo>
                  <a:cubicBezTo>
                    <a:pt x="112" y="94"/>
                    <a:pt x="112" y="92"/>
                    <a:pt x="112" y="91"/>
                  </a:cubicBezTo>
                  <a:cubicBezTo>
                    <a:pt x="113" y="90"/>
                    <a:pt x="113" y="90"/>
                    <a:pt x="113" y="89"/>
                  </a:cubicBezTo>
                  <a:cubicBezTo>
                    <a:pt x="114" y="88"/>
                    <a:pt x="116" y="87"/>
                    <a:pt x="117" y="88"/>
                  </a:cubicBezTo>
                  <a:cubicBezTo>
                    <a:pt x="117" y="88"/>
                    <a:pt x="117" y="88"/>
                    <a:pt x="118" y="88"/>
                  </a:cubicBezTo>
                  <a:cubicBezTo>
                    <a:pt x="118" y="87"/>
                    <a:pt x="119" y="85"/>
                    <a:pt x="120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7" y="83"/>
                    <a:pt x="116" y="81"/>
                    <a:pt x="117" y="80"/>
                  </a:cubicBezTo>
                  <a:cubicBezTo>
                    <a:pt x="117" y="79"/>
                    <a:pt x="117" y="78"/>
                    <a:pt x="117" y="78"/>
                  </a:cubicBezTo>
                  <a:cubicBezTo>
                    <a:pt x="118" y="76"/>
                    <a:pt x="119" y="76"/>
                    <a:pt x="120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5"/>
                    <a:pt x="122" y="73"/>
                    <a:pt x="122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Freeform 172"/>
            <p:cNvSpPr>
              <a:spLocks noEditPoints="1"/>
            </p:cNvSpPr>
            <p:nvPr/>
          </p:nvSpPr>
          <p:spPr bwMode="auto">
            <a:xfrm>
              <a:off x="5986463" y="1382713"/>
              <a:ext cx="417512" cy="417513"/>
            </a:xfrm>
            <a:custGeom>
              <a:avLst/>
              <a:gdLst>
                <a:gd name="T0" fmla="*/ 109 w 132"/>
                <a:gd name="T1" fmla="*/ 66 h 132"/>
                <a:gd name="T2" fmla="*/ 66 w 132"/>
                <a:gd name="T3" fmla="*/ 26 h 132"/>
                <a:gd name="T4" fmla="*/ 0 w 132"/>
                <a:gd name="T5" fmla="*/ 66 h 132"/>
                <a:gd name="T6" fmla="*/ 121 w 132"/>
                <a:gd name="T7" fmla="*/ 76 h 132"/>
                <a:gd name="T8" fmla="*/ 118 w 132"/>
                <a:gd name="T9" fmla="*/ 83 h 132"/>
                <a:gd name="T10" fmla="*/ 116 w 132"/>
                <a:gd name="T11" fmla="*/ 88 h 132"/>
                <a:gd name="T12" fmla="*/ 114 w 132"/>
                <a:gd name="T13" fmla="*/ 95 h 132"/>
                <a:gd name="T14" fmla="*/ 105 w 132"/>
                <a:gd name="T15" fmla="*/ 101 h 132"/>
                <a:gd name="T16" fmla="*/ 102 w 132"/>
                <a:gd name="T17" fmla="*/ 108 h 132"/>
                <a:gd name="T18" fmla="*/ 97 w 132"/>
                <a:gd name="T19" fmla="*/ 113 h 132"/>
                <a:gd name="T20" fmla="*/ 86 w 132"/>
                <a:gd name="T21" fmla="*/ 114 h 132"/>
                <a:gd name="T22" fmla="*/ 80 w 132"/>
                <a:gd name="T23" fmla="*/ 119 h 132"/>
                <a:gd name="T24" fmla="*/ 73 w 132"/>
                <a:gd name="T25" fmla="*/ 122 h 132"/>
                <a:gd name="T26" fmla="*/ 63 w 132"/>
                <a:gd name="T27" fmla="*/ 118 h 132"/>
                <a:gd name="T28" fmla="*/ 55 w 132"/>
                <a:gd name="T29" fmla="*/ 120 h 132"/>
                <a:gd name="T30" fmla="*/ 48 w 132"/>
                <a:gd name="T31" fmla="*/ 119 h 132"/>
                <a:gd name="T32" fmla="*/ 40 w 132"/>
                <a:gd name="T33" fmla="*/ 112 h 132"/>
                <a:gd name="T34" fmla="*/ 33 w 132"/>
                <a:gd name="T35" fmla="*/ 110 h 132"/>
                <a:gd name="T36" fmla="*/ 27 w 132"/>
                <a:gd name="T37" fmla="*/ 106 h 132"/>
                <a:gd name="T38" fmla="*/ 23 w 132"/>
                <a:gd name="T39" fmla="*/ 96 h 132"/>
                <a:gd name="T40" fmla="*/ 17 w 132"/>
                <a:gd name="T41" fmla="*/ 92 h 132"/>
                <a:gd name="T42" fmla="*/ 13 w 132"/>
                <a:gd name="T43" fmla="*/ 85 h 132"/>
                <a:gd name="T44" fmla="*/ 14 w 132"/>
                <a:gd name="T45" fmla="*/ 77 h 132"/>
                <a:gd name="T46" fmla="*/ 10 w 132"/>
                <a:gd name="T47" fmla="*/ 68 h 132"/>
                <a:gd name="T48" fmla="*/ 13 w 132"/>
                <a:gd name="T49" fmla="*/ 63 h 132"/>
                <a:gd name="T50" fmla="*/ 12 w 132"/>
                <a:gd name="T51" fmla="*/ 55 h 132"/>
                <a:gd name="T52" fmla="*/ 14 w 132"/>
                <a:gd name="T53" fmla="*/ 48 h 132"/>
                <a:gd name="T54" fmla="*/ 16 w 132"/>
                <a:gd name="T55" fmla="*/ 44 h 132"/>
                <a:gd name="T56" fmla="*/ 18 w 132"/>
                <a:gd name="T57" fmla="*/ 37 h 132"/>
                <a:gd name="T58" fmla="*/ 25 w 132"/>
                <a:gd name="T59" fmla="*/ 33 h 132"/>
                <a:gd name="T60" fmla="*/ 30 w 132"/>
                <a:gd name="T61" fmla="*/ 23 h 132"/>
                <a:gd name="T62" fmla="*/ 36 w 132"/>
                <a:gd name="T63" fmla="*/ 23 h 132"/>
                <a:gd name="T64" fmla="*/ 40 w 132"/>
                <a:gd name="T65" fmla="*/ 17 h 132"/>
                <a:gd name="T66" fmla="*/ 47 w 132"/>
                <a:gd name="T67" fmla="*/ 14 h 132"/>
                <a:gd name="T68" fmla="*/ 54 w 132"/>
                <a:gd name="T69" fmla="*/ 15 h 132"/>
                <a:gd name="T70" fmla="*/ 59 w 132"/>
                <a:gd name="T71" fmla="*/ 10 h 132"/>
                <a:gd name="T72" fmla="*/ 69 w 132"/>
                <a:gd name="T73" fmla="*/ 14 h 132"/>
                <a:gd name="T74" fmla="*/ 77 w 132"/>
                <a:gd name="T75" fmla="*/ 11 h 132"/>
                <a:gd name="T76" fmla="*/ 81 w 132"/>
                <a:gd name="T77" fmla="*/ 16 h 132"/>
                <a:gd name="T78" fmla="*/ 88 w 132"/>
                <a:gd name="T79" fmla="*/ 16 h 132"/>
                <a:gd name="T80" fmla="*/ 95 w 132"/>
                <a:gd name="T81" fmla="*/ 19 h 132"/>
                <a:gd name="T82" fmla="*/ 99 w 132"/>
                <a:gd name="T83" fmla="*/ 26 h 132"/>
                <a:gd name="T84" fmla="*/ 105 w 132"/>
                <a:gd name="T85" fmla="*/ 26 h 132"/>
                <a:gd name="T86" fmla="*/ 109 w 132"/>
                <a:gd name="T87" fmla="*/ 36 h 132"/>
                <a:gd name="T88" fmla="*/ 116 w 132"/>
                <a:gd name="T89" fmla="*/ 41 h 132"/>
                <a:gd name="T90" fmla="*/ 117 w 132"/>
                <a:gd name="T91" fmla="*/ 48 h 132"/>
                <a:gd name="T92" fmla="*/ 119 w 132"/>
                <a:gd name="T93" fmla="*/ 53 h 132"/>
                <a:gd name="T94" fmla="*/ 120 w 132"/>
                <a:gd name="T95" fmla="*/ 60 h 132"/>
                <a:gd name="T96" fmla="*/ 118 w 132"/>
                <a:gd name="T97" fmla="*/ 66 h 132"/>
                <a:gd name="T98" fmla="*/ 122 w 132"/>
                <a:gd name="T99" fmla="*/ 71 h 132"/>
                <a:gd name="T100" fmla="*/ 84 w 132"/>
                <a:gd name="T101" fmla="*/ 92 h 132"/>
                <a:gd name="T102" fmla="*/ 54 w 132"/>
                <a:gd name="T103" fmla="*/ 71 h 132"/>
                <a:gd name="T104" fmla="*/ 52 w 132"/>
                <a:gd name="T105" fmla="*/ 64 h 132"/>
                <a:gd name="T106" fmla="*/ 59 w 132"/>
                <a:gd name="T107" fmla="*/ 44 h 132"/>
                <a:gd name="T108" fmla="*/ 82 w 132"/>
                <a:gd name="T109" fmla="*/ 50 h 132"/>
                <a:gd name="T110" fmla="*/ 77 w 132"/>
                <a:gd name="T111" fmla="*/ 50 h 132"/>
                <a:gd name="T112" fmla="*/ 67 w 132"/>
                <a:gd name="T113" fmla="*/ 53 h 132"/>
                <a:gd name="T114" fmla="*/ 66 w 132"/>
                <a:gd name="T115" fmla="*/ 55 h 132"/>
                <a:gd name="T116" fmla="*/ 79 w 132"/>
                <a:gd name="T117" fmla="*/ 71 h 132"/>
                <a:gd name="T118" fmla="*/ 63 w 132"/>
                <a:gd name="T119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132">
                  <a:moveTo>
                    <a:pt x="66" y="22"/>
                  </a:moveTo>
                  <a:cubicBezTo>
                    <a:pt x="42" y="22"/>
                    <a:pt x="22" y="42"/>
                    <a:pt x="22" y="66"/>
                  </a:cubicBezTo>
                  <a:cubicBezTo>
                    <a:pt x="22" y="90"/>
                    <a:pt x="42" y="110"/>
                    <a:pt x="66" y="110"/>
                  </a:cubicBezTo>
                  <a:cubicBezTo>
                    <a:pt x="90" y="110"/>
                    <a:pt x="109" y="90"/>
                    <a:pt x="109" y="66"/>
                  </a:cubicBezTo>
                  <a:cubicBezTo>
                    <a:pt x="109" y="42"/>
                    <a:pt x="90" y="22"/>
                    <a:pt x="66" y="22"/>
                  </a:cubicBezTo>
                  <a:close/>
                  <a:moveTo>
                    <a:pt x="66" y="106"/>
                  </a:moveTo>
                  <a:cubicBezTo>
                    <a:pt x="44" y="106"/>
                    <a:pt x="26" y="88"/>
                    <a:pt x="26" y="66"/>
                  </a:cubicBezTo>
                  <a:cubicBezTo>
                    <a:pt x="26" y="44"/>
                    <a:pt x="44" y="26"/>
                    <a:pt x="66" y="26"/>
                  </a:cubicBezTo>
                  <a:cubicBezTo>
                    <a:pt x="87" y="26"/>
                    <a:pt x="105" y="44"/>
                    <a:pt x="105" y="66"/>
                  </a:cubicBezTo>
                  <a:cubicBezTo>
                    <a:pt x="105" y="88"/>
                    <a:pt x="87" y="106"/>
                    <a:pt x="66" y="106"/>
                  </a:cubicBezTo>
                  <a:close/>
                  <a:moveTo>
                    <a:pt x="66" y="0"/>
                  </a:moveTo>
                  <a:cubicBezTo>
                    <a:pt x="29" y="0"/>
                    <a:pt x="0" y="30"/>
                    <a:pt x="0" y="66"/>
                  </a:cubicBezTo>
                  <a:cubicBezTo>
                    <a:pt x="0" y="102"/>
                    <a:pt x="29" y="132"/>
                    <a:pt x="66" y="132"/>
                  </a:cubicBezTo>
                  <a:cubicBezTo>
                    <a:pt x="102" y="132"/>
                    <a:pt x="132" y="102"/>
                    <a:pt x="132" y="66"/>
                  </a:cubicBezTo>
                  <a:cubicBezTo>
                    <a:pt x="132" y="30"/>
                    <a:pt x="102" y="0"/>
                    <a:pt x="66" y="0"/>
                  </a:cubicBezTo>
                  <a:close/>
                  <a:moveTo>
                    <a:pt x="121" y="76"/>
                  </a:moveTo>
                  <a:cubicBezTo>
                    <a:pt x="120" y="76"/>
                    <a:pt x="120" y="76"/>
                    <a:pt x="120" y="76"/>
                  </a:cubicBezTo>
                  <a:cubicBezTo>
                    <a:pt x="118" y="76"/>
                    <a:pt x="117" y="76"/>
                    <a:pt x="117" y="78"/>
                  </a:cubicBezTo>
                  <a:cubicBezTo>
                    <a:pt x="117" y="78"/>
                    <a:pt x="116" y="79"/>
                    <a:pt x="116" y="80"/>
                  </a:cubicBezTo>
                  <a:cubicBezTo>
                    <a:pt x="116" y="81"/>
                    <a:pt x="117" y="83"/>
                    <a:pt x="118" y="83"/>
                  </a:cubicBezTo>
                  <a:cubicBezTo>
                    <a:pt x="118" y="83"/>
                    <a:pt x="118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8" y="85"/>
                    <a:pt x="118" y="87"/>
                    <a:pt x="117" y="88"/>
                  </a:cubicBezTo>
                  <a:cubicBezTo>
                    <a:pt x="117" y="88"/>
                    <a:pt x="117" y="88"/>
                    <a:pt x="116" y="88"/>
                  </a:cubicBezTo>
                  <a:cubicBezTo>
                    <a:pt x="115" y="87"/>
                    <a:pt x="114" y="88"/>
                    <a:pt x="113" y="89"/>
                  </a:cubicBezTo>
                  <a:cubicBezTo>
                    <a:pt x="113" y="90"/>
                    <a:pt x="112" y="90"/>
                    <a:pt x="112" y="91"/>
                  </a:cubicBezTo>
                  <a:cubicBezTo>
                    <a:pt x="111" y="92"/>
                    <a:pt x="112" y="94"/>
                    <a:pt x="113" y="94"/>
                  </a:cubicBezTo>
                  <a:cubicBezTo>
                    <a:pt x="113" y="95"/>
                    <a:pt x="114" y="95"/>
                    <a:pt x="114" y="95"/>
                  </a:cubicBezTo>
                  <a:cubicBezTo>
                    <a:pt x="113" y="96"/>
                    <a:pt x="112" y="98"/>
                    <a:pt x="111" y="99"/>
                  </a:cubicBezTo>
                  <a:cubicBezTo>
                    <a:pt x="111" y="99"/>
                    <a:pt x="110" y="99"/>
                    <a:pt x="110" y="98"/>
                  </a:cubicBezTo>
                  <a:cubicBezTo>
                    <a:pt x="109" y="98"/>
                    <a:pt x="107" y="98"/>
                    <a:pt x="107" y="99"/>
                  </a:cubicBezTo>
                  <a:cubicBezTo>
                    <a:pt x="106" y="99"/>
                    <a:pt x="106" y="100"/>
                    <a:pt x="105" y="101"/>
                  </a:cubicBezTo>
                  <a:cubicBezTo>
                    <a:pt x="104" y="102"/>
                    <a:pt x="104" y="103"/>
                    <a:pt x="105" y="104"/>
                  </a:cubicBezTo>
                  <a:cubicBezTo>
                    <a:pt x="106" y="104"/>
                    <a:pt x="106" y="105"/>
                    <a:pt x="106" y="105"/>
                  </a:cubicBezTo>
                  <a:cubicBezTo>
                    <a:pt x="105" y="106"/>
                    <a:pt x="104" y="107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7"/>
                    <a:pt x="99" y="106"/>
                    <a:pt x="98" y="107"/>
                  </a:cubicBezTo>
                  <a:cubicBezTo>
                    <a:pt x="98" y="108"/>
                    <a:pt x="97" y="108"/>
                    <a:pt x="96" y="109"/>
                  </a:cubicBezTo>
                  <a:cubicBezTo>
                    <a:pt x="95" y="109"/>
                    <a:pt x="95" y="111"/>
                    <a:pt x="96" y="112"/>
                  </a:cubicBezTo>
                  <a:cubicBezTo>
                    <a:pt x="96" y="112"/>
                    <a:pt x="96" y="113"/>
                    <a:pt x="97" y="113"/>
                  </a:cubicBezTo>
                  <a:cubicBezTo>
                    <a:pt x="95" y="114"/>
                    <a:pt x="93" y="115"/>
                    <a:pt x="92" y="11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1" y="113"/>
                    <a:pt x="89" y="113"/>
                    <a:pt x="88" y="113"/>
                  </a:cubicBezTo>
                  <a:cubicBezTo>
                    <a:pt x="88" y="114"/>
                    <a:pt x="87" y="114"/>
                    <a:pt x="86" y="114"/>
                  </a:cubicBezTo>
                  <a:cubicBezTo>
                    <a:pt x="85" y="115"/>
                    <a:pt x="84" y="116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4" y="119"/>
                    <a:pt x="82" y="120"/>
                    <a:pt x="80" y="120"/>
                  </a:cubicBezTo>
                  <a:cubicBezTo>
                    <a:pt x="80" y="120"/>
                    <a:pt x="80" y="119"/>
                    <a:pt x="80" y="119"/>
                  </a:cubicBezTo>
                  <a:cubicBezTo>
                    <a:pt x="80" y="118"/>
                    <a:pt x="78" y="117"/>
                    <a:pt x="77" y="117"/>
                  </a:cubicBezTo>
                  <a:cubicBezTo>
                    <a:pt x="76" y="117"/>
                    <a:pt x="76" y="118"/>
                    <a:pt x="75" y="118"/>
                  </a:cubicBezTo>
                  <a:cubicBezTo>
                    <a:pt x="73" y="118"/>
                    <a:pt x="73" y="119"/>
                    <a:pt x="73" y="121"/>
                  </a:cubicBezTo>
                  <a:cubicBezTo>
                    <a:pt x="73" y="121"/>
                    <a:pt x="73" y="121"/>
                    <a:pt x="73" y="122"/>
                  </a:cubicBezTo>
                  <a:cubicBezTo>
                    <a:pt x="71" y="122"/>
                    <a:pt x="69" y="122"/>
                    <a:pt x="68" y="122"/>
                  </a:cubicBezTo>
                  <a:cubicBezTo>
                    <a:pt x="68" y="122"/>
                    <a:pt x="68" y="121"/>
                    <a:pt x="68" y="121"/>
                  </a:cubicBezTo>
                  <a:cubicBezTo>
                    <a:pt x="68" y="120"/>
                    <a:pt x="67" y="119"/>
                    <a:pt x="65" y="118"/>
                  </a:cubicBezTo>
                  <a:cubicBezTo>
                    <a:pt x="65" y="118"/>
                    <a:pt x="64" y="118"/>
                    <a:pt x="63" y="118"/>
                  </a:cubicBezTo>
                  <a:cubicBezTo>
                    <a:pt x="62" y="118"/>
                    <a:pt x="60" y="119"/>
                    <a:pt x="60" y="121"/>
                  </a:cubicBezTo>
                  <a:cubicBezTo>
                    <a:pt x="60" y="121"/>
                    <a:pt x="60" y="122"/>
                    <a:pt x="61" y="122"/>
                  </a:cubicBezTo>
                  <a:cubicBezTo>
                    <a:pt x="59" y="122"/>
                    <a:pt x="57" y="121"/>
                    <a:pt x="55" y="121"/>
                  </a:cubicBezTo>
                  <a:cubicBezTo>
                    <a:pt x="55" y="121"/>
                    <a:pt x="55" y="120"/>
                    <a:pt x="55" y="120"/>
                  </a:cubicBezTo>
                  <a:cubicBezTo>
                    <a:pt x="56" y="119"/>
                    <a:pt x="55" y="117"/>
                    <a:pt x="54" y="117"/>
                  </a:cubicBezTo>
                  <a:cubicBezTo>
                    <a:pt x="53" y="117"/>
                    <a:pt x="52" y="117"/>
                    <a:pt x="51" y="117"/>
                  </a:cubicBezTo>
                  <a:cubicBezTo>
                    <a:pt x="50" y="116"/>
                    <a:pt x="49" y="117"/>
                    <a:pt x="48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9"/>
                    <a:pt x="45" y="118"/>
                    <a:pt x="43" y="117"/>
                  </a:cubicBezTo>
                  <a:cubicBezTo>
                    <a:pt x="43" y="117"/>
                    <a:pt x="43" y="117"/>
                    <a:pt x="44" y="116"/>
                  </a:cubicBezTo>
                  <a:cubicBezTo>
                    <a:pt x="44" y="115"/>
                    <a:pt x="44" y="114"/>
                    <a:pt x="43" y="113"/>
                  </a:cubicBezTo>
                  <a:cubicBezTo>
                    <a:pt x="42" y="113"/>
                    <a:pt x="41" y="112"/>
                    <a:pt x="40" y="112"/>
                  </a:cubicBezTo>
                  <a:cubicBezTo>
                    <a:pt x="39" y="111"/>
                    <a:pt x="38" y="112"/>
                    <a:pt x="37" y="113"/>
                  </a:cubicBezTo>
                  <a:cubicBezTo>
                    <a:pt x="37" y="113"/>
                    <a:pt x="37" y="114"/>
                    <a:pt x="37" y="114"/>
                  </a:cubicBezTo>
                  <a:cubicBezTo>
                    <a:pt x="35" y="113"/>
                    <a:pt x="34" y="112"/>
                    <a:pt x="32" y="111"/>
                  </a:cubicBezTo>
                  <a:cubicBezTo>
                    <a:pt x="32" y="111"/>
                    <a:pt x="33" y="111"/>
                    <a:pt x="33" y="110"/>
                  </a:cubicBezTo>
                  <a:cubicBezTo>
                    <a:pt x="34" y="109"/>
                    <a:pt x="34" y="108"/>
                    <a:pt x="33" y="107"/>
                  </a:cubicBezTo>
                  <a:cubicBezTo>
                    <a:pt x="32" y="106"/>
                    <a:pt x="31" y="106"/>
                    <a:pt x="31" y="105"/>
                  </a:cubicBezTo>
                  <a:cubicBezTo>
                    <a:pt x="30" y="104"/>
                    <a:pt x="28" y="104"/>
                    <a:pt x="27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5" y="105"/>
                    <a:pt x="24" y="104"/>
                    <a:pt x="23" y="102"/>
                  </a:cubicBezTo>
                  <a:cubicBezTo>
                    <a:pt x="23" y="102"/>
                    <a:pt x="24" y="102"/>
                    <a:pt x="24" y="102"/>
                  </a:cubicBezTo>
                  <a:cubicBezTo>
                    <a:pt x="25" y="101"/>
                    <a:pt x="25" y="99"/>
                    <a:pt x="24" y="98"/>
                  </a:cubicBezTo>
                  <a:cubicBezTo>
                    <a:pt x="24" y="98"/>
                    <a:pt x="23" y="97"/>
                    <a:pt x="23" y="96"/>
                  </a:cubicBezTo>
                  <a:cubicBezTo>
                    <a:pt x="22" y="95"/>
                    <a:pt x="21" y="95"/>
                    <a:pt x="19" y="96"/>
                  </a:cubicBezTo>
                  <a:cubicBezTo>
                    <a:pt x="19" y="96"/>
                    <a:pt x="19" y="96"/>
                    <a:pt x="19" y="97"/>
                  </a:cubicBezTo>
                  <a:cubicBezTo>
                    <a:pt x="18" y="95"/>
                    <a:pt x="17" y="93"/>
                    <a:pt x="16" y="92"/>
                  </a:cubicBezTo>
                  <a:cubicBezTo>
                    <a:pt x="16" y="92"/>
                    <a:pt x="17" y="92"/>
                    <a:pt x="17" y="92"/>
                  </a:cubicBezTo>
                  <a:cubicBezTo>
                    <a:pt x="18" y="91"/>
                    <a:pt x="19" y="90"/>
                    <a:pt x="18" y="88"/>
                  </a:cubicBezTo>
                  <a:cubicBezTo>
                    <a:pt x="18" y="88"/>
                    <a:pt x="17" y="87"/>
                    <a:pt x="17" y="86"/>
                  </a:cubicBezTo>
                  <a:cubicBezTo>
                    <a:pt x="17" y="85"/>
                    <a:pt x="15" y="84"/>
                    <a:pt x="14" y="85"/>
                  </a:cubicBezTo>
                  <a:cubicBezTo>
                    <a:pt x="14" y="85"/>
                    <a:pt x="13" y="85"/>
                    <a:pt x="13" y="85"/>
                  </a:cubicBezTo>
                  <a:cubicBezTo>
                    <a:pt x="12" y="84"/>
                    <a:pt x="12" y="82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4" y="80"/>
                    <a:pt x="15" y="78"/>
                    <a:pt x="14" y="77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14" y="73"/>
                    <a:pt x="12" y="73"/>
                    <a:pt x="11" y="73"/>
                  </a:cubicBezTo>
                  <a:cubicBezTo>
                    <a:pt x="11" y="73"/>
                    <a:pt x="10" y="73"/>
                    <a:pt x="10" y="73"/>
                  </a:cubicBezTo>
                  <a:cubicBezTo>
                    <a:pt x="10" y="71"/>
                    <a:pt x="10" y="69"/>
                    <a:pt x="10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3" y="67"/>
                    <a:pt x="13" y="65"/>
                  </a:cubicBezTo>
                  <a:cubicBezTo>
                    <a:pt x="13" y="65"/>
                    <a:pt x="13" y="64"/>
                    <a:pt x="13" y="63"/>
                  </a:cubicBezTo>
                  <a:cubicBezTo>
                    <a:pt x="13" y="62"/>
                    <a:pt x="12" y="60"/>
                    <a:pt x="11" y="60"/>
                  </a:cubicBezTo>
                  <a:cubicBezTo>
                    <a:pt x="11" y="60"/>
                    <a:pt x="10" y="60"/>
                    <a:pt x="10" y="61"/>
                  </a:cubicBezTo>
                  <a:cubicBezTo>
                    <a:pt x="10" y="59"/>
                    <a:pt x="10" y="57"/>
                    <a:pt x="11" y="55"/>
                  </a:cubicBezTo>
                  <a:cubicBezTo>
                    <a:pt x="11" y="55"/>
                    <a:pt x="11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4" y="55"/>
                    <a:pt x="15" y="54"/>
                  </a:cubicBezTo>
                  <a:cubicBezTo>
                    <a:pt x="15" y="53"/>
                    <a:pt x="15" y="52"/>
                    <a:pt x="15" y="51"/>
                  </a:cubicBezTo>
                  <a:cubicBezTo>
                    <a:pt x="16" y="50"/>
                    <a:pt x="15" y="49"/>
                    <a:pt x="1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6"/>
                    <a:pt x="14" y="45"/>
                    <a:pt x="15" y="43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4"/>
                    <a:pt x="18" y="43"/>
                    <a:pt x="19" y="43"/>
                  </a:cubicBezTo>
                  <a:cubicBezTo>
                    <a:pt x="19" y="42"/>
                    <a:pt x="19" y="41"/>
                    <a:pt x="20" y="40"/>
                  </a:cubicBezTo>
                  <a:cubicBezTo>
                    <a:pt x="20" y="39"/>
                    <a:pt x="20" y="38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1" y="32"/>
                    <a:pt x="21" y="33"/>
                    <a:pt x="22" y="33"/>
                  </a:cubicBez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5" y="33"/>
                    <a:pt x="25" y="33"/>
                  </a:cubicBezTo>
                  <a:cubicBezTo>
                    <a:pt x="26" y="32"/>
                    <a:pt x="26" y="31"/>
                    <a:pt x="27" y="31"/>
                  </a:cubicBezTo>
                  <a:cubicBezTo>
                    <a:pt x="28" y="30"/>
                    <a:pt x="27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8" y="24"/>
                    <a:pt x="30" y="23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3" y="25"/>
                    <a:pt x="33" y="25"/>
                    <a:pt x="34" y="24"/>
                  </a:cubicBezTo>
                  <a:cubicBezTo>
                    <a:pt x="34" y="24"/>
                    <a:pt x="35" y="23"/>
                    <a:pt x="36" y="23"/>
                  </a:cubicBezTo>
                  <a:cubicBezTo>
                    <a:pt x="37" y="22"/>
                    <a:pt x="37" y="21"/>
                    <a:pt x="36" y="20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7" y="18"/>
                    <a:pt x="39" y="17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1" y="18"/>
                    <a:pt x="42" y="19"/>
                    <a:pt x="43" y="19"/>
                  </a:cubicBezTo>
                  <a:cubicBezTo>
                    <a:pt x="43" y="19"/>
                    <a:pt x="43" y="18"/>
                    <a:pt x="44" y="18"/>
                  </a:cubicBezTo>
                  <a:cubicBezTo>
                    <a:pt x="44" y="18"/>
                    <a:pt x="45" y="18"/>
                    <a:pt x="46" y="17"/>
                  </a:cubicBezTo>
                  <a:cubicBezTo>
                    <a:pt x="47" y="17"/>
                    <a:pt x="48" y="15"/>
                    <a:pt x="47" y="14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8" y="13"/>
                    <a:pt x="50" y="12"/>
                    <a:pt x="52" y="12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4"/>
                    <a:pt x="56" y="14"/>
                    <a:pt x="57" y="14"/>
                  </a:cubicBezTo>
                  <a:cubicBezTo>
                    <a:pt x="59" y="14"/>
                    <a:pt x="59" y="13"/>
                    <a:pt x="59" y="11"/>
                  </a:cubicBezTo>
                  <a:cubicBezTo>
                    <a:pt x="59" y="11"/>
                    <a:pt x="59" y="11"/>
                    <a:pt x="59" y="10"/>
                  </a:cubicBezTo>
                  <a:cubicBezTo>
                    <a:pt x="61" y="10"/>
                    <a:pt x="63" y="10"/>
                    <a:pt x="64" y="10"/>
                  </a:cubicBezTo>
                  <a:cubicBezTo>
                    <a:pt x="64" y="10"/>
                    <a:pt x="64" y="11"/>
                    <a:pt x="64" y="11"/>
                  </a:cubicBezTo>
                  <a:cubicBezTo>
                    <a:pt x="64" y="12"/>
                    <a:pt x="65" y="13"/>
                    <a:pt x="67" y="14"/>
                  </a:cubicBezTo>
                  <a:cubicBezTo>
                    <a:pt x="67" y="14"/>
                    <a:pt x="68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0" y="14"/>
                    <a:pt x="72" y="13"/>
                    <a:pt x="72" y="11"/>
                  </a:cubicBezTo>
                  <a:cubicBezTo>
                    <a:pt x="72" y="11"/>
                    <a:pt x="72" y="11"/>
                    <a:pt x="71" y="10"/>
                  </a:cubicBezTo>
                  <a:cubicBezTo>
                    <a:pt x="73" y="10"/>
                    <a:pt x="75" y="11"/>
                    <a:pt x="77" y="11"/>
                  </a:cubicBezTo>
                  <a:cubicBezTo>
                    <a:pt x="77" y="11"/>
                    <a:pt x="77" y="12"/>
                    <a:pt x="77" y="12"/>
                  </a:cubicBezTo>
                  <a:cubicBezTo>
                    <a:pt x="76" y="13"/>
                    <a:pt x="77" y="15"/>
                    <a:pt x="78" y="15"/>
                  </a:cubicBezTo>
                  <a:cubicBezTo>
                    <a:pt x="79" y="15"/>
                    <a:pt x="80" y="15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2" y="16"/>
                    <a:pt x="83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6" y="14"/>
                    <a:pt x="87" y="14"/>
                    <a:pt x="89" y="15"/>
                  </a:cubicBezTo>
                  <a:cubicBezTo>
                    <a:pt x="89" y="15"/>
                    <a:pt x="88" y="16"/>
                    <a:pt x="88" y="16"/>
                  </a:cubicBezTo>
                  <a:cubicBezTo>
                    <a:pt x="88" y="17"/>
                    <a:pt x="88" y="19"/>
                    <a:pt x="89" y="19"/>
                  </a:cubicBezTo>
                  <a:cubicBezTo>
                    <a:pt x="90" y="20"/>
                    <a:pt x="91" y="20"/>
                    <a:pt x="91" y="20"/>
                  </a:cubicBezTo>
                  <a:cubicBezTo>
                    <a:pt x="92" y="20"/>
                    <a:pt x="92" y="21"/>
                    <a:pt x="93" y="21"/>
                  </a:cubicBezTo>
                  <a:cubicBezTo>
                    <a:pt x="94" y="21"/>
                    <a:pt x="94" y="20"/>
                    <a:pt x="95" y="19"/>
                  </a:cubicBezTo>
                  <a:cubicBezTo>
                    <a:pt x="95" y="19"/>
                    <a:pt x="95" y="19"/>
                    <a:pt x="95" y="18"/>
                  </a:cubicBezTo>
                  <a:cubicBezTo>
                    <a:pt x="97" y="19"/>
                    <a:pt x="98" y="20"/>
                    <a:pt x="100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3"/>
                    <a:pt x="98" y="25"/>
                    <a:pt x="99" y="26"/>
                  </a:cubicBezTo>
                  <a:cubicBezTo>
                    <a:pt x="100" y="26"/>
                    <a:pt x="100" y="27"/>
                    <a:pt x="101" y="27"/>
                  </a:cubicBezTo>
                  <a:cubicBezTo>
                    <a:pt x="102" y="28"/>
                    <a:pt x="102" y="28"/>
                    <a:pt x="103" y="28"/>
                  </a:cubicBezTo>
                  <a:cubicBezTo>
                    <a:pt x="103" y="28"/>
                    <a:pt x="104" y="28"/>
                    <a:pt x="105" y="27"/>
                  </a:cubicBezTo>
                  <a:cubicBezTo>
                    <a:pt x="105" y="27"/>
                    <a:pt x="105" y="26"/>
                    <a:pt x="105" y="26"/>
                  </a:cubicBezTo>
                  <a:cubicBezTo>
                    <a:pt x="106" y="27"/>
                    <a:pt x="108" y="29"/>
                    <a:pt x="109" y="30"/>
                  </a:cubicBezTo>
                  <a:cubicBezTo>
                    <a:pt x="109" y="30"/>
                    <a:pt x="108" y="30"/>
                    <a:pt x="108" y="31"/>
                  </a:cubicBezTo>
                  <a:cubicBezTo>
                    <a:pt x="107" y="32"/>
                    <a:pt x="107" y="33"/>
                    <a:pt x="107" y="34"/>
                  </a:cubicBezTo>
                  <a:cubicBezTo>
                    <a:pt x="108" y="35"/>
                    <a:pt x="108" y="35"/>
                    <a:pt x="109" y="36"/>
                  </a:cubicBezTo>
                  <a:cubicBezTo>
                    <a:pt x="109" y="37"/>
                    <a:pt x="110" y="37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3" y="37"/>
                    <a:pt x="113" y="36"/>
                    <a:pt x="113" y="36"/>
                  </a:cubicBezTo>
                  <a:cubicBezTo>
                    <a:pt x="114" y="38"/>
                    <a:pt x="115" y="39"/>
                    <a:pt x="116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3" y="42"/>
                    <a:pt x="113" y="43"/>
                    <a:pt x="113" y="44"/>
                  </a:cubicBezTo>
                  <a:cubicBezTo>
                    <a:pt x="114" y="45"/>
                    <a:pt x="114" y="46"/>
                    <a:pt x="114" y="46"/>
                  </a:cubicBezTo>
                  <a:cubicBezTo>
                    <a:pt x="115" y="47"/>
                    <a:pt x="116" y="48"/>
                    <a:pt x="117" y="48"/>
                  </a:cubicBezTo>
                  <a:cubicBezTo>
                    <a:pt x="117" y="48"/>
                    <a:pt x="117" y="48"/>
                    <a:pt x="118" y="48"/>
                  </a:cubicBezTo>
                  <a:cubicBezTo>
                    <a:pt x="118" y="48"/>
                    <a:pt x="118" y="48"/>
                    <a:pt x="118" y="47"/>
                  </a:cubicBezTo>
                  <a:cubicBezTo>
                    <a:pt x="119" y="49"/>
                    <a:pt x="120" y="51"/>
                    <a:pt x="120" y="53"/>
                  </a:cubicBezTo>
                  <a:cubicBezTo>
                    <a:pt x="120" y="53"/>
                    <a:pt x="119" y="53"/>
                    <a:pt x="119" y="53"/>
                  </a:cubicBezTo>
                  <a:cubicBezTo>
                    <a:pt x="118" y="53"/>
                    <a:pt x="117" y="54"/>
                    <a:pt x="117" y="56"/>
                  </a:cubicBezTo>
                  <a:cubicBezTo>
                    <a:pt x="117" y="56"/>
                    <a:pt x="117" y="57"/>
                    <a:pt x="118" y="58"/>
                  </a:cubicBezTo>
                  <a:cubicBezTo>
                    <a:pt x="118" y="59"/>
                    <a:pt x="119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2" y="61"/>
                    <a:pt x="122" y="62"/>
                    <a:pt x="122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19" y="64"/>
                    <a:pt x="118" y="65"/>
                    <a:pt x="118" y="66"/>
                  </a:cubicBezTo>
                  <a:cubicBezTo>
                    <a:pt x="118" y="67"/>
                    <a:pt x="118" y="68"/>
                    <a:pt x="118" y="68"/>
                  </a:cubicBezTo>
                  <a:cubicBezTo>
                    <a:pt x="118" y="70"/>
                    <a:pt x="119" y="71"/>
                    <a:pt x="120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2" y="71"/>
                  </a:cubicBezTo>
                  <a:cubicBezTo>
                    <a:pt x="121" y="73"/>
                    <a:pt x="121" y="75"/>
                    <a:pt x="121" y="76"/>
                  </a:cubicBezTo>
                  <a:close/>
                  <a:moveTo>
                    <a:pt x="60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50" y="82"/>
                    <a:pt x="51" y="81"/>
                    <a:pt x="52" y="79"/>
                  </a:cubicBezTo>
                  <a:cubicBezTo>
                    <a:pt x="53" y="77"/>
                    <a:pt x="54" y="75"/>
                    <a:pt x="54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1"/>
                    <a:pt x="55" y="47"/>
                    <a:pt x="59" y="44"/>
                  </a:cubicBezTo>
                  <a:cubicBezTo>
                    <a:pt x="62" y="41"/>
                    <a:pt x="66" y="40"/>
                    <a:pt x="71" y="40"/>
                  </a:cubicBezTo>
                  <a:cubicBezTo>
                    <a:pt x="74" y="40"/>
                    <a:pt x="76" y="40"/>
                    <a:pt x="78" y="41"/>
                  </a:cubicBezTo>
                  <a:cubicBezTo>
                    <a:pt x="80" y="41"/>
                    <a:pt x="81" y="41"/>
                    <a:pt x="82" y="42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1" y="52"/>
                    <a:pt x="80" y="51"/>
                    <a:pt x="79" y="51"/>
                  </a:cubicBezTo>
                  <a:cubicBezTo>
                    <a:pt x="79" y="51"/>
                    <a:pt x="78" y="50"/>
                    <a:pt x="77" y="50"/>
                  </a:cubicBezTo>
                  <a:cubicBezTo>
                    <a:pt x="76" y="50"/>
                    <a:pt x="74" y="49"/>
                    <a:pt x="73" y="49"/>
                  </a:cubicBezTo>
                  <a:cubicBezTo>
                    <a:pt x="71" y="49"/>
                    <a:pt x="69" y="50"/>
                    <a:pt x="68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3"/>
                    <a:pt x="67" y="53"/>
                  </a:cubicBezTo>
                  <a:cubicBezTo>
                    <a:pt x="67" y="53"/>
                    <a:pt x="67" y="53"/>
                    <a:pt x="66" y="53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6"/>
                    <a:pt x="66" y="56"/>
                    <a:pt x="66" y="57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3"/>
                    <a:pt x="65" y="75"/>
                  </a:cubicBezTo>
                  <a:cubicBezTo>
                    <a:pt x="65" y="76"/>
                    <a:pt x="65" y="77"/>
                    <a:pt x="64" y="78"/>
                  </a:cubicBezTo>
                  <a:cubicBezTo>
                    <a:pt x="64" y="78"/>
                    <a:pt x="63" y="79"/>
                    <a:pt x="63" y="80"/>
                  </a:cubicBezTo>
                  <a:cubicBezTo>
                    <a:pt x="62" y="81"/>
                    <a:pt x="61" y="82"/>
                    <a:pt x="6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Freeform 173"/>
            <p:cNvSpPr>
              <a:spLocks noEditPoints="1"/>
            </p:cNvSpPr>
            <p:nvPr/>
          </p:nvSpPr>
          <p:spPr bwMode="auto">
            <a:xfrm>
              <a:off x="6889750" y="1382713"/>
              <a:ext cx="417512" cy="417513"/>
            </a:xfrm>
            <a:custGeom>
              <a:avLst/>
              <a:gdLst>
                <a:gd name="T0" fmla="*/ 110 w 132"/>
                <a:gd name="T1" fmla="*/ 66 h 132"/>
                <a:gd name="T2" fmla="*/ 66 w 132"/>
                <a:gd name="T3" fmla="*/ 26 h 132"/>
                <a:gd name="T4" fmla="*/ 0 w 132"/>
                <a:gd name="T5" fmla="*/ 66 h 132"/>
                <a:gd name="T6" fmla="*/ 121 w 132"/>
                <a:gd name="T7" fmla="*/ 76 h 132"/>
                <a:gd name="T8" fmla="*/ 118 w 132"/>
                <a:gd name="T9" fmla="*/ 83 h 132"/>
                <a:gd name="T10" fmla="*/ 116 w 132"/>
                <a:gd name="T11" fmla="*/ 88 h 132"/>
                <a:gd name="T12" fmla="*/ 114 w 132"/>
                <a:gd name="T13" fmla="*/ 95 h 132"/>
                <a:gd name="T14" fmla="*/ 105 w 132"/>
                <a:gd name="T15" fmla="*/ 101 h 132"/>
                <a:gd name="T16" fmla="*/ 102 w 132"/>
                <a:gd name="T17" fmla="*/ 108 h 132"/>
                <a:gd name="T18" fmla="*/ 97 w 132"/>
                <a:gd name="T19" fmla="*/ 113 h 132"/>
                <a:gd name="T20" fmla="*/ 86 w 132"/>
                <a:gd name="T21" fmla="*/ 114 h 132"/>
                <a:gd name="T22" fmla="*/ 80 w 132"/>
                <a:gd name="T23" fmla="*/ 119 h 132"/>
                <a:gd name="T24" fmla="*/ 73 w 132"/>
                <a:gd name="T25" fmla="*/ 122 h 132"/>
                <a:gd name="T26" fmla="*/ 63 w 132"/>
                <a:gd name="T27" fmla="*/ 118 h 132"/>
                <a:gd name="T28" fmla="*/ 56 w 132"/>
                <a:gd name="T29" fmla="*/ 120 h 132"/>
                <a:gd name="T30" fmla="*/ 48 w 132"/>
                <a:gd name="T31" fmla="*/ 119 h 132"/>
                <a:gd name="T32" fmla="*/ 41 w 132"/>
                <a:gd name="T33" fmla="*/ 112 h 132"/>
                <a:gd name="T34" fmla="*/ 33 w 132"/>
                <a:gd name="T35" fmla="*/ 110 h 132"/>
                <a:gd name="T36" fmla="*/ 27 w 132"/>
                <a:gd name="T37" fmla="*/ 106 h 132"/>
                <a:gd name="T38" fmla="*/ 23 w 132"/>
                <a:gd name="T39" fmla="*/ 96 h 132"/>
                <a:gd name="T40" fmla="*/ 17 w 132"/>
                <a:gd name="T41" fmla="*/ 92 h 132"/>
                <a:gd name="T42" fmla="*/ 13 w 132"/>
                <a:gd name="T43" fmla="*/ 85 h 132"/>
                <a:gd name="T44" fmla="*/ 15 w 132"/>
                <a:gd name="T45" fmla="*/ 77 h 132"/>
                <a:gd name="T46" fmla="*/ 10 w 132"/>
                <a:gd name="T47" fmla="*/ 68 h 132"/>
                <a:gd name="T48" fmla="*/ 13 w 132"/>
                <a:gd name="T49" fmla="*/ 63 h 132"/>
                <a:gd name="T50" fmla="*/ 12 w 132"/>
                <a:gd name="T51" fmla="*/ 55 h 132"/>
                <a:gd name="T52" fmla="*/ 14 w 132"/>
                <a:gd name="T53" fmla="*/ 48 h 132"/>
                <a:gd name="T54" fmla="*/ 17 w 132"/>
                <a:gd name="T55" fmla="*/ 44 h 132"/>
                <a:gd name="T56" fmla="*/ 18 w 132"/>
                <a:gd name="T57" fmla="*/ 37 h 132"/>
                <a:gd name="T58" fmla="*/ 25 w 132"/>
                <a:gd name="T59" fmla="*/ 33 h 132"/>
                <a:gd name="T60" fmla="*/ 30 w 132"/>
                <a:gd name="T61" fmla="*/ 23 h 132"/>
                <a:gd name="T62" fmla="*/ 36 w 132"/>
                <a:gd name="T63" fmla="*/ 23 h 132"/>
                <a:gd name="T64" fmla="*/ 41 w 132"/>
                <a:gd name="T65" fmla="*/ 17 h 132"/>
                <a:gd name="T66" fmla="*/ 47 w 132"/>
                <a:gd name="T67" fmla="*/ 14 h 132"/>
                <a:gd name="T68" fmla="*/ 55 w 132"/>
                <a:gd name="T69" fmla="*/ 15 h 132"/>
                <a:gd name="T70" fmla="*/ 59 w 132"/>
                <a:gd name="T71" fmla="*/ 10 h 132"/>
                <a:gd name="T72" fmla="*/ 69 w 132"/>
                <a:gd name="T73" fmla="*/ 14 h 132"/>
                <a:gd name="T74" fmla="*/ 77 w 132"/>
                <a:gd name="T75" fmla="*/ 11 h 132"/>
                <a:gd name="T76" fmla="*/ 82 w 132"/>
                <a:gd name="T77" fmla="*/ 16 h 132"/>
                <a:gd name="T78" fmla="*/ 89 w 132"/>
                <a:gd name="T79" fmla="*/ 16 h 132"/>
                <a:gd name="T80" fmla="*/ 95 w 132"/>
                <a:gd name="T81" fmla="*/ 19 h 132"/>
                <a:gd name="T82" fmla="*/ 99 w 132"/>
                <a:gd name="T83" fmla="*/ 26 h 132"/>
                <a:gd name="T84" fmla="*/ 105 w 132"/>
                <a:gd name="T85" fmla="*/ 26 h 132"/>
                <a:gd name="T86" fmla="*/ 109 w 132"/>
                <a:gd name="T87" fmla="*/ 36 h 132"/>
                <a:gd name="T88" fmla="*/ 116 w 132"/>
                <a:gd name="T89" fmla="*/ 41 h 132"/>
                <a:gd name="T90" fmla="*/ 117 w 132"/>
                <a:gd name="T91" fmla="*/ 48 h 132"/>
                <a:gd name="T92" fmla="*/ 119 w 132"/>
                <a:gd name="T93" fmla="*/ 53 h 132"/>
                <a:gd name="T94" fmla="*/ 121 w 132"/>
                <a:gd name="T95" fmla="*/ 60 h 132"/>
                <a:gd name="T96" fmla="*/ 118 w 132"/>
                <a:gd name="T97" fmla="*/ 66 h 132"/>
                <a:gd name="T98" fmla="*/ 122 w 132"/>
                <a:gd name="T99" fmla="*/ 71 h 132"/>
                <a:gd name="T100" fmla="*/ 87 w 132"/>
                <a:gd name="T101" fmla="*/ 41 h 132"/>
                <a:gd name="T102" fmla="*/ 83 w 132"/>
                <a:gd name="T103" fmla="*/ 70 h 132"/>
                <a:gd name="T104" fmla="*/ 72 w 132"/>
                <a:gd name="T105" fmla="*/ 92 h 132"/>
                <a:gd name="T106" fmla="*/ 49 w 132"/>
                <a:gd name="T107" fmla="*/ 71 h 132"/>
                <a:gd name="T108" fmla="*/ 44 w 132"/>
                <a:gd name="T109" fmla="*/ 41 h 132"/>
                <a:gd name="T110" fmla="*/ 66 w 132"/>
                <a:gd name="T111" fmla="*/ 5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132">
                  <a:moveTo>
                    <a:pt x="66" y="22"/>
                  </a:moveTo>
                  <a:cubicBezTo>
                    <a:pt x="42" y="22"/>
                    <a:pt x="22" y="42"/>
                    <a:pt x="22" y="66"/>
                  </a:cubicBezTo>
                  <a:cubicBezTo>
                    <a:pt x="22" y="90"/>
                    <a:pt x="42" y="110"/>
                    <a:pt x="66" y="110"/>
                  </a:cubicBezTo>
                  <a:cubicBezTo>
                    <a:pt x="90" y="110"/>
                    <a:pt x="110" y="90"/>
                    <a:pt x="110" y="66"/>
                  </a:cubicBezTo>
                  <a:cubicBezTo>
                    <a:pt x="110" y="42"/>
                    <a:pt x="90" y="22"/>
                    <a:pt x="66" y="22"/>
                  </a:cubicBezTo>
                  <a:close/>
                  <a:moveTo>
                    <a:pt x="66" y="106"/>
                  </a:moveTo>
                  <a:cubicBezTo>
                    <a:pt x="44" y="106"/>
                    <a:pt x="26" y="88"/>
                    <a:pt x="26" y="66"/>
                  </a:cubicBezTo>
                  <a:cubicBezTo>
                    <a:pt x="26" y="44"/>
                    <a:pt x="44" y="26"/>
                    <a:pt x="66" y="26"/>
                  </a:cubicBezTo>
                  <a:cubicBezTo>
                    <a:pt x="88" y="26"/>
                    <a:pt x="105" y="44"/>
                    <a:pt x="105" y="66"/>
                  </a:cubicBezTo>
                  <a:cubicBezTo>
                    <a:pt x="105" y="88"/>
                    <a:pt x="88" y="106"/>
                    <a:pt x="66" y="106"/>
                  </a:cubicBezTo>
                  <a:close/>
                  <a:moveTo>
                    <a:pt x="66" y="0"/>
                  </a:moveTo>
                  <a:cubicBezTo>
                    <a:pt x="29" y="0"/>
                    <a:pt x="0" y="30"/>
                    <a:pt x="0" y="66"/>
                  </a:cubicBezTo>
                  <a:cubicBezTo>
                    <a:pt x="0" y="102"/>
                    <a:pt x="29" y="132"/>
                    <a:pt x="66" y="132"/>
                  </a:cubicBezTo>
                  <a:cubicBezTo>
                    <a:pt x="102" y="132"/>
                    <a:pt x="132" y="102"/>
                    <a:pt x="132" y="66"/>
                  </a:cubicBezTo>
                  <a:cubicBezTo>
                    <a:pt x="132" y="30"/>
                    <a:pt x="102" y="0"/>
                    <a:pt x="66" y="0"/>
                  </a:cubicBezTo>
                  <a:close/>
                  <a:moveTo>
                    <a:pt x="121" y="76"/>
                  </a:moveTo>
                  <a:cubicBezTo>
                    <a:pt x="121" y="76"/>
                    <a:pt x="120" y="76"/>
                    <a:pt x="120" y="76"/>
                  </a:cubicBezTo>
                  <a:cubicBezTo>
                    <a:pt x="119" y="76"/>
                    <a:pt x="117" y="76"/>
                    <a:pt x="117" y="78"/>
                  </a:cubicBezTo>
                  <a:cubicBezTo>
                    <a:pt x="117" y="78"/>
                    <a:pt x="117" y="79"/>
                    <a:pt x="116" y="80"/>
                  </a:cubicBezTo>
                  <a:cubicBezTo>
                    <a:pt x="116" y="81"/>
                    <a:pt x="117" y="83"/>
                    <a:pt x="118" y="83"/>
                  </a:cubicBezTo>
                  <a:cubicBezTo>
                    <a:pt x="118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5"/>
                    <a:pt x="118" y="87"/>
                    <a:pt x="117" y="88"/>
                  </a:cubicBezTo>
                  <a:cubicBezTo>
                    <a:pt x="117" y="88"/>
                    <a:pt x="117" y="88"/>
                    <a:pt x="116" y="88"/>
                  </a:cubicBezTo>
                  <a:cubicBezTo>
                    <a:pt x="115" y="87"/>
                    <a:pt x="114" y="88"/>
                    <a:pt x="113" y="89"/>
                  </a:cubicBezTo>
                  <a:cubicBezTo>
                    <a:pt x="113" y="90"/>
                    <a:pt x="112" y="90"/>
                    <a:pt x="112" y="91"/>
                  </a:cubicBezTo>
                  <a:cubicBezTo>
                    <a:pt x="111" y="92"/>
                    <a:pt x="112" y="94"/>
                    <a:pt x="113" y="94"/>
                  </a:cubicBezTo>
                  <a:cubicBezTo>
                    <a:pt x="113" y="95"/>
                    <a:pt x="114" y="95"/>
                    <a:pt x="114" y="95"/>
                  </a:cubicBezTo>
                  <a:cubicBezTo>
                    <a:pt x="113" y="96"/>
                    <a:pt x="112" y="98"/>
                    <a:pt x="111" y="99"/>
                  </a:cubicBezTo>
                  <a:cubicBezTo>
                    <a:pt x="111" y="99"/>
                    <a:pt x="111" y="99"/>
                    <a:pt x="110" y="98"/>
                  </a:cubicBezTo>
                  <a:cubicBezTo>
                    <a:pt x="109" y="98"/>
                    <a:pt x="108" y="98"/>
                    <a:pt x="107" y="99"/>
                  </a:cubicBezTo>
                  <a:cubicBezTo>
                    <a:pt x="106" y="99"/>
                    <a:pt x="106" y="100"/>
                    <a:pt x="105" y="101"/>
                  </a:cubicBezTo>
                  <a:cubicBezTo>
                    <a:pt x="104" y="102"/>
                    <a:pt x="105" y="103"/>
                    <a:pt x="106" y="104"/>
                  </a:cubicBezTo>
                  <a:cubicBezTo>
                    <a:pt x="106" y="104"/>
                    <a:pt x="106" y="105"/>
                    <a:pt x="106" y="105"/>
                  </a:cubicBezTo>
                  <a:cubicBezTo>
                    <a:pt x="105" y="106"/>
                    <a:pt x="104" y="107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7"/>
                    <a:pt x="100" y="106"/>
                    <a:pt x="98" y="107"/>
                  </a:cubicBezTo>
                  <a:cubicBezTo>
                    <a:pt x="98" y="108"/>
                    <a:pt x="97" y="108"/>
                    <a:pt x="97" y="109"/>
                  </a:cubicBezTo>
                  <a:cubicBezTo>
                    <a:pt x="95" y="109"/>
                    <a:pt x="95" y="111"/>
                    <a:pt x="96" y="112"/>
                  </a:cubicBezTo>
                  <a:cubicBezTo>
                    <a:pt x="96" y="112"/>
                    <a:pt x="97" y="113"/>
                    <a:pt x="97" y="113"/>
                  </a:cubicBezTo>
                  <a:cubicBezTo>
                    <a:pt x="95" y="114"/>
                    <a:pt x="94" y="115"/>
                    <a:pt x="92" y="11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1" y="113"/>
                    <a:pt x="90" y="113"/>
                    <a:pt x="88" y="113"/>
                  </a:cubicBezTo>
                  <a:cubicBezTo>
                    <a:pt x="88" y="114"/>
                    <a:pt x="87" y="114"/>
                    <a:pt x="86" y="114"/>
                  </a:cubicBezTo>
                  <a:cubicBezTo>
                    <a:pt x="85" y="115"/>
                    <a:pt x="84" y="116"/>
                    <a:pt x="85" y="118"/>
                  </a:cubicBezTo>
                  <a:cubicBezTo>
                    <a:pt x="85" y="118"/>
                    <a:pt x="85" y="118"/>
                    <a:pt x="86" y="118"/>
                  </a:cubicBezTo>
                  <a:cubicBezTo>
                    <a:pt x="84" y="119"/>
                    <a:pt x="82" y="120"/>
                    <a:pt x="80" y="120"/>
                  </a:cubicBezTo>
                  <a:cubicBezTo>
                    <a:pt x="80" y="120"/>
                    <a:pt x="80" y="119"/>
                    <a:pt x="80" y="119"/>
                  </a:cubicBezTo>
                  <a:cubicBezTo>
                    <a:pt x="80" y="118"/>
                    <a:pt x="79" y="117"/>
                    <a:pt x="77" y="117"/>
                  </a:cubicBezTo>
                  <a:cubicBezTo>
                    <a:pt x="77" y="117"/>
                    <a:pt x="76" y="118"/>
                    <a:pt x="75" y="118"/>
                  </a:cubicBezTo>
                  <a:cubicBezTo>
                    <a:pt x="74" y="118"/>
                    <a:pt x="73" y="119"/>
                    <a:pt x="73" y="121"/>
                  </a:cubicBezTo>
                  <a:cubicBezTo>
                    <a:pt x="73" y="121"/>
                    <a:pt x="73" y="121"/>
                    <a:pt x="73" y="122"/>
                  </a:cubicBezTo>
                  <a:cubicBezTo>
                    <a:pt x="72" y="122"/>
                    <a:pt x="70" y="122"/>
                    <a:pt x="68" y="122"/>
                  </a:cubicBezTo>
                  <a:cubicBezTo>
                    <a:pt x="68" y="122"/>
                    <a:pt x="68" y="121"/>
                    <a:pt x="68" y="121"/>
                  </a:cubicBezTo>
                  <a:cubicBezTo>
                    <a:pt x="68" y="120"/>
                    <a:pt x="67" y="119"/>
                    <a:pt x="66" y="118"/>
                  </a:cubicBezTo>
                  <a:cubicBezTo>
                    <a:pt x="65" y="118"/>
                    <a:pt x="64" y="118"/>
                    <a:pt x="63" y="118"/>
                  </a:cubicBezTo>
                  <a:cubicBezTo>
                    <a:pt x="62" y="118"/>
                    <a:pt x="61" y="119"/>
                    <a:pt x="61" y="121"/>
                  </a:cubicBezTo>
                  <a:cubicBezTo>
                    <a:pt x="61" y="121"/>
                    <a:pt x="61" y="122"/>
                    <a:pt x="61" y="122"/>
                  </a:cubicBezTo>
                  <a:cubicBezTo>
                    <a:pt x="59" y="122"/>
                    <a:pt x="57" y="121"/>
                    <a:pt x="55" y="121"/>
                  </a:cubicBezTo>
                  <a:cubicBezTo>
                    <a:pt x="55" y="121"/>
                    <a:pt x="56" y="120"/>
                    <a:pt x="56" y="120"/>
                  </a:cubicBezTo>
                  <a:cubicBezTo>
                    <a:pt x="56" y="119"/>
                    <a:pt x="55" y="117"/>
                    <a:pt x="54" y="117"/>
                  </a:cubicBezTo>
                  <a:cubicBezTo>
                    <a:pt x="53" y="117"/>
                    <a:pt x="52" y="117"/>
                    <a:pt x="52" y="117"/>
                  </a:cubicBezTo>
                  <a:cubicBezTo>
                    <a:pt x="50" y="116"/>
                    <a:pt x="49" y="117"/>
                    <a:pt x="49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7" y="119"/>
                    <a:pt x="45" y="118"/>
                    <a:pt x="43" y="117"/>
                  </a:cubicBezTo>
                  <a:cubicBezTo>
                    <a:pt x="43" y="117"/>
                    <a:pt x="44" y="117"/>
                    <a:pt x="44" y="116"/>
                  </a:cubicBezTo>
                  <a:cubicBezTo>
                    <a:pt x="44" y="115"/>
                    <a:pt x="44" y="114"/>
                    <a:pt x="43" y="113"/>
                  </a:cubicBezTo>
                  <a:cubicBezTo>
                    <a:pt x="42" y="113"/>
                    <a:pt x="41" y="112"/>
                    <a:pt x="41" y="112"/>
                  </a:cubicBezTo>
                  <a:cubicBezTo>
                    <a:pt x="39" y="111"/>
                    <a:pt x="38" y="112"/>
                    <a:pt x="37" y="113"/>
                  </a:cubicBezTo>
                  <a:cubicBezTo>
                    <a:pt x="37" y="113"/>
                    <a:pt x="37" y="114"/>
                    <a:pt x="37" y="114"/>
                  </a:cubicBezTo>
                  <a:cubicBezTo>
                    <a:pt x="35" y="113"/>
                    <a:pt x="34" y="112"/>
                    <a:pt x="32" y="111"/>
                  </a:cubicBezTo>
                  <a:cubicBezTo>
                    <a:pt x="33" y="111"/>
                    <a:pt x="33" y="111"/>
                    <a:pt x="33" y="110"/>
                  </a:cubicBezTo>
                  <a:cubicBezTo>
                    <a:pt x="34" y="109"/>
                    <a:pt x="34" y="108"/>
                    <a:pt x="33" y="107"/>
                  </a:cubicBezTo>
                  <a:cubicBezTo>
                    <a:pt x="32" y="106"/>
                    <a:pt x="32" y="106"/>
                    <a:pt x="31" y="105"/>
                  </a:cubicBezTo>
                  <a:cubicBezTo>
                    <a:pt x="30" y="104"/>
                    <a:pt x="28" y="104"/>
                    <a:pt x="27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6" y="105"/>
                    <a:pt x="24" y="104"/>
                    <a:pt x="23" y="102"/>
                  </a:cubicBezTo>
                  <a:cubicBezTo>
                    <a:pt x="23" y="102"/>
                    <a:pt x="24" y="102"/>
                    <a:pt x="24" y="102"/>
                  </a:cubicBezTo>
                  <a:cubicBezTo>
                    <a:pt x="25" y="101"/>
                    <a:pt x="25" y="99"/>
                    <a:pt x="25" y="98"/>
                  </a:cubicBezTo>
                  <a:cubicBezTo>
                    <a:pt x="24" y="98"/>
                    <a:pt x="24" y="97"/>
                    <a:pt x="23" y="96"/>
                  </a:cubicBezTo>
                  <a:cubicBezTo>
                    <a:pt x="22" y="95"/>
                    <a:pt x="21" y="95"/>
                    <a:pt x="20" y="96"/>
                  </a:cubicBezTo>
                  <a:cubicBezTo>
                    <a:pt x="19" y="96"/>
                    <a:pt x="19" y="96"/>
                    <a:pt x="19" y="97"/>
                  </a:cubicBezTo>
                  <a:cubicBezTo>
                    <a:pt x="18" y="95"/>
                    <a:pt x="17" y="93"/>
                    <a:pt x="16" y="92"/>
                  </a:cubicBezTo>
                  <a:cubicBezTo>
                    <a:pt x="16" y="92"/>
                    <a:pt x="17" y="92"/>
                    <a:pt x="17" y="92"/>
                  </a:cubicBezTo>
                  <a:cubicBezTo>
                    <a:pt x="18" y="91"/>
                    <a:pt x="19" y="90"/>
                    <a:pt x="18" y="88"/>
                  </a:cubicBezTo>
                  <a:cubicBezTo>
                    <a:pt x="18" y="88"/>
                    <a:pt x="18" y="87"/>
                    <a:pt x="17" y="86"/>
                  </a:cubicBezTo>
                  <a:cubicBezTo>
                    <a:pt x="17" y="85"/>
                    <a:pt x="15" y="84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3" y="84"/>
                    <a:pt x="12" y="82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4" y="80"/>
                    <a:pt x="15" y="78"/>
                    <a:pt x="15" y="77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14" y="73"/>
                    <a:pt x="13" y="73"/>
                    <a:pt x="11" y="73"/>
                  </a:cubicBezTo>
                  <a:cubicBezTo>
                    <a:pt x="11" y="73"/>
                    <a:pt x="11" y="73"/>
                    <a:pt x="10" y="73"/>
                  </a:cubicBezTo>
                  <a:cubicBezTo>
                    <a:pt x="10" y="71"/>
                    <a:pt x="10" y="69"/>
                    <a:pt x="10" y="68"/>
                  </a:cubicBezTo>
                  <a:cubicBezTo>
                    <a:pt x="10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3" y="67"/>
                    <a:pt x="13" y="65"/>
                  </a:cubicBezTo>
                  <a:cubicBezTo>
                    <a:pt x="13" y="65"/>
                    <a:pt x="13" y="64"/>
                    <a:pt x="13" y="63"/>
                  </a:cubicBezTo>
                  <a:cubicBezTo>
                    <a:pt x="14" y="62"/>
                    <a:pt x="13" y="60"/>
                    <a:pt x="11" y="60"/>
                  </a:cubicBezTo>
                  <a:cubicBezTo>
                    <a:pt x="11" y="60"/>
                    <a:pt x="10" y="60"/>
                    <a:pt x="10" y="61"/>
                  </a:cubicBezTo>
                  <a:cubicBezTo>
                    <a:pt x="10" y="59"/>
                    <a:pt x="11" y="57"/>
                    <a:pt x="11" y="55"/>
                  </a:cubicBezTo>
                  <a:cubicBezTo>
                    <a:pt x="11" y="55"/>
                    <a:pt x="11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4" y="56"/>
                    <a:pt x="15" y="55"/>
                    <a:pt x="15" y="54"/>
                  </a:cubicBezTo>
                  <a:cubicBezTo>
                    <a:pt x="15" y="53"/>
                    <a:pt x="15" y="52"/>
                    <a:pt x="15" y="51"/>
                  </a:cubicBezTo>
                  <a:cubicBezTo>
                    <a:pt x="16" y="50"/>
                    <a:pt x="15" y="49"/>
                    <a:pt x="1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6"/>
                    <a:pt x="14" y="45"/>
                    <a:pt x="15" y="43"/>
                  </a:cubicBezTo>
                  <a:cubicBezTo>
                    <a:pt x="15" y="43"/>
                    <a:pt x="15" y="43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8" y="44"/>
                    <a:pt x="18" y="43"/>
                    <a:pt x="19" y="43"/>
                  </a:cubicBezTo>
                  <a:cubicBezTo>
                    <a:pt x="19" y="42"/>
                    <a:pt x="20" y="41"/>
                    <a:pt x="20" y="40"/>
                  </a:cubicBezTo>
                  <a:cubicBezTo>
                    <a:pt x="21" y="39"/>
                    <a:pt x="20" y="38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5" y="33"/>
                    <a:pt x="25" y="33"/>
                  </a:cubicBezTo>
                  <a:cubicBezTo>
                    <a:pt x="26" y="32"/>
                    <a:pt x="26" y="31"/>
                    <a:pt x="27" y="31"/>
                  </a:cubicBezTo>
                  <a:cubicBezTo>
                    <a:pt x="28" y="30"/>
                    <a:pt x="28" y="28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8" y="24"/>
                    <a:pt x="30" y="23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3" y="25"/>
                    <a:pt x="33" y="25"/>
                    <a:pt x="34" y="24"/>
                  </a:cubicBezTo>
                  <a:cubicBezTo>
                    <a:pt x="34" y="24"/>
                    <a:pt x="35" y="23"/>
                    <a:pt x="36" y="23"/>
                  </a:cubicBezTo>
                  <a:cubicBezTo>
                    <a:pt x="37" y="22"/>
                    <a:pt x="37" y="21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9" y="17"/>
                    <a:pt x="40" y="16"/>
                  </a:cubicBezTo>
                  <a:cubicBezTo>
                    <a:pt x="40" y="16"/>
                    <a:pt x="40" y="17"/>
                    <a:pt x="41" y="17"/>
                  </a:cubicBezTo>
                  <a:cubicBezTo>
                    <a:pt x="41" y="18"/>
                    <a:pt x="42" y="19"/>
                    <a:pt x="43" y="19"/>
                  </a:cubicBezTo>
                  <a:cubicBezTo>
                    <a:pt x="43" y="19"/>
                    <a:pt x="44" y="18"/>
                    <a:pt x="44" y="18"/>
                  </a:cubicBezTo>
                  <a:cubicBezTo>
                    <a:pt x="45" y="18"/>
                    <a:pt x="45" y="18"/>
                    <a:pt x="46" y="17"/>
                  </a:cubicBezTo>
                  <a:cubicBezTo>
                    <a:pt x="47" y="17"/>
                    <a:pt x="48" y="15"/>
                    <a:pt x="47" y="14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9" y="13"/>
                    <a:pt x="50" y="12"/>
                    <a:pt x="52" y="12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2" y="14"/>
                    <a:pt x="53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9" y="14"/>
                    <a:pt x="60" y="13"/>
                    <a:pt x="59" y="11"/>
                  </a:cubicBezTo>
                  <a:cubicBezTo>
                    <a:pt x="59" y="11"/>
                    <a:pt x="59" y="11"/>
                    <a:pt x="59" y="10"/>
                  </a:cubicBezTo>
                  <a:cubicBezTo>
                    <a:pt x="61" y="10"/>
                    <a:pt x="63" y="10"/>
                    <a:pt x="65" y="10"/>
                  </a:cubicBezTo>
                  <a:cubicBezTo>
                    <a:pt x="65" y="10"/>
                    <a:pt x="64" y="11"/>
                    <a:pt x="64" y="11"/>
                  </a:cubicBezTo>
                  <a:cubicBezTo>
                    <a:pt x="64" y="12"/>
                    <a:pt x="65" y="13"/>
                    <a:pt x="67" y="14"/>
                  </a:cubicBezTo>
                  <a:cubicBezTo>
                    <a:pt x="68" y="14"/>
                    <a:pt x="68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4"/>
                    <a:pt x="72" y="13"/>
                    <a:pt x="72" y="11"/>
                  </a:cubicBezTo>
                  <a:cubicBezTo>
                    <a:pt x="72" y="11"/>
                    <a:pt x="72" y="11"/>
                    <a:pt x="72" y="10"/>
                  </a:cubicBezTo>
                  <a:cubicBezTo>
                    <a:pt x="74" y="10"/>
                    <a:pt x="75" y="11"/>
                    <a:pt x="77" y="11"/>
                  </a:cubicBezTo>
                  <a:cubicBezTo>
                    <a:pt x="77" y="11"/>
                    <a:pt x="77" y="12"/>
                    <a:pt x="77" y="12"/>
                  </a:cubicBezTo>
                  <a:cubicBezTo>
                    <a:pt x="76" y="13"/>
                    <a:pt x="77" y="15"/>
                    <a:pt x="79" y="15"/>
                  </a:cubicBezTo>
                  <a:cubicBezTo>
                    <a:pt x="79" y="15"/>
                    <a:pt x="80" y="15"/>
                    <a:pt x="81" y="16"/>
                  </a:cubicBezTo>
                  <a:cubicBezTo>
                    <a:pt x="81" y="16"/>
                    <a:pt x="81" y="16"/>
                    <a:pt x="82" y="16"/>
                  </a:cubicBezTo>
                  <a:cubicBezTo>
                    <a:pt x="83" y="16"/>
                    <a:pt x="84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6" y="14"/>
                    <a:pt x="88" y="14"/>
                    <a:pt x="89" y="15"/>
                  </a:cubicBezTo>
                  <a:cubicBezTo>
                    <a:pt x="89" y="15"/>
                    <a:pt x="89" y="16"/>
                    <a:pt x="89" y="16"/>
                  </a:cubicBezTo>
                  <a:cubicBezTo>
                    <a:pt x="88" y="17"/>
                    <a:pt x="88" y="19"/>
                    <a:pt x="90" y="19"/>
                  </a:cubicBezTo>
                  <a:cubicBezTo>
                    <a:pt x="90" y="20"/>
                    <a:pt x="91" y="20"/>
                    <a:pt x="92" y="20"/>
                  </a:cubicBezTo>
                  <a:cubicBezTo>
                    <a:pt x="92" y="20"/>
                    <a:pt x="93" y="21"/>
                    <a:pt x="93" y="21"/>
                  </a:cubicBezTo>
                  <a:cubicBezTo>
                    <a:pt x="94" y="21"/>
                    <a:pt x="95" y="20"/>
                    <a:pt x="95" y="19"/>
                  </a:cubicBezTo>
                  <a:cubicBezTo>
                    <a:pt x="95" y="19"/>
                    <a:pt x="95" y="19"/>
                    <a:pt x="95" y="18"/>
                  </a:cubicBezTo>
                  <a:cubicBezTo>
                    <a:pt x="97" y="19"/>
                    <a:pt x="99" y="20"/>
                    <a:pt x="100" y="22"/>
                  </a:cubicBezTo>
                  <a:cubicBezTo>
                    <a:pt x="100" y="22"/>
                    <a:pt x="99" y="22"/>
                    <a:pt x="99" y="22"/>
                  </a:cubicBezTo>
                  <a:cubicBezTo>
                    <a:pt x="98" y="23"/>
                    <a:pt x="98" y="25"/>
                    <a:pt x="99" y="26"/>
                  </a:cubicBezTo>
                  <a:cubicBezTo>
                    <a:pt x="100" y="26"/>
                    <a:pt x="101" y="27"/>
                    <a:pt x="101" y="27"/>
                  </a:cubicBezTo>
                  <a:cubicBezTo>
                    <a:pt x="102" y="28"/>
                    <a:pt x="102" y="28"/>
                    <a:pt x="103" y="28"/>
                  </a:cubicBezTo>
                  <a:cubicBezTo>
                    <a:pt x="104" y="28"/>
                    <a:pt x="104" y="28"/>
                    <a:pt x="105" y="27"/>
                  </a:cubicBezTo>
                  <a:cubicBezTo>
                    <a:pt x="105" y="27"/>
                    <a:pt x="105" y="26"/>
                    <a:pt x="105" y="26"/>
                  </a:cubicBezTo>
                  <a:cubicBezTo>
                    <a:pt x="107" y="27"/>
                    <a:pt x="108" y="29"/>
                    <a:pt x="109" y="30"/>
                  </a:cubicBezTo>
                  <a:cubicBezTo>
                    <a:pt x="109" y="30"/>
                    <a:pt x="108" y="30"/>
                    <a:pt x="108" y="31"/>
                  </a:cubicBezTo>
                  <a:cubicBezTo>
                    <a:pt x="107" y="32"/>
                    <a:pt x="107" y="33"/>
                    <a:pt x="108" y="34"/>
                  </a:cubicBezTo>
                  <a:cubicBezTo>
                    <a:pt x="108" y="35"/>
                    <a:pt x="109" y="35"/>
                    <a:pt x="109" y="36"/>
                  </a:cubicBezTo>
                  <a:cubicBezTo>
                    <a:pt x="110" y="37"/>
                    <a:pt x="110" y="37"/>
                    <a:pt x="111" y="37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3" y="37"/>
                    <a:pt x="113" y="36"/>
                    <a:pt x="113" y="36"/>
                  </a:cubicBezTo>
                  <a:cubicBezTo>
                    <a:pt x="114" y="38"/>
                    <a:pt x="115" y="39"/>
                    <a:pt x="116" y="41"/>
                  </a:cubicBezTo>
                  <a:cubicBezTo>
                    <a:pt x="116" y="41"/>
                    <a:pt x="115" y="41"/>
                    <a:pt x="115" y="41"/>
                  </a:cubicBezTo>
                  <a:cubicBezTo>
                    <a:pt x="114" y="42"/>
                    <a:pt x="113" y="43"/>
                    <a:pt x="114" y="44"/>
                  </a:cubicBezTo>
                  <a:cubicBezTo>
                    <a:pt x="114" y="45"/>
                    <a:pt x="114" y="46"/>
                    <a:pt x="115" y="46"/>
                  </a:cubicBezTo>
                  <a:cubicBezTo>
                    <a:pt x="115" y="47"/>
                    <a:pt x="116" y="48"/>
                    <a:pt x="117" y="48"/>
                  </a:cubicBezTo>
                  <a:cubicBezTo>
                    <a:pt x="117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9" y="47"/>
                  </a:cubicBezTo>
                  <a:cubicBezTo>
                    <a:pt x="119" y="49"/>
                    <a:pt x="120" y="51"/>
                    <a:pt x="120" y="53"/>
                  </a:cubicBezTo>
                  <a:cubicBezTo>
                    <a:pt x="120" y="53"/>
                    <a:pt x="120" y="53"/>
                    <a:pt x="119" y="53"/>
                  </a:cubicBezTo>
                  <a:cubicBezTo>
                    <a:pt x="118" y="53"/>
                    <a:pt x="117" y="54"/>
                    <a:pt x="117" y="56"/>
                  </a:cubicBezTo>
                  <a:cubicBezTo>
                    <a:pt x="118" y="56"/>
                    <a:pt x="118" y="57"/>
                    <a:pt x="118" y="58"/>
                  </a:cubicBezTo>
                  <a:cubicBezTo>
                    <a:pt x="118" y="59"/>
                    <a:pt x="119" y="60"/>
                    <a:pt x="120" y="60"/>
                  </a:cubicBezTo>
                  <a:cubicBezTo>
                    <a:pt x="120" y="60"/>
                    <a:pt x="120" y="60"/>
                    <a:pt x="121" y="60"/>
                  </a:cubicBezTo>
                  <a:cubicBezTo>
                    <a:pt x="121" y="60"/>
                    <a:pt x="121" y="60"/>
                    <a:pt x="122" y="60"/>
                  </a:cubicBezTo>
                  <a:cubicBezTo>
                    <a:pt x="122" y="61"/>
                    <a:pt x="122" y="62"/>
                    <a:pt x="122" y="64"/>
                  </a:cubicBezTo>
                  <a:cubicBezTo>
                    <a:pt x="122" y="64"/>
                    <a:pt x="121" y="64"/>
                    <a:pt x="121" y="64"/>
                  </a:cubicBezTo>
                  <a:cubicBezTo>
                    <a:pt x="119" y="64"/>
                    <a:pt x="118" y="65"/>
                    <a:pt x="118" y="66"/>
                  </a:cubicBezTo>
                  <a:cubicBezTo>
                    <a:pt x="118" y="67"/>
                    <a:pt x="118" y="68"/>
                    <a:pt x="118" y="68"/>
                  </a:cubicBezTo>
                  <a:cubicBezTo>
                    <a:pt x="118" y="70"/>
                    <a:pt x="119" y="71"/>
                    <a:pt x="121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2" y="71"/>
                  </a:cubicBezTo>
                  <a:cubicBezTo>
                    <a:pt x="122" y="73"/>
                    <a:pt x="121" y="75"/>
                    <a:pt x="121" y="76"/>
                  </a:cubicBezTo>
                  <a:close/>
                  <a:moveTo>
                    <a:pt x="74" y="40"/>
                  </a:moveTo>
                  <a:cubicBezTo>
                    <a:pt x="88" y="40"/>
                    <a:pt x="88" y="40"/>
                    <a:pt x="88" y="40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8" y="52"/>
                    <a:pt x="68" y="52"/>
                    <a:pt x="68" y="52"/>
                  </a:cubicBezTo>
                  <a:lnTo>
                    <a:pt x="74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Freeform 174"/>
            <p:cNvSpPr>
              <a:spLocks noEditPoints="1"/>
            </p:cNvSpPr>
            <p:nvPr/>
          </p:nvSpPr>
          <p:spPr bwMode="auto">
            <a:xfrm>
              <a:off x="10509250" y="3219450"/>
              <a:ext cx="414337" cy="411163"/>
            </a:xfrm>
            <a:custGeom>
              <a:avLst/>
              <a:gdLst>
                <a:gd name="T0" fmla="*/ 131 w 131"/>
                <a:gd name="T1" fmla="*/ 59 h 130"/>
                <a:gd name="T2" fmla="*/ 0 w 131"/>
                <a:gd name="T3" fmla="*/ 59 h 130"/>
                <a:gd name="T4" fmla="*/ 66 w 131"/>
                <a:gd name="T5" fmla="*/ 105 h 130"/>
                <a:gd name="T6" fmla="*/ 66 w 131"/>
                <a:gd name="T7" fmla="*/ 115 h 130"/>
                <a:gd name="T8" fmla="*/ 0 w 131"/>
                <a:gd name="T9" fmla="*/ 70 h 130"/>
                <a:gd name="T10" fmla="*/ 131 w 131"/>
                <a:gd name="T11" fmla="*/ 69 h 130"/>
                <a:gd name="T12" fmla="*/ 66 w 131"/>
                <a:gd name="T13" fmla="*/ 115 h 130"/>
                <a:gd name="T14" fmla="*/ 0 w 131"/>
                <a:gd name="T15" fmla="*/ 78 h 130"/>
                <a:gd name="T16" fmla="*/ 66 w 131"/>
                <a:gd name="T17" fmla="*/ 130 h 130"/>
                <a:gd name="T18" fmla="*/ 131 w 131"/>
                <a:gd name="T19" fmla="*/ 77 h 130"/>
                <a:gd name="T20" fmla="*/ 76 w 131"/>
                <a:gd name="T21" fmla="*/ 58 h 130"/>
                <a:gd name="T22" fmla="*/ 69 w 131"/>
                <a:gd name="T23" fmla="*/ 53 h 130"/>
                <a:gd name="T24" fmla="*/ 74 w 131"/>
                <a:gd name="T25" fmla="*/ 61 h 130"/>
                <a:gd name="T26" fmla="*/ 62 w 131"/>
                <a:gd name="T27" fmla="*/ 42 h 130"/>
                <a:gd name="T28" fmla="*/ 58 w 131"/>
                <a:gd name="T29" fmla="*/ 34 h 130"/>
                <a:gd name="T30" fmla="*/ 57 w 131"/>
                <a:gd name="T31" fmla="*/ 40 h 130"/>
                <a:gd name="T32" fmla="*/ 0 w 131"/>
                <a:gd name="T33" fmla="*/ 51 h 130"/>
                <a:gd name="T34" fmla="*/ 131 w 131"/>
                <a:gd name="T35" fmla="*/ 50 h 130"/>
                <a:gd name="T36" fmla="*/ 0 w 131"/>
                <a:gd name="T37" fmla="*/ 51 h 130"/>
                <a:gd name="T38" fmla="*/ 41 w 131"/>
                <a:gd name="T39" fmla="*/ 44 h 130"/>
                <a:gd name="T40" fmla="*/ 51 w 131"/>
                <a:gd name="T41" fmla="*/ 50 h 130"/>
                <a:gd name="T42" fmla="*/ 62 w 131"/>
                <a:gd name="T43" fmla="*/ 53 h 130"/>
                <a:gd name="T44" fmla="*/ 50 w 131"/>
                <a:gd name="T45" fmla="*/ 61 h 130"/>
                <a:gd name="T46" fmla="*/ 40 w 131"/>
                <a:gd name="T47" fmla="*/ 59 h 130"/>
                <a:gd name="T48" fmla="*/ 50 w 131"/>
                <a:gd name="T49" fmla="*/ 71 h 130"/>
                <a:gd name="T50" fmla="*/ 62 w 131"/>
                <a:gd name="T51" fmla="*/ 85 h 130"/>
                <a:gd name="T52" fmla="*/ 69 w 131"/>
                <a:gd name="T53" fmla="*/ 72 h 130"/>
                <a:gd name="T54" fmla="*/ 86 w 131"/>
                <a:gd name="T55" fmla="*/ 67 h 130"/>
                <a:gd name="T56" fmla="*/ 92 w 131"/>
                <a:gd name="T57" fmla="*/ 57 h 130"/>
                <a:gd name="T58" fmla="*/ 73 w 131"/>
                <a:gd name="T59" fmla="*/ 43 h 130"/>
                <a:gd name="T60" fmla="*/ 69 w 131"/>
                <a:gd name="T61" fmla="*/ 33 h 130"/>
                <a:gd name="T62" fmla="*/ 86 w 131"/>
                <a:gd name="T63" fmla="*/ 37 h 130"/>
                <a:gd name="T64" fmla="*/ 87 w 131"/>
                <a:gd name="T65" fmla="*/ 26 h 130"/>
                <a:gd name="T66" fmla="*/ 69 w 131"/>
                <a:gd name="T67" fmla="*/ 24 h 130"/>
                <a:gd name="T68" fmla="*/ 62 w 131"/>
                <a:gd name="T69" fmla="*/ 15 h 130"/>
                <a:gd name="T70" fmla="*/ 45 w 131"/>
                <a:gd name="T71" fmla="*/ 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130">
                  <a:moveTo>
                    <a:pt x="131" y="57"/>
                  </a:moveTo>
                  <a:cubicBezTo>
                    <a:pt x="131" y="57"/>
                    <a:pt x="131" y="58"/>
                    <a:pt x="131" y="59"/>
                  </a:cubicBezTo>
                  <a:cubicBezTo>
                    <a:pt x="131" y="87"/>
                    <a:pt x="102" y="109"/>
                    <a:pt x="66" y="109"/>
                  </a:cubicBezTo>
                  <a:cubicBezTo>
                    <a:pt x="30" y="109"/>
                    <a:pt x="0" y="87"/>
                    <a:pt x="0" y="59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2" y="84"/>
                    <a:pt x="31" y="105"/>
                    <a:pt x="66" y="105"/>
                  </a:cubicBezTo>
                  <a:cubicBezTo>
                    <a:pt x="101" y="105"/>
                    <a:pt x="130" y="84"/>
                    <a:pt x="131" y="57"/>
                  </a:cubicBezTo>
                  <a:close/>
                  <a:moveTo>
                    <a:pt x="66" y="115"/>
                  </a:moveTo>
                  <a:cubicBezTo>
                    <a:pt x="31" y="115"/>
                    <a:pt x="2" y="94"/>
                    <a:pt x="0" y="67"/>
                  </a:cubicBezTo>
                  <a:cubicBezTo>
                    <a:pt x="0" y="68"/>
                    <a:pt x="0" y="69"/>
                    <a:pt x="0" y="70"/>
                  </a:cubicBezTo>
                  <a:cubicBezTo>
                    <a:pt x="0" y="97"/>
                    <a:pt x="30" y="120"/>
                    <a:pt x="66" y="120"/>
                  </a:cubicBezTo>
                  <a:cubicBezTo>
                    <a:pt x="102" y="120"/>
                    <a:pt x="131" y="97"/>
                    <a:pt x="131" y="69"/>
                  </a:cubicBezTo>
                  <a:cubicBezTo>
                    <a:pt x="131" y="68"/>
                    <a:pt x="131" y="68"/>
                    <a:pt x="131" y="67"/>
                  </a:cubicBezTo>
                  <a:cubicBezTo>
                    <a:pt x="130" y="94"/>
                    <a:pt x="101" y="115"/>
                    <a:pt x="66" y="115"/>
                  </a:cubicBezTo>
                  <a:close/>
                  <a:moveTo>
                    <a:pt x="66" y="125"/>
                  </a:moveTo>
                  <a:cubicBezTo>
                    <a:pt x="31" y="125"/>
                    <a:pt x="2" y="104"/>
                    <a:pt x="0" y="78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108"/>
                    <a:pt x="30" y="130"/>
                    <a:pt x="66" y="130"/>
                  </a:cubicBezTo>
                  <a:cubicBezTo>
                    <a:pt x="102" y="130"/>
                    <a:pt x="131" y="107"/>
                    <a:pt x="131" y="79"/>
                  </a:cubicBezTo>
                  <a:cubicBezTo>
                    <a:pt x="131" y="79"/>
                    <a:pt x="131" y="78"/>
                    <a:pt x="131" y="77"/>
                  </a:cubicBezTo>
                  <a:cubicBezTo>
                    <a:pt x="130" y="104"/>
                    <a:pt x="101" y="125"/>
                    <a:pt x="66" y="125"/>
                  </a:cubicBezTo>
                  <a:close/>
                  <a:moveTo>
                    <a:pt x="76" y="58"/>
                  </a:moveTo>
                  <a:cubicBezTo>
                    <a:pt x="76" y="57"/>
                    <a:pt x="75" y="56"/>
                    <a:pt x="74" y="55"/>
                  </a:cubicBezTo>
                  <a:cubicBezTo>
                    <a:pt x="73" y="54"/>
                    <a:pt x="71" y="54"/>
                    <a:pt x="69" y="5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3"/>
                    <a:pt x="72" y="62"/>
                    <a:pt x="74" y="61"/>
                  </a:cubicBezTo>
                  <a:cubicBezTo>
                    <a:pt x="75" y="61"/>
                    <a:pt x="76" y="60"/>
                    <a:pt x="76" y="58"/>
                  </a:cubicBezTo>
                  <a:close/>
                  <a:moveTo>
                    <a:pt x="62" y="42"/>
                  </a:moveTo>
                  <a:cubicBezTo>
                    <a:pt x="62" y="33"/>
                    <a:pt x="62" y="33"/>
                    <a:pt x="62" y="33"/>
                  </a:cubicBezTo>
                  <a:cubicBezTo>
                    <a:pt x="60" y="33"/>
                    <a:pt x="59" y="34"/>
                    <a:pt x="58" y="34"/>
                  </a:cubicBezTo>
                  <a:cubicBezTo>
                    <a:pt x="56" y="35"/>
                    <a:pt x="56" y="36"/>
                    <a:pt x="56" y="37"/>
                  </a:cubicBezTo>
                  <a:cubicBezTo>
                    <a:pt x="56" y="38"/>
                    <a:pt x="56" y="39"/>
                    <a:pt x="57" y="40"/>
                  </a:cubicBezTo>
                  <a:cubicBezTo>
                    <a:pt x="58" y="41"/>
                    <a:pt x="59" y="41"/>
                    <a:pt x="62" y="42"/>
                  </a:cubicBezTo>
                  <a:close/>
                  <a:moveTo>
                    <a:pt x="0" y="51"/>
                  </a:moveTo>
                  <a:cubicBezTo>
                    <a:pt x="0" y="23"/>
                    <a:pt x="30" y="0"/>
                    <a:pt x="66" y="0"/>
                  </a:cubicBezTo>
                  <a:cubicBezTo>
                    <a:pt x="102" y="0"/>
                    <a:pt x="131" y="22"/>
                    <a:pt x="131" y="50"/>
                  </a:cubicBezTo>
                  <a:cubicBezTo>
                    <a:pt x="131" y="78"/>
                    <a:pt x="102" y="100"/>
                    <a:pt x="66" y="100"/>
                  </a:cubicBezTo>
                  <a:cubicBezTo>
                    <a:pt x="30" y="100"/>
                    <a:pt x="0" y="78"/>
                    <a:pt x="0" y="51"/>
                  </a:cubicBezTo>
                  <a:close/>
                  <a:moveTo>
                    <a:pt x="39" y="38"/>
                  </a:moveTo>
                  <a:cubicBezTo>
                    <a:pt x="39" y="40"/>
                    <a:pt x="40" y="42"/>
                    <a:pt x="41" y="44"/>
                  </a:cubicBezTo>
                  <a:cubicBezTo>
                    <a:pt x="42" y="45"/>
                    <a:pt x="43" y="47"/>
                    <a:pt x="45" y="48"/>
                  </a:cubicBezTo>
                  <a:cubicBezTo>
                    <a:pt x="47" y="49"/>
                    <a:pt x="48" y="50"/>
                    <a:pt x="51" y="50"/>
                  </a:cubicBezTo>
                  <a:cubicBezTo>
                    <a:pt x="53" y="51"/>
                    <a:pt x="55" y="52"/>
                    <a:pt x="58" y="52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8" y="63"/>
                    <a:pt x="54" y="62"/>
                    <a:pt x="50" y="61"/>
                  </a:cubicBezTo>
                  <a:cubicBezTo>
                    <a:pt x="46" y="60"/>
                    <a:pt x="43" y="59"/>
                    <a:pt x="42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3" y="70"/>
                    <a:pt x="46" y="71"/>
                    <a:pt x="50" y="71"/>
                  </a:cubicBezTo>
                  <a:cubicBezTo>
                    <a:pt x="54" y="72"/>
                    <a:pt x="58" y="72"/>
                    <a:pt x="62" y="72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3" y="72"/>
                    <a:pt x="76" y="72"/>
                    <a:pt x="79" y="71"/>
                  </a:cubicBezTo>
                  <a:cubicBezTo>
                    <a:pt x="82" y="70"/>
                    <a:pt x="84" y="69"/>
                    <a:pt x="86" y="67"/>
                  </a:cubicBezTo>
                  <a:cubicBezTo>
                    <a:pt x="88" y="66"/>
                    <a:pt x="90" y="64"/>
                    <a:pt x="91" y="62"/>
                  </a:cubicBezTo>
                  <a:cubicBezTo>
                    <a:pt x="92" y="61"/>
                    <a:pt x="92" y="59"/>
                    <a:pt x="92" y="57"/>
                  </a:cubicBezTo>
                  <a:cubicBezTo>
                    <a:pt x="92" y="53"/>
                    <a:pt x="91" y="50"/>
                    <a:pt x="88" y="48"/>
                  </a:cubicBezTo>
                  <a:cubicBezTo>
                    <a:pt x="85" y="46"/>
                    <a:pt x="80" y="44"/>
                    <a:pt x="73" y="43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3" y="33"/>
                    <a:pt x="76" y="34"/>
                    <a:pt x="78" y="34"/>
                  </a:cubicBezTo>
                  <a:cubicBezTo>
                    <a:pt x="81" y="35"/>
                    <a:pt x="84" y="36"/>
                    <a:pt x="86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5" y="26"/>
                    <a:pt x="83" y="25"/>
                    <a:pt x="79" y="25"/>
                  </a:cubicBezTo>
                  <a:cubicBezTo>
                    <a:pt x="75" y="24"/>
                    <a:pt x="72" y="24"/>
                    <a:pt x="69" y="2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55" y="24"/>
                    <a:pt x="49" y="26"/>
                    <a:pt x="45" y="28"/>
                  </a:cubicBezTo>
                  <a:cubicBezTo>
                    <a:pt x="41" y="31"/>
                    <a:pt x="39" y="34"/>
                    <a:pt x="39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175"/>
            <p:cNvSpPr>
              <a:spLocks noEditPoints="1"/>
            </p:cNvSpPr>
            <p:nvPr/>
          </p:nvSpPr>
          <p:spPr bwMode="auto">
            <a:xfrm>
              <a:off x="5097463" y="4152900"/>
              <a:ext cx="379412" cy="379413"/>
            </a:xfrm>
            <a:custGeom>
              <a:avLst/>
              <a:gdLst>
                <a:gd name="T0" fmla="*/ 11 w 120"/>
                <a:gd name="T1" fmla="*/ 67 h 120"/>
                <a:gd name="T2" fmla="*/ 54 w 120"/>
                <a:gd name="T3" fmla="*/ 109 h 120"/>
                <a:gd name="T4" fmla="*/ 54 w 120"/>
                <a:gd name="T5" fmla="*/ 63 h 120"/>
                <a:gd name="T6" fmla="*/ 34 w 120"/>
                <a:gd name="T7" fmla="*/ 80 h 120"/>
                <a:gd name="T8" fmla="*/ 34 w 120"/>
                <a:gd name="T9" fmla="*/ 101 h 120"/>
                <a:gd name="T10" fmla="*/ 38 w 120"/>
                <a:gd name="T11" fmla="*/ 96 h 120"/>
                <a:gd name="T12" fmla="*/ 48 w 120"/>
                <a:gd name="T13" fmla="*/ 90 h 120"/>
                <a:gd name="T14" fmla="*/ 21 w 120"/>
                <a:gd name="T15" fmla="*/ 90 h 120"/>
                <a:gd name="T16" fmla="*/ 18 w 120"/>
                <a:gd name="T17" fmla="*/ 86 h 120"/>
                <a:gd name="T18" fmla="*/ 21 w 120"/>
                <a:gd name="T19" fmla="*/ 81 h 120"/>
                <a:gd name="T20" fmla="*/ 48 w 120"/>
                <a:gd name="T21" fmla="*/ 81 h 120"/>
                <a:gd name="T22" fmla="*/ 54 w 120"/>
                <a:gd name="T23" fmla="*/ 11 h 120"/>
                <a:gd name="T24" fmla="*/ 11 w 120"/>
                <a:gd name="T25" fmla="*/ 53 h 120"/>
                <a:gd name="T26" fmla="*/ 57 w 120"/>
                <a:gd name="T27" fmla="*/ 53 h 120"/>
                <a:gd name="T28" fmla="*/ 49 w 120"/>
                <a:gd name="T29" fmla="*/ 36 h 120"/>
                <a:gd name="T30" fmla="*/ 46 w 120"/>
                <a:gd name="T31" fmla="*/ 38 h 120"/>
                <a:gd name="T32" fmla="*/ 38 w 120"/>
                <a:gd name="T33" fmla="*/ 47 h 120"/>
                <a:gd name="T34" fmla="*/ 29 w 120"/>
                <a:gd name="T35" fmla="*/ 47 h 120"/>
                <a:gd name="T36" fmla="*/ 21 w 120"/>
                <a:gd name="T37" fmla="*/ 38 h 120"/>
                <a:gd name="T38" fmla="*/ 18 w 120"/>
                <a:gd name="T39" fmla="*/ 31 h 120"/>
                <a:gd name="T40" fmla="*/ 29 w 120"/>
                <a:gd name="T41" fmla="*/ 29 h 120"/>
                <a:gd name="T42" fmla="*/ 31 w 120"/>
                <a:gd name="T43" fmla="*/ 18 h 120"/>
                <a:gd name="T44" fmla="*/ 38 w 120"/>
                <a:gd name="T45" fmla="*/ 21 h 120"/>
                <a:gd name="T46" fmla="*/ 48 w 120"/>
                <a:gd name="T47" fmla="*/ 29 h 120"/>
                <a:gd name="T48" fmla="*/ 49 w 120"/>
                <a:gd name="T49" fmla="*/ 36 h 120"/>
                <a:gd name="T50" fmla="*/ 64 w 120"/>
                <a:gd name="T51" fmla="*/ 67 h 120"/>
                <a:gd name="T52" fmla="*/ 106 w 120"/>
                <a:gd name="T53" fmla="*/ 109 h 120"/>
                <a:gd name="T54" fmla="*/ 106 w 120"/>
                <a:gd name="T55" fmla="*/ 63 h 120"/>
                <a:gd name="T56" fmla="*/ 94 w 120"/>
                <a:gd name="T57" fmla="*/ 101 h 120"/>
                <a:gd name="T58" fmla="*/ 88 w 120"/>
                <a:gd name="T59" fmla="*/ 94 h 120"/>
                <a:gd name="T60" fmla="*/ 75 w 120"/>
                <a:gd name="T61" fmla="*/ 97 h 120"/>
                <a:gd name="T62" fmla="*/ 82 w 120"/>
                <a:gd name="T63" fmla="*/ 88 h 120"/>
                <a:gd name="T64" fmla="*/ 75 w 120"/>
                <a:gd name="T65" fmla="*/ 81 h 120"/>
                <a:gd name="T66" fmla="*/ 81 w 120"/>
                <a:gd name="T67" fmla="*/ 75 h 120"/>
                <a:gd name="T68" fmla="*/ 94 w 120"/>
                <a:gd name="T69" fmla="*/ 75 h 120"/>
                <a:gd name="T70" fmla="*/ 101 w 120"/>
                <a:gd name="T71" fmla="*/ 81 h 120"/>
                <a:gd name="T72" fmla="*/ 94 w 120"/>
                <a:gd name="T73" fmla="*/ 88 h 120"/>
                <a:gd name="T74" fmla="*/ 101 w 120"/>
                <a:gd name="T75" fmla="*/ 94 h 120"/>
                <a:gd name="T76" fmla="*/ 67 w 120"/>
                <a:gd name="T77" fmla="*/ 11 h 120"/>
                <a:gd name="T78" fmla="*/ 67 w 120"/>
                <a:gd name="T79" fmla="*/ 57 h 120"/>
                <a:gd name="T80" fmla="*/ 110 w 120"/>
                <a:gd name="T81" fmla="*/ 14 h 120"/>
                <a:gd name="T82" fmla="*/ 101 w 120"/>
                <a:gd name="T83" fmla="*/ 38 h 120"/>
                <a:gd name="T84" fmla="*/ 74 w 120"/>
                <a:gd name="T85" fmla="*/ 38 h 120"/>
                <a:gd name="T86" fmla="*/ 71 w 120"/>
                <a:gd name="T87" fmla="*/ 34 h 120"/>
                <a:gd name="T88" fmla="*/ 74 w 120"/>
                <a:gd name="T89" fmla="*/ 29 h 120"/>
                <a:gd name="T90" fmla="*/ 101 w 120"/>
                <a:gd name="T91" fmla="*/ 29 h 120"/>
                <a:gd name="T92" fmla="*/ 108 w 120"/>
                <a:gd name="T93" fmla="*/ 0 h 120"/>
                <a:gd name="T94" fmla="*/ 0 w 120"/>
                <a:gd name="T95" fmla="*/ 108 h 120"/>
                <a:gd name="T96" fmla="*/ 120 w 120"/>
                <a:gd name="T97" fmla="*/ 108 h 120"/>
                <a:gd name="T98" fmla="*/ 114 w 120"/>
                <a:gd name="T99" fmla="*/ 109 h 120"/>
                <a:gd name="T100" fmla="*/ 7 w 120"/>
                <a:gd name="T101" fmla="*/ 109 h 120"/>
                <a:gd name="T102" fmla="*/ 109 w 120"/>
                <a:gd name="T103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" h="120">
                  <a:moveTo>
                    <a:pt x="54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3" y="63"/>
                    <a:pt x="11" y="65"/>
                    <a:pt x="11" y="67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8"/>
                    <a:pt x="13" y="109"/>
                    <a:pt x="15" y="109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6" y="109"/>
                    <a:pt x="57" y="108"/>
                    <a:pt x="57" y="10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5"/>
                    <a:pt x="56" y="63"/>
                    <a:pt x="54" y="63"/>
                  </a:cubicBezTo>
                  <a:close/>
                  <a:moveTo>
                    <a:pt x="34" y="71"/>
                  </a:moveTo>
                  <a:cubicBezTo>
                    <a:pt x="36" y="71"/>
                    <a:pt x="38" y="73"/>
                    <a:pt x="38" y="75"/>
                  </a:cubicBezTo>
                  <a:cubicBezTo>
                    <a:pt x="38" y="78"/>
                    <a:pt x="36" y="80"/>
                    <a:pt x="34" y="80"/>
                  </a:cubicBezTo>
                  <a:cubicBezTo>
                    <a:pt x="31" y="80"/>
                    <a:pt x="29" y="78"/>
                    <a:pt x="29" y="75"/>
                  </a:cubicBezTo>
                  <a:cubicBezTo>
                    <a:pt x="29" y="73"/>
                    <a:pt x="31" y="71"/>
                    <a:pt x="34" y="71"/>
                  </a:cubicBezTo>
                  <a:close/>
                  <a:moveTo>
                    <a:pt x="34" y="101"/>
                  </a:moveTo>
                  <a:cubicBezTo>
                    <a:pt x="31" y="101"/>
                    <a:pt x="29" y="99"/>
                    <a:pt x="29" y="96"/>
                  </a:cubicBezTo>
                  <a:cubicBezTo>
                    <a:pt x="29" y="94"/>
                    <a:pt x="31" y="92"/>
                    <a:pt x="34" y="92"/>
                  </a:cubicBezTo>
                  <a:cubicBezTo>
                    <a:pt x="36" y="92"/>
                    <a:pt x="38" y="94"/>
                    <a:pt x="38" y="96"/>
                  </a:cubicBezTo>
                  <a:cubicBezTo>
                    <a:pt x="38" y="99"/>
                    <a:pt x="36" y="101"/>
                    <a:pt x="34" y="101"/>
                  </a:cubicBezTo>
                  <a:close/>
                  <a:moveTo>
                    <a:pt x="49" y="88"/>
                  </a:moveTo>
                  <a:cubicBezTo>
                    <a:pt x="49" y="89"/>
                    <a:pt x="49" y="90"/>
                    <a:pt x="48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8" y="89"/>
                    <a:pt x="18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9" y="81"/>
                    <a:pt x="20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9" y="81"/>
                    <a:pt x="49" y="82"/>
                    <a:pt x="49" y="83"/>
                  </a:cubicBezTo>
                  <a:lnTo>
                    <a:pt x="49" y="88"/>
                  </a:lnTo>
                  <a:close/>
                  <a:moveTo>
                    <a:pt x="54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3" y="11"/>
                    <a:pt x="11" y="12"/>
                    <a:pt x="11" y="14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5"/>
                    <a:pt x="13" y="57"/>
                    <a:pt x="1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6" y="57"/>
                    <a:pt x="57" y="55"/>
                    <a:pt x="57" y="53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2"/>
                    <a:pt x="56" y="11"/>
                    <a:pt x="54" y="11"/>
                  </a:cubicBezTo>
                  <a:close/>
                  <a:moveTo>
                    <a:pt x="49" y="36"/>
                  </a:moveTo>
                  <a:cubicBezTo>
                    <a:pt x="49" y="37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8"/>
                    <a:pt x="37" y="49"/>
                    <a:pt x="36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9"/>
                    <a:pt x="29" y="48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8" y="37"/>
                    <a:pt x="18" y="36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9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30" y="18"/>
                    <a:pt x="31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9"/>
                    <a:pt x="38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9" y="30"/>
                    <a:pt x="49" y="31"/>
                  </a:cubicBezTo>
                  <a:lnTo>
                    <a:pt x="49" y="36"/>
                  </a:lnTo>
                  <a:close/>
                  <a:moveTo>
                    <a:pt x="106" y="63"/>
                  </a:moveTo>
                  <a:cubicBezTo>
                    <a:pt x="67" y="63"/>
                    <a:pt x="67" y="63"/>
                    <a:pt x="67" y="63"/>
                  </a:cubicBezTo>
                  <a:cubicBezTo>
                    <a:pt x="65" y="63"/>
                    <a:pt x="64" y="65"/>
                    <a:pt x="64" y="67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108"/>
                    <a:pt x="65" y="109"/>
                    <a:pt x="67" y="109"/>
                  </a:cubicBezTo>
                  <a:cubicBezTo>
                    <a:pt x="106" y="109"/>
                    <a:pt x="106" y="109"/>
                    <a:pt x="106" y="109"/>
                  </a:cubicBezTo>
                  <a:cubicBezTo>
                    <a:pt x="108" y="109"/>
                    <a:pt x="110" y="108"/>
                    <a:pt x="110" y="10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5"/>
                    <a:pt x="108" y="63"/>
                    <a:pt x="106" y="63"/>
                  </a:cubicBezTo>
                  <a:close/>
                  <a:moveTo>
                    <a:pt x="101" y="97"/>
                  </a:moveTo>
                  <a:cubicBezTo>
                    <a:pt x="97" y="101"/>
                    <a:pt x="97" y="101"/>
                    <a:pt x="97" y="101"/>
                  </a:cubicBezTo>
                  <a:cubicBezTo>
                    <a:pt x="96" y="101"/>
                    <a:pt x="95" y="101"/>
                    <a:pt x="94" y="101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1" y="101"/>
                    <a:pt x="79" y="101"/>
                    <a:pt x="79" y="101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4" y="96"/>
                    <a:pt x="74" y="95"/>
                    <a:pt x="75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4" y="80"/>
                    <a:pt x="74" y="79"/>
                    <a:pt x="75" y="7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4"/>
                    <a:pt x="81" y="74"/>
                    <a:pt x="81" y="7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5" y="74"/>
                    <a:pt x="96" y="74"/>
                    <a:pt x="97" y="7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80"/>
                    <a:pt x="101" y="81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1" y="95"/>
                    <a:pt x="101" y="96"/>
                    <a:pt x="101" y="97"/>
                  </a:cubicBezTo>
                  <a:close/>
                  <a:moveTo>
                    <a:pt x="106" y="11"/>
                  </a:moveTo>
                  <a:cubicBezTo>
                    <a:pt x="67" y="11"/>
                    <a:pt x="67" y="11"/>
                    <a:pt x="67" y="11"/>
                  </a:cubicBezTo>
                  <a:cubicBezTo>
                    <a:pt x="65" y="11"/>
                    <a:pt x="64" y="12"/>
                    <a:pt x="64" y="14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5"/>
                    <a:pt x="65" y="57"/>
                    <a:pt x="67" y="57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8" y="57"/>
                    <a:pt x="110" y="55"/>
                    <a:pt x="110" y="5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2"/>
                    <a:pt x="108" y="11"/>
                    <a:pt x="106" y="11"/>
                  </a:cubicBezTo>
                  <a:close/>
                  <a:moveTo>
                    <a:pt x="102" y="36"/>
                  </a:moveTo>
                  <a:cubicBezTo>
                    <a:pt x="102" y="37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8"/>
                    <a:pt x="71" y="37"/>
                    <a:pt x="71" y="3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0"/>
                    <a:pt x="72" y="29"/>
                    <a:pt x="73" y="29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2" y="30"/>
                    <a:pt x="102" y="31"/>
                  </a:cubicBezTo>
                  <a:lnTo>
                    <a:pt x="102" y="36"/>
                  </a:lnTo>
                  <a:close/>
                  <a:moveTo>
                    <a:pt x="108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6" y="120"/>
                    <a:pt x="13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15" y="120"/>
                    <a:pt x="120" y="115"/>
                    <a:pt x="120" y="108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5"/>
                    <a:pt x="115" y="0"/>
                    <a:pt x="108" y="0"/>
                  </a:cubicBezTo>
                  <a:close/>
                  <a:moveTo>
                    <a:pt x="114" y="109"/>
                  </a:moveTo>
                  <a:cubicBezTo>
                    <a:pt x="114" y="112"/>
                    <a:pt x="112" y="114"/>
                    <a:pt x="109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9" y="114"/>
                    <a:pt x="7" y="112"/>
                    <a:pt x="7" y="10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8"/>
                    <a:pt x="9" y="6"/>
                    <a:pt x="11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2" y="6"/>
                    <a:pt x="114" y="8"/>
                    <a:pt x="114" y="11"/>
                  </a:cubicBezTo>
                  <a:lnTo>
                    <a:pt x="114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Freeform 176"/>
            <p:cNvSpPr>
              <a:spLocks noEditPoints="1"/>
            </p:cNvSpPr>
            <p:nvPr/>
          </p:nvSpPr>
          <p:spPr bwMode="auto">
            <a:xfrm>
              <a:off x="9609138" y="5051425"/>
              <a:ext cx="407987" cy="417513"/>
            </a:xfrm>
            <a:custGeom>
              <a:avLst/>
              <a:gdLst>
                <a:gd name="T0" fmla="*/ 22 w 129"/>
                <a:gd name="T1" fmla="*/ 111 h 132"/>
                <a:gd name="T2" fmla="*/ 18 w 129"/>
                <a:gd name="T3" fmla="*/ 110 h 132"/>
                <a:gd name="T4" fmla="*/ 22 w 129"/>
                <a:gd name="T5" fmla="*/ 108 h 132"/>
                <a:gd name="T6" fmla="*/ 24 w 129"/>
                <a:gd name="T7" fmla="*/ 33 h 132"/>
                <a:gd name="T8" fmla="*/ 25 w 129"/>
                <a:gd name="T9" fmla="*/ 108 h 132"/>
                <a:gd name="T10" fmla="*/ 108 w 129"/>
                <a:gd name="T11" fmla="*/ 110 h 132"/>
                <a:gd name="T12" fmla="*/ 25 w 129"/>
                <a:gd name="T13" fmla="*/ 111 h 132"/>
                <a:gd name="T14" fmla="*/ 24 w 129"/>
                <a:gd name="T15" fmla="*/ 115 h 132"/>
                <a:gd name="T16" fmla="*/ 105 w 129"/>
                <a:gd name="T17" fmla="*/ 50 h 132"/>
                <a:gd name="T18" fmla="*/ 68 w 129"/>
                <a:gd name="T19" fmla="*/ 80 h 132"/>
                <a:gd name="T20" fmla="*/ 61 w 129"/>
                <a:gd name="T21" fmla="*/ 90 h 132"/>
                <a:gd name="T22" fmla="*/ 58 w 129"/>
                <a:gd name="T23" fmla="*/ 89 h 132"/>
                <a:gd name="T24" fmla="*/ 51 w 129"/>
                <a:gd name="T25" fmla="*/ 89 h 132"/>
                <a:gd name="T26" fmla="*/ 37 w 129"/>
                <a:gd name="T27" fmla="*/ 92 h 132"/>
                <a:gd name="T28" fmla="*/ 28 w 129"/>
                <a:gd name="T29" fmla="*/ 101 h 132"/>
                <a:gd name="T30" fmla="*/ 29 w 129"/>
                <a:gd name="T31" fmla="*/ 103 h 132"/>
                <a:gd name="T32" fmla="*/ 38 w 129"/>
                <a:gd name="T33" fmla="*/ 94 h 132"/>
                <a:gd name="T34" fmla="*/ 46 w 129"/>
                <a:gd name="T35" fmla="*/ 96 h 132"/>
                <a:gd name="T36" fmla="*/ 57 w 129"/>
                <a:gd name="T37" fmla="*/ 91 h 132"/>
                <a:gd name="T38" fmla="*/ 63 w 129"/>
                <a:gd name="T39" fmla="*/ 92 h 132"/>
                <a:gd name="T40" fmla="*/ 75 w 129"/>
                <a:gd name="T41" fmla="*/ 82 h 132"/>
                <a:gd name="T42" fmla="*/ 106 w 129"/>
                <a:gd name="T43" fmla="*/ 52 h 132"/>
                <a:gd name="T44" fmla="*/ 105 w 129"/>
                <a:gd name="T45" fmla="*/ 50 h 132"/>
                <a:gd name="T46" fmla="*/ 103 w 129"/>
                <a:gd name="T47" fmla="*/ 98 h 132"/>
                <a:gd name="T48" fmla="*/ 103 w 129"/>
                <a:gd name="T49" fmla="*/ 96 h 132"/>
                <a:gd name="T50" fmla="*/ 81 w 129"/>
                <a:gd name="T51" fmla="*/ 80 h 132"/>
                <a:gd name="T52" fmla="*/ 78 w 129"/>
                <a:gd name="T53" fmla="*/ 80 h 132"/>
                <a:gd name="T54" fmla="*/ 86 w 129"/>
                <a:gd name="T55" fmla="*/ 82 h 132"/>
                <a:gd name="T56" fmla="*/ 36 w 129"/>
                <a:gd name="T57" fmla="*/ 90 h 132"/>
                <a:gd name="T58" fmla="*/ 54 w 129"/>
                <a:gd name="T59" fmla="*/ 84 h 132"/>
                <a:gd name="T60" fmla="*/ 69 w 129"/>
                <a:gd name="T61" fmla="*/ 76 h 132"/>
                <a:gd name="T62" fmla="*/ 76 w 129"/>
                <a:gd name="T63" fmla="*/ 77 h 132"/>
                <a:gd name="T64" fmla="*/ 75 w 129"/>
                <a:gd name="T65" fmla="*/ 74 h 132"/>
                <a:gd name="T66" fmla="*/ 59 w 129"/>
                <a:gd name="T67" fmla="*/ 84 h 132"/>
                <a:gd name="T68" fmla="*/ 41 w 129"/>
                <a:gd name="T69" fmla="*/ 82 h 132"/>
                <a:gd name="T70" fmla="*/ 30 w 129"/>
                <a:gd name="T71" fmla="*/ 88 h 132"/>
                <a:gd name="T72" fmla="*/ 30 w 129"/>
                <a:gd name="T73" fmla="*/ 90 h 132"/>
                <a:gd name="T74" fmla="*/ 45 w 129"/>
                <a:gd name="T75" fmla="*/ 16 h 132"/>
                <a:gd name="T76" fmla="*/ 88 w 129"/>
                <a:gd name="T77" fmla="*/ 12 h 132"/>
                <a:gd name="T78" fmla="*/ 84 w 129"/>
                <a:gd name="T79" fmla="*/ 0 h 132"/>
                <a:gd name="T80" fmla="*/ 41 w 129"/>
                <a:gd name="T81" fmla="*/ 4 h 132"/>
                <a:gd name="T82" fmla="*/ 45 w 129"/>
                <a:gd name="T83" fmla="*/ 16 h 132"/>
                <a:gd name="T84" fmla="*/ 92 w 129"/>
                <a:gd name="T85" fmla="*/ 3 h 132"/>
                <a:gd name="T86" fmla="*/ 112 w 129"/>
                <a:gd name="T87" fmla="*/ 11 h 132"/>
                <a:gd name="T88" fmla="*/ 121 w 129"/>
                <a:gd name="T89" fmla="*/ 115 h 132"/>
                <a:gd name="T90" fmla="*/ 17 w 129"/>
                <a:gd name="T91" fmla="*/ 124 h 132"/>
                <a:gd name="T92" fmla="*/ 8 w 129"/>
                <a:gd name="T93" fmla="*/ 20 h 132"/>
                <a:gd name="T94" fmla="*/ 37 w 129"/>
                <a:gd name="T95" fmla="*/ 11 h 132"/>
                <a:gd name="T96" fmla="*/ 10 w 129"/>
                <a:gd name="T97" fmla="*/ 3 h 132"/>
                <a:gd name="T98" fmla="*/ 0 w 129"/>
                <a:gd name="T99" fmla="*/ 122 h 132"/>
                <a:gd name="T100" fmla="*/ 119 w 129"/>
                <a:gd name="T101" fmla="*/ 132 h 132"/>
                <a:gd name="T102" fmla="*/ 129 w 129"/>
                <a:gd name="T103" fmla="*/ 1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2">
                  <a:moveTo>
                    <a:pt x="22" y="113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19" y="111"/>
                    <a:pt x="18" y="111"/>
                    <a:pt x="18" y="110"/>
                  </a:cubicBezTo>
                  <a:cubicBezTo>
                    <a:pt x="18" y="109"/>
                    <a:pt x="19" y="108"/>
                    <a:pt x="20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5" y="33"/>
                    <a:pt x="25" y="34"/>
                    <a:pt x="25" y="35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8" y="109"/>
                    <a:pt x="108" y="110"/>
                  </a:cubicBezTo>
                  <a:cubicBezTo>
                    <a:pt x="108" y="111"/>
                    <a:pt x="107" y="111"/>
                    <a:pt x="106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5" y="114"/>
                    <a:pt x="25" y="115"/>
                    <a:pt x="24" y="115"/>
                  </a:cubicBezTo>
                  <a:cubicBezTo>
                    <a:pt x="23" y="115"/>
                    <a:pt x="22" y="114"/>
                    <a:pt x="22" y="113"/>
                  </a:cubicBezTo>
                  <a:close/>
                  <a:moveTo>
                    <a:pt x="105" y="50"/>
                  </a:moveTo>
                  <a:cubicBezTo>
                    <a:pt x="74" y="80"/>
                    <a:pt x="74" y="80"/>
                    <a:pt x="74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2"/>
                    <a:pt x="28" y="102"/>
                  </a:cubicBezTo>
                  <a:cubicBezTo>
                    <a:pt x="28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2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1"/>
                    <a:pt x="106" y="51"/>
                    <a:pt x="106" y="50"/>
                  </a:cubicBezTo>
                  <a:cubicBezTo>
                    <a:pt x="106" y="50"/>
                    <a:pt x="105" y="50"/>
                    <a:pt x="105" y="50"/>
                  </a:cubicBezTo>
                  <a:close/>
                  <a:moveTo>
                    <a:pt x="102" y="97"/>
                  </a:moveTo>
                  <a:cubicBezTo>
                    <a:pt x="102" y="98"/>
                    <a:pt x="102" y="98"/>
                    <a:pt x="103" y="98"/>
                  </a:cubicBezTo>
                  <a:cubicBezTo>
                    <a:pt x="103" y="98"/>
                    <a:pt x="103" y="98"/>
                    <a:pt x="103" y="97"/>
                  </a:cubicBezTo>
                  <a:cubicBezTo>
                    <a:pt x="104" y="97"/>
                    <a:pt x="104" y="96"/>
                    <a:pt x="103" y="96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6" y="82"/>
                    <a:pt x="86" y="82"/>
                    <a:pt x="86" y="82"/>
                  </a:cubicBezTo>
                  <a:lnTo>
                    <a:pt x="102" y="97"/>
                  </a:lnTo>
                  <a:close/>
                  <a:moveTo>
                    <a:pt x="36" y="90"/>
                  </a:moveTo>
                  <a:cubicBezTo>
                    <a:pt x="42" y="84"/>
                    <a:pt x="42" y="84"/>
                    <a:pt x="42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29" y="88"/>
                    <a:pt x="29" y="89"/>
                    <a:pt x="29" y="89"/>
                  </a:cubicBezTo>
                  <a:cubicBezTo>
                    <a:pt x="29" y="90"/>
                    <a:pt x="29" y="90"/>
                    <a:pt x="30" y="90"/>
                  </a:cubicBezTo>
                  <a:lnTo>
                    <a:pt x="36" y="90"/>
                  </a:lnTo>
                  <a:close/>
                  <a:moveTo>
                    <a:pt x="45" y="16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7" y="16"/>
                    <a:pt x="88" y="14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7" y="0"/>
                    <a:pt x="8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1" y="2"/>
                    <a:pt x="41" y="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4"/>
                    <a:pt x="43" y="16"/>
                    <a:pt x="45" y="16"/>
                  </a:cubicBezTo>
                  <a:close/>
                  <a:moveTo>
                    <a:pt x="119" y="3"/>
                  </a:moveTo>
                  <a:cubicBezTo>
                    <a:pt x="92" y="3"/>
                    <a:pt x="92" y="3"/>
                    <a:pt x="92" y="3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7" y="11"/>
                    <a:pt x="121" y="15"/>
                    <a:pt x="121" y="20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20"/>
                    <a:pt x="117" y="124"/>
                    <a:pt x="112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2" y="124"/>
                    <a:pt x="8" y="120"/>
                    <a:pt x="8" y="11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5"/>
                    <a:pt x="12" y="11"/>
                    <a:pt x="1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8"/>
                    <a:pt x="4" y="132"/>
                    <a:pt x="10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25" y="132"/>
                    <a:pt x="129" y="128"/>
                    <a:pt x="129" y="12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7"/>
                    <a:pt x="125" y="3"/>
                    <a:pt x="1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Freeform 177"/>
            <p:cNvSpPr>
              <a:spLocks noEditPoints="1"/>
            </p:cNvSpPr>
            <p:nvPr/>
          </p:nvSpPr>
          <p:spPr bwMode="auto">
            <a:xfrm>
              <a:off x="9615488" y="3216275"/>
              <a:ext cx="395287" cy="417513"/>
            </a:xfrm>
            <a:custGeom>
              <a:avLst/>
              <a:gdLst>
                <a:gd name="T0" fmla="*/ 48 w 125"/>
                <a:gd name="T1" fmla="*/ 132 h 132"/>
                <a:gd name="T2" fmla="*/ 77 w 125"/>
                <a:gd name="T3" fmla="*/ 123 h 132"/>
                <a:gd name="T4" fmla="*/ 48 w 125"/>
                <a:gd name="T5" fmla="*/ 109 h 132"/>
                <a:gd name="T6" fmla="*/ 77 w 125"/>
                <a:gd name="T7" fmla="*/ 119 h 132"/>
                <a:gd name="T8" fmla="*/ 77 w 125"/>
                <a:gd name="T9" fmla="*/ 96 h 132"/>
                <a:gd name="T10" fmla="*/ 48 w 125"/>
                <a:gd name="T11" fmla="*/ 105 h 132"/>
                <a:gd name="T12" fmla="*/ 77 w 125"/>
                <a:gd name="T13" fmla="*/ 96 h 132"/>
                <a:gd name="T14" fmla="*/ 44 w 125"/>
                <a:gd name="T15" fmla="*/ 87 h 132"/>
                <a:gd name="T16" fmla="*/ 81 w 125"/>
                <a:gd name="T17" fmla="*/ 87 h 132"/>
                <a:gd name="T18" fmla="*/ 48 w 125"/>
                <a:gd name="T19" fmla="*/ 69 h 132"/>
                <a:gd name="T20" fmla="*/ 77 w 125"/>
                <a:gd name="T21" fmla="*/ 78 h 132"/>
                <a:gd name="T22" fmla="*/ 77 w 125"/>
                <a:gd name="T23" fmla="*/ 55 h 132"/>
                <a:gd name="T24" fmla="*/ 48 w 125"/>
                <a:gd name="T25" fmla="*/ 65 h 132"/>
                <a:gd name="T26" fmla="*/ 77 w 125"/>
                <a:gd name="T27" fmla="*/ 55 h 132"/>
                <a:gd name="T28" fmla="*/ 44 w 125"/>
                <a:gd name="T29" fmla="*/ 45 h 132"/>
                <a:gd name="T30" fmla="*/ 81 w 125"/>
                <a:gd name="T31" fmla="*/ 45 h 132"/>
                <a:gd name="T32" fmla="*/ 48 w 125"/>
                <a:gd name="T33" fmla="*/ 27 h 132"/>
                <a:gd name="T34" fmla="*/ 77 w 125"/>
                <a:gd name="T35" fmla="*/ 36 h 132"/>
                <a:gd name="T36" fmla="*/ 77 w 125"/>
                <a:gd name="T37" fmla="*/ 13 h 132"/>
                <a:gd name="T38" fmla="*/ 48 w 125"/>
                <a:gd name="T39" fmla="*/ 23 h 132"/>
                <a:gd name="T40" fmla="*/ 77 w 125"/>
                <a:gd name="T41" fmla="*/ 13 h 132"/>
                <a:gd name="T42" fmla="*/ 44 w 125"/>
                <a:gd name="T43" fmla="*/ 5 h 132"/>
                <a:gd name="T44" fmla="*/ 81 w 125"/>
                <a:gd name="T45" fmla="*/ 5 h 132"/>
                <a:gd name="T46" fmla="*/ 4 w 125"/>
                <a:gd name="T47" fmla="*/ 123 h 132"/>
                <a:gd name="T48" fmla="*/ 33 w 125"/>
                <a:gd name="T49" fmla="*/ 132 h 132"/>
                <a:gd name="T50" fmla="*/ 33 w 125"/>
                <a:gd name="T51" fmla="*/ 109 h 132"/>
                <a:gd name="T52" fmla="*/ 4 w 125"/>
                <a:gd name="T53" fmla="*/ 119 h 132"/>
                <a:gd name="T54" fmla="*/ 33 w 125"/>
                <a:gd name="T55" fmla="*/ 109 h 132"/>
                <a:gd name="T56" fmla="*/ 0 w 125"/>
                <a:gd name="T57" fmla="*/ 100 h 132"/>
                <a:gd name="T58" fmla="*/ 37 w 125"/>
                <a:gd name="T59" fmla="*/ 100 h 132"/>
                <a:gd name="T60" fmla="*/ 4 w 125"/>
                <a:gd name="T61" fmla="*/ 82 h 132"/>
                <a:gd name="T62" fmla="*/ 33 w 125"/>
                <a:gd name="T63" fmla="*/ 92 h 132"/>
                <a:gd name="T64" fmla="*/ 33 w 125"/>
                <a:gd name="T65" fmla="*/ 69 h 132"/>
                <a:gd name="T66" fmla="*/ 4 w 125"/>
                <a:gd name="T67" fmla="*/ 78 h 132"/>
                <a:gd name="T68" fmla="*/ 33 w 125"/>
                <a:gd name="T69" fmla="*/ 69 h 132"/>
                <a:gd name="T70" fmla="*/ 0 w 125"/>
                <a:gd name="T71" fmla="*/ 60 h 132"/>
                <a:gd name="T72" fmla="*/ 37 w 125"/>
                <a:gd name="T73" fmla="*/ 60 h 132"/>
                <a:gd name="T74" fmla="*/ 92 w 125"/>
                <a:gd name="T75" fmla="*/ 123 h 132"/>
                <a:gd name="T76" fmla="*/ 121 w 125"/>
                <a:gd name="T77" fmla="*/ 132 h 132"/>
                <a:gd name="T78" fmla="*/ 121 w 125"/>
                <a:gd name="T79" fmla="*/ 109 h 132"/>
                <a:gd name="T80" fmla="*/ 92 w 125"/>
                <a:gd name="T81" fmla="*/ 119 h 132"/>
                <a:gd name="T82" fmla="*/ 121 w 125"/>
                <a:gd name="T83" fmla="*/ 109 h 132"/>
                <a:gd name="T84" fmla="*/ 88 w 125"/>
                <a:gd name="T85" fmla="*/ 100 h 132"/>
                <a:gd name="T86" fmla="*/ 125 w 125"/>
                <a:gd name="T87" fmla="*/ 100 h 132"/>
                <a:gd name="T88" fmla="*/ 121 w 125"/>
                <a:gd name="T89" fmla="*/ 92 h 132"/>
                <a:gd name="T90" fmla="*/ 92 w 125"/>
                <a:gd name="T91" fmla="*/ 8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5" h="132">
                  <a:moveTo>
                    <a:pt x="81" y="127"/>
                  </a:moveTo>
                  <a:cubicBezTo>
                    <a:pt x="81" y="130"/>
                    <a:pt x="79" y="132"/>
                    <a:pt x="77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6" y="132"/>
                    <a:pt x="44" y="130"/>
                    <a:pt x="44" y="127"/>
                  </a:cubicBezTo>
                  <a:cubicBezTo>
                    <a:pt x="44" y="125"/>
                    <a:pt x="46" y="123"/>
                    <a:pt x="48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9" y="123"/>
                    <a:pt x="81" y="125"/>
                    <a:pt x="81" y="127"/>
                  </a:cubicBezTo>
                  <a:close/>
                  <a:moveTo>
                    <a:pt x="77" y="109"/>
                  </a:moveTo>
                  <a:cubicBezTo>
                    <a:pt x="48" y="109"/>
                    <a:pt x="48" y="109"/>
                    <a:pt x="48" y="109"/>
                  </a:cubicBezTo>
                  <a:cubicBezTo>
                    <a:pt x="46" y="109"/>
                    <a:pt x="44" y="111"/>
                    <a:pt x="44" y="114"/>
                  </a:cubicBezTo>
                  <a:cubicBezTo>
                    <a:pt x="44" y="116"/>
                    <a:pt x="46" y="119"/>
                    <a:pt x="48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9" y="119"/>
                    <a:pt x="81" y="116"/>
                    <a:pt x="81" y="114"/>
                  </a:cubicBezTo>
                  <a:cubicBezTo>
                    <a:pt x="81" y="111"/>
                    <a:pt x="79" y="109"/>
                    <a:pt x="77" y="109"/>
                  </a:cubicBezTo>
                  <a:close/>
                  <a:moveTo>
                    <a:pt x="77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6" y="96"/>
                    <a:pt x="44" y="98"/>
                    <a:pt x="44" y="100"/>
                  </a:cubicBezTo>
                  <a:cubicBezTo>
                    <a:pt x="44" y="103"/>
                    <a:pt x="46" y="105"/>
                    <a:pt x="48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9" y="105"/>
                    <a:pt x="81" y="103"/>
                    <a:pt x="81" y="100"/>
                  </a:cubicBezTo>
                  <a:cubicBezTo>
                    <a:pt x="81" y="98"/>
                    <a:pt x="79" y="96"/>
                    <a:pt x="77" y="96"/>
                  </a:cubicBezTo>
                  <a:close/>
                  <a:moveTo>
                    <a:pt x="77" y="82"/>
                  </a:moveTo>
                  <a:cubicBezTo>
                    <a:pt x="48" y="82"/>
                    <a:pt x="48" y="82"/>
                    <a:pt x="48" y="82"/>
                  </a:cubicBezTo>
                  <a:cubicBezTo>
                    <a:pt x="46" y="82"/>
                    <a:pt x="44" y="84"/>
                    <a:pt x="44" y="87"/>
                  </a:cubicBezTo>
                  <a:cubicBezTo>
                    <a:pt x="44" y="89"/>
                    <a:pt x="46" y="92"/>
                    <a:pt x="48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9" y="92"/>
                    <a:pt x="81" y="89"/>
                    <a:pt x="81" y="87"/>
                  </a:cubicBezTo>
                  <a:cubicBezTo>
                    <a:pt x="81" y="84"/>
                    <a:pt x="79" y="82"/>
                    <a:pt x="77" y="82"/>
                  </a:cubicBezTo>
                  <a:close/>
                  <a:moveTo>
                    <a:pt x="77" y="69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6" y="69"/>
                    <a:pt x="44" y="71"/>
                    <a:pt x="44" y="73"/>
                  </a:cubicBezTo>
                  <a:cubicBezTo>
                    <a:pt x="44" y="76"/>
                    <a:pt x="46" y="78"/>
                    <a:pt x="48" y="7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9" y="78"/>
                    <a:pt x="81" y="76"/>
                    <a:pt x="81" y="73"/>
                  </a:cubicBezTo>
                  <a:cubicBezTo>
                    <a:pt x="81" y="71"/>
                    <a:pt x="79" y="69"/>
                    <a:pt x="77" y="69"/>
                  </a:cubicBezTo>
                  <a:close/>
                  <a:moveTo>
                    <a:pt x="77" y="55"/>
                  </a:moveTo>
                  <a:cubicBezTo>
                    <a:pt x="48" y="55"/>
                    <a:pt x="48" y="55"/>
                    <a:pt x="48" y="55"/>
                  </a:cubicBezTo>
                  <a:cubicBezTo>
                    <a:pt x="46" y="55"/>
                    <a:pt x="44" y="57"/>
                    <a:pt x="44" y="60"/>
                  </a:cubicBezTo>
                  <a:cubicBezTo>
                    <a:pt x="44" y="63"/>
                    <a:pt x="46" y="65"/>
                    <a:pt x="48" y="65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9" y="65"/>
                    <a:pt x="81" y="63"/>
                    <a:pt x="81" y="60"/>
                  </a:cubicBezTo>
                  <a:cubicBezTo>
                    <a:pt x="81" y="57"/>
                    <a:pt x="79" y="55"/>
                    <a:pt x="77" y="55"/>
                  </a:cubicBezTo>
                  <a:close/>
                  <a:moveTo>
                    <a:pt x="77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46" y="40"/>
                    <a:pt x="44" y="43"/>
                    <a:pt x="44" y="45"/>
                  </a:cubicBezTo>
                  <a:cubicBezTo>
                    <a:pt x="44" y="48"/>
                    <a:pt x="46" y="50"/>
                    <a:pt x="4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9" y="50"/>
                    <a:pt x="81" y="48"/>
                    <a:pt x="81" y="45"/>
                  </a:cubicBezTo>
                  <a:cubicBezTo>
                    <a:pt x="81" y="43"/>
                    <a:pt x="79" y="40"/>
                    <a:pt x="77" y="40"/>
                  </a:cubicBezTo>
                  <a:close/>
                  <a:moveTo>
                    <a:pt x="77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6" y="27"/>
                    <a:pt x="44" y="29"/>
                    <a:pt x="44" y="32"/>
                  </a:cubicBezTo>
                  <a:cubicBezTo>
                    <a:pt x="44" y="34"/>
                    <a:pt x="46" y="36"/>
                    <a:pt x="48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9" y="36"/>
                    <a:pt x="81" y="34"/>
                    <a:pt x="81" y="32"/>
                  </a:cubicBezTo>
                  <a:cubicBezTo>
                    <a:pt x="81" y="29"/>
                    <a:pt x="79" y="27"/>
                    <a:pt x="77" y="27"/>
                  </a:cubicBezTo>
                  <a:close/>
                  <a:moveTo>
                    <a:pt x="77" y="13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6" y="13"/>
                    <a:pt x="44" y="16"/>
                    <a:pt x="44" y="18"/>
                  </a:cubicBezTo>
                  <a:cubicBezTo>
                    <a:pt x="44" y="21"/>
                    <a:pt x="46" y="23"/>
                    <a:pt x="48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9" y="23"/>
                    <a:pt x="81" y="21"/>
                    <a:pt x="81" y="18"/>
                  </a:cubicBezTo>
                  <a:cubicBezTo>
                    <a:pt x="81" y="16"/>
                    <a:pt x="79" y="13"/>
                    <a:pt x="77" y="13"/>
                  </a:cubicBezTo>
                  <a:close/>
                  <a:moveTo>
                    <a:pt x="77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46" y="0"/>
                    <a:pt x="44" y="2"/>
                    <a:pt x="44" y="5"/>
                  </a:cubicBezTo>
                  <a:cubicBezTo>
                    <a:pt x="44" y="7"/>
                    <a:pt x="46" y="9"/>
                    <a:pt x="48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9" y="9"/>
                    <a:pt x="81" y="7"/>
                    <a:pt x="81" y="5"/>
                  </a:cubicBezTo>
                  <a:cubicBezTo>
                    <a:pt x="81" y="2"/>
                    <a:pt x="79" y="0"/>
                    <a:pt x="77" y="0"/>
                  </a:cubicBezTo>
                  <a:close/>
                  <a:moveTo>
                    <a:pt x="33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2" y="123"/>
                    <a:pt x="0" y="125"/>
                    <a:pt x="0" y="127"/>
                  </a:cubicBezTo>
                  <a:cubicBezTo>
                    <a:pt x="0" y="130"/>
                    <a:pt x="2" y="132"/>
                    <a:pt x="4" y="132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2"/>
                    <a:pt x="37" y="130"/>
                    <a:pt x="37" y="127"/>
                  </a:cubicBezTo>
                  <a:cubicBezTo>
                    <a:pt x="37" y="125"/>
                    <a:pt x="35" y="123"/>
                    <a:pt x="33" y="123"/>
                  </a:cubicBezTo>
                  <a:close/>
                  <a:moveTo>
                    <a:pt x="33" y="109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2" y="109"/>
                    <a:pt x="0" y="111"/>
                    <a:pt x="0" y="114"/>
                  </a:cubicBezTo>
                  <a:cubicBezTo>
                    <a:pt x="0" y="116"/>
                    <a:pt x="2" y="119"/>
                    <a:pt x="4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5" y="119"/>
                    <a:pt x="37" y="116"/>
                    <a:pt x="37" y="114"/>
                  </a:cubicBezTo>
                  <a:cubicBezTo>
                    <a:pt x="37" y="111"/>
                    <a:pt x="35" y="109"/>
                    <a:pt x="33" y="109"/>
                  </a:cubicBezTo>
                  <a:close/>
                  <a:moveTo>
                    <a:pt x="33" y="96"/>
                  </a:moveTo>
                  <a:cubicBezTo>
                    <a:pt x="4" y="96"/>
                    <a:pt x="4" y="96"/>
                    <a:pt x="4" y="96"/>
                  </a:cubicBezTo>
                  <a:cubicBezTo>
                    <a:pt x="2" y="96"/>
                    <a:pt x="0" y="98"/>
                    <a:pt x="0" y="100"/>
                  </a:cubicBezTo>
                  <a:cubicBezTo>
                    <a:pt x="0" y="103"/>
                    <a:pt x="2" y="105"/>
                    <a:pt x="4" y="105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5" y="105"/>
                    <a:pt x="37" y="103"/>
                    <a:pt x="37" y="100"/>
                  </a:cubicBezTo>
                  <a:cubicBezTo>
                    <a:pt x="37" y="98"/>
                    <a:pt x="35" y="96"/>
                    <a:pt x="33" y="96"/>
                  </a:cubicBezTo>
                  <a:close/>
                  <a:moveTo>
                    <a:pt x="33" y="82"/>
                  </a:moveTo>
                  <a:cubicBezTo>
                    <a:pt x="4" y="82"/>
                    <a:pt x="4" y="82"/>
                    <a:pt x="4" y="82"/>
                  </a:cubicBezTo>
                  <a:cubicBezTo>
                    <a:pt x="2" y="82"/>
                    <a:pt x="0" y="84"/>
                    <a:pt x="0" y="87"/>
                  </a:cubicBezTo>
                  <a:cubicBezTo>
                    <a:pt x="0" y="89"/>
                    <a:pt x="2" y="92"/>
                    <a:pt x="4" y="9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5" y="92"/>
                    <a:pt x="37" y="89"/>
                    <a:pt x="37" y="87"/>
                  </a:cubicBezTo>
                  <a:cubicBezTo>
                    <a:pt x="37" y="84"/>
                    <a:pt x="35" y="82"/>
                    <a:pt x="33" y="82"/>
                  </a:cubicBezTo>
                  <a:close/>
                  <a:moveTo>
                    <a:pt x="33" y="69"/>
                  </a:moveTo>
                  <a:cubicBezTo>
                    <a:pt x="4" y="69"/>
                    <a:pt x="4" y="69"/>
                    <a:pt x="4" y="69"/>
                  </a:cubicBezTo>
                  <a:cubicBezTo>
                    <a:pt x="2" y="69"/>
                    <a:pt x="0" y="71"/>
                    <a:pt x="0" y="73"/>
                  </a:cubicBezTo>
                  <a:cubicBezTo>
                    <a:pt x="0" y="76"/>
                    <a:pt x="2" y="78"/>
                    <a:pt x="4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5" y="78"/>
                    <a:pt x="37" y="76"/>
                    <a:pt x="37" y="73"/>
                  </a:cubicBezTo>
                  <a:cubicBezTo>
                    <a:pt x="37" y="71"/>
                    <a:pt x="35" y="69"/>
                    <a:pt x="33" y="69"/>
                  </a:cubicBezTo>
                  <a:close/>
                  <a:moveTo>
                    <a:pt x="33" y="55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2" y="55"/>
                    <a:pt x="0" y="57"/>
                    <a:pt x="0" y="60"/>
                  </a:cubicBezTo>
                  <a:cubicBezTo>
                    <a:pt x="0" y="63"/>
                    <a:pt x="2" y="65"/>
                    <a:pt x="4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65"/>
                    <a:pt x="37" y="63"/>
                    <a:pt x="37" y="60"/>
                  </a:cubicBezTo>
                  <a:cubicBezTo>
                    <a:pt x="37" y="57"/>
                    <a:pt x="35" y="55"/>
                    <a:pt x="33" y="55"/>
                  </a:cubicBezTo>
                  <a:close/>
                  <a:moveTo>
                    <a:pt x="121" y="123"/>
                  </a:moveTo>
                  <a:cubicBezTo>
                    <a:pt x="92" y="123"/>
                    <a:pt x="92" y="123"/>
                    <a:pt x="92" y="123"/>
                  </a:cubicBezTo>
                  <a:cubicBezTo>
                    <a:pt x="90" y="123"/>
                    <a:pt x="88" y="125"/>
                    <a:pt x="88" y="127"/>
                  </a:cubicBezTo>
                  <a:cubicBezTo>
                    <a:pt x="88" y="130"/>
                    <a:pt x="90" y="132"/>
                    <a:pt x="92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3" y="132"/>
                    <a:pt x="125" y="130"/>
                    <a:pt x="125" y="127"/>
                  </a:cubicBezTo>
                  <a:cubicBezTo>
                    <a:pt x="125" y="125"/>
                    <a:pt x="123" y="123"/>
                    <a:pt x="121" y="123"/>
                  </a:cubicBezTo>
                  <a:close/>
                  <a:moveTo>
                    <a:pt x="121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8" y="111"/>
                    <a:pt x="88" y="114"/>
                  </a:cubicBezTo>
                  <a:cubicBezTo>
                    <a:pt x="88" y="116"/>
                    <a:pt x="90" y="119"/>
                    <a:pt x="92" y="119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3" y="119"/>
                    <a:pt x="125" y="116"/>
                    <a:pt x="125" y="114"/>
                  </a:cubicBezTo>
                  <a:cubicBezTo>
                    <a:pt x="125" y="111"/>
                    <a:pt x="123" y="109"/>
                    <a:pt x="121" y="109"/>
                  </a:cubicBezTo>
                  <a:close/>
                  <a:moveTo>
                    <a:pt x="121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0" y="96"/>
                    <a:pt x="88" y="98"/>
                    <a:pt x="88" y="100"/>
                  </a:cubicBezTo>
                  <a:cubicBezTo>
                    <a:pt x="88" y="103"/>
                    <a:pt x="90" y="105"/>
                    <a:pt x="92" y="105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3" y="105"/>
                    <a:pt x="125" y="103"/>
                    <a:pt x="125" y="100"/>
                  </a:cubicBezTo>
                  <a:cubicBezTo>
                    <a:pt x="125" y="98"/>
                    <a:pt x="123" y="96"/>
                    <a:pt x="121" y="96"/>
                  </a:cubicBezTo>
                  <a:close/>
                  <a:moveTo>
                    <a:pt x="92" y="92"/>
                  </a:moveTo>
                  <a:cubicBezTo>
                    <a:pt x="121" y="92"/>
                    <a:pt x="121" y="92"/>
                    <a:pt x="121" y="92"/>
                  </a:cubicBezTo>
                  <a:cubicBezTo>
                    <a:pt x="123" y="92"/>
                    <a:pt x="125" y="89"/>
                    <a:pt x="125" y="87"/>
                  </a:cubicBezTo>
                  <a:cubicBezTo>
                    <a:pt x="125" y="84"/>
                    <a:pt x="123" y="82"/>
                    <a:pt x="121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0" y="82"/>
                    <a:pt x="88" y="84"/>
                    <a:pt x="88" y="87"/>
                  </a:cubicBezTo>
                  <a:cubicBezTo>
                    <a:pt x="88" y="89"/>
                    <a:pt x="90" y="92"/>
                    <a:pt x="92" y="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178"/>
            <p:cNvSpPr>
              <a:spLocks noEditPoints="1"/>
            </p:cNvSpPr>
            <p:nvPr/>
          </p:nvSpPr>
          <p:spPr bwMode="auto">
            <a:xfrm>
              <a:off x="10525125" y="441325"/>
              <a:ext cx="382587" cy="466725"/>
            </a:xfrm>
            <a:custGeom>
              <a:avLst/>
              <a:gdLst>
                <a:gd name="T0" fmla="*/ 103 w 121"/>
                <a:gd name="T1" fmla="*/ 36 h 148"/>
                <a:gd name="T2" fmla="*/ 103 w 121"/>
                <a:gd name="T3" fmla="*/ 31 h 148"/>
                <a:gd name="T4" fmla="*/ 16 w 121"/>
                <a:gd name="T5" fmla="*/ 99 h 148"/>
                <a:gd name="T6" fmla="*/ 18 w 121"/>
                <a:gd name="T7" fmla="*/ 34 h 148"/>
                <a:gd name="T8" fmla="*/ 3 w 121"/>
                <a:gd name="T9" fmla="*/ 108 h 148"/>
                <a:gd name="T10" fmla="*/ 17 w 121"/>
                <a:gd name="T11" fmla="*/ 115 h 148"/>
                <a:gd name="T12" fmla="*/ 18 w 121"/>
                <a:gd name="T13" fmla="*/ 97 h 148"/>
                <a:gd name="T14" fmla="*/ 61 w 121"/>
                <a:gd name="T15" fmla="*/ 0 h 148"/>
                <a:gd name="T16" fmla="*/ 28 w 121"/>
                <a:gd name="T17" fmla="*/ 36 h 148"/>
                <a:gd name="T18" fmla="*/ 61 w 121"/>
                <a:gd name="T19" fmla="*/ 66 h 148"/>
                <a:gd name="T20" fmla="*/ 75 w 121"/>
                <a:gd name="T21" fmla="*/ 20 h 148"/>
                <a:gd name="T22" fmla="*/ 45 w 121"/>
                <a:gd name="T23" fmla="*/ 30 h 148"/>
                <a:gd name="T24" fmla="*/ 47 w 121"/>
                <a:gd name="T25" fmla="*/ 36 h 148"/>
                <a:gd name="T26" fmla="*/ 47 w 121"/>
                <a:gd name="T27" fmla="*/ 38 h 148"/>
                <a:gd name="T28" fmla="*/ 44 w 121"/>
                <a:gd name="T29" fmla="*/ 42 h 148"/>
                <a:gd name="T30" fmla="*/ 75 w 121"/>
                <a:gd name="T31" fmla="*/ 52 h 148"/>
                <a:gd name="T32" fmla="*/ 66 w 121"/>
                <a:gd name="T33" fmla="*/ 48 h 148"/>
                <a:gd name="T34" fmla="*/ 63 w 121"/>
                <a:gd name="T35" fmla="*/ 47 h 148"/>
                <a:gd name="T36" fmla="*/ 60 w 121"/>
                <a:gd name="T37" fmla="*/ 46 h 148"/>
                <a:gd name="T38" fmla="*/ 59 w 121"/>
                <a:gd name="T39" fmla="*/ 44 h 148"/>
                <a:gd name="T40" fmla="*/ 67 w 121"/>
                <a:gd name="T41" fmla="*/ 42 h 148"/>
                <a:gd name="T42" fmla="*/ 56 w 121"/>
                <a:gd name="T43" fmla="*/ 36 h 148"/>
                <a:gd name="T44" fmla="*/ 69 w 121"/>
                <a:gd name="T45" fmla="*/ 30 h 148"/>
                <a:gd name="T46" fmla="*/ 58 w 121"/>
                <a:gd name="T47" fmla="*/ 28 h 148"/>
                <a:gd name="T48" fmla="*/ 60 w 121"/>
                <a:gd name="T49" fmla="*/ 26 h 148"/>
                <a:gd name="T50" fmla="*/ 62 w 121"/>
                <a:gd name="T51" fmla="*/ 25 h 148"/>
                <a:gd name="T52" fmla="*/ 64 w 121"/>
                <a:gd name="T53" fmla="*/ 24 h 148"/>
                <a:gd name="T54" fmla="*/ 67 w 121"/>
                <a:gd name="T55" fmla="*/ 24 h 148"/>
                <a:gd name="T56" fmla="*/ 69 w 121"/>
                <a:gd name="T57" fmla="*/ 25 h 148"/>
                <a:gd name="T58" fmla="*/ 75 w 121"/>
                <a:gd name="T59" fmla="*/ 20 h 148"/>
                <a:gd name="T60" fmla="*/ 61 w 121"/>
                <a:gd name="T61" fmla="*/ 76 h 148"/>
                <a:gd name="T62" fmla="*/ 28 w 121"/>
                <a:gd name="T63" fmla="*/ 112 h 148"/>
                <a:gd name="T64" fmla="*/ 61 w 121"/>
                <a:gd name="T65" fmla="*/ 142 h 148"/>
                <a:gd name="T66" fmla="*/ 73 w 121"/>
                <a:gd name="T67" fmla="*/ 118 h 148"/>
                <a:gd name="T68" fmla="*/ 61 w 121"/>
                <a:gd name="T69" fmla="*/ 108 h 148"/>
                <a:gd name="T70" fmla="*/ 57 w 121"/>
                <a:gd name="T71" fmla="*/ 107 h 148"/>
                <a:gd name="T72" fmla="*/ 57 w 121"/>
                <a:gd name="T73" fmla="*/ 106 h 148"/>
                <a:gd name="T74" fmla="*/ 57 w 121"/>
                <a:gd name="T75" fmla="*/ 104 h 148"/>
                <a:gd name="T76" fmla="*/ 63 w 121"/>
                <a:gd name="T77" fmla="*/ 102 h 148"/>
                <a:gd name="T78" fmla="*/ 66 w 121"/>
                <a:gd name="T79" fmla="*/ 103 h 148"/>
                <a:gd name="T80" fmla="*/ 72 w 121"/>
                <a:gd name="T81" fmla="*/ 106 h 148"/>
                <a:gd name="T82" fmla="*/ 68 w 121"/>
                <a:gd name="T83" fmla="*/ 97 h 148"/>
                <a:gd name="T84" fmla="*/ 62 w 121"/>
                <a:gd name="T85" fmla="*/ 94 h 148"/>
                <a:gd name="T86" fmla="*/ 59 w 121"/>
                <a:gd name="T87" fmla="*/ 94 h 148"/>
                <a:gd name="T88" fmla="*/ 53 w 121"/>
                <a:gd name="T89" fmla="*/ 99 h 148"/>
                <a:gd name="T90" fmla="*/ 48 w 121"/>
                <a:gd name="T91" fmla="*/ 106 h 148"/>
                <a:gd name="T92" fmla="*/ 51 w 121"/>
                <a:gd name="T93" fmla="*/ 112 h 148"/>
                <a:gd name="T94" fmla="*/ 52 w 121"/>
                <a:gd name="T95" fmla="*/ 113 h 148"/>
                <a:gd name="T96" fmla="*/ 62 w 121"/>
                <a:gd name="T97" fmla="*/ 116 h 148"/>
                <a:gd name="T98" fmla="*/ 65 w 121"/>
                <a:gd name="T99" fmla="*/ 120 h 148"/>
                <a:gd name="T100" fmla="*/ 65 w 121"/>
                <a:gd name="T101" fmla="*/ 120 h 148"/>
                <a:gd name="T102" fmla="*/ 60 w 121"/>
                <a:gd name="T103" fmla="*/ 122 h 148"/>
                <a:gd name="T104" fmla="*/ 48 w 121"/>
                <a:gd name="T105" fmla="*/ 119 h 148"/>
                <a:gd name="T106" fmla="*/ 59 w 121"/>
                <a:gd name="T107" fmla="*/ 132 h 148"/>
                <a:gd name="T108" fmla="*/ 62 w 121"/>
                <a:gd name="T109" fmla="*/ 132 h 148"/>
                <a:gd name="T110" fmla="*/ 73 w 121"/>
                <a:gd name="T111" fmla="*/ 1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8">
                  <a:moveTo>
                    <a:pt x="103" y="117"/>
                  </a:moveTo>
                  <a:cubicBezTo>
                    <a:pt x="120" y="95"/>
                    <a:pt x="112" y="61"/>
                    <a:pt x="105" y="53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101" y="51"/>
                    <a:pt x="103" y="43"/>
                    <a:pt x="103" y="36"/>
                  </a:cubicBezTo>
                  <a:cubicBezTo>
                    <a:pt x="103" y="34"/>
                    <a:pt x="103" y="33"/>
                    <a:pt x="103" y="31"/>
                  </a:cubicBezTo>
                  <a:cubicBezTo>
                    <a:pt x="114" y="42"/>
                    <a:pt x="121" y="57"/>
                    <a:pt x="121" y="74"/>
                  </a:cubicBezTo>
                  <a:cubicBezTo>
                    <a:pt x="121" y="91"/>
                    <a:pt x="114" y="106"/>
                    <a:pt x="103" y="117"/>
                  </a:cubicBez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lose/>
                  <a:moveTo>
                    <a:pt x="18" y="97"/>
                  </a:moveTo>
                  <a:cubicBezTo>
                    <a:pt x="17" y="97"/>
                    <a:pt x="16" y="97"/>
                    <a:pt x="16" y="99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8" y="98"/>
                    <a:pt x="5" y="86"/>
                    <a:pt x="5" y="74"/>
                  </a:cubicBezTo>
                  <a:cubicBezTo>
                    <a:pt x="5" y="60"/>
                    <a:pt x="10" y="47"/>
                    <a:pt x="19" y="37"/>
                  </a:cubicBezTo>
                  <a:cubicBezTo>
                    <a:pt x="19" y="36"/>
                    <a:pt x="19" y="34"/>
                    <a:pt x="18" y="34"/>
                  </a:cubicBezTo>
                  <a:cubicBezTo>
                    <a:pt x="18" y="33"/>
                    <a:pt x="16" y="33"/>
                    <a:pt x="15" y="34"/>
                  </a:cubicBezTo>
                  <a:cubicBezTo>
                    <a:pt x="6" y="45"/>
                    <a:pt x="0" y="59"/>
                    <a:pt x="0" y="74"/>
                  </a:cubicBezTo>
                  <a:cubicBezTo>
                    <a:pt x="0" y="87"/>
                    <a:pt x="4" y="99"/>
                    <a:pt x="12" y="110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2" y="107"/>
                    <a:pt x="1" y="108"/>
                    <a:pt x="1" y="109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9" y="115"/>
                    <a:pt x="19" y="114"/>
                    <a:pt x="19" y="113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19" y="97"/>
                    <a:pt x="18" y="97"/>
                  </a:cubicBezTo>
                  <a:close/>
                  <a:moveTo>
                    <a:pt x="97" y="36"/>
                  </a:moveTo>
                  <a:cubicBezTo>
                    <a:pt x="97" y="56"/>
                    <a:pt x="81" y="72"/>
                    <a:pt x="61" y="72"/>
                  </a:cubicBezTo>
                  <a:cubicBezTo>
                    <a:pt x="41" y="72"/>
                    <a:pt x="25" y="56"/>
                    <a:pt x="25" y="36"/>
                  </a:cubicBezTo>
                  <a:cubicBezTo>
                    <a:pt x="25" y="16"/>
                    <a:pt x="41" y="0"/>
                    <a:pt x="61" y="0"/>
                  </a:cubicBezTo>
                  <a:cubicBezTo>
                    <a:pt x="81" y="0"/>
                    <a:pt x="97" y="16"/>
                    <a:pt x="97" y="36"/>
                  </a:cubicBezTo>
                  <a:close/>
                  <a:moveTo>
                    <a:pt x="94" y="36"/>
                  </a:moveTo>
                  <a:cubicBezTo>
                    <a:pt x="94" y="18"/>
                    <a:pt x="79" y="3"/>
                    <a:pt x="61" y="3"/>
                  </a:cubicBezTo>
                  <a:cubicBezTo>
                    <a:pt x="43" y="3"/>
                    <a:pt x="28" y="18"/>
                    <a:pt x="28" y="36"/>
                  </a:cubicBezTo>
                  <a:cubicBezTo>
                    <a:pt x="28" y="54"/>
                    <a:pt x="43" y="69"/>
                    <a:pt x="61" y="69"/>
                  </a:cubicBezTo>
                  <a:cubicBezTo>
                    <a:pt x="79" y="69"/>
                    <a:pt x="94" y="54"/>
                    <a:pt x="94" y="36"/>
                  </a:cubicBezTo>
                  <a:close/>
                  <a:moveTo>
                    <a:pt x="91" y="36"/>
                  </a:moveTo>
                  <a:cubicBezTo>
                    <a:pt x="91" y="52"/>
                    <a:pt x="78" y="66"/>
                    <a:pt x="61" y="66"/>
                  </a:cubicBezTo>
                  <a:cubicBezTo>
                    <a:pt x="45" y="66"/>
                    <a:pt x="31" y="52"/>
                    <a:pt x="31" y="36"/>
                  </a:cubicBezTo>
                  <a:cubicBezTo>
                    <a:pt x="31" y="19"/>
                    <a:pt x="45" y="6"/>
                    <a:pt x="61" y="6"/>
                  </a:cubicBezTo>
                  <a:cubicBezTo>
                    <a:pt x="78" y="6"/>
                    <a:pt x="91" y="19"/>
                    <a:pt x="91" y="36"/>
                  </a:cubicBezTo>
                  <a:close/>
                  <a:moveTo>
                    <a:pt x="75" y="20"/>
                  </a:moveTo>
                  <a:cubicBezTo>
                    <a:pt x="71" y="18"/>
                    <a:pt x="68" y="17"/>
                    <a:pt x="64" y="17"/>
                  </a:cubicBezTo>
                  <a:cubicBezTo>
                    <a:pt x="60" y="17"/>
                    <a:pt x="56" y="19"/>
                    <a:pt x="53" y="21"/>
                  </a:cubicBezTo>
                  <a:cubicBezTo>
                    <a:pt x="50" y="23"/>
                    <a:pt x="48" y="26"/>
                    <a:pt x="47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6"/>
                    <a:pt x="47" y="36"/>
                  </a:cubicBezTo>
                  <a:cubicBezTo>
                    <a:pt x="47" y="36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6"/>
                    <a:pt x="50" y="49"/>
                    <a:pt x="53" y="51"/>
                  </a:cubicBezTo>
                  <a:cubicBezTo>
                    <a:pt x="56" y="53"/>
                    <a:pt x="60" y="54"/>
                    <a:pt x="64" y="54"/>
                  </a:cubicBezTo>
                  <a:cubicBezTo>
                    <a:pt x="68" y="54"/>
                    <a:pt x="71" y="54"/>
                    <a:pt x="75" y="52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1" y="47"/>
                    <a:pt x="68" y="48"/>
                    <a:pt x="66" y="48"/>
                  </a:cubicBezTo>
                  <a:cubicBezTo>
                    <a:pt x="65" y="48"/>
                    <a:pt x="65" y="48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3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6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8" y="43"/>
                    <a:pt x="57" y="43"/>
                    <a:pt x="5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5"/>
                    <a:pt x="56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1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3" y="25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6" y="24"/>
                  </a:cubicBezTo>
                  <a:cubicBezTo>
                    <a:pt x="66" y="24"/>
                    <a:pt x="66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5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70" y="25"/>
                    <a:pt x="72" y="26"/>
                    <a:pt x="74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112"/>
                  </a:moveTo>
                  <a:cubicBezTo>
                    <a:pt x="97" y="132"/>
                    <a:pt x="81" y="148"/>
                    <a:pt x="61" y="148"/>
                  </a:cubicBezTo>
                  <a:cubicBezTo>
                    <a:pt x="41" y="148"/>
                    <a:pt x="25" y="132"/>
                    <a:pt x="25" y="112"/>
                  </a:cubicBezTo>
                  <a:cubicBezTo>
                    <a:pt x="25" y="92"/>
                    <a:pt x="41" y="76"/>
                    <a:pt x="61" y="76"/>
                  </a:cubicBezTo>
                  <a:cubicBezTo>
                    <a:pt x="81" y="76"/>
                    <a:pt x="97" y="92"/>
                    <a:pt x="97" y="112"/>
                  </a:cubicBezTo>
                  <a:close/>
                  <a:moveTo>
                    <a:pt x="94" y="112"/>
                  </a:moveTo>
                  <a:cubicBezTo>
                    <a:pt x="94" y="94"/>
                    <a:pt x="79" y="79"/>
                    <a:pt x="61" y="79"/>
                  </a:cubicBezTo>
                  <a:cubicBezTo>
                    <a:pt x="43" y="79"/>
                    <a:pt x="28" y="94"/>
                    <a:pt x="28" y="112"/>
                  </a:cubicBezTo>
                  <a:cubicBezTo>
                    <a:pt x="28" y="130"/>
                    <a:pt x="43" y="145"/>
                    <a:pt x="61" y="145"/>
                  </a:cubicBezTo>
                  <a:cubicBezTo>
                    <a:pt x="79" y="145"/>
                    <a:pt x="94" y="130"/>
                    <a:pt x="94" y="112"/>
                  </a:cubicBezTo>
                  <a:close/>
                  <a:moveTo>
                    <a:pt x="91" y="112"/>
                  </a:moveTo>
                  <a:cubicBezTo>
                    <a:pt x="91" y="129"/>
                    <a:pt x="78" y="142"/>
                    <a:pt x="61" y="142"/>
                  </a:cubicBezTo>
                  <a:cubicBezTo>
                    <a:pt x="45" y="142"/>
                    <a:pt x="31" y="129"/>
                    <a:pt x="31" y="112"/>
                  </a:cubicBezTo>
                  <a:cubicBezTo>
                    <a:pt x="31" y="96"/>
                    <a:pt x="45" y="82"/>
                    <a:pt x="61" y="82"/>
                  </a:cubicBezTo>
                  <a:cubicBezTo>
                    <a:pt x="78" y="82"/>
                    <a:pt x="91" y="96"/>
                    <a:pt x="91" y="112"/>
                  </a:cubicBezTo>
                  <a:close/>
                  <a:moveTo>
                    <a:pt x="73" y="118"/>
                  </a:moveTo>
                  <a:cubicBezTo>
                    <a:pt x="73" y="116"/>
                    <a:pt x="73" y="114"/>
                    <a:pt x="72" y="113"/>
                  </a:cubicBezTo>
                  <a:cubicBezTo>
                    <a:pt x="71" y="112"/>
                    <a:pt x="69" y="111"/>
                    <a:pt x="67" y="110"/>
                  </a:cubicBezTo>
                  <a:cubicBezTo>
                    <a:pt x="66" y="109"/>
                    <a:pt x="65" y="109"/>
                    <a:pt x="64" y="109"/>
                  </a:cubicBezTo>
                  <a:cubicBezTo>
                    <a:pt x="63" y="109"/>
                    <a:pt x="62" y="109"/>
                    <a:pt x="61" y="108"/>
                  </a:cubicBezTo>
                  <a:cubicBezTo>
                    <a:pt x="60" y="108"/>
                    <a:pt x="59" y="108"/>
                    <a:pt x="58" y="108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7" y="107"/>
                    <a:pt x="57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7" y="107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6" y="106"/>
                    <a:pt x="56" y="105"/>
                    <a:pt x="56" y="105"/>
                  </a:cubicBezTo>
                  <a:cubicBezTo>
                    <a:pt x="56" y="105"/>
                    <a:pt x="57" y="104"/>
                    <a:pt x="57" y="104"/>
                  </a:cubicBezTo>
                  <a:cubicBezTo>
                    <a:pt x="57" y="103"/>
                    <a:pt x="58" y="103"/>
                    <a:pt x="58" y="103"/>
                  </a:cubicBezTo>
                  <a:cubicBezTo>
                    <a:pt x="59" y="103"/>
                    <a:pt x="59" y="102"/>
                    <a:pt x="60" y="102"/>
                  </a:cubicBezTo>
                  <a:cubicBezTo>
                    <a:pt x="61" y="102"/>
                    <a:pt x="61" y="102"/>
                    <a:pt x="62" y="102"/>
                  </a:cubicBezTo>
                  <a:cubicBezTo>
                    <a:pt x="62" y="102"/>
                    <a:pt x="63" y="102"/>
                    <a:pt x="63" y="102"/>
                  </a:cubicBezTo>
                  <a:cubicBezTo>
                    <a:pt x="63" y="102"/>
                    <a:pt x="63" y="102"/>
                    <a:pt x="64" y="102"/>
                  </a:cubicBezTo>
                  <a:cubicBezTo>
                    <a:pt x="64" y="102"/>
                    <a:pt x="64" y="102"/>
                    <a:pt x="64" y="102"/>
                  </a:cubicBezTo>
                  <a:cubicBezTo>
                    <a:pt x="65" y="102"/>
                    <a:pt x="65" y="102"/>
                    <a:pt x="65" y="103"/>
                  </a:cubicBezTo>
                  <a:cubicBezTo>
                    <a:pt x="65" y="103"/>
                    <a:pt x="65" y="103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6" y="103"/>
                    <a:pt x="67" y="103"/>
                    <a:pt x="67" y="103"/>
                  </a:cubicBezTo>
                  <a:cubicBezTo>
                    <a:pt x="69" y="104"/>
                    <a:pt x="70" y="105"/>
                    <a:pt x="71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98"/>
                    <a:pt x="69" y="98"/>
                    <a:pt x="68" y="97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1" y="97"/>
                    <a:pt x="60" y="97"/>
                    <a:pt x="59" y="97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0" y="101"/>
                    <a:pt x="48" y="103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8"/>
                    <a:pt x="49" y="110"/>
                    <a:pt x="50" y="111"/>
                  </a:cubicBezTo>
                  <a:cubicBezTo>
                    <a:pt x="50" y="111"/>
                    <a:pt x="50" y="112"/>
                    <a:pt x="50" y="112"/>
                  </a:cubicBezTo>
                  <a:cubicBezTo>
                    <a:pt x="50" y="112"/>
                    <a:pt x="50" y="112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3" y="114"/>
                    <a:pt x="54" y="114"/>
                    <a:pt x="55" y="115"/>
                  </a:cubicBezTo>
                  <a:cubicBezTo>
                    <a:pt x="56" y="115"/>
                    <a:pt x="57" y="115"/>
                    <a:pt x="59" y="115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4" y="117"/>
                    <a:pt x="64" y="117"/>
                  </a:cubicBezTo>
                  <a:cubicBezTo>
                    <a:pt x="65" y="118"/>
                    <a:pt x="65" y="118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1"/>
                    <a:pt x="65" y="121"/>
                  </a:cubicBezTo>
                  <a:cubicBezTo>
                    <a:pt x="64" y="121"/>
                    <a:pt x="64" y="121"/>
                    <a:pt x="63" y="122"/>
                  </a:cubicBezTo>
                  <a:cubicBezTo>
                    <a:pt x="63" y="122"/>
                    <a:pt x="62" y="122"/>
                    <a:pt x="62" y="122"/>
                  </a:cubicBezTo>
                  <a:cubicBezTo>
                    <a:pt x="61" y="122"/>
                    <a:pt x="60" y="122"/>
                    <a:pt x="60" y="122"/>
                  </a:cubicBezTo>
                  <a:cubicBezTo>
                    <a:pt x="58" y="122"/>
                    <a:pt x="56" y="122"/>
                    <a:pt x="54" y="121"/>
                  </a:cubicBezTo>
                  <a:cubicBezTo>
                    <a:pt x="52" y="121"/>
                    <a:pt x="50" y="120"/>
                    <a:pt x="49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50" y="126"/>
                    <a:pt x="51" y="126"/>
                    <a:pt x="53" y="127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8"/>
                    <a:pt x="60" y="128"/>
                  </a:cubicBezTo>
                  <a:cubicBezTo>
                    <a:pt x="60" y="128"/>
                    <a:pt x="61" y="128"/>
                    <a:pt x="62" y="128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2" y="123"/>
                    <a:pt x="73" y="121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Freeform 179"/>
            <p:cNvSpPr>
              <a:spLocks noEditPoints="1"/>
            </p:cNvSpPr>
            <p:nvPr/>
          </p:nvSpPr>
          <p:spPr bwMode="auto">
            <a:xfrm>
              <a:off x="5973763" y="4137025"/>
              <a:ext cx="442912" cy="411163"/>
            </a:xfrm>
            <a:custGeom>
              <a:avLst/>
              <a:gdLst>
                <a:gd name="T0" fmla="*/ 44 w 140"/>
                <a:gd name="T1" fmla="*/ 52 h 130"/>
                <a:gd name="T2" fmla="*/ 139 w 140"/>
                <a:gd name="T3" fmla="*/ 90 h 130"/>
                <a:gd name="T4" fmla="*/ 135 w 140"/>
                <a:gd name="T5" fmla="*/ 91 h 130"/>
                <a:gd name="T6" fmla="*/ 126 w 140"/>
                <a:gd name="T7" fmla="*/ 95 h 130"/>
                <a:gd name="T8" fmla="*/ 124 w 140"/>
                <a:gd name="T9" fmla="*/ 85 h 130"/>
                <a:gd name="T10" fmla="*/ 98 w 140"/>
                <a:gd name="T11" fmla="*/ 129 h 130"/>
                <a:gd name="T12" fmla="*/ 89 w 140"/>
                <a:gd name="T13" fmla="*/ 124 h 130"/>
                <a:gd name="T14" fmla="*/ 40 w 140"/>
                <a:gd name="T15" fmla="*/ 128 h 130"/>
                <a:gd name="T16" fmla="*/ 34 w 140"/>
                <a:gd name="T17" fmla="*/ 125 h 130"/>
                <a:gd name="T18" fmla="*/ 10 w 140"/>
                <a:gd name="T19" fmla="*/ 92 h 130"/>
                <a:gd name="T20" fmla="*/ 10 w 140"/>
                <a:gd name="T21" fmla="*/ 61 h 130"/>
                <a:gd name="T22" fmla="*/ 30 w 140"/>
                <a:gd name="T23" fmla="*/ 42 h 130"/>
                <a:gd name="T24" fmla="*/ 58 w 140"/>
                <a:gd name="T25" fmla="*/ 50 h 130"/>
                <a:gd name="T26" fmla="*/ 59 w 140"/>
                <a:gd name="T27" fmla="*/ 32 h 130"/>
                <a:gd name="T28" fmla="*/ 124 w 140"/>
                <a:gd name="T29" fmla="*/ 80 h 130"/>
                <a:gd name="T30" fmla="*/ 124 w 140"/>
                <a:gd name="T31" fmla="*/ 81 h 130"/>
                <a:gd name="T32" fmla="*/ 139 w 140"/>
                <a:gd name="T33" fmla="*/ 90 h 130"/>
                <a:gd name="T34" fmla="*/ 29 w 140"/>
                <a:gd name="T35" fmla="*/ 67 h 130"/>
                <a:gd name="T36" fmla="*/ 64 w 140"/>
                <a:gd name="T37" fmla="*/ 32 h 130"/>
                <a:gd name="T38" fmla="*/ 95 w 140"/>
                <a:gd name="T39" fmla="*/ 63 h 130"/>
                <a:gd name="T40" fmla="*/ 89 w 140"/>
                <a:gd name="T41" fmla="*/ 44 h 130"/>
                <a:gd name="T42" fmla="*/ 94 w 140"/>
                <a:gd name="T43" fmla="*/ 45 h 130"/>
                <a:gd name="T44" fmla="*/ 96 w 140"/>
                <a:gd name="T45" fmla="*/ 49 h 130"/>
                <a:gd name="T46" fmla="*/ 103 w 140"/>
                <a:gd name="T47" fmla="*/ 42 h 130"/>
                <a:gd name="T48" fmla="*/ 107 w 140"/>
                <a:gd name="T49" fmla="*/ 36 h 130"/>
                <a:gd name="T50" fmla="*/ 98 w 140"/>
                <a:gd name="T51" fmla="*/ 28 h 130"/>
                <a:gd name="T52" fmla="*/ 93 w 140"/>
                <a:gd name="T53" fmla="*/ 27 h 130"/>
                <a:gd name="T54" fmla="*/ 92 w 140"/>
                <a:gd name="T55" fmla="*/ 26 h 130"/>
                <a:gd name="T56" fmla="*/ 92 w 140"/>
                <a:gd name="T57" fmla="*/ 26 h 130"/>
                <a:gd name="T58" fmla="*/ 92 w 140"/>
                <a:gd name="T59" fmla="*/ 25 h 130"/>
                <a:gd name="T60" fmla="*/ 95 w 140"/>
                <a:gd name="T61" fmla="*/ 23 h 130"/>
                <a:gd name="T62" fmla="*/ 98 w 140"/>
                <a:gd name="T63" fmla="*/ 23 h 130"/>
                <a:gd name="T64" fmla="*/ 100 w 140"/>
                <a:gd name="T65" fmla="*/ 23 h 130"/>
                <a:gd name="T66" fmla="*/ 105 w 140"/>
                <a:gd name="T67" fmla="*/ 25 h 130"/>
                <a:gd name="T68" fmla="*/ 106 w 140"/>
                <a:gd name="T69" fmla="*/ 20 h 130"/>
                <a:gd name="T70" fmla="*/ 102 w 140"/>
                <a:gd name="T71" fmla="*/ 15 h 130"/>
                <a:gd name="T72" fmla="*/ 96 w 140"/>
                <a:gd name="T73" fmla="*/ 15 h 130"/>
                <a:gd name="T74" fmla="*/ 94 w 140"/>
                <a:gd name="T75" fmla="*/ 18 h 130"/>
                <a:gd name="T76" fmla="*/ 89 w 140"/>
                <a:gd name="T77" fmla="*/ 15 h 130"/>
                <a:gd name="T78" fmla="*/ 88 w 140"/>
                <a:gd name="T79" fmla="*/ 20 h 130"/>
                <a:gd name="T80" fmla="*/ 85 w 140"/>
                <a:gd name="T81" fmla="*/ 26 h 130"/>
                <a:gd name="T82" fmla="*/ 87 w 140"/>
                <a:gd name="T83" fmla="*/ 31 h 130"/>
                <a:gd name="T84" fmla="*/ 87 w 140"/>
                <a:gd name="T85" fmla="*/ 32 h 130"/>
                <a:gd name="T86" fmla="*/ 88 w 140"/>
                <a:gd name="T87" fmla="*/ 32 h 130"/>
                <a:gd name="T88" fmla="*/ 97 w 140"/>
                <a:gd name="T89" fmla="*/ 35 h 130"/>
                <a:gd name="T90" fmla="*/ 99 w 140"/>
                <a:gd name="T91" fmla="*/ 38 h 130"/>
                <a:gd name="T92" fmla="*/ 99 w 140"/>
                <a:gd name="T93" fmla="*/ 38 h 130"/>
                <a:gd name="T94" fmla="*/ 99 w 140"/>
                <a:gd name="T95" fmla="*/ 39 h 130"/>
                <a:gd name="T96" fmla="*/ 95 w 140"/>
                <a:gd name="T97" fmla="*/ 40 h 130"/>
                <a:gd name="T98" fmla="*/ 85 w 140"/>
                <a:gd name="T99" fmla="*/ 3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30">
                  <a:moveTo>
                    <a:pt x="28" y="33"/>
                  </a:moveTo>
                  <a:cubicBezTo>
                    <a:pt x="28" y="33"/>
                    <a:pt x="44" y="24"/>
                    <a:pt x="52" y="36"/>
                  </a:cubicBezTo>
                  <a:cubicBezTo>
                    <a:pt x="58" y="45"/>
                    <a:pt x="52" y="54"/>
                    <a:pt x="44" y="52"/>
                  </a:cubicBezTo>
                  <a:cubicBezTo>
                    <a:pt x="36" y="51"/>
                    <a:pt x="35" y="43"/>
                    <a:pt x="34" y="38"/>
                  </a:cubicBezTo>
                  <a:cubicBezTo>
                    <a:pt x="32" y="34"/>
                    <a:pt x="28" y="33"/>
                    <a:pt x="28" y="33"/>
                  </a:cubicBezTo>
                  <a:close/>
                  <a:moveTo>
                    <a:pt x="139" y="90"/>
                  </a:moveTo>
                  <a:cubicBezTo>
                    <a:pt x="139" y="91"/>
                    <a:pt x="137" y="91"/>
                    <a:pt x="136" y="90"/>
                  </a:cubicBezTo>
                  <a:cubicBezTo>
                    <a:pt x="136" y="90"/>
                    <a:pt x="135" y="89"/>
                    <a:pt x="135" y="89"/>
                  </a:cubicBezTo>
                  <a:cubicBezTo>
                    <a:pt x="135" y="90"/>
                    <a:pt x="135" y="91"/>
                    <a:pt x="135" y="91"/>
                  </a:cubicBezTo>
                  <a:cubicBezTo>
                    <a:pt x="135" y="93"/>
                    <a:pt x="133" y="95"/>
                    <a:pt x="132" y="96"/>
                  </a:cubicBezTo>
                  <a:cubicBezTo>
                    <a:pt x="131" y="96"/>
                    <a:pt x="130" y="96"/>
                    <a:pt x="129" y="96"/>
                  </a:cubicBezTo>
                  <a:cubicBezTo>
                    <a:pt x="128" y="96"/>
                    <a:pt x="127" y="96"/>
                    <a:pt x="126" y="95"/>
                  </a:cubicBezTo>
                  <a:cubicBezTo>
                    <a:pt x="124" y="94"/>
                    <a:pt x="124" y="92"/>
                    <a:pt x="124" y="90"/>
                  </a:cubicBezTo>
                  <a:cubicBezTo>
                    <a:pt x="124" y="88"/>
                    <a:pt x="125" y="87"/>
                    <a:pt x="126" y="86"/>
                  </a:cubicBezTo>
                  <a:cubicBezTo>
                    <a:pt x="125" y="86"/>
                    <a:pt x="124" y="85"/>
                    <a:pt x="124" y="85"/>
                  </a:cubicBezTo>
                  <a:cubicBezTo>
                    <a:pt x="122" y="100"/>
                    <a:pt x="115" y="113"/>
                    <a:pt x="100" y="120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0" y="128"/>
                    <a:pt x="98" y="129"/>
                    <a:pt x="98" y="129"/>
                  </a:cubicBezTo>
                  <a:cubicBezTo>
                    <a:pt x="97" y="129"/>
                    <a:pt x="97" y="130"/>
                    <a:pt x="96" y="130"/>
                  </a:cubicBezTo>
                  <a:cubicBezTo>
                    <a:pt x="95" y="130"/>
                    <a:pt x="94" y="129"/>
                    <a:pt x="93" y="128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2" y="126"/>
                    <a:pt x="74" y="127"/>
                    <a:pt x="64" y="127"/>
                  </a:cubicBezTo>
                  <a:cubicBezTo>
                    <a:pt x="57" y="127"/>
                    <a:pt x="50" y="126"/>
                    <a:pt x="44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39" y="129"/>
                    <a:pt x="38" y="130"/>
                    <a:pt x="37" y="130"/>
                  </a:cubicBezTo>
                  <a:cubicBezTo>
                    <a:pt x="37" y="130"/>
                    <a:pt x="36" y="129"/>
                    <a:pt x="36" y="129"/>
                  </a:cubicBezTo>
                  <a:cubicBezTo>
                    <a:pt x="35" y="129"/>
                    <a:pt x="34" y="128"/>
                    <a:pt x="34" y="125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23" y="113"/>
                    <a:pt x="15" y="104"/>
                    <a:pt x="12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4" y="92"/>
                    <a:pt x="0" y="87"/>
                    <a:pt x="0" y="8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6"/>
                    <a:pt x="4" y="61"/>
                    <a:pt x="10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7" y="53"/>
                    <a:pt x="23" y="47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7"/>
                    <a:pt x="33" y="55"/>
                    <a:pt x="43" y="57"/>
                  </a:cubicBezTo>
                  <a:cubicBezTo>
                    <a:pt x="44" y="57"/>
                    <a:pt x="45" y="57"/>
                    <a:pt x="46" y="57"/>
                  </a:cubicBezTo>
                  <a:cubicBezTo>
                    <a:pt x="51" y="57"/>
                    <a:pt x="55" y="55"/>
                    <a:pt x="58" y="50"/>
                  </a:cubicBezTo>
                  <a:cubicBezTo>
                    <a:pt x="60" y="45"/>
                    <a:pt x="60" y="39"/>
                    <a:pt x="56" y="34"/>
                  </a:cubicBezTo>
                  <a:cubicBezTo>
                    <a:pt x="56" y="33"/>
                    <a:pt x="56" y="33"/>
                    <a:pt x="55" y="32"/>
                  </a:cubicBezTo>
                  <a:cubicBezTo>
                    <a:pt x="57" y="32"/>
                    <a:pt x="58" y="32"/>
                    <a:pt x="59" y="32"/>
                  </a:cubicBezTo>
                  <a:cubicBezTo>
                    <a:pt x="59" y="52"/>
                    <a:pt x="75" y="68"/>
                    <a:pt x="95" y="68"/>
                  </a:cubicBezTo>
                  <a:cubicBezTo>
                    <a:pt x="104" y="68"/>
                    <a:pt x="112" y="65"/>
                    <a:pt x="118" y="59"/>
                  </a:cubicBezTo>
                  <a:cubicBezTo>
                    <a:pt x="122" y="65"/>
                    <a:pt x="124" y="72"/>
                    <a:pt x="124" y="80"/>
                  </a:cubicBezTo>
                  <a:cubicBezTo>
                    <a:pt x="124" y="80"/>
                    <a:pt x="124" y="80"/>
                    <a:pt x="124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6" y="81"/>
                    <a:pt x="129" y="83"/>
                    <a:pt x="131" y="84"/>
                  </a:cubicBezTo>
                  <a:cubicBezTo>
                    <a:pt x="134" y="84"/>
                    <a:pt x="137" y="85"/>
                    <a:pt x="139" y="87"/>
                  </a:cubicBezTo>
                  <a:cubicBezTo>
                    <a:pt x="140" y="88"/>
                    <a:pt x="140" y="89"/>
                    <a:pt x="139" y="90"/>
                  </a:cubicBezTo>
                  <a:close/>
                  <a:moveTo>
                    <a:pt x="30" y="54"/>
                  </a:moveTo>
                  <a:cubicBezTo>
                    <a:pt x="28" y="54"/>
                    <a:pt x="25" y="56"/>
                    <a:pt x="25" y="60"/>
                  </a:cubicBezTo>
                  <a:cubicBezTo>
                    <a:pt x="24" y="63"/>
                    <a:pt x="26" y="67"/>
                    <a:pt x="29" y="67"/>
                  </a:cubicBezTo>
                  <a:cubicBezTo>
                    <a:pt x="31" y="67"/>
                    <a:pt x="34" y="65"/>
                    <a:pt x="34" y="61"/>
                  </a:cubicBezTo>
                  <a:cubicBezTo>
                    <a:pt x="35" y="58"/>
                    <a:pt x="33" y="54"/>
                    <a:pt x="30" y="54"/>
                  </a:cubicBezTo>
                  <a:close/>
                  <a:moveTo>
                    <a:pt x="64" y="32"/>
                  </a:moveTo>
                  <a:cubicBezTo>
                    <a:pt x="64" y="14"/>
                    <a:pt x="78" y="0"/>
                    <a:pt x="95" y="0"/>
                  </a:cubicBezTo>
                  <a:cubicBezTo>
                    <a:pt x="112" y="0"/>
                    <a:pt x="126" y="14"/>
                    <a:pt x="126" y="32"/>
                  </a:cubicBezTo>
                  <a:cubicBezTo>
                    <a:pt x="126" y="49"/>
                    <a:pt x="112" y="63"/>
                    <a:pt x="95" y="63"/>
                  </a:cubicBezTo>
                  <a:cubicBezTo>
                    <a:pt x="78" y="63"/>
                    <a:pt x="64" y="49"/>
                    <a:pt x="64" y="32"/>
                  </a:cubicBezTo>
                  <a:close/>
                  <a:moveTo>
                    <a:pt x="85" y="43"/>
                  </a:moveTo>
                  <a:cubicBezTo>
                    <a:pt x="86" y="43"/>
                    <a:pt x="87" y="44"/>
                    <a:pt x="89" y="44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5" y="45"/>
                  </a:cubicBezTo>
                  <a:cubicBezTo>
                    <a:pt x="95" y="45"/>
                    <a:pt x="96" y="45"/>
                    <a:pt x="96" y="45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2" y="43"/>
                    <a:pt x="103" y="43"/>
                    <a:pt x="103" y="42"/>
                  </a:cubicBezTo>
                  <a:cubicBezTo>
                    <a:pt x="106" y="41"/>
                    <a:pt x="107" y="39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4"/>
                    <a:pt x="106" y="33"/>
                    <a:pt x="105" y="32"/>
                  </a:cubicBezTo>
                  <a:cubicBezTo>
                    <a:pt x="104" y="31"/>
                    <a:pt x="103" y="30"/>
                    <a:pt x="101" y="29"/>
                  </a:cubicBezTo>
                  <a:cubicBezTo>
                    <a:pt x="100" y="29"/>
                    <a:pt x="99" y="29"/>
                    <a:pt x="98" y="28"/>
                  </a:cubicBezTo>
                  <a:cubicBezTo>
                    <a:pt x="97" y="28"/>
                    <a:pt x="96" y="28"/>
                    <a:pt x="95" y="28"/>
                  </a:cubicBezTo>
                  <a:cubicBezTo>
                    <a:pt x="95" y="28"/>
                    <a:pt x="94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7"/>
                    <a:pt x="92" y="27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5"/>
                    <a:pt x="92" y="24"/>
                    <a:pt x="92" y="24"/>
                  </a:cubicBezTo>
                  <a:cubicBezTo>
                    <a:pt x="93" y="24"/>
                    <a:pt x="93" y="23"/>
                    <a:pt x="93" y="23"/>
                  </a:cubicBezTo>
                  <a:cubicBezTo>
                    <a:pt x="94" y="23"/>
                    <a:pt x="94" y="23"/>
                    <a:pt x="95" y="23"/>
                  </a:cubicBezTo>
                  <a:cubicBezTo>
                    <a:pt x="95" y="23"/>
                    <a:pt x="96" y="23"/>
                    <a:pt x="97" y="23"/>
                  </a:cubicBezTo>
                  <a:cubicBezTo>
                    <a:pt x="97" y="23"/>
                    <a:pt x="97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3"/>
                    <a:pt x="98" y="23"/>
                    <a:pt x="99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3"/>
                    <a:pt x="100" y="23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4"/>
                    <a:pt x="104" y="25"/>
                    <a:pt x="105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4" y="19"/>
                    <a:pt x="103" y="19"/>
                    <a:pt x="102" y="18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5" y="18"/>
                    <a:pt x="94" y="18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2"/>
                    <a:pt x="85" y="24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8"/>
                    <a:pt x="85" y="29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9" y="33"/>
                    <a:pt x="90" y="33"/>
                    <a:pt x="91" y="33"/>
                  </a:cubicBezTo>
                  <a:cubicBezTo>
                    <a:pt x="92" y="34"/>
                    <a:pt x="93" y="34"/>
                    <a:pt x="94" y="34"/>
                  </a:cubicBezTo>
                  <a:cubicBezTo>
                    <a:pt x="95" y="34"/>
                    <a:pt x="96" y="35"/>
                    <a:pt x="97" y="35"/>
                  </a:cubicBezTo>
                  <a:cubicBezTo>
                    <a:pt x="97" y="35"/>
                    <a:pt x="98" y="35"/>
                    <a:pt x="99" y="36"/>
                  </a:cubicBezTo>
                  <a:cubicBezTo>
                    <a:pt x="99" y="36"/>
                    <a:pt x="100" y="37"/>
                    <a:pt x="100" y="37"/>
                  </a:cubicBezTo>
                  <a:cubicBezTo>
                    <a:pt x="100" y="37"/>
                    <a:pt x="100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98" y="39"/>
                    <a:pt x="98" y="40"/>
                  </a:cubicBezTo>
                  <a:cubicBezTo>
                    <a:pt x="97" y="40"/>
                    <a:pt x="97" y="40"/>
                    <a:pt x="96" y="40"/>
                  </a:cubicBezTo>
                  <a:cubicBezTo>
                    <a:pt x="96" y="40"/>
                    <a:pt x="95" y="40"/>
                    <a:pt x="95" y="40"/>
                  </a:cubicBezTo>
                  <a:cubicBezTo>
                    <a:pt x="93" y="40"/>
                    <a:pt x="91" y="40"/>
                    <a:pt x="90" y="39"/>
                  </a:cubicBezTo>
                  <a:cubicBezTo>
                    <a:pt x="88" y="39"/>
                    <a:pt x="87" y="38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lnTo>
                    <a:pt x="85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180"/>
            <p:cNvSpPr>
              <a:spLocks noEditPoints="1"/>
            </p:cNvSpPr>
            <p:nvPr/>
          </p:nvSpPr>
          <p:spPr bwMode="auto">
            <a:xfrm>
              <a:off x="4152900" y="5083175"/>
              <a:ext cx="465137" cy="354013"/>
            </a:xfrm>
            <a:custGeom>
              <a:avLst/>
              <a:gdLst>
                <a:gd name="T0" fmla="*/ 119 w 147"/>
                <a:gd name="T1" fmla="*/ 70 h 112"/>
                <a:gd name="T2" fmla="*/ 132 w 147"/>
                <a:gd name="T3" fmla="*/ 70 h 112"/>
                <a:gd name="T4" fmla="*/ 147 w 147"/>
                <a:gd name="T5" fmla="*/ 81 h 112"/>
                <a:gd name="T6" fmla="*/ 134 w 147"/>
                <a:gd name="T7" fmla="*/ 102 h 112"/>
                <a:gd name="T8" fmla="*/ 121 w 147"/>
                <a:gd name="T9" fmla="*/ 112 h 112"/>
                <a:gd name="T10" fmla="*/ 38 w 147"/>
                <a:gd name="T11" fmla="*/ 110 h 112"/>
                <a:gd name="T12" fmla="*/ 33 w 147"/>
                <a:gd name="T13" fmla="*/ 92 h 112"/>
                <a:gd name="T14" fmla="*/ 0 w 147"/>
                <a:gd name="T15" fmla="*/ 69 h 112"/>
                <a:gd name="T16" fmla="*/ 23 w 147"/>
                <a:gd name="T17" fmla="*/ 0 h 112"/>
                <a:gd name="T18" fmla="*/ 111 w 147"/>
                <a:gd name="T19" fmla="*/ 23 h 112"/>
                <a:gd name="T20" fmla="*/ 111 w 147"/>
                <a:gd name="T21" fmla="*/ 69 h 112"/>
                <a:gd name="T22" fmla="*/ 37 w 147"/>
                <a:gd name="T23" fmla="*/ 92 h 112"/>
                <a:gd name="T24" fmla="*/ 40 w 147"/>
                <a:gd name="T25" fmla="*/ 107 h 112"/>
                <a:gd name="T26" fmla="*/ 121 w 147"/>
                <a:gd name="T27" fmla="*/ 108 h 112"/>
                <a:gd name="T28" fmla="*/ 129 w 147"/>
                <a:gd name="T29" fmla="*/ 104 h 112"/>
                <a:gd name="T30" fmla="*/ 119 w 147"/>
                <a:gd name="T31" fmla="*/ 81 h 112"/>
                <a:gd name="T32" fmla="*/ 147 w 147"/>
                <a:gd name="T33" fmla="*/ 72 h 112"/>
                <a:gd name="T34" fmla="*/ 103 w 147"/>
                <a:gd name="T35" fmla="*/ 69 h 112"/>
                <a:gd name="T36" fmla="*/ 88 w 147"/>
                <a:gd name="T37" fmla="*/ 8 h 112"/>
                <a:gd name="T38" fmla="*/ 7 w 147"/>
                <a:gd name="T39" fmla="*/ 23 h 112"/>
                <a:gd name="T40" fmla="*/ 23 w 147"/>
                <a:gd name="T41" fmla="*/ 84 h 112"/>
                <a:gd name="T42" fmla="*/ 134 w 147"/>
                <a:gd name="T43" fmla="*/ 57 h 112"/>
                <a:gd name="T44" fmla="*/ 147 w 147"/>
                <a:gd name="T45" fmla="*/ 70 h 112"/>
                <a:gd name="T46" fmla="*/ 36 w 147"/>
                <a:gd name="T47" fmla="*/ 36 h 112"/>
                <a:gd name="T48" fmla="*/ 47 w 147"/>
                <a:gd name="T49" fmla="*/ 31 h 112"/>
                <a:gd name="T50" fmla="*/ 51 w 147"/>
                <a:gd name="T51" fmla="*/ 35 h 112"/>
                <a:gd name="T52" fmla="*/ 63 w 147"/>
                <a:gd name="T53" fmla="*/ 30 h 112"/>
                <a:gd name="T54" fmla="*/ 65 w 147"/>
                <a:gd name="T55" fmla="*/ 31 h 112"/>
                <a:gd name="T56" fmla="*/ 68 w 147"/>
                <a:gd name="T57" fmla="*/ 24 h 112"/>
                <a:gd name="T58" fmla="*/ 60 w 147"/>
                <a:gd name="T59" fmla="*/ 24 h 112"/>
                <a:gd name="T60" fmla="*/ 60 w 147"/>
                <a:gd name="T61" fmla="*/ 27 h 112"/>
                <a:gd name="T62" fmla="*/ 50 w 147"/>
                <a:gd name="T63" fmla="*/ 31 h 112"/>
                <a:gd name="T64" fmla="*/ 46 w 147"/>
                <a:gd name="T65" fmla="*/ 27 h 112"/>
                <a:gd name="T66" fmla="*/ 34 w 147"/>
                <a:gd name="T67" fmla="*/ 36 h 112"/>
                <a:gd name="T68" fmla="*/ 40 w 147"/>
                <a:gd name="T69" fmla="*/ 44 h 112"/>
                <a:gd name="T70" fmla="*/ 34 w 147"/>
                <a:gd name="T71" fmla="*/ 46 h 112"/>
                <a:gd name="T72" fmla="*/ 36 w 147"/>
                <a:gd name="T73" fmla="*/ 65 h 112"/>
                <a:gd name="T74" fmla="*/ 42 w 147"/>
                <a:gd name="T75" fmla="*/ 63 h 112"/>
                <a:gd name="T76" fmla="*/ 40 w 147"/>
                <a:gd name="T77" fmla="*/ 44 h 112"/>
                <a:gd name="T78" fmla="*/ 47 w 147"/>
                <a:gd name="T79" fmla="*/ 40 h 112"/>
                <a:gd name="T80" fmla="*/ 45 w 147"/>
                <a:gd name="T81" fmla="*/ 63 h 112"/>
                <a:gd name="T82" fmla="*/ 51 w 147"/>
                <a:gd name="T83" fmla="*/ 65 h 112"/>
                <a:gd name="T84" fmla="*/ 53 w 147"/>
                <a:gd name="T85" fmla="*/ 42 h 112"/>
                <a:gd name="T86" fmla="*/ 63 w 147"/>
                <a:gd name="T87" fmla="*/ 35 h 112"/>
                <a:gd name="T88" fmla="*/ 57 w 147"/>
                <a:gd name="T89" fmla="*/ 37 h 112"/>
                <a:gd name="T90" fmla="*/ 59 w 147"/>
                <a:gd name="T91" fmla="*/ 65 h 112"/>
                <a:gd name="T92" fmla="*/ 65 w 147"/>
                <a:gd name="T93" fmla="*/ 63 h 112"/>
                <a:gd name="T94" fmla="*/ 63 w 147"/>
                <a:gd name="T95" fmla="*/ 35 h 112"/>
                <a:gd name="T96" fmla="*/ 71 w 147"/>
                <a:gd name="T97" fmla="*/ 28 h 112"/>
                <a:gd name="T98" fmla="*/ 69 w 147"/>
                <a:gd name="T99" fmla="*/ 63 h 112"/>
                <a:gd name="T100" fmla="*/ 75 w 147"/>
                <a:gd name="T101" fmla="*/ 65 h 112"/>
                <a:gd name="T102" fmla="*/ 77 w 147"/>
                <a:gd name="T103" fmla="*/ 3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7" h="112">
                  <a:moveTo>
                    <a:pt x="132" y="70"/>
                  </a:moveTo>
                  <a:cubicBezTo>
                    <a:pt x="119" y="70"/>
                    <a:pt x="119" y="70"/>
                    <a:pt x="119" y="70"/>
                  </a:cubicBezTo>
                  <a:cubicBezTo>
                    <a:pt x="120" y="63"/>
                    <a:pt x="125" y="58"/>
                    <a:pt x="132" y="57"/>
                  </a:cubicBezTo>
                  <a:lnTo>
                    <a:pt x="132" y="70"/>
                  </a:lnTo>
                  <a:close/>
                  <a:moveTo>
                    <a:pt x="147" y="72"/>
                  </a:moveTo>
                  <a:cubicBezTo>
                    <a:pt x="147" y="81"/>
                    <a:pt x="147" y="81"/>
                    <a:pt x="147" y="81"/>
                  </a:cubicBezTo>
                  <a:cubicBezTo>
                    <a:pt x="147" y="88"/>
                    <a:pt x="141" y="94"/>
                    <a:pt x="134" y="94"/>
                  </a:cubicBezTo>
                  <a:cubicBezTo>
                    <a:pt x="134" y="97"/>
                    <a:pt x="134" y="99"/>
                    <a:pt x="134" y="102"/>
                  </a:cubicBezTo>
                  <a:cubicBezTo>
                    <a:pt x="133" y="105"/>
                    <a:pt x="132" y="108"/>
                    <a:pt x="129" y="110"/>
                  </a:cubicBezTo>
                  <a:cubicBezTo>
                    <a:pt x="127" y="111"/>
                    <a:pt x="124" y="112"/>
                    <a:pt x="121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3" y="112"/>
                    <a:pt x="40" y="111"/>
                    <a:pt x="38" y="110"/>
                  </a:cubicBezTo>
                  <a:cubicBezTo>
                    <a:pt x="36" y="109"/>
                    <a:pt x="35" y="107"/>
                    <a:pt x="34" y="105"/>
                  </a:cubicBezTo>
                  <a:cubicBezTo>
                    <a:pt x="33" y="101"/>
                    <a:pt x="33" y="97"/>
                    <a:pt x="3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10" y="92"/>
                    <a:pt x="0" y="82"/>
                    <a:pt x="0" y="6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1" y="0"/>
                    <a:pt x="111" y="10"/>
                    <a:pt x="111" y="23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82"/>
                    <a:pt x="101" y="92"/>
                    <a:pt x="88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5"/>
                    <a:pt x="37" y="98"/>
                    <a:pt x="37" y="101"/>
                  </a:cubicBezTo>
                  <a:cubicBezTo>
                    <a:pt x="38" y="104"/>
                    <a:pt x="39" y="106"/>
                    <a:pt x="40" y="107"/>
                  </a:cubicBezTo>
                  <a:cubicBezTo>
                    <a:pt x="41" y="108"/>
                    <a:pt x="43" y="108"/>
                    <a:pt x="46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4" y="108"/>
                    <a:pt x="126" y="108"/>
                    <a:pt x="127" y="107"/>
                  </a:cubicBezTo>
                  <a:cubicBezTo>
                    <a:pt x="128" y="106"/>
                    <a:pt x="129" y="105"/>
                    <a:pt x="129" y="104"/>
                  </a:cubicBezTo>
                  <a:cubicBezTo>
                    <a:pt x="130" y="101"/>
                    <a:pt x="130" y="98"/>
                    <a:pt x="130" y="94"/>
                  </a:cubicBezTo>
                  <a:cubicBezTo>
                    <a:pt x="124" y="93"/>
                    <a:pt x="119" y="87"/>
                    <a:pt x="119" y="81"/>
                  </a:cubicBezTo>
                  <a:cubicBezTo>
                    <a:pt x="119" y="72"/>
                    <a:pt x="119" y="72"/>
                    <a:pt x="119" y="72"/>
                  </a:cubicBezTo>
                  <a:lnTo>
                    <a:pt x="147" y="72"/>
                  </a:lnTo>
                  <a:close/>
                  <a:moveTo>
                    <a:pt x="88" y="84"/>
                  </a:moveTo>
                  <a:cubicBezTo>
                    <a:pt x="96" y="84"/>
                    <a:pt x="103" y="77"/>
                    <a:pt x="103" y="69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15"/>
                    <a:pt x="96" y="8"/>
                    <a:pt x="88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4" y="8"/>
                    <a:pt x="7" y="15"/>
                    <a:pt x="7" y="23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7"/>
                    <a:pt x="14" y="84"/>
                    <a:pt x="23" y="84"/>
                  </a:cubicBezTo>
                  <a:lnTo>
                    <a:pt x="88" y="84"/>
                  </a:lnTo>
                  <a:close/>
                  <a:moveTo>
                    <a:pt x="134" y="57"/>
                  </a:moveTo>
                  <a:cubicBezTo>
                    <a:pt x="134" y="70"/>
                    <a:pt x="134" y="70"/>
                    <a:pt x="134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6" y="63"/>
                    <a:pt x="141" y="58"/>
                    <a:pt x="134" y="57"/>
                  </a:cubicBezTo>
                  <a:close/>
                  <a:moveTo>
                    <a:pt x="36" y="36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6" y="30"/>
                    <a:pt x="47" y="31"/>
                    <a:pt x="47" y="31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1" y="35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29"/>
                    <a:pt x="63" y="29"/>
                    <a:pt x="63" y="30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2"/>
                    <a:pt x="65" y="32"/>
                    <a:pt x="65" y="31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4"/>
                    <a:pt x="69" y="24"/>
                    <a:pt x="68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3"/>
                    <a:pt x="60" y="23"/>
                    <a:pt x="60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1" y="31"/>
                    <a:pt x="50" y="31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7" y="27"/>
                    <a:pt x="46" y="27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5"/>
                    <a:pt x="34" y="36"/>
                  </a:cubicBezTo>
                  <a:cubicBezTo>
                    <a:pt x="35" y="36"/>
                    <a:pt x="36" y="37"/>
                    <a:pt x="36" y="36"/>
                  </a:cubicBezTo>
                  <a:close/>
                  <a:moveTo>
                    <a:pt x="40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4"/>
                    <a:pt x="34" y="65"/>
                    <a:pt x="36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1" y="65"/>
                    <a:pt x="42" y="64"/>
                    <a:pt x="42" y="6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1" y="44"/>
                    <a:pt x="40" y="44"/>
                  </a:cubicBezTo>
                  <a:close/>
                  <a:moveTo>
                    <a:pt x="51" y="40"/>
                  </a:moveTo>
                  <a:cubicBezTo>
                    <a:pt x="47" y="40"/>
                    <a:pt x="47" y="40"/>
                    <a:pt x="47" y="40"/>
                  </a:cubicBezTo>
                  <a:cubicBezTo>
                    <a:pt x="46" y="40"/>
                    <a:pt x="45" y="41"/>
                    <a:pt x="45" y="4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4"/>
                    <a:pt x="46" y="65"/>
                    <a:pt x="47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3" y="65"/>
                    <a:pt x="53" y="64"/>
                    <a:pt x="53" y="6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1"/>
                    <a:pt x="53" y="40"/>
                    <a:pt x="51" y="40"/>
                  </a:cubicBezTo>
                  <a:close/>
                  <a:moveTo>
                    <a:pt x="63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8" y="35"/>
                    <a:pt x="57" y="36"/>
                    <a:pt x="57" y="37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4"/>
                    <a:pt x="58" y="65"/>
                    <a:pt x="59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5" y="64"/>
                    <a:pt x="65" y="63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6"/>
                    <a:pt x="64" y="35"/>
                    <a:pt x="63" y="35"/>
                  </a:cubicBezTo>
                  <a:close/>
                  <a:moveTo>
                    <a:pt x="75" y="28"/>
                  </a:moveTo>
                  <a:cubicBezTo>
                    <a:pt x="71" y="28"/>
                    <a:pt x="71" y="28"/>
                    <a:pt x="71" y="28"/>
                  </a:cubicBezTo>
                  <a:cubicBezTo>
                    <a:pt x="70" y="28"/>
                    <a:pt x="69" y="29"/>
                    <a:pt x="69" y="30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4"/>
                    <a:pt x="70" y="65"/>
                    <a:pt x="71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6" y="65"/>
                    <a:pt x="77" y="64"/>
                    <a:pt x="77" y="6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6" y="28"/>
                    <a:pt x="75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Freeform 181"/>
            <p:cNvSpPr>
              <a:spLocks noEditPoints="1"/>
            </p:cNvSpPr>
            <p:nvPr/>
          </p:nvSpPr>
          <p:spPr bwMode="auto">
            <a:xfrm>
              <a:off x="6889750" y="5967413"/>
              <a:ext cx="417512" cy="417513"/>
            </a:xfrm>
            <a:custGeom>
              <a:avLst/>
              <a:gdLst>
                <a:gd name="T0" fmla="*/ 124 w 132"/>
                <a:gd name="T1" fmla="*/ 129 h 132"/>
                <a:gd name="T2" fmla="*/ 59 w 132"/>
                <a:gd name="T3" fmla="*/ 130 h 132"/>
                <a:gd name="T4" fmla="*/ 55 w 132"/>
                <a:gd name="T5" fmla="*/ 132 h 132"/>
                <a:gd name="T6" fmla="*/ 14 w 132"/>
                <a:gd name="T7" fmla="*/ 80 h 132"/>
                <a:gd name="T8" fmla="*/ 2 w 132"/>
                <a:gd name="T9" fmla="*/ 82 h 132"/>
                <a:gd name="T10" fmla="*/ 5 w 132"/>
                <a:gd name="T11" fmla="*/ 52 h 132"/>
                <a:gd name="T12" fmla="*/ 30 w 132"/>
                <a:gd name="T13" fmla="*/ 69 h 132"/>
                <a:gd name="T14" fmla="*/ 55 w 132"/>
                <a:gd name="T15" fmla="*/ 118 h 132"/>
                <a:gd name="T16" fmla="*/ 93 w 132"/>
                <a:gd name="T17" fmla="*/ 77 h 132"/>
                <a:gd name="T18" fmla="*/ 132 w 132"/>
                <a:gd name="T19" fmla="*/ 123 h 132"/>
                <a:gd name="T20" fmla="*/ 37 w 132"/>
                <a:gd name="T21" fmla="*/ 37 h 132"/>
                <a:gd name="T22" fmla="*/ 46 w 132"/>
                <a:gd name="T23" fmla="*/ 7 h 132"/>
                <a:gd name="T24" fmla="*/ 116 w 132"/>
                <a:gd name="T25" fmla="*/ 12 h 132"/>
                <a:gd name="T26" fmla="*/ 123 w 132"/>
                <a:gd name="T27" fmla="*/ 105 h 132"/>
                <a:gd name="T28" fmla="*/ 111 w 132"/>
                <a:gd name="T29" fmla="*/ 0 h 132"/>
                <a:gd name="T30" fmla="*/ 9 w 132"/>
                <a:gd name="T31" fmla="*/ 37 h 132"/>
                <a:gd name="T32" fmla="*/ 16 w 132"/>
                <a:gd name="T33" fmla="*/ 53 h 132"/>
                <a:gd name="T34" fmla="*/ 43 w 132"/>
                <a:gd name="T35" fmla="*/ 125 h 132"/>
                <a:gd name="T36" fmla="*/ 16 w 132"/>
                <a:gd name="T37" fmla="*/ 120 h 132"/>
                <a:gd name="T38" fmla="*/ 13 w 132"/>
                <a:gd name="T39" fmla="*/ 85 h 132"/>
                <a:gd name="T40" fmla="*/ 9 w 132"/>
                <a:gd name="T41" fmla="*/ 88 h 132"/>
                <a:gd name="T42" fmla="*/ 21 w 132"/>
                <a:gd name="T43" fmla="*/ 132 h 132"/>
                <a:gd name="T44" fmla="*/ 48 w 132"/>
                <a:gd name="T45" fmla="*/ 132 h 132"/>
                <a:gd name="T46" fmla="*/ 111 w 132"/>
                <a:gd name="T47" fmla="*/ 125 h 132"/>
                <a:gd name="T48" fmla="*/ 62 w 132"/>
                <a:gd name="T49" fmla="*/ 132 h 132"/>
                <a:gd name="T50" fmla="*/ 119 w 132"/>
                <a:gd name="T51" fmla="*/ 129 h 132"/>
                <a:gd name="T52" fmla="*/ 111 w 132"/>
                <a:gd name="T53" fmla="*/ 125 h 132"/>
                <a:gd name="T54" fmla="*/ 51 w 132"/>
                <a:gd name="T55" fmla="*/ 19 h 132"/>
                <a:gd name="T56" fmla="*/ 102 w 132"/>
                <a:gd name="T57" fmla="*/ 24 h 132"/>
                <a:gd name="T58" fmla="*/ 102 w 132"/>
                <a:gd name="T59" fmla="*/ 19 h 132"/>
                <a:gd name="T60" fmla="*/ 51 w 132"/>
                <a:gd name="T61" fmla="*/ 35 h 132"/>
                <a:gd name="T62" fmla="*/ 102 w 132"/>
                <a:gd name="T63" fmla="*/ 41 h 132"/>
                <a:gd name="T64" fmla="*/ 102 w 132"/>
                <a:gd name="T65" fmla="*/ 35 h 132"/>
                <a:gd name="T66" fmla="*/ 32 w 132"/>
                <a:gd name="T67" fmla="*/ 52 h 132"/>
                <a:gd name="T68" fmla="*/ 32 w 132"/>
                <a:gd name="T69" fmla="*/ 57 h 132"/>
                <a:gd name="T70" fmla="*/ 105 w 132"/>
                <a:gd name="T71" fmla="*/ 55 h 132"/>
                <a:gd name="T72" fmla="*/ 102 w 132"/>
                <a:gd name="T73" fmla="*/ 69 h 132"/>
                <a:gd name="T74" fmla="*/ 32 w 132"/>
                <a:gd name="T75" fmla="*/ 74 h 132"/>
                <a:gd name="T76" fmla="*/ 105 w 132"/>
                <a:gd name="T77" fmla="*/ 7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2" h="132">
                  <a:moveTo>
                    <a:pt x="132" y="123"/>
                  </a:moveTo>
                  <a:cubicBezTo>
                    <a:pt x="124" y="129"/>
                    <a:pt x="124" y="129"/>
                    <a:pt x="124" y="129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8" y="131"/>
                    <a:pt x="57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3" y="132"/>
                    <a:pt x="52" y="131"/>
                    <a:pt x="51" y="13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5" y="86"/>
                    <a:pt x="2" y="85"/>
                    <a:pt x="2" y="8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2"/>
                    <a:pt x="2" y="50"/>
                    <a:pt x="5" y="5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2" y="65"/>
                    <a:pt x="32" y="68"/>
                    <a:pt x="30" y="69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90" y="78"/>
                    <a:pt x="91" y="77"/>
                    <a:pt x="93" y="77"/>
                  </a:cubicBezTo>
                  <a:cubicBezTo>
                    <a:pt x="95" y="77"/>
                    <a:pt x="96" y="78"/>
                    <a:pt x="97" y="79"/>
                  </a:cubicBezTo>
                  <a:lnTo>
                    <a:pt x="132" y="123"/>
                  </a:lnTo>
                  <a:close/>
                  <a:moveTo>
                    <a:pt x="1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42" y="37"/>
                    <a:pt x="46" y="33"/>
                    <a:pt x="46" y="28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4" y="7"/>
                    <a:pt x="116" y="9"/>
                    <a:pt x="116" y="12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5"/>
                    <a:pt x="117" y="0"/>
                    <a:pt x="11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6" y="37"/>
                  </a:lnTo>
                  <a:close/>
                  <a:moveTo>
                    <a:pt x="43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18" y="125"/>
                    <a:pt x="16" y="123"/>
                    <a:pt x="16" y="120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7"/>
                    <a:pt x="14" y="132"/>
                    <a:pt x="21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lnTo>
                    <a:pt x="43" y="125"/>
                  </a:lnTo>
                  <a:close/>
                  <a:moveTo>
                    <a:pt x="111" y="125"/>
                  </a:moveTo>
                  <a:cubicBezTo>
                    <a:pt x="68" y="125"/>
                    <a:pt x="68" y="125"/>
                    <a:pt x="68" y="125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4" y="132"/>
                    <a:pt x="117" y="131"/>
                    <a:pt x="119" y="129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3" y="125"/>
                    <a:pt x="112" y="125"/>
                    <a:pt x="111" y="125"/>
                  </a:cubicBezTo>
                  <a:close/>
                  <a:moveTo>
                    <a:pt x="102" y="19"/>
                  </a:moveTo>
                  <a:cubicBezTo>
                    <a:pt x="51" y="19"/>
                    <a:pt x="51" y="19"/>
                    <a:pt x="51" y="19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3" y="24"/>
                    <a:pt x="105" y="23"/>
                    <a:pt x="105" y="21"/>
                  </a:cubicBezTo>
                  <a:cubicBezTo>
                    <a:pt x="105" y="20"/>
                    <a:pt x="103" y="19"/>
                    <a:pt x="102" y="19"/>
                  </a:cubicBezTo>
                  <a:close/>
                  <a:moveTo>
                    <a:pt x="102" y="35"/>
                  </a:moveTo>
                  <a:cubicBezTo>
                    <a:pt x="51" y="35"/>
                    <a:pt x="51" y="35"/>
                    <a:pt x="51" y="35"/>
                  </a:cubicBezTo>
                  <a:cubicBezTo>
                    <a:pt x="50" y="38"/>
                    <a:pt x="49" y="40"/>
                    <a:pt x="47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3" y="41"/>
                    <a:pt x="105" y="40"/>
                    <a:pt x="105" y="38"/>
                  </a:cubicBezTo>
                  <a:cubicBezTo>
                    <a:pt x="105" y="37"/>
                    <a:pt x="103" y="35"/>
                    <a:pt x="102" y="35"/>
                  </a:cubicBezTo>
                  <a:close/>
                  <a:moveTo>
                    <a:pt x="102" y="52"/>
                  </a:moveTo>
                  <a:cubicBezTo>
                    <a:pt x="32" y="52"/>
                    <a:pt x="32" y="52"/>
                    <a:pt x="32" y="52"/>
                  </a:cubicBezTo>
                  <a:cubicBezTo>
                    <a:pt x="30" y="52"/>
                    <a:pt x="29" y="53"/>
                    <a:pt x="29" y="55"/>
                  </a:cubicBezTo>
                  <a:cubicBezTo>
                    <a:pt x="29" y="56"/>
                    <a:pt x="30" y="57"/>
                    <a:pt x="32" y="57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5" y="56"/>
                    <a:pt x="105" y="55"/>
                  </a:cubicBezTo>
                  <a:cubicBezTo>
                    <a:pt x="105" y="53"/>
                    <a:pt x="103" y="52"/>
                    <a:pt x="102" y="52"/>
                  </a:cubicBezTo>
                  <a:close/>
                  <a:moveTo>
                    <a:pt x="102" y="69"/>
                  </a:moveTo>
                  <a:cubicBezTo>
                    <a:pt x="38" y="69"/>
                    <a:pt x="38" y="69"/>
                    <a:pt x="38" y="69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3" y="74"/>
                    <a:pt x="105" y="73"/>
                    <a:pt x="105" y="71"/>
                  </a:cubicBezTo>
                  <a:cubicBezTo>
                    <a:pt x="105" y="70"/>
                    <a:pt x="103" y="69"/>
                    <a:pt x="102" y="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182"/>
            <p:cNvSpPr>
              <a:spLocks noEditPoints="1"/>
            </p:cNvSpPr>
            <p:nvPr/>
          </p:nvSpPr>
          <p:spPr bwMode="auto">
            <a:xfrm>
              <a:off x="9631363" y="1370013"/>
              <a:ext cx="363537" cy="442913"/>
            </a:xfrm>
            <a:custGeom>
              <a:avLst/>
              <a:gdLst>
                <a:gd name="T0" fmla="*/ 67 w 115"/>
                <a:gd name="T1" fmla="*/ 124 h 140"/>
                <a:gd name="T2" fmla="*/ 67 w 115"/>
                <a:gd name="T3" fmla="*/ 115 h 140"/>
                <a:gd name="T4" fmla="*/ 67 w 115"/>
                <a:gd name="T5" fmla="*/ 114 h 140"/>
                <a:gd name="T6" fmla="*/ 10 w 115"/>
                <a:gd name="T7" fmla="*/ 109 h 140"/>
                <a:gd name="T8" fmla="*/ 82 w 115"/>
                <a:gd name="T9" fmla="*/ 15 h 140"/>
                <a:gd name="T10" fmla="*/ 79 w 115"/>
                <a:gd name="T11" fmla="*/ 0 h 140"/>
                <a:gd name="T12" fmla="*/ 13 w 115"/>
                <a:gd name="T13" fmla="*/ 134 h 140"/>
                <a:gd name="T14" fmla="*/ 40 w 115"/>
                <a:gd name="T15" fmla="*/ 4 h 140"/>
                <a:gd name="T16" fmla="*/ 40 w 115"/>
                <a:gd name="T17" fmla="*/ 6 h 140"/>
                <a:gd name="T18" fmla="*/ 40 w 115"/>
                <a:gd name="T19" fmla="*/ 124 h 140"/>
                <a:gd name="T20" fmla="*/ 115 w 115"/>
                <a:gd name="T21" fmla="*/ 113 h 140"/>
                <a:gd name="T22" fmla="*/ 113 w 115"/>
                <a:gd name="T23" fmla="*/ 101 h 140"/>
                <a:gd name="T24" fmla="*/ 70 w 115"/>
                <a:gd name="T25" fmla="*/ 105 h 140"/>
                <a:gd name="T26" fmla="*/ 70 w 115"/>
                <a:gd name="T27" fmla="*/ 113 h 140"/>
                <a:gd name="T28" fmla="*/ 70 w 115"/>
                <a:gd name="T29" fmla="*/ 115 h 140"/>
                <a:gd name="T30" fmla="*/ 70 w 115"/>
                <a:gd name="T31" fmla="*/ 124 h 140"/>
                <a:gd name="T32" fmla="*/ 70 w 115"/>
                <a:gd name="T33" fmla="*/ 134 h 140"/>
                <a:gd name="T34" fmla="*/ 115 w 115"/>
                <a:gd name="T35" fmla="*/ 134 h 140"/>
                <a:gd name="T36" fmla="*/ 115 w 115"/>
                <a:gd name="T37" fmla="*/ 123 h 140"/>
                <a:gd name="T38" fmla="*/ 115 w 115"/>
                <a:gd name="T39" fmla="*/ 114 h 140"/>
                <a:gd name="T40" fmla="*/ 79 w 115"/>
                <a:gd name="T41" fmla="*/ 126 h 140"/>
                <a:gd name="T42" fmla="*/ 108 w 115"/>
                <a:gd name="T43" fmla="*/ 120 h 140"/>
                <a:gd name="T44" fmla="*/ 112 w 115"/>
                <a:gd name="T45" fmla="*/ 114 h 140"/>
                <a:gd name="T46" fmla="*/ 73 w 115"/>
                <a:gd name="T47" fmla="*/ 114 h 140"/>
                <a:gd name="T48" fmla="*/ 112 w 115"/>
                <a:gd name="T49" fmla="*/ 109 h 140"/>
                <a:gd name="T50" fmla="*/ 107 w 115"/>
                <a:gd name="T51" fmla="*/ 102 h 140"/>
                <a:gd name="T52" fmla="*/ 93 w 115"/>
                <a:gd name="T53" fmla="*/ 110 h 140"/>
                <a:gd name="T54" fmla="*/ 74 w 115"/>
                <a:gd name="T55" fmla="*/ 104 h 140"/>
                <a:gd name="T56" fmla="*/ 73 w 115"/>
                <a:gd name="T57" fmla="*/ 133 h 140"/>
                <a:gd name="T58" fmla="*/ 112 w 115"/>
                <a:gd name="T59" fmla="*/ 128 h 140"/>
                <a:gd name="T60" fmla="*/ 72 w 115"/>
                <a:gd name="T61" fmla="*/ 94 h 140"/>
                <a:gd name="T62" fmla="*/ 114 w 115"/>
                <a:gd name="T63" fmla="*/ 78 h 140"/>
                <a:gd name="T64" fmla="*/ 111 w 115"/>
                <a:gd name="T65" fmla="*/ 68 h 140"/>
                <a:gd name="T66" fmla="*/ 68 w 115"/>
                <a:gd name="T67" fmla="*/ 80 h 140"/>
                <a:gd name="T68" fmla="*/ 68 w 115"/>
                <a:gd name="T69" fmla="*/ 85 h 140"/>
                <a:gd name="T70" fmla="*/ 81 w 115"/>
                <a:gd name="T71" fmla="*/ 93 h 140"/>
                <a:gd name="T72" fmla="*/ 106 w 115"/>
                <a:gd name="T73" fmla="*/ 77 h 140"/>
                <a:gd name="T74" fmla="*/ 71 w 115"/>
                <a:gd name="T75" fmla="*/ 82 h 140"/>
                <a:gd name="T76" fmla="*/ 108 w 115"/>
                <a:gd name="T77" fmla="*/ 69 h 140"/>
                <a:gd name="T78" fmla="*/ 72 w 115"/>
                <a:gd name="T79" fmla="*/ 84 h 140"/>
                <a:gd name="T80" fmla="*/ 49 w 115"/>
                <a:gd name="T81" fmla="*/ 70 h 140"/>
                <a:gd name="T82" fmla="*/ 39 w 115"/>
                <a:gd name="T83" fmla="*/ 75 h 140"/>
                <a:gd name="T84" fmla="*/ 33 w 115"/>
                <a:gd name="T85" fmla="*/ 58 h 140"/>
                <a:gd name="T86" fmla="*/ 49 w 115"/>
                <a:gd name="T87" fmla="*/ 63 h 140"/>
                <a:gd name="T88" fmla="*/ 53 w 115"/>
                <a:gd name="T89" fmla="*/ 61 h 140"/>
                <a:gd name="T90" fmla="*/ 54 w 115"/>
                <a:gd name="T91" fmla="*/ 60 h 140"/>
                <a:gd name="T92" fmla="*/ 46 w 115"/>
                <a:gd name="T93" fmla="*/ 55 h 140"/>
                <a:gd name="T94" fmla="*/ 37 w 115"/>
                <a:gd name="T95" fmla="*/ 52 h 140"/>
                <a:gd name="T96" fmla="*/ 36 w 115"/>
                <a:gd name="T97" fmla="*/ 51 h 140"/>
                <a:gd name="T98" fmla="*/ 33 w 115"/>
                <a:gd name="T99" fmla="*/ 44 h 140"/>
                <a:gd name="T100" fmla="*/ 39 w 115"/>
                <a:gd name="T101" fmla="*/ 29 h 140"/>
                <a:gd name="T102" fmla="*/ 46 w 115"/>
                <a:gd name="T103" fmla="*/ 32 h 140"/>
                <a:gd name="T104" fmla="*/ 49 w 115"/>
                <a:gd name="T105" fmla="*/ 28 h 140"/>
                <a:gd name="T106" fmla="*/ 62 w 115"/>
                <a:gd name="T107" fmla="*/ 35 h 140"/>
                <a:gd name="T108" fmla="*/ 61 w 115"/>
                <a:gd name="T109" fmla="*/ 43 h 140"/>
                <a:gd name="T110" fmla="*/ 53 w 115"/>
                <a:gd name="T111" fmla="*/ 39 h 140"/>
                <a:gd name="T112" fmla="*/ 50 w 115"/>
                <a:gd name="T113" fmla="*/ 39 h 140"/>
                <a:gd name="T114" fmla="*/ 43 w 115"/>
                <a:gd name="T115" fmla="*/ 42 h 140"/>
                <a:gd name="T116" fmla="*/ 43 w 115"/>
                <a:gd name="T117" fmla="*/ 44 h 140"/>
                <a:gd name="T118" fmla="*/ 44 w 115"/>
                <a:gd name="T119" fmla="*/ 45 h 140"/>
                <a:gd name="T120" fmla="*/ 52 w 115"/>
                <a:gd name="T121" fmla="*/ 47 h 140"/>
                <a:gd name="T122" fmla="*/ 63 w 115"/>
                <a:gd name="T123" fmla="*/ 58 h 140"/>
                <a:gd name="T124" fmla="*/ 57 w 115"/>
                <a:gd name="T125" fmla="*/ 7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140">
                  <a:moveTo>
                    <a:pt x="67" y="125"/>
                  </a:move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7" y="123"/>
                    <a:pt x="67" y="122"/>
                    <a:pt x="67" y="122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7" y="115"/>
                    <a:pt x="67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4"/>
                    <a:pt x="67" y="113"/>
                    <a:pt x="67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2" y="113"/>
                    <a:pt x="10" y="111"/>
                    <a:pt x="10" y="10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2" y="12"/>
                    <a:pt x="14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80" y="12"/>
                    <a:pt x="82" y="13"/>
                    <a:pt x="82" y="15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6" y="67"/>
                    <a:pt x="88" y="65"/>
                    <a:pt x="92" y="64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6"/>
                    <a:pt x="86" y="0"/>
                    <a:pt x="7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7" y="134"/>
                    <a:pt x="67" y="133"/>
                  </a:cubicBezTo>
                  <a:lnTo>
                    <a:pt x="67" y="125"/>
                  </a:lnTo>
                  <a:close/>
                  <a:moveTo>
                    <a:pt x="40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4"/>
                    <a:pt x="54" y="5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8" y="6"/>
                    <a:pt x="38" y="5"/>
                  </a:cubicBezTo>
                  <a:cubicBezTo>
                    <a:pt x="38" y="4"/>
                    <a:pt x="39" y="4"/>
                    <a:pt x="40" y="4"/>
                  </a:cubicBezTo>
                  <a:close/>
                  <a:moveTo>
                    <a:pt x="46" y="130"/>
                  </a:moveTo>
                  <a:cubicBezTo>
                    <a:pt x="43" y="130"/>
                    <a:pt x="40" y="127"/>
                    <a:pt x="40" y="124"/>
                  </a:cubicBezTo>
                  <a:cubicBezTo>
                    <a:pt x="40" y="121"/>
                    <a:pt x="43" y="118"/>
                    <a:pt x="46" y="118"/>
                  </a:cubicBezTo>
                  <a:cubicBezTo>
                    <a:pt x="49" y="118"/>
                    <a:pt x="52" y="121"/>
                    <a:pt x="52" y="124"/>
                  </a:cubicBezTo>
                  <a:cubicBezTo>
                    <a:pt x="52" y="127"/>
                    <a:pt x="49" y="130"/>
                    <a:pt x="46" y="130"/>
                  </a:cubicBezTo>
                  <a:close/>
                  <a:moveTo>
                    <a:pt x="115" y="113"/>
                  </a:moveTo>
                  <a:cubicBezTo>
                    <a:pt x="115" y="106"/>
                    <a:pt x="115" y="106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5" y="106"/>
                    <a:pt x="115" y="105"/>
                    <a:pt x="115" y="105"/>
                  </a:cubicBezTo>
                  <a:cubicBezTo>
                    <a:pt x="115" y="103"/>
                    <a:pt x="114" y="102"/>
                    <a:pt x="113" y="101"/>
                  </a:cubicBezTo>
                  <a:cubicBezTo>
                    <a:pt x="109" y="99"/>
                    <a:pt x="102" y="97"/>
                    <a:pt x="93" y="97"/>
                  </a:cubicBezTo>
                  <a:cubicBezTo>
                    <a:pt x="87" y="97"/>
                    <a:pt x="81" y="98"/>
                    <a:pt x="77" y="99"/>
                  </a:cubicBezTo>
                  <a:cubicBezTo>
                    <a:pt x="75" y="100"/>
                    <a:pt x="74" y="100"/>
                    <a:pt x="72" y="101"/>
                  </a:cubicBezTo>
                  <a:cubicBezTo>
                    <a:pt x="71" y="102"/>
                    <a:pt x="70" y="103"/>
                    <a:pt x="70" y="105"/>
                  </a:cubicBezTo>
                  <a:cubicBezTo>
                    <a:pt x="70" y="105"/>
                    <a:pt x="70" y="106"/>
                    <a:pt x="70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5"/>
                    <a:pt x="70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0" y="133"/>
                    <a:pt x="70" y="133"/>
                    <a:pt x="70" y="134"/>
                  </a:cubicBezTo>
                  <a:cubicBezTo>
                    <a:pt x="72" y="136"/>
                    <a:pt x="75" y="137"/>
                    <a:pt x="78" y="138"/>
                  </a:cubicBezTo>
                  <a:cubicBezTo>
                    <a:pt x="82" y="139"/>
                    <a:pt x="87" y="140"/>
                    <a:pt x="93" y="140"/>
                  </a:cubicBezTo>
                  <a:cubicBezTo>
                    <a:pt x="98" y="140"/>
                    <a:pt x="103" y="139"/>
                    <a:pt x="107" y="138"/>
                  </a:cubicBezTo>
                  <a:cubicBezTo>
                    <a:pt x="111" y="137"/>
                    <a:pt x="114" y="136"/>
                    <a:pt x="115" y="134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5" y="124"/>
                    <a:pt x="115" y="124"/>
                    <a:pt x="115" y="123"/>
                  </a:cubicBezTo>
                  <a:cubicBezTo>
                    <a:pt x="115" y="123"/>
                    <a:pt x="115" y="123"/>
                    <a:pt x="115" y="122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4"/>
                    <a:pt x="115" y="114"/>
                  </a:cubicBezTo>
                  <a:cubicBezTo>
                    <a:pt x="115" y="114"/>
                    <a:pt x="115" y="113"/>
                    <a:pt x="115" y="113"/>
                  </a:cubicBezTo>
                  <a:close/>
                  <a:moveTo>
                    <a:pt x="106" y="126"/>
                  </a:moveTo>
                  <a:cubicBezTo>
                    <a:pt x="103" y="127"/>
                    <a:pt x="98" y="128"/>
                    <a:pt x="93" y="128"/>
                  </a:cubicBezTo>
                  <a:cubicBezTo>
                    <a:pt x="87" y="128"/>
                    <a:pt x="83" y="127"/>
                    <a:pt x="79" y="126"/>
                  </a:cubicBezTo>
                  <a:cubicBezTo>
                    <a:pt x="76" y="125"/>
                    <a:pt x="74" y="124"/>
                    <a:pt x="73" y="123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7" y="121"/>
                    <a:pt x="84" y="122"/>
                    <a:pt x="93" y="122"/>
                  </a:cubicBezTo>
                  <a:cubicBezTo>
                    <a:pt x="99" y="122"/>
                    <a:pt x="104" y="121"/>
                    <a:pt x="108" y="120"/>
                  </a:cubicBezTo>
                  <a:cubicBezTo>
                    <a:pt x="110" y="120"/>
                    <a:pt x="111" y="119"/>
                    <a:pt x="112" y="118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1" y="124"/>
                    <a:pt x="109" y="125"/>
                    <a:pt x="106" y="126"/>
                  </a:cubicBezTo>
                  <a:close/>
                  <a:moveTo>
                    <a:pt x="112" y="114"/>
                  </a:moveTo>
                  <a:cubicBezTo>
                    <a:pt x="111" y="115"/>
                    <a:pt x="109" y="116"/>
                    <a:pt x="106" y="117"/>
                  </a:cubicBezTo>
                  <a:cubicBezTo>
                    <a:pt x="103" y="118"/>
                    <a:pt x="98" y="119"/>
                    <a:pt x="93" y="119"/>
                  </a:cubicBezTo>
                  <a:cubicBezTo>
                    <a:pt x="87" y="119"/>
                    <a:pt x="83" y="118"/>
                    <a:pt x="79" y="117"/>
                  </a:cubicBezTo>
                  <a:cubicBezTo>
                    <a:pt x="76" y="116"/>
                    <a:pt x="74" y="115"/>
                    <a:pt x="73" y="114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12"/>
                    <a:pt x="84" y="113"/>
                    <a:pt x="93" y="113"/>
                  </a:cubicBezTo>
                  <a:cubicBezTo>
                    <a:pt x="99" y="113"/>
                    <a:pt x="104" y="112"/>
                    <a:pt x="108" y="111"/>
                  </a:cubicBezTo>
                  <a:cubicBezTo>
                    <a:pt x="110" y="111"/>
                    <a:pt x="111" y="110"/>
                    <a:pt x="112" y="109"/>
                  </a:cubicBezTo>
                  <a:lnTo>
                    <a:pt x="112" y="114"/>
                  </a:lnTo>
                  <a:close/>
                  <a:moveTo>
                    <a:pt x="74" y="104"/>
                  </a:moveTo>
                  <a:cubicBezTo>
                    <a:pt x="77" y="102"/>
                    <a:pt x="84" y="100"/>
                    <a:pt x="93" y="100"/>
                  </a:cubicBezTo>
                  <a:cubicBezTo>
                    <a:pt x="98" y="100"/>
                    <a:pt x="103" y="101"/>
                    <a:pt x="107" y="102"/>
                  </a:cubicBezTo>
                  <a:cubicBezTo>
                    <a:pt x="109" y="102"/>
                    <a:pt x="110" y="103"/>
                    <a:pt x="111" y="104"/>
                  </a:cubicBezTo>
                  <a:cubicBezTo>
                    <a:pt x="112" y="104"/>
                    <a:pt x="112" y="105"/>
                    <a:pt x="112" y="105"/>
                  </a:cubicBezTo>
                  <a:cubicBezTo>
                    <a:pt x="112" y="105"/>
                    <a:pt x="112" y="106"/>
                    <a:pt x="111" y="106"/>
                  </a:cubicBezTo>
                  <a:cubicBezTo>
                    <a:pt x="109" y="108"/>
                    <a:pt x="101" y="110"/>
                    <a:pt x="93" y="110"/>
                  </a:cubicBezTo>
                  <a:cubicBezTo>
                    <a:pt x="87" y="110"/>
                    <a:pt x="82" y="109"/>
                    <a:pt x="78" y="108"/>
                  </a:cubicBezTo>
                  <a:cubicBezTo>
                    <a:pt x="76" y="108"/>
                    <a:pt x="75" y="107"/>
                    <a:pt x="74" y="106"/>
                  </a:cubicBezTo>
                  <a:cubicBezTo>
                    <a:pt x="73" y="106"/>
                    <a:pt x="73" y="105"/>
                    <a:pt x="73" y="105"/>
                  </a:cubicBezTo>
                  <a:cubicBezTo>
                    <a:pt x="73" y="105"/>
                    <a:pt x="73" y="104"/>
                    <a:pt x="74" y="104"/>
                  </a:cubicBezTo>
                  <a:close/>
                  <a:moveTo>
                    <a:pt x="106" y="135"/>
                  </a:moveTo>
                  <a:cubicBezTo>
                    <a:pt x="103" y="136"/>
                    <a:pt x="98" y="137"/>
                    <a:pt x="93" y="137"/>
                  </a:cubicBezTo>
                  <a:cubicBezTo>
                    <a:pt x="87" y="137"/>
                    <a:pt x="83" y="136"/>
                    <a:pt x="79" y="135"/>
                  </a:cubicBezTo>
                  <a:cubicBezTo>
                    <a:pt x="76" y="135"/>
                    <a:pt x="74" y="133"/>
                    <a:pt x="73" y="133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7" y="130"/>
                    <a:pt x="84" y="131"/>
                    <a:pt x="93" y="131"/>
                  </a:cubicBezTo>
                  <a:cubicBezTo>
                    <a:pt x="99" y="131"/>
                    <a:pt x="104" y="131"/>
                    <a:pt x="108" y="129"/>
                  </a:cubicBezTo>
                  <a:cubicBezTo>
                    <a:pt x="110" y="129"/>
                    <a:pt x="111" y="128"/>
                    <a:pt x="112" y="128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1" y="133"/>
                    <a:pt x="109" y="135"/>
                    <a:pt x="106" y="135"/>
                  </a:cubicBezTo>
                  <a:close/>
                  <a:moveTo>
                    <a:pt x="71" y="94"/>
                  </a:moveTo>
                  <a:cubicBezTo>
                    <a:pt x="71" y="94"/>
                    <a:pt x="71" y="94"/>
                    <a:pt x="72" y="94"/>
                  </a:cubicBezTo>
                  <a:cubicBezTo>
                    <a:pt x="74" y="96"/>
                    <a:pt x="77" y="96"/>
                    <a:pt x="81" y="96"/>
                  </a:cubicBezTo>
                  <a:cubicBezTo>
                    <a:pt x="85" y="95"/>
                    <a:pt x="90" y="94"/>
                    <a:pt x="95" y="92"/>
                  </a:cubicBezTo>
                  <a:cubicBezTo>
                    <a:pt x="100" y="90"/>
                    <a:pt x="105" y="88"/>
                    <a:pt x="108" y="86"/>
                  </a:cubicBezTo>
                  <a:cubicBezTo>
                    <a:pt x="111" y="83"/>
                    <a:pt x="114" y="81"/>
                    <a:pt x="114" y="78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9"/>
                    <a:pt x="111" y="68"/>
                    <a:pt x="111" y="68"/>
                  </a:cubicBezTo>
                  <a:cubicBezTo>
                    <a:pt x="110" y="67"/>
                    <a:pt x="109" y="66"/>
                    <a:pt x="107" y="65"/>
                  </a:cubicBezTo>
                  <a:cubicBezTo>
                    <a:pt x="103" y="64"/>
                    <a:pt x="95" y="65"/>
                    <a:pt x="86" y="69"/>
                  </a:cubicBezTo>
                  <a:cubicBezTo>
                    <a:pt x="81" y="71"/>
                    <a:pt x="76" y="73"/>
                    <a:pt x="72" y="76"/>
                  </a:cubicBezTo>
                  <a:cubicBezTo>
                    <a:pt x="71" y="77"/>
                    <a:pt x="69" y="79"/>
                    <a:pt x="68" y="80"/>
                  </a:cubicBezTo>
                  <a:cubicBezTo>
                    <a:pt x="67" y="81"/>
                    <a:pt x="67" y="83"/>
                    <a:pt x="67" y="8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lnTo>
                    <a:pt x="71" y="94"/>
                  </a:lnTo>
                  <a:close/>
                  <a:moveTo>
                    <a:pt x="106" y="83"/>
                  </a:moveTo>
                  <a:cubicBezTo>
                    <a:pt x="103" y="85"/>
                    <a:pt x="99" y="88"/>
                    <a:pt x="94" y="89"/>
                  </a:cubicBezTo>
                  <a:cubicBezTo>
                    <a:pt x="89" y="91"/>
                    <a:pt x="84" y="92"/>
                    <a:pt x="81" y="93"/>
                  </a:cubicBezTo>
                  <a:cubicBezTo>
                    <a:pt x="77" y="93"/>
                    <a:pt x="75" y="93"/>
                    <a:pt x="74" y="92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7" y="88"/>
                    <a:pt x="84" y="87"/>
                    <a:pt x="92" y="84"/>
                  </a:cubicBezTo>
                  <a:cubicBezTo>
                    <a:pt x="98" y="82"/>
                    <a:pt x="103" y="79"/>
                    <a:pt x="106" y="77"/>
                  </a:cubicBezTo>
                  <a:cubicBezTo>
                    <a:pt x="107" y="76"/>
                    <a:pt x="109" y="74"/>
                    <a:pt x="109" y="73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9"/>
                    <a:pt x="109" y="81"/>
                    <a:pt x="106" y="83"/>
                  </a:cubicBezTo>
                  <a:close/>
                  <a:moveTo>
                    <a:pt x="71" y="82"/>
                  </a:moveTo>
                  <a:cubicBezTo>
                    <a:pt x="73" y="79"/>
                    <a:pt x="79" y="75"/>
                    <a:pt x="87" y="72"/>
                  </a:cubicBezTo>
                  <a:cubicBezTo>
                    <a:pt x="93" y="69"/>
                    <a:pt x="98" y="68"/>
                    <a:pt x="102" y="68"/>
                  </a:cubicBezTo>
                  <a:cubicBezTo>
                    <a:pt x="104" y="68"/>
                    <a:pt x="105" y="68"/>
                    <a:pt x="106" y="68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69"/>
                    <a:pt x="108" y="70"/>
                    <a:pt x="107" y="71"/>
                  </a:cubicBezTo>
                  <a:cubicBezTo>
                    <a:pt x="106" y="74"/>
                    <a:pt x="99" y="78"/>
                    <a:pt x="91" y="81"/>
                  </a:cubicBezTo>
                  <a:cubicBezTo>
                    <a:pt x="85" y="83"/>
                    <a:pt x="80" y="84"/>
                    <a:pt x="76" y="85"/>
                  </a:cubicBezTo>
                  <a:cubicBezTo>
                    <a:pt x="74" y="85"/>
                    <a:pt x="73" y="85"/>
                    <a:pt x="72" y="84"/>
                  </a:cubicBezTo>
                  <a:cubicBezTo>
                    <a:pt x="71" y="84"/>
                    <a:pt x="70" y="84"/>
                    <a:pt x="70" y="83"/>
                  </a:cubicBezTo>
                  <a:cubicBezTo>
                    <a:pt x="70" y="83"/>
                    <a:pt x="70" y="83"/>
                    <a:pt x="71" y="82"/>
                  </a:cubicBezTo>
                  <a:close/>
                  <a:moveTo>
                    <a:pt x="49" y="75"/>
                  </a:move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70"/>
                    <a:pt x="46" y="70"/>
                    <a:pt x="46" y="70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7" y="68"/>
                    <a:pt x="35" y="68"/>
                    <a:pt x="33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6" y="60"/>
                    <a:pt x="38" y="61"/>
                    <a:pt x="40" y="62"/>
                  </a:cubicBezTo>
                  <a:cubicBezTo>
                    <a:pt x="42" y="63"/>
                    <a:pt x="45" y="63"/>
                    <a:pt x="47" y="63"/>
                  </a:cubicBezTo>
                  <a:cubicBezTo>
                    <a:pt x="47" y="63"/>
                    <a:pt x="48" y="63"/>
                    <a:pt x="49" y="63"/>
                  </a:cubicBezTo>
                  <a:cubicBezTo>
                    <a:pt x="50" y="63"/>
                    <a:pt x="51" y="63"/>
                    <a:pt x="51" y="62"/>
                  </a:cubicBezTo>
                  <a:cubicBezTo>
                    <a:pt x="52" y="62"/>
                    <a:pt x="52" y="62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59"/>
                    <a:pt x="54" y="59"/>
                  </a:cubicBezTo>
                  <a:cubicBezTo>
                    <a:pt x="54" y="58"/>
                    <a:pt x="53" y="58"/>
                    <a:pt x="52" y="57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48" y="55"/>
                    <a:pt x="47" y="55"/>
                    <a:pt x="46" y="55"/>
                  </a:cubicBezTo>
                  <a:cubicBezTo>
                    <a:pt x="44" y="55"/>
                    <a:pt x="43" y="54"/>
                    <a:pt x="41" y="54"/>
                  </a:cubicBezTo>
                  <a:cubicBezTo>
                    <a:pt x="40" y="53"/>
                    <a:pt x="39" y="53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48"/>
                    <a:pt x="33" y="46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0"/>
                    <a:pt x="35" y="37"/>
                    <a:pt x="38" y="35"/>
                  </a:cubicBezTo>
                  <a:cubicBezTo>
                    <a:pt x="38" y="35"/>
                    <a:pt x="38" y="35"/>
                    <a:pt x="39" y="35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8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4"/>
                    <a:pt x="60" y="34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0" y="42"/>
                    <a:pt x="58" y="41"/>
                    <a:pt x="56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0" y="39"/>
                    <a:pt x="50" y="39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4" y="40"/>
                    <a:pt x="44" y="41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4" y="44"/>
                    <a:pt x="44" y="44"/>
                  </a:cubicBezTo>
                  <a:cubicBezTo>
                    <a:pt x="44" y="44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6" y="46"/>
                    <a:pt x="47" y="46"/>
                    <a:pt x="48" y="46"/>
                  </a:cubicBezTo>
                  <a:cubicBezTo>
                    <a:pt x="49" y="46"/>
                    <a:pt x="51" y="47"/>
                    <a:pt x="52" y="47"/>
                  </a:cubicBezTo>
                  <a:cubicBezTo>
                    <a:pt x="53" y="47"/>
                    <a:pt x="54" y="48"/>
                    <a:pt x="56" y="48"/>
                  </a:cubicBezTo>
                  <a:cubicBezTo>
                    <a:pt x="58" y="49"/>
                    <a:pt x="60" y="50"/>
                    <a:pt x="61" y="52"/>
                  </a:cubicBezTo>
                  <a:cubicBezTo>
                    <a:pt x="63" y="53"/>
                    <a:pt x="63" y="55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61"/>
                    <a:pt x="62" y="64"/>
                    <a:pt x="59" y="66"/>
                  </a:cubicBezTo>
                  <a:cubicBezTo>
                    <a:pt x="58" y="67"/>
                    <a:pt x="58" y="67"/>
                    <a:pt x="57" y="68"/>
                  </a:cubicBezTo>
                  <a:cubicBezTo>
                    <a:pt x="57" y="75"/>
                    <a:pt x="57" y="75"/>
                    <a:pt x="57" y="75"/>
                  </a:cubicBezTo>
                  <a:lnTo>
                    <a:pt x="49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183"/>
            <p:cNvSpPr>
              <a:spLocks noEditPoints="1"/>
            </p:cNvSpPr>
            <p:nvPr/>
          </p:nvSpPr>
          <p:spPr bwMode="auto">
            <a:xfrm>
              <a:off x="6877050" y="5067300"/>
              <a:ext cx="442912" cy="385763"/>
            </a:xfrm>
            <a:custGeom>
              <a:avLst/>
              <a:gdLst>
                <a:gd name="T0" fmla="*/ 22 w 140"/>
                <a:gd name="T1" fmla="*/ 40 h 122"/>
                <a:gd name="T2" fmla="*/ 22 w 140"/>
                <a:gd name="T3" fmla="*/ 111 h 122"/>
                <a:gd name="T4" fmla="*/ 18 w 140"/>
                <a:gd name="T5" fmla="*/ 116 h 122"/>
                <a:gd name="T6" fmla="*/ 5 w 140"/>
                <a:gd name="T7" fmla="*/ 116 h 122"/>
                <a:gd name="T8" fmla="*/ 0 w 140"/>
                <a:gd name="T9" fmla="*/ 111 h 122"/>
                <a:gd name="T10" fmla="*/ 0 w 140"/>
                <a:gd name="T11" fmla="*/ 40 h 122"/>
                <a:gd name="T12" fmla="*/ 5 w 140"/>
                <a:gd name="T13" fmla="*/ 36 h 122"/>
                <a:gd name="T14" fmla="*/ 18 w 140"/>
                <a:gd name="T15" fmla="*/ 36 h 122"/>
                <a:gd name="T16" fmla="*/ 22 w 140"/>
                <a:gd name="T17" fmla="*/ 40 h 122"/>
                <a:gd name="T18" fmla="*/ 48 w 140"/>
                <a:gd name="T19" fmla="*/ 24 h 122"/>
                <a:gd name="T20" fmla="*/ 35 w 140"/>
                <a:gd name="T21" fmla="*/ 24 h 122"/>
                <a:gd name="T22" fmla="*/ 30 w 140"/>
                <a:gd name="T23" fmla="*/ 28 h 122"/>
                <a:gd name="T24" fmla="*/ 30 w 140"/>
                <a:gd name="T25" fmla="*/ 111 h 122"/>
                <a:gd name="T26" fmla="*/ 35 w 140"/>
                <a:gd name="T27" fmla="*/ 116 h 122"/>
                <a:gd name="T28" fmla="*/ 48 w 140"/>
                <a:gd name="T29" fmla="*/ 116 h 122"/>
                <a:gd name="T30" fmla="*/ 52 w 140"/>
                <a:gd name="T31" fmla="*/ 111 h 122"/>
                <a:gd name="T32" fmla="*/ 52 w 140"/>
                <a:gd name="T33" fmla="*/ 28 h 122"/>
                <a:gd name="T34" fmla="*/ 48 w 140"/>
                <a:gd name="T35" fmla="*/ 24 h 122"/>
                <a:gd name="T36" fmla="*/ 82 w 140"/>
                <a:gd name="T37" fmla="*/ 16 h 122"/>
                <a:gd name="T38" fmla="*/ 78 w 140"/>
                <a:gd name="T39" fmla="*/ 12 h 122"/>
                <a:gd name="T40" fmla="*/ 65 w 140"/>
                <a:gd name="T41" fmla="*/ 12 h 122"/>
                <a:gd name="T42" fmla="*/ 60 w 140"/>
                <a:gd name="T43" fmla="*/ 16 h 122"/>
                <a:gd name="T44" fmla="*/ 60 w 140"/>
                <a:gd name="T45" fmla="*/ 104 h 122"/>
                <a:gd name="T46" fmla="*/ 82 w 140"/>
                <a:gd name="T47" fmla="*/ 77 h 122"/>
                <a:gd name="T48" fmla="*/ 82 w 140"/>
                <a:gd name="T49" fmla="*/ 16 h 122"/>
                <a:gd name="T50" fmla="*/ 110 w 140"/>
                <a:gd name="T51" fmla="*/ 83 h 122"/>
                <a:gd name="T52" fmla="*/ 101 w 140"/>
                <a:gd name="T53" fmla="*/ 76 h 122"/>
                <a:gd name="T54" fmla="*/ 112 w 140"/>
                <a:gd name="T55" fmla="*/ 71 h 122"/>
                <a:gd name="T56" fmla="*/ 112 w 140"/>
                <a:gd name="T57" fmla="*/ 4 h 122"/>
                <a:gd name="T58" fmla="*/ 108 w 140"/>
                <a:gd name="T59" fmla="*/ 0 h 122"/>
                <a:gd name="T60" fmla="*/ 95 w 140"/>
                <a:gd name="T61" fmla="*/ 0 h 122"/>
                <a:gd name="T62" fmla="*/ 90 w 140"/>
                <a:gd name="T63" fmla="*/ 4 h 122"/>
                <a:gd name="T64" fmla="*/ 90 w 140"/>
                <a:gd name="T65" fmla="*/ 82 h 122"/>
                <a:gd name="T66" fmla="*/ 102 w 140"/>
                <a:gd name="T67" fmla="*/ 92 h 122"/>
                <a:gd name="T68" fmla="*/ 110 w 140"/>
                <a:gd name="T69" fmla="*/ 83 h 122"/>
                <a:gd name="T70" fmla="*/ 124 w 140"/>
                <a:gd name="T71" fmla="*/ 71 h 122"/>
                <a:gd name="T72" fmla="*/ 108 w 140"/>
                <a:gd name="T73" fmla="*/ 77 h 122"/>
                <a:gd name="T74" fmla="*/ 115 w 140"/>
                <a:gd name="T75" fmla="*/ 83 h 122"/>
                <a:gd name="T76" fmla="*/ 103 w 140"/>
                <a:gd name="T77" fmla="*/ 98 h 122"/>
                <a:gd name="T78" fmla="*/ 84 w 140"/>
                <a:gd name="T79" fmla="*/ 81 h 122"/>
                <a:gd name="T80" fmla="*/ 58 w 140"/>
                <a:gd name="T81" fmla="*/ 112 h 122"/>
                <a:gd name="T82" fmla="*/ 69 w 140"/>
                <a:gd name="T83" fmla="*/ 122 h 122"/>
                <a:gd name="T84" fmla="*/ 86 w 140"/>
                <a:gd name="T85" fmla="*/ 103 h 122"/>
                <a:gd name="T86" fmla="*/ 105 w 140"/>
                <a:gd name="T87" fmla="*/ 119 h 122"/>
                <a:gd name="T88" fmla="*/ 115 w 140"/>
                <a:gd name="T89" fmla="*/ 107 h 122"/>
                <a:gd name="T90" fmla="*/ 115 w 140"/>
                <a:gd name="T91" fmla="*/ 107 h 122"/>
                <a:gd name="T92" fmla="*/ 127 w 140"/>
                <a:gd name="T93" fmla="*/ 93 h 122"/>
                <a:gd name="T94" fmla="*/ 134 w 140"/>
                <a:gd name="T95" fmla="*/ 99 h 122"/>
                <a:gd name="T96" fmla="*/ 137 w 140"/>
                <a:gd name="T97" fmla="*/ 82 h 122"/>
                <a:gd name="T98" fmla="*/ 140 w 140"/>
                <a:gd name="T99" fmla="*/ 65 h 122"/>
                <a:gd name="T100" fmla="*/ 124 w 140"/>
                <a:gd name="T101" fmla="*/ 7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22">
                  <a:moveTo>
                    <a:pt x="22" y="40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2" y="114"/>
                    <a:pt x="20" y="116"/>
                    <a:pt x="18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2" y="116"/>
                    <a:pt x="0" y="114"/>
                    <a:pt x="0" y="11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2" y="36"/>
                    <a:pt x="5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0" y="36"/>
                    <a:pt x="22" y="38"/>
                    <a:pt x="22" y="40"/>
                  </a:cubicBezTo>
                  <a:close/>
                  <a:moveTo>
                    <a:pt x="48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2" y="24"/>
                    <a:pt x="30" y="26"/>
                    <a:pt x="30" y="2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4"/>
                    <a:pt x="32" y="116"/>
                    <a:pt x="35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0" y="116"/>
                    <a:pt x="52" y="114"/>
                    <a:pt x="52" y="111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6"/>
                    <a:pt x="50" y="24"/>
                    <a:pt x="48" y="24"/>
                  </a:cubicBezTo>
                  <a:close/>
                  <a:moveTo>
                    <a:pt x="82" y="16"/>
                  </a:moveTo>
                  <a:cubicBezTo>
                    <a:pt x="82" y="14"/>
                    <a:pt x="80" y="12"/>
                    <a:pt x="7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2"/>
                    <a:pt x="60" y="14"/>
                    <a:pt x="60" y="1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82" y="77"/>
                    <a:pt x="82" y="77"/>
                    <a:pt x="82" y="77"/>
                  </a:cubicBezTo>
                  <a:lnTo>
                    <a:pt x="82" y="16"/>
                  </a:lnTo>
                  <a:close/>
                  <a:moveTo>
                    <a:pt x="110" y="83"/>
                  </a:moveTo>
                  <a:cubicBezTo>
                    <a:pt x="101" y="76"/>
                    <a:pt x="101" y="76"/>
                    <a:pt x="101" y="76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2"/>
                    <a:pt x="110" y="0"/>
                    <a:pt x="108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2" y="0"/>
                    <a:pt x="90" y="2"/>
                    <a:pt x="90" y="4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102" y="92"/>
                    <a:pt x="102" y="92"/>
                    <a:pt x="102" y="92"/>
                  </a:cubicBezTo>
                  <a:lnTo>
                    <a:pt x="110" y="83"/>
                  </a:lnTo>
                  <a:close/>
                  <a:moveTo>
                    <a:pt x="124" y="71"/>
                  </a:moveTo>
                  <a:cubicBezTo>
                    <a:pt x="108" y="77"/>
                    <a:pt x="108" y="77"/>
                    <a:pt x="108" y="77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40" y="65"/>
                    <a:pt x="140" y="65"/>
                    <a:pt x="140" y="65"/>
                  </a:cubicBezTo>
                  <a:lnTo>
                    <a:pt x="124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Freeform 184"/>
            <p:cNvSpPr>
              <a:spLocks noEditPoints="1"/>
            </p:cNvSpPr>
            <p:nvPr/>
          </p:nvSpPr>
          <p:spPr bwMode="auto">
            <a:xfrm>
              <a:off x="7781925" y="5089525"/>
              <a:ext cx="442912" cy="341313"/>
            </a:xfrm>
            <a:custGeom>
              <a:avLst/>
              <a:gdLst>
                <a:gd name="T0" fmla="*/ 15 w 140"/>
                <a:gd name="T1" fmla="*/ 33 h 108"/>
                <a:gd name="T2" fmla="*/ 19 w 140"/>
                <a:gd name="T3" fmla="*/ 29 h 108"/>
                <a:gd name="T4" fmla="*/ 23 w 140"/>
                <a:gd name="T5" fmla="*/ 31 h 108"/>
                <a:gd name="T6" fmla="*/ 49 w 140"/>
                <a:gd name="T7" fmla="*/ 19 h 108"/>
                <a:gd name="T8" fmla="*/ 49 w 140"/>
                <a:gd name="T9" fmla="*/ 18 h 108"/>
                <a:gd name="T10" fmla="*/ 53 w 140"/>
                <a:gd name="T11" fmla="*/ 14 h 108"/>
                <a:gd name="T12" fmla="*/ 57 w 140"/>
                <a:gd name="T13" fmla="*/ 18 h 108"/>
                <a:gd name="T14" fmla="*/ 83 w 140"/>
                <a:gd name="T15" fmla="*/ 24 h 108"/>
                <a:gd name="T16" fmla="*/ 87 w 140"/>
                <a:gd name="T17" fmla="*/ 21 h 108"/>
                <a:gd name="T18" fmla="*/ 90 w 140"/>
                <a:gd name="T19" fmla="*/ 22 h 108"/>
                <a:gd name="T20" fmla="*/ 117 w 140"/>
                <a:gd name="T21" fmla="*/ 5 h 108"/>
                <a:gd name="T22" fmla="*/ 117 w 140"/>
                <a:gd name="T23" fmla="*/ 4 h 108"/>
                <a:gd name="T24" fmla="*/ 121 w 140"/>
                <a:gd name="T25" fmla="*/ 0 h 108"/>
                <a:gd name="T26" fmla="*/ 125 w 140"/>
                <a:gd name="T27" fmla="*/ 4 h 108"/>
                <a:gd name="T28" fmla="*/ 121 w 140"/>
                <a:gd name="T29" fmla="*/ 8 h 108"/>
                <a:gd name="T30" fmla="*/ 118 w 140"/>
                <a:gd name="T31" fmla="*/ 7 h 108"/>
                <a:gd name="T32" fmla="*/ 91 w 140"/>
                <a:gd name="T33" fmla="*/ 24 h 108"/>
                <a:gd name="T34" fmla="*/ 91 w 140"/>
                <a:gd name="T35" fmla="*/ 25 h 108"/>
                <a:gd name="T36" fmla="*/ 87 w 140"/>
                <a:gd name="T37" fmla="*/ 29 h 108"/>
                <a:gd name="T38" fmla="*/ 83 w 140"/>
                <a:gd name="T39" fmla="*/ 25 h 108"/>
                <a:gd name="T40" fmla="*/ 57 w 140"/>
                <a:gd name="T41" fmla="*/ 20 h 108"/>
                <a:gd name="T42" fmla="*/ 53 w 140"/>
                <a:gd name="T43" fmla="*/ 22 h 108"/>
                <a:gd name="T44" fmla="*/ 50 w 140"/>
                <a:gd name="T45" fmla="*/ 21 h 108"/>
                <a:gd name="T46" fmla="*/ 23 w 140"/>
                <a:gd name="T47" fmla="*/ 32 h 108"/>
                <a:gd name="T48" fmla="*/ 23 w 140"/>
                <a:gd name="T49" fmla="*/ 33 h 108"/>
                <a:gd name="T50" fmla="*/ 19 w 140"/>
                <a:gd name="T51" fmla="*/ 37 h 108"/>
                <a:gd name="T52" fmla="*/ 15 w 140"/>
                <a:gd name="T53" fmla="*/ 33 h 108"/>
                <a:gd name="T54" fmla="*/ 137 w 140"/>
                <a:gd name="T55" fmla="*/ 102 h 108"/>
                <a:gd name="T56" fmla="*/ 133 w 140"/>
                <a:gd name="T57" fmla="*/ 102 h 108"/>
                <a:gd name="T58" fmla="*/ 133 w 140"/>
                <a:gd name="T59" fmla="*/ 21 h 108"/>
                <a:gd name="T60" fmla="*/ 125 w 140"/>
                <a:gd name="T61" fmla="*/ 13 h 108"/>
                <a:gd name="T62" fmla="*/ 116 w 140"/>
                <a:gd name="T63" fmla="*/ 13 h 108"/>
                <a:gd name="T64" fmla="*/ 109 w 140"/>
                <a:gd name="T65" fmla="*/ 21 h 108"/>
                <a:gd name="T66" fmla="*/ 109 w 140"/>
                <a:gd name="T67" fmla="*/ 102 h 108"/>
                <a:gd name="T68" fmla="*/ 99 w 140"/>
                <a:gd name="T69" fmla="*/ 102 h 108"/>
                <a:gd name="T70" fmla="*/ 99 w 140"/>
                <a:gd name="T71" fmla="*/ 42 h 108"/>
                <a:gd name="T72" fmla="*/ 91 w 140"/>
                <a:gd name="T73" fmla="*/ 34 h 108"/>
                <a:gd name="T74" fmla="*/ 83 w 140"/>
                <a:gd name="T75" fmla="*/ 34 h 108"/>
                <a:gd name="T76" fmla="*/ 75 w 140"/>
                <a:gd name="T77" fmla="*/ 42 h 108"/>
                <a:gd name="T78" fmla="*/ 75 w 140"/>
                <a:gd name="T79" fmla="*/ 102 h 108"/>
                <a:gd name="T80" fmla="*/ 65 w 140"/>
                <a:gd name="T81" fmla="*/ 102 h 108"/>
                <a:gd name="T82" fmla="*/ 65 w 140"/>
                <a:gd name="T83" fmla="*/ 36 h 108"/>
                <a:gd name="T84" fmla="*/ 58 w 140"/>
                <a:gd name="T85" fmla="*/ 28 h 108"/>
                <a:gd name="T86" fmla="*/ 49 w 140"/>
                <a:gd name="T87" fmla="*/ 28 h 108"/>
                <a:gd name="T88" fmla="*/ 41 w 140"/>
                <a:gd name="T89" fmla="*/ 36 h 108"/>
                <a:gd name="T90" fmla="*/ 41 w 140"/>
                <a:gd name="T91" fmla="*/ 102 h 108"/>
                <a:gd name="T92" fmla="*/ 32 w 140"/>
                <a:gd name="T93" fmla="*/ 102 h 108"/>
                <a:gd name="T94" fmla="*/ 32 w 140"/>
                <a:gd name="T95" fmla="*/ 52 h 108"/>
                <a:gd name="T96" fmla="*/ 24 w 140"/>
                <a:gd name="T97" fmla="*/ 44 h 108"/>
                <a:gd name="T98" fmla="*/ 15 w 140"/>
                <a:gd name="T99" fmla="*/ 44 h 108"/>
                <a:gd name="T100" fmla="*/ 8 w 140"/>
                <a:gd name="T101" fmla="*/ 52 h 108"/>
                <a:gd name="T102" fmla="*/ 8 w 140"/>
                <a:gd name="T103" fmla="*/ 102 h 108"/>
                <a:gd name="T104" fmla="*/ 3 w 140"/>
                <a:gd name="T105" fmla="*/ 102 h 108"/>
                <a:gd name="T106" fmla="*/ 0 w 140"/>
                <a:gd name="T107" fmla="*/ 104 h 108"/>
                <a:gd name="T108" fmla="*/ 0 w 140"/>
                <a:gd name="T109" fmla="*/ 105 h 108"/>
                <a:gd name="T110" fmla="*/ 3 w 140"/>
                <a:gd name="T111" fmla="*/ 108 h 108"/>
                <a:gd name="T112" fmla="*/ 137 w 140"/>
                <a:gd name="T113" fmla="*/ 108 h 108"/>
                <a:gd name="T114" fmla="*/ 140 w 140"/>
                <a:gd name="T115" fmla="*/ 105 h 108"/>
                <a:gd name="T116" fmla="*/ 140 w 140"/>
                <a:gd name="T117" fmla="*/ 104 h 108"/>
                <a:gd name="T118" fmla="*/ 137 w 140"/>
                <a:gd name="T119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" h="108">
                  <a:moveTo>
                    <a:pt x="15" y="33"/>
                  </a:moveTo>
                  <a:cubicBezTo>
                    <a:pt x="15" y="31"/>
                    <a:pt x="17" y="29"/>
                    <a:pt x="19" y="29"/>
                  </a:cubicBezTo>
                  <a:cubicBezTo>
                    <a:pt x="21" y="29"/>
                    <a:pt x="22" y="30"/>
                    <a:pt x="23" y="31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8"/>
                  </a:cubicBezTo>
                  <a:cubicBezTo>
                    <a:pt x="49" y="16"/>
                    <a:pt x="51" y="14"/>
                    <a:pt x="53" y="14"/>
                  </a:cubicBezTo>
                  <a:cubicBezTo>
                    <a:pt x="55" y="14"/>
                    <a:pt x="57" y="16"/>
                    <a:pt x="57" y="18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4" y="22"/>
                    <a:pt x="85" y="21"/>
                    <a:pt x="87" y="21"/>
                  </a:cubicBezTo>
                  <a:cubicBezTo>
                    <a:pt x="88" y="21"/>
                    <a:pt x="89" y="22"/>
                    <a:pt x="90" y="22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4"/>
                  </a:cubicBezTo>
                  <a:cubicBezTo>
                    <a:pt x="117" y="2"/>
                    <a:pt x="119" y="0"/>
                    <a:pt x="121" y="0"/>
                  </a:cubicBezTo>
                  <a:cubicBezTo>
                    <a:pt x="123" y="0"/>
                    <a:pt x="125" y="2"/>
                    <a:pt x="125" y="4"/>
                  </a:cubicBezTo>
                  <a:cubicBezTo>
                    <a:pt x="125" y="6"/>
                    <a:pt x="123" y="8"/>
                    <a:pt x="121" y="8"/>
                  </a:cubicBezTo>
                  <a:cubicBezTo>
                    <a:pt x="120" y="8"/>
                    <a:pt x="119" y="8"/>
                    <a:pt x="118" y="7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5"/>
                    <a:pt x="91" y="25"/>
                  </a:cubicBezTo>
                  <a:cubicBezTo>
                    <a:pt x="91" y="27"/>
                    <a:pt x="89" y="29"/>
                    <a:pt x="87" y="29"/>
                  </a:cubicBezTo>
                  <a:cubicBezTo>
                    <a:pt x="85" y="29"/>
                    <a:pt x="83" y="27"/>
                    <a:pt x="83" y="25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6" y="21"/>
                    <a:pt x="55" y="22"/>
                    <a:pt x="53" y="22"/>
                  </a:cubicBezTo>
                  <a:cubicBezTo>
                    <a:pt x="52" y="22"/>
                    <a:pt x="51" y="22"/>
                    <a:pt x="50" y="2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5"/>
                    <a:pt x="22" y="37"/>
                    <a:pt x="19" y="37"/>
                  </a:cubicBezTo>
                  <a:cubicBezTo>
                    <a:pt x="17" y="37"/>
                    <a:pt x="15" y="35"/>
                    <a:pt x="15" y="33"/>
                  </a:cubicBezTo>
                  <a:close/>
                  <a:moveTo>
                    <a:pt x="137" y="102"/>
                  </a:moveTo>
                  <a:cubicBezTo>
                    <a:pt x="133" y="102"/>
                    <a:pt x="133" y="102"/>
                    <a:pt x="133" y="102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17"/>
                    <a:pt x="129" y="13"/>
                    <a:pt x="12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2" y="13"/>
                    <a:pt x="109" y="17"/>
                    <a:pt x="109" y="21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38"/>
                    <a:pt x="95" y="34"/>
                    <a:pt x="91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78" y="34"/>
                    <a:pt x="75" y="38"/>
                    <a:pt x="75" y="4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1"/>
                    <a:pt x="62" y="28"/>
                    <a:pt x="5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8"/>
                    <a:pt x="41" y="31"/>
                    <a:pt x="41" y="36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48"/>
                    <a:pt x="28" y="44"/>
                    <a:pt x="2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1" y="44"/>
                    <a:pt x="8" y="48"/>
                    <a:pt x="8" y="5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2"/>
                    <a:pt x="0" y="103"/>
                    <a:pt x="0" y="10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7"/>
                    <a:pt x="1" y="108"/>
                    <a:pt x="3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9" y="108"/>
                    <a:pt x="140" y="107"/>
                    <a:pt x="140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3"/>
                    <a:pt x="139" y="102"/>
                    <a:pt x="137" y="1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Freeform 185"/>
            <p:cNvSpPr>
              <a:spLocks noEditPoints="1"/>
            </p:cNvSpPr>
            <p:nvPr/>
          </p:nvSpPr>
          <p:spPr bwMode="auto">
            <a:xfrm>
              <a:off x="11433175" y="3251200"/>
              <a:ext cx="377825" cy="347663"/>
            </a:xfrm>
            <a:custGeom>
              <a:avLst/>
              <a:gdLst>
                <a:gd name="T0" fmla="*/ 106 w 120"/>
                <a:gd name="T1" fmla="*/ 14 h 110"/>
                <a:gd name="T2" fmla="*/ 77 w 120"/>
                <a:gd name="T3" fmla="*/ 0 h 110"/>
                <a:gd name="T4" fmla="*/ 16 w 120"/>
                <a:gd name="T5" fmla="*/ 12 h 110"/>
                <a:gd name="T6" fmla="*/ 13 w 120"/>
                <a:gd name="T7" fmla="*/ 14 h 110"/>
                <a:gd name="T8" fmla="*/ 9 w 120"/>
                <a:gd name="T9" fmla="*/ 105 h 110"/>
                <a:gd name="T10" fmla="*/ 22 w 120"/>
                <a:gd name="T11" fmla="*/ 110 h 110"/>
                <a:gd name="T12" fmla="*/ 98 w 120"/>
                <a:gd name="T13" fmla="*/ 110 h 110"/>
                <a:gd name="T14" fmla="*/ 111 w 120"/>
                <a:gd name="T15" fmla="*/ 105 h 110"/>
                <a:gd name="T16" fmla="*/ 107 w 120"/>
                <a:gd name="T17" fmla="*/ 14 h 110"/>
                <a:gd name="T18" fmla="*/ 84 w 120"/>
                <a:gd name="T19" fmla="*/ 12 h 110"/>
                <a:gd name="T20" fmla="*/ 81 w 120"/>
                <a:gd name="T21" fmla="*/ 14 h 110"/>
                <a:gd name="T22" fmla="*/ 37 w 120"/>
                <a:gd name="T23" fmla="*/ 12 h 110"/>
                <a:gd name="T24" fmla="*/ 77 w 120"/>
                <a:gd name="T25" fmla="*/ 65 h 110"/>
                <a:gd name="T26" fmla="*/ 70 w 120"/>
                <a:gd name="T27" fmla="*/ 76 h 110"/>
                <a:gd name="T28" fmla="*/ 61 w 120"/>
                <a:gd name="T29" fmla="*/ 79 h 110"/>
                <a:gd name="T30" fmla="*/ 58 w 120"/>
                <a:gd name="T31" fmla="*/ 85 h 110"/>
                <a:gd name="T32" fmla="*/ 43 w 120"/>
                <a:gd name="T33" fmla="*/ 75 h 110"/>
                <a:gd name="T34" fmla="*/ 44 w 120"/>
                <a:gd name="T35" fmla="*/ 66 h 110"/>
                <a:gd name="T36" fmla="*/ 61 w 120"/>
                <a:gd name="T37" fmla="*/ 71 h 110"/>
                <a:gd name="T38" fmla="*/ 66 w 120"/>
                <a:gd name="T39" fmla="*/ 69 h 110"/>
                <a:gd name="T40" fmla="*/ 66 w 120"/>
                <a:gd name="T41" fmla="*/ 68 h 110"/>
                <a:gd name="T42" fmla="*/ 66 w 120"/>
                <a:gd name="T43" fmla="*/ 67 h 110"/>
                <a:gd name="T44" fmla="*/ 57 w 120"/>
                <a:gd name="T45" fmla="*/ 62 h 110"/>
                <a:gd name="T46" fmla="*/ 48 w 120"/>
                <a:gd name="T47" fmla="*/ 59 h 110"/>
                <a:gd name="T48" fmla="*/ 47 w 120"/>
                <a:gd name="T49" fmla="*/ 58 h 110"/>
                <a:gd name="T50" fmla="*/ 46 w 120"/>
                <a:gd name="T51" fmla="*/ 57 h 110"/>
                <a:gd name="T52" fmla="*/ 43 w 120"/>
                <a:gd name="T53" fmla="*/ 49 h 110"/>
                <a:gd name="T54" fmla="*/ 49 w 120"/>
                <a:gd name="T55" fmla="*/ 39 h 110"/>
                <a:gd name="T56" fmla="*/ 58 w 120"/>
                <a:gd name="T57" fmla="*/ 31 h 110"/>
                <a:gd name="T58" fmla="*/ 61 w 120"/>
                <a:gd name="T59" fmla="*/ 36 h 110"/>
                <a:gd name="T60" fmla="*/ 61 w 120"/>
                <a:gd name="T61" fmla="*/ 31 h 110"/>
                <a:gd name="T62" fmla="*/ 70 w 120"/>
                <a:gd name="T63" fmla="*/ 37 h 110"/>
                <a:gd name="T64" fmla="*/ 76 w 120"/>
                <a:gd name="T65" fmla="*/ 42 h 110"/>
                <a:gd name="T66" fmla="*/ 69 w 120"/>
                <a:gd name="T67" fmla="*/ 45 h 110"/>
                <a:gd name="T68" fmla="*/ 66 w 120"/>
                <a:gd name="T69" fmla="*/ 44 h 110"/>
                <a:gd name="T70" fmla="*/ 63 w 120"/>
                <a:gd name="T71" fmla="*/ 44 h 110"/>
                <a:gd name="T72" fmla="*/ 57 w 120"/>
                <a:gd name="T73" fmla="*/ 44 h 110"/>
                <a:gd name="T74" fmla="*/ 54 w 120"/>
                <a:gd name="T75" fmla="*/ 48 h 110"/>
                <a:gd name="T76" fmla="*/ 54 w 120"/>
                <a:gd name="T77" fmla="*/ 49 h 110"/>
                <a:gd name="T78" fmla="*/ 55 w 120"/>
                <a:gd name="T79" fmla="*/ 50 h 110"/>
                <a:gd name="T80" fmla="*/ 56 w 120"/>
                <a:gd name="T81" fmla="*/ 51 h 110"/>
                <a:gd name="T82" fmla="*/ 68 w 120"/>
                <a:gd name="T83" fmla="*/ 54 h 110"/>
                <a:gd name="T84" fmla="*/ 77 w 120"/>
                <a:gd name="T85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110">
                  <a:moveTo>
                    <a:pt x="107" y="14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3"/>
                    <a:pt x="105" y="12"/>
                    <a:pt x="104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0" y="5"/>
                    <a:pt x="84" y="0"/>
                    <a:pt x="7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5" y="0"/>
                    <a:pt x="30" y="5"/>
                    <a:pt x="29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6" y="14"/>
                    <a:pt x="0" y="20"/>
                    <a:pt x="0" y="2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4" y="104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8"/>
                    <a:pt x="11" y="110"/>
                    <a:pt x="13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4" y="110"/>
                    <a:pt x="25" y="108"/>
                    <a:pt x="25" y="106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8"/>
                    <a:pt x="96" y="110"/>
                    <a:pt x="98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10"/>
                    <a:pt x="111" y="108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6" y="104"/>
                    <a:pt x="120" y="99"/>
                    <a:pt x="120" y="93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0"/>
                    <a:pt x="114" y="14"/>
                    <a:pt x="107" y="14"/>
                  </a:cubicBezTo>
                  <a:close/>
                  <a:moveTo>
                    <a:pt x="42" y="7"/>
                  </a:moveTo>
                  <a:cubicBezTo>
                    <a:pt x="77" y="7"/>
                    <a:pt x="77" y="7"/>
                    <a:pt x="77" y="7"/>
                  </a:cubicBezTo>
                  <a:cubicBezTo>
                    <a:pt x="81" y="7"/>
                    <a:pt x="83" y="9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1" y="13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3"/>
                    <a:pt x="38" y="12"/>
                    <a:pt x="37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9"/>
                    <a:pt x="39" y="7"/>
                    <a:pt x="42" y="7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5"/>
                    <a:pt x="77" y="65"/>
                  </a:cubicBezTo>
                  <a:cubicBezTo>
                    <a:pt x="77" y="69"/>
                    <a:pt x="76" y="72"/>
                    <a:pt x="72" y="75"/>
                  </a:cubicBezTo>
                  <a:cubicBezTo>
                    <a:pt x="72" y="75"/>
                    <a:pt x="71" y="76"/>
                    <a:pt x="70" y="76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59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7" y="77"/>
                    <a:pt x="45" y="76"/>
                    <a:pt x="43" y="7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7"/>
                    <a:pt x="48" y="69"/>
                    <a:pt x="51" y="70"/>
                  </a:cubicBezTo>
                  <a:cubicBezTo>
                    <a:pt x="53" y="71"/>
                    <a:pt x="56" y="71"/>
                    <a:pt x="59" y="71"/>
                  </a:cubicBezTo>
                  <a:cubicBezTo>
                    <a:pt x="59" y="71"/>
                    <a:pt x="60" y="71"/>
                    <a:pt x="61" y="71"/>
                  </a:cubicBezTo>
                  <a:cubicBezTo>
                    <a:pt x="62" y="71"/>
                    <a:pt x="63" y="71"/>
                    <a:pt x="63" y="70"/>
                  </a:cubicBezTo>
                  <a:cubicBezTo>
                    <a:pt x="64" y="70"/>
                    <a:pt x="65" y="70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6"/>
                    <a:pt x="66" y="65"/>
                    <a:pt x="65" y="64"/>
                  </a:cubicBezTo>
                  <a:cubicBezTo>
                    <a:pt x="64" y="64"/>
                    <a:pt x="63" y="63"/>
                    <a:pt x="62" y="63"/>
                  </a:cubicBezTo>
                  <a:cubicBezTo>
                    <a:pt x="60" y="63"/>
                    <a:pt x="59" y="62"/>
                    <a:pt x="57" y="62"/>
                  </a:cubicBezTo>
                  <a:cubicBezTo>
                    <a:pt x="55" y="61"/>
                    <a:pt x="54" y="61"/>
                    <a:pt x="52" y="61"/>
                  </a:cubicBezTo>
                  <a:cubicBezTo>
                    <a:pt x="51" y="60"/>
                    <a:pt x="49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8"/>
                    <a:pt x="48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6" y="57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4" y="54"/>
                    <a:pt x="43" y="52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5"/>
                    <a:pt x="45" y="42"/>
                    <a:pt x="48" y="40"/>
                  </a:cubicBezTo>
                  <a:cubicBezTo>
                    <a:pt x="48" y="39"/>
                    <a:pt x="49" y="39"/>
                    <a:pt x="49" y="39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6"/>
                    <a:pt x="60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2" y="37"/>
                    <a:pt x="74" y="38"/>
                    <a:pt x="76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7"/>
                    <a:pt x="71" y="46"/>
                    <a:pt x="69" y="45"/>
                  </a:cubicBezTo>
                  <a:cubicBezTo>
                    <a:pt x="68" y="45"/>
                    <a:pt x="68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4" y="44"/>
                    <a:pt x="64" y="44"/>
                  </a:cubicBezTo>
                  <a:cubicBezTo>
                    <a:pt x="64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7" y="44"/>
                  </a:cubicBezTo>
                  <a:cubicBezTo>
                    <a:pt x="56" y="45"/>
                    <a:pt x="55" y="45"/>
                    <a:pt x="55" y="46"/>
                  </a:cubicBezTo>
                  <a:cubicBezTo>
                    <a:pt x="54" y="46"/>
                    <a:pt x="54" y="47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5" y="49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6" y="50"/>
                    <a:pt x="56" y="50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8" y="52"/>
                    <a:pt x="60" y="52"/>
                  </a:cubicBezTo>
                  <a:cubicBezTo>
                    <a:pt x="61" y="52"/>
                    <a:pt x="63" y="52"/>
                    <a:pt x="64" y="53"/>
                  </a:cubicBezTo>
                  <a:cubicBezTo>
                    <a:pt x="65" y="53"/>
                    <a:pt x="67" y="53"/>
                    <a:pt x="68" y="54"/>
                  </a:cubicBezTo>
                  <a:cubicBezTo>
                    <a:pt x="71" y="55"/>
                    <a:pt x="74" y="56"/>
                    <a:pt x="75" y="58"/>
                  </a:cubicBezTo>
                  <a:cubicBezTo>
                    <a:pt x="77" y="60"/>
                    <a:pt x="77" y="62"/>
                    <a:pt x="77" y="65"/>
                  </a:cubicBezTo>
                  <a:cubicBezTo>
                    <a:pt x="77" y="65"/>
                    <a:pt x="77" y="65"/>
                    <a:pt x="77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Freeform 186"/>
            <p:cNvSpPr>
              <a:spLocks noEditPoints="1"/>
            </p:cNvSpPr>
            <p:nvPr/>
          </p:nvSpPr>
          <p:spPr bwMode="auto">
            <a:xfrm>
              <a:off x="4159250" y="434975"/>
              <a:ext cx="446087" cy="460375"/>
            </a:xfrm>
            <a:custGeom>
              <a:avLst/>
              <a:gdLst>
                <a:gd name="T0" fmla="*/ 122 w 141"/>
                <a:gd name="T1" fmla="*/ 82 h 146"/>
                <a:gd name="T2" fmla="*/ 103 w 141"/>
                <a:gd name="T3" fmla="*/ 94 h 146"/>
                <a:gd name="T4" fmla="*/ 63 w 141"/>
                <a:gd name="T5" fmla="*/ 70 h 146"/>
                <a:gd name="T6" fmla="*/ 62 w 141"/>
                <a:gd name="T7" fmla="*/ 70 h 146"/>
                <a:gd name="T8" fmla="*/ 31 w 141"/>
                <a:gd name="T9" fmla="*/ 70 h 146"/>
                <a:gd name="T10" fmla="*/ 30 w 141"/>
                <a:gd name="T11" fmla="*/ 70 h 146"/>
                <a:gd name="T12" fmla="*/ 14 w 141"/>
                <a:gd name="T13" fmla="*/ 79 h 146"/>
                <a:gd name="T14" fmla="*/ 76 w 141"/>
                <a:gd name="T15" fmla="*/ 123 h 146"/>
                <a:gd name="T16" fmla="*/ 125 w 141"/>
                <a:gd name="T17" fmla="*/ 91 h 146"/>
                <a:gd name="T18" fmla="*/ 4 w 141"/>
                <a:gd name="T19" fmla="*/ 104 h 146"/>
                <a:gd name="T20" fmla="*/ 47 w 141"/>
                <a:gd name="T21" fmla="*/ 88 h 146"/>
                <a:gd name="T22" fmla="*/ 45 w 141"/>
                <a:gd name="T23" fmla="*/ 86 h 146"/>
                <a:gd name="T24" fmla="*/ 45 w 141"/>
                <a:gd name="T25" fmla="*/ 89 h 146"/>
                <a:gd name="T26" fmla="*/ 37 w 141"/>
                <a:gd name="T27" fmla="*/ 94 h 146"/>
                <a:gd name="T28" fmla="*/ 38 w 141"/>
                <a:gd name="T29" fmla="*/ 96 h 146"/>
                <a:gd name="T30" fmla="*/ 41 w 141"/>
                <a:gd name="T31" fmla="*/ 104 h 146"/>
                <a:gd name="T32" fmla="*/ 41 w 141"/>
                <a:gd name="T33" fmla="*/ 98 h 146"/>
                <a:gd name="T34" fmla="*/ 42 w 141"/>
                <a:gd name="T35" fmla="*/ 92 h 146"/>
                <a:gd name="T36" fmla="*/ 44 w 141"/>
                <a:gd name="T37" fmla="*/ 95 h 146"/>
                <a:gd name="T38" fmla="*/ 45 w 141"/>
                <a:gd name="T39" fmla="*/ 102 h 146"/>
                <a:gd name="T40" fmla="*/ 47 w 141"/>
                <a:gd name="T41" fmla="*/ 109 h 146"/>
                <a:gd name="T42" fmla="*/ 48 w 141"/>
                <a:gd name="T43" fmla="*/ 104 h 146"/>
                <a:gd name="T44" fmla="*/ 48 w 141"/>
                <a:gd name="T45" fmla="*/ 99 h 146"/>
                <a:gd name="T46" fmla="*/ 50 w 141"/>
                <a:gd name="T47" fmla="*/ 108 h 146"/>
                <a:gd name="T48" fmla="*/ 50 w 141"/>
                <a:gd name="T49" fmla="*/ 101 h 146"/>
                <a:gd name="T50" fmla="*/ 50 w 141"/>
                <a:gd name="T51" fmla="*/ 96 h 146"/>
                <a:gd name="T52" fmla="*/ 50 w 141"/>
                <a:gd name="T53" fmla="*/ 90 h 146"/>
                <a:gd name="T54" fmla="*/ 52 w 141"/>
                <a:gd name="T55" fmla="*/ 99 h 146"/>
                <a:gd name="T56" fmla="*/ 52 w 141"/>
                <a:gd name="T57" fmla="*/ 92 h 146"/>
                <a:gd name="T58" fmla="*/ 57 w 141"/>
                <a:gd name="T59" fmla="*/ 95 h 146"/>
                <a:gd name="T60" fmla="*/ 58 w 141"/>
                <a:gd name="T61" fmla="*/ 88 h 146"/>
                <a:gd name="T62" fmla="*/ 117 w 141"/>
                <a:gd name="T63" fmla="*/ 81 h 146"/>
                <a:gd name="T64" fmla="*/ 79 w 141"/>
                <a:gd name="T65" fmla="*/ 81 h 146"/>
                <a:gd name="T66" fmla="*/ 113 w 141"/>
                <a:gd name="T67" fmla="*/ 99 h 146"/>
                <a:gd name="T68" fmla="*/ 105 w 141"/>
                <a:gd name="T69" fmla="*/ 94 h 146"/>
                <a:gd name="T70" fmla="*/ 134 w 141"/>
                <a:gd name="T71" fmla="*/ 78 h 146"/>
                <a:gd name="T72" fmla="*/ 42 w 141"/>
                <a:gd name="T73" fmla="*/ 72 h 146"/>
                <a:gd name="T74" fmla="*/ 36 w 141"/>
                <a:gd name="T75" fmla="*/ 61 h 146"/>
                <a:gd name="T76" fmla="*/ 66 w 141"/>
                <a:gd name="T77" fmla="*/ 13 h 146"/>
                <a:gd name="T78" fmla="*/ 22 w 141"/>
                <a:gd name="T79" fmla="*/ 51 h 146"/>
                <a:gd name="T80" fmla="*/ 63 w 141"/>
                <a:gd name="T81" fmla="*/ 38 h 146"/>
                <a:gd name="T82" fmla="*/ 114 w 141"/>
                <a:gd name="T83" fmla="*/ 16 h 146"/>
                <a:gd name="T84" fmla="*/ 91 w 141"/>
                <a:gd name="T85" fmla="*/ 43 h 146"/>
                <a:gd name="T86" fmla="*/ 105 w 141"/>
                <a:gd name="T87" fmla="*/ 48 h 146"/>
                <a:gd name="T88" fmla="*/ 119 w 141"/>
                <a:gd name="T89" fmla="*/ 49 h 146"/>
                <a:gd name="T90" fmla="*/ 119 w 141"/>
                <a:gd name="T91" fmla="*/ 48 h 146"/>
                <a:gd name="T92" fmla="*/ 108 w 141"/>
                <a:gd name="T93" fmla="*/ 44 h 146"/>
                <a:gd name="T94" fmla="*/ 107 w 141"/>
                <a:gd name="T95" fmla="*/ 42 h 146"/>
                <a:gd name="T96" fmla="*/ 109 w 141"/>
                <a:gd name="T97" fmla="*/ 32 h 146"/>
                <a:gd name="T98" fmla="*/ 116 w 141"/>
                <a:gd name="T99" fmla="*/ 30 h 146"/>
                <a:gd name="T100" fmla="*/ 121 w 141"/>
                <a:gd name="T101" fmla="*/ 31 h 146"/>
                <a:gd name="T102" fmla="*/ 120 w 141"/>
                <a:gd name="T103" fmla="*/ 35 h 146"/>
                <a:gd name="T104" fmla="*/ 117 w 141"/>
                <a:gd name="T105" fmla="*/ 35 h 146"/>
                <a:gd name="T106" fmla="*/ 112 w 141"/>
                <a:gd name="T107" fmla="*/ 37 h 146"/>
                <a:gd name="T108" fmla="*/ 112 w 141"/>
                <a:gd name="T109" fmla="*/ 39 h 146"/>
                <a:gd name="T110" fmla="*/ 120 w 141"/>
                <a:gd name="T111" fmla="*/ 41 h 146"/>
                <a:gd name="T112" fmla="*/ 121 w 141"/>
                <a:gd name="T113" fmla="*/ 54 h 146"/>
                <a:gd name="T114" fmla="*/ 114 w 141"/>
                <a:gd name="T115" fmla="*/ 5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46">
                  <a:moveTo>
                    <a:pt x="135" y="76"/>
                  </a:moveTo>
                  <a:cubicBezTo>
                    <a:pt x="135" y="76"/>
                    <a:pt x="135" y="76"/>
                    <a:pt x="134" y="76"/>
                  </a:cubicBezTo>
                  <a:cubicBezTo>
                    <a:pt x="133" y="76"/>
                    <a:pt x="132" y="77"/>
                    <a:pt x="131" y="78"/>
                  </a:cubicBezTo>
                  <a:cubicBezTo>
                    <a:pt x="129" y="81"/>
                    <a:pt x="127" y="82"/>
                    <a:pt x="125" y="82"/>
                  </a:cubicBezTo>
                  <a:cubicBezTo>
                    <a:pt x="125" y="82"/>
                    <a:pt x="124" y="82"/>
                    <a:pt x="123" y="82"/>
                  </a:cubicBezTo>
                  <a:cubicBezTo>
                    <a:pt x="123" y="82"/>
                    <a:pt x="123" y="82"/>
                    <a:pt x="122" y="82"/>
                  </a:cubicBezTo>
                  <a:cubicBezTo>
                    <a:pt x="123" y="81"/>
                    <a:pt x="123" y="80"/>
                    <a:pt x="123" y="79"/>
                  </a:cubicBezTo>
                  <a:cubicBezTo>
                    <a:pt x="122" y="78"/>
                    <a:pt x="121" y="77"/>
                    <a:pt x="121" y="77"/>
                  </a:cubicBezTo>
                  <a:cubicBezTo>
                    <a:pt x="119" y="76"/>
                    <a:pt x="117" y="78"/>
                    <a:pt x="116" y="79"/>
                  </a:cubicBezTo>
                  <a:cubicBezTo>
                    <a:pt x="115" y="81"/>
                    <a:pt x="114" y="82"/>
                    <a:pt x="113" y="84"/>
                  </a:cubicBezTo>
                  <a:cubicBezTo>
                    <a:pt x="109" y="85"/>
                    <a:pt x="104" y="88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3" y="94"/>
                    <a:pt x="96" y="111"/>
                    <a:pt x="93" y="116"/>
                  </a:cubicBezTo>
                  <a:cubicBezTo>
                    <a:pt x="93" y="111"/>
                    <a:pt x="92" y="101"/>
                    <a:pt x="92" y="101"/>
                  </a:cubicBezTo>
                  <a:cubicBezTo>
                    <a:pt x="90" y="86"/>
                    <a:pt x="79" y="79"/>
                    <a:pt x="78" y="79"/>
                  </a:cubicBezTo>
                  <a:cubicBezTo>
                    <a:pt x="78" y="78"/>
                    <a:pt x="73" y="75"/>
                    <a:pt x="70" y="74"/>
                  </a:cubicBezTo>
                  <a:cubicBezTo>
                    <a:pt x="65" y="71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26" y="72"/>
                    <a:pt x="22" y="74"/>
                  </a:cubicBezTo>
                  <a:cubicBezTo>
                    <a:pt x="18" y="76"/>
                    <a:pt x="14" y="79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0" y="81"/>
                    <a:pt x="0" y="88"/>
                    <a:pt x="2" y="104"/>
                  </a:cubicBezTo>
                  <a:cubicBezTo>
                    <a:pt x="3" y="121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9" y="135"/>
                    <a:pt x="86" y="138"/>
                    <a:pt x="87" y="138"/>
                  </a:cubicBezTo>
                  <a:cubicBezTo>
                    <a:pt x="91" y="140"/>
                    <a:pt x="94" y="140"/>
                    <a:pt x="98" y="138"/>
                  </a:cubicBezTo>
                  <a:cubicBezTo>
                    <a:pt x="102" y="136"/>
                    <a:pt x="105" y="132"/>
                    <a:pt x="107" y="127"/>
                  </a:cubicBezTo>
                  <a:cubicBezTo>
                    <a:pt x="109" y="119"/>
                    <a:pt x="115" y="100"/>
                    <a:pt x="115" y="99"/>
                  </a:cubicBezTo>
                  <a:cubicBezTo>
                    <a:pt x="116" y="98"/>
                    <a:pt x="118" y="95"/>
                    <a:pt x="123" y="92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9" y="89"/>
                    <a:pt x="132" y="88"/>
                    <a:pt x="133" y="86"/>
                  </a:cubicBezTo>
                  <a:cubicBezTo>
                    <a:pt x="135" y="82"/>
                    <a:pt x="136" y="80"/>
                    <a:pt x="136" y="78"/>
                  </a:cubicBezTo>
                  <a:cubicBezTo>
                    <a:pt x="136" y="78"/>
                    <a:pt x="136" y="78"/>
                    <a:pt x="136" y="77"/>
                  </a:cubicBezTo>
                  <a:cubicBezTo>
                    <a:pt x="136" y="77"/>
                    <a:pt x="136" y="76"/>
                    <a:pt x="135" y="76"/>
                  </a:cubicBezTo>
                  <a:close/>
                  <a:moveTo>
                    <a:pt x="7" y="144"/>
                  </a:moveTo>
                  <a:cubicBezTo>
                    <a:pt x="6" y="140"/>
                    <a:pt x="5" y="119"/>
                    <a:pt x="4" y="104"/>
                  </a:cubicBezTo>
                  <a:cubicBezTo>
                    <a:pt x="3" y="103"/>
                    <a:pt x="3" y="102"/>
                    <a:pt x="3" y="102"/>
                  </a:cubicBezTo>
                  <a:cubicBezTo>
                    <a:pt x="3" y="89"/>
                    <a:pt x="10" y="84"/>
                    <a:pt x="14" y="81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2" y="144"/>
                    <a:pt x="7" y="144"/>
                    <a:pt x="7" y="144"/>
                  </a:cubicBezTo>
                  <a:close/>
                  <a:moveTo>
                    <a:pt x="47" y="88"/>
                  </a:moveTo>
                  <a:cubicBezTo>
                    <a:pt x="47" y="88"/>
                    <a:pt x="47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lose/>
                  <a:moveTo>
                    <a:pt x="31" y="77"/>
                  </a:moveTo>
                  <a:cubicBezTo>
                    <a:pt x="31" y="75"/>
                    <a:pt x="31" y="74"/>
                    <a:pt x="31" y="73"/>
                  </a:cubicBezTo>
                  <a:cubicBezTo>
                    <a:pt x="33" y="75"/>
                    <a:pt x="44" y="85"/>
                    <a:pt x="45" y="86"/>
                  </a:cubicBezTo>
                  <a:cubicBezTo>
                    <a:pt x="44" y="87"/>
                    <a:pt x="40" y="91"/>
                    <a:pt x="35" y="88"/>
                  </a:cubicBezTo>
                  <a:cubicBezTo>
                    <a:pt x="32" y="87"/>
                    <a:pt x="31" y="81"/>
                    <a:pt x="31" y="77"/>
                  </a:cubicBezTo>
                  <a:close/>
                  <a:moveTo>
                    <a:pt x="45" y="91"/>
                  </a:moveTo>
                  <a:cubicBezTo>
                    <a:pt x="45" y="91"/>
                    <a:pt x="44" y="91"/>
                    <a:pt x="44" y="91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4" y="89"/>
                    <a:pt x="45" y="89"/>
                    <a:pt x="45" y="89"/>
                  </a:cubicBezTo>
                  <a:cubicBezTo>
                    <a:pt x="46" y="90"/>
                    <a:pt x="46" y="90"/>
                    <a:pt x="45" y="91"/>
                  </a:cubicBezTo>
                  <a:close/>
                  <a:moveTo>
                    <a:pt x="37" y="94"/>
                  </a:moveTo>
                  <a:cubicBezTo>
                    <a:pt x="37" y="94"/>
                    <a:pt x="37" y="94"/>
                    <a:pt x="36" y="94"/>
                  </a:cubicBezTo>
                  <a:cubicBezTo>
                    <a:pt x="36" y="93"/>
                    <a:pt x="36" y="93"/>
                    <a:pt x="36" y="92"/>
                  </a:cubicBezTo>
                  <a:cubicBezTo>
                    <a:pt x="36" y="92"/>
                    <a:pt x="37" y="92"/>
                    <a:pt x="37" y="92"/>
                  </a:cubicBezTo>
                  <a:cubicBezTo>
                    <a:pt x="37" y="93"/>
                    <a:pt x="37" y="93"/>
                    <a:pt x="37" y="94"/>
                  </a:cubicBezTo>
                  <a:close/>
                  <a:moveTo>
                    <a:pt x="40" y="102"/>
                  </a:moveTo>
                  <a:cubicBezTo>
                    <a:pt x="39" y="101"/>
                    <a:pt x="39" y="101"/>
                    <a:pt x="39" y="100"/>
                  </a:cubicBez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lose/>
                  <a:moveTo>
                    <a:pt x="40" y="96"/>
                  </a:moveTo>
                  <a:cubicBezTo>
                    <a:pt x="39" y="97"/>
                    <a:pt x="39" y="97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9" y="95"/>
                    <a:pt x="39" y="95"/>
                    <a:pt x="40" y="95"/>
                  </a:cubicBezTo>
                  <a:cubicBezTo>
                    <a:pt x="40" y="95"/>
                    <a:pt x="40" y="96"/>
                    <a:pt x="40" y="96"/>
                  </a:cubicBezTo>
                  <a:close/>
                  <a:moveTo>
                    <a:pt x="42" y="105"/>
                  </a:moveTo>
                  <a:cubicBezTo>
                    <a:pt x="42" y="105"/>
                    <a:pt x="42" y="105"/>
                    <a:pt x="42" y="105"/>
                  </a:cubicBezTo>
                  <a:cubicBezTo>
                    <a:pt x="41" y="105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3" y="104"/>
                    <a:pt x="43" y="105"/>
                    <a:pt x="42" y="105"/>
                  </a:cubicBezTo>
                  <a:close/>
                  <a:moveTo>
                    <a:pt x="42" y="99"/>
                  </a:moveTo>
                  <a:cubicBezTo>
                    <a:pt x="42" y="100"/>
                    <a:pt x="42" y="100"/>
                    <a:pt x="41" y="99"/>
                  </a:cubicBezTo>
                  <a:cubicBezTo>
                    <a:pt x="41" y="99"/>
                    <a:pt x="41" y="98"/>
                    <a:pt x="41" y="98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3" y="98"/>
                    <a:pt x="43" y="99"/>
                    <a:pt x="42" y="99"/>
                  </a:cubicBezTo>
                  <a:close/>
                  <a:moveTo>
                    <a:pt x="42" y="94"/>
                  </a:moveTo>
                  <a:cubicBezTo>
                    <a:pt x="42" y="94"/>
                    <a:pt x="42" y="94"/>
                    <a:pt x="41" y="94"/>
                  </a:cubicBezTo>
                  <a:cubicBezTo>
                    <a:pt x="41" y="93"/>
                    <a:pt x="41" y="93"/>
                    <a:pt x="41" y="92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3" y="93"/>
                    <a:pt x="43" y="93"/>
                    <a:pt x="42" y="94"/>
                  </a:cubicBezTo>
                  <a:close/>
                  <a:moveTo>
                    <a:pt x="44" y="95"/>
                  </a:moveTo>
                  <a:cubicBezTo>
                    <a:pt x="44" y="95"/>
                    <a:pt x="45" y="95"/>
                    <a:pt x="45" y="95"/>
                  </a:cubicBezTo>
                  <a:cubicBezTo>
                    <a:pt x="46" y="95"/>
                    <a:pt x="46" y="96"/>
                    <a:pt x="45" y="96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5"/>
                    <a:pt x="44" y="95"/>
                  </a:cubicBezTo>
                  <a:close/>
                  <a:moveTo>
                    <a:pt x="45" y="108"/>
                  </a:moveTo>
                  <a:cubicBezTo>
                    <a:pt x="45" y="108"/>
                    <a:pt x="44" y="108"/>
                    <a:pt x="44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4" y="106"/>
                    <a:pt x="45" y="106"/>
                    <a:pt x="45" y="106"/>
                  </a:cubicBezTo>
                  <a:cubicBezTo>
                    <a:pt x="46" y="107"/>
                    <a:pt x="46" y="107"/>
                    <a:pt x="45" y="108"/>
                  </a:cubicBezTo>
                  <a:close/>
                  <a:moveTo>
                    <a:pt x="45" y="102"/>
                  </a:moveTo>
                  <a:cubicBezTo>
                    <a:pt x="45" y="102"/>
                    <a:pt x="44" y="102"/>
                    <a:pt x="44" y="102"/>
                  </a:cubicBezTo>
                  <a:cubicBezTo>
                    <a:pt x="44" y="102"/>
                    <a:pt x="44" y="101"/>
                    <a:pt x="44" y="101"/>
                  </a:cubicBezTo>
                  <a:cubicBezTo>
                    <a:pt x="44" y="100"/>
                    <a:pt x="45" y="100"/>
                    <a:pt x="45" y="101"/>
                  </a:cubicBezTo>
                  <a:cubicBezTo>
                    <a:pt x="46" y="101"/>
                    <a:pt x="46" y="102"/>
                    <a:pt x="45" y="102"/>
                  </a:cubicBezTo>
                  <a:close/>
                  <a:moveTo>
                    <a:pt x="47" y="110"/>
                  </a:moveTo>
                  <a:cubicBezTo>
                    <a:pt x="46" y="110"/>
                    <a:pt x="47" y="110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10"/>
                    <a:pt x="47" y="110"/>
                    <a:pt x="47" y="110"/>
                  </a:cubicBezTo>
                  <a:close/>
                  <a:moveTo>
                    <a:pt x="48" y="105"/>
                  </a:moveTo>
                  <a:cubicBezTo>
                    <a:pt x="48" y="105"/>
                    <a:pt x="47" y="105"/>
                    <a:pt x="47" y="105"/>
                  </a:cubicBezTo>
                  <a:cubicBezTo>
                    <a:pt x="46" y="105"/>
                    <a:pt x="46" y="104"/>
                    <a:pt x="47" y="104"/>
                  </a:cubicBezTo>
                  <a:cubicBezTo>
                    <a:pt x="47" y="103"/>
                    <a:pt x="48" y="103"/>
                    <a:pt x="48" y="104"/>
                  </a:cubicBezTo>
                  <a:cubicBezTo>
                    <a:pt x="48" y="104"/>
                    <a:pt x="48" y="105"/>
                    <a:pt x="48" y="105"/>
                  </a:cubicBezTo>
                  <a:close/>
                  <a:moveTo>
                    <a:pt x="48" y="99"/>
                  </a:moveTo>
                  <a:cubicBezTo>
                    <a:pt x="48" y="100"/>
                    <a:pt x="47" y="100"/>
                    <a:pt x="47" y="99"/>
                  </a:cubicBezTo>
                  <a:cubicBezTo>
                    <a:pt x="46" y="99"/>
                    <a:pt x="46" y="98"/>
                    <a:pt x="47" y="98"/>
                  </a:cubicBezTo>
                  <a:cubicBezTo>
                    <a:pt x="47" y="98"/>
                    <a:pt x="48" y="98"/>
                    <a:pt x="48" y="98"/>
                  </a:cubicBezTo>
                  <a:cubicBezTo>
                    <a:pt x="48" y="98"/>
                    <a:pt x="48" y="99"/>
                    <a:pt x="48" y="99"/>
                  </a:cubicBezTo>
                  <a:close/>
                  <a:moveTo>
                    <a:pt x="48" y="94"/>
                  </a:moveTo>
                  <a:cubicBezTo>
                    <a:pt x="48" y="94"/>
                    <a:pt x="47" y="94"/>
                    <a:pt x="47" y="94"/>
                  </a:cubicBezTo>
                  <a:cubicBezTo>
                    <a:pt x="46" y="93"/>
                    <a:pt x="46" y="93"/>
                    <a:pt x="47" y="92"/>
                  </a:cubicBezTo>
                  <a:cubicBezTo>
                    <a:pt x="47" y="92"/>
                    <a:pt x="48" y="92"/>
                    <a:pt x="48" y="92"/>
                  </a:cubicBezTo>
                  <a:cubicBezTo>
                    <a:pt x="48" y="93"/>
                    <a:pt x="48" y="93"/>
                    <a:pt x="48" y="94"/>
                  </a:cubicBezTo>
                  <a:close/>
                  <a:moveTo>
                    <a:pt x="50" y="108"/>
                  </a:moveTo>
                  <a:cubicBezTo>
                    <a:pt x="49" y="107"/>
                    <a:pt x="49" y="107"/>
                    <a:pt x="50" y="106"/>
                  </a:cubicBezTo>
                  <a:cubicBezTo>
                    <a:pt x="50" y="106"/>
                    <a:pt x="50" y="106"/>
                    <a:pt x="51" y="106"/>
                  </a:cubicBezTo>
                  <a:cubicBezTo>
                    <a:pt x="50" y="107"/>
                    <a:pt x="50" y="107"/>
                    <a:pt x="50" y="108"/>
                  </a:cubicBezTo>
                  <a:close/>
                  <a:moveTo>
                    <a:pt x="51" y="102"/>
                  </a:moveTo>
                  <a:cubicBezTo>
                    <a:pt x="51" y="102"/>
                    <a:pt x="50" y="102"/>
                    <a:pt x="50" y="102"/>
                  </a:cubicBezTo>
                  <a:cubicBezTo>
                    <a:pt x="49" y="102"/>
                    <a:pt x="49" y="101"/>
                    <a:pt x="50" y="101"/>
                  </a:cubicBezTo>
                  <a:cubicBezTo>
                    <a:pt x="50" y="100"/>
                    <a:pt x="51" y="100"/>
                    <a:pt x="51" y="101"/>
                  </a:cubicBezTo>
                  <a:cubicBezTo>
                    <a:pt x="51" y="101"/>
                    <a:pt x="51" y="102"/>
                    <a:pt x="51" y="102"/>
                  </a:cubicBezTo>
                  <a:close/>
                  <a:moveTo>
                    <a:pt x="50" y="95"/>
                  </a:moveTo>
                  <a:cubicBezTo>
                    <a:pt x="50" y="95"/>
                    <a:pt x="51" y="95"/>
                    <a:pt x="51" y="95"/>
                  </a:cubicBezTo>
                  <a:cubicBezTo>
                    <a:pt x="51" y="95"/>
                    <a:pt x="51" y="96"/>
                    <a:pt x="51" y="96"/>
                  </a:cubicBezTo>
                  <a:cubicBezTo>
                    <a:pt x="51" y="97"/>
                    <a:pt x="50" y="97"/>
                    <a:pt x="50" y="96"/>
                  </a:cubicBezTo>
                  <a:cubicBezTo>
                    <a:pt x="49" y="96"/>
                    <a:pt x="49" y="95"/>
                    <a:pt x="50" y="95"/>
                  </a:cubicBezTo>
                  <a:close/>
                  <a:moveTo>
                    <a:pt x="50" y="90"/>
                  </a:moveTo>
                  <a:cubicBezTo>
                    <a:pt x="50" y="90"/>
                    <a:pt x="51" y="90"/>
                    <a:pt x="51" y="90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0" y="91"/>
                    <a:pt x="50" y="91"/>
                  </a:cubicBezTo>
                  <a:cubicBezTo>
                    <a:pt x="49" y="90"/>
                    <a:pt x="49" y="90"/>
                    <a:pt x="50" y="90"/>
                  </a:cubicBezTo>
                  <a:close/>
                  <a:moveTo>
                    <a:pt x="52" y="104"/>
                  </a:moveTo>
                  <a:cubicBezTo>
                    <a:pt x="52" y="104"/>
                    <a:pt x="52" y="104"/>
                    <a:pt x="52" y="104"/>
                  </a:cubicBezTo>
                  <a:cubicBezTo>
                    <a:pt x="53" y="103"/>
                    <a:pt x="53" y="103"/>
                    <a:pt x="53" y="103"/>
                  </a:cubicBezTo>
                  <a:cubicBezTo>
                    <a:pt x="53" y="104"/>
                    <a:pt x="52" y="104"/>
                    <a:pt x="52" y="104"/>
                  </a:cubicBezTo>
                  <a:close/>
                  <a:moveTo>
                    <a:pt x="54" y="99"/>
                  </a:moveTo>
                  <a:cubicBezTo>
                    <a:pt x="53" y="100"/>
                    <a:pt x="53" y="100"/>
                    <a:pt x="52" y="99"/>
                  </a:cubicBezTo>
                  <a:cubicBezTo>
                    <a:pt x="52" y="99"/>
                    <a:pt x="52" y="98"/>
                    <a:pt x="52" y="98"/>
                  </a:cubicBezTo>
                  <a:cubicBezTo>
                    <a:pt x="53" y="98"/>
                    <a:pt x="53" y="98"/>
                    <a:pt x="54" y="98"/>
                  </a:cubicBezTo>
                  <a:cubicBezTo>
                    <a:pt x="54" y="98"/>
                    <a:pt x="54" y="99"/>
                    <a:pt x="54" y="99"/>
                  </a:cubicBezTo>
                  <a:close/>
                  <a:moveTo>
                    <a:pt x="54" y="94"/>
                  </a:moveTo>
                  <a:cubicBezTo>
                    <a:pt x="53" y="94"/>
                    <a:pt x="53" y="94"/>
                    <a:pt x="52" y="94"/>
                  </a:cubicBezTo>
                  <a:cubicBezTo>
                    <a:pt x="52" y="93"/>
                    <a:pt x="52" y="93"/>
                    <a:pt x="52" y="92"/>
                  </a:cubicBezTo>
                  <a:cubicBezTo>
                    <a:pt x="53" y="92"/>
                    <a:pt x="53" y="92"/>
                    <a:pt x="54" y="92"/>
                  </a:cubicBezTo>
                  <a:cubicBezTo>
                    <a:pt x="54" y="93"/>
                    <a:pt x="54" y="93"/>
                    <a:pt x="54" y="94"/>
                  </a:cubicBezTo>
                  <a:close/>
                  <a:moveTo>
                    <a:pt x="56" y="97"/>
                  </a:moveTo>
                  <a:cubicBezTo>
                    <a:pt x="56" y="97"/>
                    <a:pt x="56" y="97"/>
                    <a:pt x="55" y="96"/>
                  </a:cubicBezTo>
                  <a:cubicBezTo>
                    <a:pt x="55" y="96"/>
                    <a:pt x="55" y="95"/>
                    <a:pt x="55" y="95"/>
                  </a:cubicBezTo>
                  <a:cubicBezTo>
                    <a:pt x="56" y="95"/>
                    <a:pt x="56" y="95"/>
                    <a:pt x="57" y="95"/>
                  </a:cubicBezTo>
                  <a:cubicBezTo>
                    <a:pt x="56" y="96"/>
                    <a:pt x="56" y="96"/>
                    <a:pt x="56" y="97"/>
                  </a:cubicBezTo>
                  <a:close/>
                  <a:moveTo>
                    <a:pt x="58" y="88"/>
                  </a:moveTo>
                  <a:cubicBezTo>
                    <a:pt x="53" y="91"/>
                    <a:pt x="49" y="87"/>
                    <a:pt x="48" y="86"/>
                  </a:cubicBezTo>
                  <a:cubicBezTo>
                    <a:pt x="49" y="85"/>
                    <a:pt x="60" y="75"/>
                    <a:pt x="62" y="73"/>
                  </a:cubicBezTo>
                  <a:cubicBezTo>
                    <a:pt x="62" y="74"/>
                    <a:pt x="62" y="75"/>
                    <a:pt x="62" y="77"/>
                  </a:cubicBezTo>
                  <a:cubicBezTo>
                    <a:pt x="62" y="81"/>
                    <a:pt x="61" y="87"/>
                    <a:pt x="58" y="88"/>
                  </a:cubicBezTo>
                  <a:close/>
                  <a:moveTo>
                    <a:pt x="117" y="81"/>
                  </a:moveTo>
                  <a:cubicBezTo>
                    <a:pt x="118" y="79"/>
                    <a:pt x="120" y="79"/>
                    <a:pt x="120" y="79"/>
                  </a:cubicBezTo>
                  <a:cubicBezTo>
                    <a:pt x="120" y="79"/>
                    <a:pt x="121" y="79"/>
                    <a:pt x="121" y="79"/>
                  </a:cubicBezTo>
                  <a:cubicBezTo>
                    <a:pt x="121" y="80"/>
                    <a:pt x="121" y="81"/>
                    <a:pt x="120" y="82"/>
                  </a:cubicBezTo>
                  <a:cubicBezTo>
                    <a:pt x="119" y="82"/>
                    <a:pt x="117" y="83"/>
                    <a:pt x="116" y="83"/>
                  </a:cubicBezTo>
                  <a:cubicBezTo>
                    <a:pt x="116" y="82"/>
                    <a:pt x="117" y="81"/>
                    <a:pt x="117" y="81"/>
                  </a:cubicBezTo>
                  <a:close/>
                  <a:moveTo>
                    <a:pt x="105" y="126"/>
                  </a:moveTo>
                  <a:cubicBezTo>
                    <a:pt x="103" y="131"/>
                    <a:pt x="100" y="135"/>
                    <a:pt x="97" y="136"/>
                  </a:cubicBezTo>
                  <a:cubicBezTo>
                    <a:pt x="94" y="138"/>
                    <a:pt x="91" y="138"/>
                    <a:pt x="87" y="136"/>
                  </a:cubicBezTo>
                  <a:cubicBezTo>
                    <a:pt x="87" y="136"/>
                    <a:pt x="81" y="134"/>
                    <a:pt x="78" y="123"/>
                  </a:cubicBezTo>
                  <a:cubicBezTo>
                    <a:pt x="77" y="121"/>
                    <a:pt x="77" y="118"/>
                    <a:pt x="76" y="116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2" y="83"/>
                    <a:pt x="88" y="90"/>
                    <a:pt x="90" y="10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2" y="120"/>
                    <a:pt x="92" y="120"/>
                    <a:pt x="93" y="121"/>
                  </a:cubicBezTo>
                  <a:cubicBezTo>
                    <a:pt x="93" y="121"/>
                    <a:pt x="93" y="120"/>
                    <a:pt x="94" y="120"/>
                  </a:cubicBezTo>
                  <a:cubicBezTo>
                    <a:pt x="94" y="120"/>
                    <a:pt x="104" y="97"/>
                    <a:pt x="105" y="96"/>
                  </a:cubicBezTo>
                  <a:cubicBezTo>
                    <a:pt x="106" y="96"/>
                    <a:pt x="112" y="98"/>
                    <a:pt x="113" y="99"/>
                  </a:cubicBezTo>
                  <a:cubicBezTo>
                    <a:pt x="112" y="103"/>
                    <a:pt x="107" y="119"/>
                    <a:pt x="105" y="126"/>
                  </a:cubicBezTo>
                  <a:close/>
                  <a:moveTo>
                    <a:pt x="131" y="85"/>
                  </a:moveTo>
                  <a:cubicBezTo>
                    <a:pt x="130" y="86"/>
                    <a:pt x="128" y="88"/>
                    <a:pt x="124" y="90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17" y="93"/>
                    <a:pt x="115" y="96"/>
                    <a:pt x="114" y="9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7" y="85"/>
                    <a:pt x="118" y="84"/>
                    <a:pt x="123" y="84"/>
                  </a:cubicBezTo>
                  <a:cubicBezTo>
                    <a:pt x="124" y="84"/>
                    <a:pt x="125" y="84"/>
                    <a:pt x="125" y="84"/>
                  </a:cubicBezTo>
                  <a:cubicBezTo>
                    <a:pt x="129" y="84"/>
                    <a:pt x="130" y="82"/>
                    <a:pt x="132" y="80"/>
                  </a:cubicBezTo>
                  <a:cubicBezTo>
                    <a:pt x="133" y="78"/>
                    <a:pt x="134" y="78"/>
                    <a:pt x="134" y="7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80"/>
                    <a:pt x="132" y="83"/>
                    <a:pt x="131" y="85"/>
                  </a:cubicBezTo>
                  <a:close/>
                  <a:moveTo>
                    <a:pt x="23" y="54"/>
                  </a:moveTo>
                  <a:cubicBezTo>
                    <a:pt x="23" y="59"/>
                    <a:pt x="21" y="63"/>
                    <a:pt x="16" y="63"/>
                  </a:cubicBezTo>
                  <a:cubicBezTo>
                    <a:pt x="16" y="63"/>
                    <a:pt x="23" y="67"/>
                    <a:pt x="30" y="65"/>
                  </a:cubicBezTo>
                  <a:cubicBezTo>
                    <a:pt x="33" y="68"/>
                    <a:pt x="37" y="70"/>
                    <a:pt x="42" y="72"/>
                  </a:cubicBezTo>
                  <a:cubicBezTo>
                    <a:pt x="43" y="73"/>
                    <a:pt x="44" y="74"/>
                    <a:pt x="46" y="74"/>
                  </a:cubicBezTo>
                  <a:cubicBezTo>
                    <a:pt x="48" y="74"/>
                    <a:pt x="50" y="73"/>
                    <a:pt x="50" y="71"/>
                  </a:cubicBezTo>
                  <a:cubicBezTo>
                    <a:pt x="50" y="69"/>
                    <a:pt x="48" y="67"/>
                    <a:pt x="46" y="67"/>
                  </a:cubicBezTo>
                  <a:cubicBezTo>
                    <a:pt x="45" y="67"/>
                    <a:pt x="44" y="68"/>
                    <a:pt x="43" y="69"/>
                  </a:cubicBezTo>
                  <a:cubicBezTo>
                    <a:pt x="38" y="68"/>
                    <a:pt x="35" y="66"/>
                    <a:pt x="32" y="63"/>
                  </a:cubicBezTo>
                  <a:cubicBezTo>
                    <a:pt x="34" y="63"/>
                    <a:pt x="35" y="62"/>
                    <a:pt x="36" y="61"/>
                  </a:cubicBezTo>
                  <a:cubicBezTo>
                    <a:pt x="38" y="63"/>
                    <a:pt x="42" y="65"/>
                    <a:pt x="46" y="65"/>
                  </a:cubicBezTo>
                  <a:cubicBezTo>
                    <a:pt x="50" y="65"/>
                    <a:pt x="54" y="63"/>
                    <a:pt x="56" y="61"/>
                  </a:cubicBezTo>
                  <a:cubicBezTo>
                    <a:pt x="65" y="70"/>
                    <a:pt x="76" y="63"/>
                    <a:pt x="76" y="63"/>
                  </a:cubicBezTo>
                  <a:cubicBezTo>
                    <a:pt x="70" y="63"/>
                    <a:pt x="68" y="57"/>
                    <a:pt x="69" y="50"/>
                  </a:cubicBezTo>
                  <a:cubicBezTo>
                    <a:pt x="71" y="44"/>
                    <a:pt x="72" y="40"/>
                    <a:pt x="72" y="40"/>
                  </a:cubicBezTo>
                  <a:cubicBezTo>
                    <a:pt x="74" y="20"/>
                    <a:pt x="66" y="13"/>
                    <a:pt x="66" y="13"/>
                  </a:cubicBezTo>
                  <a:cubicBezTo>
                    <a:pt x="59" y="5"/>
                    <a:pt x="52" y="9"/>
                    <a:pt x="52" y="9"/>
                  </a:cubicBezTo>
                  <a:cubicBezTo>
                    <a:pt x="52" y="9"/>
                    <a:pt x="38" y="0"/>
                    <a:pt x="27" y="13"/>
                  </a:cubicBezTo>
                  <a:cubicBezTo>
                    <a:pt x="27" y="13"/>
                    <a:pt x="19" y="21"/>
                    <a:pt x="20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3" y="53"/>
                    <a:pt x="23" y="54"/>
                  </a:cubicBezTo>
                  <a:close/>
                  <a:moveTo>
                    <a:pt x="37" y="33"/>
                  </a:moveTo>
                  <a:cubicBezTo>
                    <a:pt x="37" y="35"/>
                    <a:pt x="36" y="39"/>
                    <a:pt x="36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5" y="35"/>
                    <a:pt x="50" y="30"/>
                    <a:pt x="51" y="28"/>
                  </a:cubicBezTo>
                  <a:cubicBezTo>
                    <a:pt x="53" y="31"/>
                    <a:pt x="56" y="36"/>
                    <a:pt x="63" y="38"/>
                  </a:cubicBezTo>
                  <a:cubicBezTo>
                    <a:pt x="63" y="46"/>
                    <a:pt x="59" y="63"/>
                    <a:pt x="46" y="63"/>
                  </a:cubicBezTo>
                  <a:cubicBezTo>
                    <a:pt x="33" y="63"/>
                    <a:pt x="30" y="46"/>
                    <a:pt x="29" y="39"/>
                  </a:cubicBezTo>
                  <a:cubicBezTo>
                    <a:pt x="32" y="38"/>
                    <a:pt x="35" y="35"/>
                    <a:pt x="37" y="33"/>
                  </a:cubicBezTo>
                  <a:close/>
                  <a:moveTo>
                    <a:pt x="114" y="69"/>
                  </a:moveTo>
                  <a:cubicBezTo>
                    <a:pt x="129" y="69"/>
                    <a:pt x="141" y="58"/>
                    <a:pt x="141" y="43"/>
                  </a:cubicBezTo>
                  <a:cubicBezTo>
                    <a:pt x="141" y="28"/>
                    <a:pt x="129" y="16"/>
                    <a:pt x="114" y="16"/>
                  </a:cubicBezTo>
                  <a:cubicBezTo>
                    <a:pt x="100" y="16"/>
                    <a:pt x="88" y="28"/>
                    <a:pt x="88" y="43"/>
                  </a:cubicBezTo>
                  <a:cubicBezTo>
                    <a:pt x="88" y="58"/>
                    <a:pt x="100" y="69"/>
                    <a:pt x="114" y="69"/>
                  </a:cubicBezTo>
                  <a:close/>
                  <a:moveTo>
                    <a:pt x="114" y="19"/>
                  </a:moveTo>
                  <a:cubicBezTo>
                    <a:pt x="127" y="19"/>
                    <a:pt x="138" y="30"/>
                    <a:pt x="138" y="43"/>
                  </a:cubicBezTo>
                  <a:cubicBezTo>
                    <a:pt x="138" y="56"/>
                    <a:pt x="127" y="67"/>
                    <a:pt x="114" y="67"/>
                  </a:cubicBezTo>
                  <a:cubicBezTo>
                    <a:pt x="101" y="67"/>
                    <a:pt x="91" y="56"/>
                    <a:pt x="91" y="43"/>
                  </a:cubicBezTo>
                  <a:cubicBezTo>
                    <a:pt x="91" y="30"/>
                    <a:pt x="101" y="19"/>
                    <a:pt x="114" y="19"/>
                  </a:cubicBezTo>
                  <a:close/>
                  <a:moveTo>
                    <a:pt x="109" y="55"/>
                  </a:moveTo>
                  <a:cubicBezTo>
                    <a:pt x="107" y="54"/>
                    <a:pt x="106" y="54"/>
                    <a:pt x="105" y="5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7" y="49"/>
                    <a:pt x="108" y="50"/>
                    <a:pt x="110" y="50"/>
                  </a:cubicBezTo>
                  <a:cubicBezTo>
                    <a:pt x="111" y="51"/>
                    <a:pt x="113" y="51"/>
                    <a:pt x="114" y="51"/>
                  </a:cubicBezTo>
                  <a:cubicBezTo>
                    <a:pt x="115" y="51"/>
                    <a:pt x="115" y="51"/>
                    <a:pt x="116" y="51"/>
                  </a:cubicBezTo>
                  <a:cubicBezTo>
                    <a:pt x="116" y="51"/>
                    <a:pt x="117" y="51"/>
                    <a:pt x="117" y="51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50"/>
                    <a:pt x="118" y="50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19" y="49"/>
                    <a:pt x="119" y="48"/>
                  </a:cubicBezTo>
                  <a:cubicBezTo>
                    <a:pt x="119" y="48"/>
                    <a:pt x="119" y="47"/>
                    <a:pt x="118" y="47"/>
                  </a:cubicBezTo>
                  <a:cubicBezTo>
                    <a:pt x="118" y="47"/>
                    <a:pt x="117" y="46"/>
                    <a:pt x="116" y="46"/>
                  </a:cubicBezTo>
                  <a:cubicBezTo>
                    <a:pt x="115" y="46"/>
                    <a:pt x="114" y="46"/>
                    <a:pt x="113" y="45"/>
                  </a:cubicBezTo>
                  <a:cubicBezTo>
                    <a:pt x="112" y="45"/>
                    <a:pt x="111" y="45"/>
                    <a:pt x="111" y="45"/>
                  </a:cubicBezTo>
                  <a:cubicBezTo>
                    <a:pt x="110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07" y="42"/>
                    <a:pt x="107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5" y="41"/>
                    <a:pt x="105" y="40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6"/>
                    <a:pt x="106" y="34"/>
                    <a:pt x="108" y="32"/>
                  </a:cubicBezTo>
                  <a:cubicBezTo>
                    <a:pt x="108" y="32"/>
                    <a:pt x="108" y="32"/>
                    <a:pt x="109" y="32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0"/>
                    <a:pt x="115" y="30"/>
                    <a:pt x="116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1"/>
                    <a:pt x="123" y="31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3" y="37"/>
                    <a:pt x="122" y="36"/>
                    <a:pt x="120" y="35"/>
                  </a:cubicBezTo>
                  <a:cubicBezTo>
                    <a:pt x="120" y="35"/>
                    <a:pt x="120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8" y="35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5"/>
                    <a:pt x="116" y="35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4" y="35"/>
                    <a:pt x="114" y="35"/>
                    <a:pt x="113" y="35"/>
                  </a:cubicBezTo>
                  <a:cubicBezTo>
                    <a:pt x="113" y="35"/>
                    <a:pt x="112" y="36"/>
                    <a:pt x="112" y="36"/>
                  </a:cubicBezTo>
                  <a:cubicBezTo>
                    <a:pt x="112" y="36"/>
                    <a:pt x="112" y="37"/>
                    <a:pt x="112" y="37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2" y="37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9"/>
                  </a:cubicBezTo>
                  <a:cubicBezTo>
                    <a:pt x="112" y="39"/>
                    <a:pt x="112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4" y="39"/>
                    <a:pt x="115" y="40"/>
                  </a:cubicBezTo>
                  <a:cubicBezTo>
                    <a:pt x="116" y="40"/>
                    <a:pt x="117" y="40"/>
                    <a:pt x="118" y="40"/>
                  </a:cubicBezTo>
                  <a:cubicBezTo>
                    <a:pt x="118" y="40"/>
                    <a:pt x="119" y="40"/>
                    <a:pt x="120" y="41"/>
                  </a:cubicBezTo>
                  <a:cubicBezTo>
                    <a:pt x="122" y="41"/>
                    <a:pt x="123" y="42"/>
                    <a:pt x="124" y="43"/>
                  </a:cubicBezTo>
                  <a:cubicBezTo>
                    <a:pt x="125" y="44"/>
                    <a:pt x="125" y="46"/>
                    <a:pt x="125" y="47"/>
                  </a:cubicBezTo>
                  <a:cubicBezTo>
                    <a:pt x="125" y="47"/>
                    <a:pt x="125" y="48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50"/>
                    <a:pt x="124" y="52"/>
                    <a:pt x="122" y="53"/>
                  </a:cubicBezTo>
                  <a:cubicBezTo>
                    <a:pt x="122" y="54"/>
                    <a:pt x="121" y="54"/>
                    <a:pt x="121" y="54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5" y="55"/>
                    <a:pt x="115" y="55"/>
                    <a:pt x="114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09" y="59"/>
                    <a:pt x="109" y="59"/>
                    <a:pt x="109" y="59"/>
                  </a:cubicBezTo>
                  <a:lnTo>
                    <a:pt x="109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Freeform 187"/>
            <p:cNvSpPr>
              <a:spLocks noEditPoints="1"/>
            </p:cNvSpPr>
            <p:nvPr/>
          </p:nvSpPr>
          <p:spPr bwMode="auto">
            <a:xfrm>
              <a:off x="3259138" y="5970588"/>
              <a:ext cx="441325" cy="411163"/>
            </a:xfrm>
            <a:custGeom>
              <a:avLst/>
              <a:gdLst>
                <a:gd name="T0" fmla="*/ 120 w 140"/>
                <a:gd name="T1" fmla="*/ 106 h 130"/>
                <a:gd name="T2" fmla="*/ 104 w 140"/>
                <a:gd name="T3" fmla="*/ 130 h 130"/>
                <a:gd name="T4" fmla="*/ 0 w 140"/>
                <a:gd name="T5" fmla="*/ 113 h 130"/>
                <a:gd name="T6" fmla="*/ 0 w 140"/>
                <a:gd name="T7" fmla="*/ 30 h 130"/>
                <a:gd name="T8" fmla="*/ 26 w 140"/>
                <a:gd name="T9" fmla="*/ 2 h 130"/>
                <a:gd name="T10" fmla="*/ 29 w 140"/>
                <a:gd name="T11" fmla="*/ 0 h 130"/>
                <a:gd name="T12" fmla="*/ 120 w 140"/>
                <a:gd name="T13" fmla="*/ 17 h 130"/>
                <a:gd name="T14" fmla="*/ 115 w 140"/>
                <a:gd name="T15" fmla="*/ 33 h 130"/>
                <a:gd name="T16" fmla="*/ 111 w 140"/>
                <a:gd name="T17" fmla="*/ 17 h 130"/>
                <a:gd name="T18" fmla="*/ 33 w 140"/>
                <a:gd name="T19" fmla="*/ 9 h 130"/>
                <a:gd name="T20" fmla="*/ 17 w 140"/>
                <a:gd name="T21" fmla="*/ 35 h 130"/>
                <a:gd name="T22" fmla="*/ 8 w 140"/>
                <a:gd name="T23" fmla="*/ 113 h 130"/>
                <a:gd name="T24" fmla="*/ 104 w 140"/>
                <a:gd name="T25" fmla="*/ 121 h 130"/>
                <a:gd name="T26" fmla="*/ 111 w 140"/>
                <a:gd name="T27" fmla="*/ 105 h 130"/>
                <a:gd name="T28" fmla="*/ 127 w 140"/>
                <a:gd name="T29" fmla="*/ 84 h 130"/>
                <a:gd name="T30" fmla="*/ 115 w 140"/>
                <a:gd name="T31" fmla="*/ 97 h 130"/>
                <a:gd name="T32" fmla="*/ 102 w 140"/>
                <a:gd name="T33" fmla="*/ 84 h 130"/>
                <a:gd name="T34" fmla="*/ 115 w 140"/>
                <a:gd name="T35" fmla="*/ 36 h 130"/>
                <a:gd name="T36" fmla="*/ 127 w 140"/>
                <a:gd name="T37" fmla="*/ 84 h 130"/>
                <a:gd name="T38" fmla="*/ 115 w 140"/>
                <a:gd name="T39" fmla="*/ 40 h 130"/>
                <a:gd name="T40" fmla="*/ 115 w 140"/>
                <a:gd name="T41" fmla="*/ 83 h 130"/>
                <a:gd name="T42" fmla="*/ 115 w 140"/>
                <a:gd name="T43" fmla="*/ 43 h 130"/>
                <a:gd name="T44" fmla="*/ 115 w 140"/>
                <a:gd name="T45" fmla="*/ 81 h 130"/>
                <a:gd name="T46" fmla="*/ 115 w 140"/>
                <a:gd name="T47" fmla="*/ 43 h 130"/>
                <a:gd name="T48" fmla="*/ 28 w 140"/>
                <a:gd name="T49" fmla="*/ 37 h 130"/>
                <a:gd name="T50" fmla="*/ 28 w 140"/>
                <a:gd name="T51" fmla="*/ 44 h 130"/>
                <a:gd name="T52" fmla="*/ 83 w 140"/>
                <a:gd name="T53" fmla="*/ 40 h 130"/>
                <a:gd name="T54" fmla="*/ 28 w 140"/>
                <a:gd name="T55" fmla="*/ 60 h 130"/>
                <a:gd name="T56" fmla="*/ 83 w 140"/>
                <a:gd name="T57" fmla="*/ 56 h 130"/>
                <a:gd name="T58" fmla="*/ 28 w 140"/>
                <a:gd name="T59" fmla="*/ 53 h 130"/>
                <a:gd name="T60" fmla="*/ 28 w 140"/>
                <a:gd name="T61" fmla="*/ 60 h 130"/>
                <a:gd name="T62" fmla="*/ 80 w 140"/>
                <a:gd name="T63" fmla="*/ 76 h 130"/>
                <a:gd name="T64" fmla="*/ 80 w 140"/>
                <a:gd name="T65" fmla="*/ 69 h 130"/>
                <a:gd name="T66" fmla="*/ 25 w 140"/>
                <a:gd name="T67" fmla="*/ 73 h 130"/>
                <a:gd name="T68" fmla="*/ 92 w 140"/>
                <a:gd name="T69" fmla="*/ 86 h 130"/>
                <a:gd name="T70" fmla="*/ 25 w 140"/>
                <a:gd name="T71" fmla="*/ 89 h 130"/>
                <a:gd name="T72" fmla="*/ 92 w 140"/>
                <a:gd name="T73" fmla="*/ 92 h 130"/>
                <a:gd name="T74" fmla="*/ 92 w 140"/>
                <a:gd name="T75" fmla="*/ 86 h 130"/>
                <a:gd name="T76" fmla="*/ 28 w 140"/>
                <a:gd name="T77" fmla="*/ 102 h 130"/>
                <a:gd name="T78" fmla="*/ 28 w 140"/>
                <a:gd name="T79" fmla="*/ 109 h 130"/>
                <a:gd name="T80" fmla="*/ 95 w 140"/>
                <a:gd name="T81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130">
                  <a:moveTo>
                    <a:pt x="115" y="102"/>
                  </a:moveTo>
                  <a:cubicBezTo>
                    <a:pt x="120" y="106"/>
                    <a:pt x="120" y="106"/>
                    <a:pt x="120" y="106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22"/>
                    <a:pt x="113" y="130"/>
                    <a:pt x="104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7" y="130"/>
                    <a:pt x="0" y="122"/>
                    <a:pt x="0" y="11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8"/>
                    <a:pt x="1" y="2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13" y="0"/>
                    <a:pt x="120" y="8"/>
                    <a:pt x="120" y="17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18" y="33"/>
                    <a:pt x="116" y="33"/>
                    <a:pt x="115" y="33"/>
                  </a:cubicBezTo>
                  <a:cubicBezTo>
                    <a:pt x="114" y="33"/>
                    <a:pt x="112" y="33"/>
                    <a:pt x="111" y="33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2"/>
                    <a:pt x="108" y="9"/>
                    <a:pt x="10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7"/>
                    <a:pt x="26" y="35"/>
                    <a:pt x="1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8"/>
                    <a:pt x="12" y="121"/>
                    <a:pt x="16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8" y="121"/>
                    <a:pt x="111" y="118"/>
                    <a:pt x="111" y="113"/>
                  </a:cubicBezTo>
                  <a:cubicBezTo>
                    <a:pt x="111" y="105"/>
                    <a:pt x="111" y="105"/>
                    <a:pt x="111" y="105"/>
                  </a:cubicBezTo>
                  <a:lnTo>
                    <a:pt x="115" y="102"/>
                  </a:lnTo>
                  <a:close/>
                  <a:moveTo>
                    <a:pt x="127" y="84"/>
                  </a:moveTo>
                  <a:cubicBezTo>
                    <a:pt x="127" y="107"/>
                    <a:pt x="127" y="107"/>
                    <a:pt x="127" y="10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94" y="79"/>
                    <a:pt x="89" y="71"/>
                    <a:pt x="89" y="62"/>
                  </a:cubicBezTo>
                  <a:cubicBezTo>
                    <a:pt x="89" y="48"/>
                    <a:pt x="101" y="36"/>
                    <a:pt x="115" y="36"/>
                  </a:cubicBezTo>
                  <a:cubicBezTo>
                    <a:pt x="129" y="36"/>
                    <a:pt x="140" y="48"/>
                    <a:pt x="140" y="62"/>
                  </a:cubicBezTo>
                  <a:cubicBezTo>
                    <a:pt x="140" y="71"/>
                    <a:pt x="135" y="79"/>
                    <a:pt x="127" y="84"/>
                  </a:cubicBezTo>
                  <a:close/>
                  <a:moveTo>
                    <a:pt x="136" y="62"/>
                  </a:moveTo>
                  <a:cubicBezTo>
                    <a:pt x="136" y="50"/>
                    <a:pt x="127" y="40"/>
                    <a:pt x="115" y="40"/>
                  </a:cubicBezTo>
                  <a:cubicBezTo>
                    <a:pt x="103" y="40"/>
                    <a:pt x="93" y="50"/>
                    <a:pt x="93" y="62"/>
                  </a:cubicBezTo>
                  <a:cubicBezTo>
                    <a:pt x="93" y="74"/>
                    <a:pt x="103" y="83"/>
                    <a:pt x="115" y="83"/>
                  </a:cubicBezTo>
                  <a:cubicBezTo>
                    <a:pt x="127" y="83"/>
                    <a:pt x="136" y="74"/>
                    <a:pt x="136" y="62"/>
                  </a:cubicBezTo>
                  <a:close/>
                  <a:moveTo>
                    <a:pt x="115" y="43"/>
                  </a:moveTo>
                  <a:cubicBezTo>
                    <a:pt x="104" y="43"/>
                    <a:pt x="96" y="51"/>
                    <a:pt x="96" y="62"/>
                  </a:cubicBezTo>
                  <a:cubicBezTo>
                    <a:pt x="96" y="72"/>
                    <a:pt x="104" y="81"/>
                    <a:pt x="115" y="81"/>
                  </a:cubicBezTo>
                  <a:cubicBezTo>
                    <a:pt x="125" y="81"/>
                    <a:pt x="133" y="72"/>
                    <a:pt x="133" y="62"/>
                  </a:cubicBezTo>
                  <a:cubicBezTo>
                    <a:pt x="133" y="51"/>
                    <a:pt x="125" y="43"/>
                    <a:pt x="115" y="43"/>
                  </a:cubicBezTo>
                  <a:close/>
                  <a:moveTo>
                    <a:pt x="80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6" y="37"/>
                    <a:pt x="25" y="38"/>
                    <a:pt x="25" y="40"/>
                  </a:cubicBezTo>
                  <a:cubicBezTo>
                    <a:pt x="25" y="42"/>
                    <a:pt x="26" y="44"/>
                    <a:pt x="28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4"/>
                    <a:pt x="83" y="42"/>
                    <a:pt x="83" y="40"/>
                  </a:cubicBezTo>
                  <a:cubicBezTo>
                    <a:pt x="83" y="38"/>
                    <a:pt x="82" y="37"/>
                    <a:pt x="80" y="37"/>
                  </a:cubicBezTo>
                  <a:close/>
                  <a:moveTo>
                    <a:pt x="28" y="60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82" y="60"/>
                    <a:pt x="83" y="58"/>
                    <a:pt x="83" y="56"/>
                  </a:cubicBezTo>
                  <a:cubicBezTo>
                    <a:pt x="83" y="55"/>
                    <a:pt x="82" y="53"/>
                    <a:pt x="80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3"/>
                    <a:pt x="25" y="55"/>
                    <a:pt x="25" y="56"/>
                  </a:cubicBezTo>
                  <a:cubicBezTo>
                    <a:pt x="25" y="58"/>
                    <a:pt x="26" y="60"/>
                    <a:pt x="28" y="60"/>
                  </a:cubicBezTo>
                  <a:close/>
                  <a:moveTo>
                    <a:pt x="28" y="76"/>
                  </a:moveTo>
                  <a:cubicBezTo>
                    <a:pt x="80" y="76"/>
                    <a:pt x="80" y="76"/>
                    <a:pt x="80" y="76"/>
                  </a:cubicBezTo>
                  <a:cubicBezTo>
                    <a:pt x="82" y="76"/>
                    <a:pt x="83" y="75"/>
                    <a:pt x="83" y="73"/>
                  </a:cubicBezTo>
                  <a:cubicBezTo>
                    <a:pt x="83" y="71"/>
                    <a:pt x="82" y="69"/>
                    <a:pt x="80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6" y="69"/>
                    <a:pt x="25" y="71"/>
                    <a:pt x="25" y="73"/>
                  </a:cubicBezTo>
                  <a:cubicBezTo>
                    <a:pt x="25" y="75"/>
                    <a:pt x="26" y="76"/>
                    <a:pt x="28" y="76"/>
                  </a:cubicBezTo>
                  <a:close/>
                  <a:moveTo>
                    <a:pt x="92" y="86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26" y="86"/>
                    <a:pt x="25" y="87"/>
                    <a:pt x="25" y="89"/>
                  </a:cubicBezTo>
                  <a:cubicBezTo>
                    <a:pt x="25" y="91"/>
                    <a:pt x="26" y="92"/>
                    <a:pt x="28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4" y="92"/>
                    <a:pt x="95" y="91"/>
                    <a:pt x="95" y="89"/>
                  </a:cubicBezTo>
                  <a:cubicBezTo>
                    <a:pt x="95" y="87"/>
                    <a:pt x="94" y="86"/>
                    <a:pt x="92" y="86"/>
                  </a:cubicBezTo>
                  <a:close/>
                  <a:moveTo>
                    <a:pt x="92" y="102"/>
                  </a:moveTo>
                  <a:cubicBezTo>
                    <a:pt x="28" y="102"/>
                    <a:pt x="28" y="102"/>
                    <a:pt x="28" y="102"/>
                  </a:cubicBezTo>
                  <a:cubicBezTo>
                    <a:pt x="26" y="102"/>
                    <a:pt x="25" y="103"/>
                    <a:pt x="25" y="105"/>
                  </a:cubicBezTo>
                  <a:cubicBezTo>
                    <a:pt x="25" y="107"/>
                    <a:pt x="26" y="109"/>
                    <a:pt x="28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4" y="109"/>
                    <a:pt x="95" y="107"/>
                    <a:pt x="95" y="105"/>
                  </a:cubicBezTo>
                  <a:cubicBezTo>
                    <a:pt x="95" y="103"/>
                    <a:pt x="94" y="102"/>
                    <a:pt x="92" y="1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Freeform 188"/>
            <p:cNvSpPr>
              <a:spLocks noEditPoints="1"/>
            </p:cNvSpPr>
            <p:nvPr/>
          </p:nvSpPr>
          <p:spPr bwMode="auto">
            <a:xfrm>
              <a:off x="7794625" y="5967413"/>
              <a:ext cx="423862" cy="417513"/>
            </a:xfrm>
            <a:custGeom>
              <a:avLst/>
              <a:gdLst>
                <a:gd name="T0" fmla="*/ 79 w 134"/>
                <a:gd name="T1" fmla="*/ 99 h 132"/>
                <a:gd name="T2" fmla="*/ 76 w 134"/>
                <a:gd name="T3" fmla="*/ 102 h 132"/>
                <a:gd name="T4" fmla="*/ 73 w 134"/>
                <a:gd name="T5" fmla="*/ 99 h 132"/>
                <a:gd name="T6" fmla="*/ 74 w 134"/>
                <a:gd name="T7" fmla="*/ 96 h 132"/>
                <a:gd name="T8" fmla="*/ 78 w 134"/>
                <a:gd name="T9" fmla="*/ 96 h 132"/>
                <a:gd name="T10" fmla="*/ 98 w 134"/>
                <a:gd name="T11" fmla="*/ 18 h 132"/>
                <a:gd name="T12" fmla="*/ 14 w 134"/>
                <a:gd name="T13" fmla="*/ 20 h 132"/>
                <a:gd name="T14" fmla="*/ 98 w 134"/>
                <a:gd name="T15" fmla="*/ 22 h 132"/>
                <a:gd name="T16" fmla="*/ 98 w 134"/>
                <a:gd name="T17" fmla="*/ 18 h 132"/>
                <a:gd name="T18" fmla="*/ 17 w 134"/>
                <a:gd name="T19" fmla="*/ 33 h 132"/>
                <a:gd name="T20" fmla="*/ 17 w 134"/>
                <a:gd name="T21" fmla="*/ 36 h 132"/>
                <a:gd name="T22" fmla="*/ 102 w 134"/>
                <a:gd name="T23" fmla="*/ 34 h 132"/>
                <a:gd name="T24" fmla="*/ 102 w 134"/>
                <a:gd name="T25" fmla="*/ 49 h 132"/>
                <a:gd name="T26" fmla="*/ 17 w 134"/>
                <a:gd name="T27" fmla="*/ 47 h 132"/>
                <a:gd name="T28" fmla="*/ 17 w 134"/>
                <a:gd name="T29" fmla="*/ 50 h 132"/>
                <a:gd name="T30" fmla="*/ 102 w 134"/>
                <a:gd name="T31" fmla="*/ 49 h 132"/>
                <a:gd name="T32" fmla="*/ 108 w 134"/>
                <a:gd name="T33" fmla="*/ 127 h 132"/>
                <a:gd name="T34" fmla="*/ 24 w 134"/>
                <a:gd name="T35" fmla="*/ 106 h 132"/>
                <a:gd name="T36" fmla="*/ 5 w 134"/>
                <a:gd name="T37" fmla="*/ 8 h 132"/>
                <a:gd name="T38" fmla="*/ 108 w 134"/>
                <a:gd name="T39" fmla="*/ 5 h 132"/>
                <a:gd name="T40" fmla="*/ 110 w 134"/>
                <a:gd name="T41" fmla="*/ 66 h 132"/>
                <a:gd name="T42" fmla="*/ 116 w 134"/>
                <a:gd name="T43" fmla="*/ 8 h 132"/>
                <a:gd name="T44" fmla="*/ 8 w 134"/>
                <a:gd name="T45" fmla="*/ 0 h 132"/>
                <a:gd name="T46" fmla="*/ 0 w 134"/>
                <a:gd name="T47" fmla="*/ 124 h 132"/>
                <a:gd name="T48" fmla="*/ 108 w 134"/>
                <a:gd name="T49" fmla="*/ 132 h 132"/>
                <a:gd name="T50" fmla="*/ 116 w 134"/>
                <a:gd name="T51" fmla="*/ 104 h 132"/>
                <a:gd name="T52" fmla="*/ 111 w 134"/>
                <a:gd name="T53" fmla="*/ 124 h 132"/>
                <a:gd name="T54" fmla="*/ 113 w 134"/>
                <a:gd name="T55" fmla="*/ 104 h 132"/>
                <a:gd name="T56" fmla="*/ 88 w 134"/>
                <a:gd name="T57" fmla="*/ 77 h 132"/>
                <a:gd name="T58" fmla="*/ 79 w 134"/>
                <a:gd name="T59" fmla="*/ 82 h 132"/>
                <a:gd name="T60" fmla="*/ 104 w 134"/>
                <a:gd name="T61" fmla="*/ 109 h 132"/>
                <a:gd name="T62" fmla="*/ 98 w 134"/>
                <a:gd name="T63" fmla="*/ 76 h 132"/>
                <a:gd name="T64" fmla="*/ 92 w 134"/>
                <a:gd name="T65" fmla="*/ 79 h 132"/>
                <a:gd name="T66" fmla="*/ 113 w 134"/>
                <a:gd name="T67" fmla="*/ 93 h 132"/>
                <a:gd name="T68" fmla="*/ 98 w 134"/>
                <a:gd name="T69" fmla="*/ 76 h 132"/>
                <a:gd name="T70" fmla="*/ 117 w 134"/>
                <a:gd name="T71" fmla="*/ 60 h 132"/>
                <a:gd name="T72" fmla="*/ 102 w 134"/>
                <a:gd name="T73" fmla="*/ 76 h 132"/>
                <a:gd name="T74" fmla="*/ 101 w 134"/>
                <a:gd name="T75" fmla="*/ 78 h 132"/>
                <a:gd name="T76" fmla="*/ 113 w 134"/>
                <a:gd name="T77" fmla="*/ 88 h 132"/>
                <a:gd name="T78" fmla="*/ 110 w 134"/>
                <a:gd name="T79" fmla="*/ 83 h 132"/>
                <a:gd name="T80" fmla="*/ 130 w 134"/>
                <a:gd name="T81" fmla="*/ 57 h 132"/>
                <a:gd name="T82" fmla="*/ 76 w 134"/>
                <a:gd name="T83" fmla="*/ 119 h 132"/>
                <a:gd name="T84" fmla="*/ 93 w 134"/>
                <a:gd name="T85" fmla="*/ 104 h 132"/>
                <a:gd name="T86" fmla="*/ 59 w 134"/>
                <a:gd name="T87" fmla="*/ 98 h 132"/>
                <a:gd name="T88" fmla="*/ 76 w 134"/>
                <a:gd name="T89" fmla="*/ 79 h 132"/>
                <a:gd name="T90" fmla="*/ 76 w 134"/>
                <a:gd name="T91" fmla="*/ 7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" h="132">
                  <a:moveTo>
                    <a:pt x="84" y="96"/>
                  </a:moveTo>
                  <a:cubicBezTo>
                    <a:pt x="79" y="99"/>
                    <a:pt x="79" y="99"/>
                    <a:pt x="79" y="99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8" y="96"/>
                    <a:pt x="78" y="96"/>
                    <a:pt x="78" y="96"/>
                  </a:cubicBezTo>
                  <a:lnTo>
                    <a:pt x="84" y="96"/>
                  </a:lnTo>
                  <a:close/>
                  <a:moveTo>
                    <a:pt x="98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5" y="18"/>
                    <a:pt x="14" y="19"/>
                    <a:pt x="14" y="20"/>
                  </a:cubicBezTo>
                  <a:cubicBezTo>
                    <a:pt x="14" y="21"/>
                    <a:pt x="15" y="22"/>
                    <a:pt x="1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100" y="22"/>
                    <a:pt x="102" y="21"/>
                    <a:pt x="102" y="20"/>
                  </a:cubicBezTo>
                  <a:cubicBezTo>
                    <a:pt x="102" y="19"/>
                    <a:pt x="100" y="18"/>
                    <a:pt x="98" y="18"/>
                  </a:cubicBezTo>
                  <a:close/>
                  <a:moveTo>
                    <a:pt x="98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14" y="35"/>
                    <a:pt x="15" y="36"/>
                    <a:pt x="17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100" y="36"/>
                    <a:pt x="102" y="35"/>
                    <a:pt x="102" y="34"/>
                  </a:cubicBezTo>
                  <a:cubicBezTo>
                    <a:pt x="102" y="33"/>
                    <a:pt x="100" y="33"/>
                    <a:pt x="98" y="33"/>
                  </a:cubicBezTo>
                  <a:close/>
                  <a:moveTo>
                    <a:pt x="102" y="49"/>
                  </a:moveTo>
                  <a:cubicBezTo>
                    <a:pt x="102" y="48"/>
                    <a:pt x="100" y="47"/>
                    <a:pt x="98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5" y="47"/>
                    <a:pt x="14" y="48"/>
                    <a:pt x="14" y="49"/>
                  </a:cubicBezTo>
                  <a:cubicBezTo>
                    <a:pt x="14" y="49"/>
                    <a:pt x="15" y="50"/>
                    <a:pt x="17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50"/>
                    <a:pt x="102" y="49"/>
                    <a:pt x="102" y="49"/>
                  </a:cubicBezTo>
                  <a:close/>
                  <a:moveTo>
                    <a:pt x="111" y="124"/>
                  </a:moveTo>
                  <a:cubicBezTo>
                    <a:pt x="111" y="125"/>
                    <a:pt x="109" y="127"/>
                    <a:pt x="108" y="12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72" y="127"/>
                    <a:pt x="24" y="106"/>
                    <a:pt x="24" y="106"/>
                  </a:cubicBezTo>
                  <a:cubicBezTo>
                    <a:pt x="15" y="117"/>
                    <a:pt x="5" y="113"/>
                    <a:pt x="5" y="10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5"/>
                    <a:pt x="111" y="7"/>
                    <a:pt x="111" y="8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59"/>
                    <a:pt x="116" y="58"/>
                    <a:pt x="116" y="5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4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8"/>
                    <a:pt x="3" y="132"/>
                    <a:pt x="8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12" y="132"/>
                    <a:pt x="116" y="128"/>
                    <a:pt x="116" y="12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1" y="110"/>
                    <a:pt x="111" y="110"/>
                    <a:pt x="111" y="110"/>
                  </a:cubicBezTo>
                  <a:lnTo>
                    <a:pt x="111" y="124"/>
                  </a:lnTo>
                  <a:close/>
                  <a:moveTo>
                    <a:pt x="108" y="109"/>
                  </a:moveTo>
                  <a:cubicBezTo>
                    <a:pt x="113" y="104"/>
                    <a:pt x="113" y="104"/>
                    <a:pt x="113" y="104"/>
                  </a:cubicBezTo>
                  <a:cubicBezTo>
                    <a:pt x="114" y="103"/>
                    <a:pt x="114" y="101"/>
                    <a:pt x="113" y="100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7" y="75"/>
                    <a:pt x="85" y="75"/>
                    <a:pt x="83" y="77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3"/>
                    <a:pt x="78" y="85"/>
                    <a:pt x="79" y="86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5" y="111"/>
                    <a:pt x="107" y="110"/>
                    <a:pt x="108" y="109"/>
                  </a:cubicBezTo>
                  <a:close/>
                  <a:moveTo>
                    <a:pt x="98" y="76"/>
                  </a:moveTo>
                  <a:cubicBezTo>
                    <a:pt x="97" y="75"/>
                    <a:pt x="96" y="76"/>
                    <a:pt x="95" y="76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3" y="92"/>
                    <a:pt x="113" y="91"/>
                    <a:pt x="112" y="90"/>
                  </a:cubicBezTo>
                  <a:lnTo>
                    <a:pt x="98" y="76"/>
                  </a:lnTo>
                  <a:close/>
                  <a:moveTo>
                    <a:pt x="130" y="57"/>
                  </a:moveTo>
                  <a:cubicBezTo>
                    <a:pt x="127" y="54"/>
                    <a:pt x="123" y="53"/>
                    <a:pt x="117" y="60"/>
                  </a:cubicBezTo>
                  <a:cubicBezTo>
                    <a:pt x="112" y="65"/>
                    <a:pt x="109" y="74"/>
                    <a:pt x="105" y="7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5"/>
                    <a:pt x="101" y="75"/>
                    <a:pt x="100" y="76"/>
                  </a:cubicBezTo>
                  <a:cubicBezTo>
                    <a:pt x="100" y="76"/>
                    <a:pt x="100" y="77"/>
                    <a:pt x="101" y="7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2" y="88"/>
                    <a:pt x="113" y="88"/>
                    <a:pt x="113" y="88"/>
                  </a:cubicBezTo>
                  <a:cubicBezTo>
                    <a:pt x="114" y="87"/>
                    <a:pt x="114" y="86"/>
                    <a:pt x="113" y="86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4" y="79"/>
                    <a:pt x="123" y="75"/>
                    <a:pt x="127" y="70"/>
                  </a:cubicBezTo>
                  <a:cubicBezTo>
                    <a:pt x="134" y="63"/>
                    <a:pt x="133" y="59"/>
                    <a:pt x="130" y="57"/>
                  </a:cubicBezTo>
                  <a:close/>
                  <a:moveTo>
                    <a:pt x="56" y="98"/>
                  </a:moveTo>
                  <a:cubicBezTo>
                    <a:pt x="56" y="110"/>
                    <a:pt x="65" y="119"/>
                    <a:pt x="76" y="119"/>
                  </a:cubicBezTo>
                  <a:cubicBezTo>
                    <a:pt x="85" y="119"/>
                    <a:pt x="92" y="114"/>
                    <a:pt x="95" y="106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1" y="111"/>
                    <a:pt x="84" y="116"/>
                    <a:pt x="76" y="116"/>
                  </a:cubicBezTo>
                  <a:cubicBezTo>
                    <a:pt x="67" y="116"/>
                    <a:pt x="59" y="108"/>
                    <a:pt x="59" y="98"/>
                  </a:cubicBezTo>
                  <a:cubicBezTo>
                    <a:pt x="59" y="89"/>
                    <a:pt x="66" y="81"/>
                    <a:pt x="75" y="81"/>
                  </a:cubicBezTo>
                  <a:cubicBezTo>
                    <a:pt x="75" y="80"/>
                    <a:pt x="76" y="80"/>
                    <a:pt x="76" y="79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7" y="78"/>
                    <a:pt x="77" y="78"/>
                    <a:pt x="76" y="78"/>
                  </a:cubicBezTo>
                  <a:cubicBezTo>
                    <a:pt x="65" y="78"/>
                    <a:pt x="56" y="87"/>
                    <a:pt x="56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189"/>
            <p:cNvSpPr>
              <a:spLocks noEditPoints="1"/>
            </p:cNvSpPr>
            <p:nvPr/>
          </p:nvSpPr>
          <p:spPr bwMode="auto">
            <a:xfrm>
              <a:off x="5983288" y="5954713"/>
              <a:ext cx="423862" cy="442913"/>
            </a:xfrm>
            <a:custGeom>
              <a:avLst/>
              <a:gdLst>
                <a:gd name="T0" fmla="*/ 122 w 134"/>
                <a:gd name="T1" fmla="*/ 129 h 140"/>
                <a:gd name="T2" fmla="*/ 107 w 134"/>
                <a:gd name="T3" fmla="*/ 124 h 140"/>
                <a:gd name="T4" fmla="*/ 134 w 134"/>
                <a:gd name="T5" fmla="*/ 129 h 140"/>
                <a:gd name="T6" fmla="*/ 71 w 134"/>
                <a:gd name="T7" fmla="*/ 129 h 140"/>
                <a:gd name="T8" fmla="*/ 85 w 134"/>
                <a:gd name="T9" fmla="*/ 140 h 140"/>
                <a:gd name="T10" fmla="*/ 82 w 134"/>
                <a:gd name="T11" fmla="*/ 114 h 140"/>
                <a:gd name="T12" fmla="*/ 82 w 134"/>
                <a:gd name="T13" fmla="*/ 102 h 140"/>
                <a:gd name="T14" fmla="*/ 122 w 134"/>
                <a:gd name="T15" fmla="*/ 102 h 140"/>
                <a:gd name="T16" fmla="*/ 114 w 134"/>
                <a:gd name="T17" fmla="*/ 102 h 140"/>
                <a:gd name="T18" fmla="*/ 90 w 134"/>
                <a:gd name="T19" fmla="*/ 102 h 140"/>
                <a:gd name="T20" fmla="*/ 114 w 134"/>
                <a:gd name="T21" fmla="*/ 102 h 140"/>
                <a:gd name="T22" fmla="*/ 5 w 134"/>
                <a:gd name="T23" fmla="*/ 40 h 140"/>
                <a:gd name="T24" fmla="*/ 39 w 134"/>
                <a:gd name="T25" fmla="*/ 27 h 140"/>
                <a:gd name="T26" fmla="*/ 110 w 134"/>
                <a:gd name="T27" fmla="*/ 5 h 140"/>
                <a:gd name="T28" fmla="*/ 117 w 134"/>
                <a:gd name="T29" fmla="*/ 85 h 140"/>
                <a:gd name="T30" fmla="*/ 123 w 134"/>
                <a:gd name="T31" fmla="*/ 13 h 140"/>
                <a:gd name="T32" fmla="*/ 39 w 134"/>
                <a:gd name="T33" fmla="*/ 0 h 140"/>
                <a:gd name="T34" fmla="*/ 0 w 134"/>
                <a:gd name="T35" fmla="*/ 117 h 140"/>
                <a:gd name="T36" fmla="*/ 66 w 134"/>
                <a:gd name="T37" fmla="*/ 130 h 140"/>
                <a:gd name="T38" fmla="*/ 13 w 134"/>
                <a:gd name="T39" fmla="*/ 125 h 140"/>
                <a:gd name="T40" fmla="*/ 98 w 134"/>
                <a:gd name="T41" fmla="*/ 28 h 140"/>
                <a:gd name="T42" fmla="*/ 45 w 134"/>
                <a:gd name="T43" fmla="*/ 32 h 140"/>
                <a:gd name="T44" fmla="*/ 100 w 134"/>
                <a:gd name="T45" fmla="*/ 30 h 140"/>
                <a:gd name="T46" fmla="*/ 98 w 134"/>
                <a:gd name="T47" fmla="*/ 47 h 140"/>
                <a:gd name="T48" fmla="*/ 23 w 134"/>
                <a:gd name="T49" fmla="*/ 48 h 140"/>
                <a:gd name="T50" fmla="*/ 98 w 134"/>
                <a:gd name="T51" fmla="*/ 50 h 140"/>
                <a:gd name="T52" fmla="*/ 98 w 134"/>
                <a:gd name="T53" fmla="*/ 47 h 140"/>
                <a:gd name="T54" fmla="*/ 98 w 134"/>
                <a:gd name="T55" fmla="*/ 65 h 140"/>
                <a:gd name="T56" fmla="*/ 23 w 134"/>
                <a:gd name="T57" fmla="*/ 67 h 140"/>
                <a:gd name="T58" fmla="*/ 98 w 134"/>
                <a:gd name="T59" fmla="*/ 69 h 140"/>
                <a:gd name="T60" fmla="*/ 70 w 134"/>
                <a:gd name="T61" fmla="*/ 84 h 140"/>
                <a:gd name="T62" fmla="*/ 23 w 134"/>
                <a:gd name="T63" fmla="*/ 85 h 140"/>
                <a:gd name="T64" fmla="*/ 70 w 134"/>
                <a:gd name="T65" fmla="*/ 87 h 140"/>
                <a:gd name="T66" fmla="*/ 70 w 134"/>
                <a:gd name="T67" fmla="*/ 84 h 140"/>
                <a:gd name="T68" fmla="*/ 25 w 134"/>
                <a:gd name="T69" fmla="*/ 102 h 140"/>
                <a:gd name="T70" fmla="*/ 25 w 134"/>
                <a:gd name="T71" fmla="*/ 106 h 140"/>
                <a:gd name="T72" fmla="*/ 72 w 134"/>
                <a:gd name="T73" fmla="*/ 10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140">
                  <a:moveTo>
                    <a:pt x="134" y="129"/>
                  </a:moveTo>
                  <a:cubicBezTo>
                    <a:pt x="122" y="129"/>
                    <a:pt x="122" y="129"/>
                    <a:pt x="122" y="129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13" y="122"/>
                    <a:pt x="118" y="119"/>
                    <a:pt x="121" y="114"/>
                  </a:cubicBezTo>
                  <a:lnTo>
                    <a:pt x="134" y="129"/>
                  </a:lnTo>
                  <a:close/>
                  <a:moveTo>
                    <a:pt x="82" y="114"/>
                  </a:moveTo>
                  <a:cubicBezTo>
                    <a:pt x="71" y="129"/>
                    <a:pt x="71" y="129"/>
                    <a:pt x="71" y="129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1" y="123"/>
                    <a:pt x="86" y="119"/>
                    <a:pt x="82" y="114"/>
                  </a:cubicBezTo>
                  <a:close/>
                  <a:moveTo>
                    <a:pt x="102" y="122"/>
                  </a:moveTo>
                  <a:cubicBezTo>
                    <a:pt x="91" y="122"/>
                    <a:pt x="82" y="113"/>
                    <a:pt x="82" y="102"/>
                  </a:cubicBezTo>
                  <a:cubicBezTo>
                    <a:pt x="82" y="90"/>
                    <a:pt x="91" y="81"/>
                    <a:pt x="102" y="81"/>
                  </a:cubicBezTo>
                  <a:cubicBezTo>
                    <a:pt x="113" y="81"/>
                    <a:pt x="122" y="90"/>
                    <a:pt x="122" y="102"/>
                  </a:cubicBezTo>
                  <a:cubicBezTo>
                    <a:pt x="122" y="113"/>
                    <a:pt x="113" y="122"/>
                    <a:pt x="102" y="122"/>
                  </a:cubicBezTo>
                  <a:close/>
                  <a:moveTo>
                    <a:pt x="114" y="102"/>
                  </a:moveTo>
                  <a:cubicBezTo>
                    <a:pt x="114" y="95"/>
                    <a:pt x="109" y="90"/>
                    <a:pt x="102" y="90"/>
                  </a:cubicBezTo>
                  <a:cubicBezTo>
                    <a:pt x="95" y="90"/>
                    <a:pt x="90" y="95"/>
                    <a:pt x="90" y="102"/>
                  </a:cubicBezTo>
                  <a:cubicBezTo>
                    <a:pt x="90" y="108"/>
                    <a:pt x="95" y="113"/>
                    <a:pt x="102" y="113"/>
                  </a:cubicBezTo>
                  <a:cubicBezTo>
                    <a:pt x="109" y="113"/>
                    <a:pt x="114" y="108"/>
                    <a:pt x="114" y="102"/>
                  </a:cubicBezTo>
                  <a:close/>
                  <a:moveTo>
                    <a:pt x="5" y="117"/>
                  </a:moveTo>
                  <a:cubicBezTo>
                    <a:pt x="5" y="40"/>
                    <a:pt x="5" y="40"/>
                    <a:pt x="5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0"/>
                    <a:pt x="39" y="34"/>
                    <a:pt x="39" y="27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4" y="5"/>
                    <a:pt x="117" y="9"/>
                    <a:pt x="117" y="13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20" y="87"/>
                    <a:pt x="121" y="89"/>
                    <a:pt x="123" y="92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6"/>
                    <a:pt x="117" y="0"/>
                    <a:pt x="11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5"/>
                    <a:pt x="6" y="130"/>
                    <a:pt x="13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9" y="125"/>
                    <a:pt x="5" y="122"/>
                    <a:pt x="5" y="117"/>
                  </a:cubicBezTo>
                  <a:close/>
                  <a:moveTo>
                    <a:pt x="98" y="28"/>
                  </a:moveTo>
                  <a:cubicBezTo>
                    <a:pt x="45" y="28"/>
                    <a:pt x="45" y="28"/>
                    <a:pt x="45" y="28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9" y="32"/>
                    <a:pt x="100" y="31"/>
                    <a:pt x="100" y="30"/>
                  </a:cubicBezTo>
                  <a:cubicBezTo>
                    <a:pt x="100" y="29"/>
                    <a:pt x="99" y="28"/>
                    <a:pt x="98" y="28"/>
                  </a:cubicBezTo>
                  <a:close/>
                  <a:moveTo>
                    <a:pt x="98" y="47"/>
                  </a:moveTo>
                  <a:cubicBezTo>
                    <a:pt x="25" y="47"/>
                    <a:pt x="25" y="47"/>
                    <a:pt x="25" y="47"/>
                  </a:cubicBezTo>
                  <a:cubicBezTo>
                    <a:pt x="24" y="47"/>
                    <a:pt x="23" y="47"/>
                    <a:pt x="23" y="48"/>
                  </a:cubicBezTo>
                  <a:cubicBezTo>
                    <a:pt x="23" y="49"/>
                    <a:pt x="24" y="50"/>
                    <a:pt x="25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9" y="50"/>
                    <a:pt x="100" y="49"/>
                    <a:pt x="100" y="48"/>
                  </a:cubicBezTo>
                  <a:cubicBezTo>
                    <a:pt x="100" y="47"/>
                    <a:pt x="99" y="47"/>
                    <a:pt x="98" y="47"/>
                  </a:cubicBezTo>
                  <a:close/>
                  <a:moveTo>
                    <a:pt x="100" y="67"/>
                  </a:moveTo>
                  <a:cubicBezTo>
                    <a:pt x="100" y="66"/>
                    <a:pt x="99" y="65"/>
                    <a:pt x="98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5"/>
                    <a:pt x="23" y="66"/>
                    <a:pt x="23" y="67"/>
                  </a:cubicBezTo>
                  <a:cubicBezTo>
                    <a:pt x="23" y="68"/>
                    <a:pt x="24" y="69"/>
                    <a:pt x="25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9" y="69"/>
                    <a:pt x="100" y="68"/>
                    <a:pt x="100" y="67"/>
                  </a:cubicBezTo>
                  <a:close/>
                  <a:moveTo>
                    <a:pt x="70" y="84"/>
                  </a:moveTo>
                  <a:cubicBezTo>
                    <a:pt x="25" y="84"/>
                    <a:pt x="25" y="84"/>
                    <a:pt x="25" y="84"/>
                  </a:cubicBezTo>
                  <a:cubicBezTo>
                    <a:pt x="24" y="84"/>
                    <a:pt x="23" y="84"/>
                    <a:pt x="23" y="85"/>
                  </a:cubicBezTo>
                  <a:cubicBezTo>
                    <a:pt x="23" y="86"/>
                    <a:pt x="24" y="87"/>
                    <a:pt x="25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87"/>
                    <a:pt x="72" y="86"/>
                    <a:pt x="72" y="85"/>
                  </a:cubicBezTo>
                  <a:cubicBezTo>
                    <a:pt x="72" y="84"/>
                    <a:pt x="71" y="84"/>
                    <a:pt x="70" y="84"/>
                  </a:cubicBezTo>
                  <a:close/>
                  <a:moveTo>
                    <a:pt x="70" y="102"/>
                  </a:moveTo>
                  <a:cubicBezTo>
                    <a:pt x="25" y="102"/>
                    <a:pt x="25" y="102"/>
                    <a:pt x="25" y="102"/>
                  </a:cubicBezTo>
                  <a:cubicBezTo>
                    <a:pt x="24" y="102"/>
                    <a:pt x="23" y="103"/>
                    <a:pt x="23" y="104"/>
                  </a:cubicBezTo>
                  <a:cubicBezTo>
                    <a:pt x="23" y="105"/>
                    <a:pt x="24" y="106"/>
                    <a:pt x="25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1" y="106"/>
                    <a:pt x="72" y="105"/>
                    <a:pt x="72" y="104"/>
                  </a:cubicBezTo>
                  <a:cubicBezTo>
                    <a:pt x="72" y="103"/>
                    <a:pt x="71" y="102"/>
                    <a:pt x="70" y="1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190"/>
            <p:cNvSpPr>
              <a:spLocks noEditPoints="1"/>
            </p:cNvSpPr>
            <p:nvPr/>
          </p:nvSpPr>
          <p:spPr bwMode="auto">
            <a:xfrm>
              <a:off x="4162425" y="5961063"/>
              <a:ext cx="442912" cy="430213"/>
            </a:xfrm>
            <a:custGeom>
              <a:avLst/>
              <a:gdLst>
                <a:gd name="T0" fmla="*/ 109 w 140"/>
                <a:gd name="T1" fmla="*/ 73 h 136"/>
                <a:gd name="T2" fmla="*/ 77 w 140"/>
                <a:gd name="T3" fmla="*/ 104 h 136"/>
                <a:gd name="T4" fmla="*/ 109 w 140"/>
                <a:gd name="T5" fmla="*/ 136 h 136"/>
                <a:gd name="T6" fmla="*/ 140 w 140"/>
                <a:gd name="T7" fmla="*/ 104 h 136"/>
                <a:gd name="T8" fmla="*/ 111 w 140"/>
                <a:gd name="T9" fmla="*/ 119 h 136"/>
                <a:gd name="T10" fmla="*/ 106 w 140"/>
                <a:gd name="T11" fmla="*/ 124 h 136"/>
                <a:gd name="T12" fmla="*/ 98 w 140"/>
                <a:gd name="T13" fmla="*/ 117 h 136"/>
                <a:gd name="T14" fmla="*/ 108 w 140"/>
                <a:gd name="T15" fmla="*/ 113 h 136"/>
                <a:gd name="T16" fmla="*/ 107 w 140"/>
                <a:gd name="T17" fmla="*/ 106 h 136"/>
                <a:gd name="T18" fmla="*/ 107 w 140"/>
                <a:gd name="T19" fmla="*/ 88 h 136"/>
                <a:gd name="T20" fmla="*/ 111 w 140"/>
                <a:gd name="T21" fmla="*/ 83 h 136"/>
                <a:gd name="T22" fmla="*/ 119 w 140"/>
                <a:gd name="T23" fmla="*/ 89 h 136"/>
                <a:gd name="T24" fmla="*/ 110 w 140"/>
                <a:gd name="T25" fmla="*/ 93 h 136"/>
                <a:gd name="T26" fmla="*/ 112 w 140"/>
                <a:gd name="T27" fmla="*/ 100 h 136"/>
                <a:gd name="T28" fmla="*/ 111 w 140"/>
                <a:gd name="T29" fmla="*/ 119 h 136"/>
                <a:gd name="T30" fmla="*/ 9 w 140"/>
                <a:gd name="T31" fmla="*/ 112 h 136"/>
                <a:gd name="T32" fmla="*/ 16 w 140"/>
                <a:gd name="T33" fmla="*/ 32 h 136"/>
                <a:gd name="T34" fmla="*/ 29 w 140"/>
                <a:gd name="T35" fmla="*/ 9 h 136"/>
                <a:gd name="T36" fmla="*/ 109 w 140"/>
                <a:gd name="T37" fmla="*/ 13 h 136"/>
                <a:gd name="T38" fmla="*/ 118 w 140"/>
                <a:gd name="T39" fmla="*/ 69 h 136"/>
                <a:gd name="T40" fmla="*/ 106 w 140"/>
                <a:gd name="T41" fmla="*/ 0 h 136"/>
                <a:gd name="T42" fmla="*/ 24 w 140"/>
                <a:gd name="T43" fmla="*/ 0 h 136"/>
                <a:gd name="T44" fmla="*/ 1 w 140"/>
                <a:gd name="T45" fmla="*/ 25 h 136"/>
                <a:gd name="T46" fmla="*/ 0 w 140"/>
                <a:gd name="T47" fmla="*/ 28 h 136"/>
                <a:gd name="T48" fmla="*/ 13 w 140"/>
                <a:gd name="T49" fmla="*/ 125 h 136"/>
                <a:gd name="T50" fmla="*/ 74 w 140"/>
                <a:gd name="T51" fmla="*/ 115 h 136"/>
                <a:gd name="T52" fmla="*/ 20 w 140"/>
                <a:gd name="T53" fmla="*/ 17 h 136"/>
                <a:gd name="T54" fmla="*/ 16 w 140"/>
                <a:gd name="T55" fmla="*/ 23 h 136"/>
                <a:gd name="T56" fmla="*/ 20 w 140"/>
                <a:gd name="T57" fmla="*/ 17 h 136"/>
                <a:gd name="T58" fmla="*/ 96 w 140"/>
                <a:gd name="T59" fmla="*/ 45 h 136"/>
                <a:gd name="T60" fmla="*/ 19 w 140"/>
                <a:gd name="T61" fmla="*/ 41 h 136"/>
                <a:gd name="T62" fmla="*/ 96 w 140"/>
                <a:gd name="T63" fmla="*/ 38 h 136"/>
                <a:gd name="T64" fmla="*/ 96 w 140"/>
                <a:gd name="T65" fmla="*/ 61 h 136"/>
                <a:gd name="T66" fmla="*/ 19 w 140"/>
                <a:gd name="T67" fmla="*/ 58 h 136"/>
                <a:gd name="T68" fmla="*/ 96 w 140"/>
                <a:gd name="T69" fmla="*/ 54 h 136"/>
                <a:gd name="T70" fmla="*/ 96 w 140"/>
                <a:gd name="T71" fmla="*/ 61 h 136"/>
                <a:gd name="T72" fmla="*/ 22 w 140"/>
                <a:gd name="T73" fmla="*/ 78 h 136"/>
                <a:gd name="T74" fmla="*/ 22 w 140"/>
                <a:gd name="T75" fmla="*/ 71 h 136"/>
                <a:gd name="T76" fmla="*/ 84 w 140"/>
                <a:gd name="T77" fmla="*/ 78 h 136"/>
                <a:gd name="T78" fmla="*/ 77 w 140"/>
                <a:gd name="T79" fmla="*/ 88 h 136"/>
                <a:gd name="T80" fmla="*/ 22 w 140"/>
                <a:gd name="T81" fmla="*/ 94 h 136"/>
                <a:gd name="T82" fmla="*/ 22 w 140"/>
                <a:gd name="T83" fmla="*/ 8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0" h="136">
                  <a:moveTo>
                    <a:pt x="131" y="82"/>
                  </a:moveTo>
                  <a:cubicBezTo>
                    <a:pt x="125" y="76"/>
                    <a:pt x="117" y="73"/>
                    <a:pt x="109" y="73"/>
                  </a:cubicBezTo>
                  <a:cubicBezTo>
                    <a:pt x="100" y="73"/>
                    <a:pt x="92" y="76"/>
                    <a:pt x="86" y="82"/>
                  </a:cubicBezTo>
                  <a:cubicBezTo>
                    <a:pt x="81" y="88"/>
                    <a:pt x="77" y="95"/>
                    <a:pt x="77" y="104"/>
                  </a:cubicBezTo>
                  <a:cubicBezTo>
                    <a:pt x="77" y="113"/>
                    <a:pt x="81" y="121"/>
                    <a:pt x="86" y="126"/>
                  </a:cubicBezTo>
                  <a:cubicBezTo>
                    <a:pt x="92" y="132"/>
                    <a:pt x="100" y="136"/>
                    <a:pt x="109" y="136"/>
                  </a:cubicBezTo>
                  <a:cubicBezTo>
                    <a:pt x="117" y="136"/>
                    <a:pt x="125" y="132"/>
                    <a:pt x="131" y="126"/>
                  </a:cubicBezTo>
                  <a:cubicBezTo>
                    <a:pt x="137" y="121"/>
                    <a:pt x="140" y="113"/>
                    <a:pt x="140" y="104"/>
                  </a:cubicBezTo>
                  <a:cubicBezTo>
                    <a:pt x="140" y="95"/>
                    <a:pt x="137" y="88"/>
                    <a:pt x="131" y="82"/>
                  </a:cubicBezTo>
                  <a:close/>
                  <a:moveTo>
                    <a:pt x="111" y="119"/>
                  </a:moveTo>
                  <a:cubicBezTo>
                    <a:pt x="111" y="124"/>
                    <a:pt x="111" y="124"/>
                    <a:pt x="111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03" y="119"/>
                    <a:pt x="100" y="118"/>
                    <a:pt x="98" y="117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101" y="112"/>
                    <a:pt x="104" y="113"/>
                    <a:pt x="108" y="113"/>
                  </a:cubicBezTo>
                  <a:cubicBezTo>
                    <a:pt x="110" y="113"/>
                    <a:pt x="112" y="112"/>
                    <a:pt x="112" y="110"/>
                  </a:cubicBezTo>
                  <a:cubicBezTo>
                    <a:pt x="112" y="108"/>
                    <a:pt x="111" y="107"/>
                    <a:pt x="107" y="106"/>
                  </a:cubicBezTo>
                  <a:cubicBezTo>
                    <a:pt x="102" y="104"/>
                    <a:pt x="98" y="102"/>
                    <a:pt x="98" y="97"/>
                  </a:cubicBezTo>
                  <a:cubicBezTo>
                    <a:pt x="98" y="92"/>
                    <a:pt x="101" y="89"/>
                    <a:pt x="107" y="88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5" y="88"/>
                    <a:pt x="117" y="88"/>
                    <a:pt x="119" y="89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6" y="94"/>
                    <a:pt x="114" y="93"/>
                    <a:pt x="110" y="93"/>
                  </a:cubicBezTo>
                  <a:cubicBezTo>
                    <a:pt x="107" y="93"/>
                    <a:pt x="106" y="94"/>
                    <a:pt x="106" y="96"/>
                  </a:cubicBezTo>
                  <a:cubicBezTo>
                    <a:pt x="106" y="97"/>
                    <a:pt x="108" y="99"/>
                    <a:pt x="112" y="100"/>
                  </a:cubicBezTo>
                  <a:cubicBezTo>
                    <a:pt x="118" y="102"/>
                    <a:pt x="120" y="105"/>
                    <a:pt x="120" y="109"/>
                  </a:cubicBezTo>
                  <a:cubicBezTo>
                    <a:pt x="120" y="114"/>
                    <a:pt x="117" y="118"/>
                    <a:pt x="111" y="119"/>
                  </a:cubicBezTo>
                  <a:close/>
                  <a:moveTo>
                    <a:pt x="13" y="115"/>
                  </a:moveTo>
                  <a:cubicBezTo>
                    <a:pt x="11" y="115"/>
                    <a:pt x="9" y="114"/>
                    <a:pt x="9" y="11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3" y="32"/>
                    <a:pt x="29" y="27"/>
                    <a:pt x="29" y="2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8" y="9"/>
                    <a:pt x="109" y="11"/>
                    <a:pt x="109" y="13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8"/>
                    <a:pt x="115" y="69"/>
                    <a:pt x="118" y="69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8" y="6"/>
                    <a:pt x="113" y="0"/>
                    <a:pt x="10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2" y="1"/>
                    <a:pt x="21" y="2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9"/>
                    <a:pt x="6" y="125"/>
                    <a:pt x="13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7" y="122"/>
                    <a:pt x="75" y="119"/>
                    <a:pt x="74" y="115"/>
                  </a:cubicBezTo>
                  <a:lnTo>
                    <a:pt x="13" y="115"/>
                  </a:lnTo>
                  <a:close/>
                  <a:moveTo>
                    <a:pt x="20" y="17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2"/>
                    <a:pt x="18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lnTo>
                    <a:pt x="20" y="17"/>
                  </a:lnTo>
                  <a:close/>
                  <a:moveTo>
                    <a:pt x="100" y="41"/>
                  </a:moveTo>
                  <a:cubicBezTo>
                    <a:pt x="100" y="43"/>
                    <a:pt x="98" y="45"/>
                    <a:pt x="96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8"/>
                    <a:pt x="22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8" y="38"/>
                    <a:pt x="100" y="39"/>
                    <a:pt x="100" y="41"/>
                  </a:cubicBezTo>
                  <a:close/>
                  <a:moveTo>
                    <a:pt x="96" y="61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0" y="61"/>
                    <a:pt x="19" y="60"/>
                    <a:pt x="19" y="58"/>
                  </a:cubicBezTo>
                  <a:cubicBezTo>
                    <a:pt x="19" y="56"/>
                    <a:pt x="20" y="54"/>
                    <a:pt x="22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8" y="54"/>
                    <a:pt x="100" y="56"/>
                    <a:pt x="100" y="58"/>
                  </a:cubicBezTo>
                  <a:cubicBezTo>
                    <a:pt x="100" y="60"/>
                    <a:pt x="98" y="61"/>
                    <a:pt x="96" y="61"/>
                  </a:cubicBezTo>
                  <a:close/>
                  <a:moveTo>
                    <a:pt x="84" y="78"/>
                  </a:moveTo>
                  <a:cubicBezTo>
                    <a:pt x="22" y="78"/>
                    <a:pt x="22" y="78"/>
                    <a:pt x="22" y="78"/>
                  </a:cubicBezTo>
                  <a:cubicBezTo>
                    <a:pt x="20" y="78"/>
                    <a:pt x="19" y="76"/>
                    <a:pt x="19" y="74"/>
                  </a:cubicBezTo>
                  <a:cubicBezTo>
                    <a:pt x="19" y="73"/>
                    <a:pt x="20" y="71"/>
                    <a:pt x="22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1" y="73"/>
                    <a:pt x="87" y="75"/>
                    <a:pt x="84" y="78"/>
                  </a:cubicBezTo>
                  <a:close/>
                  <a:moveTo>
                    <a:pt x="22" y="88"/>
                  </a:moveTo>
                  <a:cubicBezTo>
                    <a:pt x="77" y="88"/>
                    <a:pt x="77" y="88"/>
                    <a:pt x="77" y="88"/>
                  </a:cubicBezTo>
                  <a:cubicBezTo>
                    <a:pt x="75" y="90"/>
                    <a:pt x="75" y="92"/>
                    <a:pt x="74" y="94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0" y="94"/>
                    <a:pt x="19" y="93"/>
                    <a:pt x="19" y="91"/>
                  </a:cubicBezTo>
                  <a:cubicBezTo>
                    <a:pt x="19" y="89"/>
                    <a:pt x="20" y="88"/>
                    <a:pt x="22" y="8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191"/>
            <p:cNvSpPr>
              <a:spLocks noEditPoints="1"/>
            </p:cNvSpPr>
            <p:nvPr/>
          </p:nvSpPr>
          <p:spPr bwMode="auto">
            <a:xfrm>
              <a:off x="5065713" y="5961063"/>
              <a:ext cx="442912" cy="430213"/>
            </a:xfrm>
            <a:custGeom>
              <a:avLst/>
              <a:gdLst>
                <a:gd name="T0" fmla="*/ 111 w 140"/>
                <a:gd name="T1" fmla="*/ 106 h 136"/>
                <a:gd name="T2" fmla="*/ 109 w 140"/>
                <a:gd name="T3" fmla="*/ 114 h 136"/>
                <a:gd name="T4" fmla="*/ 107 w 140"/>
                <a:gd name="T5" fmla="*/ 106 h 136"/>
                <a:gd name="T6" fmla="*/ 109 w 140"/>
                <a:gd name="T7" fmla="*/ 101 h 136"/>
                <a:gd name="T8" fmla="*/ 113 w 140"/>
                <a:gd name="T9" fmla="*/ 92 h 136"/>
                <a:gd name="T10" fmla="*/ 103 w 140"/>
                <a:gd name="T11" fmla="*/ 93 h 136"/>
                <a:gd name="T12" fmla="*/ 102 w 140"/>
                <a:gd name="T13" fmla="*/ 97 h 136"/>
                <a:gd name="T14" fmla="*/ 116 w 140"/>
                <a:gd name="T15" fmla="*/ 95 h 136"/>
                <a:gd name="T16" fmla="*/ 113 w 140"/>
                <a:gd name="T17" fmla="*/ 92 h 136"/>
                <a:gd name="T18" fmla="*/ 131 w 140"/>
                <a:gd name="T19" fmla="*/ 126 h 136"/>
                <a:gd name="T20" fmla="*/ 87 w 140"/>
                <a:gd name="T21" fmla="*/ 126 h 136"/>
                <a:gd name="T22" fmla="*/ 87 w 140"/>
                <a:gd name="T23" fmla="*/ 82 h 136"/>
                <a:gd name="T24" fmla="*/ 131 w 140"/>
                <a:gd name="T25" fmla="*/ 82 h 136"/>
                <a:gd name="T26" fmla="*/ 120 w 140"/>
                <a:gd name="T27" fmla="*/ 100 h 136"/>
                <a:gd name="T28" fmla="*/ 119 w 140"/>
                <a:gd name="T29" fmla="*/ 94 h 136"/>
                <a:gd name="T30" fmla="*/ 114 w 140"/>
                <a:gd name="T31" fmla="*/ 89 h 136"/>
                <a:gd name="T32" fmla="*/ 99 w 140"/>
                <a:gd name="T33" fmla="*/ 92 h 136"/>
                <a:gd name="T34" fmla="*/ 99 w 140"/>
                <a:gd name="T35" fmla="*/ 98 h 136"/>
                <a:gd name="T36" fmla="*/ 97 w 140"/>
                <a:gd name="T37" fmla="*/ 114 h 136"/>
                <a:gd name="T38" fmla="*/ 118 w 140"/>
                <a:gd name="T39" fmla="*/ 117 h 136"/>
                <a:gd name="T40" fmla="*/ 120 w 140"/>
                <a:gd name="T41" fmla="*/ 100 h 136"/>
                <a:gd name="T42" fmla="*/ 79 w 140"/>
                <a:gd name="T43" fmla="*/ 125 h 136"/>
                <a:gd name="T44" fmla="*/ 0 w 140"/>
                <a:gd name="T45" fmla="*/ 112 h 136"/>
                <a:gd name="T46" fmla="*/ 0 w 140"/>
                <a:gd name="T47" fmla="*/ 28 h 136"/>
                <a:gd name="T48" fmla="*/ 21 w 140"/>
                <a:gd name="T49" fmla="*/ 2 h 136"/>
                <a:gd name="T50" fmla="*/ 24 w 140"/>
                <a:gd name="T51" fmla="*/ 0 h 136"/>
                <a:gd name="T52" fmla="*/ 118 w 140"/>
                <a:gd name="T53" fmla="*/ 13 h 136"/>
                <a:gd name="T54" fmla="*/ 109 w 140"/>
                <a:gd name="T55" fmla="*/ 68 h 136"/>
                <a:gd name="T56" fmla="*/ 106 w 140"/>
                <a:gd name="T57" fmla="*/ 9 h 136"/>
                <a:gd name="T58" fmla="*/ 29 w 140"/>
                <a:gd name="T59" fmla="*/ 20 h 136"/>
                <a:gd name="T60" fmla="*/ 10 w 140"/>
                <a:gd name="T61" fmla="*/ 32 h 136"/>
                <a:gd name="T62" fmla="*/ 13 w 140"/>
                <a:gd name="T63" fmla="*/ 115 h 136"/>
                <a:gd name="T64" fmla="*/ 15 w 140"/>
                <a:gd name="T65" fmla="*/ 23 h 136"/>
                <a:gd name="T66" fmla="*/ 20 w 140"/>
                <a:gd name="T67" fmla="*/ 20 h 136"/>
                <a:gd name="T68" fmla="*/ 15 w 140"/>
                <a:gd name="T69" fmla="*/ 23 h 136"/>
                <a:gd name="T70" fmla="*/ 22 w 140"/>
                <a:gd name="T71" fmla="*/ 38 h 136"/>
                <a:gd name="T72" fmla="*/ 22 w 140"/>
                <a:gd name="T73" fmla="*/ 45 h 136"/>
                <a:gd name="T74" fmla="*/ 100 w 140"/>
                <a:gd name="T75" fmla="*/ 41 h 136"/>
                <a:gd name="T76" fmla="*/ 100 w 140"/>
                <a:gd name="T77" fmla="*/ 58 h 136"/>
                <a:gd name="T78" fmla="*/ 22 w 140"/>
                <a:gd name="T79" fmla="*/ 54 h 136"/>
                <a:gd name="T80" fmla="*/ 22 w 140"/>
                <a:gd name="T81" fmla="*/ 61 h 136"/>
                <a:gd name="T82" fmla="*/ 100 w 140"/>
                <a:gd name="T83" fmla="*/ 58 h 136"/>
                <a:gd name="T84" fmla="*/ 22 w 140"/>
                <a:gd name="T85" fmla="*/ 71 h 136"/>
                <a:gd name="T86" fmla="*/ 22 w 140"/>
                <a:gd name="T87" fmla="*/ 78 h 136"/>
                <a:gd name="T88" fmla="*/ 95 w 140"/>
                <a:gd name="T89" fmla="*/ 71 h 136"/>
                <a:gd name="T90" fmla="*/ 22 w 140"/>
                <a:gd name="T91" fmla="*/ 94 h 136"/>
                <a:gd name="T92" fmla="*/ 77 w 140"/>
                <a:gd name="T93" fmla="*/ 88 h 136"/>
                <a:gd name="T94" fmla="*/ 19 w 140"/>
                <a:gd name="T95" fmla="*/ 9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36">
                  <a:moveTo>
                    <a:pt x="112" y="104"/>
                  </a:moveTo>
                  <a:cubicBezTo>
                    <a:pt x="112" y="105"/>
                    <a:pt x="111" y="106"/>
                    <a:pt x="111" y="106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1" y="113"/>
                    <a:pt x="110" y="114"/>
                    <a:pt x="109" y="114"/>
                  </a:cubicBezTo>
                  <a:cubicBezTo>
                    <a:pt x="108" y="114"/>
                    <a:pt x="107" y="113"/>
                    <a:pt x="107" y="112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6" y="106"/>
                    <a:pt x="106" y="105"/>
                    <a:pt x="106" y="104"/>
                  </a:cubicBezTo>
                  <a:cubicBezTo>
                    <a:pt x="106" y="102"/>
                    <a:pt x="107" y="101"/>
                    <a:pt x="109" y="101"/>
                  </a:cubicBezTo>
                  <a:cubicBezTo>
                    <a:pt x="111" y="101"/>
                    <a:pt x="112" y="102"/>
                    <a:pt x="112" y="104"/>
                  </a:cubicBezTo>
                  <a:close/>
                  <a:moveTo>
                    <a:pt x="113" y="92"/>
                  </a:moveTo>
                  <a:cubicBezTo>
                    <a:pt x="105" y="92"/>
                    <a:pt x="105" y="92"/>
                    <a:pt x="105" y="92"/>
                  </a:cubicBezTo>
                  <a:cubicBezTo>
                    <a:pt x="104" y="92"/>
                    <a:pt x="104" y="92"/>
                    <a:pt x="103" y="93"/>
                  </a:cubicBezTo>
                  <a:cubicBezTo>
                    <a:pt x="102" y="93"/>
                    <a:pt x="102" y="94"/>
                    <a:pt x="102" y="95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4"/>
                    <a:pt x="115" y="94"/>
                    <a:pt x="115" y="93"/>
                  </a:cubicBezTo>
                  <a:cubicBezTo>
                    <a:pt x="115" y="92"/>
                    <a:pt x="114" y="92"/>
                    <a:pt x="113" y="92"/>
                  </a:cubicBezTo>
                  <a:close/>
                  <a:moveTo>
                    <a:pt x="140" y="104"/>
                  </a:moveTo>
                  <a:cubicBezTo>
                    <a:pt x="140" y="113"/>
                    <a:pt x="137" y="121"/>
                    <a:pt x="131" y="126"/>
                  </a:cubicBezTo>
                  <a:cubicBezTo>
                    <a:pt x="125" y="132"/>
                    <a:pt x="118" y="136"/>
                    <a:pt x="109" y="136"/>
                  </a:cubicBezTo>
                  <a:cubicBezTo>
                    <a:pt x="100" y="136"/>
                    <a:pt x="92" y="132"/>
                    <a:pt x="87" y="126"/>
                  </a:cubicBezTo>
                  <a:cubicBezTo>
                    <a:pt x="81" y="121"/>
                    <a:pt x="77" y="113"/>
                    <a:pt x="77" y="104"/>
                  </a:cubicBezTo>
                  <a:cubicBezTo>
                    <a:pt x="77" y="95"/>
                    <a:pt x="81" y="88"/>
                    <a:pt x="87" y="82"/>
                  </a:cubicBezTo>
                  <a:cubicBezTo>
                    <a:pt x="92" y="76"/>
                    <a:pt x="100" y="73"/>
                    <a:pt x="109" y="73"/>
                  </a:cubicBezTo>
                  <a:cubicBezTo>
                    <a:pt x="118" y="73"/>
                    <a:pt x="125" y="76"/>
                    <a:pt x="131" y="82"/>
                  </a:cubicBezTo>
                  <a:cubicBezTo>
                    <a:pt x="137" y="88"/>
                    <a:pt x="140" y="95"/>
                    <a:pt x="140" y="104"/>
                  </a:cubicBezTo>
                  <a:close/>
                  <a:moveTo>
                    <a:pt x="120" y="100"/>
                  </a:moveTo>
                  <a:cubicBezTo>
                    <a:pt x="120" y="99"/>
                    <a:pt x="120" y="98"/>
                    <a:pt x="119" y="98"/>
                  </a:cubicBezTo>
                  <a:cubicBezTo>
                    <a:pt x="119" y="94"/>
                    <a:pt x="119" y="94"/>
                    <a:pt x="119" y="94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1"/>
                    <a:pt x="117" y="89"/>
                    <a:pt x="114" y="89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1" y="89"/>
                    <a:pt x="100" y="90"/>
                    <a:pt x="99" y="92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8" y="98"/>
                    <a:pt x="97" y="99"/>
                    <a:pt x="97" y="100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97" y="116"/>
                    <a:pt x="99" y="117"/>
                    <a:pt x="100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20" y="116"/>
                    <a:pt x="120" y="114"/>
                  </a:cubicBezTo>
                  <a:lnTo>
                    <a:pt x="120" y="100"/>
                  </a:lnTo>
                  <a:close/>
                  <a:moveTo>
                    <a:pt x="75" y="115"/>
                  </a:moveTo>
                  <a:cubicBezTo>
                    <a:pt x="76" y="119"/>
                    <a:pt x="77" y="122"/>
                    <a:pt x="79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6" y="125"/>
                    <a:pt x="0" y="119"/>
                    <a:pt x="0" y="11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3" y="0"/>
                    <a:pt x="118" y="6"/>
                    <a:pt x="118" y="13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69"/>
                    <a:pt x="113" y="68"/>
                    <a:pt x="109" y="68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1"/>
                    <a:pt x="108" y="9"/>
                    <a:pt x="106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7"/>
                    <a:pt x="23" y="32"/>
                    <a:pt x="16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4"/>
                    <a:pt x="11" y="115"/>
                    <a:pt x="13" y="115"/>
                  </a:cubicBezTo>
                  <a:lnTo>
                    <a:pt x="75" y="115"/>
                  </a:lnTo>
                  <a:close/>
                  <a:moveTo>
                    <a:pt x="15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8" y="23"/>
                    <a:pt x="20" y="22"/>
                    <a:pt x="20" y="20"/>
                  </a:cubicBezTo>
                  <a:cubicBezTo>
                    <a:pt x="20" y="17"/>
                    <a:pt x="20" y="17"/>
                    <a:pt x="20" y="17"/>
                  </a:cubicBezTo>
                  <a:lnTo>
                    <a:pt x="15" y="23"/>
                  </a:lnTo>
                  <a:close/>
                  <a:moveTo>
                    <a:pt x="97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1" y="38"/>
                    <a:pt x="19" y="39"/>
                    <a:pt x="19" y="41"/>
                  </a:cubicBezTo>
                  <a:cubicBezTo>
                    <a:pt x="19" y="43"/>
                    <a:pt x="21" y="45"/>
                    <a:pt x="22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8" y="45"/>
                    <a:pt x="100" y="43"/>
                    <a:pt x="100" y="41"/>
                  </a:cubicBezTo>
                  <a:cubicBezTo>
                    <a:pt x="100" y="39"/>
                    <a:pt x="98" y="38"/>
                    <a:pt x="97" y="38"/>
                  </a:cubicBezTo>
                  <a:close/>
                  <a:moveTo>
                    <a:pt x="100" y="58"/>
                  </a:moveTo>
                  <a:cubicBezTo>
                    <a:pt x="100" y="56"/>
                    <a:pt x="98" y="54"/>
                    <a:pt x="97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19" y="56"/>
                    <a:pt x="19" y="58"/>
                  </a:cubicBezTo>
                  <a:cubicBezTo>
                    <a:pt x="19" y="60"/>
                    <a:pt x="21" y="61"/>
                    <a:pt x="22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8" y="61"/>
                    <a:pt x="100" y="60"/>
                    <a:pt x="100" y="58"/>
                  </a:cubicBezTo>
                  <a:close/>
                  <a:moveTo>
                    <a:pt x="95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1" y="71"/>
                    <a:pt x="19" y="73"/>
                    <a:pt x="19" y="74"/>
                  </a:cubicBezTo>
                  <a:cubicBezTo>
                    <a:pt x="19" y="76"/>
                    <a:pt x="21" y="78"/>
                    <a:pt x="22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7" y="75"/>
                    <a:pt x="91" y="73"/>
                    <a:pt x="95" y="71"/>
                  </a:cubicBezTo>
                  <a:close/>
                  <a:moveTo>
                    <a:pt x="19" y="91"/>
                  </a:moveTo>
                  <a:cubicBezTo>
                    <a:pt x="19" y="93"/>
                    <a:pt x="21" y="94"/>
                    <a:pt x="22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5" y="92"/>
                    <a:pt x="76" y="90"/>
                    <a:pt x="77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1" y="88"/>
                    <a:pt x="19" y="89"/>
                    <a:pt x="19" y="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192"/>
            <p:cNvSpPr>
              <a:spLocks noEditPoints="1"/>
            </p:cNvSpPr>
            <p:nvPr/>
          </p:nvSpPr>
          <p:spPr bwMode="auto">
            <a:xfrm>
              <a:off x="5973763" y="5048250"/>
              <a:ext cx="442912" cy="423863"/>
            </a:xfrm>
            <a:custGeom>
              <a:avLst/>
              <a:gdLst>
                <a:gd name="T0" fmla="*/ 0 w 140"/>
                <a:gd name="T1" fmla="*/ 7 h 134"/>
                <a:gd name="T2" fmla="*/ 5 w 140"/>
                <a:gd name="T3" fmla="*/ 7 h 134"/>
                <a:gd name="T4" fmla="*/ 5 w 140"/>
                <a:gd name="T5" fmla="*/ 9 h 134"/>
                <a:gd name="T6" fmla="*/ 0 w 140"/>
                <a:gd name="T7" fmla="*/ 9 h 134"/>
                <a:gd name="T8" fmla="*/ 0 w 140"/>
                <a:gd name="T9" fmla="*/ 7 h 134"/>
                <a:gd name="T10" fmla="*/ 0 w 140"/>
                <a:gd name="T11" fmla="*/ 21 h 134"/>
                <a:gd name="T12" fmla="*/ 5 w 140"/>
                <a:gd name="T13" fmla="*/ 21 h 134"/>
                <a:gd name="T14" fmla="*/ 5 w 140"/>
                <a:gd name="T15" fmla="*/ 19 h 134"/>
                <a:gd name="T16" fmla="*/ 0 w 140"/>
                <a:gd name="T17" fmla="*/ 19 h 134"/>
                <a:gd name="T18" fmla="*/ 0 w 140"/>
                <a:gd name="T19" fmla="*/ 21 h 134"/>
                <a:gd name="T20" fmla="*/ 0 w 140"/>
                <a:gd name="T21" fmla="*/ 34 h 134"/>
                <a:gd name="T22" fmla="*/ 5 w 140"/>
                <a:gd name="T23" fmla="*/ 34 h 134"/>
                <a:gd name="T24" fmla="*/ 5 w 140"/>
                <a:gd name="T25" fmla="*/ 32 h 134"/>
                <a:gd name="T26" fmla="*/ 0 w 140"/>
                <a:gd name="T27" fmla="*/ 32 h 134"/>
                <a:gd name="T28" fmla="*/ 0 w 140"/>
                <a:gd name="T29" fmla="*/ 34 h 134"/>
                <a:gd name="T30" fmla="*/ 0 w 140"/>
                <a:gd name="T31" fmla="*/ 46 h 134"/>
                <a:gd name="T32" fmla="*/ 5 w 140"/>
                <a:gd name="T33" fmla="*/ 46 h 134"/>
                <a:gd name="T34" fmla="*/ 5 w 140"/>
                <a:gd name="T35" fmla="*/ 44 h 134"/>
                <a:gd name="T36" fmla="*/ 0 w 140"/>
                <a:gd name="T37" fmla="*/ 44 h 134"/>
                <a:gd name="T38" fmla="*/ 0 w 140"/>
                <a:gd name="T39" fmla="*/ 46 h 134"/>
                <a:gd name="T40" fmla="*/ 0 w 140"/>
                <a:gd name="T41" fmla="*/ 59 h 134"/>
                <a:gd name="T42" fmla="*/ 5 w 140"/>
                <a:gd name="T43" fmla="*/ 59 h 134"/>
                <a:gd name="T44" fmla="*/ 5 w 140"/>
                <a:gd name="T45" fmla="*/ 57 h 134"/>
                <a:gd name="T46" fmla="*/ 0 w 140"/>
                <a:gd name="T47" fmla="*/ 57 h 134"/>
                <a:gd name="T48" fmla="*/ 0 w 140"/>
                <a:gd name="T49" fmla="*/ 59 h 134"/>
                <a:gd name="T50" fmla="*/ 140 w 140"/>
                <a:gd name="T51" fmla="*/ 99 h 134"/>
                <a:gd name="T52" fmla="*/ 104 w 140"/>
                <a:gd name="T53" fmla="*/ 134 h 134"/>
                <a:gd name="T54" fmla="*/ 69 w 140"/>
                <a:gd name="T55" fmla="*/ 99 h 134"/>
                <a:gd name="T56" fmla="*/ 72 w 140"/>
                <a:gd name="T57" fmla="*/ 85 h 134"/>
                <a:gd name="T58" fmla="*/ 9 w 140"/>
                <a:gd name="T59" fmla="*/ 85 h 134"/>
                <a:gd name="T60" fmla="*/ 9 w 140"/>
                <a:gd name="T61" fmla="*/ 0 h 134"/>
                <a:gd name="T62" fmla="*/ 11 w 140"/>
                <a:gd name="T63" fmla="*/ 0 h 134"/>
                <a:gd name="T64" fmla="*/ 11 w 140"/>
                <a:gd name="T65" fmla="*/ 82 h 134"/>
                <a:gd name="T66" fmla="*/ 23 w 140"/>
                <a:gd name="T67" fmla="*/ 82 h 134"/>
                <a:gd name="T68" fmla="*/ 23 w 140"/>
                <a:gd name="T69" fmla="*/ 8 h 134"/>
                <a:gd name="T70" fmla="*/ 33 w 140"/>
                <a:gd name="T71" fmla="*/ 8 h 134"/>
                <a:gd name="T72" fmla="*/ 33 w 140"/>
                <a:gd name="T73" fmla="*/ 82 h 134"/>
                <a:gd name="T74" fmla="*/ 41 w 140"/>
                <a:gd name="T75" fmla="*/ 82 h 134"/>
                <a:gd name="T76" fmla="*/ 41 w 140"/>
                <a:gd name="T77" fmla="*/ 24 h 134"/>
                <a:gd name="T78" fmla="*/ 51 w 140"/>
                <a:gd name="T79" fmla="*/ 24 h 134"/>
                <a:gd name="T80" fmla="*/ 51 w 140"/>
                <a:gd name="T81" fmla="*/ 82 h 134"/>
                <a:gd name="T82" fmla="*/ 59 w 140"/>
                <a:gd name="T83" fmla="*/ 82 h 134"/>
                <a:gd name="T84" fmla="*/ 59 w 140"/>
                <a:gd name="T85" fmla="*/ 37 h 134"/>
                <a:gd name="T86" fmla="*/ 69 w 140"/>
                <a:gd name="T87" fmla="*/ 37 h 134"/>
                <a:gd name="T88" fmla="*/ 69 w 140"/>
                <a:gd name="T89" fmla="*/ 82 h 134"/>
                <a:gd name="T90" fmla="*/ 74 w 140"/>
                <a:gd name="T91" fmla="*/ 82 h 134"/>
                <a:gd name="T92" fmla="*/ 78 w 140"/>
                <a:gd name="T93" fmla="*/ 76 h 134"/>
                <a:gd name="T94" fmla="*/ 78 w 140"/>
                <a:gd name="T95" fmla="*/ 13 h 134"/>
                <a:gd name="T96" fmla="*/ 87 w 140"/>
                <a:gd name="T97" fmla="*/ 13 h 134"/>
                <a:gd name="T98" fmla="*/ 87 w 140"/>
                <a:gd name="T99" fmla="*/ 68 h 134"/>
                <a:gd name="T100" fmla="*/ 104 w 140"/>
                <a:gd name="T101" fmla="*/ 64 h 134"/>
                <a:gd name="T102" fmla="*/ 140 w 140"/>
                <a:gd name="T103" fmla="*/ 99 h 134"/>
                <a:gd name="T104" fmla="*/ 122 w 140"/>
                <a:gd name="T105" fmla="*/ 77 h 134"/>
                <a:gd name="T106" fmla="*/ 104 w 140"/>
                <a:gd name="T107" fmla="*/ 71 h 134"/>
                <a:gd name="T108" fmla="*/ 76 w 140"/>
                <a:gd name="T109" fmla="*/ 99 h 134"/>
                <a:gd name="T110" fmla="*/ 102 w 140"/>
                <a:gd name="T111" fmla="*/ 127 h 134"/>
                <a:gd name="T112" fmla="*/ 104 w 140"/>
                <a:gd name="T113" fmla="*/ 99 h 134"/>
                <a:gd name="T114" fmla="*/ 122 w 140"/>
                <a:gd name="T115" fmla="*/ 7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34">
                  <a:moveTo>
                    <a:pt x="0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7"/>
                  </a:lnTo>
                  <a:close/>
                  <a:moveTo>
                    <a:pt x="0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21"/>
                  </a:lnTo>
                  <a:close/>
                  <a:moveTo>
                    <a:pt x="0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0" y="34"/>
                  </a:lnTo>
                  <a:close/>
                  <a:moveTo>
                    <a:pt x="0" y="46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6"/>
                  </a:lnTo>
                  <a:close/>
                  <a:moveTo>
                    <a:pt x="0" y="59"/>
                  </a:moveTo>
                  <a:cubicBezTo>
                    <a:pt x="5" y="59"/>
                    <a:pt x="5" y="59"/>
                    <a:pt x="5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59"/>
                  </a:lnTo>
                  <a:close/>
                  <a:moveTo>
                    <a:pt x="140" y="99"/>
                  </a:moveTo>
                  <a:cubicBezTo>
                    <a:pt x="140" y="118"/>
                    <a:pt x="124" y="134"/>
                    <a:pt x="104" y="134"/>
                  </a:cubicBezTo>
                  <a:cubicBezTo>
                    <a:pt x="85" y="134"/>
                    <a:pt x="69" y="118"/>
                    <a:pt x="69" y="99"/>
                  </a:cubicBezTo>
                  <a:cubicBezTo>
                    <a:pt x="69" y="94"/>
                    <a:pt x="70" y="89"/>
                    <a:pt x="72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0"/>
                    <a:pt x="76" y="78"/>
                    <a:pt x="78" y="7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92" y="65"/>
                    <a:pt x="98" y="64"/>
                    <a:pt x="104" y="64"/>
                  </a:cubicBezTo>
                  <a:cubicBezTo>
                    <a:pt x="124" y="64"/>
                    <a:pt x="140" y="80"/>
                    <a:pt x="140" y="99"/>
                  </a:cubicBezTo>
                  <a:close/>
                  <a:moveTo>
                    <a:pt x="122" y="77"/>
                  </a:moveTo>
                  <a:cubicBezTo>
                    <a:pt x="117" y="73"/>
                    <a:pt x="111" y="71"/>
                    <a:pt x="104" y="71"/>
                  </a:cubicBezTo>
                  <a:cubicBezTo>
                    <a:pt x="89" y="71"/>
                    <a:pt x="76" y="83"/>
                    <a:pt x="76" y="99"/>
                  </a:cubicBezTo>
                  <a:cubicBezTo>
                    <a:pt x="76" y="114"/>
                    <a:pt x="87" y="126"/>
                    <a:pt x="102" y="127"/>
                  </a:cubicBezTo>
                  <a:cubicBezTo>
                    <a:pt x="104" y="99"/>
                    <a:pt x="104" y="99"/>
                    <a:pt x="104" y="99"/>
                  </a:cubicBezTo>
                  <a:lnTo>
                    <a:pt x="122" y="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193"/>
            <p:cNvSpPr>
              <a:spLocks noEditPoints="1"/>
            </p:cNvSpPr>
            <p:nvPr/>
          </p:nvSpPr>
          <p:spPr bwMode="auto">
            <a:xfrm>
              <a:off x="7839075" y="4121150"/>
              <a:ext cx="328612" cy="442913"/>
            </a:xfrm>
            <a:custGeom>
              <a:avLst/>
              <a:gdLst>
                <a:gd name="T0" fmla="*/ 88 w 104"/>
                <a:gd name="T1" fmla="*/ 46 h 140"/>
                <a:gd name="T2" fmla="*/ 88 w 104"/>
                <a:gd name="T3" fmla="*/ 45 h 140"/>
                <a:gd name="T4" fmla="*/ 86 w 104"/>
                <a:gd name="T5" fmla="*/ 25 h 140"/>
                <a:gd name="T6" fmla="*/ 68 w 104"/>
                <a:gd name="T7" fmla="*/ 32 h 140"/>
                <a:gd name="T8" fmla="*/ 66 w 104"/>
                <a:gd name="T9" fmla="*/ 33 h 140"/>
                <a:gd name="T10" fmla="*/ 60 w 104"/>
                <a:gd name="T11" fmla="*/ 32 h 140"/>
                <a:gd name="T12" fmla="*/ 52 w 104"/>
                <a:gd name="T13" fmla="*/ 31 h 140"/>
                <a:gd name="T14" fmla="*/ 46 w 104"/>
                <a:gd name="T15" fmla="*/ 31 h 140"/>
                <a:gd name="T16" fmla="*/ 41 w 104"/>
                <a:gd name="T17" fmla="*/ 32 h 140"/>
                <a:gd name="T18" fmla="*/ 37 w 104"/>
                <a:gd name="T19" fmla="*/ 33 h 140"/>
                <a:gd name="T20" fmla="*/ 21 w 104"/>
                <a:gd name="T21" fmla="*/ 24 h 140"/>
                <a:gd name="T22" fmla="*/ 16 w 104"/>
                <a:gd name="T23" fmla="*/ 43 h 140"/>
                <a:gd name="T24" fmla="*/ 16 w 104"/>
                <a:gd name="T25" fmla="*/ 45 h 140"/>
                <a:gd name="T26" fmla="*/ 13 w 104"/>
                <a:gd name="T27" fmla="*/ 49 h 140"/>
                <a:gd name="T28" fmla="*/ 10 w 104"/>
                <a:gd name="T29" fmla="*/ 53 h 140"/>
                <a:gd name="T30" fmla="*/ 7 w 104"/>
                <a:gd name="T31" fmla="*/ 57 h 140"/>
                <a:gd name="T32" fmla="*/ 6 w 104"/>
                <a:gd name="T33" fmla="*/ 59 h 140"/>
                <a:gd name="T34" fmla="*/ 0 w 104"/>
                <a:gd name="T35" fmla="*/ 83 h 140"/>
                <a:gd name="T36" fmla="*/ 21 w 104"/>
                <a:gd name="T37" fmla="*/ 136 h 140"/>
                <a:gd name="T38" fmla="*/ 37 w 104"/>
                <a:gd name="T39" fmla="*/ 140 h 140"/>
                <a:gd name="T40" fmla="*/ 41 w 104"/>
                <a:gd name="T41" fmla="*/ 134 h 140"/>
                <a:gd name="T42" fmla="*/ 63 w 104"/>
                <a:gd name="T43" fmla="*/ 134 h 140"/>
                <a:gd name="T44" fmla="*/ 67 w 104"/>
                <a:gd name="T45" fmla="*/ 140 h 140"/>
                <a:gd name="T46" fmla="*/ 83 w 104"/>
                <a:gd name="T47" fmla="*/ 136 h 140"/>
                <a:gd name="T48" fmla="*/ 104 w 104"/>
                <a:gd name="T49" fmla="*/ 83 h 140"/>
                <a:gd name="T50" fmla="*/ 62 w 104"/>
                <a:gd name="T51" fmla="*/ 55 h 140"/>
                <a:gd name="T52" fmla="*/ 63 w 104"/>
                <a:gd name="T53" fmla="*/ 53 h 140"/>
                <a:gd name="T54" fmla="*/ 64 w 104"/>
                <a:gd name="T55" fmla="*/ 52 h 140"/>
                <a:gd name="T56" fmla="*/ 73 w 104"/>
                <a:gd name="T57" fmla="*/ 52 h 140"/>
                <a:gd name="T58" fmla="*/ 74 w 104"/>
                <a:gd name="T59" fmla="*/ 54 h 140"/>
                <a:gd name="T60" fmla="*/ 74 w 104"/>
                <a:gd name="T61" fmla="*/ 54 h 140"/>
                <a:gd name="T62" fmla="*/ 73 w 104"/>
                <a:gd name="T63" fmla="*/ 62 h 140"/>
                <a:gd name="T64" fmla="*/ 62 w 104"/>
                <a:gd name="T65" fmla="*/ 58 h 140"/>
                <a:gd name="T66" fmla="*/ 38 w 104"/>
                <a:gd name="T67" fmla="*/ 50 h 140"/>
                <a:gd name="T68" fmla="*/ 40 w 104"/>
                <a:gd name="T69" fmla="*/ 61 h 140"/>
                <a:gd name="T70" fmla="*/ 40 w 104"/>
                <a:gd name="T71" fmla="*/ 62 h 140"/>
                <a:gd name="T72" fmla="*/ 31 w 104"/>
                <a:gd name="T73" fmla="*/ 62 h 140"/>
                <a:gd name="T74" fmla="*/ 31 w 104"/>
                <a:gd name="T75" fmla="*/ 52 h 140"/>
                <a:gd name="T76" fmla="*/ 52 w 104"/>
                <a:gd name="T77" fmla="*/ 104 h 140"/>
                <a:gd name="T78" fmla="*/ 52 w 104"/>
                <a:gd name="T79" fmla="*/ 74 h 140"/>
                <a:gd name="T80" fmla="*/ 52 w 104"/>
                <a:gd name="T81" fmla="*/ 104 h 140"/>
                <a:gd name="T82" fmla="*/ 46 w 104"/>
                <a:gd name="T83" fmla="*/ 93 h 140"/>
                <a:gd name="T84" fmla="*/ 46 w 104"/>
                <a:gd name="T85" fmla="*/ 85 h 140"/>
                <a:gd name="T86" fmla="*/ 63 w 104"/>
                <a:gd name="T87" fmla="*/ 89 h 140"/>
                <a:gd name="T88" fmla="*/ 55 w 104"/>
                <a:gd name="T89" fmla="*/ 89 h 140"/>
                <a:gd name="T90" fmla="*/ 63 w 104"/>
                <a:gd name="T91" fmla="*/ 89 h 140"/>
                <a:gd name="T92" fmla="*/ 49 w 104"/>
                <a:gd name="T93" fmla="*/ 3 h 140"/>
                <a:gd name="T94" fmla="*/ 55 w 104"/>
                <a:gd name="T95" fmla="*/ 3 h 140"/>
                <a:gd name="T96" fmla="*/ 52 w 104"/>
                <a:gd name="T97" fmla="*/ 28 h 140"/>
                <a:gd name="T98" fmla="*/ 34 w 104"/>
                <a:gd name="T99" fmla="*/ 53 h 140"/>
                <a:gd name="T100" fmla="*/ 38 w 104"/>
                <a:gd name="T101" fmla="*/ 53 h 140"/>
                <a:gd name="T102" fmla="*/ 34 w 104"/>
                <a:gd name="T103" fmla="*/ 57 h 140"/>
                <a:gd name="T104" fmla="*/ 34 w 104"/>
                <a:gd name="T105" fmla="*/ 53 h 140"/>
                <a:gd name="T106" fmla="*/ 67 w 104"/>
                <a:gd name="T107" fmla="*/ 53 h 140"/>
                <a:gd name="T108" fmla="*/ 70 w 104"/>
                <a:gd name="T109" fmla="*/ 53 h 140"/>
                <a:gd name="T110" fmla="*/ 71 w 104"/>
                <a:gd name="T111" fmla="*/ 55 h 140"/>
                <a:gd name="T112" fmla="*/ 71 w 104"/>
                <a:gd name="T113" fmla="*/ 57 h 140"/>
                <a:gd name="T114" fmla="*/ 67 w 104"/>
                <a:gd name="T115" fmla="*/ 5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140"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8" y="46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4"/>
                    <a:pt x="88" y="43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6" y="23"/>
                    <a:pt x="85" y="23"/>
                    <a:pt x="83" y="24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7" y="33"/>
                    <a:pt x="67" y="33"/>
                    <a:pt x="66" y="33"/>
                  </a:cubicBezTo>
                  <a:cubicBezTo>
                    <a:pt x="65" y="33"/>
                    <a:pt x="64" y="32"/>
                    <a:pt x="62" y="32"/>
                  </a:cubicBezTo>
                  <a:cubicBezTo>
                    <a:pt x="62" y="32"/>
                    <a:pt x="61" y="32"/>
                    <a:pt x="60" y="32"/>
                  </a:cubicBezTo>
                  <a:cubicBezTo>
                    <a:pt x="59" y="31"/>
                    <a:pt x="58" y="31"/>
                    <a:pt x="57" y="31"/>
                  </a:cubicBezTo>
                  <a:cubicBezTo>
                    <a:pt x="56" y="31"/>
                    <a:pt x="54" y="31"/>
                    <a:pt x="52" y="31"/>
                  </a:cubicBezTo>
                  <a:cubicBezTo>
                    <a:pt x="51" y="31"/>
                    <a:pt x="49" y="31"/>
                    <a:pt x="47" y="31"/>
                  </a:cubicBezTo>
                  <a:cubicBezTo>
                    <a:pt x="47" y="31"/>
                    <a:pt x="47" y="31"/>
                    <a:pt x="46" y="31"/>
                  </a:cubicBezTo>
                  <a:cubicBezTo>
                    <a:pt x="45" y="31"/>
                    <a:pt x="44" y="32"/>
                    <a:pt x="42" y="32"/>
                  </a:cubicBezTo>
                  <a:cubicBezTo>
                    <a:pt x="42" y="32"/>
                    <a:pt x="42" y="32"/>
                    <a:pt x="41" y="32"/>
                  </a:cubicBezTo>
                  <a:cubicBezTo>
                    <a:pt x="40" y="32"/>
                    <a:pt x="39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6" y="3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8" y="23"/>
                    <a:pt x="18" y="25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6"/>
                    <a:pt x="15" y="46"/>
                    <a:pt x="15" y="47"/>
                  </a:cubicBezTo>
                  <a:cubicBezTo>
                    <a:pt x="14" y="47"/>
                    <a:pt x="14" y="48"/>
                    <a:pt x="13" y="49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0" y="52"/>
                    <a:pt x="10" y="52"/>
                    <a:pt x="10" y="53"/>
                  </a:cubicBezTo>
                  <a:cubicBezTo>
                    <a:pt x="9" y="54"/>
                    <a:pt x="9" y="54"/>
                    <a:pt x="8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7" y="57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2" y="66"/>
                    <a:pt x="0" y="74"/>
                    <a:pt x="0" y="83"/>
                  </a:cubicBezTo>
                  <a:cubicBezTo>
                    <a:pt x="0" y="100"/>
                    <a:pt x="8" y="115"/>
                    <a:pt x="21" y="124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1" y="138"/>
                    <a:pt x="23" y="140"/>
                    <a:pt x="25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9" y="140"/>
                    <a:pt x="41" y="138"/>
                    <a:pt x="41" y="136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5" y="134"/>
                    <a:pt x="48" y="135"/>
                    <a:pt x="52" y="135"/>
                  </a:cubicBezTo>
                  <a:cubicBezTo>
                    <a:pt x="56" y="135"/>
                    <a:pt x="60" y="134"/>
                    <a:pt x="63" y="134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8"/>
                    <a:pt x="65" y="140"/>
                    <a:pt x="67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2" y="140"/>
                    <a:pt x="83" y="138"/>
                    <a:pt x="83" y="136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96" y="115"/>
                    <a:pt x="104" y="100"/>
                    <a:pt x="104" y="83"/>
                  </a:cubicBezTo>
                  <a:cubicBezTo>
                    <a:pt x="104" y="68"/>
                    <a:pt x="98" y="55"/>
                    <a:pt x="88" y="46"/>
                  </a:cubicBezTo>
                  <a:close/>
                  <a:moveTo>
                    <a:pt x="62" y="55"/>
                  </a:moveTo>
                  <a:cubicBezTo>
                    <a:pt x="62" y="55"/>
                    <a:pt x="62" y="54"/>
                    <a:pt x="62" y="54"/>
                  </a:cubicBezTo>
                  <a:cubicBezTo>
                    <a:pt x="62" y="54"/>
                    <a:pt x="62" y="54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2"/>
                    <a:pt x="63" y="52"/>
                    <a:pt x="64" y="52"/>
                  </a:cubicBezTo>
                  <a:cubicBezTo>
                    <a:pt x="64" y="51"/>
                    <a:pt x="66" y="50"/>
                    <a:pt x="67" y="50"/>
                  </a:cubicBezTo>
                  <a:cubicBezTo>
                    <a:pt x="69" y="50"/>
                    <a:pt x="71" y="50"/>
                    <a:pt x="73" y="52"/>
                  </a:cubicBezTo>
                  <a:cubicBezTo>
                    <a:pt x="74" y="53"/>
                    <a:pt x="74" y="53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5" y="54"/>
                    <a:pt x="75" y="55"/>
                  </a:cubicBezTo>
                  <a:cubicBezTo>
                    <a:pt x="76" y="57"/>
                    <a:pt x="75" y="60"/>
                    <a:pt x="73" y="62"/>
                  </a:cubicBezTo>
                  <a:cubicBezTo>
                    <a:pt x="71" y="64"/>
                    <a:pt x="67" y="64"/>
                    <a:pt x="64" y="61"/>
                  </a:cubicBezTo>
                  <a:cubicBezTo>
                    <a:pt x="63" y="60"/>
                    <a:pt x="63" y="59"/>
                    <a:pt x="62" y="58"/>
                  </a:cubicBezTo>
                  <a:cubicBezTo>
                    <a:pt x="62" y="57"/>
                    <a:pt x="62" y="56"/>
                    <a:pt x="62" y="55"/>
                  </a:cubicBezTo>
                  <a:close/>
                  <a:moveTo>
                    <a:pt x="38" y="50"/>
                  </a:moveTo>
                  <a:cubicBezTo>
                    <a:pt x="39" y="50"/>
                    <a:pt x="40" y="51"/>
                    <a:pt x="41" y="52"/>
                  </a:cubicBezTo>
                  <a:cubicBezTo>
                    <a:pt x="43" y="54"/>
                    <a:pt x="43" y="58"/>
                    <a:pt x="40" y="61"/>
                  </a:cubicBezTo>
                  <a:cubicBezTo>
                    <a:pt x="40" y="61"/>
                    <a:pt x="40" y="61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7" y="64"/>
                    <a:pt x="33" y="64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0"/>
                    <a:pt x="29" y="57"/>
                    <a:pt x="29" y="55"/>
                  </a:cubicBezTo>
                  <a:cubicBezTo>
                    <a:pt x="30" y="54"/>
                    <a:pt x="30" y="53"/>
                    <a:pt x="31" y="52"/>
                  </a:cubicBezTo>
                  <a:cubicBezTo>
                    <a:pt x="33" y="50"/>
                    <a:pt x="35" y="50"/>
                    <a:pt x="38" y="50"/>
                  </a:cubicBezTo>
                  <a:close/>
                  <a:moveTo>
                    <a:pt x="52" y="104"/>
                  </a:moveTo>
                  <a:cubicBezTo>
                    <a:pt x="44" y="104"/>
                    <a:pt x="37" y="97"/>
                    <a:pt x="37" y="89"/>
                  </a:cubicBezTo>
                  <a:cubicBezTo>
                    <a:pt x="37" y="80"/>
                    <a:pt x="44" y="74"/>
                    <a:pt x="52" y="74"/>
                  </a:cubicBezTo>
                  <a:cubicBezTo>
                    <a:pt x="60" y="74"/>
                    <a:pt x="67" y="80"/>
                    <a:pt x="67" y="89"/>
                  </a:cubicBezTo>
                  <a:cubicBezTo>
                    <a:pt x="67" y="97"/>
                    <a:pt x="60" y="104"/>
                    <a:pt x="52" y="104"/>
                  </a:cubicBezTo>
                  <a:close/>
                  <a:moveTo>
                    <a:pt x="50" y="89"/>
                  </a:moveTo>
                  <a:cubicBezTo>
                    <a:pt x="50" y="91"/>
                    <a:pt x="48" y="93"/>
                    <a:pt x="46" y="93"/>
                  </a:cubicBezTo>
                  <a:cubicBezTo>
                    <a:pt x="43" y="93"/>
                    <a:pt x="41" y="91"/>
                    <a:pt x="41" y="89"/>
                  </a:cubicBezTo>
                  <a:cubicBezTo>
                    <a:pt x="41" y="86"/>
                    <a:pt x="43" y="85"/>
                    <a:pt x="46" y="85"/>
                  </a:cubicBezTo>
                  <a:cubicBezTo>
                    <a:pt x="48" y="85"/>
                    <a:pt x="50" y="86"/>
                    <a:pt x="50" y="89"/>
                  </a:cubicBezTo>
                  <a:close/>
                  <a:moveTo>
                    <a:pt x="63" y="89"/>
                  </a:moveTo>
                  <a:cubicBezTo>
                    <a:pt x="63" y="91"/>
                    <a:pt x="61" y="93"/>
                    <a:pt x="59" y="93"/>
                  </a:cubicBezTo>
                  <a:cubicBezTo>
                    <a:pt x="56" y="93"/>
                    <a:pt x="55" y="91"/>
                    <a:pt x="55" y="89"/>
                  </a:cubicBezTo>
                  <a:cubicBezTo>
                    <a:pt x="55" y="86"/>
                    <a:pt x="56" y="85"/>
                    <a:pt x="59" y="85"/>
                  </a:cubicBezTo>
                  <a:cubicBezTo>
                    <a:pt x="61" y="85"/>
                    <a:pt x="63" y="86"/>
                    <a:pt x="63" y="89"/>
                  </a:cubicBezTo>
                  <a:close/>
                  <a:moveTo>
                    <a:pt x="49" y="25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6"/>
                    <a:pt x="54" y="28"/>
                    <a:pt x="52" y="28"/>
                  </a:cubicBezTo>
                  <a:cubicBezTo>
                    <a:pt x="51" y="28"/>
                    <a:pt x="49" y="26"/>
                    <a:pt x="49" y="25"/>
                  </a:cubicBezTo>
                  <a:close/>
                  <a:moveTo>
                    <a:pt x="34" y="53"/>
                  </a:moveTo>
                  <a:cubicBezTo>
                    <a:pt x="35" y="52"/>
                    <a:pt x="36" y="52"/>
                    <a:pt x="37" y="52"/>
                  </a:cubicBezTo>
                  <a:cubicBezTo>
                    <a:pt x="37" y="52"/>
                    <a:pt x="37" y="53"/>
                    <a:pt x="38" y="53"/>
                  </a:cubicBezTo>
                  <a:cubicBezTo>
                    <a:pt x="39" y="54"/>
                    <a:pt x="38" y="55"/>
                    <a:pt x="37" y="56"/>
                  </a:cubicBezTo>
                  <a:cubicBezTo>
                    <a:pt x="36" y="57"/>
                    <a:pt x="35" y="58"/>
                    <a:pt x="34" y="57"/>
                  </a:cubicBezTo>
                  <a:cubicBezTo>
                    <a:pt x="34" y="56"/>
                    <a:pt x="33" y="56"/>
                    <a:pt x="33" y="56"/>
                  </a:cubicBezTo>
                  <a:cubicBezTo>
                    <a:pt x="33" y="55"/>
                    <a:pt x="33" y="54"/>
                    <a:pt x="34" y="53"/>
                  </a:cubicBezTo>
                  <a:close/>
                  <a:moveTo>
                    <a:pt x="67" y="56"/>
                  </a:moveTo>
                  <a:cubicBezTo>
                    <a:pt x="66" y="55"/>
                    <a:pt x="66" y="54"/>
                    <a:pt x="67" y="53"/>
                  </a:cubicBezTo>
                  <a:cubicBezTo>
                    <a:pt x="67" y="53"/>
                    <a:pt x="67" y="52"/>
                    <a:pt x="67" y="52"/>
                  </a:cubicBezTo>
                  <a:cubicBezTo>
                    <a:pt x="68" y="52"/>
                    <a:pt x="69" y="52"/>
                    <a:pt x="70" y="53"/>
                  </a:cubicBezTo>
                  <a:cubicBezTo>
                    <a:pt x="71" y="53"/>
                    <a:pt x="71" y="54"/>
                    <a:pt x="71" y="54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6"/>
                  </a:cubicBezTo>
                  <a:cubicBezTo>
                    <a:pt x="71" y="56"/>
                    <a:pt x="71" y="56"/>
                    <a:pt x="71" y="57"/>
                  </a:cubicBezTo>
                  <a:cubicBezTo>
                    <a:pt x="70" y="58"/>
                    <a:pt x="68" y="57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194"/>
            <p:cNvSpPr>
              <a:spLocks noEditPoints="1"/>
            </p:cNvSpPr>
            <p:nvPr/>
          </p:nvSpPr>
          <p:spPr bwMode="auto">
            <a:xfrm>
              <a:off x="7781925" y="2347913"/>
              <a:ext cx="442912" cy="322263"/>
            </a:xfrm>
            <a:custGeom>
              <a:avLst/>
              <a:gdLst>
                <a:gd name="T0" fmla="*/ 7 w 140"/>
                <a:gd name="T1" fmla="*/ 0 h 102"/>
                <a:gd name="T2" fmla="*/ 0 w 140"/>
                <a:gd name="T3" fmla="*/ 95 h 102"/>
                <a:gd name="T4" fmla="*/ 133 w 140"/>
                <a:gd name="T5" fmla="*/ 102 h 102"/>
                <a:gd name="T6" fmla="*/ 140 w 140"/>
                <a:gd name="T7" fmla="*/ 7 h 102"/>
                <a:gd name="T8" fmla="*/ 130 w 140"/>
                <a:gd name="T9" fmla="*/ 92 h 102"/>
                <a:gd name="T10" fmla="*/ 10 w 140"/>
                <a:gd name="T11" fmla="*/ 70 h 102"/>
                <a:gd name="T12" fmla="*/ 23 w 140"/>
                <a:gd name="T13" fmla="*/ 66 h 102"/>
                <a:gd name="T14" fmla="*/ 25 w 140"/>
                <a:gd name="T15" fmla="*/ 65 h 102"/>
                <a:gd name="T16" fmla="*/ 26 w 140"/>
                <a:gd name="T17" fmla="*/ 70 h 102"/>
                <a:gd name="T18" fmla="*/ 115 w 140"/>
                <a:gd name="T19" fmla="*/ 67 h 102"/>
                <a:gd name="T20" fmla="*/ 116 w 140"/>
                <a:gd name="T21" fmla="*/ 67 h 102"/>
                <a:gd name="T22" fmla="*/ 130 w 140"/>
                <a:gd name="T23" fmla="*/ 70 h 102"/>
                <a:gd name="T24" fmla="*/ 10 w 140"/>
                <a:gd name="T25" fmla="*/ 64 h 102"/>
                <a:gd name="T26" fmla="*/ 29 w 140"/>
                <a:gd name="T27" fmla="*/ 38 h 102"/>
                <a:gd name="T28" fmla="*/ 30 w 140"/>
                <a:gd name="T29" fmla="*/ 64 h 102"/>
                <a:gd name="T30" fmla="*/ 20 w 140"/>
                <a:gd name="T31" fmla="*/ 60 h 102"/>
                <a:gd name="T32" fmla="*/ 10 w 140"/>
                <a:gd name="T33" fmla="*/ 64 h 102"/>
                <a:gd name="T34" fmla="*/ 53 w 140"/>
                <a:gd name="T35" fmla="*/ 64 h 102"/>
                <a:gd name="T36" fmla="*/ 48 w 140"/>
                <a:gd name="T37" fmla="*/ 64 h 102"/>
                <a:gd name="T38" fmla="*/ 41 w 140"/>
                <a:gd name="T39" fmla="*/ 38 h 102"/>
                <a:gd name="T40" fmla="*/ 57 w 140"/>
                <a:gd name="T41" fmla="*/ 54 h 102"/>
                <a:gd name="T42" fmla="*/ 72 w 140"/>
                <a:gd name="T43" fmla="*/ 38 h 102"/>
                <a:gd name="T44" fmla="*/ 65 w 140"/>
                <a:gd name="T45" fmla="*/ 64 h 102"/>
                <a:gd name="T46" fmla="*/ 60 w 140"/>
                <a:gd name="T47" fmla="*/ 64 h 102"/>
                <a:gd name="T48" fmla="*/ 98 w 140"/>
                <a:gd name="T49" fmla="*/ 53 h 102"/>
                <a:gd name="T50" fmla="*/ 85 w 140"/>
                <a:gd name="T51" fmla="*/ 58 h 102"/>
                <a:gd name="T52" fmla="*/ 100 w 140"/>
                <a:gd name="T53" fmla="*/ 64 h 102"/>
                <a:gd name="T54" fmla="*/ 77 w 140"/>
                <a:gd name="T55" fmla="*/ 38 h 102"/>
                <a:gd name="T56" fmla="*/ 99 w 140"/>
                <a:gd name="T57" fmla="*/ 43 h 102"/>
                <a:gd name="T58" fmla="*/ 85 w 140"/>
                <a:gd name="T59" fmla="*/ 48 h 102"/>
                <a:gd name="T60" fmla="*/ 121 w 140"/>
                <a:gd name="T61" fmla="*/ 64 h 102"/>
                <a:gd name="T62" fmla="*/ 111 w 140"/>
                <a:gd name="T63" fmla="*/ 64 h 102"/>
                <a:gd name="T64" fmla="*/ 111 w 140"/>
                <a:gd name="T65" fmla="*/ 50 h 102"/>
                <a:gd name="T66" fmla="*/ 111 w 140"/>
                <a:gd name="T67" fmla="*/ 38 h 102"/>
                <a:gd name="T68" fmla="*/ 121 w 140"/>
                <a:gd name="T69" fmla="*/ 38 h 102"/>
                <a:gd name="T70" fmla="*/ 121 w 140"/>
                <a:gd name="T71" fmla="*/ 51 h 102"/>
                <a:gd name="T72" fmla="*/ 121 w 140"/>
                <a:gd name="T73" fmla="*/ 64 h 102"/>
                <a:gd name="T74" fmla="*/ 117 w 140"/>
                <a:gd name="T75" fmla="*/ 32 h 102"/>
                <a:gd name="T76" fmla="*/ 114 w 140"/>
                <a:gd name="T77" fmla="*/ 32 h 102"/>
                <a:gd name="T78" fmla="*/ 36 w 140"/>
                <a:gd name="T79" fmla="*/ 41 h 102"/>
                <a:gd name="T80" fmla="*/ 33 w 140"/>
                <a:gd name="T81" fmla="*/ 32 h 102"/>
                <a:gd name="T82" fmla="*/ 15 w 140"/>
                <a:gd name="T83" fmla="*/ 36 h 102"/>
                <a:gd name="T84" fmla="*/ 10 w 140"/>
                <a:gd name="T85" fmla="*/ 10 h 102"/>
                <a:gd name="T86" fmla="*/ 130 w 140"/>
                <a:gd name="T87" fmla="*/ 32 h 102"/>
                <a:gd name="T88" fmla="*/ 21 w 140"/>
                <a:gd name="T89" fmla="*/ 54 h 102"/>
                <a:gd name="T90" fmla="*/ 27 w 140"/>
                <a:gd name="T9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" h="102">
                  <a:moveTo>
                    <a:pt x="13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7" y="102"/>
                    <a:pt x="140" y="99"/>
                    <a:pt x="140" y="95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3"/>
                    <a:pt x="137" y="0"/>
                    <a:pt x="133" y="0"/>
                  </a:cubicBezTo>
                  <a:close/>
                  <a:moveTo>
                    <a:pt x="130" y="92"/>
                  </a:moveTo>
                  <a:cubicBezTo>
                    <a:pt x="10" y="92"/>
                    <a:pt x="10" y="92"/>
                    <a:pt x="10" y="92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30" y="70"/>
                    <a:pt x="130" y="70"/>
                    <a:pt x="130" y="70"/>
                  </a:cubicBezTo>
                  <a:lnTo>
                    <a:pt x="130" y="92"/>
                  </a:lnTo>
                  <a:close/>
                  <a:moveTo>
                    <a:pt x="10" y="64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4"/>
                    <a:pt x="18" y="64"/>
                    <a:pt x="18" y="64"/>
                  </a:cubicBezTo>
                  <a:lnTo>
                    <a:pt x="10" y="64"/>
                  </a:lnTo>
                  <a:close/>
                  <a:moveTo>
                    <a:pt x="60" y="64"/>
                  </a:moveTo>
                  <a:cubicBezTo>
                    <a:pt x="53" y="64"/>
                    <a:pt x="53" y="64"/>
                    <a:pt x="53" y="6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44"/>
                    <a:pt x="65" y="44"/>
                    <a:pt x="65" y="44"/>
                  </a:cubicBezTo>
                  <a:lnTo>
                    <a:pt x="60" y="64"/>
                  </a:lnTo>
                  <a:close/>
                  <a:moveTo>
                    <a:pt x="98" y="48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8"/>
                    <a:pt x="85" y="48"/>
                    <a:pt x="85" y="48"/>
                  </a:cubicBezTo>
                  <a:lnTo>
                    <a:pt x="98" y="48"/>
                  </a:lnTo>
                  <a:close/>
                  <a:moveTo>
                    <a:pt x="121" y="64"/>
                  </a:moveTo>
                  <a:cubicBezTo>
                    <a:pt x="116" y="56"/>
                    <a:pt x="116" y="56"/>
                    <a:pt x="116" y="56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30" y="64"/>
                    <a:pt x="130" y="64"/>
                    <a:pt x="130" y="64"/>
                  </a:cubicBezTo>
                  <a:lnTo>
                    <a:pt x="121" y="64"/>
                  </a:lnTo>
                  <a:close/>
                  <a:moveTo>
                    <a:pt x="130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0" y="10"/>
                    <a:pt x="130" y="10"/>
                    <a:pt x="130" y="10"/>
                  </a:cubicBezTo>
                  <a:lnTo>
                    <a:pt x="130" y="32"/>
                  </a:lnTo>
                  <a:close/>
                  <a:moveTo>
                    <a:pt x="27" y="54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24" y="45"/>
                    <a:pt x="24" y="45"/>
                    <a:pt x="24" y="45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195"/>
            <p:cNvSpPr>
              <a:spLocks noEditPoints="1"/>
            </p:cNvSpPr>
            <p:nvPr/>
          </p:nvSpPr>
          <p:spPr bwMode="auto">
            <a:xfrm>
              <a:off x="3259138" y="2347913"/>
              <a:ext cx="441325" cy="322263"/>
            </a:xfrm>
            <a:custGeom>
              <a:avLst/>
              <a:gdLst>
                <a:gd name="T0" fmla="*/ 71 w 140"/>
                <a:gd name="T1" fmla="*/ 37 h 102"/>
                <a:gd name="T2" fmla="*/ 12 w 140"/>
                <a:gd name="T3" fmla="*/ 52 h 102"/>
                <a:gd name="T4" fmla="*/ 127 w 140"/>
                <a:gd name="T5" fmla="*/ 87 h 102"/>
                <a:gd name="T6" fmla="*/ 12 w 140"/>
                <a:gd name="T7" fmla="*/ 74 h 102"/>
                <a:gd name="T8" fmla="*/ 12 w 140"/>
                <a:gd name="T9" fmla="*/ 74 h 102"/>
                <a:gd name="T10" fmla="*/ 78 w 140"/>
                <a:gd name="T11" fmla="*/ 37 h 102"/>
                <a:gd name="T12" fmla="*/ 22 w 140"/>
                <a:gd name="T13" fmla="*/ 28 h 102"/>
                <a:gd name="T14" fmla="*/ 23 w 140"/>
                <a:gd name="T15" fmla="*/ 24 h 102"/>
                <a:gd name="T16" fmla="*/ 20 w 140"/>
                <a:gd name="T17" fmla="*/ 26 h 102"/>
                <a:gd name="T18" fmla="*/ 16 w 140"/>
                <a:gd name="T19" fmla="*/ 21 h 102"/>
                <a:gd name="T20" fmla="*/ 20 w 140"/>
                <a:gd name="T21" fmla="*/ 17 h 102"/>
                <a:gd name="T22" fmla="*/ 23 w 140"/>
                <a:gd name="T23" fmla="*/ 19 h 102"/>
                <a:gd name="T24" fmla="*/ 22 w 140"/>
                <a:gd name="T25" fmla="*/ 15 h 102"/>
                <a:gd name="T26" fmla="*/ 13 w 140"/>
                <a:gd name="T27" fmla="*/ 21 h 102"/>
                <a:gd name="T28" fmla="*/ 30 w 140"/>
                <a:gd name="T29" fmla="*/ 20 h 102"/>
                <a:gd name="T30" fmla="*/ 32 w 140"/>
                <a:gd name="T31" fmla="*/ 22 h 102"/>
                <a:gd name="T32" fmla="*/ 35 w 140"/>
                <a:gd name="T33" fmla="*/ 21 h 102"/>
                <a:gd name="T34" fmla="*/ 29 w 140"/>
                <a:gd name="T35" fmla="*/ 19 h 102"/>
                <a:gd name="T36" fmla="*/ 29 w 140"/>
                <a:gd name="T37" fmla="*/ 28 h 102"/>
                <a:gd name="T38" fmla="*/ 38 w 140"/>
                <a:gd name="T39" fmla="*/ 19 h 102"/>
                <a:gd name="T40" fmla="*/ 47 w 140"/>
                <a:gd name="T41" fmla="*/ 24 h 102"/>
                <a:gd name="T42" fmla="*/ 42 w 140"/>
                <a:gd name="T43" fmla="*/ 26 h 102"/>
                <a:gd name="T44" fmla="*/ 46 w 140"/>
                <a:gd name="T45" fmla="*/ 25 h 102"/>
                <a:gd name="T46" fmla="*/ 46 w 140"/>
                <a:gd name="T47" fmla="*/ 28 h 102"/>
                <a:gd name="T48" fmla="*/ 38 w 140"/>
                <a:gd name="T49" fmla="*/ 27 h 102"/>
                <a:gd name="T50" fmla="*/ 42 w 140"/>
                <a:gd name="T51" fmla="*/ 20 h 102"/>
                <a:gd name="T52" fmla="*/ 47 w 140"/>
                <a:gd name="T53" fmla="*/ 23 h 102"/>
                <a:gd name="T54" fmla="*/ 52 w 140"/>
                <a:gd name="T55" fmla="*/ 18 h 102"/>
                <a:gd name="T56" fmla="*/ 57 w 140"/>
                <a:gd name="T57" fmla="*/ 18 h 102"/>
                <a:gd name="T58" fmla="*/ 54 w 140"/>
                <a:gd name="T59" fmla="*/ 28 h 102"/>
                <a:gd name="T60" fmla="*/ 49 w 140"/>
                <a:gd name="T61" fmla="*/ 27 h 102"/>
                <a:gd name="T62" fmla="*/ 53 w 140"/>
                <a:gd name="T63" fmla="*/ 26 h 102"/>
                <a:gd name="T64" fmla="*/ 53 w 140"/>
                <a:gd name="T65" fmla="*/ 20 h 102"/>
                <a:gd name="T66" fmla="*/ 65 w 140"/>
                <a:gd name="T67" fmla="*/ 28 h 102"/>
                <a:gd name="T68" fmla="*/ 69 w 140"/>
                <a:gd name="T69" fmla="*/ 18 h 102"/>
                <a:gd name="T70" fmla="*/ 64 w 140"/>
                <a:gd name="T71" fmla="*/ 26 h 102"/>
                <a:gd name="T72" fmla="*/ 63 w 140"/>
                <a:gd name="T73" fmla="*/ 23 h 102"/>
                <a:gd name="T74" fmla="*/ 61 w 140"/>
                <a:gd name="T75" fmla="*/ 27 h 102"/>
                <a:gd name="T76" fmla="*/ 72 w 140"/>
                <a:gd name="T77" fmla="*/ 19 h 102"/>
                <a:gd name="T78" fmla="*/ 81 w 140"/>
                <a:gd name="T79" fmla="*/ 24 h 102"/>
                <a:gd name="T80" fmla="*/ 76 w 140"/>
                <a:gd name="T81" fmla="*/ 26 h 102"/>
                <a:gd name="T82" fmla="*/ 80 w 140"/>
                <a:gd name="T83" fmla="*/ 25 h 102"/>
                <a:gd name="T84" fmla="*/ 80 w 140"/>
                <a:gd name="T85" fmla="*/ 28 h 102"/>
                <a:gd name="T86" fmla="*/ 72 w 140"/>
                <a:gd name="T87" fmla="*/ 27 h 102"/>
                <a:gd name="T88" fmla="*/ 76 w 140"/>
                <a:gd name="T89" fmla="*/ 20 h 102"/>
                <a:gd name="T90" fmla="*/ 140 w 140"/>
                <a:gd name="T91" fmla="*/ 95 h 102"/>
                <a:gd name="T92" fmla="*/ 0 w 140"/>
                <a:gd name="T93" fmla="*/ 7 h 102"/>
                <a:gd name="T94" fmla="*/ 130 w 140"/>
                <a:gd name="T95" fmla="*/ 10 h 102"/>
                <a:gd name="T96" fmla="*/ 130 w 140"/>
                <a:gd name="T97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02">
                  <a:moveTo>
                    <a:pt x="71" y="42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71" y="37"/>
                    <a:pt x="71" y="37"/>
                    <a:pt x="71" y="37"/>
                  </a:cubicBezTo>
                  <a:lnTo>
                    <a:pt x="71" y="42"/>
                  </a:lnTo>
                  <a:close/>
                  <a:moveTo>
                    <a:pt x="71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71" y="52"/>
                    <a:pt x="71" y="52"/>
                    <a:pt x="71" y="52"/>
                  </a:cubicBezTo>
                  <a:lnTo>
                    <a:pt x="71" y="48"/>
                  </a:lnTo>
                  <a:close/>
                  <a:moveTo>
                    <a:pt x="69" y="87"/>
                  </a:moveTo>
                  <a:cubicBezTo>
                    <a:pt x="127" y="87"/>
                    <a:pt x="127" y="87"/>
                    <a:pt x="127" y="87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69" y="84"/>
                    <a:pt x="69" y="84"/>
                    <a:pt x="69" y="84"/>
                  </a:cubicBezTo>
                  <a:lnTo>
                    <a:pt x="69" y="87"/>
                  </a:lnTo>
                  <a:close/>
                  <a:moveTo>
                    <a:pt x="12" y="74"/>
                  </a:moveTo>
                  <a:cubicBezTo>
                    <a:pt x="128" y="74"/>
                    <a:pt x="128" y="74"/>
                    <a:pt x="128" y="74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" y="59"/>
                    <a:pt x="12" y="59"/>
                    <a:pt x="12" y="59"/>
                  </a:cubicBezTo>
                  <a:lnTo>
                    <a:pt x="12" y="74"/>
                  </a:lnTo>
                  <a:close/>
                  <a:moveTo>
                    <a:pt x="78" y="52"/>
                  </a:moveTo>
                  <a:cubicBezTo>
                    <a:pt x="128" y="52"/>
                    <a:pt x="128" y="52"/>
                    <a:pt x="128" y="52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78" y="37"/>
                    <a:pt x="78" y="37"/>
                    <a:pt x="78" y="37"/>
                  </a:cubicBezTo>
                  <a:lnTo>
                    <a:pt x="78" y="52"/>
                  </a:lnTo>
                  <a:close/>
                  <a:moveTo>
                    <a:pt x="19" y="28"/>
                  </a:move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3" y="28"/>
                    <a:pt x="23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13" y="23"/>
                    <a:pt x="13" y="25"/>
                    <a:pt x="14" y="26"/>
                  </a:cubicBezTo>
                  <a:cubicBezTo>
                    <a:pt x="16" y="28"/>
                    <a:pt x="17" y="28"/>
                    <a:pt x="19" y="2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2" y="22"/>
                    <a:pt x="32" y="23"/>
                    <a:pt x="32" y="23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19"/>
                    <a:pt x="34" y="19"/>
                  </a:cubicBezTo>
                  <a:cubicBezTo>
                    <a:pt x="34" y="18"/>
                    <a:pt x="33" y="18"/>
                    <a:pt x="32" y="18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30" y="18"/>
                    <a:pt x="29" y="19"/>
                    <a:pt x="29" y="19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9" y="28"/>
                    <a:pt x="29" y="28"/>
                    <a:pt x="29" y="28"/>
                  </a:cubicBezTo>
                  <a:lnTo>
                    <a:pt x="29" y="21"/>
                  </a:lnTo>
                  <a:close/>
                  <a:moveTo>
                    <a:pt x="38" y="27"/>
                  </a:moveTo>
                  <a:cubicBezTo>
                    <a:pt x="37" y="26"/>
                    <a:pt x="37" y="25"/>
                    <a:pt x="37" y="23"/>
                  </a:cubicBezTo>
                  <a:cubicBezTo>
                    <a:pt x="37" y="21"/>
                    <a:pt x="37" y="20"/>
                    <a:pt x="38" y="19"/>
                  </a:cubicBezTo>
                  <a:cubicBezTo>
                    <a:pt x="39" y="18"/>
                    <a:pt x="40" y="18"/>
                    <a:pt x="42" y="18"/>
                  </a:cubicBezTo>
                  <a:cubicBezTo>
                    <a:pt x="43" y="18"/>
                    <a:pt x="45" y="18"/>
                    <a:pt x="45" y="19"/>
                  </a:cubicBezTo>
                  <a:cubicBezTo>
                    <a:pt x="46" y="20"/>
                    <a:pt x="47" y="21"/>
                    <a:pt x="47" y="2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5"/>
                    <a:pt x="41" y="25"/>
                  </a:cubicBezTo>
                  <a:cubicBezTo>
                    <a:pt x="41" y="26"/>
                    <a:pt x="41" y="26"/>
                    <a:pt x="42" y="26"/>
                  </a:cubicBezTo>
                  <a:cubicBezTo>
                    <a:pt x="42" y="26"/>
                    <a:pt x="42" y="26"/>
                    <a:pt x="43" y="26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4" y="26"/>
                    <a:pt x="45" y="26"/>
                    <a:pt x="45" y="26"/>
                  </a:cubicBezTo>
                  <a:cubicBezTo>
                    <a:pt x="45" y="25"/>
                    <a:pt x="45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8"/>
                    <a:pt x="43" y="28"/>
                    <a:pt x="42" y="28"/>
                  </a:cubicBezTo>
                  <a:cubicBezTo>
                    <a:pt x="41" y="28"/>
                    <a:pt x="39" y="28"/>
                    <a:pt x="38" y="27"/>
                  </a:cubicBezTo>
                  <a:close/>
                  <a:moveTo>
                    <a:pt x="40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3" y="20"/>
                    <a:pt x="42" y="20"/>
                    <a:pt x="42" y="20"/>
                  </a:cubicBezTo>
                  <a:cubicBezTo>
                    <a:pt x="41" y="20"/>
                    <a:pt x="41" y="20"/>
                    <a:pt x="40" y="20"/>
                  </a:cubicBezTo>
                  <a:cubicBezTo>
                    <a:pt x="40" y="21"/>
                    <a:pt x="40" y="21"/>
                    <a:pt x="40" y="22"/>
                  </a:cubicBezTo>
                  <a:close/>
                  <a:moveTo>
                    <a:pt x="49" y="27"/>
                  </a:moveTo>
                  <a:cubicBezTo>
                    <a:pt x="48" y="26"/>
                    <a:pt x="47" y="25"/>
                    <a:pt x="47" y="23"/>
                  </a:cubicBezTo>
                  <a:cubicBezTo>
                    <a:pt x="47" y="22"/>
                    <a:pt x="48" y="21"/>
                    <a:pt x="48" y="21"/>
                  </a:cubicBezTo>
                  <a:cubicBezTo>
                    <a:pt x="48" y="20"/>
                    <a:pt x="48" y="19"/>
                    <a:pt x="49" y="19"/>
                  </a:cubicBezTo>
                  <a:cubicBezTo>
                    <a:pt x="49" y="19"/>
                    <a:pt x="50" y="18"/>
                    <a:pt x="50" y="18"/>
                  </a:cubicBezTo>
                  <a:cubicBezTo>
                    <a:pt x="51" y="18"/>
                    <a:pt x="51" y="18"/>
                    <a:pt x="52" y="18"/>
                  </a:cubicBezTo>
                  <a:cubicBezTo>
                    <a:pt x="52" y="18"/>
                    <a:pt x="53" y="18"/>
                    <a:pt x="53" y="18"/>
                  </a:cubicBezTo>
                  <a:cubicBezTo>
                    <a:pt x="53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8"/>
                    <a:pt x="52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0" y="28"/>
                    <a:pt x="49" y="28"/>
                    <a:pt x="49" y="27"/>
                  </a:cubicBezTo>
                  <a:close/>
                  <a:moveTo>
                    <a:pt x="51" y="23"/>
                  </a:moveTo>
                  <a:cubicBezTo>
                    <a:pt x="51" y="24"/>
                    <a:pt x="51" y="25"/>
                    <a:pt x="51" y="25"/>
                  </a:cubicBezTo>
                  <a:cubicBezTo>
                    <a:pt x="51" y="26"/>
                    <a:pt x="52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6"/>
                    <a:pt x="54" y="25"/>
                    <a:pt x="54" y="25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0"/>
                    <a:pt x="52" y="20"/>
                    <a:pt x="51" y="21"/>
                  </a:cubicBezTo>
                  <a:cubicBezTo>
                    <a:pt x="51" y="21"/>
                    <a:pt x="51" y="22"/>
                    <a:pt x="51" y="23"/>
                  </a:cubicBezTo>
                  <a:close/>
                  <a:moveTo>
                    <a:pt x="63" y="28"/>
                  </a:moveTo>
                  <a:cubicBezTo>
                    <a:pt x="64" y="28"/>
                    <a:pt x="64" y="28"/>
                    <a:pt x="65" y="28"/>
                  </a:cubicBezTo>
                  <a:cubicBezTo>
                    <a:pt x="65" y="28"/>
                    <a:pt x="65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6"/>
                    <a:pt x="65" y="26"/>
                    <a:pt x="64" y="26"/>
                  </a:cubicBezTo>
                  <a:cubicBezTo>
                    <a:pt x="64" y="26"/>
                    <a:pt x="64" y="26"/>
                    <a:pt x="64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4"/>
                    <a:pt x="63" y="24"/>
                  </a:cubicBezTo>
                  <a:cubicBezTo>
                    <a:pt x="63" y="24"/>
                    <a:pt x="63" y="23"/>
                    <a:pt x="63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6"/>
                    <a:pt x="60" y="27"/>
                    <a:pt x="61" y="27"/>
                  </a:cubicBezTo>
                  <a:cubicBezTo>
                    <a:pt x="61" y="28"/>
                    <a:pt x="62" y="28"/>
                    <a:pt x="63" y="28"/>
                  </a:cubicBezTo>
                  <a:close/>
                  <a:moveTo>
                    <a:pt x="72" y="27"/>
                  </a:moveTo>
                  <a:cubicBezTo>
                    <a:pt x="71" y="26"/>
                    <a:pt x="71" y="25"/>
                    <a:pt x="71" y="23"/>
                  </a:cubicBezTo>
                  <a:cubicBezTo>
                    <a:pt x="71" y="21"/>
                    <a:pt x="71" y="20"/>
                    <a:pt x="72" y="19"/>
                  </a:cubicBezTo>
                  <a:cubicBezTo>
                    <a:pt x="73" y="18"/>
                    <a:pt x="75" y="18"/>
                    <a:pt x="76" y="18"/>
                  </a:cubicBezTo>
                  <a:cubicBezTo>
                    <a:pt x="78" y="18"/>
                    <a:pt x="79" y="18"/>
                    <a:pt x="80" y="19"/>
                  </a:cubicBezTo>
                  <a:cubicBezTo>
                    <a:pt x="80" y="20"/>
                    <a:pt x="81" y="21"/>
                    <a:pt x="81" y="22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5"/>
                  </a:cubicBezTo>
                  <a:cubicBezTo>
                    <a:pt x="74" y="25"/>
                    <a:pt x="75" y="25"/>
                    <a:pt x="75" y="25"/>
                  </a:cubicBezTo>
                  <a:cubicBezTo>
                    <a:pt x="75" y="26"/>
                    <a:pt x="76" y="26"/>
                    <a:pt x="76" y="26"/>
                  </a:cubicBezTo>
                  <a:cubicBezTo>
                    <a:pt x="76" y="26"/>
                    <a:pt x="77" y="26"/>
                    <a:pt x="77" y="26"/>
                  </a:cubicBezTo>
                  <a:cubicBezTo>
                    <a:pt x="77" y="26"/>
                    <a:pt x="78" y="26"/>
                    <a:pt x="78" y="26"/>
                  </a:cubicBezTo>
                  <a:cubicBezTo>
                    <a:pt x="78" y="26"/>
                    <a:pt x="79" y="26"/>
                    <a:pt x="79" y="26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7"/>
                    <a:pt x="80" y="28"/>
                    <a:pt x="80" y="28"/>
                  </a:cubicBezTo>
                  <a:cubicBezTo>
                    <a:pt x="80" y="28"/>
                    <a:pt x="79" y="28"/>
                    <a:pt x="79" y="28"/>
                  </a:cubicBezTo>
                  <a:cubicBezTo>
                    <a:pt x="79" y="28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5" y="28"/>
                    <a:pt x="73" y="28"/>
                    <a:pt x="72" y="27"/>
                  </a:cubicBezTo>
                  <a:close/>
                  <a:moveTo>
                    <a:pt x="74" y="22"/>
                  </a:move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0"/>
                    <a:pt x="77" y="20"/>
                  </a:cubicBezTo>
                  <a:cubicBezTo>
                    <a:pt x="77" y="20"/>
                    <a:pt x="77" y="20"/>
                    <a:pt x="76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1"/>
                    <a:pt x="74" y="21"/>
                    <a:pt x="74" y="22"/>
                  </a:cubicBezTo>
                  <a:close/>
                  <a:moveTo>
                    <a:pt x="140" y="7"/>
                  </a:moveTo>
                  <a:cubicBezTo>
                    <a:pt x="140" y="95"/>
                    <a:pt x="140" y="95"/>
                    <a:pt x="140" y="95"/>
                  </a:cubicBezTo>
                  <a:cubicBezTo>
                    <a:pt x="140" y="99"/>
                    <a:pt x="137" y="102"/>
                    <a:pt x="133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3" y="102"/>
                    <a:pt x="0" y="99"/>
                    <a:pt x="0" y="9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3"/>
                    <a:pt x="140" y="7"/>
                  </a:cubicBezTo>
                  <a:close/>
                  <a:moveTo>
                    <a:pt x="13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30" y="93"/>
                    <a:pt x="130" y="93"/>
                    <a:pt x="130" y="93"/>
                  </a:cubicBezTo>
                  <a:lnTo>
                    <a:pt x="1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196"/>
            <p:cNvSpPr>
              <a:spLocks noEditPoints="1"/>
            </p:cNvSpPr>
            <p:nvPr/>
          </p:nvSpPr>
          <p:spPr bwMode="auto">
            <a:xfrm>
              <a:off x="6877050" y="2347913"/>
              <a:ext cx="442912" cy="322263"/>
            </a:xfrm>
            <a:custGeom>
              <a:avLst/>
              <a:gdLst>
                <a:gd name="T0" fmla="*/ 97 w 140"/>
                <a:gd name="T1" fmla="*/ 54 h 102"/>
                <a:gd name="T2" fmla="*/ 106 w 140"/>
                <a:gd name="T3" fmla="*/ 54 h 102"/>
                <a:gd name="T4" fmla="*/ 140 w 140"/>
                <a:gd name="T5" fmla="*/ 95 h 102"/>
                <a:gd name="T6" fmla="*/ 7 w 140"/>
                <a:gd name="T7" fmla="*/ 102 h 102"/>
                <a:gd name="T8" fmla="*/ 0 w 140"/>
                <a:gd name="T9" fmla="*/ 7 h 102"/>
                <a:gd name="T10" fmla="*/ 133 w 140"/>
                <a:gd name="T11" fmla="*/ 0 h 102"/>
                <a:gd name="T12" fmla="*/ 130 w 140"/>
                <a:gd name="T13" fmla="*/ 70 h 102"/>
                <a:gd name="T14" fmla="*/ 10 w 140"/>
                <a:gd name="T15" fmla="*/ 92 h 102"/>
                <a:gd name="T16" fmla="*/ 130 w 140"/>
                <a:gd name="T17" fmla="*/ 70 h 102"/>
                <a:gd name="T18" fmla="*/ 48 w 140"/>
                <a:gd name="T19" fmla="*/ 37 h 102"/>
                <a:gd name="T20" fmla="*/ 33 w 140"/>
                <a:gd name="T21" fmla="*/ 37 h 102"/>
                <a:gd name="T22" fmla="*/ 32 w 140"/>
                <a:gd name="T23" fmla="*/ 65 h 102"/>
                <a:gd name="T24" fmla="*/ 54 w 140"/>
                <a:gd name="T25" fmla="*/ 37 h 102"/>
                <a:gd name="T26" fmla="*/ 56 w 140"/>
                <a:gd name="T27" fmla="*/ 65 h 102"/>
                <a:gd name="T28" fmla="*/ 56 w 140"/>
                <a:gd name="T29" fmla="*/ 37 h 102"/>
                <a:gd name="T30" fmla="*/ 79 w 140"/>
                <a:gd name="T31" fmla="*/ 57 h 102"/>
                <a:gd name="T32" fmla="*/ 73 w 140"/>
                <a:gd name="T33" fmla="*/ 61 h 102"/>
                <a:gd name="T34" fmla="*/ 68 w 140"/>
                <a:gd name="T35" fmla="*/ 56 h 102"/>
                <a:gd name="T36" fmla="*/ 63 w 140"/>
                <a:gd name="T37" fmla="*/ 61 h 102"/>
                <a:gd name="T38" fmla="*/ 73 w 140"/>
                <a:gd name="T39" fmla="*/ 66 h 102"/>
                <a:gd name="T40" fmla="*/ 85 w 140"/>
                <a:gd name="T41" fmla="*/ 57 h 102"/>
                <a:gd name="T42" fmla="*/ 76 w 140"/>
                <a:gd name="T43" fmla="*/ 48 h 102"/>
                <a:gd name="T44" fmla="*/ 71 w 140"/>
                <a:gd name="T45" fmla="*/ 44 h 102"/>
                <a:gd name="T46" fmla="*/ 76 w 140"/>
                <a:gd name="T47" fmla="*/ 41 h 102"/>
                <a:gd name="T48" fmla="*/ 81 w 140"/>
                <a:gd name="T49" fmla="*/ 45 h 102"/>
                <a:gd name="T50" fmla="*/ 84 w 140"/>
                <a:gd name="T51" fmla="*/ 39 h 102"/>
                <a:gd name="T52" fmla="*/ 68 w 140"/>
                <a:gd name="T53" fmla="*/ 39 h 102"/>
                <a:gd name="T54" fmla="*/ 67 w 140"/>
                <a:gd name="T55" fmla="*/ 48 h 102"/>
                <a:gd name="T56" fmla="*/ 74 w 140"/>
                <a:gd name="T57" fmla="*/ 53 h 102"/>
                <a:gd name="T58" fmla="*/ 79 w 140"/>
                <a:gd name="T59" fmla="*/ 57 h 102"/>
                <a:gd name="T60" fmla="*/ 92 w 140"/>
                <a:gd name="T61" fmla="*/ 65 h 102"/>
                <a:gd name="T62" fmla="*/ 106 w 140"/>
                <a:gd name="T63" fmla="*/ 59 h 102"/>
                <a:gd name="T64" fmla="*/ 113 w 140"/>
                <a:gd name="T65" fmla="*/ 65 h 102"/>
                <a:gd name="T66" fmla="*/ 102 w 140"/>
                <a:gd name="T67" fmla="*/ 37 h 102"/>
                <a:gd name="T68" fmla="*/ 130 w 140"/>
                <a:gd name="T69" fmla="*/ 10 h 102"/>
                <a:gd name="T70" fmla="*/ 10 w 140"/>
                <a:gd name="T71" fmla="*/ 32 h 102"/>
                <a:gd name="T72" fmla="*/ 130 w 140"/>
                <a:gd name="T73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102">
                  <a:moveTo>
                    <a:pt x="106" y="54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104" y="43"/>
                    <a:pt x="104" y="43"/>
                    <a:pt x="104" y="43"/>
                  </a:cubicBezTo>
                  <a:lnTo>
                    <a:pt x="106" y="54"/>
                  </a:lnTo>
                  <a:close/>
                  <a:moveTo>
                    <a:pt x="140" y="7"/>
                  </a:moveTo>
                  <a:cubicBezTo>
                    <a:pt x="140" y="95"/>
                    <a:pt x="140" y="95"/>
                    <a:pt x="140" y="95"/>
                  </a:cubicBezTo>
                  <a:cubicBezTo>
                    <a:pt x="140" y="99"/>
                    <a:pt x="137" y="102"/>
                    <a:pt x="133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3" y="102"/>
                    <a:pt x="0" y="99"/>
                    <a:pt x="0" y="9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3"/>
                    <a:pt x="140" y="7"/>
                  </a:cubicBezTo>
                  <a:close/>
                  <a:moveTo>
                    <a:pt x="130" y="70"/>
                  </a:moveTo>
                  <a:cubicBezTo>
                    <a:pt x="10" y="70"/>
                    <a:pt x="10" y="70"/>
                    <a:pt x="10" y="70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0" y="92"/>
                    <a:pt x="130" y="92"/>
                    <a:pt x="130" y="92"/>
                  </a:cubicBezTo>
                  <a:lnTo>
                    <a:pt x="130" y="70"/>
                  </a:lnTo>
                  <a:close/>
                  <a:moveTo>
                    <a:pt x="54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8" y="65"/>
                    <a:pt x="38" y="65"/>
                    <a:pt x="38" y="65"/>
                  </a:cubicBezTo>
                  <a:lnTo>
                    <a:pt x="54" y="37"/>
                  </a:lnTo>
                  <a:close/>
                  <a:moveTo>
                    <a:pt x="50" y="65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56" y="37"/>
                    <a:pt x="56" y="37"/>
                    <a:pt x="56" y="37"/>
                  </a:cubicBezTo>
                  <a:lnTo>
                    <a:pt x="50" y="65"/>
                  </a:lnTo>
                  <a:close/>
                  <a:moveTo>
                    <a:pt x="79" y="57"/>
                  </a:moveTo>
                  <a:cubicBezTo>
                    <a:pt x="79" y="58"/>
                    <a:pt x="78" y="59"/>
                    <a:pt x="78" y="60"/>
                  </a:cubicBezTo>
                  <a:cubicBezTo>
                    <a:pt x="77" y="60"/>
                    <a:pt x="75" y="61"/>
                    <a:pt x="73" y="61"/>
                  </a:cubicBezTo>
                  <a:cubicBezTo>
                    <a:pt x="71" y="61"/>
                    <a:pt x="70" y="60"/>
                    <a:pt x="69" y="59"/>
                  </a:cubicBezTo>
                  <a:cubicBezTo>
                    <a:pt x="68" y="59"/>
                    <a:pt x="68" y="57"/>
                    <a:pt x="68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8"/>
                    <a:pt x="63" y="60"/>
                    <a:pt x="63" y="61"/>
                  </a:cubicBezTo>
                  <a:cubicBezTo>
                    <a:pt x="64" y="62"/>
                    <a:pt x="65" y="64"/>
                    <a:pt x="67" y="64"/>
                  </a:cubicBezTo>
                  <a:cubicBezTo>
                    <a:pt x="69" y="65"/>
                    <a:pt x="71" y="66"/>
                    <a:pt x="73" y="66"/>
                  </a:cubicBezTo>
                  <a:cubicBezTo>
                    <a:pt x="77" y="66"/>
                    <a:pt x="80" y="65"/>
                    <a:pt x="82" y="63"/>
                  </a:cubicBezTo>
                  <a:cubicBezTo>
                    <a:pt x="84" y="61"/>
                    <a:pt x="85" y="59"/>
                    <a:pt x="85" y="57"/>
                  </a:cubicBezTo>
                  <a:cubicBezTo>
                    <a:pt x="85" y="55"/>
                    <a:pt x="84" y="53"/>
                    <a:pt x="83" y="52"/>
                  </a:cubicBezTo>
                  <a:cubicBezTo>
                    <a:pt x="82" y="51"/>
                    <a:pt x="80" y="50"/>
                    <a:pt x="76" y="48"/>
                  </a:cubicBezTo>
                  <a:cubicBezTo>
                    <a:pt x="74" y="47"/>
                    <a:pt x="73" y="47"/>
                    <a:pt x="72" y="46"/>
                  </a:cubicBezTo>
                  <a:cubicBezTo>
                    <a:pt x="72" y="45"/>
                    <a:pt x="71" y="45"/>
                    <a:pt x="71" y="44"/>
                  </a:cubicBezTo>
                  <a:cubicBezTo>
                    <a:pt x="71" y="43"/>
                    <a:pt x="72" y="42"/>
                    <a:pt x="72" y="42"/>
                  </a:cubicBezTo>
                  <a:cubicBezTo>
                    <a:pt x="73" y="41"/>
                    <a:pt x="74" y="41"/>
                    <a:pt x="76" y="41"/>
                  </a:cubicBezTo>
                  <a:cubicBezTo>
                    <a:pt x="77" y="41"/>
                    <a:pt x="79" y="41"/>
                    <a:pt x="80" y="42"/>
                  </a:cubicBezTo>
                  <a:cubicBezTo>
                    <a:pt x="80" y="43"/>
                    <a:pt x="81" y="44"/>
                    <a:pt x="81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6" y="42"/>
                    <a:pt x="85" y="40"/>
                    <a:pt x="84" y="39"/>
                  </a:cubicBezTo>
                  <a:cubicBezTo>
                    <a:pt x="82" y="37"/>
                    <a:pt x="79" y="36"/>
                    <a:pt x="76" y="36"/>
                  </a:cubicBezTo>
                  <a:cubicBezTo>
                    <a:pt x="73" y="36"/>
                    <a:pt x="70" y="37"/>
                    <a:pt x="68" y="39"/>
                  </a:cubicBezTo>
                  <a:cubicBezTo>
                    <a:pt x="67" y="40"/>
                    <a:pt x="66" y="42"/>
                    <a:pt x="66" y="45"/>
                  </a:cubicBezTo>
                  <a:cubicBezTo>
                    <a:pt x="66" y="46"/>
                    <a:pt x="66" y="47"/>
                    <a:pt x="67" y="48"/>
                  </a:cubicBezTo>
                  <a:cubicBezTo>
                    <a:pt x="67" y="49"/>
                    <a:pt x="68" y="50"/>
                    <a:pt x="69" y="51"/>
                  </a:cubicBezTo>
                  <a:cubicBezTo>
                    <a:pt x="70" y="51"/>
                    <a:pt x="72" y="52"/>
                    <a:pt x="74" y="53"/>
                  </a:cubicBezTo>
                  <a:cubicBezTo>
                    <a:pt x="76" y="54"/>
                    <a:pt x="77" y="55"/>
                    <a:pt x="78" y="55"/>
                  </a:cubicBezTo>
                  <a:cubicBezTo>
                    <a:pt x="79" y="56"/>
                    <a:pt x="79" y="56"/>
                    <a:pt x="79" y="57"/>
                  </a:cubicBezTo>
                  <a:close/>
                  <a:moveTo>
                    <a:pt x="86" y="65"/>
                  </a:moveTo>
                  <a:cubicBezTo>
                    <a:pt x="92" y="65"/>
                    <a:pt x="92" y="65"/>
                    <a:pt x="92" y="65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2" y="37"/>
                    <a:pt x="102" y="37"/>
                    <a:pt x="102" y="37"/>
                  </a:cubicBezTo>
                  <a:lnTo>
                    <a:pt x="86" y="65"/>
                  </a:lnTo>
                  <a:close/>
                  <a:moveTo>
                    <a:pt x="13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30" y="32"/>
                    <a:pt x="130" y="32"/>
                    <a:pt x="130" y="32"/>
                  </a:cubicBezTo>
                  <a:lnTo>
                    <a:pt x="1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197"/>
            <p:cNvSpPr>
              <a:spLocks noEditPoints="1"/>
            </p:cNvSpPr>
            <p:nvPr/>
          </p:nvSpPr>
          <p:spPr bwMode="auto">
            <a:xfrm>
              <a:off x="8685213" y="4181475"/>
              <a:ext cx="442912" cy="322263"/>
            </a:xfrm>
            <a:custGeom>
              <a:avLst/>
              <a:gdLst>
                <a:gd name="T0" fmla="*/ 47 w 140"/>
                <a:gd name="T1" fmla="*/ 51 h 102"/>
                <a:gd name="T2" fmla="*/ 43 w 140"/>
                <a:gd name="T3" fmla="*/ 55 h 102"/>
                <a:gd name="T4" fmla="*/ 45 w 140"/>
                <a:gd name="T5" fmla="*/ 51 h 102"/>
                <a:gd name="T6" fmla="*/ 81 w 140"/>
                <a:gd name="T7" fmla="*/ 41 h 102"/>
                <a:gd name="T8" fmla="*/ 82 w 140"/>
                <a:gd name="T9" fmla="*/ 47 h 102"/>
                <a:gd name="T10" fmla="*/ 84 w 140"/>
                <a:gd name="T11" fmla="*/ 41 h 102"/>
                <a:gd name="T12" fmla="*/ 27 w 140"/>
                <a:gd name="T13" fmla="*/ 41 h 102"/>
                <a:gd name="T14" fmla="*/ 28 w 140"/>
                <a:gd name="T15" fmla="*/ 47 h 102"/>
                <a:gd name="T16" fmla="*/ 30 w 140"/>
                <a:gd name="T17" fmla="*/ 41 h 102"/>
                <a:gd name="T18" fmla="*/ 126 w 140"/>
                <a:gd name="T19" fmla="*/ 87 h 102"/>
                <a:gd name="T20" fmla="*/ 17 w 140"/>
                <a:gd name="T21" fmla="*/ 89 h 102"/>
                <a:gd name="T22" fmla="*/ 15 w 140"/>
                <a:gd name="T23" fmla="*/ 16 h 102"/>
                <a:gd name="T24" fmla="*/ 124 w 140"/>
                <a:gd name="T25" fmla="*/ 14 h 102"/>
                <a:gd name="T26" fmla="*/ 38 w 140"/>
                <a:gd name="T27" fmla="*/ 44 h 102"/>
                <a:gd name="T28" fmla="*/ 22 w 140"/>
                <a:gd name="T29" fmla="*/ 37 h 102"/>
                <a:gd name="T30" fmla="*/ 23 w 140"/>
                <a:gd name="T31" fmla="*/ 58 h 102"/>
                <a:gd name="T32" fmla="*/ 29 w 140"/>
                <a:gd name="T33" fmla="*/ 51 h 102"/>
                <a:gd name="T34" fmla="*/ 46 w 140"/>
                <a:gd name="T35" fmla="*/ 41 h 102"/>
                <a:gd name="T36" fmla="*/ 39 w 140"/>
                <a:gd name="T37" fmla="*/ 46 h 102"/>
                <a:gd name="T38" fmla="*/ 47 w 140"/>
                <a:gd name="T39" fmla="*/ 47 h 102"/>
                <a:gd name="T40" fmla="*/ 45 w 140"/>
                <a:gd name="T41" fmla="*/ 56 h 102"/>
                <a:gd name="T42" fmla="*/ 51 w 140"/>
                <a:gd name="T43" fmla="*/ 58 h 102"/>
                <a:gd name="T44" fmla="*/ 46 w 140"/>
                <a:gd name="T45" fmla="*/ 41 h 102"/>
                <a:gd name="T46" fmla="*/ 73 w 140"/>
                <a:gd name="T47" fmla="*/ 42 h 102"/>
                <a:gd name="T48" fmla="*/ 62 w 140"/>
                <a:gd name="T49" fmla="*/ 51 h 102"/>
                <a:gd name="T50" fmla="*/ 56 w 140"/>
                <a:gd name="T51" fmla="*/ 42 h 102"/>
                <a:gd name="T52" fmla="*/ 54 w 140"/>
                <a:gd name="T53" fmla="*/ 65 h 102"/>
                <a:gd name="T54" fmla="*/ 92 w 140"/>
                <a:gd name="T55" fmla="*/ 44 h 102"/>
                <a:gd name="T56" fmla="*/ 76 w 140"/>
                <a:gd name="T57" fmla="*/ 37 h 102"/>
                <a:gd name="T58" fmla="*/ 77 w 140"/>
                <a:gd name="T59" fmla="*/ 58 h 102"/>
                <a:gd name="T60" fmla="*/ 83 w 140"/>
                <a:gd name="T61" fmla="*/ 51 h 102"/>
                <a:gd name="T62" fmla="*/ 100 w 140"/>
                <a:gd name="T63" fmla="*/ 41 h 102"/>
                <a:gd name="T64" fmla="*/ 93 w 140"/>
                <a:gd name="T65" fmla="*/ 46 h 102"/>
                <a:gd name="T66" fmla="*/ 102 w 140"/>
                <a:gd name="T67" fmla="*/ 47 h 102"/>
                <a:gd name="T68" fmla="*/ 100 w 140"/>
                <a:gd name="T69" fmla="*/ 56 h 102"/>
                <a:gd name="T70" fmla="*/ 105 w 140"/>
                <a:gd name="T71" fmla="*/ 58 h 102"/>
                <a:gd name="T72" fmla="*/ 100 w 140"/>
                <a:gd name="T73" fmla="*/ 41 h 102"/>
                <a:gd name="T74" fmla="*/ 112 w 140"/>
                <a:gd name="T75" fmla="*/ 37 h 102"/>
                <a:gd name="T76" fmla="*/ 113 w 140"/>
                <a:gd name="T77" fmla="*/ 58 h 102"/>
                <a:gd name="T78" fmla="*/ 121 w 140"/>
                <a:gd name="T79" fmla="*/ 37 h 102"/>
                <a:gd name="T80" fmla="*/ 118 w 140"/>
                <a:gd name="T81" fmla="*/ 37 h 102"/>
                <a:gd name="T82" fmla="*/ 119 w 140"/>
                <a:gd name="T83" fmla="*/ 40 h 102"/>
                <a:gd name="T84" fmla="*/ 120 w 140"/>
                <a:gd name="T85" fmla="*/ 37 h 102"/>
                <a:gd name="T86" fmla="*/ 124 w 140"/>
                <a:gd name="T87" fmla="*/ 37 h 102"/>
                <a:gd name="T88" fmla="*/ 122 w 140"/>
                <a:gd name="T89" fmla="*/ 39 h 102"/>
                <a:gd name="T90" fmla="*/ 122 w 140"/>
                <a:gd name="T91" fmla="*/ 39 h 102"/>
                <a:gd name="T92" fmla="*/ 121 w 140"/>
                <a:gd name="T93" fmla="*/ 37 h 102"/>
                <a:gd name="T94" fmla="*/ 121 w 140"/>
                <a:gd name="T95" fmla="*/ 40 h 102"/>
                <a:gd name="T96" fmla="*/ 122 w 140"/>
                <a:gd name="T97" fmla="*/ 40 h 102"/>
                <a:gd name="T98" fmla="*/ 123 w 140"/>
                <a:gd name="T99" fmla="*/ 37 h 102"/>
                <a:gd name="T100" fmla="*/ 124 w 140"/>
                <a:gd name="T101" fmla="*/ 40 h 102"/>
                <a:gd name="T102" fmla="*/ 140 w 140"/>
                <a:gd name="T103" fmla="*/ 7 h 102"/>
                <a:gd name="T104" fmla="*/ 133 w 140"/>
                <a:gd name="T105" fmla="*/ 102 h 102"/>
                <a:gd name="T106" fmla="*/ 0 w 140"/>
                <a:gd name="T107" fmla="*/ 95 h 102"/>
                <a:gd name="T108" fmla="*/ 7 w 140"/>
                <a:gd name="T109" fmla="*/ 0 h 102"/>
                <a:gd name="T110" fmla="*/ 140 w 140"/>
                <a:gd name="T111" fmla="*/ 7 h 102"/>
                <a:gd name="T112" fmla="*/ 127 w 140"/>
                <a:gd name="T113" fmla="*/ 8 h 102"/>
                <a:gd name="T114" fmla="*/ 8 w 140"/>
                <a:gd name="T115" fmla="*/ 14 h 102"/>
                <a:gd name="T116" fmla="*/ 14 w 140"/>
                <a:gd name="T117" fmla="*/ 95 h 102"/>
                <a:gd name="T118" fmla="*/ 133 w 140"/>
                <a:gd name="T119" fmla="*/ 89 h 102"/>
                <a:gd name="T120" fmla="*/ 96 w 140"/>
                <a:gd name="T121" fmla="*/ 52 h 102"/>
                <a:gd name="T122" fmla="*/ 101 w 140"/>
                <a:gd name="T123" fmla="*/ 53 h 102"/>
                <a:gd name="T124" fmla="*/ 100 w 140"/>
                <a:gd name="T125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02">
                  <a:moveTo>
                    <a:pt x="45" y="51"/>
                  </a:moveTo>
                  <a:cubicBezTo>
                    <a:pt x="46" y="51"/>
                    <a:pt x="46" y="51"/>
                    <a:pt x="47" y="51"/>
                  </a:cubicBezTo>
                  <a:cubicBezTo>
                    <a:pt x="47" y="52"/>
                    <a:pt x="46" y="52"/>
                    <a:pt x="46" y="53"/>
                  </a:cubicBezTo>
                  <a:cubicBezTo>
                    <a:pt x="46" y="54"/>
                    <a:pt x="45" y="55"/>
                    <a:pt x="43" y="55"/>
                  </a:cubicBezTo>
                  <a:cubicBezTo>
                    <a:pt x="42" y="55"/>
                    <a:pt x="41" y="54"/>
                    <a:pt x="42" y="52"/>
                  </a:cubicBezTo>
                  <a:cubicBezTo>
                    <a:pt x="43" y="51"/>
                    <a:pt x="44" y="51"/>
                    <a:pt x="45" y="51"/>
                  </a:cubicBezTo>
                  <a:close/>
                  <a:moveTo>
                    <a:pt x="84" y="41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4" y="47"/>
                    <a:pt x="86" y="46"/>
                    <a:pt x="86" y="44"/>
                  </a:cubicBezTo>
                  <a:cubicBezTo>
                    <a:pt x="86" y="43"/>
                    <a:pt x="85" y="41"/>
                    <a:pt x="84" y="41"/>
                  </a:cubicBezTo>
                  <a:close/>
                  <a:moveTo>
                    <a:pt x="30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0" y="47"/>
                    <a:pt x="31" y="46"/>
                    <a:pt x="32" y="44"/>
                  </a:cubicBezTo>
                  <a:cubicBezTo>
                    <a:pt x="32" y="43"/>
                    <a:pt x="31" y="41"/>
                    <a:pt x="30" y="41"/>
                  </a:cubicBezTo>
                  <a:close/>
                  <a:moveTo>
                    <a:pt x="126" y="16"/>
                  </a:moveTo>
                  <a:cubicBezTo>
                    <a:pt x="126" y="87"/>
                    <a:pt x="126" y="87"/>
                    <a:pt x="126" y="87"/>
                  </a:cubicBezTo>
                  <a:cubicBezTo>
                    <a:pt x="126" y="88"/>
                    <a:pt x="125" y="89"/>
                    <a:pt x="124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6" y="89"/>
                    <a:pt x="15" y="88"/>
                    <a:pt x="15" y="8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6" y="14"/>
                    <a:pt x="17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5" y="14"/>
                    <a:pt x="126" y="15"/>
                    <a:pt x="126" y="16"/>
                  </a:cubicBezTo>
                  <a:close/>
                  <a:moveTo>
                    <a:pt x="38" y="44"/>
                  </a:moveTo>
                  <a:cubicBezTo>
                    <a:pt x="39" y="39"/>
                    <a:pt x="35" y="37"/>
                    <a:pt x="3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3" y="51"/>
                    <a:pt x="37" y="49"/>
                    <a:pt x="38" y="44"/>
                  </a:cubicBezTo>
                  <a:close/>
                  <a:moveTo>
                    <a:pt x="46" y="41"/>
                  </a:moveTo>
                  <a:cubicBezTo>
                    <a:pt x="43" y="41"/>
                    <a:pt x="41" y="42"/>
                    <a:pt x="40" y="4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6"/>
                    <a:pt x="42" y="45"/>
                    <a:pt x="45" y="45"/>
                  </a:cubicBezTo>
                  <a:cubicBezTo>
                    <a:pt x="47" y="45"/>
                    <a:pt x="48" y="46"/>
                    <a:pt x="47" y="47"/>
                  </a:cubicBezTo>
                  <a:cubicBezTo>
                    <a:pt x="41" y="47"/>
                    <a:pt x="37" y="49"/>
                    <a:pt x="36" y="53"/>
                  </a:cubicBezTo>
                  <a:cubicBezTo>
                    <a:pt x="35" y="60"/>
                    <a:pt x="43" y="59"/>
                    <a:pt x="45" y="56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2"/>
                    <a:pt x="50" y="41"/>
                    <a:pt x="46" y="41"/>
                  </a:cubicBezTo>
                  <a:close/>
                  <a:moveTo>
                    <a:pt x="60" y="65"/>
                  </a:moveTo>
                  <a:cubicBezTo>
                    <a:pt x="73" y="42"/>
                    <a:pt x="73" y="42"/>
                    <a:pt x="73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4" y="65"/>
                    <a:pt x="54" y="65"/>
                    <a:pt x="54" y="65"/>
                  </a:cubicBezTo>
                  <a:lnTo>
                    <a:pt x="60" y="65"/>
                  </a:lnTo>
                  <a:close/>
                  <a:moveTo>
                    <a:pt x="92" y="44"/>
                  </a:moveTo>
                  <a:cubicBezTo>
                    <a:pt x="93" y="39"/>
                    <a:pt x="89" y="37"/>
                    <a:pt x="8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7" y="51"/>
                    <a:pt x="91" y="49"/>
                    <a:pt x="92" y="44"/>
                  </a:cubicBezTo>
                  <a:close/>
                  <a:moveTo>
                    <a:pt x="100" y="41"/>
                  </a:moveTo>
                  <a:cubicBezTo>
                    <a:pt x="98" y="41"/>
                    <a:pt x="96" y="42"/>
                    <a:pt x="94" y="42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7" y="45"/>
                    <a:pt x="99" y="45"/>
                  </a:cubicBezTo>
                  <a:cubicBezTo>
                    <a:pt x="101" y="45"/>
                    <a:pt x="102" y="46"/>
                    <a:pt x="102" y="47"/>
                  </a:cubicBezTo>
                  <a:cubicBezTo>
                    <a:pt x="96" y="47"/>
                    <a:pt x="91" y="49"/>
                    <a:pt x="90" y="53"/>
                  </a:cubicBezTo>
                  <a:cubicBezTo>
                    <a:pt x="89" y="60"/>
                    <a:pt x="97" y="59"/>
                    <a:pt x="100" y="56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9" y="42"/>
                    <a:pt x="104" y="41"/>
                    <a:pt x="100" y="41"/>
                  </a:cubicBezTo>
                  <a:close/>
                  <a:moveTo>
                    <a:pt x="118" y="37"/>
                  </a:moveTo>
                  <a:cubicBezTo>
                    <a:pt x="112" y="37"/>
                    <a:pt x="112" y="37"/>
                    <a:pt x="112" y="37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13" y="58"/>
                    <a:pt x="113" y="58"/>
                    <a:pt x="113" y="58"/>
                  </a:cubicBezTo>
                  <a:lnTo>
                    <a:pt x="118" y="37"/>
                  </a:lnTo>
                  <a:close/>
                  <a:moveTo>
                    <a:pt x="121" y="37"/>
                  </a:move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1" y="37"/>
                  </a:cubicBezTo>
                  <a:close/>
                  <a:moveTo>
                    <a:pt x="124" y="37"/>
                  </a:moveTo>
                  <a:cubicBezTo>
                    <a:pt x="123" y="37"/>
                    <a:pt x="123" y="37"/>
                    <a:pt x="123" y="37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4" y="40"/>
                    <a:pt x="124" y="40"/>
                    <a:pt x="124" y="40"/>
                  </a:cubicBezTo>
                  <a:lnTo>
                    <a:pt x="124" y="37"/>
                  </a:lnTo>
                  <a:close/>
                  <a:moveTo>
                    <a:pt x="140" y="7"/>
                  </a:moveTo>
                  <a:cubicBezTo>
                    <a:pt x="140" y="95"/>
                    <a:pt x="140" y="95"/>
                    <a:pt x="140" y="95"/>
                  </a:cubicBezTo>
                  <a:cubicBezTo>
                    <a:pt x="140" y="99"/>
                    <a:pt x="137" y="102"/>
                    <a:pt x="133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4" y="102"/>
                    <a:pt x="0" y="99"/>
                    <a:pt x="0" y="9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3"/>
                    <a:pt x="140" y="7"/>
                  </a:cubicBezTo>
                  <a:close/>
                  <a:moveTo>
                    <a:pt x="133" y="14"/>
                  </a:moveTo>
                  <a:cubicBezTo>
                    <a:pt x="133" y="11"/>
                    <a:pt x="130" y="8"/>
                    <a:pt x="127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8"/>
                    <a:pt x="8" y="11"/>
                    <a:pt x="8" y="14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2"/>
                    <a:pt x="11" y="95"/>
                    <a:pt x="14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30" y="95"/>
                    <a:pt x="133" y="92"/>
                    <a:pt x="133" y="89"/>
                  </a:cubicBezTo>
                  <a:lnTo>
                    <a:pt x="133" y="14"/>
                  </a:lnTo>
                  <a:close/>
                  <a:moveTo>
                    <a:pt x="96" y="52"/>
                  </a:moveTo>
                  <a:cubicBezTo>
                    <a:pt x="95" y="54"/>
                    <a:pt x="97" y="55"/>
                    <a:pt x="98" y="55"/>
                  </a:cubicBezTo>
                  <a:cubicBezTo>
                    <a:pt x="99" y="55"/>
                    <a:pt x="100" y="54"/>
                    <a:pt x="101" y="53"/>
                  </a:cubicBezTo>
                  <a:cubicBezTo>
                    <a:pt x="101" y="52"/>
                    <a:pt x="101" y="52"/>
                    <a:pt x="101" y="51"/>
                  </a:cubicBezTo>
                  <a:cubicBezTo>
                    <a:pt x="101" y="51"/>
                    <a:pt x="100" y="51"/>
                    <a:pt x="100" y="51"/>
                  </a:cubicBezTo>
                  <a:cubicBezTo>
                    <a:pt x="99" y="51"/>
                    <a:pt x="97" y="51"/>
                    <a:pt x="96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198"/>
            <p:cNvSpPr>
              <a:spLocks noEditPoints="1"/>
            </p:cNvSpPr>
            <p:nvPr/>
          </p:nvSpPr>
          <p:spPr bwMode="auto">
            <a:xfrm>
              <a:off x="9593263" y="4181475"/>
              <a:ext cx="441325" cy="322263"/>
            </a:xfrm>
            <a:custGeom>
              <a:avLst/>
              <a:gdLst>
                <a:gd name="T0" fmla="*/ 93 w 140"/>
                <a:gd name="T1" fmla="*/ 88 h 102"/>
                <a:gd name="T2" fmla="*/ 70 w 140"/>
                <a:gd name="T3" fmla="*/ 23 h 102"/>
                <a:gd name="T4" fmla="*/ 46 w 140"/>
                <a:gd name="T5" fmla="*/ 88 h 102"/>
                <a:gd name="T6" fmla="*/ 58 w 140"/>
                <a:gd name="T7" fmla="*/ 40 h 102"/>
                <a:gd name="T8" fmla="*/ 78 w 140"/>
                <a:gd name="T9" fmla="*/ 40 h 102"/>
                <a:gd name="T10" fmla="*/ 93 w 140"/>
                <a:gd name="T11" fmla="*/ 17 h 102"/>
                <a:gd name="T12" fmla="*/ 72 w 140"/>
                <a:gd name="T13" fmla="*/ 77 h 102"/>
                <a:gd name="T14" fmla="*/ 70 w 140"/>
                <a:gd name="T15" fmla="*/ 76 h 102"/>
                <a:gd name="T16" fmla="*/ 67 w 140"/>
                <a:gd name="T17" fmla="*/ 77 h 102"/>
                <a:gd name="T18" fmla="*/ 46 w 140"/>
                <a:gd name="T19" fmla="*/ 17 h 102"/>
                <a:gd name="T20" fmla="*/ 107 w 140"/>
                <a:gd name="T21" fmla="*/ 46 h 102"/>
                <a:gd name="T22" fmla="*/ 110 w 140"/>
                <a:gd name="T23" fmla="*/ 50 h 102"/>
                <a:gd name="T24" fmla="*/ 102 w 140"/>
                <a:gd name="T25" fmla="*/ 59 h 102"/>
                <a:gd name="T26" fmla="*/ 60 w 140"/>
                <a:gd name="T27" fmla="*/ 43 h 102"/>
                <a:gd name="T28" fmla="*/ 60 w 140"/>
                <a:gd name="T29" fmla="*/ 49 h 102"/>
                <a:gd name="T30" fmla="*/ 60 w 140"/>
                <a:gd name="T31" fmla="*/ 56 h 102"/>
                <a:gd name="T32" fmla="*/ 54 w 140"/>
                <a:gd name="T33" fmla="*/ 55 h 102"/>
                <a:gd name="T34" fmla="*/ 71 w 140"/>
                <a:gd name="T35" fmla="*/ 56 h 102"/>
                <a:gd name="T36" fmla="*/ 71 w 140"/>
                <a:gd name="T37" fmla="*/ 53 h 102"/>
                <a:gd name="T38" fmla="*/ 66 w 140"/>
                <a:gd name="T39" fmla="*/ 59 h 102"/>
                <a:gd name="T40" fmla="*/ 64 w 140"/>
                <a:gd name="T41" fmla="*/ 51 h 102"/>
                <a:gd name="T42" fmla="*/ 47 w 140"/>
                <a:gd name="T43" fmla="*/ 53 h 102"/>
                <a:gd name="T44" fmla="*/ 54 w 140"/>
                <a:gd name="T45" fmla="*/ 47 h 102"/>
                <a:gd name="T46" fmla="*/ 50 w 140"/>
                <a:gd name="T47" fmla="*/ 51 h 102"/>
                <a:gd name="T48" fmla="*/ 48 w 140"/>
                <a:gd name="T49" fmla="*/ 59 h 102"/>
                <a:gd name="T50" fmla="*/ 49 w 140"/>
                <a:gd name="T51" fmla="*/ 56 h 102"/>
                <a:gd name="T52" fmla="*/ 22 w 140"/>
                <a:gd name="T53" fmla="*/ 59 h 102"/>
                <a:gd name="T54" fmla="*/ 15 w 140"/>
                <a:gd name="T55" fmla="*/ 59 h 102"/>
                <a:gd name="T56" fmla="*/ 24 w 140"/>
                <a:gd name="T57" fmla="*/ 53 h 102"/>
                <a:gd name="T58" fmla="*/ 31 w 140"/>
                <a:gd name="T59" fmla="*/ 59 h 102"/>
                <a:gd name="T60" fmla="*/ 25 w 140"/>
                <a:gd name="T61" fmla="*/ 59 h 102"/>
                <a:gd name="T62" fmla="*/ 39 w 140"/>
                <a:gd name="T63" fmla="*/ 58 h 102"/>
                <a:gd name="T64" fmla="*/ 44 w 140"/>
                <a:gd name="T65" fmla="*/ 52 h 102"/>
                <a:gd name="T66" fmla="*/ 34 w 140"/>
                <a:gd name="T67" fmla="*/ 49 h 102"/>
                <a:gd name="T68" fmla="*/ 33 w 140"/>
                <a:gd name="T69" fmla="*/ 55 h 102"/>
                <a:gd name="T70" fmla="*/ 37 w 140"/>
                <a:gd name="T71" fmla="*/ 54 h 102"/>
                <a:gd name="T72" fmla="*/ 80 w 140"/>
                <a:gd name="T73" fmla="*/ 49 h 102"/>
                <a:gd name="T74" fmla="*/ 90 w 140"/>
                <a:gd name="T75" fmla="*/ 47 h 102"/>
                <a:gd name="T76" fmla="*/ 89 w 140"/>
                <a:gd name="T77" fmla="*/ 55 h 102"/>
                <a:gd name="T78" fmla="*/ 80 w 140"/>
                <a:gd name="T79" fmla="*/ 49 h 102"/>
                <a:gd name="T80" fmla="*/ 117 w 140"/>
                <a:gd name="T81" fmla="*/ 59 h 102"/>
                <a:gd name="T82" fmla="*/ 120 w 140"/>
                <a:gd name="T83" fmla="*/ 43 h 102"/>
                <a:gd name="T84" fmla="*/ 110 w 140"/>
                <a:gd name="T85" fmla="*/ 52 h 102"/>
                <a:gd name="T86" fmla="*/ 118 w 140"/>
                <a:gd name="T87" fmla="*/ 50 h 102"/>
                <a:gd name="T88" fmla="*/ 114 w 140"/>
                <a:gd name="T89" fmla="*/ 52 h 102"/>
                <a:gd name="T90" fmla="*/ 91 w 140"/>
                <a:gd name="T91" fmla="*/ 55 h 102"/>
                <a:gd name="T92" fmla="*/ 97 w 140"/>
                <a:gd name="T93" fmla="*/ 59 h 102"/>
                <a:gd name="T94" fmla="*/ 97 w 140"/>
                <a:gd name="T95" fmla="*/ 46 h 102"/>
                <a:gd name="T96" fmla="*/ 96 w 140"/>
                <a:gd name="T97" fmla="*/ 49 h 102"/>
                <a:gd name="T98" fmla="*/ 95 w 140"/>
                <a:gd name="T99" fmla="*/ 54 h 102"/>
                <a:gd name="T100" fmla="*/ 71 w 140"/>
                <a:gd name="T101" fmla="*/ 59 h 102"/>
                <a:gd name="T102" fmla="*/ 77 w 140"/>
                <a:gd name="T103" fmla="*/ 48 h 102"/>
                <a:gd name="T104" fmla="*/ 76 w 140"/>
                <a:gd name="T105" fmla="*/ 53 h 102"/>
                <a:gd name="T106" fmla="*/ 132 w 140"/>
                <a:gd name="T107" fmla="*/ 0 h 102"/>
                <a:gd name="T108" fmla="*/ 0 w 140"/>
                <a:gd name="T109" fmla="*/ 95 h 102"/>
                <a:gd name="T110" fmla="*/ 140 w 140"/>
                <a:gd name="T111" fmla="*/ 95 h 102"/>
                <a:gd name="T112" fmla="*/ 130 w 140"/>
                <a:gd name="T113" fmla="*/ 93 h 102"/>
                <a:gd name="T114" fmla="*/ 130 w 140"/>
                <a:gd name="T115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02">
                  <a:moveTo>
                    <a:pt x="46" y="88"/>
                  </a:moveTo>
                  <a:cubicBezTo>
                    <a:pt x="55" y="88"/>
                    <a:pt x="63" y="84"/>
                    <a:pt x="70" y="79"/>
                  </a:cubicBezTo>
                  <a:cubicBezTo>
                    <a:pt x="76" y="84"/>
                    <a:pt x="84" y="88"/>
                    <a:pt x="93" y="88"/>
                  </a:cubicBezTo>
                  <a:cubicBezTo>
                    <a:pt x="113" y="88"/>
                    <a:pt x="130" y="71"/>
                    <a:pt x="130" y="51"/>
                  </a:cubicBezTo>
                  <a:cubicBezTo>
                    <a:pt x="130" y="31"/>
                    <a:pt x="113" y="14"/>
                    <a:pt x="93" y="14"/>
                  </a:cubicBezTo>
                  <a:cubicBezTo>
                    <a:pt x="84" y="14"/>
                    <a:pt x="76" y="18"/>
                    <a:pt x="70" y="23"/>
                  </a:cubicBezTo>
                  <a:cubicBezTo>
                    <a:pt x="63" y="18"/>
                    <a:pt x="55" y="14"/>
                    <a:pt x="46" y="14"/>
                  </a:cubicBezTo>
                  <a:cubicBezTo>
                    <a:pt x="26" y="14"/>
                    <a:pt x="10" y="31"/>
                    <a:pt x="10" y="51"/>
                  </a:cubicBezTo>
                  <a:cubicBezTo>
                    <a:pt x="10" y="71"/>
                    <a:pt x="26" y="88"/>
                    <a:pt x="46" y="88"/>
                  </a:cubicBezTo>
                  <a:close/>
                  <a:moveTo>
                    <a:pt x="46" y="17"/>
                  </a:moveTo>
                  <a:cubicBezTo>
                    <a:pt x="54" y="17"/>
                    <a:pt x="62" y="20"/>
                    <a:pt x="67" y="25"/>
                  </a:cubicBezTo>
                  <a:cubicBezTo>
                    <a:pt x="63" y="29"/>
                    <a:pt x="60" y="34"/>
                    <a:pt x="58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35"/>
                    <a:pt x="66" y="30"/>
                    <a:pt x="70" y="26"/>
                  </a:cubicBezTo>
                  <a:cubicBezTo>
                    <a:pt x="74" y="30"/>
                    <a:pt x="77" y="35"/>
                    <a:pt x="78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79" y="34"/>
                    <a:pt x="76" y="29"/>
                    <a:pt x="72" y="25"/>
                  </a:cubicBezTo>
                  <a:cubicBezTo>
                    <a:pt x="77" y="20"/>
                    <a:pt x="85" y="17"/>
                    <a:pt x="93" y="17"/>
                  </a:cubicBezTo>
                  <a:cubicBezTo>
                    <a:pt x="112" y="17"/>
                    <a:pt x="127" y="32"/>
                    <a:pt x="127" y="51"/>
                  </a:cubicBezTo>
                  <a:cubicBezTo>
                    <a:pt x="127" y="70"/>
                    <a:pt x="112" y="85"/>
                    <a:pt x="93" y="85"/>
                  </a:cubicBezTo>
                  <a:cubicBezTo>
                    <a:pt x="85" y="85"/>
                    <a:pt x="77" y="82"/>
                    <a:pt x="72" y="77"/>
                  </a:cubicBezTo>
                  <a:cubicBezTo>
                    <a:pt x="76" y="73"/>
                    <a:pt x="79" y="68"/>
                    <a:pt x="81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67"/>
                    <a:pt x="74" y="72"/>
                    <a:pt x="70" y="76"/>
                  </a:cubicBezTo>
                  <a:cubicBezTo>
                    <a:pt x="66" y="72"/>
                    <a:pt x="62" y="67"/>
                    <a:pt x="61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60" y="68"/>
                    <a:pt x="63" y="73"/>
                    <a:pt x="67" y="77"/>
                  </a:cubicBezTo>
                  <a:cubicBezTo>
                    <a:pt x="62" y="82"/>
                    <a:pt x="54" y="85"/>
                    <a:pt x="46" y="85"/>
                  </a:cubicBezTo>
                  <a:cubicBezTo>
                    <a:pt x="27" y="85"/>
                    <a:pt x="12" y="70"/>
                    <a:pt x="12" y="51"/>
                  </a:cubicBezTo>
                  <a:cubicBezTo>
                    <a:pt x="12" y="32"/>
                    <a:pt x="27" y="17"/>
                    <a:pt x="46" y="17"/>
                  </a:cubicBezTo>
                  <a:close/>
                  <a:moveTo>
                    <a:pt x="102" y="59"/>
                  </a:moveTo>
                  <a:cubicBezTo>
                    <a:pt x="104" y="46"/>
                    <a:pt x="104" y="46"/>
                    <a:pt x="104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8" y="47"/>
                    <a:pt x="109" y="46"/>
                    <a:pt x="111" y="46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9" y="50"/>
                    <a:pt x="107" y="49"/>
                    <a:pt x="106" y="53"/>
                  </a:cubicBezTo>
                  <a:cubicBezTo>
                    <a:pt x="105" y="59"/>
                    <a:pt x="105" y="59"/>
                    <a:pt x="105" y="59"/>
                  </a:cubicBezTo>
                  <a:lnTo>
                    <a:pt x="102" y="59"/>
                  </a:lnTo>
                  <a:close/>
                  <a:moveTo>
                    <a:pt x="54" y="55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5"/>
                    <a:pt x="58" y="56"/>
                    <a:pt x="60" y="5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9"/>
                    <a:pt x="58" y="59"/>
                    <a:pt x="57" y="59"/>
                  </a:cubicBezTo>
                  <a:cubicBezTo>
                    <a:pt x="56" y="59"/>
                    <a:pt x="54" y="59"/>
                    <a:pt x="54" y="55"/>
                  </a:cubicBezTo>
                  <a:close/>
                  <a:moveTo>
                    <a:pt x="66" y="59"/>
                  </a:moveTo>
                  <a:cubicBezTo>
                    <a:pt x="67" y="59"/>
                    <a:pt x="70" y="59"/>
                    <a:pt x="70" y="58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6"/>
                    <a:pt x="68" y="56"/>
                    <a:pt x="67" y="56"/>
                  </a:cubicBezTo>
                  <a:cubicBezTo>
                    <a:pt x="66" y="56"/>
                    <a:pt x="63" y="56"/>
                    <a:pt x="64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1"/>
                    <a:pt x="73" y="46"/>
                    <a:pt x="67" y="46"/>
                  </a:cubicBezTo>
                  <a:cubicBezTo>
                    <a:pt x="61" y="46"/>
                    <a:pt x="60" y="52"/>
                    <a:pt x="60" y="53"/>
                  </a:cubicBezTo>
                  <a:cubicBezTo>
                    <a:pt x="60" y="53"/>
                    <a:pt x="60" y="59"/>
                    <a:pt x="66" y="59"/>
                  </a:cubicBezTo>
                  <a:close/>
                  <a:moveTo>
                    <a:pt x="67" y="49"/>
                  </a:moveTo>
                  <a:cubicBezTo>
                    <a:pt x="68" y="49"/>
                    <a:pt x="69" y="50"/>
                    <a:pt x="68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5" y="50"/>
                    <a:pt x="65" y="49"/>
                    <a:pt x="67" y="49"/>
                  </a:cubicBezTo>
                  <a:close/>
                  <a:moveTo>
                    <a:pt x="49" y="54"/>
                  </a:moveTo>
                  <a:cubicBezTo>
                    <a:pt x="49" y="54"/>
                    <a:pt x="48" y="53"/>
                    <a:pt x="47" y="53"/>
                  </a:cubicBezTo>
                  <a:cubicBezTo>
                    <a:pt x="46" y="53"/>
                    <a:pt x="45" y="52"/>
                    <a:pt x="46" y="49"/>
                  </a:cubicBezTo>
                  <a:cubicBezTo>
                    <a:pt x="46" y="46"/>
                    <a:pt x="50" y="46"/>
                    <a:pt x="51" y="46"/>
                  </a:cubicBezTo>
                  <a:cubicBezTo>
                    <a:pt x="51" y="46"/>
                    <a:pt x="52" y="46"/>
                    <a:pt x="54" y="47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2" y="49"/>
                    <a:pt x="51" y="49"/>
                    <a:pt x="50" y="49"/>
                  </a:cubicBezTo>
                  <a:cubicBezTo>
                    <a:pt x="49" y="50"/>
                    <a:pt x="49" y="51"/>
                    <a:pt x="50" y="51"/>
                  </a:cubicBezTo>
                  <a:cubicBezTo>
                    <a:pt x="51" y="51"/>
                    <a:pt x="52" y="52"/>
                    <a:pt x="52" y="52"/>
                  </a:cubicBezTo>
                  <a:cubicBezTo>
                    <a:pt x="53" y="53"/>
                    <a:pt x="54" y="54"/>
                    <a:pt x="54" y="55"/>
                  </a:cubicBezTo>
                  <a:cubicBezTo>
                    <a:pt x="53" y="59"/>
                    <a:pt x="49" y="59"/>
                    <a:pt x="48" y="59"/>
                  </a:cubicBezTo>
                  <a:cubicBezTo>
                    <a:pt x="47" y="59"/>
                    <a:pt x="46" y="59"/>
                    <a:pt x="44" y="59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7"/>
                    <a:pt x="48" y="56"/>
                    <a:pt x="49" y="56"/>
                  </a:cubicBezTo>
                  <a:cubicBezTo>
                    <a:pt x="50" y="56"/>
                    <a:pt x="50" y="55"/>
                    <a:pt x="49" y="54"/>
                  </a:cubicBezTo>
                  <a:close/>
                  <a:moveTo>
                    <a:pt x="25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0" y="48"/>
                    <a:pt x="30" y="48"/>
                    <a:pt x="30" y="48"/>
                  </a:cubicBezTo>
                  <a:lnTo>
                    <a:pt x="25" y="59"/>
                  </a:lnTo>
                  <a:close/>
                  <a:moveTo>
                    <a:pt x="33" y="55"/>
                  </a:moveTo>
                  <a:cubicBezTo>
                    <a:pt x="32" y="58"/>
                    <a:pt x="35" y="59"/>
                    <a:pt x="36" y="59"/>
                  </a:cubicBezTo>
                  <a:cubicBezTo>
                    <a:pt x="38" y="59"/>
                    <a:pt x="39" y="59"/>
                    <a:pt x="39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0"/>
                    <a:pt x="45" y="46"/>
                    <a:pt x="39" y="46"/>
                  </a:cubicBezTo>
                  <a:cubicBezTo>
                    <a:pt x="38" y="46"/>
                    <a:pt x="37" y="46"/>
                    <a:pt x="35" y="47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7" y="49"/>
                    <a:pt x="39" y="49"/>
                  </a:cubicBezTo>
                  <a:cubicBezTo>
                    <a:pt x="40" y="49"/>
                    <a:pt x="41" y="49"/>
                    <a:pt x="41" y="51"/>
                  </a:cubicBezTo>
                  <a:cubicBezTo>
                    <a:pt x="40" y="51"/>
                    <a:pt x="34" y="50"/>
                    <a:pt x="33" y="55"/>
                  </a:cubicBezTo>
                  <a:close/>
                  <a:moveTo>
                    <a:pt x="40" y="55"/>
                  </a:moveTo>
                  <a:cubicBezTo>
                    <a:pt x="40" y="56"/>
                    <a:pt x="38" y="57"/>
                    <a:pt x="37" y="56"/>
                  </a:cubicBezTo>
                  <a:cubicBezTo>
                    <a:pt x="36" y="56"/>
                    <a:pt x="36" y="54"/>
                    <a:pt x="37" y="54"/>
                  </a:cubicBezTo>
                  <a:cubicBezTo>
                    <a:pt x="38" y="53"/>
                    <a:pt x="40" y="53"/>
                    <a:pt x="40" y="53"/>
                  </a:cubicBezTo>
                  <a:lnTo>
                    <a:pt x="40" y="55"/>
                  </a:lnTo>
                  <a:close/>
                  <a:moveTo>
                    <a:pt x="80" y="49"/>
                  </a:moveTo>
                  <a:cubicBezTo>
                    <a:pt x="81" y="45"/>
                    <a:pt x="85" y="43"/>
                    <a:pt x="88" y="43"/>
                  </a:cubicBezTo>
                  <a:cubicBezTo>
                    <a:pt x="91" y="43"/>
                    <a:pt x="92" y="44"/>
                    <a:pt x="92" y="45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89" y="47"/>
                    <a:pt x="89" y="47"/>
                    <a:pt x="88" y="47"/>
                  </a:cubicBezTo>
                  <a:cubicBezTo>
                    <a:pt x="86" y="47"/>
                    <a:pt x="84" y="48"/>
                    <a:pt x="83" y="51"/>
                  </a:cubicBezTo>
                  <a:cubicBezTo>
                    <a:pt x="83" y="54"/>
                    <a:pt x="85" y="56"/>
                    <a:pt x="89" y="55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89" y="59"/>
                    <a:pt x="88" y="59"/>
                    <a:pt x="86" y="59"/>
                  </a:cubicBezTo>
                  <a:cubicBezTo>
                    <a:pt x="82" y="59"/>
                    <a:pt x="78" y="56"/>
                    <a:pt x="80" y="49"/>
                  </a:cubicBezTo>
                  <a:close/>
                  <a:moveTo>
                    <a:pt x="114" y="59"/>
                  </a:moveTo>
                  <a:cubicBezTo>
                    <a:pt x="115" y="59"/>
                    <a:pt x="116" y="58"/>
                    <a:pt x="117" y="58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7"/>
                    <a:pt x="118" y="46"/>
                    <a:pt x="117" y="46"/>
                  </a:cubicBezTo>
                  <a:cubicBezTo>
                    <a:pt x="115" y="46"/>
                    <a:pt x="112" y="46"/>
                    <a:pt x="110" y="52"/>
                  </a:cubicBezTo>
                  <a:cubicBezTo>
                    <a:pt x="109" y="55"/>
                    <a:pt x="111" y="59"/>
                    <a:pt x="114" y="59"/>
                  </a:cubicBezTo>
                  <a:close/>
                  <a:moveTo>
                    <a:pt x="114" y="52"/>
                  </a:moveTo>
                  <a:cubicBezTo>
                    <a:pt x="114" y="50"/>
                    <a:pt x="117" y="48"/>
                    <a:pt x="118" y="50"/>
                  </a:cubicBezTo>
                  <a:cubicBezTo>
                    <a:pt x="118" y="50"/>
                    <a:pt x="118" y="52"/>
                    <a:pt x="118" y="53"/>
                  </a:cubicBezTo>
                  <a:cubicBezTo>
                    <a:pt x="117" y="54"/>
                    <a:pt x="117" y="56"/>
                    <a:pt x="115" y="56"/>
                  </a:cubicBezTo>
                  <a:cubicBezTo>
                    <a:pt x="114" y="56"/>
                    <a:pt x="113" y="54"/>
                    <a:pt x="114" y="52"/>
                  </a:cubicBezTo>
                  <a:close/>
                  <a:moveTo>
                    <a:pt x="96" y="49"/>
                  </a:moveTo>
                  <a:cubicBezTo>
                    <a:pt x="98" y="49"/>
                    <a:pt x="99" y="49"/>
                    <a:pt x="99" y="51"/>
                  </a:cubicBezTo>
                  <a:cubicBezTo>
                    <a:pt x="98" y="51"/>
                    <a:pt x="92" y="50"/>
                    <a:pt x="91" y="55"/>
                  </a:cubicBezTo>
                  <a:cubicBezTo>
                    <a:pt x="90" y="58"/>
                    <a:pt x="92" y="59"/>
                    <a:pt x="94" y="59"/>
                  </a:cubicBezTo>
                  <a:cubicBezTo>
                    <a:pt x="96" y="59"/>
                    <a:pt x="96" y="59"/>
                    <a:pt x="97" y="58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50"/>
                    <a:pt x="103" y="46"/>
                    <a:pt x="97" y="46"/>
                  </a:cubicBezTo>
                  <a:cubicBezTo>
                    <a:pt x="96" y="46"/>
                    <a:pt x="95" y="46"/>
                    <a:pt x="93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3" y="49"/>
                    <a:pt x="95" y="49"/>
                    <a:pt x="96" y="49"/>
                  </a:cubicBezTo>
                  <a:close/>
                  <a:moveTo>
                    <a:pt x="98" y="55"/>
                  </a:moveTo>
                  <a:cubicBezTo>
                    <a:pt x="97" y="56"/>
                    <a:pt x="96" y="57"/>
                    <a:pt x="95" y="56"/>
                  </a:cubicBezTo>
                  <a:cubicBezTo>
                    <a:pt x="94" y="56"/>
                    <a:pt x="94" y="54"/>
                    <a:pt x="95" y="54"/>
                  </a:cubicBezTo>
                  <a:cubicBezTo>
                    <a:pt x="96" y="53"/>
                    <a:pt x="97" y="53"/>
                    <a:pt x="98" y="53"/>
                  </a:cubicBezTo>
                  <a:lnTo>
                    <a:pt x="98" y="55"/>
                  </a:lnTo>
                  <a:close/>
                  <a:moveTo>
                    <a:pt x="71" y="59"/>
                  </a:moveTo>
                  <a:cubicBezTo>
                    <a:pt x="74" y="47"/>
                    <a:pt x="74" y="47"/>
                    <a:pt x="74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7"/>
                    <a:pt x="79" y="47"/>
                    <a:pt x="80" y="47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7" y="50"/>
                    <a:pt x="76" y="53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71" y="59"/>
                  </a:lnTo>
                  <a:close/>
                  <a:moveTo>
                    <a:pt x="13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6" y="102"/>
                    <a:pt x="140" y="99"/>
                    <a:pt x="140" y="95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3"/>
                    <a:pt x="136" y="0"/>
                    <a:pt x="132" y="0"/>
                  </a:cubicBezTo>
                  <a:close/>
                  <a:moveTo>
                    <a:pt x="130" y="93"/>
                  </a:moveTo>
                  <a:cubicBezTo>
                    <a:pt x="9" y="93"/>
                    <a:pt x="9" y="93"/>
                    <a:pt x="9" y="9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0" y="10"/>
                    <a:pt x="130" y="10"/>
                    <a:pt x="130" y="10"/>
                  </a:cubicBezTo>
                  <a:lnTo>
                    <a:pt x="13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199"/>
            <p:cNvSpPr>
              <a:spLocks noEditPoints="1"/>
            </p:cNvSpPr>
            <p:nvPr/>
          </p:nvSpPr>
          <p:spPr bwMode="auto">
            <a:xfrm>
              <a:off x="5056188" y="460375"/>
              <a:ext cx="465137" cy="428625"/>
            </a:xfrm>
            <a:custGeom>
              <a:avLst/>
              <a:gdLst>
                <a:gd name="T0" fmla="*/ 134 w 147"/>
                <a:gd name="T1" fmla="*/ 56 h 136"/>
                <a:gd name="T2" fmla="*/ 107 w 147"/>
                <a:gd name="T3" fmla="*/ 94 h 136"/>
                <a:gd name="T4" fmla="*/ 89 w 147"/>
                <a:gd name="T5" fmla="*/ 106 h 136"/>
                <a:gd name="T6" fmla="*/ 47 w 147"/>
                <a:gd name="T7" fmla="*/ 136 h 136"/>
                <a:gd name="T8" fmla="*/ 7 w 147"/>
                <a:gd name="T9" fmla="*/ 136 h 136"/>
                <a:gd name="T10" fmla="*/ 29 w 147"/>
                <a:gd name="T11" fmla="*/ 89 h 136"/>
                <a:gd name="T12" fmla="*/ 49 w 147"/>
                <a:gd name="T13" fmla="*/ 88 h 136"/>
                <a:gd name="T14" fmla="*/ 94 w 147"/>
                <a:gd name="T15" fmla="*/ 77 h 136"/>
                <a:gd name="T16" fmla="*/ 121 w 147"/>
                <a:gd name="T17" fmla="*/ 42 h 136"/>
                <a:gd name="T18" fmla="*/ 137 w 147"/>
                <a:gd name="T19" fmla="*/ 36 h 136"/>
                <a:gd name="T20" fmla="*/ 134 w 147"/>
                <a:gd name="T21" fmla="*/ 56 h 136"/>
                <a:gd name="T22" fmla="*/ 24 w 147"/>
                <a:gd name="T23" fmla="*/ 38 h 136"/>
                <a:gd name="T24" fmla="*/ 62 w 147"/>
                <a:gd name="T25" fmla="*/ 0 h 136"/>
                <a:gd name="T26" fmla="*/ 100 w 147"/>
                <a:gd name="T27" fmla="*/ 38 h 136"/>
                <a:gd name="T28" fmla="*/ 62 w 147"/>
                <a:gd name="T29" fmla="*/ 77 h 136"/>
                <a:gd name="T30" fmla="*/ 24 w 147"/>
                <a:gd name="T31" fmla="*/ 38 h 136"/>
                <a:gd name="T32" fmla="*/ 30 w 147"/>
                <a:gd name="T33" fmla="*/ 38 h 136"/>
                <a:gd name="T34" fmla="*/ 40 w 147"/>
                <a:gd name="T35" fmla="*/ 61 h 136"/>
                <a:gd name="T36" fmla="*/ 62 w 147"/>
                <a:gd name="T37" fmla="*/ 70 h 136"/>
                <a:gd name="T38" fmla="*/ 84 w 147"/>
                <a:gd name="T39" fmla="*/ 61 h 136"/>
                <a:gd name="T40" fmla="*/ 94 w 147"/>
                <a:gd name="T41" fmla="*/ 38 h 136"/>
                <a:gd name="T42" fmla="*/ 84 w 147"/>
                <a:gd name="T43" fmla="*/ 16 h 136"/>
                <a:gd name="T44" fmla="*/ 62 w 147"/>
                <a:gd name="T45" fmla="*/ 7 h 136"/>
                <a:gd name="T46" fmla="*/ 40 w 147"/>
                <a:gd name="T47" fmla="*/ 16 h 136"/>
                <a:gd name="T48" fmla="*/ 30 w 147"/>
                <a:gd name="T49" fmla="*/ 38 h 136"/>
                <a:gd name="T50" fmla="*/ 51 w 147"/>
                <a:gd name="T51" fmla="*/ 53 h 136"/>
                <a:gd name="T52" fmla="*/ 66 w 147"/>
                <a:gd name="T53" fmla="*/ 60 h 136"/>
                <a:gd name="T54" fmla="*/ 75 w 147"/>
                <a:gd name="T55" fmla="*/ 58 h 136"/>
                <a:gd name="T56" fmla="*/ 74 w 147"/>
                <a:gd name="T57" fmla="*/ 51 h 136"/>
                <a:gd name="T58" fmla="*/ 67 w 147"/>
                <a:gd name="T59" fmla="*/ 53 h 136"/>
                <a:gd name="T60" fmla="*/ 59 w 147"/>
                <a:gd name="T61" fmla="*/ 50 h 136"/>
                <a:gd name="T62" fmla="*/ 57 w 147"/>
                <a:gd name="T63" fmla="*/ 45 h 136"/>
                <a:gd name="T64" fmla="*/ 72 w 147"/>
                <a:gd name="T65" fmla="*/ 45 h 136"/>
                <a:gd name="T66" fmla="*/ 72 w 147"/>
                <a:gd name="T67" fmla="*/ 41 h 136"/>
                <a:gd name="T68" fmla="*/ 56 w 147"/>
                <a:gd name="T69" fmla="*/ 41 h 136"/>
                <a:gd name="T70" fmla="*/ 56 w 147"/>
                <a:gd name="T71" fmla="*/ 40 h 136"/>
                <a:gd name="T72" fmla="*/ 56 w 147"/>
                <a:gd name="T73" fmla="*/ 38 h 136"/>
                <a:gd name="T74" fmla="*/ 72 w 147"/>
                <a:gd name="T75" fmla="*/ 38 h 136"/>
                <a:gd name="T76" fmla="*/ 72 w 147"/>
                <a:gd name="T77" fmla="*/ 34 h 136"/>
                <a:gd name="T78" fmla="*/ 57 w 147"/>
                <a:gd name="T79" fmla="*/ 34 h 136"/>
                <a:gd name="T80" fmla="*/ 59 w 147"/>
                <a:gd name="T81" fmla="*/ 30 h 136"/>
                <a:gd name="T82" fmla="*/ 67 w 147"/>
                <a:gd name="T83" fmla="*/ 26 h 136"/>
                <a:gd name="T84" fmla="*/ 73 w 147"/>
                <a:gd name="T85" fmla="*/ 28 h 136"/>
                <a:gd name="T86" fmla="*/ 75 w 147"/>
                <a:gd name="T87" fmla="*/ 21 h 136"/>
                <a:gd name="T88" fmla="*/ 66 w 147"/>
                <a:gd name="T89" fmla="*/ 19 h 136"/>
                <a:gd name="T90" fmla="*/ 52 w 147"/>
                <a:gd name="T91" fmla="*/ 25 h 136"/>
                <a:gd name="T92" fmla="*/ 47 w 147"/>
                <a:gd name="T93" fmla="*/ 34 h 136"/>
                <a:gd name="T94" fmla="*/ 43 w 147"/>
                <a:gd name="T95" fmla="*/ 34 h 136"/>
                <a:gd name="T96" fmla="*/ 43 w 147"/>
                <a:gd name="T97" fmla="*/ 38 h 136"/>
                <a:gd name="T98" fmla="*/ 47 w 147"/>
                <a:gd name="T99" fmla="*/ 38 h 136"/>
                <a:gd name="T100" fmla="*/ 47 w 147"/>
                <a:gd name="T101" fmla="*/ 40 h 136"/>
                <a:gd name="T102" fmla="*/ 47 w 147"/>
                <a:gd name="T103" fmla="*/ 41 h 136"/>
                <a:gd name="T104" fmla="*/ 43 w 147"/>
                <a:gd name="T105" fmla="*/ 41 h 136"/>
                <a:gd name="T106" fmla="*/ 43 w 147"/>
                <a:gd name="T107" fmla="*/ 45 h 136"/>
                <a:gd name="T108" fmla="*/ 47 w 147"/>
                <a:gd name="T109" fmla="*/ 45 h 136"/>
                <a:gd name="T110" fmla="*/ 51 w 147"/>
                <a:gd name="T111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7" h="136">
                  <a:moveTo>
                    <a:pt x="134" y="56"/>
                  </a:moveTo>
                  <a:cubicBezTo>
                    <a:pt x="112" y="90"/>
                    <a:pt x="107" y="94"/>
                    <a:pt x="107" y="94"/>
                  </a:cubicBezTo>
                  <a:cubicBezTo>
                    <a:pt x="103" y="100"/>
                    <a:pt x="95" y="103"/>
                    <a:pt x="89" y="106"/>
                  </a:cubicBezTo>
                  <a:cubicBezTo>
                    <a:pt x="70" y="113"/>
                    <a:pt x="54" y="125"/>
                    <a:pt x="4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0" y="89"/>
                    <a:pt x="29" y="89"/>
                    <a:pt x="29" y="89"/>
                  </a:cubicBezTo>
                  <a:cubicBezTo>
                    <a:pt x="33" y="88"/>
                    <a:pt x="40" y="87"/>
                    <a:pt x="49" y="88"/>
                  </a:cubicBezTo>
                  <a:cubicBezTo>
                    <a:pt x="86" y="87"/>
                    <a:pt x="94" y="77"/>
                    <a:pt x="94" y="77"/>
                  </a:cubicBezTo>
                  <a:cubicBezTo>
                    <a:pt x="103" y="67"/>
                    <a:pt x="105" y="63"/>
                    <a:pt x="121" y="42"/>
                  </a:cubicBezTo>
                  <a:cubicBezTo>
                    <a:pt x="130" y="29"/>
                    <a:pt x="133" y="34"/>
                    <a:pt x="137" y="36"/>
                  </a:cubicBezTo>
                  <a:cubicBezTo>
                    <a:pt x="147" y="41"/>
                    <a:pt x="134" y="56"/>
                    <a:pt x="134" y="56"/>
                  </a:cubicBezTo>
                  <a:close/>
                  <a:moveTo>
                    <a:pt x="24" y="38"/>
                  </a:moveTo>
                  <a:cubicBezTo>
                    <a:pt x="24" y="17"/>
                    <a:pt x="41" y="0"/>
                    <a:pt x="62" y="0"/>
                  </a:cubicBezTo>
                  <a:cubicBezTo>
                    <a:pt x="83" y="0"/>
                    <a:pt x="100" y="17"/>
                    <a:pt x="100" y="38"/>
                  </a:cubicBezTo>
                  <a:cubicBezTo>
                    <a:pt x="100" y="60"/>
                    <a:pt x="83" y="77"/>
                    <a:pt x="62" y="77"/>
                  </a:cubicBezTo>
                  <a:cubicBezTo>
                    <a:pt x="41" y="77"/>
                    <a:pt x="24" y="60"/>
                    <a:pt x="24" y="38"/>
                  </a:cubicBezTo>
                  <a:close/>
                  <a:moveTo>
                    <a:pt x="30" y="38"/>
                  </a:moveTo>
                  <a:cubicBezTo>
                    <a:pt x="30" y="47"/>
                    <a:pt x="34" y="55"/>
                    <a:pt x="40" y="61"/>
                  </a:cubicBezTo>
                  <a:cubicBezTo>
                    <a:pt x="45" y="66"/>
                    <a:pt x="53" y="70"/>
                    <a:pt x="62" y="70"/>
                  </a:cubicBezTo>
                  <a:cubicBezTo>
                    <a:pt x="71" y="70"/>
                    <a:pt x="79" y="66"/>
                    <a:pt x="84" y="61"/>
                  </a:cubicBezTo>
                  <a:cubicBezTo>
                    <a:pt x="90" y="55"/>
                    <a:pt x="94" y="47"/>
                    <a:pt x="94" y="38"/>
                  </a:cubicBezTo>
                  <a:cubicBezTo>
                    <a:pt x="94" y="30"/>
                    <a:pt x="90" y="22"/>
                    <a:pt x="84" y="16"/>
                  </a:cubicBezTo>
                  <a:cubicBezTo>
                    <a:pt x="79" y="10"/>
                    <a:pt x="71" y="7"/>
                    <a:pt x="62" y="7"/>
                  </a:cubicBezTo>
                  <a:cubicBezTo>
                    <a:pt x="53" y="7"/>
                    <a:pt x="45" y="10"/>
                    <a:pt x="40" y="16"/>
                  </a:cubicBezTo>
                  <a:cubicBezTo>
                    <a:pt x="34" y="22"/>
                    <a:pt x="30" y="30"/>
                    <a:pt x="30" y="38"/>
                  </a:cubicBezTo>
                  <a:close/>
                  <a:moveTo>
                    <a:pt x="51" y="53"/>
                  </a:moveTo>
                  <a:cubicBezTo>
                    <a:pt x="54" y="58"/>
                    <a:pt x="60" y="60"/>
                    <a:pt x="66" y="60"/>
                  </a:cubicBezTo>
                  <a:cubicBezTo>
                    <a:pt x="70" y="60"/>
                    <a:pt x="73" y="59"/>
                    <a:pt x="75" y="58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3" y="52"/>
                    <a:pt x="70" y="53"/>
                    <a:pt x="67" y="53"/>
                  </a:cubicBezTo>
                  <a:cubicBezTo>
                    <a:pt x="64" y="53"/>
                    <a:pt x="61" y="52"/>
                    <a:pt x="59" y="50"/>
                  </a:cubicBezTo>
                  <a:cubicBezTo>
                    <a:pt x="58" y="49"/>
                    <a:pt x="57" y="47"/>
                    <a:pt x="57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0"/>
                    <a:pt x="56" y="40"/>
                  </a:cubicBezTo>
                  <a:cubicBezTo>
                    <a:pt x="56" y="39"/>
                    <a:pt x="56" y="39"/>
                    <a:pt x="56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2"/>
                    <a:pt x="58" y="31"/>
                    <a:pt x="59" y="30"/>
                  </a:cubicBezTo>
                  <a:cubicBezTo>
                    <a:pt x="61" y="27"/>
                    <a:pt x="64" y="26"/>
                    <a:pt x="67" y="26"/>
                  </a:cubicBezTo>
                  <a:cubicBezTo>
                    <a:pt x="69" y="26"/>
                    <a:pt x="72" y="27"/>
                    <a:pt x="73" y="28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3" y="20"/>
                    <a:pt x="70" y="19"/>
                    <a:pt x="66" y="19"/>
                  </a:cubicBezTo>
                  <a:cubicBezTo>
                    <a:pt x="60" y="19"/>
                    <a:pt x="55" y="21"/>
                    <a:pt x="52" y="25"/>
                  </a:cubicBezTo>
                  <a:cubicBezTo>
                    <a:pt x="50" y="28"/>
                    <a:pt x="48" y="30"/>
                    <a:pt x="47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9"/>
                    <a:pt x="47" y="39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9"/>
                    <a:pt x="49" y="51"/>
                    <a:pt x="51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200"/>
            <p:cNvSpPr>
              <a:spLocks noEditPoints="1"/>
            </p:cNvSpPr>
            <p:nvPr/>
          </p:nvSpPr>
          <p:spPr bwMode="auto">
            <a:xfrm>
              <a:off x="5081588" y="3206750"/>
              <a:ext cx="411162" cy="471488"/>
            </a:xfrm>
            <a:custGeom>
              <a:avLst/>
              <a:gdLst>
                <a:gd name="T0" fmla="*/ 65 w 130"/>
                <a:gd name="T1" fmla="*/ 86 h 149"/>
                <a:gd name="T2" fmla="*/ 46 w 130"/>
                <a:gd name="T3" fmla="*/ 64 h 149"/>
                <a:gd name="T4" fmla="*/ 63 w 130"/>
                <a:gd name="T5" fmla="*/ 48 h 149"/>
                <a:gd name="T6" fmla="*/ 69 w 130"/>
                <a:gd name="T7" fmla="*/ 70 h 149"/>
                <a:gd name="T8" fmla="*/ 54 w 130"/>
                <a:gd name="T9" fmla="*/ 77 h 149"/>
                <a:gd name="T10" fmla="*/ 46 w 130"/>
                <a:gd name="T11" fmla="*/ 64 h 149"/>
                <a:gd name="T12" fmla="*/ 77 w 130"/>
                <a:gd name="T13" fmla="*/ 69 h 149"/>
                <a:gd name="T14" fmla="*/ 67 w 130"/>
                <a:gd name="T15" fmla="*/ 53 h 149"/>
                <a:gd name="T16" fmla="*/ 68 w 130"/>
                <a:gd name="T17" fmla="*/ 47 h 149"/>
                <a:gd name="T18" fmla="*/ 85 w 130"/>
                <a:gd name="T19" fmla="*/ 64 h 149"/>
                <a:gd name="T20" fmla="*/ 89 w 130"/>
                <a:gd name="T21" fmla="*/ 28 h 149"/>
                <a:gd name="T22" fmla="*/ 76 w 130"/>
                <a:gd name="T23" fmla="*/ 28 h 149"/>
                <a:gd name="T24" fmla="*/ 59 w 130"/>
                <a:gd name="T25" fmla="*/ 9 h 149"/>
                <a:gd name="T26" fmla="*/ 55 w 130"/>
                <a:gd name="T27" fmla="*/ 11 h 149"/>
                <a:gd name="T28" fmla="*/ 38 w 130"/>
                <a:gd name="T29" fmla="*/ 28 h 149"/>
                <a:gd name="T30" fmla="*/ 26 w 130"/>
                <a:gd name="T31" fmla="*/ 28 h 149"/>
                <a:gd name="T32" fmla="*/ 26 w 130"/>
                <a:gd name="T33" fmla="*/ 99 h 149"/>
                <a:gd name="T34" fmla="*/ 104 w 130"/>
                <a:gd name="T35" fmla="*/ 99 h 149"/>
                <a:gd name="T36" fmla="*/ 127 w 130"/>
                <a:gd name="T37" fmla="*/ 96 h 149"/>
                <a:gd name="T38" fmla="*/ 110 w 130"/>
                <a:gd name="T39" fmla="*/ 93 h 149"/>
                <a:gd name="T40" fmla="*/ 113 w 130"/>
                <a:gd name="T41" fmla="*/ 90 h 149"/>
                <a:gd name="T42" fmla="*/ 118 w 130"/>
                <a:gd name="T43" fmla="*/ 85 h 149"/>
                <a:gd name="T44" fmla="*/ 121 w 130"/>
                <a:gd name="T45" fmla="*/ 45 h 149"/>
                <a:gd name="T46" fmla="*/ 117 w 130"/>
                <a:gd name="T47" fmla="*/ 42 h 149"/>
                <a:gd name="T48" fmla="*/ 113 w 130"/>
                <a:gd name="T49" fmla="*/ 37 h 149"/>
                <a:gd name="T50" fmla="*/ 20 w 130"/>
                <a:gd name="T51" fmla="*/ 34 h 149"/>
                <a:gd name="T52" fmla="*/ 13 w 130"/>
                <a:gd name="T53" fmla="*/ 42 h 149"/>
                <a:gd name="T54" fmla="*/ 10 w 130"/>
                <a:gd name="T55" fmla="*/ 43 h 149"/>
                <a:gd name="T56" fmla="*/ 10 w 130"/>
                <a:gd name="T57" fmla="*/ 85 h 149"/>
                <a:gd name="T58" fmla="*/ 16 w 130"/>
                <a:gd name="T59" fmla="*/ 86 h 149"/>
                <a:gd name="T60" fmla="*/ 20 w 130"/>
                <a:gd name="T61" fmla="*/ 93 h 149"/>
                <a:gd name="T62" fmla="*/ 4 w 130"/>
                <a:gd name="T63" fmla="*/ 96 h 149"/>
                <a:gd name="T64" fmla="*/ 38 w 130"/>
                <a:gd name="T65" fmla="*/ 31 h 149"/>
                <a:gd name="T66" fmla="*/ 59 w 130"/>
                <a:gd name="T67" fmla="*/ 31 h 149"/>
                <a:gd name="T68" fmla="*/ 89 w 130"/>
                <a:gd name="T69" fmla="*/ 31 h 149"/>
                <a:gd name="T70" fmla="*/ 103 w 130"/>
                <a:gd name="T71" fmla="*/ 60 h 149"/>
                <a:gd name="T72" fmla="*/ 20 w 130"/>
                <a:gd name="T73" fmla="*/ 90 h 149"/>
                <a:gd name="T74" fmla="*/ 13 w 130"/>
                <a:gd name="T75" fmla="*/ 82 h 149"/>
                <a:gd name="T76" fmla="*/ 13 w 130"/>
                <a:gd name="T77" fmla="*/ 45 h 149"/>
                <a:gd name="T78" fmla="*/ 110 w 130"/>
                <a:gd name="T79" fmla="*/ 37 h 149"/>
                <a:gd name="T80" fmla="*/ 112 w 130"/>
                <a:gd name="T81" fmla="*/ 43 h 149"/>
                <a:gd name="T82" fmla="*/ 118 w 130"/>
                <a:gd name="T83" fmla="*/ 45 h 149"/>
                <a:gd name="T84" fmla="*/ 110 w 130"/>
                <a:gd name="T85" fmla="*/ 90 h 149"/>
                <a:gd name="T86" fmla="*/ 104 w 130"/>
                <a:gd name="T87" fmla="*/ 9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0" h="149">
                  <a:moveTo>
                    <a:pt x="65" y="41"/>
                  </a:moveTo>
                  <a:cubicBezTo>
                    <a:pt x="53" y="41"/>
                    <a:pt x="43" y="51"/>
                    <a:pt x="43" y="64"/>
                  </a:cubicBezTo>
                  <a:cubicBezTo>
                    <a:pt x="43" y="76"/>
                    <a:pt x="53" y="86"/>
                    <a:pt x="65" y="86"/>
                  </a:cubicBezTo>
                  <a:cubicBezTo>
                    <a:pt x="78" y="86"/>
                    <a:pt x="88" y="76"/>
                    <a:pt x="88" y="64"/>
                  </a:cubicBezTo>
                  <a:cubicBezTo>
                    <a:pt x="88" y="51"/>
                    <a:pt x="78" y="41"/>
                    <a:pt x="65" y="41"/>
                  </a:cubicBezTo>
                  <a:close/>
                  <a:moveTo>
                    <a:pt x="46" y="64"/>
                  </a:moveTo>
                  <a:cubicBezTo>
                    <a:pt x="46" y="54"/>
                    <a:pt x="53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58" y="49"/>
                    <a:pt x="55" y="52"/>
                    <a:pt x="55" y="57"/>
                  </a:cubicBezTo>
                  <a:cubicBezTo>
                    <a:pt x="55" y="62"/>
                    <a:pt x="58" y="64"/>
                    <a:pt x="64" y="66"/>
                  </a:cubicBezTo>
                  <a:cubicBezTo>
                    <a:pt x="67" y="67"/>
                    <a:pt x="69" y="68"/>
                    <a:pt x="69" y="70"/>
                  </a:cubicBezTo>
                  <a:cubicBezTo>
                    <a:pt x="69" y="72"/>
                    <a:pt x="67" y="73"/>
                    <a:pt x="64" y="73"/>
                  </a:cubicBezTo>
                  <a:cubicBezTo>
                    <a:pt x="61" y="73"/>
                    <a:pt x="58" y="72"/>
                    <a:pt x="56" y="71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6" y="78"/>
                    <a:pt x="59" y="79"/>
                    <a:pt x="63" y="79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53" y="82"/>
                    <a:pt x="46" y="73"/>
                    <a:pt x="46" y="64"/>
                  </a:cubicBezTo>
                  <a:close/>
                  <a:moveTo>
                    <a:pt x="68" y="83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74" y="78"/>
                    <a:pt x="77" y="74"/>
                    <a:pt x="77" y="69"/>
                  </a:cubicBezTo>
                  <a:cubicBezTo>
                    <a:pt x="77" y="65"/>
                    <a:pt x="74" y="62"/>
                    <a:pt x="68" y="60"/>
                  </a:cubicBezTo>
                  <a:cubicBezTo>
                    <a:pt x="64" y="59"/>
                    <a:pt x="62" y="57"/>
                    <a:pt x="62" y="56"/>
                  </a:cubicBezTo>
                  <a:cubicBezTo>
                    <a:pt x="62" y="54"/>
                    <a:pt x="63" y="53"/>
                    <a:pt x="67" y="53"/>
                  </a:cubicBezTo>
                  <a:cubicBezTo>
                    <a:pt x="70" y="53"/>
                    <a:pt x="73" y="54"/>
                    <a:pt x="74" y="55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4" y="48"/>
                    <a:pt x="71" y="47"/>
                    <a:pt x="68" y="4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8" y="46"/>
                    <a:pt x="85" y="54"/>
                    <a:pt x="85" y="64"/>
                  </a:cubicBezTo>
                  <a:cubicBezTo>
                    <a:pt x="85" y="74"/>
                    <a:pt x="77" y="82"/>
                    <a:pt x="68" y="83"/>
                  </a:cubicBezTo>
                  <a:close/>
                  <a:moveTo>
                    <a:pt x="130" y="28"/>
                  </a:moveTo>
                  <a:cubicBezTo>
                    <a:pt x="89" y="28"/>
                    <a:pt x="89" y="28"/>
                    <a:pt x="89" y="28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8" y="3"/>
                    <a:pt x="77" y="5"/>
                    <a:pt x="77" y="11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2"/>
                    <a:pt x="60" y="0"/>
                    <a:pt x="59" y="9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3"/>
                    <a:pt x="43" y="2"/>
                    <a:pt x="43" y="11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9"/>
                    <a:pt x="27" y="10"/>
                    <a:pt x="26" y="1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43" y="149"/>
                    <a:pt x="90" y="141"/>
                    <a:pt x="104" y="106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30" y="99"/>
                    <a:pt x="130" y="99"/>
                    <a:pt x="130" y="99"/>
                  </a:cubicBezTo>
                  <a:lnTo>
                    <a:pt x="130" y="28"/>
                  </a:lnTo>
                  <a:close/>
                  <a:moveTo>
                    <a:pt x="127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1" y="93"/>
                    <a:pt x="111" y="93"/>
                    <a:pt x="112" y="92"/>
                  </a:cubicBezTo>
                  <a:cubicBezTo>
                    <a:pt x="112" y="91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7"/>
                    <a:pt x="115" y="85"/>
                    <a:pt x="117" y="85"/>
                  </a:cubicBezTo>
                  <a:cubicBezTo>
                    <a:pt x="117" y="85"/>
                    <a:pt x="117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5"/>
                    <a:pt x="119" y="85"/>
                    <a:pt x="120" y="85"/>
                  </a:cubicBezTo>
                  <a:cubicBezTo>
                    <a:pt x="121" y="84"/>
                    <a:pt x="121" y="83"/>
                    <a:pt x="121" y="82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4"/>
                    <a:pt x="121" y="43"/>
                    <a:pt x="120" y="43"/>
                  </a:cubicBezTo>
                  <a:cubicBezTo>
                    <a:pt x="119" y="42"/>
                    <a:pt x="119" y="42"/>
                    <a:pt x="118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6" y="42"/>
                    <a:pt x="115" y="42"/>
                    <a:pt x="114" y="41"/>
                  </a:cubicBezTo>
                  <a:cubicBezTo>
                    <a:pt x="113" y="40"/>
                    <a:pt x="113" y="39"/>
                    <a:pt x="113" y="38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1" y="35"/>
                    <a:pt x="111" y="34"/>
                    <a:pt x="11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7" y="36"/>
                    <a:pt x="17" y="36"/>
                    <a:pt x="17" y="38"/>
                  </a:cubicBezTo>
                  <a:cubicBezTo>
                    <a:pt x="17" y="40"/>
                    <a:pt x="15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10" y="42"/>
                    <a:pt x="10" y="43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4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5" y="86"/>
                    <a:pt x="16" y="86"/>
                  </a:cubicBezTo>
                  <a:cubicBezTo>
                    <a:pt x="17" y="87"/>
                    <a:pt x="17" y="88"/>
                    <a:pt x="17" y="90"/>
                  </a:cubicBezTo>
                  <a:cubicBezTo>
                    <a:pt x="17" y="91"/>
                    <a:pt x="17" y="91"/>
                    <a:pt x="18" y="92"/>
                  </a:cubicBezTo>
                  <a:cubicBezTo>
                    <a:pt x="18" y="93"/>
                    <a:pt x="19" y="93"/>
                    <a:pt x="20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27" y="31"/>
                    <a:pt x="127" y="31"/>
                    <a:pt x="127" y="31"/>
                  </a:cubicBezTo>
                  <a:lnTo>
                    <a:pt x="127" y="96"/>
                  </a:lnTo>
                  <a:close/>
                  <a:moveTo>
                    <a:pt x="103" y="60"/>
                  </a:moveTo>
                  <a:cubicBezTo>
                    <a:pt x="103" y="52"/>
                    <a:pt x="92" y="53"/>
                    <a:pt x="92" y="6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88"/>
                    <a:pt x="19" y="86"/>
                    <a:pt x="18" y="85"/>
                  </a:cubicBezTo>
                  <a:cubicBezTo>
                    <a:pt x="16" y="83"/>
                    <a:pt x="15" y="82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3" y="45"/>
                  </a:cubicBezTo>
                  <a:cubicBezTo>
                    <a:pt x="17" y="45"/>
                    <a:pt x="20" y="42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9"/>
                    <a:pt x="111" y="41"/>
                    <a:pt x="112" y="43"/>
                  </a:cubicBezTo>
                  <a:cubicBezTo>
                    <a:pt x="113" y="44"/>
                    <a:pt x="115" y="45"/>
                    <a:pt x="117" y="45"/>
                  </a:cubicBezTo>
                  <a:cubicBezTo>
                    <a:pt x="117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3" y="82"/>
                    <a:pt x="110" y="86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4" y="90"/>
                    <a:pt x="104" y="90"/>
                    <a:pt x="104" y="90"/>
                  </a:cubicBezTo>
                  <a:lnTo>
                    <a:pt x="103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201"/>
            <p:cNvSpPr>
              <a:spLocks noEditPoints="1"/>
            </p:cNvSpPr>
            <p:nvPr/>
          </p:nvSpPr>
          <p:spPr bwMode="auto">
            <a:xfrm>
              <a:off x="8694738" y="1370013"/>
              <a:ext cx="423862" cy="442913"/>
            </a:xfrm>
            <a:custGeom>
              <a:avLst/>
              <a:gdLst>
                <a:gd name="T0" fmla="*/ 86 w 134"/>
                <a:gd name="T1" fmla="*/ 115 h 140"/>
                <a:gd name="T2" fmla="*/ 82 w 134"/>
                <a:gd name="T3" fmla="*/ 118 h 140"/>
                <a:gd name="T4" fmla="*/ 10 w 134"/>
                <a:gd name="T5" fmla="*/ 115 h 140"/>
                <a:gd name="T6" fmla="*/ 14 w 134"/>
                <a:gd name="T7" fmla="*/ 11 h 140"/>
                <a:gd name="T8" fmla="*/ 86 w 134"/>
                <a:gd name="T9" fmla="*/ 15 h 140"/>
                <a:gd name="T10" fmla="*/ 96 w 134"/>
                <a:gd name="T11" fmla="*/ 16 h 140"/>
                <a:gd name="T12" fmla="*/ 82 w 134"/>
                <a:gd name="T13" fmla="*/ 0 h 140"/>
                <a:gd name="T14" fmla="*/ 0 w 134"/>
                <a:gd name="T15" fmla="*/ 14 h 140"/>
                <a:gd name="T16" fmla="*/ 14 w 134"/>
                <a:gd name="T17" fmla="*/ 140 h 140"/>
                <a:gd name="T18" fmla="*/ 96 w 134"/>
                <a:gd name="T19" fmla="*/ 126 h 140"/>
                <a:gd name="T20" fmla="*/ 96 w 134"/>
                <a:gd name="T21" fmla="*/ 125 h 140"/>
                <a:gd name="T22" fmla="*/ 86 w 134"/>
                <a:gd name="T23" fmla="*/ 87 h 140"/>
                <a:gd name="T24" fmla="*/ 55 w 134"/>
                <a:gd name="T25" fmla="*/ 4 h 140"/>
                <a:gd name="T26" fmla="*/ 55 w 134"/>
                <a:gd name="T27" fmla="*/ 7 h 140"/>
                <a:gd name="T28" fmla="*/ 40 w 134"/>
                <a:gd name="T29" fmla="*/ 5 h 140"/>
                <a:gd name="T30" fmla="*/ 48 w 134"/>
                <a:gd name="T31" fmla="*/ 135 h 140"/>
                <a:gd name="T32" fmla="*/ 48 w 134"/>
                <a:gd name="T33" fmla="*/ 123 h 140"/>
                <a:gd name="T34" fmla="*/ 48 w 134"/>
                <a:gd name="T35" fmla="*/ 135 h 140"/>
                <a:gd name="T36" fmla="*/ 96 w 134"/>
                <a:gd name="T37" fmla="*/ 22 h 140"/>
                <a:gd name="T38" fmla="*/ 62 w 134"/>
                <a:gd name="T39" fmla="*/ 22 h 140"/>
                <a:gd name="T40" fmla="*/ 51 w 134"/>
                <a:gd name="T41" fmla="*/ 70 h 140"/>
                <a:gd name="T42" fmla="*/ 66 w 134"/>
                <a:gd name="T43" fmla="*/ 81 h 140"/>
                <a:gd name="T44" fmla="*/ 84 w 134"/>
                <a:gd name="T45" fmla="*/ 81 h 140"/>
                <a:gd name="T46" fmla="*/ 96 w 134"/>
                <a:gd name="T47" fmla="*/ 81 h 140"/>
                <a:gd name="T48" fmla="*/ 134 w 134"/>
                <a:gd name="T49" fmla="*/ 70 h 140"/>
                <a:gd name="T50" fmla="*/ 124 w 134"/>
                <a:gd name="T51" fmla="*/ 22 h 140"/>
                <a:gd name="T52" fmla="*/ 124 w 134"/>
                <a:gd name="T53" fmla="*/ 74 h 140"/>
                <a:gd name="T54" fmla="*/ 86 w 134"/>
                <a:gd name="T55" fmla="*/ 74 h 140"/>
                <a:gd name="T56" fmla="*/ 58 w 134"/>
                <a:gd name="T57" fmla="*/ 70 h 140"/>
                <a:gd name="T58" fmla="*/ 62 w 134"/>
                <a:gd name="T59" fmla="*/ 29 h 140"/>
                <a:gd name="T60" fmla="*/ 96 w 134"/>
                <a:gd name="T61" fmla="*/ 29 h 140"/>
                <a:gd name="T62" fmla="*/ 128 w 134"/>
                <a:gd name="T63" fmla="*/ 33 h 140"/>
                <a:gd name="T64" fmla="*/ 111 w 134"/>
                <a:gd name="T65" fmla="*/ 63 h 140"/>
                <a:gd name="T66" fmla="*/ 109 w 134"/>
                <a:gd name="T67" fmla="*/ 51 h 140"/>
                <a:gd name="T68" fmla="*/ 111 w 134"/>
                <a:gd name="T69" fmla="*/ 49 h 140"/>
                <a:gd name="T70" fmla="*/ 77 w 134"/>
                <a:gd name="T71" fmla="*/ 51 h 140"/>
                <a:gd name="T72" fmla="*/ 79 w 134"/>
                <a:gd name="T73" fmla="*/ 63 h 140"/>
                <a:gd name="T74" fmla="*/ 77 w 134"/>
                <a:gd name="T75" fmla="*/ 66 h 140"/>
                <a:gd name="T76" fmla="*/ 75 w 134"/>
                <a:gd name="T77" fmla="*/ 69 h 140"/>
                <a:gd name="T78" fmla="*/ 113 w 134"/>
                <a:gd name="T79" fmla="*/ 66 h 140"/>
                <a:gd name="T80" fmla="*/ 111 w 134"/>
                <a:gd name="T81" fmla="*/ 63 h 140"/>
                <a:gd name="T82" fmla="*/ 83 w 134"/>
                <a:gd name="T83" fmla="*/ 63 h 140"/>
                <a:gd name="T84" fmla="*/ 88 w 134"/>
                <a:gd name="T85" fmla="*/ 51 h 140"/>
                <a:gd name="T86" fmla="*/ 96 w 134"/>
                <a:gd name="T87" fmla="*/ 63 h 140"/>
                <a:gd name="T88" fmla="*/ 92 w 134"/>
                <a:gd name="T89" fmla="*/ 51 h 140"/>
                <a:gd name="T90" fmla="*/ 96 w 134"/>
                <a:gd name="T91" fmla="*/ 63 h 140"/>
                <a:gd name="T92" fmla="*/ 101 w 134"/>
                <a:gd name="T93" fmla="*/ 63 h 140"/>
                <a:gd name="T94" fmla="*/ 105 w 134"/>
                <a:gd name="T95" fmla="*/ 51 h 140"/>
                <a:gd name="T96" fmla="*/ 75 w 134"/>
                <a:gd name="T97" fmla="*/ 46 h 140"/>
                <a:gd name="T98" fmla="*/ 113 w 134"/>
                <a:gd name="T99" fmla="*/ 47 h 140"/>
                <a:gd name="T100" fmla="*/ 94 w 134"/>
                <a:gd name="T101" fmla="*/ 33 h 140"/>
                <a:gd name="T102" fmla="*/ 101 w 134"/>
                <a:gd name="T103" fmla="*/ 43 h 140"/>
                <a:gd name="T104" fmla="*/ 87 w 134"/>
                <a:gd name="T105" fmla="*/ 42 h 140"/>
                <a:gd name="T106" fmla="*/ 101 w 134"/>
                <a:gd name="T107" fmla="*/ 4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" h="140">
                  <a:moveTo>
                    <a:pt x="86" y="87"/>
                  </a:moveTo>
                  <a:cubicBezTo>
                    <a:pt x="86" y="115"/>
                    <a:pt x="86" y="115"/>
                    <a:pt x="86" y="115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7"/>
                    <a:pt x="84" y="118"/>
                    <a:pt x="82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2" y="118"/>
                    <a:pt x="10" y="117"/>
                    <a:pt x="10" y="1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2" y="11"/>
                    <a:pt x="14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4" y="11"/>
                    <a:pt x="86" y="13"/>
                    <a:pt x="86" y="1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6"/>
                    <a:pt x="90" y="0"/>
                    <a:pt x="8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34"/>
                    <a:pt x="7" y="140"/>
                    <a:pt x="14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90" y="140"/>
                    <a:pt x="96" y="134"/>
                    <a:pt x="96" y="126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86" y="87"/>
                    <a:pt x="86" y="87"/>
                    <a:pt x="86" y="87"/>
                  </a:cubicBezTo>
                  <a:close/>
                  <a:moveTo>
                    <a:pt x="42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56" y="4"/>
                    <a:pt x="56" y="4"/>
                    <a:pt x="56" y="5"/>
                  </a:cubicBezTo>
                  <a:cubicBezTo>
                    <a:pt x="56" y="6"/>
                    <a:pt x="56" y="7"/>
                    <a:pt x="55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0" y="6"/>
                    <a:pt x="40" y="5"/>
                  </a:cubicBezTo>
                  <a:cubicBezTo>
                    <a:pt x="40" y="4"/>
                    <a:pt x="41" y="4"/>
                    <a:pt x="42" y="4"/>
                  </a:cubicBezTo>
                  <a:close/>
                  <a:moveTo>
                    <a:pt x="48" y="135"/>
                  </a:moveTo>
                  <a:cubicBezTo>
                    <a:pt x="45" y="135"/>
                    <a:pt x="42" y="133"/>
                    <a:pt x="42" y="129"/>
                  </a:cubicBezTo>
                  <a:cubicBezTo>
                    <a:pt x="42" y="125"/>
                    <a:pt x="45" y="123"/>
                    <a:pt x="48" y="123"/>
                  </a:cubicBezTo>
                  <a:cubicBezTo>
                    <a:pt x="52" y="123"/>
                    <a:pt x="55" y="125"/>
                    <a:pt x="55" y="129"/>
                  </a:cubicBezTo>
                  <a:cubicBezTo>
                    <a:pt x="55" y="133"/>
                    <a:pt x="52" y="135"/>
                    <a:pt x="48" y="135"/>
                  </a:cubicBezTo>
                  <a:close/>
                  <a:moveTo>
                    <a:pt x="124" y="22"/>
                  </a:moveTo>
                  <a:cubicBezTo>
                    <a:pt x="96" y="22"/>
                    <a:pt x="96" y="22"/>
                    <a:pt x="9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56" y="22"/>
                    <a:pt x="51" y="27"/>
                    <a:pt x="51" y="33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6"/>
                    <a:pt x="56" y="81"/>
                    <a:pt x="62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30" y="81"/>
                    <a:pt x="134" y="76"/>
                    <a:pt x="134" y="70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27"/>
                    <a:pt x="130" y="22"/>
                    <a:pt x="124" y="22"/>
                  </a:cubicBezTo>
                  <a:close/>
                  <a:moveTo>
                    <a:pt x="128" y="70"/>
                  </a:moveTo>
                  <a:cubicBezTo>
                    <a:pt x="128" y="72"/>
                    <a:pt x="126" y="74"/>
                    <a:pt x="124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4"/>
                    <a:pt x="58" y="72"/>
                    <a:pt x="58" y="70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0"/>
                    <a:pt x="60" y="29"/>
                    <a:pt x="62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6" y="29"/>
                    <a:pt x="128" y="30"/>
                    <a:pt x="128" y="33"/>
                  </a:cubicBezTo>
                  <a:lnTo>
                    <a:pt x="128" y="70"/>
                  </a:lnTo>
                  <a:close/>
                  <a:moveTo>
                    <a:pt x="111" y="63"/>
                  </a:moveTo>
                  <a:cubicBezTo>
                    <a:pt x="109" y="63"/>
                    <a:pt x="109" y="63"/>
                    <a:pt x="109" y="63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1" y="66"/>
                    <a:pt x="111" y="66"/>
                    <a:pt x="111" y="66"/>
                  </a:cubicBezTo>
                  <a:lnTo>
                    <a:pt x="111" y="63"/>
                  </a:lnTo>
                  <a:close/>
                  <a:moveTo>
                    <a:pt x="88" y="63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8" y="51"/>
                    <a:pt x="88" y="51"/>
                    <a:pt x="88" y="51"/>
                  </a:cubicBezTo>
                  <a:lnTo>
                    <a:pt x="88" y="63"/>
                  </a:lnTo>
                  <a:close/>
                  <a:moveTo>
                    <a:pt x="96" y="63"/>
                  </a:moveTo>
                  <a:cubicBezTo>
                    <a:pt x="92" y="63"/>
                    <a:pt x="92" y="63"/>
                    <a:pt x="92" y="6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6" y="51"/>
                    <a:pt x="96" y="51"/>
                    <a:pt x="96" y="51"/>
                  </a:cubicBezTo>
                  <a:lnTo>
                    <a:pt x="96" y="63"/>
                  </a:lnTo>
                  <a:close/>
                  <a:moveTo>
                    <a:pt x="105" y="63"/>
                  </a:moveTo>
                  <a:cubicBezTo>
                    <a:pt x="101" y="63"/>
                    <a:pt x="101" y="63"/>
                    <a:pt x="101" y="63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5" y="51"/>
                    <a:pt x="105" y="51"/>
                    <a:pt x="105" y="51"/>
                  </a:cubicBezTo>
                  <a:lnTo>
                    <a:pt x="105" y="63"/>
                  </a:lnTo>
                  <a:close/>
                  <a:moveTo>
                    <a:pt x="75" y="46"/>
                  </a:moveTo>
                  <a:cubicBezTo>
                    <a:pt x="75" y="47"/>
                    <a:pt x="75" y="47"/>
                    <a:pt x="75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4" y="33"/>
                    <a:pt x="94" y="33"/>
                    <a:pt x="94" y="33"/>
                  </a:cubicBezTo>
                  <a:lnTo>
                    <a:pt x="75" y="46"/>
                  </a:lnTo>
                  <a:close/>
                  <a:moveTo>
                    <a:pt x="101" y="43"/>
                  </a:moveTo>
                  <a:cubicBezTo>
                    <a:pt x="87" y="43"/>
                    <a:pt x="87" y="43"/>
                    <a:pt x="87" y="43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101" y="42"/>
                    <a:pt x="101" y="42"/>
                    <a:pt x="101" y="42"/>
                  </a:cubicBezTo>
                  <a:lnTo>
                    <a:pt x="10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202"/>
            <p:cNvSpPr>
              <a:spLocks noEditPoints="1"/>
            </p:cNvSpPr>
            <p:nvPr/>
          </p:nvSpPr>
          <p:spPr bwMode="auto">
            <a:xfrm>
              <a:off x="4206875" y="2281238"/>
              <a:ext cx="354012" cy="455613"/>
            </a:xfrm>
            <a:custGeom>
              <a:avLst/>
              <a:gdLst>
                <a:gd name="T0" fmla="*/ 88 w 112"/>
                <a:gd name="T1" fmla="*/ 135 h 144"/>
                <a:gd name="T2" fmla="*/ 112 w 112"/>
                <a:gd name="T3" fmla="*/ 83 h 144"/>
                <a:gd name="T4" fmla="*/ 99 w 112"/>
                <a:gd name="T5" fmla="*/ 128 h 144"/>
                <a:gd name="T6" fmla="*/ 99 w 112"/>
                <a:gd name="T7" fmla="*/ 84 h 144"/>
                <a:gd name="T8" fmla="*/ 77 w 112"/>
                <a:gd name="T9" fmla="*/ 30 h 144"/>
                <a:gd name="T10" fmla="*/ 15 w 112"/>
                <a:gd name="T11" fmla="*/ 0 h 144"/>
                <a:gd name="T12" fmla="*/ 0 w 112"/>
                <a:gd name="T13" fmla="*/ 39 h 144"/>
                <a:gd name="T14" fmla="*/ 77 w 112"/>
                <a:gd name="T15" fmla="*/ 144 h 144"/>
                <a:gd name="T16" fmla="*/ 84 w 112"/>
                <a:gd name="T17" fmla="*/ 76 h 144"/>
                <a:gd name="T18" fmla="*/ 17 w 112"/>
                <a:gd name="T19" fmla="*/ 3 h 144"/>
                <a:gd name="T20" fmla="*/ 17 w 112"/>
                <a:gd name="T21" fmla="*/ 30 h 144"/>
                <a:gd name="T22" fmla="*/ 27 w 112"/>
                <a:gd name="T23" fmla="*/ 135 h 144"/>
                <a:gd name="T24" fmla="*/ 15 w 112"/>
                <a:gd name="T25" fmla="*/ 126 h 144"/>
                <a:gd name="T26" fmla="*/ 28 w 112"/>
                <a:gd name="T27" fmla="*/ 126 h 144"/>
                <a:gd name="T28" fmla="*/ 27 w 112"/>
                <a:gd name="T29" fmla="*/ 120 h 144"/>
                <a:gd name="T30" fmla="*/ 15 w 112"/>
                <a:gd name="T31" fmla="*/ 111 h 144"/>
                <a:gd name="T32" fmla="*/ 28 w 112"/>
                <a:gd name="T33" fmla="*/ 111 h 144"/>
                <a:gd name="T34" fmla="*/ 27 w 112"/>
                <a:gd name="T35" fmla="*/ 105 h 144"/>
                <a:gd name="T36" fmla="*/ 15 w 112"/>
                <a:gd name="T37" fmla="*/ 96 h 144"/>
                <a:gd name="T38" fmla="*/ 28 w 112"/>
                <a:gd name="T39" fmla="*/ 96 h 144"/>
                <a:gd name="T40" fmla="*/ 27 w 112"/>
                <a:gd name="T41" fmla="*/ 90 h 144"/>
                <a:gd name="T42" fmla="*/ 15 w 112"/>
                <a:gd name="T43" fmla="*/ 81 h 144"/>
                <a:gd name="T44" fmla="*/ 28 w 112"/>
                <a:gd name="T45" fmla="*/ 81 h 144"/>
                <a:gd name="T46" fmla="*/ 47 w 112"/>
                <a:gd name="T47" fmla="*/ 135 h 144"/>
                <a:gd name="T48" fmla="*/ 35 w 112"/>
                <a:gd name="T49" fmla="*/ 126 h 144"/>
                <a:gd name="T50" fmla="*/ 49 w 112"/>
                <a:gd name="T51" fmla="*/ 126 h 144"/>
                <a:gd name="T52" fmla="*/ 47 w 112"/>
                <a:gd name="T53" fmla="*/ 120 h 144"/>
                <a:gd name="T54" fmla="*/ 35 w 112"/>
                <a:gd name="T55" fmla="*/ 111 h 144"/>
                <a:gd name="T56" fmla="*/ 49 w 112"/>
                <a:gd name="T57" fmla="*/ 111 h 144"/>
                <a:gd name="T58" fmla="*/ 47 w 112"/>
                <a:gd name="T59" fmla="*/ 105 h 144"/>
                <a:gd name="T60" fmla="*/ 35 w 112"/>
                <a:gd name="T61" fmla="*/ 96 h 144"/>
                <a:gd name="T62" fmla="*/ 49 w 112"/>
                <a:gd name="T63" fmla="*/ 96 h 144"/>
                <a:gd name="T64" fmla="*/ 47 w 112"/>
                <a:gd name="T65" fmla="*/ 90 h 144"/>
                <a:gd name="T66" fmla="*/ 35 w 112"/>
                <a:gd name="T67" fmla="*/ 81 h 144"/>
                <a:gd name="T68" fmla="*/ 49 w 112"/>
                <a:gd name="T69" fmla="*/ 81 h 144"/>
                <a:gd name="T70" fmla="*/ 68 w 112"/>
                <a:gd name="T71" fmla="*/ 135 h 144"/>
                <a:gd name="T72" fmla="*/ 56 w 112"/>
                <a:gd name="T73" fmla="*/ 126 h 144"/>
                <a:gd name="T74" fmla="*/ 70 w 112"/>
                <a:gd name="T75" fmla="*/ 126 h 144"/>
                <a:gd name="T76" fmla="*/ 68 w 112"/>
                <a:gd name="T77" fmla="*/ 120 h 144"/>
                <a:gd name="T78" fmla="*/ 56 w 112"/>
                <a:gd name="T79" fmla="*/ 111 h 144"/>
                <a:gd name="T80" fmla="*/ 70 w 112"/>
                <a:gd name="T81" fmla="*/ 111 h 144"/>
                <a:gd name="T82" fmla="*/ 68 w 112"/>
                <a:gd name="T83" fmla="*/ 105 h 144"/>
                <a:gd name="T84" fmla="*/ 56 w 112"/>
                <a:gd name="T85" fmla="*/ 96 h 144"/>
                <a:gd name="T86" fmla="*/ 70 w 112"/>
                <a:gd name="T87" fmla="*/ 96 h 144"/>
                <a:gd name="T88" fmla="*/ 68 w 112"/>
                <a:gd name="T89" fmla="*/ 90 h 144"/>
                <a:gd name="T90" fmla="*/ 56 w 112"/>
                <a:gd name="T91" fmla="*/ 81 h 144"/>
                <a:gd name="T92" fmla="*/ 70 w 112"/>
                <a:gd name="T93" fmla="*/ 81 h 144"/>
                <a:gd name="T94" fmla="*/ 67 w 112"/>
                <a:gd name="T95" fmla="*/ 68 h 144"/>
                <a:gd name="T96" fmla="*/ 14 w 112"/>
                <a:gd name="T97" fmla="*/ 45 h 144"/>
                <a:gd name="T98" fmla="*/ 70 w 112"/>
                <a:gd name="T99" fmla="*/ 45 h 144"/>
                <a:gd name="T100" fmla="*/ 48 w 112"/>
                <a:gd name="T101" fmla="*/ 59 h 144"/>
                <a:gd name="T102" fmla="*/ 51 w 112"/>
                <a:gd name="T103" fmla="*/ 56 h 144"/>
                <a:gd name="T104" fmla="*/ 56 w 112"/>
                <a:gd name="T105" fmla="*/ 56 h 144"/>
                <a:gd name="T106" fmla="*/ 40 w 112"/>
                <a:gd name="T107" fmla="*/ 56 h 144"/>
                <a:gd name="T108" fmla="*/ 36 w 112"/>
                <a:gd name="T109" fmla="*/ 53 h 144"/>
                <a:gd name="T110" fmla="*/ 25 w 112"/>
                <a:gd name="T111" fmla="*/ 59 h 144"/>
                <a:gd name="T112" fmla="*/ 28 w 112"/>
                <a:gd name="T113" fmla="*/ 56 h 144"/>
                <a:gd name="T114" fmla="*/ 50 w 112"/>
                <a:gd name="T115" fmla="*/ 10 h 144"/>
                <a:gd name="T116" fmla="*/ 25 w 112"/>
                <a:gd name="T117" fmla="*/ 12 h 144"/>
                <a:gd name="T118" fmla="*/ 59 w 112"/>
                <a:gd name="T119" fmla="*/ 24 h 144"/>
                <a:gd name="T120" fmla="*/ 25 w 112"/>
                <a:gd name="T121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144">
                  <a:moveTo>
                    <a:pt x="105" y="76"/>
                  </a:moveTo>
                  <a:cubicBezTo>
                    <a:pt x="88" y="76"/>
                    <a:pt x="88" y="76"/>
                    <a:pt x="88" y="7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9" y="135"/>
                    <a:pt x="112" y="132"/>
                    <a:pt x="112" y="128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79"/>
                    <a:pt x="109" y="76"/>
                    <a:pt x="105" y="76"/>
                  </a:cubicBezTo>
                  <a:close/>
                  <a:moveTo>
                    <a:pt x="101" y="124"/>
                  </a:moveTo>
                  <a:cubicBezTo>
                    <a:pt x="101" y="126"/>
                    <a:pt x="100" y="128"/>
                    <a:pt x="99" y="128"/>
                  </a:cubicBezTo>
                  <a:cubicBezTo>
                    <a:pt x="97" y="128"/>
                    <a:pt x="96" y="126"/>
                    <a:pt x="96" y="124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6"/>
                    <a:pt x="97" y="84"/>
                    <a:pt x="99" y="84"/>
                  </a:cubicBezTo>
                  <a:cubicBezTo>
                    <a:pt x="100" y="84"/>
                    <a:pt x="101" y="86"/>
                    <a:pt x="101" y="88"/>
                  </a:cubicBezTo>
                  <a:lnTo>
                    <a:pt x="101" y="124"/>
                  </a:lnTo>
                  <a:close/>
                  <a:moveTo>
                    <a:pt x="77" y="30"/>
                  </a:moveTo>
                  <a:cubicBezTo>
                    <a:pt x="70" y="30"/>
                    <a:pt x="70" y="30"/>
                    <a:pt x="70" y="3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3" y="30"/>
                    <a:pt x="0" y="34"/>
                    <a:pt x="0" y="39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3" y="144"/>
                    <a:pt x="8" y="144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81" y="144"/>
                    <a:pt x="84" y="140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4"/>
                    <a:pt x="81" y="30"/>
                    <a:pt x="77" y="30"/>
                  </a:cubicBezTo>
                  <a:close/>
                  <a:moveTo>
                    <a:pt x="17" y="3"/>
                  </a:moveTo>
                  <a:cubicBezTo>
                    <a:pt x="67" y="3"/>
                    <a:pt x="67" y="3"/>
                    <a:pt x="67" y="3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17" y="30"/>
                    <a:pt x="17" y="30"/>
                    <a:pt x="17" y="30"/>
                  </a:cubicBezTo>
                  <a:lnTo>
                    <a:pt x="17" y="3"/>
                  </a:lnTo>
                  <a:close/>
                  <a:moveTo>
                    <a:pt x="28" y="133"/>
                  </a:moveTo>
                  <a:cubicBezTo>
                    <a:pt x="28" y="134"/>
                    <a:pt x="27" y="135"/>
                    <a:pt x="27" y="135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4"/>
                    <a:pt x="15" y="133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5"/>
                    <a:pt x="15" y="124"/>
                    <a:pt x="1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7" y="124"/>
                    <a:pt x="28" y="125"/>
                    <a:pt x="28" y="126"/>
                  </a:cubicBezTo>
                  <a:lnTo>
                    <a:pt x="28" y="133"/>
                  </a:lnTo>
                  <a:close/>
                  <a:moveTo>
                    <a:pt x="28" y="118"/>
                  </a:moveTo>
                  <a:cubicBezTo>
                    <a:pt x="28" y="119"/>
                    <a:pt x="27" y="120"/>
                    <a:pt x="27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0"/>
                    <a:pt x="16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8" y="110"/>
                    <a:pt x="28" y="111"/>
                  </a:cubicBezTo>
                  <a:lnTo>
                    <a:pt x="28" y="118"/>
                  </a:lnTo>
                  <a:close/>
                  <a:moveTo>
                    <a:pt x="28" y="104"/>
                  </a:moveTo>
                  <a:cubicBezTo>
                    <a:pt x="28" y="104"/>
                    <a:pt x="27" y="105"/>
                    <a:pt x="27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5" y="105"/>
                    <a:pt x="15" y="104"/>
                    <a:pt x="15" y="104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5"/>
                    <a:pt x="15" y="95"/>
                    <a:pt x="1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5"/>
                    <a:pt x="28" y="96"/>
                  </a:cubicBezTo>
                  <a:lnTo>
                    <a:pt x="28" y="104"/>
                  </a:lnTo>
                  <a:close/>
                  <a:moveTo>
                    <a:pt x="28" y="88"/>
                  </a:moveTo>
                  <a:cubicBezTo>
                    <a:pt x="28" y="89"/>
                    <a:pt x="27" y="90"/>
                    <a:pt x="27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5" y="90"/>
                    <a:pt x="15" y="89"/>
                    <a:pt x="15" y="88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0"/>
                    <a:pt x="15" y="79"/>
                    <a:pt x="16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8" y="80"/>
                    <a:pt x="28" y="81"/>
                  </a:cubicBezTo>
                  <a:lnTo>
                    <a:pt x="28" y="88"/>
                  </a:lnTo>
                  <a:close/>
                  <a:moveTo>
                    <a:pt x="49" y="133"/>
                  </a:moveTo>
                  <a:cubicBezTo>
                    <a:pt x="49" y="134"/>
                    <a:pt x="48" y="135"/>
                    <a:pt x="4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6" y="135"/>
                    <a:pt x="35" y="134"/>
                    <a:pt x="35" y="133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5" y="125"/>
                    <a:pt x="36" y="124"/>
                    <a:pt x="37" y="124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8" y="124"/>
                    <a:pt x="49" y="125"/>
                    <a:pt x="49" y="126"/>
                  </a:cubicBezTo>
                  <a:lnTo>
                    <a:pt x="49" y="133"/>
                  </a:lnTo>
                  <a:close/>
                  <a:moveTo>
                    <a:pt x="49" y="118"/>
                  </a:moveTo>
                  <a:cubicBezTo>
                    <a:pt x="49" y="119"/>
                    <a:pt x="48" y="120"/>
                    <a:pt x="4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6" y="120"/>
                    <a:pt x="35" y="119"/>
                    <a:pt x="35" y="118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0"/>
                    <a:pt x="36" y="110"/>
                    <a:pt x="3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8" y="110"/>
                    <a:pt x="49" y="110"/>
                    <a:pt x="49" y="111"/>
                  </a:cubicBezTo>
                  <a:lnTo>
                    <a:pt x="49" y="118"/>
                  </a:lnTo>
                  <a:close/>
                  <a:moveTo>
                    <a:pt x="49" y="104"/>
                  </a:moveTo>
                  <a:cubicBezTo>
                    <a:pt x="49" y="104"/>
                    <a:pt x="48" y="105"/>
                    <a:pt x="4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6" y="105"/>
                    <a:pt x="35" y="104"/>
                    <a:pt x="35" y="104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5"/>
                    <a:pt x="36" y="95"/>
                    <a:pt x="3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8" y="95"/>
                    <a:pt x="49" y="95"/>
                    <a:pt x="49" y="96"/>
                  </a:cubicBezTo>
                  <a:lnTo>
                    <a:pt x="49" y="104"/>
                  </a:lnTo>
                  <a:close/>
                  <a:moveTo>
                    <a:pt x="49" y="88"/>
                  </a:moveTo>
                  <a:cubicBezTo>
                    <a:pt x="49" y="89"/>
                    <a:pt x="48" y="90"/>
                    <a:pt x="4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90"/>
                    <a:pt x="35" y="89"/>
                    <a:pt x="35" y="8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0"/>
                    <a:pt x="36" y="79"/>
                    <a:pt x="3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80"/>
                    <a:pt x="49" y="81"/>
                  </a:cubicBezTo>
                  <a:lnTo>
                    <a:pt x="49" y="88"/>
                  </a:lnTo>
                  <a:close/>
                  <a:moveTo>
                    <a:pt x="70" y="133"/>
                  </a:moveTo>
                  <a:cubicBezTo>
                    <a:pt x="70" y="134"/>
                    <a:pt x="69" y="135"/>
                    <a:pt x="6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7" y="135"/>
                    <a:pt x="56" y="134"/>
                    <a:pt x="56" y="133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6" y="125"/>
                    <a:pt x="57" y="124"/>
                    <a:pt x="5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9" y="124"/>
                    <a:pt x="70" y="125"/>
                    <a:pt x="70" y="126"/>
                  </a:cubicBezTo>
                  <a:lnTo>
                    <a:pt x="70" y="133"/>
                  </a:lnTo>
                  <a:close/>
                  <a:moveTo>
                    <a:pt x="70" y="118"/>
                  </a:moveTo>
                  <a:cubicBezTo>
                    <a:pt x="70" y="119"/>
                    <a:pt x="69" y="120"/>
                    <a:pt x="6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6" y="119"/>
                    <a:pt x="56" y="118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7" y="110"/>
                    <a:pt x="5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10"/>
                    <a:pt x="70" y="110"/>
                    <a:pt x="70" y="111"/>
                  </a:cubicBezTo>
                  <a:lnTo>
                    <a:pt x="70" y="118"/>
                  </a:lnTo>
                  <a:close/>
                  <a:moveTo>
                    <a:pt x="70" y="104"/>
                  </a:moveTo>
                  <a:cubicBezTo>
                    <a:pt x="70" y="104"/>
                    <a:pt x="69" y="105"/>
                    <a:pt x="6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7" y="105"/>
                    <a:pt x="56" y="104"/>
                    <a:pt x="56" y="10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5"/>
                    <a:pt x="57" y="95"/>
                    <a:pt x="58" y="95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5"/>
                    <a:pt x="70" y="95"/>
                    <a:pt x="70" y="96"/>
                  </a:cubicBezTo>
                  <a:lnTo>
                    <a:pt x="70" y="104"/>
                  </a:lnTo>
                  <a:close/>
                  <a:moveTo>
                    <a:pt x="70" y="88"/>
                  </a:moveTo>
                  <a:cubicBezTo>
                    <a:pt x="70" y="89"/>
                    <a:pt x="69" y="90"/>
                    <a:pt x="6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7" y="90"/>
                    <a:pt x="56" y="89"/>
                    <a:pt x="56" y="88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0"/>
                    <a:pt x="57" y="79"/>
                    <a:pt x="5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9" y="79"/>
                    <a:pt x="70" y="80"/>
                    <a:pt x="70" y="81"/>
                  </a:cubicBezTo>
                  <a:lnTo>
                    <a:pt x="70" y="88"/>
                  </a:lnTo>
                  <a:close/>
                  <a:moveTo>
                    <a:pt x="70" y="66"/>
                  </a:moveTo>
                  <a:cubicBezTo>
                    <a:pt x="70" y="67"/>
                    <a:pt x="69" y="68"/>
                    <a:pt x="6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14" y="67"/>
                    <a:pt x="14" y="6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3"/>
                    <a:pt x="16" y="43"/>
                    <a:pt x="1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9" y="43"/>
                    <a:pt x="70" y="43"/>
                    <a:pt x="70" y="45"/>
                  </a:cubicBezTo>
                  <a:lnTo>
                    <a:pt x="70" y="66"/>
                  </a:lnTo>
                  <a:close/>
                  <a:moveTo>
                    <a:pt x="51" y="56"/>
                  </a:moveTo>
                  <a:cubicBezTo>
                    <a:pt x="51" y="58"/>
                    <a:pt x="50" y="59"/>
                    <a:pt x="48" y="59"/>
                  </a:cubicBezTo>
                  <a:cubicBezTo>
                    <a:pt x="46" y="59"/>
                    <a:pt x="44" y="58"/>
                    <a:pt x="44" y="56"/>
                  </a:cubicBezTo>
                  <a:cubicBezTo>
                    <a:pt x="44" y="54"/>
                    <a:pt x="46" y="53"/>
                    <a:pt x="48" y="53"/>
                  </a:cubicBezTo>
                  <a:cubicBezTo>
                    <a:pt x="50" y="53"/>
                    <a:pt x="51" y="54"/>
                    <a:pt x="51" y="56"/>
                  </a:cubicBezTo>
                  <a:close/>
                  <a:moveTo>
                    <a:pt x="63" y="56"/>
                  </a:moveTo>
                  <a:cubicBezTo>
                    <a:pt x="63" y="58"/>
                    <a:pt x="61" y="59"/>
                    <a:pt x="60" y="59"/>
                  </a:cubicBezTo>
                  <a:cubicBezTo>
                    <a:pt x="58" y="59"/>
                    <a:pt x="56" y="58"/>
                    <a:pt x="56" y="56"/>
                  </a:cubicBezTo>
                  <a:cubicBezTo>
                    <a:pt x="56" y="54"/>
                    <a:pt x="58" y="53"/>
                    <a:pt x="60" y="53"/>
                  </a:cubicBezTo>
                  <a:cubicBezTo>
                    <a:pt x="61" y="53"/>
                    <a:pt x="63" y="54"/>
                    <a:pt x="63" y="56"/>
                  </a:cubicBezTo>
                  <a:close/>
                  <a:moveTo>
                    <a:pt x="40" y="56"/>
                  </a:moveTo>
                  <a:cubicBezTo>
                    <a:pt x="40" y="58"/>
                    <a:pt x="38" y="59"/>
                    <a:pt x="36" y="59"/>
                  </a:cubicBezTo>
                  <a:cubicBezTo>
                    <a:pt x="34" y="59"/>
                    <a:pt x="33" y="58"/>
                    <a:pt x="33" y="56"/>
                  </a:cubicBezTo>
                  <a:cubicBezTo>
                    <a:pt x="33" y="54"/>
                    <a:pt x="34" y="53"/>
                    <a:pt x="36" y="53"/>
                  </a:cubicBezTo>
                  <a:cubicBezTo>
                    <a:pt x="38" y="53"/>
                    <a:pt x="40" y="54"/>
                    <a:pt x="40" y="56"/>
                  </a:cubicBezTo>
                  <a:close/>
                  <a:moveTo>
                    <a:pt x="28" y="56"/>
                  </a:moveTo>
                  <a:cubicBezTo>
                    <a:pt x="28" y="58"/>
                    <a:pt x="27" y="59"/>
                    <a:pt x="25" y="59"/>
                  </a:cubicBezTo>
                  <a:cubicBezTo>
                    <a:pt x="23" y="59"/>
                    <a:pt x="21" y="58"/>
                    <a:pt x="21" y="56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27" y="53"/>
                    <a:pt x="28" y="54"/>
                    <a:pt x="28" y="56"/>
                  </a:cubicBezTo>
                  <a:close/>
                  <a:moveTo>
                    <a:pt x="23" y="11"/>
                  </a:moveTo>
                  <a:cubicBezTo>
                    <a:pt x="23" y="10"/>
                    <a:pt x="24" y="10"/>
                    <a:pt x="25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3" y="12"/>
                    <a:pt x="23" y="11"/>
                  </a:cubicBezTo>
                  <a:close/>
                  <a:moveTo>
                    <a:pt x="61" y="22"/>
                  </a:moveTo>
                  <a:cubicBezTo>
                    <a:pt x="61" y="23"/>
                    <a:pt x="60" y="24"/>
                    <a:pt x="59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3" y="23"/>
                    <a:pt x="23" y="22"/>
                  </a:cubicBezTo>
                  <a:cubicBezTo>
                    <a:pt x="23" y="22"/>
                    <a:pt x="24" y="21"/>
                    <a:pt x="25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1" y="22"/>
                    <a:pt x="6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203"/>
            <p:cNvSpPr>
              <a:spLocks noEditPoints="1"/>
            </p:cNvSpPr>
            <p:nvPr/>
          </p:nvSpPr>
          <p:spPr bwMode="auto">
            <a:xfrm>
              <a:off x="8685213" y="519113"/>
              <a:ext cx="442912" cy="311150"/>
            </a:xfrm>
            <a:custGeom>
              <a:avLst/>
              <a:gdLst>
                <a:gd name="T0" fmla="*/ 115 w 140"/>
                <a:gd name="T1" fmla="*/ 11 h 98"/>
                <a:gd name="T2" fmla="*/ 110 w 140"/>
                <a:gd name="T3" fmla="*/ 14 h 98"/>
                <a:gd name="T4" fmla="*/ 114 w 140"/>
                <a:gd name="T5" fmla="*/ 27 h 98"/>
                <a:gd name="T6" fmla="*/ 109 w 140"/>
                <a:gd name="T7" fmla="*/ 20 h 98"/>
                <a:gd name="T8" fmla="*/ 104 w 140"/>
                <a:gd name="T9" fmla="*/ 20 h 98"/>
                <a:gd name="T10" fmla="*/ 112 w 140"/>
                <a:gd name="T11" fmla="*/ 20 h 98"/>
                <a:gd name="T12" fmla="*/ 103 w 140"/>
                <a:gd name="T13" fmla="*/ 13 h 98"/>
                <a:gd name="T14" fmla="*/ 103 w 140"/>
                <a:gd name="T15" fmla="*/ 14 h 98"/>
                <a:gd name="T16" fmla="*/ 96 w 140"/>
                <a:gd name="T17" fmla="*/ 18 h 98"/>
                <a:gd name="T18" fmla="*/ 80 w 140"/>
                <a:gd name="T19" fmla="*/ 59 h 98"/>
                <a:gd name="T20" fmla="*/ 34 w 140"/>
                <a:gd name="T21" fmla="*/ 17 h 98"/>
                <a:gd name="T22" fmla="*/ 15 w 140"/>
                <a:gd name="T23" fmla="*/ 24 h 98"/>
                <a:gd name="T24" fmla="*/ 9 w 140"/>
                <a:gd name="T25" fmla="*/ 16 h 98"/>
                <a:gd name="T26" fmla="*/ 27 w 140"/>
                <a:gd name="T27" fmla="*/ 87 h 98"/>
                <a:gd name="T28" fmla="*/ 31 w 140"/>
                <a:gd name="T29" fmla="*/ 54 h 98"/>
                <a:gd name="T30" fmla="*/ 34 w 140"/>
                <a:gd name="T31" fmla="*/ 56 h 98"/>
                <a:gd name="T32" fmla="*/ 46 w 140"/>
                <a:gd name="T33" fmla="*/ 43 h 98"/>
                <a:gd name="T34" fmla="*/ 34 w 140"/>
                <a:gd name="T35" fmla="*/ 40 h 98"/>
                <a:gd name="T36" fmla="*/ 32 w 140"/>
                <a:gd name="T37" fmla="*/ 44 h 98"/>
                <a:gd name="T38" fmla="*/ 18 w 140"/>
                <a:gd name="T39" fmla="*/ 46 h 98"/>
                <a:gd name="T40" fmla="*/ 21 w 140"/>
                <a:gd name="T41" fmla="*/ 36 h 98"/>
                <a:gd name="T42" fmla="*/ 22 w 140"/>
                <a:gd name="T43" fmla="*/ 33 h 98"/>
                <a:gd name="T44" fmla="*/ 15 w 140"/>
                <a:gd name="T45" fmla="*/ 33 h 98"/>
                <a:gd name="T46" fmla="*/ 24 w 140"/>
                <a:gd name="T47" fmla="*/ 24 h 98"/>
                <a:gd name="T48" fmla="*/ 23 w 140"/>
                <a:gd name="T49" fmla="*/ 16 h 98"/>
                <a:gd name="T50" fmla="*/ 31 w 140"/>
                <a:gd name="T51" fmla="*/ 20 h 98"/>
                <a:gd name="T52" fmla="*/ 41 w 140"/>
                <a:gd name="T53" fmla="*/ 13 h 98"/>
                <a:gd name="T54" fmla="*/ 45 w 140"/>
                <a:gd name="T55" fmla="*/ 16 h 98"/>
                <a:gd name="T56" fmla="*/ 61 w 140"/>
                <a:gd name="T57" fmla="*/ 16 h 98"/>
                <a:gd name="T58" fmla="*/ 78 w 140"/>
                <a:gd name="T59" fmla="*/ 24 h 98"/>
                <a:gd name="T60" fmla="*/ 69 w 140"/>
                <a:gd name="T61" fmla="*/ 27 h 98"/>
                <a:gd name="T62" fmla="*/ 57 w 140"/>
                <a:gd name="T63" fmla="*/ 37 h 98"/>
                <a:gd name="T64" fmla="*/ 54 w 140"/>
                <a:gd name="T65" fmla="*/ 43 h 98"/>
                <a:gd name="T66" fmla="*/ 53 w 140"/>
                <a:gd name="T67" fmla="*/ 53 h 98"/>
                <a:gd name="T68" fmla="*/ 75 w 140"/>
                <a:gd name="T69" fmla="*/ 56 h 98"/>
                <a:gd name="T70" fmla="*/ 77 w 140"/>
                <a:gd name="T71" fmla="*/ 58 h 98"/>
                <a:gd name="T72" fmla="*/ 66 w 140"/>
                <a:gd name="T73" fmla="*/ 53 h 98"/>
                <a:gd name="T74" fmla="*/ 56 w 140"/>
                <a:gd name="T75" fmla="*/ 52 h 98"/>
                <a:gd name="T76" fmla="*/ 64 w 140"/>
                <a:gd name="T77" fmla="*/ 53 h 98"/>
                <a:gd name="T78" fmla="*/ 54 w 140"/>
                <a:gd name="T79" fmla="*/ 45 h 98"/>
                <a:gd name="T80" fmla="*/ 61 w 140"/>
                <a:gd name="T81" fmla="*/ 39 h 98"/>
                <a:gd name="T82" fmla="*/ 65 w 140"/>
                <a:gd name="T83" fmla="*/ 33 h 98"/>
                <a:gd name="T84" fmla="*/ 53 w 140"/>
                <a:gd name="T85" fmla="*/ 62 h 98"/>
                <a:gd name="T86" fmla="*/ 63 w 140"/>
                <a:gd name="T87" fmla="*/ 56 h 98"/>
                <a:gd name="T88" fmla="*/ 63 w 140"/>
                <a:gd name="T89" fmla="*/ 66 h 98"/>
                <a:gd name="T90" fmla="*/ 72 w 140"/>
                <a:gd name="T91" fmla="*/ 64 h 98"/>
                <a:gd name="T92" fmla="*/ 104 w 140"/>
                <a:gd name="T93" fmla="*/ 55 h 98"/>
                <a:gd name="T94" fmla="*/ 110 w 140"/>
                <a:gd name="T95" fmla="*/ 75 h 98"/>
                <a:gd name="T96" fmla="*/ 108 w 140"/>
                <a:gd name="T97" fmla="*/ 55 h 98"/>
                <a:gd name="T98" fmla="*/ 96 w 140"/>
                <a:gd name="T99" fmla="*/ 42 h 98"/>
                <a:gd name="T100" fmla="*/ 83 w 140"/>
                <a:gd name="T101" fmla="*/ 24 h 98"/>
                <a:gd name="T102" fmla="*/ 106 w 140"/>
                <a:gd name="T103" fmla="*/ 23 h 98"/>
                <a:gd name="T104" fmla="*/ 105 w 140"/>
                <a:gd name="T105" fmla="*/ 30 h 98"/>
                <a:gd name="T106" fmla="*/ 115 w 140"/>
                <a:gd name="T107" fmla="*/ 32 h 98"/>
                <a:gd name="T108" fmla="*/ 107 w 140"/>
                <a:gd name="T109" fmla="*/ 37 h 98"/>
                <a:gd name="T110" fmla="*/ 103 w 140"/>
                <a:gd name="T111" fmla="*/ 45 h 98"/>
                <a:gd name="T112" fmla="*/ 115 w 140"/>
                <a:gd name="T113" fmla="*/ 54 h 98"/>
                <a:gd name="T114" fmla="*/ 113 w 140"/>
                <a:gd name="T115" fmla="*/ 50 h 98"/>
                <a:gd name="T116" fmla="*/ 131 w 140"/>
                <a:gd name="T117" fmla="*/ 18 h 98"/>
                <a:gd name="T118" fmla="*/ 121 w 140"/>
                <a:gd name="T119" fmla="*/ 28 h 98"/>
                <a:gd name="T120" fmla="*/ 117 w 140"/>
                <a:gd name="T121" fmla="*/ 12 h 98"/>
                <a:gd name="T122" fmla="*/ 127 w 140"/>
                <a:gd name="T123" fmla="*/ 11 h 98"/>
                <a:gd name="T124" fmla="*/ 53 w 140"/>
                <a:gd name="T125" fmla="*/ 7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98">
                  <a:moveTo>
                    <a:pt x="13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4"/>
                    <a:pt x="5" y="98"/>
                    <a:pt x="10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6" y="98"/>
                    <a:pt x="140" y="94"/>
                    <a:pt x="140" y="8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4"/>
                    <a:pt x="136" y="0"/>
                    <a:pt x="131" y="0"/>
                  </a:cubicBezTo>
                  <a:close/>
                  <a:moveTo>
                    <a:pt x="109" y="10"/>
                  </a:moveTo>
                  <a:cubicBezTo>
                    <a:pt x="108" y="10"/>
                    <a:pt x="108" y="10"/>
                    <a:pt x="108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10"/>
                    <a:pt x="109" y="10"/>
                    <a:pt x="109" y="10"/>
                  </a:cubicBezTo>
                  <a:close/>
                  <a:moveTo>
                    <a:pt x="115" y="25"/>
                  </a:move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5"/>
                    <a:pt x="114" y="25"/>
                    <a:pt x="114" y="25"/>
                  </a:cubicBezTo>
                  <a:lnTo>
                    <a:pt x="115" y="25"/>
                  </a:lnTo>
                  <a:close/>
                  <a:moveTo>
                    <a:pt x="110" y="29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lose/>
                  <a:moveTo>
                    <a:pt x="106" y="19"/>
                  </a:move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lnTo>
                    <a:pt x="106" y="19"/>
                  </a:lnTo>
                  <a:close/>
                  <a:moveTo>
                    <a:pt x="104" y="16"/>
                  </a:moveTo>
                  <a:cubicBezTo>
                    <a:pt x="104" y="16"/>
                    <a:pt x="104" y="16"/>
                    <a:pt x="104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lnTo>
                    <a:pt x="104" y="16"/>
                  </a:lnTo>
                  <a:close/>
                  <a:moveTo>
                    <a:pt x="104" y="20"/>
                  </a:moveTo>
                  <a:cubicBezTo>
                    <a:pt x="104" y="19"/>
                    <a:pt x="104" y="19"/>
                    <a:pt x="104" y="19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lose/>
                  <a:moveTo>
                    <a:pt x="105" y="23"/>
                  </a:move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3"/>
                    <a:pt x="104" y="23"/>
                    <a:pt x="104" y="23"/>
                  </a:cubicBezTo>
                  <a:lnTo>
                    <a:pt x="105" y="23"/>
                  </a:lnTo>
                  <a:close/>
                  <a:moveTo>
                    <a:pt x="105" y="17"/>
                  </a:move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6" y="17"/>
                    <a:pt x="106" y="17"/>
                    <a:pt x="106" y="17"/>
                  </a:cubicBezTo>
                  <a:lnTo>
                    <a:pt x="105" y="17"/>
                  </a:lnTo>
                  <a:close/>
                  <a:moveTo>
                    <a:pt x="108" y="17"/>
                  </a:moveTo>
                  <a:cubicBezTo>
                    <a:pt x="109" y="17"/>
                    <a:pt x="109" y="17"/>
                    <a:pt x="109" y="17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8" y="17"/>
                    <a:pt x="108" y="17"/>
                  </a:cubicBezTo>
                  <a:close/>
                  <a:moveTo>
                    <a:pt x="111" y="19"/>
                  </a:moveTo>
                  <a:cubicBezTo>
                    <a:pt x="112" y="19"/>
                    <a:pt x="112" y="19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1" y="20"/>
                  </a:cubicBezTo>
                  <a:lnTo>
                    <a:pt x="111" y="19"/>
                  </a:lnTo>
                  <a:close/>
                  <a:moveTo>
                    <a:pt x="106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6" y="13"/>
                    <a:pt x="106" y="13"/>
                    <a:pt x="106" y="13"/>
                  </a:cubicBezTo>
                  <a:lnTo>
                    <a:pt x="106" y="12"/>
                  </a:lnTo>
                  <a:close/>
                  <a:moveTo>
                    <a:pt x="106" y="14"/>
                  </a:move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6" y="14"/>
                    <a:pt x="106" y="14"/>
                    <a:pt x="106" y="14"/>
                  </a:cubicBezTo>
                  <a:close/>
                  <a:moveTo>
                    <a:pt x="105" y="12"/>
                  </a:moveTo>
                  <a:cubicBezTo>
                    <a:pt x="105" y="12"/>
                    <a:pt x="105" y="12"/>
                    <a:pt x="105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2"/>
                    <a:pt x="105" y="12"/>
                    <a:pt x="105" y="12"/>
                  </a:cubicBezTo>
                  <a:close/>
                  <a:moveTo>
                    <a:pt x="103" y="13"/>
                  </a:move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lose/>
                  <a:moveTo>
                    <a:pt x="102" y="22"/>
                  </a:moveTo>
                  <a:cubicBezTo>
                    <a:pt x="101" y="23"/>
                    <a:pt x="101" y="23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2"/>
                    <a:pt x="102" y="22"/>
                    <a:pt x="102" y="22"/>
                  </a:cubicBezTo>
                  <a:close/>
                  <a:moveTo>
                    <a:pt x="102" y="14"/>
                  </a:move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4"/>
                    <a:pt x="102" y="14"/>
                    <a:pt x="102" y="14"/>
                  </a:cubicBezTo>
                  <a:close/>
                  <a:moveTo>
                    <a:pt x="100" y="14"/>
                  </a:move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lose/>
                  <a:moveTo>
                    <a:pt x="97" y="15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7" y="15"/>
                    <a:pt x="97" y="15"/>
                    <a:pt x="97" y="15"/>
                  </a:cubicBezTo>
                  <a:close/>
                  <a:moveTo>
                    <a:pt x="96" y="19"/>
                  </a:move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19"/>
                    <a:pt x="96" y="19"/>
                    <a:pt x="96" y="19"/>
                  </a:cubicBezTo>
                  <a:close/>
                  <a:moveTo>
                    <a:pt x="81" y="45"/>
                  </a:moveTo>
                  <a:cubicBezTo>
                    <a:pt x="81" y="45"/>
                    <a:pt x="81" y="45"/>
                    <a:pt x="81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lose/>
                  <a:moveTo>
                    <a:pt x="80" y="45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close/>
                  <a:moveTo>
                    <a:pt x="79" y="60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lnTo>
                    <a:pt x="79" y="60"/>
                  </a:lnTo>
                  <a:close/>
                  <a:moveTo>
                    <a:pt x="79" y="56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lose/>
                  <a:moveTo>
                    <a:pt x="78" y="57"/>
                  </a:move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7"/>
                    <a:pt x="78" y="57"/>
                    <a:pt x="78" y="57"/>
                  </a:cubicBezTo>
                  <a:close/>
                  <a:moveTo>
                    <a:pt x="35" y="14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14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lnTo>
                    <a:pt x="14" y="22"/>
                  </a:lnTo>
                  <a:close/>
                  <a:moveTo>
                    <a:pt x="13" y="26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lnTo>
                    <a:pt x="8" y="16"/>
                  </a:lnTo>
                  <a:close/>
                  <a:moveTo>
                    <a:pt x="18" y="88"/>
                  </a:moveTo>
                  <a:cubicBezTo>
                    <a:pt x="18" y="89"/>
                    <a:pt x="18" y="89"/>
                    <a:pt x="18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8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6"/>
                    <a:pt x="11" y="85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9" y="84"/>
                    <a:pt x="19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7"/>
                    <a:pt x="19" y="87"/>
                    <a:pt x="19" y="87"/>
                  </a:cubicBezTo>
                  <a:lnTo>
                    <a:pt x="18" y="88"/>
                  </a:lnTo>
                  <a:close/>
                  <a:moveTo>
                    <a:pt x="22" y="73"/>
                  </a:moveTo>
                  <a:cubicBezTo>
                    <a:pt x="22" y="73"/>
                    <a:pt x="22" y="73"/>
                    <a:pt x="22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3"/>
                    <a:pt x="18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0"/>
                    <a:pt x="12" y="70"/>
                    <a:pt x="12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4" y="68"/>
                    <a:pt x="14" y="68"/>
                    <a:pt x="15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9" y="69"/>
                    <a:pt x="19" y="69"/>
                    <a:pt x="19" y="69"/>
                  </a:cubicBezTo>
                  <a:lnTo>
                    <a:pt x="22" y="73"/>
                  </a:lnTo>
                  <a:close/>
                  <a:moveTo>
                    <a:pt x="20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3" y="71"/>
                    <a:pt x="23" y="71"/>
                    <a:pt x="23" y="71"/>
                  </a:cubicBezTo>
                  <a:lnTo>
                    <a:pt x="20" y="68"/>
                  </a:lnTo>
                  <a:close/>
                  <a:moveTo>
                    <a:pt x="18" y="74"/>
                  </a:moveTo>
                  <a:cubicBezTo>
                    <a:pt x="18" y="78"/>
                    <a:pt x="18" y="78"/>
                    <a:pt x="18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4"/>
                    <a:pt x="11" y="74"/>
                    <a:pt x="11" y="74"/>
                  </a:cubicBezTo>
                  <a:lnTo>
                    <a:pt x="18" y="74"/>
                  </a:lnTo>
                  <a:close/>
                  <a:moveTo>
                    <a:pt x="18" y="79"/>
                  </a:moveTo>
                  <a:cubicBezTo>
                    <a:pt x="18" y="82"/>
                    <a:pt x="18" y="82"/>
                    <a:pt x="18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79"/>
                    <a:pt x="11" y="79"/>
                    <a:pt x="11" y="79"/>
                  </a:cubicBezTo>
                  <a:lnTo>
                    <a:pt x="18" y="79"/>
                  </a:lnTo>
                  <a:close/>
                  <a:moveTo>
                    <a:pt x="26" y="89"/>
                  </a:moveTo>
                  <a:cubicBezTo>
                    <a:pt x="20" y="89"/>
                    <a:pt x="20" y="89"/>
                    <a:pt x="20" y="89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6" y="88"/>
                    <a:pt x="26" y="88"/>
                    <a:pt x="26" y="88"/>
                  </a:cubicBezTo>
                  <a:lnTo>
                    <a:pt x="26" y="89"/>
                  </a:lnTo>
                  <a:close/>
                  <a:moveTo>
                    <a:pt x="34" y="85"/>
                  </a:moveTo>
                  <a:cubicBezTo>
                    <a:pt x="34" y="86"/>
                    <a:pt x="34" y="87"/>
                    <a:pt x="34" y="87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8"/>
                    <a:pt x="32" y="89"/>
                    <a:pt x="31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4"/>
                    <a:pt x="28" y="84"/>
                    <a:pt x="28" y="84"/>
                  </a:cubicBezTo>
                  <a:cubicBezTo>
                    <a:pt x="34" y="84"/>
                    <a:pt x="34" y="84"/>
                    <a:pt x="34" y="84"/>
                  </a:cubicBezTo>
                  <a:lnTo>
                    <a:pt x="34" y="85"/>
                  </a:lnTo>
                  <a:close/>
                  <a:moveTo>
                    <a:pt x="34" y="82"/>
                  </a:moveTo>
                  <a:cubicBezTo>
                    <a:pt x="28" y="82"/>
                    <a:pt x="28" y="82"/>
                    <a:pt x="28" y="82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34" y="79"/>
                    <a:pt x="34" y="79"/>
                    <a:pt x="34" y="79"/>
                  </a:cubicBezTo>
                  <a:lnTo>
                    <a:pt x="34" y="82"/>
                  </a:lnTo>
                  <a:close/>
                  <a:moveTo>
                    <a:pt x="34" y="77"/>
                  </a:moveTo>
                  <a:cubicBezTo>
                    <a:pt x="28" y="77"/>
                    <a:pt x="28" y="77"/>
                    <a:pt x="28" y="77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4" y="74"/>
                    <a:pt x="34" y="74"/>
                    <a:pt x="34" y="74"/>
                  </a:cubicBezTo>
                  <a:lnTo>
                    <a:pt x="34" y="77"/>
                  </a:lnTo>
                  <a:close/>
                  <a:moveTo>
                    <a:pt x="34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7" y="73"/>
                    <a:pt x="27" y="73"/>
                    <a:pt x="27" y="74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2" y="68"/>
                    <a:pt x="32" y="68"/>
                    <a:pt x="33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1"/>
                  </a:cubicBezTo>
                  <a:lnTo>
                    <a:pt x="34" y="73"/>
                  </a:lnTo>
                  <a:close/>
                  <a:moveTo>
                    <a:pt x="29" y="52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lose/>
                  <a:moveTo>
                    <a:pt x="30" y="52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30" y="52"/>
                  </a:lnTo>
                  <a:close/>
                  <a:moveTo>
                    <a:pt x="31" y="52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2"/>
                    <a:pt x="31" y="52"/>
                    <a:pt x="31" y="52"/>
                  </a:cubicBezTo>
                  <a:close/>
                  <a:moveTo>
                    <a:pt x="31" y="52"/>
                  </a:moveTo>
                  <a:cubicBezTo>
                    <a:pt x="31" y="52"/>
                    <a:pt x="31" y="52"/>
                    <a:pt x="31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31" y="52"/>
                  </a:lnTo>
                  <a:close/>
                  <a:moveTo>
                    <a:pt x="32" y="55"/>
                  </a:moveTo>
                  <a:cubicBezTo>
                    <a:pt x="32" y="56"/>
                    <a:pt x="32" y="56"/>
                    <a:pt x="32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lnTo>
                    <a:pt x="32" y="55"/>
                  </a:lnTo>
                  <a:close/>
                  <a:moveTo>
                    <a:pt x="33" y="51"/>
                  </a:move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lnTo>
                    <a:pt x="33" y="51"/>
                  </a:lnTo>
                  <a:close/>
                  <a:moveTo>
                    <a:pt x="33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5"/>
                    <a:pt x="33" y="55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lose/>
                  <a:moveTo>
                    <a:pt x="34" y="56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lnTo>
                    <a:pt x="34" y="56"/>
                  </a:lnTo>
                  <a:close/>
                  <a:moveTo>
                    <a:pt x="39" y="45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8" y="45"/>
                    <a:pt x="38" y="45"/>
                  </a:cubicBezTo>
                  <a:lnTo>
                    <a:pt x="39" y="45"/>
                  </a:lnTo>
                  <a:close/>
                  <a:moveTo>
                    <a:pt x="40" y="48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8"/>
                    <a:pt x="40" y="48"/>
                    <a:pt x="40" y="48"/>
                  </a:cubicBezTo>
                  <a:close/>
                  <a:moveTo>
                    <a:pt x="45" y="47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7"/>
                    <a:pt x="46" y="47"/>
                    <a:pt x="46" y="47"/>
                  </a:cubicBezTo>
                  <a:lnTo>
                    <a:pt x="45" y="47"/>
                  </a:lnTo>
                  <a:close/>
                  <a:moveTo>
                    <a:pt x="46" y="47"/>
                  </a:move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lnTo>
                    <a:pt x="46" y="47"/>
                  </a:lnTo>
                  <a:close/>
                  <a:moveTo>
                    <a:pt x="75" y="60"/>
                  </a:moveTo>
                  <a:cubicBezTo>
                    <a:pt x="75" y="60"/>
                    <a:pt x="75" y="60"/>
                    <a:pt x="75" y="60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lose/>
                  <a:moveTo>
                    <a:pt x="75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0"/>
                    <a:pt x="75" y="60"/>
                  </a:cubicBezTo>
                  <a:lnTo>
                    <a:pt x="75" y="59"/>
                  </a:lnTo>
                  <a:close/>
                  <a:moveTo>
                    <a:pt x="75" y="57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lnTo>
                    <a:pt x="75" y="57"/>
                  </a:lnTo>
                  <a:close/>
                  <a:moveTo>
                    <a:pt x="73" y="57"/>
                  </a:move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lose/>
                  <a:moveTo>
                    <a:pt x="76" y="60"/>
                  </a:move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lnTo>
                    <a:pt x="76" y="60"/>
                  </a:lnTo>
                  <a:close/>
                  <a:moveTo>
                    <a:pt x="76" y="60"/>
                  </a:move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6" y="60"/>
                    <a:pt x="76" y="60"/>
                    <a:pt x="76" y="60"/>
                  </a:cubicBezTo>
                  <a:close/>
                  <a:moveTo>
                    <a:pt x="77" y="58"/>
                  </a:move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lose/>
                  <a:moveTo>
                    <a:pt x="77" y="56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7" y="56"/>
                  </a:cubicBezTo>
                  <a:close/>
                  <a:moveTo>
                    <a:pt x="71" y="58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lnTo>
                    <a:pt x="71" y="58"/>
                  </a:lnTo>
                  <a:close/>
                  <a:moveTo>
                    <a:pt x="69" y="60"/>
                  </a:move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lnTo>
                    <a:pt x="69" y="60"/>
                  </a:ln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55"/>
                  </a:moveTo>
                  <a:cubicBezTo>
                    <a:pt x="67" y="55"/>
                    <a:pt x="67" y="55"/>
                    <a:pt x="67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lose/>
                  <a:moveTo>
                    <a:pt x="64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4"/>
                    <a:pt x="64" y="54"/>
                    <a:pt x="64" y="54"/>
                  </a:cubicBezTo>
                  <a:close/>
                  <a:moveTo>
                    <a:pt x="59" y="53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lnTo>
                    <a:pt x="59" y="53"/>
                  </a:lnTo>
                  <a:close/>
                  <a:moveTo>
                    <a:pt x="51" y="50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lose/>
                  <a:moveTo>
                    <a:pt x="53" y="47"/>
                  </a:moveTo>
                  <a:cubicBezTo>
                    <a:pt x="53" y="47"/>
                    <a:pt x="53" y="47"/>
                    <a:pt x="53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7"/>
                    <a:pt x="53" y="47"/>
                    <a:pt x="53" y="47"/>
                  </a:cubicBezTo>
                  <a:close/>
                  <a:moveTo>
                    <a:pt x="55" y="45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lnTo>
                    <a:pt x="55" y="45"/>
                  </a:lnTo>
                  <a:close/>
                  <a:moveTo>
                    <a:pt x="65" y="35"/>
                  </a:move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lnTo>
                    <a:pt x="65" y="35"/>
                  </a:lnTo>
                  <a:close/>
                  <a:moveTo>
                    <a:pt x="64" y="32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72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lose/>
                  <a:moveTo>
                    <a:pt x="58" y="84"/>
                  </a:moveTo>
                  <a:cubicBezTo>
                    <a:pt x="57" y="84"/>
                    <a:pt x="57" y="85"/>
                    <a:pt x="57" y="85"/>
                  </a:cubicBezTo>
                  <a:cubicBezTo>
                    <a:pt x="56" y="85"/>
                    <a:pt x="55" y="86"/>
                    <a:pt x="55" y="86"/>
                  </a:cubicBezTo>
                  <a:cubicBezTo>
                    <a:pt x="54" y="86"/>
                    <a:pt x="53" y="86"/>
                    <a:pt x="52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3" y="73"/>
                    <a:pt x="54" y="73"/>
                    <a:pt x="54" y="73"/>
                  </a:cubicBezTo>
                  <a:cubicBezTo>
                    <a:pt x="55" y="73"/>
                    <a:pt x="55" y="73"/>
                    <a:pt x="56" y="73"/>
                  </a:cubicBezTo>
                  <a:cubicBezTo>
                    <a:pt x="56" y="74"/>
                    <a:pt x="56" y="74"/>
                    <a:pt x="57" y="74"/>
                  </a:cubicBezTo>
                  <a:cubicBezTo>
                    <a:pt x="57" y="75"/>
                    <a:pt x="57" y="75"/>
                    <a:pt x="57" y="76"/>
                  </a:cubicBezTo>
                  <a:cubicBezTo>
                    <a:pt x="57" y="77"/>
                    <a:pt x="57" y="77"/>
                    <a:pt x="57" y="78"/>
                  </a:cubicBezTo>
                  <a:cubicBezTo>
                    <a:pt x="56" y="78"/>
                    <a:pt x="56" y="78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7" y="79"/>
                    <a:pt x="57" y="80"/>
                  </a:cubicBezTo>
                  <a:cubicBezTo>
                    <a:pt x="58" y="80"/>
                    <a:pt x="58" y="81"/>
                    <a:pt x="58" y="82"/>
                  </a:cubicBezTo>
                  <a:cubicBezTo>
                    <a:pt x="58" y="83"/>
                    <a:pt x="58" y="83"/>
                    <a:pt x="58" y="84"/>
                  </a:cubicBezTo>
                  <a:close/>
                  <a:moveTo>
                    <a:pt x="59" y="63"/>
                  </a:moveTo>
                  <a:cubicBezTo>
                    <a:pt x="58" y="63"/>
                    <a:pt x="58" y="63"/>
                    <a:pt x="58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lnTo>
                    <a:pt x="59" y="63"/>
                  </a:lnTo>
                  <a:close/>
                  <a:moveTo>
                    <a:pt x="63" y="66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lose/>
                  <a:moveTo>
                    <a:pt x="69" y="86"/>
                  </a:moveTo>
                  <a:cubicBezTo>
                    <a:pt x="68" y="83"/>
                    <a:pt x="68" y="83"/>
                    <a:pt x="68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3" y="86"/>
                    <a:pt x="73" y="86"/>
                    <a:pt x="73" y="86"/>
                  </a:cubicBezTo>
                  <a:lnTo>
                    <a:pt x="69" y="86"/>
                  </a:lnTo>
                  <a:close/>
                  <a:moveTo>
                    <a:pt x="73" y="66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73" y="66"/>
                  </a:lnTo>
                  <a:close/>
                  <a:moveTo>
                    <a:pt x="74" y="58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lose/>
                  <a:moveTo>
                    <a:pt x="74" y="61"/>
                  </a:moveTo>
                  <a:cubicBezTo>
                    <a:pt x="75" y="61"/>
                    <a:pt x="75" y="61"/>
                    <a:pt x="75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4" y="62"/>
                    <a:pt x="74" y="62"/>
                    <a:pt x="74" y="62"/>
                  </a:cubicBezTo>
                  <a:lnTo>
                    <a:pt x="74" y="61"/>
                  </a:lnTo>
                  <a:close/>
                  <a:moveTo>
                    <a:pt x="87" y="86"/>
                  </a:moveTo>
                  <a:cubicBezTo>
                    <a:pt x="84" y="86"/>
                    <a:pt x="84" y="86"/>
                    <a:pt x="84" y="8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7" y="73"/>
                    <a:pt x="87" y="73"/>
                    <a:pt x="87" y="73"/>
                  </a:cubicBezTo>
                  <a:lnTo>
                    <a:pt x="87" y="86"/>
                  </a:lnTo>
                  <a:close/>
                  <a:moveTo>
                    <a:pt x="99" y="86"/>
                  </a:moveTo>
                  <a:cubicBezTo>
                    <a:pt x="95" y="81"/>
                    <a:pt x="95" y="81"/>
                    <a:pt x="95" y="81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3" y="86"/>
                    <a:pt x="103" y="86"/>
                    <a:pt x="103" y="86"/>
                  </a:cubicBezTo>
                  <a:lnTo>
                    <a:pt x="99" y="86"/>
                  </a:lnTo>
                  <a:close/>
                  <a:moveTo>
                    <a:pt x="104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6"/>
                    <a:pt x="105" y="56"/>
                    <a:pt x="105" y="56"/>
                  </a:cubicBezTo>
                  <a:lnTo>
                    <a:pt x="104" y="56"/>
                  </a:lnTo>
                  <a:close/>
                  <a:moveTo>
                    <a:pt x="106" y="65"/>
                  </a:move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65"/>
                    <a:pt x="107" y="65"/>
                    <a:pt x="107" y="65"/>
                  </a:cubicBezTo>
                  <a:lnTo>
                    <a:pt x="106" y="65"/>
                  </a:lnTo>
                  <a:close/>
                  <a:moveTo>
                    <a:pt x="113" y="77"/>
                  </a:moveTo>
                  <a:cubicBezTo>
                    <a:pt x="113" y="77"/>
                    <a:pt x="113" y="77"/>
                    <a:pt x="113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lnTo>
                    <a:pt x="113" y="77"/>
                  </a:lnTo>
                  <a:close/>
                  <a:moveTo>
                    <a:pt x="123" y="60"/>
                  </a:moveTo>
                  <a:cubicBezTo>
                    <a:pt x="121" y="62"/>
                    <a:pt x="121" y="62"/>
                    <a:pt x="121" y="62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9" y="78"/>
                    <a:pt x="109" y="78"/>
                    <a:pt x="109" y="78"/>
                  </a:cubicBezTo>
                  <a:cubicBezTo>
                    <a:pt x="109" y="78"/>
                    <a:pt x="109" y="78"/>
                    <a:pt x="109" y="78"/>
                  </a:cubicBezTo>
                  <a:cubicBezTo>
                    <a:pt x="109" y="78"/>
                    <a:pt x="109" y="78"/>
                    <a:pt x="109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59"/>
                    <a:pt x="123" y="59"/>
                    <a:pt x="123" y="59"/>
                  </a:cubicBezTo>
                  <a:lnTo>
                    <a:pt x="123" y="60"/>
                  </a:lnTo>
                  <a:close/>
                  <a:moveTo>
                    <a:pt x="114" y="51"/>
                  </a:moveTo>
                  <a:cubicBezTo>
                    <a:pt x="113" y="50"/>
                    <a:pt x="113" y="50"/>
                    <a:pt x="113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1"/>
                    <a:pt x="114" y="51"/>
                    <a:pt x="114" y="51"/>
                  </a:cubicBezTo>
                  <a:close/>
                  <a:moveTo>
                    <a:pt x="108" y="48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9" y="49"/>
                    <a:pt x="109" y="49"/>
                    <a:pt x="109" y="49"/>
                  </a:cubicBezTo>
                  <a:lnTo>
                    <a:pt x="108" y="48"/>
                  </a:lnTo>
                  <a:close/>
                  <a:moveTo>
                    <a:pt x="108" y="49"/>
                  </a:moveTo>
                  <a:cubicBezTo>
                    <a:pt x="108" y="49"/>
                    <a:pt x="108" y="49"/>
                    <a:pt x="108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9"/>
                    <a:pt x="108" y="49"/>
                    <a:pt x="108" y="49"/>
                  </a:cubicBezTo>
                  <a:close/>
                  <a:moveTo>
                    <a:pt x="107" y="48"/>
                  </a:move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lose/>
                  <a:moveTo>
                    <a:pt x="133" y="14"/>
                  </a:moveTo>
                  <a:cubicBezTo>
                    <a:pt x="133" y="14"/>
                    <a:pt x="133" y="14"/>
                    <a:pt x="133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33" y="13"/>
                  </a:cubicBezTo>
                  <a:lnTo>
                    <a:pt x="133" y="14"/>
                  </a:lnTo>
                  <a:close/>
                  <a:moveTo>
                    <a:pt x="66" y="76"/>
                  </a:moveTo>
                  <a:cubicBezTo>
                    <a:pt x="68" y="81"/>
                    <a:pt x="68" y="81"/>
                    <a:pt x="68" y="81"/>
                  </a:cubicBezTo>
                  <a:cubicBezTo>
                    <a:pt x="64" y="81"/>
                    <a:pt x="64" y="81"/>
                    <a:pt x="64" y="81"/>
                  </a:cubicBezTo>
                  <a:lnTo>
                    <a:pt x="66" y="76"/>
                  </a:lnTo>
                  <a:close/>
                  <a:moveTo>
                    <a:pt x="51" y="78"/>
                  </a:moveTo>
                  <a:cubicBezTo>
                    <a:pt x="50" y="78"/>
                    <a:pt x="50" y="78"/>
                    <a:pt x="50" y="78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5"/>
                    <a:pt x="52" y="75"/>
                    <a:pt x="52" y="75"/>
                  </a:cubicBezTo>
                  <a:cubicBezTo>
                    <a:pt x="52" y="75"/>
                    <a:pt x="53" y="75"/>
                    <a:pt x="53" y="75"/>
                  </a:cubicBezTo>
                  <a:cubicBezTo>
                    <a:pt x="53" y="75"/>
                    <a:pt x="53" y="76"/>
                    <a:pt x="53" y="76"/>
                  </a:cubicBezTo>
                  <a:cubicBezTo>
                    <a:pt x="54" y="76"/>
                    <a:pt x="54" y="76"/>
                    <a:pt x="54" y="77"/>
                  </a:cubicBezTo>
                  <a:cubicBezTo>
                    <a:pt x="54" y="77"/>
                    <a:pt x="54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8"/>
                    <a:pt x="52" y="78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lose/>
                  <a:moveTo>
                    <a:pt x="54" y="81"/>
                  </a:move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3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ubicBezTo>
                    <a:pt x="53" y="84"/>
                    <a:pt x="53" y="84"/>
                    <a:pt x="52" y="84"/>
                  </a:cubicBezTo>
                  <a:cubicBezTo>
                    <a:pt x="52" y="84"/>
                    <a:pt x="51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2" y="80"/>
                    <a:pt x="52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4" y="81"/>
                    <a:pt x="54" y="81"/>
                    <a:pt x="54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204"/>
            <p:cNvSpPr>
              <a:spLocks noEditPoints="1"/>
            </p:cNvSpPr>
            <p:nvPr/>
          </p:nvSpPr>
          <p:spPr bwMode="auto">
            <a:xfrm>
              <a:off x="6027738" y="2274888"/>
              <a:ext cx="331787" cy="468313"/>
            </a:xfrm>
            <a:custGeom>
              <a:avLst/>
              <a:gdLst>
                <a:gd name="T0" fmla="*/ 22 w 105"/>
                <a:gd name="T1" fmla="*/ 105 h 148"/>
                <a:gd name="T2" fmla="*/ 35 w 105"/>
                <a:gd name="T3" fmla="*/ 92 h 148"/>
                <a:gd name="T4" fmla="*/ 20 w 105"/>
                <a:gd name="T5" fmla="*/ 74 h 148"/>
                <a:gd name="T6" fmla="*/ 37 w 105"/>
                <a:gd name="T7" fmla="*/ 82 h 148"/>
                <a:gd name="T8" fmla="*/ 22 w 105"/>
                <a:gd name="T9" fmla="*/ 52 h 148"/>
                <a:gd name="T10" fmla="*/ 35 w 105"/>
                <a:gd name="T11" fmla="*/ 64 h 148"/>
                <a:gd name="T12" fmla="*/ 45 w 105"/>
                <a:gd name="T13" fmla="*/ 94 h 148"/>
                <a:gd name="T14" fmla="*/ 45 w 105"/>
                <a:gd name="T15" fmla="*/ 94 h 148"/>
                <a:gd name="T16" fmla="*/ 45 w 105"/>
                <a:gd name="T17" fmla="*/ 82 h 148"/>
                <a:gd name="T18" fmla="*/ 56 w 105"/>
                <a:gd name="T19" fmla="*/ 76 h 148"/>
                <a:gd name="T20" fmla="*/ 60 w 105"/>
                <a:gd name="T21" fmla="*/ 52 h 148"/>
                <a:gd name="T22" fmla="*/ 47 w 105"/>
                <a:gd name="T23" fmla="*/ 64 h 148"/>
                <a:gd name="T24" fmla="*/ 60 w 105"/>
                <a:gd name="T25" fmla="*/ 52 h 148"/>
                <a:gd name="T26" fmla="*/ 69 w 105"/>
                <a:gd name="T27" fmla="*/ 102 h 148"/>
                <a:gd name="T28" fmla="*/ 73 w 105"/>
                <a:gd name="T29" fmla="*/ 104 h 148"/>
                <a:gd name="T30" fmla="*/ 86 w 105"/>
                <a:gd name="T31" fmla="*/ 102 h 148"/>
                <a:gd name="T32" fmla="*/ 72 w 105"/>
                <a:gd name="T33" fmla="*/ 72 h 148"/>
                <a:gd name="T34" fmla="*/ 84 w 105"/>
                <a:gd name="T35" fmla="*/ 84 h 148"/>
                <a:gd name="T36" fmla="*/ 84 w 105"/>
                <a:gd name="T37" fmla="*/ 52 h 148"/>
                <a:gd name="T38" fmla="*/ 72 w 105"/>
                <a:gd name="T39" fmla="*/ 64 h 148"/>
                <a:gd name="T40" fmla="*/ 84 w 105"/>
                <a:gd name="T41" fmla="*/ 52 h 148"/>
                <a:gd name="T42" fmla="*/ 24 w 105"/>
                <a:gd name="T43" fmla="*/ 41 h 148"/>
                <a:gd name="T44" fmla="*/ 82 w 105"/>
                <a:gd name="T45" fmla="*/ 16 h 148"/>
                <a:gd name="T46" fmla="*/ 24 w 105"/>
                <a:gd name="T47" fmla="*/ 19 h 148"/>
                <a:gd name="T48" fmla="*/ 83 w 105"/>
                <a:gd name="T49" fmla="*/ 38 h 148"/>
                <a:gd name="T50" fmla="*/ 33 w 105"/>
                <a:gd name="T51" fmla="*/ 28 h 148"/>
                <a:gd name="T52" fmla="*/ 27 w 105"/>
                <a:gd name="T53" fmla="*/ 25 h 148"/>
                <a:gd name="T54" fmla="*/ 30 w 105"/>
                <a:gd name="T55" fmla="*/ 34 h 148"/>
                <a:gd name="T56" fmla="*/ 33 w 105"/>
                <a:gd name="T57" fmla="*/ 29 h 148"/>
                <a:gd name="T58" fmla="*/ 50 w 105"/>
                <a:gd name="T59" fmla="*/ 28 h 148"/>
                <a:gd name="T60" fmla="*/ 44 w 105"/>
                <a:gd name="T61" fmla="*/ 25 h 148"/>
                <a:gd name="T62" fmla="*/ 47 w 105"/>
                <a:gd name="T63" fmla="*/ 34 h 148"/>
                <a:gd name="T64" fmla="*/ 50 w 105"/>
                <a:gd name="T65" fmla="*/ 29 h 148"/>
                <a:gd name="T66" fmla="*/ 66 w 105"/>
                <a:gd name="T67" fmla="*/ 28 h 148"/>
                <a:gd name="T68" fmla="*/ 61 w 105"/>
                <a:gd name="T69" fmla="*/ 25 h 148"/>
                <a:gd name="T70" fmla="*/ 63 w 105"/>
                <a:gd name="T71" fmla="*/ 34 h 148"/>
                <a:gd name="T72" fmla="*/ 67 w 105"/>
                <a:gd name="T73" fmla="*/ 29 h 148"/>
                <a:gd name="T74" fmla="*/ 105 w 105"/>
                <a:gd name="T75" fmla="*/ 120 h 148"/>
                <a:gd name="T76" fmla="*/ 81 w 105"/>
                <a:gd name="T77" fmla="*/ 148 h 148"/>
                <a:gd name="T78" fmla="*/ 12 w 105"/>
                <a:gd name="T79" fmla="*/ 132 h 148"/>
                <a:gd name="T80" fmla="*/ 93 w 105"/>
                <a:gd name="T81" fmla="*/ 0 h 148"/>
                <a:gd name="T82" fmla="*/ 12 w 105"/>
                <a:gd name="T83" fmla="*/ 5 h 148"/>
                <a:gd name="T84" fmla="*/ 35 w 105"/>
                <a:gd name="T85" fmla="*/ 126 h 148"/>
                <a:gd name="T86" fmla="*/ 36 w 105"/>
                <a:gd name="T87" fmla="*/ 114 h 148"/>
                <a:gd name="T88" fmla="*/ 54 w 105"/>
                <a:gd name="T89" fmla="*/ 80 h 148"/>
                <a:gd name="T90" fmla="*/ 62 w 105"/>
                <a:gd name="T91" fmla="*/ 107 h 148"/>
                <a:gd name="T92" fmla="*/ 69 w 105"/>
                <a:gd name="T93" fmla="*/ 111 h 148"/>
                <a:gd name="T94" fmla="*/ 73 w 105"/>
                <a:gd name="T95" fmla="*/ 108 h 148"/>
                <a:gd name="T96" fmla="*/ 79 w 105"/>
                <a:gd name="T97" fmla="*/ 113 h 148"/>
                <a:gd name="T98" fmla="*/ 86 w 105"/>
                <a:gd name="T99" fmla="*/ 110 h 148"/>
                <a:gd name="T100" fmla="*/ 87 w 105"/>
                <a:gd name="T101" fmla="*/ 113 h 148"/>
                <a:gd name="T102" fmla="*/ 93 w 105"/>
                <a:gd name="T103" fmla="*/ 115 h 148"/>
                <a:gd name="T104" fmla="*/ 100 w 105"/>
                <a:gd name="T105" fmla="*/ 1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48">
                  <a:moveTo>
                    <a:pt x="37" y="94"/>
                  </a:moveTo>
                  <a:cubicBezTo>
                    <a:pt x="37" y="102"/>
                    <a:pt x="37" y="102"/>
                    <a:pt x="37" y="102"/>
                  </a:cubicBezTo>
                  <a:cubicBezTo>
                    <a:pt x="37" y="104"/>
                    <a:pt x="36" y="105"/>
                    <a:pt x="35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5"/>
                    <a:pt x="20" y="104"/>
                    <a:pt x="20" y="102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3"/>
                    <a:pt x="21" y="92"/>
                    <a:pt x="22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6" y="92"/>
                    <a:pt x="37" y="93"/>
                    <a:pt x="37" y="94"/>
                  </a:cubicBezTo>
                  <a:close/>
                  <a:moveTo>
                    <a:pt x="35" y="72"/>
                  </a:moveTo>
                  <a:cubicBezTo>
                    <a:pt x="22" y="72"/>
                    <a:pt x="22" y="72"/>
                    <a:pt x="22" y="72"/>
                  </a:cubicBezTo>
                  <a:cubicBezTo>
                    <a:pt x="21" y="72"/>
                    <a:pt x="20" y="73"/>
                    <a:pt x="20" y="74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3"/>
                    <a:pt x="21" y="84"/>
                    <a:pt x="22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7" y="83"/>
                    <a:pt x="37" y="82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3"/>
                    <a:pt x="36" y="72"/>
                    <a:pt x="35" y="72"/>
                  </a:cubicBezTo>
                  <a:close/>
                  <a:moveTo>
                    <a:pt x="35" y="52"/>
                  </a:moveTo>
                  <a:cubicBezTo>
                    <a:pt x="22" y="52"/>
                    <a:pt x="22" y="52"/>
                    <a:pt x="22" y="52"/>
                  </a:cubicBezTo>
                  <a:cubicBezTo>
                    <a:pt x="21" y="52"/>
                    <a:pt x="20" y="53"/>
                    <a:pt x="20" y="5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3"/>
                    <a:pt x="21" y="64"/>
                    <a:pt x="22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4"/>
                    <a:pt x="37" y="63"/>
                    <a:pt x="37" y="6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6" y="52"/>
                    <a:pt x="35" y="52"/>
                  </a:cubicBezTo>
                  <a:close/>
                  <a:moveTo>
                    <a:pt x="45" y="94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3"/>
                    <a:pt x="45" y="104"/>
                    <a:pt x="46" y="104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3"/>
                    <a:pt x="45" y="94"/>
                  </a:cubicBezTo>
                  <a:close/>
                  <a:moveTo>
                    <a:pt x="60" y="72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6" y="72"/>
                    <a:pt x="45" y="73"/>
                    <a:pt x="45" y="74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3"/>
                    <a:pt x="45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0"/>
                    <a:pt x="50" y="76"/>
                    <a:pt x="54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8" y="76"/>
                    <a:pt x="60" y="77"/>
                    <a:pt x="62" y="7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3"/>
                    <a:pt x="61" y="72"/>
                    <a:pt x="60" y="72"/>
                  </a:cubicBezTo>
                  <a:close/>
                  <a:moveTo>
                    <a:pt x="60" y="52"/>
                  </a:moveTo>
                  <a:cubicBezTo>
                    <a:pt x="47" y="52"/>
                    <a:pt x="47" y="52"/>
                    <a:pt x="47" y="52"/>
                  </a:cubicBezTo>
                  <a:cubicBezTo>
                    <a:pt x="46" y="52"/>
                    <a:pt x="45" y="53"/>
                    <a:pt x="45" y="5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6" y="64"/>
                    <a:pt x="47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3"/>
                    <a:pt x="61" y="52"/>
                    <a:pt x="60" y="52"/>
                  </a:cubicBezTo>
                  <a:close/>
                  <a:moveTo>
                    <a:pt x="84" y="92"/>
                  </a:moveTo>
                  <a:cubicBezTo>
                    <a:pt x="72" y="92"/>
                    <a:pt x="72" y="92"/>
                    <a:pt x="72" y="92"/>
                  </a:cubicBezTo>
                  <a:cubicBezTo>
                    <a:pt x="70" y="92"/>
                    <a:pt x="69" y="93"/>
                    <a:pt x="69" y="94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3"/>
                    <a:pt x="70" y="104"/>
                    <a:pt x="70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1" y="104"/>
                    <a:pt x="72" y="104"/>
                    <a:pt x="73" y="104"/>
                  </a:cubicBezTo>
                  <a:cubicBezTo>
                    <a:pt x="75" y="104"/>
                    <a:pt x="76" y="104"/>
                    <a:pt x="78" y="105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5" y="105"/>
                    <a:pt x="86" y="104"/>
                    <a:pt x="86" y="102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3"/>
                    <a:pt x="85" y="92"/>
                    <a:pt x="84" y="92"/>
                  </a:cubicBezTo>
                  <a:close/>
                  <a:moveTo>
                    <a:pt x="84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0" y="72"/>
                    <a:pt x="69" y="73"/>
                    <a:pt x="69" y="74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70" y="84"/>
                    <a:pt x="72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6" y="83"/>
                    <a:pt x="86" y="82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3"/>
                    <a:pt x="85" y="72"/>
                    <a:pt x="84" y="72"/>
                  </a:cubicBezTo>
                  <a:close/>
                  <a:moveTo>
                    <a:pt x="84" y="52"/>
                  </a:moveTo>
                  <a:cubicBezTo>
                    <a:pt x="72" y="52"/>
                    <a:pt x="72" y="52"/>
                    <a:pt x="72" y="52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3"/>
                    <a:pt x="70" y="64"/>
                    <a:pt x="72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5" y="64"/>
                    <a:pt x="86" y="63"/>
                    <a:pt x="86" y="62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3"/>
                    <a:pt x="85" y="52"/>
                    <a:pt x="84" y="52"/>
                  </a:cubicBezTo>
                  <a:close/>
                  <a:moveTo>
                    <a:pt x="88" y="22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8"/>
                    <a:pt x="85" y="41"/>
                    <a:pt x="82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1" y="41"/>
                    <a:pt x="19" y="38"/>
                    <a:pt x="19" y="35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9"/>
                    <a:pt x="21" y="16"/>
                    <a:pt x="24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5" y="16"/>
                    <a:pt x="88" y="19"/>
                    <a:pt x="88" y="22"/>
                  </a:cubicBezTo>
                  <a:close/>
                  <a:moveTo>
                    <a:pt x="86" y="22"/>
                  </a:moveTo>
                  <a:cubicBezTo>
                    <a:pt x="86" y="20"/>
                    <a:pt x="84" y="19"/>
                    <a:pt x="8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19"/>
                    <a:pt x="21" y="20"/>
                    <a:pt x="21" y="22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7"/>
                    <a:pt x="22" y="38"/>
                    <a:pt x="24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38"/>
                    <a:pt x="86" y="37"/>
                    <a:pt x="86" y="35"/>
                  </a:cubicBezTo>
                  <a:lnTo>
                    <a:pt x="86" y="22"/>
                  </a:lnTo>
                  <a:close/>
                  <a:moveTo>
                    <a:pt x="38" y="25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25"/>
                  </a:lnTo>
                  <a:close/>
                  <a:moveTo>
                    <a:pt x="54" y="25"/>
                  </a:moveTo>
                  <a:cubicBezTo>
                    <a:pt x="50" y="28"/>
                    <a:pt x="50" y="28"/>
                    <a:pt x="50" y="28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5" y="28"/>
                    <a:pt x="55" y="28"/>
                    <a:pt x="55" y="28"/>
                  </a:cubicBezTo>
                  <a:lnTo>
                    <a:pt x="54" y="25"/>
                  </a:lnTo>
                  <a:close/>
                  <a:moveTo>
                    <a:pt x="71" y="25"/>
                  </a:moveTo>
                  <a:cubicBezTo>
                    <a:pt x="66" y="28"/>
                    <a:pt x="66" y="28"/>
                    <a:pt x="66" y="2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72" y="28"/>
                    <a:pt x="72" y="28"/>
                    <a:pt x="72" y="28"/>
                  </a:cubicBezTo>
                  <a:lnTo>
                    <a:pt x="71" y="25"/>
                  </a:lnTo>
                  <a:close/>
                  <a:moveTo>
                    <a:pt x="105" y="12"/>
                  </a:moveTo>
                  <a:cubicBezTo>
                    <a:pt x="105" y="120"/>
                    <a:pt x="105" y="120"/>
                    <a:pt x="105" y="120"/>
                  </a:cubicBezTo>
                  <a:cubicBezTo>
                    <a:pt x="105" y="126"/>
                    <a:pt x="100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43"/>
                    <a:pt x="88" y="148"/>
                    <a:pt x="8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58" y="148"/>
                    <a:pt x="55" y="147"/>
                    <a:pt x="53" y="144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6" y="132"/>
                    <a:pt x="0" y="126"/>
                    <a:pt x="0" y="1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00" y="0"/>
                    <a:pt x="105" y="5"/>
                    <a:pt x="105" y="12"/>
                  </a:cubicBezTo>
                  <a:close/>
                  <a:moveTo>
                    <a:pt x="100" y="12"/>
                  </a:moveTo>
                  <a:cubicBezTo>
                    <a:pt x="100" y="8"/>
                    <a:pt x="97" y="5"/>
                    <a:pt x="9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5" y="8"/>
                    <a:pt x="5" y="12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3"/>
                    <a:pt x="8" y="126"/>
                    <a:pt x="12" y="126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1"/>
                    <a:pt x="30" y="119"/>
                    <a:pt x="31" y="117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4" y="114"/>
                    <a:pt x="35" y="114"/>
                    <a:pt x="36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2"/>
                    <a:pt x="52" y="80"/>
                    <a:pt x="5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8" y="80"/>
                    <a:pt x="60" y="82"/>
                    <a:pt x="60" y="84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3" y="107"/>
                    <a:pt x="64" y="107"/>
                    <a:pt x="64" y="107"/>
                  </a:cubicBezTo>
                  <a:cubicBezTo>
                    <a:pt x="67" y="107"/>
                    <a:pt x="69" y="108"/>
                    <a:pt x="69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8"/>
                    <a:pt x="72" y="108"/>
                    <a:pt x="73" y="108"/>
                  </a:cubicBezTo>
                  <a:cubicBezTo>
                    <a:pt x="75" y="108"/>
                    <a:pt x="77" y="108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78" y="113"/>
                    <a:pt x="79" y="113"/>
                    <a:pt x="79" y="113"/>
                  </a:cubicBezTo>
                  <a:cubicBezTo>
                    <a:pt x="79" y="113"/>
                    <a:pt x="80" y="113"/>
                    <a:pt x="80" y="112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09"/>
                    <a:pt x="81" y="109"/>
                    <a:pt x="82" y="109"/>
                  </a:cubicBezTo>
                  <a:cubicBezTo>
                    <a:pt x="84" y="109"/>
                    <a:pt x="86" y="110"/>
                    <a:pt x="86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114"/>
                    <a:pt x="87" y="114"/>
                    <a:pt x="88" y="114"/>
                  </a:cubicBezTo>
                  <a:cubicBezTo>
                    <a:pt x="88" y="114"/>
                    <a:pt x="88" y="114"/>
                    <a:pt x="88" y="113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2" y="111"/>
                    <a:pt x="93" y="113"/>
                    <a:pt x="93" y="115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7" y="126"/>
                    <a:pt x="100" y="123"/>
                    <a:pt x="100" y="120"/>
                  </a:cubicBezTo>
                  <a:lnTo>
                    <a:pt x="10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Freeform 206"/>
            <p:cNvSpPr>
              <a:spLocks noEditPoints="1"/>
            </p:cNvSpPr>
            <p:nvPr/>
          </p:nvSpPr>
          <p:spPr bwMode="auto">
            <a:xfrm>
              <a:off x="9625013" y="5973763"/>
              <a:ext cx="379412" cy="404813"/>
            </a:xfrm>
            <a:custGeom>
              <a:avLst/>
              <a:gdLst>
                <a:gd name="T0" fmla="*/ 93 w 120"/>
                <a:gd name="T1" fmla="*/ 34 h 128"/>
                <a:gd name="T2" fmla="*/ 93 w 120"/>
                <a:gd name="T3" fmla="*/ 32 h 128"/>
                <a:gd name="T4" fmla="*/ 26 w 120"/>
                <a:gd name="T5" fmla="*/ 33 h 128"/>
                <a:gd name="T6" fmla="*/ 27 w 120"/>
                <a:gd name="T7" fmla="*/ 45 h 128"/>
                <a:gd name="T8" fmla="*/ 94 w 120"/>
                <a:gd name="T9" fmla="*/ 44 h 128"/>
                <a:gd name="T10" fmla="*/ 27 w 120"/>
                <a:gd name="T11" fmla="*/ 43 h 128"/>
                <a:gd name="T12" fmla="*/ 27 w 120"/>
                <a:gd name="T13" fmla="*/ 45 h 128"/>
                <a:gd name="T14" fmla="*/ 118 w 120"/>
                <a:gd name="T15" fmla="*/ 46 h 128"/>
                <a:gd name="T16" fmla="*/ 109 w 120"/>
                <a:gd name="T17" fmla="*/ 43 h 128"/>
                <a:gd name="T18" fmla="*/ 109 w 120"/>
                <a:gd name="T19" fmla="*/ 4 h 128"/>
                <a:gd name="T20" fmla="*/ 16 w 120"/>
                <a:gd name="T21" fmla="*/ 0 h 128"/>
                <a:gd name="T22" fmla="*/ 11 w 120"/>
                <a:gd name="T23" fmla="*/ 19 h 128"/>
                <a:gd name="T24" fmla="*/ 4 w 120"/>
                <a:gd name="T25" fmla="*/ 33 h 128"/>
                <a:gd name="T26" fmla="*/ 0 w 120"/>
                <a:gd name="T27" fmla="*/ 37 h 128"/>
                <a:gd name="T28" fmla="*/ 1 w 120"/>
                <a:gd name="T29" fmla="*/ 126 h 128"/>
                <a:gd name="T30" fmla="*/ 3 w 120"/>
                <a:gd name="T31" fmla="*/ 127 h 128"/>
                <a:gd name="T32" fmla="*/ 4 w 120"/>
                <a:gd name="T33" fmla="*/ 127 h 128"/>
                <a:gd name="T34" fmla="*/ 115 w 120"/>
                <a:gd name="T35" fmla="*/ 128 h 128"/>
                <a:gd name="T36" fmla="*/ 118 w 120"/>
                <a:gd name="T37" fmla="*/ 127 h 128"/>
                <a:gd name="T38" fmla="*/ 120 w 120"/>
                <a:gd name="T39" fmla="*/ 54 h 128"/>
                <a:gd name="T40" fmla="*/ 109 w 120"/>
                <a:gd name="T41" fmla="*/ 46 h 128"/>
                <a:gd name="T42" fmla="*/ 115 w 120"/>
                <a:gd name="T43" fmla="*/ 46 h 128"/>
                <a:gd name="T44" fmla="*/ 115 w 120"/>
                <a:gd name="T45" fmla="*/ 49 h 128"/>
                <a:gd name="T46" fmla="*/ 109 w 120"/>
                <a:gd name="T47" fmla="*/ 49 h 128"/>
                <a:gd name="T48" fmla="*/ 14 w 120"/>
                <a:gd name="T49" fmla="*/ 19 h 128"/>
                <a:gd name="T50" fmla="*/ 106 w 120"/>
                <a:gd name="T51" fmla="*/ 49 h 128"/>
                <a:gd name="T52" fmla="*/ 68 w 120"/>
                <a:gd name="T53" fmla="*/ 52 h 128"/>
                <a:gd name="T54" fmla="*/ 27 w 120"/>
                <a:gd name="T55" fmla="*/ 54 h 128"/>
                <a:gd name="T56" fmla="*/ 27 w 120"/>
                <a:gd name="T57" fmla="*/ 56 h 128"/>
                <a:gd name="T58" fmla="*/ 65 w 120"/>
                <a:gd name="T59" fmla="*/ 59 h 128"/>
                <a:gd name="T60" fmla="*/ 14 w 120"/>
                <a:gd name="T61" fmla="*/ 59 h 128"/>
                <a:gd name="T62" fmla="*/ 3 w 120"/>
                <a:gd name="T63" fmla="*/ 124 h 128"/>
                <a:gd name="T64" fmla="*/ 2 w 120"/>
                <a:gd name="T65" fmla="*/ 123 h 128"/>
                <a:gd name="T66" fmla="*/ 3 w 120"/>
                <a:gd name="T67" fmla="*/ 36 h 128"/>
                <a:gd name="T68" fmla="*/ 11 w 120"/>
                <a:gd name="T69" fmla="*/ 36 h 128"/>
                <a:gd name="T70" fmla="*/ 8 w 120"/>
                <a:gd name="T71" fmla="*/ 59 h 128"/>
                <a:gd name="T72" fmla="*/ 3 w 120"/>
                <a:gd name="T73" fmla="*/ 124 h 128"/>
                <a:gd name="T74" fmla="*/ 4 w 120"/>
                <a:gd name="T75" fmla="*/ 115 h 128"/>
                <a:gd name="T76" fmla="*/ 119 w 120"/>
                <a:gd name="T7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128">
                  <a:moveTo>
                    <a:pt x="27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4" y="34"/>
                    <a:pt x="94" y="33"/>
                  </a:cubicBezTo>
                  <a:cubicBezTo>
                    <a:pt x="94" y="33"/>
                    <a:pt x="93" y="32"/>
                    <a:pt x="93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6" y="34"/>
                    <a:pt x="26" y="34"/>
                    <a:pt x="27" y="34"/>
                  </a:cubicBezTo>
                  <a:close/>
                  <a:moveTo>
                    <a:pt x="27" y="45"/>
                  </a:move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4" y="44"/>
                    <a:pt x="94" y="44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6" y="43"/>
                    <a:pt x="26" y="43"/>
                    <a:pt x="26" y="44"/>
                  </a:cubicBezTo>
                  <a:cubicBezTo>
                    <a:pt x="26" y="44"/>
                    <a:pt x="26" y="45"/>
                    <a:pt x="27" y="45"/>
                  </a:cubicBezTo>
                  <a:close/>
                  <a:moveTo>
                    <a:pt x="118" y="50"/>
                  </a:moveTo>
                  <a:cubicBezTo>
                    <a:pt x="118" y="46"/>
                    <a:pt x="118" y="46"/>
                    <a:pt x="118" y="46"/>
                  </a:cubicBezTo>
                  <a:cubicBezTo>
                    <a:pt x="118" y="45"/>
                    <a:pt x="117" y="43"/>
                    <a:pt x="114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1" y="2"/>
                    <a:pt x="11" y="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1" y="33"/>
                    <a:pt x="1" y="34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1" y="126"/>
                    <a:pt x="2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3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8"/>
                    <a:pt x="6" y="128"/>
                    <a:pt x="7" y="128"/>
                  </a:cubicBezTo>
                  <a:cubicBezTo>
                    <a:pt x="9" y="128"/>
                    <a:pt x="99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7" y="128"/>
                    <a:pt x="118" y="128"/>
                    <a:pt x="118" y="127"/>
                  </a:cubicBezTo>
                  <a:cubicBezTo>
                    <a:pt x="119" y="126"/>
                    <a:pt x="120" y="125"/>
                    <a:pt x="120" y="124"/>
                  </a:cubicBezTo>
                  <a:cubicBezTo>
                    <a:pt x="120" y="110"/>
                    <a:pt x="120" y="56"/>
                    <a:pt x="120" y="54"/>
                  </a:cubicBezTo>
                  <a:cubicBezTo>
                    <a:pt x="120" y="53"/>
                    <a:pt x="119" y="51"/>
                    <a:pt x="118" y="50"/>
                  </a:cubicBezTo>
                  <a:close/>
                  <a:moveTo>
                    <a:pt x="109" y="46"/>
                  </a:moveTo>
                  <a:cubicBezTo>
                    <a:pt x="114" y="46"/>
                    <a:pt x="114" y="46"/>
                    <a:pt x="114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2" y="49"/>
                    <a:pt x="109" y="49"/>
                  </a:cubicBezTo>
                  <a:lnTo>
                    <a:pt x="109" y="46"/>
                  </a:lnTo>
                  <a:close/>
                  <a:moveTo>
                    <a:pt x="14" y="19"/>
                  </a:moveTo>
                  <a:cubicBezTo>
                    <a:pt x="106" y="19"/>
                    <a:pt x="106" y="19"/>
                    <a:pt x="106" y="1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96" y="49"/>
                    <a:pt x="79" y="49"/>
                    <a:pt x="72" y="49"/>
                  </a:cubicBezTo>
                  <a:cubicBezTo>
                    <a:pt x="70" y="49"/>
                    <a:pt x="68" y="50"/>
                    <a:pt x="68" y="52"/>
                  </a:cubicBezTo>
                  <a:cubicBezTo>
                    <a:pt x="67" y="52"/>
                    <a:pt x="67" y="53"/>
                    <a:pt x="6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5"/>
                  </a:cubicBezTo>
                  <a:cubicBezTo>
                    <a:pt x="26" y="55"/>
                    <a:pt x="26" y="56"/>
                    <a:pt x="27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5" y="57"/>
                    <a:pt x="65" y="58"/>
                    <a:pt x="65" y="59"/>
                  </a:cubicBezTo>
                  <a:cubicBezTo>
                    <a:pt x="62" y="59"/>
                    <a:pt x="50" y="59"/>
                    <a:pt x="37" y="59"/>
                  </a:cubicBezTo>
                  <a:cubicBezTo>
                    <a:pt x="29" y="59"/>
                    <a:pt x="20" y="59"/>
                    <a:pt x="14" y="59"/>
                  </a:cubicBezTo>
                  <a:lnTo>
                    <a:pt x="14" y="19"/>
                  </a:lnTo>
                  <a:close/>
                  <a:moveTo>
                    <a:pt x="3" y="124"/>
                  </a:moveTo>
                  <a:cubicBezTo>
                    <a:pt x="3" y="124"/>
                    <a:pt x="3" y="124"/>
                    <a:pt x="3" y="124"/>
                  </a:cubicBezTo>
                  <a:cubicBezTo>
                    <a:pt x="2" y="124"/>
                    <a:pt x="3" y="124"/>
                    <a:pt x="2" y="123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6"/>
                    <a:pt x="3" y="36"/>
                    <a:pt x="3" y="36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9"/>
                    <a:pt x="9" y="59"/>
                    <a:pt x="8" y="59"/>
                  </a:cubicBezTo>
                  <a:cubicBezTo>
                    <a:pt x="5" y="59"/>
                    <a:pt x="3" y="61"/>
                    <a:pt x="3" y="65"/>
                  </a:cubicBezTo>
                  <a:cubicBezTo>
                    <a:pt x="3" y="66"/>
                    <a:pt x="3" y="110"/>
                    <a:pt x="3" y="124"/>
                  </a:cubicBezTo>
                  <a:close/>
                  <a:moveTo>
                    <a:pt x="119" y="115"/>
                  </a:moveTo>
                  <a:cubicBezTo>
                    <a:pt x="4" y="115"/>
                    <a:pt x="4" y="115"/>
                    <a:pt x="4" y="115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119" y="111"/>
                    <a:pt x="119" y="111"/>
                    <a:pt x="119" y="111"/>
                  </a:cubicBezTo>
                  <a:lnTo>
                    <a:pt x="119" y="1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207"/>
            <p:cNvSpPr>
              <a:spLocks noEditPoints="1"/>
            </p:cNvSpPr>
            <p:nvPr/>
          </p:nvSpPr>
          <p:spPr bwMode="auto">
            <a:xfrm>
              <a:off x="7769225" y="528638"/>
              <a:ext cx="471487" cy="292100"/>
            </a:xfrm>
            <a:custGeom>
              <a:avLst/>
              <a:gdLst>
                <a:gd name="T0" fmla="*/ 0 w 149"/>
                <a:gd name="T1" fmla="*/ 0 h 92"/>
                <a:gd name="T2" fmla="*/ 8 w 149"/>
                <a:gd name="T3" fmla="*/ 84 h 92"/>
                <a:gd name="T4" fmla="*/ 131 w 149"/>
                <a:gd name="T5" fmla="*/ 39 h 92"/>
                <a:gd name="T6" fmla="*/ 135 w 149"/>
                <a:gd name="T7" fmla="*/ 72 h 92"/>
                <a:gd name="T8" fmla="*/ 20 w 149"/>
                <a:gd name="T9" fmla="*/ 19 h 92"/>
                <a:gd name="T10" fmla="*/ 27 w 149"/>
                <a:gd name="T11" fmla="*/ 19 h 92"/>
                <a:gd name="T12" fmla="*/ 26 w 149"/>
                <a:gd name="T13" fmla="*/ 15 h 92"/>
                <a:gd name="T14" fmla="*/ 16 w 149"/>
                <a:gd name="T15" fmla="*/ 30 h 92"/>
                <a:gd name="T16" fmla="*/ 28 w 149"/>
                <a:gd name="T17" fmla="*/ 30 h 92"/>
                <a:gd name="T18" fmla="*/ 24 w 149"/>
                <a:gd name="T19" fmla="*/ 28 h 92"/>
                <a:gd name="T20" fmla="*/ 18 w 149"/>
                <a:gd name="T21" fmla="*/ 23 h 92"/>
                <a:gd name="T22" fmla="*/ 34 w 149"/>
                <a:gd name="T23" fmla="*/ 32 h 92"/>
                <a:gd name="T24" fmla="*/ 38 w 149"/>
                <a:gd name="T25" fmla="*/ 23 h 92"/>
                <a:gd name="T26" fmla="*/ 42 w 149"/>
                <a:gd name="T27" fmla="*/ 23 h 92"/>
                <a:gd name="T28" fmla="*/ 34 w 149"/>
                <a:gd name="T29" fmla="*/ 14 h 92"/>
                <a:gd name="T30" fmla="*/ 49 w 149"/>
                <a:gd name="T31" fmla="*/ 28 h 92"/>
                <a:gd name="T32" fmla="*/ 55 w 149"/>
                <a:gd name="T33" fmla="*/ 28 h 92"/>
                <a:gd name="T34" fmla="*/ 54 w 149"/>
                <a:gd name="T35" fmla="*/ 32 h 92"/>
                <a:gd name="T36" fmla="*/ 46 w 149"/>
                <a:gd name="T37" fmla="*/ 20 h 92"/>
                <a:gd name="T38" fmla="*/ 53 w 149"/>
                <a:gd name="T39" fmla="*/ 24 h 92"/>
                <a:gd name="T40" fmla="*/ 53 w 149"/>
                <a:gd name="T41" fmla="*/ 24 h 92"/>
                <a:gd name="T42" fmla="*/ 63 w 149"/>
                <a:gd name="T43" fmla="*/ 32 h 92"/>
                <a:gd name="T44" fmla="*/ 59 w 149"/>
                <a:gd name="T45" fmla="*/ 20 h 92"/>
                <a:gd name="T46" fmla="*/ 66 w 149"/>
                <a:gd name="T47" fmla="*/ 19 h 92"/>
                <a:gd name="T48" fmla="*/ 66 w 149"/>
                <a:gd name="T49" fmla="*/ 22 h 92"/>
                <a:gd name="T50" fmla="*/ 62 w 149"/>
                <a:gd name="T51" fmla="*/ 28 h 92"/>
                <a:gd name="T52" fmla="*/ 73 w 149"/>
                <a:gd name="T53" fmla="*/ 27 h 92"/>
                <a:gd name="T54" fmla="*/ 81 w 149"/>
                <a:gd name="T55" fmla="*/ 32 h 92"/>
                <a:gd name="T56" fmla="*/ 80 w 149"/>
                <a:gd name="T57" fmla="*/ 28 h 92"/>
                <a:gd name="T58" fmla="*/ 77 w 149"/>
                <a:gd name="T59" fmla="*/ 25 h 92"/>
                <a:gd name="T60" fmla="*/ 87 w 149"/>
                <a:gd name="T61" fmla="*/ 25 h 92"/>
                <a:gd name="T62" fmla="*/ 100 w 149"/>
                <a:gd name="T63" fmla="*/ 26 h 92"/>
                <a:gd name="T64" fmla="*/ 95 w 149"/>
                <a:gd name="T65" fmla="*/ 29 h 92"/>
                <a:gd name="T66" fmla="*/ 99 w 149"/>
                <a:gd name="T67" fmla="*/ 28 h 92"/>
                <a:gd name="T68" fmla="*/ 94 w 149"/>
                <a:gd name="T69" fmla="*/ 32 h 92"/>
                <a:gd name="T70" fmla="*/ 92 w 149"/>
                <a:gd name="T71" fmla="*/ 22 h 92"/>
                <a:gd name="T72" fmla="*/ 34 w 149"/>
                <a:gd name="T73" fmla="*/ 56 h 92"/>
                <a:gd name="T74" fmla="*/ 18 w 149"/>
                <a:gd name="T75" fmla="*/ 65 h 92"/>
                <a:gd name="T76" fmla="*/ 21 w 149"/>
                <a:gd name="T77" fmla="*/ 63 h 92"/>
                <a:gd name="T78" fmla="*/ 15 w 149"/>
                <a:gd name="T79" fmla="*/ 54 h 92"/>
                <a:gd name="T80" fmla="*/ 22 w 149"/>
                <a:gd name="T81" fmla="*/ 50 h 92"/>
                <a:gd name="T82" fmla="*/ 26 w 149"/>
                <a:gd name="T83" fmla="*/ 54 h 92"/>
                <a:gd name="T84" fmla="*/ 23 w 149"/>
                <a:gd name="T85" fmla="*/ 56 h 92"/>
                <a:gd name="T86" fmla="*/ 22 w 149"/>
                <a:gd name="T87" fmla="*/ 65 h 92"/>
                <a:gd name="T88" fmla="*/ 22 w 149"/>
                <a:gd name="T89" fmla="*/ 62 h 92"/>
                <a:gd name="T90" fmla="*/ 22 w 149"/>
                <a:gd name="T91" fmla="*/ 59 h 92"/>
                <a:gd name="T92" fmla="*/ 19 w 149"/>
                <a:gd name="T93" fmla="*/ 53 h 92"/>
                <a:gd name="T94" fmla="*/ 120 w 149"/>
                <a:gd name="T95" fmla="*/ 15 h 92"/>
                <a:gd name="T96" fmla="*/ 106 w 149"/>
                <a:gd name="T97" fmla="*/ 42 h 92"/>
                <a:gd name="T98" fmla="*/ 127 w 149"/>
                <a:gd name="T99" fmla="*/ 39 h 92"/>
                <a:gd name="T100" fmla="*/ 131 w 149"/>
                <a:gd name="T101" fmla="*/ 22 h 92"/>
                <a:gd name="T102" fmla="*/ 130 w 149"/>
                <a:gd name="T103" fmla="*/ 77 h 92"/>
                <a:gd name="T104" fmla="*/ 98 w 149"/>
                <a:gd name="T105" fmla="*/ 74 h 92"/>
                <a:gd name="T106" fmla="*/ 90 w 149"/>
                <a:gd name="T107" fmla="*/ 72 h 92"/>
                <a:gd name="T108" fmla="*/ 97 w 149"/>
                <a:gd name="T109" fmla="*/ 63 h 92"/>
                <a:gd name="T110" fmla="*/ 94 w 149"/>
                <a:gd name="T111" fmla="*/ 62 h 92"/>
                <a:gd name="T112" fmla="*/ 90 w 149"/>
                <a:gd name="T113" fmla="*/ 70 h 92"/>
                <a:gd name="T114" fmla="*/ 98 w 149"/>
                <a:gd name="T115" fmla="*/ 76 h 92"/>
                <a:gd name="T116" fmla="*/ 128 w 149"/>
                <a:gd name="T117" fmla="*/ 7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2">
                  <a:moveTo>
                    <a:pt x="129" y="80"/>
                  </a:moveTo>
                  <a:cubicBezTo>
                    <a:pt x="132" y="80"/>
                    <a:pt x="135" y="79"/>
                    <a:pt x="137" y="78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4" y="5"/>
                    <a:pt x="130" y="6"/>
                    <a:pt x="12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29" y="80"/>
                    <a:pt x="129" y="80"/>
                    <a:pt x="129" y="80"/>
                  </a:cubicBezTo>
                  <a:close/>
                  <a:moveTo>
                    <a:pt x="131" y="38"/>
                  </a:moveTo>
                  <a:cubicBezTo>
                    <a:pt x="131" y="39"/>
                    <a:pt x="131" y="39"/>
                    <a:pt x="131" y="39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2"/>
                    <a:pt x="129" y="42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31" y="74"/>
                    <a:pt x="133" y="73"/>
                    <a:pt x="135" y="72"/>
                  </a:cubicBezTo>
                  <a:cubicBezTo>
                    <a:pt x="136" y="72"/>
                    <a:pt x="136" y="71"/>
                    <a:pt x="137" y="71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6" y="32"/>
                    <a:pt x="134" y="35"/>
                    <a:pt x="132" y="37"/>
                  </a:cubicBezTo>
                  <a:cubicBezTo>
                    <a:pt x="132" y="38"/>
                    <a:pt x="132" y="38"/>
                    <a:pt x="131" y="38"/>
                  </a:cubicBezTo>
                  <a:close/>
                  <a:moveTo>
                    <a:pt x="20" y="19"/>
                  </a:moveTo>
                  <a:cubicBezTo>
                    <a:pt x="20" y="18"/>
                    <a:pt x="21" y="18"/>
                    <a:pt x="21" y="18"/>
                  </a:cubicBezTo>
                  <a:cubicBezTo>
                    <a:pt x="22" y="18"/>
                    <a:pt x="22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0" y="14"/>
                    <a:pt x="18" y="15"/>
                    <a:pt x="16" y="17"/>
                  </a:cubicBezTo>
                  <a:cubicBezTo>
                    <a:pt x="15" y="18"/>
                    <a:pt x="14" y="21"/>
                    <a:pt x="14" y="23"/>
                  </a:cubicBezTo>
                  <a:cubicBezTo>
                    <a:pt x="14" y="26"/>
                    <a:pt x="15" y="28"/>
                    <a:pt x="16" y="30"/>
                  </a:cubicBezTo>
                  <a:cubicBezTo>
                    <a:pt x="18" y="31"/>
                    <a:pt x="20" y="32"/>
                    <a:pt x="22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1"/>
                  </a:cubicBezTo>
                  <a:cubicBezTo>
                    <a:pt x="26" y="31"/>
                    <a:pt x="26" y="31"/>
                    <a:pt x="27" y="31"/>
                  </a:cubicBezTo>
                  <a:cubicBezTo>
                    <a:pt x="27" y="31"/>
                    <a:pt x="28" y="31"/>
                    <a:pt x="28" y="3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8"/>
                    <a:pt x="26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2" y="29"/>
                    <a:pt x="22" y="29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18" y="22"/>
                    <a:pt x="18" y="21"/>
                    <a:pt x="19" y="21"/>
                  </a:cubicBezTo>
                  <a:cubicBezTo>
                    <a:pt x="19" y="20"/>
                    <a:pt x="19" y="19"/>
                    <a:pt x="20" y="19"/>
                  </a:cubicBezTo>
                  <a:close/>
                  <a:moveTo>
                    <a:pt x="30" y="14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5" y="22"/>
                    <a:pt x="35" y="22"/>
                  </a:cubicBezTo>
                  <a:cubicBezTo>
                    <a:pt x="35" y="22"/>
                    <a:pt x="36" y="22"/>
                    <a:pt x="36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8" y="22"/>
                    <a:pt x="38" y="23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1"/>
                    <a:pt x="41" y="20"/>
                  </a:cubicBezTo>
                  <a:cubicBezTo>
                    <a:pt x="40" y="19"/>
                    <a:pt x="39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5" y="19"/>
                    <a:pt x="35" y="20"/>
                    <a:pt x="34" y="20"/>
                  </a:cubicBezTo>
                  <a:cubicBezTo>
                    <a:pt x="34" y="14"/>
                    <a:pt x="34" y="14"/>
                    <a:pt x="34" y="14"/>
                  </a:cubicBezTo>
                  <a:lnTo>
                    <a:pt x="30" y="14"/>
                  </a:lnTo>
                  <a:close/>
                  <a:moveTo>
                    <a:pt x="57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8"/>
                    <a:pt x="49" y="28"/>
                    <a:pt x="49" y="28"/>
                  </a:cubicBezTo>
                  <a:cubicBezTo>
                    <a:pt x="49" y="29"/>
                    <a:pt x="50" y="29"/>
                    <a:pt x="50" y="29"/>
                  </a:cubicBezTo>
                  <a:cubicBezTo>
                    <a:pt x="51" y="29"/>
                    <a:pt x="51" y="29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5" y="31"/>
                    <a:pt x="55" y="31"/>
                    <a:pt x="54" y="32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3" y="32"/>
                    <a:pt x="52" y="32"/>
                    <a:pt x="51" y="32"/>
                  </a:cubicBezTo>
                  <a:cubicBezTo>
                    <a:pt x="49" y="32"/>
                    <a:pt x="47" y="31"/>
                    <a:pt x="46" y="30"/>
                  </a:cubicBezTo>
                  <a:cubicBezTo>
                    <a:pt x="45" y="29"/>
                    <a:pt x="44" y="27"/>
                    <a:pt x="44" y="25"/>
                  </a:cubicBezTo>
                  <a:cubicBezTo>
                    <a:pt x="44" y="23"/>
                    <a:pt x="45" y="22"/>
                    <a:pt x="46" y="20"/>
                  </a:cubicBezTo>
                  <a:cubicBezTo>
                    <a:pt x="47" y="19"/>
                    <a:pt x="49" y="19"/>
                    <a:pt x="51" y="19"/>
                  </a:cubicBezTo>
                  <a:cubicBezTo>
                    <a:pt x="53" y="19"/>
                    <a:pt x="54" y="19"/>
                    <a:pt x="55" y="20"/>
                  </a:cubicBezTo>
                  <a:cubicBezTo>
                    <a:pt x="56" y="21"/>
                    <a:pt x="57" y="23"/>
                    <a:pt x="57" y="25"/>
                  </a:cubicBezTo>
                  <a:lnTo>
                    <a:pt x="57" y="26"/>
                  </a:lnTo>
                  <a:close/>
                  <a:moveTo>
                    <a:pt x="53" y="24"/>
                  </a:moveTo>
                  <a:cubicBezTo>
                    <a:pt x="53" y="23"/>
                    <a:pt x="52" y="22"/>
                    <a:pt x="52" y="22"/>
                  </a:cubicBezTo>
                  <a:cubicBezTo>
                    <a:pt x="52" y="21"/>
                    <a:pt x="51" y="21"/>
                    <a:pt x="50" y="21"/>
                  </a:cubicBezTo>
                  <a:cubicBezTo>
                    <a:pt x="50" y="21"/>
                    <a:pt x="49" y="21"/>
                    <a:pt x="49" y="22"/>
                  </a:cubicBezTo>
                  <a:cubicBezTo>
                    <a:pt x="48" y="22"/>
                    <a:pt x="48" y="23"/>
                    <a:pt x="48" y="24"/>
                  </a:cubicBezTo>
                  <a:lnTo>
                    <a:pt x="53" y="24"/>
                  </a:lnTo>
                  <a:close/>
                  <a:moveTo>
                    <a:pt x="66" y="36"/>
                  </a:moveTo>
                  <a:cubicBezTo>
                    <a:pt x="66" y="30"/>
                    <a:pt x="66" y="30"/>
                    <a:pt x="66" y="30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1"/>
                    <a:pt x="64" y="31"/>
                  </a:cubicBezTo>
                  <a:cubicBezTo>
                    <a:pt x="64" y="32"/>
                    <a:pt x="64" y="32"/>
                    <a:pt x="63" y="32"/>
                  </a:cubicBezTo>
                  <a:cubicBezTo>
                    <a:pt x="63" y="32"/>
                    <a:pt x="63" y="32"/>
                    <a:pt x="62" y="32"/>
                  </a:cubicBezTo>
                  <a:cubicBezTo>
                    <a:pt x="61" y="32"/>
                    <a:pt x="60" y="31"/>
                    <a:pt x="59" y="30"/>
                  </a:cubicBezTo>
                  <a:cubicBezTo>
                    <a:pt x="58" y="29"/>
                    <a:pt x="58" y="27"/>
                    <a:pt x="58" y="25"/>
                  </a:cubicBezTo>
                  <a:cubicBezTo>
                    <a:pt x="58" y="24"/>
                    <a:pt x="58" y="23"/>
                    <a:pt x="58" y="22"/>
                  </a:cubicBezTo>
                  <a:cubicBezTo>
                    <a:pt x="58" y="22"/>
                    <a:pt x="59" y="21"/>
                    <a:pt x="59" y="20"/>
                  </a:cubicBezTo>
                  <a:cubicBezTo>
                    <a:pt x="60" y="20"/>
                    <a:pt x="60" y="19"/>
                    <a:pt x="61" y="19"/>
                  </a:cubicBezTo>
                  <a:cubicBezTo>
                    <a:pt x="62" y="19"/>
                    <a:pt x="62" y="19"/>
                    <a:pt x="63" y="19"/>
                  </a:cubicBezTo>
                  <a:cubicBezTo>
                    <a:pt x="64" y="19"/>
                    <a:pt x="64" y="19"/>
                    <a:pt x="65" y="19"/>
                  </a:cubicBezTo>
                  <a:cubicBezTo>
                    <a:pt x="65" y="19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36"/>
                    <a:pt x="70" y="36"/>
                    <a:pt x="70" y="36"/>
                  </a:cubicBezTo>
                  <a:lnTo>
                    <a:pt x="66" y="36"/>
                  </a:lnTo>
                  <a:close/>
                  <a:moveTo>
                    <a:pt x="66" y="28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2" y="27"/>
                    <a:pt x="62" y="27"/>
                    <a:pt x="62" y="28"/>
                  </a:cubicBezTo>
                  <a:cubicBezTo>
                    <a:pt x="63" y="29"/>
                    <a:pt x="63" y="29"/>
                    <a:pt x="64" y="29"/>
                  </a:cubicBezTo>
                  <a:cubicBezTo>
                    <a:pt x="64" y="29"/>
                    <a:pt x="65" y="29"/>
                    <a:pt x="65" y="29"/>
                  </a:cubicBezTo>
                  <a:cubicBezTo>
                    <a:pt x="66" y="28"/>
                    <a:pt x="66" y="28"/>
                    <a:pt x="66" y="28"/>
                  </a:cubicBezTo>
                  <a:close/>
                  <a:moveTo>
                    <a:pt x="73" y="19"/>
                  </a:moveTo>
                  <a:cubicBezTo>
                    <a:pt x="73" y="27"/>
                    <a:pt x="73" y="27"/>
                    <a:pt x="73" y="27"/>
                  </a:cubicBezTo>
                  <a:cubicBezTo>
                    <a:pt x="73" y="29"/>
                    <a:pt x="73" y="30"/>
                    <a:pt x="74" y="31"/>
                  </a:cubicBezTo>
                  <a:cubicBezTo>
                    <a:pt x="75" y="31"/>
                    <a:pt x="76" y="32"/>
                    <a:pt x="77" y="32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1"/>
                    <a:pt x="80" y="31"/>
                    <a:pt x="81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0" y="28"/>
                    <a:pt x="80" y="28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8" y="29"/>
                    <a:pt x="78" y="29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7" y="27"/>
                    <a:pt x="77" y="27"/>
                  </a:cubicBezTo>
                  <a:cubicBezTo>
                    <a:pt x="77" y="26"/>
                    <a:pt x="77" y="26"/>
                    <a:pt x="77" y="25"/>
                  </a:cubicBezTo>
                  <a:cubicBezTo>
                    <a:pt x="77" y="19"/>
                    <a:pt x="77" y="19"/>
                    <a:pt x="77" y="19"/>
                  </a:cubicBezTo>
                  <a:lnTo>
                    <a:pt x="73" y="19"/>
                  </a:lnTo>
                  <a:close/>
                  <a:moveTo>
                    <a:pt x="94" y="32"/>
                  </a:moveTo>
                  <a:cubicBezTo>
                    <a:pt x="92" y="32"/>
                    <a:pt x="90" y="31"/>
                    <a:pt x="89" y="30"/>
                  </a:cubicBezTo>
                  <a:cubicBezTo>
                    <a:pt x="88" y="29"/>
                    <a:pt x="87" y="27"/>
                    <a:pt x="87" y="25"/>
                  </a:cubicBezTo>
                  <a:cubicBezTo>
                    <a:pt x="87" y="23"/>
                    <a:pt x="88" y="22"/>
                    <a:pt x="89" y="20"/>
                  </a:cubicBezTo>
                  <a:cubicBezTo>
                    <a:pt x="90" y="19"/>
                    <a:pt x="92" y="19"/>
                    <a:pt x="94" y="19"/>
                  </a:cubicBezTo>
                  <a:cubicBezTo>
                    <a:pt x="96" y="19"/>
                    <a:pt x="97" y="19"/>
                    <a:pt x="98" y="20"/>
                  </a:cubicBezTo>
                  <a:cubicBezTo>
                    <a:pt x="99" y="21"/>
                    <a:pt x="100" y="23"/>
                    <a:pt x="100" y="25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8"/>
                    <a:pt x="92" y="28"/>
                    <a:pt x="92" y="28"/>
                  </a:cubicBezTo>
                  <a:cubicBezTo>
                    <a:pt x="92" y="29"/>
                    <a:pt x="93" y="29"/>
                    <a:pt x="93" y="29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5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1"/>
                    <a:pt x="98" y="31"/>
                  </a:cubicBezTo>
                  <a:cubicBezTo>
                    <a:pt x="98" y="31"/>
                    <a:pt x="98" y="31"/>
                    <a:pt x="97" y="32"/>
                  </a:cubicBezTo>
                  <a:cubicBezTo>
                    <a:pt x="97" y="32"/>
                    <a:pt x="96" y="32"/>
                    <a:pt x="96" y="32"/>
                  </a:cubicBezTo>
                  <a:cubicBezTo>
                    <a:pt x="96" y="32"/>
                    <a:pt x="95" y="32"/>
                    <a:pt x="94" y="32"/>
                  </a:cubicBezTo>
                  <a:close/>
                  <a:moveTo>
                    <a:pt x="91" y="24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96" y="23"/>
                    <a:pt x="95" y="22"/>
                    <a:pt x="95" y="22"/>
                  </a:cubicBezTo>
                  <a:cubicBezTo>
                    <a:pt x="95" y="21"/>
                    <a:pt x="94" y="21"/>
                    <a:pt x="93" y="21"/>
                  </a:cubicBezTo>
                  <a:cubicBezTo>
                    <a:pt x="93" y="21"/>
                    <a:pt x="92" y="21"/>
                    <a:pt x="92" y="22"/>
                  </a:cubicBezTo>
                  <a:cubicBezTo>
                    <a:pt x="91" y="22"/>
                    <a:pt x="91" y="23"/>
                    <a:pt x="91" y="24"/>
                  </a:cubicBezTo>
                  <a:close/>
                  <a:moveTo>
                    <a:pt x="34" y="60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4" y="57"/>
                    <a:pt x="9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2" y="56"/>
                    <a:pt x="30" y="56"/>
                    <a:pt x="30" y="58"/>
                  </a:cubicBezTo>
                  <a:cubicBezTo>
                    <a:pt x="30" y="59"/>
                    <a:pt x="32" y="60"/>
                    <a:pt x="34" y="60"/>
                  </a:cubicBezTo>
                  <a:close/>
                  <a:moveTo>
                    <a:pt x="21" y="68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7" y="65"/>
                    <a:pt x="16" y="65"/>
                    <a:pt x="15" y="6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7" y="62"/>
                    <a:pt x="18" y="62"/>
                  </a:cubicBezTo>
                  <a:cubicBezTo>
                    <a:pt x="19" y="62"/>
                    <a:pt x="20" y="63"/>
                    <a:pt x="21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19" y="59"/>
                    <a:pt x="19" y="59"/>
                  </a:cubicBezTo>
                  <a:cubicBezTo>
                    <a:pt x="17" y="58"/>
                    <a:pt x="17" y="58"/>
                    <a:pt x="16" y="57"/>
                  </a:cubicBezTo>
                  <a:cubicBezTo>
                    <a:pt x="16" y="56"/>
                    <a:pt x="15" y="56"/>
                    <a:pt x="15" y="54"/>
                  </a:cubicBezTo>
                  <a:cubicBezTo>
                    <a:pt x="15" y="53"/>
                    <a:pt x="16" y="52"/>
                    <a:pt x="17" y="51"/>
                  </a:cubicBezTo>
                  <a:cubicBezTo>
                    <a:pt x="18" y="50"/>
                    <a:pt x="19" y="50"/>
                    <a:pt x="21" y="50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3" y="50"/>
                    <a:pt x="24" y="50"/>
                  </a:cubicBezTo>
                  <a:cubicBezTo>
                    <a:pt x="25" y="50"/>
                    <a:pt x="26" y="50"/>
                    <a:pt x="27" y="51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5" y="53"/>
                    <a:pt x="24" y="53"/>
                  </a:cubicBezTo>
                  <a:cubicBezTo>
                    <a:pt x="23" y="53"/>
                    <a:pt x="23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5" y="57"/>
                    <a:pt x="26" y="57"/>
                    <a:pt x="26" y="58"/>
                  </a:cubicBezTo>
                  <a:cubicBezTo>
                    <a:pt x="27" y="58"/>
                    <a:pt x="27" y="59"/>
                    <a:pt x="27" y="60"/>
                  </a:cubicBezTo>
                  <a:cubicBezTo>
                    <a:pt x="27" y="62"/>
                    <a:pt x="27" y="63"/>
                    <a:pt x="25" y="64"/>
                  </a:cubicBezTo>
                  <a:cubicBezTo>
                    <a:pt x="24" y="65"/>
                    <a:pt x="23" y="65"/>
                    <a:pt x="22" y="65"/>
                  </a:cubicBezTo>
                  <a:cubicBezTo>
                    <a:pt x="22" y="68"/>
                    <a:pt x="22" y="68"/>
                    <a:pt x="22" y="68"/>
                  </a:cubicBezTo>
                  <a:lnTo>
                    <a:pt x="21" y="68"/>
                  </a:lnTo>
                  <a:close/>
                  <a:moveTo>
                    <a:pt x="22" y="63"/>
                  </a:move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1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3" y="60"/>
                    <a:pt x="22" y="60"/>
                    <a:pt x="22" y="60"/>
                  </a:cubicBezTo>
                  <a:cubicBezTo>
                    <a:pt x="22" y="60"/>
                    <a:pt x="22" y="60"/>
                    <a:pt x="22" y="59"/>
                  </a:cubicBezTo>
                  <a:lnTo>
                    <a:pt x="22" y="63"/>
                  </a:lnTo>
                  <a:close/>
                  <a:moveTo>
                    <a:pt x="21" y="55"/>
                  </a:moveTo>
                  <a:cubicBezTo>
                    <a:pt x="21" y="53"/>
                    <a:pt x="21" y="53"/>
                    <a:pt x="21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19" y="53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5"/>
                    <a:pt x="20" y="55"/>
                  </a:cubicBezTo>
                  <a:cubicBezTo>
                    <a:pt x="20" y="55"/>
                    <a:pt x="20" y="55"/>
                    <a:pt x="21" y="55"/>
                  </a:cubicBezTo>
                  <a:close/>
                  <a:moveTo>
                    <a:pt x="146" y="4"/>
                  </a:moveTo>
                  <a:cubicBezTo>
                    <a:pt x="136" y="6"/>
                    <a:pt x="128" y="10"/>
                    <a:pt x="120" y="15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5" y="20"/>
                    <a:pt x="111" y="23"/>
                    <a:pt x="108" y="27"/>
                  </a:cubicBezTo>
                  <a:cubicBezTo>
                    <a:pt x="106" y="30"/>
                    <a:pt x="105" y="33"/>
                    <a:pt x="103" y="36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99" y="47"/>
                    <a:pt x="99" y="55"/>
                    <a:pt x="99" y="55"/>
                  </a:cubicBezTo>
                  <a:cubicBezTo>
                    <a:pt x="104" y="48"/>
                    <a:pt x="125" y="18"/>
                    <a:pt x="139" y="10"/>
                  </a:cubicBezTo>
                  <a:cubicBezTo>
                    <a:pt x="139" y="10"/>
                    <a:pt x="121" y="23"/>
                    <a:pt x="100" y="55"/>
                  </a:cubicBezTo>
                  <a:cubicBezTo>
                    <a:pt x="101" y="55"/>
                    <a:pt x="116" y="55"/>
                    <a:pt x="127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3" y="32"/>
                    <a:pt x="135" y="28"/>
                    <a:pt x="137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43" y="12"/>
                    <a:pt x="146" y="4"/>
                    <a:pt x="146" y="4"/>
                  </a:cubicBezTo>
                  <a:close/>
                  <a:moveTo>
                    <a:pt x="147" y="68"/>
                  </a:moveTo>
                  <a:cubicBezTo>
                    <a:pt x="144" y="71"/>
                    <a:pt x="140" y="73"/>
                    <a:pt x="136" y="75"/>
                  </a:cubicBezTo>
                  <a:cubicBezTo>
                    <a:pt x="134" y="76"/>
                    <a:pt x="132" y="76"/>
                    <a:pt x="130" y="77"/>
                  </a:cubicBezTo>
                  <a:cubicBezTo>
                    <a:pt x="127" y="77"/>
                    <a:pt x="126" y="75"/>
                    <a:pt x="125" y="73"/>
                  </a:cubicBezTo>
                  <a:cubicBezTo>
                    <a:pt x="121" y="69"/>
                    <a:pt x="115" y="76"/>
                    <a:pt x="113" y="78"/>
                  </a:cubicBezTo>
                  <a:cubicBezTo>
                    <a:pt x="108" y="83"/>
                    <a:pt x="108" y="74"/>
                    <a:pt x="108" y="72"/>
                  </a:cubicBezTo>
                  <a:cubicBezTo>
                    <a:pt x="107" y="70"/>
                    <a:pt x="106" y="68"/>
                    <a:pt x="104" y="69"/>
                  </a:cubicBezTo>
                  <a:cubicBezTo>
                    <a:pt x="101" y="70"/>
                    <a:pt x="100" y="72"/>
                    <a:pt x="98" y="74"/>
                  </a:cubicBezTo>
                  <a:cubicBezTo>
                    <a:pt x="96" y="76"/>
                    <a:pt x="93" y="80"/>
                    <a:pt x="90" y="77"/>
                  </a:cubicBezTo>
                  <a:cubicBezTo>
                    <a:pt x="90" y="76"/>
                    <a:pt x="89" y="75"/>
                    <a:pt x="89" y="75"/>
                  </a:cubicBezTo>
                  <a:cubicBezTo>
                    <a:pt x="89" y="74"/>
                    <a:pt x="88" y="74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69"/>
                    <a:pt x="95" y="66"/>
                    <a:pt x="97" y="63"/>
                  </a:cubicBezTo>
                  <a:cubicBezTo>
                    <a:pt x="99" y="60"/>
                    <a:pt x="101" y="57"/>
                    <a:pt x="101" y="57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8"/>
                    <a:pt x="94" y="62"/>
                  </a:cubicBezTo>
                  <a:cubicBezTo>
                    <a:pt x="92" y="65"/>
                    <a:pt x="90" y="67"/>
                    <a:pt x="90" y="67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7" y="74"/>
                    <a:pt x="87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90" y="81"/>
                    <a:pt x="94" y="80"/>
                    <a:pt x="98" y="76"/>
                  </a:cubicBezTo>
                  <a:cubicBezTo>
                    <a:pt x="99" y="74"/>
                    <a:pt x="104" y="67"/>
                    <a:pt x="106" y="71"/>
                  </a:cubicBezTo>
                  <a:cubicBezTo>
                    <a:pt x="107" y="72"/>
                    <a:pt x="106" y="75"/>
                    <a:pt x="106" y="76"/>
                  </a:cubicBezTo>
                  <a:cubicBezTo>
                    <a:pt x="107" y="79"/>
                    <a:pt x="108" y="81"/>
                    <a:pt x="111" y="80"/>
                  </a:cubicBezTo>
                  <a:cubicBezTo>
                    <a:pt x="114" y="80"/>
                    <a:pt x="116" y="76"/>
                    <a:pt x="118" y="74"/>
                  </a:cubicBezTo>
                  <a:cubicBezTo>
                    <a:pt x="123" y="70"/>
                    <a:pt x="123" y="76"/>
                    <a:pt x="128" y="77"/>
                  </a:cubicBezTo>
                  <a:cubicBezTo>
                    <a:pt x="131" y="78"/>
                    <a:pt x="134" y="76"/>
                    <a:pt x="137" y="75"/>
                  </a:cubicBezTo>
                  <a:cubicBezTo>
                    <a:pt x="141" y="73"/>
                    <a:pt x="145" y="71"/>
                    <a:pt x="148" y="68"/>
                  </a:cubicBezTo>
                  <a:cubicBezTo>
                    <a:pt x="149" y="68"/>
                    <a:pt x="147" y="68"/>
                    <a:pt x="147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208"/>
            <p:cNvSpPr>
              <a:spLocks noEditPoints="1"/>
            </p:cNvSpPr>
            <p:nvPr/>
          </p:nvSpPr>
          <p:spPr bwMode="auto">
            <a:xfrm>
              <a:off x="11398250" y="2297113"/>
              <a:ext cx="463550" cy="423863"/>
            </a:xfrm>
            <a:custGeom>
              <a:avLst/>
              <a:gdLst>
                <a:gd name="T0" fmla="*/ 109 w 147"/>
                <a:gd name="T1" fmla="*/ 50 h 134"/>
                <a:gd name="T2" fmla="*/ 98 w 147"/>
                <a:gd name="T3" fmla="*/ 66 h 134"/>
                <a:gd name="T4" fmla="*/ 85 w 147"/>
                <a:gd name="T5" fmla="*/ 69 h 134"/>
                <a:gd name="T6" fmla="*/ 78 w 147"/>
                <a:gd name="T7" fmla="*/ 80 h 134"/>
                <a:gd name="T8" fmla="*/ 67 w 147"/>
                <a:gd name="T9" fmla="*/ 97 h 134"/>
                <a:gd name="T10" fmla="*/ 55 w 147"/>
                <a:gd name="T11" fmla="*/ 100 h 134"/>
                <a:gd name="T12" fmla="*/ 71 w 147"/>
                <a:gd name="T13" fmla="*/ 132 h 134"/>
                <a:gd name="T14" fmla="*/ 85 w 147"/>
                <a:gd name="T15" fmla="*/ 130 h 134"/>
                <a:gd name="T16" fmla="*/ 88 w 147"/>
                <a:gd name="T17" fmla="*/ 117 h 134"/>
                <a:gd name="T18" fmla="*/ 100 w 147"/>
                <a:gd name="T19" fmla="*/ 115 h 134"/>
                <a:gd name="T20" fmla="*/ 103 w 147"/>
                <a:gd name="T21" fmla="*/ 102 h 134"/>
                <a:gd name="T22" fmla="*/ 116 w 147"/>
                <a:gd name="T23" fmla="*/ 99 h 134"/>
                <a:gd name="T24" fmla="*/ 119 w 147"/>
                <a:gd name="T25" fmla="*/ 87 h 134"/>
                <a:gd name="T26" fmla="*/ 131 w 147"/>
                <a:gd name="T27" fmla="*/ 84 h 134"/>
                <a:gd name="T28" fmla="*/ 133 w 147"/>
                <a:gd name="T29" fmla="*/ 70 h 134"/>
                <a:gd name="T30" fmla="*/ 86 w 147"/>
                <a:gd name="T31" fmla="*/ 122 h 134"/>
                <a:gd name="T32" fmla="*/ 77 w 147"/>
                <a:gd name="T33" fmla="*/ 131 h 134"/>
                <a:gd name="T34" fmla="*/ 55 w 147"/>
                <a:gd name="T35" fmla="*/ 112 h 134"/>
                <a:gd name="T36" fmla="*/ 63 w 147"/>
                <a:gd name="T37" fmla="*/ 98 h 134"/>
                <a:gd name="T38" fmla="*/ 85 w 147"/>
                <a:gd name="T39" fmla="*/ 117 h 134"/>
                <a:gd name="T40" fmla="*/ 102 w 147"/>
                <a:gd name="T41" fmla="*/ 107 h 134"/>
                <a:gd name="T42" fmla="*/ 92 w 147"/>
                <a:gd name="T43" fmla="*/ 116 h 134"/>
                <a:gd name="T44" fmla="*/ 70 w 147"/>
                <a:gd name="T45" fmla="*/ 97 h 134"/>
                <a:gd name="T46" fmla="*/ 78 w 147"/>
                <a:gd name="T47" fmla="*/ 83 h 134"/>
                <a:gd name="T48" fmla="*/ 100 w 147"/>
                <a:gd name="T49" fmla="*/ 102 h 134"/>
                <a:gd name="T50" fmla="*/ 117 w 147"/>
                <a:gd name="T51" fmla="*/ 92 h 134"/>
                <a:gd name="T52" fmla="*/ 107 w 147"/>
                <a:gd name="T53" fmla="*/ 101 h 134"/>
                <a:gd name="T54" fmla="*/ 86 w 147"/>
                <a:gd name="T55" fmla="*/ 81 h 134"/>
                <a:gd name="T56" fmla="*/ 94 w 147"/>
                <a:gd name="T57" fmla="*/ 68 h 134"/>
                <a:gd name="T58" fmla="*/ 115 w 147"/>
                <a:gd name="T59" fmla="*/ 87 h 134"/>
                <a:gd name="T60" fmla="*/ 132 w 147"/>
                <a:gd name="T61" fmla="*/ 76 h 134"/>
                <a:gd name="T62" fmla="*/ 123 w 147"/>
                <a:gd name="T63" fmla="*/ 85 h 134"/>
                <a:gd name="T64" fmla="*/ 101 w 147"/>
                <a:gd name="T65" fmla="*/ 66 h 134"/>
                <a:gd name="T66" fmla="*/ 109 w 147"/>
                <a:gd name="T67" fmla="*/ 52 h 134"/>
                <a:gd name="T68" fmla="*/ 131 w 147"/>
                <a:gd name="T69" fmla="*/ 71 h 134"/>
                <a:gd name="T70" fmla="*/ 11 w 147"/>
                <a:gd name="T71" fmla="*/ 69 h 134"/>
                <a:gd name="T72" fmla="*/ 10 w 147"/>
                <a:gd name="T73" fmla="*/ 64 h 134"/>
                <a:gd name="T74" fmla="*/ 63 w 147"/>
                <a:gd name="T75" fmla="*/ 6 h 134"/>
                <a:gd name="T76" fmla="*/ 62 w 147"/>
                <a:gd name="T77" fmla="*/ 34 h 134"/>
                <a:gd name="T78" fmla="*/ 84 w 147"/>
                <a:gd name="T79" fmla="*/ 34 h 134"/>
                <a:gd name="T80" fmla="*/ 73 w 147"/>
                <a:gd name="T81" fmla="*/ 0 h 134"/>
                <a:gd name="T82" fmla="*/ 24 w 147"/>
                <a:gd name="T83" fmla="*/ 24 h 134"/>
                <a:gd name="T84" fmla="*/ 11 w 147"/>
                <a:gd name="T85" fmla="*/ 69 h 134"/>
                <a:gd name="T86" fmla="*/ 73 w 147"/>
                <a:gd name="T87" fmla="*/ 3 h 134"/>
                <a:gd name="T88" fmla="*/ 82 w 147"/>
                <a:gd name="T89" fmla="*/ 34 h 134"/>
                <a:gd name="T90" fmla="*/ 65 w 147"/>
                <a:gd name="T91" fmla="*/ 34 h 134"/>
                <a:gd name="T92" fmla="*/ 52 w 147"/>
                <a:gd name="T93" fmla="*/ 115 h 134"/>
                <a:gd name="T94" fmla="*/ 40 w 147"/>
                <a:gd name="T95" fmla="*/ 104 h 134"/>
                <a:gd name="T96" fmla="*/ 55 w 147"/>
                <a:gd name="T97" fmla="*/ 86 h 134"/>
                <a:gd name="T98" fmla="*/ 24 w 147"/>
                <a:gd name="T99" fmla="*/ 89 h 134"/>
                <a:gd name="T100" fmla="*/ 40 w 147"/>
                <a:gd name="T101" fmla="*/ 71 h 134"/>
                <a:gd name="T102" fmla="*/ 10 w 147"/>
                <a:gd name="T103" fmla="*/ 72 h 134"/>
                <a:gd name="T104" fmla="*/ 61 w 147"/>
                <a:gd name="T105" fmla="*/ 34 h 134"/>
                <a:gd name="T106" fmla="*/ 86 w 147"/>
                <a:gd name="T107" fmla="*/ 34 h 134"/>
                <a:gd name="T108" fmla="*/ 84 w 147"/>
                <a:gd name="T109" fmla="*/ 5 h 134"/>
                <a:gd name="T110" fmla="*/ 132 w 147"/>
                <a:gd name="T111" fmla="*/ 67 h 134"/>
                <a:gd name="T112" fmla="*/ 109 w 147"/>
                <a:gd name="T113" fmla="*/ 48 h 134"/>
                <a:gd name="T114" fmla="*/ 96 w 147"/>
                <a:gd name="T115" fmla="*/ 64 h 134"/>
                <a:gd name="T116" fmla="*/ 84 w 147"/>
                <a:gd name="T117" fmla="*/ 68 h 134"/>
                <a:gd name="T118" fmla="*/ 78 w 147"/>
                <a:gd name="T119" fmla="*/ 79 h 134"/>
                <a:gd name="T120" fmla="*/ 65 w 147"/>
                <a:gd name="T121" fmla="*/ 95 h 134"/>
                <a:gd name="T122" fmla="*/ 54 w 147"/>
                <a:gd name="T123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" h="134">
                  <a:moveTo>
                    <a:pt x="115" y="52"/>
                  </a:moveTo>
                  <a:cubicBezTo>
                    <a:pt x="114" y="51"/>
                    <a:pt x="111" y="50"/>
                    <a:pt x="109" y="50"/>
                  </a:cubicBezTo>
                  <a:cubicBezTo>
                    <a:pt x="106" y="50"/>
                    <a:pt x="103" y="51"/>
                    <a:pt x="101" y="54"/>
                  </a:cubicBezTo>
                  <a:cubicBezTo>
                    <a:pt x="97" y="57"/>
                    <a:pt x="96" y="62"/>
                    <a:pt x="98" y="66"/>
                  </a:cubicBezTo>
                  <a:cubicBezTo>
                    <a:pt x="97" y="65"/>
                    <a:pt x="95" y="65"/>
                    <a:pt x="94" y="65"/>
                  </a:cubicBezTo>
                  <a:cubicBezTo>
                    <a:pt x="91" y="65"/>
                    <a:pt x="88" y="66"/>
                    <a:pt x="85" y="69"/>
                  </a:cubicBezTo>
                  <a:cubicBezTo>
                    <a:pt x="82" y="73"/>
                    <a:pt x="81" y="78"/>
                    <a:pt x="83" y="81"/>
                  </a:cubicBezTo>
                  <a:cubicBezTo>
                    <a:pt x="81" y="81"/>
                    <a:pt x="80" y="80"/>
                    <a:pt x="78" y="80"/>
                  </a:cubicBezTo>
                  <a:cubicBezTo>
                    <a:pt x="75" y="80"/>
                    <a:pt x="72" y="82"/>
                    <a:pt x="70" y="84"/>
                  </a:cubicBezTo>
                  <a:cubicBezTo>
                    <a:pt x="66" y="88"/>
                    <a:pt x="65" y="93"/>
                    <a:pt x="67" y="97"/>
                  </a:cubicBezTo>
                  <a:cubicBezTo>
                    <a:pt x="66" y="96"/>
                    <a:pt x="65" y="96"/>
                    <a:pt x="63" y="96"/>
                  </a:cubicBezTo>
                  <a:cubicBezTo>
                    <a:pt x="60" y="96"/>
                    <a:pt x="57" y="97"/>
                    <a:pt x="55" y="100"/>
                  </a:cubicBezTo>
                  <a:cubicBezTo>
                    <a:pt x="50" y="104"/>
                    <a:pt x="50" y="110"/>
                    <a:pt x="53" y="114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2" y="133"/>
                    <a:pt x="74" y="134"/>
                    <a:pt x="77" y="134"/>
                  </a:cubicBezTo>
                  <a:cubicBezTo>
                    <a:pt x="80" y="134"/>
                    <a:pt x="83" y="132"/>
                    <a:pt x="85" y="130"/>
                  </a:cubicBezTo>
                  <a:cubicBezTo>
                    <a:pt x="87" y="128"/>
                    <a:pt x="88" y="125"/>
                    <a:pt x="89" y="123"/>
                  </a:cubicBezTo>
                  <a:cubicBezTo>
                    <a:pt x="89" y="121"/>
                    <a:pt x="89" y="119"/>
                    <a:pt x="88" y="117"/>
                  </a:cubicBezTo>
                  <a:cubicBezTo>
                    <a:pt x="89" y="118"/>
                    <a:pt x="90" y="118"/>
                    <a:pt x="92" y="118"/>
                  </a:cubicBezTo>
                  <a:cubicBezTo>
                    <a:pt x="95" y="118"/>
                    <a:pt x="98" y="117"/>
                    <a:pt x="100" y="115"/>
                  </a:cubicBezTo>
                  <a:cubicBezTo>
                    <a:pt x="103" y="113"/>
                    <a:pt x="104" y="110"/>
                    <a:pt x="104" y="107"/>
                  </a:cubicBezTo>
                  <a:cubicBezTo>
                    <a:pt x="104" y="105"/>
                    <a:pt x="104" y="104"/>
                    <a:pt x="103" y="102"/>
                  </a:cubicBezTo>
                  <a:cubicBezTo>
                    <a:pt x="104" y="103"/>
                    <a:pt x="106" y="103"/>
                    <a:pt x="107" y="103"/>
                  </a:cubicBezTo>
                  <a:cubicBezTo>
                    <a:pt x="110" y="103"/>
                    <a:pt x="113" y="102"/>
                    <a:pt x="116" y="99"/>
                  </a:cubicBezTo>
                  <a:cubicBezTo>
                    <a:pt x="118" y="97"/>
                    <a:pt x="119" y="95"/>
                    <a:pt x="119" y="92"/>
                  </a:cubicBezTo>
                  <a:cubicBezTo>
                    <a:pt x="120" y="90"/>
                    <a:pt x="119" y="88"/>
                    <a:pt x="119" y="87"/>
                  </a:cubicBezTo>
                  <a:cubicBezTo>
                    <a:pt x="120" y="87"/>
                    <a:pt x="121" y="88"/>
                    <a:pt x="123" y="88"/>
                  </a:cubicBezTo>
                  <a:cubicBezTo>
                    <a:pt x="126" y="88"/>
                    <a:pt x="129" y="86"/>
                    <a:pt x="131" y="84"/>
                  </a:cubicBezTo>
                  <a:cubicBezTo>
                    <a:pt x="133" y="82"/>
                    <a:pt x="135" y="79"/>
                    <a:pt x="135" y="77"/>
                  </a:cubicBezTo>
                  <a:cubicBezTo>
                    <a:pt x="135" y="74"/>
                    <a:pt x="134" y="71"/>
                    <a:pt x="133" y="70"/>
                  </a:cubicBezTo>
                  <a:lnTo>
                    <a:pt x="115" y="52"/>
                  </a:lnTo>
                  <a:close/>
                  <a:moveTo>
                    <a:pt x="86" y="122"/>
                  </a:moveTo>
                  <a:cubicBezTo>
                    <a:pt x="86" y="125"/>
                    <a:pt x="85" y="127"/>
                    <a:pt x="83" y="128"/>
                  </a:cubicBezTo>
                  <a:cubicBezTo>
                    <a:pt x="81" y="130"/>
                    <a:pt x="79" y="131"/>
                    <a:pt x="77" y="131"/>
                  </a:cubicBezTo>
                  <a:cubicBezTo>
                    <a:pt x="75" y="131"/>
                    <a:pt x="73" y="131"/>
                    <a:pt x="72" y="13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2" y="110"/>
                    <a:pt x="53" y="105"/>
                    <a:pt x="56" y="101"/>
                  </a:cubicBezTo>
                  <a:cubicBezTo>
                    <a:pt x="58" y="99"/>
                    <a:pt x="61" y="98"/>
                    <a:pt x="63" y="98"/>
                  </a:cubicBezTo>
                  <a:cubicBezTo>
                    <a:pt x="65" y="98"/>
                    <a:pt x="66" y="99"/>
                    <a:pt x="67" y="100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6" y="119"/>
                    <a:pt x="86" y="120"/>
                    <a:pt x="86" y="122"/>
                  </a:cubicBezTo>
                  <a:close/>
                  <a:moveTo>
                    <a:pt x="102" y="107"/>
                  </a:moveTo>
                  <a:cubicBezTo>
                    <a:pt x="101" y="109"/>
                    <a:pt x="100" y="111"/>
                    <a:pt x="99" y="113"/>
                  </a:cubicBezTo>
                  <a:cubicBezTo>
                    <a:pt x="97" y="115"/>
                    <a:pt x="94" y="116"/>
                    <a:pt x="92" y="116"/>
                  </a:cubicBezTo>
                  <a:cubicBezTo>
                    <a:pt x="90" y="116"/>
                    <a:pt x="89" y="115"/>
                    <a:pt x="88" y="114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68" y="94"/>
                    <a:pt x="68" y="89"/>
                    <a:pt x="72" y="86"/>
                  </a:cubicBezTo>
                  <a:cubicBezTo>
                    <a:pt x="74" y="84"/>
                    <a:pt x="76" y="83"/>
                    <a:pt x="78" y="83"/>
                  </a:cubicBezTo>
                  <a:cubicBezTo>
                    <a:pt x="80" y="83"/>
                    <a:pt x="82" y="84"/>
                    <a:pt x="83" y="85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1" y="103"/>
                    <a:pt x="102" y="105"/>
                    <a:pt x="102" y="107"/>
                  </a:cubicBezTo>
                  <a:close/>
                  <a:moveTo>
                    <a:pt x="117" y="92"/>
                  </a:moveTo>
                  <a:cubicBezTo>
                    <a:pt x="117" y="94"/>
                    <a:pt x="116" y="96"/>
                    <a:pt x="114" y="98"/>
                  </a:cubicBezTo>
                  <a:cubicBezTo>
                    <a:pt x="112" y="99"/>
                    <a:pt x="110" y="101"/>
                    <a:pt x="107" y="101"/>
                  </a:cubicBezTo>
                  <a:cubicBezTo>
                    <a:pt x="106" y="101"/>
                    <a:pt x="104" y="100"/>
                    <a:pt x="103" y="99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3" y="79"/>
                    <a:pt x="84" y="74"/>
                    <a:pt x="87" y="71"/>
                  </a:cubicBezTo>
                  <a:cubicBezTo>
                    <a:pt x="89" y="69"/>
                    <a:pt x="91" y="68"/>
                    <a:pt x="94" y="68"/>
                  </a:cubicBezTo>
                  <a:cubicBezTo>
                    <a:pt x="95" y="68"/>
                    <a:pt x="97" y="68"/>
                    <a:pt x="98" y="69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7" y="88"/>
                    <a:pt x="117" y="90"/>
                    <a:pt x="117" y="92"/>
                  </a:cubicBezTo>
                  <a:close/>
                  <a:moveTo>
                    <a:pt x="132" y="76"/>
                  </a:moveTo>
                  <a:cubicBezTo>
                    <a:pt x="132" y="78"/>
                    <a:pt x="131" y="81"/>
                    <a:pt x="129" y="82"/>
                  </a:cubicBezTo>
                  <a:cubicBezTo>
                    <a:pt x="127" y="84"/>
                    <a:pt x="125" y="85"/>
                    <a:pt x="123" y="85"/>
                  </a:cubicBezTo>
                  <a:cubicBezTo>
                    <a:pt x="121" y="85"/>
                    <a:pt x="120" y="85"/>
                    <a:pt x="119" y="84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98" y="64"/>
                    <a:pt x="99" y="59"/>
                    <a:pt x="102" y="55"/>
                  </a:cubicBezTo>
                  <a:cubicBezTo>
                    <a:pt x="104" y="53"/>
                    <a:pt x="107" y="52"/>
                    <a:pt x="109" y="52"/>
                  </a:cubicBezTo>
                  <a:cubicBezTo>
                    <a:pt x="111" y="52"/>
                    <a:pt x="112" y="53"/>
                    <a:pt x="113" y="54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2" y="73"/>
                    <a:pt x="133" y="74"/>
                    <a:pt x="132" y="76"/>
                  </a:cubicBezTo>
                  <a:close/>
                  <a:moveTo>
                    <a:pt x="11" y="69"/>
                  </a:moveTo>
                  <a:cubicBezTo>
                    <a:pt x="12" y="67"/>
                    <a:pt x="12" y="67"/>
                    <a:pt x="12" y="67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3" y="57"/>
                    <a:pt x="13" y="39"/>
                    <a:pt x="26" y="26"/>
                  </a:cubicBezTo>
                  <a:cubicBezTo>
                    <a:pt x="37" y="14"/>
                    <a:pt x="52" y="4"/>
                    <a:pt x="63" y="6"/>
                  </a:cubicBezTo>
                  <a:cubicBezTo>
                    <a:pt x="62" y="7"/>
                    <a:pt x="62" y="8"/>
                    <a:pt x="62" y="9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9"/>
                    <a:pt x="67" y="43"/>
                    <a:pt x="73" y="43"/>
                  </a:cubicBezTo>
                  <a:cubicBezTo>
                    <a:pt x="79" y="43"/>
                    <a:pt x="84" y="39"/>
                    <a:pt x="84" y="34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4"/>
                    <a:pt x="79" y="0"/>
                    <a:pt x="73" y="0"/>
                  </a:cubicBezTo>
                  <a:cubicBezTo>
                    <a:pt x="69" y="0"/>
                    <a:pt x="66" y="2"/>
                    <a:pt x="64" y="4"/>
                  </a:cubicBezTo>
                  <a:cubicBezTo>
                    <a:pt x="53" y="1"/>
                    <a:pt x="37" y="11"/>
                    <a:pt x="24" y="24"/>
                  </a:cubicBezTo>
                  <a:cubicBezTo>
                    <a:pt x="10" y="39"/>
                    <a:pt x="0" y="58"/>
                    <a:pt x="8" y="66"/>
                  </a:cubicBezTo>
                  <a:lnTo>
                    <a:pt x="11" y="69"/>
                  </a:lnTo>
                  <a:close/>
                  <a:moveTo>
                    <a:pt x="65" y="9"/>
                  </a:moveTo>
                  <a:cubicBezTo>
                    <a:pt x="65" y="6"/>
                    <a:pt x="68" y="3"/>
                    <a:pt x="73" y="3"/>
                  </a:cubicBezTo>
                  <a:cubicBezTo>
                    <a:pt x="78" y="3"/>
                    <a:pt x="82" y="6"/>
                    <a:pt x="82" y="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8"/>
                    <a:pt x="78" y="41"/>
                    <a:pt x="73" y="41"/>
                  </a:cubicBezTo>
                  <a:cubicBezTo>
                    <a:pt x="68" y="41"/>
                    <a:pt x="65" y="38"/>
                    <a:pt x="65" y="34"/>
                  </a:cubicBezTo>
                  <a:lnTo>
                    <a:pt x="65" y="9"/>
                  </a:lnTo>
                  <a:close/>
                  <a:moveTo>
                    <a:pt x="52" y="115"/>
                  </a:moveTo>
                  <a:cubicBezTo>
                    <a:pt x="54" y="117"/>
                    <a:pt x="54" y="117"/>
                    <a:pt x="54" y="117"/>
                  </a:cubicBezTo>
                  <a:cubicBezTo>
                    <a:pt x="46" y="126"/>
                    <a:pt x="32" y="111"/>
                    <a:pt x="40" y="104"/>
                  </a:cubicBezTo>
                  <a:cubicBezTo>
                    <a:pt x="46" y="97"/>
                    <a:pt x="57" y="87"/>
                    <a:pt x="57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44" y="97"/>
                    <a:pt x="39" y="103"/>
                  </a:cubicBezTo>
                  <a:cubicBezTo>
                    <a:pt x="30" y="111"/>
                    <a:pt x="15" y="98"/>
                    <a:pt x="24" y="89"/>
                  </a:cubicBezTo>
                  <a:cubicBezTo>
                    <a:pt x="29" y="84"/>
                    <a:pt x="41" y="72"/>
                    <a:pt x="41" y="7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33" y="77"/>
                    <a:pt x="25" y="86"/>
                  </a:cubicBezTo>
                  <a:cubicBezTo>
                    <a:pt x="16" y="94"/>
                    <a:pt x="2" y="81"/>
                    <a:pt x="10" y="72"/>
                  </a:cubicBezTo>
                  <a:cubicBezTo>
                    <a:pt x="13" y="69"/>
                    <a:pt x="43" y="39"/>
                    <a:pt x="61" y="21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40"/>
                    <a:pt x="66" y="45"/>
                    <a:pt x="73" y="45"/>
                  </a:cubicBezTo>
                  <a:cubicBezTo>
                    <a:pt x="80" y="45"/>
                    <a:pt x="86" y="40"/>
                    <a:pt x="86" y="34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6"/>
                    <a:pt x="84" y="5"/>
                  </a:cubicBezTo>
                  <a:cubicBezTo>
                    <a:pt x="108" y="6"/>
                    <a:pt x="147" y="52"/>
                    <a:pt x="134" y="65"/>
                  </a:cubicBezTo>
                  <a:cubicBezTo>
                    <a:pt x="134" y="66"/>
                    <a:pt x="133" y="66"/>
                    <a:pt x="132" y="67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4" y="49"/>
                    <a:pt x="112" y="48"/>
                    <a:pt x="109" y="48"/>
                  </a:cubicBezTo>
                  <a:cubicBezTo>
                    <a:pt x="106" y="48"/>
                    <a:pt x="102" y="50"/>
                    <a:pt x="100" y="53"/>
                  </a:cubicBezTo>
                  <a:cubicBezTo>
                    <a:pt x="96" y="56"/>
                    <a:pt x="95" y="60"/>
                    <a:pt x="96" y="64"/>
                  </a:cubicBezTo>
                  <a:cubicBezTo>
                    <a:pt x="95" y="64"/>
                    <a:pt x="95" y="64"/>
                    <a:pt x="94" y="64"/>
                  </a:cubicBezTo>
                  <a:cubicBezTo>
                    <a:pt x="90" y="64"/>
                    <a:pt x="87" y="65"/>
                    <a:pt x="84" y="68"/>
                  </a:cubicBezTo>
                  <a:cubicBezTo>
                    <a:pt x="81" y="71"/>
                    <a:pt x="80" y="76"/>
                    <a:pt x="80" y="79"/>
                  </a:cubicBezTo>
                  <a:cubicBezTo>
                    <a:pt x="80" y="79"/>
                    <a:pt x="79" y="79"/>
                    <a:pt x="78" y="79"/>
                  </a:cubicBezTo>
                  <a:cubicBezTo>
                    <a:pt x="75" y="79"/>
                    <a:pt x="72" y="81"/>
                    <a:pt x="69" y="83"/>
                  </a:cubicBezTo>
                  <a:cubicBezTo>
                    <a:pt x="66" y="87"/>
                    <a:pt x="64" y="91"/>
                    <a:pt x="65" y="95"/>
                  </a:cubicBezTo>
                  <a:cubicBezTo>
                    <a:pt x="64" y="95"/>
                    <a:pt x="64" y="95"/>
                    <a:pt x="63" y="95"/>
                  </a:cubicBezTo>
                  <a:cubicBezTo>
                    <a:pt x="60" y="95"/>
                    <a:pt x="56" y="96"/>
                    <a:pt x="54" y="99"/>
                  </a:cubicBezTo>
                  <a:cubicBezTo>
                    <a:pt x="49" y="104"/>
                    <a:pt x="48" y="111"/>
                    <a:pt x="52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Freeform 209"/>
            <p:cNvSpPr>
              <a:spLocks noEditPoints="1"/>
            </p:cNvSpPr>
            <p:nvPr/>
          </p:nvSpPr>
          <p:spPr bwMode="auto">
            <a:xfrm>
              <a:off x="8678863" y="2335213"/>
              <a:ext cx="458787" cy="350838"/>
            </a:xfrm>
            <a:custGeom>
              <a:avLst/>
              <a:gdLst>
                <a:gd name="T0" fmla="*/ 111 w 145"/>
                <a:gd name="T1" fmla="*/ 46 h 111"/>
                <a:gd name="T2" fmla="*/ 133 w 145"/>
                <a:gd name="T3" fmla="*/ 86 h 111"/>
                <a:gd name="T4" fmla="*/ 98 w 145"/>
                <a:gd name="T5" fmla="*/ 90 h 111"/>
                <a:gd name="T6" fmla="*/ 55 w 145"/>
                <a:gd name="T7" fmla="*/ 72 h 111"/>
                <a:gd name="T8" fmla="*/ 63 w 145"/>
                <a:gd name="T9" fmla="*/ 62 h 111"/>
                <a:gd name="T10" fmla="*/ 63 w 145"/>
                <a:gd name="T11" fmla="*/ 59 h 111"/>
                <a:gd name="T12" fmla="*/ 85 w 145"/>
                <a:gd name="T13" fmla="*/ 28 h 111"/>
                <a:gd name="T14" fmla="*/ 90 w 145"/>
                <a:gd name="T15" fmla="*/ 20 h 111"/>
                <a:gd name="T16" fmla="*/ 100 w 145"/>
                <a:gd name="T17" fmla="*/ 21 h 111"/>
                <a:gd name="T18" fmla="*/ 108 w 145"/>
                <a:gd name="T19" fmla="*/ 20 h 111"/>
                <a:gd name="T20" fmla="*/ 109 w 145"/>
                <a:gd name="T21" fmla="*/ 26 h 111"/>
                <a:gd name="T22" fmla="*/ 118 w 145"/>
                <a:gd name="T23" fmla="*/ 27 h 111"/>
                <a:gd name="T24" fmla="*/ 118 w 145"/>
                <a:gd name="T25" fmla="*/ 34 h 111"/>
                <a:gd name="T26" fmla="*/ 130 w 145"/>
                <a:gd name="T27" fmla="*/ 59 h 111"/>
                <a:gd name="T28" fmla="*/ 114 w 145"/>
                <a:gd name="T29" fmla="*/ 96 h 111"/>
                <a:gd name="T30" fmla="*/ 122 w 145"/>
                <a:gd name="T31" fmla="*/ 32 h 111"/>
                <a:gd name="T32" fmla="*/ 116 w 145"/>
                <a:gd name="T33" fmla="*/ 20 h 111"/>
                <a:gd name="T34" fmla="*/ 115 w 145"/>
                <a:gd name="T35" fmla="*/ 24 h 111"/>
                <a:gd name="T36" fmla="*/ 108 w 145"/>
                <a:gd name="T37" fmla="*/ 17 h 111"/>
                <a:gd name="T38" fmla="*/ 107 w 145"/>
                <a:gd name="T39" fmla="*/ 17 h 111"/>
                <a:gd name="T40" fmla="*/ 106 w 145"/>
                <a:gd name="T41" fmla="*/ 20 h 111"/>
                <a:gd name="T42" fmla="*/ 101 w 145"/>
                <a:gd name="T43" fmla="*/ 17 h 111"/>
                <a:gd name="T44" fmla="*/ 57 w 145"/>
                <a:gd name="T45" fmla="*/ 56 h 111"/>
                <a:gd name="T46" fmla="*/ 58 w 145"/>
                <a:gd name="T47" fmla="*/ 58 h 111"/>
                <a:gd name="T48" fmla="*/ 60 w 145"/>
                <a:gd name="T49" fmla="*/ 53 h 111"/>
                <a:gd name="T50" fmla="*/ 60 w 145"/>
                <a:gd name="T51" fmla="*/ 56 h 111"/>
                <a:gd name="T52" fmla="*/ 63 w 145"/>
                <a:gd name="T53" fmla="*/ 42 h 111"/>
                <a:gd name="T54" fmla="*/ 66 w 145"/>
                <a:gd name="T55" fmla="*/ 39 h 111"/>
                <a:gd name="T56" fmla="*/ 66 w 145"/>
                <a:gd name="T57" fmla="*/ 35 h 111"/>
                <a:gd name="T58" fmla="*/ 67 w 145"/>
                <a:gd name="T59" fmla="*/ 17 h 111"/>
                <a:gd name="T60" fmla="*/ 52 w 145"/>
                <a:gd name="T61" fmla="*/ 12 h 111"/>
                <a:gd name="T62" fmla="*/ 37 w 145"/>
                <a:gd name="T63" fmla="*/ 19 h 111"/>
                <a:gd name="T64" fmla="*/ 27 w 145"/>
                <a:gd name="T65" fmla="*/ 14 h 111"/>
                <a:gd name="T66" fmla="*/ 24 w 145"/>
                <a:gd name="T67" fmla="*/ 14 h 111"/>
                <a:gd name="T68" fmla="*/ 15 w 145"/>
                <a:gd name="T69" fmla="*/ 30 h 111"/>
                <a:gd name="T70" fmla="*/ 31 w 145"/>
                <a:gd name="T71" fmla="*/ 68 h 111"/>
                <a:gd name="T72" fmla="*/ 40 w 145"/>
                <a:gd name="T73" fmla="*/ 48 h 111"/>
                <a:gd name="T74" fmla="*/ 34 w 145"/>
                <a:gd name="T75" fmla="*/ 50 h 111"/>
                <a:gd name="T76" fmla="*/ 31 w 145"/>
                <a:gd name="T77" fmla="*/ 53 h 111"/>
                <a:gd name="T78" fmla="*/ 20 w 145"/>
                <a:gd name="T79" fmla="*/ 72 h 111"/>
                <a:gd name="T80" fmla="*/ 15 w 145"/>
                <a:gd name="T81" fmla="*/ 55 h 111"/>
                <a:gd name="T82" fmla="*/ 20 w 145"/>
                <a:gd name="T83" fmla="*/ 43 h 111"/>
                <a:gd name="T84" fmla="*/ 30 w 145"/>
                <a:gd name="T85" fmla="*/ 37 h 111"/>
                <a:gd name="T86" fmla="*/ 22 w 145"/>
                <a:gd name="T87" fmla="*/ 37 h 111"/>
                <a:gd name="T88" fmla="*/ 17 w 145"/>
                <a:gd name="T89" fmla="*/ 39 h 111"/>
                <a:gd name="T90" fmla="*/ 19 w 145"/>
                <a:gd name="T91" fmla="*/ 33 h 111"/>
                <a:gd name="T92" fmla="*/ 25 w 145"/>
                <a:gd name="T93" fmla="*/ 29 h 111"/>
                <a:gd name="T94" fmla="*/ 20 w 145"/>
                <a:gd name="T95" fmla="*/ 29 h 111"/>
                <a:gd name="T96" fmla="*/ 28 w 145"/>
                <a:gd name="T97" fmla="*/ 21 h 111"/>
                <a:gd name="T98" fmla="*/ 34 w 145"/>
                <a:gd name="T99" fmla="*/ 23 h 111"/>
                <a:gd name="T100" fmla="*/ 42 w 145"/>
                <a:gd name="T101" fmla="*/ 21 h 111"/>
                <a:gd name="T102" fmla="*/ 47 w 145"/>
                <a:gd name="T103" fmla="*/ 20 h 111"/>
                <a:gd name="T104" fmla="*/ 55 w 145"/>
                <a:gd name="T105" fmla="*/ 17 h 111"/>
                <a:gd name="T106" fmla="*/ 63 w 145"/>
                <a:gd name="T107" fmla="*/ 20 h 111"/>
                <a:gd name="T108" fmla="*/ 71 w 145"/>
                <a:gd name="T109" fmla="*/ 21 h 111"/>
                <a:gd name="T110" fmla="*/ 83 w 145"/>
                <a:gd name="T111" fmla="*/ 24 h 111"/>
                <a:gd name="T112" fmla="*/ 74 w 145"/>
                <a:gd name="T113" fmla="*/ 30 h 111"/>
                <a:gd name="T114" fmla="*/ 70 w 145"/>
                <a:gd name="T115" fmla="*/ 28 h 111"/>
                <a:gd name="T116" fmla="*/ 60 w 145"/>
                <a:gd name="T117" fmla="*/ 42 h 111"/>
                <a:gd name="T118" fmla="*/ 54 w 145"/>
                <a:gd name="T119" fmla="*/ 52 h 111"/>
                <a:gd name="T120" fmla="*/ 49 w 145"/>
                <a:gd name="T121" fmla="*/ 55 h 111"/>
                <a:gd name="T122" fmla="*/ 91 w 145"/>
                <a:gd name="T12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" h="111">
                  <a:moveTo>
                    <a:pt x="70" y="59"/>
                  </a:moveTo>
                  <a:cubicBezTo>
                    <a:pt x="70" y="66"/>
                    <a:pt x="73" y="73"/>
                    <a:pt x="78" y="78"/>
                  </a:cubicBezTo>
                  <a:cubicBezTo>
                    <a:pt x="84" y="84"/>
                    <a:pt x="91" y="87"/>
                    <a:pt x="98" y="87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105" y="87"/>
                    <a:pt x="112" y="84"/>
                    <a:pt x="118" y="78"/>
                  </a:cubicBezTo>
                  <a:cubicBezTo>
                    <a:pt x="123" y="73"/>
                    <a:pt x="126" y="66"/>
                    <a:pt x="126" y="59"/>
                  </a:cubicBezTo>
                  <a:cubicBezTo>
                    <a:pt x="126" y="51"/>
                    <a:pt x="123" y="44"/>
                    <a:pt x="118" y="39"/>
                  </a:cubicBezTo>
                  <a:cubicBezTo>
                    <a:pt x="112" y="33"/>
                    <a:pt x="105" y="31"/>
                    <a:pt x="98" y="31"/>
                  </a:cubicBezTo>
                  <a:cubicBezTo>
                    <a:pt x="91" y="31"/>
                    <a:pt x="84" y="33"/>
                    <a:pt x="78" y="39"/>
                  </a:cubicBezTo>
                  <a:cubicBezTo>
                    <a:pt x="73" y="44"/>
                    <a:pt x="70" y="51"/>
                    <a:pt x="70" y="59"/>
                  </a:cubicBezTo>
                  <a:close/>
                  <a:moveTo>
                    <a:pt x="85" y="46"/>
                  </a:moveTo>
                  <a:cubicBezTo>
                    <a:pt x="88" y="42"/>
                    <a:pt x="93" y="40"/>
                    <a:pt x="98" y="40"/>
                  </a:cubicBezTo>
                  <a:cubicBezTo>
                    <a:pt x="103" y="40"/>
                    <a:pt x="107" y="42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4" y="49"/>
                    <a:pt x="116" y="54"/>
                    <a:pt x="116" y="59"/>
                  </a:cubicBezTo>
                  <a:cubicBezTo>
                    <a:pt x="116" y="63"/>
                    <a:pt x="114" y="68"/>
                    <a:pt x="111" y="72"/>
                  </a:cubicBezTo>
                  <a:cubicBezTo>
                    <a:pt x="107" y="75"/>
                    <a:pt x="103" y="77"/>
                    <a:pt x="98" y="77"/>
                  </a:cubicBezTo>
                  <a:cubicBezTo>
                    <a:pt x="93" y="77"/>
                    <a:pt x="88" y="75"/>
                    <a:pt x="85" y="72"/>
                  </a:cubicBezTo>
                  <a:cubicBezTo>
                    <a:pt x="81" y="68"/>
                    <a:pt x="80" y="63"/>
                    <a:pt x="80" y="59"/>
                  </a:cubicBezTo>
                  <a:cubicBezTo>
                    <a:pt x="80" y="54"/>
                    <a:pt x="81" y="49"/>
                    <a:pt x="85" y="46"/>
                  </a:cubicBezTo>
                  <a:close/>
                  <a:moveTo>
                    <a:pt x="129" y="81"/>
                  </a:moveTo>
                  <a:cubicBezTo>
                    <a:pt x="126" y="77"/>
                    <a:pt x="122" y="78"/>
                    <a:pt x="119" y="81"/>
                  </a:cubicBezTo>
                  <a:cubicBezTo>
                    <a:pt x="115" y="85"/>
                    <a:pt x="113" y="88"/>
                    <a:pt x="116" y="92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23" y="91"/>
                    <a:pt x="127" y="87"/>
                    <a:pt x="132" y="84"/>
                  </a:cubicBezTo>
                  <a:lnTo>
                    <a:pt x="129" y="81"/>
                  </a:lnTo>
                  <a:close/>
                  <a:moveTo>
                    <a:pt x="142" y="96"/>
                  </a:moveTo>
                  <a:cubicBezTo>
                    <a:pt x="133" y="86"/>
                    <a:pt x="133" y="86"/>
                    <a:pt x="133" y="86"/>
                  </a:cubicBezTo>
                  <a:cubicBezTo>
                    <a:pt x="129" y="89"/>
                    <a:pt x="124" y="93"/>
                    <a:pt x="120" y="96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32" y="111"/>
                    <a:pt x="138" y="111"/>
                    <a:pt x="141" y="108"/>
                  </a:cubicBezTo>
                  <a:cubicBezTo>
                    <a:pt x="145" y="105"/>
                    <a:pt x="145" y="100"/>
                    <a:pt x="142" y="96"/>
                  </a:cubicBezTo>
                  <a:close/>
                  <a:moveTo>
                    <a:pt x="115" y="96"/>
                  </a:moveTo>
                  <a:cubicBezTo>
                    <a:pt x="113" y="94"/>
                    <a:pt x="113" y="94"/>
                    <a:pt x="113" y="94"/>
                  </a:cubicBezTo>
                  <a:cubicBezTo>
                    <a:pt x="112" y="92"/>
                    <a:pt x="111" y="90"/>
                    <a:pt x="111" y="88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07" y="89"/>
                    <a:pt x="102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0" y="90"/>
                    <a:pt x="82" y="87"/>
                    <a:pt x="75" y="81"/>
                  </a:cubicBezTo>
                  <a:cubicBezTo>
                    <a:pt x="72" y="78"/>
                    <a:pt x="70" y="74"/>
                    <a:pt x="68" y="70"/>
                  </a:cubicBezTo>
                  <a:cubicBezTo>
                    <a:pt x="68" y="71"/>
                    <a:pt x="68" y="71"/>
                    <a:pt x="68" y="72"/>
                  </a:cubicBezTo>
                  <a:cubicBezTo>
                    <a:pt x="67" y="72"/>
                    <a:pt x="67" y="73"/>
                    <a:pt x="67" y="73"/>
                  </a:cubicBezTo>
                  <a:cubicBezTo>
                    <a:pt x="67" y="73"/>
                    <a:pt x="66" y="74"/>
                    <a:pt x="66" y="74"/>
                  </a:cubicBezTo>
                  <a:cubicBezTo>
                    <a:pt x="66" y="73"/>
                    <a:pt x="65" y="74"/>
                    <a:pt x="65" y="74"/>
                  </a:cubicBezTo>
                  <a:cubicBezTo>
                    <a:pt x="64" y="74"/>
                    <a:pt x="64" y="72"/>
                    <a:pt x="63" y="72"/>
                  </a:cubicBezTo>
                  <a:cubicBezTo>
                    <a:pt x="63" y="72"/>
                    <a:pt x="63" y="72"/>
                    <a:pt x="63" y="71"/>
                  </a:cubicBezTo>
                  <a:cubicBezTo>
                    <a:pt x="63" y="71"/>
                    <a:pt x="63" y="71"/>
                    <a:pt x="63" y="72"/>
                  </a:cubicBezTo>
                  <a:cubicBezTo>
                    <a:pt x="62" y="71"/>
                    <a:pt x="62" y="71"/>
                    <a:pt x="61" y="70"/>
                  </a:cubicBezTo>
                  <a:cubicBezTo>
                    <a:pt x="60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6" y="72"/>
                    <a:pt x="56" y="72"/>
                    <a:pt x="55" y="72"/>
                  </a:cubicBezTo>
                  <a:cubicBezTo>
                    <a:pt x="55" y="71"/>
                    <a:pt x="55" y="70"/>
                    <a:pt x="55" y="69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6"/>
                    <a:pt x="55" y="66"/>
                    <a:pt x="56" y="66"/>
                  </a:cubicBezTo>
                  <a:cubicBezTo>
                    <a:pt x="56" y="66"/>
                    <a:pt x="56" y="66"/>
                    <a:pt x="57" y="65"/>
                  </a:cubicBezTo>
                  <a:cubicBezTo>
                    <a:pt x="57" y="65"/>
                    <a:pt x="57" y="65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9" y="63"/>
                    <a:pt x="60" y="62"/>
                    <a:pt x="60" y="63"/>
                  </a:cubicBezTo>
                  <a:cubicBezTo>
                    <a:pt x="61" y="62"/>
                    <a:pt x="61" y="63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3" y="64"/>
                    <a:pt x="64" y="64"/>
                    <a:pt x="64" y="65"/>
                  </a:cubicBezTo>
                  <a:cubicBezTo>
                    <a:pt x="65" y="64"/>
                    <a:pt x="65" y="62"/>
                    <a:pt x="65" y="62"/>
                  </a:cubicBezTo>
                  <a:cubicBezTo>
                    <a:pt x="65" y="62"/>
                    <a:pt x="65" y="63"/>
                    <a:pt x="66" y="63"/>
                  </a:cubicBezTo>
                  <a:cubicBezTo>
                    <a:pt x="66" y="63"/>
                    <a:pt x="66" y="63"/>
                    <a:pt x="66" y="64"/>
                  </a:cubicBezTo>
                  <a:cubicBezTo>
                    <a:pt x="67" y="64"/>
                    <a:pt x="66" y="64"/>
                    <a:pt x="66" y="64"/>
                  </a:cubicBezTo>
                  <a:cubicBezTo>
                    <a:pt x="66" y="65"/>
                    <a:pt x="67" y="65"/>
                    <a:pt x="67" y="65"/>
                  </a:cubicBezTo>
                  <a:cubicBezTo>
                    <a:pt x="66" y="63"/>
                    <a:pt x="66" y="62"/>
                    <a:pt x="66" y="60"/>
                  </a:cubicBezTo>
                  <a:cubicBezTo>
                    <a:pt x="66" y="60"/>
                    <a:pt x="66" y="60"/>
                    <a:pt x="66" y="61"/>
                  </a:cubicBezTo>
                  <a:cubicBezTo>
                    <a:pt x="65" y="60"/>
                    <a:pt x="64" y="60"/>
                    <a:pt x="64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63" y="59"/>
                    <a:pt x="63" y="59"/>
                  </a:cubicBezTo>
                  <a:cubicBezTo>
                    <a:pt x="62" y="59"/>
                    <a:pt x="61" y="59"/>
                    <a:pt x="62" y="58"/>
                  </a:cubicBezTo>
                  <a:cubicBezTo>
                    <a:pt x="62" y="58"/>
                    <a:pt x="62" y="58"/>
                    <a:pt x="61" y="57"/>
                  </a:cubicBezTo>
                  <a:cubicBezTo>
                    <a:pt x="62" y="57"/>
                    <a:pt x="62" y="57"/>
                    <a:pt x="62" y="58"/>
                  </a:cubicBezTo>
                  <a:cubicBezTo>
                    <a:pt x="63" y="58"/>
                    <a:pt x="63" y="58"/>
                    <a:pt x="64" y="58"/>
                  </a:cubicBezTo>
                  <a:cubicBezTo>
                    <a:pt x="64" y="57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0"/>
                    <a:pt x="69" y="42"/>
                    <a:pt x="75" y="36"/>
                  </a:cubicBezTo>
                  <a:cubicBezTo>
                    <a:pt x="79" y="33"/>
                    <a:pt x="83" y="30"/>
                    <a:pt x="87" y="29"/>
                  </a:cubicBezTo>
                  <a:cubicBezTo>
                    <a:pt x="87" y="29"/>
                    <a:pt x="87" y="29"/>
                    <a:pt x="87" y="28"/>
                  </a:cubicBezTo>
                  <a:cubicBezTo>
                    <a:pt x="87" y="28"/>
                    <a:pt x="86" y="28"/>
                    <a:pt x="86" y="28"/>
                  </a:cubicBezTo>
                  <a:cubicBezTo>
                    <a:pt x="86" y="29"/>
                    <a:pt x="86" y="28"/>
                    <a:pt x="85" y="29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4" y="28"/>
                    <a:pt x="84" y="28"/>
                    <a:pt x="85" y="28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4" y="27"/>
                    <a:pt x="84" y="26"/>
                  </a:cubicBezTo>
                  <a:cubicBezTo>
                    <a:pt x="84" y="26"/>
                    <a:pt x="85" y="26"/>
                    <a:pt x="85" y="25"/>
                  </a:cubicBezTo>
                  <a:cubicBezTo>
                    <a:pt x="86" y="25"/>
                    <a:pt x="86" y="25"/>
                    <a:pt x="85" y="25"/>
                  </a:cubicBezTo>
                  <a:cubicBezTo>
                    <a:pt x="85" y="25"/>
                    <a:pt x="83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5" y="23"/>
                    <a:pt x="85" y="23"/>
                  </a:cubicBezTo>
                  <a:cubicBezTo>
                    <a:pt x="85" y="24"/>
                    <a:pt x="85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3"/>
                    <a:pt x="86" y="23"/>
                  </a:cubicBezTo>
                  <a:cubicBezTo>
                    <a:pt x="86" y="23"/>
                    <a:pt x="84" y="23"/>
                    <a:pt x="84" y="22"/>
                  </a:cubicBezTo>
                  <a:cubicBezTo>
                    <a:pt x="85" y="22"/>
                    <a:pt x="86" y="20"/>
                    <a:pt x="86" y="21"/>
                  </a:cubicBezTo>
                  <a:cubicBezTo>
                    <a:pt x="87" y="20"/>
                    <a:pt x="88" y="20"/>
                    <a:pt x="89" y="20"/>
                  </a:cubicBezTo>
                  <a:cubicBezTo>
                    <a:pt x="89" y="21"/>
                    <a:pt x="90" y="20"/>
                    <a:pt x="90" y="20"/>
                  </a:cubicBezTo>
                  <a:cubicBezTo>
                    <a:pt x="90" y="20"/>
                    <a:pt x="91" y="21"/>
                    <a:pt x="92" y="21"/>
                  </a:cubicBezTo>
                  <a:cubicBezTo>
                    <a:pt x="93" y="21"/>
                    <a:pt x="94" y="21"/>
                    <a:pt x="94" y="22"/>
                  </a:cubicBezTo>
                  <a:cubicBezTo>
                    <a:pt x="94" y="21"/>
                    <a:pt x="95" y="21"/>
                    <a:pt x="95" y="21"/>
                  </a:cubicBezTo>
                  <a:cubicBezTo>
                    <a:pt x="96" y="21"/>
                    <a:pt x="96" y="21"/>
                    <a:pt x="97" y="21"/>
                  </a:cubicBezTo>
                  <a:cubicBezTo>
                    <a:pt x="96" y="21"/>
                    <a:pt x="95" y="21"/>
                    <a:pt x="95" y="21"/>
                  </a:cubicBezTo>
                  <a:cubicBezTo>
                    <a:pt x="95" y="22"/>
                    <a:pt x="95" y="22"/>
                    <a:pt x="96" y="22"/>
                  </a:cubicBezTo>
                  <a:cubicBezTo>
                    <a:pt x="96" y="22"/>
                    <a:pt x="96" y="21"/>
                    <a:pt x="96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0"/>
                  </a:cubicBez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9" y="21"/>
                    <a:pt x="99" y="21"/>
                  </a:cubicBezTo>
                  <a:cubicBezTo>
                    <a:pt x="99" y="21"/>
                    <a:pt x="100" y="21"/>
                    <a:pt x="100" y="21"/>
                  </a:cubicBezTo>
                  <a:cubicBezTo>
                    <a:pt x="101" y="22"/>
                    <a:pt x="101" y="21"/>
                    <a:pt x="102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2"/>
                    <a:pt x="102" y="22"/>
                    <a:pt x="103" y="22"/>
                  </a:cubicBezTo>
                  <a:cubicBezTo>
                    <a:pt x="103" y="22"/>
                    <a:pt x="103" y="23"/>
                    <a:pt x="104" y="23"/>
                  </a:cubicBezTo>
                  <a:cubicBezTo>
                    <a:pt x="104" y="23"/>
                    <a:pt x="104" y="23"/>
                    <a:pt x="104" y="22"/>
                  </a:cubicBezTo>
                  <a:cubicBezTo>
                    <a:pt x="104" y="22"/>
                    <a:pt x="104" y="22"/>
                    <a:pt x="105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2"/>
                    <a:pt x="105" y="22"/>
                    <a:pt x="105" y="22"/>
                  </a:cubicBezTo>
                  <a:cubicBezTo>
                    <a:pt x="105" y="23"/>
                    <a:pt x="107" y="22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3"/>
                    <a:pt x="108" y="23"/>
                  </a:cubicBezTo>
                  <a:cubicBezTo>
                    <a:pt x="108" y="23"/>
                    <a:pt x="108" y="22"/>
                    <a:pt x="108" y="22"/>
                  </a:cubicBezTo>
                  <a:cubicBezTo>
                    <a:pt x="109" y="22"/>
                    <a:pt x="108" y="21"/>
                    <a:pt x="109" y="21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9" y="19"/>
                    <a:pt x="109" y="21"/>
                  </a:cubicBezTo>
                  <a:cubicBezTo>
                    <a:pt x="109" y="21"/>
                    <a:pt x="110" y="21"/>
                    <a:pt x="110" y="22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3"/>
                    <a:pt x="111" y="21"/>
                    <a:pt x="111" y="20"/>
                  </a:cubicBezTo>
                  <a:cubicBezTo>
                    <a:pt x="112" y="21"/>
                    <a:pt x="112" y="21"/>
                    <a:pt x="113" y="21"/>
                  </a:cubicBezTo>
                  <a:cubicBezTo>
                    <a:pt x="112" y="22"/>
                    <a:pt x="113" y="22"/>
                    <a:pt x="113" y="23"/>
                  </a:cubicBezTo>
                  <a:cubicBezTo>
                    <a:pt x="112" y="23"/>
                    <a:pt x="112" y="23"/>
                    <a:pt x="112" y="22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1" y="23"/>
                    <a:pt x="111" y="23"/>
                    <a:pt x="111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09" y="24"/>
                    <a:pt x="110" y="24"/>
                    <a:pt x="111" y="24"/>
                  </a:cubicBezTo>
                  <a:cubicBezTo>
                    <a:pt x="110" y="25"/>
                    <a:pt x="108" y="24"/>
                    <a:pt x="108" y="25"/>
                  </a:cubicBezTo>
                  <a:cubicBezTo>
                    <a:pt x="108" y="25"/>
                    <a:pt x="109" y="25"/>
                    <a:pt x="109" y="26"/>
                  </a:cubicBezTo>
                  <a:cubicBezTo>
                    <a:pt x="109" y="26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1" y="30"/>
                    <a:pt x="111" y="30"/>
                  </a:cubicBezTo>
                  <a:cubicBezTo>
                    <a:pt x="112" y="30"/>
                    <a:pt x="113" y="31"/>
                    <a:pt x="114" y="31"/>
                  </a:cubicBezTo>
                  <a:cubicBezTo>
                    <a:pt x="114" y="31"/>
                    <a:pt x="114" y="30"/>
                    <a:pt x="114" y="30"/>
                  </a:cubicBezTo>
                  <a:cubicBezTo>
                    <a:pt x="115" y="30"/>
                    <a:pt x="114" y="29"/>
                    <a:pt x="114" y="28"/>
                  </a:cubicBezTo>
                  <a:cubicBezTo>
                    <a:pt x="114" y="27"/>
                    <a:pt x="114" y="26"/>
                    <a:pt x="114" y="26"/>
                  </a:cubicBezTo>
                  <a:cubicBezTo>
                    <a:pt x="115" y="26"/>
                    <a:pt x="115" y="27"/>
                    <a:pt x="117" y="27"/>
                  </a:cubicBezTo>
                  <a:cubicBezTo>
                    <a:pt x="117" y="27"/>
                    <a:pt x="117" y="28"/>
                    <a:pt x="117" y="28"/>
                  </a:cubicBezTo>
                  <a:cubicBezTo>
                    <a:pt x="118" y="28"/>
                    <a:pt x="118" y="28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9" y="28"/>
                    <a:pt x="119" y="29"/>
                    <a:pt x="119" y="29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0" y="31"/>
                    <a:pt x="121" y="31"/>
                    <a:pt x="121" y="31"/>
                  </a:cubicBezTo>
                  <a:cubicBezTo>
                    <a:pt x="121" y="31"/>
                    <a:pt x="120" y="31"/>
                    <a:pt x="120" y="31"/>
                  </a:cubicBezTo>
                  <a:cubicBezTo>
                    <a:pt x="120" y="32"/>
                    <a:pt x="121" y="31"/>
                    <a:pt x="122" y="31"/>
                  </a:cubicBezTo>
                  <a:cubicBezTo>
                    <a:pt x="122" y="33"/>
                    <a:pt x="121" y="32"/>
                    <a:pt x="121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3"/>
                    <a:pt x="120" y="33"/>
                    <a:pt x="119" y="33"/>
                  </a:cubicBezTo>
                  <a:cubicBezTo>
                    <a:pt x="119" y="32"/>
                    <a:pt x="118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9" y="33"/>
                    <a:pt x="119" y="34"/>
                  </a:cubicBezTo>
                  <a:cubicBezTo>
                    <a:pt x="119" y="34"/>
                    <a:pt x="118" y="34"/>
                    <a:pt x="118" y="34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9" y="35"/>
                    <a:pt x="120" y="36"/>
                    <a:pt x="120" y="36"/>
                  </a:cubicBezTo>
                  <a:cubicBezTo>
                    <a:pt x="126" y="42"/>
                    <a:pt x="130" y="50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8"/>
                    <a:pt x="130" y="58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64"/>
                    <a:pt x="128" y="70"/>
                    <a:pt x="125" y="75"/>
                  </a:cubicBezTo>
                  <a:cubicBezTo>
                    <a:pt x="126" y="75"/>
                    <a:pt x="128" y="75"/>
                    <a:pt x="129" y="76"/>
                  </a:cubicBezTo>
                  <a:cubicBezTo>
                    <a:pt x="130" y="76"/>
                    <a:pt x="131" y="77"/>
                    <a:pt x="132" y="78"/>
                  </a:cubicBezTo>
                  <a:cubicBezTo>
                    <a:pt x="136" y="83"/>
                    <a:pt x="136" y="83"/>
                    <a:pt x="136" y="83"/>
                  </a:cubicBezTo>
                  <a:cubicBezTo>
                    <a:pt x="138" y="80"/>
                    <a:pt x="138" y="77"/>
                    <a:pt x="138" y="74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11"/>
                    <a:pt x="127" y="0"/>
                    <a:pt x="11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8"/>
                    <a:pt x="12" y="99"/>
                    <a:pt x="25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4" y="99"/>
                    <a:pt x="116" y="99"/>
                    <a:pt x="117" y="99"/>
                  </a:cubicBezTo>
                  <a:cubicBezTo>
                    <a:pt x="114" y="96"/>
                    <a:pt x="114" y="96"/>
                    <a:pt x="114" y="96"/>
                  </a:cubicBezTo>
                  <a:lnTo>
                    <a:pt x="115" y="96"/>
                  </a:lnTo>
                  <a:close/>
                  <a:moveTo>
                    <a:pt x="122" y="33"/>
                  </a:moveTo>
                  <a:cubicBezTo>
                    <a:pt x="122" y="33"/>
                    <a:pt x="122" y="34"/>
                    <a:pt x="12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34"/>
                    <a:pt x="123" y="34"/>
                    <a:pt x="123" y="34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5"/>
                    <a:pt x="122" y="34"/>
                    <a:pt x="122" y="34"/>
                  </a:cubicBezTo>
                  <a:cubicBezTo>
                    <a:pt x="121" y="35"/>
                    <a:pt x="121" y="34"/>
                    <a:pt x="121" y="34"/>
                  </a:cubicBezTo>
                  <a:cubicBezTo>
                    <a:pt x="121" y="34"/>
                    <a:pt x="121" y="32"/>
                    <a:pt x="122" y="32"/>
                  </a:cubicBezTo>
                  <a:cubicBezTo>
                    <a:pt x="122" y="32"/>
                    <a:pt x="122" y="33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lose/>
                  <a:moveTo>
                    <a:pt x="111" y="18"/>
                  </a:moveTo>
                  <a:cubicBezTo>
                    <a:pt x="111" y="18"/>
                    <a:pt x="111" y="19"/>
                    <a:pt x="112" y="19"/>
                  </a:cubicBezTo>
                  <a:cubicBezTo>
                    <a:pt x="112" y="19"/>
                    <a:pt x="111" y="19"/>
                    <a:pt x="112" y="18"/>
                  </a:cubicBezTo>
                  <a:cubicBezTo>
                    <a:pt x="111" y="18"/>
                    <a:pt x="111" y="18"/>
                    <a:pt x="112" y="18"/>
                  </a:cubicBezTo>
                  <a:cubicBezTo>
                    <a:pt x="112" y="18"/>
                    <a:pt x="112" y="18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8"/>
                    <a:pt x="113" y="18"/>
                    <a:pt x="114" y="19"/>
                  </a:cubicBezTo>
                  <a:cubicBezTo>
                    <a:pt x="114" y="19"/>
                    <a:pt x="114" y="18"/>
                    <a:pt x="115" y="18"/>
                  </a:cubicBezTo>
                  <a:cubicBezTo>
                    <a:pt x="114" y="20"/>
                    <a:pt x="115" y="18"/>
                    <a:pt x="116" y="19"/>
                  </a:cubicBezTo>
                  <a:cubicBezTo>
                    <a:pt x="116" y="19"/>
                    <a:pt x="116" y="19"/>
                    <a:pt x="116" y="20"/>
                  </a:cubicBezTo>
                  <a:cubicBezTo>
                    <a:pt x="116" y="20"/>
                    <a:pt x="117" y="19"/>
                    <a:pt x="117" y="20"/>
                  </a:cubicBezTo>
                  <a:cubicBezTo>
                    <a:pt x="117" y="20"/>
                    <a:pt x="118" y="20"/>
                    <a:pt x="118" y="21"/>
                  </a:cubicBezTo>
                  <a:cubicBezTo>
                    <a:pt x="118" y="21"/>
                    <a:pt x="117" y="21"/>
                    <a:pt x="117" y="21"/>
                  </a:cubicBezTo>
                  <a:cubicBezTo>
                    <a:pt x="117" y="21"/>
                    <a:pt x="121" y="23"/>
                    <a:pt x="119" y="24"/>
                  </a:cubicBezTo>
                  <a:cubicBezTo>
                    <a:pt x="119" y="23"/>
                    <a:pt x="118" y="23"/>
                    <a:pt x="118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4"/>
                    <a:pt x="117" y="23"/>
                    <a:pt x="118" y="24"/>
                  </a:cubicBezTo>
                  <a:cubicBezTo>
                    <a:pt x="118" y="24"/>
                    <a:pt x="119" y="25"/>
                    <a:pt x="118" y="25"/>
                  </a:cubicBezTo>
                  <a:cubicBezTo>
                    <a:pt x="118" y="26"/>
                    <a:pt x="117" y="24"/>
                    <a:pt x="117" y="25"/>
                  </a:cubicBezTo>
                  <a:cubicBezTo>
                    <a:pt x="117" y="25"/>
                    <a:pt x="117" y="25"/>
                    <a:pt x="117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5"/>
                    <a:pt x="116" y="24"/>
                    <a:pt x="115" y="24"/>
                  </a:cubicBezTo>
                  <a:cubicBezTo>
                    <a:pt x="115" y="24"/>
                    <a:pt x="114" y="25"/>
                    <a:pt x="114" y="24"/>
                  </a:cubicBezTo>
                  <a:cubicBezTo>
                    <a:pt x="114" y="24"/>
                    <a:pt x="115" y="24"/>
                    <a:pt x="115" y="24"/>
                  </a:cubicBezTo>
                  <a:cubicBezTo>
                    <a:pt x="115" y="23"/>
                    <a:pt x="115" y="23"/>
                    <a:pt x="115" y="22"/>
                  </a:cubicBezTo>
                  <a:cubicBezTo>
                    <a:pt x="116" y="22"/>
                    <a:pt x="116" y="22"/>
                    <a:pt x="116" y="21"/>
                  </a:cubicBezTo>
                  <a:cubicBezTo>
                    <a:pt x="116" y="21"/>
                    <a:pt x="115" y="21"/>
                    <a:pt x="115" y="21"/>
                  </a:cubicBezTo>
                  <a:cubicBezTo>
                    <a:pt x="114" y="21"/>
                    <a:pt x="114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11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8"/>
                    <a:pt x="111" y="18"/>
                  </a:cubicBezTo>
                  <a:close/>
                  <a:moveTo>
                    <a:pt x="108" y="17"/>
                  </a:moveTo>
                  <a:cubicBezTo>
                    <a:pt x="109" y="17"/>
                    <a:pt x="109" y="17"/>
                    <a:pt x="110" y="17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8" y="18"/>
                    <a:pt x="108" y="19"/>
                  </a:cubicBezTo>
                  <a:cubicBezTo>
                    <a:pt x="108" y="18"/>
                    <a:pt x="108" y="18"/>
                    <a:pt x="108" y="17"/>
                  </a:cubicBezTo>
                  <a:close/>
                  <a:moveTo>
                    <a:pt x="106" y="18"/>
                  </a:moveTo>
                  <a:cubicBezTo>
                    <a:pt x="106" y="18"/>
                    <a:pt x="106" y="18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6" y="18"/>
                    <a:pt x="106" y="17"/>
                  </a:cubicBezTo>
                  <a:cubicBezTo>
                    <a:pt x="106" y="17"/>
                    <a:pt x="107" y="17"/>
                    <a:pt x="107" y="17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8" y="19"/>
                  </a:cubicBezTo>
                  <a:cubicBezTo>
                    <a:pt x="107" y="19"/>
                    <a:pt x="107" y="19"/>
                    <a:pt x="106" y="19"/>
                  </a:cubicBezTo>
                  <a:cubicBezTo>
                    <a:pt x="106" y="19"/>
                    <a:pt x="105" y="18"/>
                    <a:pt x="106" y="18"/>
                  </a:cubicBezTo>
                  <a:close/>
                  <a:moveTo>
                    <a:pt x="102" y="18"/>
                  </a:moveTo>
                  <a:cubicBezTo>
                    <a:pt x="102" y="18"/>
                    <a:pt x="102" y="19"/>
                    <a:pt x="103" y="18"/>
                  </a:cubicBezTo>
                  <a:cubicBezTo>
                    <a:pt x="102" y="18"/>
                    <a:pt x="103" y="19"/>
                    <a:pt x="103" y="19"/>
                  </a:cubicBezTo>
                  <a:cubicBezTo>
                    <a:pt x="103" y="19"/>
                    <a:pt x="103" y="18"/>
                    <a:pt x="103" y="18"/>
                  </a:cubicBezTo>
                  <a:cubicBezTo>
                    <a:pt x="103" y="19"/>
                    <a:pt x="103" y="19"/>
                    <a:pt x="104" y="19"/>
                  </a:cubicBezTo>
                  <a:cubicBezTo>
                    <a:pt x="104" y="19"/>
                    <a:pt x="104" y="18"/>
                    <a:pt x="104" y="18"/>
                  </a:cubicBezTo>
                  <a:cubicBezTo>
                    <a:pt x="104" y="18"/>
                    <a:pt x="105" y="19"/>
                    <a:pt x="105" y="20"/>
                  </a:cubicBezTo>
                  <a:cubicBezTo>
                    <a:pt x="105" y="20"/>
                    <a:pt x="105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4" y="21"/>
                  </a:cubicBezTo>
                  <a:cubicBezTo>
                    <a:pt x="105" y="21"/>
                    <a:pt x="104" y="21"/>
                    <a:pt x="104" y="21"/>
                  </a:cubicBezTo>
                  <a:cubicBezTo>
                    <a:pt x="104" y="21"/>
                    <a:pt x="103" y="22"/>
                    <a:pt x="102" y="22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1"/>
                    <a:pt x="101" y="21"/>
                    <a:pt x="101" y="21"/>
                  </a:cubicBezTo>
                  <a:cubicBezTo>
                    <a:pt x="101" y="20"/>
                    <a:pt x="102" y="20"/>
                    <a:pt x="102" y="20"/>
                  </a:cubicBezTo>
                  <a:cubicBezTo>
                    <a:pt x="102" y="19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0" y="18"/>
                    <a:pt x="101" y="18"/>
                    <a:pt x="102" y="18"/>
                  </a:cubicBezTo>
                  <a:close/>
                  <a:moveTo>
                    <a:pt x="98" y="17"/>
                  </a:moveTo>
                  <a:cubicBezTo>
                    <a:pt x="99" y="18"/>
                    <a:pt x="100" y="17"/>
                    <a:pt x="101" y="17"/>
                  </a:cubicBezTo>
                  <a:cubicBezTo>
                    <a:pt x="101" y="18"/>
                    <a:pt x="100" y="18"/>
                    <a:pt x="100" y="18"/>
                  </a:cubicBezTo>
                  <a:cubicBezTo>
                    <a:pt x="99" y="19"/>
                    <a:pt x="99" y="19"/>
                    <a:pt x="99" y="20"/>
                  </a:cubicBezTo>
                  <a:cubicBezTo>
                    <a:pt x="99" y="20"/>
                    <a:pt x="98" y="19"/>
                    <a:pt x="97" y="19"/>
                  </a:cubicBezTo>
                  <a:cubicBezTo>
                    <a:pt x="97" y="18"/>
                    <a:pt x="99" y="18"/>
                    <a:pt x="98" y="17"/>
                  </a:cubicBezTo>
                  <a:close/>
                  <a:moveTo>
                    <a:pt x="55" y="58"/>
                  </a:move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6"/>
                    <a:pt x="54" y="56"/>
                  </a:cubicBezTo>
                  <a:cubicBezTo>
                    <a:pt x="55" y="57"/>
                    <a:pt x="56" y="54"/>
                    <a:pt x="57" y="54"/>
                  </a:cubicBezTo>
                  <a:cubicBezTo>
                    <a:pt x="57" y="54"/>
                    <a:pt x="57" y="54"/>
                    <a:pt x="57" y="55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6" y="58"/>
                    <a:pt x="56" y="58"/>
                  </a:cubicBezTo>
                  <a:cubicBezTo>
                    <a:pt x="55" y="58"/>
                    <a:pt x="55" y="58"/>
                    <a:pt x="55" y="58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4"/>
                    <a:pt x="57" y="53"/>
                  </a:cubicBezTo>
                  <a:close/>
                  <a:moveTo>
                    <a:pt x="56" y="60"/>
                  </a:moveTo>
                  <a:cubicBezTo>
                    <a:pt x="56" y="60"/>
                    <a:pt x="57" y="60"/>
                    <a:pt x="57" y="60"/>
                  </a:cubicBezTo>
                  <a:cubicBezTo>
                    <a:pt x="57" y="61"/>
                    <a:pt x="56" y="61"/>
                    <a:pt x="56" y="60"/>
                  </a:cubicBezTo>
                  <a:close/>
                  <a:moveTo>
                    <a:pt x="58" y="57"/>
                  </a:move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9"/>
                  </a:cubicBezTo>
                  <a:cubicBezTo>
                    <a:pt x="58" y="59"/>
                    <a:pt x="58" y="58"/>
                    <a:pt x="58" y="58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59"/>
                    <a:pt x="57" y="59"/>
                    <a:pt x="57" y="58"/>
                  </a:cubicBezTo>
                  <a:cubicBezTo>
                    <a:pt x="57" y="58"/>
                    <a:pt x="57" y="57"/>
                    <a:pt x="57" y="57"/>
                  </a:cubicBezTo>
                  <a:cubicBezTo>
                    <a:pt x="57" y="56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7"/>
                    <a:pt x="58" y="56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lose/>
                  <a:moveTo>
                    <a:pt x="59" y="51"/>
                  </a:move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8" y="51"/>
                    <a:pt x="58" y="51"/>
                  </a:cubicBezTo>
                  <a:cubicBezTo>
                    <a:pt x="58" y="50"/>
                    <a:pt x="58" y="49"/>
                    <a:pt x="58" y="49"/>
                  </a:cubicBezTo>
                  <a:cubicBezTo>
                    <a:pt x="59" y="49"/>
                    <a:pt x="58" y="50"/>
                    <a:pt x="58" y="50"/>
                  </a:cubicBezTo>
                  <a:cubicBezTo>
                    <a:pt x="58" y="51"/>
                    <a:pt x="59" y="51"/>
                    <a:pt x="59" y="51"/>
                  </a:cubicBezTo>
                  <a:close/>
                  <a:moveTo>
                    <a:pt x="60" y="53"/>
                  </a:moveTo>
                  <a:cubicBezTo>
                    <a:pt x="60" y="53"/>
                    <a:pt x="60" y="54"/>
                    <a:pt x="60" y="54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58" y="53"/>
                    <a:pt x="59" y="54"/>
                    <a:pt x="60" y="53"/>
                  </a:cubicBezTo>
                  <a:close/>
                  <a:moveTo>
                    <a:pt x="60" y="61"/>
                  </a:moveTo>
                  <a:cubicBezTo>
                    <a:pt x="59" y="61"/>
                    <a:pt x="59" y="61"/>
                    <a:pt x="59" y="61"/>
                  </a:cubicBezTo>
                  <a:cubicBezTo>
                    <a:pt x="59" y="60"/>
                    <a:pt x="59" y="60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lose/>
                  <a:moveTo>
                    <a:pt x="60" y="57"/>
                  </a:move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1" y="56"/>
                    <a:pt x="61" y="57"/>
                    <a:pt x="60" y="57"/>
                  </a:cubicBezTo>
                  <a:close/>
                  <a:moveTo>
                    <a:pt x="61" y="58"/>
                  </a:move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lose/>
                  <a:moveTo>
                    <a:pt x="62" y="43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1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cubicBezTo>
                    <a:pt x="62" y="42"/>
                    <a:pt x="62" y="44"/>
                    <a:pt x="62" y="43"/>
                  </a:cubicBezTo>
                  <a:close/>
                  <a:moveTo>
                    <a:pt x="63" y="42"/>
                  </a:move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4" y="42"/>
                    <a:pt x="63" y="44"/>
                    <a:pt x="63" y="42"/>
                  </a:cubicBezTo>
                  <a:close/>
                  <a:moveTo>
                    <a:pt x="66" y="39"/>
                  </a:moveTo>
                  <a:cubicBezTo>
                    <a:pt x="65" y="40"/>
                    <a:pt x="66" y="40"/>
                    <a:pt x="65" y="41"/>
                  </a:cubicBezTo>
                  <a:cubicBezTo>
                    <a:pt x="65" y="41"/>
                    <a:pt x="65" y="41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1"/>
                    <a:pt x="63" y="42"/>
                    <a:pt x="62" y="42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64" y="41"/>
                    <a:pt x="64" y="41"/>
                    <a:pt x="65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6" y="38"/>
                    <a:pt x="66" y="38"/>
                  </a:cubicBezTo>
                  <a:cubicBezTo>
                    <a:pt x="66" y="39"/>
                    <a:pt x="66" y="39"/>
                    <a:pt x="66" y="39"/>
                  </a:cubicBezTo>
                  <a:close/>
                  <a:moveTo>
                    <a:pt x="67" y="38"/>
                  </a:move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5" y="38"/>
                    <a:pt x="65" y="38"/>
                  </a:cubicBezTo>
                  <a:cubicBezTo>
                    <a:pt x="65" y="38"/>
                    <a:pt x="65" y="38"/>
                    <a:pt x="66" y="37"/>
                  </a:cubicBezTo>
                  <a:cubicBezTo>
                    <a:pt x="66" y="37"/>
                    <a:pt x="66" y="37"/>
                    <a:pt x="66" y="36"/>
                  </a:cubicBezTo>
                  <a:cubicBezTo>
                    <a:pt x="66" y="37"/>
                    <a:pt x="66" y="37"/>
                    <a:pt x="67" y="37"/>
                  </a:cubicBezTo>
                  <a:cubicBezTo>
                    <a:pt x="67" y="37"/>
                    <a:pt x="67" y="38"/>
                    <a:pt x="67" y="38"/>
                  </a:cubicBezTo>
                  <a:close/>
                  <a:moveTo>
                    <a:pt x="66" y="32"/>
                  </a:moveTo>
                  <a:cubicBezTo>
                    <a:pt x="66" y="32"/>
                    <a:pt x="66" y="33"/>
                    <a:pt x="66" y="33"/>
                  </a:cubicBezTo>
                  <a:cubicBezTo>
                    <a:pt x="66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4"/>
                    <a:pt x="66" y="34"/>
                    <a:pt x="66" y="33"/>
                  </a:cubicBezTo>
                  <a:cubicBezTo>
                    <a:pt x="66" y="33"/>
                    <a:pt x="66" y="32"/>
                    <a:pt x="66" y="32"/>
                  </a:cubicBezTo>
                  <a:close/>
                  <a:moveTo>
                    <a:pt x="69" y="17"/>
                  </a:moveTo>
                  <a:cubicBezTo>
                    <a:pt x="69" y="17"/>
                    <a:pt x="70" y="17"/>
                    <a:pt x="70" y="18"/>
                  </a:cubicBezTo>
                  <a:cubicBezTo>
                    <a:pt x="69" y="19"/>
                    <a:pt x="69" y="17"/>
                    <a:pt x="68" y="17"/>
                  </a:cubicBezTo>
                  <a:cubicBezTo>
                    <a:pt x="69" y="17"/>
                    <a:pt x="69" y="17"/>
                    <a:pt x="69" y="17"/>
                  </a:cubicBezTo>
                  <a:close/>
                  <a:moveTo>
                    <a:pt x="68" y="17"/>
                  </a:moveTo>
                  <a:cubicBezTo>
                    <a:pt x="68" y="17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8" y="17"/>
                    <a:pt x="68" y="17"/>
                  </a:cubicBezTo>
                  <a:close/>
                  <a:moveTo>
                    <a:pt x="65" y="17"/>
                  </a:moveTo>
                  <a:cubicBezTo>
                    <a:pt x="65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7"/>
                    <a:pt x="66" y="16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8"/>
                    <a:pt x="67" y="17"/>
                  </a:cubicBezTo>
                  <a:cubicBezTo>
                    <a:pt x="66" y="18"/>
                    <a:pt x="66" y="18"/>
                    <a:pt x="65" y="18"/>
                  </a:cubicBezTo>
                  <a:cubicBezTo>
                    <a:pt x="65" y="18"/>
                    <a:pt x="65" y="17"/>
                    <a:pt x="65" y="17"/>
                  </a:cubicBezTo>
                  <a:close/>
                  <a:moveTo>
                    <a:pt x="53" y="14"/>
                  </a:moveTo>
                  <a:cubicBezTo>
                    <a:pt x="54" y="14"/>
                    <a:pt x="54" y="15"/>
                    <a:pt x="54" y="15"/>
                  </a:cubicBezTo>
                  <a:cubicBezTo>
                    <a:pt x="54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lose/>
                  <a:moveTo>
                    <a:pt x="52" y="12"/>
                  </a:moveTo>
                  <a:cubicBezTo>
                    <a:pt x="52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1" y="12"/>
                    <a:pt x="52" y="12"/>
                  </a:cubicBezTo>
                  <a:close/>
                  <a:moveTo>
                    <a:pt x="49" y="13"/>
                  </a:moveTo>
                  <a:cubicBezTo>
                    <a:pt x="50" y="13"/>
                    <a:pt x="51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lose/>
                  <a:moveTo>
                    <a:pt x="38" y="18"/>
                  </a:moveTo>
                  <a:cubicBezTo>
                    <a:pt x="38" y="17"/>
                    <a:pt x="39" y="17"/>
                    <a:pt x="39" y="17"/>
                  </a:cubicBezTo>
                  <a:cubicBezTo>
                    <a:pt x="39" y="17"/>
                    <a:pt x="41" y="16"/>
                    <a:pt x="42" y="16"/>
                  </a:cubicBezTo>
                  <a:cubicBezTo>
                    <a:pt x="42" y="17"/>
                    <a:pt x="40" y="17"/>
                    <a:pt x="40" y="18"/>
                  </a:cubicBezTo>
                  <a:cubicBezTo>
                    <a:pt x="39" y="18"/>
                    <a:pt x="38" y="19"/>
                    <a:pt x="37" y="19"/>
                  </a:cubicBezTo>
                  <a:cubicBezTo>
                    <a:pt x="37" y="18"/>
                    <a:pt x="38" y="18"/>
                    <a:pt x="38" y="18"/>
                  </a:cubicBezTo>
                  <a:close/>
                  <a:moveTo>
                    <a:pt x="36" y="20"/>
                  </a:moveTo>
                  <a:cubicBezTo>
                    <a:pt x="36" y="20"/>
                    <a:pt x="36" y="19"/>
                    <a:pt x="37" y="19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2"/>
                    <a:pt x="37" y="21"/>
                    <a:pt x="36" y="21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25" y="13"/>
                  </a:move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4"/>
                    <a:pt x="27" y="13"/>
                    <a:pt x="28" y="13"/>
                  </a:cubicBezTo>
                  <a:cubicBezTo>
                    <a:pt x="28" y="13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7" y="14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5"/>
                    <a:pt x="23" y="15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7" y="32"/>
                    <a:pt x="17" y="33"/>
                  </a:cubicBezTo>
                  <a:cubicBezTo>
                    <a:pt x="17" y="34"/>
                    <a:pt x="16" y="34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5" y="31"/>
                    <a:pt x="15" y="31"/>
                    <a:pt x="15" y="30"/>
                  </a:cubicBezTo>
                  <a:close/>
                  <a:moveTo>
                    <a:pt x="13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3"/>
                    <a:pt x="15" y="33"/>
                    <a:pt x="14" y="34"/>
                  </a:cubicBezTo>
                  <a:cubicBezTo>
                    <a:pt x="13" y="34"/>
                    <a:pt x="13" y="34"/>
                    <a:pt x="13" y="33"/>
                  </a:cubicBezTo>
                  <a:close/>
                  <a:moveTo>
                    <a:pt x="9" y="25"/>
                  </a:moveTo>
                  <a:cubicBezTo>
                    <a:pt x="10" y="26"/>
                    <a:pt x="11" y="25"/>
                    <a:pt x="11" y="25"/>
                  </a:cubicBezTo>
                  <a:cubicBezTo>
                    <a:pt x="12" y="25"/>
                    <a:pt x="13" y="25"/>
                    <a:pt x="12" y="26"/>
                  </a:cubicBezTo>
                  <a:cubicBezTo>
                    <a:pt x="12" y="26"/>
                    <a:pt x="11" y="26"/>
                    <a:pt x="11" y="27"/>
                  </a:cubicBezTo>
                  <a:cubicBezTo>
                    <a:pt x="11" y="26"/>
                    <a:pt x="9" y="27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5"/>
                  </a:cubicBezTo>
                  <a:close/>
                  <a:moveTo>
                    <a:pt x="32" y="65"/>
                  </a:moveTo>
                  <a:cubicBezTo>
                    <a:pt x="31" y="66"/>
                    <a:pt x="31" y="67"/>
                    <a:pt x="31" y="68"/>
                  </a:cubicBezTo>
                  <a:cubicBezTo>
                    <a:pt x="30" y="68"/>
                    <a:pt x="29" y="66"/>
                    <a:pt x="30" y="66"/>
                  </a:cubicBezTo>
                  <a:cubicBezTo>
                    <a:pt x="30" y="65"/>
                    <a:pt x="30" y="65"/>
                    <a:pt x="30" y="64"/>
                  </a:cubicBezTo>
                  <a:cubicBezTo>
                    <a:pt x="31" y="64"/>
                    <a:pt x="31" y="63"/>
                    <a:pt x="31" y="63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4"/>
                    <a:pt x="32" y="64"/>
                    <a:pt x="32" y="65"/>
                  </a:cubicBezTo>
                  <a:close/>
                  <a:moveTo>
                    <a:pt x="48" y="47"/>
                  </a:moveTo>
                  <a:cubicBezTo>
                    <a:pt x="47" y="48"/>
                    <a:pt x="46" y="49"/>
                    <a:pt x="45" y="50"/>
                  </a:cubicBezTo>
                  <a:cubicBezTo>
                    <a:pt x="44" y="51"/>
                    <a:pt x="44" y="53"/>
                    <a:pt x="43" y="54"/>
                  </a:cubicBezTo>
                  <a:cubicBezTo>
                    <a:pt x="43" y="54"/>
                    <a:pt x="42" y="53"/>
                    <a:pt x="42" y="52"/>
                  </a:cubicBezTo>
                  <a:cubicBezTo>
                    <a:pt x="41" y="52"/>
                    <a:pt x="42" y="50"/>
                    <a:pt x="41" y="49"/>
                  </a:cubicBezTo>
                  <a:cubicBezTo>
                    <a:pt x="41" y="49"/>
                    <a:pt x="41" y="48"/>
                    <a:pt x="41" y="48"/>
                  </a:cubicBezTo>
                  <a:cubicBezTo>
                    <a:pt x="41" y="48"/>
                    <a:pt x="41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39" y="47"/>
                    <a:pt x="39" y="47"/>
                  </a:cubicBezTo>
                  <a:cubicBezTo>
                    <a:pt x="39" y="47"/>
                    <a:pt x="39" y="46"/>
                    <a:pt x="39" y="46"/>
                  </a:cubicBezTo>
                  <a:cubicBezTo>
                    <a:pt x="38" y="46"/>
                    <a:pt x="36" y="47"/>
                    <a:pt x="36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3" y="44"/>
                    <a:pt x="33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4" y="46"/>
                    <a:pt x="34" y="48"/>
                    <a:pt x="35" y="47"/>
                  </a:cubicBezTo>
                  <a:cubicBezTo>
                    <a:pt x="35" y="47"/>
                    <a:pt x="35" y="46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8"/>
                    <a:pt x="37" y="48"/>
                  </a:cubicBezTo>
                  <a:cubicBezTo>
                    <a:pt x="36" y="48"/>
                    <a:pt x="36" y="49"/>
                    <a:pt x="36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3" y="51"/>
                    <a:pt x="31" y="52"/>
                    <a:pt x="30" y="51"/>
                  </a:cubicBezTo>
                  <a:cubicBezTo>
                    <a:pt x="30" y="51"/>
                    <a:pt x="30" y="50"/>
                    <a:pt x="30" y="50"/>
                  </a:cubicBezTo>
                  <a:cubicBezTo>
                    <a:pt x="30" y="50"/>
                    <a:pt x="30" y="50"/>
                    <a:pt x="30" y="49"/>
                  </a:cubicBezTo>
                  <a:cubicBezTo>
                    <a:pt x="30" y="49"/>
                    <a:pt x="30" y="48"/>
                    <a:pt x="29" y="48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8" y="46"/>
                    <a:pt x="28" y="45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8" y="46"/>
                    <a:pt x="28" y="47"/>
                  </a:cubicBezTo>
                  <a:cubicBezTo>
                    <a:pt x="28" y="47"/>
                    <a:pt x="28" y="47"/>
                    <a:pt x="29" y="48"/>
                  </a:cubicBezTo>
                  <a:cubicBezTo>
                    <a:pt x="29" y="49"/>
                    <a:pt x="29" y="49"/>
                    <a:pt x="29" y="50"/>
                  </a:cubicBezTo>
                  <a:cubicBezTo>
                    <a:pt x="30" y="51"/>
                    <a:pt x="29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1" y="53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3"/>
                    <a:pt x="32" y="55"/>
                    <a:pt x="31" y="56"/>
                  </a:cubicBezTo>
                  <a:cubicBezTo>
                    <a:pt x="31" y="56"/>
                    <a:pt x="30" y="56"/>
                    <a:pt x="30" y="57"/>
                  </a:cubicBezTo>
                  <a:cubicBezTo>
                    <a:pt x="30" y="57"/>
                    <a:pt x="29" y="58"/>
                    <a:pt x="29" y="58"/>
                  </a:cubicBezTo>
                  <a:cubicBezTo>
                    <a:pt x="28" y="60"/>
                    <a:pt x="29" y="61"/>
                    <a:pt x="29" y="63"/>
                  </a:cubicBezTo>
                  <a:cubicBezTo>
                    <a:pt x="29" y="63"/>
                    <a:pt x="28" y="64"/>
                    <a:pt x="28" y="64"/>
                  </a:cubicBezTo>
                  <a:cubicBezTo>
                    <a:pt x="27" y="65"/>
                    <a:pt x="27" y="65"/>
                    <a:pt x="26" y="65"/>
                  </a:cubicBezTo>
                  <a:cubicBezTo>
                    <a:pt x="27" y="66"/>
                    <a:pt x="27" y="67"/>
                    <a:pt x="27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5" y="69"/>
                    <a:pt x="25" y="69"/>
                  </a:cubicBezTo>
                  <a:cubicBezTo>
                    <a:pt x="24" y="69"/>
                    <a:pt x="25" y="71"/>
                    <a:pt x="24" y="71"/>
                  </a:cubicBezTo>
                  <a:cubicBezTo>
                    <a:pt x="24" y="72"/>
                    <a:pt x="22" y="72"/>
                    <a:pt x="21" y="72"/>
                  </a:cubicBezTo>
                  <a:cubicBezTo>
                    <a:pt x="21" y="72"/>
                    <a:pt x="20" y="73"/>
                    <a:pt x="20" y="72"/>
                  </a:cubicBezTo>
                  <a:cubicBezTo>
                    <a:pt x="20" y="72"/>
                    <a:pt x="20" y="71"/>
                    <a:pt x="20" y="70"/>
                  </a:cubicBezTo>
                  <a:cubicBezTo>
                    <a:pt x="19" y="70"/>
                    <a:pt x="19" y="69"/>
                    <a:pt x="19" y="69"/>
                  </a:cubicBezTo>
                  <a:cubicBezTo>
                    <a:pt x="20" y="68"/>
                    <a:pt x="19" y="68"/>
                    <a:pt x="19" y="68"/>
                  </a:cubicBezTo>
                  <a:cubicBezTo>
                    <a:pt x="19" y="67"/>
                    <a:pt x="19" y="65"/>
                    <a:pt x="18" y="65"/>
                  </a:cubicBezTo>
                  <a:cubicBezTo>
                    <a:pt x="18" y="64"/>
                    <a:pt x="20" y="63"/>
                    <a:pt x="19" y="62"/>
                  </a:cubicBezTo>
                  <a:cubicBezTo>
                    <a:pt x="19" y="61"/>
                    <a:pt x="19" y="61"/>
                    <a:pt x="19" y="60"/>
                  </a:cubicBezTo>
                  <a:cubicBezTo>
                    <a:pt x="19" y="60"/>
                    <a:pt x="19" y="59"/>
                    <a:pt x="19" y="59"/>
                  </a:cubicBezTo>
                  <a:cubicBezTo>
                    <a:pt x="18" y="59"/>
                    <a:pt x="18" y="58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5"/>
                    <a:pt x="18" y="55"/>
                    <a:pt x="17" y="56"/>
                  </a:cubicBezTo>
                  <a:cubicBezTo>
                    <a:pt x="17" y="55"/>
                    <a:pt x="17" y="55"/>
                    <a:pt x="16" y="55"/>
                  </a:cubicBezTo>
                  <a:cubicBezTo>
                    <a:pt x="15" y="54"/>
                    <a:pt x="16" y="54"/>
                    <a:pt x="15" y="53"/>
                  </a:cubicBezTo>
                  <a:cubicBezTo>
                    <a:pt x="15" y="53"/>
                    <a:pt x="15" y="54"/>
                    <a:pt x="14" y="54"/>
                  </a:cubicBezTo>
                  <a:cubicBezTo>
                    <a:pt x="15" y="54"/>
                    <a:pt x="15" y="55"/>
                    <a:pt x="15" y="55"/>
                  </a:cubicBezTo>
                  <a:cubicBezTo>
                    <a:pt x="14" y="55"/>
                    <a:pt x="13" y="55"/>
                    <a:pt x="13" y="55"/>
                  </a:cubicBezTo>
                  <a:cubicBezTo>
                    <a:pt x="12" y="55"/>
                    <a:pt x="11" y="56"/>
                    <a:pt x="11" y="55"/>
                  </a:cubicBezTo>
                  <a:cubicBezTo>
                    <a:pt x="10" y="55"/>
                    <a:pt x="11" y="54"/>
                    <a:pt x="10" y="54"/>
                  </a:cubicBezTo>
                  <a:cubicBezTo>
                    <a:pt x="10" y="53"/>
                    <a:pt x="9" y="53"/>
                    <a:pt x="9" y="53"/>
                  </a:cubicBezTo>
                  <a:cubicBezTo>
                    <a:pt x="9" y="52"/>
                    <a:pt x="9" y="51"/>
                    <a:pt x="9" y="50"/>
                  </a:cubicBezTo>
                  <a:cubicBezTo>
                    <a:pt x="9" y="50"/>
                    <a:pt x="9" y="49"/>
                    <a:pt x="9" y="49"/>
                  </a:cubicBezTo>
                  <a:cubicBezTo>
                    <a:pt x="9" y="47"/>
                    <a:pt x="11" y="46"/>
                    <a:pt x="12" y="45"/>
                  </a:cubicBezTo>
                  <a:cubicBezTo>
                    <a:pt x="12" y="45"/>
                    <a:pt x="12" y="44"/>
                    <a:pt x="13" y="44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4" y="44"/>
                    <a:pt x="17" y="41"/>
                    <a:pt x="18" y="42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20" y="41"/>
                    <a:pt x="20" y="41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20" y="43"/>
                    <a:pt x="21" y="43"/>
                    <a:pt x="21" y="44"/>
                  </a:cubicBezTo>
                  <a:cubicBezTo>
                    <a:pt x="22" y="44"/>
                    <a:pt x="22" y="44"/>
                    <a:pt x="23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4" y="43"/>
                    <a:pt x="24" y="43"/>
                    <a:pt x="25" y="44"/>
                  </a:cubicBezTo>
                  <a:cubicBezTo>
                    <a:pt x="26" y="44"/>
                    <a:pt x="28" y="44"/>
                    <a:pt x="28" y="43"/>
                  </a:cubicBezTo>
                  <a:cubicBezTo>
                    <a:pt x="28" y="43"/>
                    <a:pt x="29" y="42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5" y="41"/>
                    <a:pt x="26" y="40"/>
                  </a:cubicBezTo>
                  <a:cubicBezTo>
                    <a:pt x="26" y="40"/>
                    <a:pt x="27" y="39"/>
                    <a:pt x="27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28" y="38"/>
                    <a:pt x="29" y="39"/>
                    <a:pt x="30" y="39"/>
                  </a:cubicBezTo>
                  <a:cubicBezTo>
                    <a:pt x="30" y="39"/>
                    <a:pt x="32" y="39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29" y="36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8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6" y="37"/>
                    <a:pt x="26" y="37"/>
                  </a:cubicBezTo>
                  <a:cubicBezTo>
                    <a:pt x="25" y="37"/>
                    <a:pt x="27" y="38"/>
                    <a:pt x="26" y="38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4" y="40"/>
                    <a:pt x="25" y="41"/>
                    <a:pt x="24" y="41"/>
                  </a:cubicBezTo>
                  <a:cubicBezTo>
                    <a:pt x="23" y="42"/>
                    <a:pt x="24" y="40"/>
                    <a:pt x="24" y="40"/>
                  </a:cubicBezTo>
                  <a:cubicBezTo>
                    <a:pt x="24" y="39"/>
                    <a:pt x="23" y="38"/>
                    <a:pt x="22" y="37"/>
                  </a:cubicBezTo>
                  <a:cubicBezTo>
                    <a:pt x="22" y="37"/>
                    <a:pt x="21" y="36"/>
                    <a:pt x="21" y="37"/>
                  </a:cubicBezTo>
                  <a:cubicBezTo>
                    <a:pt x="20" y="37"/>
                    <a:pt x="21" y="37"/>
                    <a:pt x="21" y="38"/>
                  </a:cubicBezTo>
                  <a:cubicBezTo>
                    <a:pt x="21" y="38"/>
                    <a:pt x="21" y="39"/>
                    <a:pt x="22" y="39"/>
                  </a:cubicBezTo>
                  <a:cubicBezTo>
                    <a:pt x="22" y="39"/>
                    <a:pt x="22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0" y="37"/>
                    <a:pt x="20" y="37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9"/>
                    <a:pt x="16" y="40"/>
                    <a:pt x="16" y="40"/>
                  </a:cubicBezTo>
                  <a:cubicBezTo>
                    <a:pt x="16" y="40"/>
                    <a:pt x="16" y="42"/>
                    <a:pt x="15" y="41"/>
                  </a:cubicBezTo>
                  <a:cubicBezTo>
                    <a:pt x="14" y="41"/>
                    <a:pt x="13" y="42"/>
                    <a:pt x="14" y="41"/>
                  </a:cubicBezTo>
                  <a:cubicBezTo>
                    <a:pt x="12" y="41"/>
                    <a:pt x="13" y="39"/>
                    <a:pt x="13" y="38"/>
                  </a:cubicBezTo>
                  <a:cubicBezTo>
                    <a:pt x="14" y="38"/>
                    <a:pt x="15" y="39"/>
                    <a:pt x="16" y="38"/>
                  </a:cubicBezTo>
                  <a:cubicBezTo>
                    <a:pt x="16" y="37"/>
                    <a:pt x="17" y="37"/>
                    <a:pt x="17" y="36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6" y="36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2"/>
                    <a:pt x="20" y="33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1"/>
                    <a:pt x="20" y="33"/>
                    <a:pt x="21" y="32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6" y="30"/>
                    <a:pt x="25" y="30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8" y="28"/>
                    <a:pt x="27" y="28"/>
                    <a:pt x="26" y="28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8"/>
                    <a:pt x="25" y="27"/>
                    <a:pt x="26" y="26"/>
                  </a:cubicBezTo>
                  <a:cubicBezTo>
                    <a:pt x="27" y="25"/>
                    <a:pt x="26" y="26"/>
                    <a:pt x="26" y="24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23" y="28"/>
                    <a:pt x="24" y="28"/>
                    <a:pt x="24" y="29"/>
                  </a:cubicBezTo>
                  <a:cubicBezTo>
                    <a:pt x="23" y="29"/>
                    <a:pt x="23" y="30"/>
                    <a:pt x="23" y="31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1"/>
                    <a:pt x="21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9"/>
                    <a:pt x="19" y="28"/>
                    <a:pt x="19" y="28"/>
                  </a:cubicBezTo>
                  <a:cubicBezTo>
                    <a:pt x="19" y="28"/>
                    <a:pt x="19" y="28"/>
                    <a:pt x="19" y="27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6"/>
                    <a:pt x="21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4"/>
                    <a:pt x="24" y="23"/>
                  </a:cubicBezTo>
                  <a:cubicBezTo>
                    <a:pt x="24" y="23"/>
                    <a:pt x="25" y="23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9" y="22"/>
                  </a:cubicBezTo>
                  <a:cubicBezTo>
                    <a:pt x="28" y="23"/>
                    <a:pt x="30" y="23"/>
                    <a:pt x="30" y="23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0" y="24"/>
                    <a:pt x="29" y="24"/>
                  </a:cubicBezTo>
                  <a:cubicBezTo>
                    <a:pt x="29" y="25"/>
                    <a:pt x="29" y="24"/>
                    <a:pt x="29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4"/>
                    <a:pt x="33" y="24"/>
                    <a:pt x="33" y="25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33" y="25"/>
                    <a:pt x="34" y="24"/>
                    <a:pt x="34" y="24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7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2"/>
                  </a:cubicBezTo>
                  <a:cubicBezTo>
                    <a:pt x="38" y="23"/>
                    <a:pt x="39" y="22"/>
                    <a:pt x="40" y="22"/>
                  </a:cubicBezTo>
                  <a:cubicBezTo>
                    <a:pt x="40" y="23"/>
                    <a:pt x="41" y="24"/>
                    <a:pt x="41" y="23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0" y="21"/>
                    <a:pt x="41" y="21"/>
                    <a:pt x="4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3" y="21"/>
                    <a:pt x="43" y="22"/>
                  </a:cubicBez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2"/>
                  </a:cubicBezTo>
                  <a:cubicBezTo>
                    <a:pt x="44" y="22"/>
                    <a:pt x="44" y="22"/>
                    <a:pt x="43" y="22"/>
                  </a:cubicBezTo>
                  <a:cubicBezTo>
                    <a:pt x="43" y="21"/>
                    <a:pt x="43" y="20"/>
                    <a:pt x="44" y="20"/>
                  </a:cubicBezTo>
                  <a:cubicBezTo>
                    <a:pt x="44" y="20"/>
                    <a:pt x="44" y="21"/>
                    <a:pt x="44" y="21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5" y="21"/>
                    <a:pt x="45" y="21"/>
                    <a:pt x="44" y="20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1"/>
                    <a:pt x="46" y="22"/>
                    <a:pt x="47" y="21"/>
                  </a:cubicBezTo>
                  <a:cubicBezTo>
                    <a:pt x="47" y="21"/>
                    <a:pt x="47" y="20"/>
                    <a:pt x="47" y="20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7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8" y="17"/>
                    <a:pt x="49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1" y="17"/>
                    <a:pt x="51" y="17"/>
                  </a:cubicBezTo>
                  <a:cubicBezTo>
                    <a:pt x="52" y="17"/>
                    <a:pt x="52" y="17"/>
                    <a:pt x="53" y="17"/>
                  </a:cubicBezTo>
                  <a:cubicBezTo>
                    <a:pt x="53" y="17"/>
                    <a:pt x="53" y="17"/>
                    <a:pt x="53" y="16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4" y="16"/>
                    <a:pt x="53" y="16"/>
                    <a:pt x="53" y="16"/>
                  </a:cubicBezTo>
                  <a:cubicBezTo>
                    <a:pt x="53" y="16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7"/>
                    <a:pt x="57" y="17"/>
                    <a:pt x="56" y="17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54" y="19"/>
                    <a:pt x="54" y="19"/>
                    <a:pt x="54" y="20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6" y="18"/>
                    <a:pt x="56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8"/>
                    <a:pt x="58" y="19"/>
                    <a:pt x="59" y="19"/>
                  </a:cubicBezTo>
                  <a:cubicBezTo>
                    <a:pt x="59" y="19"/>
                    <a:pt x="60" y="20"/>
                    <a:pt x="60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1" y="19"/>
                  </a:cubicBezTo>
                  <a:cubicBezTo>
                    <a:pt x="61" y="20"/>
                    <a:pt x="62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4" y="21"/>
                  </a:cubicBezTo>
                  <a:cubicBezTo>
                    <a:pt x="64" y="20"/>
                    <a:pt x="65" y="21"/>
                    <a:pt x="65" y="20"/>
                  </a:cubicBezTo>
                  <a:cubicBezTo>
                    <a:pt x="65" y="20"/>
                    <a:pt x="66" y="21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7" y="20"/>
                    <a:pt x="67" y="19"/>
                    <a:pt x="68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2" y="21"/>
                    <a:pt x="71" y="20"/>
                    <a:pt x="71" y="20"/>
                  </a:cubicBezTo>
                  <a:cubicBezTo>
                    <a:pt x="72" y="21"/>
                    <a:pt x="72" y="21"/>
                    <a:pt x="73" y="21"/>
                  </a:cubicBezTo>
                  <a:cubicBezTo>
                    <a:pt x="73" y="21"/>
                    <a:pt x="73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1"/>
                    <a:pt x="75" y="22"/>
                    <a:pt x="75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1"/>
                    <a:pt x="78" y="21"/>
                    <a:pt x="78" y="22"/>
                  </a:cubicBezTo>
                  <a:cubicBezTo>
                    <a:pt x="79" y="21"/>
                    <a:pt x="79" y="22"/>
                    <a:pt x="80" y="22"/>
                  </a:cubicBezTo>
                  <a:cubicBezTo>
                    <a:pt x="80" y="22"/>
                    <a:pt x="81" y="23"/>
                    <a:pt x="81" y="23"/>
                  </a:cubicBezTo>
                  <a:cubicBezTo>
                    <a:pt x="81" y="23"/>
                    <a:pt x="81" y="24"/>
                    <a:pt x="82" y="24"/>
                  </a:cubicBezTo>
                  <a:cubicBezTo>
                    <a:pt x="82" y="24"/>
                    <a:pt x="82" y="23"/>
                    <a:pt x="82" y="23"/>
                  </a:cubicBezTo>
                  <a:cubicBezTo>
                    <a:pt x="82" y="23"/>
                    <a:pt x="83" y="23"/>
                    <a:pt x="83" y="24"/>
                  </a:cubicBezTo>
                  <a:cubicBezTo>
                    <a:pt x="82" y="24"/>
                    <a:pt x="82" y="25"/>
                    <a:pt x="82" y="25"/>
                  </a:cubicBezTo>
                  <a:cubicBezTo>
                    <a:pt x="82" y="26"/>
                    <a:pt x="81" y="26"/>
                    <a:pt x="81" y="25"/>
                  </a:cubicBezTo>
                  <a:cubicBezTo>
                    <a:pt x="81" y="25"/>
                    <a:pt x="81" y="25"/>
                    <a:pt x="80" y="25"/>
                  </a:cubicBezTo>
                  <a:cubicBezTo>
                    <a:pt x="80" y="24"/>
                    <a:pt x="80" y="24"/>
                    <a:pt x="79" y="24"/>
                  </a:cubicBezTo>
                  <a:cubicBezTo>
                    <a:pt x="80" y="24"/>
                    <a:pt x="80" y="25"/>
                    <a:pt x="80" y="25"/>
                  </a:cubicBezTo>
                  <a:cubicBezTo>
                    <a:pt x="79" y="25"/>
                    <a:pt x="79" y="24"/>
                    <a:pt x="78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7" y="25"/>
                    <a:pt x="77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8"/>
                    <a:pt x="73" y="29"/>
                    <a:pt x="73" y="29"/>
                  </a:cubicBezTo>
                  <a:cubicBezTo>
                    <a:pt x="73" y="29"/>
                    <a:pt x="74" y="30"/>
                    <a:pt x="74" y="30"/>
                  </a:cubicBezTo>
                  <a:cubicBezTo>
                    <a:pt x="74" y="31"/>
                    <a:pt x="73" y="30"/>
                    <a:pt x="73" y="31"/>
                  </a:cubicBezTo>
                  <a:cubicBezTo>
                    <a:pt x="73" y="31"/>
                    <a:pt x="72" y="32"/>
                    <a:pt x="72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3"/>
                    <a:pt x="71" y="34"/>
                    <a:pt x="71" y="33"/>
                  </a:cubicBezTo>
                  <a:cubicBezTo>
                    <a:pt x="71" y="33"/>
                    <a:pt x="71" y="31"/>
                    <a:pt x="71" y="31"/>
                  </a:cubicBezTo>
                  <a:cubicBezTo>
                    <a:pt x="71" y="30"/>
                    <a:pt x="71" y="30"/>
                    <a:pt x="72" y="30"/>
                  </a:cubicBezTo>
                  <a:cubicBezTo>
                    <a:pt x="72" y="29"/>
                    <a:pt x="72" y="29"/>
                    <a:pt x="73" y="28"/>
                  </a:cubicBezTo>
                  <a:cubicBezTo>
                    <a:pt x="73" y="28"/>
                    <a:pt x="74" y="27"/>
                    <a:pt x="74" y="27"/>
                  </a:cubicBezTo>
                  <a:cubicBezTo>
                    <a:pt x="74" y="26"/>
                    <a:pt x="73" y="28"/>
                    <a:pt x="72" y="28"/>
                  </a:cubicBezTo>
                  <a:cubicBezTo>
                    <a:pt x="72" y="27"/>
                    <a:pt x="73" y="27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72" y="27"/>
                    <a:pt x="71" y="28"/>
                    <a:pt x="71" y="28"/>
                  </a:cubicBezTo>
                  <a:cubicBezTo>
                    <a:pt x="71" y="29"/>
                    <a:pt x="70" y="29"/>
                    <a:pt x="70" y="29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8" y="28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6" y="29"/>
                    <a:pt x="66" y="29"/>
                    <a:pt x="66" y="30"/>
                  </a:cubicBezTo>
                  <a:cubicBezTo>
                    <a:pt x="65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2"/>
                  </a:cubicBezTo>
                  <a:cubicBezTo>
                    <a:pt x="65" y="32"/>
                    <a:pt x="66" y="31"/>
                    <a:pt x="66" y="32"/>
                  </a:cubicBezTo>
                  <a:cubicBezTo>
                    <a:pt x="66" y="33"/>
                    <a:pt x="66" y="34"/>
                    <a:pt x="66" y="34"/>
                  </a:cubicBezTo>
                  <a:cubicBezTo>
                    <a:pt x="65" y="35"/>
                    <a:pt x="65" y="36"/>
                    <a:pt x="64" y="36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40"/>
                    <a:pt x="61" y="39"/>
                    <a:pt x="61" y="40"/>
                  </a:cubicBezTo>
                  <a:cubicBezTo>
                    <a:pt x="61" y="40"/>
                    <a:pt x="62" y="42"/>
                    <a:pt x="60" y="42"/>
                  </a:cubicBezTo>
                  <a:cubicBezTo>
                    <a:pt x="61" y="41"/>
                    <a:pt x="60" y="40"/>
                    <a:pt x="60" y="40"/>
                  </a:cubicBezTo>
                  <a:cubicBezTo>
                    <a:pt x="60" y="40"/>
                    <a:pt x="60" y="39"/>
                    <a:pt x="60" y="39"/>
                  </a:cubicBezTo>
                  <a:cubicBezTo>
                    <a:pt x="59" y="40"/>
                    <a:pt x="59" y="40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7" y="40"/>
                    <a:pt x="58" y="40"/>
                  </a:cubicBezTo>
                  <a:cubicBezTo>
                    <a:pt x="58" y="41"/>
                    <a:pt x="59" y="41"/>
                    <a:pt x="59" y="41"/>
                  </a:cubicBezTo>
                  <a:cubicBezTo>
                    <a:pt x="59" y="41"/>
                    <a:pt x="58" y="41"/>
                    <a:pt x="58" y="42"/>
                  </a:cubicBezTo>
                  <a:cubicBezTo>
                    <a:pt x="59" y="43"/>
                    <a:pt x="59" y="45"/>
                    <a:pt x="58" y="46"/>
                  </a:cubicBezTo>
                  <a:cubicBezTo>
                    <a:pt x="57" y="46"/>
                    <a:pt x="57" y="47"/>
                    <a:pt x="56" y="47"/>
                  </a:cubicBezTo>
                  <a:cubicBezTo>
                    <a:pt x="56" y="48"/>
                    <a:pt x="56" y="48"/>
                    <a:pt x="55" y="48"/>
                  </a:cubicBezTo>
                  <a:cubicBezTo>
                    <a:pt x="55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7"/>
                  </a:cubicBezTo>
                  <a:cubicBezTo>
                    <a:pt x="53" y="49"/>
                    <a:pt x="54" y="49"/>
                    <a:pt x="54" y="51"/>
                  </a:cubicBezTo>
                  <a:cubicBezTo>
                    <a:pt x="54" y="51"/>
                    <a:pt x="54" y="52"/>
                    <a:pt x="54" y="52"/>
                  </a:cubicBezTo>
                  <a:cubicBezTo>
                    <a:pt x="53" y="53"/>
                    <a:pt x="53" y="53"/>
                    <a:pt x="52" y="53"/>
                  </a:cubicBezTo>
                  <a:cubicBezTo>
                    <a:pt x="52" y="53"/>
                    <a:pt x="52" y="53"/>
                    <a:pt x="52" y="52"/>
                  </a:cubicBezTo>
                  <a:cubicBezTo>
                    <a:pt x="52" y="52"/>
                    <a:pt x="51" y="51"/>
                    <a:pt x="50" y="51"/>
                  </a:cubicBezTo>
                  <a:cubicBezTo>
                    <a:pt x="50" y="52"/>
                    <a:pt x="50" y="53"/>
                    <a:pt x="50" y="53"/>
                  </a:cubicBezTo>
                  <a:cubicBezTo>
                    <a:pt x="51" y="53"/>
                    <a:pt x="53" y="56"/>
                    <a:pt x="52" y="57"/>
                  </a:cubicBezTo>
                  <a:cubicBezTo>
                    <a:pt x="52" y="56"/>
                    <a:pt x="51" y="56"/>
                    <a:pt x="51" y="55"/>
                  </a:cubicBezTo>
                  <a:cubicBezTo>
                    <a:pt x="51" y="54"/>
                    <a:pt x="51" y="54"/>
                    <a:pt x="50" y="53"/>
                  </a:cubicBezTo>
                  <a:cubicBezTo>
                    <a:pt x="50" y="52"/>
                    <a:pt x="51" y="51"/>
                    <a:pt x="50" y="50"/>
                  </a:cubicBezTo>
                  <a:cubicBezTo>
                    <a:pt x="50" y="50"/>
                    <a:pt x="49" y="51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8"/>
                    <a:pt x="48" y="47"/>
                    <a:pt x="48" y="47"/>
                  </a:cubicBezTo>
                  <a:close/>
                  <a:moveTo>
                    <a:pt x="49" y="55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50" y="55"/>
                    <a:pt x="50" y="56"/>
                    <a:pt x="51" y="56"/>
                  </a:cubicBezTo>
                  <a:cubicBezTo>
                    <a:pt x="51" y="57"/>
                    <a:pt x="52" y="58"/>
                    <a:pt x="53" y="58"/>
                  </a:cubicBezTo>
                  <a:cubicBezTo>
                    <a:pt x="53" y="58"/>
                    <a:pt x="52" y="59"/>
                    <a:pt x="52" y="59"/>
                  </a:cubicBezTo>
                  <a:cubicBezTo>
                    <a:pt x="50" y="59"/>
                    <a:pt x="51" y="56"/>
                    <a:pt x="49" y="55"/>
                  </a:cubicBezTo>
                  <a:close/>
                  <a:moveTo>
                    <a:pt x="55" y="60"/>
                  </a:moveTo>
                  <a:cubicBezTo>
                    <a:pt x="55" y="62"/>
                    <a:pt x="52" y="60"/>
                    <a:pt x="52" y="60"/>
                  </a:cubicBezTo>
                  <a:cubicBezTo>
                    <a:pt x="53" y="59"/>
                    <a:pt x="54" y="60"/>
                    <a:pt x="55" y="60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9"/>
                  </a:cubicBezTo>
                  <a:cubicBezTo>
                    <a:pt x="88" y="28"/>
                    <a:pt x="88" y="28"/>
                    <a:pt x="89" y="28"/>
                  </a:cubicBezTo>
                  <a:cubicBezTo>
                    <a:pt x="88" y="27"/>
                    <a:pt x="89" y="27"/>
                    <a:pt x="89" y="26"/>
                  </a:cubicBezTo>
                  <a:cubicBezTo>
                    <a:pt x="89" y="27"/>
                    <a:pt x="88" y="28"/>
                    <a:pt x="88" y="28"/>
                  </a:cubicBezTo>
                  <a:close/>
                  <a:moveTo>
                    <a:pt x="91" y="28"/>
                  </a:move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0" y="26"/>
                    <a:pt x="90" y="28"/>
                  </a:cubicBezTo>
                  <a:cubicBezTo>
                    <a:pt x="90" y="27"/>
                    <a:pt x="90" y="28"/>
                    <a:pt x="90" y="28"/>
                  </a:cubicBezTo>
                  <a:cubicBezTo>
                    <a:pt x="90" y="28"/>
                    <a:pt x="89" y="28"/>
                    <a:pt x="89" y="28"/>
                  </a:cubicBezTo>
                  <a:cubicBezTo>
                    <a:pt x="90" y="28"/>
                    <a:pt x="91" y="28"/>
                    <a:pt x="9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Freeform 210"/>
            <p:cNvSpPr>
              <a:spLocks noEditPoints="1"/>
            </p:cNvSpPr>
            <p:nvPr/>
          </p:nvSpPr>
          <p:spPr bwMode="auto">
            <a:xfrm>
              <a:off x="10496550" y="4181475"/>
              <a:ext cx="442912" cy="322263"/>
            </a:xfrm>
            <a:custGeom>
              <a:avLst/>
              <a:gdLst>
                <a:gd name="T0" fmla="*/ 7 w 140"/>
                <a:gd name="T1" fmla="*/ 102 h 102"/>
                <a:gd name="T2" fmla="*/ 132 w 140"/>
                <a:gd name="T3" fmla="*/ 95 h 102"/>
                <a:gd name="T4" fmla="*/ 17 w 140"/>
                <a:gd name="T5" fmla="*/ 80 h 102"/>
                <a:gd name="T6" fmla="*/ 18 w 140"/>
                <a:gd name="T7" fmla="*/ 69 h 102"/>
                <a:gd name="T8" fmla="*/ 16 w 140"/>
                <a:gd name="T9" fmla="*/ 73 h 102"/>
                <a:gd name="T10" fmla="*/ 17 w 140"/>
                <a:gd name="T11" fmla="*/ 78 h 102"/>
                <a:gd name="T12" fmla="*/ 22 w 140"/>
                <a:gd name="T13" fmla="*/ 75 h 102"/>
                <a:gd name="T14" fmla="*/ 30 w 140"/>
                <a:gd name="T15" fmla="*/ 74 h 102"/>
                <a:gd name="T16" fmla="*/ 28 w 140"/>
                <a:gd name="T17" fmla="*/ 71 h 102"/>
                <a:gd name="T18" fmla="*/ 24 w 140"/>
                <a:gd name="T19" fmla="*/ 76 h 102"/>
                <a:gd name="T20" fmla="*/ 31 w 140"/>
                <a:gd name="T21" fmla="*/ 75 h 102"/>
                <a:gd name="T22" fmla="*/ 39 w 140"/>
                <a:gd name="T23" fmla="*/ 74 h 102"/>
                <a:gd name="T24" fmla="*/ 33 w 140"/>
                <a:gd name="T25" fmla="*/ 78 h 102"/>
                <a:gd name="T26" fmla="*/ 37 w 140"/>
                <a:gd name="T27" fmla="*/ 73 h 102"/>
                <a:gd name="T28" fmla="*/ 41 w 140"/>
                <a:gd name="T29" fmla="*/ 78 h 102"/>
                <a:gd name="T30" fmla="*/ 46 w 140"/>
                <a:gd name="T31" fmla="*/ 71 h 102"/>
                <a:gd name="T32" fmla="*/ 41 w 140"/>
                <a:gd name="T33" fmla="*/ 76 h 102"/>
                <a:gd name="T34" fmla="*/ 45 w 140"/>
                <a:gd name="T35" fmla="*/ 77 h 102"/>
                <a:gd name="T36" fmla="*/ 58 w 140"/>
                <a:gd name="T37" fmla="*/ 79 h 102"/>
                <a:gd name="T38" fmla="*/ 53 w 140"/>
                <a:gd name="T39" fmla="*/ 71 h 102"/>
                <a:gd name="T40" fmla="*/ 55 w 140"/>
                <a:gd name="T41" fmla="*/ 78 h 102"/>
                <a:gd name="T42" fmla="*/ 64 w 140"/>
                <a:gd name="T43" fmla="*/ 80 h 102"/>
                <a:gd name="T44" fmla="*/ 65 w 140"/>
                <a:gd name="T45" fmla="*/ 69 h 102"/>
                <a:gd name="T46" fmla="*/ 63 w 140"/>
                <a:gd name="T47" fmla="*/ 73 h 102"/>
                <a:gd name="T48" fmla="*/ 64 w 140"/>
                <a:gd name="T49" fmla="*/ 78 h 102"/>
                <a:gd name="T50" fmla="*/ 75 w 140"/>
                <a:gd name="T51" fmla="*/ 79 h 102"/>
                <a:gd name="T52" fmla="*/ 71 w 140"/>
                <a:gd name="T53" fmla="*/ 71 h 102"/>
                <a:gd name="T54" fmla="*/ 74 w 140"/>
                <a:gd name="T55" fmla="*/ 71 h 102"/>
                <a:gd name="T56" fmla="*/ 72 w 140"/>
                <a:gd name="T57" fmla="*/ 78 h 102"/>
                <a:gd name="T58" fmla="*/ 78 w 140"/>
                <a:gd name="T59" fmla="*/ 75 h 102"/>
                <a:gd name="T60" fmla="*/ 86 w 140"/>
                <a:gd name="T61" fmla="*/ 74 h 102"/>
                <a:gd name="T62" fmla="*/ 80 w 140"/>
                <a:gd name="T63" fmla="*/ 78 h 102"/>
                <a:gd name="T64" fmla="*/ 84 w 140"/>
                <a:gd name="T65" fmla="*/ 73 h 102"/>
                <a:gd name="T66" fmla="*/ 91 w 140"/>
                <a:gd name="T67" fmla="*/ 78 h 102"/>
                <a:gd name="T68" fmla="*/ 97 w 140"/>
                <a:gd name="T69" fmla="*/ 71 h 102"/>
                <a:gd name="T70" fmla="*/ 92 w 140"/>
                <a:gd name="T71" fmla="*/ 76 h 102"/>
                <a:gd name="T72" fmla="*/ 96 w 140"/>
                <a:gd name="T73" fmla="*/ 77 h 102"/>
                <a:gd name="T74" fmla="*/ 102 w 140"/>
                <a:gd name="T75" fmla="*/ 80 h 102"/>
                <a:gd name="T76" fmla="*/ 103 w 140"/>
                <a:gd name="T77" fmla="*/ 69 h 102"/>
                <a:gd name="T78" fmla="*/ 101 w 140"/>
                <a:gd name="T79" fmla="*/ 73 h 102"/>
                <a:gd name="T80" fmla="*/ 112 w 140"/>
                <a:gd name="T81" fmla="*/ 69 h 102"/>
                <a:gd name="T82" fmla="*/ 114 w 140"/>
                <a:gd name="T83" fmla="*/ 79 h 102"/>
                <a:gd name="T84" fmla="*/ 113 w 140"/>
                <a:gd name="T85" fmla="*/ 77 h 102"/>
                <a:gd name="T86" fmla="*/ 112 w 140"/>
                <a:gd name="T87" fmla="*/ 71 h 102"/>
                <a:gd name="T88" fmla="*/ 117 w 140"/>
                <a:gd name="T89" fmla="*/ 71 h 102"/>
                <a:gd name="T90" fmla="*/ 124 w 140"/>
                <a:gd name="T91" fmla="*/ 76 h 102"/>
                <a:gd name="T92" fmla="*/ 120 w 140"/>
                <a:gd name="T93" fmla="*/ 78 h 102"/>
                <a:gd name="T94" fmla="*/ 122 w 140"/>
                <a:gd name="T95" fmla="*/ 71 h 102"/>
                <a:gd name="T96" fmla="*/ 47 w 140"/>
                <a:gd name="T97" fmla="*/ 35 h 102"/>
                <a:gd name="T98" fmla="*/ 26 w 140"/>
                <a:gd name="T99" fmla="*/ 49 h 102"/>
                <a:gd name="T100" fmla="*/ 31 w 140"/>
                <a:gd name="T101" fmla="*/ 55 h 102"/>
                <a:gd name="T102" fmla="*/ 45 w 140"/>
                <a:gd name="T103" fmla="*/ 49 h 102"/>
                <a:gd name="T104" fmla="*/ 47 w 140"/>
                <a:gd name="T105" fmla="*/ 30 h 102"/>
                <a:gd name="T106" fmla="*/ 26 w 140"/>
                <a:gd name="T107" fmla="*/ 44 h 102"/>
                <a:gd name="T108" fmla="*/ 26 w 140"/>
                <a:gd name="T109" fmla="*/ 30 h 102"/>
                <a:gd name="T110" fmla="*/ 26 w 140"/>
                <a:gd name="T111" fmla="*/ 30 h 102"/>
                <a:gd name="T112" fmla="*/ 99 w 140"/>
                <a:gd name="T113" fmla="*/ 49 h 102"/>
                <a:gd name="T114" fmla="*/ 110 w 140"/>
                <a:gd name="T115" fmla="*/ 2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02">
                  <a:moveTo>
                    <a:pt x="13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7" y="102"/>
                    <a:pt x="140" y="99"/>
                    <a:pt x="140" y="95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3"/>
                    <a:pt x="137" y="0"/>
                    <a:pt x="133" y="0"/>
                  </a:cubicBezTo>
                  <a:close/>
                  <a:moveTo>
                    <a:pt x="132" y="95"/>
                  </a:moveTo>
                  <a:cubicBezTo>
                    <a:pt x="7" y="95"/>
                    <a:pt x="7" y="95"/>
                    <a:pt x="7" y="9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32" y="8"/>
                    <a:pt x="132" y="8"/>
                    <a:pt x="132" y="8"/>
                  </a:cubicBezTo>
                  <a:lnTo>
                    <a:pt x="132" y="95"/>
                  </a:lnTo>
                  <a:close/>
                  <a:moveTo>
                    <a:pt x="17" y="80"/>
                  </a:moveTo>
                  <a:cubicBezTo>
                    <a:pt x="18" y="80"/>
                    <a:pt x="19" y="79"/>
                    <a:pt x="20" y="79"/>
                  </a:cubicBezTo>
                  <a:cubicBezTo>
                    <a:pt x="20" y="78"/>
                    <a:pt x="21" y="77"/>
                    <a:pt x="21" y="76"/>
                  </a:cubicBezTo>
                  <a:cubicBezTo>
                    <a:pt x="21" y="75"/>
                    <a:pt x="21" y="74"/>
                    <a:pt x="21" y="74"/>
                  </a:cubicBezTo>
                  <a:cubicBezTo>
                    <a:pt x="21" y="72"/>
                    <a:pt x="21" y="71"/>
                    <a:pt x="21" y="71"/>
                  </a:cubicBezTo>
                  <a:cubicBezTo>
                    <a:pt x="20" y="70"/>
                    <a:pt x="19" y="69"/>
                    <a:pt x="18" y="69"/>
                  </a:cubicBezTo>
                  <a:cubicBezTo>
                    <a:pt x="17" y="69"/>
                    <a:pt x="16" y="70"/>
                    <a:pt x="15" y="71"/>
                  </a:cubicBezTo>
                  <a:cubicBezTo>
                    <a:pt x="14" y="73"/>
                    <a:pt x="14" y="74"/>
                    <a:pt x="14" y="75"/>
                  </a:cubicBezTo>
                  <a:cubicBezTo>
                    <a:pt x="14" y="77"/>
                    <a:pt x="14" y="78"/>
                    <a:pt x="15" y="78"/>
                  </a:cubicBezTo>
                  <a:cubicBezTo>
                    <a:pt x="15" y="79"/>
                    <a:pt x="16" y="80"/>
                    <a:pt x="17" y="80"/>
                  </a:cubicBezTo>
                  <a:close/>
                  <a:moveTo>
                    <a:pt x="16" y="73"/>
                  </a:moveTo>
                  <a:cubicBezTo>
                    <a:pt x="17" y="71"/>
                    <a:pt x="17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0" y="72"/>
                    <a:pt x="20" y="72"/>
                    <a:pt x="20" y="73"/>
                  </a:cubicBezTo>
                  <a:cubicBezTo>
                    <a:pt x="20" y="74"/>
                    <a:pt x="20" y="75"/>
                    <a:pt x="19" y="77"/>
                  </a:cubicBezTo>
                  <a:cubicBezTo>
                    <a:pt x="19" y="78"/>
                    <a:pt x="18" y="78"/>
                    <a:pt x="17" y="78"/>
                  </a:cubicBezTo>
                  <a:cubicBezTo>
                    <a:pt x="17" y="78"/>
                    <a:pt x="16" y="78"/>
                    <a:pt x="16" y="78"/>
                  </a:cubicBezTo>
                  <a:cubicBezTo>
                    <a:pt x="16" y="77"/>
                    <a:pt x="15" y="77"/>
                    <a:pt x="15" y="76"/>
                  </a:cubicBezTo>
                  <a:cubicBezTo>
                    <a:pt x="15" y="75"/>
                    <a:pt x="16" y="74"/>
                    <a:pt x="16" y="73"/>
                  </a:cubicBezTo>
                  <a:close/>
                  <a:moveTo>
                    <a:pt x="24" y="71"/>
                  </a:moveTo>
                  <a:cubicBezTo>
                    <a:pt x="23" y="73"/>
                    <a:pt x="22" y="74"/>
                    <a:pt x="22" y="75"/>
                  </a:cubicBezTo>
                  <a:cubicBezTo>
                    <a:pt x="22" y="77"/>
                    <a:pt x="23" y="78"/>
                    <a:pt x="23" y="78"/>
                  </a:cubicBezTo>
                  <a:cubicBezTo>
                    <a:pt x="24" y="79"/>
                    <a:pt x="25" y="80"/>
                    <a:pt x="26" y="80"/>
                  </a:cubicBezTo>
                  <a:cubicBezTo>
                    <a:pt x="27" y="80"/>
                    <a:pt x="28" y="79"/>
                    <a:pt x="28" y="79"/>
                  </a:cubicBezTo>
                  <a:cubicBezTo>
                    <a:pt x="29" y="78"/>
                    <a:pt x="30" y="77"/>
                    <a:pt x="30" y="76"/>
                  </a:cubicBezTo>
                  <a:cubicBezTo>
                    <a:pt x="30" y="75"/>
                    <a:pt x="30" y="74"/>
                    <a:pt x="30" y="74"/>
                  </a:cubicBezTo>
                  <a:cubicBezTo>
                    <a:pt x="30" y="72"/>
                    <a:pt x="30" y="71"/>
                    <a:pt x="29" y="71"/>
                  </a:cubicBezTo>
                  <a:cubicBezTo>
                    <a:pt x="29" y="70"/>
                    <a:pt x="28" y="69"/>
                    <a:pt x="27" y="69"/>
                  </a:cubicBezTo>
                  <a:cubicBezTo>
                    <a:pt x="25" y="69"/>
                    <a:pt x="24" y="70"/>
                    <a:pt x="24" y="71"/>
                  </a:cubicBezTo>
                  <a:close/>
                  <a:moveTo>
                    <a:pt x="27" y="71"/>
                  </a:moveTo>
                  <a:cubicBezTo>
                    <a:pt x="27" y="71"/>
                    <a:pt x="28" y="71"/>
                    <a:pt x="28" y="71"/>
                  </a:cubicBezTo>
                  <a:cubicBezTo>
                    <a:pt x="28" y="72"/>
                    <a:pt x="28" y="72"/>
                    <a:pt x="28" y="73"/>
                  </a:cubicBezTo>
                  <a:cubicBezTo>
                    <a:pt x="28" y="74"/>
                    <a:pt x="28" y="75"/>
                    <a:pt x="28" y="77"/>
                  </a:cubicBezTo>
                  <a:cubicBezTo>
                    <a:pt x="27" y="78"/>
                    <a:pt x="27" y="78"/>
                    <a:pt x="26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4" y="77"/>
                    <a:pt x="24" y="77"/>
                    <a:pt x="24" y="76"/>
                  </a:cubicBezTo>
                  <a:cubicBezTo>
                    <a:pt x="24" y="75"/>
                    <a:pt x="24" y="74"/>
                    <a:pt x="25" y="73"/>
                  </a:cubicBezTo>
                  <a:cubicBezTo>
                    <a:pt x="25" y="71"/>
                    <a:pt x="26" y="71"/>
                    <a:pt x="27" y="71"/>
                  </a:cubicBezTo>
                  <a:close/>
                  <a:moveTo>
                    <a:pt x="36" y="69"/>
                  </a:moveTo>
                  <a:cubicBezTo>
                    <a:pt x="34" y="69"/>
                    <a:pt x="33" y="70"/>
                    <a:pt x="32" y="71"/>
                  </a:cubicBezTo>
                  <a:cubicBezTo>
                    <a:pt x="31" y="73"/>
                    <a:pt x="31" y="74"/>
                    <a:pt x="31" y="75"/>
                  </a:cubicBezTo>
                  <a:cubicBezTo>
                    <a:pt x="31" y="77"/>
                    <a:pt x="31" y="78"/>
                    <a:pt x="32" y="78"/>
                  </a:cubicBezTo>
                  <a:cubicBezTo>
                    <a:pt x="32" y="79"/>
                    <a:pt x="33" y="80"/>
                    <a:pt x="34" y="80"/>
                  </a:cubicBezTo>
                  <a:cubicBezTo>
                    <a:pt x="35" y="80"/>
                    <a:pt x="36" y="79"/>
                    <a:pt x="37" y="79"/>
                  </a:cubicBezTo>
                  <a:cubicBezTo>
                    <a:pt x="38" y="78"/>
                    <a:pt x="38" y="77"/>
                    <a:pt x="38" y="76"/>
                  </a:cubicBezTo>
                  <a:cubicBezTo>
                    <a:pt x="39" y="75"/>
                    <a:pt x="39" y="74"/>
                    <a:pt x="39" y="74"/>
                  </a:cubicBezTo>
                  <a:cubicBezTo>
                    <a:pt x="39" y="72"/>
                    <a:pt x="38" y="71"/>
                    <a:pt x="38" y="71"/>
                  </a:cubicBezTo>
                  <a:cubicBezTo>
                    <a:pt x="37" y="70"/>
                    <a:pt x="36" y="69"/>
                    <a:pt x="36" y="69"/>
                  </a:cubicBezTo>
                  <a:close/>
                  <a:moveTo>
                    <a:pt x="36" y="77"/>
                  </a:moveTo>
                  <a:cubicBezTo>
                    <a:pt x="36" y="78"/>
                    <a:pt x="35" y="78"/>
                    <a:pt x="34" y="78"/>
                  </a:cubicBezTo>
                  <a:cubicBezTo>
                    <a:pt x="34" y="78"/>
                    <a:pt x="34" y="78"/>
                    <a:pt x="33" y="78"/>
                  </a:cubicBezTo>
                  <a:cubicBezTo>
                    <a:pt x="33" y="77"/>
                    <a:pt x="33" y="77"/>
                    <a:pt x="33" y="76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4" y="71"/>
                    <a:pt x="35" y="71"/>
                    <a:pt x="35" y="71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4"/>
                    <a:pt x="37" y="75"/>
                    <a:pt x="36" y="77"/>
                  </a:cubicBezTo>
                  <a:close/>
                  <a:moveTo>
                    <a:pt x="44" y="69"/>
                  </a:moveTo>
                  <a:cubicBezTo>
                    <a:pt x="43" y="69"/>
                    <a:pt x="42" y="70"/>
                    <a:pt x="41" y="71"/>
                  </a:cubicBezTo>
                  <a:cubicBezTo>
                    <a:pt x="40" y="73"/>
                    <a:pt x="40" y="74"/>
                    <a:pt x="40" y="75"/>
                  </a:cubicBezTo>
                  <a:cubicBezTo>
                    <a:pt x="40" y="77"/>
                    <a:pt x="40" y="78"/>
                    <a:pt x="41" y="78"/>
                  </a:cubicBezTo>
                  <a:cubicBezTo>
                    <a:pt x="41" y="79"/>
                    <a:pt x="42" y="80"/>
                    <a:pt x="43" y="80"/>
                  </a:cubicBezTo>
                  <a:cubicBezTo>
                    <a:pt x="44" y="80"/>
                    <a:pt x="45" y="79"/>
                    <a:pt x="46" y="79"/>
                  </a:cubicBezTo>
                  <a:cubicBezTo>
                    <a:pt x="46" y="78"/>
                    <a:pt x="47" y="77"/>
                    <a:pt x="47" y="76"/>
                  </a:cubicBezTo>
                  <a:cubicBezTo>
                    <a:pt x="47" y="75"/>
                    <a:pt x="47" y="74"/>
                    <a:pt x="47" y="74"/>
                  </a:cubicBezTo>
                  <a:cubicBezTo>
                    <a:pt x="47" y="72"/>
                    <a:pt x="47" y="71"/>
                    <a:pt x="46" y="71"/>
                  </a:cubicBezTo>
                  <a:cubicBezTo>
                    <a:pt x="46" y="70"/>
                    <a:pt x="45" y="69"/>
                    <a:pt x="44" y="69"/>
                  </a:cubicBezTo>
                  <a:close/>
                  <a:moveTo>
                    <a:pt x="45" y="77"/>
                  </a:moveTo>
                  <a:cubicBezTo>
                    <a:pt x="45" y="78"/>
                    <a:pt x="44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42" y="77"/>
                    <a:pt x="41" y="77"/>
                    <a:pt x="41" y="76"/>
                  </a:cubicBezTo>
                  <a:cubicBezTo>
                    <a:pt x="41" y="75"/>
                    <a:pt x="42" y="74"/>
                    <a:pt x="42" y="73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6" y="72"/>
                    <a:pt x="46" y="72"/>
                    <a:pt x="46" y="73"/>
                  </a:cubicBezTo>
                  <a:cubicBezTo>
                    <a:pt x="46" y="74"/>
                    <a:pt x="46" y="75"/>
                    <a:pt x="45" y="77"/>
                  </a:cubicBezTo>
                  <a:close/>
                  <a:moveTo>
                    <a:pt x="53" y="71"/>
                  </a:moveTo>
                  <a:cubicBezTo>
                    <a:pt x="52" y="73"/>
                    <a:pt x="52" y="74"/>
                    <a:pt x="52" y="75"/>
                  </a:cubicBezTo>
                  <a:cubicBezTo>
                    <a:pt x="52" y="77"/>
                    <a:pt x="52" y="78"/>
                    <a:pt x="53" y="78"/>
                  </a:cubicBezTo>
                  <a:cubicBezTo>
                    <a:pt x="53" y="79"/>
                    <a:pt x="54" y="80"/>
                    <a:pt x="55" y="80"/>
                  </a:cubicBezTo>
                  <a:cubicBezTo>
                    <a:pt x="56" y="80"/>
                    <a:pt x="57" y="79"/>
                    <a:pt x="58" y="79"/>
                  </a:cubicBezTo>
                  <a:cubicBezTo>
                    <a:pt x="59" y="78"/>
                    <a:pt x="59" y="77"/>
                    <a:pt x="59" y="76"/>
                  </a:cubicBezTo>
                  <a:cubicBezTo>
                    <a:pt x="60" y="75"/>
                    <a:pt x="60" y="74"/>
                    <a:pt x="60" y="74"/>
                  </a:cubicBezTo>
                  <a:cubicBezTo>
                    <a:pt x="60" y="72"/>
                    <a:pt x="59" y="71"/>
                    <a:pt x="59" y="71"/>
                  </a:cubicBezTo>
                  <a:cubicBezTo>
                    <a:pt x="58" y="70"/>
                    <a:pt x="57" y="69"/>
                    <a:pt x="57" y="69"/>
                  </a:cubicBezTo>
                  <a:cubicBezTo>
                    <a:pt x="55" y="69"/>
                    <a:pt x="54" y="70"/>
                    <a:pt x="53" y="71"/>
                  </a:cubicBezTo>
                  <a:close/>
                  <a:moveTo>
                    <a:pt x="56" y="71"/>
                  </a:moveTo>
                  <a:cubicBezTo>
                    <a:pt x="57" y="71"/>
                    <a:pt x="57" y="71"/>
                    <a:pt x="58" y="71"/>
                  </a:cubicBezTo>
                  <a:cubicBezTo>
                    <a:pt x="58" y="72"/>
                    <a:pt x="58" y="72"/>
                    <a:pt x="58" y="73"/>
                  </a:cubicBezTo>
                  <a:cubicBezTo>
                    <a:pt x="58" y="74"/>
                    <a:pt x="58" y="75"/>
                    <a:pt x="57" y="77"/>
                  </a:cubicBezTo>
                  <a:cubicBezTo>
                    <a:pt x="57" y="78"/>
                    <a:pt x="56" y="78"/>
                    <a:pt x="55" y="78"/>
                  </a:cubicBezTo>
                  <a:cubicBezTo>
                    <a:pt x="55" y="78"/>
                    <a:pt x="55" y="78"/>
                    <a:pt x="54" y="78"/>
                  </a:cubicBezTo>
                  <a:cubicBezTo>
                    <a:pt x="54" y="77"/>
                    <a:pt x="54" y="77"/>
                    <a:pt x="54" y="76"/>
                  </a:cubicBezTo>
                  <a:cubicBezTo>
                    <a:pt x="54" y="75"/>
                    <a:pt x="54" y="74"/>
                    <a:pt x="54" y="73"/>
                  </a:cubicBezTo>
                  <a:cubicBezTo>
                    <a:pt x="55" y="71"/>
                    <a:pt x="55" y="71"/>
                    <a:pt x="56" y="71"/>
                  </a:cubicBezTo>
                  <a:close/>
                  <a:moveTo>
                    <a:pt x="64" y="80"/>
                  </a:moveTo>
                  <a:cubicBezTo>
                    <a:pt x="65" y="80"/>
                    <a:pt x="66" y="79"/>
                    <a:pt x="67" y="79"/>
                  </a:cubicBezTo>
                  <a:cubicBezTo>
                    <a:pt x="67" y="78"/>
                    <a:pt x="68" y="77"/>
                    <a:pt x="68" y="76"/>
                  </a:cubicBezTo>
                  <a:cubicBezTo>
                    <a:pt x="68" y="75"/>
                    <a:pt x="68" y="74"/>
                    <a:pt x="68" y="74"/>
                  </a:cubicBezTo>
                  <a:cubicBezTo>
                    <a:pt x="68" y="72"/>
                    <a:pt x="68" y="71"/>
                    <a:pt x="67" y="71"/>
                  </a:cubicBezTo>
                  <a:cubicBezTo>
                    <a:pt x="67" y="70"/>
                    <a:pt x="66" y="69"/>
                    <a:pt x="65" y="69"/>
                  </a:cubicBezTo>
                  <a:cubicBezTo>
                    <a:pt x="64" y="69"/>
                    <a:pt x="63" y="70"/>
                    <a:pt x="62" y="71"/>
                  </a:cubicBezTo>
                  <a:cubicBezTo>
                    <a:pt x="61" y="73"/>
                    <a:pt x="61" y="74"/>
                    <a:pt x="61" y="75"/>
                  </a:cubicBezTo>
                  <a:cubicBezTo>
                    <a:pt x="61" y="77"/>
                    <a:pt x="61" y="78"/>
                    <a:pt x="62" y="78"/>
                  </a:cubicBezTo>
                  <a:cubicBezTo>
                    <a:pt x="62" y="79"/>
                    <a:pt x="63" y="80"/>
                    <a:pt x="64" y="80"/>
                  </a:cubicBezTo>
                  <a:close/>
                  <a:moveTo>
                    <a:pt x="63" y="73"/>
                  </a:moveTo>
                  <a:cubicBezTo>
                    <a:pt x="63" y="71"/>
                    <a:pt x="64" y="71"/>
                    <a:pt x="65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2"/>
                    <a:pt x="67" y="72"/>
                    <a:pt x="67" y="73"/>
                  </a:cubicBezTo>
                  <a:cubicBezTo>
                    <a:pt x="67" y="74"/>
                    <a:pt x="67" y="75"/>
                    <a:pt x="66" y="77"/>
                  </a:cubicBezTo>
                  <a:cubicBezTo>
                    <a:pt x="66" y="78"/>
                    <a:pt x="65" y="78"/>
                    <a:pt x="64" y="78"/>
                  </a:cubicBezTo>
                  <a:cubicBezTo>
                    <a:pt x="64" y="78"/>
                    <a:pt x="63" y="78"/>
                    <a:pt x="63" y="78"/>
                  </a:cubicBezTo>
                  <a:cubicBezTo>
                    <a:pt x="63" y="77"/>
                    <a:pt x="62" y="77"/>
                    <a:pt x="62" y="76"/>
                  </a:cubicBezTo>
                  <a:cubicBezTo>
                    <a:pt x="62" y="75"/>
                    <a:pt x="63" y="74"/>
                    <a:pt x="63" y="73"/>
                  </a:cubicBezTo>
                  <a:close/>
                  <a:moveTo>
                    <a:pt x="73" y="80"/>
                  </a:moveTo>
                  <a:cubicBezTo>
                    <a:pt x="74" y="80"/>
                    <a:pt x="75" y="79"/>
                    <a:pt x="75" y="79"/>
                  </a:cubicBezTo>
                  <a:cubicBezTo>
                    <a:pt x="76" y="78"/>
                    <a:pt x="76" y="77"/>
                    <a:pt x="77" y="76"/>
                  </a:cubicBezTo>
                  <a:cubicBezTo>
                    <a:pt x="77" y="75"/>
                    <a:pt x="77" y="74"/>
                    <a:pt x="77" y="74"/>
                  </a:cubicBezTo>
                  <a:cubicBezTo>
                    <a:pt x="77" y="72"/>
                    <a:pt x="77" y="71"/>
                    <a:pt x="76" y="71"/>
                  </a:cubicBezTo>
                  <a:cubicBezTo>
                    <a:pt x="75" y="70"/>
                    <a:pt x="75" y="69"/>
                    <a:pt x="74" y="69"/>
                  </a:cubicBezTo>
                  <a:cubicBezTo>
                    <a:pt x="72" y="69"/>
                    <a:pt x="71" y="70"/>
                    <a:pt x="71" y="71"/>
                  </a:cubicBezTo>
                  <a:cubicBezTo>
                    <a:pt x="70" y="73"/>
                    <a:pt x="69" y="74"/>
                    <a:pt x="69" y="75"/>
                  </a:cubicBezTo>
                  <a:cubicBezTo>
                    <a:pt x="69" y="77"/>
                    <a:pt x="70" y="78"/>
                    <a:pt x="70" y="78"/>
                  </a:cubicBezTo>
                  <a:cubicBezTo>
                    <a:pt x="71" y="79"/>
                    <a:pt x="72" y="80"/>
                    <a:pt x="73" y="80"/>
                  </a:cubicBezTo>
                  <a:close/>
                  <a:moveTo>
                    <a:pt x="72" y="73"/>
                  </a:moveTo>
                  <a:cubicBezTo>
                    <a:pt x="72" y="71"/>
                    <a:pt x="73" y="71"/>
                    <a:pt x="74" y="71"/>
                  </a:cubicBezTo>
                  <a:cubicBezTo>
                    <a:pt x="74" y="71"/>
                    <a:pt x="75" y="71"/>
                    <a:pt x="75" y="71"/>
                  </a:cubicBezTo>
                  <a:cubicBezTo>
                    <a:pt x="75" y="72"/>
                    <a:pt x="75" y="72"/>
                    <a:pt x="75" y="73"/>
                  </a:cubicBezTo>
                  <a:cubicBezTo>
                    <a:pt x="75" y="74"/>
                    <a:pt x="75" y="75"/>
                    <a:pt x="75" y="77"/>
                  </a:cubicBezTo>
                  <a:cubicBezTo>
                    <a:pt x="74" y="78"/>
                    <a:pt x="74" y="78"/>
                    <a:pt x="73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1" y="77"/>
                    <a:pt x="71" y="77"/>
                    <a:pt x="71" y="76"/>
                  </a:cubicBezTo>
                  <a:cubicBezTo>
                    <a:pt x="71" y="75"/>
                    <a:pt x="71" y="74"/>
                    <a:pt x="72" y="73"/>
                  </a:cubicBezTo>
                  <a:close/>
                  <a:moveTo>
                    <a:pt x="82" y="69"/>
                  </a:moveTo>
                  <a:cubicBezTo>
                    <a:pt x="81" y="69"/>
                    <a:pt x="80" y="70"/>
                    <a:pt x="79" y="71"/>
                  </a:cubicBezTo>
                  <a:cubicBezTo>
                    <a:pt x="78" y="73"/>
                    <a:pt x="78" y="74"/>
                    <a:pt x="78" y="75"/>
                  </a:cubicBezTo>
                  <a:cubicBezTo>
                    <a:pt x="78" y="77"/>
                    <a:pt x="78" y="78"/>
                    <a:pt x="79" y="78"/>
                  </a:cubicBezTo>
                  <a:cubicBezTo>
                    <a:pt x="79" y="79"/>
                    <a:pt x="80" y="80"/>
                    <a:pt x="81" y="80"/>
                  </a:cubicBezTo>
                  <a:cubicBezTo>
                    <a:pt x="82" y="80"/>
                    <a:pt x="83" y="79"/>
                    <a:pt x="84" y="79"/>
                  </a:cubicBezTo>
                  <a:cubicBezTo>
                    <a:pt x="85" y="78"/>
                    <a:pt x="85" y="77"/>
                    <a:pt x="85" y="76"/>
                  </a:cubicBezTo>
                  <a:cubicBezTo>
                    <a:pt x="86" y="75"/>
                    <a:pt x="86" y="74"/>
                    <a:pt x="86" y="74"/>
                  </a:cubicBezTo>
                  <a:cubicBezTo>
                    <a:pt x="86" y="72"/>
                    <a:pt x="85" y="71"/>
                    <a:pt x="85" y="71"/>
                  </a:cubicBezTo>
                  <a:cubicBezTo>
                    <a:pt x="84" y="70"/>
                    <a:pt x="83" y="69"/>
                    <a:pt x="82" y="69"/>
                  </a:cubicBezTo>
                  <a:close/>
                  <a:moveTo>
                    <a:pt x="83" y="77"/>
                  </a:moveTo>
                  <a:cubicBezTo>
                    <a:pt x="83" y="78"/>
                    <a:pt x="82" y="78"/>
                    <a:pt x="81" y="78"/>
                  </a:cubicBezTo>
                  <a:cubicBezTo>
                    <a:pt x="81" y="78"/>
                    <a:pt x="80" y="78"/>
                    <a:pt x="80" y="78"/>
                  </a:cubicBezTo>
                  <a:cubicBezTo>
                    <a:pt x="80" y="77"/>
                    <a:pt x="80" y="77"/>
                    <a:pt x="80" y="76"/>
                  </a:cubicBezTo>
                  <a:cubicBezTo>
                    <a:pt x="80" y="75"/>
                    <a:pt x="80" y="74"/>
                    <a:pt x="80" y="73"/>
                  </a:cubicBezTo>
                  <a:cubicBezTo>
                    <a:pt x="81" y="71"/>
                    <a:pt x="81" y="71"/>
                    <a:pt x="82" y="71"/>
                  </a:cubicBezTo>
                  <a:cubicBezTo>
                    <a:pt x="83" y="71"/>
                    <a:pt x="83" y="71"/>
                    <a:pt x="84" y="71"/>
                  </a:cubicBezTo>
                  <a:cubicBezTo>
                    <a:pt x="84" y="72"/>
                    <a:pt x="84" y="72"/>
                    <a:pt x="84" y="73"/>
                  </a:cubicBezTo>
                  <a:cubicBezTo>
                    <a:pt x="84" y="74"/>
                    <a:pt x="84" y="75"/>
                    <a:pt x="83" y="77"/>
                  </a:cubicBezTo>
                  <a:close/>
                  <a:moveTo>
                    <a:pt x="95" y="69"/>
                  </a:moveTo>
                  <a:cubicBezTo>
                    <a:pt x="93" y="69"/>
                    <a:pt x="92" y="70"/>
                    <a:pt x="92" y="71"/>
                  </a:cubicBezTo>
                  <a:cubicBezTo>
                    <a:pt x="91" y="73"/>
                    <a:pt x="90" y="74"/>
                    <a:pt x="90" y="75"/>
                  </a:cubicBezTo>
                  <a:cubicBezTo>
                    <a:pt x="90" y="77"/>
                    <a:pt x="91" y="78"/>
                    <a:pt x="91" y="78"/>
                  </a:cubicBezTo>
                  <a:cubicBezTo>
                    <a:pt x="92" y="79"/>
                    <a:pt x="93" y="80"/>
                    <a:pt x="94" y="80"/>
                  </a:cubicBezTo>
                  <a:cubicBezTo>
                    <a:pt x="95" y="80"/>
                    <a:pt x="96" y="79"/>
                    <a:pt x="96" y="79"/>
                  </a:cubicBezTo>
                  <a:cubicBezTo>
                    <a:pt x="97" y="78"/>
                    <a:pt x="97" y="77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8" y="72"/>
                    <a:pt x="98" y="71"/>
                    <a:pt x="97" y="71"/>
                  </a:cubicBezTo>
                  <a:cubicBezTo>
                    <a:pt x="96" y="70"/>
                    <a:pt x="96" y="69"/>
                    <a:pt x="95" y="69"/>
                  </a:cubicBezTo>
                  <a:close/>
                  <a:moveTo>
                    <a:pt x="96" y="77"/>
                  </a:moveTo>
                  <a:cubicBezTo>
                    <a:pt x="95" y="78"/>
                    <a:pt x="95" y="78"/>
                    <a:pt x="94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2" y="75"/>
                    <a:pt x="92" y="74"/>
                    <a:pt x="93" y="73"/>
                  </a:cubicBezTo>
                  <a:cubicBezTo>
                    <a:pt x="93" y="71"/>
                    <a:pt x="94" y="71"/>
                    <a:pt x="95" y="71"/>
                  </a:cubicBezTo>
                  <a:cubicBezTo>
                    <a:pt x="95" y="71"/>
                    <a:pt x="96" y="71"/>
                    <a:pt x="96" y="71"/>
                  </a:cubicBezTo>
                  <a:cubicBezTo>
                    <a:pt x="96" y="72"/>
                    <a:pt x="96" y="72"/>
                    <a:pt x="96" y="73"/>
                  </a:cubicBezTo>
                  <a:cubicBezTo>
                    <a:pt x="96" y="74"/>
                    <a:pt x="96" y="75"/>
                    <a:pt x="96" y="77"/>
                  </a:cubicBezTo>
                  <a:close/>
                  <a:moveTo>
                    <a:pt x="103" y="69"/>
                  </a:moveTo>
                  <a:cubicBezTo>
                    <a:pt x="102" y="69"/>
                    <a:pt x="101" y="70"/>
                    <a:pt x="100" y="71"/>
                  </a:cubicBezTo>
                  <a:cubicBezTo>
                    <a:pt x="99" y="73"/>
                    <a:pt x="99" y="74"/>
                    <a:pt x="99" y="75"/>
                  </a:cubicBezTo>
                  <a:cubicBezTo>
                    <a:pt x="99" y="77"/>
                    <a:pt x="99" y="78"/>
                    <a:pt x="100" y="78"/>
                  </a:cubicBezTo>
                  <a:cubicBezTo>
                    <a:pt x="100" y="79"/>
                    <a:pt x="101" y="80"/>
                    <a:pt x="102" y="80"/>
                  </a:cubicBezTo>
                  <a:cubicBezTo>
                    <a:pt x="103" y="80"/>
                    <a:pt x="104" y="79"/>
                    <a:pt x="105" y="79"/>
                  </a:cubicBezTo>
                  <a:cubicBezTo>
                    <a:pt x="106" y="78"/>
                    <a:pt x="106" y="77"/>
                    <a:pt x="106" y="76"/>
                  </a:cubicBezTo>
                  <a:cubicBezTo>
                    <a:pt x="107" y="75"/>
                    <a:pt x="107" y="74"/>
                    <a:pt x="107" y="74"/>
                  </a:cubicBezTo>
                  <a:cubicBezTo>
                    <a:pt x="107" y="72"/>
                    <a:pt x="106" y="71"/>
                    <a:pt x="106" y="71"/>
                  </a:cubicBezTo>
                  <a:cubicBezTo>
                    <a:pt x="105" y="70"/>
                    <a:pt x="104" y="69"/>
                    <a:pt x="103" y="69"/>
                  </a:cubicBezTo>
                  <a:close/>
                  <a:moveTo>
                    <a:pt x="104" y="77"/>
                  </a:moveTo>
                  <a:cubicBezTo>
                    <a:pt x="104" y="78"/>
                    <a:pt x="103" y="78"/>
                    <a:pt x="102" y="78"/>
                  </a:cubicBezTo>
                  <a:cubicBezTo>
                    <a:pt x="102" y="78"/>
                    <a:pt x="101" y="78"/>
                    <a:pt x="101" y="78"/>
                  </a:cubicBezTo>
                  <a:cubicBezTo>
                    <a:pt x="101" y="77"/>
                    <a:pt x="101" y="77"/>
                    <a:pt x="101" y="76"/>
                  </a:cubicBezTo>
                  <a:cubicBezTo>
                    <a:pt x="101" y="75"/>
                    <a:pt x="101" y="74"/>
                    <a:pt x="101" y="73"/>
                  </a:cubicBezTo>
                  <a:cubicBezTo>
                    <a:pt x="102" y="71"/>
                    <a:pt x="102" y="71"/>
                    <a:pt x="103" y="71"/>
                  </a:cubicBezTo>
                  <a:cubicBezTo>
                    <a:pt x="104" y="71"/>
                    <a:pt x="104" y="71"/>
                    <a:pt x="105" y="71"/>
                  </a:cubicBezTo>
                  <a:cubicBezTo>
                    <a:pt x="105" y="72"/>
                    <a:pt x="105" y="72"/>
                    <a:pt x="105" y="73"/>
                  </a:cubicBezTo>
                  <a:cubicBezTo>
                    <a:pt x="105" y="74"/>
                    <a:pt x="105" y="75"/>
                    <a:pt x="104" y="77"/>
                  </a:cubicBezTo>
                  <a:close/>
                  <a:moveTo>
                    <a:pt x="112" y="69"/>
                  </a:moveTo>
                  <a:cubicBezTo>
                    <a:pt x="111" y="69"/>
                    <a:pt x="110" y="70"/>
                    <a:pt x="109" y="71"/>
                  </a:cubicBezTo>
                  <a:cubicBezTo>
                    <a:pt x="108" y="73"/>
                    <a:pt x="108" y="74"/>
                    <a:pt x="108" y="75"/>
                  </a:cubicBezTo>
                  <a:cubicBezTo>
                    <a:pt x="108" y="77"/>
                    <a:pt x="108" y="78"/>
                    <a:pt x="108" y="78"/>
                  </a:cubicBezTo>
                  <a:cubicBezTo>
                    <a:pt x="109" y="79"/>
                    <a:pt x="110" y="80"/>
                    <a:pt x="111" y="80"/>
                  </a:cubicBezTo>
                  <a:cubicBezTo>
                    <a:pt x="112" y="80"/>
                    <a:pt x="113" y="79"/>
                    <a:pt x="114" y="79"/>
                  </a:cubicBezTo>
                  <a:cubicBezTo>
                    <a:pt x="114" y="78"/>
                    <a:pt x="115" y="77"/>
                    <a:pt x="115" y="76"/>
                  </a:cubicBezTo>
                  <a:cubicBezTo>
                    <a:pt x="115" y="75"/>
                    <a:pt x="115" y="74"/>
                    <a:pt x="115" y="74"/>
                  </a:cubicBezTo>
                  <a:cubicBezTo>
                    <a:pt x="115" y="72"/>
                    <a:pt x="115" y="71"/>
                    <a:pt x="114" y="71"/>
                  </a:cubicBezTo>
                  <a:cubicBezTo>
                    <a:pt x="114" y="70"/>
                    <a:pt x="113" y="69"/>
                    <a:pt x="112" y="69"/>
                  </a:cubicBezTo>
                  <a:close/>
                  <a:moveTo>
                    <a:pt x="113" y="77"/>
                  </a:moveTo>
                  <a:cubicBezTo>
                    <a:pt x="113" y="78"/>
                    <a:pt x="112" y="78"/>
                    <a:pt x="111" y="78"/>
                  </a:cubicBezTo>
                  <a:cubicBezTo>
                    <a:pt x="111" y="78"/>
                    <a:pt x="110" y="78"/>
                    <a:pt x="110" y="78"/>
                  </a:cubicBezTo>
                  <a:cubicBezTo>
                    <a:pt x="110" y="77"/>
                    <a:pt x="109" y="77"/>
                    <a:pt x="109" y="76"/>
                  </a:cubicBezTo>
                  <a:cubicBezTo>
                    <a:pt x="109" y="75"/>
                    <a:pt x="110" y="74"/>
                    <a:pt x="110" y="73"/>
                  </a:cubicBezTo>
                  <a:cubicBezTo>
                    <a:pt x="110" y="71"/>
                    <a:pt x="111" y="71"/>
                    <a:pt x="112" y="71"/>
                  </a:cubicBezTo>
                  <a:cubicBezTo>
                    <a:pt x="112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3"/>
                  </a:cubicBezTo>
                  <a:cubicBezTo>
                    <a:pt x="114" y="74"/>
                    <a:pt x="113" y="75"/>
                    <a:pt x="113" y="77"/>
                  </a:cubicBezTo>
                  <a:close/>
                  <a:moveTo>
                    <a:pt x="121" y="69"/>
                  </a:moveTo>
                  <a:cubicBezTo>
                    <a:pt x="119" y="69"/>
                    <a:pt x="118" y="70"/>
                    <a:pt x="117" y="71"/>
                  </a:cubicBezTo>
                  <a:cubicBezTo>
                    <a:pt x="117" y="73"/>
                    <a:pt x="116" y="74"/>
                    <a:pt x="116" y="75"/>
                  </a:cubicBezTo>
                  <a:cubicBezTo>
                    <a:pt x="116" y="77"/>
                    <a:pt x="117" y="78"/>
                    <a:pt x="117" y="78"/>
                  </a:cubicBezTo>
                  <a:cubicBezTo>
                    <a:pt x="118" y="79"/>
                    <a:pt x="119" y="80"/>
                    <a:pt x="120" y="80"/>
                  </a:cubicBezTo>
                  <a:cubicBezTo>
                    <a:pt x="121" y="80"/>
                    <a:pt x="122" y="79"/>
                    <a:pt x="122" y="79"/>
                  </a:cubicBezTo>
                  <a:cubicBezTo>
                    <a:pt x="123" y="78"/>
                    <a:pt x="123" y="77"/>
                    <a:pt x="124" y="76"/>
                  </a:cubicBezTo>
                  <a:cubicBezTo>
                    <a:pt x="124" y="75"/>
                    <a:pt x="124" y="74"/>
                    <a:pt x="124" y="74"/>
                  </a:cubicBezTo>
                  <a:cubicBezTo>
                    <a:pt x="124" y="72"/>
                    <a:pt x="124" y="71"/>
                    <a:pt x="123" y="71"/>
                  </a:cubicBezTo>
                  <a:cubicBezTo>
                    <a:pt x="122" y="70"/>
                    <a:pt x="122" y="69"/>
                    <a:pt x="121" y="69"/>
                  </a:cubicBezTo>
                  <a:close/>
                  <a:moveTo>
                    <a:pt x="122" y="77"/>
                  </a:moveTo>
                  <a:cubicBezTo>
                    <a:pt x="121" y="78"/>
                    <a:pt x="121" y="78"/>
                    <a:pt x="120" y="78"/>
                  </a:cubicBezTo>
                  <a:cubicBezTo>
                    <a:pt x="119" y="78"/>
                    <a:pt x="119" y="78"/>
                    <a:pt x="118" y="78"/>
                  </a:cubicBezTo>
                  <a:cubicBezTo>
                    <a:pt x="118" y="77"/>
                    <a:pt x="118" y="77"/>
                    <a:pt x="118" y="76"/>
                  </a:cubicBezTo>
                  <a:cubicBezTo>
                    <a:pt x="118" y="75"/>
                    <a:pt x="118" y="74"/>
                    <a:pt x="119" y="73"/>
                  </a:cubicBezTo>
                  <a:cubicBezTo>
                    <a:pt x="119" y="71"/>
                    <a:pt x="120" y="71"/>
                    <a:pt x="121" y="71"/>
                  </a:cubicBezTo>
                  <a:cubicBezTo>
                    <a:pt x="121" y="71"/>
                    <a:pt x="122" y="71"/>
                    <a:pt x="122" y="71"/>
                  </a:cubicBezTo>
                  <a:cubicBezTo>
                    <a:pt x="122" y="72"/>
                    <a:pt x="122" y="72"/>
                    <a:pt x="122" y="73"/>
                  </a:cubicBezTo>
                  <a:cubicBezTo>
                    <a:pt x="122" y="74"/>
                    <a:pt x="122" y="75"/>
                    <a:pt x="122" y="77"/>
                  </a:cubicBezTo>
                  <a:close/>
                  <a:moveTo>
                    <a:pt x="56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56" y="35"/>
                    <a:pt x="56" y="35"/>
                    <a:pt x="56" y="35"/>
                  </a:cubicBezTo>
                  <a:lnTo>
                    <a:pt x="56" y="44"/>
                  </a:lnTo>
                  <a:close/>
                  <a:moveTo>
                    <a:pt x="15" y="51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5"/>
                    <a:pt x="15" y="53"/>
                    <a:pt x="15" y="51"/>
                  </a:cubicBezTo>
                  <a:close/>
                  <a:moveTo>
                    <a:pt x="51" y="55"/>
                  </a:moveTo>
                  <a:cubicBezTo>
                    <a:pt x="31" y="55"/>
                    <a:pt x="31" y="55"/>
                    <a:pt x="31" y="5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8"/>
                    <a:pt x="43" y="49"/>
                    <a:pt x="45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3"/>
                    <a:pt x="54" y="55"/>
                    <a:pt x="51" y="55"/>
                  </a:cubicBezTo>
                  <a:close/>
                  <a:moveTo>
                    <a:pt x="56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4" y="22"/>
                    <a:pt x="56" y="24"/>
                    <a:pt x="56" y="27"/>
                  </a:cubicBezTo>
                  <a:lnTo>
                    <a:pt x="56" y="30"/>
                  </a:lnTo>
                  <a:close/>
                  <a:moveTo>
                    <a:pt x="26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26" y="35"/>
                    <a:pt x="26" y="35"/>
                    <a:pt x="26" y="35"/>
                  </a:cubicBezTo>
                  <a:lnTo>
                    <a:pt x="26" y="44"/>
                  </a:lnTo>
                  <a:close/>
                  <a:moveTo>
                    <a:pt x="2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4"/>
                    <a:pt x="17" y="22"/>
                    <a:pt x="19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30"/>
                  </a:lnTo>
                  <a:close/>
                  <a:moveTo>
                    <a:pt x="71" y="39"/>
                  </a:moveTo>
                  <a:cubicBezTo>
                    <a:pt x="71" y="30"/>
                    <a:pt x="78" y="23"/>
                    <a:pt x="87" y="23"/>
                  </a:cubicBezTo>
                  <a:cubicBezTo>
                    <a:pt x="92" y="23"/>
                    <a:pt x="96" y="25"/>
                    <a:pt x="99" y="29"/>
                  </a:cubicBezTo>
                  <a:cubicBezTo>
                    <a:pt x="96" y="31"/>
                    <a:pt x="95" y="35"/>
                    <a:pt x="95" y="39"/>
                  </a:cubicBezTo>
                  <a:cubicBezTo>
                    <a:pt x="95" y="43"/>
                    <a:pt x="96" y="46"/>
                    <a:pt x="99" y="49"/>
                  </a:cubicBezTo>
                  <a:cubicBezTo>
                    <a:pt x="96" y="52"/>
                    <a:pt x="92" y="54"/>
                    <a:pt x="87" y="54"/>
                  </a:cubicBezTo>
                  <a:cubicBezTo>
                    <a:pt x="78" y="54"/>
                    <a:pt x="71" y="47"/>
                    <a:pt x="71" y="39"/>
                  </a:cubicBezTo>
                  <a:close/>
                  <a:moveTo>
                    <a:pt x="102" y="39"/>
                  </a:moveTo>
                  <a:cubicBezTo>
                    <a:pt x="102" y="35"/>
                    <a:pt x="101" y="31"/>
                    <a:pt x="99" y="29"/>
                  </a:cubicBezTo>
                  <a:cubicBezTo>
                    <a:pt x="101" y="25"/>
                    <a:pt x="106" y="23"/>
                    <a:pt x="110" y="23"/>
                  </a:cubicBezTo>
                  <a:cubicBezTo>
                    <a:pt x="119" y="23"/>
                    <a:pt x="126" y="30"/>
                    <a:pt x="126" y="39"/>
                  </a:cubicBezTo>
                  <a:cubicBezTo>
                    <a:pt x="126" y="47"/>
                    <a:pt x="119" y="54"/>
                    <a:pt x="110" y="54"/>
                  </a:cubicBezTo>
                  <a:cubicBezTo>
                    <a:pt x="106" y="54"/>
                    <a:pt x="101" y="52"/>
                    <a:pt x="99" y="49"/>
                  </a:cubicBezTo>
                  <a:cubicBezTo>
                    <a:pt x="101" y="46"/>
                    <a:pt x="102" y="43"/>
                    <a:pt x="10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Freeform 211"/>
            <p:cNvSpPr>
              <a:spLocks noEditPoints="1"/>
            </p:cNvSpPr>
            <p:nvPr/>
          </p:nvSpPr>
          <p:spPr bwMode="auto">
            <a:xfrm>
              <a:off x="3259138" y="1414463"/>
              <a:ext cx="441325" cy="354013"/>
            </a:xfrm>
            <a:custGeom>
              <a:avLst/>
              <a:gdLst>
                <a:gd name="T0" fmla="*/ 0 w 140"/>
                <a:gd name="T1" fmla="*/ 9 h 112"/>
                <a:gd name="T2" fmla="*/ 131 w 140"/>
                <a:gd name="T3" fmla="*/ 112 h 112"/>
                <a:gd name="T4" fmla="*/ 131 w 140"/>
                <a:gd name="T5" fmla="*/ 0 h 112"/>
                <a:gd name="T6" fmla="*/ 14 w 140"/>
                <a:gd name="T7" fmla="*/ 101 h 112"/>
                <a:gd name="T8" fmla="*/ 14 w 140"/>
                <a:gd name="T9" fmla="*/ 92 h 112"/>
                <a:gd name="T10" fmla="*/ 71 w 140"/>
                <a:gd name="T11" fmla="*/ 99 h 112"/>
                <a:gd name="T12" fmla="*/ 16 w 140"/>
                <a:gd name="T13" fmla="*/ 62 h 112"/>
                <a:gd name="T14" fmla="*/ 16 w 140"/>
                <a:gd name="T15" fmla="*/ 11 h 112"/>
                <a:gd name="T16" fmla="*/ 71 w 140"/>
                <a:gd name="T17" fmla="*/ 57 h 112"/>
                <a:gd name="T18" fmla="*/ 86 w 140"/>
                <a:gd name="T19" fmla="*/ 98 h 112"/>
                <a:gd name="T20" fmla="*/ 87 w 140"/>
                <a:gd name="T21" fmla="*/ 87 h 112"/>
                <a:gd name="T22" fmla="*/ 92 w 140"/>
                <a:gd name="T23" fmla="*/ 101 h 112"/>
                <a:gd name="T24" fmla="*/ 95 w 140"/>
                <a:gd name="T25" fmla="*/ 51 h 112"/>
                <a:gd name="T26" fmla="*/ 85 w 140"/>
                <a:gd name="T27" fmla="*/ 61 h 112"/>
                <a:gd name="T28" fmla="*/ 85 w 140"/>
                <a:gd name="T29" fmla="*/ 49 h 112"/>
                <a:gd name="T30" fmla="*/ 85 w 140"/>
                <a:gd name="T31" fmla="*/ 32 h 112"/>
                <a:gd name="T32" fmla="*/ 95 w 140"/>
                <a:gd name="T33" fmla="*/ 42 h 112"/>
                <a:gd name="T34" fmla="*/ 84 w 140"/>
                <a:gd name="T35" fmla="*/ 42 h 112"/>
                <a:gd name="T36" fmla="*/ 95 w 140"/>
                <a:gd name="T37" fmla="*/ 68 h 112"/>
                <a:gd name="T38" fmla="*/ 85 w 140"/>
                <a:gd name="T39" fmla="*/ 78 h 112"/>
                <a:gd name="T40" fmla="*/ 85 w 140"/>
                <a:gd name="T41" fmla="*/ 66 h 112"/>
                <a:gd name="T42" fmla="*/ 105 w 140"/>
                <a:gd name="T43" fmla="*/ 101 h 112"/>
                <a:gd name="T44" fmla="*/ 98 w 140"/>
                <a:gd name="T45" fmla="*/ 90 h 112"/>
                <a:gd name="T46" fmla="*/ 109 w 140"/>
                <a:gd name="T47" fmla="*/ 90 h 112"/>
                <a:gd name="T48" fmla="*/ 102 w 140"/>
                <a:gd name="T49" fmla="*/ 78 h 112"/>
                <a:gd name="T50" fmla="*/ 102 w 140"/>
                <a:gd name="T51" fmla="*/ 66 h 112"/>
                <a:gd name="T52" fmla="*/ 112 w 140"/>
                <a:gd name="T53" fmla="*/ 76 h 112"/>
                <a:gd name="T54" fmla="*/ 102 w 140"/>
                <a:gd name="T55" fmla="*/ 61 h 112"/>
                <a:gd name="T56" fmla="*/ 102 w 140"/>
                <a:gd name="T57" fmla="*/ 49 h 112"/>
                <a:gd name="T58" fmla="*/ 112 w 140"/>
                <a:gd name="T59" fmla="*/ 59 h 112"/>
                <a:gd name="T60" fmla="*/ 102 w 140"/>
                <a:gd name="T61" fmla="*/ 44 h 112"/>
                <a:gd name="T62" fmla="*/ 102 w 140"/>
                <a:gd name="T63" fmla="*/ 32 h 112"/>
                <a:gd name="T64" fmla="*/ 112 w 140"/>
                <a:gd name="T65" fmla="*/ 42 h 112"/>
                <a:gd name="T66" fmla="*/ 124 w 140"/>
                <a:gd name="T67" fmla="*/ 90 h 112"/>
                <a:gd name="T68" fmla="*/ 116 w 140"/>
                <a:gd name="T69" fmla="*/ 90 h 112"/>
                <a:gd name="T70" fmla="*/ 113 w 140"/>
                <a:gd name="T71" fmla="*/ 87 h 112"/>
                <a:gd name="T72" fmla="*/ 123 w 140"/>
                <a:gd name="T73" fmla="*/ 87 h 112"/>
                <a:gd name="T74" fmla="*/ 129 w 140"/>
                <a:gd name="T75" fmla="*/ 76 h 112"/>
                <a:gd name="T76" fmla="*/ 118 w 140"/>
                <a:gd name="T77" fmla="*/ 76 h 112"/>
                <a:gd name="T78" fmla="*/ 127 w 140"/>
                <a:gd name="T79" fmla="*/ 66 h 112"/>
                <a:gd name="T80" fmla="*/ 129 w 140"/>
                <a:gd name="T81" fmla="*/ 59 h 112"/>
                <a:gd name="T82" fmla="*/ 118 w 140"/>
                <a:gd name="T83" fmla="*/ 59 h 112"/>
                <a:gd name="T84" fmla="*/ 127 w 140"/>
                <a:gd name="T85" fmla="*/ 49 h 112"/>
                <a:gd name="T86" fmla="*/ 129 w 140"/>
                <a:gd name="T87" fmla="*/ 42 h 112"/>
                <a:gd name="T88" fmla="*/ 118 w 140"/>
                <a:gd name="T89" fmla="*/ 42 h 112"/>
                <a:gd name="T90" fmla="*/ 127 w 140"/>
                <a:gd name="T91" fmla="*/ 32 h 112"/>
                <a:gd name="T92" fmla="*/ 129 w 140"/>
                <a:gd name="T93" fmla="*/ 18 h 112"/>
                <a:gd name="T94" fmla="*/ 84 w 140"/>
                <a:gd name="T95" fmla="*/ 18 h 112"/>
                <a:gd name="T96" fmla="*/ 127 w 140"/>
                <a:gd name="T97" fmla="*/ 11 h 112"/>
                <a:gd name="T98" fmla="*/ 88 w 140"/>
                <a:gd name="T99" fmla="*/ 91 h 112"/>
                <a:gd name="T100" fmla="*/ 88 w 140"/>
                <a:gd name="T101" fmla="*/ 9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2">
                  <a:moveTo>
                    <a:pt x="13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8"/>
                    <a:pt x="4" y="112"/>
                    <a:pt x="9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6" y="112"/>
                    <a:pt x="140" y="108"/>
                    <a:pt x="140" y="103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4"/>
                    <a:pt x="136" y="0"/>
                    <a:pt x="131" y="0"/>
                  </a:cubicBezTo>
                  <a:close/>
                  <a:moveTo>
                    <a:pt x="71" y="99"/>
                  </a:moveTo>
                  <a:cubicBezTo>
                    <a:pt x="71" y="100"/>
                    <a:pt x="69" y="101"/>
                    <a:pt x="67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1"/>
                    <a:pt x="11" y="100"/>
                    <a:pt x="11" y="9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3"/>
                    <a:pt x="12" y="92"/>
                    <a:pt x="14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9" y="92"/>
                    <a:pt x="71" y="93"/>
                    <a:pt x="71" y="94"/>
                  </a:cubicBezTo>
                  <a:lnTo>
                    <a:pt x="71" y="99"/>
                  </a:lnTo>
                  <a:close/>
                  <a:moveTo>
                    <a:pt x="71" y="57"/>
                  </a:moveTo>
                  <a:cubicBezTo>
                    <a:pt x="71" y="60"/>
                    <a:pt x="68" y="62"/>
                    <a:pt x="6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2"/>
                    <a:pt x="11" y="60"/>
                    <a:pt x="11" y="5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3"/>
                    <a:pt x="13" y="11"/>
                    <a:pt x="1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1"/>
                    <a:pt x="71" y="13"/>
                    <a:pt x="71" y="15"/>
                  </a:cubicBezTo>
                  <a:lnTo>
                    <a:pt x="71" y="57"/>
                  </a:lnTo>
                  <a:close/>
                  <a:moveTo>
                    <a:pt x="92" y="101"/>
                  </a:moveTo>
                  <a:cubicBezTo>
                    <a:pt x="91" y="98"/>
                    <a:pt x="91" y="98"/>
                    <a:pt x="91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6" y="101"/>
                    <a:pt x="96" y="101"/>
                    <a:pt x="96" y="101"/>
                  </a:cubicBezTo>
                  <a:lnTo>
                    <a:pt x="92" y="101"/>
                  </a:lnTo>
                  <a:close/>
                  <a:moveTo>
                    <a:pt x="85" y="49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4" y="49"/>
                    <a:pt x="95" y="50"/>
                    <a:pt x="95" y="51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5" y="60"/>
                    <a:pt x="94" y="61"/>
                    <a:pt x="93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4" y="61"/>
                    <a:pt x="84" y="60"/>
                    <a:pt x="84" y="59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50"/>
                    <a:pt x="84" y="49"/>
                    <a:pt x="85" y="49"/>
                  </a:cubicBezTo>
                  <a:close/>
                  <a:moveTo>
                    <a:pt x="84" y="42"/>
                  </a:moveTo>
                  <a:cubicBezTo>
                    <a:pt x="84" y="34"/>
                    <a:pt x="84" y="34"/>
                    <a:pt x="84" y="34"/>
                  </a:cubicBezTo>
                  <a:cubicBezTo>
                    <a:pt x="84" y="33"/>
                    <a:pt x="84" y="32"/>
                    <a:pt x="85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4" y="32"/>
                    <a:pt x="95" y="33"/>
                    <a:pt x="95" y="34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3"/>
                    <a:pt x="94" y="44"/>
                    <a:pt x="93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4" y="44"/>
                    <a:pt x="84" y="43"/>
                    <a:pt x="84" y="42"/>
                  </a:cubicBezTo>
                  <a:close/>
                  <a:moveTo>
                    <a:pt x="85" y="66"/>
                  </a:moveTo>
                  <a:cubicBezTo>
                    <a:pt x="93" y="66"/>
                    <a:pt x="93" y="66"/>
                    <a:pt x="93" y="66"/>
                  </a:cubicBezTo>
                  <a:cubicBezTo>
                    <a:pt x="94" y="66"/>
                    <a:pt x="95" y="67"/>
                    <a:pt x="95" y="68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7"/>
                    <a:pt x="94" y="78"/>
                    <a:pt x="93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4" y="78"/>
                    <a:pt x="84" y="77"/>
                    <a:pt x="84" y="76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7"/>
                    <a:pt x="84" y="66"/>
                    <a:pt x="85" y="66"/>
                  </a:cubicBezTo>
                  <a:close/>
                  <a:moveTo>
                    <a:pt x="109" y="90"/>
                  </a:moveTo>
                  <a:cubicBezTo>
                    <a:pt x="105" y="90"/>
                    <a:pt x="105" y="90"/>
                    <a:pt x="105" y="9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109" y="87"/>
                    <a:pt x="109" y="87"/>
                    <a:pt x="109" y="87"/>
                  </a:cubicBezTo>
                  <a:lnTo>
                    <a:pt x="109" y="90"/>
                  </a:lnTo>
                  <a:close/>
                  <a:moveTo>
                    <a:pt x="112" y="76"/>
                  </a:moveTo>
                  <a:cubicBezTo>
                    <a:pt x="112" y="77"/>
                    <a:pt x="111" y="78"/>
                    <a:pt x="110" y="78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1" y="78"/>
                    <a:pt x="101" y="77"/>
                    <a:pt x="101" y="76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7"/>
                    <a:pt x="101" y="66"/>
                    <a:pt x="102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1" y="66"/>
                    <a:pt x="112" y="67"/>
                    <a:pt x="112" y="68"/>
                  </a:cubicBezTo>
                  <a:lnTo>
                    <a:pt x="112" y="76"/>
                  </a:lnTo>
                  <a:close/>
                  <a:moveTo>
                    <a:pt x="112" y="59"/>
                  </a:moveTo>
                  <a:cubicBezTo>
                    <a:pt x="112" y="60"/>
                    <a:pt x="111" y="61"/>
                    <a:pt x="110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1"/>
                    <a:pt x="101" y="60"/>
                    <a:pt x="101" y="59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0"/>
                    <a:pt x="101" y="49"/>
                    <a:pt x="102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1" y="49"/>
                    <a:pt x="112" y="50"/>
                    <a:pt x="112" y="51"/>
                  </a:cubicBezTo>
                  <a:lnTo>
                    <a:pt x="112" y="59"/>
                  </a:lnTo>
                  <a:close/>
                  <a:moveTo>
                    <a:pt x="112" y="42"/>
                  </a:moveTo>
                  <a:cubicBezTo>
                    <a:pt x="112" y="43"/>
                    <a:pt x="111" y="44"/>
                    <a:pt x="110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3"/>
                    <a:pt x="101" y="32"/>
                    <a:pt x="102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1" y="32"/>
                    <a:pt x="112" y="33"/>
                    <a:pt x="112" y="34"/>
                  </a:cubicBezTo>
                  <a:lnTo>
                    <a:pt x="112" y="42"/>
                  </a:lnTo>
                  <a:close/>
                  <a:moveTo>
                    <a:pt x="127" y="101"/>
                  </a:moveTo>
                  <a:cubicBezTo>
                    <a:pt x="124" y="101"/>
                    <a:pt x="124" y="101"/>
                    <a:pt x="124" y="101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7" y="87"/>
                    <a:pt x="127" y="87"/>
                    <a:pt x="127" y="87"/>
                  </a:cubicBezTo>
                  <a:lnTo>
                    <a:pt x="127" y="101"/>
                  </a:lnTo>
                  <a:close/>
                  <a:moveTo>
                    <a:pt x="129" y="76"/>
                  </a:moveTo>
                  <a:cubicBezTo>
                    <a:pt x="129" y="77"/>
                    <a:pt x="128" y="78"/>
                    <a:pt x="127" y="78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18" y="78"/>
                    <a:pt x="118" y="77"/>
                    <a:pt x="118" y="76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6"/>
                    <a:pt x="119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8" y="66"/>
                    <a:pt x="129" y="67"/>
                    <a:pt x="129" y="68"/>
                  </a:cubicBezTo>
                  <a:lnTo>
                    <a:pt x="129" y="76"/>
                  </a:lnTo>
                  <a:close/>
                  <a:moveTo>
                    <a:pt x="129" y="59"/>
                  </a:moveTo>
                  <a:cubicBezTo>
                    <a:pt x="129" y="60"/>
                    <a:pt x="128" y="61"/>
                    <a:pt x="127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8" y="61"/>
                    <a:pt x="118" y="60"/>
                    <a:pt x="118" y="59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0"/>
                    <a:pt x="118" y="49"/>
                    <a:pt x="119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8" y="49"/>
                    <a:pt x="129" y="50"/>
                    <a:pt x="129" y="51"/>
                  </a:cubicBezTo>
                  <a:lnTo>
                    <a:pt x="129" y="59"/>
                  </a:lnTo>
                  <a:close/>
                  <a:moveTo>
                    <a:pt x="129" y="42"/>
                  </a:moveTo>
                  <a:cubicBezTo>
                    <a:pt x="129" y="43"/>
                    <a:pt x="128" y="44"/>
                    <a:pt x="127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4"/>
                    <a:pt x="118" y="43"/>
                    <a:pt x="118" y="42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8" y="33"/>
                    <a:pt x="118" y="32"/>
                    <a:pt x="119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8" y="32"/>
                    <a:pt x="129" y="33"/>
                    <a:pt x="129" y="34"/>
                  </a:cubicBezTo>
                  <a:lnTo>
                    <a:pt x="129" y="42"/>
                  </a:lnTo>
                  <a:close/>
                  <a:moveTo>
                    <a:pt x="129" y="18"/>
                  </a:moveTo>
                  <a:cubicBezTo>
                    <a:pt x="129" y="19"/>
                    <a:pt x="128" y="20"/>
                    <a:pt x="127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4" y="19"/>
                    <a:pt x="84" y="18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2"/>
                    <a:pt x="85" y="11"/>
                    <a:pt x="86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8" y="11"/>
                    <a:pt x="129" y="12"/>
                    <a:pt x="129" y="13"/>
                  </a:cubicBezTo>
                  <a:lnTo>
                    <a:pt x="129" y="18"/>
                  </a:lnTo>
                  <a:close/>
                  <a:moveTo>
                    <a:pt x="88" y="91"/>
                  </a:moveTo>
                  <a:cubicBezTo>
                    <a:pt x="90" y="96"/>
                    <a:pt x="90" y="96"/>
                    <a:pt x="90" y="96"/>
                  </a:cubicBezTo>
                  <a:cubicBezTo>
                    <a:pt x="87" y="96"/>
                    <a:pt x="87" y="96"/>
                    <a:pt x="87" y="96"/>
                  </a:cubicBezTo>
                  <a:lnTo>
                    <a:pt x="88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Freeform 212"/>
            <p:cNvSpPr>
              <a:spLocks noEditPoints="1"/>
            </p:cNvSpPr>
            <p:nvPr/>
          </p:nvSpPr>
          <p:spPr bwMode="auto">
            <a:xfrm>
              <a:off x="8713788" y="3235325"/>
              <a:ext cx="388937" cy="379413"/>
            </a:xfrm>
            <a:custGeom>
              <a:avLst/>
              <a:gdLst>
                <a:gd name="T0" fmla="*/ 3 w 123"/>
                <a:gd name="T1" fmla="*/ 25 h 120"/>
                <a:gd name="T2" fmla="*/ 22 w 123"/>
                <a:gd name="T3" fmla="*/ 33 h 120"/>
                <a:gd name="T4" fmla="*/ 0 w 123"/>
                <a:gd name="T5" fmla="*/ 33 h 120"/>
                <a:gd name="T6" fmla="*/ 19 w 123"/>
                <a:gd name="T7" fmla="*/ 83 h 120"/>
                <a:gd name="T8" fmla="*/ 0 w 123"/>
                <a:gd name="T9" fmla="*/ 91 h 120"/>
                <a:gd name="T10" fmla="*/ 22 w 123"/>
                <a:gd name="T11" fmla="*/ 91 h 120"/>
                <a:gd name="T12" fmla="*/ 3 w 123"/>
                <a:gd name="T13" fmla="*/ 40 h 120"/>
                <a:gd name="T14" fmla="*/ 112 w 123"/>
                <a:gd name="T15" fmla="*/ 0 h 120"/>
                <a:gd name="T16" fmla="*/ 3 w 123"/>
                <a:gd name="T17" fmla="*/ 22 h 120"/>
                <a:gd name="T18" fmla="*/ 19 w 123"/>
                <a:gd name="T19" fmla="*/ 6 h 120"/>
                <a:gd name="T20" fmla="*/ 117 w 123"/>
                <a:gd name="T21" fmla="*/ 104 h 120"/>
                <a:gd name="T22" fmla="*/ 9 w 123"/>
                <a:gd name="T23" fmla="*/ 104 h 120"/>
                <a:gd name="T24" fmla="*/ 3 w 123"/>
                <a:gd name="T25" fmla="*/ 109 h 120"/>
                <a:gd name="T26" fmla="*/ 123 w 123"/>
                <a:gd name="T27" fmla="*/ 109 h 120"/>
                <a:gd name="T28" fmla="*/ 26 w 123"/>
                <a:gd name="T29" fmla="*/ 91 h 120"/>
                <a:gd name="T30" fmla="*/ 13 w 123"/>
                <a:gd name="T31" fmla="*/ 80 h 120"/>
                <a:gd name="T32" fmla="*/ 26 w 123"/>
                <a:gd name="T33" fmla="*/ 33 h 120"/>
                <a:gd name="T34" fmla="*/ 13 w 123"/>
                <a:gd name="T35" fmla="*/ 22 h 120"/>
                <a:gd name="T36" fmla="*/ 103 w 123"/>
                <a:gd name="T37" fmla="*/ 10 h 120"/>
                <a:gd name="T38" fmla="*/ 103 w 123"/>
                <a:gd name="T39" fmla="*/ 110 h 120"/>
                <a:gd name="T40" fmla="*/ 13 w 123"/>
                <a:gd name="T41" fmla="*/ 98 h 120"/>
                <a:gd name="T42" fmla="*/ 101 w 123"/>
                <a:gd name="T43" fmla="*/ 77 h 120"/>
                <a:gd name="T44" fmla="*/ 107 w 123"/>
                <a:gd name="T45" fmla="*/ 77 h 120"/>
                <a:gd name="T46" fmla="*/ 104 w 123"/>
                <a:gd name="T47" fmla="*/ 40 h 120"/>
                <a:gd name="T48" fmla="*/ 75 w 123"/>
                <a:gd name="T49" fmla="*/ 51 h 120"/>
                <a:gd name="T50" fmla="*/ 75 w 123"/>
                <a:gd name="T51" fmla="*/ 44 h 120"/>
                <a:gd name="T52" fmla="*/ 83 w 123"/>
                <a:gd name="T53" fmla="*/ 64 h 120"/>
                <a:gd name="T54" fmla="*/ 75 w 123"/>
                <a:gd name="T55" fmla="*/ 64 h 120"/>
                <a:gd name="T56" fmla="*/ 83 w 123"/>
                <a:gd name="T57" fmla="*/ 69 h 120"/>
                <a:gd name="T58" fmla="*/ 63 w 123"/>
                <a:gd name="T59" fmla="*/ 51 h 120"/>
                <a:gd name="T60" fmla="*/ 63 w 123"/>
                <a:gd name="T61" fmla="*/ 44 h 120"/>
                <a:gd name="T62" fmla="*/ 71 w 123"/>
                <a:gd name="T63" fmla="*/ 64 h 120"/>
                <a:gd name="T64" fmla="*/ 63 w 123"/>
                <a:gd name="T65" fmla="*/ 64 h 120"/>
                <a:gd name="T66" fmla="*/ 71 w 123"/>
                <a:gd name="T67" fmla="*/ 69 h 120"/>
                <a:gd name="T68" fmla="*/ 52 w 123"/>
                <a:gd name="T69" fmla="*/ 51 h 120"/>
                <a:gd name="T70" fmla="*/ 52 w 123"/>
                <a:gd name="T71" fmla="*/ 44 h 120"/>
                <a:gd name="T72" fmla="*/ 59 w 123"/>
                <a:gd name="T73" fmla="*/ 64 h 120"/>
                <a:gd name="T74" fmla="*/ 52 w 123"/>
                <a:gd name="T75" fmla="*/ 64 h 120"/>
                <a:gd name="T76" fmla="*/ 59 w 123"/>
                <a:gd name="T77" fmla="*/ 69 h 120"/>
                <a:gd name="T78" fmla="*/ 40 w 123"/>
                <a:gd name="T79" fmla="*/ 51 h 120"/>
                <a:gd name="T80" fmla="*/ 40 w 123"/>
                <a:gd name="T81" fmla="*/ 44 h 120"/>
                <a:gd name="T82" fmla="*/ 48 w 123"/>
                <a:gd name="T83" fmla="*/ 64 h 120"/>
                <a:gd name="T84" fmla="*/ 40 w 123"/>
                <a:gd name="T85" fmla="*/ 64 h 120"/>
                <a:gd name="T86" fmla="*/ 48 w 123"/>
                <a:gd name="T87" fmla="*/ 6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120">
                  <a:moveTo>
                    <a:pt x="0" y="33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1" y="25"/>
                    <a:pt x="3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5"/>
                    <a:pt x="22" y="26"/>
                    <a:pt x="22" y="2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5"/>
                    <a:pt x="21" y="37"/>
                    <a:pt x="19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1" y="37"/>
                    <a:pt x="0" y="35"/>
                    <a:pt x="0" y="33"/>
                  </a:cubicBezTo>
                  <a:close/>
                  <a:moveTo>
                    <a:pt x="22" y="91"/>
                  </a:moveTo>
                  <a:cubicBezTo>
                    <a:pt x="22" y="86"/>
                    <a:pt x="22" y="86"/>
                    <a:pt x="22" y="86"/>
                  </a:cubicBezTo>
                  <a:cubicBezTo>
                    <a:pt x="22" y="84"/>
                    <a:pt x="21" y="83"/>
                    <a:pt x="19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1" y="83"/>
                    <a:pt x="0" y="84"/>
                    <a:pt x="0" y="8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5"/>
                    <a:pt x="3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1" y="95"/>
                    <a:pt x="22" y="93"/>
                    <a:pt x="22" y="91"/>
                  </a:cubicBezTo>
                  <a:close/>
                  <a:moveTo>
                    <a:pt x="9" y="80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80"/>
                    <a:pt x="3" y="80"/>
                    <a:pt x="3" y="80"/>
                  </a:cubicBezTo>
                  <a:lnTo>
                    <a:pt x="9" y="80"/>
                  </a:lnTo>
                  <a:close/>
                  <a:moveTo>
                    <a:pt x="11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3" y="5"/>
                    <a:pt x="3" y="1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0"/>
                    <a:pt x="14" y="6"/>
                    <a:pt x="19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13" y="6"/>
                    <a:pt x="117" y="10"/>
                    <a:pt x="117" y="16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10"/>
                    <a:pt x="113" y="114"/>
                    <a:pt x="107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4" y="114"/>
                    <a:pt x="9" y="110"/>
                    <a:pt x="9" y="10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15"/>
                    <a:pt x="8" y="120"/>
                    <a:pt x="15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8" y="120"/>
                    <a:pt x="123" y="115"/>
                    <a:pt x="123" y="109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5"/>
                    <a:pt x="118" y="0"/>
                    <a:pt x="112" y="0"/>
                  </a:cubicBezTo>
                  <a:close/>
                  <a:moveTo>
                    <a:pt x="26" y="91"/>
                  </a:moveTo>
                  <a:cubicBezTo>
                    <a:pt x="26" y="86"/>
                    <a:pt x="26" y="86"/>
                    <a:pt x="26" y="86"/>
                  </a:cubicBezTo>
                  <a:cubicBezTo>
                    <a:pt x="26" y="83"/>
                    <a:pt x="23" y="80"/>
                    <a:pt x="19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3" y="40"/>
                    <a:pt x="26" y="37"/>
                    <a:pt x="26" y="3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5"/>
                    <a:pt x="23" y="22"/>
                    <a:pt x="19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5"/>
                    <a:pt x="18" y="10"/>
                    <a:pt x="2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9" y="10"/>
                    <a:pt x="113" y="15"/>
                    <a:pt x="113" y="2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5"/>
                    <a:pt x="109" y="110"/>
                    <a:pt x="10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5"/>
                    <a:pt x="13" y="100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3" y="98"/>
                    <a:pt x="26" y="95"/>
                    <a:pt x="26" y="91"/>
                  </a:cubicBezTo>
                  <a:close/>
                  <a:moveTo>
                    <a:pt x="101" y="77"/>
                  </a:moveTo>
                  <a:cubicBezTo>
                    <a:pt x="101" y="79"/>
                    <a:pt x="102" y="80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6" y="80"/>
                    <a:pt x="107" y="79"/>
                    <a:pt x="107" y="77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1"/>
                    <a:pt x="106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40"/>
                    <a:pt x="101" y="41"/>
                    <a:pt x="101" y="43"/>
                  </a:cubicBezTo>
                  <a:lnTo>
                    <a:pt x="101" y="77"/>
                  </a:lnTo>
                  <a:close/>
                  <a:moveTo>
                    <a:pt x="75" y="51"/>
                  </a:moveTo>
                  <a:cubicBezTo>
                    <a:pt x="83" y="51"/>
                    <a:pt x="83" y="51"/>
                    <a:pt x="83" y="51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75" y="44"/>
                    <a:pt x="75" y="44"/>
                    <a:pt x="75" y="44"/>
                  </a:cubicBezTo>
                  <a:lnTo>
                    <a:pt x="75" y="51"/>
                  </a:lnTo>
                  <a:close/>
                  <a:moveTo>
                    <a:pt x="75" y="64"/>
                  </a:moveTo>
                  <a:cubicBezTo>
                    <a:pt x="78" y="64"/>
                    <a:pt x="80" y="64"/>
                    <a:pt x="83" y="64"/>
                  </a:cubicBezTo>
                  <a:cubicBezTo>
                    <a:pt x="83" y="61"/>
                    <a:pt x="83" y="59"/>
                    <a:pt x="83" y="56"/>
                  </a:cubicBezTo>
                  <a:cubicBezTo>
                    <a:pt x="80" y="56"/>
                    <a:pt x="78" y="56"/>
                    <a:pt x="75" y="56"/>
                  </a:cubicBezTo>
                  <a:cubicBezTo>
                    <a:pt x="75" y="59"/>
                    <a:pt x="75" y="61"/>
                    <a:pt x="75" y="64"/>
                  </a:cubicBezTo>
                  <a:close/>
                  <a:moveTo>
                    <a:pt x="75" y="76"/>
                  </a:moveTo>
                  <a:cubicBezTo>
                    <a:pt x="83" y="76"/>
                    <a:pt x="83" y="76"/>
                    <a:pt x="83" y="76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75" y="69"/>
                    <a:pt x="75" y="69"/>
                    <a:pt x="75" y="69"/>
                  </a:cubicBezTo>
                  <a:lnTo>
                    <a:pt x="75" y="76"/>
                  </a:lnTo>
                  <a:close/>
                  <a:moveTo>
                    <a:pt x="63" y="51"/>
                  </a:moveTo>
                  <a:cubicBezTo>
                    <a:pt x="66" y="51"/>
                    <a:pt x="68" y="51"/>
                    <a:pt x="71" y="51"/>
                  </a:cubicBezTo>
                  <a:cubicBezTo>
                    <a:pt x="71" y="49"/>
                    <a:pt x="71" y="46"/>
                    <a:pt x="71" y="44"/>
                  </a:cubicBezTo>
                  <a:cubicBezTo>
                    <a:pt x="68" y="44"/>
                    <a:pt x="66" y="44"/>
                    <a:pt x="63" y="44"/>
                  </a:cubicBezTo>
                  <a:cubicBezTo>
                    <a:pt x="63" y="46"/>
                    <a:pt x="63" y="49"/>
                    <a:pt x="63" y="51"/>
                  </a:cubicBezTo>
                  <a:close/>
                  <a:moveTo>
                    <a:pt x="63" y="64"/>
                  </a:moveTo>
                  <a:cubicBezTo>
                    <a:pt x="66" y="64"/>
                    <a:pt x="68" y="64"/>
                    <a:pt x="71" y="64"/>
                  </a:cubicBezTo>
                  <a:cubicBezTo>
                    <a:pt x="71" y="61"/>
                    <a:pt x="71" y="59"/>
                    <a:pt x="71" y="56"/>
                  </a:cubicBezTo>
                  <a:cubicBezTo>
                    <a:pt x="68" y="56"/>
                    <a:pt x="66" y="56"/>
                    <a:pt x="63" y="56"/>
                  </a:cubicBezTo>
                  <a:cubicBezTo>
                    <a:pt x="63" y="59"/>
                    <a:pt x="63" y="61"/>
                    <a:pt x="63" y="64"/>
                  </a:cubicBezTo>
                  <a:close/>
                  <a:moveTo>
                    <a:pt x="63" y="76"/>
                  </a:moveTo>
                  <a:cubicBezTo>
                    <a:pt x="66" y="76"/>
                    <a:pt x="68" y="76"/>
                    <a:pt x="71" y="76"/>
                  </a:cubicBezTo>
                  <a:cubicBezTo>
                    <a:pt x="71" y="74"/>
                    <a:pt x="71" y="71"/>
                    <a:pt x="71" y="69"/>
                  </a:cubicBezTo>
                  <a:cubicBezTo>
                    <a:pt x="68" y="69"/>
                    <a:pt x="66" y="69"/>
                    <a:pt x="63" y="69"/>
                  </a:cubicBezTo>
                  <a:cubicBezTo>
                    <a:pt x="63" y="71"/>
                    <a:pt x="63" y="74"/>
                    <a:pt x="63" y="76"/>
                  </a:cubicBezTo>
                  <a:close/>
                  <a:moveTo>
                    <a:pt x="52" y="51"/>
                  </a:moveTo>
                  <a:cubicBezTo>
                    <a:pt x="54" y="51"/>
                    <a:pt x="57" y="51"/>
                    <a:pt x="59" y="51"/>
                  </a:cubicBezTo>
                  <a:cubicBezTo>
                    <a:pt x="59" y="49"/>
                    <a:pt x="59" y="46"/>
                    <a:pt x="59" y="44"/>
                  </a:cubicBezTo>
                  <a:cubicBezTo>
                    <a:pt x="57" y="44"/>
                    <a:pt x="54" y="44"/>
                    <a:pt x="52" y="44"/>
                  </a:cubicBezTo>
                  <a:cubicBezTo>
                    <a:pt x="52" y="46"/>
                    <a:pt x="52" y="49"/>
                    <a:pt x="52" y="51"/>
                  </a:cubicBezTo>
                  <a:close/>
                  <a:moveTo>
                    <a:pt x="52" y="64"/>
                  </a:moveTo>
                  <a:cubicBezTo>
                    <a:pt x="54" y="64"/>
                    <a:pt x="57" y="64"/>
                    <a:pt x="59" y="64"/>
                  </a:cubicBezTo>
                  <a:cubicBezTo>
                    <a:pt x="59" y="61"/>
                    <a:pt x="59" y="59"/>
                    <a:pt x="59" y="56"/>
                  </a:cubicBezTo>
                  <a:cubicBezTo>
                    <a:pt x="57" y="56"/>
                    <a:pt x="54" y="56"/>
                    <a:pt x="52" y="56"/>
                  </a:cubicBezTo>
                  <a:cubicBezTo>
                    <a:pt x="52" y="59"/>
                    <a:pt x="52" y="61"/>
                    <a:pt x="52" y="64"/>
                  </a:cubicBezTo>
                  <a:close/>
                  <a:moveTo>
                    <a:pt x="52" y="76"/>
                  </a:moveTo>
                  <a:cubicBezTo>
                    <a:pt x="54" y="76"/>
                    <a:pt x="57" y="76"/>
                    <a:pt x="59" y="76"/>
                  </a:cubicBezTo>
                  <a:cubicBezTo>
                    <a:pt x="59" y="74"/>
                    <a:pt x="59" y="71"/>
                    <a:pt x="59" y="69"/>
                  </a:cubicBezTo>
                  <a:cubicBezTo>
                    <a:pt x="57" y="69"/>
                    <a:pt x="54" y="69"/>
                    <a:pt x="52" y="69"/>
                  </a:cubicBezTo>
                  <a:cubicBezTo>
                    <a:pt x="52" y="71"/>
                    <a:pt x="52" y="74"/>
                    <a:pt x="52" y="76"/>
                  </a:cubicBezTo>
                  <a:close/>
                  <a:moveTo>
                    <a:pt x="40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0" y="44"/>
                    <a:pt x="40" y="44"/>
                    <a:pt x="40" y="44"/>
                  </a:cubicBezTo>
                  <a:lnTo>
                    <a:pt x="40" y="51"/>
                  </a:lnTo>
                  <a:close/>
                  <a:moveTo>
                    <a:pt x="40" y="64"/>
                  </a:moveTo>
                  <a:cubicBezTo>
                    <a:pt x="43" y="64"/>
                    <a:pt x="45" y="64"/>
                    <a:pt x="48" y="64"/>
                  </a:cubicBezTo>
                  <a:cubicBezTo>
                    <a:pt x="48" y="61"/>
                    <a:pt x="48" y="59"/>
                    <a:pt x="48" y="56"/>
                  </a:cubicBezTo>
                  <a:cubicBezTo>
                    <a:pt x="45" y="56"/>
                    <a:pt x="43" y="56"/>
                    <a:pt x="40" y="56"/>
                  </a:cubicBezTo>
                  <a:cubicBezTo>
                    <a:pt x="40" y="59"/>
                    <a:pt x="40" y="61"/>
                    <a:pt x="40" y="64"/>
                  </a:cubicBezTo>
                  <a:close/>
                  <a:moveTo>
                    <a:pt x="40" y="76"/>
                  </a:moveTo>
                  <a:cubicBezTo>
                    <a:pt x="48" y="76"/>
                    <a:pt x="48" y="76"/>
                    <a:pt x="48" y="76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0" y="69"/>
                    <a:pt x="40" y="69"/>
                    <a:pt x="40" y="69"/>
                  </a:cubicBezTo>
                  <a:lnTo>
                    <a:pt x="40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Freeform 213"/>
            <p:cNvSpPr>
              <a:spLocks noEditPoints="1"/>
            </p:cNvSpPr>
            <p:nvPr/>
          </p:nvSpPr>
          <p:spPr bwMode="auto">
            <a:xfrm>
              <a:off x="5081588" y="5038725"/>
              <a:ext cx="414337" cy="442913"/>
            </a:xfrm>
            <a:custGeom>
              <a:avLst/>
              <a:gdLst>
                <a:gd name="T0" fmla="*/ 15 w 131"/>
                <a:gd name="T1" fmla="*/ 76 h 140"/>
                <a:gd name="T2" fmla="*/ 24 w 131"/>
                <a:gd name="T3" fmla="*/ 51 h 140"/>
                <a:gd name="T4" fmla="*/ 37 w 131"/>
                <a:gd name="T5" fmla="*/ 72 h 140"/>
                <a:gd name="T6" fmla="*/ 50 w 131"/>
                <a:gd name="T7" fmla="*/ 52 h 140"/>
                <a:gd name="T8" fmla="*/ 62 w 131"/>
                <a:gd name="T9" fmla="*/ 71 h 140"/>
                <a:gd name="T10" fmla="*/ 71 w 131"/>
                <a:gd name="T11" fmla="*/ 43 h 140"/>
                <a:gd name="T12" fmla="*/ 74 w 131"/>
                <a:gd name="T13" fmla="*/ 42 h 140"/>
                <a:gd name="T14" fmla="*/ 75 w 131"/>
                <a:gd name="T15" fmla="*/ 44 h 140"/>
                <a:gd name="T16" fmla="*/ 63 w 131"/>
                <a:gd name="T17" fmla="*/ 82 h 140"/>
                <a:gd name="T18" fmla="*/ 50 w 131"/>
                <a:gd name="T19" fmla="*/ 60 h 140"/>
                <a:gd name="T20" fmla="*/ 38 w 131"/>
                <a:gd name="T21" fmla="*/ 81 h 140"/>
                <a:gd name="T22" fmla="*/ 25 w 131"/>
                <a:gd name="T23" fmla="*/ 61 h 140"/>
                <a:gd name="T24" fmla="*/ 19 w 131"/>
                <a:gd name="T25" fmla="*/ 77 h 140"/>
                <a:gd name="T26" fmla="*/ 17 w 131"/>
                <a:gd name="T27" fmla="*/ 79 h 140"/>
                <a:gd name="T28" fmla="*/ 15 w 131"/>
                <a:gd name="T29" fmla="*/ 76 h 140"/>
                <a:gd name="T30" fmla="*/ 131 w 131"/>
                <a:gd name="T31" fmla="*/ 9 h 140"/>
                <a:gd name="T32" fmla="*/ 131 w 131"/>
                <a:gd name="T33" fmla="*/ 20 h 140"/>
                <a:gd name="T34" fmla="*/ 131 w 131"/>
                <a:gd name="T35" fmla="*/ 26 h 140"/>
                <a:gd name="T36" fmla="*/ 131 w 131"/>
                <a:gd name="T37" fmla="*/ 96 h 140"/>
                <a:gd name="T38" fmla="*/ 79 w 131"/>
                <a:gd name="T39" fmla="*/ 96 h 140"/>
                <a:gd name="T40" fmla="*/ 79 w 131"/>
                <a:gd name="T41" fmla="*/ 113 h 140"/>
                <a:gd name="T42" fmla="*/ 113 w 131"/>
                <a:gd name="T43" fmla="*/ 140 h 140"/>
                <a:gd name="T44" fmla="*/ 105 w 131"/>
                <a:gd name="T45" fmla="*/ 140 h 140"/>
                <a:gd name="T46" fmla="*/ 79 w 131"/>
                <a:gd name="T47" fmla="*/ 122 h 140"/>
                <a:gd name="T48" fmla="*/ 79 w 131"/>
                <a:gd name="T49" fmla="*/ 123 h 140"/>
                <a:gd name="T50" fmla="*/ 61 w 131"/>
                <a:gd name="T51" fmla="*/ 123 h 140"/>
                <a:gd name="T52" fmla="*/ 61 w 131"/>
                <a:gd name="T53" fmla="*/ 122 h 140"/>
                <a:gd name="T54" fmla="*/ 35 w 131"/>
                <a:gd name="T55" fmla="*/ 140 h 140"/>
                <a:gd name="T56" fmla="*/ 26 w 131"/>
                <a:gd name="T57" fmla="*/ 140 h 140"/>
                <a:gd name="T58" fmla="*/ 61 w 131"/>
                <a:gd name="T59" fmla="*/ 113 h 140"/>
                <a:gd name="T60" fmla="*/ 61 w 131"/>
                <a:gd name="T61" fmla="*/ 96 h 140"/>
                <a:gd name="T62" fmla="*/ 0 w 131"/>
                <a:gd name="T63" fmla="*/ 96 h 140"/>
                <a:gd name="T64" fmla="*/ 0 w 131"/>
                <a:gd name="T65" fmla="*/ 26 h 140"/>
                <a:gd name="T66" fmla="*/ 0 w 131"/>
                <a:gd name="T67" fmla="*/ 20 h 140"/>
                <a:gd name="T68" fmla="*/ 0 w 131"/>
                <a:gd name="T69" fmla="*/ 9 h 140"/>
                <a:gd name="T70" fmla="*/ 61 w 131"/>
                <a:gd name="T71" fmla="*/ 9 h 140"/>
                <a:gd name="T72" fmla="*/ 61 w 131"/>
                <a:gd name="T73" fmla="*/ 0 h 140"/>
                <a:gd name="T74" fmla="*/ 79 w 131"/>
                <a:gd name="T75" fmla="*/ 0 h 140"/>
                <a:gd name="T76" fmla="*/ 79 w 131"/>
                <a:gd name="T77" fmla="*/ 9 h 140"/>
                <a:gd name="T78" fmla="*/ 131 w 131"/>
                <a:gd name="T79" fmla="*/ 9 h 140"/>
                <a:gd name="T80" fmla="*/ 122 w 131"/>
                <a:gd name="T81" fmla="*/ 28 h 140"/>
                <a:gd name="T82" fmla="*/ 9 w 131"/>
                <a:gd name="T83" fmla="*/ 28 h 140"/>
                <a:gd name="T84" fmla="*/ 9 w 131"/>
                <a:gd name="T85" fmla="*/ 88 h 140"/>
                <a:gd name="T86" fmla="*/ 61 w 131"/>
                <a:gd name="T87" fmla="*/ 88 h 140"/>
                <a:gd name="T88" fmla="*/ 79 w 131"/>
                <a:gd name="T89" fmla="*/ 88 h 140"/>
                <a:gd name="T90" fmla="*/ 122 w 131"/>
                <a:gd name="T91" fmla="*/ 88 h 140"/>
                <a:gd name="T92" fmla="*/ 122 w 131"/>
                <a:gd name="T93" fmla="*/ 28 h 140"/>
                <a:gd name="T94" fmla="*/ 99 w 131"/>
                <a:gd name="T95" fmla="*/ 62 h 140"/>
                <a:gd name="T96" fmla="*/ 110 w 131"/>
                <a:gd name="T97" fmla="*/ 51 h 140"/>
                <a:gd name="T98" fmla="*/ 99 w 131"/>
                <a:gd name="T99" fmla="*/ 39 h 140"/>
                <a:gd name="T100" fmla="*/ 87 w 131"/>
                <a:gd name="T101" fmla="*/ 51 h 140"/>
                <a:gd name="T102" fmla="*/ 99 w 131"/>
                <a:gd name="T103" fmla="*/ 62 h 140"/>
                <a:gd name="T104" fmla="*/ 96 w 131"/>
                <a:gd name="T105" fmla="*/ 70 h 140"/>
                <a:gd name="T106" fmla="*/ 87 w 131"/>
                <a:gd name="T107" fmla="*/ 70 h 140"/>
                <a:gd name="T108" fmla="*/ 87 w 131"/>
                <a:gd name="T109" fmla="*/ 79 h 140"/>
                <a:gd name="T110" fmla="*/ 96 w 131"/>
                <a:gd name="T111" fmla="*/ 79 h 140"/>
                <a:gd name="T112" fmla="*/ 96 w 131"/>
                <a:gd name="T113" fmla="*/ 70 h 140"/>
                <a:gd name="T114" fmla="*/ 105 w 131"/>
                <a:gd name="T115" fmla="*/ 79 h 140"/>
                <a:gd name="T116" fmla="*/ 114 w 131"/>
                <a:gd name="T117" fmla="*/ 79 h 140"/>
                <a:gd name="T118" fmla="*/ 114 w 131"/>
                <a:gd name="T119" fmla="*/ 70 h 140"/>
                <a:gd name="T120" fmla="*/ 105 w 131"/>
                <a:gd name="T121" fmla="*/ 70 h 140"/>
                <a:gd name="T122" fmla="*/ 105 w 131"/>
                <a:gd name="T123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1" h="140">
                  <a:moveTo>
                    <a:pt x="15" y="76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2" y="42"/>
                    <a:pt x="73" y="41"/>
                    <a:pt x="74" y="42"/>
                  </a:cubicBezTo>
                  <a:cubicBezTo>
                    <a:pt x="75" y="42"/>
                    <a:pt x="76" y="43"/>
                    <a:pt x="75" y="44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8"/>
                    <a:pt x="18" y="79"/>
                    <a:pt x="17" y="79"/>
                  </a:cubicBezTo>
                  <a:cubicBezTo>
                    <a:pt x="15" y="78"/>
                    <a:pt x="15" y="77"/>
                    <a:pt x="15" y="76"/>
                  </a:cubicBezTo>
                  <a:close/>
                  <a:moveTo>
                    <a:pt x="131" y="9"/>
                  </a:moveTo>
                  <a:cubicBezTo>
                    <a:pt x="131" y="20"/>
                    <a:pt x="131" y="20"/>
                    <a:pt x="131" y="20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1" y="122"/>
                    <a:pt x="61" y="122"/>
                    <a:pt x="61" y="122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26" y="140"/>
                    <a:pt x="26" y="140"/>
                    <a:pt x="26" y="140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9"/>
                    <a:pt x="79" y="9"/>
                    <a:pt x="79" y="9"/>
                  </a:cubicBezTo>
                  <a:lnTo>
                    <a:pt x="131" y="9"/>
                  </a:lnTo>
                  <a:close/>
                  <a:moveTo>
                    <a:pt x="122" y="28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122" y="88"/>
                    <a:pt x="122" y="88"/>
                    <a:pt x="122" y="88"/>
                  </a:cubicBezTo>
                  <a:lnTo>
                    <a:pt x="122" y="28"/>
                  </a:lnTo>
                  <a:close/>
                  <a:moveTo>
                    <a:pt x="99" y="62"/>
                  </a:moveTo>
                  <a:cubicBezTo>
                    <a:pt x="105" y="62"/>
                    <a:pt x="110" y="57"/>
                    <a:pt x="110" y="51"/>
                  </a:cubicBezTo>
                  <a:cubicBezTo>
                    <a:pt x="110" y="45"/>
                    <a:pt x="105" y="39"/>
                    <a:pt x="99" y="39"/>
                  </a:cubicBezTo>
                  <a:cubicBezTo>
                    <a:pt x="93" y="39"/>
                    <a:pt x="87" y="45"/>
                    <a:pt x="87" y="51"/>
                  </a:cubicBezTo>
                  <a:cubicBezTo>
                    <a:pt x="87" y="57"/>
                    <a:pt x="93" y="62"/>
                    <a:pt x="99" y="62"/>
                  </a:cubicBezTo>
                  <a:close/>
                  <a:moveTo>
                    <a:pt x="96" y="70"/>
                  </a:moveTo>
                  <a:cubicBezTo>
                    <a:pt x="87" y="70"/>
                    <a:pt x="87" y="70"/>
                    <a:pt x="87" y="70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96" y="79"/>
                    <a:pt x="96" y="79"/>
                    <a:pt x="96" y="79"/>
                  </a:cubicBezTo>
                  <a:lnTo>
                    <a:pt x="96" y="70"/>
                  </a:lnTo>
                  <a:close/>
                  <a:moveTo>
                    <a:pt x="105" y="79"/>
                  </a:moveTo>
                  <a:cubicBezTo>
                    <a:pt x="114" y="79"/>
                    <a:pt x="114" y="79"/>
                    <a:pt x="114" y="79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05" y="70"/>
                    <a:pt x="105" y="70"/>
                    <a:pt x="105" y="70"/>
                  </a:cubicBezTo>
                  <a:lnTo>
                    <a:pt x="105" y="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Freeform 214"/>
            <p:cNvSpPr>
              <a:spLocks noEditPoints="1"/>
            </p:cNvSpPr>
            <p:nvPr/>
          </p:nvSpPr>
          <p:spPr bwMode="auto">
            <a:xfrm>
              <a:off x="5973763" y="3179763"/>
              <a:ext cx="442912" cy="441325"/>
            </a:xfrm>
            <a:custGeom>
              <a:avLst/>
              <a:gdLst>
                <a:gd name="T0" fmla="*/ 135 w 140"/>
                <a:gd name="T1" fmla="*/ 87 h 140"/>
                <a:gd name="T2" fmla="*/ 108 w 140"/>
                <a:gd name="T3" fmla="*/ 79 h 140"/>
                <a:gd name="T4" fmla="*/ 5 w 140"/>
                <a:gd name="T5" fmla="*/ 135 h 140"/>
                <a:gd name="T6" fmla="*/ 32 w 140"/>
                <a:gd name="T7" fmla="*/ 117 h 140"/>
                <a:gd name="T8" fmla="*/ 68 w 140"/>
                <a:gd name="T9" fmla="*/ 33 h 140"/>
                <a:gd name="T10" fmla="*/ 57 w 140"/>
                <a:gd name="T11" fmla="*/ 11 h 140"/>
                <a:gd name="T12" fmla="*/ 68 w 140"/>
                <a:gd name="T13" fmla="*/ 0 h 140"/>
                <a:gd name="T14" fmla="*/ 79 w 140"/>
                <a:gd name="T15" fmla="*/ 5 h 140"/>
                <a:gd name="T16" fmla="*/ 73 w 140"/>
                <a:gd name="T17" fmla="*/ 9 h 140"/>
                <a:gd name="T18" fmla="*/ 80 w 140"/>
                <a:gd name="T19" fmla="*/ 21 h 140"/>
                <a:gd name="T20" fmla="*/ 72 w 140"/>
                <a:gd name="T21" fmla="*/ 39 h 140"/>
                <a:gd name="T22" fmla="*/ 68 w 140"/>
                <a:gd name="T23" fmla="*/ 39 h 140"/>
                <a:gd name="T24" fmla="*/ 64 w 140"/>
                <a:gd name="T25" fmla="*/ 27 h 140"/>
                <a:gd name="T26" fmla="*/ 72 w 140"/>
                <a:gd name="T27" fmla="*/ 33 h 140"/>
                <a:gd name="T28" fmla="*/ 74 w 140"/>
                <a:gd name="T29" fmla="*/ 26 h 140"/>
                <a:gd name="T30" fmla="*/ 68 w 140"/>
                <a:gd name="T31" fmla="*/ 15 h 140"/>
                <a:gd name="T32" fmla="*/ 65 w 140"/>
                <a:gd name="T33" fmla="*/ 11 h 140"/>
                <a:gd name="T34" fmla="*/ 5 w 140"/>
                <a:gd name="T35" fmla="*/ 111 h 140"/>
                <a:gd name="T36" fmla="*/ 5 w 140"/>
                <a:gd name="T37" fmla="*/ 100 h 140"/>
                <a:gd name="T38" fmla="*/ 130 w 140"/>
                <a:gd name="T39" fmla="*/ 140 h 140"/>
                <a:gd name="T40" fmla="*/ 108 w 140"/>
                <a:gd name="T41" fmla="*/ 117 h 140"/>
                <a:gd name="T42" fmla="*/ 104 w 140"/>
                <a:gd name="T43" fmla="*/ 54 h 140"/>
                <a:gd name="T44" fmla="*/ 40 w 140"/>
                <a:gd name="T45" fmla="*/ 140 h 140"/>
                <a:gd name="T46" fmla="*/ 91 w 140"/>
                <a:gd name="T47" fmla="*/ 107 h 140"/>
                <a:gd name="T48" fmla="*/ 97 w 140"/>
                <a:gd name="T49" fmla="*/ 62 h 140"/>
                <a:gd name="T50" fmla="*/ 91 w 140"/>
                <a:gd name="T51" fmla="*/ 107 h 140"/>
                <a:gd name="T52" fmla="*/ 81 w 140"/>
                <a:gd name="T53" fmla="*/ 107 h 140"/>
                <a:gd name="T54" fmla="*/ 75 w 140"/>
                <a:gd name="T55" fmla="*/ 62 h 140"/>
                <a:gd name="T56" fmla="*/ 83 w 140"/>
                <a:gd name="T57" fmla="*/ 137 h 140"/>
                <a:gd name="T58" fmla="*/ 87 w 140"/>
                <a:gd name="T59" fmla="*/ 121 h 140"/>
                <a:gd name="T60" fmla="*/ 71 w 140"/>
                <a:gd name="T61" fmla="*/ 137 h 140"/>
                <a:gd name="T62" fmla="*/ 65 w 140"/>
                <a:gd name="T63" fmla="*/ 107 h 140"/>
                <a:gd name="T64" fmla="*/ 58 w 140"/>
                <a:gd name="T65" fmla="*/ 62 h 140"/>
                <a:gd name="T66" fmla="*/ 54 w 140"/>
                <a:gd name="T67" fmla="*/ 123 h 140"/>
                <a:gd name="T68" fmla="*/ 68 w 140"/>
                <a:gd name="T69" fmla="*/ 137 h 140"/>
                <a:gd name="T70" fmla="*/ 52 w 140"/>
                <a:gd name="T71" fmla="*/ 121 h 140"/>
                <a:gd name="T72" fmla="*/ 48 w 140"/>
                <a:gd name="T73" fmla="*/ 107 h 140"/>
                <a:gd name="T74" fmla="*/ 42 w 140"/>
                <a:gd name="T75" fmla="*/ 62 h 140"/>
                <a:gd name="T76" fmla="*/ 105 w 140"/>
                <a:gd name="T77" fmla="*/ 42 h 140"/>
                <a:gd name="T78" fmla="*/ 35 w 140"/>
                <a:gd name="T79" fmla="*/ 50 h 140"/>
                <a:gd name="T80" fmla="*/ 104 w 140"/>
                <a:gd name="T81" fmla="*/ 51 h 140"/>
                <a:gd name="T82" fmla="*/ 109 w 140"/>
                <a:gd name="T83" fmla="*/ 46 h 140"/>
                <a:gd name="T84" fmla="*/ 5 w 140"/>
                <a:gd name="T85" fmla="*/ 87 h 140"/>
                <a:gd name="T86" fmla="*/ 32 w 140"/>
                <a:gd name="T87" fmla="*/ 79 h 140"/>
                <a:gd name="T88" fmla="*/ 108 w 140"/>
                <a:gd name="T89" fmla="*/ 111 h 140"/>
                <a:gd name="T90" fmla="*/ 108 w 140"/>
                <a:gd name="T91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" h="140">
                  <a:moveTo>
                    <a:pt x="140" y="83"/>
                  </a:moveTo>
                  <a:cubicBezTo>
                    <a:pt x="140" y="85"/>
                    <a:pt x="138" y="87"/>
                    <a:pt x="136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38" y="79"/>
                    <a:pt x="140" y="81"/>
                    <a:pt x="140" y="83"/>
                  </a:cubicBezTo>
                  <a:close/>
                  <a:moveTo>
                    <a:pt x="5" y="135"/>
                  </a:moveTo>
                  <a:cubicBezTo>
                    <a:pt x="5" y="138"/>
                    <a:pt x="7" y="140"/>
                    <a:pt x="9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5" y="117"/>
                    <a:pt x="5" y="117"/>
                    <a:pt x="5" y="117"/>
                  </a:cubicBezTo>
                  <a:lnTo>
                    <a:pt x="5" y="135"/>
                  </a:lnTo>
                  <a:close/>
                  <a:moveTo>
                    <a:pt x="68" y="33"/>
                  </a:moveTo>
                  <a:cubicBezTo>
                    <a:pt x="68" y="23"/>
                    <a:pt x="68" y="23"/>
                    <a:pt x="68" y="23"/>
                  </a:cubicBezTo>
                  <a:cubicBezTo>
                    <a:pt x="64" y="22"/>
                    <a:pt x="61" y="20"/>
                    <a:pt x="60" y="18"/>
                  </a:cubicBezTo>
                  <a:cubicBezTo>
                    <a:pt x="58" y="15"/>
                    <a:pt x="57" y="13"/>
                    <a:pt x="57" y="11"/>
                  </a:cubicBezTo>
                  <a:cubicBezTo>
                    <a:pt x="57" y="9"/>
                    <a:pt x="58" y="7"/>
                    <a:pt x="60" y="5"/>
                  </a:cubicBezTo>
                  <a:cubicBezTo>
                    <a:pt x="61" y="3"/>
                    <a:pt x="64" y="2"/>
                    <a:pt x="68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5" y="2"/>
                    <a:pt x="78" y="3"/>
                    <a:pt x="79" y="5"/>
                  </a:cubicBezTo>
                  <a:cubicBezTo>
                    <a:pt x="81" y="7"/>
                    <a:pt x="82" y="9"/>
                    <a:pt x="82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1"/>
                    <a:pt x="74" y="10"/>
                    <a:pt x="73" y="9"/>
                  </a:cubicBezTo>
                  <a:cubicBezTo>
                    <a:pt x="73" y="8"/>
                    <a:pt x="72" y="8"/>
                    <a:pt x="72" y="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5" y="18"/>
                    <a:pt x="78" y="19"/>
                    <a:pt x="80" y="21"/>
                  </a:cubicBezTo>
                  <a:cubicBezTo>
                    <a:pt x="82" y="23"/>
                    <a:pt x="83" y="26"/>
                    <a:pt x="83" y="29"/>
                  </a:cubicBezTo>
                  <a:cubicBezTo>
                    <a:pt x="83" y="31"/>
                    <a:pt x="82" y="34"/>
                    <a:pt x="79" y="36"/>
                  </a:cubicBezTo>
                  <a:cubicBezTo>
                    <a:pt x="77" y="38"/>
                    <a:pt x="75" y="39"/>
                    <a:pt x="72" y="39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5" y="39"/>
                    <a:pt x="63" y="38"/>
                    <a:pt x="60" y="36"/>
                  </a:cubicBezTo>
                  <a:cubicBezTo>
                    <a:pt x="58" y="34"/>
                    <a:pt x="57" y="31"/>
                    <a:pt x="57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8"/>
                    <a:pt x="65" y="30"/>
                    <a:pt x="65" y="31"/>
                  </a:cubicBezTo>
                  <a:cubicBezTo>
                    <a:pt x="66" y="32"/>
                    <a:pt x="67" y="32"/>
                    <a:pt x="68" y="33"/>
                  </a:cubicBezTo>
                  <a:close/>
                  <a:moveTo>
                    <a:pt x="72" y="33"/>
                  </a:moveTo>
                  <a:cubicBezTo>
                    <a:pt x="72" y="33"/>
                    <a:pt x="73" y="32"/>
                    <a:pt x="74" y="31"/>
                  </a:cubicBezTo>
                  <a:cubicBezTo>
                    <a:pt x="74" y="30"/>
                    <a:pt x="75" y="29"/>
                    <a:pt x="75" y="28"/>
                  </a:cubicBezTo>
                  <a:cubicBezTo>
                    <a:pt x="75" y="27"/>
                    <a:pt x="75" y="26"/>
                    <a:pt x="74" y="26"/>
                  </a:cubicBezTo>
                  <a:cubicBezTo>
                    <a:pt x="74" y="25"/>
                    <a:pt x="73" y="24"/>
                    <a:pt x="72" y="24"/>
                  </a:cubicBezTo>
                  <a:lnTo>
                    <a:pt x="72" y="33"/>
                  </a:lnTo>
                  <a:close/>
                  <a:moveTo>
                    <a:pt x="68" y="15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6" y="8"/>
                    <a:pt x="66" y="8"/>
                  </a:cubicBezTo>
                  <a:cubicBezTo>
                    <a:pt x="65" y="9"/>
                    <a:pt x="65" y="10"/>
                    <a:pt x="65" y="11"/>
                  </a:cubicBezTo>
                  <a:cubicBezTo>
                    <a:pt x="65" y="12"/>
                    <a:pt x="65" y="13"/>
                    <a:pt x="66" y="13"/>
                  </a:cubicBezTo>
                  <a:cubicBezTo>
                    <a:pt x="66" y="14"/>
                    <a:pt x="67" y="15"/>
                    <a:pt x="68" y="15"/>
                  </a:cubicBezTo>
                  <a:close/>
                  <a:moveTo>
                    <a:pt x="5" y="111"/>
                  </a:moveTo>
                  <a:cubicBezTo>
                    <a:pt x="32" y="111"/>
                    <a:pt x="32" y="111"/>
                    <a:pt x="32" y="111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5" y="100"/>
                    <a:pt x="5" y="100"/>
                    <a:pt x="5" y="100"/>
                  </a:cubicBezTo>
                  <a:lnTo>
                    <a:pt x="5" y="111"/>
                  </a:lnTo>
                  <a:close/>
                  <a:moveTo>
                    <a:pt x="108" y="140"/>
                  </a:moveTo>
                  <a:cubicBezTo>
                    <a:pt x="130" y="140"/>
                    <a:pt x="130" y="140"/>
                    <a:pt x="130" y="140"/>
                  </a:cubicBezTo>
                  <a:cubicBezTo>
                    <a:pt x="133" y="140"/>
                    <a:pt x="135" y="138"/>
                    <a:pt x="135" y="135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08" y="117"/>
                    <a:pt x="108" y="117"/>
                    <a:pt x="108" y="117"/>
                  </a:cubicBezTo>
                  <a:lnTo>
                    <a:pt x="108" y="140"/>
                  </a:lnTo>
                  <a:close/>
                  <a:moveTo>
                    <a:pt x="35" y="54"/>
                  </a:moveTo>
                  <a:cubicBezTo>
                    <a:pt x="104" y="54"/>
                    <a:pt x="104" y="54"/>
                    <a:pt x="104" y="54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8"/>
                    <a:pt x="102" y="140"/>
                    <a:pt x="99" y="140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8" y="140"/>
                    <a:pt x="35" y="138"/>
                    <a:pt x="35" y="135"/>
                  </a:cubicBezTo>
                  <a:lnTo>
                    <a:pt x="35" y="54"/>
                  </a:lnTo>
                  <a:close/>
                  <a:moveTo>
                    <a:pt x="91" y="107"/>
                  </a:moveTo>
                  <a:cubicBezTo>
                    <a:pt x="91" y="109"/>
                    <a:pt x="92" y="110"/>
                    <a:pt x="94" y="110"/>
                  </a:cubicBezTo>
                  <a:cubicBezTo>
                    <a:pt x="96" y="110"/>
                    <a:pt x="97" y="109"/>
                    <a:pt x="97" y="107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0"/>
                    <a:pt x="96" y="59"/>
                    <a:pt x="94" y="59"/>
                  </a:cubicBezTo>
                  <a:cubicBezTo>
                    <a:pt x="92" y="59"/>
                    <a:pt x="91" y="60"/>
                    <a:pt x="91" y="62"/>
                  </a:cubicBezTo>
                  <a:lnTo>
                    <a:pt x="91" y="107"/>
                  </a:lnTo>
                  <a:close/>
                  <a:moveTo>
                    <a:pt x="75" y="107"/>
                  </a:moveTo>
                  <a:cubicBezTo>
                    <a:pt x="75" y="109"/>
                    <a:pt x="76" y="110"/>
                    <a:pt x="78" y="110"/>
                  </a:cubicBezTo>
                  <a:cubicBezTo>
                    <a:pt x="79" y="110"/>
                    <a:pt x="81" y="109"/>
                    <a:pt x="81" y="107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1" y="60"/>
                    <a:pt x="79" y="59"/>
                    <a:pt x="78" y="59"/>
                  </a:cubicBezTo>
                  <a:cubicBezTo>
                    <a:pt x="76" y="59"/>
                    <a:pt x="75" y="60"/>
                    <a:pt x="75" y="62"/>
                  </a:cubicBezTo>
                  <a:lnTo>
                    <a:pt x="75" y="107"/>
                  </a:lnTo>
                  <a:close/>
                  <a:moveTo>
                    <a:pt x="71" y="137"/>
                  </a:moveTo>
                  <a:cubicBezTo>
                    <a:pt x="83" y="137"/>
                    <a:pt x="83" y="137"/>
                    <a:pt x="83" y="137"/>
                  </a:cubicBezTo>
                  <a:cubicBezTo>
                    <a:pt x="84" y="137"/>
                    <a:pt x="85" y="136"/>
                    <a:pt x="85" y="135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6" y="123"/>
                    <a:pt x="87" y="122"/>
                    <a:pt x="87" y="121"/>
                  </a:cubicBezTo>
                  <a:cubicBezTo>
                    <a:pt x="87" y="120"/>
                    <a:pt x="86" y="119"/>
                    <a:pt x="85" y="119"/>
                  </a:cubicBezTo>
                  <a:cubicBezTo>
                    <a:pt x="71" y="119"/>
                    <a:pt x="71" y="119"/>
                    <a:pt x="71" y="119"/>
                  </a:cubicBezTo>
                  <a:lnTo>
                    <a:pt x="71" y="137"/>
                  </a:lnTo>
                  <a:close/>
                  <a:moveTo>
                    <a:pt x="58" y="107"/>
                  </a:moveTo>
                  <a:cubicBezTo>
                    <a:pt x="58" y="109"/>
                    <a:pt x="60" y="110"/>
                    <a:pt x="62" y="110"/>
                  </a:cubicBezTo>
                  <a:cubicBezTo>
                    <a:pt x="63" y="110"/>
                    <a:pt x="65" y="109"/>
                    <a:pt x="65" y="10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0"/>
                    <a:pt x="63" y="59"/>
                    <a:pt x="62" y="59"/>
                  </a:cubicBezTo>
                  <a:cubicBezTo>
                    <a:pt x="60" y="59"/>
                    <a:pt x="58" y="60"/>
                    <a:pt x="58" y="62"/>
                  </a:cubicBezTo>
                  <a:lnTo>
                    <a:pt x="58" y="107"/>
                  </a:lnTo>
                  <a:close/>
                  <a:moveTo>
                    <a:pt x="52" y="121"/>
                  </a:moveTo>
                  <a:cubicBezTo>
                    <a:pt x="52" y="122"/>
                    <a:pt x="53" y="123"/>
                    <a:pt x="54" y="123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4" y="136"/>
                    <a:pt x="55" y="137"/>
                    <a:pt x="56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3" y="119"/>
                    <a:pt x="52" y="120"/>
                    <a:pt x="52" y="121"/>
                  </a:cubicBezTo>
                  <a:close/>
                  <a:moveTo>
                    <a:pt x="42" y="107"/>
                  </a:moveTo>
                  <a:cubicBezTo>
                    <a:pt x="42" y="109"/>
                    <a:pt x="44" y="110"/>
                    <a:pt x="45" y="110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0"/>
                    <a:pt x="47" y="59"/>
                    <a:pt x="45" y="59"/>
                  </a:cubicBezTo>
                  <a:cubicBezTo>
                    <a:pt x="44" y="59"/>
                    <a:pt x="42" y="60"/>
                    <a:pt x="42" y="62"/>
                  </a:cubicBezTo>
                  <a:lnTo>
                    <a:pt x="42" y="107"/>
                  </a:lnTo>
                  <a:close/>
                  <a:moveTo>
                    <a:pt x="109" y="46"/>
                  </a:moveTo>
                  <a:cubicBezTo>
                    <a:pt x="109" y="44"/>
                    <a:pt x="107" y="42"/>
                    <a:pt x="10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2" y="42"/>
                    <a:pt x="30" y="44"/>
                    <a:pt x="30" y="46"/>
                  </a:cubicBezTo>
                  <a:cubicBezTo>
                    <a:pt x="30" y="48"/>
                    <a:pt x="32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7" y="50"/>
                    <a:pt x="109" y="48"/>
                    <a:pt x="109" y="46"/>
                  </a:cubicBezTo>
                  <a:close/>
                  <a:moveTo>
                    <a:pt x="0" y="83"/>
                  </a:moveTo>
                  <a:cubicBezTo>
                    <a:pt x="0" y="85"/>
                    <a:pt x="1" y="87"/>
                    <a:pt x="4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1" y="79"/>
                    <a:pt x="0" y="81"/>
                    <a:pt x="0" y="83"/>
                  </a:cubicBezTo>
                  <a:close/>
                  <a:moveTo>
                    <a:pt x="108" y="111"/>
                  </a:moveTo>
                  <a:cubicBezTo>
                    <a:pt x="135" y="111"/>
                    <a:pt x="135" y="111"/>
                    <a:pt x="135" y="111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08" y="100"/>
                    <a:pt x="108" y="100"/>
                    <a:pt x="108" y="100"/>
                  </a:cubicBezTo>
                  <a:lnTo>
                    <a:pt x="108" y="1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Freeform 215"/>
            <p:cNvSpPr>
              <a:spLocks noEditPoints="1"/>
            </p:cNvSpPr>
            <p:nvPr/>
          </p:nvSpPr>
          <p:spPr bwMode="auto">
            <a:xfrm>
              <a:off x="10525125" y="5038725"/>
              <a:ext cx="385762" cy="442913"/>
            </a:xfrm>
            <a:custGeom>
              <a:avLst/>
              <a:gdLst>
                <a:gd name="T0" fmla="*/ 61 w 122"/>
                <a:gd name="T1" fmla="*/ 55 h 140"/>
                <a:gd name="T2" fmla="*/ 61 w 122"/>
                <a:gd name="T3" fmla="*/ 69 h 140"/>
                <a:gd name="T4" fmla="*/ 12 w 122"/>
                <a:gd name="T5" fmla="*/ 69 h 140"/>
                <a:gd name="T6" fmla="*/ 10 w 122"/>
                <a:gd name="T7" fmla="*/ 55 h 140"/>
                <a:gd name="T8" fmla="*/ 10 w 122"/>
                <a:gd name="T9" fmla="*/ 34 h 140"/>
                <a:gd name="T10" fmla="*/ 61 w 122"/>
                <a:gd name="T11" fmla="*/ 10 h 140"/>
                <a:gd name="T12" fmla="*/ 61 w 122"/>
                <a:gd name="T13" fmla="*/ 55 h 140"/>
                <a:gd name="T14" fmla="*/ 61 w 122"/>
                <a:gd name="T15" fmla="*/ 129 h 140"/>
                <a:gd name="T16" fmla="*/ 109 w 122"/>
                <a:gd name="T17" fmla="*/ 69 h 140"/>
                <a:gd name="T18" fmla="*/ 61 w 122"/>
                <a:gd name="T19" fmla="*/ 69 h 140"/>
                <a:gd name="T20" fmla="*/ 61 w 122"/>
                <a:gd name="T21" fmla="*/ 129 h 140"/>
                <a:gd name="T22" fmla="*/ 122 w 122"/>
                <a:gd name="T23" fmla="*/ 28 h 140"/>
                <a:gd name="T24" fmla="*/ 122 w 122"/>
                <a:gd name="T25" fmla="*/ 34 h 140"/>
                <a:gd name="T26" fmla="*/ 122 w 122"/>
                <a:gd name="T27" fmla="*/ 55 h 140"/>
                <a:gd name="T28" fmla="*/ 119 w 122"/>
                <a:gd name="T29" fmla="*/ 71 h 140"/>
                <a:gd name="T30" fmla="*/ 64 w 122"/>
                <a:gd name="T31" fmla="*/ 139 h 140"/>
                <a:gd name="T32" fmla="*/ 62 w 122"/>
                <a:gd name="T33" fmla="*/ 140 h 140"/>
                <a:gd name="T34" fmla="*/ 61 w 122"/>
                <a:gd name="T35" fmla="*/ 140 h 140"/>
                <a:gd name="T36" fmla="*/ 60 w 122"/>
                <a:gd name="T37" fmla="*/ 140 h 140"/>
                <a:gd name="T38" fmla="*/ 57 w 122"/>
                <a:gd name="T39" fmla="*/ 139 h 140"/>
                <a:gd name="T40" fmla="*/ 2 w 122"/>
                <a:gd name="T41" fmla="*/ 71 h 140"/>
                <a:gd name="T42" fmla="*/ 0 w 122"/>
                <a:gd name="T43" fmla="*/ 55 h 140"/>
                <a:gd name="T44" fmla="*/ 0 w 122"/>
                <a:gd name="T45" fmla="*/ 34 h 140"/>
                <a:gd name="T46" fmla="*/ 0 w 122"/>
                <a:gd name="T47" fmla="*/ 28 h 140"/>
                <a:gd name="T48" fmla="*/ 1 w 122"/>
                <a:gd name="T49" fmla="*/ 26 h 140"/>
                <a:gd name="T50" fmla="*/ 7 w 122"/>
                <a:gd name="T51" fmla="*/ 25 h 140"/>
                <a:gd name="T52" fmla="*/ 35 w 122"/>
                <a:gd name="T53" fmla="*/ 11 h 140"/>
                <a:gd name="T54" fmla="*/ 61 w 122"/>
                <a:gd name="T55" fmla="*/ 0 h 140"/>
                <a:gd name="T56" fmla="*/ 86 w 122"/>
                <a:gd name="T57" fmla="*/ 11 h 140"/>
                <a:gd name="T58" fmla="*/ 114 w 122"/>
                <a:gd name="T59" fmla="*/ 25 h 140"/>
                <a:gd name="T60" fmla="*/ 120 w 122"/>
                <a:gd name="T61" fmla="*/ 26 h 140"/>
                <a:gd name="T62" fmla="*/ 122 w 122"/>
                <a:gd name="T63" fmla="*/ 28 h 140"/>
                <a:gd name="T64" fmla="*/ 117 w 122"/>
                <a:gd name="T65" fmla="*/ 30 h 140"/>
                <a:gd name="T66" fmla="*/ 113 w 122"/>
                <a:gd name="T67" fmla="*/ 29 h 140"/>
                <a:gd name="T68" fmla="*/ 84 w 122"/>
                <a:gd name="T69" fmla="*/ 14 h 140"/>
                <a:gd name="T70" fmla="*/ 61 w 122"/>
                <a:gd name="T71" fmla="*/ 4 h 140"/>
                <a:gd name="T72" fmla="*/ 38 w 122"/>
                <a:gd name="T73" fmla="*/ 14 h 140"/>
                <a:gd name="T74" fmla="*/ 8 w 122"/>
                <a:gd name="T75" fmla="*/ 29 h 140"/>
                <a:gd name="T76" fmla="*/ 4 w 122"/>
                <a:gd name="T77" fmla="*/ 30 h 140"/>
                <a:gd name="T78" fmla="*/ 4 w 122"/>
                <a:gd name="T79" fmla="*/ 34 h 140"/>
                <a:gd name="T80" fmla="*/ 4 w 122"/>
                <a:gd name="T81" fmla="*/ 55 h 140"/>
                <a:gd name="T82" fmla="*/ 7 w 122"/>
                <a:gd name="T83" fmla="*/ 70 h 140"/>
                <a:gd name="T84" fmla="*/ 59 w 122"/>
                <a:gd name="T85" fmla="*/ 135 h 140"/>
                <a:gd name="T86" fmla="*/ 61 w 122"/>
                <a:gd name="T87" fmla="*/ 135 h 140"/>
                <a:gd name="T88" fmla="*/ 63 w 122"/>
                <a:gd name="T89" fmla="*/ 135 h 140"/>
                <a:gd name="T90" fmla="*/ 115 w 122"/>
                <a:gd name="T91" fmla="*/ 70 h 140"/>
                <a:gd name="T92" fmla="*/ 117 w 122"/>
                <a:gd name="T93" fmla="*/ 55 h 140"/>
                <a:gd name="T94" fmla="*/ 117 w 122"/>
                <a:gd name="T95" fmla="*/ 34 h 140"/>
                <a:gd name="T96" fmla="*/ 117 w 122"/>
                <a:gd name="T97" fmla="*/ 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0">
                  <a:moveTo>
                    <a:pt x="61" y="55"/>
                  </a:moveTo>
                  <a:cubicBezTo>
                    <a:pt x="61" y="69"/>
                    <a:pt x="61" y="69"/>
                    <a:pt x="6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65"/>
                    <a:pt x="11" y="60"/>
                    <a:pt x="10" y="55"/>
                  </a:cubicBezTo>
                  <a:cubicBezTo>
                    <a:pt x="10" y="52"/>
                    <a:pt x="10" y="37"/>
                    <a:pt x="10" y="34"/>
                  </a:cubicBezTo>
                  <a:cubicBezTo>
                    <a:pt x="35" y="27"/>
                    <a:pt x="48" y="10"/>
                    <a:pt x="61" y="10"/>
                  </a:cubicBezTo>
                  <a:lnTo>
                    <a:pt x="61" y="55"/>
                  </a:lnTo>
                  <a:close/>
                  <a:moveTo>
                    <a:pt x="61" y="129"/>
                  </a:moveTo>
                  <a:cubicBezTo>
                    <a:pt x="61" y="129"/>
                    <a:pt x="99" y="115"/>
                    <a:pt x="109" y="69"/>
                  </a:cubicBezTo>
                  <a:cubicBezTo>
                    <a:pt x="61" y="69"/>
                    <a:pt x="61" y="69"/>
                    <a:pt x="61" y="69"/>
                  </a:cubicBezTo>
                  <a:lnTo>
                    <a:pt x="61" y="129"/>
                  </a:lnTo>
                  <a:close/>
                  <a:moveTo>
                    <a:pt x="122" y="28"/>
                  </a:moveTo>
                  <a:cubicBezTo>
                    <a:pt x="122" y="34"/>
                    <a:pt x="122" y="34"/>
                    <a:pt x="122" y="34"/>
                  </a:cubicBezTo>
                  <a:cubicBezTo>
                    <a:pt x="122" y="36"/>
                    <a:pt x="122" y="52"/>
                    <a:pt x="122" y="55"/>
                  </a:cubicBezTo>
                  <a:cubicBezTo>
                    <a:pt x="121" y="61"/>
                    <a:pt x="120" y="66"/>
                    <a:pt x="119" y="71"/>
                  </a:cubicBezTo>
                  <a:cubicBezTo>
                    <a:pt x="108" y="122"/>
                    <a:pt x="66" y="138"/>
                    <a:pt x="64" y="139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140"/>
                    <a:pt x="60" y="140"/>
                    <a:pt x="60" y="140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5" y="138"/>
                    <a:pt x="13" y="122"/>
                    <a:pt x="2" y="71"/>
                  </a:cubicBezTo>
                  <a:cubicBezTo>
                    <a:pt x="1" y="66"/>
                    <a:pt x="0" y="61"/>
                    <a:pt x="0" y="55"/>
                  </a:cubicBezTo>
                  <a:cubicBezTo>
                    <a:pt x="0" y="52"/>
                    <a:pt x="0" y="36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9" y="21"/>
                    <a:pt x="28" y="16"/>
                    <a:pt x="35" y="11"/>
                  </a:cubicBezTo>
                  <a:cubicBezTo>
                    <a:pt x="44" y="5"/>
                    <a:pt x="52" y="0"/>
                    <a:pt x="61" y="0"/>
                  </a:cubicBezTo>
                  <a:cubicBezTo>
                    <a:pt x="70" y="0"/>
                    <a:pt x="77" y="5"/>
                    <a:pt x="86" y="11"/>
                  </a:cubicBezTo>
                  <a:cubicBezTo>
                    <a:pt x="94" y="16"/>
                    <a:pt x="103" y="21"/>
                    <a:pt x="114" y="25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1" y="27"/>
                    <a:pt x="122" y="27"/>
                    <a:pt x="122" y="28"/>
                  </a:cubicBezTo>
                  <a:close/>
                  <a:moveTo>
                    <a:pt x="117" y="30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01" y="25"/>
                    <a:pt x="92" y="19"/>
                    <a:pt x="84" y="14"/>
                  </a:cubicBezTo>
                  <a:cubicBezTo>
                    <a:pt x="76" y="9"/>
                    <a:pt x="69" y="4"/>
                    <a:pt x="61" y="4"/>
                  </a:cubicBezTo>
                  <a:cubicBezTo>
                    <a:pt x="53" y="4"/>
                    <a:pt x="46" y="9"/>
                    <a:pt x="38" y="14"/>
                  </a:cubicBezTo>
                  <a:cubicBezTo>
                    <a:pt x="30" y="19"/>
                    <a:pt x="21" y="25"/>
                    <a:pt x="8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7"/>
                    <a:pt x="4" y="52"/>
                    <a:pt x="4" y="55"/>
                  </a:cubicBezTo>
                  <a:cubicBezTo>
                    <a:pt x="5" y="60"/>
                    <a:pt x="6" y="65"/>
                    <a:pt x="7" y="70"/>
                  </a:cubicBezTo>
                  <a:cubicBezTo>
                    <a:pt x="17" y="118"/>
                    <a:pt x="57" y="134"/>
                    <a:pt x="59" y="135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5" y="134"/>
                    <a:pt x="105" y="118"/>
                    <a:pt x="115" y="70"/>
                  </a:cubicBezTo>
                  <a:cubicBezTo>
                    <a:pt x="116" y="65"/>
                    <a:pt x="117" y="60"/>
                    <a:pt x="117" y="55"/>
                  </a:cubicBezTo>
                  <a:cubicBezTo>
                    <a:pt x="117" y="52"/>
                    <a:pt x="117" y="37"/>
                    <a:pt x="117" y="34"/>
                  </a:cubicBezTo>
                  <a:lnTo>
                    <a:pt x="117" y="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5F8ED87-6078-4B25-AFD8-E96F18F0C239}"/>
              </a:ext>
            </a:extLst>
          </p:cNvPr>
          <p:cNvGrpSpPr/>
          <p:nvPr/>
        </p:nvGrpSpPr>
        <p:grpSpPr>
          <a:xfrm>
            <a:off x="4381500" y="819150"/>
            <a:ext cx="7616825" cy="5734050"/>
            <a:chOff x="3060700" y="304800"/>
            <a:chExt cx="8937625" cy="6248400"/>
          </a:xfrm>
        </p:grpSpPr>
        <p:sp>
          <p:nvSpPr>
            <p:cNvPr id="8" name="Oval 5"/>
            <p:cNvSpPr>
              <a:spLocks noChangeArrowheads="1"/>
            </p:cNvSpPr>
            <p:nvPr/>
          </p:nvSpPr>
          <p:spPr bwMode="auto">
            <a:xfrm>
              <a:off x="9421813" y="12192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11236325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11236325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3968750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Oval 9"/>
            <p:cNvSpPr>
              <a:spLocks noChangeArrowheads="1"/>
            </p:cNvSpPr>
            <p:nvPr/>
          </p:nvSpPr>
          <p:spPr bwMode="auto">
            <a:xfrm>
              <a:off x="3968750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Oval 10"/>
            <p:cNvSpPr>
              <a:spLocks noChangeArrowheads="1"/>
            </p:cNvSpPr>
            <p:nvPr/>
          </p:nvSpPr>
          <p:spPr bwMode="auto">
            <a:xfrm>
              <a:off x="3968750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5786438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7602538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3060700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5786438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5786438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Oval 16"/>
            <p:cNvSpPr>
              <a:spLocks noChangeArrowheads="1"/>
            </p:cNvSpPr>
            <p:nvPr/>
          </p:nvSpPr>
          <p:spPr bwMode="auto">
            <a:xfrm>
              <a:off x="3968750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Oval 17"/>
            <p:cNvSpPr>
              <a:spLocks noChangeArrowheads="1"/>
            </p:cNvSpPr>
            <p:nvPr/>
          </p:nvSpPr>
          <p:spPr bwMode="auto">
            <a:xfrm>
              <a:off x="3060700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Oval 18"/>
            <p:cNvSpPr>
              <a:spLocks noChangeArrowheads="1"/>
            </p:cNvSpPr>
            <p:nvPr/>
          </p:nvSpPr>
          <p:spPr bwMode="auto">
            <a:xfrm>
              <a:off x="8510588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Oval 19"/>
            <p:cNvSpPr>
              <a:spLocks noChangeArrowheads="1"/>
            </p:cNvSpPr>
            <p:nvPr/>
          </p:nvSpPr>
          <p:spPr bwMode="auto">
            <a:xfrm>
              <a:off x="3060700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20"/>
            <p:cNvSpPr>
              <a:spLocks noChangeArrowheads="1"/>
            </p:cNvSpPr>
            <p:nvPr/>
          </p:nvSpPr>
          <p:spPr bwMode="auto">
            <a:xfrm>
              <a:off x="7602538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Oval 21"/>
            <p:cNvSpPr>
              <a:spLocks noChangeArrowheads="1"/>
            </p:cNvSpPr>
            <p:nvPr/>
          </p:nvSpPr>
          <p:spPr bwMode="auto">
            <a:xfrm>
              <a:off x="3060700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Oval 22"/>
            <p:cNvSpPr>
              <a:spLocks noChangeArrowheads="1"/>
            </p:cNvSpPr>
            <p:nvPr/>
          </p:nvSpPr>
          <p:spPr bwMode="auto">
            <a:xfrm>
              <a:off x="4876800" y="48768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auto">
            <a:xfrm>
              <a:off x="11236325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4876800" y="12192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7602538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11236325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Oval 28"/>
            <p:cNvSpPr>
              <a:spLocks noChangeArrowheads="1"/>
            </p:cNvSpPr>
            <p:nvPr/>
          </p:nvSpPr>
          <p:spPr bwMode="auto">
            <a:xfrm>
              <a:off x="4876800" y="30480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4876800" y="57912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Oval 30"/>
            <p:cNvSpPr>
              <a:spLocks noChangeArrowheads="1"/>
            </p:cNvSpPr>
            <p:nvPr/>
          </p:nvSpPr>
          <p:spPr bwMode="auto">
            <a:xfrm>
              <a:off x="5786438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Oval 31"/>
            <p:cNvSpPr>
              <a:spLocks noChangeArrowheads="1"/>
            </p:cNvSpPr>
            <p:nvPr/>
          </p:nvSpPr>
          <p:spPr bwMode="auto">
            <a:xfrm>
              <a:off x="3968750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Oval 32"/>
            <p:cNvSpPr>
              <a:spLocks noChangeArrowheads="1"/>
            </p:cNvSpPr>
            <p:nvPr/>
          </p:nvSpPr>
          <p:spPr bwMode="auto">
            <a:xfrm>
              <a:off x="9421813" y="48768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Oval 33"/>
            <p:cNvSpPr>
              <a:spLocks noChangeArrowheads="1"/>
            </p:cNvSpPr>
            <p:nvPr/>
          </p:nvSpPr>
          <p:spPr bwMode="auto">
            <a:xfrm>
              <a:off x="10328275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Oval 34"/>
            <p:cNvSpPr>
              <a:spLocks noChangeArrowheads="1"/>
            </p:cNvSpPr>
            <p:nvPr/>
          </p:nvSpPr>
          <p:spPr bwMode="auto">
            <a:xfrm>
              <a:off x="7602538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Oval 35"/>
            <p:cNvSpPr>
              <a:spLocks noChangeArrowheads="1"/>
            </p:cNvSpPr>
            <p:nvPr/>
          </p:nvSpPr>
          <p:spPr bwMode="auto">
            <a:xfrm>
              <a:off x="7602538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Oval 36"/>
            <p:cNvSpPr>
              <a:spLocks noChangeArrowheads="1"/>
            </p:cNvSpPr>
            <p:nvPr/>
          </p:nvSpPr>
          <p:spPr bwMode="auto">
            <a:xfrm>
              <a:off x="6694488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Oval 37"/>
            <p:cNvSpPr>
              <a:spLocks noChangeArrowheads="1"/>
            </p:cNvSpPr>
            <p:nvPr/>
          </p:nvSpPr>
          <p:spPr bwMode="auto">
            <a:xfrm>
              <a:off x="9421813" y="39624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Oval 38"/>
            <p:cNvSpPr>
              <a:spLocks noChangeArrowheads="1"/>
            </p:cNvSpPr>
            <p:nvPr/>
          </p:nvSpPr>
          <p:spPr bwMode="auto">
            <a:xfrm>
              <a:off x="3968750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Oval 39"/>
            <p:cNvSpPr>
              <a:spLocks noChangeArrowheads="1"/>
            </p:cNvSpPr>
            <p:nvPr/>
          </p:nvSpPr>
          <p:spPr bwMode="auto">
            <a:xfrm>
              <a:off x="9421813" y="57912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Oval 40"/>
            <p:cNvSpPr>
              <a:spLocks noChangeArrowheads="1"/>
            </p:cNvSpPr>
            <p:nvPr/>
          </p:nvSpPr>
          <p:spPr bwMode="auto">
            <a:xfrm>
              <a:off x="6694488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Oval 41"/>
            <p:cNvSpPr>
              <a:spLocks noChangeArrowheads="1"/>
            </p:cNvSpPr>
            <p:nvPr/>
          </p:nvSpPr>
          <p:spPr bwMode="auto">
            <a:xfrm>
              <a:off x="10328275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Oval 42"/>
            <p:cNvSpPr>
              <a:spLocks noChangeArrowheads="1"/>
            </p:cNvSpPr>
            <p:nvPr/>
          </p:nvSpPr>
          <p:spPr bwMode="auto">
            <a:xfrm>
              <a:off x="8510588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Oval 43"/>
            <p:cNvSpPr>
              <a:spLocks noChangeArrowheads="1"/>
            </p:cNvSpPr>
            <p:nvPr/>
          </p:nvSpPr>
          <p:spPr bwMode="auto">
            <a:xfrm>
              <a:off x="5786438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Oval 44"/>
            <p:cNvSpPr>
              <a:spLocks noChangeArrowheads="1"/>
            </p:cNvSpPr>
            <p:nvPr/>
          </p:nvSpPr>
          <p:spPr bwMode="auto">
            <a:xfrm>
              <a:off x="3060700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Oval 45"/>
            <p:cNvSpPr>
              <a:spLocks noChangeArrowheads="1"/>
            </p:cNvSpPr>
            <p:nvPr/>
          </p:nvSpPr>
          <p:spPr bwMode="auto">
            <a:xfrm>
              <a:off x="8510588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Oval 46"/>
            <p:cNvSpPr>
              <a:spLocks noChangeArrowheads="1"/>
            </p:cNvSpPr>
            <p:nvPr/>
          </p:nvSpPr>
          <p:spPr bwMode="auto">
            <a:xfrm>
              <a:off x="6694488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Oval 47"/>
            <p:cNvSpPr>
              <a:spLocks noChangeArrowheads="1"/>
            </p:cNvSpPr>
            <p:nvPr/>
          </p:nvSpPr>
          <p:spPr bwMode="auto">
            <a:xfrm>
              <a:off x="5786438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Oval 48"/>
            <p:cNvSpPr>
              <a:spLocks noChangeArrowheads="1"/>
            </p:cNvSpPr>
            <p:nvPr/>
          </p:nvSpPr>
          <p:spPr bwMode="auto">
            <a:xfrm>
              <a:off x="4876800" y="39624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Oval 49"/>
            <p:cNvSpPr>
              <a:spLocks noChangeArrowheads="1"/>
            </p:cNvSpPr>
            <p:nvPr/>
          </p:nvSpPr>
          <p:spPr bwMode="auto">
            <a:xfrm>
              <a:off x="9421813" y="30480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Oval 50"/>
            <p:cNvSpPr>
              <a:spLocks noChangeArrowheads="1"/>
            </p:cNvSpPr>
            <p:nvPr/>
          </p:nvSpPr>
          <p:spPr bwMode="auto">
            <a:xfrm>
              <a:off x="10328275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Oval 51"/>
            <p:cNvSpPr>
              <a:spLocks noChangeArrowheads="1"/>
            </p:cNvSpPr>
            <p:nvPr/>
          </p:nvSpPr>
          <p:spPr bwMode="auto">
            <a:xfrm>
              <a:off x="9421813" y="21336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Oval 52"/>
            <p:cNvSpPr>
              <a:spLocks noChangeArrowheads="1"/>
            </p:cNvSpPr>
            <p:nvPr/>
          </p:nvSpPr>
          <p:spPr bwMode="auto">
            <a:xfrm>
              <a:off x="11236325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Oval 53"/>
            <p:cNvSpPr>
              <a:spLocks noChangeArrowheads="1"/>
            </p:cNvSpPr>
            <p:nvPr/>
          </p:nvSpPr>
          <p:spPr bwMode="auto">
            <a:xfrm>
              <a:off x="4876800" y="21336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Oval 54"/>
            <p:cNvSpPr>
              <a:spLocks noChangeArrowheads="1"/>
            </p:cNvSpPr>
            <p:nvPr/>
          </p:nvSpPr>
          <p:spPr bwMode="auto">
            <a:xfrm>
              <a:off x="3060700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Oval 55"/>
            <p:cNvSpPr>
              <a:spLocks noChangeArrowheads="1"/>
            </p:cNvSpPr>
            <p:nvPr/>
          </p:nvSpPr>
          <p:spPr bwMode="auto">
            <a:xfrm>
              <a:off x="10328275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Oval 56"/>
            <p:cNvSpPr>
              <a:spLocks noChangeArrowheads="1"/>
            </p:cNvSpPr>
            <p:nvPr/>
          </p:nvSpPr>
          <p:spPr bwMode="auto">
            <a:xfrm>
              <a:off x="5786438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Oval 57"/>
            <p:cNvSpPr>
              <a:spLocks noChangeArrowheads="1"/>
            </p:cNvSpPr>
            <p:nvPr/>
          </p:nvSpPr>
          <p:spPr bwMode="auto">
            <a:xfrm>
              <a:off x="8510588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Oval 58"/>
            <p:cNvSpPr>
              <a:spLocks noChangeArrowheads="1"/>
            </p:cNvSpPr>
            <p:nvPr/>
          </p:nvSpPr>
          <p:spPr bwMode="auto">
            <a:xfrm>
              <a:off x="6694488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Oval 59"/>
            <p:cNvSpPr>
              <a:spLocks noChangeArrowheads="1"/>
            </p:cNvSpPr>
            <p:nvPr/>
          </p:nvSpPr>
          <p:spPr bwMode="auto">
            <a:xfrm>
              <a:off x="3968750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Oval 60"/>
            <p:cNvSpPr>
              <a:spLocks noChangeArrowheads="1"/>
            </p:cNvSpPr>
            <p:nvPr/>
          </p:nvSpPr>
          <p:spPr bwMode="auto">
            <a:xfrm>
              <a:off x="9421813" y="3048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Oval 61"/>
            <p:cNvSpPr>
              <a:spLocks noChangeArrowheads="1"/>
            </p:cNvSpPr>
            <p:nvPr/>
          </p:nvSpPr>
          <p:spPr bwMode="auto">
            <a:xfrm>
              <a:off x="7602538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Oval 62"/>
            <p:cNvSpPr>
              <a:spLocks noChangeArrowheads="1"/>
            </p:cNvSpPr>
            <p:nvPr/>
          </p:nvSpPr>
          <p:spPr bwMode="auto">
            <a:xfrm>
              <a:off x="4876800" y="304800"/>
              <a:ext cx="760413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060700" y="304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7602538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6694488" y="48768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Oval 66"/>
            <p:cNvSpPr>
              <a:spLocks noChangeArrowheads="1"/>
            </p:cNvSpPr>
            <p:nvPr/>
          </p:nvSpPr>
          <p:spPr bwMode="auto">
            <a:xfrm>
              <a:off x="10328275" y="30480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Oval 67"/>
            <p:cNvSpPr>
              <a:spLocks noChangeArrowheads="1"/>
            </p:cNvSpPr>
            <p:nvPr/>
          </p:nvSpPr>
          <p:spPr bwMode="auto">
            <a:xfrm>
              <a:off x="6694488" y="21336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Oval 68"/>
            <p:cNvSpPr>
              <a:spLocks noChangeArrowheads="1"/>
            </p:cNvSpPr>
            <p:nvPr/>
          </p:nvSpPr>
          <p:spPr bwMode="auto">
            <a:xfrm>
              <a:off x="10328275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11236325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Oval 70"/>
            <p:cNvSpPr>
              <a:spLocks noChangeArrowheads="1"/>
            </p:cNvSpPr>
            <p:nvPr/>
          </p:nvSpPr>
          <p:spPr bwMode="auto">
            <a:xfrm>
              <a:off x="6694488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Oval 71"/>
            <p:cNvSpPr>
              <a:spLocks noChangeArrowheads="1"/>
            </p:cNvSpPr>
            <p:nvPr/>
          </p:nvSpPr>
          <p:spPr bwMode="auto">
            <a:xfrm>
              <a:off x="8510588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10328275" y="1219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Oval 73"/>
            <p:cNvSpPr>
              <a:spLocks noChangeArrowheads="1"/>
            </p:cNvSpPr>
            <p:nvPr/>
          </p:nvSpPr>
          <p:spPr bwMode="auto">
            <a:xfrm>
              <a:off x="11236325" y="57912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Oval 74"/>
            <p:cNvSpPr>
              <a:spLocks noChangeArrowheads="1"/>
            </p:cNvSpPr>
            <p:nvPr/>
          </p:nvSpPr>
          <p:spPr bwMode="auto">
            <a:xfrm>
              <a:off x="8510588" y="3962400"/>
              <a:ext cx="762000" cy="762000"/>
            </a:xfrm>
            <a:prstGeom prst="ellipse">
              <a:avLst/>
            </a:pr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75"/>
            <p:cNvSpPr>
              <a:spLocks noEditPoints="1"/>
            </p:cNvSpPr>
            <p:nvPr/>
          </p:nvSpPr>
          <p:spPr bwMode="auto">
            <a:xfrm>
              <a:off x="11414125" y="3219450"/>
              <a:ext cx="406400" cy="419100"/>
            </a:xfrm>
            <a:custGeom>
              <a:avLst/>
              <a:gdLst>
                <a:gd name="T0" fmla="*/ 0 w 128"/>
                <a:gd name="T1" fmla="*/ 47 h 132"/>
                <a:gd name="T2" fmla="*/ 0 w 128"/>
                <a:gd name="T3" fmla="*/ 127 h 132"/>
                <a:gd name="T4" fmla="*/ 123 w 128"/>
                <a:gd name="T5" fmla="*/ 132 h 132"/>
                <a:gd name="T6" fmla="*/ 128 w 128"/>
                <a:gd name="T7" fmla="*/ 47 h 132"/>
                <a:gd name="T8" fmla="*/ 0 w 128"/>
                <a:gd name="T9" fmla="*/ 47 h 132"/>
                <a:gd name="T10" fmla="*/ 116 w 128"/>
                <a:gd name="T11" fmla="*/ 123 h 132"/>
                <a:gd name="T12" fmla="*/ 9 w 128"/>
                <a:gd name="T13" fmla="*/ 121 h 132"/>
                <a:gd name="T14" fmla="*/ 118 w 128"/>
                <a:gd name="T15" fmla="*/ 54 h 132"/>
                <a:gd name="T16" fmla="*/ 25 w 128"/>
                <a:gd name="T17" fmla="*/ 20 h 132"/>
                <a:gd name="T18" fmla="*/ 28 w 128"/>
                <a:gd name="T19" fmla="*/ 0 h 132"/>
                <a:gd name="T20" fmla="*/ 34 w 128"/>
                <a:gd name="T21" fmla="*/ 3 h 132"/>
                <a:gd name="T22" fmla="*/ 31 w 128"/>
                <a:gd name="T23" fmla="*/ 23 h 132"/>
                <a:gd name="T24" fmla="*/ 25 w 128"/>
                <a:gd name="T25" fmla="*/ 20 h 132"/>
                <a:gd name="T26" fmla="*/ 128 w 128"/>
                <a:gd name="T27" fmla="*/ 38 h 132"/>
                <a:gd name="T28" fmla="*/ 0 w 128"/>
                <a:gd name="T29" fmla="*/ 16 h 132"/>
                <a:gd name="T30" fmla="*/ 20 w 128"/>
                <a:gd name="T31" fmla="*/ 11 h 132"/>
                <a:gd name="T32" fmla="*/ 26 w 128"/>
                <a:gd name="T33" fmla="*/ 27 h 132"/>
                <a:gd name="T34" fmla="*/ 39 w 128"/>
                <a:gd name="T35" fmla="*/ 21 h 132"/>
                <a:gd name="T36" fmla="*/ 90 w 128"/>
                <a:gd name="T37" fmla="*/ 11 h 132"/>
                <a:gd name="T38" fmla="*/ 96 w 128"/>
                <a:gd name="T39" fmla="*/ 27 h 132"/>
                <a:gd name="T40" fmla="*/ 108 w 128"/>
                <a:gd name="T41" fmla="*/ 21 h 132"/>
                <a:gd name="T42" fmla="*/ 123 w 128"/>
                <a:gd name="T43" fmla="*/ 11 h 132"/>
                <a:gd name="T44" fmla="*/ 94 w 128"/>
                <a:gd name="T45" fmla="*/ 20 h 132"/>
                <a:gd name="T46" fmla="*/ 97 w 128"/>
                <a:gd name="T47" fmla="*/ 0 h 132"/>
                <a:gd name="T48" fmla="*/ 104 w 128"/>
                <a:gd name="T49" fmla="*/ 3 h 132"/>
                <a:gd name="T50" fmla="*/ 101 w 128"/>
                <a:gd name="T51" fmla="*/ 23 h 132"/>
                <a:gd name="T52" fmla="*/ 94 w 128"/>
                <a:gd name="T53" fmla="*/ 20 h 132"/>
                <a:gd name="T54" fmla="*/ 102 w 128"/>
                <a:gd name="T55" fmla="*/ 87 h 132"/>
                <a:gd name="T56" fmla="*/ 66 w 128"/>
                <a:gd name="T57" fmla="*/ 88 h 132"/>
                <a:gd name="T58" fmla="*/ 84 w 128"/>
                <a:gd name="T59" fmla="*/ 72 h 132"/>
                <a:gd name="T60" fmla="*/ 84 w 128"/>
                <a:gd name="T61" fmla="*/ 104 h 132"/>
                <a:gd name="T62" fmla="*/ 84 w 128"/>
                <a:gd name="T63" fmla="*/ 72 h 132"/>
                <a:gd name="T64" fmla="*/ 27 w 128"/>
                <a:gd name="T65" fmla="*/ 111 h 132"/>
                <a:gd name="T66" fmla="*/ 33 w 128"/>
                <a:gd name="T67" fmla="*/ 99 h 132"/>
                <a:gd name="T68" fmla="*/ 41 w 128"/>
                <a:gd name="T69" fmla="*/ 72 h 132"/>
                <a:gd name="T70" fmla="*/ 28 w 128"/>
                <a:gd name="T71" fmla="*/ 68 h 132"/>
                <a:gd name="T72" fmla="*/ 59 w 128"/>
                <a:gd name="T73" fmla="*/ 78 h 132"/>
                <a:gd name="T74" fmla="*/ 43 w 128"/>
                <a:gd name="T75" fmla="*/ 102 h 132"/>
                <a:gd name="T76" fmla="*/ 60 w 128"/>
                <a:gd name="T77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32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0"/>
                    <a:pt x="2" y="132"/>
                    <a:pt x="5" y="132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6" y="132"/>
                    <a:pt x="128" y="130"/>
                    <a:pt x="128" y="12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lnTo>
                    <a:pt x="0" y="47"/>
                  </a:lnTo>
                  <a:close/>
                  <a:moveTo>
                    <a:pt x="118" y="121"/>
                  </a:moveTo>
                  <a:cubicBezTo>
                    <a:pt x="118" y="122"/>
                    <a:pt x="118" y="123"/>
                    <a:pt x="116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0" y="123"/>
                    <a:pt x="9" y="122"/>
                    <a:pt x="9" y="121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8" y="54"/>
                    <a:pt x="118" y="54"/>
                    <a:pt x="118" y="54"/>
                  </a:cubicBezTo>
                  <a:lnTo>
                    <a:pt x="118" y="121"/>
                  </a:lnTo>
                  <a:close/>
                  <a:moveTo>
                    <a:pt x="25" y="20"/>
                  </a:move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6" y="0"/>
                    <a:pt x="2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4" y="2"/>
                    <a:pt x="34" y="3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3"/>
                    <a:pt x="31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6" y="23"/>
                    <a:pt x="25" y="21"/>
                    <a:pt x="25" y="20"/>
                  </a:cubicBezTo>
                  <a:close/>
                  <a:moveTo>
                    <a:pt x="128" y="16"/>
                  </a:moveTo>
                  <a:cubicBezTo>
                    <a:pt x="128" y="38"/>
                    <a:pt x="128" y="38"/>
                    <a:pt x="128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1"/>
                    <a:pt x="5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4"/>
                    <a:pt x="23" y="27"/>
                    <a:pt x="26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7"/>
                    <a:pt x="39" y="24"/>
                    <a:pt x="39" y="2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4"/>
                    <a:pt x="92" y="27"/>
                    <a:pt x="96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6" y="27"/>
                    <a:pt x="108" y="24"/>
                    <a:pt x="108" y="2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6" y="11"/>
                    <a:pt x="128" y="14"/>
                    <a:pt x="128" y="16"/>
                  </a:cubicBezTo>
                  <a:close/>
                  <a:moveTo>
                    <a:pt x="94" y="20"/>
                  </a:moveTo>
                  <a:cubicBezTo>
                    <a:pt x="94" y="3"/>
                    <a:pt x="94" y="3"/>
                    <a:pt x="94" y="3"/>
                  </a:cubicBezTo>
                  <a:cubicBezTo>
                    <a:pt x="94" y="2"/>
                    <a:pt x="96" y="0"/>
                    <a:pt x="9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4" y="2"/>
                    <a:pt x="104" y="3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1"/>
                    <a:pt x="102" y="23"/>
                    <a:pt x="101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6" y="23"/>
                    <a:pt x="94" y="21"/>
                    <a:pt x="94" y="20"/>
                  </a:cubicBezTo>
                  <a:close/>
                  <a:moveTo>
                    <a:pt x="84" y="112"/>
                  </a:moveTo>
                  <a:cubicBezTo>
                    <a:pt x="96" y="112"/>
                    <a:pt x="102" y="102"/>
                    <a:pt x="102" y="87"/>
                  </a:cubicBezTo>
                  <a:cubicBezTo>
                    <a:pt x="102" y="75"/>
                    <a:pt x="97" y="63"/>
                    <a:pt x="84" y="63"/>
                  </a:cubicBezTo>
                  <a:cubicBezTo>
                    <a:pt x="72" y="63"/>
                    <a:pt x="66" y="74"/>
                    <a:pt x="66" y="88"/>
                  </a:cubicBezTo>
                  <a:cubicBezTo>
                    <a:pt x="66" y="101"/>
                    <a:pt x="72" y="112"/>
                    <a:pt x="84" y="112"/>
                  </a:cubicBezTo>
                  <a:close/>
                  <a:moveTo>
                    <a:pt x="84" y="72"/>
                  </a:moveTo>
                  <a:cubicBezTo>
                    <a:pt x="88" y="72"/>
                    <a:pt x="91" y="77"/>
                    <a:pt x="91" y="88"/>
                  </a:cubicBezTo>
                  <a:cubicBezTo>
                    <a:pt x="91" y="98"/>
                    <a:pt x="88" y="104"/>
                    <a:pt x="84" y="104"/>
                  </a:cubicBezTo>
                  <a:cubicBezTo>
                    <a:pt x="80" y="104"/>
                    <a:pt x="77" y="98"/>
                    <a:pt x="77" y="88"/>
                  </a:cubicBezTo>
                  <a:cubicBezTo>
                    <a:pt x="77" y="77"/>
                    <a:pt x="80" y="72"/>
                    <a:pt x="84" y="72"/>
                  </a:cubicBezTo>
                  <a:close/>
                  <a:moveTo>
                    <a:pt x="60" y="111"/>
                  </a:moveTo>
                  <a:cubicBezTo>
                    <a:pt x="27" y="111"/>
                    <a:pt x="27" y="111"/>
                    <a:pt x="27" y="111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43" y="90"/>
                    <a:pt x="48" y="84"/>
                    <a:pt x="48" y="79"/>
                  </a:cubicBezTo>
                  <a:cubicBezTo>
                    <a:pt x="48" y="75"/>
                    <a:pt x="46" y="72"/>
                    <a:pt x="41" y="72"/>
                  </a:cubicBezTo>
                  <a:cubicBezTo>
                    <a:pt x="37" y="72"/>
                    <a:pt x="33" y="74"/>
                    <a:pt x="31" y="7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1" y="66"/>
                    <a:pt x="37" y="63"/>
                    <a:pt x="43" y="63"/>
                  </a:cubicBezTo>
                  <a:cubicBezTo>
                    <a:pt x="54" y="63"/>
                    <a:pt x="59" y="70"/>
                    <a:pt x="59" y="78"/>
                  </a:cubicBezTo>
                  <a:cubicBezTo>
                    <a:pt x="59" y="86"/>
                    <a:pt x="54" y="92"/>
                    <a:pt x="47" y="98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60" y="102"/>
                    <a:pt x="60" y="102"/>
                    <a:pt x="60" y="102"/>
                  </a:cubicBezTo>
                  <a:lnTo>
                    <a:pt x="60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76"/>
            <p:cNvSpPr>
              <a:spLocks noEditPoints="1"/>
            </p:cNvSpPr>
            <p:nvPr/>
          </p:nvSpPr>
          <p:spPr bwMode="auto">
            <a:xfrm>
              <a:off x="11395075" y="466725"/>
              <a:ext cx="431800" cy="428625"/>
            </a:xfrm>
            <a:custGeom>
              <a:avLst/>
              <a:gdLst>
                <a:gd name="T0" fmla="*/ 129 w 136"/>
                <a:gd name="T1" fmla="*/ 112 h 135"/>
                <a:gd name="T2" fmla="*/ 125 w 136"/>
                <a:gd name="T3" fmla="*/ 111 h 135"/>
                <a:gd name="T4" fmla="*/ 125 w 136"/>
                <a:gd name="T5" fmla="*/ 107 h 135"/>
                <a:gd name="T6" fmla="*/ 104 w 136"/>
                <a:gd name="T7" fmla="*/ 87 h 135"/>
                <a:gd name="T8" fmla="*/ 100 w 136"/>
                <a:gd name="T9" fmla="*/ 87 h 135"/>
                <a:gd name="T10" fmla="*/ 100 w 136"/>
                <a:gd name="T11" fmla="*/ 82 h 135"/>
                <a:gd name="T12" fmla="*/ 90 w 136"/>
                <a:gd name="T13" fmla="*/ 72 h 135"/>
                <a:gd name="T14" fmla="*/ 82 w 136"/>
                <a:gd name="T15" fmla="*/ 18 h 135"/>
                <a:gd name="T16" fmla="*/ 17 w 136"/>
                <a:gd name="T17" fmla="*/ 18 h 135"/>
                <a:gd name="T18" fmla="*/ 17 w 136"/>
                <a:gd name="T19" fmla="*/ 82 h 135"/>
                <a:gd name="T20" fmla="*/ 75 w 136"/>
                <a:gd name="T21" fmla="*/ 88 h 135"/>
                <a:gd name="T22" fmla="*/ 122 w 136"/>
                <a:gd name="T23" fmla="*/ 135 h 135"/>
                <a:gd name="T24" fmla="*/ 129 w 136"/>
                <a:gd name="T25" fmla="*/ 135 h 135"/>
                <a:gd name="T26" fmla="*/ 136 w 136"/>
                <a:gd name="T27" fmla="*/ 118 h 135"/>
                <a:gd name="T28" fmla="*/ 129 w 136"/>
                <a:gd name="T29" fmla="*/ 112 h 135"/>
                <a:gd name="T30" fmla="*/ 45 w 136"/>
                <a:gd name="T31" fmla="*/ 45 h 135"/>
                <a:gd name="T32" fmla="*/ 28 w 136"/>
                <a:gd name="T33" fmla="*/ 45 h 135"/>
                <a:gd name="T34" fmla="*/ 28 w 136"/>
                <a:gd name="T35" fmla="*/ 28 h 135"/>
                <a:gd name="T36" fmla="*/ 45 w 136"/>
                <a:gd name="T37" fmla="*/ 28 h 135"/>
                <a:gd name="T38" fmla="*/ 45 w 136"/>
                <a:gd name="T39" fmla="*/ 45 h 135"/>
                <a:gd name="T40" fmla="*/ 124 w 136"/>
                <a:gd name="T41" fmla="*/ 132 h 135"/>
                <a:gd name="T42" fmla="*/ 123 w 136"/>
                <a:gd name="T43" fmla="*/ 132 h 135"/>
                <a:gd name="T44" fmla="*/ 79 w 136"/>
                <a:gd name="T45" fmla="*/ 89 h 135"/>
                <a:gd name="T46" fmla="*/ 79 w 136"/>
                <a:gd name="T47" fmla="*/ 87 h 135"/>
                <a:gd name="T48" fmla="*/ 81 w 136"/>
                <a:gd name="T49" fmla="*/ 87 h 135"/>
                <a:gd name="T50" fmla="*/ 124 w 136"/>
                <a:gd name="T51" fmla="*/ 131 h 135"/>
                <a:gd name="T52" fmla="*/ 124 w 136"/>
                <a:gd name="T53" fmla="*/ 132 h 135"/>
                <a:gd name="T54" fmla="*/ 126 w 136"/>
                <a:gd name="T55" fmla="*/ 128 h 135"/>
                <a:gd name="T56" fmla="*/ 125 w 136"/>
                <a:gd name="T57" fmla="*/ 128 h 135"/>
                <a:gd name="T58" fmla="*/ 83 w 136"/>
                <a:gd name="T59" fmla="*/ 87 h 135"/>
                <a:gd name="T60" fmla="*/ 83 w 136"/>
                <a:gd name="T61" fmla="*/ 85 h 135"/>
                <a:gd name="T62" fmla="*/ 85 w 136"/>
                <a:gd name="T63" fmla="*/ 85 h 135"/>
                <a:gd name="T64" fmla="*/ 126 w 136"/>
                <a:gd name="T65" fmla="*/ 127 h 135"/>
                <a:gd name="T66" fmla="*/ 126 w 136"/>
                <a:gd name="T67" fmla="*/ 12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135">
                  <a:moveTo>
                    <a:pt x="129" y="112"/>
                  </a:moveTo>
                  <a:cubicBezTo>
                    <a:pt x="125" y="111"/>
                    <a:pt x="125" y="111"/>
                    <a:pt x="125" y="111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0" y="87"/>
                    <a:pt x="100" y="87"/>
                    <a:pt x="100" y="87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9" y="55"/>
                    <a:pt x="97" y="32"/>
                    <a:pt x="82" y="18"/>
                  </a:cubicBezTo>
                  <a:cubicBezTo>
                    <a:pt x="64" y="0"/>
                    <a:pt x="35" y="0"/>
                    <a:pt x="17" y="18"/>
                  </a:cubicBezTo>
                  <a:cubicBezTo>
                    <a:pt x="0" y="35"/>
                    <a:pt x="0" y="64"/>
                    <a:pt x="17" y="82"/>
                  </a:cubicBezTo>
                  <a:cubicBezTo>
                    <a:pt x="33" y="98"/>
                    <a:pt x="57" y="100"/>
                    <a:pt x="75" y="88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36" y="118"/>
                    <a:pt x="136" y="118"/>
                    <a:pt x="136" y="118"/>
                  </a:cubicBezTo>
                  <a:lnTo>
                    <a:pt x="129" y="112"/>
                  </a:lnTo>
                  <a:close/>
                  <a:moveTo>
                    <a:pt x="45" y="45"/>
                  </a:moveTo>
                  <a:cubicBezTo>
                    <a:pt x="40" y="50"/>
                    <a:pt x="32" y="50"/>
                    <a:pt x="28" y="45"/>
                  </a:cubicBezTo>
                  <a:cubicBezTo>
                    <a:pt x="23" y="40"/>
                    <a:pt x="23" y="32"/>
                    <a:pt x="28" y="28"/>
                  </a:cubicBezTo>
                  <a:cubicBezTo>
                    <a:pt x="32" y="23"/>
                    <a:pt x="40" y="23"/>
                    <a:pt x="45" y="28"/>
                  </a:cubicBezTo>
                  <a:cubicBezTo>
                    <a:pt x="49" y="32"/>
                    <a:pt x="49" y="40"/>
                    <a:pt x="45" y="45"/>
                  </a:cubicBezTo>
                  <a:close/>
                  <a:moveTo>
                    <a:pt x="124" y="132"/>
                  </a:moveTo>
                  <a:cubicBezTo>
                    <a:pt x="124" y="133"/>
                    <a:pt x="123" y="133"/>
                    <a:pt x="123" y="132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9" y="89"/>
                    <a:pt x="79" y="88"/>
                    <a:pt x="79" y="87"/>
                  </a:cubicBezTo>
                  <a:cubicBezTo>
                    <a:pt x="80" y="87"/>
                    <a:pt x="81" y="87"/>
                    <a:pt x="81" y="87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5" y="131"/>
                    <a:pt x="125" y="132"/>
                    <a:pt x="124" y="132"/>
                  </a:cubicBezTo>
                  <a:close/>
                  <a:moveTo>
                    <a:pt x="126" y="128"/>
                  </a:moveTo>
                  <a:cubicBezTo>
                    <a:pt x="126" y="129"/>
                    <a:pt x="125" y="129"/>
                    <a:pt x="125" y="128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7"/>
                    <a:pt x="83" y="86"/>
                    <a:pt x="83" y="85"/>
                  </a:cubicBezTo>
                  <a:cubicBezTo>
                    <a:pt x="84" y="85"/>
                    <a:pt x="85" y="85"/>
                    <a:pt x="85" y="85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27" y="127"/>
                    <a:pt x="127" y="128"/>
                    <a:pt x="126" y="128"/>
                  </a:cubicBezTo>
                  <a:close/>
                </a:path>
              </a:pathLst>
            </a:custGeom>
            <a:solidFill>
              <a:srgbClr val="E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77"/>
            <p:cNvSpPr>
              <a:spLocks noEditPoints="1"/>
            </p:cNvSpPr>
            <p:nvPr/>
          </p:nvSpPr>
          <p:spPr bwMode="auto">
            <a:xfrm>
              <a:off x="4127500" y="3225800"/>
              <a:ext cx="444500" cy="409575"/>
            </a:xfrm>
            <a:custGeom>
              <a:avLst/>
              <a:gdLst>
                <a:gd name="T0" fmla="*/ 93 w 140"/>
                <a:gd name="T1" fmla="*/ 57 h 129"/>
                <a:gd name="T2" fmla="*/ 75 w 140"/>
                <a:gd name="T3" fmla="*/ 54 h 129"/>
                <a:gd name="T4" fmla="*/ 79 w 140"/>
                <a:gd name="T5" fmla="*/ 38 h 129"/>
                <a:gd name="T6" fmla="*/ 65 w 140"/>
                <a:gd name="T7" fmla="*/ 33 h 129"/>
                <a:gd name="T8" fmla="*/ 50 w 140"/>
                <a:gd name="T9" fmla="*/ 43 h 129"/>
                <a:gd name="T10" fmla="*/ 41 w 140"/>
                <a:gd name="T11" fmla="*/ 30 h 129"/>
                <a:gd name="T12" fmla="*/ 28 w 140"/>
                <a:gd name="T13" fmla="*/ 36 h 129"/>
                <a:gd name="T14" fmla="*/ 24 w 140"/>
                <a:gd name="T15" fmla="*/ 54 h 129"/>
                <a:gd name="T16" fmla="*/ 9 w 140"/>
                <a:gd name="T17" fmla="*/ 50 h 129"/>
                <a:gd name="T18" fmla="*/ 4 w 140"/>
                <a:gd name="T19" fmla="*/ 64 h 129"/>
                <a:gd name="T20" fmla="*/ 14 w 140"/>
                <a:gd name="T21" fmla="*/ 79 h 129"/>
                <a:gd name="T22" fmla="*/ 0 w 140"/>
                <a:gd name="T23" fmla="*/ 88 h 129"/>
                <a:gd name="T24" fmla="*/ 7 w 140"/>
                <a:gd name="T25" fmla="*/ 101 h 129"/>
                <a:gd name="T26" fmla="*/ 25 w 140"/>
                <a:gd name="T27" fmla="*/ 105 h 129"/>
                <a:gd name="T28" fmla="*/ 21 w 140"/>
                <a:gd name="T29" fmla="*/ 120 h 129"/>
                <a:gd name="T30" fmla="*/ 35 w 140"/>
                <a:gd name="T31" fmla="*/ 125 h 129"/>
                <a:gd name="T32" fmla="*/ 50 w 140"/>
                <a:gd name="T33" fmla="*/ 115 h 129"/>
                <a:gd name="T34" fmla="*/ 59 w 140"/>
                <a:gd name="T35" fmla="*/ 129 h 129"/>
                <a:gd name="T36" fmla="*/ 72 w 140"/>
                <a:gd name="T37" fmla="*/ 122 h 129"/>
                <a:gd name="T38" fmla="*/ 75 w 140"/>
                <a:gd name="T39" fmla="*/ 104 h 129"/>
                <a:gd name="T40" fmla="*/ 91 w 140"/>
                <a:gd name="T41" fmla="*/ 108 h 129"/>
                <a:gd name="T42" fmla="*/ 96 w 140"/>
                <a:gd name="T43" fmla="*/ 94 h 129"/>
                <a:gd name="T44" fmla="*/ 86 w 140"/>
                <a:gd name="T45" fmla="*/ 79 h 129"/>
                <a:gd name="T46" fmla="*/ 99 w 140"/>
                <a:gd name="T47" fmla="*/ 70 h 129"/>
                <a:gd name="T48" fmla="*/ 56 w 140"/>
                <a:gd name="T49" fmla="*/ 100 h 129"/>
                <a:gd name="T50" fmla="*/ 44 w 140"/>
                <a:gd name="T51" fmla="*/ 59 h 129"/>
                <a:gd name="T52" fmla="*/ 56 w 140"/>
                <a:gd name="T53" fmla="*/ 100 h 129"/>
                <a:gd name="T54" fmla="*/ 54 w 140"/>
                <a:gd name="T55" fmla="*/ 94 h 129"/>
                <a:gd name="T56" fmla="*/ 45 w 140"/>
                <a:gd name="T57" fmla="*/ 64 h 129"/>
                <a:gd name="T58" fmla="*/ 139 w 140"/>
                <a:gd name="T59" fmla="*/ 41 h 129"/>
                <a:gd name="T60" fmla="*/ 132 w 140"/>
                <a:gd name="T61" fmla="*/ 31 h 129"/>
                <a:gd name="T62" fmla="*/ 137 w 140"/>
                <a:gd name="T63" fmla="*/ 20 h 129"/>
                <a:gd name="T64" fmla="*/ 133 w 140"/>
                <a:gd name="T65" fmla="*/ 11 h 129"/>
                <a:gd name="T66" fmla="*/ 122 w 140"/>
                <a:gd name="T67" fmla="*/ 14 h 129"/>
                <a:gd name="T68" fmla="*/ 111 w 140"/>
                <a:gd name="T69" fmla="*/ 2 h 129"/>
                <a:gd name="T70" fmla="*/ 101 w 140"/>
                <a:gd name="T71" fmla="*/ 1 h 129"/>
                <a:gd name="T72" fmla="*/ 99 w 140"/>
                <a:gd name="T73" fmla="*/ 12 h 129"/>
                <a:gd name="T74" fmla="*/ 82 w 140"/>
                <a:gd name="T75" fmla="*/ 15 h 129"/>
                <a:gd name="T76" fmla="*/ 77 w 140"/>
                <a:gd name="T77" fmla="*/ 23 h 129"/>
                <a:gd name="T78" fmla="*/ 85 w 140"/>
                <a:gd name="T79" fmla="*/ 31 h 129"/>
                <a:gd name="T80" fmla="*/ 86 w 140"/>
                <a:gd name="T81" fmla="*/ 40 h 129"/>
                <a:gd name="T82" fmla="*/ 79 w 140"/>
                <a:gd name="T83" fmla="*/ 50 h 129"/>
                <a:gd name="T84" fmla="*/ 86 w 140"/>
                <a:gd name="T85" fmla="*/ 56 h 129"/>
                <a:gd name="T86" fmla="*/ 103 w 140"/>
                <a:gd name="T87" fmla="*/ 56 h 129"/>
                <a:gd name="T88" fmla="*/ 108 w 140"/>
                <a:gd name="T89" fmla="*/ 67 h 129"/>
                <a:gd name="T90" fmla="*/ 117 w 140"/>
                <a:gd name="T91" fmla="*/ 64 h 129"/>
                <a:gd name="T92" fmla="*/ 126 w 140"/>
                <a:gd name="T93" fmla="*/ 49 h 129"/>
                <a:gd name="T94" fmla="*/ 137 w 140"/>
                <a:gd name="T95" fmla="*/ 50 h 129"/>
                <a:gd name="T96" fmla="*/ 139 w 140"/>
                <a:gd name="T97" fmla="*/ 41 h 129"/>
                <a:gd name="T98" fmla="*/ 96 w 140"/>
                <a:gd name="T99" fmla="*/ 35 h 129"/>
                <a:gd name="T100" fmla="*/ 121 w 140"/>
                <a:gd name="T101" fmla="*/ 3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29">
                  <a:moveTo>
                    <a:pt x="96" y="59"/>
                  </a:moveTo>
                  <a:cubicBezTo>
                    <a:pt x="96" y="58"/>
                    <a:pt x="94" y="57"/>
                    <a:pt x="93" y="57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8" y="57"/>
                    <a:pt x="77" y="55"/>
                    <a:pt x="75" y="54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0"/>
                    <a:pt x="80" y="39"/>
                    <a:pt x="79" y="38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2"/>
                    <a:pt x="65" y="32"/>
                    <a:pt x="65" y="33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5" y="44"/>
                    <a:pt x="52" y="43"/>
                    <a:pt x="50" y="43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0"/>
                    <a:pt x="42" y="29"/>
                    <a:pt x="41" y="3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8" y="33"/>
                    <a:pt x="28" y="35"/>
                    <a:pt x="28" y="3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8" y="51"/>
                    <a:pt x="26" y="52"/>
                    <a:pt x="24" y="54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49"/>
                    <a:pt x="9" y="49"/>
                    <a:pt x="9" y="5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2"/>
                    <a:pt x="3" y="64"/>
                    <a:pt x="4" y="64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74"/>
                    <a:pt x="14" y="77"/>
                    <a:pt x="14" y="79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1"/>
                    <a:pt x="6" y="101"/>
                    <a:pt x="7" y="101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1" y="101"/>
                    <a:pt x="23" y="103"/>
                    <a:pt x="25" y="105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19" y="118"/>
                    <a:pt x="20" y="120"/>
                    <a:pt x="21" y="120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3" y="127"/>
                    <a:pt x="34" y="126"/>
                    <a:pt x="35" y="12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5" y="115"/>
                    <a:pt x="47" y="115"/>
                    <a:pt x="50" y="115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8"/>
                    <a:pt x="57" y="129"/>
                    <a:pt x="59" y="129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5"/>
                    <a:pt x="72" y="123"/>
                    <a:pt x="72" y="122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72" y="108"/>
                    <a:pt x="74" y="106"/>
                    <a:pt x="75" y="104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9" y="110"/>
                    <a:pt x="90" y="109"/>
                    <a:pt x="91" y="108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6"/>
                    <a:pt x="97" y="95"/>
                    <a:pt x="96" y="94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4"/>
                    <a:pt x="86" y="81"/>
                    <a:pt x="86" y="79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9" y="73"/>
                    <a:pt x="100" y="72"/>
                    <a:pt x="99" y="70"/>
                  </a:cubicBezTo>
                  <a:lnTo>
                    <a:pt x="96" y="59"/>
                  </a:lnTo>
                  <a:close/>
                  <a:moveTo>
                    <a:pt x="56" y="100"/>
                  </a:moveTo>
                  <a:cubicBezTo>
                    <a:pt x="45" y="103"/>
                    <a:pt x="33" y="97"/>
                    <a:pt x="29" y="85"/>
                  </a:cubicBezTo>
                  <a:cubicBezTo>
                    <a:pt x="26" y="74"/>
                    <a:pt x="32" y="62"/>
                    <a:pt x="44" y="59"/>
                  </a:cubicBezTo>
                  <a:cubicBezTo>
                    <a:pt x="55" y="55"/>
                    <a:pt x="67" y="62"/>
                    <a:pt x="70" y="73"/>
                  </a:cubicBezTo>
                  <a:cubicBezTo>
                    <a:pt x="74" y="84"/>
                    <a:pt x="67" y="96"/>
                    <a:pt x="56" y="100"/>
                  </a:cubicBezTo>
                  <a:close/>
                  <a:moveTo>
                    <a:pt x="64" y="75"/>
                  </a:moveTo>
                  <a:cubicBezTo>
                    <a:pt x="67" y="83"/>
                    <a:pt x="62" y="91"/>
                    <a:pt x="54" y="94"/>
                  </a:cubicBezTo>
                  <a:cubicBezTo>
                    <a:pt x="46" y="96"/>
                    <a:pt x="38" y="92"/>
                    <a:pt x="35" y="84"/>
                  </a:cubicBezTo>
                  <a:cubicBezTo>
                    <a:pt x="33" y="75"/>
                    <a:pt x="37" y="67"/>
                    <a:pt x="45" y="64"/>
                  </a:cubicBezTo>
                  <a:cubicBezTo>
                    <a:pt x="53" y="62"/>
                    <a:pt x="62" y="67"/>
                    <a:pt x="64" y="75"/>
                  </a:cubicBezTo>
                  <a:close/>
                  <a:moveTo>
                    <a:pt x="139" y="41"/>
                  </a:moveTo>
                  <a:cubicBezTo>
                    <a:pt x="132" y="36"/>
                    <a:pt x="132" y="36"/>
                    <a:pt x="132" y="36"/>
                  </a:cubicBezTo>
                  <a:cubicBezTo>
                    <a:pt x="132" y="34"/>
                    <a:pt x="132" y="33"/>
                    <a:pt x="132" y="31"/>
                  </a:cubicBezTo>
                  <a:cubicBezTo>
                    <a:pt x="131" y="29"/>
                    <a:pt x="131" y="28"/>
                    <a:pt x="131" y="26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19"/>
                    <a:pt x="138" y="18"/>
                    <a:pt x="137" y="17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0"/>
                    <a:pt x="131" y="10"/>
                    <a:pt x="130" y="10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19" y="12"/>
                    <a:pt x="116" y="11"/>
                    <a:pt x="113" y="10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1"/>
                    <a:pt x="109" y="0"/>
                    <a:pt x="108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99" y="2"/>
                    <a:pt x="99" y="3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6" y="13"/>
                    <a:pt x="93" y="15"/>
                    <a:pt x="91" y="18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1" y="15"/>
                    <a:pt x="80" y="16"/>
                    <a:pt x="79" y="17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4"/>
                    <a:pt x="76" y="25"/>
                    <a:pt x="77" y="26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32"/>
                    <a:pt x="85" y="34"/>
                    <a:pt x="85" y="36"/>
                  </a:cubicBezTo>
                  <a:cubicBezTo>
                    <a:pt x="85" y="37"/>
                    <a:pt x="85" y="39"/>
                    <a:pt x="86" y="40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79" y="48"/>
                    <a:pt x="79" y="49"/>
                    <a:pt x="79" y="50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4" y="57"/>
                    <a:pt x="85" y="57"/>
                    <a:pt x="86" y="56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7" y="54"/>
                    <a:pt x="100" y="56"/>
                    <a:pt x="103" y="56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6"/>
                    <a:pt x="107" y="67"/>
                    <a:pt x="108" y="67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6" y="66"/>
                    <a:pt x="117" y="65"/>
                    <a:pt x="117" y="64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21" y="53"/>
                    <a:pt x="123" y="51"/>
                    <a:pt x="126" y="4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2"/>
                    <a:pt x="137" y="51"/>
                    <a:pt x="137" y="50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43"/>
                    <a:pt x="140" y="41"/>
                    <a:pt x="139" y="41"/>
                  </a:cubicBezTo>
                  <a:close/>
                  <a:moveTo>
                    <a:pt x="110" y="46"/>
                  </a:moveTo>
                  <a:cubicBezTo>
                    <a:pt x="103" y="46"/>
                    <a:pt x="97" y="41"/>
                    <a:pt x="96" y="35"/>
                  </a:cubicBezTo>
                  <a:cubicBezTo>
                    <a:pt x="95" y="28"/>
                    <a:pt x="100" y="22"/>
                    <a:pt x="107" y="21"/>
                  </a:cubicBezTo>
                  <a:cubicBezTo>
                    <a:pt x="114" y="20"/>
                    <a:pt x="120" y="25"/>
                    <a:pt x="121" y="32"/>
                  </a:cubicBezTo>
                  <a:cubicBezTo>
                    <a:pt x="121" y="39"/>
                    <a:pt x="116" y="45"/>
                    <a:pt x="11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78"/>
            <p:cNvSpPr>
              <a:spLocks noEditPoints="1"/>
            </p:cNvSpPr>
            <p:nvPr/>
          </p:nvSpPr>
          <p:spPr bwMode="auto">
            <a:xfrm>
              <a:off x="4108450" y="1422400"/>
              <a:ext cx="482600" cy="355600"/>
            </a:xfrm>
            <a:custGeom>
              <a:avLst/>
              <a:gdLst>
                <a:gd name="T0" fmla="*/ 151 w 152"/>
                <a:gd name="T1" fmla="*/ 112 h 112"/>
                <a:gd name="T2" fmla="*/ 117 w 152"/>
                <a:gd name="T3" fmla="*/ 112 h 112"/>
                <a:gd name="T4" fmla="*/ 113 w 152"/>
                <a:gd name="T5" fmla="*/ 70 h 112"/>
                <a:gd name="T6" fmla="*/ 95 w 152"/>
                <a:gd name="T7" fmla="*/ 65 h 112"/>
                <a:gd name="T8" fmla="*/ 103 w 152"/>
                <a:gd name="T9" fmla="*/ 59 h 112"/>
                <a:gd name="T10" fmla="*/ 98 w 152"/>
                <a:gd name="T11" fmla="*/ 48 h 112"/>
                <a:gd name="T12" fmla="*/ 94 w 152"/>
                <a:gd name="T13" fmla="*/ 43 h 112"/>
                <a:gd name="T14" fmla="*/ 97 w 152"/>
                <a:gd name="T15" fmla="*/ 36 h 112"/>
                <a:gd name="T16" fmla="*/ 96 w 152"/>
                <a:gd name="T17" fmla="*/ 26 h 112"/>
                <a:gd name="T18" fmla="*/ 114 w 152"/>
                <a:gd name="T19" fmla="*/ 12 h 112"/>
                <a:gd name="T20" fmla="*/ 133 w 152"/>
                <a:gd name="T21" fmla="*/ 26 h 112"/>
                <a:gd name="T22" fmla="*/ 132 w 152"/>
                <a:gd name="T23" fmla="*/ 36 h 112"/>
                <a:gd name="T24" fmla="*/ 135 w 152"/>
                <a:gd name="T25" fmla="*/ 43 h 112"/>
                <a:gd name="T26" fmla="*/ 131 w 152"/>
                <a:gd name="T27" fmla="*/ 48 h 112"/>
                <a:gd name="T28" fmla="*/ 126 w 152"/>
                <a:gd name="T29" fmla="*/ 59 h 112"/>
                <a:gd name="T30" fmla="*/ 126 w 152"/>
                <a:gd name="T31" fmla="*/ 68 h 112"/>
                <a:gd name="T32" fmla="*/ 138 w 152"/>
                <a:gd name="T33" fmla="*/ 73 h 112"/>
                <a:gd name="T34" fmla="*/ 150 w 152"/>
                <a:gd name="T35" fmla="*/ 84 h 112"/>
                <a:gd name="T36" fmla="*/ 151 w 152"/>
                <a:gd name="T37" fmla="*/ 112 h 112"/>
                <a:gd name="T38" fmla="*/ 79 w 152"/>
                <a:gd name="T39" fmla="*/ 69 h 112"/>
                <a:gd name="T40" fmla="*/ 66 w 152"/>
                <a:gd name="T41" fmla="*/ 63 h 112"/>
                <a:gd name="T42" fmla="*/ 66 w 152"/>
                <a:gd name="T43" fmla="*/ 53 h 112"/>
                <a:gd name="T44" fmla="*/ 71 w 152"/>
                <a:gd name="T45" fmla="*/ 41 h 112"/>
                <a:gd name="T46" fmla="*/ 76 w 152"/>
                <a:gd name="T47" fmla="*/ 35 h 112"/>
                <a:gd name="T48" fmla="*/ 73 w 152"/>
                <a:gd name="T49" fmla="*/ 28 h 112"/>
                <a:gd name="T50" fmla="*/ 73 w 152"/>
                <a:gd name="T51" fmla="*/ 17 h 112"/>
                <a:gd name="T52" fmla="*/ 53 w 152"/>
                <a:gd name="T53" fmla="*/ 0 h 112"/>
                <a:gd name="T54" fmla="*/ 32 w 152"/>
                <a:gd name="T55" fmla="*/ 17 h 112"/>
                <a:gd name="T56" fmla="*/ 33 w 152"/>
                <a:gd name="T57" fmla="*/ 28 h 112"/>
                <a:gd name="T58" fmla="*/ 30 w 152"/>
                <a:gd name="T59" fmla="*/ 35 h 112"/>
                <a:gd name="T60" fmla="*/ 35 w 152"/>
                <a:gd name="T61" fmla="*/ 41 h 112"/>
                <a:gd name="T62" fmla="*/ 40 w 152"/>
                <a:gd name="T63" fmla="*/ 53 h 112"/>
                <a:gd name="T64" fmla="*/ 40 w 152"/>
                <a:gd name="T65" fmla="*/ 63 h 112"/>
                <a:gd name="T66" fmla="*/ 27 w 152"/>
                <a:gd name="T67" fmla="*/ 69 h 112"/>
                <a:gd name="T68" fmla="*/ 3 w 152"/>
                <a:gd name="T69" fmla="*/ 81 h 112"/>
                <a:gd name="T70" fmla="*/ 1 w 152"/>
                <a:gd name="T71" fmla="*/ 112 h 112"/>
                <a:gd name="T72" fmla="*/ 53 w 152"/>
                <a:gd name="T73" fmla="*/ 112 h 112"/>
                <a:gd name="T74" fmla="*/ 104 w 152"/>
                <a:gd name="T75" fmla="*/ 112 h 112"/>
                <a:gd name="T76" fmla="*/ 102 w 152"/>
                <a:gd name="T77" fmla="*/ 81 h 112"/>
                <a:gd name="T78" fmla="*/ 79 w 152"/>
                <a:gd name="T79" fmla="*/ 6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2" h="112">
                  <a:moveTo>
                    <a:pt x="151" y="112"/>
                  </a:moveTo>
                  <a:cubicBezTo>
                    <a:pt x="117" y="112"/>
                    <a:pt x="117" y="112"/>
                    <a:pt x="117" y="112"/>
                  </a:cubicBezTo>
                  <a:cubicBezTo>
                    <a:pt x="118" y="78"/>
                    <a:pt x="114" y="72"/>
                    <a:pt x="113" y="70"/>
                  </a:cubicBezTo>
                  <a:cubicBezTo>
                    <a:pt x="111" y="66"/>
                    <a:pt x="99" y="68"/>
                    <a:pt x="95" y="65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99" y="57"/>
                    <a:pt x="98" y="48"/>
                  </a:cubicBezTo>
                  <a:cubicBezTo>
                    <a:pt x="96" y="49"/>
                    <a:pt x="94" y="45"/>
                    <a:pt x="94" y="43"/>
                  </a:cubicBezTo>
                  <a:cubicBezTo>
                    <a:pt x="93" y="41"/>
                    <a:pt x="94" y="36"/>
                    <a:pt x="97" y="36"/>
                  </a:cubicBezTo>
                  <a:cubicBezTo>
                    <a:pt x="96" y="32"/>
                    <a:pt x="96" y="28"/>
                    <a:pt x="96" y="26"/>
                  </a:cubicBezTo>
                  <a:cubicBezTo>
                    <a:pt x="97" y="19"/>
                    <a:pt x="104" y="12"/>
                    <a:pt x="114" y="12"/>
                  </a:cubicBezTo>
                  <a:cubicBezTo>
                    <a:pt x="125" y="12"/>
                    <a:pt x="132" y="19"/>
                    <a:pt x="133" y="26"/>
                  </a:cubicBezTo>
                  <a:cubicBezTo>
                    <a:pt x="133" y="28"/>
                    <a:pt x="133" y="32"/>
                    <a:pt x="132" y="36"/>
                  </a:cubicBezTo>
                  <a:cubicBezTo>
                    <a:pt x="135" y="36"/>
                    <a:pt x="135" y="41"/>
                    <a:pt x="135" y="43"/>
                  </a:cubicBezTo>
                  <a:cubicBezTo>
                    <a:pt x="135" y="45"/>
                    <a:pt x="133" y="49"/>
                    <a:pt x="131" y="48"/>
                  </a:cubicBezTo>
                  <a:cubicBezTo>
                    <a:pt x="129" y="57"/>
                    <a:pt x="126" y="59"/>
                    <a:pt x="126" y="59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6" y="68"/>
                    <a:pt x="128" y="70"/>
                    <a:pt x="138" y="73"/>
                  </a:cubicBezTo>
                  <a:cubicBezTo>
                    <a:pt x="147" y="77"/>
                    <a:pt x="147" y="80"/>
                    <a:pt x="150" y="84"/>
                  </a:cubicBezTo>
                  <a:cubicBezTo>
                    <a:pt x="152" y="88"/>
                    <a:pt x="151" y="112"/>
                    <a:pt x="151" y="112"/>
                  </a:cubicBezTo>
                  <a:close/>
                  <a:moveTo>
                    <a:pt x="79" y="69"/>
                  </a:moveTo>
                  <a:cubicBezTo>
                    <a:pt x="68" y="65"/>
                    <a:pt x="66" y="63"/>
                    <a:pt x="66" y="6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70" y="50"/>
                    <a:pt x="71" y="41"/>
                  </a:cubicBezTo>
                  <a:cubicBezTo>
                    <a:pt x="73" y="42"/>
                    <a:pt x="76" y="37"/>
                    <a:pt x="76" y="35"/>
                  </a:cubicBezTo>
                  <a:cubicBezTo>
                    <a:pt x="76" y="33"/>
                    <a:pt x="75" y="27"/>
                    <a:pt x="73" y="28"/>
                  </a:cubicBezTo>
                  <a:cubicBezTo>
                    <a:pt x="73" y="23"/>
                    <a:pt x="74" y="19"/>
                    <a:pt x="73" y="17"/>
                  </a:cubicBezTo>
                  <a:cubicBezTo>
                    <a:pt x="73" y="9"/>
                    <a:pt x="65" y="0"/>
                    <a:pt x="53" y="0"/>
                  </a:cubicBezTo>
                  <a:cubicBezTo>
                    <a:pt x="41" y="0"/>
                    <a:pt x="33" y="9"/>
                    <a:pt x="32" y="17"/>
                  </a:cubicBezTo>
                  <a:cubicBezTo>
                    <a:pt x="32" y="19"/>
                    <a:pt x="32" y="23"/>
                    <a:pt x="33" y="28"/>
                  </a:cubicBezTo>
                  <a:cubicBezTo>
                    <a:pt x="30" y="27"/>
                    <a:pt x="30" y="33"/>
                    <a:pt x="30" y="35"/>
                  </a:cubicBezTo>
                  <a:cubicBezTo>
                    <a:pt x="30" y="37"/>
                    <a:pt x="32" y="42"/>
                    <a:pt x="35" y="41"/>
                  </a:cubicBezTo>
                  <a:cubicBezTo>
                    <a:pt x="36" y="50"/>
                    <a:pt x="40" y="53"/>
                    <a:pt x="40" y="5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37" y="65"/>
                    <a:pt x="27" y="69"/>
                  </a:cubicBezTo>
                  <a:cubicBezTo>
                    <a:pt x="17" y="73"/>
                    <a:pt x="6" y="76"/>
                    <a:pt x="3" y="81"/>
                  </a:cubicBezTo>
                  <a:cubicBezTo>
                    <a:pt x="0" y="85"/>
                    <a:pt x="1" y="112"/>
                    <a:pt x="1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2"/>
                    <a:pt x="105" y="85"/>
                    <a:pt x="102" y="81"/>
                  </a:cubicBezTo>
                  <a:cubicBezTo>
                    <a:pt x="99" y="76"/>
                    <a:pt x="89" y="73"/>
                    <a:pt x="7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79"/>
            <p:cNvSpPr>
              <a:spLocks noEditPoints="1"/>
            </p:cNvSpPr>
            <p:nvPr/>
          </p:nvSpPr>
          <p:spPr bwMode="auto">
            <a:xfrm>
              <a:off x="5942013" y="2333625"/>
              <a:ext cx="447675" cy="361950"/>
            </a:xfrm>
            <a:custGeom>
              <a:avLst/>
              <a:gdLst>
                <a:gd name="T0" fmla="*/ 56 w 141"/>
                <a:gd name="T1" fmla="*/ 60 h 114"/>
                <a:gd name="T2" fmla="*/ 18 w 141"/>
                <a:gd name="T3" fmla="*/ 104 h 114"/>
                <a:gd name="T4" fmla="*/ 11 w 141"/>
                <a:gd name="T5" fmla="*/ 107 h 114"/>
                <a:gd name="T6" fmla="*/ 4 w 141"/>
                <a:gd name="T7" fmla="*/ 105 h 114"/>
                <a:gd name="T8" fmla="*/ 3 w 141"/>
                <a:gd name="T9" fmla="*/ 91 h 114"/>
                <a:gd name="T10" fmla="*/ 49 w 141"/>
                <a:gd name="T11" fmla="*/ 38 h 114"/>
                <a:gd name="T12" fmla="*/ 57 w 141"/>
                <a:gd name="T13" fmla="*/ 35 h 114"/>
                <a:gd name="T14" fmla="*/ 64 w 141"/>
                <a:gd name="T15" fmla="*/ 39 h 114"/>
                <a:gd name="T16" fmla="*/ 78 w 141"/>
                <a:gd name="T17" fmla="*/ 54 h 114"/>
                <a:gd name="T18" fmla="*/ 102 w 141"/>
                <a:gd name="T19" fmla="*/ 25 h 114"/>
                <a:gd name="T20" fmla="*/ 79 w 141"/>
                <a:gd name="T21" fmla="*/ 5 h 114"/>
                <a:gd name="T22" fmla="*/ 136 w 141"/>
                <a:gd name="T23" fmla="*/ 0 h 114"/>
                <a:gd name="T24" fmla="*/ 141 w 141"/>
                <a:gd name="T25" fmla="*/ 58 h 114"/>
                <a:gd name="T26" fmla="*/ 117 w 141"/>
                <a:gd name="T27" fmla="*/ 38 h 114"/>
                <a:gd name="T28" fmla="*/ 85 w 141"/>
                <a:gd name="T29" fmla="*/ 76 h 114"/>
                <a:gd name="T30" fmla="*/ 78 w 141"/>
                <a:gd name="T31" fmla="*/ 80 h 114"/>
                <a:gd name="T32" fmla="*/ 70 w 141"/>
                <a:gd name="T33" fmla="*/ 76 h 114"/>
                <a:gd name="T34" fmla="*/ 56 w 141"/>
                <a:gd name="T35" fmla="*/ 60 h 114"/>
                <a:gd name="T36" fmla="*/ 26 w 141"/>
                <a:gd name="T37" fmla="*/ 114 h 114"/>
                <a:gd name="T38" fmla="*/ 57 w 141"/>
                <a:gd name="T39" fmla="*/ 114 h 114"/>
                <a:gd name="T40" fmla="*/ 57 w 141"/>
                <a:gd name="T41" fmla="*/ 77 h 114"/>
                <a:gd name="T42" fmla="*/ 26 w 141"/>
                <a:gd name="T43" fmla="*/ 112 h 114"/>
                <a:gd name="T44" fmla="*/ 26 w 141"/>
                <a:gd name="T45" fmla="*/ 114 h 114"/>
                <a:gd name="T46" fmla="*/ 89 w 141"/>
                <a:gd name="T47" fmla="*/ 89 h 114"/>
                <a:gd name="T48" fmla="*/ 80 w 141"/>
                <a:gd name="T49" fmla="*/ 94 h 114"/>
                <a:gd name="T50" fmla="*/ 65 w 141"/>
                <a:gd name="T51" fmla="*/ 87 h 114"/>
                <a:gd name="T52" fmla="*/ 65 w 141"/>
                <a:gd name="T53" fmla="*/ 114 h 114"/>
                <a:gd name="T54" fmla="*/ 101 w 141"/>
                <a:gd name="T55" fmla="*/ 114 h 114"/>
                <a:gd name="T56" fmla="*/ 102 w 141"/>
                <a:gd name="T57" fmla="*/ 74 h 114"/>
                <a:gd name="T58" fmla="*/ 89 w 141"/>
                <a:gd name="T59" fmla="*/ 89 h 114"/>
                <a:gd name="T60" fmla="*/ 117 w 141"/>
                <a:gd name="T61" fmla="*/ 55 h 114"/>
                <a:gd name="T62" fmla="*/ 110 w 141"/>
                <a:gd name="T63" fmla="*/ 65 h 114"/>
                <a:gd name="T64" fmla="*/ 110 w 141"/>
                <a:gd name="T65" fmla="*/ 114 h 114"/>
                <a:gd name="T66" fmla="*/ 140 w 141"/>
                <a:gd name="T67" fmla="*/ 114 h 114"/>
                <a:gd name="T68" fmla="*/ 140 w 141"/>
                <a:gd name="T69" fmla="*/ 73 h 114"/>
                <a:gd name="T70" fmla="*/ 117 w 141"/>
                <a:gd name="T71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1" h="114">
                  <a:moveTo>
                    <a:pt x="56" y="60"/>
                  </a:moveTo>
                  <a:cubicBezTo>
                    <a:pt x="18" y="104"/>
                    <a:pt x="18" y="104"/>
                    <a:pt x="18" y="104"/>
                  </a:cubicBezTo>
                  <a:cubicBezTo>
                    <a:pt x="16" y="106"/>
                    <a:pt x="13" y="107"/>
                    <a:pt x="11" y="107"/>
                  </a:cubicBezTo>
                  <a:cubicBezTo>
                    <a:pt x="8" y="107"/>
                    <a:pt x="6" y="106"/>
                    <a:pt x="4" y="105"/>
                  </a:cubicBezTo>
                  <a:cubicBezTo>
                    <a:pt x="0" y="101"/>
                    <a:pt x="0" y="95"/>
                    <a:pt x="3" y="91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1" y="36"/>
                    <a:pt x="54" y="35"/>
                    <a:pt x="57" y="35"/>
                  </a:cubicBezTo>
                  <a:cubicBezTo>
                    <a:pt x="60" y="35"/>
                    <a:pt x="62" y="36"/>
                    <a:pt x="64" y="39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3" y="78"/>
                    <a:pt x="81" y="80"/>
                    <a:pt x="78" y="80"/>
                  </a:cubicBezTo>
                  <a:cubicBezTo>
                    <a:pt x="75" y="80"/>
                    <a:pt x="72" y="78"/>
                    <a:pt x="70" y="76"/>
                  </a:cubicBezTo>
                  <a:lnTo>
                    <a:pt x="56" y="60"/>
                  </a:lnTo>
                  <a:close/>
                  <a:moveTo>
                    <a:pt x="26" y="114"/>
                  </a:moveTo>
                  <a:cubicBezTo>
                    <a:pt x="57" y="114"/>
                    <a:pt x="57" y="114"/>
                    <a:pt x="57" y="114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26" y="112"/>
                    <a:pt x="26" y="112"/>
                    <a:pt x="26" y="112"/>
                  </a:cubicBezTo>
                  <a:lnTo>
                    <a:pt x="26" y="114"/>
                  </a:lnTo>
                  <a:close/>
                  <a:moveTo>
                    <a:pt x="89" y="89"/>
                  </a:moveTo>
                  <a:cubicBezTo>
                    <a:pt x="83" y="94"/>
                    <a:pt x="80" y="94"/>
                    <a:pt x="80" y="94"/>
                  </a:cubicBezTo>
                  <a:cubicBezTo>
                    <a:pt x="76" y="94"/>
                    <a:pt x="69" y="90"/>
                    <a:pt x="65" y="87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97" y="80"/>
                    <a:pt x="93" y="85"/>
                    <a:pt x="89" y="89"/>
                  </a:cubicBezTo>
                  <a:close/>
                  <a:moveTo>
                    <a:pt x="117" y="55"/>
                  </a:moveTo>
                  <a:cubicBezTo>
                    <a:pt x="110" y="65"/>
                    <a:pt x="110" y="65"/>
                    <a:pt x="110" y="6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34" y="68"/>
                    <a:pt x="117" y="55"/>
                    <a:pt x="117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80"/>
            <p:cNvSpPr>
              <a:spLocks noEditPoints="1"/>
            </p:cNvSpPr>
            <p:nvPr/>
          </p:nvSpPr>
          <p:spPr bwMode="auto">
            <a:xfrm>
              <a:off x="7780338" y="2311400"/>
              <a:ext cx="406400" cy="406400"/>
            </a:xfrm>
            <a:custGeom>
              <a:avLst/>
              <a:gdLst>
                <a:gd name="T0" fmla="*/ 128 w 128"/>
                <a:gd name="T1" fmla="*/ 56 h 128"/>
                <a:gd name="T2" fmla="*/ 71 w 128"/>
                <a:gd name="T3" fmla="*/ 56 h 128"/>
                <a:gd name="T4" fmla="*/ 71 w 128"/>
                <a:gd name="T5" fmla="*/ 0 h 128"/>
                <a:gd name="T6" fmla="*/ 73 w 128"/>
                <a:gd name="T7" fmla="*/ 0 h 128"/>
                <a:gd name="T8" fmla="*/ 128 w 128"/>
                <a:gd name="T9" fmla="*/ 56 h 128"/>
                <a:gd name="T10" fmla="*/ 62 w 128"/>
                <a:gd name="T11" fmla="*/ 9 h 128"/>
                <a:gd name="T12" fmla="*/ 58 w 128"/>
                <a:gd name="T13" fmla="*/ 9 h 128"/>
                <a:gd name="T14" fmla="*/ 0 w 128"/>
                <a:gd name="T15" fmla="*/ 69 h 128"/>
                <a:gd name="T16" fmla="*/ 58 w 128"/>
                <a:gd name="T17" fmla="*/ 128 h 128"/>
                <a:gd name="T18" fmla="*/ 60 w 128"/>
                <a:gd name="T19" fmla="*/ 128 h 128"/>
                <a:gd name="T20" fmla="*/ 119 w 128"/>
                <a:gd name="T21" fmla="*/ 69 h 128"/>
                <a:gd name="T22" fmla="*/ 119 w 128"/>
                <a:gd name="T23" fmla="*/ 65 h 128"/>
                <a:gd name="T24" fmla="*/ 62 w 128"/>
                <a:gd name="T25" fmla="*/ 65 h 128"/>
                <a:gd name="T26" fmla="*/ 62 w 128"/>
                <a:gd name="T27" fmla="*/ 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8">
                  <a:moveTo>
                    <a:pt x="128" y="56"/>
                  </a:moveTo>
                  <a:cubicBezTo>
                    <a:pt x="71" y="56"/>
                    <a:pt x="71" y="56"/>
                    <a:pt x="71" y="5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3" y="0"/>
                  </a:cubicBezTo>
                  <a:cubicBezTo>
                    <a:pt x="103" y="0"/>
                    <a:pt x="128" y="25"/>
                    <a:pt x="128" y="56"/>
                  </a:cubicBezTo>
                  <a:close/>
                  <a:moveTo>
                    <a:pt x="62" y="9"/>
                  </a:moveTo>
                  <a:cubicBezTo>
                    <a:pt x="58" y="9"/>
                    <a:pt x="58" y="9"/>
                    <a:pt x="58" y="9"/>
                  </a:cubicBezTo>
                  <a:cubicBezTo>
                    <a:pt x="26" y="10"/>
                    <a:pt x="0" y="37"/>
                    <a:pt x="0" y="69"/>
                  </a:cubicBezTo>
                  <a:cubicBezTo>
                    <a:pt x="0" y="101"/>
                    <a:pt x="26" y="127"/>
                    <a:pt x="58" y="128"/>
                  </a:cubicBezTo>
                  <a:cubicBezTo>
                    <a:pt x="58" y="128"/>
                    <a:pt x="59" y="128"/>
                    <a:pt x="60" y="128"/>
                  </a:cubicBezTo>
                  <a:cubicBezTo>
                    <a:pt x="92" y="128"/>
                    <a:pt x="119" y="102"/>
                    <a:pt x="119" y="69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62" y="65"/>
                    <a:pt x="62" y="65"/>
                    <a:pt x="62" y="65"/>
                  </a:cubicBezTo>
                  <a:lnTo>
                    <a:pt x="6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81"/>
            <p:cNvSpPr>
              <a:spLocks noEditPoints="1"/>
            </p:cNvSpPr>
            <p:nvPr/>
          </p:nvSpPr>
          <p:spPr bwMode="auto">
            <a:xfrm>
              <a:off x="3216275" y="2295525"/>
              <a:ext cx="454025" cy="441325"/>
            </a:xfrm>
            <a:custGeom>
              <a:avLst/>
              <a:gdLst>
                <a:gd name="T0" fmla="*/ 1 w 143"/>
                <a:gd name="T1" fmla="*/ 139 h 139"/>
                <a:gd name="T2" fmla="*/ 33 w 143"/>
                <a:gd name="T3" fmla="*/ 139 h 139"/>
                <a:gd name="T4" fmla="*/ 17 w 143"/>
                <a:gd name="T5" fmla="*/ 92 h 139"/>
                <a:gd name="T6" fmla="*/ 17 w 143"/>
                <a:gd name="T7" fmla="*/ 109 h 139"/>
                <a:gd name="T8" fmla="*/ 57 w 143"/>
                <a:gd name="T9" fmla="*/ 113 h 139"/>
                <a:gd name="T10" fmla="*/ 73 w 143"/>
                <a:gd name="T11" fmla="*/ 139 h 139"/>
                <a:gd name="T12" fmla="*/ 66 w 143"/>
                <a:gd name="T13" fmla="*/ 101 h 139"/>
                <a:gd name="T14" fmla="*/ 48 w 143"/>
                <a:gd name="T15" fmla="*/ 101 h 139"/>
                <a:gd name="T16" fmla="*/ 66 w 143"/>
                <a:gd name="T17" fmla="*/ 101 h 139"/>
                <a:gd name="T18" fmla="*/ 81 w 143"/>
                <a:gd name="T19" fmla="*/ 139 h 139"/>
                <a:gd name="T20" fmla="*/ 97 w 143"/>
                <a:gd name="T21" fmla="*/ 113 h 139"/>
                <a:gd name="T22" fmla="*/ 97 w 143"/>
                <a:gd name="T23" fmla="*/ 92 h 139"/>
                <a:gd name="T24" fmla="*/ 97 w 143"/>
                <a:gd name="T25" fmla="*/ 109 h 139"/>
                <a:gd name="T26" fmla="*/ 118 w 143"/>
                <a:gd name="T27" fmla="*/ 30 h 139"/>
                <a:gd name="T28" fmla="*/ 118 w 143"/>
                <a:gd name="T29" fmla="*/ 14 h 139"/>
                <a:gd name="T30" fmla="*/ 118 w 143"/>
                <a:gd name="T31" fmla="*/ 30 h 139"/>
                <a:gd name="T32" fmla="*/ 130 w 143"/>
                <a:gd name="T33" fmla="*/ 53 h 139"/>
                <a:gd name="T34" fmla="*/ 112 w 143"/>
                <a:gd name="T35" fmla="*/ 74 h 139"/>
                <a:gd name="T36" fmla="*/ 135 w 143"/>
                <a:gd name="T37" fmla="*/ 85 h 139"/>
                <a:gd name="T38" fmla="*/ 104 w 143"/>
                <a:gd name="T39" fmla="*/ 63 h 139"/>
                <a:gd name="T40" fmla="*/ 90 w 143"/>
                <a:gd name="T41" fmla="*/ 63 h 139"/>
                <a:gd name="T42" fmla="*/ 1 w 143"/>
                <a:gd name="T43" fmla="*/ 76 h 139"/>
                <a:gd name="T44" fmla="*/ 89 w 143"/>
                <a:gd name="T45" fmla="*/ 0 h 139"/>
                <a:gd name="T46" fmla="*/ 90 w 143"/>
                <a:gd name="T47" fmla="*/ 51 h 139"/>
                <a:gd name="T48" fmla="*/ 101 w 143"/>
                <a:gd name="T49" fmla="*/ 46 h 139"/>
                <a:gd name="T50" fmla="*/ 136 w 143"/>
                <a:gd name="T51" fmla="*/ 45 h 139"/>
                <a:gd name="T52" fmla="*/ 134 w 143"/>
                <a:gd name="T53" fmla="*/ 72 h 139"/>
                <a:gd name="T54" fmla="*/ 113 w 143"/>
                <a:gd name="T55" fmla="*/ 65 h 139"/>
                <a:gd name="T56" fmla="*/ 88 w 143"/>
                <a:gd name="T57" fmla="*/ 2 h 139"/>
                <a:gd name="T58" fmla="*/ 3 w 143"/>
                <a:gd name="T59" fmla="*/ 74 h 139"/>
                <a:gd name="T60" fmla="*/ 88 w 143"/>
                <a:gd name="T61" fmla="*/ 61 h 139"/>
                <a:gd name="T62" fmla="*/ 76 w 143"/>
                <a:gd name="T63" fmla="*/ 50 h 139"/>
                <a:gd name="T64" fmla="*/ 50 w 143"/>
                <a:gd name="T65" fmla="*/ 32 h 139"/>
                <a:gd name="T66" fmla="*/ 79 w 143"/>
                <a:gd name="T67" fmla="*/ 45 h 139"/>
                <a:gd name="T68" fmla="*/ 88 w 143"/>
                <a:gd name="T69" fmla="*/ 2 h 139"/>
                <a:gd name="T70" fmla="*/ 20 w 143"/>
                <a:gd name="T71" fmla="*/ 46 h 139"/>
                <a:gd name="T72" fmla="*/ 40 w 143"/>
                <a:gd name="T73" fmla="*/ 38 h 139"/>
                <a:gd name="T74" fmla="*/ 65 w 143"/>
                <a:gd name="T75" fmla="*/ 38 h 139"/>
                <a:gd name="T76" fmla="*/ 71 w 143"/>
                <a:gd name="T77" fmla="*/ 13 h 139"/>
                <a:gd name="T78" fmla="*/ 64 w 143"/>
                <a:gd name="T79" fmla="*/ 29 h 139"/>
                <a:gd name="T80" fmla="*/ 40 w 143"/>
                <a:gd name="T81" fmla="*/ 30 h 139"/>
                <a:gd name="T82" fmla="*/ 16 w 143"/>
                <a:gd name="T83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3" h="139">
                  <a:moveTo>
                    <a:pt x="33" y="139"/>
                  </a:moveTo>
                  <a:cubicBezTo>
                    <a:pt x="1" y="139"/>
                    <a:pt x="1" y="139"/>
                    <a:pt x="1" y="139"/>
                  </a:cubicBezTo>
                  <a:cubicBezTo>
                    <a:pt x="0" y="111"/>
                    <a:pt x="17" y="113"/>
                    <a:pt x="17" y="113"/>
                  </a:cubicBezTo>
                  <a:cubicBezTo>
                    <a:pt x="17" y="113"/>
                    <a:pt x="34" y="111"/>
                    <a:pt x="33" y="139"/>
                  </a:cubicBezTo>
                  <a:close/>
                  <a:moveTo>
                    <a:pt x="26" y="101"/>
                  </a:moveTo>
                  <a:cubicBezTo>
                    <a:pt x="26" y="96"/>
                    <a:pt x="22" y="92"/>
                    <a:pt x="17" y="92"/>
                  </a:cubicBezTo>
                  <a:cubicBezTo>
                    <a:pt x="12" y="92"/>
                    <a:pt x="9" y="96"/>
                    <a:pt x="9" y="101"/>
                  </a:cubicBezTo>
                  <a:cubicBezTo>
                    <a:pt x="9" y="105"/>
                    <a:pt x="12" y="109"/>
                    <a:pt x="17" y="109"/>
                  </a:cubicBezTo>
                  <a:cubicBezTo>
                    <a:pt x="22" y="109"/>
                    <a:pt x="26" y="105"/>
                    <a:pt x="26" y="101"/>
                  </a:cubicBezTo>
                  <a:close/>
                  <a:moveTo>
                    <a:pt x="57" y="113"/>
                  </a:moveTo>
                  <a:cubicBezTo>
                    <a:pt x="57" y="113"/>
                    <a:pt x="40" y="111"/>
                    <a:pt x="41" y="139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4" y="111"/>
                    <a:pt x="57" y="113"/>
                    <a:pt x="57" y="113"/>
                  </a:cubicBezTo>
                  <a:close/>
                  <a:moveTo>
                    <a:pt x="66" y="101"/>
                  </a:moveTo>
                  <a:cubicBezTo>
                    <a:pt x="66" y="96"/>
                    <a:pt x="62" y="92"/>
                    <a:pt x="57" y="92"/>
                  </a:cubicBezTo>
                  <a:cubicBezTo>
                    <a:pt x="52" y="92"/>
                    <a:pt x="48" y="96"/>
                    <a:pt x="48" y="101"/>
                  </a:cubicBezTo>
                  <a:cubicBezTo>
                    <a:pt x="48" y="105"/>
                    <a:pt x="52" y="109"/>
                    <a:pt x="57" y="109"/>
                  </a:cubicBezTo>
                  <a:cubicBezTo>
                    <a:pt x="62" y="109"/>
                    <a:pt x="66" y="105"/>
                    <a:pt x="66" y="101"/>
                  </a:cubicBezTo>
                  <a:close/>
                  <a:moveTo>
                    <a:pt x="97" y="113"/>
                  </a:moveTo>
                  <a:cubicBezTo>
                    <a:pt x="97" y="113"/>
                    <a:pt x="80" y="111"/>
                    <a:pt x="81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4" y="111"/>
                    <a:pt x="97" y="113"/>
                    <a:pt x="97" y="113"/>
                  </a:cubicBezTo>
                  <a:close/>
                  <a:moveTo>
                    <a:pt x="105" y="101"/>
                  </a:moveTo>
                  <a:cubicBezTo>
                    <a:pt x="105" y="96"/>
                    <a:pt x="102" y="92"/>
                    <a:pt x="97" y="92"/>
                  </a:cubicBezTo>
                  <a:cubicBezTo>
                    <a:pt x="92" y="92"/>
                    <a:pt x="88" y="96"/>
                    <a:pt x="88" y="101"/>
                  </a:cubicBezTo>
                  <a:cubicBezTo>
                    <a:pt x="88" y="105"/>
                    <a:pt x="92" y="109"/>
                    <a:pt x="97" y="109"/>
                  </a:cubicBezTo>
                  <a:cubicBezTo>
                    <a:pt x="102" y="109"/>
                    <a:pt x="105" y="105"/>
                    <a:pt x="105" y="101"/>
                  </a:cubicBezTo>
                  <a:close/>
                  <a:moveTo>
                    <a:pt x="118" y="30"/>
                  </a:moveTo>
                  <a:cubicBezTo>
                    <a:pt x="123" y="30"/>
                    <a:pt x="126" y="27"/>
                    <a:pt x="126" y="22"/>
                  </a:cubicBezTo>
                  <a:cubicBezTo>
                    <a:pt x="126" y="18"/>
                    <a:pt x="123" y="14"/>
                    <a:pt x="118" y="14"/>
                  </a:cubicBezTo>
                  <a:cubicBezTo>
                    <a:pt x="114" y="14"/>
                    <a:pt x="110" y="18"/>
                    <a:pt x="110" y="22"/>
                  </a:cubicBezTo>
                  <a:cubicBezTo>
                    <a:pt x="110" y="27"/>
                    <a:pt x="114" y="30"/>
                    <a:pt x="118" y="30"/>
                  </a:cubicBezTo>
                  <a:close/>
                  <a:moveTo>
                    <a:pt x="130" y="61"/>
                  </a:moveTo>
                  <a:cubicBezTo>
                    <a:pt x="130" y="53"/>
                    <a:pt x="130" y="53"/>
                    <a:pt x="130" y="53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04" y="63"/>
                    <a:pt x="100" y="68"/>
                    <a:pt x="92" y="64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8" y="51"/>
                    <a:pt x="99" y="49"/>
                    <a:pt x="101" y="46"/>
                  </a:cubicBezTo>
                  <a:cubicBezTo>
                    <a:pt x="108" y="34"/>
                    <a:pt x="118" y="34"/>
                    <a:pt x="118" y="34"/>
                  </a:cubicBezTo>
                  <a:cubicBezTo>
                    <a:pt x="118" y="34"/>
                    <a:pt x="129" y="33"/>
                    <a:pt x="136" y="45"/>
                  </a:cubicBezTo>
                  <a:cubicBezTo>
                    <a:pt x="138" y="49"/>
                    <a:pt x="139" y="52"/>
                    <a:pt x="140" y="57"/>
                  </a:cubicBezTo>
                  <a:cubicBezTo>
                    <a:pt x="143" y="69"/>
                    <a:pt x="138" y="72"/>
                    <a:pt x="134" y="72"/>
                  </a:cubicBezTo>
                  <a:cubicBezTo>
                    <a:pt x="134" y="72"/>
                    <a:pt x="115" y="72"/>
                    <a:pt x="114" y="72"/>
                  </a:cubicBezTo>
                  <a:cubicBezTo>
                    <a:pt x="114" y="70"/>
                    <a:pt x="113" y="66"/>
                    <a:pt x="113" y="65"/>
                  </a:cubicBezTo>
                  <a:cubicBezTo>
                    <a:pt x="115" y="65"/>
                    <a:pt x="130" y="61"/>
                    <a:pt x="130" y="61"/>
                  </a:cubicBezTo>
                  <a:close/>
                  <a:moveTo>
                    <a:pt x="88" y="2"/>
                  </a:moveTo>
                  <a:cubicBezTo>
                    <a:pt x="85" y="2"/>
                    <a:pt x="6" y="2"/>
                    <a:pt x="3" y="2"/>
                  </a:cubicBezTo>
                  <a:cubicBezTo>
                    <a:pt x="3" y="4"/>
                    <a:pt x="3" y="71"/>
                    <a:pt x="3" y="74"/>
                  </a:cubicBezTo>
                  <a:cubicBezTo>
                    <a:pt x="6" y="74"/>
                    <a:pt x="85" y="74"/>
                    <a:pt x="88" y="74"/>
                  </a:cubicBezTo>
                  <a:cubicBezTo>
                    <a:pt x="88" y="73"/>
                    <a:pt x="88" y="68"/>
                    <a:pt x="88" y="61"/>
                  </a:cubicBezTo>
                  <a:cubicBezTo>
                    <a:pt x="82" y="57"/>
                    <a:pt x="75" y="53"/>
                    <a:pt x="75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30"/>
                    <a:pt x="88" y="3"/>
                    <a:pt x="88" y="2"/>
                  </a:cubicBezTo>
                  <a:close/>
                  <a:moveTo>
                    <a:pt x="18" y="47"/>
                  </a:moveTo>
                  <a:cubicBezTo>
                    <a:pt x="19" y="48"/>
                    <a:pt x="20" y="47"/>
                    <a:pt x="20" y="46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5"/>
                    <a:pt x="72" y="13"/>
                    <a:pt x="71" y="13"/>
                  </a:cubicBezTo>
                  <a:cubicBezTo>
                    <a:pt x="70" y="13"/>
                    <a:pt x="69" y="13"/>
                    <a:pt x="69" y="14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6"/>
                    <a:pt x="17" y="47"/>
                    <a:pt x="1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82"/>
            <p:cNvSpPr>
              <a:spLocks noEditPoints="1"/>
            </p:cNvSpPr>
            <p:nvPr/>
          </p:nvSpPr>
          <p:spPr bwMode="auto">
            <a:xfrm>
              <a:off x="5948363" y="5016500"/>
              <a:ext cx="444500" cy="479425"/>
            </a:xfrm>
            <a:custGeom>
              <a:avLst/>
              <a:gdLst>
                <a:gd name="T0" fmla="*/ 7 w 140"/>
                <a:gd name="T1" fmla="*/ 18 h 151"/>
                <a:gd name="T2" fmla="*/ 3 w 140"/>
                <a:gd name="T3" fmla="*/ 14 h 151"/>
                <a:gd name="T4" fmla="*/ 55 w 140"/>
                <a:gd name="T5" fmla="*/ 26 h 151"/>
                <a:gd name="T6" fmla="*/ 50 w 140"/>
                <a:gd name="T7" fmla="*/ 28 h 151"/>
                <a:gd name="T8" fmla="*/ 7 w 140"/>
                <a:gd name="T9" fmla="*/ 18 h 151"/>
                <a:gd name="T10" fmla="*/ 132 w 140"/>
                <a:gd name="T11" fmla="*/ 91 h 151"/>
                <a:gd name="T12" fmla="*/ 113 w 140"/>
                <a:gd name="T13" fmla="*/ 55 h 151"/>
                <a:gd name="T14" fmla="*/ 113 w 140"/>
                <a:gd name="T15" fmla="*/ 55 h 151"/>
                <a:gd name="T16" fmla="*/ 36 w 140"/>
                <a:gd name="T17" fmla="*/ 95 h 151"/>
                <a:gd name="T18" fmla="*/ 55 w 140"/>
                <a:gd name="T19" fmla="*/ 131 h 151"/>
                <a:gd name="T20" fmla="*/ 111 w 140"/>
                <a:gd name="T21" fmla="*/ 140 h 151"/>
                <a:gd name="T22" fmla="*/ 132 w 140"/>
                <a:gd name="T23" fmla="*/ 91 h 151"/>
                <a:gd name="T24" fmla="*/ 52 w 140"/>
                <a:gd name="T25" fmla="*/ 34 h 151"/>
                <a:gd name="T26" fmla="*/ 44 w 140"/>
                <a:gd name="T27" fmla="*/ 38 h 151"/>
                <a:gd name="T28" fmla="*/ 30 w 140"/>
                <a:gd name="T29" fmla="*/ 83 h 151"/>
                <a:gd name="T30" fmla="*/ 34 w 140"/>
                <a:gd name="T31" fmla="*/ 91 h 151"/>
                <a:gd name="T32" fmla="*/ 71 w 140"/>
                <a:gd name="T33" fmla="*/ 72 h 151"/>
                <a:gd name="T34" fmla="*/ 52 w 140"/>
                <a:gd name="T35" fmla="*/ 34 h 151"/>
                <a:gd name="T36" fmla="*/ 56 w 140"/>
                <a:gd name="T37" fmla="*/ 32 h 151"/>
                <a:gd name="T38" fmla="*/ 62 w 140"/>
                <a:gd name="T39" fmla="*/ 29 h 151"/>
                <a:gd name="T40" fmla="*/ 107 w 140"/>
                <a:gd name="T41" fmla="*/ 43 h 151"/>
                <a:gd name="T42" fmla="*/ 111 w 140"/>
                <a:gd name="T43" fmla="*/ 51 h 151"/>
                <a:gd name="T44" fmla="*/ 111 w 140"/>
                <a:gd name="T45" fmla="*/ 51 h 151"/>
                <a:gd name="T46" fmla="*/ 75 w 140"/>
                <a:gd name="T47" fmla="*/ 70 h 151"/>
                <a:gd name="T48" fmla="*/ 56 w 140"/>
                <a:gd name="T49" fmla="*/ 32 h 151"/>
                <a:gd name="T50" fmla="*/ 97 w 140"/>
                <a:gd name="T51" fmla="*/ 43 h 151"/>
                <a:gd name="T52" fmla="*/ 96 w 140"/>
                <a:gd name="T53" fmla="*/ 47 h 151"/>
                <a:gd name="T54" fmla="*/ 100 w 140"/>
                <a:gd name="T55" fmla="*/ 48 h 151"/>
                <a:gd name="T56" fmla="*/ 101 w 140"/>
                <a:gd name="T57" fmla="*/ 43 h 151"/>
                <a:gd name="T58" fmla="*/ 97 w 140"/>
                <a:gd name="T59" fmla="*/ 43 h 151"/>
                <a:gd name="T60" fmla="*/ 67 w 140"/>
                <a:gd name="T61" fmla="*/ 39 h 151"/>
                <a:gd name="T62" fmla="*/ 70 w 140"/>
                <a:gd name="T63" fmla="*/ 40 h 151"/>
                <a:gd name="T64" fmla="*/ 92 w 140"/>
                <a:gd name="T65" fmla="*/ 42 h 151"/>
                <a:gd name="T66" fmla="*/ 96 w 140"/>
                <a:gd name="T67" fmla="*/ 42 h 151"/>
                <a:gd name="T68" fmla="*/ 96 w 140"/>
                <a:gd name="T69" fmla="*/ 38 h 151"/>
                <a:gd name="T70" fmla="*/ 82 w 140"/>
                <a:gd name="T71" fmla="*/ 30 h 151"/>
                <a:gd name="T72" fmla="*/ 67 w 140"/>
                <a:gd name="T73" fmla="*/ 35 h 151"/>
                <a:gd name="T74" fmla="*/ 67 w 140"/>
                <a:gd name="T75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51">
                  <a:moveTo>
                    <a:pt x="7" y="18"/>
                  </a:moveTo>
                  <a:cubicBezTo>
                    <a:pt x="4" y="20"/>
                    <a:pt x="0" y="17"/>
                    <a:pt x="3" y="14"/>
                  </a:cubicBezTo>
                  <a:cubicBezTo>
                    <a:pt x="18" y="0"/>
                    <a:pt x="49" y="5"/>
                    <a:pt x="55" y="26"/>
                  </a:cubicBezTo>
                  <a:cubicBezTo>
                    <a:pt x="57" y="30"/>
                    <a:pt x="51" y="31"/>
                    <a:pt x="50" y="28"/>
                  </a:cubicBezTo>
                  <a:cubicBezTo>
                    <a:pt x="45" y="11"/>
                    <a:pt x="19" y="7"/>
                    <a:pt x="7" y="18"/>
                  </a:cubicBezTo>
                  <a:close/>
                  <a:moveTo>
                    <a:pt x="132" y="91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63" y="147"/>
                    <a:pt x="89" y="151"/>
                    <a:pt x="111" y="140"/>
                  </a:cubicBezTo>
                  <a:cubicBezTo>
                    <a:pt x="132" y="128"/>
                    <a:pt x="140" y="107"/>
                    <a:pt x="132" y="91"/>
                  </a:cubicBezTo>
                  <a:close/>
                  <a:moveTo>
                    <a:pt x="52" y="34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28" y="47"/>
                    <a:pt x="21" y="67"/>
                    <a:pt x="30" y="8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52" y="34"/>
                  </a:lnTo>
                  <a:close/>
                  <a:moveTo>
                    <a:pt x="56" y="32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78" y="20"/>
                    <a:pt x="99" y="27"/>
                    <a:pt x="107" y="43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75" y="70"/>
                    <a:pt x="75" y="70"/>
                    <a:pt x="75" y="70"/>
                  </a:cubicBezTo>
                  <a:lnTo>
                    <a:pt x="56" y="32"/>
                  </a:lnTo>
                  <a:close/>
                  <a:moveTo>
                    <a:pt x="97" y="43"/>
                  </a:moveTo>
                  <a:cubicBezTo>
                    <a:pt x="95" y="44"/>
                    <a:pt x="95" y="46"/>
                    <a:pt x="96" y="47"/>
                  </a:cubicBezTo>
                  <a:cubicBezTo>
                    <a:pt x="97" y="49"/>
                    <a:pt x="99" y="49"/>
                    <a:pt x="100" y="48"/>
                  </a:cubicBezTo>
                  <a:cubicBezTo>
                    <a:pt x="102" y="47"/>
                    <a:pt x="102" y="45"/>
                    <a:pt x="101" y="43"/>
                  </a:cubicBezTo>
                  <a:cubicBezTo>
                    <a:pt x="100" y="42"/>
                    <a:pt x="98" y="42"/>
                    <a:pt x="97" y="43"/>
                  </a:cubicBezTo>
                  <a:close/>
                  <a:moveTo>
                    <a:pt x="67" y="39"/>
                  </a:moveTo>
                  <a:cubicBezTo>
                    <a:pt x="67" y="39"/>
                    <a:pt x="69" y="41"/>
                    <a:pt x="70" y="40"/>
                  </a:cubicBezTo>
                  <a:cubicBezTo>
                    <a:pt x="70" y="40"/>
                    <a:pt x="82" y="30"/>
                    <a:pt x="92" y="42"/>
                  </a:cubicBezTo>
                  <a:cubicBezTo>
                    <a:pt x="92" y="42"/>
                    <a:pt x="94" y="44"/>
                    <a:pt x="96" y="42"/>
                  </a:cubicBezTo>
                  <a:cubicBezTo>
                    <a:pt x="96" y="41"/>
                    <a:pt x="97" y="41"/>
                    <a:pt x="96" y="38"/>
                  </a:cubicBezTo>
                  <a:cubicBezTo>
                    <a:pt x="96" y="38"/>
                    <a:pt x="92" y="30"/>
                    <a:pt x="82" y="30"/>
                  </a:cubicBezTo>
                  <a:cubicBezTo>
                    <a:pt x="82" y="30"/>
                    <a:pt x="73" y="29"/>
                    <a:pt x="67" y="35"/>
                  </a:cubicBezTo>
                  <a:cubicBezTo>
                    <a:pt x="67" y="35"/>
                    <a:pt x="65" y="37"/>
                    <a:pt x="67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83"/>
            <p:cNvSpPr>
              <a:spLocks noEditPoints="1"/>
            </p:cNvSpPr>
            <p:nvPr/>
          </p:nvSpPr>
          <p:spPr bwMode="auto">
            <a:xfrm>
              <a:off x="5945188" y="3219450"/>
              <a:ext cx="450850" cy="415925"/>
            </a:xfrm>
            <a:custGeom>
              <a:avLst/>
              <a:gdLst>
                <a:gd name="T0" fmla="*/ 134 w 142"/>
                <a:gd name="T1" fmla="*/ 8 h 131"/>
                <a:gd name="T2" fmla="*/ 106 w 142"/>
                <a:gd name="T3" fmla="*/ 8 h 131"/>
                <a:gd name="T4" fmla="*/ 57 w 142"/>
                <a:gd name="T5" fmla="*/ 57 h 131"/>
                <a:gd name="T6" fmla="*/ 85 w 142"/>
                <a:gd name="T7" fmla="*/ 85 h 131"/>
                <a:gd name="T8" fmla="*/ 134 w 142"/>
                <a:gd name="T9" fmla="*/ 36 h 131"/>
                <a:gd name="T10" fmla="*/ 134 w 142"/>
                <a:gd name="T11" fmla="*/ 8 h 131"/>
                <a:gd name="T12" fmla="*/ 70 w 142"/>
                <a:gd name="T13" fmla="*/ 55 h 131"/>
                <a:gd name="T14" fmla="*/ 112 w 142"/>
                <a:gd name="T15" fmla="*/ 13 h 131"/>
                <a:gd name="T16" fmla="*/ 115 w 142"/>
                <a:gd name="T17" fmla="*/ 13 h 131"/>
                <a:gd name="T18" fmla="*/ 115 w 142"/>
                <a:gd name="T19" fmla="*/ 16 h 131"/>
                <a:gd name="T20" fmla="*/ 73 w 142"/>
                <a:gd name="T21" fmla="*/ 58 h 131"/>
                <a:gd name="T22" fmla="*/ 70 w 142"/>
                <a:gd name="T23" fmla="*/ 55 h 131"/>
                <a:gd name="T24" fmla="*/ 77 w 142"/>
                <a:gd name="T25" fmla="*/ 62 h 131"/>
                <a:gd name="T26" fmla="*/ 122 w 142"/>
                <a:gd name="T27" fmla="*/ 16 h 131"/>
                <a:gd name="T28" fmla="*/ 126 w 142"/>
                <a:gd name="T29" fmla="*/ 16 h 131"/>
                <a:gd name="T30" fmla="*/ 126 w 142"/>
                <a:gd name="T31" fmla="*/ 20 h 131"/>
                <a:gd name="T32" fmla="*/ 80 w 142"/>
                <a:gd name="T33" fmla="*/ 65 h 131"/>
                <a:gd name="T34" fmla="*/ 77 w 142"/>
                <a:gd name="T35" fmla="*/ 62 h 131"/>
                <a:gd name="T36" fmla="*/ 129 w 142"/>
                <a:gd name="T37" fmla="*/ 30 h 131"/>
                <a:gd name="T38" fmla="*/ 87 w 142"/>
                <a:gd name="T39" fmla="*/ 72 h 131"/>
                <a:gd name="T40" fmla="*/ 84 w 142"/>
                <a:gd name="T41" fmla="*/ 68 h 131"/>
                <a:gd name="T42" fmla="*/ 126 w 142"/>
                <a:gd name="T43" fmla="*/ 27 h 131"/>
                <a:gd name="T44" fmla="*/ 129 w 142"/>
                <a:gd name="T45" fmla="*/ 27 h 131"/>
                <a:gd name="T46" fmla="*/ 129 w 142"/>
                <a:gd name="T47" fmla="*/ 30 h 131"/>
                <a:gd name="T48" fmla="*/ 68 w 142"/>
                <a:gd name="T49" fmla="*/ 82 h 131"/>
                <a:gd name="T50" fmla="*/ 45 w 142"/>
                <a:gd name="T51" fmla="*/ 105 h 131"/>
                <a:gd name="T52" fmla="*/ 48 w 142"/>
                <a:gd name="T53" fmla="*/ 108 h 131"/>
                <a:gd name="T54" fmla="*/ 45 w 142"/>
                <a:gd name="T55" fmla="*/ 113 h 131"/>
                <a:gd name="T56" fmla="*/ 15 w 142"/>
                <a:gd name="T57" fmla="*/ 131 h 131"/>
                <a:gd name="T58" fmla="*/ 10 w 142"/>
                <a:gd name="T59" fmla="*/ 126 h 131"/>
                <a:gd name="T60" fmla="*/ 28 w 142"/>
                <a:gd name="T61" fmla="*/ 96 h 131"/>
                <a:gd name="T62" fmla="*/ 34 w 142"/>
                <a:gd name="T63" fmla="*/ 93 h 131"/>
                <a:gd name="T64" fmla="*/ 36 w 142"/>
                <a:gd name="T65" fmla="*/ 96 h 131"/>
                <a:gd name="T66" fmla="*/ 59 w 142"/>
                <a:gd name="T67" fmla="*/ 73 h 131"/>
                <a:gd name="T68" fmla="*/ 68 w 142"/>
                <a:gd name="T69" fmla="*/ 82 h 131"/>
                <a:gd name="T70" fmla="*/ 31 w 142"/>
                <a:gd name="T71" fmla="*/ 64 h 131"/>
                <a:gd name="T72" fmla="*/ 0 w 142"/>
                <a:gd name="T73" fmla="*/ 32 h 131"/>
                <a:gd name="T74" fmla="*/ 2 w 142"/>
                <a:gd name="T75" fmla="*/ 22 h 131"/>
                <a:gd name="T76" fmla="*/ 3 w 142"/>
                <a:gd name="T77" fmla="*/ 24 h 131"/>
                <a:gd name="T78" fmla="*/ 14 w 142"/>
                <a:gd name="T79" fmla="*/ 35 h 131"/>
                <a:gd name="T80" fmla="*/ 35 w 142"/>
                <a:gd name="T81" fmla="*/ 35 h 131"/>
                <a:gd name="T82" fmla="*/ 35 w 142"/>
                <a:gd name="T83" fmla="*/ 14 h 131"/>
                <a:gd name="T84" fmla="*/ 24 w 142"/>
                <a:gd name="T85" fmla="*/ 3 h 131"/>
                <a:gd name="T86" fmla="*/ 23 w 142"/>
                <a:gd name="T87" fmla="*/ 2 h 131"/>
                <a:gd name="T88" fmla="*/ 31 w 142"/>
                <a:gd name="T89" fmla="*/ 1 h 131"/>
                <a:gd name="T90" fmla="*/ 62 w 142"/>
                <a:gd name="T91" fmla="*/ 32 h 131"/>
                <a:gd name="T92" fmla="*/ 31 w 142"/>
                <a:gd name="T93" fmla="*/ 64 h 131"/>
                <a:gd name="T94" fmla="*/ 101 w 142"/>
                <a:gd name="T95" fmla="*/ 75 h 131"/>
                <a:gd name="T96" fmla="*/ 77 w 142"/>
                <a:gd name="T97" fmla="*/ 100 h 131"/>
                <a:gd name="T98" fmla="*/ 102 w 142"/>
                <a:gd name="T99" fmla="*/ 125 h 131"/>
                <a:gd name="T100" fmla="*/ 126 w 142"/>
                <a:gd name="T101" fmla="*/ 125 h 131"/>
                <a:gd name="T102" fmla="*/ 126 w 142"/>
                <a:gd name="T103" fmla="*/ 100 h 131"/>
                <a:gd name="T104" fmla="*/ 101 w 142"/>
                <a:gd name="T105" fmla="*/ 75 h 131"/>
                <a:gd name="T106" fmla="*/ 120 w 142"/>
                <a:gd name="T107" fmla="*/ 118 h 131"/>
                <a:gd name="T108" fmla="*/ 109 w 142"/>
                <a:gd name="T109" fmla="*/ 118 h 131"/>
                <a:gd name="T110" fmla="*/ 109 w 142"/>
                <a:gd name="T111" fmla="*/ 108 h 131"/>
                <a:gd name="T112" fmla="*/ 120 w 142"/>
                <a:gd name="T113" fmla="*/ 108 h 131"/>
                <a:gd name="T114" fmla="*/ 120 w 142"/>
                <a:gd name="T115" fmla="*/ 11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1">
                  <a:moveTo>
                    <a:pt x="134" y="8"/>
                  </a:moveTo>
                  <a:cubicBezTo>
                    <a:pt x="126" y="0"/>
                    <a:pt x="114" y="0"/>
                    <a:pt x="106" y="8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42" y="28"/>
                    <a:pt x="142" y="16"/>
                    <a:pt x="134" y="8"/>
                  </a:cubicBezTo>
                  <a:close/>
                  <a:moveTo>
                    <a:pt x="70" y="55"/>
                  </a:moveTo>
                  <a:cubicBezTo>
                    <a:pt x="112" y="13"/>
                    <a:pt x="112" y="13"/>
                    <a:pt x="112" y="13"/>
                  </a:cubicBezTo>
                  <a:cubicBezTo>
                    <a:pt x="113" y="12"/>
                    <a:pt x="114" y="12"/>
                    <a:pt x="115" y="13"/>
                  </a:cubicBezTo>
                  <a:cubicBezTo>
                    <a:pt x="116" y="14"/>
                    <a:pt x="116" y="15"/>
                    <a:pt x="115" y="16"/>
                  </a:cubicBezTo>
                  <a:cubicBezTo>
                    <a:pt x="73" y="58"/>
                    <a:pt x="73" y="58"/>
                    <a:pt x="73" y="58"/>
                  </a:cubicBezTo>
                  <a:lnTo>
                    <a:pt x="70" y="55"/>
                  </a:lnTo>
                  <a:close/>
                  <a:moveTo>
                    <a:pt x="77" y="62"/>
                  </a:moveTo>
                  <a:cubicBezTo>
                    <a:pt x="122" y="16"/>
                    <a:pt x="122" y="16"/>
                    <a:pt x="122" y="16"/>
                  </a:cubicBezTo>
                  <a:cubicBezTo>
                    <a:pt x="123" y="15"/>
                    <a:pt x="125" y="15"/>
                    <a:pt x="126" y="16"/>
                  </a:cubicBezTo>
                  <a:cubicBezTo>
                    <a:pt x="126" y="17"/>
                    <a:pt x="126" y="19"/>
                    <a:pt x="126" y="20"/>
                  </a:cubicBezTo>
                  <a:cubicBezTo>
                    <a:pt x="80" y="65"/>
                    <a:pt x="80" y="65"/>
                    <a:pt x="80" y="65"/>
                  </a:cubicBezTo>
                  <a:lnTo>
                    <a:pt x="77" y="62"/>
                  </a:lnTo>
                  <a:close/>
                  <a:moveTo>
                    <a:pt x="129" y="30"/>
                  </a:moveTo>
                  <a:cubicBezTo>
                    <a:pt x="87" y="72"/>
                    <a:pt x="87" y="72"/>
                    <a:pt x="87" y="72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7" y="26"/>
                    <a:pt x="128" y="26"/>
                    <a:pt x="129" y="27"/>
                  </a:cubicBezTo>
                  <a:cubicBezTo>
                    <a:pt x="130" y="28"/>
                    <a:pt x="130" y="29"/>
                    <a:pt x="129" y="30"/>
                  </a:cubicBezTo>
                  <a:close/>
                  <a:moveTo>
                    <a:pt x="68" y="82"/>
                  </a:moveTo>
                  <a:cubicBezTo>
                    <a:pt x="45" y="105"/>
                    <a:pt x="45" y="105"/>
                    <a:pt x="45" y="105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59" y="73"/>
                    <a:pt x="59" y="73"/>
                    <a:pt x="59" y="73"/>
                  </a:cubicBezTo>
                  <a:lnTo>
                    <a:pt x="68" y="82"/>
                  </a:lnTo>
                  <a:close/>
                  <a:moveTo>
                    <a:pt x="31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29"/>
                    <a:pt x="0" y="25"/>
                    <a:pt x="2" y="22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20" y="41"/>
                    <a:pt x="29" y="41"/>
                    <a:pt x="35" y="35"/>
                  </a:cubicBezTo>
                  <a:cubicBezTo>
                    <a:pt x="41" y="29"/>
                    <a:pt x="41" y="20"/>
                    <a:pt x="35" y="1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3" y="2"/>
                  </a:cubicBezTo>
                  <a:cubicBezTo>
                    <a:pt x="26" y="2"/>
                    <a:pt x="28" y="1"/>
                    <a:pt x="31" y="1"/>
                  </a:cubicBezTo>
                  <a:cubicBezTo>
                    <a:pt x="48" y="1"/>
                    <a:pt x="62" y="15"/>
                    <a:pt x="62" y="32"/>
                  </a:cubicBezTo>
                  <a:cubicBezTo>
                    <a:pt x="62" y="50"/>
                    <a:pt x="48" y="64"/>
                    <a:pt x="31" y="64"/>
                  </a:cubicBezTo>
                  <a:close/>
                  <a:moveTo>
                    <a:pt x="101" y="75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8" y="131"/>
                    <a:pt x="119" y="131"/>
                    <a:pt x="126" y="125"/>
                  </a:cubicBezTo>
                  <a:cubicBezTo>
                    <a:pt x="133" y="118"/>
                    <a:pt x="133" y="107"/>
                    <a:pt x="126" y="100"/>
                  </a:cubicBezTo>
                  <a:lnTo>
                    <a:pt x="101" y="75"/>
                  </a:lnTo>
                  <a:close/>
                  <a:moveTo>
                    <a:pt x="120" y="118"/>
                  </a:moveTo>
                  <a:cubicBezTo>
                    <a:pt x="117" y="121"/>
                    <a:pt x="112" y="121"/>
                    <a:pt x="109" y="118"/>
                  </a:cubicBezTo>
                  <a:cubicBezTo>
                    <a:pt x="107" y="115"/>
                    <a:pt x="107" y="111"/>
                    <a:pt x="109" y="108"/>
                  </a:cubicBezTo>
                  <a:cubicBezTo>
                    <a:pt x="112" y="105"/>
                    <a:pt x="117" y="105"/>
                    <a:pt x="120" y="108"/>
                  </a:cubicBezTo>
                  <a:cubicBezTo>
                    <a:pt x="122" y="111"/>
                    <a:pt x="122" y="115"/>
                    <a:pt x="12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84"/>
            <p:cNvSpPr>
              <a:spLocks noEditPoints="1"/>
            </p:cNvSpPr>
            <p:nvPr/>
          </p:nvSpPr>
          <p:spPr bwMode="auto">
            <a:xfrm>
              <a:off x="4159250" y="4152900"/>
              <a:ext cx="381000" cy="381000"/>
            </a:xfrm>
            <a:custGeom>
              <a:avLst/>
              <a:gdLst>
                <a:gd name="T0" fmla="*/ 94 w 240"/>
                <a:gd name="T1" fmla="*/ 168 h 240"/>
                <a:gd name="T2" fmla="*/ 48 w 240"/>
                <a:gd name="T3" fmla="*/ 214 h 240"/>
                <a:gd name="T4" fmla="*/ 76 w 240"/>
                <a:gd name="T5" fmla="*/ 240 h 240"/>
                <a:gd name="T6" fmla="*/ 0 w 240"/>
                <a:gd name="T7" fmla="*/ 240 h 240"/>
                <a:gd name="T8" fmla="*/ 0 w 240"/>
                <a:gd name="T9" fmla="*/ 166 h 240"/>
                <a:gd name="T10" fmla="*/ 28 w 240"/>
                <a:gd name="T11" fmla="*/ 192 h 240"/>
                <a:gd name="T12" fmla="*/ 72 w 240"/>
                <a:gd name="T13" fmla="*/ 148 h 240"/>
                <a:gd name="T14" fmla="*/ 94 w 240"/>
                <a:gd name="T15" fmla="*/ 168 h 240"/>
                <a:gd name="T16" fmla="*/ 166 w 240"/>
                <a:gd name="T17" fmla="*/ 0 h 240"/>
                <a:gd name="T18" fmla="*/ 192 w 240"/>
                <a:gd name="T19" fmla="*/ 28 h 240"/>
                <a:gd name="T20" fmla="*/ 146 w 240"/>
                <a:gd name="T21" fmla="*/ 74 h 240"/>
                <a:gd name="T22" fmla="*/ 168 w 240"/>
                <a:gd name="T23" fmla="*/ 94 h 240"/>
                <a:gd name="T24" fmla="*/ 214 w 240"/>
                <a:gd name="T25" fmla="*/ 48 h 240"/>
                <a:gd name="T26" fmla="*/ 240 w 240"/>
                <a:gd name="T27" fmla="*/ 76 h 240"/>
                <a:gd name="T28" fmla="*/ 240 w 240"/>
                <a:gd name="T29" fmla="*/ 0 h 240"/>
                <a:gd name="T30" fmla="*/ 166 w 240"/>
                <a:gd name="T31" fmla="*/ 0 h 240"/>
                <a:gd name="T32" fmla="*/ 72 w 240"/>
                <a:gd name="T33" fmla="*/ 94 h 240"/>
                <a:gd name="T34" fmla="*/ 94 w 240"/>
                <a:gd name="T35" fmla="*/ 74 h 240"/>
                <a:gd name="T36" fmla="*/ 48 w 240"/>
                <a:gd name="T37" fmla="*/ 28 h 240"/>
                <a:gd name="T38" fmla="*/ 76 w 240"/>
                <a:gd name="T39" fmla="*/ 0 h 240"/>
                <a:gd name="T40" fmla="*/ 0 w 240"/>
                <a:gd name="T41" fmla="*/ 0 h 240"/>
                <a:gd name="T42" fmla="*/ 0 w 240"/>
                <a:gd name="T43" fmla="*/ 76 h 240"/>
                <a:gd name="T44" fmla="*/ 28 w 240"/>
                <a:gd name="T45" fmla="*/ 48 h 240"/>
                <a:gd name="T46" fmla="*/ 72 w 240"/>
                <a:gd name="T47" fmla="*/ 94 h 240"/>
                <a:gd name="T48" fmla="*/ 168 w 240"/>
                <a:gd name="T49" fmla="*/ 148 h 240"/>
                <a:gd name="T50" fmla="*/ 146 w 240"/>
                <a:gd name="T51" fmla="*/ 168 h 240"/>
                <a:gd name="T52" fmla="*/ 192 w 240"/>
                <a:gd name="T53" fmla="*/ 214 h 240"/>
                <a:gd name="T54" fmla="*/ 166 w 240"/>
                <a:gd name="T55" fmla="*/ 240 h 240"/>
                <a:gd name="T56" fmla="*/ 240 w 240"/>
                <a:gd name="T57" fmla="*/ 240 h 240"/>
                <a:gd name="T58" fmla="*/ 240 w 240"/>
                <a:gd name="T59" fmla="*/ 166 h 240"/>
                <a:gd name="T60" fmla="*/ 214 w 240"/>
                <a:gd name="T61" fmla="*/ 192 h 240"/>
                <a:gd name="T62" fmla="*/ 168 w 240"/>
                <a:gd name="T63" fmla="*/ 1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240">
                  <a:moveTo>
                    <a:pt x="94" y="168"/>
                  </a:moveTo>
                  <a:lnTo>
                    <a:pt x="48" y="214"/>
                  </a:lnTo>
                  <a:lnTo>
                    <a:pt x="76" y="240"/>
                  </a:lnTo>
                  <a:lnTo>
                    <a:pt x="0" y="240"/>
                  </a:lnTo>
                  <a:lnTo>
                    <a:pt x="0" y="166"/>
                  </a:lnTo>
                  <a:lnTo>
                    <a:pt x="28" y="192"/>
                  </a:lnTo>
                  <a:lnTo>
                    <a:pt x="72" y="148"/>
                  </a:lnTo>
                  <a:lnTo>
                    <a:pt x="94" y="168"/>
                  </a:lnTo>
                  <a:close/>
                  <a:moveTo>
                    <a:pt x="166" y="0"/>
                  </a:moveTo>
                  <a:lnTo>
                    <a:pt x="192" y="28"/>
                  </a:lnTo>
                  <a:lnTo>
                    <a:pt x="146" y="74"/>
                  </a:lnTo>
                  <a:lnTo>
                    <a:pt x="168" y="94"/>
                  </a:lnTo>
                  <a:lnTo>
                    <a:pt x="214" y="48"/>
                  </a:lnTo>
                  <a:lnTo>
                    <a:pt x="240" y="76"/>
                  </a:lnTo>
                  <a:lnTo>
                    <a:pt x="240" y="0"/>
                  </a:lnTo>
                  <a:lnTo>
                    <a:pt x="166" y="0"/>
                  </a:lnTo>
                  <a:close/>
                  <a:moveTo>
                    <a:pt x="72" y="94"/>
                  </a:moveTo>
                  <a:lnTo>
                    <a:pt x="94" y="74"/>
                  </a:lnTo>
                  <a:lnTo>
                    <a:pt x="48" y="2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28" y="48"/>
                  </a:lnTo>
                  <a:lnTo>
                    <a:pt x="72" y="94"/>
                  </a:lnTo>
                  <a:close/>
                  <a:moveTo>
                    <a:pt x="168" y="148"/>
                  </a:moveTo>
                  <a:lnTo>
                    <a:pt x="146" y="168"/>
                  </a:lnTo>
                  <a:lnTo>
                    <a:pt x="192" y="214"/>
                  </a:lnTo>
                  <a:lnTo>
                    <a:pt x="166" y="240"/>
                  </a:lnTo>
                  <a:lnTo>
                    <a:pt x="240" y="240"/>
                  </a:lnTo>
                  <a:lnTo>
                    <a:pt x="240" y="166"/>
                  </a:lnTo>
                  <a:lnTo>
                    <a:pt x="214" y="192"/>
                  </a:lnTo>
                  <a:lnTo>
                    <a:pt x="168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85"/>
            <p:cNvSpPr>
              <a:spLocks noEditPoints="1"/>
            </p:cNvSpPr>
            <p:nvPr/>
          </p:nvSpPr>
          <p:spPr bwMode="auto">
            <a:xfrm>
              <a:off x="3251200" y="4152900"/>
              <a:ext cx="381000" cy="381000"/>
            </a:xfrm>
            <a:custGeom>
              <a:avLst/>
              <a:gdLst>
                <a:gd name="T0" fmla="*/ 64 w 240"/>
                <a:gd name="T1" fmla="*/ 44 h 240"/>
                <a:gd name="T2" fmla="*/ 90 w 240"/>
                <a:gd name="T3" fmla="*/ 20 h 240"/>
                <a:gd name="T4" fmla="*/ 90 w 240"/>
                <a:gd name="T5" fmla="*/ 90 h 240"/>
                <a:gd name="T6" fmla="*/ 18 w 240"/>
                <a:gd name="T7" fmla="*/ 90 h 240"/>
                <a:gd name="T8" fmla="*/ 44 w 240"/>
                <a:gd name="T9" fmla="*/ 66 h 240"/>
                <a:gd name="T10" fmla="*/ 0 w 240"/>
                <a:gd name="T11" fmla="*/ 22 h 240"/>
                <a:gd name="T12" fmla="*/ 22 w 240"/>
                <a:gd name="T13" fmla="*/ 0 h 240"/>
                <a:gd name="T14" fmla="*/ 64 w 240"/>
                <a:gd name="T15" fmla="*/ 44 h 240"/>
                <a:gd name="T16" fmla="*/ 196 w 240"/>
                <a:gd name="T17" fmla="*/ 66 h 240"/>
                <a:gd name="T18" fmla="*/ 240 w 240"/>
                <a:gd name="T19" fmla="*/ 22 h 240"/>
                <a:gd name="T20" fmla="*/ 218 w 240"/>
                <a:gd name="T21" fmla="*/ 0 h 240"/>
                <a:gd name="T22" fmla="*/ 176 w 240"/>
                <a:gd name="T23" fmla="*/ 44 h 240"/>
                <a:gd name="T24" fmla="*/ 150 w 240"/>
                <a:gd name="T25" fmla="*/ 20 h 240"/>
                <a:gd name="T26" fmla="*/ 150 w 240"/>
                <a:gd name="T27" fmla="*/ 90 h 240"/>
                <a:gd name="T28" fmla="*/ 222 w 240"/>
                <a:gd name="T29" fmla="*/ 90 h 240"/>
                <a:gd name="T30" fmla="*/ 196 w 240"/>
                <a:gd name="T31" fmla="*/ 66 h 240"/>
                <a:gd name="T32" fmla="*/ 44 w 240"/>
                <a:gd name="T33" fmla="*/ 176 h 240"/>
                <a:gd name="T34" fmla="*/ 0 w 240"/>
                <a:gd name="T35" fmla="*/ 220 h 240"/>
                <a:gd name="T36" fmla="*/ 22 w 240"/>
                <a:gd name="T37" fmla="*/ 240 h 240"/>
                <a:gd name="T38" fmla="*/ 64 w 240"/>
                <a:gd name="T39" fmla="*/ 196 h 240"/>
                <a:gd name="T40" fmla="*/ 90 w 240"/>
                <a:gd name="T41" fmla="*/ 222 h 240"/>
                <a:gd name="T42" fmla="*/ 90 w 240"/>
                <a:gd name="T43" fmla="*/ 150 h 240"/>
                <a:gd name="T44" fmla="*/ 18 w 240"/>
                <a:gd name="T45" fmla="*/ 150 h 240"/>
                <a:gd name="T46" fmla="*/ 44 w 240"/>
                <a:gd name="T47" fmla="*/ 176 h 240"/>
                <a:gd name="T48" fmla="*/ 222 w 240"/>
                <a:gd name="T49" fmla="*/ 150 h 240"/>
                <a:gd name="T50" fmla="*/ 150 w 240"/>
                <a:gd name="T51" fmla="*/ 150 h 240"/>
                <a:gd name="T52" fmla="*/ 150 w 240"/>
                <a:gd name="T53" fmla="*/ 222 h 240"/>
                <a:gd name="T54" fmla="*/ 176 w 240"/>
                <a:gd name="T55" fmla="*/ 196 h 240"/>
                <a:gd name="T56" fmla="*/ 218 w 240"/>
                <a:gd name="T57" fmla="*/ 240 h 240"/>
                <a:gd name="T58" fmla="*/ 240 w 240"/>
                <a:gd name="T59" fmla="*/ 220 h 240"/>
                <a:gd name="T60" fmla="*/ 196 w 240"/>
                <a:gd name="T61" fmla="*/ 176 h 240"/>
                <a:gd name="T62" fmla="*/ 222 w 240"/>
                <a:gd name="T63" fmla="*/ 15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240">
                  <a:moveTo>
                    <a:pt x="64" y="44"/>
                  </a:moveTo>
                  <a:lnTo>
                    <a:pt x="90" y="20"/>
                  </a:lnTo>
                  <a:lnTo>
                    <a:pt x="90" y="90"/>
                  </a:lnTo>
                  <a:lnTo>
                    <a:pt x="18" y="90"/>
                  </a:lnTo>
                  <a:lnTo>
                    <a:pt x="44" y="66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4" y="44"/>
                  </a:lnTo>
                  <a:close/>
                  <a:moveTo>
                    <a:pt x="196" y="66"/>
                  </a:moveTo>
                  <a:lnTo>
                    <a:pt x="240" y="22"/>
                  </a:lnTo>
                  <a:lnTo>
                    <a:pt x="218" y="0"/>
                  </a:lnTo>
                  <a:lnTo>
                    <a:pt x="176" y="44"/>
                  </a:lnTo>
                  <a:lnTo>
                    <a:pt x="150" y="20"/>
                  </a:lnTo>
                  <a:lnTo>
                    <a:pt x="150" y="90"/>
                  </a:lnTo>
                  <a:lnTo>
                    <a:pt x="222" y="90"/>
                  </a:lnTo>
                  <a:lnTo>
                    <a:pt x="196" y="66"/>
                  </a:lnTo>
                  <a:close/>
                  <a:moveTo>
                    <a:pt x="44" y="176"/>
                  </a:moveTo>
                  <a:lnTo>
                    <a:pt x="0" y="220"/>
                  </a:lnTo>
                  <a:lnTo>
                    <a:pt x="22" y="240"/>
                  </a:lnTo>
                  <a:lnTo>
                    <a:pt x="64" y="196"/>
                  </a:lnTo>
                  <a:lnTo>
                    <a:pt x="90" y="222"/>
                  </a:lnTo>
                  <a:lnTo>
                    <a:pt x="90" y="150"/>
                  </a:lnTo>
                  <a:lnTo>
                    <a:pt x="18" y="150"/>
                  </a:lnTo>
                  <a:lnTo>
                    <a:pt x="44" y="176"/>
                  </a:lnTo>
                  <a:close/>
                  <a:moveTo>
                    <a:pt x="222" y="150"/>
                  </a:moveTo>
                  <a:lnTo>
                    <a:pt x="150" y="150"/>
                  </a:lnTo>
                  <a:lnTo>
                    <a:pt x="150" y="222"/>
                  </a:lnTo>
                  <a:lnTo>
                    <a:pt x="176" y="196"/>
                  </a:lnTo>
                  <a:lnTo>
                    <a:pt x="218" y="240"/>
                  </a:lnTo>
                  <a:lnTo>
                    <a:pt x="240" y="220"/>
                  </a:lnTo>
                  <a:lnTo>
                    <a:pt x="196" y="176"/>
                  </a:lnTo>
                  <a:lnTo>
                    <a:pt x="222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86"/>
            <p:cNvSpPr>
              <a:spLocks noEditPoints="1"/>
            </p:cNvSpPr>
            <p:nvPr/>
          </p:nvSpPr>
          <p:spPr bwMode="auto">
            <a:xfrm>
              <a:off x="8662988" y="3200400"/>
              <a:ext cx="457200" cy="457200"/>
            </a:xfrm>
            <a:custGeom>
              <a:avLst/>
              <a:gdLst>
                <a:gd name="T0" fmla="*/ 72 w 144"/>
                <a:gd name="T1" fmla="*/ 0 h 144"/>
                <a:gd name="T2" fmla="*/ 72 w 144"/>
                <a:gd name="T3" fmla="*/ 133 h 144"/>
                <a:gd name="T4" fmla="*/ 70 w 144"/>
                <a:gd name="T5" fmla="*/ 31 h 144"/>
                <a:gd name="T6" fmla="*/ 75 w 144"/>
                <a:gd name="T7" fmla="*/ 30 h 144"/>
                <a:gd name="T8" fmla="*/ 75 w 144"/>
                <a:gd name="T9" fmla="*/ 27 h 144"/>
                <a:gd name="T10" fmla="*/ 74 w 144"/>
                <a:gd name="T11" fmla="*/ 22 h 144"/>
                <a:gd name="T12" fmla="*/ 78 w 144"/>
                <a:gd name="T13" fmla="*/ 26 h 144"/>
                <a:gd name="T14" fmla="*/ 98 w 144"/>
                <a:gd name="T15" fmla="*/ 28 h 144"/>
                <a:gd name="T16" fmla="*/ 111 w 144"/>
                <a:gd name="T17" fmla="*/ 48 h 144"/>
                <a:gd name="T18" fmla="*/ 116 w 144"/>
                <a:gd name="T19" fmla="*/ 48 h 144"/>
                <a:gd name="T20" fmla="*/ 116 w 144"/>
                <a:gd name="T21" fmla="*/ 56 h 144"/>
                <a:gd name="T22" fmla="*/ 115 w 144"/>
                <a:gd name="T23" fmla="*/ 48 h 144"/>
                <a:gd name="T24" fmla="*/ 121 w 144"/>
                <a:gd name="T25" fmla="*/ 78 h 144"/>
                <a:gd name="T26" fmla="*/ 121 w 144"/>
                <a:gd name="T27" fmla="*/ 76 h 144"/>
                <a:gd name="T28" fmla="*/ 119 w 144"/>
                <a:gd name="T29" fmla="*/ 72 h 144"/>
                <a:gd name="T30" fmla="*/ 117 w 144"/>
                <a:gd name="T31" fmla="*/ 69 h 144"/>
                <a:gd name="T32" fmla="*/ 122 w 144"/>
                <a:gd name="T33" fmla="*/ 75 h 144"/>
                <a:gd name="T34" fmla="*/ 114 w 144"/>
                <a:gd name="T35" fmla="*/ 100 h 144"/>
                <a:gd name="T36" fmla="*/ 111 w 144"/>
                <a:gd name="T37" fmla="*/ 90 h 144"/>
                <a:gd name="T38" fmla="*/ 114 w 144"/>
                <a:gd name="T39" fmla="*/ 97 h 144"/>
                <a:gd name="T40" fmla="*/ 93 w 144"/>
                <a:gd name="T41" fmla="*/ 120 h 144"/>
                <a:gd name="T42" fmla="*/ 98 w 144"/>
                <a:gd name="T43" fmla="*/ 115 h 144"/>
                <a:gd name="T44" fmla="*/ 100 w 144"/>
                <a:gd name="T45" fmla="*/ 111 h 144"/>
                <a:gd name="T46" fmla="*/ 73 w 144"/>
                <a:gd name="T47" fmla="*/ 118 h 144"/>
                <a:gd name="T48" fmla="*/ 75 w 144"/>
                <a:gd name="T49" fmla="*/ 114 h 144"/>
                <a:gd name="T50" fmla="*/ 73 w 144"/>
                <a:gd name="T51" fmla="*/ 125 h 144"/>
                <a:gd name="T52" fmla="*/ 74 w 144"/>
                <a:gd name="T53" fmla="*/ 123 h 144"/>
                <a:gd name="T54" fmla="*/ 73 w 144"/>
                <a:gd name="T55" fmla="*/ 120 h 144"/>
                <a:gd name="T56" fmla="*/ 53 w 144"/>
                <a:gd name="T57" fmla="*/ 109 h 144"/>
                <a:gd name="T58" fmla="*/ 49 w 144"/>
                <a:gd name="T59" fmla="*/ 119 h 144"/>
                <a:gd name="T60" fmla="*/ 52 w 144"/>
                <a:gd name="T61" fmla="*/ 111 h 144"/>
                <a:gd name="T62" fmla="*/ 35 w 144"/>
                <a:gd name="T63" fmla="*/ 92 h 144"/>
                <a:gd name="T64" fmla="*/ 30 w 144"/>
                <a:gd name="T65" fmla="*/ 98 h 144"/>
                <a:gd name="T66" fmla="*/ 36 w 144"/>
                <a:gd name="T67" fmla="*/ 99 h 144"/>
                <a:gd name="T68" fmla="*/ 33 w 144"/>
                <a:gd name="T69" fmla="*/ 93 h 144"/>
                <a:gd name="T70" fmla="*/ 34 w 144"/>
                <a:gd name="T71" fmla="*/ 101 h 144"/>
                <a:gd name="T72" fmla="*/ 35 w 144"/>
                <a:gd name="T73" fmla="*/ 99 h 144"/>
                <a:gd name="T74" fmla="*/ 23 w 144"/>
                <a:gd name="T75" fmla="*/ 73 h 144"/>
                <a:gd name="T76" fmla="*/ 23 w 144"/>
                <a:gd name="T77" fmla="*/ 77 h 144"/>
                <a:gd name="T78" fmla="*/ 28 w 144"/>
                <a:gd name="T79" fmla="*/ 70 h 144"/>
                <a:gd name="T80" fmla="*/ 23 w 144"/>
                <a:gd name="T81" fmla="*/ 71 h 144"/>
                <a:gd name="T82" fmla="*/ 27 w 144"/>
                <a:gd name="T83" fmla="*/ 73 h 144"/>
                <a:gd name="T84" fmla="*/ 30 w 144"/>
                <a:gd name="T85" fmla="*/ 55 h 144"/>
                <a:gd name="T86" fmla="*/ 41 w 144"/>
                <a:gd name="T87" fmla="*/ 53 h 144"/>
                <a:gd name="T88" fmla="*/ 33 w 144"/>
                <a:gd name="T89" fmla="*/ 50 h 144"/>
                <a:gd name="T90" fmla="*/ 40 w 144"/>
                <a:gd name="T91" fmla="*/ 47 h 144"/>
                <a:gd name="T92" fmla="*/ 35 w 144"/>
                <a:gd name="T93" fmla="*/ 50 h 144"/>
                <a:gd name="T94" fmla="*/ 49 w 144"/>
                <a:gd name="T95" fmla="*/ 28 h 144"/>
                <a:gd name="T96" fmla="*/ 53 w 144"/>
                <a:gd name="T97" fmla="*/ 30 h 144"/>
                <a:gd name="T98" fmla="*/ 54 w 144"/>
                <a:gd name="T99" fmla="*/ 37 h 144"/>
                <a:gd name="T100" fmla="*/ 73 w 144"/>
                <a:gd name="T101" fmla="*/ 33 h 144"/>
                <a:gd name="T102" fmla="*/ 38 w 144"/>
                <a:gd name="T103" fmla="*/ 93 h 144"/>
                <a:gd name="T104" fmla="*/ 76 w 144"/>
                <a:gd name="T105" fmla="*/ 69 h 144"/>
                <a:gd name="T106" fmla="*/ 73 w 144"/>
                <a:gd name="T107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3"/>
                    <a:pt x="0" y="72"/>
                  </a:cubicBezTo>
                  <a:cubicBezTo>
                    <a:pt x="0" y="112"/>
                    <a:pt x="33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3"/>
                    <a:pt x="112" y="0"/>
                    <a:pt x="72" y="0"/>
                  </a:cubicBezTo>
                  <a:close/>
                  <a:moveTo>
                    <a:pt x="72" y="133"/>
                  </a:moveTo>
                  <a:cubicBezTo>
                    <a:pt x="39" y="133"/>
                    <a:pt x="12" y="106"/>
                    <a:pt x="12" y="72"/>
                  </a:cubicBezTo>
                  <a:cubicBezTo>
                    <a:pt x="12" y="39"/>
                    <a:pt x="39" y="12"/>
                    <a:pt x="72" y="12"/>
                  </a:cubicBezTo>
                  <a:cubicBezTo>
                    <a:pt x="106" y="12"/>
                    <a:pt x="133" y="39"/>
                    <a:pt x="133" y="72"/>
                  </a:cubicBezTo>
                  <a:cubicBezTo>
                    <a:pt x="133" y="106"/>
                    <a:pt x="106" y="133"/>
                    <a:pt x="72" y="133"/>
                  </a:cubicBezTo>
                  <a:close/>
                  <a:moveTo>
                    <a:pt x="68" y="23"/>
                  </a:moveTo>
                  <a:cubicBezTo>
                    <a:pt x="67" y="23"/>
                    <a:pt x="67" y="23"/>
                    <a:pt x="67" y="23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22"/>
                    <a:pt x="69" y="22"/>
                    <a:pt x="69" y="22"/>
                  </a:cubicBezTo>
                  <a:lnTo>
                    <a:pt x="68" y="23"/>
                  </a:lnTo>
                  <a:close/>
                  <a:moveTo>
                    <a:pt x="76" y="27"/>
                  </a:moveTo>
                  <a:cubicBezTo>
                    <a:pt x="75" y="28"/>
                    <a:pt x="75" y="29"/>
                    <a:pt x="75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0"/>
                    <a:pt x="74" y="30"/>
                  </a:cubicBezTo>
                  <a:cubicBezTo>
                    <a:pt x="74" y="29"/>
                    <a:pt x="74" y="28"/>
                    <a:pt x="75" y="27"/>
                  </a:cubicBezTo>
                  <a:cubicBezTo>
                    <a:pt x="75" y="27"/>
                    <a:pt x="76" y="26"/>
                    <a:pt x="77" y="25"/>
                  </a:cubicBezTo>
                  <a:cubicBezTo>
                    <a:pt x="78" y="25"/>
                    <a:pt x="78" y="24"/>
                    <a:pt x="78" y="23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4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5" y="21"/>
                    <a:pt x="75" y="21"/>
                  </a:cubicBezTo>
                  <a:cubicBezTo>
                    <a:pt x="76" y="21"/>
                    <a:pt x="76" y="21"/>
                    <a:pt x="77" y="21"/>
                  </a:cubicBezTo>
                  <a:cubicBezTo>
                    <a:pt x="78" y="21"/>
                    <a:pt x="78" y="21"/>
                    <a:pt x="79" y="21"/>
                  </a:cubicBezTo>
                  <a:cubicBezTo>
                    <a:pt x="79" y="22"/>
                    <a:pt x="80" y="22"/>
                    <a:pt x="80" y="23"/>
                  </a:cubicBezTo>
                  <a:cubicBezTo>
                    <a:pt x="80" y="24"/>
                    <a:pt x="79" y="25"/>
                    <a:pt x="78" y="26"/>
                  </a:cubicBezTo>
                  <a:cubicBezTo>
                    <a:pt x="78" y="26"/>
                    <a:pt x="77" y="27"/>
                    <a:pt x="76" y="27"/>
                  </a:cubicBezTo>
                  <a:close/>
                  <a:moveTo>
                    <a:pt x="95" y="30"/>
                  </a:moveTo>
                  <a:cubicBezTo>
                    <a:pt x="95" y="29"/>
                    <a:pt x="95" y="29"/>
                    <a:pt x="95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29"/>
                    <a:pt x="96" y="29"/>
                    <a:pt x="96" y="29"/>
                  </a:cubicBezTo>
                  <a:lnTo>
                    <a:pt x="95" y="30"/>
                  </a:lnTo>
                  <a:close/>
                  <a:moveTo>
                    <a:pt x="111" y="48"/>
                  </a:moveTo>
                  <a:cubicBezTo>
                    <a:pt x="110" y="47"/>
                    <a:pt x="110" y="47"/>
                    <a:pt x="110" y="47"/>
                  </a:cubicBezTo>
                  <a:cubicBezTo>
                    <a:pt x="110" y="46"/>
                    <a:pt x="111" y="46"/>
                    <a:pt x="112" y="46"/>
                  </a:cubicBezTo>
                  <a:cubicBezTo>
                    <a:pt x="112" y="45"/>
                    <a:pt x="113" y="45"/>
                    <a:pt x="113" y="45"/>
                  </a:cubicBezTo>
                  <a:cubicBezTo>
                    <a:pt x="114" y="45"/>
                    <a:pt x="115" y="46"/>
                    <a:pt x="115" y="46"/>
                  </a:cubicBezTo>
                  <a:cubicBezTo>
                    <a:pt x="116" y="47"/>
                    <a:pt x="116" y="47"/>
                    <a:pt x="116" y="48"/>
                  </a:cubicBezTo>
                  <a:cubicBezTo>
                    <a:pt x="116" y="49"/>
                    <a:pt x="116" y="50"/>
                    <a:pt x="115" y="50"/>
                  </a:cubicBezTo>
                  <a:cubicBezTo>
                    <a:pt x="114" y="51"/>
                    <a:pt x="113" y="52"/>
                    <a:pt x="113" y="52"/>
                  </a:cubicBezTo>
                  <a:cubicBezTo>
                    <a:pt x="112" y="53"/>
                    <a:pt x="111" y="54"/>
                    <a:pt x="111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10" y="54"/>
                    <a:pt x="110" y="53"/>
                    <a:pt x="111" y="52"/>
                  </a:cubicBezTo>
                  <a:cubicBezTo>
                    <a:pt x="111" y="52"/>
                    <a:pt x="112" y="51"/>
                    <a:pt x="114" y="50"/>
                  </a:cubicBezTo>
                  <a:cubicBezTo>
                    <a:pt x="114" y="49"/>
                    <a:pt x="115" y="49"/>
                    <a:pt x="115" y="48"/>
                  </a:cubicBezTo>
                  <a:cubicBezTo>
                    <a:pt x="115" y="47"/>
                    <a:pt x="114" y="46"/>
                    <a:pt x="113" y="46"/>
                  </a:cubicBezTo>
                  <a:cubicBezTo>
                    <a:pt x="112" y="46"/>
                    <a:pt x="111" y="47"/>
                    <a:pt x="111" y="48"/>
                  </a:cubicBezTo>
                  <a:close/>
                  <a:moveTo>
                    <a:pt x="122" y="75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22" y="77"/>
                    <a:pt x="121" y="77"/>
                    <a:pt x="121" y="78"/>
                  </a:cubicBezTo>
                  <a:cubicBezTo>
                    <a:pt x="120" y="78"/>
                    <a:pt x="120" y="78"/>
                    <a:pt x="119" y="78"/>
                  </a:cubicBezTo>
                  <a:cubicBezTo>
                    <a:pt x="118" y="78"/>
                    <a:pt x="117" y="78"/>
                    <a:pt x="116" y="77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7" y="77"/>
                    <a:pt x="118" y="77"/>
                    <a:pt x="119" y="77"/>
                  </a:cubicBezTo>
                  <a:cubicBezTo>
                    <a:pt x="120" y="77"/>
                    <a:pt x="120" y="77"/>
                    <a:pt x="121" y="76"/>
                  </a:cubicBezTo>
                  <a:cubicBezTo>
                    <a:pt x="121" y="76"/>
                    <a:pt x="121" y="76"/>
                    <a:pt x="121" y="75"/>
                  </a:cubicBezTo>
                  <a:cubicBezTo>
                    <a:pt x="121" y="74"/>
                    <a:pt x="121" y="73"/>
                    <a:pt x="119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0" y="72"/>
                    <a:pt x="120" y="72"/>
                    <a:pt x="120" y="71"/>
                  </a:cubicBezTo>
                  <a:cubicBezTo>
                    <a:pt x="121" y="71"/>
                    <a:pt x="121" y="71"/>
                    <a:pt x="121" y="70"/>
                  </a:cubicBezTo>
                  <a:cubicBezTo>
                    <a:pt x="121" y="70"/>
                    <a:pt x="121" y="69"/>
                    <a:pt x="120" y="69"/>
                  </a:cubicBezTo>
                  <a:cubicBezTo>
                    <a:pt x="120" y="69"/>
                    <a:pt x="119" y="69"/>
                    <a:pt x="119" y="69"/>
                  </a:cubicBezTo>
                  <a:cubicBezTo>
                    <a:pt x="118" y="69"/>
                    <a:pt x="117" y="69"/>
                    <a:pt x="117" y="69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17" y="68"/>
                    <a:pt x="118" y="67"/>
                    <a:pt x="118" y="67"/>
                  </a:cubicBezTo>
                  <a:cubicBezTo>
                    <a:pt x="121" y="67"/>
                    <a:pt x="122" y="68"/>
                    <a:pt x="122" y="70"/>
                  </a:cubicBezTo>
                  <a:cubicBezTo>
                    <a:pt x="122" y="71"/>
                    <a:pt x="122" y="72"/>
                    <a:pt x="121" y="72"/>
                  </a:cubicBezTo>
                  <a:cubicBezTo>
                    <a:pt x="122" y="73"/>
                    <a:pt x="122" y="74"/>
                    <a:pt x="122" y="75"/>
                  </a:cubicBezTo>
                  <a:close/>
                  <a:moveTo>
                    <a:pt x="114" y="97"/>
                  </a:moveTo>
                  <a:cubicBezTo>
                    <a:pt x="116" y="97"/>
                    <a:pt x="116" y="97"/>
                    <a:pt x="116" y="97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6"/>
                    <a:pt x="109" y="93"/>
                    <a:pt x="110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1"/>
                    <a:pt x="110" y="94"/>
                    <a:pt x="110" y="97"/>
                  </a:cubicBezTo>
                  <a:cubicBezTo>
                    <a:pt x="113" y="97"/>
                    <a:pt x="113" y="97"/>
                    <a:pt x="113" y="97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4" y="93"/>
                    <a:pt x="114" y="93"/>
                    <a:pt x="114" y="93"/>
                  </a:cubicBezTo>
                  <a:lnTo>
                    <a:pt x="114" y="97"/>
                  </a:lnTo>
                  <a:close/>
                  <a:moveTo>
                    <a:pt x="99" y="114"/>
                  </a:moveTo>
                  <a:cubicBezTo>
                    <a:pt x="100" y="115"/>
                    <a:pt x="100" y="116"/>
                    <a:pt x="100" y="117"/>
                  </a:cubicBezTo>
                  <a:cubicBezTo>
                    <a:pt x="100" y="118"/>
                    <a:pt x="100" y="118"/>
                    <a:pt x="99" y="119"/>
                  </a:cubicBezTo>
                  <a:cubicBezTo>
                    <a:pt x="98" y="120"/>
                    <a:pt x="97" y="120"/>
                    <a:pt x="96" y="120"/>
                  </a:cubicBezTo>
                  <a:cubicBezTo>
                    <a:pt x="95" y="120"/>
                    <a:pt x="94" y="120"/>
                    <a:pt x="93" y="120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4" y="119"/>
                    <a:pt x="95" y="119"/>
                    <a:pt x="96" y="119"/>
                  </a:cubicBezTo>
                  <a:cubicBezTo>
                    <a:pt x="97" y="119"/>
                    <a:pt x="97" y="119"/>
                    <a:pt x="98" y="118"/>
                  </a:cubicBezTo>
                  <a:cubicBezTo>
                    <a:pt x="98" y="118"/>
                    <a:pt x="99" y="117"/>
                    <a:pt x="99" y="117"/>
                  </a:cubicBezTo>
                  <a:cubicBezTo>
                    <a:pt x="99" y="116"/>
                    <a:pt x="98" y="115"/>
                    <a:pt x="98" y="115"/>
                  </a:cubicBezTo>
                  <a:cubicBezTo>
                    <a:pt x="98" y="115"/>
                    <a:pt x="97" y="115"/>
                    <a:pt x="96" y="115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95" y="113"/>
                    <a:pt x="95" y="113"/>
                    <a:pt x="95" y="113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7" y="113"/>
                    <a:pt x="98" y="114"/>
                    <a:pt x="99" y="114"/>
                  </a:cubicBezTo>
                  <a:close/>
                  <a:moveTo>
                    <a:pt x="73" y="118"/>
                  </a:moveTo>
                  <a:cubicBezTo>
                    <a:pt x="72" y="118"/>
                    <a:pt x="72" y="119"/>
                    <a:pt x="71" y="119"/>
                  </a:cubicBezTo>
                  <a:cubicBezTo>
                    <a:pt x="71" y="118"/>
                    <a:pt x="71" y="117"/>
                    <a:pt x="71" y="117"/>
                  </a:cubicBezTo>
                  <a:cubicBezTo>
                    <a:pt x="72" y="116"/>
                    <a:pt x="73" y="115"/>
                    <a:pt x="74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3" y="114"/>
                    <a:pt x="71" y="115"/>
                    <a:pt x="71" y="116"/>
                  </a:cubicBezTo>
                  <a:cubicBezTo>
                    <a:pt x="70" y="117"/>
                    <a:pt x="69" y="118"/>
                    <a:pt x="69" y="119"/>
                  </a:cubicBezTo>
                  <a:cubicBezTo>
                    <a:pt x="69" y="121"/>
                    <a:pt x="70" y="122"/>
                    <a:pt x="70" y="123"/>
                  </a:cubicBezTo>
                  <a:cubicBezTo>
                    <a:pt x="71" y="124"/>
                    <a:pt x="72" y="125"/>
                    <a:pt x="73" y="125"/>
                  </a:cubicBezTo>
                  <a:cubicBezTo>
                    <a:pt x="74" y="125"/>
                    <a:pt x="75" y="124"/>
                    <a:pt x="75" y="124"/>
                  </a:cubicBezTo>
                  <a:cubicBezTo>
                    <a:pt x="76" y="123"/>
                    <a:pt x="76" y="122"/>
                    <a:pt x="76" y="121"/>
                  </a:cubicBezTo>
                  <a:cubicBezTo>
                    <a:pt x="76" y="120"/>
                    <a:pt x="76" y="120"/>
                    <a:pt x="75" y="119"/>
                  </a:cubicBezTo>
                  <a:cubicBezTo>
                    <a:pt x="75" y="119"/>
                    <a:pt x="74" y="118"/>
                    <a:pt x="73" y="118"/>
                  </a:cubicBezTo>
                  <a:close/>
                  <a:moveTo>
                    <a:pt x="74" y="123"/>
                  </a:moveTo>
                  <a:cubicBezTo>
                    <a:pt x="74" y="123"/>
                    <a:pt x="74" y="123"/>
                    <a:pt x="73" y="123"/>
                  </a:cubicBezTo>
                  <a:cubicBezTo>
                    <a:pt x="72" y="123"/>
                    <a:pt x="72" y="123"/>
                    <a:pt x="71" y="123"/>
                  </a:cubicBezTo>
                  <a:cubicBezTo>
                    <a:pt x="71" y="122"/>
                    <a:pt x="71" y="121"/>
                    <a:pt x="71" y="121"/>
                  </a:cubicBezTo>
                  <a:cubicBezTo>
                    <a:pt x="71" y="120"/>
                    <a:pt x="71" y="120"/>
                    <a:pt x="72" y="120"/>
                  </a:cubicBezTo>
                  <a:cubicBezTo>
                    <a:pt x="72" y="120"/>
                    <a:pt x="73" y="120"/>
                    <a:pt x="7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5" y="120"/>
                    <a:pt x="75" y="121"/>
                    <a:pt x="75" y="121"/>
                  </a:cubicBezTo>
                  <a:cubicBezTo>
                    <a:pt x="75" y="122"/>
                    <a:pt x="75" y="122"/>
                    <a:pt x="74" y="123"/>
                  </a:cubicBezTo>
                  <a:close/>
                  <a:moveTo>
                    <a:pt x="47" y="109"/>
                  </a:moveTo>
                  <a:cubicBezTo>
                    <a:pt x="53" y="109"/>
                    <a:pt x="53" y="109"/>
                    <a:pt x="53" y="109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2" y="112"/>
                    <a:pt x="51" y="113"/>
                  </a:cubicBezTo>
                  <a:cubicBezTo>
                    <a:pt x="51" y="114"/>
                    <a:pt x="50" y="115"/>
                    <a:pt x="49" y="116"/>
                  </a:cubicBezTo>
                  <a:cubicBezTo>
                    <a:pt x="49" y="117"/>
                    <a:pt x="49" y="118"/>
                    <a:pt x="49" y="119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18"/>
                    <a:pt x="48" y="117"/>
                    <a:pt x="48" y="116"/>
                  </a:cubicBezTo>
                  <a:cubicBezTo>
                    <a:pt x="48" y="115"/>
                    <a:pt x="49" y="114"/>
                    <a:pt x="50" y="113"/>
                  </a:cubicBezTo>
                  <a:cubicBezTo>
                    <a:pt x="50" y="112"/>
                    <a:pt x="51" y="111"/>
                    <a:pt x="52" y="111"/>
                  </a:cubicBezTo>
                  <a:cubicBezTo>
                    <a:pt x="47" y="111"/>
                    <a:pt x="47" y="111"/>
                    <a:pt x="47" y="111"/>
                  </a:cubicBezTo>
                  <a:lnTo>
                    <a:pt x="47" y="109"/>
                  </a:lnTo>
                  <a:close/>
                  <a:moveTo>
                    <a:pt x="34" y="96"/>
                  </a:moveTo>
                  <a:cubicBezTo>
                    <a:pt x="35" y="96"/>
                    <a:pt x="36" y="95"/>
                    <a:pt x="36" y="94"/>
                  </a:cubicBezTo>
                  <a:cubicBezTo>
                    <a:pt x="36" y="93"/>
                    <a:pt x="35" y="93"/>
                    <a:pt x="35" y="92"/>
                  </a:cubicBezTo>
                  <a:cubicBezTo>
                    <a:pt x="34" y="92"/>
                    <a:pt x="34" y="92"/>
                    <a:pt x="33" y="92"/>
                  </a:cubicBezTo>
                  <a:cubicBezTo>
                    <a:pt x="32" y="92"/>
                    <a:pt x="31" y="92"/>
                    <a:pt x="31" y="92"/>
                  </a:cubicBezTo>
                  <a:cubicBezTo>
                    <a:pt x="30" y="93"/>
                    <a:pt x="30" y="93"/>
                    <a:pt x="30" y="94"/>
                  </a:cubicBezTo>
                  <a:cubicBezTo>
                    <a:pt x="30" y="95"/>
                    <a:pt x="30" y="96"/>
                    <a:pt x="32" y="96"/>
                  </a:cubicBezTo>
                  <a:cubicBezTo>
                    <a:pt x="31" y="97"/>
                    <a:pt x="30" y="97"/>
                    <a:pt x="30" y="98"/>
                  </a:cubicBezTo>
                  <a:cubicBezTo>
                    <a:pt x="30" y="98"/>
                    <a:pt x="29" y="99"/>
                    <a:pt x="29" y="99"/>
                  </a:cubicBezTo>
                  <a:cubicBezTo>
                    <a:pt x="29" y="100"/>
                    <a:pt x="30" y="101"/>
                    <a:pt x="30" y="101"/>
                  </a:cubicBezTo>
                  <a:cubicBezTo>
                    <a:pt x="31" y="102"/>
                    <a:pt x="32" y="102"/>
                    <a:pt x="33" y="102"/>
                  </a:cubicBezTo>
                  <a:cubicBezTo>
                    <a:pt x="34" y="102"/>
                    <a:pt x="35" y="102"/>
                    <a:pt x="35" y="101"/>
                  </a:cubicBezTo>
                  <a:cubicBezTo>
                    <a:pt x="36" y="101"/>
                    <a:pt x="36" y="100"/>
                    <a:pt x="36" y="99"/>
                  </a:cubicBezTo>
                  <a:cubicBezTo>
                    <a:pt x="36" y="99"/>
                    <a:pt x="36" y="98"/>
                    <a:pt x="35" y="98"/>
                  </a:cubicBezTo>
                  <a:cubicBezTo>
                    <a:pt x="35" y="97"/>
                    <a:pt x="35" y="97"/>
                    <a:pt x="34" y="96"/>
                  </a:cubicBezTo>
                  <a:close/>
                  <a:moveTo>
                    <a:pt x="31" y="94"/>
                  </a:moveTo>
                  <a:cubicBezTo>
                    <a:pt x="31" y="94"/>
                    <a:pt x="31" y="93"/>
                    <a:pt x="32" y="93"/>
                  </a:cubicBezTo>
                  <a:cubicBezTo>
                    <a:pt x="32" y="93"/>
                    <a:pt x="32" y="93"/>
                    <a:pt x="33" y="93"/>
                  </a:cubicBezTo>
                  <a:cubicBezTo>
                    <a:pt x="33" y="93"/>
                    <a:pt x="34" y="93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35" y="95"/>
                    <a:pt x="34" y="95"/>
                    <a:pt x="33" y="96"/>
                  </a:cubicBezTo>
                  <a:cubicBezTo>
                    <a:pt x="32" y="95"/>
                    <a:pt x="31" y="95"/>
                    <a:pt x="31" y="94"/>
                  </a:cubicBezTo>
                  <a:close/>
                  <a:moveTo>
                    <a:pt x="34" y="101"/>
                  </a:moveTo>
                  <a:cubicBezTo>
                    <a:pt x="34" y="101"/>
                    <a:pt x="33" y="101"/>
                    <a:pt x="33" y="101"/>
                  </a:cubicBezTo>
                  <a:cubicBezTo>
                    <a:pt x="32" y="101"/>
                    <a:pt x="32" y="101"/>
                    <a:pt x="31" y="101"/>
                  </a:cubicBezTo>
                  <a:cubicBezTo>
                    <a:pt x="31" y="100"/>
                    <a:pt x="31" y="100"/>
                    <a:pt x="31" y="99"/>
                  </a:cubicBezTo>
                  <a:cubicBezTo>
                    <a:pt x="31" y="99"/>
                    <a:pt x="31" y="98"/>
                    <a:pt x="33" y="97"/>
                  </a:cubicBezTo>
                  <a:cubicBezTo>
                    <a:pt x="34" y="98"/>
                    <a:pt x="35" y="99"/>
                    <a:pt x="35" y="99"/>
                  </a:cubicBezTo>
                  <a:cubicBezTo>
                    <a:pt x="35" y="100"/>
                    <a:pt x="35" y="100"/>
                    <a:pt x="34" y="101"/>
                  </a:cubicBezTo>
                  <a:close/>
                  <a:moveTo>
                    <a:pt x="26" y="68"/>
                  </a:moveTo>
                  <a:cubicBezTo>
                    <a:pt x="25" y="68"/>
                    <a:pt x="24" y="68"/>
                    <a:pt x="23" y="69"/>
                  </a:cubicBezTo>
                  <a:cubicBezTo>
                    <a:pt x="23" y="69"/>
                    <a:pt x="22" y="70"/>
                    <a:pt x="22" y="71"/>
                  </a:cubicBezTo>
                  <a:cubicBezTo>
                    <a:pt x="22" y="72"/>
                    <a:pt x="23" y="73"/>
                    <a:pt x="23" y="73"/>
                  </a:cubicBezTo>
                  <a:cubicBezTo>
                    <a:pt x="24" y="74"/>
                    <a:pt x="24" y="74"/>
                    <a:pt x="25" y="74"/>
                  </a:cubicBezTo>
                  <a:cubicBezTo>
                    <a:pt x="26" y="74"/>
                    <a:pt x="27" y="74"/>
                    <a:pt x="28" y="73"/>
                  </a:cubicBezTo>
                  <a:cubicBezTo>
                    <a:pt x="28" y="75"/>
                    <a:pt x="28" y="76"/>
                    <a:pt x="27" y="76"/>
                  </a:cubicBezTo>
                  <a:cubicBezTo>
                    <a:pt x="26" y="77"/>
                    <a:pt x="25" y="78"/>
                    <a:pt x="24" y="78"/>
                  </a:cubicBezTo>
                  <a:cubicBezTo>
                    <a:pt x="24" y="78"/>
                    <a:pt x="24" y="78"/>
                    <a:pt x="23" y="77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4" y="79"/>
                    <a:pt x="25" y="79"/>
                  </a:cubicBezTo>
                  <a:cubicBezTo>
                    <a:pt x="26" y="79"/>
                    <a:pt x="27" y="78"/>
                    <a:pt x="28" y="77"/>
                  </a:cubicBezTo>
                  <a:cubicBezTo>
                    <a:pt x="29" y="76"/>
                    <a:pt x="29" y="75"/>
                    <a:pt x="29" y="73"/>
                  </a:cubicBezTo>
                  <a:cubicBezTo>
                    <a:pt x="29" y="72"/>
                    <a:pt x="29" y="71"/>
                    <a:pt x="28" y="70"/>
                  </a:cubicBezTo>
                  <a:cubicBezTo>
                    <a:pt x="28" y="69"/>
                    <a:pt x="27" y="68"/>
                    <a:pt x="26" y="68"/>
                  </a:cubicBezTo>
                  <a:close/>
                  <a:moveTo>
                    <a:pt x="27" y="73"/>
                  </a:moveTo>
                  <a:cubicBezTo>
                    <a:pt x="26" y="73"/>
                    <a:pt x="26" y="73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1"/>
                  </a:cubicBezTo>
                  <a:cubicBezTo>
                    <a:pt x="23" y="71"/>
                    <a:pt x="24" y="70"/>
                    <a:pt x="24" y="70"/>
                  </a:cubicBezTo>
                  <a:cubicBezTo>
                    <a:pt x="25" y="70"/>
                    <a:pt x="25" y="69"/>
                    <a:pt x="26" y="69"/>
                  </a:cubicBezTo>
                  <a:cubicBezTo>
                    <a:pt x="26" y="69"/>
                    <a:pt x="27" y="70"/>
                    <a:pt x="27" y="70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2"/>
                    <a:pt x="27" y="73"/>
                    <a:pt x="27" y="73"/>
                  </a:cubicBezTo>
                  <a:close/>
                  <a:moveTo>
                    <a:pt x="28" y="47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46"/>
                    <a:pt x="29" y="46"/>
                    <a:pt x="29" y="46"/>
                  </a:cubicBezTo>
                  <a:lnTo>
                    <a:pt x="28" y="47"/>
                  </a:lnTo>
                  <a:close/>
                  <a:moveTo>
                    <a:pt x="38" y="55"/>
                  </a:moveTo>
                  <a:cubicBezTo>
                    <a:pt x="39" y="55"/>
                    <a:pt x="40" y="54"/>
                    <a:pt x="41" y="53"/>
                  </a:cubicBezTo>
                  <a:cubicBezTo>
                    <a:pt x="41" y="52"/>
                    <a:pt x="42" y="51"/>
                    <a:pt x="42" y="50"/>
                  </a:cubicBezTo>
                  <a:cubicBezTo>
                    <a:pt x="42" y="48"/>
                    <a:pt x="41" y="47"/>
                    <a:pt x="41" y="46"/>
                  </a:cubicBezTo>
                  <a:cubicBezTo>
                    <a:pt x="40" y="45"/>
                    <a:pt x="39" y="44"/>
                    <a:pt x="38" y="44"/>
                  </a:cubicBezTo>
                  <a:cubicBezTo>
                    <a:pt x="36" y="44"/>
                    <a:pt x="35" y="45"/>
                    <a:pt x="34" y="46"/>
                  </a:cubicBezTo>
                  <a:cubicBezTo>
                    <a:pt x="34" y="47"/>
                    <a:pt x="33" y="48"/>
                    <a:pt x="33" y="50"/>
                  </a:cubicBezTo>
                  <a:cubicBezTo>
                    <a:pt x="33" y="51"/>
                    <a:pt x="34" y="52"/>
                    <a:pt x="34" y="53"/>
                  </a:cubicBezTo>
                  <a:cubicBezTo>
                    <a:pt x="35" y="54"/>
                    <a:pt x="36" y="55"/>
                    <a:pt x="38" y="55"/>
                  </a:cubicBezTo>
                  <a:close/>
                  <a:moveTo>
                    <a:pt x="35" y="47"/>
                  </a:moveTo>
                  <a:cubicBezTo>
                    <a:pt x="36" y="46"/>
                    <a:pt x="37" y="45"/>
                    <a:pt x="38" y="45"/>
                  </a:cubicBezTo>
                  <a:cubicBezTo>
                    <a:pt x="38" y="45"/>
                    <a:pt x="39" y="46"/>
                    <a:pt x="40" y="47"/>
                  </a:cubicBezTo>
                  <a:cubicBezTo>
                    <a:pt x="40" y="48"/>
                    <a:pt x="40" y="49"/>
                    <a:pt x="40" y="50"/>
                  </a:cubicBezTo>
                  <a:cubicBezTo>
                    <a:pt x="40" y="51"/>
                    <a:pt x="40" y="52"/>
                    <a:pt x="40" y="52"/>
                  </a:cubicBezTo>
                  <a:cubicBezTo>
                    <a:pt x="39" y="53"/>
                    <a:pt x="38" y="54"/>
                    <a:pt x="38" y="54"/>
                  </a:cubicBezTo>
                  <a:cubicBezTo>
                    <a:pt x="37" y="54"/>
                    <a:pt x="36" y="53"/>
                    <a:pt x="35" y="52"/>
                  </a:cubicBezTo>
                  <a:cubicBezTo>
                    <a:pt x="35" y="52"/>
                    <a:pt x="35" y="51"/>
                    <a:pt x="35" y="50"/>
                  </a:cubicBezTo>
                  <a:cubicBezTo>
                    <a:pt x="35" y="49"/>
                    <a:pt x="35" y="48"/>
                    <a:pt x="35" y="47"/>
                  </a:cubicBezTo>
                  <a:close/>
                  <a:moveTo>
                    <a:pt x="46" y="30"/>
                  </a:moveTo>
                  <a:cubicBezTo>
                    <a:pt x="46" y="29"/>
                    <a:pt x="46" y="29"/>
                    <a:pt x="46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29"/>
                    <a:pt x="47" y="29"/>
                    <a:pt x="47" y="29"/>
                  </a:cubicBezTo>
                  <a:lnTo>
                    <a:pt x="46" y="30"/>
                  </a:lnTo>
                  <a:close/>
                  <a:moveTo>
                    <a:pt x="53" y="30"/>
                  </a:moveTo>
                  <a:cubicBezTo>
                    <a:pt x="52" y="29"/>
                    <a:pt x="52" y="29"/>
                    <a:pt x="52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29"/>
                    <a:pt x="54" y="29"/>
                    <a:pt x="54" y="29"/>
                  </a:cubicBezTo>
                  <a:lnTo>
                    <a:pt x="53" y="30"/>
                  </a:lnTo>
                  <a:close/>
                  <a:moveTo>
                    <a:pt x="76" y="69"/>
                  </a:moveTo>
                  <a:cubicBezTo>
                    <a:pt x="76" y="35"/>
                    <a:pt x="76" y="35"/>
                    <a:pt x="76" y="35"/>
                  </a:cubicBezTo>
                  <a:cubicBezTo>
                    <a:pt x="76" y="34"/>
                    <a:pt x="74" y="33"/>
                    <a:pt x="73" y="33"/>
                  </a:cubicBezTo>
                  <a:cubicBezTo>
                    <a:pt x="72" y="33"/>
                    <a:pt x="71" y="34"/>
                    <a:pt x="71" y="35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9" y="70"/>
                    <a:pt x="68" y="71"/>
                    <a:pt x="68" y="7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7" y="91"/>
                    <a:pt x="37" y="92"/>
                    <a:pt x="38" y="93"/>
                  </a:cubicBezTo>
                  <a:cubicBezTo>
                    <a:pt x="38" y="94"/>
                    <a:pt x="39" y="95"/>
                    <a:pt x="40" y="94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8"/>
                    <a:pt x="72" y="79"/>
                    <a:pt x="73" y="79"/>
                  </a:cubicBezTo>
                  <a:cubicBezTo>
                    <a:pt x="76" y="79"/>
                    <a:pt x="78" y="77"/>
                    <a:pt x="78" y="74"/>
                  </a:cubicBezTo>
                  <a:cubicBezTo>
                    <a:pt x="78" y="72"/>
                    <a:pt x="77" y="70"/>
                    <a:pt x="76" y="69"/>
                  </a:cubicBezTo>
                  <a:close/>
                  <a:moveTo>
                    <a:pt x="73" y="76"/>
                  </a:moveTo>
                  <a:cubicBezTo>
                    <a:pt x="73" y="76"/>
                    <a:pt x="73" y="76"/>
                    <a:pt x="72" y="76"/>
                  </a:cubicBezTo>
                  <a:cubicBezTo>
                    <a:pt x="71" y="75"/>
                    <a:pt x="71" y="75"/>
                    <a:pt x="71" y="74"/>
                  </a:cubicBezTo>
                  <a:cubicBezTo>
                    <a:pt x="71" y="74"/>
                    <a:pt x="71" y="74"/>
                    <a:pt x="71" y="73"/>
                  </a:cubicBezTo>
                  <a:cubicBezTo>
                    <a:pt x="71" y="72"/>
                    <a:pt x="72" y="72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5" y="72"/>
                    <a:pt x="75" y="73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5"/>
                    <a:pt x="74" y="76"/>
                    <a:pt x="7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Freeform 87"/>
            <p:cNvSpPr>
              <a:spLocks noEditPoints="1"/>
            </p:cNvSpPr>
            <p:nvPr/>
          </p:nvSpPr>
          <p:spPr bwMode="auto">
            <a:xfrm>
              <a:off x="3222625" y="3184525"/>
              <a:ext cx="419100" cy="469900"/>
            </a:xfrm>
            <a:custGeom>
              <a:avLst/>
              <a:gdLst>
                <a:gd name="T0" fmla="*/ 97 w 132"/>
                <a:gd name="T1" fmla="*/ 107 h 148"/>
                <a:gd name="T2" fmla="*/ 19 w 132"/>
                <a:gd name="T3" fmla="*/ 98 h 148"/>
                <a:gd name="T4" fmla="*/ 29 w 132"/>
                <a:gd name="T5" fmla="*/ 19 h 148"/>
                <a:gd name="T6" fmla="*/ 107 w 132"/>
                <a:gd name="T7" fmla="*/ 29 h 148"/>
                <a:gd name="T8" fmla="*/ 97 w 132"/>
                <a:gd name="T9" fmla="*/ 107 h 148"/>
                <a:gd name="T10" fmla="*/ 97 w 132"/>
                <a:gd name="T11" fmla="*/ 36 h 148"/>
                <a:gd name="T12" fmla="*/ 36 w 132"/>
                <a:gd name="T13" fmla="*/ 29 h 148"/>
                <a:gd name="T14" fmla="*/ 29 w 132"/>
                <a:gd name="T15" fmla="*/ 90 h 148"/>
                <a:gd name="T16" fmla="*/ 90 w 132"/>
                <a:gd name="T17" fmla="*/ 98 h 148"/>
                <a:gd name="T18" fmla="*/ 97 w 132"/>
                <a:gd name="T19" fmla="*/ 36 h 148"/>
                <a:gd name="T20" fmla="*/ 97 w 132"/>
                <a:gd name="T21" fmla="*/ 111 h 148"/>
                <a:gd name="T22" fmla="*/ 101 w 132"/>
                <a:gd name="T23" fmla="*/ 108 h 148"/>
                <a:gd name="T24" fmla="*/ 110 w 132"/>
                <a:gd name="T25" fmla="*/ 109 h 148"/>
                <a:gd name="T26" fmla="*/ 119 w 132"/>
                <a:gd name="T27" fmla="*/ 121 h 148"/>
                <a:gd name="T28" fmla="*/ 106 w 132"/>
                <a:gd name="T29" fmla="*/ 132 h 148"/>
                <a:gd name="T30" fmla="*/ 96 w 132"/>
                <a:gd name="T31" fmla="*/ 120 h 148"/>
                <a:gd name="T32" fmla="*/ 97 w 132"/>
                <a:gd name="T33" fmla="*/ 111 h 148"/>
                <a:gd name="T34" fmla="*/ 128 w 132"/>
                <a:gd name="T35" fmla="*/ 143 h 148"/>
                <a:gd name="T36" fmla="*/ 125 w 132"/>
                <a:gd name="T37" fmla="*/ 146 h 148"/>
                <a:gd name="T38" fmla="*/ 116 w 132"/>
                <a:gd name="T39" fmla="*/ 145 h 148"/>
                <a:gd name="T40" fmla="*/ 110 w 132"/>
                <a:gd name="T41" fmla="*/ 137 h 148"/>
                <a:gd name="T42" fmla="*/ 123 w 132"/>
                <a:gd name="T43" fmla="*/ 126 h 148"/>
                <a:gd name="T44" fmla="*/ 130 w 132"/>
                <a:gd name="T45" fmla="*/ 134 h 148"/>
                <a:gd name="T46" fmla="*/ 128 w 132"/>
                <a:gd name="T47" fmla="*/ 143 h 148"/>
                <a:gd name="T48" fmla="*/ 92 w 132"/>
                <a:gd name="T49" fmla="*/ 50 h 148"/>
                <a:gd name="T50" fmla="*/ 91 w 132"/>
                <a:gd name="T51" fmla="*/ 50 h 148"/>
                <a:gd name="T52" fmla="*/ 87 w 132"/>
                <a:gd name="T53" fmla="*/ 48 h 148"/>
                <a:gd name="T54" fmla="*/ 77 w 132"/>
                <a:gd name="T55" fmla="*/ 37 h 148"/>
                <a:gd name="T56" fmla="*/ 67 w 132"/>
                <a:gd name="T57" fmla="*/ 36 h 148"/>
                <a:gd name="T58" fmla="*/ 65 w 132"/>
                <a:gd name="T59" fmla="*/ 36 h 148"/>
                <a:gd name="T60" fmla="*/ 65 w 132"/>
                <a:gd name="T61" fmla="*/ 36 h 148"/>
                <a:gd name="T62" fmla="*/ 65 w 132"/>
                <a:gd name="T63" fmla="*/ 36 h 148"/>
                <a:gd name="T64" fmla="*/ 61 w 132"/>
                <a:gd name="T65" fmla="*/ 33 h 148"/>
                <a:gd name="T66" fmla="*/ 64 w 132"/>
                <a:gd name="T67" fmla="*/ 29 h 148"/>
                <a:gd name="T68" fmla="*/ 66 w 132"/>
                <a:gd name="T69" fmla="*/ 28 h 148"/>
                <a:gd name="T70" fmla="*/ 79 w 132"/>
                <a:gd name="T71" fmla="*/ 30 h 148"/>
                <a:gd name="T72" fmla="*/ 94 w 132"/>
                <a:gd name="T73" fmla="*/ 45 h 148"/>
                <a:gd name="T74" fmla="*/ 92 w 132"/>
                <a:gd name="T75" fmla="*/ 50 h 148"/>
                <a:gd name="T76" fmla="*/ 89 w 132"/>
                <a:gd name="T77" fmla="*/ 58 h 148"/>
                <a:gd name="T78" fmla="*/ 92 w 132"/>
                <a:gd name="T79" fmla="*/ 53 h 148"/>
                <a:gd name="T80" fmla="*/ 96 w 132"/>
                <a:gd name="T81" fmla="*/ 57 h 148"/>
                <a:gd name="T82" fmla="*/ 93 w 132"/>
                <a:gd name="T83" fmla="*/ 61 h 148"/>
                <a:gd name="T84" fmla="*/ 89 w 132"/>
                <a:gd name="T85" fmla="*/ 5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148">
                  <a:moveTo>
                    <a:pt x="97" y="107"/>
                  </a:moveTo>
                  <a:cubicBezTo>
                    <a:pt x="73" y="126"/>
                    <a:pt x="38" y="122"/>
                    <a:pt x="19" y="98"/>
                  </a:cubicBezTo>
                  <a:cubicBezTo>
                    <a:pt x="0" y="73"/>
                    <a:pt x="4" y="38"/>
                    <a:pt x="29" y="19"/>
                  </a:cubicBezTo>
                  <a:cubicBezTo>
                    <a:pt x="53" y="0"/>
                    <a:pt x="88" y="5"/>
                    <a:pt x="107" y="29"/>
                  </a:cubicBezTo>
                  <a:cubicBezTo>
                    <a:pt x="126" y="53"/>
                    <a:pt x="122" y="88"/>
                    <a:pt x="97" y="107"/>
                  </a:cubicBezTo>
                  <a:close/>
                  <a:moveTo>
                    <a:pt x="97" y="36"/>
                  </a:moveTo>
                  <a:cubicBezTo>
                    <a:pt x="83" y="17"/>
                    <a:pt x="55" y="14"/>
                    <a:pt x="36" y="29"/>
                  </a:cubicBezTo>
                  <a:cubicBezTo>
                    <a:pt x="17" y="44"/>
                    <a:pt x="14" y="71"/>
                    <a:pt x="29" y="90"/>
                  </a:cubicBezTo>
                  <a:cubicBezTo>
                    <a:pt x="43" y="109"/>
                    <a:pt x="71" y="112"/>
                    <a:pt x="90" y="98"/>
                  </a:cubicBezTo>
                  <a:cubicBezTo>
                    <a:pt x="109" y="83"/>
                    <a:pt x="112" y="55"/>
                    <a:pt x="97" y="36"/>
                  </a:cubicBezTo>
                  <a:close/>
                  <a:moveTo>
                    <a:pt x="97" y="111"/>
                  </a:moveTo>
                  <a:cubicBezTo>
                    <a:pt x="101" y="108"/>
                    <a:pt x="101" y="108"/>
                    <a:pt x="101" y="108"/>
                  </a:cubicBezTo>
                  <a:cubicBezTo>
                    <a:pt x="104" y="106"/>
                    <a:pt x="108" y="106"/>
                    <a:pt x="110" y="109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4" y="117"/>
                    <a:pt x="95" y="113"/>
                    <a:pt x="97" y="111"/>
                  </a:cubicBezTo>
                  <a:close/>
                  <a:moveTo>
                    <a:pt x="128" y="143"/>
                  </a:moveTo>
                  <a:cubicBezTo>
                    <a:pt x="125" y="146"/>
                    <a:pt x="125" y="146"/>
                    <a:pt x="125" y="146"/>
                  </a:cubicBezTo>
                  <a:cubicBezTo>
                    <a:pt x="122" y="148"/>
                    <a:pt x="118" y="148"/>
                    <a:pt x="116" y="145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2" y="137"/>
                    <a:pt x="131" y="141"/>
                    <a:pt x="128" y="143"/>
                  </a:cubicBezTo>
                  <a:close/>
                  <a:moveTo>
                    <a:pt x="92" y="50"/>
                  </a:moveTo>
                  <a:cubicBezTo>
                    <a:pt x="91" y="50"/>
                    <a:pt x="91" y="50"/>
                    <a:pt x="91" y="50"/>
                  </a:cubicBezTo>
                  <a:cubicBezTo>
                    <a:pt x="89" y="50"/>
                    <a:pt x="88" y="49"/>
                    <a:pt x="87" y="48"/>
                  </a:cubicBezTo>
                  <a:cubicBezTo>
                    <a:pt x="84" y="41"/>
                    <a:pt x="81" y="38"/>
                    <a:pt x="77" y="37"/>
                  </a:cubicBezTo>
                  <a:cubicBezTo>
                    <a:pt x="73" y="35"/>
                    <a:pt x="69" y="35"/>
                    <a:pt x="67" y="36"/>
                  </a:cubicBezTo>
                  <a:cubicBezTo>
                    <a:pt x="66" y="36"/>
                    <a:pt x="66" y="36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3" y="36"/>
                    <a:pt x="61" y="35"/>
                    <a:pt x="61" y="33"/>
                  </a:cubicBezTo>
                  <a:cubicBezTo>
                    <a:pt x="60" y="31"/>
                    <a:pt x="62" y="29"/>
                    <a:pt x="64" y="29"/>
                  </a:cubicBezTo>
                  <a:cubicBezTo>
                    <a:pt x="64" y="29"/>
                    <a:pt x="65" y="28"/>
                    <a:pt x="66" y="28"/>
                  </a:cubicBezTo>
                  <a:cubicBezTo>
                    <a:pt x="69" y="28"/>
                    <a:pt x="74" y="28"/>
                    <a:pt x="79" y="30"/>
                  </a:cubicBezTo>
                  <a:cubicBezTo>
                    <a:pt x="85" y="32"/>
                    <a:pt x="90" y="37"/>
                    <a:pt x="94" y="45"/>
                  </a:cubicBezTo>
                  <a:cubicBezTo>
                    <a:pt x="95" y="47"/>
                    <a:pt x="94" y="49"/>
                    <a:pt x="92" y="50"/>
                  </a:cubicBezTo>
                  <a:close/>
                  <a:moveTo>
                    <a:pt x="89" y="58"/>
                  </a:moveTo>
                  <a:cubicBezTo>
                    <a:pt x="88" y="55"/>
                    <a:pt x="90" y="54"/>
                    <a:pt x="92" y="53"/>
                  </a:cubicBezTo>
                  <a:cubicBezTo>
                    <a:pt x="94" y="53"/>
                    <a:pt x="96" y="55"/>
                    <a:pt x="96" y="57"/>
                  </a:cubicBezTo>
                  <a:cubicBezTo>
                    <a:pt x="97" y="59"/>
                    <a:pt x="95" y="61"/>
                    <a:pt x="93" y="61"/>
                  </a:cubicBezTo>
                  <a:cubicBezTo>
                    <a:pt x="91" y="61"/>
                    <a:pt x="89" y="60"/>
                    <a:pt x="89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Freeform 88"/>
            <p:cNvSpPr>
              <a:spLocks noEditPoints="1"/>
            </p:cNvSpPr>
            <p:nvPr/>
          </p:nvSpPr>
          <p:spPr bwMode="auto">
            <a:xfrm>
              <a:off x="7742238" y="5064125"/>
              <a:ext cx="482600" cy="390525"/>
            </a:xfrm>
            <a:custGeom>
              <a:avLst/>
              <a:gdLst>
                <a:gd name="T0" fmla="*/ 102 w 152"/>
                <a:gd name="T1" fmla="*/ 80 h 123"/>
                <a:gd name="T2" fmla="*/ 116 w 152"/>
                <a:gd name="T3" fmla="*/ 14 h 123"/>
                <a:gd name="T4" fmla="*/ 116 w 152"/>
                <a:gd name="T5" fmla="*/ 13 h 123"/>
                <a:gd name="T6" fmla="*/ 104 w 152"/>
                <a:gd name="T7" fmla="*/ 0 h 123"/>
                <a:gd name="T8" fmla="*/ 103 w 152"/>
                <a:gd name="T9" fmla="*/ 0 h 123"/>
                <a:gd name="T10" fmla="*/ 50 w 152"/>
                <a:gd name="T11" fmla="*/ 0 h 123"/>
                <a:gd name="T12" fmla="*/ 36 w 152"/>
                <a:gd name="T13" fmla="*/ 66 h 123"/>
                <a:gd name="T14" fmla="*/ 103 w 152"/>
                <a:gd name="T15" fmla="*/ 6 h 123"/>
                <a:gd name="T16" fmla="*/ 108 w 152"/>
                <a:gd name="T17" fmla="*/ 13 h 123"/>
                <a:gd name="T18" fmla="*/ 103 w 152"/>
                <a:gd name="T19" fmla="*/ 7 h 123"/>
                <a:gd name="T20" fmla="*/ 41 w 152"/>
                <a:gd name="T21" fmla="*/ 14 h 123"/>
                <a:gd name="T22" fmla="*/ 99 w 152"/>
                <a:gd name="T23" fmla="*/ 4 h 123"/>
                <a:gd name="T24" fmla="*/ 101 w 152"/>
                <a:gd name="T25" fmla="*/ 14 h 123"/>
                <a:gd name="T26" fmla="*/ 108 w 152"/>
                <a:gd name="T27" fmla="*/ 18 h 123"/>
                <a:gd name="T28" fmla="*/ 111 w 152"/>
                <a:gd name="T29" fmla="*/ 66 h 123"/>
                <a:gd name="T30" fmla="*/ 50 w 152"/>
                <a:gd name="T31" fmla="*/ 75 h 123"/>
                <a:gd name="T32" fmla="*/ 41 w 152"/>
                <a:gd name="T33" fmla="*/ 14 h 123"/>
                <a:gd name="T34" fmla="*/ 116 w 152"/>
                <a:gd name="T35" fmla="*/ 123 h 123"/>
                <a:gd name="T36" fmla="*/ 36 w 152"/>
                <a:gd name="T37" fmla="*/ 122 h 123"/>
                <a:gd name="T38" fmla="*/ 112 w 152"/>
                <a:gd name="T39" fmla="*/ 118 h 123"/>
                <a:gd name="T40" fmla="*/ 125 w 152"/>
                <a:gd name="T41" fmla="*/ 69 h 123"/>
                <a:gd name="T42" fmla="*/ 101 w 152"/>
                <a:gd name="T43" fmla="*/ 83 h 123"/>
                <a:gd name="T44" fmla="*/ 31 w 152"/>
                <a:gd name="T45" fmla="*/ 69 h 123"/>
                <a:gd name="T46" fmla="*/ 0 w 152"/>
                <a:gd name="T47" fmla="*/ 96 h 123"/>
                <a:gd name="T48" fmla="*/ 33 w 152"/>
                <a:gd name="T49" fmla="*/ 123 h 123"/>
                <a:gd name="T50" fmla="*/ 40 w 152"/>
                <a:gd name="T51" fmla="*/ 115 h 123"/>
                <a:gd name="T52" fmla="*/ 120 w 152"/>
                <a:gd name="T53" fmla="*/ 122 h 123"/>
                <a:gd name="T54" fmla="*/ 125 w 152"/>
                <a:gd name="T55" fmla="*/ 123 h 123"/>
                <a:gd name="T56" fmla="*/ 125 w 152"/>
                <a:gd name="T57" fmla="*/ 69 h 123"/>
                <a:gd name="T58" fmla="*/ 93 w 152"/>
                <a:gd name="T59" fmla="*/ 92 h 123"/>
                <a:gd name="T60" fmla="*/ 93 w 152"/>
                <a:gd name="T61" fmla="*/ 87 h 123"/>
                <a:gd name="T62" fmla="*/ 107 w 152"/>
                <a:gd name="T63" fmla="*/ 90 h 123"/>
                <a:gd name="T64" fmla="*/ 116 w 152"/>
                <a:gd name="T65" fmla="*/ 94 h 123"/>
                <a:gd name="T66" fmla="*/ 116 w 152"/>
                <a:gd name="T67" fmla="*/ 85 h 123"/>
                <a:gd name="T68" fmla="*/ 116 w 152"/>
                <a:gd name="T69" fmla="*/ 94 h 123"/>
                <a:gd name="T70" fmla="*/ 50 w 152"/>
                <a:gd name="T71" fmla="*/ 27 h 123"/>
                <a:gd name="T72" fmla="*/ 105 w 152"/>
                <a:gd name="T73" fmla="*/ 30 h 123"/>
                <a:gd name="T74" fmla="*/ 50 w 152"/>
                <a:gd name="T75" fmla="*/ 32 h 123"/>
                <a:gd name="T76" fmla="*/ 48 w 152"/>
                <a:gd name="T77" fmla="*/ 19 h 123"/>
                <a:gd name="T78" fmla="*/ 91 w 152"/>
                <a:gd name="T79" fmla="*/ 17 h 123"/>
                <a:gd name="T80" fmla="*/ 91 w 152"/>
                <a:gd name="T81" fmla="*/ 21 h 123"/>
                <a:gd name="T82" fmla="*/ 48 w 152"/>
                <a:gd name="T83" fmla="*/ 19 h 123"/>
                <a:gd name="T84" fmla="*/ 50 w 152"/>
                <a:gd name="T85" fmla="*/ 38 h 123"/>
                <a:gd name="T86" fmla="*/ 105 w 152"/>
                <a:gd name="T87" fmla="*/ 41 h 123"/>
                <a:gd name="T88" fmla="*/ 50 w 152"/>
                <a:gd name="T89" fmla="*/ 43 h 123"/>
                <a:gd name="T90" fmla="*/ 48 w 152"/>
                <a:gd name="T91" fmla="*/ 52 h 123"/>
                <a:gd name="T92" fmla="*/ 102 w 152"/>
                <a:gd name="T93" fmla="*/ 49 h 123"/>
                <a:gd name="T94" fmla="*/ 102 w 152"/>
                <a:gd name="T95" fmla="*/ 54 h 123"/>
                <a:gd name="T96" fmla="*/ 48 w 152"/>
                <a:gd name="T97" fmla="*/ 52 h 123"/>
                <a:gd name="T98" fmla="*/ 50 w 152"/>
                <a:gd name="T99" fmla="*/ 60 h 123"/>
                <a:gd name="T100" fmla="*/ 105 w 152"/>
                <a:gd name="T101" fmla="*/ 63 h 123"/>
                <a:gd name="T102" fmla="*/ 50 w 152"/>
                <a:gd name="T103" fmla="*/ 6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" h="123">
                  <a:moveTo>
                    <a:pt x="50" y="80"/>
                  </a:moveTo>
                  <a:cubicBezTo>
                    <a:pt x="102" y="80"/>
                    <a:pt x="102" y="80"/>
                    <a:pt x="102" y="80"/>
                  </a:cubicBezTo>
                  <a:cubicBezTo>
                    <a:pt x="110" y="80"/>
                    <a:pt x="116" y="73"/>
                    <a:pt x="116" y="6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2"/>
                    <a:pt x="115" y="1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2" y="0"/>
                    <a:pt x="36" y="6"/>
                    <a:pt x="36" y="14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73"/>
                    <a:pt x="42" y="80"/>
                    <a:pt x="50" y="80"/>
                  </a:cubicBezTo>
                  <a:close/>
                  <a:moveTo>
                    <a:pt x="103" y="6"/>
                  </a:move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07" y="13"/>
                    <a:pt x="106" y="12"/>
                    <a:pt x="105" y="11"/>
                  </a:cubicBezTo>
                  <a:cubicBezTo>
                    <a:pt x="104" y="10"/>
                    <a:pt x="103" y="9"/>
                    <a:pt x="103" y="7"/>
                  </a:cubicBezTo>
                  <a:cubicBezTo>
                    <a:pt x="103" y="7"/>
                    <a:pt x="103" y="7"/>
                    <a:pt x="103" y="6"/>
                  </a:cubicBezTo>
                  <a:close/>
                  <a:moveTo>
                    <a:pt x="41" y="14"/>
                  </a:moveTo>
                  <a:cubicBezTo>
                    <a:pt x="41" y="9"/>
                    <a:pt x="45" y="4"/>
                    <a:pt x="5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5"/>
                    <a:pt x="98" y="6"/>
                    <a:pt x="98" y="7"/>
                  </a:cubicBezTo>
                  <a:cubicBezTo>
                    <a:pt x="98" y="10"/>
                    <a:pt x="99" y="12"/>
                    <a:pt x="101" y="14"/>
                  </a:cubicBezTo>
                  <a:cubicBezTo>
                    <a:pt x="103" y="16"/>
                    <a:pt x="105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10" y="18"/>
                    <a:pt x="111" y="17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71"/>
                    <a:pt x="107" y="75"/>
                    <a:pt x="102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5" y="75"/>
                    <a:pt x="41" y="71"/>
                    <a:pt x="41" y="66"/>
                  </a:cubicBezTo>
                  <a:lnTo>
                    <a:pt x="41" y="14"/>
                  </a:lnTo>
                  <a:close/>
                  <a:moveTo>
                    <a:pt x="116" y="122"/>
                  </a:moveTo>
                  <a:cubicBezTo>
                    <a:pt x="116" y="122"/>
                    <a:pt x="116" y="123"/>
                    <a:pt x="11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3"/>
                    <a:pt x="36" y="122"/>
                    <a:pt x="36" y="122"/>
                  </a:cubicBezTo>
                  <a:cubicBezTo>
                    <a:pt x="36" y="120"/>
                    <a:pt x="38" y="118"/>
                    <a:pt x="40" y="118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14" y="118"/>
                    <a:pt x="116" y="120"/>
                    <a:pt x="116" y="122"/>
                  </a:cubicBezTo>
                  <a:close/>
                  <a:moveTo>
                    <a:pt x="125" y="69"/>
                  </a:moveTo>
                  <a:cubicBezTo>
                    <a:pt x="121" y="69"/>
                    <a:pt x="121" y="69"/>
                    <a:pt x="121" y="69"/>
                  </a:cubicBezTo>
                  <a:cubicBezTo>
                    <a:pt x="119" y="77"/>
                    <a:pt x="111" y="83"/>
                    <a:pt x="10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1" y="83"/>
                    <a:pt x="34" y="77"/>
                    <a:pt x="31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12" y="69"/>
                    <a:pt x="0" y="81"/>
                    <a:pt x="0" y="96"/>
                  </a:cubicBezTo>
                  <a:cubicBezTo>
                    <a:pt x="0" y="111"/>
                    <a:pt x="12" y="123"/>
                    <a:pt x="27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2" y="123"/>
                    <a:pt x="32" y="122"/>
                    <a:pt x="32" y="122"/>
                  </a:cubicBezTo>
                  <a:cubicBezTo>
                    <a:pt x="32" y="118"/>
                    <a:pt x="36" y="115"/>
                    <a:pt x="40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7" y="115"/>
                    <a:pt x="120" y="118"/>
                    <a:pt x="120" y="122"/>
                  </a:cubicBezTo>
                  <a:cubicBezTo>
                    <a:pt x="120" y="122"/>
                    <a:pt x="120" y="123"/>
                    <a:pt x="120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40" y="123"/>
                    <a:pt x="152" y="111"/>
                    <a:pt x="152" y="96"/>
                  </a:cubicBezTo>
                  <a:cubicBezTo>
                    <a:pt x="152" y="81"/>
                    <a:pt x="140" y="69"/>
                    <a:pt x="125" y="69"/>
                  </a:cubicBezTo>
                  <a:close/>
                  <a:moveTo>
                    <a:pt x="105" y="92"/>
                  </a:moveTo>
                  <a:cubicBezTo>
                    <a:pt x="93" y="92"/>
                    <a:pt x="93" y="92"/>
                    <a:pt x="93" y="92"/>
                  </a:cubicBezTo>
                  <a:cubicBezTo>
                    <a:pt x="92" y="92"/>
                    <a:pt x="91" y="91"/>
                    <a:pt x="91" y="90"/>
                  </a:cubicBezTo>
                  <a:cubicBezTo>
                    <a:pt x="91" y="88"/>
                    <a:pt x="92" y="87"/>
                    <a:pt x="93" y="87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6" y="87"/>
                    <a:pt x="107" y="88"/>
                    <a:pt x="107" y="90"/>
                  </a:cubicBezTo>
                  <a:cubicBezTo>
                    <a:pt x="107" y="91"/>
                    <a:pt x="106" y="92"/>
                    <a:pt x="105" y="92"/>
                  </a:cubicBezTo>
                  <a:close/>
                  <a:moveTo>
                    <a:pt x="116" y="94"/>
                  </a:moveTo>
                  <a:cubicBezTo>
                    <a:pt x="113" y="94"/>
                    <a:pt x="111" y="92"/>
                    <a:pt x="111" y="90"/>
                  </a:cubicBezTo>
                  <a:cubicBezTo>
                    <a:pt x="111" y="87"/>
                    <a:pt x="113" y="85"/>
                    <a:pt x="116" y="85"/>
                  </a:cubicBezTo>
                  <a:cubicBezTo>
                    <a:pt x="118" y="85"/>
                    <a:pt x="120" y="87"/>
                    <a:pt x="120" y="90"/>
                  </a:cubicBezTo>
                  <a:cubicBezTo>
                    <a:pt x="120" y="92"/>
                    <a:pt x="118" y="94"/>
                    <a:pt x="116" y="94"/>
                  </a:cubicBezTo>
                  <a:close/>
                  <a:moveTo>
                    <a:pt x="48" y="30"/>
                  </a:moveTo>
                  <a:cubicBezTo>
                    <a:pt x="48" y="29"/>
                    <a:pt x="49" y="27"/>
                    <a:pt x="50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4" y="27"/>
                    <a:pt x="105" y="29"/>
                    <a:pt x="105" y="30"/>
                  </a:cubicBezTo>
                  <a:cubicBezTo>
                    <a:pt x="105" y="31"/>
                    <a:pt x="104" y="32"/>
                    <a:pt x="102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8" y="31"/>
                    <a:pt x="48" y="30"/>
                  </a:cubicBezTo>
                  <a:close/>
                  <a:moveTo>
                    <a:pt x="48" y="19"/>
                  </a:moveTo>
                  <a:cubicBezTo>
                    <a:pt x="48" y="18"/>
                    <a:pt x="49" y="17"/>
                    <a:pt x="50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2" y="17"/>
                    <a:pt x="93" y="18"/>
                    <a:pt x="93" y="19"/>
                  </a:cubicBezTo>
                  <a:cubicBezTo>
                    <a:pt x="93" y="20"/>
                    <a:pt x="92" y="21"/>
                    <a:pt x="91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8" y="20"/>
                    <a:pt x="48" y="19"/>
                  </a:cubicBezTo>
                  <a:close/>
                  <a:moveTo>
                    <a:pt x="48" y="41"/>
                  </a:moveTo>
                  <a:cubicBezTo>
                    <a:pt x="48" y="39"/>
                    <a:pt x="49" y="38"/>
                    <a:pt x="50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4" y="38"/>
                    <a:pt x="105" y="39"/>
                    <a:pt x="105" y="41"/>
                  </a:cubicBezTo>
                  <a:cubicBezTo>
                    <a:pt x="105" y="42"/>
                    <a:pt x="104" y="43"/>
                    <a:pt x="102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8" y="42"/>
                    <a:pt x="48" y="41"/>
                  </a:cubicBezTo>
                  <a:close/>
                  <a:moveTo>
                    <a:pt x="48" y="52"/>
                  </a:moveTo>
                  <a:cubicBezTo>
                    <a:pt x="48" y="50"/>
                    <a:pt x="49" y="49"/>
                    <a:pt x="5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4" y="49"/>
                    <a:pt x="105" y="50"/>
                    <a:pt x="105" y="52"/>
                  </a:cubicBezTo>
                  <a:cubicBezTo>
                    <a:pt x="105" y="53"/>
                    <a:pt x="104" y="54"/>
                    <a:pt x="102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49" y="54"/>
                    <a:pt x="48" y="53"/>
                    <a:pt x="48" y="52"/>
                  </a:cubicBezTo>
                  <a:close/>
                  <a:moveTo>
                    <a:pt x="48" y="63"/>
                  </a:moveTo>
                  <a:cubicBezTo>
                    <a:pt x="48" y="61"/>
                    <a:pt x="49" y="60"/>
                    <a:pt x="50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4" y="60"/>
                    <a:pt x="105" y="61"/>
                    <a:pt x="105" y="63"/>
                  </a:cubicBezTo>
                  <a:cubicBezTo>
                    <a:pt x="105" y="64"/>
                    <a:pt x="104" y="65"/>
                    <a:pt x="102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9" y="65"/>
                    <a:pt x="48" y="64"/>
                    <a:pt x="48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89"/>
            <p:cNvSpPr>
              <a:spLocks noEditPoints="1"/>
            </p:cNvSpPr>
            <p:nvPr/>
          </p:nvSpPr>
          <p:spPr bwMode="auto">
            <a:xfrm>
              <a:off x="3257550" y="5969000"/>
              <a:ext cx="368300" cy="406400"/>
            </a:xfrm>
            <a:custGeom>
              <a:avLst/>
              <a:gdLst>
                <a:gd name="T0" fmla="*/ 12 w 116"/>
                <a:gd name="T1" fmla="*/ 36 h 128"/>
                <a:gd name="T2" fmla="*/ 11 w 116"/>
                <a:gd name="T3" fmla="*/ 122 h 128"/>
                <a:gd name="T4" fmla="*/ 97 w 116"/>
                <a:gd name="T5" fmla="*/ 128 h 128"/>
                <a:gd name="T6" fmla="*/ 110 w 116"/>
                <a:gd name="T7" fmla="*/ 43 h 128"/>
                <a:gd name="T8" fmla="*/ 36 w 116"/>
                <a:gd name="T9" fmla="*/ 117 h 128"/>
                <a:gd name="T10" fmla="*/ 27 w 116"/>
                <a:gd name="T11" fmla="*/ 115 h 128"/>
                <a:gd name="T12" fmla="*/ 26 w 116"/>
                <a:gd name="T13" fmla="*/ 49 h 128"/>
                <a:gd name="T14" fmla="*/ 37 w 116"/>
                <a:gd name="T15" fmla="*/ 51 h 128"/>
                <a:gd name="T16" fmla="*/ 36 w 116"/>
                <a:gd name="T17" fmla="*/ 117 h 128"/>
                <a:gd name="T18" fmla="*/ 64 w 116"/>
                <a:gd name="T19" fmla="*/ 117 h 128"/>
                <a:gd name="T20" fmla="*/ 52 w 116"/>
                <a:gd name="T21" fmla="*/ 115 h 128"/>
                <a:gd name="T22" fmla="*/ 54 w 116"/>
                <a:gd name="T23" fmla="*/ 49 h 128"/>
                <a:gd name="T24" fmla="*/ 67 w 116"/>
                <a:gd name="T25" fmla="*/ 51 h 128"/>
                <a:gd name="T26" fmla="*/ 91 w 116"/>
                <a:gd name="T27" fmla="*/ 115 h 128"/>
                <a:gd name="T28" fmla="*/ 83 w 116"/>
                <a:gd name="T29" fmla="*/ 117 h 128"/>
                <a:gd name="T30" fmla="*/ 81 w 116"/>
                <a:gd name="T31" fmla="*/ 51 h 128"/>
                <a:gd name="T32" fmla="*/ 92 w 116"/>
                <a:gd name="T33" fmla="*/ 49 h 128"/>
                <a:gd name="T34" fmla="*/ 91 w 116"/>
                <a:gd name="T35" fmla="*/ 115 h 128"/>
                <a:gd name="T36" fmla="*/ 116 w 116"/>
                <a:gd name="T37" fmla="*/ 25 h 128"/>
                <a:gd name="T38" fmla="*/ 4 w 116"/>
                <a:gd name="T39" fmla="*/ 29 h 128"/>
                <a:gd name="T40" fmla="*/ 0 w 116"/>
                <a:gd name="T41" fmla="*/ 15 h 128"/>
                <a:gd name="T42" fmla="*/ 29 w 116"/>
                <a:gd name="T43" fmla="*/ 12 h 128"/>
                <a:gd name="T44" fmla="*/ 30 w 116"/>
                <a:gd name="T45" fmla="*/ 19 h 128"/>
                <a:gd name="T46" fmla="*/ 42 w 116"/>
                <a:gd name="T47" fmla="*/ 20 h 128"/>
                <a:gd name="T48" fmla="*/ 45 w 116"/>
                <a:gd name="T49" fmla="*/ 17 h 128"/>
                <a:gd name="T50" fmla="*/ 70 w 116"/>
                <a:gd name="T51" fmla="*/ 12 h 128"/>
                <a:gd name="T52" fmla="*/ 71 w 116"/>
                <a:gd name="T53" fmla="*/ 19 h 128"/>
                <a:gd name="T54" fmla="*/ 84 w 116"/>
                <a:gd name="T55" fmla="*/ 20 h 128"/>
                <a:gd name="T56" fmla="*/ 87 w 116"/>
                <a:gd name="T57" fmla="*/ 17 h 128"/>
                <a:gd name="T58" fmla="*/ 112 w 116"/>
                <a:gd name="T59" fmla="*/ 12 h 128"/>
                <a:gd name="T60" fmla="*/ 32 w 116"/>
                <a:gd name="T61" fmla="*/ 14 h 128"/>
                <a:gd name="T62" fmla="*/ 35 w 116"/>
                <a:gd name="T63" fmla="*/ 0 h 128"/>
                <a:gd name="T64" fmla="*/ 84 w 116"/>
                <a:gd name="T65" fmla="*/ 3 h 128"/>
                <a:gd name="T66" fmla="*/ 81 w 116"/>
                <a:gd name="T67" fmla="*/ 17 h 128"/>
                <a:gd name="T68" fmla="*/ 74 w 116"/>
                <a:gd name="T69" fmla="*/ 14 h 128"/>
                <a:gd name="T70" fmla="*/ 71 w 116"/>
                <a:gd name="T71" fmla="*/ 7 h 128"/>
                <a:gd name="T72" fmla="*/ 42 w 116"/>
                <a:gd name="T73" fmla="*/ 10 h 128"/>
                <a:gd name="T74" fmla="*/ 40 w 116"/>
                <a:gd name="T75" fmla="*/ 17 h 128"/>
                <a:gd name="T76" fmla="*/ 32 w 116"/>
                <a:gd name="T77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128">
                  <a:moveTo>
                    <a:pt x="104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8" y="36"/>
                    <a:pt x="5" y="39"/>
                    <a:pt x="6" y="43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2" y="125"/>
                    <a:pt x="15" y="128"/>
                    <a:pt x="19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100" y="128"/>
                    <a:pt x="103" y="125"/>
                    <a:pt x="104" y="122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1" y="39"/>
                    <a:pt x="108" y="36"/>
                    <a:pt x="104" y="36"/>
                  </a:cubicBezTo>
                  <a:close/>
                  <a:moveTo>
                    <a:pt x="36" y="117"/>
                  </a:moveTo>
                  <a:cubicBezTo>
                    <a:pt x="30" y="117"/>
                    <a:pt x="30" y="117"/>
                    <a:pt x="30" y="117"/>
                  </a:cubicBezTo>
                  <a:cubicBezTo>
                    <a:pt x="28" y="117"/>
                    <a:pt x="27" y="116"/>
                    <a:pt x="27" y="115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5" y="49"/>
                    <a:pt x="26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49"/>
                    <a:pt x="37" y="49"/>
                    <a:pt x="37" y="51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8" y="116"/>
                    <a:pt x="37" y="117"/>
                    <a:pt x="36" y="117"/>
                  </a:cubicBezTo>
                  <a:close/>
                  <a:moveTo>
                    <a:pt x="67" y="115"/>
                  </a:moveTo>
                  <a:cubicBezTo>
                    <a:pt x="67" y="116"/>
                    <a:pt x="66" y="117"/>
                    <a:pt x="64" y="117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2" y="117"/>
                    <a:pt x="52" y="116"/>
                    <a:pt x="52" y="115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2" y="49"/>
                    <a:pt x="5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49"/>
                    <a:pt x="67" y="50"/>
                    <a:pt x="67" y="51"/>
                  </a:cubicBezTo>
                  <a:lnTo>
                    <a:pt x="67" y="115"/>
                  </a:lnTo>
                  <a:close/>
                  <a:moveTo>
                    <a:pt x="91" y="115"/>
                  </a:moveTo>
                  <a:cubicBezTo>
                    <a:pt x="91" y="116"/>
                    <a:pt x="90" y="117"/>
                    <a:pt x="89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1" y="117"/>
                    <a:pt x="81" y="116"/>
                    <a:pt x="81" y="115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3" y="49"/>
                    <a:pt x="94" y="50"/>
                    <a:pt x="94" y="51"/>
                  </a:cubicBezTo>
                  <a:lnTo>
                    <a:pt x="91" y="115"/>
                  </a:lnTo>
                  <a:close/>
                  <a:moveTo>
                    <a:pt x="116" y="15"/>
                  </a:moveTo>
                  <a:cubicBezTo>
                    <a:pt x="116" y="25"/>
                    <a:pt x="116" y="25"/>
                    <a:pt x="116" y="25"/>
                  </a:cubicBezTo>
                  <a:cubicBezTo>
                    <a:pt x="116" y="27"/>
                    <a:pt x="114" y="29"/>
                    <a:pt x="112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2" y="12"/>
                    <a:pt x="4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1" y="18"/>
                    <a:pt x="71" y="19"/>
                  </a:cubicBezTo>
                  <a:cubicBezTo>
                    <a:pt x="72" y="20"/>
                    <a:pt x="73" y="20"/>
                    <a:pt x="7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5" y="20"/>
                    <a:pt x="86" y="20"/>
                    <a:pt x="86" y="19"/>
                  </a:cubicBezTo>
                  <a:cubicBezTo>
                    <a:pt x="87" y="18"/>
                    <a:pt x="87" y="18"/>
                    <a:pt x="87" y="17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4" y="12"/>
                    <a:pt x="116" y="13"/>
                    <a:pt x="116" y="15"/>
                  </a:cubicBezTo>
                  <a:close/>
                  <a:moveTo>
                    <a:pt x="32" y="1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0"/>
                    <a:pt x="35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2"/>
                    <a:pt x="84" y="3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5"/>
                    <a:pt x="83" y="17"/>
                    <a:pt x="81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4" y="15"/>
                    <a:pt x="74" y="14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3" y="7"/>
                    <a:pt x="71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3" y="7"/>
                    <a:pt x="42" y="8"/>
                    <a:pt x="42" y="10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5"/>
                    <a:pt x="41" y="17"/>
                    <a:pt x="40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3" y="17"/>
                    <a:pt x="32" y="15"/>
                    <a:pt x="32" y="14"/>
                  </a:cubicBezTo>
                  <a:close/>
                </a:path>
              </a:pathLst>
            </a:custGeom>
            <a:solidFill>
              <a:srgbClr val="95D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90"/>
            <p:cNvSpPr>
              <a:spLocks noEditPoints="1"/>
            </p:cNvSpPr>
            <p:nvPr/>
          </p:nvSpPr>
          <p:spPr bwMode="auto">
            <a:xfrm>
              <a:off x="5035550" y="5032375"/>
              <a:ext cx="446088" cy="454025"/>
            </a:xfrm>
            <a:custGeom>
              <a:avLst/>
              <a:gdLst>
                <a:gd name="T0" fmla="*/ 30 w 141"/>
                <a:gd name="T1" fmla="*/ 114 h 143"/>
                <a:gd name="T2" fmla="*/ 76 w 141"/>
                <a:gd name="T3" fmla="*/ 112 h 143"/>
                <a:gd name="T4" fmla="*/ 79 w 141"/>
                <a:gd name="T5" fmla="*/ 128 h 143"/>
                <a:gd name="T6" fmla="*/ 33 w 141"/>
                <a:gd name="T7" fmla="*/ 131 h 143"/>
                <a:gd name="T8" fmla="*/ 93 w 141"/>
                <a:gd name="T9" fmla="*/ 134 h 143"/>
                <a:gd name="T10" fmla="*/ 16 w 141"/>
                <a:gd name="T11" fmla="*/ 137 h 143"/>
                <a:gd name="T12" fmla="*/ 19 w 141"/>
                <a:gd name="T13" fmla="*/ 143 h 143"/>
                <a:gd name="T14" fmla="*/ 96 w 141"/>
                <a:gd name="T15" fmla="*/ 140 h 143"/>
                <a:gd name="T16" fmla="*/ 93 w 141"/>
                <a:gd name="T17" fmla="*/ 134 h 143"/>
                <a:gd name="T18" fmla="*/ 120 w 141"/>
                <a:gd name="T19" fmla="*/ 24 h 143"/>
                <a:gd name="T20" fmla="*/ 84 w 141"/>
                <a:gd name="T21" fmla="*/ 40 h 143"/>
                <a:gd name="T22" fmla="*/ 92 w 141"/>
                <a:gd name="T23" fmla="*/ 75 h 143"/>
                <a:gd name="T24" fmla="*/ 139 w 141"/>
                <a:gd name="T25" fmla="*/ 53 h 143"/>
                <a:gd name="T26" fmla="*/ 49 w 141"/>
                <a:gd name="T27" fmla="*/ 108 h 143"/>
                <a:gd name="T28" fmla="*/ 60 w 141"/>
                <a:gd name="T29" fmla="*/ 105 h 143"/>
                <a:gd name="T30" fmla="*/ 32 w 141"/>
                <a:gd name="T31" fmla="*/ 59 h 143"/>
                <a:gd name="T32" fmla="*/ 24 w 141"/>
                <a:gd name="T33" fmla="*/ 66 h 143"/>
                <a:gd name="T34" fmla="*/ 49 w 141"/>
                <a:gd name="T35" fmla="*/ 108 h 143"/>
                <a:gd name="T36" fmla="*/ 102 w 141"/>
                <a:gd name="T37" fmla="*/ 6 h 143"/>
                <a:gd name="T38" fmla="*/ 2 w 141"/>
                <a:gd name="T39" fmla="*/ 56 h 143"/>
                <a:gd name="T40" fmla="*/ 4 w 141"/>
                <a:gd name="T41" fmla="*/ 67 h 143"/>
                <a:gd name="T42" fmla="*/ 105 w 141"/>
                <a:gd name="T43" fmla="*/ 16 h 143"/>
                <a:gd name="T44" fmla="*/ 89 w 141"/>
                <a:gd name="T45" fmla="*/ 31 h 143"/>
                <a:gd name="T46" fmla="*/ 73 w 141"/>
                <a:gd name="T47" fmla="*/ 37 h 143"/>
                <a:gd name="T48" fmla="*/ 41 w 141"/>
                <a:gd name="T49" fmla="*/ 65 h 143"/>
                <a:gd name="T50" fmla="*/ 53 w 141"/>
                <a:gd name="T51" fmla="*/ 56 h 143"/>
                <a:gd name="T52" fmla="*/ 89 w 141"/>
                <a:gd name="T53" fmla="*/ 32 h 143"/>
                <a:gd name="T54" fmla="*/ 26 w 141"/>
                <a:gd name="T55" fmla="*/ 119 h 143"/>
                <a:gd name="T56" fmla="*/ 27 w 141"/>
                <a:gd name="T57" fmla="*/ 116 h 143"/>
                <a:gd name="T58" fmla="*/ 27 w 141"/>
                <a:gd name="T59" fmla="*/ 110 h 143"/>
                <a:gd name="T60" fmla="*/ 22 w 141"/>
                <a:gd name="T61" fmla="*/ 86 h 143"/>
                <a:gd name="T62" fmla="*/ 26 w 141"/>
                <a:gd name="T63" fmla="*/ 77 h 143"/>
                <a:gd name="T64" fmla="*/ 21 w 141"/>
                <a:gd name="T65" fmla="*/ 84 h 143"/>
                <a:gd name="T66" fmla="*/ 24 w 141"/>
                <a:gd name="T67" fmla="*/ 99 h 143"/>
                <a:gd name="T68" fmla="*/ 25 w 141"/>
                <a:gd name="T69" fmla="*/ 113 h 143"/>
                <a:gd name="T70" fmla="*/ 100 w 141"/>
                <a:gd name="T71" fmla="*/ 22 h 143"/>
                <a:gd name="T72" fmla="*/ 90 w 141"/>
                <a:gd name="T73" fmla="*/ 29 h 143"/>
                <a:gd name="T74" fmla="*/ 93 w 141"/>
                <a:gd name="T75" fmla="*/ 33 h 143"/>
                <a:gd name="T76" fmla="*/ 103 w 141"/>
                <a:gd name="T77" fmla="*/ 26 h 143"/>
                <a:gd name="T78" fmla="*/ 100 w 141"/>
                <a:gd name="T79" fmla="*/ 22 h 143"/>
                <a:gd name="T80" fmla="*/ 81 w 141"/>
                <a:gd name="T81" fmla="*/ 11 h 143"/>
                <a:gd name="T82" fmla="*/ 92 w 141"/>
                <a:gd name="T83" fmla="*/ 4 h 143"/>
                <a:gd name="T84" fmla="*/ 89 w 141"/>
                <a:gd name="T85" fmla="*/ 0 h 143"/>
                <a:gd name="T86" fmla="*/ 78 w 141"/>
                <a:gd name="T87" fmla="*/ 7 h 143"/>
                <a:gd name="T88" fmla="*/ 14 w 141"/>
                <a:gd name="T89" fmla="*/ 45 h 143"/>
                <a:gd name="T90" fmla="*/ 25 w 141"/>
                <a:gd name="T91" fmla="*/ 40 h 143"/>
                <a:gd name="T92" fmla="*/ 23 w 141"/>
                <a:gd name="T93" fmla="*/ 35 h 143"/>
                <a:gd name="T94" fmla="*/ 12 w 141"/>
                <a:gd name="T95" fmla="*/ 41 h 143"/>
                <a:gd name="T96" fmla="*/ 14 w 141"/>
                <a:gd name="T97" fmla="*/ 4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43">
                  <a:moveTo>
                    <a:pt x="30" y="128"/>
                  </a:moveTo>
                  <a:cubicBezTo>
                    <a:pt x="30" y="114"/>
                    <a:pt x="30" y="114"/>
                    <a:pt x="30" y="114"/>
                  </a:cubicBezTo>
                  <a:cubicBezTo>
                    <a:pt x="30" y="113"/>
                    <a:pt x="31" y="112"/>
                    <a:pt x="33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8" y="112"/>
                    <a:pt x="79" y="113"/>
                    <a:pt x="79" y="114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30"/>
                    <a:pt x="78" y="131"/>
                    <a:pt x="76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1" y="131"/>
                    <a:pt x="30" y="130"/>
                    <a:pt x="30" y="128"/>
                  </a:cubicBezTo>
                  <a:close/>
                  <a:moveTo>
                    <a:pt x="93" y="134"/>
                  </a:moveTo>
                  <a:cubicBezTo>
                    <a:pt x="19" y="134"/>
                    <a:pt x="19" y="134"/>
                    <a:pt x="19" y="134"/>
                  </a:cubicBezTo>
                  <a:cubicBezTo>
                    <a:pt x="17" y="134"/>
                    <a:pt x="16" y="136"/>
                    <a:pt x="16" y="137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6" y="141"/>
                    <a:pt x="17" y="143"/>
                    <a:pt x="19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5" y="143"/>
                    <a:pt x="96" y="141"/>
                    <a:pt x="96" y="140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6"/>
                    <a:pt x="95" y="134"/>
                    <a:pt x="93" y="134"/>
                  </a:cubicBezTo>
                  <a:close/>
                  <a:moveTo>
                    <a:pt x="140" y="50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19" y="23"/>
                    <a:pt x="118" y="23"/>
                    <a:pt x="116" y="23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2" y="41"/>
                    <a:pt x="82" y="42"/>
                    <a:pt x="82" y="44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6"/>
                    <a:pt x="94" y="77"/>
                    <a:pt x="95" y="76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40" y="53"/>
                    <a:pt x="141" y="51"/>
                    <a:pt x="140" y="50"/>
                  </a:cubicBezTo>
                  <a:close/>
                  <a:moveTo>
                    <a:pt x="49" y="108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1" y="107"/>
                    <a:pt x="60" y="10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58"/>
                    <a:pt x="33" y="58"/>
                    <a:pt x="32" y="59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63"/>
                    <a:pt x="23" y="65"/>
                    <a:pt x="24" y="66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6" y="107"/>
                    <a:pt x="47" y="108"/>
                    <a:pt x="49" y="108"/>
                  </a:cubicBezTo>
                  <a:close/>
                  <a:moveTo>
                    <a:pt x="106" y="13"/>
                  </a:moveTo>
                  <a:cubicBezTo>
                    <a:pt x="102" y="6"/>
                    <a:pt x="102" y="6"/>
                    <a:pt x="102" y="6"/>
                  </a:cubicBezTo>
                  <a:cubicBezTo>
                    <a:pt x="102" y="4"/>
                    <a:pt x="100" y="4"/>
                    <a:pt x="99" y="5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0" y="59"/>
                    <a:pt x="1" y="60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5" y="68"/>
                    <a:pt x="7" y="69"/>
                    <a:pt x="8" y="68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6"/>
                    <a:pt x="107" y="14"/>
                    <a:pt x="106" y="13"/>
                  </a:cubicBezTo>
                  <a:close/>
                  <a:moveTo>
                    <a:pt x="89" y="31"/>
                  </a:moveTo>
                  <a:cubicBezTo>
                    <a:pt x="88" y="31"/>
                    <a:pt x="88" y="31"/>
                    <a:pt x="88" y="31"/>
                  </a:cubicBezTo>
                  <a:cubicBezTo>
                    <a:pt x="84" y="32"/>
                    <a:pt x="79" y="34"/>
                    <a:pt x="73" y="37"/>
                  </a:cubicBezTo>
                  <a:cubicBezTo>
                    <a:pt x="65" y="41"/>
                    <a:pt x="56" y="47"/>
                    <a:pt x="51" y="55"/>
                  </a:cubicBezTo>
                  <a:cubicBezTo>
                    <a:pt x="48" y="60"/>
                    <a:pt x="45" y="63"/>
                    <a:pt x="41" y="65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6" y="64"/>
                    <a:pt x="50" y="61"/>
                    <a:pt x="53" y="56"/>
                  </a:cubicBezTo>
                  <a:cubicBezTo>
                    <a:pt x="58" y="49"/>
                    <a:pt x="66" y="43"/>
                    <a:pt x="74" y="38"/>
                  </a:cubicBezTo>
                  <a:cubicBezTo>
                    <a:pt x="80" y="35"/>
                    <a:pt x="85" y="33"/>
                    <a:pt x="89" y="32"/>
                  </a:cubicBezTo>
                  <a:lnTo>
                    <a:pt x="89" y="31"/>
                  </a:lnTo>
                  <a:close/>
                  <a:moveTo>
                    <a:pt x="26" y="119"/>
                  </a:moveTo>
                  <a:cubicBezTo>
                    <a:pt x="27" y="120"/>
                    <a:pt x="27" y="120"/>
                    <a:pt x="27" y="121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7" y="114"/>
                    <a:pt x="27" y="113"/>
                  </a:cubicBezTo>
                  <a:cubicBezTo>
                    <a:pt x="27" y="112"/>
                    <a:pt x="27" y="111"/>
                    <a:pt x="27" y="110"/>
                  </a:cubicBezTo>
                  <a:cubicBezTo>
                    <a:pt x="27" y="108"/>
                    <a:pt x="27" y="104"/>
                    <a:pt x="26" y="99"/>
                  </a:cubicBezTo>
                  <a:cubicBezTo>
                    <a:pt x="24" y="94"/>
                    <a:pt x="22" y="90"/>
                    <a:pt x="22" y="86"/>
                  </a:cubicBezTo>
                  <a:cubicBezTo>
                    <a:pt x="22" y="86"/>
                    <a:pt x="22" y="85"/>
                    <a:pt x="22" y="85"/>
                  </a:cubicBezTo>
                  <a:cubicBezTo>
                    <a:pt x="23" y="81"/>
                    <a:pt x="25" y="79"/>
                    <a:pt x="26" y="77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3" y="77"/>
                    <a:pt x="22" y="80"/>
                    <a:pt x="21" y="84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91"/>
                    <a:pt x="23" y="95"/>
                    <a:pt x="24" y="99"/>
                  </a:cubicBezTo>
                  <a:cubicBezTo>
                    <a:pt x="25" y="105"/>
                    <a:pt x="25" y="108"/>
                    <a:pt x="25" y="110"/>
                  </a:cubicBezTo>
                  <a:cubicBezTo>
                    <a:pt x="25" y="111"/>
                    <a:pt x="25" y="112"/>
                    <a:pt x="25" y="113"/>
                  </a:cubicBezTo>
                  <a:cubicBezTo>
                    <a:pt x="25" y="115"/>
                    <a:pt x="25" y="116"/>
                    <a:pt x="26" y="119"/>
                  </a:cubicBezTo>
                  <a:close/>
                  <a:moveTo>
                    <a:pt x="100" y="22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9"/>
                    <a:pt x="90" y="29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2" y="33"/>
                    <a:pt x="92" y="33"/>
                    <a:pt x="93" y="33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7"/>
                    <a:pt x="104" y="27"/>
                    <a:pt x="103" y="26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2"/>
                    <a:pt x="101" y="22"/>
                    <a:pt x="100" y="22"/>
                  </a:cubicBezTo>
                  <a:close/>
                  <a:moveTo>
                    <a:pt x="80" y="10"/>
                  </a:moveTo>
                  <a:cubicBezTo>
                    <a:pt x="80" y="11"/>
                    <a:pt x="81" y="11"/>
                    <a:pt x="81" y="11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2" y="5"/>
                    <a:pt x="92" y="4"/>
                    <a:pt x="92" y="4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6"/>
                    <a:pt x="78" y="7"/>
                  </a:cubicBezTo>
                  <a:lnTo>
                    <a:pt x="80" y="10"/>
                  </a:lnTo>
                  <a:close/>
                  <a:moveTo>
                    <a:pt x="14" y="45"/>
                  </a:moveTo>
                  <a:cubicBezTo>
                    <a:pt x="14" y="46"/>
                    <a:pt x="14" y="46"/>
                    <a:pt x="15" y="46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39"/>
                    <a:pt x="25" y="39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2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8510588" y="4876800"/>
              <a:ext cx="762000" cy="762000"/>
              <a:chOff x="8510588" y="4876800"/>
              <a:chExt cx="762000" cy="762000"/>
            </a:xfrm>
          </p:grpSpPr>
          <p:sp>
            <p:nvSpPr>
              <p:cNvPr id="26" name="Oval 23"/>
              <p:cNvSpPr>
                <a:spLocks noChangeArrowheads="1"/>
              </p:cNvSpPr>
              <p:nvPr/>
            </p:nvSpPr>
            <p:spPr bwMode="auto">
              <a:xfrm>
                <a:off x="8510588" y="4876800"/>
                <a:ext cx="762000" cy="762000"/>
              </a:xfrm>
              <a:prstGeom prst="ellipse">
                <a:avLst/>
              </a:prstGeom>
              <a:solidFill>
                <a:srgbClr val="4F5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4" name="Freeform 91"/>
              <p:cNvSpPr>
                <a:spLocks noEditPoints="1"/>
              </p:cNvSpPr>
              <p:nvPr/>
            </p:nvSpPr>
            <p:spPr bwMode="auto">
              <a:xfrm>
                <a:off x="8685213" y="5048250"/>
                <a:ext cx="415925" cy="419100"/>
              </a:xfrm>
              <a:custGeom>
                <a:avLst/>
                <a:gdLst>
                  <a:gd name="T0" fmla="*/ 125 w 131"/>
                  <a:gd name="T1" fmla="*/ 73 h 132"/>
                  <a:gd name="T2" fmla="*/ 82 w 131"/>
                  <a:gd name="T3" fmla="*/ 91 h 132"/>
                  <a:gd name="T4" fmla="*/ 81 w 131"/>
                  <a:gd name="T5" fmla="*/ 93 h 132"/>
                  <a:gd name="T6" fmla="*/ 101 w 131"/>
                  <a:gd name="T7" fmla="*/ 107 h 132"/>
                  <a:gd name="T8" fmla="*/ 129 w 131"/>
                  <a:gd name="T9" fmla="*/ 61 h 132"/>
                  <a:gd name="T10" fmla="*/ 110 w 131"/>
                  <a:gd name="T11" fmla="*/ 53 h 132"/>
                  <a:gd name="T12" fmla="*/ 127 w 131"/>
                  <a:gd name="T13" fmla="*/ 71 h 132"/>
                  <a:gd name="T14" fmla="*/ 129 w 131"/>
                  <a:gd name="T15" fmla="*/ 61 h 132"/>
                  <a:gd name="T16" fmla="*/ 24 w 131"/>
                  <a:gd name="T17" fmla="*/ 30 h 132"/>
                  <a:gd name="T18" fmla="*/ 24 w 131"/>
                  <a:gd name="T19" fmla="*/ 38 h 132"/>
                  <a:gd name="T20" fmla="*/ 97 w 131"/>
                  <a:gd name="T21" fmla="*/ 34 h 132"/>
                  <a:gd name="T22" fmla="*/ 97 w 131"/>
                  <a:gd name="T23" fmla="*/ 51 h 132"/>
                  <a:gd name="T24" fmla="*/ 24 w 131"/>
                  <a:gd name="T25" fmla="*/ 47 h 132"/>
                  <a:gd name="T26" fmla="*/ 24 w 131"/>
                  <a:gd name="T27" fmla="*/ 55 h 132"/>
                  <a:gd name="T28" fmla="*/ 97 w 131"/>
                  <a:gd name="T29" fmla="*/ 51 h 132"/>
                  <a:gd name="T30" fmla="*/ 24 w 131"/>
                  <a:gd name="T31" fmla="*/ 64 h 132"/>
                  <a:gd name="T32" fmla="*/ 24 w 131"/>
                  <a:gd name="T33" fmla="*/ 72 h 132"/>
                  <a:gd name="T34" fmla="*/ 79 w 131"/>
                  <a:gd name="T35" fmla="*/ 68 h 132"/>
                  <a:gd name="T36" fmla="*/ 75 w 131"/>
                  <a:gd name="T37" fmla="*/ 81 h 132"/>
                  <a:gd name="T38" fmla="*/ 20 w 131"/>
                  <a:gd name="T39" fmla="*/ 85 h 132"/>
                  <a:gd name="T40" fmla="*/ 75 w 131"/>
                  <a:gd name="T41" fmla="*/ 89 h 132"/>
                  <a:gd name="T42" fmla="*/ 75 w 131"/>
                  <a:gd name="T43" fmla="*/ 81 h 132"/>
                  <a:gd name="T44" fmla="*/ 95 w 131"/>
                  <a:gd name="T45" fmla="*/ 124 h 132"/>
                  <a:gd name="T46" fmla="*/ 69 w 131"/>
                  <a:gd name="T47" fmla="*/ 119 h 132"/>
                  <a:gd name="T48" fmla="*/ 8 w 131"/>
                  <a:gd name="T49" fmla="*/ 98 h 132"/>
                  <a:gd name="T50" fmla="*/ 21 w 131"/>
                  <a:gd name="T51" fmla="*/ 8 h 132"/>
                  <a:gd name="T52" fmla="*/ 108 w 131"/>
                  <a:gd name="T53" fmla="*/ 21 h 132"/>
                  <a:gd name="T54" fmla="*/ 113 w 131"/>
                  <a:gd name="T55" fmla="*/ 49 h 132"/>
                  <a:gd name="T56" fmla="*/ 116 w 131"/>
                  <a:gd name="T57" fmla="*/ 21 h 132"/>
                  <a:gd name="T58" fmla="*/ 21 w 131"/>
                  <a:gd name="T59" fmla="*/ 0 h 132"/>
                  <a:gd name="T60" fmla="*/ 0 w 131"/>
                  <a:gd name="T61" fmla="*/ 102 h 132"/>
                  <a:gd name="T62" fmla="*/ 0 w 131"/>
                  <a:gd name="T63" fmla="*/ 103 h 132"/>
                  <a:gd name="T64" fmla="*/ 1 w 131"/>
                  <a:gd name="T65" fmla="*/ 104 h 132"/>
                  <a:gd name="T66" fmla="*/ 2 w 131"/>
                  <a:gd name="T67" fmla="*/ 105 h 132"/>
                  <a:gd name="T68" fmla="*/ 63 w 131"/>
                  <a:gd name="T69" fmla="*/ 132 h 132"/>
                  <a:gd name="T70" fmla="*/ 65 w 131"/>
                  <a:gd name="T71" fmla="*/ 132 h 132"/>
                  <a:gd name="T72" fmla="*/ 95 w 131"/>
                  <a:gd name="T73" fmla="*/ 132 h 132"/>
                  <a:gd name="T74" fmla="*/ 116 w 131"/>
                  <a:gd name="T75" fmla="*/ 89 h 132"/>
                  <a:gd name="T76" fmla="*/ 108 w 131"/>
                  <a:gd name="T77" fmla="*/ 11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1" h="132">
                    <a:moveTo>
                      <a:pt x="106" y="59"/>
                    </a:moveTo>
                    <a:cubicBezTo>
                      <a:pt x="125" y="73"/>
                      <a:pt x="125" y="73"/>
                      <a:pt x="125" y="73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82" y="91"/>
                      <a:pt x="82" y="91"/>
                      <a:pt x="82" y="91"/>
                    </a:cubicBezTo>
                    <a:lnTo>
                      <a:pt x="106" y="59"/>
                    </a:lnTo>
                    <a:close/>
                    <a:moveTo>
                      <a:pt x="81" y="93"/>
                    </a:moveTo>
                    <a:cubicBezTo>
                      <a:pt x="82" y="112"/>
                      <a:pt x="82" y="112"/>
                      <a:pt x="82" y="112"/>
                    </a:cubicBezTo>
                    <a:cubicBezTo>
                      <a:pt x="101" y="107"/>
                      <a:pt x="101" y="107"/>
                      <a:pt x="101" y="107"/>
                    </a:cubicBezTo>
                    <a:lnTo>
                      <a:pt x="81" y="93"/>
                    </a:lnTo>
                    <a:close/>
                    <a:moveTo>
                      <a:pt x="129" y="61"/>
                    </a:moveTo>
                    <a:cubicBezTo>
                      <a:pt x="116" y="52"/>
                      <a:pt x="116" y="52"/>
                      <a:pt x="116" y="52"/>
                    </a:cubicBezTo>
                    <a:cubicBezTo>
                      <a:pt x="114" y="50"/>
                      <a:pt x="111" y="51"/>
                      <a:pt x="110" y="53"/>
                    </a:cubicBezTo>
                    <a:cubicBezTo>
                      <a:pt x="110" y="53"/>
                      <a:pt x="107" y="57"/>
                      <a:pt x="107" y="57"/>
                    </a:cubicBezTo>
                    <a:cubicBezTo>
                      <a:pt x="127" y="71"/>
                      <a:pt x="127" y="71"/>
                      <a:pt x="127" y="71"/>
                    </a:cubicBezTo>
                    <a:cubicBezTo>
                      <a:pt x="127" y="71"/>
                      <a:pt x="129" y="67"/>
                      <a:pt x="130" y="67"/>
                    </a:cubicBezTo>
                    <a:cubicBezTo>
                      <a:pt x="131" y="65"/>
                      <a:pt x="131" y="62"/>
                      <a:pt x="129" y="61"/>
                    </a:cubicBezTo>
                    <a:close/>
                    <a:moveTo>
                      <a:pt x="93" y="30"/>
                    </a:moveTo>
                    <a:cubicBezTo>
                      <a:pt x="24" y="30"/>
                      <a:pt x="24" y="30"/>
                      <a:pt x="24" y="30"/>
                    </a:cubicBezTo>
                    <a:cubicBezTo>
                      <a:pt x="22" y="30"/>
                      <a:pt x="20" y="32"/>
                      <a:pt x="20" y="34"/>
                    </a:cubicBezTo>
                    <a:cubicBezTo>
                      <a:pt x="20" y="37"/>
                      <a:pt x="22" y="38"/>
                      <a:pt x="24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5" y="38"/>
                      <a:pt x="97" y="37"/>
                      <a:pt x="97" y="34"/>
                    </a:cubicBezTo>
                    <a:cubicBezTo>
                      <a:pt x="97" y="32"/>
                      <a:pt x="95" y="30"/>
                      <a:pt x="93" y="30"/>
                    </a:cubicBezTo>
                    <a:close/>
                    <a:moveTo>
                      <a:pt x="97" y="51"/>
                    </a:moveTo>
                    <a:cubicBezTo>
                      <a:pt x="97" y="49"/>
                      <a:pt x="95" y="47"/>
                      <a:pt x="9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2" y="47"/>
                      <a:pt x="20" y="49"/>
                      <a:pt x="20" y="51"/>
                    </a:cubicBezTo>
                    <a:cubicBezTo>
                      <a:pt x="20" y="53"/>
                      <a:pt x="22" y="55"/>
                      <a:pt x="24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5" y="55"/>
                      <a:pt x="97" y="53"/>
                      <a:pt x="97" y="51"/>
                    </a:cubicBezTo>
                    <a:close/>
                    <a:moveTo>
                      <a:pt x="75" y="64"/>
                    </a:moveTo>
                    <a:cubicBezTo>
                      <a:pt x="24" y="64"/>
                      <a:pt x="24" y="64"/>
                      <a:pt x="24" y="64"/>
                    </a:cubicBezTo>
                    <a:cubicBezTo>
                      <a:pt x="22" y="64"/>
                      <a:pt x="20" y="66"/>
                      <a:pt x="20" y="68"/>
                    </a:cubicBezTo>
                    <a:cubicBezTo>
                      <a:pt x="20" y="70"/>
                      <a:pt x="22" y="72"/>
                      <a:pt x="24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7" y="72"/>
                      <a:pt x="79" y="70"/>
                      <a:pt x="79" y="68"/>
                    </a:cubicBezTo>
                    <a:cubicBezTo>
                      <a:pt x="79" y="66"/>
                      <a:pt x="77" y="64"/>
                      <a:pt x="75" y="64"/>
                    </a:cubicBezTo>
                    <a:close/>
                    <a:moveTo>
                      <a:pt x="75" y="81"/>
                    </a:move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1"/>
                      <a:pt x="20" y="83"/>
                      <a:pt x="20" y="85"/>
                    </a:cubicBezTo>
                    <a:cubicBezTo>
                      <a:pt x="20" y="87"/>
                      <a:pt x="22" y="89"/>
                      <a:pt x="24" y="89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7" y="89"/>
                      <a:pt x="79" y="87"/>
                      <a:pt x="79" y="85"/>
                    </a:cubicBezTo>
                    <a:cubicBezTo>
                      <a:pt x="79" y="83"/>
                      <a:pt x="77" y="81"/>
                      <a:pt x="75" y="81"/>
                    </a:cubicBezTo>
                    <a:close/>
                    <a:moveTo>
                      <a:pt x="108" y="111"/>
                    </a:moveTo>
                    <a:cubicBezTo>
                      <a:pt x="108" y="119"/>
                      <a:pt x="103" y="124"/>
                      <a:pt x="95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07"/>
                      <a:pt x="59" y="98"/>
                      <a:pt x="48" y="98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4"/>
                      <a:pt x="14" y="8"/>
                      <a:pt x="21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103" y="8"/>
                      <a:pt x="108" y="14"/>
                      <a:pt x="108" y="21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10" y="49"/>
                      <a:pt x="111" y="49"/>
                      <a:pt x="113" y="49"/>
                    </a:cubicBezTo>
                    <a:cubicBezTo>
                      <a:pt x="114" y="49"/>
                      <a:pt x="115" y="49"/>
                      <a:pt x="116" y="50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10"/>
                      <a:pt x="107" y="0"/>
                      <a:pt x="9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3"/>
                    </a:cubicBezTo>
                    <a:cubicBezTo>
                      <a:pt x="0" y="103"/>
                      <a:pt x="1" y="103"/>
                      <a:pt x="1" y="103"/>
                    </a:cubicBezTo>
                    <a:cubicBezTo>
                      <a:pt x="1" y="103"/>
                      <a:pt x="1" y="104"/>
                      <a:pt x="1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" y="104"/>
                      <a:pt x="1" y="105"/>
                      <a:pt x="2" y="105"/>
                    </a:cubicBezTo>
                    <a:cubicBezTo>
                      <a:pt x="2" y="105"/>
                      <a:pt x="2" y="105"/>
                      <a:pt x="3" y="105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4" y="132"/>
                      <a:pt x="64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65" y="132"/>
                      <a:pt x="65" y="132"/>
                      <a:pt x="65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107" y="132"/>
                      <a:pt x="116" y="123"/>
                      <a:pt x="116" y="111"/>
                    </a:cubicBezTo>
                    <a:cubicBezTo>
                      <a:pt x="116" y="89"/>
                      <a:pt x="116" y="89"/>
                      <a:pt x="116" y="89"/>
                    </a:cubicBezTo>
                    <a:cubicBezTo>
                      <a:pt x="108" y="100"/>
                      <a:pt x="108" y="100"/>
                      <a:pt x="108" y="100"/>
                    </a:cubicBezTo>
                    <a:lnTo>
                      <a:pt x="108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95" name="Freeform 92"/>
            <p:cNvSpPr>
              <a:spLocks noEditPoints="1"/>
            </p:cNvSpPr>
            <p:nvPr/>
          </p:nvSpPr>
          <p:spPr bwMode="auto">
            <a:xfrm>
              <a:off x="11401425" y="5048250"/>
              <a:ext cx="431800" cy="419100"/>
            </a:xfrm>
            <a:custGeom>
              <a:avLst/>
              <a:gdLst>
                <a:gd name="T0" fmla="*/ 73 w 136"/>
                <a:gd name="T1" fmla="*/ 0 h 132"/>
                <a:gd name="T2" fmla="*/ 64 w 136"/>
                <a:gd name="T3" fmla="*/ 22 h 132"/>
                <a:gd name="T4" fmla="*/ 7 w 136"/>
                <a:gd name="T5" fmla="*/ 22 h 132"/>
                <a:gd name="T6" fmla="*/ 0 w 136"/>
                <a:gd name="T7" fmla="*/ 126 h 132"/>
                <a:gd name="T8" fmla="*/ 34 w 136"/>
                <a:gd name="T9" fmla="*/ 132 h 132"/>
                <a:gd name="T10" fmla="*/ 97 w 136"/>
                <a:gd name="T11" fmla="*/ 132 h 132"/>
                <a:gd name="T12" fmla="*/ 104 w 136"/>
                <a:gd name="T13" fmla="*/ 54 h 132"/>
                <a:gd name="T14" fmla="*/ 136 w 136"/>
                <a:gd name="T15" fmla="*/ 45 h 132"/>
                <a:gd name="T16" fmla="*/ 127 w 136"/>
                <a:gd name="T17" fmla="*/ 0 h 132"/>
                <a:gd name="T18" fmla="*/ 16 w 136"/>
                <a:gd name="T19" fmla="*/ 37 h 132"/>
                <a:gd name="T20" fmla="*/ 64 w 136"/>
                <a:gd name="T21" fmla="*/ 45 h 132"/>
                <a:gd name="T22" fmla="*/ 16 w 136"/>
                <a:gd name="T23" fmla="*/ 46 h 132"/>
                <a:gd name="T24" fmla="*/ 14 w 136"/>
                <a:gd name="T25" fmla="*/ 39 h 132"/>
                <a:gd name="T26" fmla="*/ 89 w 136"/>
                <a:gd name="T27" fmla="*/ 118 h 132"/>
                <a:gd name="T28" fmla="*/ 14 w 136"/>
                <a:gd name="T29" fmla="*/ 116 h 132"/>
                <a:gd name="T30" fmla="*/ 16 w 136"/>
                <a:gd name="T31" fmla="*/ 109 h 132"/>
                <a:gd name="T32" fmla="*/ 91 w 136"/>
                <a:gd name="T33" fmla="*/ 111 h 132"/>
                <a:gd name="T34" fmla="*/ 91 w 136"/>
                <a:gd name="T35" fmla="*/ 98 h 132"/>
                <a:gd name="T36" fmla="*/ 16 w 136"/>
                <a:gd name="T37" fmla="*/ 100 h 132"/>
                <a:gd name="T38" fmla="*/ 14 w 136"/>
                <a:gd name="T39" fmla="*/ 93 h 132"/>
                <a:gd name="T40" fmla="*/ 89 w 136"/>
                <a:gd name="T41" fmla="*/ 91 h 132"/>
                <a:gd name="T42" fmla="*/ 91 w 136"/>
                <a:gd name="T43" fmla="*/ 98 h 132"/>
                <a:gd name="T44" fmla="*/ 89 w 136"/>
                <a:gd name="T45" fmla="*/ 81 h 132"/>
                <a:gd name="T46" fmla="*/ 14 w 136"/>
                <a:gd name="T47" fmla="*/ 79 h 132"/>
                <a:gd name="T48" fmla="*/ 16 w 136"/>
                <a:gd name="T49" fmla="*/ 72 h 132"/>
                <a:gd name="T50" fmla="*/ 91 w 136"/>
                <a:gd name="T51" fmla="*/ 74 h 132"/>
                <a:gd name="T52" fmla="*/ 91 w 136"/>
                <a:gd name="T53" fmla="*/ 61 h 132"/>
                <a:gd name="T54" fmla="*/ 16 w 136"/>
                <a:gd name="T55" fmla="*/ 63 h 132"/>
                <a:gd name="T56" fmla="*/ 14 w 136"/>
                <a:gd name="T57" fmla="*/ 56 h 132"/>
                <a:gd name="T58" fmla="*/ 89 w 136"/>
                <a:gd name="T59" fmla="*/ 54 h 132"/>
                <a:gd name="T60" fmla="*/ 91 w 136"/>
                <a:gd name="T61" fmla="*/ 61 h 132"/>
                <a:gd name="T62" fmla="*/ 120 w 136"/>
                <a:gd name="T63" fmla="*/ 45 h 132"/>
                <a:gd name="T64" fmla="*/ 74 w 136"/>
                <a:gd name="T65" fmla="*/ 39 h 132"/>
                <a:gd name="T66" fmla="*/ 80 w 136"/>
                <a:gd name="T67" fmla="*/ 10 h 132"/>
                <a:gd name="T68" fmla="*/ 126 w 136"/>
                <a:gd name="T69" fmla="*/ 16 h 132"/>
                <a:gd name="T70" fmla="*/ 86 w 136"/>
                <a:gd name="T71" fmla="*/ 24 h 132"/>
                <a:gd name="T72" fmla="*/ 86 w 136"/>
                <a:gd name="T73" fmla="*/ 30 h 132"/>
                <a:gd name="T74" fmla="*/ 86 w 136"/>
                <a:gd name="T75" fmla="*/ 24 h 132"/>
                <a:gd name="T76" fmla="*/ 97 w 136"/>
                <a:gd name="T77" fmla="*/ 27 h 132"/>
                <a:gd name="T78" fmla="*/ 104 w 136"/>
                <a:gd name="T79" fmla="*/ 27 h 132"/>
                <a:gd name="T80" fmla="*/ 115 w 136"/>
                <a:gd name="T81" fmla="*/ 24 h 132"/>
                <a:gd name="T82" fmla="*/ 115 w 136"/>
                <a:gd name="T83" fmla="*/ 30 h 132"/>
                <a:gd name="T84" fmla="*/ 115 w 136"/>
                <a:gd name="T85" fmla="*/ 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" h="132">
                  <a:moveTo>
                    <a:pt x="127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68" y="0"/>
                    <a:pt x="64" y="4"/>
                    <a:pt x="64" y="9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2"/>
                    <a:pt x="0" y="25"/>
                    <a:pt x="0" y="2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9"/>
                    <a:pt x="3" y="132"/>
                    <a:pt x="7" y="132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101" y="132"/>
                    <a:pt x="104" y="129"/>
                    <a:pt x="104" y="126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32" y="54"/>
                    <a:pt x="136" y="50"/>
                    <a:pt x="136" y="45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2" y="0"/>
                    <a:pt x="127" y="0"/>
                  </a:cubicBezTo>
                  <a:close/>
                  <a:moveTo>
                    <a:pt x="14" y="39"/>
                  </a:moveTo>
                  <a:cubicBezTo>
                    <a:pt x="14" y="37"/>
                    <a:pt x="15" y="37"/>
                    <a:pt x="16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4" y="45"/>
                    <a:pt x="64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6"/>
                    <a:pt x="14" y="45"/>
                    <a:pt x="14" y="43"/>
                  </a:cubicBezTo>
                  <a:lnTo>
                    <a:pt x="14" y="39"/>
                  </a:lnTo>
                  <a:close/>
                  <a:moveTo>
                    <a:pt x="91" y="116"/>
                  </a:moveTo>
                  <a:cubicBezTo>
                    <a:pt x="91" y="117"/>
                    <a:pt x="91" y="118"/>
                    <a:pt x="89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5" y="118"/>
                    <a:pt x="14" y="117"/>
                    <a:pt x="14" y="116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0"/>
                    <a:pt x="15" y="109"/>
                    <a:pt x="16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1" y="109"/>
                    <a:pt x="91" y="110"/>
                    <a:pt x="91" y="111"/>
                  </a:cubicBezTo>
                  <a:lnTo>
                    <a:pt x="91" y="116"/>
                  </a:lnTo>
                  <a:close/>
                  <a:moveTo>
                    <a:pt x="91" y="98"/>
                  </a:moveTo>
                  <a:cubicBezTo>
                    <a:pt x="91" y="99"/>
                    <a:pt x="91" y="100"/>
                    <a:pt x="89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0"/>
                    <a:pt x="14" y="99"/>
                    <a:pt x="14" y="98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5" y="91"/>
                    <a:pt x="16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1" y="91"/>
                    <a:pt x="91" y="92"/>
                    <a:pt x="91" y="93"/>
                  </a:cubicBezTo>
                  <a:lnTo>
                    <a:pt x="91" y="98"/>
                  </a:lnTo>
                  <a:close/>
                  <a:moveTo>
                    <a:pt x="91" y="79"/>
                  </a:moveTo>
                  <a:cubicBezTo>
                    <a:pt x="91" y="80"/>
                    <a:pt x="91" y="81"/>
                    <a:pt x="89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5" y="81"/>
                    <a:pt x="14" y="80"/>
                    <a:pt x="14" y="79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3"/>
                    <a:pt x="15" y="72"/>
                    <a:pt x="16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1" y="72"/>
                    <a:pt x="91" y="73"/>
                    <a:pt x="91" y="74"/>
                  </a:cubicBezTo>
                  <a:lnTo>
                    <a:pt x="91" y="79"/>
                  </a:lnTo>
                  <a:close/>
                  <a:moveTo>
                    <a:pt x="91" y="61"/>
                  </a:moveTo>
                  <a:cubicBezTo>
                    <a:pt x="91" y="62"/>
                    <a:pt x="91" y="63"/>
                    <a:pt x="89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63"/>
                    <a:pt x="14" y="62"/>
                    <a:pt x="14" y="61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5"/>
                    <a:pt x="15" y="54"/>
                    <a:pt x="16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91" y="54"/>
                    <a:pt x="91" y="55"/>
                    <a:pt x="91" y="56"/>
                  </a:cubicBezTo>
                  <a:lnTo>
                    <a:pt x="91" y="61"/>
                  </a:lnTo>
                  <a:close/>
                  <a:moveTo>
                    <a:pt x="126" y="39"/>
                  </a:moveTo>
                  <a:cubicBezTo>
                    <a:pt x="126" y="42"/>
                    <a:pt x="123" y="45"/>
                    <a:pt x="12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77" y="45"/>
                    <a:pt x="74" y="42"/>
                    <a:pt x="74" y="39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2"/>
                    <a:pt x="77" y="10"/>
                    <a:pt x="80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3" y="10"/>
                    <a:pt x="126" y="12"/>
                    <a:pt x="126" y="16"/>
                  </a:cubicBezTo>
                  <a:lnTo>
                    <a:pt x="126" y="39"/>
                  </a:lnTo>
                  <a:close/>
                  <a:moveTo>
                    <a:pt x="86" y="24"/>
                  </a:moveTo>
                  <a:cubicBezTo>
                    <a:pt x="84" y="24"/>
                    <a:pt x="82" y="25"/>
                    <a:pt x="82" y="27"/>
                  </a:cubicBezTo>
                  <a:cubicBezTo>
                    <a:pt x="82" y="29"/>
                    <a:pt x="84" y="30"/>
                    <a:pt x="86" y="30"/>
                  </a:cubicBezTo>
                  <a:cubicBezTo>
                    <a:pt x="88" y="30"/>
                    <a:pt x="89" y="29"/>
                    <a:pt x="89" y="27"/>
                  </a:cubicBezTo>
                  <a:cubicBezTo>
                    <a:pt x="89" y="25"/>
                    <a:pt x="88" y="24"/>
                    <a:pt x="86" y="24"/>
                  </a:cubicBezTo>
                  <a:close/>
                  <a:moveTo>
                    <a:pt x="100" y="24"/>
                  </a:moveTo>
                  <a:cubicBezTo>
                    <a:pt x="98" y="24"/>
                    <a:pt x="97" y="25"/>
                    <a:pt x="97" y="27"/>
                  </a:cubicBezTo>
                  <a:cubicBezTo>
                    <a:pt x="97" y="29"/>
                    <a:pt x="98" y="30"/>
                    <a:pt x="100" y="30"/>
                  </a:cubicBezTo>
                  <a:cubicBezTo>
                    <a:pt x="102" y="30"/>
                    <a:pt x="104" y="29"/>
                    <a:pt x="104" y="27"/>
                  </a:cubicBezTo>
                  <a:cubicBezTo>
                    <a:pt x="104" y="25"/>
                    <a:pt x="102" y="24"/>
                    <a:pt x="100" y="24"/>
                  </a:cubicBezTo>
                  <a:close/>
                  <a:moveTo>
                    <a:pt x="115" y="24"/>
                  </a:moveTo>
                  <a:cubicBezTo>
                    <a:pt x="113" y="24"/>
                    <a:pt x="111" y="25"/>
                    <a:pt x="111" y="27"/>
                  </a:cubicBezTo>
                  <a:cubicBezTo>
                    <a:pt x="111" y="29"/>
                    <a:pt x="113" y="30"/>
                    <a:pt x="115" y="30"/>
                  </a:cubicBezTo>
                  <a:cubicBezTo>
                    <a:pt x="116" y="30"/>
                    <a:pt x="118" y="29"/>
                    <a:pt x="118" y="27"/>
                  </a:cubicBezTo>
                  <a:cubicBezTo>
                    <a:pt x="118" y="25"/>
                    <a:pt x="116" y="24"/>
                    <a:pt x="11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93"/>
            <p:cNvSpPr>
              <a:spLocks noEditPoints="1"/>
            </p:cNvSpPr>
            <p:nvPr/>
          </p:nvSpPr>
          <p:spPr bwMode="auto">
            <a:xfrm>
              <a:off x="5041900" y="1377950"/>
              <a:ext cx="433388" cy="444500"/>
            </a:xfrm>
            <a:custGeom>
              <a:avLst/>
              <a:gdLst>
                <a:gd name="T0" fmla="*/ 97 w 137"/>
                <a:gd name="T1" fmla="*/ 116 h 140"/>
                <a:gd name="T2" fmla="*/ 102 w 137"/>
                <a:gd name="T3" fmla="*/ 136 h 140"/>
                <a:gd name="T4" fmla="*/ 102 w 137"/>
                <a:gd name="T5" fmla="*/ 140 h 140"/>
                <a:gd name="T6" fmla="*/ 0 w 137"/>
                <a:gd name="T7" fmla="*/ 140 h 140"/>
                <a:gd name="T8" fmla="*/ 0 w 137"/>
                <a:gd name="T9" fmla="*/ 136 h 140"/>
                <a:gd name="T10" fmla="*/ 5 w 137"/>
                <a:gd name="T11" fmla="*/ 116 h 140"/>
                <a:gd name="T12" fmla="*/ 12 w 137"/>
                <a:gd name="T13" fmla="*/ 109 h 140"/>
                <a:gd name="T14" fmla="*/ 31 w 137"/>
                <a:gd name="T15" fmla="*/ 98 h 140"/>
                <a:gd name="T16" fmla="*/ 38 w 137"/>
                <a:gd name="T17" fmla="*/ 90 h 140"/>
                <a:gd name="T18" fmla="*/ 42 w 137"/>
                <a:gd name="T19" fmla="*/ 86 h 140"/>
                <a:gd name="T20" fmla="*/ 37 w 137"/>
                <a:gd name="T21" fmla="*/ 77 h 140"/>
                <a:gd name="T22" fmla="*/ 36 w 137"/>
                <a:gd name="T23" fmla="*/ 78 h 140"/>
                <a:gd name="T24" fmla="*/ 36 w 137"/>
                <a:gd name="T25" fmla="*/ 76 h 140"/>
                <a:gd name="T26" fmla="*/ 34 w 137"/>
                <a:gd name="T27" fmla="*/ 72 h 140"/>
                <a:gd name="T28" fmla="*/ 33 w 137"/>
                <a:gd name="T29" fmla="*/ 63 h 140"/>
                <a:gd name="T30" fmla="*/ 37 w 137"/>
                <a:gd name="T31" fmla="*/ 42 h 140"/>
                <a:gd name="T32" fmla="*/ 61 w 137"/>
                <a:gd name="T33" fmla="*/ 39 h 140"/>
                <a:gd name="T34" fmla="*/ 66 w 137"/>
                <a:gd name="T35" fmla="*/ 43 h 140"/>
                <a:gd name="T36" fmla="*/ 67 w 137"/>
                <a:gd name="T37" fmla="*/ 44 h 140"/>
                <a:gd name="T38" fmla="*/ 70 w 137"/>
                <a:gd name="T39" fmla="*/ 65 h 140"/>
                <a:gd name="T40" fmla="*/ 69 w 137"/>
                <a:gd name="T41" fmla="*/ 74 h 140"/>
                <a:gd name="T42" fmla="*/ 68 w 137"/>
                <a:gd name="T43" fmla="*/ 77 h 140"/>
                <a:gd name="T44" fmla="*/ 62 w 137"/>
                <a:gd name="T45" fmla="*/ 87 h 140"/>
                <a:gd name="T46" fmla="*/ 64 w 137"/>
                <a:gd name="T47" fmla="*/ 90 h 140"/>
                <a:gd name="T48" fmla="*/ 72 w 137"/>
                <a:gd name="T49" fmla="*/ 98 h 140"/>
                <a:gd name="T50" fmla="*/ 91 w 137"/>
                <a:gd name="T51" fmla="*/ 109 h 140"/>
                <a:gd name="T52" fmla="*/ 97 w 137"/>
                <a:gd name="T53" fmla="*/ 116 h 140"/>
                <a:gd name="T54" fmla="*/ 137 w 137"/>
                <a:gd name="T55" fmla="*/ 25 h 140"/>
                <a:gd name="T56" fmla="*/ 103 w 137"/>
                <a:gd name="T57" fmla="*/ 51 h 140"/>
                <a:gd name="T58" fmla="*/ 97 w 137"/>
                <a:gd name="T59" fmla="*/ 51 h 140"/>
                <a:gd name="T60" fmla="*/ 80 w 137"/>
                <a:gd name="T61" fmla="*/ 59 h 140"/>
                <a:gd name="T62" fmla="*/ 86 w 137"/>
                <a:gd name="T63" fmla="*/ 48 h 140"/>
                <a:gd name="T64" fmla="*/ 69 w 137"/>
                <a:gd name="T65" fmla="*/ 26 h 140"/>
                <a:gd name="T66" fmla="*/ 103 w 137"/>
                <a:gd name="T67" fmla="*/ 0 h 140"/>
                <a:gd name="T68" fmla="*/ 137 w 137"/>
                <a:gd name="T69" fmla="*/ 25 h 140"/>
                <a:gd name="T70" fmla="*/ 92 w 137"/>
                <a:gd name="T71" fmla="*/ 26 h 140"/>
                <a:gd name="T72" fmla="*/ 86 w 137"/>
                <a:gd name="T73" fmla="*/ 20 h 140"/>
                <a:gd name="T74" fmla="*/ 80 w 137"/>
                <a:gd name="T75" fmla="*/ 26 h 140"/>
                <a:gd name="T76" fmla="*/ 86 w 137"/>
                <a:gd name="T77" fmla="*/ 32 h 140"/>
                <a:gd name="T78" fmla="*/ 92 w 137"/>
                <a:gd name="T79" fmla="*/ 26 h 140"/>
                <a:gd name="T80" fmla="*/ 109 w 137"/>
                <a:gd name="T81" fmla="*/ 26 h 140"/>
                <a:gd name="T82" fmla="*/ 103 w 137"/>
                <a:gd name="T83" fmla="*/ 20 h 140"/>
                <a:gd name="T84" fmla="*/ 97 w 137"/>
                <a:gd name="T85" fmla="*/ 26 h 140"/>
                <a:gd name="T86" fmla="*/ 103 w 137"/>
                <a:gd name="T87" fmla="*/ 32 h 140"/>
                <a:gd name="T88" fmla="*/ 109 w 137"/>
                <a:gd name="T89" fmla="*/ 26 h 140"/>
                <a:gd name="T90" fmla="*/ 126 w 137"/>
                <a:gd name="T91" fmla="*/ 26 h 140"/>
                <a:gd name="T92" fmla="*/ 120 w 137"/>
                <a:gd name="T93" fmla="*/ 20 h 140"/>
                <a:gd name="T94" fmla="*/ 114 w 137"/>
                <a:gd name="T95" fmla="*/ 26 h 140"/>
                <a:gd name="T96" fmla="*/ 120 w 137"/>
                <a:gd name="T97" fmla="*/ 32 h 140"/>
                <a:gd name="T98" fmla="*/ 126 w 137"/>
                <a:gd name="T99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" h="140">
                  <a:moveTo>
                    <a:pt x="97" y="116"/>
                  </a:moveTo>
                  <a:cubicBezTo>
                    <a:pt x="102" y="136"/>
                    <a:pt x="102" y="136"/>
                    <a:pt x="102" y="136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4" y="112"/>
                    <a:pt x="12" y="109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7" y="91"/>
                    <a:pt x="38" y="90"/>
                  </a:cubicBezTo>
                  <a:cubicBezTo>
                    <a:pt x="38" y="89"/>
                    <a:pt x="44" y="89"/>
                    <a:pt x="42" y="86"/>
                  </a:cubicBezTo>
                  <a:cubicBezTo>
                    <a:pt x="40" y="84"/>
                    <a:pt x="38" y="81"/>
                    <a:pt x="37" y="77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4" y="76"/>
                    <a:pt x="34" y="72"/>
                  </a:cubicBezTo>
                  <a:cubicBezTo>
                    <a:pt x="34" y="72"/>
                    <a:pt x="26" y="63"/>
                    <a:pt x="33" y="63"/>
                  </a:cubicBezTo>
                  <a:cubicBezTo>
                    <a:pt x="33" y="63"/>
                    <a:pt x="27" y="51"/>
                    <a:pt x="37" y="42"/>
                  </a:cubicBezTo>
                  <a:cubicBezTo>
                    <a:pt x="37" y="42"/>
                    <a:pt x="48" y="30"/>
                    <a:pt x="61" y="39"/>
                  </a:cubicBezTo>
                  <a:cubicBezTo>
                    <a:pt x="61" y="39"/>
                    <a:pt x="64" y="40"/>
                    <a:pt x="66" y="43"/>
                  </a:cubicBezTo>
                  <a:cubicBezTo>
                    <a:pt x="67" y="43"/>
                    <a:pt x="67" y="44"/>
                    <a:pt x="67" y="44"/>
                  </a:cubicBezTo>
                  <a:cubicBezTo>
                    <a:pt x="76" y="53"/>
                    <a:pt x="70" y="65"/>
                    <a:pt x="70" y="65"/>
                  </a:cubicBezTo>
                  <a:cubicBezTo>
                    <a:pt x="76" y="65"/>
                    <a:pt x="69" y="74"/>
                    <a:pt x="69" y="74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6" y="81"/>
                    <a:pt x="64" y="84"/>
                    <a:pt x="62" y="87"/>
                  </a:cubicBezTo>
                  <a:cubicBezTo>
                    <a:pt x="58" y="89"/>
                    <a:pt x="60" y="88"/>
                    <a:pt x="64" y="90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9" y="112"/>
                    <a:pt x="97" y="116"/>
                    <a:pt x="97" y="116"/>
                  </a:cubicBezTo>
                  <a:close/>
                  <a:moveTo>
                    <a:pt x="137" y="25"/>
                  </a:moveTo>
                  <a:cubicBezTo>
                    <a:pt x="137" y="39"/>
                    <a:pt x="122" y="51"/>
                    <a:pt x="103" y="51"/>
                  </a:cubicBezTo>
                  <a:cubicBezTo>
                    <a:pt x="101" y="51"/>
                    <a:pt x="99" y="51"/>
                    <a:pt x="97" y="51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76" y="43"/>
                    <a:pt x="70" y="35"/>
                    <a:pt x="69" y="26"/>
                  </a:cubicBezTo>
                  <a:cubicBezTo>
                    <a:pt x="69" y="12"/>
                    <a:pt x="84" y="1"/>
                    <a:pt x="103" y="0"/>
                  </a:cubicBezTo>
                  <a:cubicBezTo>
                    <a:pt x="121" y="0"/>
                    <a:pt x="136" y="11"/>
                    <a:pt x="137" y="25"/>
                  </a:cubicBezTo>
                  <a:close/>
                  <a:moveTo>
                    <a:pt x="92" y="26"/>
                  </a:moveTo>
                  <a:cubicBezTo>
                    <a:pt x="92" y="23"/>
                    <a:pt x="90" y="20"/>
                    <a:pt x="86" y="20"/>
                  </a:cubicBezTo>
                  <a:cubicBezTo>
                    <a:pt x="83" y="20"/>
                    <a:pt x="80" y="23"/>
                    <a:pt x="80" y="26"/>
                  </a:cubicBezTo>
                  <a:cubicBezTo>
                    <a:pt x="80" y="30"/>
                    <a:pt x="83" y="32"/>
                    <a:pt x="86" y="32"/>
                  </a:cubicBezTo>
                  <a:cubicBezTo>
                    <a:pt x="90" y="32"/>
                    <a:pt x="92" y="30"/>
                    <a:pt x="92" y="26"/>
                  </a:cubicBezTo>
                  <a:close/>
                  <a:moveTo>
                    <a:pt x="109" y="26"/>
                  </a:moveTo>
                  <a:cubicBezTo>
                    <a:pt x="109" y="23"/>
                    <a:pt x="106" y="20"/>
                    <a:pt x="103" y="20"/>
                  </a:cubicBezTo>
                  <a:cubicBezTo>
                    <a:pt x="100" y="20"/>
                    <a:pt x="97" y="23"/>
                    <a:pt x="97" y="26"/>
                  </a:cubicBezTo>
                  <a:cubicBezTo>
                    <a:pt x="97" y="30"/>
                    <a:pt x="100" y="32"/>
                    <a:pt x="103" y="32"/>
                  </a:cubicBezTo>
                  <a:cubicBezTo>
                    <a:pt x="106" y="32"/>
                    <a:pt x="109" y="30"/>
                    <a:pt x="109" y="26"/>
                  </a:cubicBezTo>
                  <a:close/>
                  <a:moveTo>
                    <a:pt x="126" y="26"/>
                  </a:moveTo>
                  <a:cubicBezTo>
                    <a:pt x="126" y="23"/>
                    <a:pt x="123" y="20"/>
                    <a:pt x="120" y="20"/>
                  </a:cubicBezTo>
                  <a:cubicBezTo>
                    <a:pt x="116" y="20"/>
                    <a:pt x="114" y="23"/>
                    <a:pt x="114" y="26"/>
                  </a:cubicBezTo>
                  <a:cubicBezTo>
                    <a:pt x="114" y="30"/>
                    <a:pt x="116" y="32"/>
                    <a:pt x="120" y="32"/>
                  </a:cubicBezTo>
                  <a:cubicBezTo>
                    <a:pt x="123" y="32"/>
                    <a:pt x="126" y="30"/>
                    <a:pt x="12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94"/>
            <p:cNvSpPr>
              <a:spLocks noEditPoints="1"/>
            </p:cNvSpPr>
            <p:nvPr/>
          </p:nvSpPr>
          <p:spPr bwMode="auto">
            <a:xfrm>
              <a:off x="7780338" y="1314450"/>
              <a:ext cx="396875" cy="542925"/>
            </a:xfrm>
            <a:custGeom>
              <a:avLst/>
              <a:gdLst>
                <a:gd name="T0" fmla="*/ 79 w 125"/>
                <a:gd name="T1" fmla="*/ 15 h 171"/>
                <a:gd name="T2" fmla="*/ 78 w 125"/>
                <a:gd name="T3" fmla="*/ 15 h 171"/>
                <a:gd name="T4" fmla="*/ 13 w 125"/>
                <a:gd name="T5" fmla="*/ 97 h 171"/>
                <a:gd name="T6" fmla="*/ 4 w 125"/>
                <a:gd name="T7" fmla="*/ 152 h 171"/>
                <a:gd name="T8" fmla="*/ 7 w 125"/>
                <a:gd name="T9" fmla="*/ 160 h 171"/>
                <a:gd name="T10" fmla="*/ 37 w 125"/>
                <a:gd name="T11" fmla="*/ 170 h 171"/>
                <a:gd name="T12" fmla="*/ 41 w 125"/>
                <a:gd name="T13" fmla="*/ 170 h 171"/>
                <a:gd name="T14" fmla="*/ 44 w 125"/>
                <a:gd name="T15" fmla="*/ 162 h 171"/>
                <a:gd name="T16" fmla="*/ 69 w 125"/>
                <a:gd name="T17" fmla="*/ 155 h 171"/>
                <a:gd name="T18" fmla="*/ 94 w 125"/>
                <a:gd name="T19" fmla="*/ 140 h 171"/>
                <a:gd name="T20" fmla="*/ 101 w 125"/>
                <a:gd name="T21" fmla="*/ 170 h 171"/>
                <a:gd name="T22" fmla="*/ 98 w 125"/>
                <a:gd name="T23" fmla="*/ 153 h 171"/>
                <a:gd name="T24" fmla="*/ 121 w 125"/>
                <a:gd name="T25" fmla="*/ 159 h 171"/>
                <a:gd name="T26" fmla="*/ 120 w 125"/>
                <a:gd name="T27" fmla="*/ 99 h 171"/>
                <a:gd name="T28" fmla="*/ 113 w 125"/>
                <a:gd name="T29" fmla="*/ 104 h 171"/>
                <a:gd name="T30" fmla="*/ 113 w 125"/>
                <a:gd name="T31" fmla="*/ 103 h 171"/>
                <a:gd name="T32" fmla="*/ 96 w 125"/>
                <a:gd name="T33" fmla="*/ 135 h 171"/>
                <a:gd name="T34" fmla="*/ 94 w 125"/>
                <a:gd name="T35" fmla="*/ 137 h 171"/>
                <a:gd name="T36" fmla="*/ 51 w 125"/>
                <a:gd name="T37" fmla="*/ 143 h 171"/>
                <a:gd name="T38" fmla="*/ 49 w 125"/>
                <a:gd name="T39" fmla="*/ 142 h 171"/>
                <a:gd name="T40" fmla="*/ 25 w 125"/>
                <a:gd name="T41" fmla="*/ 105 h 171"/>
                <a:gd name="T42" fmla="*/ 34 w 125"/>
                <a:gd name="T43" fmla="*/ 91 h 171"/>
                <a:gd name="T44" fmla="*/ 35 w 125"/>
                <a:gd name="T45" fmla="*/ 95 h 171"/>
                <a:gd name="T46" fmla="*/ 66 w 125"/>
                <a:gd name="T47" fmla="*/ 95 h 171"/>
                <a:gd name="T48" fmla="*/ 70 w 125"/>
                <a:gd name="T49" fmla="*/ 93 h 171"/>
                <a:gd name="T50" fmla="*/ 72 w 125"/>
                <a:gd name="T51" fmla="*/ 93 h 171"/>
                <a:gd name="T52" fmla="*/ 90 w 125"/>
                <a:gd name="T53" fmla="*/ 103 h 171"/>
                <a:gd name="T54" fmla="*/ 106 w 125"/>
                <a:gd name="T55" fmla="*/ 93 h 171"/>
                <a:gd name="T56" fmla="*/ 114 w 125"/>
                <a:gd name="T57" fmla="*/ 84 h 171"/>
                <a:gd name="T58" fmla="*/ 114 w 125"/>
                <a:gd name="T59" fmla="*/ 85 h 171"/>
                <a:gd name="T60" fmla="*/ 116 w 125"/>
                <a:gd name="T61" fmla="*/ 84 h 171"/>
                <a:gd name="T62" fmla="*/ 123 w 125"/>
                <a:gd name="T63" fmla="*/ 85 h 171"/>
                <a:gd name="T64" fmla="*/ 50 w 125"/>
                <a:gd name="T65" fmla="*/ 101 h 171"/>
                <a:gd name="T66" fmla="*/ 50 w 125"/>
                <a:gd name="T67" fmla="*/ 84 h 171"/>
                <a:gd name="T68" fmla="*/ 50 w 125"/>
                <a:gd name="T69" fmla="*/ 101 h 171"/>
                <a:gd name="T70" fmla="*/ 78 w 125"/>
                <a:gd name="T71" fmla="*/ 93 h 171"/>
                <a:gd name="T72" fmla="*/ 102 w 125"/>
                <a:gd name="T73" fmla="*/ 93 h 171"/>
                <a:gd name="T74" fmla="*/ 104 w 125"/>
                <a:gd name="T75" fmla="*/ 88 h 171"/>
                <a:gd name="T76" fmla="*/ 75 w 125"/>
                <a:gd name="T77" fmla="*/ 89 h 171"/>
                <a:gd name="T78" fmla="*/ 75 w 125"/>
                <a:gd name="T79" fmla="*/ 89 h 171"/>
                <a:gd name="T80" fmla="*/ 70 w 125"/>
                <a:gd name="T81" fmla="*/ 90 h 171"/>
                <a:gd name="T82" fmla="*/ 70 w 125"/>
                <a:gd name="T83" fmla="*/ 90 h 171"/>
                <a:gd name="T84" fmla="*/ 66 w 125"/>
                <a:gd name="T85" fmla="*/ 89 h 171"/>
                <a:gd name="T86" fmla="*/ 36 w 125"/>
                <a:gd name="T87" fmla="*/ 88 h 171"/>
                <a:gd name="T88" fmla="*/ 40 w 125"/>
                <a:gd name="T89" fmla="*/ 58 h 171"/>
                <a:gd name="T90" fmla="*/ 53 w 125"/>
                <a:gd name="T91" fmla="*/ 53 h 171"/>
                <a:gd name="T92" fmla="*/ 89 w 125"/>
                <a:gd name="T93" fmla="*/ 51 h 171"/>
                <a:gd name="T94" fmla="*/ 93 w 125"/>
                <a:gd name="T95" fmla="*/ 52 h 171"/>
                <a:gd name="T96" fmla="*/ 104 w 125"/>
                <a:gd name="T97" fmla="*/ 8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71">
                  <a:moveTo>
                    <a:pt x="118" y="40"/>
                  </a:moveTo>
                  <a:cubicBezTo>
                    <a:pt x="103" y="11"/>
                    <a:pt x="81" y="12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51" y="0"/>
                    <a:pt x="26" y="27"/>
                  </a:cubicBezTo>
                  <a:cubicBezTo>
                    <a:pt x="0" y="55"/>
                    <a:pt x="13" y="97"/>
                    <a:pt x="13" y="97"/>
                  </a:cubicBezTo>
                  <a:cubicBezTo>
                    <a:pt x="13" y="97"/>
                    <a:pt x="23" y="141"/>
                    <a:pt x="17" y="149"/>
                  </a:cubicBezTo>
                  <a:cubicBezTo>
                    <a:pt x="10" y="156"/>
                    <a:pt x="4" y="152"/>
                    <a:pt x="4" y="152"/>
                  </a:cubicBezTo>
                  <a:cubicBezTo>
                    <a:pt x="4" y="152"/>
                    <a:pt x="11" y="158"/>
                    <a:pt x="19" y="155"/>
                  </a:cubicBezTo>
                  <a:cubicBezTo>
                    <a:pt x="19" y="155"/>
                    <a:pt x="12" y="163"/>
                    <a:pt x="7" y="160"/>
                  </a:cubicBezTo>
                  <a:cubicBezTo>
                    <a:pt x="11" y="163"/>
                    <a:pt x="25" y="171"/>
                    <a:pt x="42" y="163"/>
                  </a:cubicBezTo>
                  <a:cubicBezTo>
                    <a:pt x="40" y="165"/>
                    <a:pt x="39" y="168"/>
                    <a:pt x="37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67"/>
                    <a:pt x="43" y="164"/>
                    <a:pt x="44" y="162"/>
                  </a:cubicBezTo>
                  <a:cubicBezTo>
                    <a:pt x="47" y="156"/>
                    <a:pt x="49" y="151"/>
                    <a:pt x="50" y="145"/>
                  </a:cubicBezTo>
                  <a:cubicBezTo>
                    <a:pt x="57" y="151"/>
                    <a:pt x="64" y="155"/>
                    <a:pt x="69" y="155"/>
                  </a:cubicBezTo>
                  <a:cubicBezTo>
                    <a:pt x="69" y="155"/>
                    <a:pt x="70" y="155"/>
                    <a:pt x="70" y="155"/>
                  </a:cubicBezTo>
                  <a:cubicBezTo>
                    <a:pt x="76" y="155"/>
                    <a:pt x="86" y="149"/>
                    <a:pt x="94" y="140"/>
                  </a:cubicBezTo>
                  <a:cubicBezTo>
                    <a:pt x="95" y="148"/>
                    <a:pt x="98" y="160"/>
                    <a:pt x="101" y="170"/>
                  </a:cubicBezTo>
                  <a:cubicBezTo>
                    <a:pt x="101" y="170"/>
                    <a:pt x="101" y="170"/>
                    <a:pt x="101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1" y="165"/>
                    <a:pt x="100" y="159"/>
                    <a:pt x="98" y="153"/>
                  </a:cubicBezTo>
                  <a:cubicBezTo>
                    <a:pt x="100" y="155"/>
                    <a:pt x="101" y="157"/>
                    <a:pt x="103" y="159"/>
                  </a:cubicBezTo>
                  <a:cubicBezTo>
                    <a:pt x="103" y="159"/>
                    <a:pt x="114" y="165"/>
                    <a:pt x="121" y="159"/>
                  </a:cubicBezTo>
                  <a:cubicBezTo>
                    <a:pt x="121" y="159"/>
                    <a:pt x="104" y="163"/>
                    <a:pt x="110" y="137"/>
                  </a:cubicBezTo>
                  <a:cubicBezTo>
                    <a:pt x="112" y="128"/>
                    <a:pt x="117" y="115"/>
                    <a:pt x="120" y="99"/>
                  </a:cubicBezTo>
                  <a:cubicBezTo>
                    <a:pt x="119" y="102"/>
                    <a:pt x="116" y="104"/>
                    <a:pt x="114" y="104"/>
                  </a:cubicBezTo>
                  <a:cubicBezTo>
                    <a:pt x="114" y="104"/>
                    <a:pt x="114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3" y="103"/>
                    <a:pt x="112" y="103"/>
                    <a:pt x="112" y="103"/>
                  </a:cubicBezTo>
                  <a:cubicBezTo>
                    <a:pt x="110" y="114"/>
                    <a:pt x="103" y="126"/>
                    <a:pt x="96" y="135"/>
                  </a:cubicBezTo>
                  <a:cubicBezTo>
                    <a:pt x="95" y="135"/>
                    <a:pt x="95" y="136"/>
                    <a:pt x="95" y="136"/>
                  </a:cubicBezTo>
                  <a:cubicBezTo>
                    <a:pt x="94" y="136"/>
                    <a:pt x="94" y="137"/>
                    <a:pt x="94" y="137"/>
                  </a:cubicBezTo>
                  <a:cubicBezTo>
                    <a:pt x="85" y="147"/>
                    <a:pt x="76" y="153"/>
                    <a:pt x="69" y="153"/>
                  </a:cubicBezTo>
                  <a:cubicBezTo>
                    <a:pt x="65" y="153"/>
                    <a:pt x="58" y="149"/>
                    <a:pt x="51" y="143"/>
                  </a:cubicBezTo>
                  <a:cubicBezTo>
                    <a:pt x="50" y="143"/>
                    <a:pt x="50" y="143"/>
                    <a:pt x="50" y="142"/>
                  </a:cubicBezTo>
                  <a:cubicBezTo>
                    <a:pt x="50" y="142"/>
                    <a:pt x="49" y="142"/>
                    <a:pt x="49" y="142"/>
                  </a:cubicBezTo>
                  <a:cubicBezTo>
                    <a:pt x="44" y="137"/>
                    <a:pt x="38" y="131"/>
                    <a:pt x="34" y="125"/>
                  </a:cubicBezTo>
                  <a:cubicBezTo>
                    <a:pt x="31" y="119"/>
                    <a:pt x="28" y="112"/>
                    <a:pt x="25" y="105"/>
                  </a:cubicBezTo>
                  <a:cubicBezTo>
                    <a:pt x="25" y="105"/>
                    <a:pt x="26" y="96"/>
                    <a:pt x="27" y="85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2"/>
                    <a:pt x="34" y="93"/>
                  </a:cubicBezTo>
                  <a:cubicBezTo>
                    <a:pt x="34" y="94"/>
                    <a:pt x="34" y="94"/>
                    <a:pt x="35" y="95"/>
                  </a:cubicBezTo>
                  <a:cubicBezTo>
                    <a:pt x="37" y="100"/>
                    <a:pt x="43" y="103"/>
                    <a:pt x="50" y="103"/>
                  </a:cubicBezTo>
                  <a:cubicBezTo>
                    <a:pt x="58" y="103"/>
                    <a:pt x="64" y="100"/>
                    <a:pt x="66" y="95"/>
                  </a:cubicBezTo>
                  <a:cubicBezTo>
                    <a:pt x="66" y="94"/>
                    <a:pt x="67" y="94"/>
                    <a:pt x="67" y="93"/>
                  </a:cubicBezTo>
                  <a:cubicBezTo>
                    <a:pt x="69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3"/>
                    <a:pt x="71" y="93"/>
                    <a:pt x="72" y="93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6" y="100"/>
                    <a:pt x="82" y="103"/>
                    <a:pt x="90" y="103"/>
                  </a:cubicBezTo>
                  <a:cubicBezTo>
                    <a:pt x="97" y="103"/>
                    <a:pt x="103" y="100"/>
                    <a:pt x="105" y="95"/>
                  </a:cubicBezTo>
                  <a:cubicBezTo>
                    <a:pt x="106" y="94"/>
                    <a:pt x="106" y="94"/>
                    <a:pt x="106" y="93"/>
                  </a:cubicBezTo>
                  <a:cubicBezTo>
                    <a:pt x="106" y="92"/>
                    <a:pt x="106" y="92"/>
                    <a:pt x="106" y="91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4" y="85"/>
                    <a:pt x="114" y="85"/>
                    <a:pt x="114" y="86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4" y="85"/>
                    <a:pt x="115" y="85"/>
                    <a:pt x="115" y="84"/>
                  </a:cubicBezTo>
                  <a:cubicBezTo>
                    <a:pt x="115" y="84"/>
                    <a:pt x="115" y="84"/>
                    <a:pt x="116" y="84"/>
                  </a:cubicBezTo>
                  <a:cubicBezTo>
                    <a:pt x="117" y="82"/>
                    <a:pt x="119" y="82"/>
                    <a:pt x="120" y="82"/>
                  </a:cubicBezTo>
                  <a:cubicBezTo>
                    <a:pt x="121" y="83"/>
                    <a:pt x="122" y="84"/>
                    <a:pt x="123" y="85"/>
                  </a:cubicBezTo>
                  <a:cubicBezTo>
                    <a:pt x="125" y="69"/>
                    <a:pt x="125" y="53"/>
                    <a:pt x="118" y="40"/>
                  </a:cubicBezTo>
                  <a:close/>
                  <a:moveTo>
                    <a:pt x="50" y="101"/>
                  </a:moveTo>
                  <a:cubicBezTo>
                    <a:pt x="44" y="101"/>
                    <a:pt x="38" y="97"/>
                    <a:pt x="38" y="93"/>
                  </a:cubicBezTo>
                  <a:cubicBezTo>
                    <a:pt x="38" y="88"/>
                    <a:pt x="44" y="84"/>
                    <a:pt x="50" y="84"/>
                  </a:cubicBezTo>
                  <a:cubicBezTo>
                    <a:pt x="57" y="84"/>
                    <a:pt x="62" y="88"/>
                    <a:pt x="62" y="93"/>
                  </a:cubicBezTo>
                  <a:cubicBezTo>
                    <a:pt x="62" y="97"/>
                    <a:pt x="57" y="101"/>
                    <a:pt x="50" y="101"/>
                  </a:cubicBezTo>
                  <a:close/>
                  <a:moveTo>
                    <a:pt x="90" y="101"/>
                  </a:moveTo>
                  <a:cubicBezTo>
                    <a:pt x="83" y="101"/>
                    <a:pt x="78" y="97"/>
                    <a:pt x="78" y="93"/>
                  </a:cubicBezTo>
                  <a:cubicBezTo>
                    <a:pt x="78" y="88"/>
                    <a:pt x="83" y="84"/>
                    <a:pt x="90" y="84"/>
                  </a:cubicBezTo>
                  <a:cubicBezTo>
                    <a:pt x="96" y="84"/>
                    <a:pt x="102" y="88"/>
                    <a:pt x="102" y="93"/>
                  </a:cubicBezTo>
                  <a:cubicBezTo>
                    <a:pt x="102" y="97"/>
                    <a:pt x="96" y="101"/>
                    <a:pt x="90" y="101"/>
                  </a:cubicBezTo>
                  <a:close/>
                  <a:moveTo>
                    <a:pt x="104" y="88"/>
                  </a:moveTo>
                  <a:cubicBezTo>
                    <a:pt x="102" y="84"/>
                    <a:pt x="96" y="82"/>
                    <a:pt x="90" y="82"/>
                  </a:cubicBezTo>
                  <a:cubicBezTo>
                    <a:pt x="83" y="82"/>
                    <a:pt x="77" y="85"/>
                    <a:pt x="75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4" y="89"/>
                    <a:pt x="74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7" y="90"/>
                    <a:pt x="66" y="90"/>
                    <a:pt x="66" y="89"/>
                  </a:cubicBezTo>
                  <a:cubicBezTo>
                    <a:pt x="64" y="85"/>
                    <a:pt x="57" y="82"/>
                    <a:pt x="50" y="82"/>
                  </a:cubicBezTo>
                  <a:cubicBezTo>
                    <a:pt x="44" y="82"/>
                    <a:pt x="38" y="84"/>
                    <a:pt x="36" y="88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0" y="71"/>
                    <a:pt x="34" y="61"/>
                    <a:pt x="40" y="58"/>
                  </a:cubicBezTo>
                  <a:cubicBezTo>
                    <a:pt x="40" y="58"/>
                    <a:pt x="32" y="68"/>
                    <a:pt x="31" y="76"/>
                  </a:cubicBezTo>
                  <a:cubicBezTo>
                    <a:pt x="31" y="76"/>
                    <a:pt x="39" y="62"/>
                    <a:pt x="53" y="5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62" y="50"/>
                    <a:pt x="89" y="51"/>
                  </a:cubicBezTo>
                  <a:cubicBezTo>
                    <a:pt x="89" y="51"/>
                    <a:pt x="92" y="44"/>
                    <a:pt x="92" y="40"/>
                  </a:cubicBezTo>
                  <a:cubicBezTo>
                    <a:pt x="93" y="43"/>
                    <a:pt x="93" y="49"/>
                    <a:pt x="93" y="52"/>
                  </a:cubicBezTo>
                  <a:cubicBezTo>
                    <a:pt x="93" y="52"/>
                    <a:pt x="111" y="57"/>
                    <a:pt x="114" y="80"/>
                  </a:cubicBezTo>
                  <a:lnTo>
                    <a:pt x="104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Freeform 95"/>
            <p:cNvSpPr>
              <a:spLocks noEditPoints="1"/>
            </p:cNvSpPr>
            <p:nvPr/>
          </p:nvSpPr>
          <p:spPr bwMode="auto">
            <a:xfrm>
              <a:off x="11426825" y="2324100"/>
              <a:ext cx="390525" cy="381000"/>
            </a:xfrm>
            <a:custGeom>
              <a:avLst/>
              <a:gdLst>
                <a:gd name="T0" fmla="*/ 102 w 123"/>
                <a:gd name="T1" fmla="*/ 92 h 120"/>
                <a:gd name="T2" fmla="*/ 98 w 123"/>
                <a:gd name="T3" fmla="*/ 88 h 120"/>
                <a:gd name="T4" fmla="*/ 96 w 123"/>
                <a:gd name="T5" fmla="*/ 81 h 120"/>
                <a:gd name="T6" fmla="*/ 101 w 123"/>
                <a:gd name="T7" fmla="*/ 87 h 120"/>
                <a:gd name="T8" fmla="*/ 83 w 123"/>
                <a:gd name="T9" fmla="*/ 54 h 120"/>
                <a:gd name="T10" fmla="*/ 99 w 123"/>
                <a:gd name="T11" fmla="*/ 62 h 120"/>
                <a:gd name="T12" fmla="*/ 103 w 123"/>
                <a:gd name="T13" fmla="*/ 56 h 120"/>
                <a:gd name="T14" fmla="*/ 73 w 123"/>
                <a:gd name="T15" fmla="*/ 71 h 120"/>
                <a:gd name="T16" fmla="*/ 79 w 123"/>
                <a:gd name="T17" fmla="*/ 72 h 120"/>
                <a:gd name="T18" fmla="*/ 83 w 123"/>
                <a:gd name="T19" fmla="*/ 54 h 120"/>
                <a:gd name="T20" fmla="*/ 11 w 123"/>
                <a:gd name="T21" fmla="*/ 0 h 120"/>
                <a:gd name="T22" fmla="*/ 0 w 123"/>
                <a:gd name="T23" fmla="*/ 45 h 120"/>
                <a:gd name="T24" fmla="*/ 7 w 123"/>
                <a:gd name="T25" fmla="*/ 12 h 120"/>
                <a:gd name="T26" fmla="*/ 109 w 123"/>
                <a:gd name="T27" fmla="*/ 8 h 120"/>
                <a:gd name="T28" fmla="*/ 113 w 123"/>
                <a:gd name="T29" fmla="*/ 45 h 120"/>
                <a:gd name="T30" fmla="*/ 120 w 123"/>
                <a:gd name="T31" fmla="*/ 12 h 120"/>
                <a:gd name="T32" fmla="*/ 83 w 123"/>
                <a:gd name="T33" fmla="*/ 111 h 120"/>
                <a:gd name="T34" fmla="*/ 74 w 123"/>
                <a:gd name="T35" fmla="*/ 102 h 120"/>
                <a:gd name="T36" fmla="*/ 45 w 123"/>
                <a:gd name="T37" fmla="*/ 111 h 120"/>
                <a:gd name="T38" fmla="*/ 34 w 123"/>
                <a:gd name="T39" fmla="*/ 113 h 120"/>
                <a:gd name="T40" fmla="*/ 36 w 123"/>
                <a:gd name="T41" fmla="*/ 120 h 120"/>
                <a:gd name="T42" fmla="*/ 85 w 123"/>
                <a:gd name="T43" fmla="*/ 119 h 120"/>
                <a:gd name="T44" fmla="*/ 83 w 123"/>
                <a:gd name="T45" fmla="*/ 111 h 120"/>
                <a:gd name="T46" fmla="*/ 108 w 123"/>
                <a:gd name="T47" fmla="*/ 105 h 120"/>
                <a:gd name="T48" fmla="*/ 89 w 123"/>
                <a:gd name="T49" fmla="*/ 66 h 120"/>
                <a:gd name="T50" fmla="*/ 111 w 123"/>
                <a:gd name="T51" fmla="*/ 80 h 120"/>
                <a:gd name="T52" fmla="*/ 87 w 123"/>
                <a:gd name="T53" fmla="*/ 91 h 120"/>
                <a:gd name="T54" fmla="*/ 111 w 123"/>
                <a:gd name="T55" fmla="*/ 80 h 120"/>
                <a:gd name="T56" fmla="*/ 74 w 123"/>
                <a:gd name="T57" fmla="*/ 91 h 120"/>
                <a:gd name="T58" fmla="*/ 7 w 123"/>
                <a:gd name="T59" fmla="*/ 87 h 120"/>
                <a:gd name="T60" fmla="*/ 0 w 123"/>
                <a:gd name="T61" fmla="*/ 53 h 120"/>
                <a:gd name="T62" fmla="*/ 11 w 123"/>
                <a:gd name="T63" fmla="*/ 98 h 120"/>
                <a:gd name="T64" fmla="*/ 76 w 123"/>
                <a:gd name="T65" fmla="*/ 96 h 120"/>
                <a:gd name="T66" fmla="*/ 120 w 123"/>
                <a:gd name="T67" fmla="*/ 73 h 120"/>
                <a:gd name="T68" fmla="*/ 113 w 123"/>
                <a:gd name="T69" fmla="*/ 5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0">
                  <a:moveTo>
                    <a:pt x="102" y="90"/>
                  </a:moveTo>
                  <a:cubicBezTo>
                    <a:pt x="103" y="91"/>
                    <a:pt x="103" y="92"/>
                    <a:pt x="102" y="92"/>
                  </a:cubicBezTo>
                  <a:cubicBezTo>
                    <a:pt x="101" y="92"/>
                    <a:pt x="100" y="92"/>
                    <a:pt x="100" y="91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7" y="88"/>
                    <a:pt x="95" y="88"/>
                    <a:pt x="94" y="86"/>
                  </a:cubicBezTo>
                  <a:cubicBezTo>
                    <a:pt x="93" y="84"/>
                    <a:pt x="94" y="82"/>
                    <a:pt x="96" y="81"/>
                  </a:cubicBezTo>
                  <a:cubicBezTo>
                    <a:pt x="98" y="80"/>
                    <a:pt x="101" y="81"/>
                    <a:pt x="102" y="83"/>
                  </a:cubicBezTo>
                  <a:cubicBezTo>
                    <a:pt x="102" y="84"/>
                    <a:pt x="102" y="86"/>
                    <a:pt x="101" y="87"/>
                  </a:cubicBezTo>
                  <a:lnTo>
                    <a:pt x="102" y="90"/>
                  </a:lnTo>
                  <a:close/>
                  <a:moveTo>
                    <a:pt x="83" y="54"/>
                  </a:moveTo>
                  <a:cubicBezTo>
                    <a:pt x="88" y="51"/>
                    <a:pt x="95" y="53"/>
                    <a:pt x="98" y="59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2" y="62"/>
                    <a:pt x="104" y="62"/>
                    <a:pt x="106" y="63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99" y="48"/>
                    <a:pt x="89" y="44"/>
                    <a:pt x="80" y="48"/>
                  </a:cubicBezTo>
                  <a:cubicBezTo>
                    <a:pt x="72" y="53"/>
                    <a:pt x="68" y="63"/>
                    <a:pt x="73" y="71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7" y="76"/>
                    <a:pt x="78" y="74"/>
                    <a:pt x="79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5" y="63"/>
                    <a:pt x="77" y="56"/>
                    <a:pt x="83" y="54"/>
                  </a:cubicBezTo>
                  <a:close/>
                  <a:moveTo>
                    <a:pt x="10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0"/>
                    <a:pt x="9" y="8"/>
                    <a:pt x="11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11" y="8"/>
                    <a:pt x="113" y="10"/>
                    <a:pt x="113" y="1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5"/>
                    <a:pt x="115" y="0"/>
                    <a:pt x="109" y="0"/>
                  </a:cubicBezTo>
                  <a:close/>
                  <a:moveTo>
                    <a:pt x="83" y="111"/>
                  </a:moveTo>
                  <a:cubicBezTo>
                    <a:pt x="74" y="111"/>
                    <a:pt x="74" y="111"/>
                    <a:pt x="74" y="111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5" y="111"/>
                    <a:pt x="34" y="112"/>
                    <a:pt x="34" y="113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20"/>
                    <a:pt x="35" y="120"/>
                    <a:pt x="36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0"/>
                    <a:pt x="85" y="120"/>
                    <a:pt x="85" y="119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2"/>
                    <a:pt x="84" y="111"/>
                    <a:pt x="83" y="111"/>
                  </a:cubicBezTo>
                  <a:close/>
                  <a:moveTo>
                    <a:pt x="118" y="76"/>
                  </a:moveTo>
                  <a:cubicBezTo>
                    <a:pt x="123" y="87"/>
                    <a:pt x="119" y="100"/>
                    <a:pt x="108" y="105"/>
                  </a:cubicBezTo>
                  <a:cubicBezTo>
                    <a:pt x="97" y="110"/>
                    <a:pt x="85" y="106"/>
                    <a:pt x="79" y="95"/>
                  </a:cubicBezTo>
                  <a:cubicBezTo>
                    <a:pt x="74" y="84"/>
                    <a:pt x="79" y="72"/>
                    <a:pt x="89" y="66"/>
                  </a:cubicBezTo>
                  <a:cubicBezTo>
                    <a:pt x="100" y="61"/>
                    <a:pt x="113" y="65"/>
                    <a:pt x="118" y="76"/>
                  </a:cubicBezTo>
                  <a:close/>
                  <a:moveTo>
                    <a:pt x="111" y="80"/>
                  </a:moveTo>
                  <a:cubicBezTo>
                    <a:pt x="107" y="73"/>
                    <a:pt x="99" y="70"/>
                    <a:pt x="93" y="74"/>
                  </a:cubicBezTo>
                  <a:cubicBezTo>
                    <a:pt x="86" y="77"/>
                    <a:pt x="83" y="85"/>
                    <a:pt x="87" y="91"/>
                  </a:cubicBezTo>
                  <a:cubicBezTo>
                    <a:pt x="90" y="98"/>
                    <a:pt x="98" y="101"/>
                    <a:pt x="104" y="98"/>
                  </a:cubicBezTo>
                  <a:cubicBezTo>
                    <a:pt x="111" y="94"/>
                    <a:pt x="114" y="86"/>
                    <a:pt x="111" y="80"/>
                  </a:cubicBezTo>
                  <a:close/>
                  <a:moveTo>
                    <a:pt x="76" y="96"/>
                  </a:moveTo>
                  <a:cubicBezTo>
                    <a:pt x="75" y="95"/>
                    <a:pt x="75" y="93"/>
                    <a:pt x="74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9" y="91"/>
                    <a:pt x="7" y="89"/>
                    <a:pt x="7" y="8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3"/>
                    <a:pt x="5" y="98"/>
                    <a:pt x="11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7" y="98"/>
                    <a:pt x="77" y="97"/>
                    <a:pt x="76" y="96"/>
                  </a:cubicBezTo>
                  <a:close/>
                  <a:moveTo>
                    <a:pt x="113" y="65"/>
                  </a:moveTo>
                  <a:cubicBezTo>
                    <a:pt x="116" y="67"/>
                    <a:pt x="118" y="70"/>
                    <a:pt x="120" y="7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3" y="53"/>
                    <a:pt x="113" y="53"/>
                    <a:pt x="113" y="53"/>
                  </a:cubicBezTo>
                  <a:lnTo>
                    <a:pt x="113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96"/>
            <p:cNvSpPr>
              <a:spLocks noEditPoints="1"/>
            </p:cNvSpPr>
            <p:nvPr/>
          </p:nvSpPr>
          <p:spPr bwMode="auto">
            <a:xfrm>
              <a:off x="5045075" y="3238500"/>
              <a:ext cx="427038" cy="381000"/>
            </a:xfrm>
            <a:custGeom>
              <a:avLst/>
              <a:gdLst>
                <a:gd name="T0" fmla="*/ 0 w 135"/>
                <a:gd name="T1" fmla="*/ 45 h 120"/>
                <a:gd name="T2" fmla="*/ 5 w 135"/>
                <a:gd name="T3" fmla="*/ 0 h 120"/>
                <a:gd name="T4" fmla="*/ 121 w 135"/>
                <a:gd name="T5" fmla="*/ 6 h 120"/>
                <a:gd name="T6" fmla="*/ 112 w 135"/>
                <a:gd name="T7" fmla="*/ 45 h 120"/>
                <a:gd name="T8" fmla="*/ 108 w 135"/>
                <a:gd name="T9" fmla="*/ 8 h 120"/>
                <a:gd name="T10" fmla="*/ 9 w 135"/>
                <a:gd name="T11" fmla="*/ 12 h 120"/>
                <a:gd name="T12" fmla="*/ 85 w 135"/>
                <a:gd name="T13" fmla="*/ 111 h 120"/>
                <a:gd name="T14" fmla="*/ 75 w 135"/>
                <a:gd name="T15" fmla="*/ 102 h 120"/>
                <a:gd name="T16" fmla="*/ 46 w 135"/>
                <a:gd name="T17" fmla="*/ 111 h 120"/>
                <a:gd name="T18" fmla="*/ 35 w 135"/>
                <a:gd name="T19" fmla="*/ 113 h 120"/>
                <a:gd name="T20" fmla="*/ 36 w 135"/>
                <a:gd name="T21" fmla="*/ 120 h 120"/>
                <a:gd name="T22" fmla="*/ 86 w 135"/>
                <a:gd name="T23" fmla="*/ 119 h 120"/>
                <a:gd name="T24" fmla="*/ 85 w 135"/>
                <a:gd name="T25" fmla="*/ 111 h 120"/>
                <a:gd name="T26" fmla="*/ 128 w 135"/>
                <a:gd name="T27" fmla="*/ 87 h 120"/>
                <a:gd name="T28" fmla="*/ 133 w 135"/>
                <a:gd name="T29" fmla="*/ 95 h 120"/>
                <a:gd name="T30" fmla="*/ 131 w 135"/>
                <a:gd name="T31" fmla="*/ 102 h 120"/>
                <a:gd name="T32" fmla="*/ 122 w 135"/>
                <a:gd name="T33" fmla="*/ 100 h 120"/>
                <a:gd name="T34" fmla="*/ 120 w 135"/>
                <a:gd name="T35" fmla="*/ 110 h 120"/>
                <a:gd name="T36" fmla="*/ 113 w 135"/>
                <a:gd name="T37" fmla="*/ 114 h 120"/>
                <a:gd name="T38" fmla="*/ 108 w 135"/>
                <a:gd name="T39" fmla="*/ 106 h 120"/>
                <a:gd name="T40" fmla="*/ 100 w 135"/>
                <a:gd name="T41" fmla="*/ 112 h 120"/>
                <a:gd name="T42" fmla="*/ 92 w 135"/>
                <a:gd name="T43" fmla="*/ 109 h 120"/>
                <a:gd name="T44" fmla="*/ 94 w 135"/>
                <a:gd name="T45" fmla="*/ 100 h 120"/>
                <a:gd name="T46" fmla="*/ 84 w 135"/>
                <a:gd name="T47" fmla="*/ 99 h 120"/>
                <a:gd name="T48" fmla="*/ 81 w 135"/>
                <a:gd name="T49" fmla="*/ 91 h 120"/>
                <a:gd name="T50" fmla="*/ 88 w 135"/>
                <a:gd name="T51" fmla="*/ 87 h 120"/>
                <a:gd name="T52" fmla="*/ 83 w 135"/>
                <a:gd name="T53" fmla="*/ 78 h 120"/>
                <a:gd name="T54" fmla="*/ 85 w 135"/>
                <a:gd name="T55" fmla="*/ 71 h 120"/>
                <a:gd name="T56" fmla="*/ 94 w 135"/>
                <a:gd name="T57" fmla="*/ 73 h 120"/>
                <a:gd name="T58" fmla="*/ 96 w 135"/>
                <a:gd name="T59" fmla="*/ 63 h 120"/>
                <a:gd name="T60" fmla="*/ 103 w 135"/>
                <a:gd name="T61" fmla="*/ 59 h 120"/>
                <a:gd name="T62" fmla="*/ 108 w 135"/>
                <a:gd name="T63" fmla="*/ 67 h 120"/>
                <a:gd name="T64" fmla="*/ 116 w 135"/>
                <a:gd name="T65" fmla="*/ 61 h 120"/>
                <a:gd name="T66" fmla="*/ 124 w 135"/>
                <a:gd name="T67" fmla="*/ 64 h 120"/>
                <a:gd name="T68" fmla="*/ 122 w 135"/>
                <a:gd name="T69" fmla="*/ 73 h 120"/>
                <a:gd name="T70" fmla="*/ 132 w 135"/>
                <a:gd name="T71" fmla="*/ 74 h 120"/>
                <a:gd name="T72" fmla="*/ 135 w 135"/>
                <a:gd name="T73" fmla="*/ 82 h 120"/>
                <a:gd name="T74" fmla="*/ 121 w 135"/>
                <a:gd name="T75" fmla="*/ 83 h 120"/>
                <a:gd name="T76" fmla="*/ 95 w 135"/>
                <a:gd name="T77" fmla="*/ 90 h 120"/>
                <a:gd name="T78" fmla="*/ 121 w 135"/>
                <a:gd name="T79" fmla="*/ 83 h 120"/>
                <a:gd name="T80" fmla="*/ 111 w 135"/>
                <a:gd name="T81" fmla="*/ 98 h 120"/>
                <a:gd name="T82" fmla="*/ 105 w 135"/>
                <a:gd name="T83" fmla="*/ 76 h 120"/>
                <a:gd name="T84" fmla="*/ 116 w 135"/>
                <a:gd name="T85" fmla="*/ 84 h 120"/>
                <a:gd name="T86" fmla="*/ 100 w 135"/>
                <a:gd name="T87" fmla="*/ 89 h 120"/>
                <a:gd name="T88" fmla="*/ 116 w 135"/>
                <a:gd name="T89" fmla="*/ 84 h 120"/>
                <a:gd name="T90" fmla="*/ 115 w 135"/>
                <a:gd name="T91" fmla="*/ 60 h 120"/>
                <a:gd name="T92" fmla="*/ 121 w 135"/>
                <a:gd name="T93" fmla="*/ 59 h 120"/>
                <a:gd name="T94" fmla="*/ 112 w 135"/>
                <a:gd name="T95" fmla="*/ 50 h 120"/>
                <a:gd name="T96" fmla="*/ 80 w 135"/>
                <a:gd name="T97" fmla="*/ 99 h 120"/>
                <a:gd name="T98" fmla="*/ 13 w 135"/>
                <a:gd name="T99" fmla="*/ 93 h 120"/>
                <a:gd name="T100" fmla="*/ 9 w 135"/>
                <a:gd name="T101" fmla="*/ 50 h 120"/>
                <a:gd name="T102" fmla="*/ 0 w 135"/>
                <a:gd name="T103" fmla="*/ 95 h 120"/>
                <a:gd name="T104" fmla="*/ 81 w 135"/>
                <a:gd name="T105" fmla="*/ 10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5" h="120">
                  <a:moveTo>
                    <a:pt x="9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0"/>
                    <a:pt x="110" y="8"/>
                    <a:pt x="108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9" y="10"/>
                    <a:pt x="9" y="12"/>
                  </a:cubicBezTo>
                  <a:lnTo>
                    <a:pt x="9" y="45"/>
                  </a:lnTo>
                  <a:close/>
                  <a:moveTo>
                    <a:pt x="85" y="111"/>
                  </a:moveTo>
                  <a:cubicBezTo>
                    <a:pt x="75" y="111"/>
                    <a:pt x="75" y="111"/>
                    <a:pt x="75" y="111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5" y="112"/>
                    <a:pt x="35" y="113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20"/>
                    <a:pt x="36" y="120"/>
                    <a:pt x="36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6" y="120"/>
                    <a:pt x="86" y="119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2"/>
                    <a:pt x="85" y="111"/>
                    <a:pt x="85" y="111"/>
                  </a:cubicBezTo>
                  <a:close/>
                  <a:moveTo>
                    <a:pt x="134" y="84"/>
                  </a:moveTo>
                  <a:cubicBezTo>
                    <a:pt x="128" y="87"/>
                    <a:pt x="128" y="87"/>
                    <a:pt x="128" y="87"/>
                  </a:cubicBezTo>
                  <a:cubicBezTo>
                    <a:pt x="128" y="88"/>
                    <a:pt x="128" y="89"/>
                    <a:pt x="127" y="90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4" y="95"/>
                    <a:pt x="134" y="96"/>
                    <a:pt x="134" y="97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0" y="103"/>
                    <a:pt x="129" y="103"/>
                    <a:pt x="129" y="103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1" y="101"/>
                    <a:pt x="120" y="102"/>
                    <a:pt x="119" y="103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1"/>
                    <a:pt x="120" y="112"/>
                    <a:pt x="119" y="112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2" y="114"/>
                    <a:pt x="111" y="114"/>
                    <a:pt x="111" y="113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7" y="106"/>
                    <a:pt x="105" y="106"/>
                    <a:pt x="104" y="106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99" y="113"/>
                    <a:pt x="98" y="11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1" y="108"/>
                    <a:pt x="92" y="107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3" y="100"/>
                    <a:pt x="92" y="99"/>
                    <a:pt x="92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3" y="98"/>
                    <a:pt x="83" y="98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0"/>
                    <a:pt x="82" y="90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5"/>
                    <a:pt x="88" y="84"/>
                    <a:pt x="89" y="83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2" y="78"/>
                    <a:pt x="82" y="77"/>
                    <a:pt x="82" y="77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6" y="70"/>
                    <a:pt x="87" y="70"/>
                    <a:pt x="87" y="70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2"/>
                    <a:pt x="96" y="71"/>
                    <a:pt x="97" y="70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96" y="62"/>
                    <a:pt x="96" y="62"/>
                    <a:pt x="97" y="61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4" y="59"/>
                    <a:pt x="105" y="60"/>
                    <a:pt x="105" y="60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7"/>
                    <a:pt x="111" y="67"/>
                    <a:pt x="112" y="67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7" y="61"/>
                    <a:pt x="117" y="61"/>
                    <a:pt x="118" y="61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64"/>
                    <a:pt x="125" y="65"/>
                    <a:pt x="124" y="66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3" y="74"/>
                    <a:pt x="124" y="75"/>
                    <a:pt x="124" y="76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32" y="74"/>
                    <a:pt x="133" y="75"/>
                    <a:pt x="133" y="76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5" y="82"/>
                    <a:pt x="135" y="83"/>
                    <a:pt x="134" y="84"/>
                  </a:cubicBezTo>
                  <a:close/>
                  <a:moveTo>
                    <a:pt x="121" y="83"/>
                  </a:moveTo>
                  <a:cubicBezTo>
                    <a:pt x="118" y="76"/>
                    <a:pt x="111" y="72"/>
                    <a:pt x="104" y="74"/>
                  </a:cubicBezTo>
                  <a:cubicBezTo>
                    <a:pt x="97" y="76"/>
                    <a:pt x="93" y="83"/>
                    <a:pt x="95" y="90"/>
                  </a:cubicBezTo>
                  <a:cubicBezTo>
                    <a:pt x="98" y="97"/>
                    <a:pt x="105" y="101"/>
                    <a:pt x="112" y="99"/>
                  </a:cubicBezTo>
                  <a:cubicBezTo>
                    <a:pt x="119" y="97"/>
                    <a:pt x="123" y="90"/>
                    <a:pt x="121" y="83"/>
                  </a:cubicBezTo>
                  <a:close/>
                  <a:moveTo>
                    <a:pt x="119" y="83"/>
                  </a:moveTo>
                  <a:cubicBezTo>
                    <a:pt x="121" y="89"/>
                    <a:pt x="117" y="96"/>
                    <a:pt x="111" y="98"/>
                  </a:cubicBezTo>
                  <a:cubicBezTo>
                    <a:pt x="105" y="99"/>
                    <a:pt x="99" y="96"/>
                    <a:pt x="97" y="90"/>
                  </a:cubicBezTo>
                  <a:cubicBezTo>
                    <a:pt x="95" y="84"/>
                    <a:pt x="99" y="77"/>
                    <a:pt x="105" y="76"/>
                  </a:cubicBezTo>
                  <a:cubicBezTo>
                    <a:pt x="111" y="74"/>
                    <a:pt x="117" y="77"/>
                    <a:pt x="119" y="83"/>
                  </a:cubicBezTo>
                  <a:close/>
                  <a:moveTo>
                    <a:pt x="116" y="84"/>
                  </a:moveTo>
                  <a:cubicBezTo>
                    <a:pt x="115" y="80"/>
                    <a:pt x="110" y="77"/>
                    <a:pt x="106" y="79"/>
                  </a:cubicBezTo>
                  <a:cubicBezTo>
                    <a:pt x="101" y="80"/>
                    <a:pt x="99" y="85"/>
                    <a:pt x="100" y="89"/>
                  </a:cubicBezTo>
                  <a:cubicBezTo>
                    <a:pt x="101" y="93"/>
                    <a:pt x="106" y="96"/>
                    <a:pt x="110" y="95"/>
                  </a:cubicBezTo>
                  <a:cubicBezTo>
                    <a:pt x="115" y="93"/>
                    <a:pt x="117" y="89"/>
                    <a:pt x="116" y="84"/>
                  </a:cubicBezTo>
                  <a:close/>
                  <a:moveTo>
                    <a:pt x="112" y="63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6" y="58"/>
                    <a:pt x="118" y="57"/>
                    <a:pt x="120" y="58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2" y="50"/>
                    <a:pt x="112" y="50"/>
                    <a:pt x="112" y="50"/>
                  </a:cubicBezTo>
                  <a:lnTo>
                    <a:pt x="112" y="63"/>
                  </a:lnTo>
                  <a:close/>
                  <a:moveTo>
                    <a:pt x="80" y="99"/>
                  </a:moveTo>
                  <a:cubicBezTo>
                    <a:pt x="78" y="93"/>
                    <a:pt x="78" y="93"/>
                    <a:pt x="78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1" y="93"/>
                    <a:pt x="9" y="91"/>
                    <a:pt x="9" y="88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2" y="100"/>
                    <a:pt x="5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80" y="100"/>
                    <a:pt x="8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97"/>
            <p:cNvSpPr>
              <a:spLocks noEditPoints="1"/>
            </p:cNvSpPr>
            <p:nvPr/>
          </p:nvSpPr>
          <p:spPr bwMode="auto">
            <a:xfrm>
              <a:off x="5035550" y="5994400"/>
              <a:ext cx="446088" cy="361950"/>
            </a:xfrm>
            <a:custGeom>
              <a:avLst/>
              <a:gdLst>
                <a:gd name="T0" fmla="*/ 129 w 141"/>
                <a:gd name="T1" fmla="*/ 63 h 114"/>
                <a:gd name="T2" fmla="*/ 140 w 141"/>
                <a:gd name="T3" fmla="*/ 32 h 114"/>
                <a:gd name="T4" fmla="*/ 120 w 141"/>
                <a:gd name="T5" fmla="*/ 12 h 114"/>
                <a:gd name="T6" fmla="*/ 110 w 141"/>
                <a:gd name="T7" fmla="*/ 11 h 114"/>
                <a:gd name="T8" fmla="*/ 108 w 141"/>
                <a:gd name="T9" fmla="*/ 3 h 114"/>
                <a:gd name="T10" fmla="*/ 104 w 141"/>
                <a:gd name="T11" fmla="*/ 0 h 114"/>
                <a:gd name="T12" fmla="*/ 64 w 141"/>
                <a:gd name="T13" fmla="*/ 1 h 114"/>
                <a:gd name="T14" fmla="*/ 61 w 141"/>
                <a:gd name="T15" fmla="*/ 5 h 114"/>
                <a:gd name="T16" fmla="*/ 11 w 141"/>
                <a:gd name="T17" fmla="*/ 7 h 114"/>
                <a:gd name="T18" fmla="*/ 6 w 141"/>
                <a:gd name="T19" fmla="*/ 15 h 114"/>
                <a:gd name="T20" fmla="*/ 3 w 141"/>
                <a:gd name="T21" fmla="*/ 19 h 114"/>
                <a:gd name="T22" fmla="*/ 0 w 141"/>
                <a:gd name="T23" fmla="*/ 26 h 114"/>
                <a:gd name="T24" fmla="*/ 15 w 141"/>
                <a:gd name="T25" fmla="*/ 90 h 114"/>
                <a:gd name="T26" fmla="*/ 85 w 141"/>
                <a:gd name="T27" fmla="*/ 107 h 114"/>
                <a:gd name="T28" fmla="*/ 124 w 141"/>
                <a:gd name="T29" fmla="*/ 102 h 114"/>
                <a:gd name="T30" fmla="*/ 128 w 141"/>
                <a:gd name="T31" fmla="*/ 67 h 114"/>
                <a:gd name="T32" fmla="*/ 117 w 141"/>
                <a:gd name="T33" fmla="*/ 19 h 114"/>
                <a:gd name="T34" fmla="*/ 120 w 141"/>
                <a:gd name="T35" fmla="*/ 17 h 114"/>
                <a:gd name="T36" fmla="*/ 136 w 141"/>
                <a:gd name="T37" fmla="*/ 32 h 114"/>
                <a:gd name="T38" fmla="*/ 123 w 141"/>
                <a:gd name="T39" fmla="*/ 58 h 114"/>
                <a:gd name="T40" fmla="*/ 119 w 141"/>
                <a:gd name="T41" fmla="*/ 58 h 114"/>
                <a:gd name="T42" fmla="*/ 115 w 141"/>
                <a:gd name="T43" fmla="*/ 57 h 114"/>
                <a:gd name="T44" fmla="*/ 120 w 141"/>
                <a:gd name="T45" fmla="*/ 26 h 114"/>
                <a:gd name="T46" fmla="*/ 117 w 141"/>
                <a:gd name="T47" fmla="*/ 19 h 114"/>
                <a:gd name="T48" fmla="*/ 62 w 141"/>
                <a:gd name="T49" fmla="*/ 9 h 114"/>
                <a:gd name="T50" fmla="*/ 64 w 141"/>
                <a:gd name="T51" fmla="*/ 7 h 114"/>
                <a:gd name="T52" fmla="*/ 66 w 141"/>
                <a:gd name="T53" fmla="*/ 4 h 114"/>
                <a:gd name="T54" fmla="*/ 66 w 141"/>
                <a:gd name="T55" fmla="*/ 4 h 114"/>
                <a:gd name="T56" fmla="*/ 105 w 141"/>
                <a:gd name="T57" fmla="*/ 4 h 114"/>
                <a:gd name="T58" fmla="*/ 106 w 141"/>
                <a:gd name="T59" fmla="*/ 11 h 114"/>
                <a:gd name="T60" fmla="*/ 14 w 141"/>
                <a:gd name="T61" fmla="*/ 9 h 114"/>
                <a:gd name="T62" fmla="*/ 11 w 141"/>
                <a:gd name="T63" fmla="*/ 80 h 114"/>
                <a:gd name="T64" fmla="*/ 5 w 141"/>
                <a:gd name="T65" fmla="*/ 25 h 114"/>
                <a:gd name="T66" fmla="*/ 111 w 141"/>
                <a:gd name="T67" fmla="*/ 21 h 114"/>
                <a:gd name="T68" fmla="*/ 115 w 141"/>
                <a:gd name="T69" fmla="*/ 25 h 114"/>
                <a:gd name="T70" fmla="*/ 104 w 141"/>
                <a:gd name="T71" fmla="*/ 56 h 114"/>
                <a:gd name="T72" fmla="*/ 77 w 141"/>
                <a:gd name="T73" fmla="*/ 84 h 114"/>
                <a:gd name="T74" fmla="*/ 85 w 141"/>
                <a:gd name="T75" fmla="*/ 102 h 114"/>
                <a:gd name="T76" fmla="*/ 82 w 141"/>
                <a:gd name="T77" fmla="*/ 79 h 114"/>
                <a:gd name="T78" fmla="*/ 93 w 141"/>
                <a:gd name="T79" fmla="*/ 95 h 114"/>
                <a:gd name="T80" fmla="*/ 86 w 141"/>
                <a:gd name="T81" fmla="*/ 101 h 114"/>
                <a:gd name="T82" fmla="*/ 104 w 141"/>
                <a:gd name="T83" fmla="*/ 109 h 114"/>
                <a:gd name="T84" fmla="*/ 91 w 141"/>
                <a:gd name="T85" fmla="*/ 105 h 114"/>
                <a:gd name="T86" fmla="*/ 96 w 141"/>
                <a:gd name="T87" fmla="*/ 97 h 114"/>
                <a:gd name="T88" fmla="*/ 113 w 141"/>
                <a:gd name="T89" fmla="*/ 106 h 114"/>
                <a:gd name="T90" fmla="*/ 129 w 141"/>
                <a:gd name="T91" fmla="*/ 81 h 114"/>
                <a:gd name="T92" fmla="*/ 116 w 141"/>
                <a:gd name="T93" fmla="*/ 104 h 114"/>
                <a:gd name="T94" fmla="*/ 83 w 141"/>
                <a:gd name="T95" fmla="*/ 76 h 114"/>
                <a:gd name="T96" fmla="*/ 104 w 141"/>
                <a:gd name="T97" fmla="*/ 60 h 114"/>
                <a:gd name="T98" fmla="*/ 129 w 141"/>
                <a:gd name="T99" fmla="*/ 8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" h="114">
                  <a:moveTo>
                    <a:pt x="129" y="67"/>
                  </a:moveTo>
                  <a:cubicBezTo>
                    <a:pt x="130" y="66"/>
                    <a:pt x="130" y="64"/>
                    <a:pt x="129" y="63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34" y="54"/>
                    <a:pt x="140" y="43"/>
                    <a:pt x="140" y="32"/>
                  </a:cubicBezTo>
                  <a:cubicBezTo>
                    <a:pt x="141" y="26"/>
                    <a:pt x="138" y="20"/>
                    <a:pt x="131" y="16"/>
                  </a:cubicBezTo>
                  <a:cubicBezTo>
                    <a:pt x="127" y="13"/>
                    <a:pt x="123" y="12"/>
                    <a:pt x="120" y="12"/>
                  </a:cubicBezTo>
                  <a:cubicBezTo>
                    <a:pt x="118" y="12"/>
                    <a:pt x="116" y="13"/>
                    <a:pt x="115" y="13"/>
                  </a:cubicBezTo>
                  <a:cubicBezTo>
                    <a:pt x="114" y="12"/>
                    <a:pt x="112" y="12"/>
                    <a:pt x="110" y="11"/>
                  </a:cubicBezTo>
                  <a:cubicBezTo>
                    <a:pt x="110" y="10"/>
                    <a:pt x="110" y="9"/>
                    <a:pt x="110" y="7"/>
                  </a:cubicBezTo>
                  <a:cubicBezTo>
                    <a:pt x="110" y="6"/>
                    <a:pt x="109" y="4"/>
                    <a:pt x="108" y="3"/>
                  </a:cubicBezTo>
                  <a:cubicBezTo>
                    <a:pt x="108" y="2"/>
                    <a:pt x="108" y="1"/>
                    <a:pt x="107" y="1"/>
                  </a:cubicBezTo>
                  <a:cubicBezTo>
                    <a:pt x="106" y="0"/>
                    <a:pt x="105" y="0"/>
                    <a:pt x="10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6"/>
                    <a:pt x="11" y="7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6" y="13"/>
                    <a:pt x="6" y="15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5" y="17"/>
                    <a:pt x="4" y="18"/>
                    <a:pt x="3" y="19"/>
                  </a:cubicBezTo>
                  <a:cubicBezTo>
                    <a:pt x="1" y="20"/>
                    <a:pt x="0" y="23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6"/>
                    <a:pt x="10" y="90"/>
                    <a:pt x="15" y="90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96"/>
                    <a:pt x="80" y="102"/>
                    <a:pt x="85" y="107"/>
                  </a:cubicBezTo>
                  <a:cubicBezTo>
                    <a:pt x="90" y="112"/>
                    <a:pt x="98" y="114"/>
                    <a:pt x="105" y="113"/>
                  </a:cubicBezTo>
                  <a:cubicBezTo>
                    <a:pt x="112" y="112"/>
                    <a:pt x="119" y="108"/>
                    <a:pt x="124" y="102"/>
                  </a:cubicBezTo>
                  <a:cubicBezTo>
                    <a:pt x="130" y="96"/>
                    <a:pt x="132" y="88"/>
                    <a:pt x="132" y="81"/>
                  </a:cubicBezTo>
                  <a:cubicBezTo>
                    <a:pt x="132" y="76"/>
                    <a:pt x="131" y="71"/>
                    <a:pt x="128" y="67"/>
                  </a:cubicBezTo>
                  <a:cubicBezTo>
                    <a:pt x="129" y="67"/>
                    <a:pt x="129" y="67"/>
                    <a:pt x="129" y="67"/>
                  </a:cubicBezTo>
                  <a:close/>
                  <a:moveTo>
                    <a:pt x="117" y="19"/>
                  </a:moveTo>
                  <a:cubicBezTo>
                    <a:pt x="117" y="18"/>
                    <a:pt x="116" y="18"/>
                    <a:pt x="116" y="18"/>
                  </a:cubicBezTo>
                  <a:cubicBezTo>
                    <a:pt x="117" y="17"/>
                    <a:pt x="118" y="17"/>
                    <a:pt x="120" y="17"/>
                  </a:cubicBezTo>
                  <a:cubicBezTo>
                    <a:pt x="122" y="17"/>
                    <a:pt x="126" y="18"/>
                    <a:pt x="129" y="20"/>
                  </a:cubicBezTo>
                  <a:cubicBezTo>
                    <a:pt x="134" y="23"/>
                    <a:pt x="136" y="27"/>
                    <a:pt x="136" y="32"/>
                  </a:cubicBezTo>
                  <a:cubicBezTo>
                    <a:pt x="136" y="41"/>
                    <a:pt x="130" y="51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1" y="57"/>
                    <a:pt x="120" y="57"/>
                    <a:pt x="119" y="58"/>
                  </a:cubicBezTo>
                  <a:cubicBezTo>
                    <a:pt x="119" y="58"/>
                    <a:pt x="118" y="58"/>
                    <a:pt x="118" y="59"/>
                  </a:cubicBezTo>
                  <a:cubicBezTo>
                    <a:pt x="117" y="58"/>
                    <a:pt x="116" y="58"/>
                    <a:pt x="115" y="5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3"/>
                    <a:pt x="119" y="20"/>
                    <a:pt x="117" y="19"/>
                  </a:cubicBezTo>
                  <a:close/>
                  <a:moveTo>
                    <a:pt x="14" y="9"/>
                  </a:move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4" y="9"/>
                    <a:pt x="64" y="8"/>
                  </a:cubicBezTo>
                  <a:cubicBezTo>
                    <a:pt x="64" y="8"/>
                    <a:pt x="64" y="8"/>
                    <a:pt x="64" y="7"/>
                  </a:cubicBezTo>
                  <a:cubicBezTo>
                    <a:pt x="64" y="7"/>
                    <a:pt x="65" y="6"/>
                    <a:pt x="65" y="5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4"/>
                    <a:pt x="105" y="4"/>
                  </a:cubicBezTo>
                  <a:cubicBezTo>
                    <a:pt x="105" y="5"/>
                    <a:pt x="106" y="7"/>
                    <a:pt x="106" y="9"/>
                  </a:cubicBezTo>
                  <a:cubicBezTo>
                    <a:pt x="106" y="10"/>
                    <a:pt x="106" y="11"/>
                    <a:pt x="106" y="11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4" y="9"/>
                  </a:lnTo>
                  <a:close/>
                  <a:moveTo>
                    <a:pt x="15" y="85"/>
                  </a:moveTo>
                  <a:cubicBezTo>
                    <a:pt x="13" y="85"/>
                    <a:pt x="11" y="83"/>
                    <a:pt x="11" y="80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3"/>
                    <a:pt x="7" y="21"/>
                    <a:pt x="9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5" y="23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8" y="56"/>
                    <a:pt x="106" y="56"/>
                    <a:pt x="104" y="56"/>
                  </a:cubicBezTo>
                  <a:cubicBezTo>
                    <a:pt x="97" y="57"/>
                    <a:pt x="90" y="61"/>
                    <a:pt x="84" y="67"/>
                  </a:cubicBezTo>
                  <a:cubicBezTo>
                    <a:pt x="80" y="72"/>
                    <a:pt x="77" y="78"/>
                    <a:pt x="77" y="84"/>
                  </a:cubicBezTo>
                  <a:lnTo>
                    <a:pt x="15" y="85"/>
                  </a:lnTo>
                  <a:close/>
                  <a:moveTo>
                    <a:pt x="85" y="102"/>
                  </a:moveTo>
                  <a:cubicBezTo>
                    <a:pt x="82" y="98"/>
                    <a:pt x="80" y="93"/>
                    <a:pt x="80" y="88"/>
                  </a:cubicBezTo>
                  <a:cubicBezTo>
                    <a:pt x="80" y="85"/>
                    <a:pt x="81" y="82"/>
                    <a:pt x="82" y="79"/>
                  </a:cubicBezTo>
                  <a:cubicBezTo>
                    <a:pt x="87" y="80"/>
                    <a:pt x="93" y="83"/>
                    <a:pt x="99" y="88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0" y="96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5" y="101"/>
                    <a:pt x="85" y="102"/>
                  </a:cubicBezTo>
                  <a:close/>
                  <a:moveTo>
                    <a:pt x="104" y="109"/>
                  </a:moveTo>
                  <a:cubicBezTo>
                    <a:pt x="99" y="110"/>
                    <a:pt x="94" y="109"/>
                    <a:pt x="90" y="106"/>
                  </a:cubicBezTo>
                  <a:cubicBezTo>
                    <a:pt x="90" y="106"/>
                    <a:pt x="91" y="105"/>
                    <a:pt x="91" y="105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6" y="99"/>
                    <a:pt x="96" y="98"/>
                    <a:pt x="96" y="97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7" y="95"/>
                    <a:pt x="111" y="101"/>
                    <a:pt x="113" y="106"/>
                  </a:cubicBezTo>
                  <a:cubicBezTo>
                    <a:pt x="110" y="108"/>
                    <a:pt x="107" y="109"/>
                    <a:pt x="104" y="109"/>
                  </a:cubicBezTo>
                  <a:close/>
                  <a:moveTo>
                    <a:pt x="129" y="81"/>
                  </a:moveTo>
                  <a:cubicBezTo>
                    <a:pt x="129" y="87"/>
                    <a:pt x="126" y="94"/>
                    <a:pt x="122" y="100"/>
                  </a:cubicBezTo>
                  <a:cubicBezTo>
                    <a:pt x="120" y="102"/>
                    <a:pt x="118" y="103"/>
                    <a:pt x="116" y="104"/>
                  </a:cubicBezTo>
                  <a:cubicBezTo>
                    <a:pt x="114" y="98"/>
                    <a:pt x="110" y="92"/>
                    <a:pt x="103" y="86"/>
                  </a:cubicBezTo>
                  <a:cubicBezTo>
                    <a:pt x="97" y="81"/>
                    <a:pt x="90" y="77"/>
                    <a:pt x="83" y="76"/>
                  </a:cubicBezTo>
                  <a:cubicBezTo>
                    <a:pt x="84" y="74"/>
                    <a:pt x="85" y="71"/>
                    <a:pt x="87" y="69"/>
                  </a:cubicBezTo>
                  <a:cubicBezTo>
                    <a:pt x="92" y="64"/>
                    <a:pt x="98" y="61"/>
                    <a:pt x="104" y="60"/>
                  </a:cubicBezTo>
                  <a:cubicBezTo>
                    <a:pt x="111" y="59"/>
                    <a:pt x="117" y="61"/>
                    <a:pt x="122" y="65"/>
                  </a:cubicBezTo>
                  <a:cubicBezTo>
                    <a:pt x="126" y="69"/>
                    <a:pt x="129" y="75"/>
                    <a:pt x="129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Freeform 98"/>
            <p:cNvSpPr>
              <a:spLocks noEditPoints="1"/>
            </p:cNvSpPr>
            <p:nvPr/>
          </p:nvSpPr>
          <p:spPr bwMode="auto">
            <a:xfrm>
              <a:off x="5957888" y="5972175"/>
              <a:ext cx="419100" cy="400050"/>
            </a:xfrm>
            <a:custGeom>
              <a:avLst/>
              <a:gdLst>
                <a:gd name="T0" fmla="*/ 5 w 132"/>
                <a:gd name="T1" fmla="*/ 1 h 126"/>
                <a:gd name="T2" fmla="*/ 0 w 132"/>
                <a:gd name="T3" fmla="*/ 118 h 126"/>
                <a:gd name="T4" fmla="*/ 31 w 132"/>
                <a:gd name="T5" fmla="*/ 123 h 126"/>
                <a:gd name="T6" fmla="*/ 36 w 132"/>
                <a:gd name="T7" fmla="*/ 6 h 126"/>
                <a:gd name="T8" fmla="*/ 18 w 132"/>
                <a:gd name="T9" fmla="*/ 113 h 126"/>
                <a:gd name="T10" fmla="*/ 18 w 132"/>
                <a:gd name="T11" fmla="*/ 93 h 126"/>
                <a:gd name="T12" fmla="*/ 18 w 132"/>
                <a:gd name="T13" fmla="*/ 113 h 126"/>
                <a:gd name="T14" fmla="*/ 27 w 132"/>
                <a:gd name="T15" fmla="*/ 70 h 126"/>
                <a:gd name="T16" fmla="*/ 5 w 132"/>
                <a:gd name="T17" fmla="*/ 66 h 126"/>
                <a:gd name="T18" fmla="*/ 9 w 132"/>
                <a:gd name="T19" fmla="*/ 10 h 126"/>
                <a:gd name="T20" fmla="*/ 31 w 132"/>
                <a:gd name="T21" fmla="*/ 14 h 126"/>
                <a:gd name="T22" fmla="*/ 24 w 132"/>
                <a:gd name="T23" fmla="*/ 103 h 126"/>
                <a:gd name="T24" fmla="*/ 11 w 132"/>
                <a:gd name="T25" fmla="*/ 103 h 126"/>
                <a:gd name="T26" fmla="*/ 24 w 132"/>
                <a:gd name="T27" fmla="*/ 103 h 126"/>
                <a:gd name="T28" fmla="*/ 30 w 132"/>
                <a:gd name="T29" fmla="*/ 15 h 126"/>
                <a:gd name="T30" fmla="*/ 6 w 132"/>
                <a:gd name="T31" fmla="*/ 23 h 126"/>
                <a:gd name="T32" fmla="*/ 43 w 132"/>
                <a:gd name="T33" fmla="*/ 15 h 126"/>
                <a:gd name="T34" fmla="*/ 67 w 132"/>
                <a:gd name="T35" fmla="*/ 23 h 126"/>
                <a:gd name="T36" fmla="*/ 43 w 132"/>
                <a:gd name="T37" fmla="*/ 15 h 126"/>
                <a:gd name="T38" fmla="*/ 55 w 132"/>
                <a:gd name="T39" fmla="*/ 110 h 126"/>
                <a:gd name="T40" fmla="*/ 55 w 132"/>
                <a:gd name="T41" fmla="*/ 96 h 126"/>
                <a:gd name="T42" fmla="*/ 68 w 132"/>
                <a:gd name="T43" fmla="*/ 1 h 126"/>
                <a:gd name="T44" fmla="*/ 37 w 132"/>
                <a:gd name="T45" fmla="*/ 6 h 126"/>
                <a:gd name="T46" fmla="*/ 43 w 132"/>
                <a:gd name="T47" fmla="*/ 123 h 126"/>
                <a:gd name="T48" fmla="*/ 73 w 132"/>
                <a:gd name="T49" fmla="*/ 118 h 126"/>
                <a:gd name="T50" fmla="*/ 68 w 132"/>
                <a:gd name="T51" fmla="*/ 1 h 126"/>
                <a:gd name="T52" fmla="*/ 45 w 132"/>
                <a:gd name="T53" fmla="*/ 103 h 126"/>
                <a:gd name="T54" fmla="*/ 65 w 132"/>
                <a:gd name="T55" fmla="*/ 103 h 126"/>
                <a:gd name="T56" fmla="*/ 68 w 132"/>
                <a:gd name="T57" fmla="*/ 66 h 126"/>
                <a:gd name="T58" fmla="*/ 46 w 132"/>
                <a:gd name="T59" fmla="*/ 70 h 126"/>
                <a:gd name="T60" fmla="*/ 42 w 132"/>
                <a:gd name="T61" fmla="*/ 14 h 126"/>
                <a:gd name="T62" fmla="*/ 64 w 132"/>
                <a:gd name="T63" fmla="*/ 10 h 126"/>
                <a:gd name="T64" fmla="*/ 68 w 132"/>
                <a:gd name="T65" fmla="*/ 66 h 126"/>
                <a:gd name="T66" fmla="*/ 102 w 132"/>
                <a:gd name="T67" fmla="*/ 1 h 126"/>
                <a:gd name="T68" fmla="*/ 75 w 132"/>
                <a:gd name="T69" fmla="*/ 115 h 126"/>
                <a:gd name="T70" fmla="*/ 104 w 132"/>
                <a:gd name="T71" fmla="*/ 126 h 126"/>
                <a:gd name="T72" fmla="*/ 132 w 132"/>
                <a:gd name="T73" fmla="*/ 12 h 126"/>
                <a:gd name="T74" fmla="*/ 105 w 132"/>
                <a:gd name="T75" fmla="*/ 105 h 126"/>
                <a:gd name="T76" fmla="*/ 85 w 132"/>
                <a:gd name="T77" fmla="*/ 102 h 126"/>
                <a:gd name="T78" fmla="*/ 105 w 132"/>
                <a:gd name="T79" fmla="*/ 105 h 126"/>
                <a:gd name="T80" fmla="*/ 110 w 132"/>
                <a:gd name="T81" fmla="*/ 73 h 126"/>
                <a:gd name="T82" fmla="*/ 90 w 132"/>
                <a:gd name="T83" fmla="*/ 65 h 126"/>
                <a:gd name="T84" fmla="*/ 104 w 132"/>
                <a:gd name="T85" fmla="*/ 11 h 126"/>
                <a:gd name="T86" fmla="*/ 125 w 132"/>
                <a:gd name="T87" fmla="*/ 19 h 126"/>
                <a:gd name="T88" fmla="*/ 102 w 132"/>
                <a:gd name="T89" fmla="*/ 105 h 126"/>
                <a:gd name="T90" fmla="*/ 89 w 132"/>
                <a:gd name="T91" fmla="*/ 102 h 126"/>
                <a:gd name="T92" fmla="*/ 102 w 132"/>
                <a:gd name="T93" fmla="*/ 105 h 126"/>
                <a:gd name="T94" fmla="*/ 124 w 132"/>
                <a:gd name="T95" fmla="*/ 19 h 126"/>
                <a:gd name="T96" fmla="*/ 99 w 132"/>
                <a:gd name="T97" fmla="*/ 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26">
                  <a:moveTo>
                    <a:pt x="31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1"/>
                    <a:pt x="2" y="123"/>
                    <a:pt x="5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3" y="123"/>
                    <a:pt x="36" y="121"/>
                    <a:pt x="36" y="118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3" y="1"/>
                    <a:pt x="31" y="1"/>
                  </a:cubicBezTo>
                  <a:close/>
                  <a:moveTo>
                    <a:pt x="18" y="113"/>
                  </a:moveTo>
                  <a:cubicBezTo>
                    <a:pt x="12" y="113"/>
                    <a:pt x="8" y="108"/>
                    <a:pt x="8" y="103"/>
                  </a:cubicBezTo>
                  <a:cubicBezTo>
                    <a:pt x="8" y="97"/>
                    <a:pt x="12" y="93"/>
                    <a:pt x="18" y="93"/>
                  </a:cubicBezTo>
                  <a:cubicBezTo>
                    <a:pt x="23" y="93"/>
                    <a:pt x="28" y="97"/>
                    <a:pt x="28" y="103"/>
                  </a:cubicBezTo>
                  <a:cubicBezTo>
                    <a:pt x="28" y="108"/>
                    <a:pt x="23" y="113"/>
                    <a:pt x="18" y="113"/>
                  </a:cubicBezTo>
                  <a:close/>
                  <a:moveTo>
                    <a:pt x="31" y="66"/>
                  </a:moveTo>
                  <a:cubicBezTo>
                    <a:pt x="31" y="68"/>
                    <a:pt x="29" y="70"/>
                    <a:pt x="27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7" y="70"/>
                    <a:pt x="5" y="68"/>
                    <a:pt x="5" y="6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7" y="10"/>
                    <a:pt x="9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10"/>
                    <a:pt x="31" y="12"/>
                    <a:pt x="31" y="14"/>
                  </a:cubicBezTo>
                  <a:lnTo>
                    <a:pt x="31" y="66"/>
                  </a:lnTo>
                  <a:close/>
                  <a:moveTo>
                    <a:pt x="24" y="103"/>
                  </a:moveTo>
                  <a:cubicBezTo>
                    <a:pt x="24" y="107"/>
                    <a:pt x="21" y="110"/>
                    <a:pt x="18" y="110"/>
                  </a:cubicBezTo>
                  <a:cubicBezTo>
                    <a:pt x="14" y="110"/>
                    <a:pt x="11" y="107"/>
                    <a:pt x="11" y="103"/>
                  </a:cubicBezTo>
                  <a:cubicBezTo>
                    <a:pt x="11" y="99"/>
                    <a:pt x="14" y="96"/>
                    <a:pt x="18" y="96"/>
                  </a:cubicBezTo>
                  <a:cubicBezTo>
                    <a:pt x="21" y="96"/>
                    <a:pt x="24" y="99"/>
                    <a:pt x="24" y="103"/>
                  </a:cubicBezTo>
                  <a:close/>
                  <a:moveTo>
                    <a:pt x="6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15"/>
                  </a:lnTo>
                  <a:close/>
                  <a:moveTo>
                    <a:pt x="43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43" y="23"/>
                    <a:pt x="43" y="23"/>
                    <a:pt x="43" y="23"/>
                  </a:cubicBezTo>
                  <a:lnTo>
                    <a:pt x="43" y="15"/>
                  </a:lnTo>
                  <a:close/>
                  <a:moveTo>
                    <a:pt x="62" y="103"/>
                  </a:moveTo>
                  <a:cubicBezTo>
                    <a:pt x="62" y="107"/>
                    <a:pt x="59" y="110"/>
                    <a:pt x="55" y="110"/>
                  </a:cubicBezTo>
                  <a:cubicBezTo>
                    <a:pt x="51" y="110"/>
                    <a:pt x="48" y="107"/>
                    <a:pt x="48" y="103"/>
                  </a:cubicBezTo>
                  <a:cubicBezTo>
                    <a:pt x="48" y="99"/>
                    <a:pt x="51" y="96"/>
                    <a:pt x="55" y="96"/>
                  </a:cubicBezTo>
                  <a:cubicBezTo>
                    <a:pt x="59" y="96"/>
                    <a:pt x="62" y="99"/>
                    <a:pt x="62" y="103"/>
                  </a:cubicBezTo>
                  <a:close/>
                  <a:moveTo>
                    <a:pt x="68" y="1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0" y="1"/>
                    <a:pt x="37" y="3"/>
                    <a:pt x="37" y="6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21"/>
                    <a:pt x="40" y="123"/>
                    <a:pt x="43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1" y="123"/>
                    <a:pt x="73" y="121"/>
                    <a:pt x="73" y="11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3"/>
                    <a:pt x="71" y="1"/>
                    <a:pt x="68" y="1"/>
                  </a:cubicBezTo>
                  <a:close/>
                  <a:moveTo>
                    <a:pt x="55" y="113"/>
                  </a:moveTo>
                  <a:cubicBezTo>
                    <a:pt x="50" y="113"/>
                    <a:pt x="45" y="108"/>
                    <a:pt x="45" y="103"/>
                  </a:cubicBezTo>
                  <a:cubicBezTo>
                    <a:pt x="45" y="97"/>
                    <a:pt x="50" y="93"/>
                    <a:pt x="55" y="93"/>
                  </a:cubicBezTo>
                  <a:cubicBezTo>
                    <a:pt x="61" y="93"/>
                    <a:pt x="65" y="97"/>
                    <a:pt x="65" y="103"/>
                  </a:cubicBezTo>
                  <a:cubicBezTo>
                    <a:pt x="65" y="108"/>
                    <a:pt x="61" y="113"/>
                    <a:pt x="55" y="113"/>
                  </a:cubicBezTo>
                  <a:close/>
                  <a:moveTo>
                    <a:pt x="68" y="66"/>
                  </a:moveTo>
                  <a:cubicBezTo>
                    <a:pt x="68" y="68"/>
                    <a:pt x="67" y="70"/>
                    <a:pt x="64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4" y="70"/>
                    <a:pt x="42" y="68"/>
                    <a:pt x="42" y="6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44" y="10"/>
                    <a:pt x="46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7" y="10"/>
                    <a:pt x="68" y="12"/>
                    <a:pt x="68" y="14"/>
                  </a:cubicBezTo>
                  <a:lnTo>
                    <a:pt x="68" y="66"/>
                  </a:lnTo>
                  <a:close/>
                  <a:moveTo>
                    <a:pt x="127" y="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99" y="0"/>
                    <a:pt x="97" y="2"/>
                    <a:pt x="96" y="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4" y="118"/>
                    <a:pt x="76" y="120"/>
                    <a:pt x="79" y="121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7" y="126"/>
                    <a:pt x="110" y="124"/>
                    <a:pt x="110" y="12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9"/>
                    <a:pt x="130" y="6"/>
                    <a:pt x="127" y="6"/>
                  </a:cubicBezTo>
                  <a:close/>
                  <a:moveTo>
                    <a:pt x="105" y="105"/>
                  </a:moveTo>
                  <a:cubicBezTo>
                    <a:pt x="104" y="111"/>
                    <a:pt x="99" y="114"/>
                    <a:pt x="93" y="113"/>
                  </a:cubicBezTo>
                  <a:cubicBezTo>
                    <a:pt x="88" y="112"/>
                    <a:pt x="84" y="107"/>
                    <a:pt x="85" y="102"/>
                  </a:cubicBezTo>
                  <a:cubicBezTo>
                    <a:pt x="86" y="96"/>
                    <a:pt x="92" y="93"/>
                    <a:pt x="97" y="94"/>
                  </a:cubicBezTo>
                  <a:cubicBezTo>
                    <a:pt x="103" y="95"/>
                    <a:pt x="106" y="100"/>
                    <a:pt x="105" y="105"/>
                  </a:cubicBezTo>
                  <a:close/>
                  <a:moveTo>
                    <a:pt x="115" y="70"/>
                  </a:moveTo>
                  <a:cubicBezTo>
                    <a:pt x="115" y="72"/>
                    <a:pt x="113" y="74"/>
                    <a:pt x="110" y="73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1" y="69"/>
                    <a:pt x="89" y="67"/>
                    <a:pt x="90" y="65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2"/>
                    <a:pt x="102" y="10"/>
                    <a:pt x="104" y="11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5"/>
                    <a:pt x="125" y="17"/>
                    <a:pt x="125" y="19"/>
                  </a:cubicBezTo>
                  <a:lnTo>
                    <a:pt x="115" y="70"/>
                  </a:lnTo>
                  <a:close/>
                  <a:moveTo>
                    <a:pt x="102" y="105"/>
                  </a:moveTo>
                  <a:cubicBezTo>
                    <a:pt x="101" y="108"/>
                    <a:pt x="98" y="111"/>
                    <a:pt x="94" y="110"/>
                  </a:cubicBezTo>
                  <a:cubicBezTo>
                    <a:pt x="90" y="109"/>
                    <a:pt x="88" y="106"/>
                    <a:pt x="89" y="102"/>
                  </a:cubicBezTo>
                  <a:cubicBezTo>
                    <a:pt x="89" y="99"/>
                    <a:pt x="93" y="96"/>
                    <a:pt x="97" y="97"/>
                  </a:cubicBezTo>
                  <a:cubicBezTo>
                    <a:pt x="100" y="98"/>
                    <a:pt x="102" y="101"/>
                    <a:pt x="102" y="105"/>
                  </a:cubicBezTo>
                  <a:close/>
                  <a:moveTo>
                    <a:pt x="100" y="15"/>
                  </a:moveTo>
                  <a:cubicBezTo>
                    <a:pt x="124" y="19"/>
                    <a:pt x="124" y="19"/>
                    <a:pt x="124" y="19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99" y="23"/>
                    <a:pt x="99" y="23"/>
                    <a:pt x="99" y="23"/>
                  </a:cubicBezTo>
                  <a:lnTo>
                    <a:pt x="10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99"/>
            <p:cNvSpPr>
              <a:spLocks noEditPoints="1"/>
            </p:cNvSpPr>
            <p:nvPr/>
          </p:nvSpPr>
          <p:spPr bwMode="auto">
            <a:xfrm>
              <a:off x="4213225" y="5035550"/>
              <a:ext cx="273050" cy="444500"/>
            </a:xfrm>
            <a:custGeom>
              <a:avLst/>
              <a:gdLst>
                <a:gd name="T0" fmla="*/ 14 w 86"/>
                <a:gd name="T1" fmla="*/ 76 h 140"/>
                <a:gd name="T2" fmla="*/ 5 w 86"/>
                <a:gd name="T3" fmla="*/ 85 h 140"/>
                <a:gd name="T4" fmla="*/ 14 w 86"/>
                <a:gd name="T5" fmla="*/ 94 h 140"/>
                <a:gd name="T6" fmla="*/ 39 w 86"/>
                <a:gd name="T7" fmla="*/ 94 h 140"/>
                <a:gd name="T8" fmla="*/ 39 w 86"/>
                <a:gd name="T9" fmla="*/ 118 h 140"/>
                <a:gd name="T10" fmla="*/ 5 w 86"/>
                <a:gd name="T11" fmla="*/ 118 h 140"/>
                <a:gd name="T12" fmla="*/ 5 w 86"/>
                <a:gd name="T13" fmla="*/ 126 h 140"/>
                <a:gd name="T14" fmla="*/ 82 w 86"/>
                <a:gd name="T15" fmla="*/ 126 h 140"/>
                <a:gd name="T16" fmla="*/ 82 w 86"/>
                <a:gd name="T17" fmla="*/ 118 h 140"/>
                <a:gd name="T18" fmla="*/ 47 w 86"/>
                <a:gd name="T19" fmla="*/ 118 h 140"/>
                <a:gd name="T20" fmla="*/ 47 w 86"/>
                <a:gd name="T21" fmla="*/ 94 h 140"/>
                <a:gd name="T22" fmla="*/ 73 w 86"/>
                <a:gd name="T23" fmla="*/ 94 h 140"/>
                <a:gd name="T24" fmla="*/ 82 w 86"/>
                <a:gd name="T25" fmla="*/ 85 h 140"/>
                <a:gd name="T26" fmla="*/ 73 w 86"/>
                <a:gd name="T27" fmla="*/ 76 h 140"/>
                <a:gd name="T28" fmla="*/ 59 w 86"/>
                <a:gd name="T29" fmla="*/ 76 h 140"/>
                <a:gd name="T30" fmla="*/ 59 w 86"/>
                <a:gd name="T31" fmla="*/ 52 h 140"/>
                <a:gd name="T32" fmla="*/ 70 w 86"/>
                <a:gd name="T33" fmla="*/ 52 h 140"/>
                <a:gd name="T34" fmla="*/ 80 w 86"/>
                <a:gd name="T35" fmla="*/ 42 h 140"/>
                <a:gd name="T36" fmla="*/ 80 w 86"/>
                <a:gd name="T37" fmla="*/ 9 h 140"/>
                <a:gd name="T38" fmla="*/ 70 w 86"/>
                <a:gd name="T39" fmla="*/ 0 h 140"/>
                <a:gd name="T40" fmla="*/ 17 w 86"/>
                <a:gd name="T41" fmla="*/ 0 h 140"/>
                <a:gd name="T42" fmla="*/ 6 w 86"/>
                <a:gd name="T43" fmla="*/ 9 h 140"/>
                <a:gd name="T44" fmla="*/ 6 w 86"/>
                <a:gd name="T45" fmla="*/ 42 h 140"/>
                <a:gd name="T46" fmla="*/ 17 w 86"/>
                <a:gd name="T47" fmla="*/ 52 h 140"/>
                <a:gd name="T48" fmla="*/ 27 w 86"/>
                <a:gd name="T49" fmla="*/ 52 h 140"/>
                <a:gd name="T50" fmla="*/ 27 w 86"/>
                <a:gd name="T51" fmla="*/ 76 h 140"/>
                <a:gd name="T52" fmla="*/ 14 w 86"/>
                <a:gd name="T53" fmla="*/ 76 h 140"/>
                <a:gd name="T54" fmla="*/ 32 w 86"/>
                <a:gd name="T55" fmla="*/ 52 h 140"/>
                <a:gd name="T56" fmla="*/ 54 w 86"/>
                <a:gd name="T57" fmla="*/ 52 h 140"/>
                <a:gd name="T58" fmla="*/ 54 w 86"/>
                <a:gd name="T59" fmla="*/ 76 h 140"/>
                <a:gd name="T60" fmla="*/ 32 w 86"/>
                <a:gd name="T61" fmla="*/ 76 h 140"/>
                <a:gd name="T62" fmla="*/ 32 w 86"/>
                <a:gd name="T63" fmla="*/ 52 h 140"/>
                <a:gd name="T64" fmla="*/ 49 w 86"/>
                <a:gd name="T65" fmla="*/ 135 h 140"/>
                <a:gd name="T66" fmla="*/ 43 w 86"/>
                <a:gd name="T67" fmla="*/ 140 h 140"/>
                <a:gd name="T68" fmla="*/ 38 w 86"/>
                <a:gd name="T69" fmla="*/ 135 h 140"/>
                <a:gd name="T70" fmla="*/ 43 w 86"/>
                <a:gd name="T71" fmla="*/ 130 h 140"/>
                <a:gd name="T72" fmla="*/ 49 w 86"/>
                <a:gd name="T73" fmla="*/ 135 h 140"/>
                <a:gd name="T74" fmla="*/ 86 w 86"/>
                <a:gd name="T75" fmla="*/ 135 h 140"/>
                <a:gd name="T76" fmla="*/ 81 w 86"/>
                <a:gd name="T77" fmla="*/ 140 h 140"/>
                <a:gd name="T78" fmla="*/ 76 w 86"/>
                <a:gd name="T79" fmla="*/ 135 h 140"/>
                <a:gd name="T80" fmla="*/ 81 w 86"/>
                <a:gd name="T81" fmla="*/ 130 h 140"/>
                <a:gd name="T82" fmla="*/ 86 w 86"/>
                <a:gd name="T83" fmla="*/ 135 h 140"/>
                <a:gd name="T84" fmla="*/ 11 w 86"/>
                <a:gd name="T85" fmla="*/ 135 h 140"/>
                <a:gd name="T86" fmla="*/ 5 w 86"/>
                <a:gd name="T87" fmla="*/ 140 h 140"/>
                <a:gd name="T88" fmla="*/ 0 w 86"/>
                <a:gd name="T89" fmla="*/ 135 h 140"/>
                <a:gd name="T90" fmla="*/ 5 w 86"/>
                <a:gd name="T91" fmla="*/ 130 h 140"/>
                <a:gd name="T92" fmla="*/ 11 w 86"/>
                <a:gd name="T93" fmla="*/ 1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" h="140">
                  <a:moveTo>
                    <a:pt x="14" y="76"/>
                  </a:moveTo>
                  <a:cubicBezTo>
                    <a:pt x="9" y="76"/>
                    <a:pt x="5" y="80"/>
                    <a:pt x="5" y="85"/>
                  </a:cubicBezTo>
                  <a:cubicBezTo>
                    <a:pt x="5" y="90"/>
                    <a:pt x="9" y="94"/>
                    <a:pt x="14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8" y="94"/>
                    <a:pt x="82" y="90"/>
                    <a:pt x="82" y="85"/>
                  </a:cubicBezTo>
                  <a:cubicBezTo>
                    <a:pt x="82" y="80"/>
                    <a:pt x="78" y="76"/>
                    <a:pt x="73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6" y="52"/>
                    <a:pt x="80" y="47"/>
                    <a:pt x="80" y="42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4"/>
                    <a:pt x="76" y="0"/>
                    <a:pt x="7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6" y="4"/>
                    <a:pt x="6" y="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7"/>
                    <a:pt x="11" y="52"/>
                    <a:pt x="1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76"/>
                    <a:pt x="27" y="76"/>
                    <a:pt x="27" y="76"/>
                  </a:cubicBezTo>
                  <a:lnTo>
                    <a:pt x="14" y="76"/>
                  </a:lnTo>
                  <a:close/>
                  <a:moveTo>
                    <a:pt x="32" y="52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2" y="52"/>
                  </a:lnTo>
                  <a:close/>
                  <a:moveTo>
                    <a:pt x="49" y="135"/>
                  </a:moveTo>
                  <a:cubicBezTo>
                    <a:pt x="49" y="138"/>
                    <a:pt x="46" y="140"/>
                    <a:pt x="43" y="140"/>
                  </a:cubicBezTo>
                  <a:cubicBezTo>
                    <a:pt x="40" y="140"/>
                    <a:pt x="38" y="138"/>
                    <a:pt x="38" y="135"/>
                  </a:cubicBezTo>
                  <a:cubicBezTo>
                    <a:pt x="38" y="132"/>
                    <a:pt x="40" y="130"/>
                    <a:pt x="43" y="130"/>
                  </a:cubicBezTo>
                  <a:cubicBezTo>
                    <a:pt x="46" y="130"/>
                    <a:pt x="49" y="132"/>
                    <a:pt x="49" y="135"/>
                  </a:cubicBezTo>
                  <a:close/>
                  <a:moveTo>
                    <a:pt x="86" y="135"/>
                  </a:moveTo>
                  <a:cubicBezTo>
                    <a:pt x="86" y="138"/>
                    <a:pt x="84" y="140"/>
                    <a:pt x="81" y="140"/>
                  </a:cubicBezTo>
                  <a:cubicBezTo>
                    <a:pt x="78" y="140"/>
                    <a:pt x="76" y="138"/>
                    <a:pt x="76" y="135"/>
                  </a:cubicBezTo>
                  <a:cubicBezTo>
                    <a:pt x="76" y="132"/>
                    <a:pt x="78" y="130"/>
                    <a:pt x="81" y="130"/>
                  </a:cubicBezTo>
                  <a:cubicBezTo>
                    <a:pt x="84" y="130"/>
                    <a:pt x="86" y="132"/>
                    <a:pt x="86" y="135"/>
                  </a:cubicBezTo>
                  <a:close/>
                  <a:moveTo>
                    <a:pt x="11" y="135"/>
                  </a:moveTo>
                  <a:cubicBezTo>
                    <a:pt x="11" y="138"/>
                    <a:pt x="8" y="140"/>
                    <a:pt x="5" y="140"/>
                  </a:cubicBezTo>
                  <a:cubicBezTo>
                    <a:pt x="2" y="140"/>
                    <a:pt x="0" y="138"/>
                    <a:pt x="0" y="135"/>
                  </a:cubicBezTo>
                  <a:cubicBezTo>
                    <a:pt x="0" y="132"/>
                    <a:pt x="2" y="130"/>
                    <a:pt x="5" y="130"/>
                  </a:cubicBezTo>
                  <a:cubicBezTo>
                    <a:pt x="8" y="130"/>
                    <a:pt x="11" y="132"/>
                    <a:pt x="11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9607550" y="5054600"/>
              <a:ext cx="409575" cy="406400"/>
            </a:xfrm>
            <a:custGeom>
              <a:avLst/>
              <a:gdLst>
                <a:gd name="T0" fmla="*/ 119 w 129"/>
                <a:gd name="T1" fmla="*/ 67 h 128"/>
                <a:gd name="T2" fmla="*/ 111 w 129"/>
                <a:gd name="T3" fmla="*/ 64 h 128"/>
                <a:gd name="T4" fmla="*/ 119 w 129"/>
                <a:gd name="T5" fmla="*/ 62 h 128"/>
                <a:gd name="T6" fmla="*/ 129 w 129"/>
                <a:gd name="T7" fmla="*/ 55 h 128"/>
                <a:gd name="T8" fmla="*/ 116 w 129"/>
                <a:gd name="T9" fmla="*/ 58 h 128"/>
                <a:gd name="T10" fmla="*/ 109 w 129"/>
                <a:gd name="T11" fmla="*/ 62 h 128"/>
                <a:gd name="T12" fmla="*/ 85 w 129"/>
                <a:gd name="T13" fmla="*/ 53 h 128"/>
                <a:gd name="T14" fmla="*/ 86 w 129"/>
                <a:gd name="T15" fmla="*/ 78 h 128"/>
                <a:gd name="T16" fmla="*/ 113 w 129"/>
                <a:gd name="T17" fmla="*/ 69 h 128"/>
                <a:gd name="T18" fmla="*/ 115 w 129"/>
                <a:gd name="T19" fmla="*/ 73 h 128"/>
                <a:gd name="T20" fmla="*/ 122 w 129"/>
                <a:gd name="T21" fmla="*/ 67 h 128"/>
                <a:gd name="T22" fmla="*/ 122 w 129"/>
                <a:gd name="T23" fmla="*/ 60 h 128"/>
                <a:gd name="T24" fmla="*/ 108 w 129"/>
                <a:gd name="T25" fmla="*/ 67 h 128"/>
                <a:gd name="T26" fmla="*/ 110 w 129"/>
                <a:gd name="T27" fmla="*/ 64 h 128"/>
                <a:gd name="T28" fmla="*/ 118 w 129"/>
                <a:gd name="T29" fmla="*/ 73 h 128"/>
                <a:gd name="T30" fmla="*/ 122 w 129"/>
                <a:gd name="T31" fmla="*/ 77 h 128"/>
                <a:gd name="T32" fmla="*/ 106 w 129"/>
                <a:gd name="T33" fmla="*/ 64 h 128"/>
                <a:gd name="T34" fmla="*/ 11 w 129"/>
                <a:gd name="T35" fmla="*/ 64 h 128"/>
                <a:gd name="T36" fmla="*/ 94 w 129"/>
                <a:gd name="T37" fmla="*/ 0 h 128"/>
                <a:gd name="T38" fmla="*/ 0 w 129"/>
                <a:gd name="T39" fmla="*/ 121 h 128"/>
                <a:gd name="T40" fmla="*/ 101 w 129"/>
                <a:gd name="T41" fmla="*/ 121 h 128"/>
                <a:gd name="T42" fmla="*/ 97 w 129"/>
                <a:gd name="T43" fmla="*/ 122 h 128"/>
                <a:gd name="T44" fmla="*/ 4 w 129"/>
                <a:gd name="T45" fmla="*/ 122 h 128"/>
                <a:gd name="T46" fmla="*/ 96 w 129"/>
                <a:gd name="T47" fmla="*/ 5 h 128"/>
                <a:gd name="T48" fmla="*/ 73 w 129"/>
                <a:gd name="T49" fmla="*/ 26 h 128"/>
                <a:gd name="T50" fmla="*/ 73 w 129"/>
                <a:gd name="T51" fmla="*/ 103 h 128"/>
                <a:gd name="T52" fmla="*/ 15 w 129"/>
                <a:gd name="T53" fmla="*/ 16 h 128"/>
                <a:gd name="T54" fmla="*/ 87 w 129"/>
                <a:gd name="T55" fmla="*/ 16 h 128"/>
                <a:gd name="T56" fmla="*/ 15 w 129"/>
                <a:gd name="T57" fmla="*/ 16 h 128"/>
                <a:gd name="T58" fmla="*/ 17 w 129"/>
                <a:gd name="T59" fmla="*/ 113 h 128"/>
                <a:gd name="T60" fmla="*/ 85 w 129"/>
                <a:gd name="T61" fmla="*/ 109 h 128"/>
                <a:gd name="T62" fmla="*/ 85 w 129"/>
                <a:gd name="T63" fmla="*/ 33 h 128"/>
                <a:gd name="T64" fmla="*/ 85 w 129"/>
                <a:gd name="T65" fmla="*/ 29 h 128"/>
                <a:gd name="T66" fmla="*/ 17 w 129"/>
                <a:gd name="T67" fmla="*/ 29 h 128"/>
                <a:gd name="T68" fmla="*/ 17 w 129"/>
                <a:gd name="T69" fmla="*/ 33 h 128"/>
                <a:gd name="T70" fmla="*/ 17 w 129"/>
                <a:gd name="T71" fmla="*/ 43 h 128"/>
                <a:gd name="T72" fmla="*/ 17 w 129"/>
                <a:gd name="T73" fmla="*/ 47 h 128"/>
                <a:gd name="T74" fmla="*/ 17 w 129"/>
                <a:gd name="T75" fmla="*/ 80 h 128"/>
                <a:gd name="T76" fmla="*/ 17 w 129"/>
                <a:gd name="T77" fmla="*/ 84 h 128"/>
                <a:gd name="T78" fmla="*/ 85 w 129"/>
                <a:gd name="T79" fmla="*/ 99 h 128"/>
                <a:gd name="T80" fmla="*/ 85 w 129"/>
                <a:gd name="T81" fmla="*/ 95 h 128"/>
                <a:gd name="T82" fmla="*/ 17 w 129"/>
                <a:gd name="T83" fmla="*/ 95 h 128"/>
                <a:gd name="T84" fmla="*/ 17 w 129"/>
                <a:gd name="T85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28">
                  <a:moveTo>
                    <a:pt x="122" y="67"/>
                  </a:moveTo>
                  <a:cubicBezTo>
                    <a:pt x="121" y="67"/>
                    <a:pt x="120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3" y="66"/>
                    <a:pt x="111" y="65"/>
                    <a:pt x="111" y="64"/>
                  </a:cubicBezTo>
                  <a:cubicBezTo>
                    <a:pt x="111" y="64"/>
                    <a:pt x="113" y="63"/>
                    <a:pt x="114" y="62"/>
                  </a:cubicBezTo>
                  <a:cubicBezTo>
                    <a:pt x="114" y="63"/>
                    <a:pt x="115" y="63"/>
                    <a:pt x="115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2"/>
                    <a:pt x="119" y="61"/>
                    <a:pt x="119" y="61"/>
                  </a:cubicBezTo>
                  <a:cubicBezTo>
                    <a:pt x="120" y="62"/>
                    <a:pt x="121" y="62"/>
                    <a:pt x="122" y="62"/>
                  </a:cubicBezTo>
                  <a:cubicBezTo>
                    <a:pt x="126" y="62"/>
                    <a:pt x="129" y="59"/>
                    <a:pt x="129" y="55"/>
                  </a:cubicBezTo>
                  <a:cubicBezTo>
                    <a:pt x="129" y="52"/>
                    <a:pt x="126" y="49"/>
                    <a:pt x="122" y="49"/>
                  </a:cubicBezTo>
                  <a:cubicBezTo>
                    <a:pt x="118" y="49"/>
                    <a:pt x="115" y="52"/>
                    <a:pt x="115" y="55"/>
                  </a:cubicBezTo>
                  <a:cubicBezTo>
                    <a:pt x="115" y="56"/>
                    <a:pt x="115" y="57"/>
                    <a:pt x="116" y="58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3" y="59"/>
                    <a:pt x="113" y="59"/>
                    <a:pt x="113" y="60"/>
                  </a:cubicBezTo>
                  <a:cubicBezTo>
                    <a:pt x="112" y="60"/>
                    <a:pt x="111" y="61"/>
                    <a:pt x="109" y="62"/>
                  </a:cubicBezTo>
                  <a:cubicBezTo>
                    <a:pt x="108" y="60"/>
                    <a:pt x="105" y="55"/>
                    <a:pt x="101" y="53"/>
                  </a:cubicBezTo>
                  <a:cubicBezTo>
                    <a:pt x="95" y="49"/>
                    <a:pt x="87" y="51"/>
                    <a:pt x="86" y="51"/>
                  </a:cubicBezTo>
                  <a:cubicBezTo>
                    <a:pt x="84" y="52"/>
                    <a:pt x="84" y="53"/>
                    <a:pt x="85" y="53"/>
                  </a:cubicBezTo>
                  <a:cubicBezTo>
                    <a:pt x="85" y="53"/>
                    <a:pt x="96" y="60"/>
                    <a:pt x="105" y="64"/>
                  </a:cubicBezTo>
                  <a:cubicBezTo>
                    <a:pt x="97" y="69"/>
                    <a:pt x="85" y="76"/>
                    <a:pt x="85" y="76"/>
                  </a:cubicBezTo>
                  <a:cubicBezTo>
                    <a:pt x="84" y="77"/>
                    <a:pt x="84" y="78"/>
                    <a:pt x="86" y="78"/>
                  </a:cubicBezTo>
                  <a:cubicBezTo>
                    <a:pt x="88" y="78"/>
                    <a:pt x="95" y="80"/>
                    <a:pt x="101" y="76"/>
                  </a:cubicBezTo>
                  <a:cubicBezTo>
                    <a:pt x="105" y="74"/>
                    <a:pt x="108" y="69"/>
                    <a:pt x="109" y="67"/>
                  </a:cubicBezTo>
                  <a:cubicBezTo>
                    <a:pt x="111" y="68"/>
                    <a:pt x="112" y="69"/>
                    <a:pt x="113" y="69"/>
                  </a:cubicBezTo>
                  <a:cubicBezTo>
                    <a:pt x="113" y="69"/>
                    <a:pt x="113" y="70"/>
                    <a:pt x="114" y="7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2"/>
                    <a:pt x="115" y="73"/>
                    <a:pt x="115" y="73"/>
                  </a:cubicBezTo>
                  <a:cubicBezTo>
                    <a:pt x="115" y="77"/>
                    <a:pt x="118" y="80"/>
                    <a:pt x="122" y="80"/>
                  </a:cubicBezTo>
                  <a:cubicBezTo>
                    <a:pt x="126" y="80"/>
                    <a:pt x="129" y="77"/>
                    <a:pt x="129" y="73"/>
                  </a:cubicBezTo>
                  <a:cubicBezTo>
                    <a:pt x="129" y="70"/>
                    <a:pt x="126" y="67"/>
                    <a:pt x="122" y="67"/>
                  </a:cubicBezTo>
                  <a:close/>
                  <a:moveTo>
                    <a:pt x="122" y="51"/>
                  </a:moveTo>
                  <a:cubicBezTo>
                    <a:pt x="124" y="51"/>
                    <a:pt x="126" y="53"/>
                    <a:pt x="126" y="55"/>
                  </a:cubicBezTo>
                  <a:cubicBezTo>
                    <a:pt x="126" y="58"/>
                    <a:pt x="124" y="60"/>
                    <a:pt x="122" y="60"/>
                  </a:cubicBezTo>
                  <a:cubicBezTo>
                    <a:pt x="120" y="60"/>
                    <a:pt x="118" y="58"/>
                    <a:pt x="118" y="55"/>
                  </a:cubicBezTo>
                  <a:cubicBezTo>
                    <a:pt x="118" y="53"/>
                    <a:pt x="120" y="51"/>
                    <a:pt x="122" y="51"/>
                  </a:cubicBezTo>
                  <a:close/>
                  <a:moveTo>
                    <a:pt x="108" y="67"/>
                  </a:moveTo>
                  <a:cubicBezTo>
                    <a:pt x="107" y="67"/>
                    <a:pt x="105" y="66"/>
                    <a:pt x="105" y="64"/>
                  </a:cubicBezTo>
                  <a:cubicBezTo>
                    <a:pt x="105" y="63"/>
                    <a:pt x="107" y="62"/>
                    <a:pt x="108" y="62"/>
                  </a:cubicBezTo>
                  <a:cubicBezTo>
                    <a:pt x="109" y="62"/>
                    <a:pt x="110" y="63"/>
                    <a:pt x="110" y="64"/>
                  </a:cubicBezTo>
                  <a:cubicBezTo>
                    <a:pt x="110" y="66"/>
                    <a:pt x="109" y="67"/>
                    <a:pt x="108" y="67"/>
                  </a:cubicBezTo>
                  <a:close/>
                  <a:moveTo>
                    <a:pt x="122" y="77"/>
                  </a:moveTo>
                  <a:cubicBezTo>
                    <a:pt x="120" y="77"/>
                    <a:pt x="118" y="76"/>
                    <a:pt x="118" y="73"/>
                  </a:cubicBezTo>
                  <a:cubicBezTo>
                    <a:pt x="118" y="71"/>
                    <a:pt x="120" y="69"/>
                    <a:pt x="122" y="69"/>
                  </a:cubicBezTo>
                  <a:cubicBezTo>
                    <a:pt x="124" y="69"/>
                    <a:pt x="126" y="71"/>
                    <a:pt x="126" y="73"/>
                  </a:cubicBezTo>
                  <a:cubicBezTo>
                    <a:pt x="126" y="76"/>
                    <a:pt x="124" y="77"/>
                    <a:pt x="122" y="77"/>
                  </a:cubicBezTo>
                  <a:close/>
                  <a:moveTo>
                    <a:pt x="109" y="64"/>
                  </a:moveTo>
                  <a:cubicBezTo>
                    <a:pt x="109" y="65"/>
                    <a:pt x="109" y="66"/>
                    <a:pt x="108" y="66"/>
                  </a:cubicBezTo>
                  <a:cubicBezTo>
                    <a:pt x="107" y="66"/>
                    <a:pt x="106" y="65"/>
                    <a:pt x="106" y="64"/>
                  </a:cubicBezTo>
                  <a:cubicBezTo>
                    <a:pt x="106" y="64"/>
                    <a:pt x="107" y="63"/>
                    <a:pt x="108" y="63"/>
                  </a:cubicBezTo>
                  <a:cubicBezTo>
                    <a:pt x="109" y="63"/>
                    <a:pt x="109" y="64"/>
                    <a:pt x="109" y="64"/>
                  </a:cubicBezTo>
                  <a:close/>
                  <a:moveTo>
                    <a:pt x="11" y="64"/>
                  </a:moveTo>
                  <a:cubicBezTo>
                    <a:pt x="51" y="63"/>
                    <a:pt x="101" y="50"/>
                    <a:pt x="101" y="34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5"/>
                    <a:pt x="4" y="128"/>
                    <a:pt x="7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8" y="128"/>
                    <a:pt x="101" y="125"/>
                    <a:pt x="101" y="12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79"/>
                    <a:pt x="51" y="66"/>
                    <a:pt x="11" y="64"/>
                  </a:cubicBezTo>
                  <a:close/>
                  <a:moveTo>
                    <a:pt x="97" y="122"/>
                  </a:moveTo>
                  <a:cubicBezTo>
                    <a:pt x="97" y="123"/>
                    <a:pt x="97" y="124"/>
                    <a:pt x="9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5" y="124"/>
                    <a:pt x="4" y="123"/>
                    <a:pt x="4" y="1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7" y="5"/>
                    <a:pt x="97" y="6"/>
                    <a:pt x="97" y="7"/>
                  </a:cubicBezTo>
                  <a:cubicBezTo>
                    <a:pt x="97" y="7"/>
                    <a:pt x="97" y="28"/>
                    <a:pt x="97" y="34"/>
                  </a:cubicBezTo>
                  <a:cubicBezTo>
                    <a:pt x="97" y="40"/>
                    <a:pt x="82" y="44"/>
                    <a:pt x="73" y="26"/>
                  </a:cubicBezTo>
                  <a:cubicBezTo>
                    <a:pt x="54" y="57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48" y="68"/>
                    <a:pt x="73" y="103"/>
                  </a:cubicBezTo>
                  <a:cubicBezTo>
                    <a:pt x="82" y="85"/>
                    <a:pt x="97" y="88"/>
                    <a:pt x="97" y="95"/>
                  </a:cubicBezTo>
                  <a:cubicBezTo>
                    <a:pt x="97" y="101"/>
                    <a:pt x="97" y="122"/>
                    <a:pt x="97" y="122"/>
                  </a:cubicBezTo>
                  <a:close/>
                  <a:moveTo>
                    <a:pt x="15" y="16"/>
                  </a:moveTo>
                  <a:cubicBezTo>
                    <a:pt x="15" y="15"/>
                    <a:pt x="16" y="14"/>
                    <a:pt x="17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7" y="15"/>
                    <a:pt x="87" y="16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17"/>
                    <a:pt x="15" y="16"/>
                  </a:cubicBezTo>
                  <a:close/>
                  <a:moveTo>
                    <a:pt x="87" y="111"/>
                  </a:moveTo>
                  <a:cubicBezTo>
                    <a:pt x="87" y="112"/>
                    <a:pt x="86" y="113"/>
                    <a:pt x="85" y="113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6" y="113"/>
                    <a:pt x="15" y="112"/>
                    <a:pt x="15" y="111"/>
                  </a:cubicBezTo>
                  <a:cubicBezTo>
                    <a:pt x="15" y="110"/>
                    <a:pt x="16" y="109"/>
                    <a:pt x="17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6" y="109"/>
                    <a:pt x="87" y="110"/>
                    <a:pt x="87" y="111"/>
                  </a:cubicBezTo>
                  <a:close/>
                  <a:moveTo>
                    <a:pt x="87" y="31"/>
                  </a:moveTo>
                  <a:cubicBezTo>
                    <a:pt x="87" y="32"/>
                    <a:pt x="86" y="33"/>
                    <a:pt x="85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2"/>
                    <a:pt x="79" y="30"/>
                    <a:pt x="78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7" y="30"/>
                    <a:pt x="87" y="31"/>
                  </a:cubicBezTo>
                  <a:close/>
                  <a:moveTo>
                    <a:pt x="15" y="31"/>
                  </a:moveTo>
                  <a:cubicBezTo>
                    <a:pt x="15" y="30"/>
                    <a:pt x="16" y="29"/>
                    <a:pt x="1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7" y="30"/>
                    <a:pt x="66" y="31"/>
                    <a:pt x="65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2"/>
                    <a:pt x="15" y="31"/>
                  </a:cubicBezTo>
                  <a:close/>
                  <a:moveTo>
                    <a:pt x="15" y="45"/>
                  </a:moveTo>
                  <a:cubicBezTo>
                    <a:pt x="15" y="44"/>
                    <a:pt x="16" y="43"/>
                    <a:pt x="17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1" y="45"/>
                    <a:pt x="49" y="46"/>
                    <a:pt x="4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7"/>
                    <a:pt x="15" y="46"/>
                    <a:pt x="15" y="45"/>
                  </a:cubicBezTo>
                  <a:close/>
                  <a:moveTo>
                    <a:pt x="15" y="82"/>
                  </a:moveTo>
                  <a:cubicBezTo>
                    <a:pt x="15" y="81"/>
                    <a:pt x="16" y="80"/>
                    <a:pt x="17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6" y="81"/>
                    <a:pt x="48" y="83"/>
                    <a:pt x="50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6" y="84"/>
                    <a:pt x="15" y="83"/>
                    <a:pt x="15" y="82"/>
                  </a:cubicBezTo>
                  <a:close/>
                  <a:moveTo>
                    <a:pt x="87" y="97"/>
                  </a:moveTo>
                  <a:cubicBezTo>
                    <a:pt x="87" y="98"/>
                    <a:pt x="86" y="99"/>
                    <a:pt x="85" y="99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80" y="97"/>
                    <a:pt x="81" y="95"/>
                    <a:pt x="83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6" y="95"/>
                    <a:pt x="87" y="95"/>
                    <a:pt x="87" y="97"/>
                  </a:cubicBezTo>
                  <a:close/>
                  <a:moveTo>
                    <a:pt x="15" y="97"/>
                  </a:moveTo>
                  <a:cubicBezTo>
                    <a:pt x="15" y="95"/>
                    <a:pt x="16" y="95"/>
                    <a:pt x="17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4" y="96"/>
                    <a:pt x="65" y="97"/>
                    <a:pt x="66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8"/>
                    <a:pt x="15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Freeform 101"/>
            <p:cNvSpPr>
              <a:spLocks noEditPoints="1"/>
            </p:cNvSpPr>
            <p:nvPr/>
          </p:nvSpPr>
          <p:spPr bwMode="auto">
            <a:xfrm>
              <a:off x="10515600" y="5032375"/>
              <a:ext cx="384175" cy="450850"/>
            </a:xfrm>
            <a:custGeom>
              <a:avLst/>
              <a:gdLst>
                <a:gd name="T0" fmla="*/ 93 w 121"/>
                <a:gd name="T1" fmla="*/ 85 h 142"/>
                <a:gd name="T2" fmla="*/ 86 w 121"/>
                <a:gd name="T3" fmla="*/ 86 h 142"/>
                <a:gd name="T4" fmla="*/ 80 w 121"/>
                <a:gd name="T5" fmla="*/ 78 h 142"/>
                <a:gd name="T6" fmla="*/ 72 w 121"/>
                <a:gd name="T7" fmla="*/ 75 h 142"/>
                <a:gd name="T8" fmla="*/ 66 w 121"/>
                <a:gd name="T9" fmla="*/ 66 h 142"/>
                <a:gd name="T10" fmla="*/ 66 w 121"/>
                <a:gd name="T11" fmla="*/ 65 h 142"/>
                <a:gd name="T12" fmla="*/ 100 w 121"/>
                <a:gd name="T13" fmla="*/ 43 h 142"/>
                <a:gd name="T14" fmla="*/ 103 w 121"/>
                <a:gd name="T15" fmla="*/ 2 h 142"/>
                <a:gd name="T16" fmla="*/ 99 w 121"/>
                <a:gd name="T17" fmla="*/ 3 h 142"/>
                <a:gd name="T18" fmla="*/ 60 w 121"/>
                <a:gd name="T19" fmla="*/ 58 h 142"/>
                <a:gd name="T20" fmla="*/ 21 w 121"/>
                <a:gd name="T21" fmla="*/ 3 h 142"/>
                <a:gd name="T22" fmla="*/ 16 w 121"/>
                <a:gd name="T23" fmla="*/ 2 h 142"/>
                <a:gd name="T24" fmla="*/ 20 w 121"/>
                <a:gd name="T25" fmla="*/ 43 h 142"/>
                <a:gd name="T26" fmla="*/ 53 w 121"/>
                <a:gd name="T27" fmla="*/ 65 h 142"/>
                <a:gd name="T28" fmla="*/ 54 w 121"/>
                <a:gd name="T29" fmla="*/ 66 h 142"/>
                <a:gd name="T30" fmla="*/ 48 w 121"/>
                <a:gd name="T31" fmla="*/ 74 h 142"/>
                <a:gd name="T32" fmla="*/ 41 w 121"/>
                <a:gd name="T33" fmla="*/ 77 h 142"/>
                <a:gd name="T34" fmla="*/ 35 w 121"/>
                <a:gd name="T35" fmla="*/ 86 h 142"/>
                <a:gd name="T36" fmla="*/ 28 w 121"/>
                <a:gd name="T37" fmla="*/ 85 h 142"/>
                <a:gd name="T38" fmla="*/ 1 w 121"/>
                <a:gd name="T39" fmla="*/ 114 h 142"/>
                <a:gd name="T40" fmla="*/ 30 w 121"/>
                <a:gd name="T41" fmla="*/ 141 h 142"/>
                <a:gd name="T42" fmla="*/ 57 w 121"/>
                <a:gd name="T43" fmla="*/ 112 h 142"/>
                <a:gd name="T44" fmla="*/ 49 w 121"/>
                <a:gd name="T45" fmla="*/ 93 h 142"/>
                <a:gd name="T46" fmla="*/ 54 w 121"/>
                <a:gd name="T47" fmla="*/ 86 h 142"/>
                <a:gd name="T48" fmla="*/ 55 w 121"/>
                <a:gd name="T49" fmla="*/ 81 h 142"/>
                <a:gd name="T50" fmla="*/ 60 w 121"/>
                <a:gd name="T51" fmla="*/ 74 h 142"/>
                <a:gd name="T52" fmla="*/ 66 w 121"/>
                <a:gd name="T53" fmla="*/ 82 h 142"/>
                <a:gd name="T54" fmla="*/ 67 w 121"/>
                <a:gd name="T55" fmla="*/ 87 h 142"/>
                <a:gd name="T56" fmla="*/ 72 w 121"/>
                <a:gd name="T57" fmla="*/ 94 h 142"/>
                <a:gd name="T58" fmla="*/ 64 w 121"/>
                <a:gd name="T59" fmla="*/ 113 h 142"/>
                <a:gd name="T60" fmla="*/ 92 w 121"/>
                <a:gd name="T61" fmla="*/ 141 h 142"/>
                <a:gd name="T62" fmla="*/ 121 w 121"/>
                <a:gd name="T63" fmla="*/ 114 h 142"/>
                <a:gd name="T64" fmla="*/ 93 w 121"/>
                <a:gd name="T65" fmla="*/ 85 h 142"/>
                <a:gd name="T66" fmla="*/ 48 w 121"/>
                <a:gd name="T67" fmla="*/ 112 h 142"/>
                <a:gd name="T68" fmla="*/ 29 w 121"/>
                <a:gd name="T69" fmla="*/ 132 h 142"/>
                <a:gd name="T70" fmla="*/ 10 w 121"/>
                <a:gd name="T71" fmla="*/ 114 h 142"/>
                <a:gd name="T72" fmla="*/ 28 w 121"/>
                <a:gd name="T73" fmla="*/ 94 h 142"/>
                <a:gd name="T74" fmla="*/ 29 w 121"/>
                <a:gd name="T75" fmla="*/ 94 h 142"/>
                <a:gd name="T76" fmla="*/ 43 w 121"/>
                <a:gd name="T77" fmla="*/ 101 h 142"/>
                <a:gd name="T78" fmla="*/ 48 w 121"/>
                <a:gd name="T79" fmla="*/ 112 h 142"/>
                <a:gd name="T80" fmla="*/ 55 w 121"/>
                <a:gd name="T81" fmla="*/ 64 h 142"/>
                <a:gd name="T82" fmla="*/ 55 w 121"/>
                <a:gd name="T83" fmla="*/ 64 h 142"/>
                <a:gd name="T84" fmla="*/ 59 w 121"/>
                <a:gd name="T85" fmla="*/ 58 h 142"/>
                <a:gd name="T86" fmla="*/ 60 w 121"/>
                <a:gd name="T87" fmla="*/ 58 h 142"/>
                <a:gd name="T88" fmla="*/ 60 w 121"/>
                <a:gd name="T89" fmla="*/ 58 h 142"/>
                <a:gd name="T90" fmla="*/ 65 w 121"/>
                <a:gd name="T91" fmla="*/ 63 h 142"/>
                <a:gd name="T92" fmla="*/ 65 w 121"/>
                <a:gd name="T93" fmla="*/ 65 h 142"/>
                <a:gd name="T94" fmla="*/ 60 w 121"/>
                <a:gd name="T95" fmla="*/ 68 h 142"/>
                <a:gd name="T96" fmla="*/ 55 w 121"/>
                <a:gd name="T97" fmla="*/ 64 h 142"/>
                <a:gd name="T98" fmla="*/ 93 w 121"/>
                <a:gd name="T99" fmla="*/ 133 h 142"/>
                <a:gd name="T100" fmla="*/ 73 w 121"/>
                <a:gd name="T101" fmla="*/ 113 h 142"/>
                <a:gd name="T102" fmla="*/ 78 w 121"/>
                <a:gd name="T103" fmla="*/ 101 h 142"/>
                <a:gd name="T104" fmla="*/ 91 w 121"/>
                <a:gd name="T105" fmla="*/ 94 h 142"/>
                <a:gd name="T106" fmla="*/ 93 w 121"/>
                <a:gd name="T107" fmla="*/ 94 h 142"/>
                <a:gd name="T108" fmla="*/ 113 w 121"/>
                <a:gd name="T109" fmla="*/ 113 h 142"/>
                <a:gd name="T110" fmla="*/ 93 w 121"/>
                <a:gd name="T111" fmla="*/ 1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2">
                  <a:moveTo>
                    <a:pt x="93" y="85"/>
                  </a:moveTo>
                  <a:cubicBezTo>
                    <a:pt x="91" y="85"/>
                    <a:pt x="88" y="85"/>
                    <a:pt x="86" y="86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8" y="75"/>
                    <a:pt x="75" y="74"/>
                    <a:pt x="72" y="75"/>
                  </a:cubicBezTo>
                  <a:cubicBezTo>
                    <a:pt x="70" y="73"/>
                    <a:pt x="68" y="69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70" y="60"/>
                    <a:pt x="86" y="61"/>
                    <a:pt x="100" y="43"/>
                  </a:cubicBezTo>
                  <a:cubicBezTo>
                    <a:pt x="114" y="26"/>
                    <a:pt x="108" y="4"/>
                    <a:pt x="103" y="2"/>
                  </a:cubicBezTo>
                  <a:cubicBezTo>
                    <a:pt x="101" y="0"/>
                    <a:pt x="99" y="3"/>
                    <a:pt x="99" y="3"/>
                  </a:cubicBezTo>
                  <a:cubicBezTo>
                    <a:pt x="96" y="8"/>
                    <a:pt x="75" y="37"/>
                    <a:pt x="60" y="58"/>
                  </a:cubicBezTo>
                  <a:cubicBezTo>
                    <a:pt x="45" y="37"/>
                    <a:pt x="24" y="8"/>
                    <a:pt x="21" y="3"/>
                  </a:cubicBezTo>
                  <a:cubicBezTo>
                    <a:pt x="21" y="3"/>
                    <a:pt x="19" y="0"/>
                    <a:pt x="16" y="2"/>
                  </a:cubicBezTo>
                  <a:cubicBezTo>
                    <a:pt x="12" y="4"/>
                    <a:pt x="5" y="26"/>
                    <a:pt x="20" y="43"/>
                  </a:cubicBezTo>
                  <a:cubicBezTo>
                    <a:pt x="34" y="61"/>
                    <a:pt x="50" y="60"/>
                    <a:pt x="53" y="65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2" y="69"/>
                    <a:pt x="50" y="72"/>
                    <a:pt x="48" y="74"/>
                  </a:cubicBezTo>
                  <a:cubicBezTo>
                    <a:pt x="46" y="74"/>
                    <a:pt x="43" y="75"/>
                    <a:pt x="41" y="77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3" y="85"/>
                    <a:pt x="30" y="85"/>
                    <a:pt x="28" y="85"/>
                  </a:cubicBezTo>
                  <a:cubicBezTo>
                    <a:pt x="12" y="86"/>
                    <a:pt x="0" y="99"/>
                    <a:pt x="1" y="114"/>
                  </a:cubicBezTo>
                  <a:cubicBezTo>
                    <a:pt x="1" y="130"/>
                    <a:pt x="15" y="142"/>
                    <a:pt x="30" y="141"/>
                  </a:cubicBezTo>
                  <a:cubicBezTo>
                    <a:pt x="46" y="141"/>
                    <a:pt x="58" y="127"/>
                    <a:pt x="57" y="112"/>
                  </a:cubicBezTo>
                  <a:cubicBezTo>
                    <a:pt x="57" y="105"/>
                    <a:pt x="54" y="98"/>
                    <a:pt x="49" y="93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4"/>
                    <a:pt x="55" y="83"/>
                    <a:pt x="55" y="81"/>
                  </a:cubicBezTo>
                  <a:cubicBezTo>
                    <a:pt x="57" y="79"/>
                    <a:pt x="58" y="76"/>
                    <a:pt x="60" y="74"/>
                  </a:cubicBezTo>
                  <a:cubicBezTo>
                    <a:pt x="62" y="77"/>
                    <a:pt x="64" y="79"/>
                    <a:pt x="66" y="82"/>
                  </a:cubicBezTo>
                  <a:cubicBezTo>
                    <a:pt x="66" y="83"/>
                    <a:pt x="66" y="85"/>
                    <a:pt x="67" y="87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68" y="99"/>
                    <a:pt x="65" y="105"/>
                    <a:pt x="64" y="113"/>
                  </a:cubicBezTo>
                  <a:cubicBezTo>
                    <a:pt x="64" y="128"/>
                    <a:pt x="77" y="141"/>
                    <a:pt x="92" y="141"/>
                  </a:cubicBezTo>
                  <a:cubicBezTo>
                    <a:pt x="108" y="142"/>
                    <a:pt x="121" y="129"/>
                    <a:pt x="121" y="114"/>
                  </a:cubicBezTo>
                  <a:cubicBezTo>
                    <a:pt x="121" y="98"/>
                    <a:pt x="109" y="85"/>
                    <a:pt x="93" y="85"/>
                  </a:cubicBezTo>
                  <a:close/>
                  <a:moveTo>
                    <a:pt x="48" y="112"/>
                  </a:moveTo>
                  <a:cubicBezTo>
                    <a:pt x="48" y="123"/>
                    <a:pt x="40" y="132"/>
                    <a:pt x="29" y="132"/>
                  </a:cubicBezTo>
                  <a:cubicBezTo>
                    <a:pt x="19" y="133"/>
                    <a:pt x="10" y="125"/>
                    <a:pt x="10" y="114"/>
                  </a:cubicBezTo>
                  <a:cubicBezTo>
                    <a:pt x="9" y="104"/>
                    <a:pt x="17" y="95"/>
                    <a:pt x="28" y="94"/>
                  </a:cubicBezTo>
                  <a:cubicBezTo>
                    <a:pt x="28" y="94"/>
                    <a:pt x="29" y="94"/>
                    <a:pt x="29" y="94"/>
                  </a:cubicBezTo>
                  <a:cubicBezTo>
                    <a:pt x="35" y="94"/>
                    <a:pt x="40" y="97"/>
                    <a:pt x="43" y="101"/>
                  </a:cubicBezTo>
                  <a:cubicBezTo>
                    <a:pt x="46" y="104"/>
                    <a:pt x="47" y="108"/>
                    <a:pt x="48" y="112"/>
                  </a:cubicBezTo>
                  <a:close/>
                  <a:moveTo>
                    <a:pt x="55" y="64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55" y="61"/>
                    <a:pt x="57" y="59"/>
                    <a:pt x="59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9"/>
                    <a:pt x="65" y="60"/>
                    <a:pt x="65" y="63"/>
                  </a:cubicBezTo>
                  <a:cubicBezTo>
                    <a:pt x="65" y="63"/>
                    <a:pt x="65" y="64"/>
                    <a:pt x="65" y="65"/>
                  </a:cubicBezTo>
                  <a:cubicBezTo>
                    <a:pt x="64" y="66"/>
                    <a:pt x="63" y="68"/>
                    <a:pt x="60" y="68"/>
                  </a:cubicBezTo>
                  <a:cubicBezTo>
                    <a:pt x="58" y="68"/>
                    <a:pt x="56" y="67"/>
                    <a:pt x="55" y="64"/>
                  </a:cubicBezTo>
                  <a:close/>
                  <a:moveTo>
                    <a:pt x="93" y="133"/>
                  </a:moveTo>
                  <a:cubicBezTo>
                    <a:pt x="82" y="132"/>
                    <a:pt x="73" y="124"/>
                    <a:pt x="73" y="113"/>
                  </a:cubicBezTo>
                  <a:cubicBezTo>
                    <a:pt x="74" y="108"/>
                    <a:pt x="75" y="104"/>
                    <a:pt x="78" y="101"/>
                  </a:cubicBezTo>
                  <a:cubicBezTo>
                    <a:pt x="81" y="97"/>
                    <a:pt x="86" y="94"/>
                    <a:pt x="91" y="94"/>
                  </a:cubicBezTo>
                  <a:cubicBezTo>
                    <a:pt x="92" y="94"/>
                    <a:pt x="93" y="94"/>
                    <a:pt x="93" y="94"/>
                  </a:cubicBezTo>
                  <a:cubicBezTo>
                    <a:pt x="104" y="94"/>
                    <a:pt x="113" y="103"/>
                    <a:pt x="113" y="113"/>
                  </a:cubicBezTo>
                  <a:cubicBezTo>
                    <a:pt x="112" y="124"/>
                    <a:pt x="103" y="133"/>
                    <a:pt x="93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102"/>
            <p:cNvSpPr>
              <a:spLocks noEditPoints="1"/>
            </p:cNvSpPr>
            <p:nvPr/>
          </p:nvSpPr>
          <p:spPr bwMode="auto">
            <a:xfrm>
              <a:off x="7761288" y="3232150"/>
              <a:ext cx="444500" cy="393700"/>
            </a:xfrm>
            <a:custGeom>
              <a:avLst/>
              <a:gdLst>
                <a:gd name="T0" fmla="*/ 128 w 140"/>
                <a:gd name="T1" fmla="*/ 0 h 124"/>
                <a:gd name="T2" fmla="*/ 26 w 140"/>
                <a:gd name="T3" fmla="*/ 0 h 124"/>
                <a:gd name="T4" fmla="*/ 15 w 140"/>
                <a:gd name="T5" fmla="*/ 12 h 124"/>
                <a:gd name="T6" fmla="*/ 15 w 140"/>
                <a:gd name="T7" fmla="*/ 25 h 124"/>
                <a:gd name="T8" fmla="*/ 12 w 140"/>
                <a:gd name="T9" fmla="*/ 25 h 124"/>
                <a:gd name="T10" fmla="*/ 0 w 140"/>
                <a:gd name="T11" fmla="*/ 37 h 124"/>
                <a:gd name="T12" fmla="*/ 0 w 140"/>
                <a:gd name="T13" fmla="*/ 113 h 124"/>
                <a:gd name="T14" fmla="*/ 12 w 140"/>
                <a:gd name="T15" fmla="*/ 124 h 124"/>
                <a:gd name="T16" fmla="*/ 114 w 140"/>
                <a:gd name="T17" fmla="*/ 124 h 124"/>
                <a:gd name="T18" fmla="*/ 126 w 140"/>
                <a:gd name="T19" fmla="*/ 113 h 124"/>
                <a:gd name="T20" fmla="*/ 126 w 140"/>
                <a:gd name="T21" fmla="*/ 100 h 124"/>
                <a:gd name="T22" fmla="*/ 128 w 140"/>
                <a:gd name="T23" fmla="*/ 100 h 124"/>
                <a:gd name="T24" fmla="*/ 140 w 140"/>
                <a:gd name="T25" fmla="*/ 88 h 124"/>
                <a:gd name="T26" fmla="*/ 140 w 140"/>
                <a:gd name="T27" fmla="*/ 12 h 124"/>
                <a:gd name="T28" fmla="*/ 128 w 140"/>
                <a:gd name="T29" fmla="*/ 0 h 124"/>
                <a:gd name="T30" fmla="*/ 127 w 140"/>
                <a:gd name="T31" fmla="*/ 8 h 124"/>
                <a:gd name="T32" fmla="*/ 130 w 140"/>
                <a:gd name="T33" fmla="*/ 10 h 124"/>
                <a:gd name="T34" fmla="*/ 127 w 140"/>
                <a:gd name="T35" fmla="*/ 13 h 124"/>
                <a:gd name="T36" fmla="*/ 124 w 140"/>
                <a:gd name="T37" fmla="*/ 10 h 124"/>
                <a:gd name="T38" fmla="*/ 127 w 140"/>
                <a:gd name="T39" fmla="*/ 8 h 124"/>
                <a:gd name="T40" fmla="*/ 106 w 140"/>
                <a:gd name="T41" fmla="*/ 8 h 124"/>
                <a:gd name="T42" fmla="*/ 119 w 140"/>
                <a:gd name="T43" fmla="*/ 8 h 124"/>
                <a:gd name="T44" fmla="*/ 122 w 140"/>
                <a:gd name="T45" fmla="*/ 10 h 124"/>
                <a:gd name="T46" fmla="*/ 119 w 140"/>
                <a:gd name="T47" fmla="*/ 13 h 124"/>
                <a:gd name="T48" fmla="*/ 106 w 140"/>
                <a:gd name="T49" fmla="*/ 13 h 124"/>
                <a:gd name="T50" fmla="*/ 103 w 140"/>
                <a:gd name="T51" fmla="*/ 10 h 124"/>
                <a:gd name="T52" fmla="*/ 106 w 140"/>
                <a:gd name="T53" fmla="*/ 8 h 124"/>
                <a:gd name="T54" fmla="*/ 119 w 140"/>
                <a:gd name="T55" fmla="*/ 113 h 124"/>
                <a:gd name="T56" fmla="*/ 114 w 140"/>
                <a:gd name="T57" fmla="*/ 118 h 124"/>
                <a:gd name="T58" fmla="*/ 12 w 140"/>
                <a:gd name="T59" fmla="*/ 118 h 124"/>
                <a:gd name="T60" fmla="*/ 7 w 140"/>
                <a:gd name="T61" fmla="*/ 113 h 124"/>
                <a:gd name="T62" fmla="*/ 7 w 140"/>
                <a:gd name="T63" fmla="*/ 44 h 124"/>
                <a:gd name="T64" fmla="*/ 119 w 140"/>
                <a:gd name="T65" fmla="*/ 44 h 124"/>
                <a:gd name="T66" fmla="*/ 119 w 140"/>
                <a:gd name="T67" fmla="*/ 113 h 124"/>
                <a:gd name="T68" fmla="*/ 89 w 140"/>
                <a:gd name="T69" fmla="*/ 35 h 124"/>
                <a:gd name="T70" fmla="*/ 91 w 140"/>
                <a:gd name="T71" fmla="*/ 33 h 124"/>
                <a:gd name="T72" fmla="*/ 105 w 140"/>
                <a:gd name="T73" fmla="*/ 33 h 124"/>
                <a:gd name="T74" fmla="*/ 107 w 140"/>
                <a:gd name="T75" fmla="*/ 35 h 124"/>
                <a:gd name="T76" fmla="*/ 105 w 140"/>
                <a:gd name="T77" fmla="*/ 38 h 124"/>
                <a:gd name="T78" fmla="*/ 91 w 140"/>
                <a:gd name="T79" fmla="*/ 38 h 124"/>
                <a:gd name="T80" fmla="*/ 89 w 140"/>
                <a:gd name="T81" fmla="*/ 35 h 124"/>
                <a:gd name="T82" fmla="*/ 110 w 140"/>
                <a:gd name="T83" fmla="*/ 35 h 124"/>
                <a:gd name="T84" fmla="*/ 113 w 140"/>
                <a:gd name="T85" fmla="*/ 33 h 124"/>
                <a:gd name="T86" fmla="*/ 115 w 140"/>
                <a:gd name="T87" fmla="*/ 35 h 124"/>
                <a:gd name="T88" fmla="*/ 113 w 140"/>
                <a:gd name="T89" fmla="*/ 38 h 124"/>
                <a:gd name="T90" fmla="*/ 110 w 140"/>
                <a:gd name="T91" fmla="*/ 35 h 124"/>
                <a:gd name="T92" fmla="*/ 134 w 140"/>
                <a:gd name="T93" fmla="*/ 88 h 124"/>
                <a:gd name="T94" fmla="*/ 128 w 140"/>
                <a:gd name="T95" fmla="*/ 93 h 124"/>
                <a:gd name="T96" fmla="*/ 126 w 140"/>
                <a:gd name="T97" fmla="*/ 93 h 124"/>
                <a:gd name="T98" fmla="*/ 126 w 140"/>
                <a:gd name="T99" fmla="*/ 37 h 124"/>
                <a:gd name="T100" fmla="*/ 114 w 140"/>
                <a:gd name="T101" fmla="*/ 25 h 124"/>
                <a:gd name="T102" fmla="*/ 21 w 140"/>
                <a:gd name="T103" fmla="*/ 25 h 124"/>
                <a:gd name="T104" fmla="*/ 21 w 140"/>
                <a:gd name="T105" fmla="*/ 20 h 124"/>
                <a:gd name="T106" fmla="*/ 134 w 140"/>
                <a:gd name="T107" fmla="*/ 20 h 124"/>
                <a:gd name="T108" fmla="*/ 134 w 140"/>
                <a:gd name="T109" fmla="*/ 8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0" h="124">
                  <a:moveTo>
                    <a:pt x="128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5" y="6"/>
                    <a:pt x="15" y="12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5" y="25"/>
                    <a:pt x="0" y="30"/>
                    <a:pt x="0" y="3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9"/>
                    <a:pt x="5" y="124"/>
                    <a:pt x="12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20" y="124"/>
                    <a:pt x="126" y="119"/>
                    <a:pt x="126" y="113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35" y="100"/>
                    <a:pt x="140" y="94"/>
                    <a:pt x="140" y="88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6"/>
                    <a:pt x="135" y="0"/>
                    <a:pt x="128" y="0"/>
                  </a:cubicBezTo>
                  <a:close/>
                  <a:moveTo>
                    <a:pt x="127" y="8"/>
                  </a:moveTo>
                  <a:cubicBezTo>
                    <a:pt x="129" y="8"/>
                    <a:pt x="130" y="9"/>
                    <a:pt x="130" y="10"/>
                  </a:cubicBezTo>
                  <a:cubicBezTo>
                    <a:pt x="130" y="12"/>
                    <a:pt x="129" y="13"/>
                    <a:pt x="127" y="13"/>
                  </a:cubicBezTo>
                  <a:cubicBezTo>
                    <a:pt x="126" y="13"/>
                    <a:pt x="124" y="12"/>
                    <a:pt x="124" y="10"/>
                  </a:cubicBezTo>
                  <a:cubicBezTo>
                    <a:pt x="124" y="9"/>
                    <a:pt x="126" y="8"/>
                    <a:pt x="127" y="8"/>
                  </a:cubicBezTo>
                  <a:close/>
                  <a:moveTo>
                    <a:pt x="106" y="8"/>
                  </a:moveTo>
                  <a:cubicBezTo>
                    <a:pt x="119" y="8"/>
                    <a:pt x="119" y="8"/>
                    <a:pt x="119" y="8"/>
                  </a:cubicBezTo>
                  <a:cubicBezTo>
                    <a:pt x="121" y="8"/>
                    <a:pt x="122" y="9"/>
                    <a:pt x="122" y="10"/>
                  </a:cubicBezTo>
                  <a:cubicBezTo>
                    <a:pt x="122" y="12"/>
                    <a:pt x="121" y="13"/>
                    <a:pt x="119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5" y="13"/>
                    <a:pt x="103" y="12"/>
                    <a:pt x="103" y="10"/>
                  </a:cubicBezTo>
                  <a:cubicBezTo>
                    <a:pt x="103" y="9"/>
                    <a:pt x="105" y="8"/>
                    <a:pt x="106" y="8"/>
                  </a:cubicBezTo>
                  <a:close/>
                  <a:moveTo>
                    <a:pt x="119" y="113"/>
                  </a:moveTo>
                  <a:cubicBezTo>
                    <a:pt x="119" y="116"/>
                    <a:pt x="117" y="118"/>
                    <a:pt x="114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9" y="118"/>
                    <a:pt x="7" y="116"/>
                    <a:pt x="7" y="11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19" y="44"/>
                    <a:pt x="119" y="44"/>
                    <a:pt x="119" y="44"/>
                  </a:cubicBezTo>
                  <a:lnTo>
                    <a:pt x="119" y="113"/>
                  </a:lnTo>
                  <a:close/>
                  <a:moveTo>
                    <a:pt x="89" y="35"/>
                  </a:moveTo>
                  <a:cubicBezTo>
                    <a:pt x="89" y="34"/>
                    <a:pt x="90" y="33"/>
                    <a:pt x="91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6" y="33"/>
                    <a:pt x="107" y="34"/>
                    <a:pt x="107" y="35"/>
                  </a:cubicBezTo>
                  <a:cubicBezTo>
                    <a:pt x="107" y="37"/>
                    <a:pt x="106" y="38"/>
                    <a:pt x="105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5"/>
                  </a:cubicBezTo>
                  <a:close/>
                  <a:moveTo>
                    <a:pt x="110" y="35"/>
                  </a:moveTo>
                  <a:cubicBezTo>
                    <a:pt x="110" y="34"/>
                    <a:pt x="111" y="33"/>
                    <a:pt x="113" y="33"/>
                  </a:cubicBezTo>
                  <a:cubicBezTo>
                    <a:pt x="114" y="33"/>
                    <a:pt x="115" y="34"/>
                    <a:pt x="115" y="35"/>
                  </a:cubicBezTo>
                  <a:cubicBezTo>
                    <a:pt x="115" y="37"/>
                    <a:pt x="114" y="38"/>
                    <a:pt x="113" y="38"/>
                  </a:cubicBezTo>
                  <a:cubicBezTo>
                    <a:pt x="111" y="38"/>
                    <a:pt x="110" y="37"/>
                    <a:pt x="110" y="35"/>
                  </a:cubicBezTo>
                  <a:close/>
                  <a:moveTo>
                    <a:pt x="134" y="88"/>
                  </a:moveTo>
                  <a:cubicBezTo>
                    <a:pt x="134" y="91"/>
                    <a:pt x="131" y="93"/>
                    <a:pt x="128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0"/>
                    <a:pt x="120" y="25"/>
                    <a:pt x="11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34" y="20"/>
                    <a:pt x="134" y="20"/>
                    <a:pt x="134" y="20"/>
                  </a:cubicBezTo>
                  <a:lnTo>
                    <a:pt x="134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103"/>
            <p:cNvSpPr>
              <a:spLocks noEditPoints="1"/>
            </p:cNvSpPr>
            <p:nvPr/>
          </p:nvSpPr>
          <p:spPr bwMode="auto">
            <a:xfrm>
              <a:off x="7777163" y="5969000"/>
              <a:ext cx="412750" cy="406400"/>
            </a:xfrm>
            <a:custGeom>
              <a:avLst/>
              <a:gdLst>
                <a:gd name="T0" fmla="*/ 128 w 130"/>
                <a:gd name="T1" fmla="*/ 36 h 128"/>
                <a:gd name="T2" fmla="*/ 128 w 130"/>
                <a:gd name="T3" fmla="*/ 12 h 128"/>
                <a:gd name="T4" fmla="*/ 125 w 130"/>
                <a:gd name="T5" fmla="*/ 38 h 128"/>
                <a:gd name="T6" fmla="*/ 130 w 130"/>
                <a:gd name="T7" fmla="*/ 60 h 128"/>
                <a:gd name="T8" fmla="*/ 128 w 130"/>
                <a:gd name="T9" fmla="*/ 64 h 128"/>
                <a:gd name="T10" fmla="*/ 128 w 130"/>
                <a:gd name="T11" fmla="*/ 88 h 128"/>
                <a:gd name="T12" fmla="*/ 128 w 130"/>
                <a:gd name="T13" fmla="*/ 64 h 128"/>
                <a:gd name="T14" fmla="*/ 125 w 130"/>
                <a:gd name="T15" fmla="*/ 114 h 128"/>
                <a:gd name="T16" fmla="*/ 130 w 130"/>
                <a:gd name="T17" fmla="*/ 93 h 128"/>
                <a:gd name="T18" fmla="*/ 121 w 130"/>
                <a:gd name="T19" fmla="*/ 12 h 128"/>
                <a:gd name="T20" fmla="*/ 121 w 130"/>
                <a:gd name="T21" fmla="*/ 62 h 128"/>
                <a:gd name="T22" fmla="*/ 121 w 130"/>
                <a:gd name="T23" fmla="*/ 90 h 128"/>
                <a:gd name="T24" fmla="*/ 109 w 130"/>
                <a:gd name="T25" fmla="*/ 128 h 128"/>
                <a:gd name="T26" fmla="*/ 10 w 130"/>
                <a:gd name="T27" fmla="*/ 116 h 128"/>
                <a:gd name="T28" fmla="*/ 4 w 130"/>
                <a:gd name="T29" fmla="*/ 116 h 128"/>
                <a:gd name="T30" fmla="*/ 6 w 130"/>
                <a:gd name="T31" fmla="*/ 108 h 128"/>
                <a:gd name="T32" fmla="*/ 10 w 130"/>
                <a:gd name="T33" fmla="*/ 104 h 128"/>
                <a:gd name="T34" fmla="*/ 4 w 130"/>
                <a:gd name="T35" fmla="*/ 104 h 128"/>
                <a:gd name="T36" fmla="*/ 6 w 130"/>
                <a:gd name="T37" fmla="*/ 95 h 128"/>
                <a:gd name="T38" fmla="*/ 10 w 130"/>
                <a:gd name="T39" fmla="*/ 91 h 128"/>
                <a:gd name="T40" fmla="*/ 4 w 130"/>
                <a:gd name="T41" fmla="*/ 91 h 128"/>
                <a:gd name="T42" fmla="*/ 6 w 130"/>
                <a:gd name="T43" fmla="*/ 83 h 128"/>
                <a:gd name="T44" fmla="*/ 10 w 130"/>
                <a:gd name="T45" fmla="*/ 49 h 128"/>
                <a:gd name="T46" fmla="*/ 4 w 130"/>
                <a:gd name="T47" fmla="*/ 49 h 128"/>
                <a:gd name="T48" fmla="*/ 6 w 130"/>
                <a:gd name="T49" fmla="*/ 41 h 128"/>
                <a:gd name="T50" fmla="*/ 10 w 130"/>
                <a:gd name="T51" fmla="*/ 36 h 128"/>
                <a:gd name="T52" fmla="*/ 4 w 130"/>
                <a:gd name="T53" fmla="*/ 36 h 128"/>
                <a:gd name="T54" fmla="*/ 6 w 130"/>
                <a:gd name="T55" fmla="*/ 28 h 128"/>
                <a:gd name="T56" fmla="*/ 10 w 130"/>
                <a:gd name="T57" fmla="*/ 24 h 128"/>
                <a:gd name="T58" fmla="*/ 4 w 130"/>
                <a:gd name="T59" fmla="*/ 24 h 128"/>
                <a:gd name="T60" fmla="*/ 6 w 130"/>
                <a:gd name="T61" fmla="*/ 15 h 128"/>
                <a:gd name="T62" fmla="*/ 10 w 130"/>
                <a:gd name="T63" fmla="*/ 12 h 128"/>
                <a:gd name="T64" fmla="*/ 121 w 130"/>
                <a:gd name="T65" fmla="*/ 12 h 128"/>
                <a:gd name="T66" fmla="*/ 13 w 130"/>
                <a:gd name="T67" fmla="*/ 107 h 128"/>
                <a:gd name="T68" fmla="*/ 17 w 130"/>
                <a:gd name="T69" fmla="*/ 112 h 128"/>
                <a:gd name="T70" fmla="*/ 13 w 130"/>
                <a:gd name="T71" fmla="*/ 117 h 128"/>
                <a:gd name="T72" fmla="*/ 21 w 130"/>
                <a:gd name="T73" fmla="*/ 108 h 128"/>
                <a:gd name="T74" fmla="*/ 13 w 130"/>
                <a:gd name="T75" fmla="*/ 94 h 128"/>
                <a:gd name="T76" fmla="*/ 17 w 130"/>
                <a:gd name="T77" fmla="*/ 99 h 128"/>
                <a:gd name="T78" fmla="*/ 13 w 130"/>
                <a:gd name="T79" fmla="*/ 105 h 128"/>
                <a:gd name="T80" fmla="*/ 21 w 130"/>
                <a:gd name="T81" fmla="*/ 96 h 128"/>
                <a:gd name="T82" fmla="*/ 13 w 130"/>
                <a:gd name="T83" fmla="*/ 82 h 128"/>
                <a:gd name="T84" fmla="*/ 17 w 130"/>
                <a:gd name="T85" fmla="*/ 87 h 128"/>
                <a:gd name="T86" fmla="*/ 13 w 130"/>
                <a:gd name="T87" fmla="*/ 92 h 128"/>
                <a:gd name="T88" fmla="*/ 21 w 130"/>
                <a:gd name="T89" fmla="*/ 83 h 128"/>
                <a:gd name="T90" fmla="*/ 13 w 130"/>
                <a:gd name="T91" fmla="*/ 40 h 128"/>
                <a:gd name="T92" fmla="*/ 17 w 130"/>
                <a:gd name="T93" fmla="*/ 45 h 128"/>
                <a:gd name="T94" fmla="*/ 13 w 130"/>
                <a:gd name="T95" fmla="*/ 50 h 128"/>
                <a:gd name="T96" fmla="*/ 21 w 130"/>
                <a:gd name="T97" fmla="*/ 41 h 128"/>
                <a:gd name="T98" fmla="*/ 13 w 130"/>
                <a:gd name="T99" fmla="*/ 27 h 128"/>
                <a:gd name="T100" fmla="*/ 17 w 130"/>
                <a:gd name="T101" fmla="*/ 32 h 128"/>
                <a:gd name="T102" fmla="*/ 13 w 130"/>
                <a:gd name="T103" fmla="*/ 37 h 128"/>
                <a:gd name="T104" fmla="*/ 21 w 130"/>
                <a:gd name="T105" fmla="*/ 28 h 128"/>
                <a:gd name="T106" fmla="*/ 13 w 130"/>
                <a:gd name="T107" fmla="*/ 14 h 128"/>
                <a:gd name="T108" fmla="*/ 17 w 130"/>
                <a:gd name="T109" fmla="*/ 19 h 128"/>
                <a:gd name="T110" fmla="*/ 13 w 130"/>
                <a:gd name="T111" fmla="*/ 24 h 128"/>
                <a:gd name="T112" fmla="*/ 21 w 130"/>
                <a:gd name="T113" fmla="*/ 15 h 128"/>
                <a:gd name="T114" fmla="*/ 48 w 130"/>
                <a:gd name="T115" fmla="*/ 19 h 128"/>
                <a:gd name="T116" fmla="*/ 89 w 130"/>
                <a:gd name="T117" fmla="*/ 4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0" h="128">
                  <a:moveTo>
                    <a:pt x="130" y="15"/>
                  </a:moveTo>
                  <a:cubicBezTo>
                    <a:pt x="130" y="34"/>
                    <a:pt x="130" y="34"/>
                    <a:pt x="130" y="34"/>
                  </a:cubicBezTo>
                  <a:cubicBezTo>
                    <a:pt x="130" y="35"/>
                    <a:pt x="129" y="36"/>
                    <a:pt x="128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2"/>
                    <a:pt x="130" y="13"/>
                    <a:pt x="130" y="15"/>
                  </a:cubicBezTo>
                  <a:close/>
                  <a:moveTo>
                    <a:pt x="128" y="38"/>
                  </a:moveTo>
                  <a:cubicBezTo>
                    <a:pt x="125" y="38"/>
                    <a:pt x="125" y="38"/>
                    <a:pt x="125" y="38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9" y="62"/>
                    <a:pt x="130" y="61"/>
                    <a:pt x="130" y="60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39"/>
                    <a:pt x="129" y="38"/>
                    <a:pt x="128" y="38"/>
                  </a:cubicBezTo>
                  <a:close/>
                  <a:moveTo>
                    <a:pt x="128" y="64"/>
                  </a:moveTo>
                  <a:cubicBezTo>
                    <a:pt x="125" y="64"/>
                    <a:pt x="125" y="64"/>
                    <a:pt x="125" y="64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9" y="88"/>
                    <a:pt x="130" y="87"/>
                    <a:pt x="130" y="86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0" y="65"/>
                    <a:pt x="129" y="64"/>
                    <a:pt x="128" y="64"/>
                  </a:cubicBezTo>
                  <a:close/>
                  <a:moveTo>
                    <a:pt x="128" y="90"/>
                  </a:moveTo>
                  <a:cubicBezTo>
                    <a:pt x="125" y="90"/>
                    <a:pt x="125" y="90"/>
                    <a:pt x="125" y="90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9" y="114"/>
                    <a:pt x="130" y="113"/>
                    <a:pt x="130" y="112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30" y="91"/>
                    <a:pt x="129" y="90"/>
                    <a:pt x="128" y="90"/>
                  </a:cubicBezTo>
                  <a:close/>
                  <a:moveTo>
                    <a:pt x="121" y="12"/>
                  </a:moveTo>
                  <a:cubicBezTo>
                    <a:pt x="121" y="12"/>
                    <a:pt x="121" y="12"/>
                    <a:pt x="121" y="12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1" y="123"/>
                    <a:pt x="115" y="128"/>
                    <a:pt x="109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15" y="128"/>
                    <a:pt x="10" y="123"/>
                    <a:pt x="10" y="117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5"/>
                    <a:pt x="0" y="112"/>
                  </a:cubicBezTo>
                  <a:cubicBezTo>
                    <a:pt x="0" y="110"/>
                    <a:pt x="2" y="108"/>
                    <a:pt x="4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104"/>
                    <a:pt x="0" y="102"/>
                    <a:pt x="0" y="99"/>
                  </a:cubicBezTo>
                  <a:cubicBezTo>
                    <a:pt x="0" y="97"/>
                    <a:pt x="2" y="95"/>
                    <a:pt x="4" y="95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2" y="91"/>
                    <a:pt x="0" y="89"/>
                    <a:pt x="0" y="87"/>
                  </a:cubicBezTo>
                  <a:cubicBezTo>
                    <a:pt x="0" y="84"/>
                    <a:pt x="2" y="83"/>
                    <a:pt x="4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2" y="49"/>
                    <a:pt x="0" y="47"/>
                    <a:pt x="0" y="45"/>
                  </a:cubicBezTo>
                  <a:cubicBezTo>
                    <a:pt x="0" y="43"/>
                    <a:pt x="2" y="41"/>
                    <a:pt x="4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30"/>
                    <a:pt x="2" y="28"/>
                    <a:pt x="4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19"/>
                  </a:cubicBezTo>
                  <a:cubicBezTo>
                    <a:pt x="0" y="17"/>
                    <a:pt x="2" y="15"/>
                    <a:pt x="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6"/>
                    <a:pt x="15" y="0"/>
                    <a:pt x="22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5" y="0"/>
                    <a:pt x="121" y="6"/>
                    <a:pt x="121" y="12"/>
                  </a:cubicBezTo>
                  <a:close/>
                  <a:moveTo>
                    <a:pt x="21" y="108"/>
                  </a:moveTo>
                  <a:cubicBezTo>
                    <a:pt x="21" y="108"/>
                    <a:pt x="20" y="107"/>
                    <a:pt x="20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07"/>
                    <a:pt x="12" y="108"/>
                    <a:pt x="12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5" y="108"/>
                    <a:pt x="17" y="110"/>
                    <a:pt x="17" y="112"/>
                  </a:cubicBezTo>
                  <a:cubicBezTo>
                    <a:pt x="17" y="115"/>
                    <a:pt x="15" y="116"/>
                    <a:pt x="13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3" y="117"/>
                    <a:pt x="13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21" y="117"/>
                    <a:pt x="21" y="116"/>
                  </a:cubicBezTo>
                  <a:lnTo>
                    <a:pt x="21" y="108"/>
                  </a:lnTo>
                  <a:close/>
                  <a:moveTo>
                    <a:pt x="21" y="96"/>
                  </a:moveTo>
                  <a:cubicBezTo>
                    <a:pt x="21" y="95"/>
                    <a:pt x="20" y="94"/>
                    <a:pt x="20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2" y="95"/>
                    <a:pt x="12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5" y="95"/>
                    <a:pt x="17" y="97"/>
                    <a:pt x="17" y="99"/>
                  </a:cubicBezTo>
                  <a:cubicBezTo>
                    <a:pt x="17" y="102"/>
                    <a:pt x="15" y="104"/>
                    <a:pt x="1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3" y="105"/>
                    <a:pt x="13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1" y="104"/>
                    <a:pt x="21" y="104"/>
                  </a:cubicBezTo>
                  <a:lnTo>
                    <a:pt x="21" y="96"/>
                  </a:lnTo>
                  <a:close/>
                  <a:moveTo>
                    <a:pt x="21" y="83"/>
                  </a:moveTo>
                  <a:cubicBezTo>
                    <a:pt x="21" y="82"/>
                    <a:pt x="20" y="82"/>
                    <a:pt x="20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2" y="82"/>
                    <a:pt x="12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3"/>
                    <a:pt x="17" y="84"/>
                    <a:pt x="17" y="87"/>
                  </a:cubicBezTo>
                  <a:cubicBezTo>
                    <a:pt x="17" y="89"/>
                    <a:pt x="15" y="91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3" y="92"/>
                    <a:pt x="13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1" y="91"/>
                    <a:pt x="21" y="91"/>
                  </a:cubicBezTo>
                  <a:lnTo>
                    <a:pt x="21" y="83"/>
                  </a:ln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2" y="40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1"/>
                    <a:pt x="17" y="43"/>
                    <a:pt x="17" y="45"/>
                  </a:cubicBezTo>
                  <a:cubicBezTo>
                    <a:pt x="17" y="47"/>
                    <a:pt x="15" y="49"/>
                    <a:pt x="13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49"/>
                  </a:cubicBezTo>
                  <a:lnTo>
                    <a:pt x="21" y="41"/>
                  </a:lnTo>
                  <a:close/>
                  <a:moveTo>
                    <a:pt x="21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8"/>
                    <a:pt x="17" y="30"/>
                    <a:pt x="17" y="32"/>
                  </a:cubicBezTo>
                  <a:cubicBezTo>
                    <a:pt x="17" y="34"/>
                    <a:pt x="15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1" y="37"/>
                    <a:pt x="21" y="36"/>
                  </a:cubicBezTo>
                  <a:lnTo>
                    <a:pt x="21" y="28"/>
                  </a:lnTo>
                  <a:close/>
                  <a:moveTo>
                    <a:pt x="21" y="15"/>
                  </a:moveTo>
                  <a:cubicBezTo>
                    <a:pt x="21" y="15"/>
                    <a:pt x="20" y="14"/>
                    <a:pt x="20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7" y="17"/>
                    <a:pt x="17" y="19"/>
                  </a:cubicBezTo>
                  <a:cubicBezTo>
                    <a:pt x="17" y="22"/>
                    <a:pt x="15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3"/>
                  </a:cubicBezTo>
                  <a:lnTo>
                    <a:pt x="21" y="15"/>
                  </a:lnTo>
                  <a:close/>
                  <a:moveTo>
                    <a:pt x="102" y="32"/>
                  </a:moveTo>
                  <a:cubicBezTo>
                    <a:pt x="102" y="25"/>
                    <a:pt x="96" y="19"/>
                    <a:pt x="89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1" y="19"/>
                    <a:pt x="36" y="25"/>
                    <a:pt x="36" y="32"/>
                  </a:cubicBezTo>
                  <a:cubicBezTo>
                    <a:pt x="36" y="39"/>
                    <a:pt x="41" y="44"/>
                    <a:pt x="48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6" y="44"/>
                    <a:pt x="102" y="39"/>
                    <a:pt x="10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104"/>
            <p:cNvSpPr>
              <a:spLocks noEditPoints="1"/>
            </p:cNvSpPr>
            <p:nvPr/>
          </p:nvSpPr>
          <p:spPr bwMode="auto">
            <a:xfrm>
              <a:off x="6872288" y="4143375"/>
              <a:ext cx="406400" cy="403225"/>
            </a:xfrm>
            <a:custGeom>
              <a:avLst/>
              <a:gdLst>
                <a:gd name="T0" fmla="*/ 128 w 128"/>
                <a:gd name="T1" fmla="*/ 74 h 127"/>
                <a:gd name="T2" fmla="*/ 127 w 128"/>
                <a:gd name="T3" fmla="*/ 77 h 127"/>
                <a:gd name="T4" fmla="*/ 64 w 128"/>
                <a:gd name="T5" fmla="*/ 127 h 127"/>
                <a:gd name="T6" fmla="*/ 19 w 128"/>
                <a:gd name="T7" fmla="*/ 108 h 127"/>
                <a:gd name="T8" fmla="*/ 10 w 128"/>
                <a:gd name="T9" fmla="*/ 114 h 127"/>
                <a:gd name="T10" fmla="*/ 6 w 128"/>
                <a:gd name="T11" fmla="*/ 73 h 127"/>
                <a:gd name="T12" fmla="*/ 45 w 128"/>
                <a:gd name="T13" fmla="*/ 90 h 127"/>
                <a:gd name="T14" fmla="*/ 34 w 128"/>
                <a:gd name="T15" fmla="*/ 98 h 127"/>
                <a:gd name="T16" fmla="*/ 64 w 128"/>
                <a:gd name="T17" fmla="*/ 109 h 127"/>
                <a:gd name="T18" fmla="*/ 109 w 128"/>
                <a:gd name="T19" fmla="*/ 75 h 127"/>
                <a:gd name="T20" fmla="*/ 109 w 128"/>
                <a:gd name="T21" fmla="*/ 74 h 127"/>
                <a:gd name="T22" fmla="*/ 128 w 128"/>
                <a:gd name="T23" fmla="*/ 74 h 127"/>
                <a:gd name="T24" fmla="*/ 19 w 128"/>
                <a:gd name="T25" fmla="*/ 54 h 127"/>
                <a:gd name="T26" fmla="*/ 64 w 128"/>
                <a:gd name="T27" fmla="*/ 19 h 127"/>
                <a:gd name="T28" fmla="*/ 93 w 128"/>
                <a:gd name="T29" fmla="*/ 30 h 127"/>
                <a:gd name="T30" fmla="*/ 83 w 128"/>
                <a:gd name="T31" fmla="*/ 37 h 127"/>
                <a:gd name="T32" fmla="*/ 121 w 128"/>
                <a:gd name="T33" fmla="*/ 52 h 127"/>
                <a:gd name="T34" fmla="*/ 118 w 128"/>
                <a:gd name="T35" fmla="*/ 12 h 127"/>
                <a:gd name="T36" fmla="*/ 109 w 128"/>
                <a:gd name="T37" fmla="*/ 19 h 127"/>
                <a:gd name="T38" fmla="*/ 64 w 128"/>
                <a:gd name="T39" fmla="*/ 0 h 127"/>
                <a:gd name="T40" fmla="*/ 1 w 128"/>
                <a:gd name="T41" fmla="*/ 52 h 127"/>
                <a:gd name="T42" fmla="*/ 0 w 128"/>
                <a:gd name="T43" fmla="*/ 57 h 127"/>
                <a:gd name="T44" fmla="*/ 18 w 128"/>
                <a:gd name="T45" fmla="*/ 57 h 127"/>
                <a:gd name="T46" fmla="*/ 19 w 128"/>
                <a:gd name="T47" fmla="*/ 5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127">
                  <a:moveTo>
                    <a:pt x="128" y="74"/>
                  </a:moveTo>
                  <a:cubicBezTo>
                    <a:pt x="127" y="77"/>
                    <a:pt x="127" y="77"/>
                    <a:pt x="127" y="77"/>
                  </a:cubicBezTo>
                  <a:cubicBezTo>
                    <a:pt x="122" y="107"/>
                    <a:pt x="95" y="127"/>
                    <a:pt x="64" y="127"/>
                  </a:cubicBezTo>
                  <a:cubicBezTo>
                    <a:pt x="47" y="127"/>
                    <a:pt x="31" y="120"/>
                    <a:pt x="19" y="108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43" y="105"/>
                    <a:pt x="53" y="109"/>
                    <a:pt x="64" y="109"/>
                  </a:cubicBezTo>
                  <a:cubicBezTo>
                    <a:pt x="86" y="109"/>
                    <a:pt x="104" y="95"/>
                    <a:pt x="109" y="75"/>
                  </a:cubicBezTo>
                  <a:cubicBezTo>
                    <a:pt x="109" y="74"/>
                    <a:pt x="109" y="74"/>
                    <a:pt x="109" y="74"/>
                  </a:cubicBezTo>
                  <a:lnTo>
                    <a:pt x="128" y="74"/>
                  </a:lnTo>
                  <a:close/>
                  <a:moveTo>
                    <a:pt x="19" y="54"/>
                  </a:moveTo>
                  <a:cubicBezTo>
                    <a:pt x="24" y="33"/>
                    <a:pt x="42" y="19"/>
                    <a:pt x="64" y="19"/>
                  </a:cubicBezTo>
                  <a:cubicBezTo>
                    <a:pt x="75" y="19"/>
                    <a:pt x="85" y="23"/>
                    <a:pt x="93" y="30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97" y="7"/>
                    <a:pt x="81" y="0"/>
                    <a:pt x="64" y="0"/>
                  </a:cubicBezTo>
                  <a:cubicBezTo>
                    <a:pt x="32" y="0"/>
                    <a:pt x="6" y="22"/>
                    <a:pt x="1" y="5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8" y="57"/>
                    <a:pt x="18" y="57"/>
                    <a:pt x="18" y="57"/>
                  </a:cubicBezTo>
                  <a:lnTo>
                    <a:pt x="19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105"/>
            <p:cNvSpPr>
              <a:spLocks noEditPoints="1"/>
            </p:cNvSpPr>
            <p:nvPr/>
          </p:nvSpPr>
          <p:spPr bwMode="auto">
            <a:xfrm>
              <a:off x="9559925" y="4117975"/>
              <a:ext cx="463550" cy="454025"/>
            </a:xfrm>
            <a:custGeom>
              <a:avLst/>
              <a:gdLst>
                <a:gd name="T0" fmla="*/ 71 w 146"/>
                <a:gd name="T1" fmla="*/ 132 h 143"/>
                <a:gd name="T2" fmla="*/ 86 w 146"/>
                <a:gd name="T3" fmla="*/ 136 h 143"/>
                <a:gd name="T4" fmla="*/ 84 w 146"/>
                <a:gd name="T5" fmla="*/ 137 h 143"/>
                <a:gd name="T6" fmla="*/ 7 w 146"/>
                <a:gd name="T7" fmla="*/ 83 h 143"/>
                <a:gd name="T8" fmla="*/ 61 w 146"/>
                <a:gd name="T9" fmla="*/ 6 h 143"/>
                <a:gd name="T10" fmla="*/ 135 w 146"/>
                <a:gd name="T11" fmla="*/ 50 h 143"/>
                <a:gd name="T12" fmla="*/ 146 w 146"/>
                <a:gd name="T13" fmla="*/ 48 h 143"/>
                <a:gd name="T14" fmla="*/ 132 w 146"/>
                <a:gd name="T15" fmla="*/ 78 h 143"/>
                <a:gd name="T16" fmla="*/ 110 w 146"/>
                <a:gd name="T17" fmla="*/ 55 h 143"/>
                <a:gd name="T18" fmla="*/ 120 w 146"/>
                <a:gd name="T19" fmla="*/ 53 h 143"/>
                <a:gd name="T20" fmla="*/ 63 w 146"/>
                <a:gd name="T21" fmla="*/ 21 h 143"/>
                <a:gd name="T22" fmla="*/ 22 w 146"/>
                <a:gd name="T23" fmla="*/ 80 h 143"/>
                <a:gd name="T24" fmla="*/ 64 w 146"/>
                <a:gd name="T25" fmla="*/ 122 h 143"/>
                <a:gd name="T26" fmla="*/ 62 w 146"/>
                <a:gd name="T27" fmla="*/ 121 h 143"/>
                <a:gd name="T28" fmla="*/ 71 w 146"/>
                <a:gd name="T29" fmla="*/ 132 h 143"/>
                <a:gd name="T30" fmla="*/ 143 w 146"/>
                <a:gd name="T31" fmla="*/ 102 h 143"/>
                <a:gd name="T32" fmla="*/ 136 w 146"/>
                <a:gd name="T33" fmla="*/ 92 h 143"/>
                <a:gd name="T34" fmla="*/ 131 w 146"/>
                <a:gd name="T35" fmla="*/ 84 h 143"/>
                <a:gd name="T36" fmla="*/ 125 w 146"/>
                <a:gd name="T37" fmla="*/ 75 h 143"/>
                <a:gd name="T38" fmla="*/ 115 w 146"/>
                <a:gd name="T39" fmla="*/ 73 h 143"/>
                <a:gd name="T40" fmla="*/ 114 w 146"/>
                <a:gd name="T41" fmla="*/ 83 h 143"/>
                <a:gd name="T42" fmla="*/ 112 w 146"/>
                <a:gd name="T43" fmla="*/ 80 h 143"/>
                <a:gd name="T44" fmla="*/ 102 w 146"/>
                <a:gd name="T45" fmla="*/ 77 h 143"/>
                <a:gd name="T46" fmla="*/ 101 w 146"/>
                <a:gd name="T47" fmla="*/ 87 h 143"/>
                <a:gd name="T48" fmla="*/ 99 w 146"/>
                <a:gd name="T49" fmla="*/ 85 h 143"/>
                <a:gd name="T50" fmla="*/ 90 w 146"/>
                <a:gd name="T51" fmla="*/ 83 h 143"/>
                <a:gd name="T52" fmla="*/ 88 w 146"/>
                <a:gd name="T53" fmla="*/ 93 h 143"/>
                <a:gd name="T54" fmla="*/ 73 w 146"/>
                <a:gd name="T55" fmla="*/ 70 h 143"/>
                <a:gd name="T56" fmla="*/ 63 w 146"/>
                <a:gd name="T57" fmla="*/ 67 h 143"/>
                <a:gd name="T58" fmla="*/ 62 w 146"/>
                <a:gd name="T59" fmla="*/ 77 h 143"/>
                <a:gd name="T60" fmla="*/ 86 w 146"/>
                <a:gd name="T61" fmla="*/ 114 h 143"/>
                <a:gd name="T62" fmla="*/ 88 w 146"/>
                <a:gd name="T63" fmla="*/ 117 h 143"/>
                <a:gd name="T64" fmla="*/ 89 w 146"/>
                <a:gd name="T65" fmla="*/ 118 h 143"/>
                <a:gd name="T66" fmla="*/ 74 w 146"/>
                <a:gd name="T67" fmla="*/ 114 h 143"/>
                <a:gd name="T68" fmla="*/ 66 w 146"/>
                <a:gd name="T69" fmla="*/ 120 h 143"/>
                <a:gd name="T70" fmla="*/ 66 w 146"/>
                <a:gd name="T71" fmla="*/ 122 h 143"/>
                <a:gd name="T72" fmla="*/ 66 w 146"/>
                <a:gd name="T73" fmla="*/ 122 h 143"/>
                <a:gd name="T74" fmla="*/ 72 w 146"/>
                <a:gd name="T75" fmla="*/ 129 h 143"/>
                <a:gd name="T76" fmla="*/ 94 w 146"/>
                <a:gd name="T77" fmla="*/ 134 h 143"/>
                <a:gd name="T78" fmla="*/ 94 w 146"/>
                <a:gd name="T79" fmla="*/ 134 h 143"/>
                <a:gd name="T80" fmla="*/ 104 w 146"/>
                <a:gd name="T81" fmla="*/ 137 h 143"/>
                <a:gd name="T82" fmla="*/ 109 w 146"/>
                <a:gd name="T83" fmla="*/ 136 h 143"/>
                <a:gd name="T84" fmla="*/ 110 w 146"/>
                <a:gd name="T85" fmla="*/ 136 h 143"/>
                <a:gd name="T86" fmla="*/ 119 w 146"/>
                <a:gd name="T87" fmla="*/ 137 h 143"/>
                <a:gd name="T88" fmla="*/ 140 w 146"/>
                <a:gd name="T89" fmla="*/ 123 h 143"/>
                <a:gd name="T90" fmla="*/ 142 w 146"/>
                <a:gd name="T91" fmla="*/ 114 h 143"/>
                <a:gd name="T92" fmla="*/ 143 w 146"/>
                <a:gd name="T93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6" h="143">
                  <a:moveTo>
                    <a:pt x="71" y="132"/>
                  </a:moveTo>
                  <a:cubicBezTo>
                    <a:pt x="86" y="136"/>
                    <a:pt x="86" y="136"/>
                    <a:pt x="86" y="136"/>
                  </a:cubicBezTo>
                  <a:cubicBezTo>
                    <a:pt x="85" y="137"/>
                    <a:pt x="85" y="137"/>
                    <a:pt x="84" y="137"/>
                  </a:cubicBezTo>
                  <a:cubicBezTo>
                    <a:pt x="48" y="143"/>
                    <a:pt x="13" y="119"/>
                    <a:pt x="7" y="83"/>
                  </a:cubicBezTo>
                  <a:cubicBezTo>
                    <a:pt x="0" y="47"/>
                    <a:pt x="24" y="12"/>
                    <a:pt x="61" y="6"/>
                  </a:cubicBezTo>
                  <a:cubicBezTo>
                    <a:pt x="94" y="0"/>
                    <a:pt x="125" y="19"/>
                    <a:pt x="135" y="5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1" y="31"/>
                    <a:pt x="88" y="17"/>
                    <a:pt x="63" y="21"/>
                  </a:cubicBezTo>
                  <a:cubicBezTo>
                    <a:pt x="36" y="26"/>
                    <a:pt x="17" y="53"/>
                    <a:pt x="22" y="80"/>
                  </a:cubicBezTo>
                  <a:cubicBezTo>
                    <a:pt x="26" y="102"/>
                    <a:pt x="43" y="118"/>
                    <a:pt x="64" y="122"/>
                  </a:cubicBezTo>
                  <a:cubicBezTo>
                    <a:pt x="63" y="121"/>
                    <a:pt x="63" y="121"/>
                    <a:pt x="62" y="121"/>
                  </a:cubicBezTo>
                  <a:cubicBezTo>
                    <a:pt x="63" y="126"/>
                    <a:pt x="66" y="131"/>
                    <a:pt x="71" y="132"/>
                  </a:cubicBezTo>
                  <a:close/>
                  <a:moveTo>
                    <a:pt x="143" y="102"/>
                  </a:moveTo>
                  <a:cubicBezTo>
                    <a:pt x="136" y="92"/>
                    <a:pt x="136" y="92"/>
                    <a:pt x="136" y="92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3" y="72"/>
                    <a:pt x="118" y="71"/>
                    <a:pt x="115" y="73"/>
                  </a:cubicBezTo>
                  <a:cubicBezTo>
                    <a:pt x="112" y="75"/>
                    <a:pt x="111" y="79"/>
                    <a:pt x="114" y="83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0" y="76"/>
                    <a:pt x="105" y="75"/>
                    <a:pt x="102" y="77"/>
                  </a:cubicBezTo>
                  <a:cubicBezTo>
                    <a:pt x="99" y="79"/>
                    <a:pt x="98" y="84"/>
                    <a:pt x="101" y="87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7" y="82"/>
                    <a:pt x="93" y="81"/>
                    <a:pt x="90" y="83"/>
                  </a:cubicBezTo>
                  <a:cubicBezTo>
                    <a:pt x="86" y="85"/>
                    <a:pt x="86" y="89"/>
                    <a:pt x="88" y="9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1" y="66"/>
                    <a:pt x="67" y="65"/>
                    <a:pt x="63" y="67"/>
                  </a:cubicBezTo>
                  <a:cubicBezTo>
                    <a:pt x="60" y="69"/>
                    <a:pt x="60" y="74"/>
                    <a:pt x="62" y="77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1" y="113"/>
                    <a:pt x="67" y="116"/>
                    <a:pt x="66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7" y="125"/>
                    <a:pt x="69" y="128"/>
                    <a:pt x="72" y="129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5" y="137"/>
                    <a:pt x="107" y="137"/>
                    <a:pt x="109" y="136"/>
                  </a:cubicBezTo>
                  <a:cubicBezTo>
                    <a:pt x="109" y="136"/>
                    <a:pt x="110" y="136"/>
                    <a:pt x="110" y="136"/>
                  </a:cubicBezTo>
                  <a:cubicBezTo>
                    <a:pt x="112" y="138"/>
                    <a:pt x="116" y="139"/>
                    <a:pt x="119" y="137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3" y="121"/>
                    <a:pt x="144" y="118"/>
                    <a:pt x="142" y="114"/>
                  </a:cubicBezTo>
                  <a:cubicBezTo>
                    <a:pt x="145" y="111"/>
                    <a:pt x="145" y="106"/>
                    <a:pt x="143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106"/>
            <p:cNvSpPr>
              <a:spLocks noEditPoints="1"/>
            </p:cNvSpPr>
            <p:nvPr/>
          </p:nvSpPr>
          <p:spPr bwMode="auto">
            <a:xfrm>
              <a:off x="4127500" y="5984875"/>
              <a:ext cx="444500" cy="377825"/>
            </a:xfrm>
            <a:custGeom>
              <a:avLst/>
              <a:gdLst>
                <a:gd name="T0" fmla="*/ 280 w 280"/>
                <a:gd name="T1" fmla="*/ 86 h 238"/>
                <a:gd name="T2" fmla="*/ 258 w 280"/>
                <a:gd name="T3" fmla="*/ 238 h 238"/>
                <a:gd name="T4" fmla="*/ 22 w 280"/>
                <a:gd name="T5" fmla="*/ 238 h 238"/>
                <a:gd name="T6" fmla="*/ 0 w 280"/>
                <a:gd name="T7" fmla="*/ 86 h 238"/>
                <a:gd name="T8" fmla="*/ 280 w 280"/>
                <a:gd name="T9" fmla="*/ 86 h 238"/>
                <a:gd name="T10" fmla="*/ 258 w 280"/>
                <a:gd name="T11" fmla="*/ 44 h 238"/>
                <a:gd name="T12" fmla="*/ 130 w 280"/>
                <a:gd name="T13" fmla="*/ 44 h 238"/>
                <a:gd name="T14" fmla="*/ 86 w 280"/>
                <a:gd name="T15" fmla="*/ 0 h 238"/>
                <a:gd name="T16" fmla="*/ 22 w 280"/>
                <a:gd name="T17" fmla="*/ 0 h 238"/>
                <a:gd name="T18" fmla="*/ 22 w 280"/>
                <a:gd name="T19" fmla="*/ 44 h 238"/>
                <a:gd name="T20" fmla="*/ 22 w 280"/>
                <a:gd name="T21" fmla="*/ 64 h 238"/>
                <a:gd name="T22" fmla="*/ 258 w 280"/>
                <a:gd name="T23" fmla="*/ 64 h 238"/>
                <a:gd name="T24" fmla="*/ 258 w 280"/>
                <a:gd name="T25" fmla="*/ 4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238">
                  <a:moveTo>
                    <a:pt x="280" y="86"/>
                  </a:moveTo>
                  <a:lnTo>
                    <a:pt x="258" y="238"/>
                  </a:lnTo>
                  <a:lnTo>
                    <a:pt x="22" y="238"/>
                  </a:lnTo>
                  <a:lnTo>
                    <a:pt x="0" y="86"/>
                  </a:lnTo>
                  <a:lnTo>
                    <a:pt x="280" y="86"/>
                  </a:lnTo>
                  <a:close/>
                  <a:moveTo>
                    <a:pt x="258" y="44"/>
                  </a:moveTo>
                  <a:lnTo>
                    <a:pt x="130" y="44"/>
                  </a:lnTo>
                  <a:lnTo>
                    <a:pt x="86" y="0"/>
                  </a:lnTo>
                  <a:lnTo>
                    <a:pt x="22" y="0"/>
                  </a:lnTo>
                  <a:lnTo>
                    <a:pt x="22" y="44"/>
                  </a:lnTo>
                  <a:lnTo>
                    <a:pt x="22" y="64"/>
                  </a:lnTo>
                  <a:lnTo>
                    <a:pt x="258" y="64"/>
                  </a:lnTo>
                  <a:lnTo>
                    <a:pt x="25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Freeform 107"/>
            <p:cNvSpPr>
              <a:spLocks noEditPoints="1"/>
            </p:cNvSpPr>
            <p:nvPr/>
          </p:nvSpPr>
          <p:spPr bwMode="auto">
            <a:xfrm>
              <a:off x="9598025" y="5969000"/>
              <a:ext cx="406400" cy="406400"/>
            </a:xfrm>
            <a:custGeom>
              <a:avLst/>
              <a:gdLst>
                <a:gd name="T0" fmla="*/ 16 w 128"/>
                <a:gd name="T1" fmla="*/ 0 h 128"/>
                <a:gd name="T2" fmla="*/ 16 w 128"/>
                <a:gd name="T3" fmla="*/ 128 h 128"/>
                <a:gd name="T4" fmla="*/ 0 w 128"/>
                <a:gd name="T5" fmla="*/ 112 h 128"/>
                <a:gd name="T6" fmla="*/ 0 w 128"/>
                <a:gd name="T7" fmla="*/ 16 h 128"/>
                <a:gd name="T8" fmla="*/ 16 w 128"/>
                <a:gd name="T9" fmla="*/ 0 h 128"/>
                <a:gd name="T10" fmla="*/ 16 w 128"/>
                <a:gd name="T11" fmla="*/ 128 h 128"/>
                <a:gd name="T12" fmla="*/ 16 w 128"/>
                <a:gd name="T13" fmla="*/ 128 h 128"/>
                <a:gd name="T14" fmla="*/ 16 w 128"/>
                <a:gd name="T15" fmla="*/ 128 h 128"/>
                <a:gd name="T16" fmla="*/ 120 w 128"/>
                <a:gd name="T17" fmla="*/ 12 h 128"/>
                <a:gd name="T18" fmla="*/ 112 w 128"/>
                <a:gd name="T19" fmla="*/ 12 h 128"/>
                <a:gd name="T20" fmla="*/ 112 w 128"/>
                <a:gd name="T21" fmla="*/ 36 h 128"/>
                <a:gd name="T22" fmla="*/ 128 w 128"/>
                <a:gd name="T23" fmla="*/ 36 h 128"/>
                <a:gd name="T24" fmla="*/ 128 w 128"/>
                <a:gd name="T25" fmla="*/ 21 h 128"/>
                <a:gd name="T26" fmla="*/ 120 w 128"/>
                <a:gd name="T27" fmla="*/ 12 h 128"/>
                <a:gd name="T28" fmla="*/ 112 w 128"/>
                <a:gd name="T29" fmla="*/ 100 h 128"/>
                <a:gd name="T30" fmla="*/ 120 w 128"/>
                <a:gd name="T31" fmla="*/ 100 h 128"/>
                <a:gd name="T32" fmla="*/ 128 w 128"/>
                <a:gd name="T33" fmla="*/ 93 h 128"/>
                <a:gd name="T34" fmla="*/ 128 w 128"/>
                <a:gd name="T35" fmla="*/ 76 h 128"/>
                <a:gd name="T36" fmla="*/ 112 w 128"/>
                <a:gd name="T37" fmla="*/ 76 h 128"/>
                <a:gd name="T38" fmla="*/ 112 w 128"/>
                <a:gd name="T39" fmla="*/ 100 h 128"/>
                <a:gd name="T40" fmla="*/ 112 w 128"/>
                <a:gd name="T41" fmla="*/ 68 h 128"/>
                <a:gd name="T42" fmla="*/ 128 w 128"/>
                <a:gd name="T43" fmla="*/ 68 h 128"/>
                <a:gd name="T44" fmla="*/ 128 w 128"/>
                <a:gd name="T45" fmla="*/ 44 h 128"/>
                <a:gd name="T46" fmla="*/ 112 w 128"/>
                <a:gd name="T47" fmla="*/ 44 h 128"/>
                <a:gd name="T48" fmla="*/ 112 w 128"/>
                <a:gd name="T49" fmla="*/ 68 h 128"/>
                <a:gd name="T50" fmla="*/ 104 w 128"/>
                <a:gd name="T51" fmla="*/ 17 h 128"/>
                <a:gd name="T52" fmla="*/ 104 w 128"/>
                <a:gd name="T53" fmla="*/ 112 h 128"/>
                <a:gd name="T54" fmla="*/ 88 w 128"/>
                <a:gd name="T55" fmla="*/ 128 h 128"/>
                <a:gd name="T56" fmla="*/ 24 w 128"/>
                <a:gd name="T57" fmla="*/ 128 h 128"/>
                <a:gd name="T58" fmla="*/ 24 w 128"/>
                <a:gd name="T59" fmla="*/ 0 h 128"/>
                <a:gd name="T60" fmla="*/ 87 w 128"/>
                <a:gd name="T61" fmla="*/ 0 h 128"/>
                <a:gd name="T62" fmla="*/ 104 w 128"/>
                <a:gd name="T63" fmla="*/ 17 h 128"/>
                <a:gd name="T64" fmla="*/ 87 w 128"/>
                <a:gd name="T65" fmla="*/ 73 h 128"/>
                <a:gd name="T66" fmla="*/ 76 w 128"/>
                <a:gd name="T67" fmla="*/ 68 h 128"/>
                <a:gd name="T68" fmla="*/ 70 w 128"/>
                <a:gd name="T69" fmla="*/ 65 h 128"/>
                <a:gd name="T70" fmla="*/ 70 w 128"/>
                <a:gd name="T71" fmla="*/ 60 h 128"/>
                <a:gd name="T72" fmla="*/ 72 w 128"/>
                <a:gd name="T73" fmla="*/ 55 h 128"/>
                <a:gd name="T74" fmla="*/ 74 w 128"/>
                <a:gd name="T75" fmla="*/ 52 h 128"/>
                <a:gd name="T76" fmla="*/ 73 w 128"/>
                <a:gd name="T77" fmla="*/ 48 h 128"/>
                <a:gd name="T78" fmla="*/ 73 w 128"/>
                <a:gd name="T79" fmla="*/ 43 h 128"/>
                <a:gd name="T80" fmla="*/ 64 w 128"/>
                <a:gd name="T81" fmla="*/ 36 h 128"/>
                <a:gd name="T82" fmla="*/ 54 w 128"/>
                <a:gd name="T83" fmla="*/ 43 h 128"/>
                <a:gd name="T84" fmla="*/ 54 w 128"/>
                <a:gd name="T85" fmla="*/ 48 h 128"/>
                <a:gd name="T86" fmla="*/ 53 w 128"/>
                <a:gd name="T87" fmla="*/ 52 h 128"/>
                <a:gd name="T88" fmla="*/ 55 w 128"/>
                <a:gd name="T89" fmla="*/ 55 h 128"/>
                <a:gd name="T90" fmla="*/ 58 w 128"/>
                <a:gd name="T91" fmla="*/ 60 h 128"/>
                <a:gd name="T92" fmla="*/ 57 w 128"/>
                <a:gd name="T93" fmla="*/ 65 h 128"/>
                <a:gd name="T94" fmla="*/ 52 w 128"/>
                <a:gd name="T95" fmla="*/ 68 h 128"/>
                <a:gd name="T96" fmla="*/ 40 w 128"/>
                <a:gd name="T97" fmla="*/ 73 h 128"/>
                <a:gd name="T98" fmla="*/ 40 w 128"/>
                <a:gd name="T99" fmla="*/ 80 h 128"/>
                <a:gd name="T100" fmla="*/ 64 w 128"/>
                <a:gd name="T101" fmla="*/ 80 h 128"/>
                <a:gd name="T102" fmla="*/ 88 w 128"/>
                <a:gd name="T103" fmla="*/ 80 h 128"/>
                <a:gd name="T104" fmla="*/ 87 w 128"/>
                <a:gd name="T105" fmla="*/ 7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28">
                  <a:moveTo>
                    <a:pt x="16" y="0"/>
                  </a:move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20"/>
                    <a:pt x="0" y="112"/>
                  </a:cubicBezTo>
                  <a:cubicBezTo>
                    <a:pt x="0" y="105"/>
                    <a:pt x="0" y="4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lose/>
                  <a:moveTo>
                    <a:pt x="16" y="128"/>
                  </a:move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6" y="128"/>
                  </a:cubicBezTo>
                  <a:close/>
                  <a:moveTo>
                    <a:pt x="120" y="12"/>
                  </a:moveTo>
                  <a:cubicBezTo>
                    <a:pt x="112" y="12"/>
                    <a:pt x="112" y="12"/>
                    <a:pt x="112" y="12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21"/>
                    <a:pt x="128" y="12"/>
                    <a:pt x="120" y="12"/>
                  </a:cubicBezTo>
                  <a:close/>
                  <a:moveTo>
                    <a:pt x="112" y="100"/>
                  </a:moveTo>
                  <a:cubicBezTo>
                    <a:pt x="112" y="100"/>
                    <a:pt x="112" y="100"/>
                    <a:pt x="120" y="100"/>
                  </a:cubicBezTo>
                  <a:cubicBezTo>
                    <a:pt x="128" y="100"/>
                    <a:pt x="128" y="93"/>
                    <a:pt x="128" y="93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12" y="76"/>
                    <a:pt x="112" y="76"/>
                    <a:pt x="112" y="76"/>
                  </a:cubicBezTo>
                  <a:lnTo>
                    <a:pt x="112" y="100"/>
                  </a:lnTo>
                  <a:close/>
                  <a:moveTo>
                    <a:pt x="112" y="68"/>
                  </a:moveTo>
                  <a:cubicBezTo>
                    <a:pt x="128" y="68"/>
                    <a:pt x="128" y="68"/>
                    <a:pt x="128" y="68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68"/>
                  </a:lnTo>
                  <a:close/>
                  <a:moveTo>
                    <a:pt x="104" y="17"/>
                  </a:moveTo>
                  <a:cubicBezTo>
                    <a:pt x="104" y="23"/>
                    <a:pt x="104" y="85"/>
                    <a:pt x="104" y="112"/>
                  </a:cubicBezTo>
                  <a:cubicBezTo>
                    <a:pt x="104" y="122"/>
                    <a:pt x="96" y="128"/>
                    <a:pt x="88" y="128"/>
                  </a:cubicBezTo>
                  <a:cubicBezTo>
                    <a:pt x="79" y="128"/>
                    <a:pt x="24" y="128"/>
                    <a:pt x="24" y="12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79" y="0"/>
                    <a:pt x="87" y="0"/>
                  </a:cubicBezTo>
                  <a:cubicBezTo>
                    <a:pt x="96" y="0"/>
                    <a:pt x="104" y="8"/>
                    <a:pt x="104" y="17"/>
                  </a:cubicBezTo>
                  <a:close/>
                  <a:moveTo>
                    <a:pt x="87" y="73"/>
                  </a:moveTo>
                  <a:cubicBezTo>
                    <a:pt x="85" y="71"/>
                    <a:pt x="80" y="70"/>
                    <a:pt x="76" y="68"/>
                  </a:cubicBezTo>
                  <a:cubicBezTo>
                    <a:pt x="71" y="66"/>
                    <a:pt x="70" y="65"/>
                    <a:pt x="70" y="6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1" y="59"/>
                    <a:pt x="72" y="55"/>
                  </a:cubicBezTo>
                  <a:cubicBezTo>
                    <a:pt x="73" y="55"/>
                    <a:pt x="74" y="53"/>
                    <a:pt x="74" y="52"/>
                  </a:cubicBezTo>
                  <a:cubicBezTo>
                    <a:pt x="74" y="51"/>
                    <a:pt x="74" y="48"/>
                    <a:pt x="73" y="48"/>
                  </a:cubicBezTo>
                  <a:cubicBezTo>
                    <a:pt x="73" y="46"/>
                    <a:pt x="73" y="44"/>
                    <a:pt x="73" y="43"/>
                  </a:cubicBezTo>
                  <a:cubicBezTo>
                    <a:pt x="73" y="40"/>
                    <a:pt x="69" y="36"/>
                    <a:pt x="64" y="36"/>
                  </a:cubicBezTo>
                  <a:cubicBezTo>
                    <a:pt x="58" y="36"/>
                    <a:pt x="54" y="40"/>
                    <a:pt x="54" y="43"/>
                  </a:cubicBezTo>
                  <a:cubicBezTo>
                    <a:pt x="54" y="44"/>
                    <a:pt x="54" y="46"/>
                    <a:pt x="54" y="48"/>
                  </a:cubicBezTo>
                  <a:cubicBezTo>
                    <a:pt x="53" y="48"/>
                    <a:pt x="53" y="51"/>
                    <a:pt x="53" y="52"/>
                  </a:cubicBezTo>
                  <a:cubicBezTo>
                    <a:pt x="53" y="53"/>
                    <a:pt x="54" y="55"/>
                    <a:pt x="55" y="55"/>
                  </a:cubicBezTo>
                  <a:cubicBezTo>
                    <a:pt x="56" y="59"/>
                    <a:pt x="58" y="60"/>
                    <a:pt x="58" y="6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6" y="66"/>
                    <a:pt x="52" y="68"/>
                  </a:cubicBezTo>
                  <a:cubicBezTo>
                    <a:pt x="47" y="70"/>
                    <a:pt x="42" y="71"/>
                    <a:pt x="40" y="73"/>
                  </a:cubicBezTo>
                  <a:cubicBezTo>
                    <a:pt x="39" y="75"/>
                    <a:pt x="40" y="80"/>
                    <a:pt x="40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75"/>
                    <a:pt x="87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108"/>
            <p:cNvSpPr>
              <a:spLocks noEditPoints="1"/>
            </p:cNvSpPr>
            <p:nvPr/>
          </p:nvSpPr>
          <p:spPr bwMode="auto">
            <a:xfrm>
              <a:off x="6865938" y="5962650"/>
              <a:ext cx="419100" cy="419100"/>
            </a:xfrm>
            <a:custGeom>
              <a:avLst/>
              <a:gdLst>
                <a:gd name="T0" fmla="*/ 16 w 264"/>
                <a:gd name="T1" fmla="*/ 0 h 264"/>
                <a:gd name="T2" fmla="*/ 16 w 264"/>
                <a:gd name="T3" fmla="*/ 66 h 264"/>
                <a:gd name="T4" fmla="*/ 0 w 264"/>
                <a:gd name="T5" fmla="*/ 66 h 264"/>
                <a:gd name="T6" fmla="*/ 0 w 264"/>
                <a:gd name="T7" fmla="*/ 116 h 264"/>
                <a:gd name="T8" fmla="*/ 16 w 264"/>
                <a:gd name="T9" fmla="*/ 116 h 264"/>
                <a:gd name="T10" fmla="*/ 16 w 264"/>
                <a:gd name="T11" fmla="*/ 150 h 264"/>
                <a:gd name="T12" fmla="*/ 0 w 264"/>
                <a:gd name="T13" fmla="*/ 150 h 264"/>
                <a:gd name="T14" fmla="*/ 0 w 264"/>
                <a:gd name="T15" fmla="*/ 198 h 264"/>
                <a:gd name="T16" fmla="*/ 16 w 264"/>
                <a:gd name="T17" fmla="*/ 198 h 264"/>
                <a:gd name="T18" fmla="*/ 16 w 264"/>
                <a:gd name="T19" fmla="*/ 264 h 264"/>
                <a:gd name="T20" fmla="*/ 230 w 264"/>
                <a:gd name="T21" fmla="*/ 264 h 264"/>
                <a:gd name="T22" fmla="*/ 230 w 264"/>
                <a:gd name="T23" fmla="*/ 0 h 264"/>
                <a:gd name="T24" fmla="*/ 198 w 264"/>
                <a:gd name="T25" fmla="*/ 0 h 264"/>
                <a:gd name="T26" fmla="*/ 16 w 264"/>
                <a:gd name="T27" fmla="*/ 0 h 264"/>
                <a:gd name="T28" fmla="*/ 32 w 264"/>
                <a:gd name="T29" fmla="*/ 182 h 264"/>
                <a:gd name="T30" fmla="*/ 16 w 264"/>
                <a:gd name="T31" fmla="*/ 182 h 264"/>
                <a:gd name="T32" fmla="*/ 16 w 264"/>
                <a:gd name="T33" fmla="*/ 166 h 264"/>
                <a:gd name="T34" fmla="*/ 32 w 264"/>
                <a:gd name="T35" fmla="*/ 166 h 264"/>
                <a:gd name="T36" fmla="*/ 32 w 264"/>
                <a:gd name="T37" fmla="*/ 182 h 264"/>
                <a:gd name="T38" fmla="*/ 32 w 264"/>
                <a:gd name="T39" fmla="*/ 100 h 264"/>
                <a:gd name="T40" fmla="*/ 16 w 264"/>
                <a:gd name="T41" fmla="*/ 100 h 264"/>
                <a:gd name="T42" fmla="*/ 16 w 264"/>
                <a:gd name="T43" fmla="*/ 84 h 264"/>
                <a:gd name="T44" fmla="*/ 32 w 264"/>
                <a:gd name="T45" fmla="*/ 84 h 264"/>
                <a:gd name="T46" fmla="*/ 32 w 264"/>
                <a:gd name="T47" fmla="*/ 100 h 264"/>
                <a:gd name="T48" fmla="*/ 264 w 264"/>
                <a:gd name="T49" fmla="*/ 0 h 264"/>
                <a:gd name="T50" fmla="*/ 264 w 264"/>
                <a:gd name="T51" fmla="*/ 264 h 264"/>
                <a:gd name="T52" fmla="*/ 248 w 264"/>
                <a:gd name="T53" fmla="*/ 264 h 264"/>
                <a:gd name="T54" fmla="*/ 248 w 264"/>
                <a:gd name="T55" fmla="*/ 0 h 264"/>
                <a:gd name="T56" fmla="*/ 264 w 264"/>
                <a:gd name="T57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4" h="264">
                  <a:moveTo>
                    <a:pt x="16" y="0"/>
                  </a:moveTo>
                  <a:lnTo>
                    <a:pt x="16" y="66"/>
                  </a:lnTo>
                  <a:lnTo>
                    <a:pt x="0" y="66"/>
                  </a:lnTo>
                  <a:lnTo>
                    <a:pt x="0" y="116"/>
                  </a:lnTo>
                  <a:lnTo>
                    <a:pt x="16" y="116"/>
                  </a:lnTo>
                  <a:lnTo>
                    <a:pt x="16" y="150"/>
                  </a:lnTo>
                  <a:lnTo>
                    <a:pt x="0" y="150"/>
                  </a:lnTo>
                  <a:lnTo>
                    <a:pt x="0" y="198"/>
                  </a:lnTo>
                  <a:lnTo>
                    <a:pt x="16" y="198"/>
                  </a:lnTo>
                  <a:lnTo>
                    <a:pt x="16" y="264"/>
                  </a:lnTo>
                  <a:lnTo>
                    <a:pt x="230" y="264"/>
                  </a:lnTo>
                  <a:lnTo>
                    <a:pt x="230" y="0"/>
                  </a:lnTo>
                  <a:lnTo>
                    <a:pt x="198" y="0"/>
                  </a:lnTo>
                  <a:lnTo>
                    <a:pt x="16" y="0"/>
                  </a:lnTo>
                  <a:close/>
                  <a:moveTo>
                    <a:pt x="32" y="182"/>
                  </a:moveTo>
                  <a:lnTo>
                    <a:pt x="16" y="182"/>
                  </a:lnTo>
                  <a:lnTo>
                    <a:pt x="16" y="166"/>
                  </a:lnTo>
                  <a:lnTo>
                    <a:pt x="32" y="166"/>
                  </a:lnTo>
                  <a:lnTo>
                    <a:pt x="32" y="182"/>
                  </a:lnTo>
                  <a:close/>
                  <a:moveTo>
                    <a:pt x="32" y="100"/>
                  </a:moveTo>
                  <a:lnTo>
                    <a:pt x="16" y="100"/>
                  </a:lnTo>
                  <a:lnTo>
                    <a:pt x="16" y="84"/>
                  </a:lnTo>
                  <a:lnTo>
                    <a:pt x="32" y="84"/>
                  </a:lnTo>
                  <a:lnTo>
                    <a:pt x="32" y="100"/>
                  </a:lnTo>
                  <a:close/>
                  <a:moveTo>
                    <a:pt x="264" y="0"/>
                  </a:moveTo>
                  <a:lnTo>
                    <a:pt x="264" y="264"/>
                  </a:lnTo>
                  <a:lnTo>
                    <a:pt x="248" y="264"/>
                  </a:lnTo>
                  <a:lnTo>
                    <a:pt x="248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109"/>
            <p:cNvSpPr>
              <a:spLocks noEditPoints="1"/>
            </p:cNvSpPr>
            <p:nvPr/>
          </p:nvSpPr>
          <p:spPr bwMode="auto">
            <a:xfrm>
              <a:off x="10544175" y="5953125"/>
              <a:ext cx="330200" cy="441325"/>
            </a:xfrm>
            <a:custGeom>
              <a:avLst/>
              <a:gdLst>
                <a:gd name="T0" fmla="*/ 50 w 208"/>
                <a:gd name="T1" fmla="*/ 46 h 278"/>
                <a:gd name="T2" fmla="*/ 60 w 208"/>
                <a:gd name="T3" fmla="*/ 46 h 278"/>
                <a:gd name="T4" fmla="*/ 60 w 208"/>
                <a:gd name="T5" fmla="*/ 82 h 278"/>
                <a:gd name="T6" fmla="*/ 50 w 208"/>
                <a:gd name="T7" fmla="*/ 82 h 278"/>
                <a:gd name="T8" fmla="*/ 50 w 208"/>
                <a:gd name="T9" fmla="*/ 46 h 278"/>
                <a:gd name="T10" fmla="*/ 74 w 208"/>
                <a:gd name="T11" fmla="*/ 82 h 278"/>
                <a:gd name="T12" fmla="*/ 86 w 208"/>
                <a:gd name="T13" fmla="*/ 82 h 278"/>
                <a:gd name="T14" fmla="*/ 86 w 208"/>
                <a:gd name="T15" fmla="*/ 46 h 278"/>
                <a:gd name="T16" fmla="*/ 74 w 208"/>
                <a:gd name="T17" fmla="*/ 46 h 278"/>
                <a:gd name="T18" fmla="*/ 74 w 208"/>
                <a:gd name="T19" fmla="*/ 82 h 278"/>
                <a:gd name="T20" fmla="*/ 98 w 208"/>
                <a:gd name="T21" fmla="*/ 82 h 278"/>
                <a:gd name="T22" fmla="*/ 110 w 208"/>
                <a:gd name="T23" fmla="*/ 82 h 278"/>
                <a:gd name="T24" fmla="*/ 110 w 208"/>
                <a:gd name="T25" fmla="*/ 46 h 278"/>
                <a:gd name="T26" fmla="*/ 98 w 208"/>
                <a:gd name="T27" fmla="*/ 46 h 278"/>
                <a:gd name="T28" fmla="*/ 98 w 208"/>
                <a:gd name="T29" fmla="*/ 82 h 278"/>
                <a:gd name="T30" fmla="*/ 122 w 208"/>
                <a:gd name="T31" fmla="*/ 82 h 278"/>
                <a:gd name="T32" fmla="*/ 134 w 208"/>
                <a:gd name="T33" fmla="*/ 82 h 278"/>
                <a:gd name="T34" fmla="*/ 134 w 208"/>
                <a:gd name="T35" fmla="*/ 46 h 278"/>
                <a:gd name="T36" fmla="*/ 122 w 208"/>
                <a:gd name="T37" fmla="*/ 46 h 278"/>
                <a:gd name="T38" fmla="*/ 122 w 208"/>
                <a:gd name="T39" fmla="*/ 82 h 278"/>
                <a:gd name="T40" fmla="*/ 144 w 208"/>
                <a:gd name="T41" fmla="*/ 82 h 278"/>
                <a:gd name="T42" fmla="*/ 156 w 208"/>
                <a:gd name="T43" fmla="*/ 82 h 278"/>
                <a:gd name="T44" fmla="*/ 156 w 208"/>
                <a:gd name="T45" fmla="*/ 46 h 278"/>
                <a:gd name="T46" fmla="*/ 144 w 208"/>
                <a:gd name="T47" fmla="*/ 46 h 278"/>
                <a:gd name="T48" fmla="*/ 144 w 208"/>
                <a:gd name="T49" fmla="*/ 82 h 278"/>
                <a:gd name="T50" fmla="*/ 208 w 208"/>
                <a:gd name="T51" fmla="*/ 0 h 278"/>
                <a:gd name="T52" fmla="*/ 208 w 208"/>
                <a:gd name="T53" fmla="*/ 278 h 278"/>
                <a:gd name="T54" fmla="*/ 0 w 208"/>
                <a:gd name="T55" fmla="*/ 278 h 278"/>
                <a:gd name="T56" fmla="*/ 0 w 208"/>
                <a:gd name="T57" fmla="*/ 0 h 278"/>
                <a:gd name="T58" fmla="*/ 208 w 208"/>
                <a:gd name="T59" fmla="*/ 0 h 278"/>
                <a:gd name="T60" fmla="*/ 20 w 208"/>
                <a:gd name="T61" fmla="*/ 90 h 278"/>
                <a:gd name="T62" fmla="*/ 186 w 208"/>
                <a:gd name="T63" fmla="*/ 90 h 278"/>
                <a:gd name="T64" fmla="*/ 186 w 208"/>
                <a:gd name="T65" fmla="*/ 16 h 278"/>
                <a:gd name="T66" fmla="*/ 20 w 208"/>
                <a:gd name="T67" fmla="*/ 16 h 278"/>
                <a:gd name="T68" fmla="*/ 20 w 208"/>
                <a:gd name="T69" fmla="*/ 90 h 278"/>
                <a:gd name="T70" fmla="*/ 46 w 208"/>
                <a:gd name="T71" fmla="*/ 110 h 278"/>
                <a:gd name="T72" fmla="*/ 164 w 208"/>
                <a:gd name="T73" fmla="*/ 110 h 278"/>
                <a:gd name="T74" fmla="*/ 164 w 208"/>
                <a:gd name="T75" fmla="*/ 98 h 278"/>
                <a:gd name="T76" fmla="*/ 46 w 208"/>
                <a:gd name="T77" fmla="*/ 98 h 278"/>
                <a:gd name="T78" fmla="*/ 46 w 208"/>
                <a:gd name="T79" fmla="*/ 110 h 278"/>
                <a:gd name="T80" fmla="*/ 138 w 208"/>
                <a:gd name="T81" fmla="*/ 204 h 278"/>
                <a:gd name="T82" fmla="*/ 70 w 208"/>
                <a:gd name="T83" fmla="*/ 204 h 278"/>
                <a:gd name="T84" fmla="*/ 70 w 208"/>
                <a:gd name="T85" fmla="*/ 242 h 278"/>
                <a:gd name="T86" fmla="*/ 138 w 208"/>
                <a:gd name="T87" fmla="*/ 242 h 278"/>
                <a:gd name="T88" fmla="*/ 138 w 208"/>
                <a:gd name="T89" fmla="*/ 204 h 278"/>
                <a:gd name="T90" fmla="*/ 174 w 208"/>
                <a:gd name="T91" fmla="*/ 204 h 278"/>
                <a:gd name="T92" fmla="*/ 152 w 208"/>
                <a:gd name="T93" fmla="*/ 204 h 278"/>
                <a:gd name="T94" fmla="*/ 152 w 208"/>
                <a:gd name="T95" fmla="*/ 218 h 278"/>
                <a:gd name="T96" fmla="*/ 174 w 208"/>
                <a:gd name="T97" fmla="*/ 218 h 278"/>
                <a:gd name="T98" fmla="*/ 174 w 208"/>
                <a:gd name="T99" fmla="*/ 204 h 278"/>
                <a:gd name="T100" fmla="*/ 188 w 208"/>
                <a:gd name="T101" fmla="*/ 100 h 278"/>
                <a:gd name="T102" fmla="*/ 172 w 208"/>
                <a:gd name="T103" fmla="*/ 100 h 278"/>
                <a:gd name="T104" fmla="*/ 172 w 208"/>
                <a:gd name="T105" fmla="*/ 134 h 278"/>
                <a:gd name="T106" fmla="*/ 188 w 208"/>
                <a:gd name="T107" fmla="*/ 134 h 278"/>
                <a:gd name="T108" fmla="*/ 188 w 208"/>
                <a:gd name="T109" fmla="*/ 10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78">
                  <a:moveTo>
                    <a:pt x="50" y="46"/>
                  </a:moveTo>
                  <a:lnTo>
                    <a:pt x="60" y="46"/>
                  </a:lnTo>
                  <a:lnTo>
                    <a:pt x="60" y="82"/>
                  </a:lnTo>
                  <a:lnTo>
                    <a:pt x="50" y="82"/>
                  </a:lnTo>
                  <a:lnTo>
                    <a:pt x="50" y="46"/>
                  </a:lnTo>
                  <a:close/>
                  <a:moveTo>
                    <a:pt x="74" y="82"/>
                  </a:moveTo>
                  <a:lnTo>
                    <a:pt x="86" y="82"/>
                  </a:lnTo>
                  <a:lnTo>
                    <a:pt x="86" y="46"/>
                  </a:lnTo>
                  <a:lnTo>
                    <a:pt x="74" y="46"/>
                  </a:lnTo>
                  <a:lnTo>
                    <a:pt x="74" y="82"/>
                  </a:lnTo>
                  <a:close/>
                  <a:moveTo>
                    <a:pt x="98" y="82"/>
                  </a:moveTo>
                  <a:lnTo>
                    <a:pt x="110" y="82"/>
                  </a:lnTo>
                  <a:lnTo>
                    <a:pt x="110" y="46"/>
                  </a:lnTo>
                  <a:lnTo>
                    <a:pt x="98" y="46"/>
                  </a:lnTo>
                  <a:lnTo>
                    <a:pt x="98" y="82"/>
                  </a:lnTo>
                  <a:close/>
                  <a:moveTo>
                    <a:pt x="122" y="82"/>
                  </a:moveTo>
                  <a:lnTo>
                    <a:pt x="134" y="82"/>
                  </a:lnTo>
                  <a:lnTo>
                    <a:pt x="134" y="46"/>
                  </a:lnTo>
                  <a:lnTo>
                    <a:pt x="122" y="46"/>
                  </a:lnTo>
                  <a:lnTo>
                    <a:pt x="122" y="82"/>
                  </a:lnTo>
                  <a:close/>
                  <a:moveTo>
                    <a:pt x="144" y="82"/>
                  </a:moveTo>
                  <a:lnTo>
                    <a:pt x="156" y="82"/>
                  </a:lnTo>
                  <a:lnTo>
                    <a:pt x="156" y="46"/>
                  </a:lnTo>
                  <a:lnTo>
                    <a:pt x="144" y="46"/>
                  </a:lnTo>
                  <a:lnTo>
                    <a:pt x="144" y="82"/>
                  </a:lnTo>
                  <a:close/>
                  <a:moveTo>
                    <a:pt x="208" y="0"/>
                  </a:moveTo>
                  <a:lnTo>
                    <a:pt x="208" y="278"/>
                  </a:lnTo>
                  <a:lnTo>
                    <a:pt x="0" y="278"/>
                  </a:lnTo>
                  <a:lnTo>
                    <a:pt x="0" y="0"/>
                  </a:lnTo>
                  <a:lnTo>
                    <a:pt x="208" y="0"/>
                  </a:lnTo>
                  <a:close/>
                  <a:moveTo>
                    <a:pt x="20" y="90"/>
                  </a:moveTo>
                  <a:lnTo>
                    <a:pt x="186" y="90"/>
                  </a:lnTo>
                  <a:lnTo>
                    <a:pt x="186" y="16"/>
                  </a:lnTo>
                  <a:lnTo>
                    <a:pt x="20" y="16"/>
                  </a:lnTo>
                  <a:lnTo>
                    <a:pt x="20" y="90"/>
                  </a:lnTo>
                  <a:close/>
                  <a:moveTo>
                    <a:pt x="46" y="110"/>
                  </a:moveTo>
                  <a:lnTo>
                    <a:pt x="164" y="110"/>
                  </a:lnTo>
                  <a:lnTo>
                    <a:pt x="164" y="98"/>
                  </a:lnTo>
                  <a:lnTo>
                    <a:pt x="46" y="98"/>
                  </a:lnTo>
                  <a:lnTo>
                    <a:pt x="46" y="110"/>
                  </a:lnTo>
                  <a:close/>
                  <a:moveTo>
                    <a:pt x="138" y="204"/>
                  </a:moveTo>
                  <a:lnTo>
                    <a:pt x="70" y="204"/>
                  </a:lnTo>
                  <a:lnTo>
                    <a:pt x="70" y="242"/>
                  </a:lnTo>
                  <a:lnTo>
                    <a:pt x="138" y="242"/>
                  </a:lnTo>
                  <a:lnTo>
                    <a:pt x="138" y="204"/>
                  </a:lnTo>
                  <a:close/>
                  <a:moveTo>
                    <a:pt x="174" y="204"/>
                  </a:moveTo>
                  <a:lnTo>
                    <a:pt x="152" y="204"/>
                  </a:lnTo>
                  <a:lnTo>
                    <a:pt x="152" y="218"/>
                  </a:lnTo>
                  <a:lnTo>
                    <a:pt x="174" y="218"/>
                  </a:lnTo>
                  <a:lnTo>
                    <a:pt x="174" y="204"/>
                  </a:lnTo>
                  <a:close/>
                  <a:moveTo>
                    <a:pt x="188" y="100"/>
                  </a:moveTo>
                  <a:lnTo>
                    <a:pt x="172" y="100"/>
                  </a:lnTo>
                  <a:lnTo>
                    <a:pt x="172" y="134"/>
                  </a:lnTo>
                  <a:lnTo>
                    <a:pt x="188" y="134"/>
                  </a:lnTo>
                  <a:lnTo>
                    <a:pt x="188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110"/>
            <p:cNvSpPr>
              <a:spLocks noEditPoints="1"/>
            </p:cNvSpPr>
            <p:nvPr/>
          </p:nvSpPr>
          <p:spPr bwMode="auto">
            <a:xfrm>
              <a:off x="8704263" y="5969000"/>
              <a:ext cx="377825" cy="406400"/>
            </a:xfrm>
            <a:custGeom>
              <a:avLst/>
              <a:gdLst>
                <a:gd name="T0" fmla="*/ 0 w 238"/>
                <a:gd name="T1" fmla="*/ 0 h 256"/>
                <a:gd name="T2" fmla="*/ 34 w 238"/>
                <a:gd name="T3" fmla="*/ 0 h 256"/>
                <a:gd name="T4" fmla="*/ 34 w 238"/>
                <a:gd name="T5" fmla="*/ 256 h 256"/>
                <a:gd name="T6" fmla="*/ 0 w 238"/>
                <a:gd name="T7" fmla="*/ 256 h 256"/>
                <a:gd name="T8" fmla="*/ 0 w 238"/>
                <a:gd name="T9" fmla="*/ 0 h 256"/>
                <a:gd name="T10" fmla="*/ 204 w 238"/>
                <a:gd name="T11" fmla="*/ 0 h 256"/>
                <a:gd name="T12" fmla="*/ 204 w 238"/>
                <a:gd name="T13" fmla="*/ 104 h 256"/>
                <a:gd name="T14" fmla="*/ 178 w 238"/>
                <a:gd name="T15" fmla="*/ 86 h 256"/>
                <a:gd name="T16" fmla="*/ 152 w 238"/>
                <a:gd name="T17" fmla="*/ 104 h 256"/>
                <a:gd name="T18" fmla="*/ 152 w 238"/>
                <a:gd name="T19" fmla="*/ 0 h 256"/>
                <a:gd name="T20" fmla="*/ 50 w 238"/>
                <a:gd name="T21" fmla="*/ 0 h 256"/>
                <a:gd name="T22" fmla="*/ 50 w 238"/>
                <a:gd name="T23" fmla="*/ 256 h 256"/>
                <a:gd name="T24" fmla="*/ 238 w 238"/>
                <a:gd name="T25" fmla="*/ 256 h 256"/>
                <a:gd name="T26" fmla="*/ 238 w 238"/>
                <a:gd name="T27" fmla="*/ 0 h 256"/>
                <a:gd name="T28" fmla="*/ 204 w 238"/>
                <a:gd name="T2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" h="256">
                  <a:moveTo>
                    <a:pt x="0" y="0"/>
                  </a:moveTo>
                  <a:lnTo>
                    <a:pt x="34" y="0"/>
                  </a:lnTo>
                  <a:lnTo>
                    <a:pt x="34" y="256"/>
                  </a:lnTo>
                  <a:lnTo>
                    <a:pt x="0" y="256"/>
                  </a:lnTo>
                  <a:lnTo>
                    <a:pt x="0" y="0"/>
                  </a:lnTo>
                  <a:close/>
                  <a:moveTo>
                    <a:pt x="204" y="0"/>
                  </a:moveTo>
                  <a:lnTo>
                    <a:pt x="204" y="104"/>
                  </a:lnTo>
                  <a:lnTo>
                    <a:pt x="178" y="86"/>
                  </a:lnTo>
                  <a:lnTo>
                    <a:pt x="152" y="104"/>
                  </a:lnTo>
                  <a:lnTo>
                    <a:pt x="152" y="0"/>
                  </a:lnTo>
                  <a:lnTo>
                    <a:pt x="50" y="0"/>
                  </a:lnTo>
                  <a:lnTo>
                    <a:pt x="50" y="256"/>
                  </a:lnTo>
                  <a:lnTo>
                    <a:pt x="238" y="256"/>
                  </a:lnTo>
                  <a:lnTo>
                    <a:pt x="238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111"/>
            <p:cNvSpPr/>
            <p:nvPr/>
          </p:nvSpPr>
          <p:spPr bwMode="auto">
            <a:xfrm>
              <a:off x="5948363" y="1355725"/>
              <a:ext cx="434975" cy="466725"/>
            </a:xfrm>
            <a:custGeom>
              <a:avLst/>
              <a:gdLst>
                <a:gd name="T0" fmla="*/ 137 w 137"/>
                <a:gd name="T1" fmla="*/ 147 h 147"/>
                <a:gd name="T2" fmla="*/ 0 w 137"/>
                <a:gd name="T3" fmla="*/ 147 h 147"/>
                <a:gd name="T4" fmla="*/ 0 w 137"/>
                <a:gd name="T5" fmla="*/ 141 h 147"/>
                <a:gd name="T6" fmla="*/ 7 w 137"/>
                <a:gd name="T7" fmla="*/ 114 h 147"/>
                <a:gd name="T8" fmla="*/ 15 w 137"/>
                <a:gd name="T9" fmla="*/ 105 h 147"/>
                <a:gd name="T10" fmla="*/ 41 w 137"/>
                <a:gd name="T11" fmla="*/ 91 h 147"/>
                <a:gd name="T12" fmla="*/ 50 w 137"/>
                <a:gd name="T13" fmla="*/ 80 h 147"/>
                <a:gd name="T14" fmla="*/ 56 w 137"/>
                <a:gd name="T15" fmla="*/ 75 h 147"/>
                <a:gd name="T16" fmla="*/ 49 w 137"/>
                <a:gd name="T17" fmla="*/ 63 h 147"/>
                <a:gd name="T18" fmla="*/ 48 w 137"/>
                <a:gd name="T19" fmla="*/ 63 h 147"/>
                <a:gd name="T20" fmla="*/ 47 w 137"/>
                <a:gd name="T21" fmla="*/ 61 h 147"/>
                <a:gd name="T22" fmla="*/ 45 w 137"/>
                <a:gd name="T23" fmla="*/ 56 h 147"/>
                <a:gd name="T24" fmla="*/ 44 w 137"/>
                <a:gd name="T25" fmla="*/ 44 h 147"/>
                <a:gd name="T26" fmla="*/ 49 w 137"/>
                <a:gd name="T27" fmla="*/ 16 h 147"/>
                <a:gd name="T28" fmla="*/ 82 w 137"/>
                <a:gd name="T29" fmla="*/ 12 h 147"/>
                <a:gd name="T30" fmla="*/ 88 w 137"/>
                <a:gd name="T31" fmla="*/ 16 h 147"/>
                <a:gd name="T32" fmla="*/ 90 w 137"/>
                <a:gd name="T33" fmla="*/ 18 h 147"/>
                <a:gd name="T34" fmla="*/ 93 w 137"/>
                <a:gd name="T35" fmla="*/ 46 h 147"/>
                <a:gd name="T36" fmla="*/ 92 w 137"/>
                <a:gd name="T37" fmla="*/ 58 h 147"/>
                <a:gd name="T38" fmla="*/ 90 w 137"/>
                <a:gd name="T39" fmla="*/ 63 h 147"/>
                <a:gd name="T40" fmla="*/ 82 w 137"/>
                <a:gd name="T41" fmla="*/ 75 h 147"/>
                <a:gd name="T42" fmla="*/ 86 w 137"/>
                <a:gd name="T43" fmla="*/ 80 h 147"/>
                <a:gd name="T44" fmla="*/ 97 w 137"/>
                <a:gd name="T45" fmla="*/ 91 h 147"/>
                <a:gd name="T46" fmla="*/ 122 w 137"/>
                <a:gd name="T47" fmla="*/ 105 h 147"/>
                <a:gd name="T48" fmla="*/ 130 w 137"/>
                <a:gd name="T49" fmla="*/ 114 h 147"/>
                <a:gd name="T50" fmla="*/ 137 w 137"/>
                <a:gd name="T51" fmla="*/ 141 h 147"/>
                <a:gd name="T52" fmla="*/ 137 w 137"/>
                <a:gd name="T5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7" h="147">
                  <a:moveTo>
                    <a:pt x="137" y="147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5" y="110"/>
                    <a:pt x="15" y="105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9" y="81"/>
                    <a:pt x="50" y="80"/>
                  </a:cubicBezTo>
                  <a:cubicBezTo>
                    <a:pt x="51" y="79"/>
                    <a:pt x="59" y="79"/>
                    <a:pt x="56" y="75"/>
                  </a:cubicBezTo>
                  <a:cubicBezTo>
                    <a:pt x="53" y="72"/>
                    <a:pt x="50" y="68"/>
                    <a:pt x="49" y="63"/>
                  </a:cubicBezTo>
                  <a:cubicBezTo>
                    <a:pt x="49" y="63"/>
                    <a:pt x="48" y="63"/>
                    <a:pt x="48" y="63"/>
                  </a:cubicBezTo>
                  <a:cubicBezTo>
                    <a:pt x="48" y="62"/>
                    <a:pt x="48" y="61"/>
                    <a:pt x="47" y="61"/>
                  </a:cubicBezTo>
                  <a:cubicBezTo>
                    <a:pt x="47" y="61"/>
                    <a:pt x="46" y="62"/>
                    <a:pt x="45" y="56"/>
                  </a:cubicBezTo>
                  <a:cubicBezTo>
                    <a:pt x="45" y="56"/>
                    <a:pt x="35" y="44"/>
                    <a:pt x="44" y="44"/>
                  </a:cubicBezTo>
                  <a:cubicBezTo>
                    <a:pt x="44" y="44"/>
                    <a:pt x="36" y="28"/>
                    <a:pt x="49" y="16"/>
                  </a:cubicBezTo>
                  <a:cubicBezTo>
                    <a:pt x="49" y="16"/>
                    <a:pt x="64" y="0"/>
                    <a:pt x="82" y="12"/>
                  </a:cubicBezTo>
                  <a:cubicBezTo>
                    <a:pt x="82" y="12"/>
                    <a:pt x="85" y="13"/>
                    <a:pt x="88" y="16"/>
                  </a:cubicBezTo>
                  <a:cubicBezTo>
                    <a:pt x="89" y="17"/>
                    <a:pt x="90" y="18"/>
                    <a:pt x="90" y="18"/>
                  </a:cubicBezTo>
                  <a:cubicBezTo>
                    <a:pt x="102" y="30"/>
                    <a:pt x="93" y="46"/>
                    <a:pt x="93" y="46"/>
                  </a:cubicBezTo>
                  <a:cubicBezTo>
                    <a:pt x="102" y="46"/>
                    <a:pt x="92" y="58"/>
                    <a:pt x="92" y="58"/>
                  </a:cubicBezTo>
                  <a:cubicBezTo>
                    <a:pt x="92" y="61"/>
                    <a:pt x="91" y="62"/>
                    <a:pt x="90" y="63"/>
                  </a:cubicBezTo>
                  <a:cubicBezTo>
                    <a:pt x="89" y="68"/>
                    <a:pt x="86" y="72"/>
                    <a:pt x="82" y="75"/>
                  </a:cubicBezTo>
                  <a:cubicBezTo>
                    <a:pt x="77" y="79"/>
                    <a:pt x="81" y="78"/>
                    <a:pt x="86" y="80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32" y="110"/>
                    <a:pt x="130" y="114"/>
                    <a:pt x="130" y="114"/>
                  </a:cubicBezTo>
                  <a:cubicBezTo>
                    <a:pt x="137" y="141"/>
                    <a:pt x="137" y="141"/>
                    <a:pt x="137" y="141"/>
                  </a:cubicBezTo>
                  <a:lnTo>
                    <a:pt x="137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112"/>
            <p:cNvSpPr>
              <a:spLocks noEditPoints="1"/>
            </p:cNvSpPr>
            <p:nvPr/>
          </p:nvSpPr>
          <p:spPr bwMode="auto">
            <a:xfrm>
              <a:off x="3225800" y="5035550"/>
              <a:ext cx="431800" cy="444500"/>
            </a:xfrm>
            <a:custGeom>
              <a:avLst/>
              <a:gdLst>
                <a:gd name="T0" fmla="*/ 15 w 136"/>
                <a:gd name="T1" fmla="*/ 69 h 140"/>
                <a:gd name="T2" fmla="*/ 0 w 136"/>
                <a:gd name="T3" fmla="*/ 58 h 140"/>
                <a:gd name="T4" fmla="*/ 0 w 136"/>
                <a:gd name="T5" fmla="*/ 45 h 140"/>
                <a:gd name="T6" fmla="*/ 15 w 136"/>
                <a:gd name="T7" fmla="*/ 33 h 140"/>
                <a:gd name="T8" fmla="*/ 31 w 136"/>
                <a:gd name="T9" fmla="*/ 30 h 140"/>
                <a:gd name="T10" fmla="*/ 42 w 136"/>
                <a:gd name="T11" fmla="*/ 39 h 140"/>
                <a:gd name="T12" fmla="*/ 42 w 136"/>
                <a:gd name="T13" fmla="*/ 58 h 140"/>
                <a:gd name="T14" fmla="*/ 31 w 136"/>
                <a:gd name="T15" fmla="*/ 69 h 140"/>
                <a:gd name="T16" fmla="*/ 15 w 136"/>
                <a:gd name="T17" fmla="*/ 69 h 140"/>
                <a:gd name="T18" fmla="*/ 106 w 136"/>
                <a:gd name="T19" fmla="*/ 6 h 140"/>
                <a:gd name="T20" fmla="*/ 90 w 136"/>
                <a:gd name="T21" fmla="*/ 22 h 140"/>
                <a:gd name="T22" fmla="*/ 106 w 136"/>
                <a:gd name="T23" fmla="*/ 38 h 140"/>
                <a:gd name="T24" fmla="*/ 122 w 136"/>
                <a:gd name="T25" fmla="*/ 22 h 140"/>
                <a:gd name="T26" fmla="*/ 106 w 136"/>
                <a:gd name="T27" fmla="*/ 6 h 140"/>
                <a:gd name="T28" fmla="*/ 84 w 136"/>
                <a:gd name="T29" fmla="*/ 37 h 140"/>
                <a:gd name="T30" fmla="*/ 91 w 136"/>
                <a:gd name="T31" fmla="*/ 41 h 140"/>
                <a:gd name="T32" fmla="*/ 95 w 136"/>
                <a:gd name="T33" fmla="*/ 40 h 140"/>
                <a:gd name="T34" fmla="*/ 93 w 136"/>
                <a:gd name="T35" fmla="*/ 36 h 140"/>
                <a:gd name="T36" fmla="*/ 90 w 136"/>
                <a:gd name="T37" fmla="*/ 34 h 140"/>
                <a:gd name="T38" fmla="*/ 90 w 136"/>
                <a:gd name="T39" fmla="*/ 34 h 140"/>
                <a:gd name="T40" fmla="*/ 86 w 136"/>
                <a:gd name="T41" fmla="*/ 22 h 140"/>
                <a:gd name="T42" fmla="*/ 106 w 136"/>
                <a:gd name="T43" fmla="*/ 2 h 140"/>
                <a:gd name="T44" fmla="*/ 125 w 136"/>
                <a:gd name="T45" fmla="*/ 22 h 140"/>
                <a:gd name="T46" fmla="*/ 125 w 136"/>
                <a:gd name="T47" fmla="*/ 24 h 140"/>
                <a:gd name="T48" fmla="*/ 127 w 136"/>
                <a:gd name="T49" fmla="*/ 24 h 140"/>
                <a:gd name="T50" fmla="*/ 127 w 136"/>
                <a:gd name="T51" fmla="*/ 22 h 140"/>
                <a:gd name="T52" fmla="*/ 106 w 136"/>
                <a:gd name="T53" fmla="*/ 0 h 140"/>
                <a:gd name="T54" fmla="*/ 84 w 136"/>
                <a:gd name="T55" fmla="*/ 22 h 140"/>
                <a:gd name="T56" fmla="*/ 87 w 136"/>
                <a:gd name="T57" fmla="*/ 33 h 140"/>
                <a:gd name="T58" fmla="*/ 86 w 136"/>
                <a:gd name="T59" fmla="*/ 33 h 140"/>
                <a:gd name="T60" fmla="*/ 82 w 136"/>
                <a:gd name="T61" fmla="*/ 34 h 140"/>
                <a:gd name="T62" fmla="*/ 84 w 136"/>
                <a:gd name="T63" fmla="*/ 37 h 140"/>
                <a:gd name="T64" fmla="*/ 128 w 136"/>
                <a:gd name="T65" fmla="*/ 60 h 140"/>
                <a:gd name="T66" fmla="*/ 126 w 136"/>
                <a:gd name="T67" fmla="*/ 55 h 140"/>
                <a:gd name="T68" fmla="*/ 126 w 136"/>
                <a:gd name="T69" fmla="*/ 52 h 140"/>
                <a:gd name="T70" fmla="*/ 106 w 136"/>
                <a:gd name="T71" fmla="*/ 41 h 140"/>
                <a:gd name="T72" fmla="*/ 87 w 136"/>
                <a:gd name="T73" fmla="*/ 52 h 140"/>
                <a:gd name="T74" fmla="*/ 86 w 136"/>
                <a:gd name="T75" fmla="*/ 55 h 140"/>
                <a:gd name="T76" fmla="*/ 85 w 136"/>
                <a:gd name="T77" fmla="*/ 60 h 140"/>
                <a:gd name="T78" fmla="*/ 81 w 136"/>
                <a:gd name="T79" fmla="*/ 75 h 140"/>
                <a:gd name="T80" fmla="*/ 132 w 136"/>
                <a:gd name="T81" fmla="*/ 75 h 140"/>
                <a:gd name="T82" fmla="*/ 128 w 136"/>
                <a:gd name="T83" fmla="*/ 60 h 140"/>
                <a:gd name="T84" fmla="*/ 136 w 136"/>
                <a:gd name="T85" fmla="*/ 78 h 140"/>
                <a:gd name="T86" fmla="*/ 136 w 136"/>
                <a:gd name="T87" fmla="*/ 78 h 140"/>
                <a:gd name="T88" fmla="*/ 7 w 136"/>
                <a:gd name="T89" fmla="*/ 78 h 140"/>
                <a:gd name="T90" fmla="*/ 7 w 136"/>
                <a:gd name="T91" fmla="*/ 89 h 140"/>
                <a:gd name="T92" fmla="*/ 125 w 136"/>
                <a:gd name="T93" fmla="*/ 89 h 140"/>
                <a:gd name="T94" fmla="*/ 125 w 136"/>
                <a:gd name="T95" fmla="*/ 140 h 140"/>
                <a:gd name="T96" fmla="*/ 136 w 136"/>
                <a:gd name="T97" fmla="*/ 140 h 140"/>
                <a:gd name="T98" fmla="*/ 136 w 136"/>
                <a:gd name="T99" fmla="*/ 78 h 140"/>
                <a:gd name="T100" fmla="*/ 39 w 136"/>
                <a:gd name="T101" fmla="*/ 75 h 140"/>
                <a:gd name="T102" fmla="*/ 63 w 136"/>
                <a:gd name="T103" fmla="*/ 77 h 140"/>
                <a:gd name="T104" fmla="*/ 63 w 136"/>
                <a:gd name="T105" fmla="*/ 73 h 140"/>
                <a:gd name="T106" fmla="*/ 39 w 136"/>
                <a:gd name="T107" fmla="*/ 71 h 140"/>
                <a:gd name="T108" fmla="*/ 39 w 136"/>
                <a:gd name="T109" fmla="*/ 75 h 140"/>
                <a:gd name="T110" fmla="*/ 14 w 136"/>
                <a:gd name="T111" fmla="*/ 76 h 140"/>
                <a:gd name="T112" fmla="*/ 32 w 136"/>
                <a:gd name="T113" fmla="*/ 76 h 140"/>
                <a:gd name="T114" fmla="*/ 32 w 136"/>
                <a:gd name="T115" fmla="*/ 72 h 140"/>
                <a:gd name="T116" fmla="*/ 14 w 136"/>
                <a:gd name="T117" fmla="*/ 72 h 140"/>
                <a:gd name="T118" fmla="*/ 14 w 136"/>
                <a:gd name="T119" fmla="*/ 7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" h="140">
                  <a:moveTo>
                    <a:pt x="15" y="69"/>
                  </a:moveTo>
                  <a:cubicBezTo>
                    <a:pt x="8" y="69"/>
                    <a:pt x="0" y="64"/>
                    <a:pt x="0" y="5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8" y="33"/>
                    <a:pt x="15" y="33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7" y="30"/>
                    <a:pt x="42" y="32"/>
                    <a:pt x="42" y="39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4"/>
                    <a:pt x="37" y="69"/>
                    <a:pt x="31" y="69"/>
                  </a:cubicBezTo>
                  <a:lnTo>
                    <a:pt x="15" y="69"/>
                  </a:lnTo>
                  <a:close/>
                  <a:moveTo>
                    <a:pt x="106" y="6"/>
                  </a:moveTo>
                  <a:cubicBezTo>
                    <a:pt x="97" y="6"/>
                    <a:pt x="90" y="13"/>
                    <a:pt x="90" y="22"/>
                  </a:cubicBezTo>
                  <a:cubicBezTo>
                    <a:pt x="90" y="31"/>
                    <a:pt x="97" y="38"/>
                    <a:pt x="106" y="38"/>
                  </a:cubicBezTo>
                  <a:cubicBezTo>
                    <a:pt x="114" y="38"/>
                    <a:pt x="122" y="31"/>
                    <a:pt x="122" y="22"/>
                  </a:cubicBezTo>
                  <a:cubicBezTo>
                    <a:pt x="122" y="13"/>
                    <a:pt x="114" y="6"/>
                    <a:pt x="106" y="6"/>
                  </a:cubicBezTo>
                  <a:close/>
                  <a:moveTo>
                    <a:pt x="84" y="37"/>
                  </a:moveTo>
                  <a:cubicBezTo>
                    <a:pt x="91" y="41"/>
                    <a:pt x="91" y="41"/>
                    <a:pt x="91" y="41"/>
                  </a:cubicBezTo>
                  <a:cubicBezTo>
                    <a:pt x="93" y="42"/>
                    <a:pt x="95" y="41"/>
                    <a:pt x="95" y="40"/>
                  </a:cubicBezTo>
                  <a:cubicBezTo>
                    <a:pt x="96" y="38"/>
                    <a:pt x="95" y="37"/>
                    <a:pt x="93" y="36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7" y="31"/>
                    <a:pt x="86" y="27"/>
                    <a:pt x="86" y="22"/>
                  </a:cubicBezTo>
                  <a:cubicBezTo>
                    <a:pt x="86" y="11"/>
                    <a:pt x="95" y="2"/>
                    <a:pt x="106" y="2"/>
                  </a:cubicBezTo>
                  <a:cubicBezTo>
                    <a:pt x="117" y="2"/>
                    <a:pt x="125" y="11"/>
                    <a:pt x="125" y="22"/>
                  </a:cubicBezTo>
                  <a:cubicBezTo>
                    <a:pt x="125" y="23"/>
                    <a:pt x="125" y="24"/>
                    <a:pt x="125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7" y="24"/>
                    <a:pt x="127" y="23"/>
                    <a:pt x="127" y="22"/>
                  </a:cubicBezTo>
                  <a:cubicBezTo>
                    <a:pt x="127" y="10"/>
                    <a:pt x="118" y="0"/>
                    <a:pt x="106" y="0"/>
                  </a:cubicBezTo>
                  <a:cubicBezTo>
                    <a:pt x="94" y="0"/>
                    <a:pt x="84" y="10"/>
                    <a:pt x="84" y="22"/>
                  </a:cubicBezTo>
                  <a:cubicBezTo>
                    <a:pt x="84" y="26"/>
                    <a:pt x="85" y="30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5" y="32"/>
                    <a:pt x="83" y="32"/>
                    <a:pt x="82" y="34"/>
                  </a:cubicBezTo>
                  <a:cubicBezTo>
                    <a:pt x="81" y="35"/>
                    <a:pt x="82" y="37"/>
                    <a:pt x="84" y="37"/>
                  </a:cubicBezTo>
                  <a:close/>
                  <a:moveTo>
                    <a:pt x="128" y="60"/>
                  </a:moveTo>
                  <a:cubicBezTo>
                    <a:pt x="127" y="58"/>
                    <a:pt x="127" y="57"/>
                    <a:pt x="126" y="5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0"/>
                    <a:pt x="122" y="41"/>
                    <a:pt x="106" y="41"/>
                  </a:cubicBezTo>
                  <a:cubicBezTo>
                    <a:pt x="92" y="41"/>
                    <a:pt x="87" y="50"/>
                    <a:pt x="87" y="52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5" y="57"/>
                    <a:pt x="85" y="58"/>
                    <a:pt x="85" y="60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132" y="75"/>
                    <a:pt x="132" y="75"/>
                    <a:pt x="132" y="75"/>
                  </a:cubicBezTo>
                  <a:lnTo>
                    <a:pt x="128" y="60"/>
                  </a:lnTo>
                  <a:close/>
                  <a:moveTo>
                    <a:pt x="136" y="78"/>
                  </a:moveTo>
                  <a:cubicBezTo>
                    <a:pt x="136" y="78"/>
                    <a:pt x="136" y="78"/>
                    <a:pt x="136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78"/>
                    <a:pt x="136" y="78"/>
                    <a:pt x="136" y="78"/>
                  </a:cubicBezTo>
                  <a:close/>
                  <a:moveTo>
                    <a:pt x="39" y="75"/>
                  </a:moveTo>
                  <a:cubicBezTo>
                    <a:pt x="63" y="77"/>
                    <a:pt x="63" y="77"/>
                    <a:pt x="63" y="77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39" y="71"/>
                    <a:pt x="39" y="71"/>
                    <a:pt x="39" y="71"/>
                  </a:cubicBezTo>
                  <a:lnTo>
                    <a:pt x="39" y="75"/>
                  </a:lnTo>
                  <a:close/>
                  <a:moveTo>
                    <a:pt x="14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72"/>
                    <a:pt x="14" y="72"/>
                    <a:pt x="14" y="72"/>
                  </a:cubicBezTo>
                  <a:lnTo>
                    <a:pt x="14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113"/>
            <p:cNvSpPr>
              <a:spLocks noEditPoints="1"/>
            </p:cNvSpPr>
            <p:nvPr/>
          </p:nvSpPr>
          <p:spPr bwMode="auto">
            <a:xfrm>
              <a:off x="8669338" y="2292350"/>
              <a:ext cx="444500" cy="444500"/>
            </a:xfrm>
            <a:custGeom>
              <a:avLst/>
              <a:gdLst>
                <a:gd name="T0" fmla="*/ 70 w 140"/>
                <a:gd name="T1" fmla="*/ 140 h 140"/>
                <a:gd name="T2" fmla="*/ 26 w 140"/>
                <a:gd name="T3" fmla="*/ 123 h 140"/>
                <a:gd name="T4" fmla="*/ 70 w 140"/>
                <a:gd name="T5" fmla="*/ 128 h 140"/>
                <a:gd name="T6" fmla="*/ 128 w 140"/>
                <a:gd name="T7" fmla="*/ 70 h 140"/>
                <a:gd name="T8" fmla="*/ 70 w 140"/>
                <a:gd name="T9" fmla="*/ 12 h 140"/>
                <a:gd name="T10" fmla="*/ 12 w 140"/>
                <a:gd name="T11" fmla="*/ 70 h 140"/>
                <a:gd name="T12" fmla="*/ 15 w 140"/>
                <a:gd name="T13" fmla="*/ 113 h 140"/>
                <a:gd name="T14" fmla="*/ 15 w 140"/>
                <a:gd name="T15" fmla="*/ 113 h 140"/>
                <a:gd name="T16" fmla="*/ 70 w 140"/>
                <a:gd name="T17" fmla="*/ 0 h 140"/>
                <a:gd name="T18" fmla="*/ 56 w 140"/>
                <a:gd name="T19" fmla="*/ 109 h 140"/>
                <a:gd name="T20" fmla="*/ 53 w 140"/>
                <a:gd name="T21" fmla="*/ 107 h 140"/>
                <a:gd name="T22" fmla="*/ 40 w 140"/>
                <a:gd name="T23" fmla="*/ 109 h 140"/>
                <a:gd name="T24" fmla="*/ 119 w 140"/>
                <a:gd name="T25" fmla="*/ 70 h 140"/>
                <a:gd name="T26" fmla="*/ 21 w 140"/>
                <a:gd name="T27" fmla="*/ 70 h 140"/>
                <a:gd name="T28" fmla="*/ 36 w 140"/>
                <a:gd name="T29" fmla="*/ 92 h 140"/>
                <a:gd name="T30" fmla="*/ 31 w 140"/>
                <a:gd name="T31" fmla="*/ 85 h 140"/>
                <a:gd name="T32" fmla="*/ 31 w 140"/>
                <a:gd name="T33" fmla="*/ 81 h 140"/>
                <a:gd name="T34" fmla="*/ 30 w 140"/>
                <a:gd name="T35" fmla="*/ 70 h 140"/>
                <a:gd name="T36" fmla="*/ 70 w 140"/>
                <a:gd name="T37" fmla="*/ 30 h 140"/>
                <a:gd name="T38" fmla="*/ 111 w 140"/>
                <a:gd name="T39" fmla="*/ 70 h 140"/>
                <a:gd name="T40" fmla="*/ 70 w 140"/>
                <a:gd name="T41" fmla="*/ 111 h 140"/>
                <a:gd name="T42" fmla="*/ 56 w 140"/>
                <a:gd name="T43" fmla="*/ 109 h 140"/>
                <a:gd name="T44" fmla="*/ 60 w 140"/>
                <a:gd name="T45" fmla="*/ 94 h 140"/>
                <a:gd name="T46" fmla="*/ 70 w 140"/>
                <a:gd name="T47" fmla="*/ 102 h 140"/>
                <a:gd name="T48" fmla="*/ 70 w 140"/>
                <a:gd name="T49" fmla="*/ 39 h 140"/>
                <a:gd name="T50" fmla="*/ 40 w 140"/>
                <a:gd name="T51" fmla="*/ 79 h 140"/>
                <a:gd name="T52" fmla="*/ 44 w 140"/>
                <a:gd name="T53" fmla="*/ 70 h 140"/>
                <a:gd name="T54" fmla="*/ 96 w 140"/>
                <a:gd name="T55" fmla="*/ 70 h 140"/>
                <a:gd name="T56" fmla="*/ 38 w 140"/>
                <a:gd name="T57" fmla="*/ 107 h 140"/>
                <a:gd name="T58" fmla="*/ 47 w 140"/>
                <a:gd name="T59" fmla="*/ 98 h 140"/>
                <a:gd name="T60" fmla="*/ 56 w 140"/>
                <a:gd name="T61" fmla="*/ 106 h 140"/>
                <a:gd name="T62" fmla="*/ 56 w 140"/>
                <a:gd name="T63" fmla="*/ 106 h 140"/>
                <a:gd name="T64" fmla="*/ 58 w 140"/>
                <a:gd name="T65" fmla="*/ 93 h 140"/>
                <a:gd name="T66" fmla="*/ 59 w 140"/>
                <a:gd name="T67" fmla="*/ 81 h 140"/>
                <a:gd name="T68" fmla="*/ 57 w 140"/>
                <a:gd name="T69" fmla="*/ 80 h 140"/>
                <a:gd name="T70" fmla="*/ 41 w 140"/>
                <a:gd name="T71" fmla="*/ 81 h 140"/>
                <a:gd name="T72" fmla="*/ 32 w 140"/>
                <a:gd name="T73" fmla="*/ 83 h 140"/>
                <a:gd name="T74" fmla="*/ 41 w 140"/>
                <a:gd name="T75" fmla="*/ 91 h 140"/>
                <a:gd name="T76" fmla="*/ 31 w 140"/>
                <a:gd name="T77" fmla="*/ 100 h 140"/>
                <a:gd name="T78" fmla="*/ 17 w 140"/>
                <a:gd name="T79" fmla="*/ 115 h 140"/>
                <a:gd name="T80" fmla="*/ 16 w 140"/>
                <a:gd name="T81" fmla="*/ 118 h 140"/>
                <a:gd name="T82" fmla="*/ 20 w 140"/>
                <a:gd name="T83" fmla="*/ 123 h 140"/>
                <a:gd name="T84" fmla="*/ 24 w 140"/>
                <a:gd name="T85" fmla="*/ 121 h 140"/>
                <a:gd name="T86" fmla="*/ 38 w 140"/>
                <a:gd name="T87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140">
                  <a:moveTo>
                    <a:pt x="140" y="70"/>
                  </a:moveTo>
                  <a:cubicBezTo>
                    <a:pt x="140" y="109"/>
                    <a:pt x="109" y="140"/>
                    <a:pt x="70" y="140"/>
                  </a:cubicBezTo>
                  <a:cubicBezTo>
                    <a:pt x="53" y="140"/>
                    <a:pt x="37" y="134"/>
                    <a:pt x="25" y="124"/>
                  </a:cubicBezTo>
                  <a:cubicBezTo>
                    <a:pt x="25" y="123"/>
                    <a:pt x="25" y="123"/>
                    <a:pt x="26" y="123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44" y="123"/>
                    <a:pt x="56" y="128"/>
                    <a:pt x="70" y="128"/>
                  </a:cubicBezTo>
                  <a:cubicBezTo>
                    <a:pt x="86" y="128"/>
                    <a:pt x="101" y="122"/>
                    <a:pt x="111" y="111"/>
                  </a:cubicBezTo>
                  <a:cubicBezTo>
                    <a:pt x="122" y="101"/>
                    <a:pt x="128" y="86"/>
                    <a:pt x="128" y="70"/>
                  </a:cubicBezTo>
                  <a:cubicBezTo>
                    <a:pt x="128" y="54"/>
                    <a:pt x="122" y="40"/>
                    <a:pt x="111" y="29"/>
                  </a:cubicBezTo>
                  <a:cubicBezTo>
                    <a:pt x="101" y="19"/>
                    <a:pt x="86" y="12"/>
                    <a:pt x="70" y="12"/>
                  </a:cubicBezTo>
                  <a:cubicBezTo>
                    <a:pt x="54" y="12"/>
                    <a:pt x="40" y="19"/>
                    <a:pt x="29" y="29"/>
                  </a:cubicBezTo>
                  <a:cubicBezTo>
                    <a:pt x="19" y="40"/>
                    <a:pt x="12" y="54"/>
                    <a:pt x="12" y="70"/>
                  </a:cubicBezTo>
                  <a:cubicBezTo>
                    <a:pt x="12" y="83"/>
                    <a:pt x="17" y="95"/>
                    <a:pt x="24" y="105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6" y="101"/>
                    <a:pt x="0" y="87"/>
                    <a:pt x="0" y="70"/>
                  </a:cubicBezTo>
                  <a:cubicBezTo>
                    <a:pt x="0" y="32"/>
                    <a:pt x="32" y="0"/>
                    <a:pt x="70" y="0"/>
                  </a:cubicBezTo>
                  <a:cubicBezTo>
                    <a:pt x="109" y="0"/>
                    <a:pt x="140" y="32"/>
                    <a:pt x="140" y="70"/>
                  </a:cubicBezTo>
                  <a:close/>
                  <a:moveTo>
                    <a:pt x="56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1" y="106"/>
                    <a:pt x="48" y="104"/>
                    <a:pt x="46" y="103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8" y="115"/>
                    <a:pt x="59" y="119"/>
                    <a:pt x="70" y="119"/>
                  </a:cubicBezTo>
                  <a:cubicBezTo>
                    <a:pt x="97" y="119"/>
                    <a:pt x="119" y="97"/>
                    <a:pt x="119" y="70"/>
                  </a:cubicBezTo>
                  <a:cubicBezTo>
                    <a:pt x="119" y="43"/>
                    <a:pt x="97" y="21"/>
                    <a:pt x="70" y="21"/>
                  </a:cubicBezTo>
                  <a:cubicBezTo>
                    <a:pt x="43" y="21"/>
                    <a:pt x="21" y="43"/>
                    <a:pt x="21" y="70"/>
                  </a:cubicBezTo>
                  <a:cubicBezTo>
                    <a:pt x="21" y="81"/>
                    <a:pt x="25" y="90"/>
                    <a:pt x="30" y="98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1"/>
                    <a:pt x="34" y="89"/>
                    <a:pt x="34" y="88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0" y="84"/>
                    <a:pt x="30" y="83"/>
                    <a:pt x="30" y="82"/>
                  </a:cubicBezTo>
                  <a:cubicBezTo>
                    <a:pt x="30" y="82"/>
                    <a:pt x="30" y="81"/>
                    <a:pt x="31" y="81"/>
                  </a:cubicBezTo>
                  <a:cubicBezTo>
                    <a:pt x="31" y="81"/>
                    <a:pt x="31" y="80"/>
                    <a:pt x="31" y="80"/>
                  </a:cubicBezTo>
                  <a:cubicBezTo>
                    <a:pt x="30" y="77"/>
                    <a:pt x="30" y="74"/>
                    <a:pt x="30" y="70"/>
                  </a:cubicBezTo>
                  <a:cubicBezTo>
                    <a:pt x="30" y="59"/>
                    <a:pt x="34" y="49"/>
                    <a:pt x="42" y="42"/>
                  </a:cubicBezTo>
                  <a:cubicBezTo>
                    <a:pt x="49" y="34"/>
                    <a:pt x="59" y="30"/>
                    <a:pt x="70" y="30"/>
                  </a:cubicBezTo>
                  <a:cubicBezTo>
                    <a:pt x="82" y="30"/>
                    <a:pt x="92" y="34"/>
                    <a:pt x="99" y="42"/>
                  </a:cubicBezTo>
                  <a:cubicBezTo>
                    <a:pt x="106" y="49"/>
                    <a:pt x="111" y="59"/>
                    <a:pt x="111" y="70"/>
                  </a:cubicBezTo>
                  <a:cubicBezTo>
                    <a:pt x="111" y="82"/>
                    <a:pt x="106" y="92"/>
                    <a:pt x="99" y="99"/>
                  </a:cubicBezTo>
                  <a:cubicBezTo>
                    <a:pt x="92" y="106"/>
                    <a:pt x="82" y="111"/>
                    <a:pt x="70" y="111"/>
                  </a:cubicBezTo>
                  <a:cubicBezTo>
                    <a:pt x="66" y="111"/>
                    <a:pt x="61" y="110"/>
                    <a:pt x="57" y="109"/>
                  </a:cubicBezTo>
                  <a:cubicBezTo>
                    <a:pt x="57" y="109"/>
                    <a:pt x="56" y="109"/>
                    <a:pt x="56" y="109"/>
                  </a:cubicBezTo>
                  <a:close/>
                  <a:moveTo>
                    <a:pt x="70" y="96"/>
                  </a:moveTo>
                  <a:cubicBezTo>
                    <a:pt x="67" y="96"/>
                    <a:pt x="63" y="96"/>
                    <a:pt x="60" y="94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3" y="101"/>
                    <a:pt x="66" y="102"/>
                    <a:pt x="70" y="102"/>
                  </a:cubicBezTo>
                  <a:cubicBezTo>
                    <a:pt x="88" y="102"/>
                    <a:pt x="102" y="88"/>
                    <a:pt x="102" y="70"/>
                  </a:cubicBezTo>
                  <a:cubicBezTo>
                    <a:pt x="102" y="53"/>
                    <a:pt x="88" y="39"/>
                    <a:pt x="70" y="39"/>
                  </a:cubicBezTo>
                  <a:cubicBezTo>
                    <a:pt x="53" y="39"/>
                    <a:pt x="39" y="53"/>
                    <a:pt x="39" y="70"/>
                  </a:cubicBezTo>
                  <a:cubicBezTo>
                    <a:pt x="39" y="73"/>
                    <a:pt x="39" y="76"/>
                    <a:pt x="40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5" y="76"/>
                    <a:pt x="44" y="73"/>
                    <a:pt x="44" y="70"/>
                  </a:cubicBezTo>
                  <a:cubicBezTo>
                    <a:pt x="44" y="56"/>
                    <a:pt x="56" y="44"/>
                    <a:pt x="70" y="44"/>
                  </a:cubicBezTo>
                  <a:cubicBezTo>
                    <a:pt x="85" y="44"/>
                    <a:pt x="96" y="56"/>
                    <a:pt x="96" y="70"/>
                  </a:cubicBezTo>
                  <a:cubicBezTo>
                    <a:pt x="96" y="85"/>
                    <a:pt x="85" y="96"/>
                    <a:pt x="70" y="96"/>
                  </a:cubicBezTo>
                  <a:close/>
                  <a:moveTo>
                    <a:pt x="38" y="107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0"/>
                    <a:pt x="58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6" y="116"/>
                    <a:pt x="16" y="117"/>
                    <a:pt x="16" y="118"/>
                  </a:cubicBezTo>
                  <a:cubicBezTo>
                    <a:pt x="16" y="119"/>
                    <a:pt x="16" y="121"/>
                    <a:pt x="17" y="121"/>
                  </a:cubicBezTo>
                  <a:cubicBezTo>
                    <a:pt x="18" y="122"/>
                    <a:pt x="19" y="123"/>
                    <a:pt x="20" y="123"/>
                  </a:cubicBezTo>
                  <a:cubicBezTo>
                    <a:pt x="21" y="123"/>
                    <a:pt x="22" y="123"/>
                    <a:pt x="23" y="122"/>
                  </a:cubicBezTo>
                  <a:cubicBezTo>
                    <a:pt x="23" y="122"/>
                    <a:pt x="24" y="122"/>
                    <a:pt x="24" y="121"/>
                  </a:cubicBezTo>
                  <a:cubicBezTo>
                    <a:pt x="32" y="114"/>
                    <a:pt x="32" y="114"/>
                    <a:pt x="32" y="114"/>
                  </a:cubicBezTo>
                  <a:lnTo>
                    <a:pt x="38" y="1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114"/>
            <p:cNvSpPr>
              <a:spLocks noEditPoints="1"/>
            </p:cNvSpPr>
            <p:nvPr/>
          </p:nvSpPr>
          <p:spPr bwMode="auto">
            <a:xfrm>
              <a:off x="6907213" y="3206750"/>
              <a:ext cx="336550" cy="444500"/>
            </a:xfrm>
            <a:custGeom>
              <a:avLst/>
              <a:gdLst>
                <a:gd name="T0" fmla="*/ 53 w 106"/>
                <a:gd name="T1" fmla="*/ 0 h 140"/>
                <a:gd name="T2" fmla="*/ 21 w 106"/>
                <a:gd name="T3" fmla="*/ 98 h 140"/>
                <a:gd name="T4" fmla="*/ 23 w 106"/>
                <a:gd name="T5" fmla="*/ 111 h 140"/>
                <a:gd name="T6" fmla="*/ 30 w 106"/>
                <a:gd name="T7" fmla="*/ 129 h 140"/>
                <a:gd name="T8" fmla="*/ 76 w 106"/>
                <a:gd name="T9" fmla="*/ 129 h 140"/>
                <a:gd name="T10" fmla="*/ 83 w 106"/>
                <a:gd name="T11" fmla="*/ 111 h 140"/>
                <a:gd name="T12" fmla="*/ 84 w 106"/>
                <a:gd name="T13" fmla="*/ 98 h 140"/>
                <a:gd name="T14" fmla="*/ 75 w 106"/>
                <a:gd name="T15" fmla="*/ 122 h 140"/>
                <a:gd name="T16" fmla="*/ 27 w 106"/>
                <a:gd name="T17" fmla="*/ 118 h 140"/>
                <a:gd name="T18" fmla="*/ 75 w 106"/>
                <a:gd name="T19" fmla="*/ 115 h 140"/>
                <a:gd name="T20" fmla="*/ 75 w 106"/>
                <a:gd name="T21" fmla="*/ 122 h 140"/>
                <a:gd name="T22" fmla="*/ 30 w 106"/>
                <a:gd name="T23" fmla="*/ 107 h 140"/>
                <a:gd name="T24" fmla="*/ 30 w 106"/>
                <a:gd name="T25" fmla="*/ 101 h 140"/>
                <a:gd name="T26" fmla="*/ 79 w 106"/>
                <a:gd name="T27" fmla="*/ 104 h 140"/>
                <a:gd name="T28" fmla="*/ 49 w 106"/>
                <a:gd name="T29" fmla="*/ 81 h 140"/>
                <a:gd name="T30" fmla="*/ 55 w 106"/>
                <a:gd name="T31" fmla="*/ 83 h 140"/>
                <a:gd name="T32" fmla="*/ 55 w 106"/>
                <a:gd name="T33" fmla="*/ 65 h 140"/>
                <a:gd name="T34" fmla="*/ 60 w 106"/>
                <a:gd name="T35" fmla="*/ 63 h 140"/>
                <a:gd name="T36" fmla="*/ 65 w 106"/>
                <a:gd name="T37" fmla="*/ 66 h 140"/>
                <a:gd name="T38" fmla="*/ 64 w 106"/>
                <a:gd name="T39" fmla="*/ 93 h 140"/>
                <a:gd name="T40" fmla="*/ 40 w 106"/>
                <a:gd name="T41" fmla="*/ 91 h 140"/>
                <a:gd name="T42" fmla="*/ 44 w 106"/>
                <a:gd name="T43" fmla="*/ 64 h 140"/>
                <a:gd name="T44" fmla="*/ 50 w 106"/>
                <a:gd name="T45" fmla="*/ 65 h 140"/>
                <a:gd name="T46" fmla="*/ 49 w 106"/>
                <a:gd name="T47" fmla="*/ 81 h 140"/>
                <a:gd name="T48" fmla="*/ 53 w 106"/>
                <a:gd name="T49" fmla="*/ 68 h 140"/>
                <a:gd name="T50" fmla="*/ 53 w 106"/>
                <a:gd name="T51" fmla="*/ 80 h 140"/>
                <a:gd name="T52" fmla="*/ 52 w 106"/>
                <a:gd name="T53" fmla="*/ 80 h 140"/>
                <a:gd name="T54" fmla="*/ 78 w 106"/>
                <a:gd name="T55" fmla="*/ 94 h 140"/>
                <a:gd name="T56" fmla="*/ 68 w 106"/>
                <a:gd name="T57" fmla="*/ 93 h 140"/>
                <a:gd name="T58" fmla="*/ 69 w 106"/>
                <a:gd name="T59" fmla="*/ 65 h 140"/>
                <a:gd name="T60" fmla="*/ 60 w 106"/>
                <a:gd name="T61" fmla="*/ 59 h 140"/>
                <a:gd name="T62" fmla="*/ 47 w 106"/>
                <a:gd name="T63" fmla="*/ 60 h 140"/>
                <a:gd name="T64" fmla="*/ 35 w 106"/>
                <a:gd name="T65" fmla="*/ 78 h 140"/>
                <a:gd name="T66" fmla="*/ 30 w 106"/>
                <a:gd name="T67" fmla="*/ 93 h 140"/>
                <a:gd name="T68" fmla="*/ 7 w 106"/>
                <a:gd name="T69" fmla="*/ 55 h 140"/>
                <a:gd name="T70" fmla="*/ 53 w 106"/>
                <a:gd name="T71" fmla="*/ 8 h 140"/>
                <a:gd name="T72" fmla="*/ 98 w 106"/>
                <a:gd name="T73" fmla="*/ 5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40">
                  <a:moveTo>
                    <a:pt x="106" y="55"/>
                  </a:moveTo>
                  <a:cubicBezTo>
                    <a:pt x="106" y="25"/>
                    <a:pt x="82" y="0"/>
                    <a:pt x="53" y="0"/>
                  </a:cubicBezTo>
                  <a:cubicBezTo>
                    <a:pt x="24" y="0"/>
                    <a:pt x="0" y="25"/>
                    <a:pt x="0" y="55"/>
                  </a:cubicBezTo>
                  <a:cubicBezTo>
                    <a:pt x="0" y="72"/>
                    <a:pt x="8" y="88"/>
                    <a:pt x="21" y="98"/>
                  </a:cubicBezTo>
                  <a:cubicBezTo>
                    <a:pt x="20" y="100"/>
                    <a:pt x="20" y="102"/>
                    <a:pt x="20" y="104"/>
                  </a:cubicBezTo>
                  <a:cubicBezTo>
                    <a:pt x="20" y="107"/>
                    <a:pt x="21" y="109"/>
                    <a:pt x="23" y="111"/>
                  </a:cubicBezTo>
                  <a:cubicBezTo>
                    <a:pt x="21" y="113"/>
                    <a:pt x="20" y="116"/>
                    <a:pt x="20" y="118"/>
                  </a:cubicBezTo>
                  <a:cubicBezTo>
                    <a:pt x="20" y="124"/>
                    <a:pt x="24" y="129"/>
                    <a:pt x="30" y="129"/>
                  </a:cubicBezTo>
                  <a:cubicBezTo>
                    <a:pt x="33" y="136"/>
                    <a:pt x="42" y="140"/>
                    <a:pt x="53" y="140"/>
                  </a:cubicBezTo>
                  <a:cubicBezTo>
                    <a:pt x="63" y="140"/>
                    <a:pt x="72" y="136"/>
                    <a:pt x="76" y="129"/>
                  </a:cubicBezTo>
                  <a:cubicBezTo>
                    <a:pt x="81" y="129"/>
                    <a:pt x="86" y="124"/>
                    <a:pt x="86" y="118"/>
                  </a:cubicBezTo>
                  <a:cubicBezTo>
                    <a:pt x="86" y="116"/>
                    <a:pt x="85" y="113"/>
                    <a:pt x="83" y="111"/>
                  </a:cubicBezTo>
                  <a:cubicBezTo>
                    <a:pt x="85" y="109"/>
                    <a:pt x="86" y="107"/>
                    <a:pt x="86" y="104"/>
                  </a:cubicBezTo>
                  <a:cubicBezTo>
                    <a:pt x="86" y="102"/>
                    <a:pt x="85" y="100"/>
                    <a:pt x="84" y="98"/>
                  </a:cubicBezTo>
                  <a:cubicBezTo>
                    <a:pt x="97" y="88"/>
                    <a:pt x="106" y="72"/>
                    <a:pt x="106" y="55"/>
                  </a:cubicBezTo>
                  <a:close/>
                  <a:moveTo>
                    <a:pt x="75" y="122"/>
                  </a:moveTo>
                  <a:cubicBezTo>
                    <a:pt x="30" y="122"/>
                    <a:pt x="30" y="122"/>
                    <a:pt x="30" y="122"/>
                  </a:cubicBezTo>
                  <a:cubicBezTo>
                    <a:pt x="29" y="122"/>
                    <a:pt x="27" y="120"/>
                    <a:pt x="27" y="118"/>
                  </a:cubicBezTo>
                  <a:cubicBezTo>
                    <a:pt x="27" y="117"/>
                    <a:pt x="29" y="115"/>
                    <a:pt x="30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7" y="115"/>
                    <a:pt x="79" y="117"/>
                    <a:pt x="79" y="118"/>
                  </a:cubicBezTo>
                  <a:cubicBezTo>
                    <a:pt x="79" y="120"/>
                    <a:pt x="77" y="122"/>
                    <a:pt x="75" y="122"/>
                  </a:cubicBezTo>
                  <a:close/>
                  <a:moveTo>
                    <a:pt x="75" y="107"/>
                  </a:moveTo>
                  <a:cubicBezTo>
                    <a:pt x="30" y="107"/>
                    <a:pt x="30" y="107"/>
                    <a:pt x="30" y="107"/>
                  </a:cubicBezTo>
                  <a:cubicBezTo>
                    <a:pt x="29" y="107"/>
                    <a:pt x="27" y="106"/>
                    <a:pt x="27" y="104"/>
                  </a:cubicBezTo>
                  <a:cubicBezTo>
                    <a:pt x="27" y="102"/>
                    <a:pt x="29" y="101"/>
                    <a:pt x="30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7" y="101"/>
                    <a:pt x="79" y="102"/>
                    <a:pt x="79" y="104"/>
                  </a:cubicBezTo>
                  <a:cubicBezTo>
                    <a:pt x="79" y="106"/>
                    <a:pt x="77" y="107"/>
                    <a:pt x="75" y="107"/>
                  </a:cubicBezTo>
                  <a:close/>
                  <a:moveTo>
                    <a:pt x="49" y="81"/>
                  </a:moveTo>
                  <a:cubicBezTo>
                    <a:pt x="49" y="82"/>
                    <a:pt x="50" y="84"/>
                    <a:pt x="53" y="84"/>
                  </a:cubicBezTo>
                  <a:cubicBezTo>
                    <a:pt x="53" y="84"/>
                    <a:pt x="54" y="84"/>
                    <a:pt x="55" y="83"/>
                  </a:cubicBezTo>
                  <a:cubicBezTo>
                    <a:pt x="57" y="82"/>
                    <a:pt x="58" y="79"/>
                    <a:pt x="58" y="76"/>
                  </a:cubicBezTo>
                  <a:cubicBezTo>
                    <a:pt x="58" y="72"/>
                    <a:pt x="57" y="68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8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3" y="63"/>
                    <a:pt x="64" y="64"/>
                    <a:pt x="65" y="66"/>
                  </a:cubicBezTo>
                  <a:cubicBezTo>
                    <a:pt x="66" y="69"/>
                    <a:pt x="67" y="72"/>
                    <a:pt x="67" y="76"/>
                  </a:cubicBezTo>
                  <a:cubicBezTo>
                    <a:pt x="67" y="82"/>
                    <a:pt x="65" y="89"/>
                    <a:pt x="64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2"/>
                    <a:pt x="40" y="92"/>
                    <a:pt x="40" y="91"/>
                  </a:cubicBezTo>
                  <a:cubicBezTo>
                    <a:pt x="40" y="87"/>
                    <a:pt x="39" y="83"/>
                    <a:pt x="39" y="78"/>
                  </a:cubicBezTo>
                  <a:cubicBezTo>
                    <a:pt x="39" y="72"/>
                    <a:pt x="40" y="66"/>
                    <a:pt x="44" y="64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3"/>
                    <a:pt x="49" y="64"/>
                    <a:pt x="50" y="65"/>
                  </a:cubicBezTo>
                  <a:cubicBezTo>
                    <a:pt x="49" y="68"/>
                    <a:pt x="48" y="72"/>
                    <a:pt x="48" y="75"/>
                  </a:cubicBezTo>
                  <a:cubicBezTo>
                    <a:pt x="48" y="78"/>
                    <a:pt x="48" y="79"/>
                    <a:pt x="49" y="81"/>
                  </a:cubicBezTo>
                  <a:close/>
                  <a:moveTo>
                    <a:pt x="51" y="75"/>
                  </a:moveTo>
                  <a:cubicBezTo>
                    <a:pt x="51" y="73"/>
                    <a:pt x="52" y="71"/>
                    <a:pt x="53" y="68"/>
                  </a:cubicBezTo>
                  <a:cubicBezTo>
                    <a:pt x="54" y="71"/>
                    <a:pt x="55" y="73"/>
                    <a:pt x="55" y="76"/>
                  </a:cubicBezTo>
                  <a:cubicBezTo>
                    <a:pt x="55" y="78"/>
                    <a:pt x="54" y="80"/>
                    <a:pt x="5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2" y="80"/>
                    <a:pt x="51" y="78"/>
                    <a:pt x="51" y="75"/>
                  </a:cubicBezTo>
                  <a:close/>
                  <a:moveTo>
                    <a:pt x="78" y="94"/>
                  </a:moveTo>
                  <a:cubicBezTo>
                    <a:pt x="77" y="93"/>
                    <a:pt x="76" y="93"/>
                    <a:pt x="75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9" y="89"/>
                    <a:pt x="70" y="82"/>
                    <a:pt x="71" y="76"/>
                  </a:cubicBezTo>
                  <a:cubicBezTo>
                    <a:pt x="70" y="72"/>
                    <a:pt x="70" y="68"/>
                    <a:pt x="69" y="65"/>
                  </a:cubicBezTo>
                  <a:cubicBezTo>
                    <a:pt x="67" y="62"/>
                    <a:pt x="64" y="59"/>
                    <a:pt x="61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7" y="59"/>
                    <a:pt x="54" y="60"/>
                    <a:pt x="53" y="62"/>
                  </a:cubicBezTo>
                  <a:cubicBezTo>
                    <a:pt x="51" y="61"/>
                    <a:pt x="49" y="60"/>
                    <a:pt x="47" y="60"/>
                  </a:cubicBezTo>
                  <a:cubicBezTo>
                    <a:pt x="45" y="60"/>
                    <a:pt x="43" y="60"/>
                    <a:pt x="42" y="61"/>
                  </a:cubicBezTo>
                  <a:cubicBezTo>
                    <a:pt x="36" y="65"/>
                    <a:pt x="35" y="72"/>
                    <a:pt x="35" y="78"/>
                  </a:cubicBezTo>
                  <a:cubicBezTo>
                    <a:pt x="35" y="84"/>
                    <a:pt x="36" y="89"/>
                    <a:pt x="37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3"/>
                    <a:pt x="28" y="93"/>
                    <a:pt x="28" y="94"/>
                  </a:cubicBezTo>
                  <a:cubicBezTo>
                    <a:pt x="15" y="85"/>
                    <a:pt x="7" y="71"/>
                    <a:pt x="7" y="55"/>
                  </a:cubicBezTo>
                  <a:cubicBezTo>
                    <a:pt x="7" y="42"/>
                    <a:pt x="12" y="30"/>
                    <a:pt x="21" y="21"/>
                  </a:cubicBezTo>
                  <a:cubicBezTo>
                    <a:pt x="29" y="13"/>
                    <a:pt x="40" y="8"/>
                    <a:pt x="53" y="8"/>
                  </a:cubicBezTo>
                  <a:cubicBezTo>
                    <a:pt x="65" y="8"/>
                    <a:pt x="77" y="13"/>
                    <a:pt x="85" y="21"/>
                  </a:cubicBezTo>
                  <a:cubicBezTo>
                    <a:pt x="93" y="30"/>
                    <a:pt x="98" y="42"/>
                    <a:pt x="98" y="55"/>
                  </a:cubicBezTo>
                  <a:cubicBezTo>
                    <a:pt x="98" y="71"/>
                    <a:pt x="90" y="85"/>
                    <a:pt x="78" y="94"/>
                  </a:cubicBezTo>
                  <a:close/>
                </a:path>
              </a:pathLst>
            </a:custGeom>
            <a:solidFill>
              <a:srgbClr val="FF9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Freeform 115"/>
            <p:cNvSpPr/>
            <p:nvPr/>
          </p:nvSpPr>
          <p:spPr bwMode="auto">
            <a:xfrm>
              <a:off x="5957888" y="4248150"/>
              <a:ext cx="419100" cy="190500"/>
            </a:xfrm>
            <a:custGeom>
              <a:avLst/>
              <a:gdLst>
                <a:gd name="T0" fmla="*/ 204 w 264"/>
                <a:gd name="T1" fmla="*/ 120 h 120"/>
                <a:gd name="T2" fmla="*/ 204 w 264"/>
                <a:gd name="T3" fmla="*/ 78 h 120"/>
                <a:gd name="T4" fmla="*/ 60 w 264"/>
                <a:gd name="T5" fmla="*/ 78 h 120"/>
                <a:gd name="T6" fmla="*/ 60 w 264"/>
                <a:gd name="T7" fmla="*/ 120 h 120"/>
                <a:gd name="T8" fmla="*/ 0 w 264"/>
                <a:gd name="T9" fmla="*/ 60 h 120"/>
                <a:gd name="T10" fmla="*/ 60 w 264"/>
                <a:gd name="T11" fmla="*/ 0 h 120"/>
                <a:gd name="T12" fmla="*/ 60 w 264"/>
                <a:gd name="T13" fmla="*/ 42 h 120"/>
                <a:gd name="T14" fmla="*/ 204 w 264"/>
                <a:gd name="T15" fmla="*/ 42 h 120"/>
                <a:gd name="T16" fmla="*/ 204 w 264"/>
                <a:gd name="T17" fmla="*/ 0 h 120"/>
                <a:gd name="T18" fmla="*/ 264 w 264"/>
                <a:gd name="T19" fmla="*/ 60 h 120"/>
                <a:gd name="T20" fmla="*/ 204 w 264"/>
                <a:gd name="T2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120">
                  <a:moveTo>
                    <a:pt x="204" y="120"/>
                  </a:moveTo>
                  <a:lnTo>
                    <a:pt x="204" y="78"/>
                  </a:lnTo>
                  <a:lnTo>
                    <a:pt x="60" y="78"/>
                  </a:lnTo>
                  <a:lnTo>
                    <a:pt x="60" y="120"/>
                  </a:lnTo>
                  <a:lnTo>
                    <a:pt x="0" y="60"/>
                  </a:lnTo>
                  <a:lnTo>
                    <a:pt x="60" y="0"/>
                  </a:lnTo>
                  <a:lnTo>
                    <a:pt x="60" y="42"/>
                  </a:lnTo>
                  <a:lnTo>
                    <a:pt x="204" y="42"/>
                  </a:lnTo>
                  <a:lnTo>
                    <a:pt x="204" y="0"/>
                  </a:lnTo>
                  <a:lnTo>
                    <a:pt x="264" y="60"/>
                  </a:lnTo>
                  <a:lnTo>
                    <a:pt x="204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116"/>
            <p:cNvSpPr>
              <a:spLocks noEditPoints="1"/>
            </p:cNvSpPr>
            <p:nvPr/>
          </p:nvSpPr>
          <p:spPr bwMode="auto">
            <a:xfrm>
              <a:off x="5048250" y="4133850"/>
              <a:ext cx="417513" cy="419100"/>
            </a:xfrm>
            <a:custGeom>
              <a:avLst/>
              <a:gdLst>
                <a:gd name="T0" fmla="*/ 121 w 263"/>
                <a:gd name="T1" fmla="*/ 172 h 264"/>
                <a:gd name="T2" fmla="*/ 64 w 263"/>
                <a:gd name="T3" fmla="*/ 230 h 264"/>
                <a:gd name="T4" fmla="*/ 97 w 263"/>
                <a:gd name="T5" fmla="*/ 264 h 264"/>
                <a:gd name="T6" fmla="*/ 0 w 263"/>
                <a:gd name="T7" fmla="*/ 264 h 264"/>
                <a:gd name="T8" fmla="*/ 0 w 263"/>
                <a:gd name="T9" fmla="*/ 168 h 264"/>
                <a:gd name="T10" fmla="*/ 34 w 263"/>
                <a:gd name="T11" fmla="*/ 202 h 264"/>
                <a:gd name="T12" fmla="*/ 93 w 263"/>
                <a:gd name="T13" fmla="*/ 142 h 264"/>
                <a:gd name="T14" fmla="*/ 121 w 263"/>
                <a:gd name="T15" fmla="*/ 172 h 264"/>
                <a:gd name="T16" fmla="*/ 167 w 263"/>
                <a:gd name="T17" fmla="*/ 0 h 264"/>
                <a:gd name="T18" fmla="*/ 201 w 263"/>
                <a:gd name="T19" fmla="*/ 34 h 264"/>
                <a:gd name="T20" fmla="*/ 143 w 263"/>
                <a:gd name="T21" fmla="*/ 94 h 264"/>
                <a:gd name="T22" fmla="*/ 171 w 263"/>
                <a:gd name="T23" fmla="*/ 122 h 264"/>
                <a:gd name="T24" fmla="*/ 229 w 263"/>
                <a:gd name="T25" fmla="*/ 64 h 264"/>
                <a:gd name="T26" fmla="*/ 263 w 263"/>
                <a:gd name="T27" fmla="*/ 98 h 264"/>
                <a:gd name="T28" fmla="*/ 263 w 263"/>
                <a:gd name="T29" fmla="*/ 0 h 264"/>
                <a:gd name="T30" fmla="*/ 167 w 263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3" h="264">
                  <a:moveTo>
                    <a:pt x="121" y="172"/>
                  </a:moveTo>
                  <a:lnTo>
                    <a:pt x="64" y="230"/>
                  </a:lnTo>
                  <a:lnTo>
                    <a:pt x="97" y="264"/>
                  </a:lnTo>
                  <a:lnTo>
                    <a:pt x="0" y="264"/>
                  </a:lnTo>
                  <a:lnTo>
                    <a:pt x="0" y="168"/>
                  </a:lnTo>
                  <a:lnTo>
                    <a:pt x="34" y="202"/>
                  </a:lnTo>
                  <a:lnTo>
                    <a:pt x="93" y="142"/>
                  </a:lnTo>
                  <a:lnTo>
                    <a:pt x="121" y="172"/>
                  </a:lnTo>
                  <a:close/>
                  <a:moveTo>
                    <a:pt x="167" y="0"/>
                  </a:moveTo>
                  <a:lnTo>
                    <a:pt x="201" y="34"/>
                  </a:lnTo>
                  <a:lnTo>
                    <a:pt x="143" y="94"/>
                  </a:lnTo>
                  <a:lnTo>
                    <a:pt x="171" y="122"/>
                  </a:lnTo>
                  <a:lnTo>
                    <a:pt x="229" y="64"/>
                  </a:lnTo>
                  <a:lnTo>
                    <a:pt x="263" y="98"/>
                  </a:lnTo>
                  <a:lnTo>
                    <a:pt x="263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117"/>
            <p:cNvSpPr>
              <a:spLocks noEditPoints="1"/>
            </p:cNvSpPr>
            <p:nvPr/>
          </p:nvSpPr>
          <p:spPr bwMode="auto">
            <a:xfrm>
              <a:off x="9623425" y="3206750"/>
              <a:ext cx="352425" cy="444500"/>
            </a:xfrm>
            <a:custGeom>
              <a:avLst/>
              <a:gdLst>
                <a:gd name="T0" fmla="*/ 100 w 111"/>
                <a:gd name="T1" fmla="*/ 124 h 140"/>
                <a:gd name="T2" fmla="*/ 108 w 111"/>
                <a:gd name="T3" fmla="*/ 15 h 140"/>
                <a:gd name="T4" fmla="*/ 102 w 111"/>
                <a:gd name="T5" fmla="*/ 0 h 140"/>
                <a:gd name="T6" fmla="*/ 0 w 111"/>
                <a:gd name="T7" fmla="*/ 9 h 140"/>
                <a:gd name="T8" fmla="*/ 11 w 111"/>
                <a:gd name="T9" fmla="*/ 17 h 140"/>
                <a:gd name="T10" fmla="*/ 3 w 111"/>
                <a:gd name="T11" fmla="*/ 126 h 140"/>
                <a:gd name="T12" fmla="*/ 9 w 111"/>
                <a:gd name="T13" fmla="*/ 140 h 140"/>
                <a:gd name="T14" fmla="*/ 111 w 111"/>
                <a:gd name="T15" fmla="*/ 132 h 140"/>
                <a:gd name="T16" fmla="*/ 6 w 111"/>
                <a:gd name="T17" fmla="*/ 11 h 140"/>
                <a:gd name="T18" fmla="*/ 9 w 111"/>
                <a:gd name="T19" fmla="*/ 6 h 140"/>
                <a:gd name="T20" fmla="*/ 106 w 111"/>
                <a:gd name="T21" fmla="*/ 9 h 140"/>
                <a:gd name="T22" fmla="*/ 9 w 111"/>
                <a:gd name="T23" fmla="*/ 12 h 140"/>
                <a:gd name="T24" fmla="*/ 34 w 111"/>
                <a:gd name="T25" fmla="*/ 62 h 140"/>
                <a:gd name="T26" fmla="*/ 38 w 111"/>
                <a:gd name="T27" fmla="*/ 75 h 140"/>
                <a:gd name="T28" fmla="*/ 16 w 111"/>
                <a:gd name="T29" fmla="*/ 27 h 140"/>
                <a:gd name="T30" fmla="*/ 21 w 111"/>
                <a:gd name="T31" fmla="*/ 47 h 140"/>
                <a:gd name="T32" fmla="*/ 95 w 111"/>
                <a:gd name="T33" fmla="*/ 102 h 140"/>
                <a:gd name="T34" fmla="*/ 70 w 111"/>
                <a:gd name="T35" fmla="*/ 70 h 140"/>
                <a:gd name="T36" fmla="*/ 77 w 111"/>
                <a:gd name="T37" fmla="*/ 62 h 140"/>
                <a:gd name="T38" fmla="*/ 92 w 111"/>
                <a:gd name="T39" fmla="*/ 29 h 140"/>
                <a:gd name="T40" fmla="*/ 74 w 111"/>
                <a:gd name="T41" fmla="*/ 56 h 140"/>
                <a:gd name="T42" fmla="*/ 69 w 111"/>
                <a:gd name="T43" fmla="*/ 80 h 140"/>
                <a:gd name="T44" fmla="*/ 86 w 111"/>
                <a:gd name="T45" fmla="*/ 113 h 140"/>
                <a:gd name="T46" fmla="*/ 57 w 111"/>
                <a:gd name="T47" fmla="*/ 88 h 140"/>
                <a:gd name="T48" fmla="*/ 23 w 111"/>
                <a:gd name="T49" fmla="*/ 113 h 140"/>
                <a:gd name="T50" fmla="*/ 42 w 111"/>
                <a:gd name="T51" fmla="*/ 80 h 140"/>
                <a:gd name="T52" fmla="*/ 37 w 111"/>
                <a:gd name="T53" fmla="*/ 56 h 140"/>
                <a:gd name="T54" fmla="*/ 25 w 111"/>
                <a:gd name="T55" fmla="*/ 28 h 140"/>
                <a:gd name="T56" fmla="*/ 84 w 111"/>
                <a:gd name="T57" fmla="*/ 45 h 140"/>
                <a:gd name="T58" fmla="*/ 21 w 111"/>
                <a:gd name="T59" fmla="*/ 116 h 140"/>
                <a:gd name="T60" fmla="*/ 94 w 111"/>
                <a:gd name="T61" fmla="*/ 118 h 140"/>
                <a:gd name="T62" fmla="*/ 96 w 111"/>
                <a:gd name="T63" fmla="*/ 122 h 140"/>
                <a:gd name="T64" fmla="*/ 94 w 111"/>
                <a:gd name="T65" fmla="*/ 124 h 140"/>
                <a:gd name="T66" fmla="*/ 17 w 111"/>
                <a:gd name="T67" fmla="*/ 124 h 140"/>
                <a:gd name="T68" fmla="*/ 15 w 111"/>
                <a:gd name="T69" fmla="*/ 122 h 140"/>
                <a:gd name="T70" fmla="*/ 17 w 111"/>
                <a:gd name="T71" fmla="*/ 118 h 140"/>
                <a:gd name="T72" fmla="*/ 92 w 111"/>
                <a:gd name="T73" fmla="*/ 24 h 140"/>
                <a:gd name="T74" fmla="*/ 25 w 111"/>
                <a:gd name="T75" fmla="*/ 25 h 140"/>
                <a:gd name="T76" fmla="*/ 17 w 111"/>
                <a:gd name="T77" fmla="*/ 23 h 140"/>
                <a:gd name="T78" fmla="*/ 16 w 111"/>
                <a:gd name="T79" fmla="*/ 18 h 140"/>
                <a:gd name="T80" fmla="*/ 21 w 111"/>
                <a:gd name="T81" fmla="*/ 16 h 140"/>
                <a:gd name="T82" fmla="*/ 94 w 111"/>
                <a:gd name="T83" fmla="*/ 17 h 140"/>
                <a:gd name="T84" fmla="*/ 96 w 111"/>
                <a:gd name="T85" fmla="*/ 20 h 140"/>
                <a:gd name="T86" fmla="*/ 102 w 111"/>
                <a:gd name="T87" fmla="*/ 135 h 140"/>
                <a:gd name="T88" fmla="*/ 5 w 111"/>
                <a:gd name="T89" fmla="*/ 132 h 140"/>
                <a:gd name="T90" fmla="*/ 102 w 111"/>
                <a:gd name="T91" fmla="*/ 129 h 140"/>
                <a:gd name="T92" fmla="*/ 105 w 111"/>
                <a:gd name="T93" fmla="*/ 134 h 140"/>
                <a:gd name="T94" fmla="*/ 61 w 111"/>
                <a:gd name="T95" fmla="*/ 65 h 140"/>
                <a:gd name="T96" fmla="*/ 41 w 111"/>
                <a:gd name="T97" fmla="*/ 55 h 140"/>
                <a:gd name="T98" fmla="*/ 57 w 111"/>
                <a:gd name="T99" fmla="*/ 8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1" h="140">
                  <a:moveTo>
                    <a:pt x="108" y="126"/>
                  </a:moveTo>
                  <a:cubicBezTo>
                    <a:pt x="107" y="125"/>
                    <a:pt x="104" y="124"/>
                    <a:pt x="102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4" y="17"/>
                    <a:pt x="107" y="16"/>
                    <a:pt x="108" y="15"/>
                  </a:cubicBezTo>
                  <a:cubicBezTo>
                    <a:pt x="110" y="13"/>
                    <a:pt x="111" y="11"/>
                    <a:pt x="111" y="9"/>
                  </a:cubicBezTo>
                  <a:cubicBezTo>
                    <a:pt x="111" y="6"/>
                    <a:pt x="110" y="4"/>
                    <a:pt x="108" y="3"/>
                  </a:cubicBezTo>
                  <a:cubicBezTo>
                    <a:pt x="107" y="1"/>
                    <a:pt x="104" y="0"/>
                    <a:pt x="10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7" y="17"/>
                    <a:pt x="9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7" y="124"/>
                    <a:pt x="4" y="125"/>
                    <a:pt x="3" y="126"/>
                  </a:cubicBezTo>
                  <a:cubicBezTo>
                    <a:pt x="1" y="127"/>
                    <a:pt x="0" y="130"/>
                    <a:pt x="0" y="132"/>
                  </a:cubicBezTo>
                  <a:cubicBezTo>
                    <a:pt x="0" y="135"/>
                    <a:pt x="1" y="137"/>
                    <a:pt x="3" y="138"/>
                  </a:cubicBezTo>
                  <a:cubicBezTo>
                    <a:pt x="4" y="140"/>
                    <a:pt x="7" y="140"/>
                    <a:pt x="9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4" y="140"/>
                    <a:pt x="107" y="140"/>
                    <a:pt x="108" y="138"/>
                  </a:cubicBezTo>
                  <a:cubicBezTo>
                    <a:pt x="110" y="137"/>
                    <a:pt x="111" y="135"/>
                    <a:pt x="111" y="132"/>
                  </a:cubicBezTo>
                  <a:cubicBezTo>
                    <a:pt x="111" y="130"/>
                    <a:pt x="110" y="127"/>
                    <a:pt x="108" y="126"/>
                  </a:cubicBezTo>
                  <a:close/>
                  <a:moveTo>
                    <a:pt x="9" y="12"/>
                  </a:moveTo>
                  <a:cubicBezTo>
                    <a:pt x="8" y="12"/>
                    <a:pt x="7" y="11"/>
                    <a:pt x="6" y="11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6" y="7"/>
                    <a:pt x="106" y="8"/>
                    <a:pt x="106" y="9"/>
                  </a:cubicBezTo>
                  <a:cubicBezTo>
                    <a:pt x="106" y="9"/>
                    <a:pt x="106" y="10"/>
                    <a:pt x="105" y="11"/>
                  </a:cubicBezTo>
                  <a:cubicBezTo>
                    <a:pt x="104" y="11"/>
                    <a:pt x="103" y="12"/>
                    <a:pt x="102" y="12"/>
                  </a:cubicBezTo>
                  <a:lnTo>
                    <a:pt x="9" y="12"/>
                  </a:lnTo>
                  <a:close/>
                  <a:moveTo>
                    <a:pt x="21" y="47"/>
                  </a:moveTo>
                  <a:cubicBezTo>
                    <a:pt x="23" y="53"/>
                    <a:pt x="27" y="58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2"/>
                    <a:pt x="37" y="64"/>
                    <a:pt x="38" y="65"/>
                  </a:cubicBezTo>
                  <a:cubicBezTo>
                    <a:pt x="40" y="67"/>
                    <a:pt x="41" y="69"/>
                    <a:pt x="41" y="70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3" y="79"/>
                    <a:pt x="28" y="82"/>
                    <a:pt x="23" y="88"/>
                  </a:cubicBezTo>
                  <a:cubicBezTo>
                    <a:pt x="20" y="92"/>
                    <a:pt x="18" y="96"/>
                    <a:pt x="16" y="102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9"/>
                    <a:pt x="19" y="29"/>
                  </a:cubicBezTo>
                  <a:cubicBezTo>
                    <a:pt x="19" y="35"/>
                    <a:pt x="19" y="41"/>
                    <a:pt x="21" y="47"/>
                  </a:cubicBezTo>
                  <a:close/>
                  <a:moveTo>
                    <a:pt x="92" y="28"/>
                  </a:moveTo>
                  <a:cubicBezTo>
                    <a:pt x="93" y="28"/>
                    <a:pt x="94" y="27"/>
                    <a:pt x="95" y="27"/>
                  </a:cubicBezTo>
                  <a:cubicBezTo>
                    <a:pt x="95" y="102"/>
                    <a:pt x="95" y="102"/>
                    <a:pt x="95" y="102"/>
                  </a:cubicBezTo>
                  <a:cubicBezTo>
                    <a:pt x="94" y="96"/>
                    <a:pt x="91" y="92"/>
                    <a:pt x="88" y="88"/>
                  </a:cubicBezTo>
                  <a:cubicBezTo>
                    <a:pt x="83" y="82"/>
                    <a:pt x="78" y="79"/>
                    <a:pt x="73" y="75"/>
                  </a:cubicBezTo>
                  <a:cubicBezTo>
                    <a:pt x="71" y="73"/>
                    <a:pt x="70" y="71"/>
                    <a:pt x="70" y="70"/>
                  </a:cubicBezTo>
                  <a:cubicBezTo>
                    <a:pt x="70" y="68"/>
                    <a:pt x="72" y="66"/>
                    <a:pt x="74" y="64"/>
                  </a:cubicBezTo>
                  <a:cubicBezTo>
                    <a:pt x="74" y="64"/>
                    <a:pt x="75" y="63"/>
                    <a:pt x="76" y="63"/>
                  </a:cubicBezTo>
                  <a:cubicBezTo>
                    <a:pt x="76" y="62"/>
                    <a:pt x="77" y="62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84" y="58"/>
                    <a:pt x="88" y="53"/>
                    <a:pt x="90" y="47"/>
                  </a:cubicBezTo>
                  <a:cubicBezTo>
                    <a:pt x="92" y="41"/>
                    <a:pt x="92" y="35"/>
                    <a:pt x="92" y="29"/>
                  </a:cubicBezTo>
                  <a:cubicBezTo>
                    <a:pt x="92" y="29"/>
                    <a:pt x="92" y="28"/>
                    <a:pt x="92" y="28"/>
                  </a:cubicBezTo>
                  <a:close/>
                  <a:moveTo>
                    <a:pt x="84" y="45"/>
                  </a:moveTo>
                  <a:cubicBezTo>
                    <a:pt x="82" y="49"/>
                    <a:pt x="79" y="53"/>
                    <a:pt x="74" y="56"/>
                  </a:cubicBezTo>
                  <a:cubicBezTo>
                    <a:pt x="74" y="56"/>
                    <a:pt x="71" y="57"/>
                    <a:pt x="69" y="60"/>
                  </a:cubicBezTo>
                  <a:cubicBezTo>
                    <a:pt x="67" y="62"/>
                    <a:pt x="64" y="65"/>
                    <a:pt x="64" y="70"/>
                  </a:cubicBezTo>
                  <a:cubicBezTo>
                    <a:pt x="64" y="73"/>
                    <a:pt x="65" y="77"/>
                    <a:pt x="69" y="80"/>
                  </a:cubicBezTo>
                  <a:cubicBezTo>
                    <a:pt x="74" y="85"/>
                    <a:pt x="79" y="88"/>
                    <a:pt x="83" y="92"/>
                  </a:cubicBezTo>
                  <a:cubicBezTo>
                    <a:pt x="87" y="97"/>
                    <a:pt x="89" y="103"/>
                    <a:pt x="90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1"/>
                    <a:pt x="85" y="109"/>
                    <a:pt x="83" y="107"/>
                  </a:cubicBezTo>
                  <a:cubicBezTo>
                    <a:pt x="79" y="104"/>
                    <a:pt x="74" y="102"/>
                    <a:pt x="69" y="101"/>
                  </a:cubicBezTo>
                  <a:cubicBezTo>
                    <a:pt x="65" y="99"/>
                    <a:pt x="57" y="93"/>
                    <a:pt x="57" y="88"/>
                  </a:cubicBezTo>
                  <a:cubicBezTo>
                    <a:pt x="54" y="93"/>
                    <a:pt x="51" y="99"/>
                    <a:pt x="44" y="102"/>
                  </a:cubicBezTo>
                  <a:cubicBezTo>
                    <a:pt x="38" y="104"/>
                    <a:pt x="30" y="104"/>
                    <a:pt x="25" y="109"/>
                  </a:cubicBezTo>
                  <a:cubicBezTo>
                    <a:pt x="25" y="109"/>
                    <a:pt x="24" y="112"/>
                    <a:pt x="23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2" y="103"/>
                    <a:pt x="24" y="97"/>
                    <a:pt x="28" y="92"/>
                  </a:cubicBezTo>
                  <a:cubicBezTo>
                    <a:pt x="32" y="88"/>
                    <a:pt x="37" y="85"/>
                    <a:pt x="42" y="80"/>
                  </a:cubicBezTo>
                  <a:cubicBezTo>
                    <a:pt x="46" y="77"/>
                    <a:pt x="47" y="73"/>
                    <a:pt x="47" y="70"/>
                  </a:cubicBezTo>
                  <a:cubicBezTo>
                    <a:pt x="47" y="65"/>
                    <a:pt x="44" y="62"/>
                    <a:pt x="42" y="60"/>
                  </a:cubicBezTo>
                  <a:cubicBezTo>
                    <a:pt x="40" y="57"/>
                    <a:pt x="38" y="56"/>
                    <a:pt x="37" y="56"/>
                  </a:cubicBezTo>
                  <a:cubicBezTo>
                    <a:pt x="32" y="53"/>
                    <a:pt x="29" y="49"/>
                    <a:pt x="27" y="45"/>
                  </a:cubicBezTo>
                  <a:cubicBezTo>
                    <a:pt x="26" y="40"/>
                    <a:pt x="25" y="35"/>
                    <a:pt x="25" y="29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5"/>
                    <a:pt x="86" y="40"/>
                    <a:pt x="84" y="45"/>
                  </a:cubicBezTo>
                  <a:close/>
                  <a:moveTo>
                    <a:pt x="17" y="118"/>
                  </a:moveTo>
                  <a:cubicBezTo>
                    <a:pt x="18" y="117"/>
                    <a:pt x="19" y="116"/>
                    <a:pt x="21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2" y="116"/>
                    <a:pt x="93" y="117"/>
                    <a:pt x="94" y="118"/>
                  </a:cubicBezTo>
                  <a:cubicBezTo>
                    <a:pt x="95" y="118"/>
                    <a:pt x="95" y="118"/>
                    <a:pt x="95" y="119"/>
                  </a:cubicBezTo>
                  <a:cubicBezTo>
                    <a:pt x="95" y="119"/>
                    <a:pt x="96" y="120"/>
                    <a:pt x="96" y="121"/>
                  </a:cubicBezTo>
                  <a:cubicBezTo>
                    <a:pt x="96" y="121"/>
                    <a:pt x="96" y="121"/>
                    <a:pt x="96" y="122"/>
                  </a:cubicBezTo>
                  <a:cubicBezTo>
                    <a:pt x="96" y="122"/>
                    <a:pt x="95" y="123"/>
                    <a:pt x="95" y="123"/>
                  </a:cubicBezTo>
                  <a:cubicBezTo>
                    <a:pt x="95" y="123"/>
                    <a:pt x="95" y="124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3" y="125"/>
                    <a:pt x="92" y="125"/>
                    <a:pt x="90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9" y="125"/>
                    <a:pt x="18" y="125"/>
                    <a:pt x="17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6" y="124"/>
                    <a:pt x="16" y="123"/>
                    <a:pt x="16" y="123"/>
                  </a:cubicBezTo>
                  <a:cubicBezTo>
                    <a:pt x="16" y="123"/>
                    <a:pt x="16" y="122"/>
                    <a:pt x="15" y="122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0"/>
                    <a:pt x="16" y="119"/>
                    <a:pt x="16" y="119"/>
                  </a:cubicBezTo>
                  <a:cubicBezTo>
                    <a:pt x="16" y="118"/>
                    <a:pt x="17" y="118"/>
                    <a:pt x="17" y="118"/>
                  </a:cubicBezTo>
                  <a:close/>
                  <a:moveTo>
                    <a:pt x="95" y="22"/>
                  </a:moveTo>
                  <a:cubicBezTo>
                    <a:pt x="95" y="23"/>
                    <a:pt x="95" y="23"/>
                    <a:pt x="94" y="23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92" y="25"/>
                    <a:pt x="91" y="25"/>
                    <a:pt x="90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5"/>
                    <a:pt x="19" y="24"/>
                  </a:cubicBezTo>
                  <a:cubicBezTo>
                    <a:pt x="18" y="24"/>
                    <a:pt x="17" y="24"/>
                    <a:pt x="17" y="23"/>
                  </a:cubicBezTo>
                  <a:cubicBezTo>
                    <a:pt x="17" y="23"/>
                    <a:pt x="16" y="23"/>
                    <a:pt x="16" y="22"/>
                  </a:cubicBezTo>
                  <a:cubicBezTo>
                    <a:pt x="16" y="22"/>
                    <a:pt x="15" y="21"/>
                    <a:pt x="15" y="20"/>
                  </a:cubicBezTo>
                  <a:cubicBezTo>
                    <a:pt x="15" y="20"/>
                    <a:pt x="16" y="19"/>
                    <a:pt x="16" y="18"/>
                  </a:cubicBezTo>
                  <a:cubicBezTo>
                    <a:pt x="16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3" y="16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5" y="18"/>
                    <a:pt x="95" y="18"/>
                  </a:cubicBezTo>
                  <a:cubicBezTo>
                    <a:pt x="95" y="19"/>
                    <a:pt x="96" y="20"/>
                    <a:pt x="96" y="20"/>
                  </a:cubicBezTo>
                  <a:cubicBezTo>
                    <a:pt x="96" y="21"/>
                    <a:pt x="95" y="22"/>
                    <a:pt x="95" y="22"/>
                  </a:cubicBezTo>
                  <a:close/>
                  <a:moveTo>
                    <a:pt x="105" y="134"/>
                  </a:moveTo>
                  <a:cubicBezTo>
                    <a:pt x="104" y="135"/>
                    <a:pt x="103" y="135"/>
                    <a:pt x="102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8" y="135"/>
                    <a:pt x="7" y="135"/>
                    <a:pt x="6" y="134"/>
                  </a:cubicBezTo>
                  <a:cubicBezTo>
                    <a:pt x="5" y="133"/>
                    <a:pt x="5" y="133"/>
                    <a:pt x="5" y="132"/>
                  </a:cubicBezTo>
                  <a:cubicBezTo>
                    <a:pt x="5" y="131"/>
                    <a:pt x="5" y="131"/>
                    <a:pt x="6" y="130"/>
                  </a:cubicBezTo>
                  <a:cubicBezTo>
                    <a:pt x="7" y="129"/>
                    <a:pt x="8" y="129"/>
                    <a:pt x="9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3" y="129"/>
                    <a:pt x="104" y="129"/>
                    <a:pt x="105" y="130"/>
                  </a:cubicBezTo>
                  <a:cubicBezTo>
                    <a:pt x="106" y="131"/>
                    <a:pt x="106" y="131"/>
                    <a:pt x="106" y="132"/>
                  </a:cubicBezTo>
                  <a:cubicBezTo>
                    <a:pt x="106" y="133"/>
                    <a:pt x="106" y="133"/>
                    <a:pt x="105" y="134"/>
                  </a:cubicBezTo>
                  <a:close/>
                  <a:moveTo>
                    <a:pt x="77" y="51"/>
                  </a:moveTo>
                  <a:cubicBezTo>
                    <a:pt x="77" y="51"/>
                    <a:pt x="73" y="55"/>
                    <a:pt x="72" y="55"/>
                  </a:cubicBezTo>
                  <a:cubicBezTo>
                    <a:pt x="69" y="58"/>
                    <a:pt x="64" y="61"/>
                    <a:pt x="61" y="65"/>
                  </a:cubicBezTo>
                  <a:cubicBezTo>
                    <a:pt x="59" y="68"/>
                    <a:pt x="57" y="73"/>
                    <a:pt x="57" y="77"/>
                  </a:cubicBezTo>
                  <a:cubicBezTo>
                    <a:pt x="56" y="73"/>
                    <a:pt x="55" y="69"/>
                    <a:pt x="53" y="65"/>
                  </a:cubicBezTo>
                  <a:cubicBezTo>
                    <a:pt x="50" y="61"/>
                    <a:pt x="45" y="59"/>
                    <a:pt x="41" y="55"/>
                  </a:cubicBezTo>
                  <a:cubicBezTo>
                    <a:pt x="41" y="55"/>
                    <a:pt x="37" y="50"/>
                    <a:pt x="37" y="50"/>
                  </a:cubicBezTo>
                  <a:cubicBezTo>
                    <a:pt x="37" y="50"/>
                    <a:pt x="59" y="41"/>
                    <a:pt x="77" y="51"/>
                  </a:cubicBezTo>
                  <a:close/>
                  <a:moveTo>
                    <a:pt x="57" y="81"/>
                  </a:moveTo>
                  <a:cubicBezTo>
                    <a:pt x="58" y="84"/>
                    <a:pt x="58" y="88"/>
                    <a:pt x="57" y="87"/>
                  </a:cubicBezTo>
                  <a:cubicBezTo>
                    <a:pt x="56" y="87"/>
                    <a:pt x="57" y="81"/>
                    <a:pt x="57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118"/>
            <p:cNvSpPr>
              <a:spLocks noEditPoints="1"/>
            </p:cNvSpPr>
            <p:nvPr/>
          </p:nvSpPr>
          <p:spPr bwMode="auto">
            <a:xfrm>
              <a:off x="10553700" y="2305050"/>
              <a:ext cx="311150" cy="419100"/>
            </a:xfrm>
            <a:custGeom>
              <a:avLst/>
              <a:gdLst>
                <a:gd name="T0" fmla="*/ 89 w 98"/>
                <a:gd name="T1" fmla="*/ 52 h 132"/>
                <a:gd name="T2" fmla="*/ 89 w 98"/>
                <a:gd name="T3" fmla="*/ 40 h 132"/>
                <a:gd name="T4" fmla="*/ 49 w 98"/>
                <a:gd name="T5" fmla="*/ 0 h 132"/>
                <a:gd name="T6" fmla="*/ 9 w 98"/>
                <a:gd name="T7" fmla="*/ 40 h 132"/>
                <a:gd name="T8" fmla="*/ 9 w 98"/>
                <a:gd name="T9" fmla="*/ 52 h 132"/>
                <a:gd name="T10" fmla="*/ 0 w 98"/>
                <a:gd name="T11" fmla="*/ 52 h 132"/>
                <a:gd name="T12" fmla="*/ 0 w 98"/>
                <a:gd name="T13" fmla="*/ 132 h 132"/>
                <a:gd name="T14" fmla="*/ 98 w 98"/>
                <a:gd name="T15" fmla="*/ 132 h 132"/>
                <a:gd name="T16" fmla="*/ 98 w 98"/>
                <a:gd name="T17" fmla="*/ 52 h 132"/>
                <a:gd name="T18" fmla="*/ 89 w 98"/>
                <a:gd name="T19" fmla="*/ 52 h 132"/>
                <a:gd name="T20" fmla="*/ 71 w 98"/>
                <a:gd name="T21" fmla="*/ 52 h 132"/>
                <a:gd name="T22" fmla="*/ 27 w 98"/>
                <a:gd name="T23" fmla="*/ 52 h 132"/>
                <a:gd name="T24" fmla="*/ 27 w 98"/>
                <a:gd name="T25" fmla="*/ 40 h 132"/>
                <a:gd name="T26" fmla="*/ 49 w 98"/>
                <a:gd name="T27" fmla="*/ 18 h 132"/>
                <a:gd name="T28" fmla="*/ 71 w 98"/>
                <a:gd name="T29" fmla="*/ 40 h 132"/>
                <a:gd name="T30" fmla="*/ 71 w 98"/>
                <a:gd name="T31" fmla="*/ 52 h 132"/>
                <a:gd name="T32" fmla="*/ 58 w 98"/>
                <a:gd name="T33" fmla="*/ 112 h 132"/>
                <a:gd name="T34" fmla="*/ 40 w 98"/>
                <a:gd name="T35" fmla="*/ 112 h 132"/>
                <a:gd name="T36" fmla="*/ 44 w 98"/>
                <a:gd name="T37" fmla="*/ 96 h 132"/>
                <a:gd name="T38" fmla="*/ 38 w 98"/>
                <a:gd name="T39" fmla="*/ 86 h 132"/>
                <a:gd name="T40" fmla="*/ 49 w 98"/>
                <a:gd name="T41" fmla="*/ 75 h 132"/>
                <a:gd name="T42" fmla="*/ 60 w 98"/>
                <a:gd name="T43" fmla="*/ 86 h 132"/>
                <a:gd name="T44" fmla="*/ 54 w 98"/>
                <a:gd name="T45" fmla="*/ 96 h 132"/>
                <a:gd name="T46" fmla="*/ 58 w 98"/>
                <a:gd name="T47" fmla="*/ 11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" h="132">
                  <a:moveTo>
                    <a:pt x="89" y="52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89" y="18"/>
                    <a:pt x="71" y="0"/>
                    <a:pt x="49" y="0"/>
                  </a:cubicBezTo>
                  <a:cubicBezTo>
                    <a:pt x="27" y="0"/>
                    <a:pt x="9" y="18"/>
                    <a:pt x="9" y="4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98" y="132"/>
                    <a:pt x="98" y="132"/>
                    <a:pt x="98" y="132"/>
                  </a:cubicBezTo>
                  <a:cubicBezTo>
                    <a:pt x="98" y="52"/>
                    <a:pt x="98" y="52"/>
                    <a:pt x="98" y="52"/>
                  </a:cubicBezTo>
                  <a:lnTo>
                    <a:pt x="89" y="52"/>
                  </a:lnTo>
                  <a:close/>
                  <a:moveTo>
                    <a:pt x="71" y="52"/>
                  </a:moveTo>
                  <a:cubicBezTo>
                    <a:pt x="27" y="52"/>
                    <a:pt x="27" y="52"/>
                    <a:pt x="27" y="52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28"/>
                    <a:pt x="37" y="18"/>
                    <a:pt x="49" y="18"/>
                  </a:cubicBezTo>
                  <a:cubicBezTo>
                    <a:pt x="61" y="18"/>
                    <a:pt x="71" y="28"/>
                    <a:pt x="71" y="40"/>
                  </a:cubicBezTo>
                  <a:lnTo>
                    <a:pt x="71" y="52"/>
                  </a:lnTo>
                  <a:close/>
                  <a:moveTo>
                    <a:pt x="58" y="112"/>
                  </a:moveTo>
                  <a:cubicBezTo>
                    <a:pt x="40" y="112"/>
                    <a:pt x="40" y="112"/>
                    <a:pt x="40" y="112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0" y="94"/>
                    <a:pt x="38" y="91"/>
                    <a:pt x="38" y="86"/>
                  </a:cubicBezTo>
                  <a:cubicBezTo>
                    <a:pt x="38" y="80"/>
                    <a:pt x="43" y="75"/>
                    <a:pt x="49" y="75"/>
                  </a:cubicBezTo>
                  <a:cubicBezTo>
                    <a:pt x="55" y="75"/>
                    <a:pt x="60" y="80"/>
                    <a:pt x="60" y="86"/>
                  </a:cubicBezTo>
                  <a:cubicBezTo>
                    <a:pt x="60" y="91"/>
                    <a:pt x="57" y="94"/>
                    <a:pt x="54" y="96"/>
                  </a:cubicBezTo>
                  <a:lnTo>
                    <a:pt x="58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119"/>
            <p:cNvSpPr>
              <a:spLocks noEditPoints="1"/>
            </p:cNvSpPr>
            <p:nvPr/>
          </p:nvSpPr>
          <p:spPr bwMode="auto">
            <a:xfrm>
              <a:off x="9604375" y="2317750"/>
              <a:ext cx="419100" cy="393700"/>
            </a:xfrm>
            <a:custGeom>
              <a:avLst/>
              <a:gdLst>
                <a:gd name="T0" fmla="*/ 94 w 132"/>
                <a:gd name="T1" fmla="*/ 0 h 124"/>
                <a:gd name="T2" fmla="*/ 57 w 132"/>
                <a:gd name="T3" fmla="*/ 37 h 124"/>
                <a:gd name="T4" fmla="*/ 57 w 132"/>
                <a:gd name="T5" fmla="*/ 50 h 124"/>
                <a:gd name="T6" fmla="*/ 0 w 132"/>
                <a:gd name="T7" fmla="*/ 50 h 124"/>
                <a:gd name="T8" fmla="*/ 0 w 132"/>
                <a:gd name="T9" fmla="*/ 124 h 124"/>
                <a:gd name="T10" fmla="*/ 90 w 132"/>
                <a:gd name="T11" fmla="*/ 124 h 124"/>
                <a:gd name="T12" fmla="*/ 90 w 132"/>
                <a:gd name="T13" fmla="*/ 50 h 124"/>
                <a:gd name="T14" fmla="*/ 74 w 132"/>
                <a:gd name="T15" fmla="*/ 50 h 124"/>
                <a:gd name="T16" fmla="*/ 74 w 132"/>
                <a:gd name="T17" fmla="*/ 37 h 124"/>
                <a:gd name="T18" fmla="*/ 94 w 132"/>
                <a:gd name="T19" fmla="*/ 17 h 124"/>
                <a:gd name="T20" fmla="*/ 115 w 132"/>
                <a:gd name="T21" fmla="*/ 37 h 124"/>
                <a:gd name="T22" fmla="*/ 115 w 132"/>
                <a:gd name="T23" fmla="*/ 50 h 124"/>
                <a:gd name="T24" fmla="*/ 132 w 132"/>
                <a:gd name="T25" fmla="*/ 50 h 124"/>
                <a:gd name="T26" fmla="*/ 132 w 132"/>
                <a:gd name="T27" fmla="*/ 37 h 124"/>
                <a:gd name="T28" fmla="*/ 94 w 132"/>
                <a:gd name="T29" fmla="*/ 0 h 124"/>
                <a:gd name="T30" fmla="*/ 52 w 132"/>
                <a:gd name="T31" fmla="*/ 105 h 124"/>
                <a:gd name="T32" fmla="*/ 34 w 132"/>
                <a:gd name="T33" fmla="*/ 105 h 124"/>
                <a:gd name="T34" fmla="*/ 38 w 132"/>
                <a:gd name="T35" fmla="*/ 90 h 124"/>
                <a:gd name="T36" fmla="*/ 33 w 132"/>
                <a:gd name="T37" fmla="*/ 81 h 124"/>
                <a:gd name="T38" fmla="*/ 43 w 132"/>
                <a:gd name="T39" fmla="*/ 71 h 124"/>
                <a:gd name="T40" fmla="*/ 53 w 132"/>
                <a:gd name="T41" fmla="*/ 81 h 124"/>
                <a:gd name="T42" fmla="*/ 48 w 132"/>
                <a:gd name="T43" fmla="*/ 90 h 124"/>
                <a:gd name="T44" fmla="*/ 52 w 132"/>
                <a:gd name="T45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24">
                  <a:moveTo>
                    <a:pt x="94" y="0"/>
                  </a:moveTo>
                  <a:cubicBezTo>
                    <a:pt x="74" y="0"/>
                    <a:pt x="57" y="17"/>
                    <a:pt x="57" y="37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26"/>
                    <a:pt x="83" y="17"/>
                    <a:pt x="94" y="17"/>
                  </a:cubicBezTo>
                  <a:cubicBezTo>
                    <a:pt x="106" y="17"/>
                    <a:pt x="115" y="26"/>
                    <a:pt x="115" y="37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17"/>
                    <a:pt x="115" y="0"/>
                    <a:pt x="94" y="0"/>
                  </a:cubicBezTo>
                  <a:close/>
                  <a:moveTo>
                    <a:pt x="52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5" y="89"/>
                    <a:pt x="33" y="85"/>
                    <a:pt x="33" y="81"/>
                  </a:cubicBezTo>
                  <a:cubicBezTo>
                    <a:pt x="33" y="75"/>
                    <a:pt x="37" y="71"/>
                    <a:pt x="43" y="71"/>
                  </a:cubicBezTo>
                  <a:cubicBezTo>
                    <a:pt x="49" y="71"/>
                    <a:pt x="53" y="75"/>
                    <a:pt x="53" y="81"/>
                  </a:cubicBezTo>
                  <a:cubicBezTo>
                    <a:pt x="53" y="85"/>
                    <a:pt x="51" y="89"/>
                    <a:pt x="48" y="90"/>
                  </a:cubicBezTo>
                  <a:lnTo>
                    <a:pt x="52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Freeform 120"/>
            <p:cNvSpPr>
              <a:spLocks noEditPoints="1"/>
            </p:cNvSpPr>
            <p:nvPr/>
          </p:nvSpPr>
          <p:spPr bwMode="auto">
            <a:xfrm>
              <a:off x="11395075" y="1393825"/>
              <a:ext cx="444500" cy="415925"/>
            </a:xfrm>
            <a:custGeom>
              <a:avLst/>
              <a:gdLst>
                <a:gd name="T0" fmla="*/ 85 w 140"/>
                <a:gd name="T1" fmla="*/ 21 h 131"/>
                <a:gd name="T2" fmla="*/ 85 w 140"/>
                <a:gd name="T3" fmla="*/ 0 h 131"/>
                <a:gd name="T4" fmla="*/ 136 w 140"/>
                <a:gd name="T5" fmla="*/ 66 h 131"/>
                <a:gd name="T6" fmla="*/ 140 w 140"/>
                <a:gd name="T7" fmla="*/ 85 h 131"/>
                <a:gd name="T8" fmla="*/ 110 w 140"/>
                <a:gd name="T9" fmla="*/ 91 h 131"/>
                <a:gd name="T10" fmla="*/ 109 w 140"/>
                <a:gd name="T11" fmla="*/ 91 h 131"/>
                <a:gd name="T12" fmla="*/ 106 w 140"/>
                <a:gd name="T13" fmla="*/ 72 h 131"/>
                <a:gd name="T14" fmla="*/ 114 w 140"/>
                <a:gd name="T15" fmla="*/ 70 h 131"/>
                <a:gd name="T16" fmla="*/ 116 w 140"/>
                <a:gd name="T17" fmla="*/ 64 h 131"/>
                <a:gd name="T18" fmla="*/ 127 w 140"/>
                <a:gd name="T19" fmla="*/ 65 h 131"/>
                <a:gd name="T20" fmla="*/ 136 w 140"/>
                <a:gd name="T21" fmla="*/ 66 h 131"/>
                <a:gd name="T22" fmla="*/ 136 w 140"/>
                <a:gd name="T23" fmla="*/ 66 h 131"/>
                <a:gd name="T24" fmla="*/ 126 w 140"/>
                <a:gd name="T25" fmla="*/ 68 h 131"/>
                <a:gd name="T26" fmla="*/ 124 w 140"/>
                <a:gd name="T27" fmla="*/ 64 h 131"/>
                <a:gd name="T28" fmla="*/ 115 w 140"/>
                <a:gd name="T29" fmla="*/ 67 h 131"/>
                <a:gd name="T30" fmla="*/ 118 w 140"/>
                <a:gd name="T31" fmla="*/ 48 h 131"/>
                <a:gd name="T32" fmla="*/ 95 w 140"/>
                <a:gd name="T33" fmla="*/ 21 h 131"/>
                <a:gd name="T34" fmla="*/ 77 w 140"/>
                <a:gd name="T35" fmla="*/ 30 h 131"/>
                <a:gd name="T36" fmla="*/ 54 w 140"/>
                <a:gd name="T37" fmla="*/ 60 h 131"/>
                <a:gd name="T38" fmla="*/ 59 w 140"/>
                <a:gd name="T39" fmla="*/ 64 h 131"/>
                <a:gd name="T40" fmla="*/ 82 w 140"/>
                <a:gd name="T41" fmla="*/ 56 h 131"/>
                <a:gd name="T42" fmla="*/ 64 w 140"/>
                <a:gd name="T43" fmla="*/ 130 h 131"/>
                <a:gd name="T44" fmla="*/ 65 w 140"/>
                <a:gd name="T45" fmla="*/ 130 h 131"/>
                <a:gd name="T46" fmla="*/ 76 w 140"/>
                <a:gd name="T47" fmla="*/ 130 h 131"/>
                <a:gd name="T48" fmla="*/ 107 w 140"/>
                <a:gd name="T49" fmla="*/ 130 h 131"/>
                <a:gd name="T50" fmla="*/ 118 w 140"/>
                <a:gd name="T51" fmla="*/ 129 h 131"/>
                <a:gd name="T52" fmla="*/ 118 w 140"/>
                <a:gd name="T53" fmla="*/ 129 h 131"/>
                <a:gd name="T54" fmla="*/ 104 w 140"/>
                <a:gd name="T55" fmla="*/ 41 h 131"/>
                <a:gd name="T56" fmla="*/ 116 w 140"/>
                <a:gd name="T57" fmla="*/ 67 h 131"/>
                <a:gd name="T58" fmla="*/ 122 w 140"/>
                <a:gd name="T59" fmla="*/ 65 h 131"/>
                <a:gd name="T60" fmla="*/ 118 w 140"/>
                <a:gd name="T61" fmla="*/ 48 h 131"/>
                <a:gd name="T62" fmla="*/ 33 w 140"/>
                <a:gd name="T63" fmla="*/ 21 h 131"/>
                <a:gd name="T64" fmla="*/ 33 w 140"/>
                <a:gd name="T65" fmla="*/ 0 h 131"/>
                <a:gd name="T66" fmla="*/ 14 w 140"/>
                <a:gd name="T67" fmla="*/ 26 h 131"/>
                <a:gd name="T68" fmla="*/ 11 w 140"/>
                <a:gd name="T69" fmla="*/ 69 h 131"/>
                <a:gd name="T70" fmla="*/ 0 w 140"/>
                <a:gd name="T71" fmla="*/ 129 h 131"/>
                <a:gd name="T72" fmla="*/ 11 w 140"/>
                <a:gd name="T73" fmla="*/ 130 h 131"/>
                <a:gd name="T74" fmla="*/ 25 w 140"/>
                <a:gd name="T75" fmla="*/ 82 h 131"/>
                <a:gd name="T76" fmla="*/ 43 w 140"/>
                <a:gd name="T77" fmla="*/ 131 h 131"/>
                <a:gd name="T78" fmla="*/ 54 w 140"/>
                <a:gd name="T79" fmla="*/ 130 h 131"/>
                <a:gd name="T80" fmla="*/ 38 w 140"/>
                <a:gd name="T81" fmla="*/ 70 h 131"/>
                <a:gd name="T82" fmla="*/ 37 w 140"/>
                <a:gd name="T83" fmla="*/ 44 h 131"/>
                <a:gd name="T84" fmla="*/ 59 w 140"/>
                <a:gd name="T85" fmla="*/ 64 h 131"/>
                <a:gd name="T86" fmla="*/ 64 w 140"/>
                <a:gd name="T87" fmla="*/ 59 h 131"/>
                <a:gd name="T88" fmla="*/ 16 w 140"/>
                <a:gd name="T89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131">
                  <a:moveTo>
                    <a:pt x="96" y="11"/>
                  </a:moveTo>
                  <a:cubicBezTo>
                    <a:pt x="96" y="16"/>
                    <a:pt x="91" y="21"/>
                    <a:pt x="85" y="21"/>
                  </a:cubicBezTo>
                  <a:cubicBezTo>
                    <a:pt x="79" y="21"/>
                    <a:pt x="75" y="16"/>
                    <a:pt x="75" y="11"/>
                  </a:cubicBezTo>
                  <a:cubicBezTo>
                    <a:pt x="75" y="5"/>
                    <a:pt x="79" y="0"/>
                    <a:pt x="85" y="0"/>
                  </a:cubicBezTo>
                  <a:cubicBezTo>
                    <a:pt x="91" y="0"/>
                    <a:pt x="96" y="5"/>
                    <a:pt x="96" y="11"/>
                  </a:cubicBezTo>
                  <a:close/>
                  <a:moveTo>
                    <a:pt x="136" y="66"/>
                  </a:moveTo>
                  <a:cubicBezTo>
                    <a:pt x="140" y="85"/>
                    <a:pt x="140" y="85"/>
                    <a:pt x="140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1"/>
                    <a:pt x="109" y="91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3" y="66"/>
                    <a:pt x="114" y="64"/>
                    <a:pt x="116" y="64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5" y="62"/>
                    <a:pt x="127" y="63"/>
                    <a:pt x="127" y="65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36" y="66"/>
                    <a:pt x="136" y="66"/>
                    <a:pt x="136" y="66"/>
                  </a:cubicBezTo>
                  <a:close/>
                  <a:moveTo>
                    <a:pt x="116" y="70"/>
                  </a:moveTo>
                  <a:cubicBezTo>
                    <a:pt x="126" y="68"/>
                    <a:pt x="126" y="68"/>
                    <a:pt x="126" y="68"/>
                  </a:cubicBezTo>
                  <a:cubicBezTo>
                    <a:pt x="125" y="65"/>
                    <a:pt x="125" y="65"/>
                    <a:pt x="125" y="65"/>
                  </a:cubicBezTo>
                  <a:cubicBezTo>
                    <a:pt x="125" y="64"/>
                    <a:pt x="124" y="64"/>
                    <a:pt x="124" y="64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6"/>
                    <a:pt x="115" y="66"/>
                    <a:pt x="115" y="67"/>
                  </a:cubicBezTo>
                  <a:lnTo>
                    <a:pt x="116" y="70"/>
                  </a:lnTo>
                  <a:close/>
                  <a:moveTo>
                    <a:pt x="118" y="48"/>
                  </a:moveTo>
                  <a:cubicBezTo>
                    <a:pt x="115" y="39"/>
                    <a:pt x="110" y="28"/>
                    <a:pt x="102" y="23"/>
                  </a:cubicBezTo>
                  <a:cubicBezTo>
                    <a:pt x="99" y="22"/>
                    <a:pt x="97" y="22"/>
                    <a:pt x="95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87" y="21"/>
                    <a:pt x="81" y="25"/>
                    <a:pt x="77" y="30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6"/>
                    <a:pt x="82" y="51"/>
                    <a:pt x="82" y="56"/>
                  </a:cubicBezTo>
                  <a:cubicBezTo>
                    <a:pt x="82" y="61"/>
                    <a:pt x="81" y="66"/>
                    <a:pt x="80" y="7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5" y="130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107" y="130"/>
                    <a:pt x="107" y="130"/>
                    <a:pt x="107" y="130"/>
                  </a:cubicBezTo>
                  <a:cubicBezTo>
                    <a:pt x="107" y="130"/>
                    <a:pt x="107" y="130"/>
                    <a:pt x="108" y="130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5" y="50"/>
                    <a:pt x="104" y="41"/>
                  </a:cubicBezTo>
                  <a:cubicBezTo>
                    <a:pt x="107" y="45"/>
                    <a:pt x="115" y="59"/>
                    <a:pt x="116" y="66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59"/>
                    <a:pt x="120" y="53"/>
                    <a:pt x="118" y="48"/>
                  </a:cubicBezTo>
                  <a:close/>
                  <a:moveTo>
                    <a:pt x="22" y="11"/>
                  </a:moveTo>
                  <a:cubicBezTo>
                    <a:pt x="22" y="16"/>
                    <a:pt x="27" y="21"/>
                    <a:pt x="33" y="21"/>
                  </a:cubicBezTo>
                  <a:cubicBezTo>
                    <a:pt x="39" y="21"/>
                    <a:pt x="43" y="16"/>
                    <a:pt x="43" y="11"/>
                  </a:cubicBezTo>
                  <a:cubicBezTo>
                    <a:pt x="43" y="5"/>
                    <a:pt x="39" y="0"/>
                    <a:pt x="33" y="0"/>
                  </a:cubicBezTo>
                  <a:cubicBezTo>
                    <a:pt x="27" y="0"/>
                    <a:pt x="22" y="5"/>
                    <a:pt x="22" y="11"/>
                  </a:cubicBezTo>
                  <a:close/>
                  <a:moveTo>
                    <a:pt x="14" y="26"/>
                  </a:moveTo>
                  <a:cubicBezTo>
                    <a:pt x="8" y="35"/>
                    <a:pt x="10" y="49"/>
                    <a:pt x="10" y="59"/>
                  </a:cubicBezTo>
                  <a:cubicBezTo>
                    <a:pt x="10" y="62"/>
                    <a:pt x="11" y="66"/>
                    <a:pt x="11" y="6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7" y="66"/>
                    <a:pt x="36" y="61"/>
                    <a:pt x="36" y="56"/>
                  </a:cubicBezTo>
                  <a:cubicBezTo>
                    <a:pt x="36" y="51"/>
                    <a:pt x="37" y="46"/>
                    <a:pt x="37" y="4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59"/>
                    <a:pt x="41" y="30"/>
                    <a:pt x="41" y="30"/>
                  </a:cubicBezTo>
                  <a:cubicBezTo>
                    <a:pt x="35" y="24"/>
                    <a:pt x="24" y="17"/>
                    <a:pt x="16" y="24"/>
                  </a:cubicBezTo>
                  <a:cubicBezTo>
                    <a:pt x="16" y="24"/>
                    <a:pt x="15" y="25"/>
                    <a:pt x="1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035550" y="2324100"/>
              <a:ext cx="442913" cy="381000"/>
            </a:xfrm>
            <a:custGeom>
              <a:avLst/>
              <a:gdLst>
                <a:gd name="T0" fmla="*/ 140 w 140"/>
                <a:gd name="T1" fmla="*/ 111 h 120"/>
                <a:gd name="T2" fmla="*/ 140 w 140"/>
                <a:gd name="T3" fmla="*/ 120 h 120"/>
                <a:gd name="T4" fmla="*/ 0 w 140"/>
                <a:gd name="T5" fmla="*/ 120 h 120"/>
                <a:gd name="T6" fmla="*/ 0 w 140"/>
                <a:gd name="T7" fmla="*/ 111 h 120"/>
                <a:gd name="T8" fmla="*/ 18 w 140"/>
                <a:gd name="T9" fmla="*/ 111 h 120"/>
                <a:gd name="T10" fmla="*/ 18 w 140"/>
                <a:gd name="T11" fmla="*/ 49 h 120"/>
                <a:gd name="T12" fmla="*/ 24 w 140"/>
                <a:gd name="T13" fmla="*/ 41 h 120"/>
                <a:gd name="T14" fmla="*/ 28 w 140"/>
                <a:gd name="T15" fmla="*/ 41 h 120"/>
                <a:gd name="T16" fmla="*/ 34 w 140"/>
                <a:gd name="T17" fmla="*/ 49 h 120"/>
                <a:gd name="T18" fmla="*/ 34 w 140"/>
                <a:gd name="T19" fmla="*/ 111 h 120"/>
                <a:gd name="T20" fmla="*/ 40 w 140"/>
                <a:gd name="T21" fmla="*/ 111 h 120"/>
                <a:gd name="T22" fmla="*/ 40 w 140"/>
                <a:gd name="T23" fmla="*/ 95 h 120"/>
                <a:gd name="T24" fmla="*/ 46 w 140"/>
                <a:gd name="T25" fmla="*/ 87 h 120"/>
                <a:gd name="T26" fmla="*/ 50 w 140"/>
                <a:gd name="T27" fmla="*/ 87 h 120"/>
                <a:gd name="T28" fmla="*/ 56 w 140"/>
                <a:gd name="T29" fmla="*/ 95 h 120"/>
                <a:gd name="T30" fmla="*/ 56 w 140"/>
                <a:gd name="T31" fmla="*/ 111 h 120"/>
                <a:gd name="T32" fmla="*/ 62 w 140"/>
                <a:gd name="T33" fmla="*/ 111 h 120"/>
                <a:gd name="T34" fmla="*/ 62 w 140"/>
                <a:gd name="T35" fmla="*/ 61 h 120"/>
                <a:gd name="T36" fmla="*/ 68 w 140"/>
                <a:gd name="T37" fmla="*/ 53 h 120"/>
                <a:gd name="T38" fmla="*/ 72 w 140"/>
                <a:gd name="T39" fmla="*/ 53 h 120"/>
                <a:gd name="T40" fmla="*/ 78 w 140"/>
                <a:gd name="T41" fmla="*/ 61 h 120"/>
                <a:gd name="T42" fmla="*/ 78 w 140"/>
                <a:gd name="T43" fmla="*/ 111 h 120"/>
                <a:gd name="T44" fmla="*/ 84 w 140"/>
                <a:gd name="T45" fmla="*/ 111 h 120"/>
                <a:gd name="T46" fmla="*/ 84 w 140"/>
                <a:gd name="T47" fmla="*/ 85 h 120"/>
                <a:gd name="T48" fmla="*/ 90 w 140"/>
                <a:gd name="T49" fmla="*/ 77 h 120"/>
                <a:gd name="T50" fmla="*/ 94 w 140"/>
                <a:gd name="T51" fmla="*/ 77 h 120"/>
                <a:gd name="T52" fmla="*/ 100 w 140"/>
                <a:gd name="T53" fmla="*/ 85 h 120"/>
                <a:gd name="T54" fmla="*/ 100 w 140"/>
                <a:gd name="T55" fmla="*/ 111 h 120"/>
                <a:gd name="T56" fmla="*/ 106 w 140"/>
                <a:gd name="T57" fmla="*/ 111 h 120"/>
                <a:gd name="T58" fmla="*/ 106 w 140"/>
                <a:gd name="T59" fmla="*/ 23 h 120"/>
                <a:gd name="T60" fmla="*/ 106 w 140"/>
                <a:gd name="T61" fmla="*/ 22 h 120"/>
                <a:gd name="T62" fmla="*/ 99 w 140"/>
                <a:gd name="T63" fmla="*/ 22 h 120"/>
                <a:gd name="T64" fmla="*/ 113 w 140"/>
                <a:gd name="T65" fmla="*/ 0 h 120"/>
                <a:gd name="T66" fmla="*/ 128 w 140"/>
                <a:gd name="T67" fmla="*/ 22 h 120"/>
                <a:gd name="T68" fmla="*/ 121 w 140"/>
                <a:gd name="T69" fmla="*/ 22 h 120"/>
                <a:gd name="T70" fmla="*/ 121 w 140"/>
                <a:gd name="T71" fmla="*/ 23 h 120"/>
                <a:gd name="T72" fmla="*/ 121 w 140"/>
                <a:gd name="T73" fmla="*/ 111 h 120"/>
                <a:gd name="T74" fmla="*/ 140 w 140"/>
                <a:gd name="T75" fmla="*/ 1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20">
                  <a:moveTo>
                    <a:pt x="140" y="111"/>
                  </a:moveTo>
                  <a:cubicBezTo>
                    <a:pt x="140" y="120"/>
                    <a:pt x="140" y="120"/>
                    <a:pt x="14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2"/>
                    <a:pt x="21" y="41"/>
                    <a:pt x="24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41"/>
                    <a:pt x="34" y="42"/>
                    <a:pt x="34" y="49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88"/>
                    <a:pt x="43" y="87"/>
                    <a:pt x="46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3" y="87"/>
                    <a:pt x="56" y="88"/>
                    <a:pt x="56" y="95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54"/>
                    <a:pt x="65" y="53"/>
                    <a:pt x="68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5" y="53"/>
                    <a:pt x="78" y="54"/>
                    <a:pt x="78" y="61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78"/>
                    <a:pt x="87" y="77"/>
                    <a:pt x="90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7" y="77"/>
                    <a:pt x="100" y="78"/>
                    <a:pt x="100" y="85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23"/>
                    <a:pt x="106" y="22"/>
                    <a:pt x="106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1" y="22"/>
                    <a:pt x="121" y="23"/>
                    <a:pt x="121" y="23"/>
                  </a:cubicBezTo>
                  <a:cubicBezTo>
                    <a:pt x="121" y="111"/>
                    <a:pt x="121" y="111"/>
                    <a:pt x="121" y="111"/>
                  </a:cubicBezTo>
                  <a:lnTo>
                    <a:pt x="140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3200400" y="1416050"/>
              <a:ext cx="482600" cy="371475"/>
            </a:xfrm>
            <a:custGeom>
              <a:avLst/>
              <a:gdLst>
                <a:gd name="T0" fmla="*/ 73 w 152"/>
                <a:gd name="T1" fmla="*/ 0 h 117"/>
                <a:gd name="T2" fmla="*/ 73 w 152"/>
                <a:gd name="T3" fmla="*/ 43 h 117"/>
                <a:gd name="T4" fmla="*/ 152 w 152"/>
                <a:gd name="T5" fmla="*/ 106 h 117"/>
                <a:gd name="T6" fmla="*/ 0 w 152"/>
                <a:gd name="T7" fmla="*/ 117 h 117"/>
                <a:gd name="T8" fmla="*/ 26 w 152"/>
                <a:gd name="T9" fmla="*/ 106 h 117"/>
                <a:gd name="T10" fmla="*/ 25 w 152"/>
                <a:gd name="T11" fmla="*/ 85 h 117"/>
                <a:gd name="T12" fmla="*/ 31 w 152"/>
                <a:gd name="T13" fmla="*/ 64 h 117"/>
                <a:gd name="T14" fmla="*/ 72 w 152"/>
                <a:gd name="T15" fmla="*/ 95 h 117"/>
                <a:gd name="T16" fmla="*/ 116 w 152"/>
                <a:gd name="T17" fmla="*/ 65 h 117"/>
                <a:gd name="T18" fmla="*/ 122 w 152"/>
                <a:gd name="T19" fmla="*/ 98 h 117"/>
                <a:gd name="T20" fmla="*/ 152 w 152"/>
                <a:gd name="T21" fmla="*/ 106 h 117"/>
                <a:gd name="T22" fmla="*/ 45 w 152"/>
                <a:gd name="T23" fmla="*/ 105 h 117"/>
                <a:gd name="T24" fmla="*/ 44 w 152"/>
                <a:gd name="T25" fmla="*/ 90 h 117"/>
                <a:gd name="T26" fmla="*/ 42 w 152"/>
                <a:gd name="T27" fmla="*/ 95 h 117"/>
                <a:gd name="T28" fmla="*/ 42 w 152"/>
                <a:gd name="T29" fmla="*/ 106 h 117"/>
                <a:gd name="T30" fmla="*/ 105 w 152"/>
                <a:gd name="T31" fmla="*/ 106 h 117"/>
                <a:gd name="T32" fmla="*/ 105 w 152"/>
                <a:gd name="T33" fmla="*/ 95 h 117"/>
                <a:gd name="T34" fmla="*/ 102 w 152"/>
                <a:gd name="T35" fmla="*/ 90 h 117"/>
                <a:gd name="T36" fmla="*/ 102 w 152"/>
                <a:gd name="T37" fmla="*/ 105 h 117"/>
                <a:gd name="T38" fmla="*/ 105 w 152"/>
                <a:gd name="T39" fmla="*/ 106 h 117"/>
                <a:gd name="T40" fmla="*/ 71 w 152"/>
                <a:gd name="T41" fmla="*/ 56 h 117"/>
                <a:gd name="T42" fmla="*/ 72 w 152"/>
                <a:gd name="T43" fmla="*/ 87 h 117"/>
                <a:gd name="T44" fmla="*/ 74 w 152"/>
                <a:gd name="T45" fmla="*/ 56 h 117"/>
                <a:gd name="T46" fmla="*/ 62 w 152"/>
                <a:gd name="T47" fmla="*/ 49 h 117"/>
                <a:gd name="T48" fmla="*/ 145 w 152"/>
                <a:gd name="T49" fmla="*/ 80 h 117"/>
                <a:gd name="T50" fmla="*/ 141 w 152"/>
                <a:gd name="T51" fmla="*/ 58 h 117"/>
                <a:gd name="T52" fmla="*/ 140 w 152"/>
                <a:gd name="T53" fmla="*/ 65 h 117"/>
                <a:gd name="T54" fmla="*/ 139 w 152"/>
                <a:gd name="T55" fmla="*/ 57 h 117"/>
                <a:gd name="T56" fmla="*/ 135 w 152"/>
                <a:gd name="T57" fmla="*/ 57 h 117"/>
                <a:gd name="T58" fmla="*/ 135 w 152"/>
                <a:gd name="T59" fmla="*/ 65 h 117"/>
                <a:gd name="T60" fmla="*/ 134 w 152"/>
                <a:gd name="T61" fmla="*/ 58 h 117"/>
                <a:gd name="T62" fmla="*/ 130 w 152"/>
                <a:gd name="T63" fmla="*/ 80 h 117"/>
                <a:gd name="T64" fmla="*/ 135 w 152"/>
                <a:gd name="T65" fmla="*/ 93 h 117"/>
                <a:gd name="T66" fmla="*/ 132 w 152"/>
                <a:gd name="T67" fmla="*/ 102 h 117"/>
                <a:gd name="T68" fmla="*/ 132 w 152"/>
                <a:gd name="T69" fmla="*/ 106 h 117"/>
                <a:gd name="T70" fmla="*/ 144 w 152"/>
                <a:gd name="T71" fmla="*/ 104 h 117"/>
                <a:gd name="T72" fmla="*/ 139 w 152"/>
                <a:gd name="T73" fmla="*/ 102 h 117"/>
                <a:gd name="T74" fmla="*/ 146 w 152"/>
                <a:gd name="T75" fmla="*/ 89 h 117"/>
                <a:gd name="T76" fmla="*/ 149 w 152"/>
                <a:gd name="T77" fmla="*/ 79 h 117"/>
                <a:gd name="T78" fmla="*/ 146 w 152"/>
                <a:gd name="T79" fmla="*/ 79 h 117"/>
                <a:gd name="T80" fmla="*/ 144 w 152"/>
                <a:gd name="T81" fmla="*/ 87 h 117"/>
                <a:gd name="T82" fmla="*/ 131 w 152"/>
                <a:gd name="T83" fmla="*/ 88 h 117"/>
                <a:gd name="T84" fmla="*/ 128 w 152"/>
                <a:gd name="T85" fmla="*/ 79 h 117"/>
                <a:gd name="T86" fmla="*/ 128 w 152"/>
                <a:gd name="T87" fmla="*/ 79 h 117"/>
                <a:gd name="T88" fmla="*/ 127 w 152"/>
                <a:gd name="T89" fmla="*/ 77 h 117"/>
                <a:gd name="T90" fmla="*/ 125 w 152"/>
                <a:gd name="T91" fmla="*/ 79 h 117"/>
                <a:gd name="T92" fmla="*/ 125 w 152"/>
                <a:gd name="T93" fmla="*/ 79 h 117"/>
                <a:gd name="T94" fmla="*/ 125 w 152"/>
                <a:gd name="T95" fmla="*/ 81 h 117"/>
                <a:gd name="T96" fmla="*/ 135 w 152"/>
                <a:gd name="T97" fmla="*/ 9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117">
                  <a:moveTo>
                    <a:pt x="53" y="22"/>
                  </a:moveTo>
                  <a:cubicBezTo>
                    <a:pt x="53" y="10"/>
                    <a:pt x="62" y="0"/>
                    <a:pt x="73" y="0"/>
                  </a:cubicBezTo>
                  <a:cubicBezTo>
                    <a:pt x="85" y="0"/>
                    <a:pt x="94" y="10"/>
                    <a:pt x="94" y="22"/>
                  </a:cubicBezTo>
                  <a:cubicBezTo>
                    <a:pt x="94" y="34"/>
                    <a:pt x="85" y="43"/>
                    <a:pt x="73" y="43"/>
                  </a:cubicBezTo>
                  <a:cubicBezTo>
                    <a:pt x="62" y="43"/>
                    <a:pt x="53" y="34"/>
                    <a:pt x="53" y="22"/>
                  </a:cubicBezTo>
                  <a:close/>
                  <a:moveTo>
                    <a:pt x="152" y="106"/>
                  </a:moveTo>
                  <a:cubicBezTo>
                    <a:pt x="152" y="117"/>
                    <a:pt x="152" y="117"/>
                    <a:pt x="152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3"/>
                    <a:pt x="25" y="101"/>
                    <a:pt x="25" y="98"/>
                  </a:cubicBezTo>
                  <a:cubicBezTo>
                    <a:pt x="25" y="94"/>
                    <a:pt x="25" y="89"/>
                    <a:pt x="25" y="85"/>
                  </a:cubicBezTo>
                  <a:cubicBezTo>
                    <a:pt x="26" y="78"/>
                    <a:pt x="27" y="71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3"/>
                    <a:pt x="37" y="53"/>
                    <a:pt x="53" y="50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101" y="52"/>
                    <a:pt x="112" y="58"/>
                    <a:pt x="116" y="65"/>
                  </a:cubicBezTo>
                  <a:cubicBezTo>
                    <a:pt x="120" y="71"/>
                    <a:pt x="121" y="78"/>
                    <a:pt x="121" y="85"/>
                  </a:cubicBezTo>
                  <a:cubicBezTo>
                    <a:pt x="122" y="89"/>
                    <a:pt x="122" y="94"/>
                    <a:pt x="122" y="98"/>
                  </a:cubicBezTo>
                  <a:cubicBezTo>
                    <a:pt x="121" y="101"/>
                    <a:pt x="121" y="103"/>
                    <a:pt x="121" y="106"/>
                  </a:cubicBezTo>
                  <a:lnTo>
                    <a:pt x="152" y="106"/>
                  </a:ln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5"/>
                  </a:cubicBezTo>
                  <a:cubicBezTo>
                    <a:pt x="45" y="102"/>
                    <a:pt x="45" y="98"/>
                    <a:pt x="45" y="94"/>
                  </a:cubicBezTo>
                  <a:cubicBezTo>
                    <a:pt x="45" y="93"/>
                    <a:pt x="45" y="91"/>
                    <a:pt x="44" y="90"/>
                  </a:cubicBezTo>
                  <a:cubicBezTo>
                    <a:pt x="43" y="89"/>
                    <a:pt x="43" y="90"/>
                    <a:pt x="42" y="91"/>
                  </a:cubicBezTo>
                  <a:cubicBezTo>
                    <a:pt x="42" y="92"/>
                    <a:pt x="42" y="94"/>
                    <a:pt x="42" y="95"/>
                  </a:cubicBezTo>
                  <a:cubicBezTo>
                    <a:pt x="42" y="96"/>
                    <a:pt x="42" y="98"/>
                    <a:pt x="42" y="100"/>
                  </a:cubicBezTo>
                  <a:cubicBezTo>
                    <a:pt x="42" y="100"/>
                    <a:pt x="42" y="103"/>
                    <a:pt x="42" y="106"/>
                  </a:cubicBezTo>
                  <a:lnTo>
                    <a:pt x="45" y="106"/>
                  </a:lnTo>
                  <a:close/>
                  <a:moveTo>
                    <a:pt x="105" y="106"/>
                  </a:moveTo>
                  <a:cubicBezTo>
                    <a:pt x="105" y="103"/>
                    <a:pt x="105" y="100"/>
                    <a:pt x="105" y="100"/>
                  </a:cubicBezTo>
                  <a:cubicBezTo>
                    <a:pt x="105" y="98"/>
                    <a:pt x="105" y="96"/>
                    <a:pt x="105" y="95"/>
                  </a:cubicBezTo>
                  <a:cubicBezTo>
                    <a:pt x="105" y="94"/>
                    <a:pt x="105" y="92"/>
                    <a:pt x="105" y="91"/>
                  </a:cubicBezTo>
                  <a:cubicBezTo>
                    <a:pt x="104" y="90"/>
                    <a:pt x="103" y="89"/>
                    <a:pt x="102" y="90"/>
                  </a:cubicBezTo>
                  <a:cubicBezTo>
                    <a:pt x="102" y="91"/>
                    <a:pt x="102" y="93"/>
                    <a:pt x="102" y="94"/>
                  </a:cubicBezTo>
                  <a:cubicBezTo>
                    <a:pt x="102" y="98"/>
                    <a:pt x="102" y="102"/>
                    <a:pt x="102" y="105"/>
                  </a:cubicBezTo>
                  <a:cubicBezTo>
                    <a:pt x="102" y="106"/>
                    <a:pt x="102" y="106"/>
                    <a:pt x="102" y="106"/>
                  </a:cubicBezTo>
                  <a:lnTo>
                    <a:pt x="105" y="106"/>
                  </a:lnTo>
                  <a:close/>
                  <a:moveTo>
                    <a:pt x="62" y="49"/>
                  </a:moveTo>
                  <a:cubicBezTo>
                    <a:pt x="71" y="56"/>
                    <a:pt x="71" y="56"/>
                    <a:pt x="71" y="56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83" y="49"/>
                    <a:pt x="83" y="49"/>
                    <a:pt x="83" y="49"/>
                  </a:cubicBezTo>
                  <a:lnTo>
                    <a:pt x="62" y="49"/>
                  </a:lnTo>
                  <a:close/>
                  <a:moveTo>
                    <a:pt x="137" y="88"/>
                  </a:moveTo>
                  <a:cubicBezTo>
                    <a:pt x="141" y="88"/>
                    <a:pt x="145" y="84"/>
                    <a:pt x="145" y="80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5" y="61"/>
                    <a:pt x="143" y="59"/>
                    <a:pt x="141" y="58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41" y="64"/>
                    <a:pt x="140" y="65"/>
                    <a:pt x="140" y="65"/>
                  </a:cubicBezTo>
                  <a:cubicBezTo>
                    <a:pt x="139" y="65"/>
                    <a:pt x="139" y="64"/>
                    <a:pt x="139" y="64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8" y="57"/>
                    <a:pt x="138" y="57"/>
                    <a:pt x="137" y="57"/>
                  </a:cubicBezTo>
                  <a:cubicBezTo>
                    <a:pt x="137" y="57"/>
                    <a:pt x="136" y="57"/>
                    <a:pt x="135" y="57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4"/>
                    <a:pt x="135" y="65"/>
                    <a:pt x="135" y="65"/>
                  </a:cubicBezTo>
                  <a:cubicBezTo>
                    <a:pt x="134" y="65"/>
                    <a:pt x="134" y="64"/>
                    <a:pt x="134" y="64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1" y="59"/>
                    <a:pt x="130" y="61"/>
                    <a:pt x="130" y="6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4"/>
                    <a:pt x="133" y="88"/>
                    <a:pt x="137" y="88"/>
                  </a:cubicBezTo>
                  <a:close/>
                  <a:moveTo>
                    <a:pt x="135" y="93"/>
                  </a:moveTo>
                  <a:cubicBezTo>
                    <a:pt x="135" y="102"/>
                    <a:pt x="135" y="102"/>
                    <a:pt x="135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0" y="102"/>
                    <a:pt x="130" y="103"/>
                    <a:pt x="130" y="104"/>
                  </a:cubicBezTo>
                  <a:cubicBezTo>
                    <a:pt x="130" y="105"/>
                    <a:pt x="130" y="106"/>
                    <a:pt x="132" y="106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4" y="106"/>
                    <a:pt x="144" y="105"/>
                    <a:pt x="144" y="104"/>
                  </a:cubicBezTo>
                  <a:cubicBezTo>
                    <a:pt x="144" y="103"/>
                    <a:pt x="144" y="102"/>
                    <a:pt x="143" y="102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42" y="92"/>
                    <a:pt x="144" y="91"/>
                    <a:pt x="146" y="89"/>
                  </a:cubicBezTo>
                  <a:cubicBezTo>
                    <a:pt x="148" y="87"/>
                    <a:pt x="149" y="83"/>
                    <a:pt x="149" y="80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49" y="78"/>
                    <a:pt x="149" y="78"/>
                    <a:pt x="148" y="78"/>
                  </a:cubicBezTo>
                  <a:cubicBezTo>
                    <a:pt x="147" y="78"/>
                    <a:pt x="146" y="78"/>
                    <a:pt x="146" y="79"/>
                  </a:cubicBezTo>
                  <a:cubicBezTo>
                    <a:pt x="146" y="79"/>
                    <a:pt x="146" y="79"/>
                    <a:pt x="146" y="80"/>
                  </a:cubicBezTo>
                  <a:cubicBezTo>
                    <a:pt x="146" y="83"/>
                    <a:pt x="145" y="86"/>
                    <a:pt x="144" y="87"/>
                  </a:cubicBezTo>
                  <a:cubicBezTo>
                    <a:pt x="142" y="89"/>
                    <a:pt x="140" y="90"/>
                    <a:pt x="137" y="90"/>
                  </a:cubicBezTo>
                  <a:cubicBezTo>
                    <a:pt x="135" y="90"/>
                    <a:pt x="133" y="89"/>
                    <a:pt x="131" y="88"/>
                  </a:cubicBezTo>
                  <a:cubicBezTo>
                    <a:pt x="129" y="86"/>
                    <a:pt x="128" y="84"/>
                    <a:pt x="128" y="81"/>
                  </a:cubicBezTo>
                  <a:cubicBezTo>
                    <a:pt x="128" y="80"/>
                    <a:pt x="128" y="80"/>
                    <a:pt x="128" y="79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8"/>
                    <a:pt x="128" y="77"/>
                    <a:pt x="127" y="77"/>
                  </a:cubicBezTo>
                  <a:cubicBezTo>
                    <a:pt x="126" y="77"/>
                    <a:pt x="125" y="78"/>
                    <a:pt x="125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80"/>
                    <a:pt x="125" y="80"/>
                    <a:pt x="125" y="81"/>
                  </a:cubicBezTo>
                  <a:cubicBezTo>
                    <a:pt x="125" y="85"/>
                    <a:pt x="127" y="88"/>
                    <a:pt x="129" y="90"/>
                  </a:cubicBezTo>
                  <a:cubicBezTo>
                    <a:pt x="131" y="91"/>
                    <a:pt x="133" y="92"/>
                    <a:pt x="135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123"/>
            <p:cNvSpPr>
              <a:spLocks noEditPoints="1"/>
            </p:cNvSpPr>
            <p:nvPr/>
          </p:nvSpPr>
          <p:spPr bwMode="auto">
            <a:xfrm>
              <a:off x="10553700" y="485775"/>
              <a:ext cx="307975" cy="444500"/>
            </a:xfrm>
            <a:custGeom>
              <a:avLst/>
              <a:gdLst>
                <a:gd name="T0" fmla="*/ 67 w 97"/>
                <a:gd name="T1" fmla="*/ 116 h 140"/>
                <a:gd name="T2" fmla="*/ 65 w 97"/>
                <a:gd name="T3" fmla="*/ 112 h 140"/>
                <a:gd name="T4" fmla="*/ 30 w 97"/>
                <a:gd name="T5" fmla="*/ 114 h 140"/>
                <a:gd name="T6" fmla="*/ 32 w 97"/>
                <a:gd name="T7" fmla="*/ 118 h 140"/>
                <a:gd name="T8" fmla="*/ 65 w 97"/>
                <a:gd name="T9" fmla="*/ 125 h 140"/>
                <a:gd name="T10" fmla="*/ 67 w 97"/>
                <a:gd name="T11" fmla="*/ 122 h 140"/>
                <a:gd name="T12" fmla="*/ 32 w 97"/>
                <a:gd name="T13" fmla="*/ 120 h 140"/>
                <a:gd name="T14" fmla="*/ 30 w 97"/>
                <a:gd name="T15" fmla="*/ 124 h 140"/>
                <a:gd name="T16" fmla="*/ 65 w 97"/>
                <a:gd name="T17" fmla="*/ 125 h 140"/>
                <a:gd name="T18" fmla="*/ 67 w 97"/>
                <a:gd name="T19" fmla="*/ 132 h 140"/>
                <a:gd name="T20" fmla="*/ 65 w 97"/>
                <a:gd name="T21" fmla="*/ 128 h 140"/>
                <a:gd name="T22" fmla="*/ 30 w 97"/>
                <a:gd name="T23" fmla="*/ 129 h 140"/>
                <a:gd name="T24" fmla="*/ 32 w 97"/>
                <a:gd name="T25" fmla="*/ 133 h 140"/>
                <a:gd name="T26" fmla="*/ 38 w 97"/>
                <a:gd name="T27" fmla="*/ 135 h 140"/>
                <a:gd name="T28" fmla="*/ 59 w 97"/>
                <a:gd name="T29" fmla="*/ 135 h 140"/>
                <a:gd name="T30" fmla="*/ 55 w 97"/>
                <a:gd name="T31" fmla="*/ 60 h 140"/>
                <a:gd name="T32" fmla="*/ 54 w 97"/>
                <a:gd name="T33" fmla="*/ 68 h 140"/>
                <a:gd name="T34" fmla="*/ 42 w 97"/>
                <a:gd name="T35" fmla="*/ 68 h 140"/>
                <a:gd name="T36" fmla="*/ 44 w 97"/>
                <a:gd name="T37" fmla="*/ 60 h 140"/>
                <a:gd name="T38" fmla="*/ 36 w 97"/>
                <a:gd name="T39" fmla="*/ 106 h 140"/>
                <a:gd name="T40" fmla="*/ 61 w 97"/>
                <a:gd name="T41" fmla="*/ 68 h 140"/>
                <a:gd name="T42" fmla="*/ 97 w 97"/>
                <a:gd name="T43" fmla="*/ 49 h 140"/>
                <a:gd name="T44" fmla="*/ 0 w 97"/>
                <a:gd name="T45" fmla="*/ 49 h 140"/>
                <a:gd name="T46" fmla="*/ 0 w 97"/>
                <a:gd name="T47" fmla="*/ 53 h 140"/>
                <a:gd name="T48" fmla="*/ 27 w 97"/>
                <a:gd name="T49" fmla="*/ 106 h 140"/>
                <a:gd name="T50" fmla="*/ 32 w 97"/>
                <a:gd name="T51" fmla="*/ 106 h 140"/>
                <a:gd name="T52" fmla="*/ 44 w 97"/>
                <a:gd name="T53" fmla="*/ 56 h 140"/>
                <a:gd name="T54" fmla="*/ 55 w 97"/>
                <a:gd name="T55" fmla="*/ 56 h 140"/>
                <a:gd name="T56" fmla="*/ 65 w 97"/>
                <a:gd name="T57" fmla="*/ 106 h 140"/>
                <a:gd name="T58" fmla="*/ 69 w 97"/>
                <a:gd name="T59" fmla="*/ 106 h 140"/>
                <a:gd name="T60" fmla="*/ 97 w 97"/>
                <a:gd name="T61" fmla="*/ 53 h 140"/>
                <a:gd name="T62" fmla="*/ 97 w 97"/>
                <a:gd name="T63" fmla="*/ 49 h 140"/>
                <a:gd name="T64" fmla="*/ 49 w 97"/>
                <a:gd name="T65" fmla="*/ 63 h 140"/>
                <a:gd name="T66" fmla="*/ 48 w 97"/>
                <a:gd name="T67" fmla="*/ 7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140">
                  <a:moveTo>
                    <a:pt x="65" y="118"/>
                  </a:moveTo>
                  <a:cubicBezTo>
                    <a:pt x="66" y="118"/>
                    <a:pt x="67" y="117"/>
                    <a:pt x="67" y="116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3"/>
                    <a:pt x="66" y="112"/>
                    <a:pt x="65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1" y="112"/>
                    <a:pt x="30" y="113"/>
                    <a:pt x="30" y="114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7"/>
                    <a:pt x="31" y="118"/>
                    <a:pt x="32" y="118"/>
                  </a:cubicBezTo>
                  <a:lnTo>
                    <a:pt x="65" y="118"/>
                  </a:lnTo>
                  <a:close/>
                  <a:moveTo>
                    <a:pt x="65" y="125"/>
                  </a:moveTo>
                  <a:cubicBezTo>
                    <a:pt x="66" y="125"/>
                    <a:pt x="67" y="125"/>
                    <a:pt x="67" y="124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1"/>
                    <a:pt x="66" y="120"/>
                    <a:pt x="65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0" y="121"/>
                    <a:pt x="30" y="122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5"/>
                    <a:pt x="31" y="125"/>
                    <a:pt x="32" y="125"/>
                  </a:cubicBezTo>
                  <a:lnTo>
                    <a:pt x="65" y="125"/>
                  </a:lnTo>
                  <a:close/>
                  <a:moveTo>
                    <a:pt x="65" y="133"/>
                  </a:moveTo>
                  <a:cubicBezTo>
                    <a:pt x="66" y="133"/>
                    <a:pt x="67" y="132"/>
                    <a:pt x="67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7" y="129"/>
                    <a:pt x="66" y="128"/>
                    <a:pt x="65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1" y="128"/>
                    <a:pt x="30" y="129"/>
                    <a:pt x="30" y="129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2"/>
                    <a:pt x="31" y="133"/>
                    <a:pt x="32" y="133"/>
                  </a:cubicBezTo>
                  <a:lnTo>
                    <a:pt x="65" y="133"/>
                  </a:lnTo>
                  <a:close/>
                  <a:moveTo>
                    <a:pt x="38" y="135"/>
                  </a:moveTo>
                  <a:cubicBezTo>
                    <a:pt x="40" y="138"/>
                    <a:pt x="44" y="140"/>
                    <a:pt x="48" y="140"/>
                  </a:cubicBezTo>
                  <a:cubicBezTo>
                    <a:pt x="53" y="140"/>
                    <a:pt x="57" y="138"/>
                    <a:pt x="59" y="135"/>
                  </a:cubicBezTo>
                  <a:lnTo>
                    <a:pt x="38" y="135"/>
                  </a:lnTo>
                  <a:close/>
                  <a:moveTo>
                    <a:pt x="55" y="60"/>
                  </a:moveTo>
                  <a:cubicBezTo>
                    <a:pt x="54" y="60"/>
                    <a:pt x="53" y="60"/>
                    <a:pt x="52" y="61"/>
                  </a:cubicBezTo>
                  <a:cubicBezTo>
                    <a:pt x="53" y="63"/>
                    <a:pt x="54" y="65"/>
                    <a:pt x="54" y="68"/>
                  </a:cubicBezTo>
                  <a:cubicBezTo>
                    <a:pt x="54" y="76"/>
                    <a:pt x="51" y="79"/>
                    <a:pt x="48" y="79"/>
                  </a:cubicBezTo>
                  <a:cubicBezTo>
                    <a:pt x="45" y="79"/>
                    <a:pt x="42" y="76"/>
                    <a:pt x="42" y="68"/>
                  </a:cubicBezTo>
                  <a:cubicBezTo>
                    <a:pt x="42" y="65"/>
                    <a:pt x="43" y="62"/>
                    <a:pt x="45" y="60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0" y="60"/>
                    <a:pt x="36" y="63"/>
                    <a:pt x="36" y="68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1"/>
                    <a:pt x="56" y="60"/>
                    <a:pt x="55" y="60"/>
                  </a:cubicBezTo>
                  <a:close/>
                  <a:moveTo>
                    <a:pt x="97" y="49"/>
                  </a:moveTo>
                  <a:cubicBezTo>
                    <a:pt x="97" y="22"/>
                    <a:pt x="75" y="0"/>
                    <a:pt x="48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49"/>
                    <a:pt x="0" y="50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72"/>
                    <a:pt x="20" y="91"/>
                    <a:pt x="20" y="91"/>
                  </a:cubicBezTo>
                  <a:cubicBezTo>
                    <a:pt x="24" y="94"/>
                    <a:pt x="27" y="101"/>
                    <a:pt x="27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1"/>
                    <a:pt x="38" y="56"/>
                    <a:pt x="44" y="56"/>
                  </a:cubicBezTo>
                  <a:cubicBezTo>
                    <a:pt x="46" y="56"/>
                    <a:pt x="47" y="57"/>
                    <a:pt x="49" y="58"/>
                  </a:cubicBezTo>
                  <a:cubicBezTo>
                    <a:pt x="51" y="57"/>
                    <a:pt x="53" y="56"/>
                    <a:pt x="55" y="56"/>
                  </a:cubicBezTo>
                  <a:cubicBezTo>
                    <a:pt x="60" y="56"/>
                    <a:pt x="65" y="60"/>
                    <a:pt x="65" y="68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1"/>
                    <a:pt x="73" y="94"/>
                    <a:pt x="76" y="91"/>
                  </a:cubicBezTo>
                  <a:cubicBezTo>
                    <a:pt x="76" y="91"/>
                    <a:pt x="97" y="72"/>
                    <a:pt x="97" y="53"/>
                  </a:cubicBezTo>
                  <a:cubicBezTo>
                    <a:pt x="97" y="52"/>
                    <a:pt x="97" y="52"/>
                    <a:pt x="97" y="51"/>
                  </a:cubicBezTo>
                  <a:cubicBezTo>
                    <a:pt x="97" y="50"/>
                    <a:pt x="97" y="49"/>
                    <a:pt x="97" y="49"/>
                  </a:cubicBezTo>
                  <a:close/>
                  <a:moveTo>
                    <a:pt x="50" y="68"/>
                  </a:moveTo>
                  <a:cubicBezTo>
                    <a:pt x="50" y="66"/>
                    <a:pt x="50" y="64"/>
                    <a:pt x="49" y="63"/>
                  </a:cubicBezTo>
                  <a:cubicBezTo>
                    <a:pt x="47" y="64"/>
                    <a:pt x="46" y="66"/>
                    <a:pt x="46" y="68"/>
                  </a:cubicBezTo>
                  <a:cubicBezTo>
                    <a:pt x="46" y="73"/>
                    <a:pt x="48" y="75"/>
                    <a:pt x="48" y="75"/>
                  </a:cubicBezTo>
                  <a:cubicBezTo>
                    <a:pt x="49" y="75"/>
                    <a:pt x="50" y="74"/>
                    <a:pt x="5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124"/>
            <p:cNvSpPr>
              <a:spLocks noEditPoints="1"/>
            </p:cNvSpPr>
            <p:nvPr/>
          </p:nvSpPr>
          <p:spPr bwMode="auto">
            <a:xfrm>
              <a:off x="5945188" y="463550"/>
              <a:ext cx="444500" cy="444500"/>
            </a:xfrm>
            <a:custGeom>
              <a:avLst/>
              <a:gdLst>
                <a:gd name="T0" fmla="*/ 101 w 140"/>
                <a:gd name="T1" fmla="*/ 21 h 140"/>
                <a:gd name="T2" fmla="*/ 117 w 140"/>
                <a:gd name="T3" fmla="*/ 5 h 140"/>
                <a:gd name="T4" fmla="*/ 119 w 140"/>
                <a:gd name="T5" fmla="*/ 6 h 140"/>
                <a:gd name="T6" fmla="*/ 120 w 140"/>
                <a:gd name="T7" fmla="*/ 20 h 140"/>
                <a:gd name="T8" fmla="*/ 134 w 140"/>
                <a:gd name="T9" fmla="*/ 22 h 140"/>
                <a:gd name="T10" fmla="*/ 135 w 140"/>
                <a:gd name="T11" fmla="*/ 24 h 140"/>
                <a:gd name="T12" fmla="*/ 120 w 140"/>
                <a:gd name="T13" fmla="*/ 39 h 140"/>
                <a:gd name="T14" fmla="*/ 116 w 140"/>
                <a:gd name="T15" fmla="*/ 40 h 140"/>
                <a:gd name="T16" fmla="*/ 107 w 140"/>
                <a:gd name="T17" fmla="*/ 39 h 140"/>
                <a:gd name="T18" fmla="*/ 80 w 140"/>
                <a:gd name="T19" fmla="*/ 66 h 140"/>
                <a:gd name="T20" fmla="*/ 78 w 140"/>
                <a:gd name="T21" fmla="*/ 79 h 140"/>
                <a:gd name="T22" fmla="*/ 61 w 140"/>
                <a:gd name="T23" fmla="*/ 79 h 140"/>
                <a:gd name="T24" fmla="*/ 61 w 140"/>
                <a:gd name="T25" fmla="*/ 62 h 140"/>
                <a:gd name="T26" fmla="*/ 75 w 140"/>
                <a:gd name="T27" fmla="*/ 60 h 140"/>
                <a:gd name="T28" fmla="*/ 101 w 140"/>
                <a:gd name="T29" fmla="*/ 34 h 140"/>
                <a:gd name="T30" fmla="*/ 100 w 140"/>
                <a:gd name="T31" fmla="*/ 25 h 140"/>
                <a:gd name="T32" fmla="*/ 101 w 140"/>
                <a:gd name="T33" fmla="*/ 21 h 140"/>
                <a:gd name="T34" fmla="*/ 130 w 140"/>
                <a:gd name="T35" fmla="*/ 34 h 140"/>
                <a:gd name="T36" fmla="*/ 122 w 140"/>
                <a:gd name="T37" fmla="*/ 42 h 140"/>
                <a:gd name="T38" fmla="*/ 118 w 140"/>
                <a:gd name="T39" fmla="*/ 44 h 140"/>
                <a:gd name="T40" fmla="*/ 124 w 140"/>
                <a:gd name="T41" fmla="*/ 70 h 140"/>
                <a:gd name="T42" fmla="*/ 70 w 140"/>
                <a:gd name="T43" fmla="*/ 125 h 140"/>
                <a:gd name="T44" fmla="*/ 15 w 140"/>
                <a:gd name="T45" fmla="*/ 70 h 140"/>
                <a:gd name="T46" fmla="*/ 70 w 140"/>
                <a:gd name="T47" fmla="*/ 16 h 140"/>
                <a:gd name="T48" fmla="*/ 96 w 140"/>
                <a:gd name="T49" fmla="*/ 23 h 140"/>
                <a:gd name="T50" fmla="*/ 99 w 140"/>
                <a:gd name="T51" fmla="*/ 18 h 140"/>
                <a:gd name="T52" fmla="*/ 106 w 140"/>
                <a:gd name="T53" fmla="*/ 11 h 140"/>
                <a:gd name="T54" fmla="*/ 70 w 140"/>
                <a:gd name="T55" fmla="*/ 0 h 140"/>
                <a:gd name="T56" fmla="*/ 0 w 140"/>
                <a:gd name="T57" fmla="*/ 70 h 140"/>
                <a:gd name="T58" fmla="*/ 70 w 140"/>
                <a:gd name="T59" fmla="*/ 140 h 140"/>
                <a:gd name="T60" fmla="*/ 140 w 140"/>
                <a:gd name="T61" fmla="*/ 70 h 140"/>
                <a:gd name="T62" fmla="*/ 130 w 140"/>
                <a:gd name="T63" fmla="*/ 34 h 140"/>
                <a:gd name="T64" fmla="*/ 70 w 140"/>
                <a:gd name="T65" fmla="*/ 47 h 140"/>
                <a:gd name="T66" fmla="*/ 80 w 140"/>
                <a:gd name="T67" fmla="*/ 49 h 140"/>
                <a:gd name="T68" fmla="*/ 93 w 140"/>
                <a:gd name="T69" fmla="*/ 37 h 140"/>
                <a:gd name="T70" fmla="*/ 70 w 140"/>
                <a:gd name="T71" fmla="*/ 29 h 140"/>
                <a:gd name="T72" fmla="*/ 29 w 140"/>
                <a:gd name="T73" fmla="*/ 70 h 140"/>
                <a:gd name="T74" fmla="*/ 70 w 140"/>
                <a:gd name="T75" fmla="*/ 111 h 140"/>
                <a:gd name="T76" fmla="*/ 111 w 140"/>
                <a:gd name="T77" fmla="*/ 70 h 140"/>
                <a:gd name="T78" fmla="*/ 104 w 140"/>
                <a:gd name="T79" fmla="*/ 48 h 140"/>
                <a:gd name="T80" fmla="*/ 91 w 140"/>
                <a:gd name="T81" fmla="*/ 61 h 140"/>
                <a:gd name="T82" fmla="*/ 93 w 140"/>
                <a:gd name="T83" fmla="*/ 70 h 140"/>
                <a:gd name="T84" fmla="*/ 70 w 140"/>
                <a:gd name="T85" fmla="*/ 94 h 140"/>
                <a:gd name="T86" fmla="*/ 46 w 140"/>
                <a:gd name="T87" fmla="*/ 70 h 140"/>
                <a:gd name="T88" fmla="*/ 70 w 140"/>
                <a:gd name="T89" fmla="*/ 4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140">
                  <a:moveTo>
                    <a:pt x="101" y="21"/>
                  </a:moveTo>
                  <a:cubicBezTo>
                    <a:pt x="117" y="5"/>
                    <a:pt x="117" y="5"/>
                    <a:pt x="117" y="5"/>
                  </a:cubicBezTo>
                  <a:cubicBezTo>
                    <a:pt x="118" y="5"/>
                    <a:pt x="118" y="5"/>
                    <a:pt x="119" y="6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6" y="22"/>
                    <a:pt x="136" y="23"/>
                    <a:pt x="135" y="24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19" y="40"/>
                    <a:pt x="117" y="40"/>
                    <a:pt x="116" y="40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2" y="70"/>
                    <a:pt x="82" y="75"/>
                    <a:pt x="78" y="79"/>
                  </a:cubicBezTo>
                  <a:cubicBezTo>
                    <a:pt x="73" y="84"/>
                    <a:pt x="66" y="84"/>
                    <a:pt x="61" y="79"/>
                  </a:cubicBezTo>
                  <a:cubicBezTo>
                    <a:pt x="57" y="74"/>
                    <a:pt x="57" y="67"/>
                    <a:pt x="61" y="62"/>
                  </a:cubicBezTo>
                  <a:cubicBezTo>
                    <a:pt x="65" y="59"/>
                    <a:pt x="70" y="58"/>
                    <a:pt x="75" y="60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3"/>
                    <a:pt x="101" y="22"/>
                    <a:pt x="101" y="21"/>
                  </a:cubicBezTo>
                  <a:close/>
                  <a:moveTo>
                    <a:pt x="130" y="34"/>
                  </a:moveTo>
                  <a:cubicBezTo>
                    <a:pt x="122" y="42"/>
                    <a:pt x="122" y="42"/>
                    <a:pt x="122" y="42"/>
                  </a:cubicBezTo>
                  <a:cubicBezTo>
                    <a:pt x="121" y="43"/>
                    <a:pt x="119" y="44"/>
                    <a:pt x="118" y="44"/>
                  </a:cubicBezTo>
                  <a:cubicBezTo>
                    <a:pt x="122" y="52"/>
                    <a:pt x="124" y="61"/>
                    <a:pt x="124" y="70"/>
                  </a:cubicBezTo>
                  <a:cubicBezTo>
                    <a:pt x="124" y="100"/>
                    <a:pt x="100" y="125"/>
                    <a:pt x="70" y="125"/>
                  </a:cubicBezTo>
                  <a:cubicBezTo>
                    <a:pt x="40" y="125"/>
                    <a:pt x="15" y="100"/>
                    <a:pt x="15" y="70"/>
                  </a:cubicBezTo>
                  <a:cubicBezTo>
                    <a:pt x="15" y="40"/>
                    <a:pt x="40" y="16"/>
                    <a:pt x="70" y="16"/>
                  </a:cubicBezTo>
                  <a:cubicBezTo>
                    <a:pt x="79" y="16"/>
                    <a:pt x="88" y="18"/>
                    <a:pt x="96" y="23"/>
                  </a:cubicBezTo>
                  <a:cubicBezTo>
                    <a:pt x="97" y="21"/>
                    <a:pt x="98" y="19"/>
                    <a:pt x="99" y="18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96" y="4"/>
                    <a:pt x="83" y="0"/>
                    <a:pt x="70" y="0"/>
                  </a:cubicBezTo>
                  <a:cubicBezTo>
                    <a:pt x="31" y="0"/>
                    <a:pt x="0" y="32"/>
                    <a:pt x="0" y="70"/>
                  </a:cubicBezTo>
                  <a:cubicBezTo>
                    <a:pt x="0" y="109"/>
                    <a:pt x="31" y="140"/>
                    <a:pt x="70" y="140"/>
                  </a:cubicBezTo>
                  <a:cubicBezTo>
                    <a:pt x="108" y="140"/>
                    <a:pt x="140" y="109"/>
                    <a:pt x="140" y="70"/>
                  </a:cubicBezTo>
                  <a:cubicBezTo>
                    <a:pt x="140" y="57"/>
                    <a:pt x="136" y="45"/>
                    <a:pt x="130" y="34"/>
                  </a:cubicBezTo>
                  <a:close/>
                  <a:moveTo>
                    <a:pt x="70" y="47"/>
                  </a:moveTo>
                  <a:cubicBezTo>
                    <a:pt x="73" y="47"/>
                    <a:pt x="77" y="48"/>
                    <a:pt x="80" y="49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86" y="32"/>
                    <a:pt x="78" y="29"/>
                    <a:pt x="70" y="29"/>
                  </a:cubicBezTo>
                  <a:cubicBezTo>
                    <a:pt x="47" y="29"/>
                    <a:pt x="29" y="48"/>
                    <a:pt x="29" y="70"/>
                  </a:cubicBezTo>
                  <a:cubicBezTo>
                    <a:pt x="29" y="93"/>
                    <a:pt x="47" y="111"/>
                    <a:pt x="70" y="111"/>
                  </a:cubicBezTo>
                  <a:cubicBezTo>
                    <a:pt x="92" y="111"/>
                    <a:pt x="111" y="93"/>
                    <a:pt x="111" y="70"/>
                  </a:cubicBezTo>
                  <a:cubicBezTo>
                    <a:pt x="111" y="62"/>
                    <a:pt x="108" y="54"/>
                    <a:pt x="104" y="48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2" y="64"/>
                    <a:pt x="93" y="67"/>
                    <a:pt x="93" y="70"/>
                  </a:cubicBezTo>
                  <a:cubicBezTo>
                    <a:pt x="93" y="83"/>
                    <a:pt x="83" y="94"/>
                    <a:pt x="70" y="94"/>
                  </a:cubicBezTo>
                  <a:cubicBezTo>
                    <a:pt x="57" y="94"/>
                    <a:pt x="46" y="83"/>
                    <a:pt x="46" y="70"/>
                  </a:cubicBezTo>
                  <a:cubicBezTo>
                    <a:pt x="46" y="57"/>
                    <a:pt x="57" y="47"/>
                    <a:pt x="7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125"/>
            <p:cNvSpPr>
              <a:spLocks noEditPoints="1"/>
            </p:cNvSpPr>
            <p:nvPr/>
          </p:nvSpPr>
          <p:spPr bwMode="auto">
            <a:xfrm>
              <a:off x="8682038" y="495300"/>
              <a:ext cx="419100" cy="381000"/>
            </a:xfrm>
            <a:custGeom>
              <a:avLst/>
              <a:gdLst>
                <a:gd name="T0" fmla="*/ 117 w 132"/>
                <a:gd name="T1" fmla="*/ 15 h 120"/>
                <a:gd name="T2" fmla="*/ 115 w 132"/>
                <a:gd name="T3" fmla="*/ 13 h 120"/>
                <a:gd name="T4" fmla="*/ 86 w 132"/>
                <a:gd name="T5" fmla="*/ 0 h 120"/>
                <a:gd name="T6" fmla="*/ 32 w 132"/>
                <a:gd name="T7" fmla="*/ 13 h 120"/>
                <a:gd name="T8" fmla="*/ 16 w 132"/>
                <a:gd name="T9" fmla="*/ 15 h 120"/>
                <a:gd name="T10" fmla="*/ 14 w 132"/>
                <a:gd name="T11" fmla="*/ 15 h 120"/>
                <a:gd name="T12" fmla="*/ 0 w 132"/>
                <a:gd name="T13" fmla="*/ 102 h 120"/>
                <a:gd name="T14" fmla="*/ 10 w 132"/>
                <a:gd name="T15" fmla="*/ 116 h 120"/>
                <a:gd name="T16" fmla="*/ 24 w 132"/>
                <a:gd name="T17" fmla="*/ 120 h 120"/>
                <a:gd name="T18" fmla="*/ 105 w 132"/>
                <a:gd name="T19" fmla="*/ 116 h 120"/>
                <a:gd name="T20" fmla="*/ 118 w 132"/>
                <a:gd name="T21" fmla="*/ 120 h 120"/>
                <a:gd name="T22" fmla="*/ 122 w 132"/>
                <a:gd name="T23" fmla="*/ 116 h 120"/>
                <a:gd name="T24" fmla="*/ 132 w 132"/>
                <a:gd name="T25" fmla="*/ 29 h 120"/>
                <a:gd name="T26" fmla="*/ 46 w 132"/>
                <a:gd name="T27" fmla="*/ 7 h 120"/>
                <a:gd name="T28" fmla="*/ 93 w 132"/>
                <a:gd name="T29" fmla="*/ 13 h 120"/>
                <a:gd name="T30" fmla="*/ 90 w 132"/>
                <a:gd name="T31" fmla="*/ 15 h 120"/>
                <a:gd name="T32" fmla="*/ 43 w 132"/>
                <a:gd name="T33" fmla="*/ 15 h 120"/>
                <a:gd name="T34" fmla="*/ 41 w 132"/>
                <a:gd name="T35" fmla="*/ 13 h 120"/>
                <a:gd name="T36" fmla="*/ 46 w 132"/>
                <a:gd name="T37" fmla="*/ 7 h 120"/>
                <a:gd name="T38" fmla="*/ 20 w 132"/>
                <a:gd name="T39" fmla="*/ 97 h 120"/>
                <a:gd name="T40" fmla="*/ 20 w 132"/>
                <a:gd name="T41" fmla="*/ 91 h 120"/>
                <a:gd name="T42" fmla="*/ 116 w 132"/>
                <a:gd name="T43" fmla="*/ 94 h 120"/>
                <a:gd name="T44" fmla="*/ 113 w 132"/>
                <a:gd name="T45" fmla="*/ 78 h 120"/>
                <a:gd name="T46" fmla="*/ 17 w 132"/>
                <a:gd name="T47" fmla="*/ 75 h 120"/>
                <a:gd name="T48" fmla="*/ 113 w 132"/>
                <a:gd name="T49" fmla="*/ 72 h 120"/>
                <a:gd name="T50" fmla="*/ 113 w 132"/>
                <a:gd name="T51" fmla="*/ 78 h 120"/>
                <a:gd name="T52" fmla="*/ 20 w 132"/>
                <a:gd name="T53" fmla="*/ 60 h 120"/>
                <a:gd name="T54" fmla="*/ 20 w 132"/>
                <a:gd name="T55" fmla="*/ 53 h 120"/>
                <a:gd name="T56" fmla="*/ 116 w 132"/>
                <a:gd name="T57" fmla="*/ 57 h 120"/>
                <a:gd name="T58" fmla="*/ 113 w 132"/>
                <a:gd name="T59" fmla="*/ 41 h 120"/>
                <a:gd name="T60" fmla="*/ 17 w 132"/>
                <a:gd name="T61" fmla="*/ 38 h 120"/>
                <a:gd name="T62" fmla="*/ 113 w 132"/>
                <a:gd name="T63" fmla="*/ 35 h 120"/>
                <a:gd name="T64" fmla="*/ 113 w 132"/>
                <a:gd name="T65" fmla="*/ 4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20">
                  <a:moveTo>
                    <a:pt x="118" y="15"/>
                  </a:move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4"/>
                    <a:pt x="116" y="13"/>
                    <a:pt x="115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9" y="6"/>
                    <a:pt x="93" y="0"/>
                    <a:pt x="8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0"/>
                    <a:pt x="33" y="6"/>
                    <a:pt x="32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7" y="15"/>
                    <a:pt x="0" y="22"/>
                    <a:pt x="0" y="2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9"/>
                    <a:pt x="5" y="114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8"/>
                    <a:pt x="12" y="120"/>
                    <a:pt x="1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6" y="120"/>
                    <a:pt x="28" y="119"/>
                    <a:pt x="28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9"/>
                    <a:pt x="106" y="120"/>
                    <a:pt x="108" y="120"/>
                  </a:cubicBezTo>
                  <a:cubicBezTo>
                    <a:pt x="118" y="120"/>
                    <a:pt x="118" y="120"/>
                    <a:pt x="118" y="120"/>
                  </a:cubicBezTo>
                  <a:cubicBezTo>
                    <a:pt x="120" y="120"/>
                    <a:pt x="122" y="118"/>
                    <a:pt x="122" y="116"/>
                  </a:cubicBezTo>
                  <a:cubicBezTo>
                    <a:pt x="122" y="116"/>
                    <a:pt x="122" y="116"/>
                    <a:pt x="122" y="116"/>
                  </a:cubicBezTo>
                  <a:cubicBezTo>
                    <a:pt x="128" y="114"/>
                    <a:pt x="132" y="109"/>
                    <a:pt x="132" y="102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2"/>
                    <a:pt x="126" y="15"/>
                    <a:pt x="118" y="15"/>
                  </a:cubicBezTo>
                  <a:close/>
                  <a:moveTo>
                    <a:pt x="46" y="7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9" y="7"/>
                    <a:pt x="92" y="10"/>
                    <a:pt x="93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1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3"/>
                    <a:pt x="41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0"/>
                    <a:pt x="43" y="7"/>
                    <a:pt x="46" y="7"/>
                  </a:cubicBezTo>
                  <a:close/>
                  <a:moveTo>
                    <a:pt x="113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18" y="97"/>
                    <a:pt x="17" y="96"/>
                    <a:pt x="17" y="94"/>
                  </a:cubicBezTo>
                  <a:cubicBezTo>
                    <a:pt x="17" y="92"/>
                    <a:pt x="18" y="91"/>
                    <a:pt x="20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4" y="91"/>
                    <a:pt x="116" y="92"/>
                    <a:pt x="116" y="94"/>
                  </a:cubicBezTo>
                  <a:cubicBezTo>
                    <a:pt x="116" y="96"/>
                    <a:pt x="114" y="97"/>
                    <a:pt x="113" y="97"/>
                  </a:cubicBezTo>
                  <a:close/>
                  <a:moveTo>
                    <a:pt x="113" y="78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18" y="78"/>
                    <a:pt x="17" y="77"/>
                    <a:pt x="17" y="75"/>
                  </a:cubicBezTo>
                  <a:cubicBezTo>
                    <a:pt x="17" y="74"/>
                    <a:pt x="18" y="72"/>
                    <a:pt x="20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4" y="72"/>
                    <a:pt x="116" y="74"/>
                    <a:pt x="116" y="75"/>
                  </a:cubicBezTo>
                  <a:cubicBezTo>
                    <a:pt x="116" y="77"/>
                    <a:pt x="114" y="78"/>
                    <a:pt x="113" y="78"/>
                  </a:cubicBezTo>
                  <a:close/>
                  <a:moveTo>
                    <a:pt x="113" y="60"/>
                  </a:move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7" y="58"/>
                    <a:pt x="17" y="57"/>
                  </a:cubicBezTo>
                  <a:cubicBezTo>
                    <a:pt x="17" y="55"/>
                    <a:pt x="18" y="53"/>
                    <a:pt x="20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4" y="53"/>
                    <a:pt x="116" y="55"/>
                    <a:pt x="116" y="57"/>
                  </a:cubicBezTo>
                  <a:cubicBezTo>
                    <a:pt x="116" y="58"/>
                    <a:pt x="114" y="60"/>
                    <a:pt x="113" y="60"/>
                  </a:cubicBezTo>
                  <a:close/>
                  <a:moveTo>
                    <a:pt x="113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8" y="41"/>
                    <a:pt x="17" y="39"/>
                    <a:pt x="17" y="38"/>
                  </a:cubicBezTo>
                  <a:cubicBezTo>
                    <a:pt x="17" y="36"/>
                    <a:pt x="18" y="35"/>
                    <a:pt x="20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4" y="35"/>
                    <a:pt x="116" y="36"/>
                    <a:pt x="116" y="38"/>
                  </a:cubicBezTo>
                  <a:cubicBezTo>
                    <a:pt x="116" y="39"/>
                    <a:pt x="114" y="41"/>
                    <a:pt x="11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6869113" y="466725"/>
              <a:ext cx="425450" cy="425450"/>
            </a:xfrm>
            <a:custGeom>
              <a:avLst/>
              <a:gdLst>
                <a:gd name="T0" fmla="*/ 131 w 134"/>
                <a:gd name="T1" fmla="*/ 86 h 134"/>
                <a:gd name="T2" fmla="*/ 107 w 134"/>
                <a:gd name="T3" fmla="*/ 102 h 134"/>
                <a:gd name="T4" fmla="*/ 99 w 134"/>
                <a:gd name="T5" fmla="*/ 97 h 134"/>
                <a:gd name="T6" fmla="*/ 79 w 134"/>
                <a:gd name="T7" fmla="*/ 84 h 134"/>
                <a:gd name="T8" fmla="*/ 82 w 134"/>
                <a:gd name="T9" fmla="*/ 107 h 134"/>
                <a:gd name="T10" fmla="*/ 86 w 134"/>
                <a:gd name="T11" fmla="*/ 116 h 134"/>
                <a:gd name="T12" fmla="*/ 62 w 134"/>
                <a:gd name="T13" fmla="*/ 132 h 134"/>
                <a:gd name="T14" fmla="*/ 55 w 134"/>
                <a:gd name="T15" fmla="*/ 131 h 134"/>
                <a:gd name="T16" fmla="*/ 37 w 134"/>
                <a:gd name="T17" fmla="*/ 105 h 134"/>
                <a:gd name="T18" fmla="*/ 31 w 134"/>
                <a:gd name="T19" fmla="*/ 110 h 134"/>
                <a:gd name="T20" fmla="*/ 8 w 134"/>
                <a:gd name="T21" fmla="*/ 113 h 134"/>
                <a:gd name="T22" fmla="*/ 20 w 134"/>
                <a:gd name="T23" fmla="*/ 93 h 134"/>
                <a:gd name="T24" fmla="*/ 27 w 134"/>
                <a:gd name="T25" fmla="*/ 89 h 134"/>
                <a:gd name="T26" fmla="*/ 8 w 134"/>
                <a:gd name="T27" fmla="*/ 62 h 134"/>
                <a:gd name="T28" fmla="*/ 9 w 134"/>
                <a:gd name="T29" fmla="*/ 55 h 134"/>
                <a:gd name="T30" fmla="*/ 36 w 134"/>
                <a:gd name="T31" fmla="*/ 37 h 134"/>
                <a:gd name="T32" fmla="*/ 31 w 134"/>
                <a:gd name="T33" fmla="*/ 31 h 134"/>
                <a:gd name="T34" fmla="*/ 28 w 134"/>
                <a:gd name="T35" fmla="*/ 8 h 134"/>
                <a:gd name="T36" fmla="*/ 48 w 134"/>
                <a:gd name="T37" fmla="*/ 21 h 134"/>
                <a:gd name="T38" fmla="*/ 51 w 134"/>
                <a:gd name="T39" fmla="*/ 27 h 134"/>
                <a:gd name="T40" fmla="*/ 78 w 134"/>
                <a:gd name="T41" fmla="*/ 9 h 134"/>
                <a:gd name="T42" fmla="*/ 85 w 134"/>
                <a:gd name="T43" fmla="*/ 10 h 134"/>
                <a:gd name="T44" fmla="*/ 102 w 134"/>
                <a:gd name="T45" fmla="*/ 34 h 134"/>
                <a:gd name="T46" fmla="*/ 96 w 134"/>
                <a:gd name="T47" fmla="*/ 42 h 134"/>
                <a:gd name="T48" fmla="*/ 83 w 134"/>
                <a:gd name="T49" fmla="*/ 61 h 134"/>
                <a:gd name="T50" fmla="*/ 106 w 134"/>
                <a:gd name="T51" fmla="*/ 58 h 134"/>
                <a:gd name="T52" fmla="*/ 116 w 134"/>
                <a:gd name="T53" fmla="*/ 55 h 134"/>
                <a:gd name="T54" fmla="*/ 132 w 134"/>
                <a:gd name="T55" fmla="*/ 79 h 134"/>
                <a:gd name="T56" fmla="*/ 131 w 134"/>
                <a:gd name="T57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4" h="134">
                  <a:moveTo>
                    <a:pt x="131" y="86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104" y="104"/>
                    <a:pt x="98" y="102"/>
                    <a:pt x="99" y="97"/>
                  </a:cubicBezTo>
                  <a:cubicBezTo>
                    <a:pt x="101" y="87"/>
                    <a:pt x="91" y="76"/>
                    <a:pt x="79" y="84"/>
                  </a:cubicBezTo>
                  <a:cubicBezTo>
                    <a:pt x="66" y="93"/>
                    <a:pt x="75" y="107"/>
                    <a:pt x="82" y="107"/>
                  </a:cubicBezTo>
                  <a:cubicBezTo>
                    <a:pt x="91" y="107"/>
                    <a:pt x="86" y="116"/>
                    <a:pt x="86" y="116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0" y="134"/>
                    <a:pt x="56" y="133"/>
                    <a:pt x="55" y="131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4" y="104"/>
                    <a:pt x="31" y="104"/>
                    <a:pt x="31" y="110"/>
                  </a:cubicBezTo>
                  <a:cubicBezTo>
                    <a:pt x="30" y="117"/>
                    <a:pt x="16" y="126"/>
                    <a:pt x="8" y="113"/>
                  </a:cubicBezTo>
                  <a:cubicBezTo>
                    <a:pt x="0" y="101"/>
                    <a:pt x="10" y="91"/>
                    <a:pt x="20" y="93"/>
                  </a:cubicBezTo>
                  <a:cubicBezTo>
                    <a:pt x="24" y="94"/>
                    <a:pt x="26" y="92"/>
                    <a:pt x="27" y="89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0"/>
                    <a:pt x="7" y="57"/>
                    <a:pt x="9" y="5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5"/>
                    <a:pt x="36" y="31"/>
                    <a:pt x="31" y="31"/>
                  </a:cubicBezTo>
                  <a:cubicBezTo>
                    <a:pt x="24" y="31"/>
                    <a:pt x="15" y="17"/>
                    <a:pt x="28" y="8"/>
                  </a:cubicBezTo>
                  <a:cubicBezTo>
                    <a:pt x="39" y="0"/>
                    <a:pt x="50" y="11"/>
                    <a:pt x="48" y="21"/>
                  </a:cubicBezTo>
                  <a:cubicBezTo>
                    <a:pt x="47" y="24"/>
                    <a:pt x="49" y="26"/>
                    <a:pt x="51" y="27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1" y="7"/>
                    <a:pt x="84" y="8"/>
                    <a:pt x="85" y="10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7"/>
                    <a:pt x="102" y="43"/>
                    <a:pt x="96" y="42"/>
                  </a:cubicBezTo>
                  <a:cubicBezTo>
                    <a:pt x="86" y="39"/>
                    <a:pt x="76" y="50"/>
                    <a:pt x="83" y="61"/>
                  </a:cubicBezTo>
                  <a:cubicBezTo>
                    <a:pt x="92" y="74"/>
                    <a:pt x="106" y="65"/>
                    <a:pt x="106" y="58"/>
                  </a:cubicBezTo>
                  <a:cubicBezTo>
                    <a:pt x="107" y="49"/>
                    <a:pt x="116" y="55"/>
                    <a:pt x="116" y="55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4" y="81"/>
                    <a:pt x="133" y="84"/>
                    <a:pt x="131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127"/>
            <p:cNvSpPr>
              <a:spLocks noEditPoints="1"/>
            </p:cNvSpPr>
            <p:nvPr/>
          </p:nvSpPr>
          <p:spPr bwMode="auto">
            <a:xfrm>
              <a:off x="4127500" y="482600"/>
              <a:ext cx="444500" cy="409575"/>
            </a:xfrm>
            <a:custGeom>
              <a:avLst/>
              <a:gdLst>
                <a:gd name="T0" fmla="*/ 107 w 140"/>
                <a:gd name="T1" fmla="*/ 20 h 129"/>
                <a:gd name="T2" fmla="*/ 135 w 140"/>
                <a:gd name="T3" fmla="*/ 129 h 129"/>
                <a:gd name="T4" fmla="*/ 140 w 140"/>
                <a:gd name="T5" fmla="*/ 25 h 129"/>
                <a:gd name="T6" fmla="*/ 122 w 140"/>
                <a:gd name="T7" fmla="*/ 118 h 129"/>
                <a:gd name="T8" fmla="*/ 114 w 140"/>
                <a:gd name="T9" fmla="*/ 120 h 129"/>
                <a:gd name="T10" fmla="*/ 112 w 140"/>
                <a:gd name="T11" fmla="*/ 30 h 129"/>
                <a:gd name="T12" fmla="*/ 120 w 140"/>
                <a:gd name="T13" fmla="*/ 28 h 129"/>
                <a:gd name="T14" fmla="*/ 122 w 140"/>
                <a:gd name="T15" fmla="*/ 118 h 129"/>
                <a:gd name="T16" fmla="*/ 133 w 140"/>
                <a:gd name="T17" fmla="*/ 120 h 129"/>
                <a:gd name="T18" fmla="*/ 126 w 140"/>
                <a:gd name="T19" fmla="*/ 118 h 129"/>
                <a:gd name="T20" fmla="*/ 128 w 140"/>
                <a:gd name="T21" fmla="*/ 28 h 129"/>
                <a:gd name="T22" fmla="*/ 135 w 140"/>
                <a:gd name="T23" fmla="*/ 30 h 129"/>
                <a:gd name="T24" fmla="*/ 0 w 140"/>
                <a:gd name="T25" fmla="*/ 17 h 129"/>
                <a:gd name="T26" fmla="*/ 5 w 140"/>
                <a:gd name="T27" fmla="*/ 129 h 129"/>
                <a:gd name="T28" fmla="*/ 34 w 140"/>
                <a:gd name="T29" fmla="*/ 12 h 129"/>
                <a:gd name="T30" fmla="*/ 0 w 140"/>
                <a:gd name="T31" fmla="*/ 17 h 129"/>
                <a:gd name="T32" fmla="*/ 21 w 140"/>
                <a:gd name="T33" fmla="*/ 20 h 129"/>
                <a:gd name="T34" fmla="*/ 28 w 140"/>
                <a:gd name="T35" fmla="*/ 22 h 129"/>
                <a:gd name="T36" fmla="*/ 26 w 140"/>
                <a:gd name="T37" fmla="*/ 120 h 129"/>
                <a:gd name="T38" fmla="*/ 19 w 140"/>
                <a:gd name="T39" fmla="*/ 118 h 129"/>
                <a:gd name="T40" fmla="*/ 7 w 140"/>
                <a:gd name="T41" fmla="*/ 20 h 129"/>
                <a:gd name="T42" fmla="*/ 15 w 140"/>
                <a:gd name="T43" fmla="*/ 22 h 129"/>
                <a:gd name="T44" fmla="*/ 13 w 140"/>
                <a:gd name="T45" fmla="*/ 120 h 129"/>
                <a:gd name="T46" fmla="*/ 5 w 140"/>
                <a:gd name="T47" fmla="*/ 118 h 129"/>
                <a:gd name="T48" fmla="*/ 7 w 140"/>
                <a:gd name="T49" fmla="*/ 20 h 129"/>
                <a:gd name="T50" fmla="*/ 41 w 140"/>
                <a:gd name="T51" fmla="*/ 0 h 129"/>
                <a:gd name="T52" fmla="*/ 36 w 140"/>
                <a:gd name="T53" fmla="*/ 124 h 129"/>
                <a:gd name="T54" fmla="*/ 59 w 140"/>
                <a:gd name="T55" fmla="*/ 129 h 129"/>
                <a:gd name="T56" fmla="*/ 60 w 140"/>
                <a:gd name="T57" fmla="*/ 109 h 129"/>
                <a:gd name="T58" fmla="*/ 81 w 140"/>
                <a:gd name="T59" fmla="*/ 110 h 129"/>
                <a:gd name="T60" fmla="*/ 99 w 140"/>
                <a:gd name="T61" fmla="*/ 129 h 129"/>
                <a:gd name="T62" fmla="*/ 104 w 140"/>
                <a:gd name="T63" fmla="*/ 5 h 129"/>
                <a:gd name="T64" fmla="*/ 52 w 140"/>
                <a:gd name="T65" fmla="*/ 103 h 129"/>
                <a:gd name="T66" fmla="*/ 44 w 140"/>
                <a:gd name="T67" fmla="*/ 105 h 129"/>
                <a:gd name="T68" fmla="*/ 42 w 140"/>
                <a:gd name="T69" fmla="*/ 15 h 129"/>
                <a:gd name="T70" fmla="*/ 50 w 140"/>
                <a:gd name="T71" fmla="*/ 13 h 129"/>
                <a:gd name="T72" fmla="*/ 52 w 140"/>
                <a:gd name="T73" fmla="*/ 103 h 129"/>
                <a:gd name="T74" fmla="*/ 65 w 140"/>
                <a:gd name="T75" fmla="*/ 105 h 129"/>
                <a:gd name="T76" fmla="*/ 58 w 140"/>
                <a:gd name="T77" fmla="*/ 103 h 129"/>
                <a:gd name="T78" fmla="*/ 60 w 140"/>
                <a:gd name="T79" fmla="*/ 13 h 129"/>
                <a:gd name="T80" fmla="*/ 67 w 140"/>
                <a:gd name="T81" fmla="*/ 15 h 129"/>
                <a:gd name="T82" fmla="*/ 83 w 140"/>
                <a:gd name="T83" fmla="*/ 103 h 129"/>
                <a:gd name="T84" fmla="*/ 75 w 140"/>
                <a:gd name="T85" fmla="*/ 105 h 129"/>
                <a:gd name="T86" fmla="*/ 73 w 140"/>
                <a:gd name="T87" fmla="*/ 15 h 129"/>
                <a:gd name="T88" fmla="*/ 80 w 140"/>
                <a:gd name="T89" fmla="*/ 13 h 129"/>
                <a:gd name="T90" fmla="*/ 83 w 140"/>
                <a:gd name="T91" fmla="*/ 103 h 129"/>
                <a:gd name="T92" fmla="*/ 96 w 140"/>
                <a:gd name="T93" fmla="*/ 105 h 129"/>
                <a:gd name="T94" fmla="*/ 88 w 140"/>
                <a:gd name="T95" fmla="*/ 103 h 129"/>
                <a:gd name="T96" fmla="*/ 91 w 140"/>
                <a:gd name="T97" fmla="*/ 13 h 129"/>
                <a:gd name="T98" fmla="*/ 98 w 140"/>
                <a:gd name="T99" fmla="*/ 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29">
                  <a:moveTo>
                    <a:pt x="135" y="20"/>
                  </a:moveTo>
                  <a:cubicBezTo>
                    <a:pt x="107" y="20"/>
                    <a:pt x="107" y="20"/>
                    <a:pt x="107" y="20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8" y="129"/>
                    <a:pt x="140" y="127"/>
                    <a:pt x="140" y="1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0" y="22"/>
                    <a:pt x="138" y="20"/>
                    <a:pt x="135" y="20"/>
                  </a:cubicBezTo>
                  <a:close/>
                  <a:moveTo>
                    <a:pt x="122" y="118"/>
                  </a:moveTo>
                  <a:cubicBezTo>
                    <a:pt x="122" y="119"/>
                    <a:pt x="121" y="120"/>
                    <a:pt x="120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3" y="120"/>
                    <a:pt x="112" y="119"/>
                    <a:pt x="112" y="118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3" y="28"/>
                    <a:pt x="114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1" y="28"/>
                    <a:pt x="122" y="29"/>
                    <a:pt x="122" y="30"/>
                  </a:cubicBezTo>
                  <a:lnTo>
                    <a:pt x="122" y="118"/>
                  </a:lnTo>
                  <a:close/>
                  <a:moveTo>
                    <a:pt x="135" y="118"/>
                  </a:moveTo>
                  <a:cubicBezTo>
                    <a:pt x="135" y="119"/>
                    <a:pt x="134" y="120"/>
                    <a:pt x="133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7" y="120"/>
                    <a:pt x="126" y="119"/>
                    <a:pt x="126" y="118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29"/>
                    <a:pt x="127" y="28"/>
                    <a:pt x="128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5" y="29"/>
                    <a:pt x="135" y="30"/>
                  </a:cubicBezTo>
                  <a:lnTo>
                    <a:pt x="135" y="118"/>
                  </a:lnTo>
                  <a:close/>
                  <a:moveTo>
                    <a:pt x="0" y="17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0" y="127"/>
                    <a:pt x="2" y="129"/>
                    <a:pt x="5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14"/>
                    <a:pt x="0" y="17"/>
                  </a:cubicBezTo>
                  <a:close/>
                  <a:moveTo>
                    <a:pt x="19" y="22"/>
                  </a:moveTo>
                  <a:cubicBezTo>
                    <a:pt x="19" y="21"/>
                    <a:pt x="20" y="20"/>
                    <a:pt x="21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8" y="21"/>
                    <a:pt x="28" y="22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119"/>
                    <a:pt x="27" y="120"/>
                    <a:pt x="26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20"/>
                    <a:pt x="19" y="119"/>
                    <a:pt x="19" y="118"/>
                  </a:cubicBezTo>
                  <a:lnTo>
                    <a:pt x="19" y="22"/>
                  </a:lnTo>
                  <a:close/>
                  <a:moveTo>
                    <a:pt x="7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9"/>
                    <a:pt x="14" y="120"/>
                    <a:pt x="13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5" y="119"/>
                    <a:pt x="5" y="118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6" y="20"/>
                    <a:pt x="7" y="20"/>
                  </a:cubicBezTo>
                  <a:close/>
                  <a:moveTo>
                    <a:pt x="99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8" y="0"/>
                    <a:pt x="36" y="2"/>
                    <a:pt x="36" y="5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7"/>
                    <a:pt x="38" y="129"/>
                    <a:pt x="41" y="129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60" y="109"/>
                    <a:pt x="60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1" y="109"/>
                    <a:pt x="81" y="110"/>
                    <a:pt x="81" y="110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102" y="129"/>
                    <a:pt x="104" y="127"/>
                    <a:pt x="104" y="124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2"/>
                    <a:pt x="102" y="0"/>
                    <a:pt x="99" y="0"/>
                  </a:cubicBezTo>
                  <a:close/>
                  <a:moveTo>
                    <a:pt x="52" y="103"/>
                  </a:moveTo>
                  <a:cubicBezTo>
                    <a:pt x="52" y="104"/>
                    <a:pt x="51" y="105"/>
                    <a:pt x="50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3" y="105"/>
                    <a:pt x="42" y="104"/>
                    <a:pt x="42" y="103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3" y="13"/>
                    <a:pt x="44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3"/>
                    <a:pt x="52" y="14"/>
                    <a:pt x="52" y="15"/>
                  </a:cubicBezTo>
                  <a:lnTo>
                    <a:pt x="52" y="103"/>
                  </a:lnTo>
                  <a:close/>
                  <a:moveTo>
                    <a:pt x="67" y="103"/>
                  </a:moveTo>
                  <a:cubicBezTo>
                    <a:pt x="67" y="104"/>
                    <a:pt x="66" y="105"/>
                    <a:pt x="65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59" y="105"/>
                    <a:pt x="58" y="104"/>
                    <a:pt x="58" y="103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4"/>
                    <a:pt x="59" y="13"/>
                    <a:pt x="60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7" y="14"/>
                    <a:pt x="67" y="15"/>
                  </a:cubicBezTo>
                  <a:lnTo>
                    <a:pt x="67" y="103"/>
                  </a:lnTo>
                  <a:close/>
                  <a:moveTo>
                    <a:pt x="83" y="103"/>
                  </a:moveTo>
                  <a:cubicBezTo>
                    <a:pt x="83" y="104"/>
                    <a:pt x="82" y="105"/>
                    <a:pt x="80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5"/>
                    <a:pt x="73" y="104"/>
                    <a:pt x="73" y="103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4" y="13"/>
                    <a:pt x="75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3"/>
                    <a:pt x="83" y="14"/>
                    <a:pt x="83" y="15"/>
                  </a:cubicBezTo>
                  <a:lnTo>
                    <a:pt x="83" y="103"/>
                  </a:lnTo>
                  <a:close/>
                  <a:moveTo>
                    <a:pt x="98" y="103"/>
                  </a:moveTo>
                  <a:cubicBezTo>
                    <a:pt x="98" y="104"/>
                    <a:pt x="97" y="105"/>
                    <a:pt x="96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89" y="105"/>
                    <a:pt x="88" y="104"/>
                    <a:pt x="88" y="10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9" y="13"/>
                    <a:pt x="91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7" y="13"/>
                    <a:pt x="98" y="14"/>
                    <a:pt x="98" y="15"/>
                  </a:cubicBezTo>
                  <a:lnTo>
                    <a:pt x="98" y="1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128"/>
            <p:cNvSpPr>
              <a:spLocks noEditPoints="1"/>
            </p:cNvSpPr>
            <p:nvPr/>
          </p:nvSpPr>
          <p:spPr bwMode="auto">
            <a:xfrm>
              <a:off x="9652000" y="444500"/>
              <a:ext cx="295275" cy="482600"/>
            </a:xfrm>
            <a:custGeom>
              <a:avLst/>
              <a:gdLst>
                <a:gd name="T0" fmla="*/ 44 w 93"/>
                <a:gd name="T1" fmla="*/ 32 h 152"/>
                <a:gd name="T2" fmla="*/ 33 w 93"/>
                <a:gd name="T3" fmla="*/ 51 h 152"/>
                <a:gd name="T4" fmla="*/ 36 w 93"/>
                <a:gd name="T5" fmla="*/ 57 h 152"/>
                <a:gd name="T6" fmla="*/ 58 w 93"/>
                <a:gd name="T7" fmla="*/ 56 h 152"/>
                <a:gd name="T8" fmla="*/ 60 w 93"/>
                <a:gd name="T9" fmla="*/ 45 h 152"/>
                <a:gd name="T10" fmla="*/ 56 w 93"/>
                <a:gd name="T11" fmla="*/ 50 h 152"/>
                <a:gd name="T12" fmla="*/ 54 w 93"/>
                <a:gd name="T13" fmla="*/ 54 h 152"/>
                <a:gd name="T14" fmla="*/ 38 w 93"/>
                <a:gd name="T15" fmla="*/ 53 h 152"/>
                <a:gd name="T16" fmla="*/ 37 w 93"/>
                <a:gd name="T17" fmla="*/ 45 h 152"/>
                <a:gd name="T18" fmla="*/ 48 w 93"/>
                <a:gd name="T19" fmla="*/ 36 h 152"/>
                <a:gd name="T20" fmla="*/ 56 w 93"/>
                <a:gd name="T21" fmla="*/ 50 h 152"/>
                <a:gd name="T22" fmla="*/ 86 w 93"/>
                <a:gd name="T23" fmla="*/ 1 h 152"/>
                <a:gd name="T24" fmla="*/ 84 w 93"/>
                <a:gd name="T25" fmla="*/ 0 h 152"/>
                <a:gd name="T26" fmla="*/ 7 w 93"/>
                <a:gd name="T27" fmla="*/ 1 h 152"/>
                <a:gd name="T28" fmla="*/ 1 w 93"/>
                <a:gd name="T29" fmla="*/ 14 h 152"/>
                <a:gd name="T30" fmla="*/ 25 w 93"/>
                <a:gd name="T31" fmla="*/ 51 h 152"/>
                <a:gd name="T32" fmla="*/ 45 w 93"/>
                <a:gd name="T33" fmla="*/ 28 h 152"/>
                <a:gd name="T34" fmla="*/ 16 w 93"/>
                <a:gd name="T35" fmla="*/ 4 h 152"/>
                <a:gd name="T36" fmla="*/ 49 w 93"/>
                <a:gd name="T37" fmla="*/ 24 h 152"/>
                <a:gd name="T38" fmla="*/ 66 w 93"/>
                <a:gd name="T39" fmla="*/ 50 h 152"/>
                <a:gd name="T40" fmla="*/ 70 w 93"/>
                <a:gd name="T41" fmla="*/ 50 h 152"/>
                <a:gd name="T42" fmla="*/ 92 w 93"/>
                <a:gd name="T43" fmla="*/ 9 h 152"/>
                <a:gd name="T44" fmla="*/ 28 w 93"/>
                <a:gd name="T45" fmla="*/ 43 h 152"/>
                <a:gd name="T46" fmla="*/ 22 w 93"/>
                <a:gd name="T47" fmla="*/ 43 h 152"/>
                <a:gd name="T48" fmla="*/ 68 w 93"/>
                <a:gd name="T49" fmla="*/ 46 h 152"/>
                <a:gd name="T50" fmla="*/ 68 w 93"/>
                <a:gd name="T51" fmla="*/ 40 h 152"/>
                <a:gd name="T52" fmla="*/ 68 w 93"/>
                <a:gd name="T53" fmla="*/ 46 h 152"/>
                <a:gd name="T54" fmla="*/ 58 w 93"/>
                <a:gd name="T55" fmla="*/ 60 h 152"/>
                <a:gd name="T56" fmla="*/ 54 w 93"/>
                <a:gd name="T57" fmla="*/ 62 h 152"/>
                <a:gd name="T58" fmla="*/ 39 w 93"/>
                <a:gd name="T59" fmla="*/ 60 h 152"/>
                <a:gd name="T60" fmla="*/ 24 w 93"/>
                <a:gd name="T61" fmla="*/ 125 h 152"/>
                <a:gd name="T62" fmla="*/ 44 w 93"/>
                <a:gd name="T63" fmla="*/ 151 h 152"/>
                <a:gd name="T64" fmla="*/ 49 w 93"/>
                <a:gd name="T65" fmla="*/ 151 h 152"/>
                <a:gd name="T66" fmla="*/ 69 w 93"/>
                <a:gd name="T67" fmla="*/ 125 h 152"/>
                <a:gd name="T68" fmla="*/ 39 w 93"/>
                <a:gd name="T69" fmla="*/ 140 h 152"/>
                <a:gd name="T70" fmla="*/ 62 w 93"/>
                <a:gd name="T71" fmla="*/ 108 h 152"/>
                <a:gd name="T72" fmla="*/ 59 w 93"/>
                <a:gd name="T73" fmla="*/ 89 h 152"/>
                <a:gd name="T74" fmla="*/ 31 w 93"/>
                <a:gd name="T75" fmla="*/ 107 h 152"/>
                <a:gd name="T76" fmla="*/ 59 w 93"/>
                <a:gd name="T77" fmla="*/ 89 h 152"/>
                <a:gd name="T78" fmla="*/ 56 w 93"/>
                <a:gd name="T79" fmla="*/ 76 h 152"/>
                <a:gd name="T80" fmla="*/ 35 w 93"/>
                <a:gd name="T81" fmla="*/ 88 h 152"/>
                <a:gd name="T82" fmla="*/ 28 w 93"/>
                <a:gd name="T83" fmla="*/ 126 h 152"/>
                <a:gd name="T84" fmla="*/ 60 w 93"/>
                <a:gd name="T85" fmla="*/ 95 h 152"/>
                <a:gd name="T86" fmla="*/ 31 w 93"/>
                <a:gd name="T87" fmla="*/ 132 h 152"/>
                <a:gd name="T88" fmla="*/ 28 w 93"/>
                <a:gd name="T89" fmla="*/ 126 h 152"/>
                <a:gd name="T90" fmla="*/ 47 w 93"/>
                <a:gd name="T91" fmla="*/ 148 h 152"/>
                <a:gd name="T92" fmla="*/ 64 w 93"/>
                <a:gd name="T93" fmla="*/ 121 h 152"/>
                <a:gd name="T94" fmla="*/ 64 w 93"/>
                <a:gd name="T95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" h="152">
                  <a:moveTo>
                    <a:pt x="49" y="32"/>
                  </a:moveTo>
                  <a:cubicBezTo>
                    <a:pt x="48" y="30"/>
                    <a:pt x="45" y="30"/>
                    <a:pt x="44" y="32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6"/>
                    <a:pt x="32" y="49"/>
                    <a:pt x="33" y="51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49"/>
                    <a:pt x="61" y="46"/>
                    <a:pt x="60" y="45"/>
                  </a:cubicBezTo>
                  <a:lnTo>
                    <a:pt x="49" y="32"/>
                  </a:lnTo>
                  <a:close/>
                  <a:moveTo>
                    <a:pt x="56" y="50"/>
                  </a:move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3"/>
                    <a:pt x="54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3"/>
                    <a:pt x="38" y="53"/>
                    <a:pt x="38" y="53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48"/>
                    <a:pt x="36" y="46"/>
                    <a:pt x="37" y="45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6" y="35"/>
                    <a:pt x="47" y="35"/>
                    <a:pt x="48" y="36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7" y="46"/>
                    <a:pt x="57" y="48"/>
                    <a:pt x="56" y="50"/>
                  </a:cubicBezTo>
                  <a:close/>
                  <a:moveTo>
                    <a:pt x="92" y="9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1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6" y="51"/>
                    <a:pt x="26" y="51"/>
                    <a:pt x="27" y="50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7"/>
                    <a:pt x="46" y="25"/>
                    <a:pt x="44" y="2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7" y="25"/>
                    <a:pt x="47" y="27"/>
                    <a:pt x="48" y="28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51"/>
                    <a:pt x="67" y="51"/>
                    <a:pt x="68" y="51"/>
                  </a:cubicBezTo>
                  <a:cubicBezTo>
                    <a:pt x="69" y="51"/>
                    <a:pt x="69" y="51"/>
                    <a:pt x="70" y="50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3"/>
                    <a:pt x="93" y="11"/>
                    <a:pt x="92" y="9"/>
                  </a:cubicBezTo>
                  <a:close/>
                  <a:moveTo>
                    <a:pt x="25" y="40"/>
                  </a:moveTo>
                  <a:cubicBezTo>
                    <a:pt x="27" y="40"/>
                    <a:pt x="28" y="41"/>
                    <a:pt x="28" y="43"/>
                  </a:cubicBezTo>
                  <a:cubicBezTo>
                    <a:pt x="28" y="45"/>
                    <a:pt x="27" y="46"/>
                    <a:pt x="25" y="46"/>
                  </a:cubicBezTo>
                  <a:cubicBezTo>
                    <a:pt x="24" y="46"/>
                    <a:pt x="22" y="45"/>
                    <a:pt x="22" y="43"/>
                  </a:cubicBezTo>
                  <a:cubicBezTo>
                    <a:pt x="22" y="41"/>
                    <a:pt x="24" y="40"/>
                    <a:pt x="25" y="40"/>
                  </a:cubicBezTo>
                  <a:close/>
                  <a:moveTo>
                    <a:pt x="68" y="46"/>
                  </a:moveTo>
                  <a:cubicBezTo>
                    <a:pt x="66" y="46"/>
                    <a:pt x="65" y="45"/>
                    <a:pt x="65" y="43"/>
                  </a:cubicBezTo>
                  <a:cubicBezTo>
                    <a:pt x="65" y="41"/>
                    <a:pt x="66" y="40"/>
                    <a:pt x="68" y="40"/>
                  </a:cubicBezTo>
                  <a:cubicBezTo>
                    <a:pt x="69" y="40"/>
                    <a:pt x="71" y="41"/>
                    <a:pt x="71" y="43"/>
                  </a:cubicBezTo>
                  <a:cubicBezTo>
                    <a:pt x="71" y="45"/>
                    <a:pt x="69" y="46"/>
                    <a:pt x="68" y="46"/>
                  </a:cubicBezTo>
                  <a:close/>
                  <a:moveTo>
                    <a:pt x="69" y="125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8"/>
                    <a:pt x="25" y="130"/>
                    <a:pt x="26" y="13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5" y="152"/>
                    <a:pt x="46" y="152"/>
                    <a:pt x="47" y="152"/>
                  </a:cubicBezTo>
                  <a:cubicBezTo>
                    <a:pt x="47" y="152"/>
                    <a:pt x="48" y="152"/>
                    <a:pt x="49" y="151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8" y="130"/>
                    <a:pt x="69" y="128"/>
                    <a:pt x="69" y="125"/>
                  </a:cubicBezTo>
                  <a:close/>
                  <a:moveTo>
                    <a:pt x="63" y="116"/>
                  </a:moveTo>
                  <a:cubicBezTo>
                    <a:pt x="39" y="140"/>
                    <a:pt x="39" y="140"/>
                    <a:pt x="39" y="140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62" y="108"/>
                    <a:pt x="62" y="108"/>
                    <a:pt x="62" y="108"/>
                  </a:cubicBezTo>
                  <a:lnTo>
                    <a:pt x="63" y="116"/>
                  </a:lnTo>
                  <a:close/>
                  <a:moveTo>
                    <a:pt x="59" y="89"/>
                  </a:moveTo>
                  <a:cubicBezTo>
                    <a:pt x="30" y="118"/>
                    <a:pt x="30" y="118"/>
                    <a:pt x="30" y="118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57" y="81"/>
                    <a:pt x="57" y="81"/>
                    <a:pt x="57" y="81"/>
                  </a:cubicBezTo>
                  <a:lnTo>
                    <a:pt x="59" y="89"/>
                  </a:lnTo>
                  <a:close/>
                  <a:moveTo>
                    <a:pt x="55" y="68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5" y="88"/>
                    <a:pt x="35" y="88"/>
                    <a:pt x="35" y="88"/>
                  </a:cubicBezTo>
                  <a:lnTo>
                    <a:pt x="55" y="68"/>
                  </a:lnTo>
                  <a:close/>
                  <a:moveTo>
                    <a:pt x="28" y="126"/>
                  </a:moveTo>
                  <a:cubicBezTo>
                    <a:pt x="28" y="126"/>
                    <a:pt x="28" y="126"/>
                    <a:pt x="28" y="126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29"/>
                    <a:pt x="28" y="127"/>
                    <a:pt x="28" y="126"/>
                  </a:cubicBezTo>
                  <a:close/>
                  <a:moveTo>
                    <a:pt x="64" y="129"/>
                  </a:moveTo>
                  <a:cubicBezTo>
                    <a:pt x="47" y="148"/>
                    <a:pt x="47" y="148"/>
                    <a:pt x="47" y="148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6"/>
                    <a:pt x="65" y="126"/>
                    <a:pt x="65" y="126"/>
                  </a:cubicBezTo>
                  <a:cubicBezTo>
                    <a:pt x="65" y="127"/>
                    <a:pt x="65" y="129"/>
                    <a:pt x="64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7974013" y="790575"/>
              <a:ext cx="174625" cy="15875"/>
            </a:xfrm>
            <a:custGeom>
              <a:avLst/>
              <a:gdLst>
                <a:gd name="T0" fmla="*/ 53 w 55"/>
                <a:gd name="T1" fmla="*/ 5 h 5"/>
                <a:gd name="T2" fmla="*/ 3 w 55"/>
                <a:gd name="T3" fmla="*/ 5 h 5"/>
                <a:gd name="T4" fmla="*/ 0 w 55"/>
                <a:gd name="T5" fmla="*/ 3 h 5"/>
                <a:gd name="T6" fmla="*/ 3 w 55"/>
                <a:gd name="T7" fmla="*/ 0 h 5"/>
                <a:gd name="T8" fmla="*/ 53 w 55"/>
                <a:gd name="T9" fmla="*/ 0 h 5"/>
                <a:gd name="T10" fmla="*/ 55 w 55"/>
                <a:gd name="T11" fmla="*/ 3 h 5"/>
                <a:gd name="T12" fmla="*/ 53 w 5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">
                  <a:moveTo>
                    <a:pt x="5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4"/>
                    <a:pt x="54" y="5"/>
                    <a:pt x="5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Freeform 130"/>
            <p:cNvSpPr>
              <a:spLocks noEditPoints="1"/>
            </p:cNvSpPr>
            <p:nvPr/>
          </p:nvSpPr>
          <p:spPr bwMode="auto">
            <a:xfrm>
              <a:off x="7748588" y="508000"/>
              <a:ext cx="476250" cy="355600"/>
            </a:xfrm>
            <a:custGeom>
              <a:avLst/>
              <a:gdLst>
                <a:gd name="T0" fmla="*/ 74 w 150"/>
                <a:gd name="T1" fmla="*/ 50 h 112"/>
                <a:gd name="T2" fmla="*/ 126 w 150"/>
                <a:gd name="T3" fmla="*/ 53 h 112"/>
                <a:gd name="T4" fmla="*/ 74 w 150"/>
                <a:gd name="T5" fmla="*/ 56 h 112"/>
                <a:gd name="T6" fmla="*/ 74 w 150"/>
                <a:gd name="T7" fmla="*/ 82 h 112"/>
                <a:gd name="T8" fmla="*/ 126 w 150"/>
                <a:gd name="T9" fmla="*/ 79 h 112"/>
                <a:gd name="T10" fmla="*/ 74 w 150"/>
                <a:gd name="T11" fmla="*/ 76 h 112"/>
                <a:gd name="T12" fmla="*/ 74 w 150"/>
                <a:gd name="T13" fmla="*/ 82 h 112"/>
                <a:gd name="T14" fmla="*/ 124 w 150"/>
                <a:gd name="T15" fmla="*/ 69 h 112"/>
                <a:gd name="T16" fmla="*/ 124 w 150"/>
                <a:gd name="T17" fmla="*/ 63 h 112"/>
                <a:gd name="T18" fmla="*/ 71 w 150"/>
                <a:gd name="T19" fmla="*/ 66 h 112"/>
                <a:gd name="T20" fmla="*/ 63 w 150"/>
                <a:gd name="T21" fmla="*/ 99 h 112"/>
                <a:gd name="T22" fmla="*/ 16 w 150"/>
                <a:gd name="T23" fmla="*/ 46 h 112"/>
                <a:gd name="T24" fmla="*/ 63 w 150"/>
                <a:gd name="T25" fmla="*/ 99 h 112"/>
                <a:gd name="T26" fmla="*/ 58 w 150"/>
                <a:gd name="T27" fmla="*/ 89 h 112"/>
                <a:gd name="T28" fmla="*/ 45 w 150"/>
                <a:gd name="T29" fmla="*/ 78 h 112"/>
                <a:gd name="T30" fmla="*/ 45 w 150"/>
                <a:gd name="T31" fmla="*/ 78 h 112"/>
                <a:gd name="T32" fmla="*/ 48 w 150"/>
                <a:gd name="T33" fmla="*/ 68 h 112"/>
                <a:gd name="T34" fmla="*/ 49 w 150"/>
                <a:gd name="T35" fmla="*/ 59 h 112"/>
                <a:gd name="T36" fmla="*/ 34 w 150"/>
                <a:gd name="T37" fmla="*/ 58 h 112"/>
                <a:gd name="T38" fmla="*/ 32 w 150"/>
                <a:gd name="T39" fmla="*/ 72 h 112"/>
                <a:gd name="T40" fmla="*/ 35 w 150"/>
                <a:gd name="T41" fmla="*/ 78 h 112"/>
                <a:gd name="T42" fmla="*/ 31 w 150"/>
                <a:gd name="T43" fmla="*/ 81 h 112"/>
                <a:gd name="T44" fmla="*/ 19 w 150"/>
                <a:gd name="T45" fmla="*/ 90 h 112"/>
                <a:gd name="T46" fmla="*/ 60 w 150"/>
                <a:gd name="T47" fmla="*/ 96 h 112"/>
                <a:gd name="T48" fmla="*/ 129 w 150"/>
                <a:gd name="T49" fmla="*/ 112 h 112"/>
                <a:gd name="T50" fmla="*/ 16 w 150"/>
                <a:gd name="T51" fmla="*/ 112 h 112"/>
                <a:gd name="T52" fmla="*/ 0 w 150"/>
                <a:gd name="T53" fmla="*/ 95 h 112"/>
                <a:gd name="T54" fmla="*/ 0 w 150"/>
                <a:gd name="T55" fmla="*/ 15 h 112"/>
                <a:gd name="T56" fmla="*/ 4 w 150"/>
                <a:gd name="T57" fmla="*/ 11 h 112"/>
                <a:gd name="T58" fmla="*/ 18 w 150"/>
                <a:gd name="T59" fmla="*/ 0 h 112"/>
                <a:gd name="T60" fmla="*/ 148 w 150"/>
                <a:gd name="T61" fmla="*/ 8 h 112"/>
                <a:gd name="T62" fmla="*/ 134 w 150"/>
                <a:gd name="T63" fmla="*/ 18 h 112"/>
                <a:gd name="T64" fmla="*/ 7 w 150"/>
                <a:gd name="T65" fmla="*/ 30 h 112"/>
                <a:gd name="T66" fmla="*/ 7 w 150"/>
                <a:gd name="T67" fmla="*/ 97 h 112"/>
                <a:gd name="T68" fmla="*/ 125 w 150"/>
                <a:gd name="T69" fmla="*/ 105 h 112"/>
                <a:gd name="T70" fmla="*/ 134 w 150"/>
                <a:gd name="T71" fmla="*/ 95 h 112"/>
                <a:gd name="T72" fmla="*/ 134 w 150"/>
                <a:gd name="T73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" h="112">
                  <a:moveTo>
                    <a:pt x="71" y="53"/>
                  </a:moveTo>
                  <a:cubicBezTo>
                    <a:pt x="71" y="51"/>
                    <a:pt x="73" y="50"/>
                    <a:pt x="7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6" y="51"/>
                    <a:pt x="126" y="53"/>
                  </a:cubicBezTo>
                  <a:cubicBezTo>
                    <a:pt x="126" y="55"/>
                    <a:pt x="125" y="56"/>
                    <a:pt x="12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3" y="56"/>
                    <a:pt x="71" y="55"/>
                    <a:pt x="71" y="53"/>
                  </a:cubicBezTo>
                  <a:close/>
                  <a:moveTo>
                    <a:pt x="74" y="82"/>
                  </a:moveTo>
                  <a:cubicBezTo>
                    <a:pt x="124" y="82"/>
                    <a:pt x="124" y="82"/>
                    <a:pt x="124" y="82"/>
                  </a:cubicBezTo>
                  <a:cubicBezTo>
                    <a:pt x="125" y="82"/>
                    <a:pt x="126" y="80"/>
                    <a:pt x="126" y="79"/>
                  </a:cubicBezTo>
                  <a:cubicBezTo>
                    <a:pt x="126" y="77"/>
                    <a:pt x="125" y="76"/>
                    <a:pt x="12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1" y="77"/>
                    <a:pt x="71" y="79"/>
                  </a:cubicBezTo>
                  <a:cubicBezTo>
                    <a:pt x="71" y="80"/>
                    <a:pt x="73" y="82"/>
                    <a:pt x="74" y="82"/>
                  </a:cubicBezTo>
                  <a:close/>
                  <a:moveTo>
                    <a:pt x="74" y="69"/>
                  </a:moveTo>
                  <a:cubicBezTo>
                    <a:pt x="124" y="69"/>
                    <a:pt x="124" y="69"/>
                    <a:pt x="124" y="69"/>
                  </a:cubicBezTo>
                  <a:cubicBezTo>
                    <a:pt x="125" y="69"/>
                    <a:pt x="126" y="67"/>
                    <a:pt x="126" y="66"/>
                  </a:cubicBezTo>
                  <a:cubicBezTo>
                    <a:pt x="126" y="64"/>
                    <a:pt x="125" y="63"/>
                    <a:pt x="12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3"/>
                    <a:pt x="71" y="64"/>
                    <a:pt x="71" y="66"/>
                  </a:cubicBezTo>
                  <a:cubicBezTo>
                    <a:pt x="71" y="67"/>
                    <a:pt x="73" y="69"/>
                    <a:pt x="74" y="69"/>
                  </a:cubicBezTo>
                  <a:close/>
                  <a:moveTo>
                    <a:pt x="63" y="99"/>
                  </a:moveTo>
                  <a:cubicBezTo>
                    <a:pt x="16" y="99"/>
                    <a:pt x="16" y="99"/>
                    <a:pt x="16" y="99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63" y="46"/>
                    <a:pt x="63" y="46"/>
                    <a:pt x="63" y="46"/>
                  </a:cubicBezTo>
                  <a:lnTo>
                    <a:pt x="63" y="99"/>
                  </a:lnTo>
                  <a:close/>
                  <a:moveTo>
                    <a:pt x="60" y="96"/>
                  </a:moveTo>
                  <a:cubicBezTo>
                    <a:pt x="60" y="96"/>
                    <a:pt x="59" y="91"/>
                    <a:pt x="58" y="89"/>
                  </a:cubicBezTo>
                  <a:cubicBezTo>
                    <a:pt x="58" y="87"/>
                    <a:pt x="56" y="85"/>
                    <a:pt x="50" y="82"/>
                  </a:cubicBezTo>
                  <a:cubicBezTo>
                    <a:pt x="45" y="79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6" y="76"/>
                    <a:pt x="47" y="74"/>
                    <a:pt x="47" y="73"/>
                  </a:cubicBezTo>
                  <a:cubicBezTo>
                    <a:pt x="47" y="72"/>
                    <a:pt x="48" y="70"/>
                    <a:pt x="48" y="68"/>
                  </a:cubicBezTo>
                  <a:cubicBezTo>
                    <a:pt x="48" y="68"/>
                    <a:pt x="49" y="66"/>
                    <a:pt x="49" y="64"/>
                  </a:cubicBezTo>
                  <a:cubicBezTo>
                    <a:pt x="49" y="63"/>
                    <a:pt x="49" y="61"/>
                    <a:pt x="49" y="59"/>
                  </a:cubicBezTo>
                  <a:cubicBezTo>
                    <a:pt x="48" y="58"/>
                    <a:pt x="46" y="58"/>
                    <a:pt x="45" y="57"/>
                  </a:cubicBezTo>
                  <a:cubicBezTo>
                    <a:pt x="43" y="57"/>
                    <a:pt x="40" y="55"/>
                    <a:pt x="34" y="58"/>
                  </a:cubicBezTo>
                  <a:cubicBezTo>
                    <a:pt x="34" y="58"/>
                    <a:pt x="31" y="60"/>
                    <a:pt x="31" y="64"/>
                  </a:cubicBezTo>
                  <a:cubicBezTo>
                    <a:pt x="31" y="68"/>
                    <a:pt x="31" y="71"/>
                    <a:pt x="32" y="72"/>
                  </a:cubicBezTo>
                  <a:cubicBezTo>
                    <a:pt x="32" y="74"/>
                    <a:pt x="34" y="75"/>
                    <a:pt x="35" y="77"/>
                  </a:cubicBezTo>
                  <a:cubicBezTo>
                    <a:pt x="35" y="77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4" y="78"/>
                    <a:pt x="31" y="80"/>
                    <a:pt x="31" y="81"/>
                  </a:cubicBezTo>
                  <a:cubicBezTo>
                    <a:pt x="30" y="82"/>
                    <a:pt x="25" y="83"/>
                    <a:pt x="22" y="85"/>
                  </a:cubicBezTo>
                  <a:cubicBezTo>
                    <a:pt x="19" y="87"/>
                    <a:pt x="19" y="88"/>
                    <a:pt x="19" y="90"/>
                  </a:cubicBezTo>
                  <a:cubicBezTo>
                    <a:pt x="18" y="92"/>
                    <a:pt x="17" y="96"/>
                    <a:pt x="17" y="96"/>
                  </a:cubicBezTo>
                  <a:lnTo>
                    <a:pt x="60" y="96"/>
                  </a:lnTo>
                  <a:close/>
                  <a:moveTo>
                    <a:pt x="148" y="86"/>
                  </a:moveTo>
                  <a:cubicBezTo>
                    <a:pt x="148" y="91"/>
                    <a:pt x="150" y="111"/>
                    <a:pt x="129" y="112"/>
                  </a:cubicBezTo>
                  <a:cubicBezTo>
                    <a:pt x="128" y="112"/>
                    <a:pt x="127" y="112"/>
                    <a:pt x="125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7" y="112"/>
                    <a:pt x="0" y="105"/>
                    <a:pt x="0" y="9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22" y="9"/>
                    <a:pt x="18" y="0"/>
                    <a:pt x="18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4" y="0"/>
                    <a:pt x="148" y="2"/>
                    <a:pt x="148" y="8"/>
                  </a:cubicBezTo>
                  <a:lnTo>
                    <a:pt x="148" y="86"/>
                  </a:lnTo>
                  <a:close/>
                  <a:moveTo>
                    <a:pt x="134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101"/>
                    <a:pt x="11" y="105"/>
                    <a:pt x="16" y="105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30" y="105"/>
                    <a:pt x="134" y="101"/>
                    <a:pt x="134" y="97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30"/>
                    <a:pt x="134" y="30"/>
                    <a:pt x="134" y="30"/>
                  </a:cubicBezTo>
                  <a:lnTo>
                    <a:pt x="13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131"/>
            <p:cNvSpPr>
              <a:spLocks noEditPoints="1"/>
            </p:cNvSpPr>
            <p:nvPr/>
          </p:nvSpPr>
          <p:spPr bwMode="auto">
            <a:xfrm>
              <a:off x="7793038" y="587375"/>
              <a:ext cx="361950" cy="50800"/>
            </a:xfrm>
            <a:custGeom>
              <a:avLst/>
              <a:gdLst>
                <a:gd name="T0" fmla="*/ 12 w 114"/>
                <a:gd name="T1" fmla="*/ 0 h 16"/>
                <a:gd name="T2" fmla="*/ 8 w 114"/>
                <a:gd name="T3" fmla="*/ 16 h 16"/>
                <a:gd name="T4" fmla="*/ 4 w 114"/>
                <a:gd name="T5" fmla="*/ 9 h 16"/>
                <a:gd name="T6" fmla="*/ 0 w 114"/>
                <a:gd name="T7" fmla="*/ 16 h 16"/>
                <a:gd name="T8" fmla="*/ 4 w 114"/>
                <a:gd name="T9" fmla="*/ 0 h 16"/>
                <a:gd name="T10" fmla="*/ 8 w 114"/>
                <a:gd name="T11" fmla="*/ 6 h 16"/>
                <a:gd name="T12" fmla="*/ 27 w 114"/>
                <a:gd name="T13" fmla="*/ 1 h 16"/>
                <a:gd name="T14" fmla="*/ 28 w 114"/>
                <a:gd name="T15" fmla="*/ 13 h 16"/>
                <a:gd name="T16" fmla="*/ 25 w 114"/>
                <a:gd name="T17" fmla="*/ 16 h 16"/>
                <a:gd name="T18" fmla="*/ 18 w 114"/>
                <a:gd name="T19" fmla="*/ 16 h 16"/>
                <a:gd name="T20" fmla="*/ 15 w 114"/>
                <a:gd name="T21" fmla="*/ 13 h 16"/>
                <a:gd name="T22" fmla="*/ 16 w 114"/>
                <a:gd name="T23" fmla="*/ 1 h 16"/>
                <a:gd name="T24" fmla="*/ 22 w 114"/>
                <a:gd name="T25" fmla="*/ 0 h 16"/>
                <a:gd name="T26" fmla="*/ 27 w 114"/>
                <a:gd name="T27" fmla="*/ 1 h 16"/>
                <a:gd name="T28" fmla="*/ 22 w 114"/>
                <a:gd name="T29" fmla="*/ 2 h 16"/>
                <a:gd name="T30" fmla="*/ 20 w 114"/>
                <a:gd name="T31" fmla="*/ 2 h 16"/>
                <a:gd name="T32" fmla="*/ 20 w 114"/>
                <a:gd name="T33" fmla="*/ 13 h 16"/>
                <a:gd name="T34" fmla="*/ 22 w 114"/>
                <a:gd name="T35" fmla="*/ 14 h 16"/>
                <a:gd name="T36" fmla="*/ 23 w 114"/>
                <a:gd name="T37" fmla="*/ 13 h 16"/>
                <a:gd name="T38" fmla="*/ 29 w 114"/>
                <a:gd name="T39" fmla="*/ 2 h 16"/>
                <a:gd name="T40" fmla="*/ 33 w 114"/>
                <a:gd name="T41" fmla="*/ 16 h 16"/>
                <a:gd name="T42" fmla="*/ 38 w 114"/>
                <a:gd name="T43" fmla="*/ 2 h 16"/>
                <a:gd name="T44" fmla="*/ 42 w 114"/>
                <a:gd name="T45" fmla="*/ 0 h 16"/>
                <a:gd name="T46" fmla="*/ 29 w 114"/>
                <a:gd name="T47" fmla="*/ 2 h 16"/>
                <a:gd name="T48" fmla="*/ 59 w 114"/>
                <a:gd name="T49" fmla="*/ 9 h 16"/>
                <a:gd name="T50" fmla="*/ 55 w 114"/>
                <a:gd name="T51" fmla="*/ 0 h 16"/>
                <a:gd name="T52" fmla="*/ 51 w 114"/>
                <a:gd name="T53" fmla="*/ 16 h 16"/>
                <a:gd name="T54" fmla="*/ 55 w 114"/>
                <a:gd name="T55" fmla="*/ 7 h 16"/>
                <a:gd name="T56" fmla="*/ 55 w 114"/>
                <a:gd name="T57" fmla="*/ 7 h 16"/>
                <a:gd name="T58" fmla="*/ 64 w 114"/>
                <a:gd name="T59" fmla="*/ 16 h 16"/>
                <a:gd name="T60" fmla="*/ 60 w 114"/>
                <a:gd name="T61" fmla="*/ 0 h 16"/>
                <a:gd name="T62" fmla="*/ 67 w 114"/>
                <a:gd name="T63" fmla="*/ 16 h 16"/>
                <a:gd name="T64" fmla="*/ 78 w 114"/>
                <a:gd name="T65" fmla="*/ 13 h 16"/>
                <a:gd name="T66" fmla="*/ 72 w 114"/>
                <a:gd name="T67" fmla="*/ 9 h 16"/>
                <a:gd name="T68" fmla="*/ 76 w 114"/>
                <a:gd name="T69" fmla="*/ 6 h 16"/>
                <a:gd name="T70" fmla="*/ 72 w 114"/>
                <a:gd name="T71" fmla="*/ 2 h 16"/>
                <a:gd name="T72" fmla="*/ 78 w 114"/>
                <a:gd name="T73" fmla="*/ 0 h 16"/>
                <a:gd name="T74" fmla="*/ 67 w 114"/>
                <a:gd name="T75" fmla="*/ 16 h 16"/>
                <a:gd name="T76" fmla="*/ 93 w 114"/>
                <a:gd name="T77" fmla="*/ 9 h 16"/>
                <a:gd name="T78" fmla="*/ 93 w 114"/>
                <a:gd name="T79" fmla="*/ 8 h 16"/>
                <a:gd name="T80" fmla="*/ 88 w 114"/>
                <a:gd name="T81" fmla="*/ 0 h 16"/>
                <a:gd name="T82" fmla="*/ 86 w 114"/>
                <a:gd name="T83" fmla="*/ 9 h 16"/>
                <a:gd name="T84" fmla="*/ 85 w 114"/>
                <a:gd name="T85" fmla="*/ 8 h 16"/>
                <a:gd name="T86" fmla="*/ 79 w 114"/>
                <a:gd name="T87" fmla="*/ 0 h 16"/>
                <a:gd name="T88" fmla="*/ 87 w 114"/>
                <a:gd name="T89" fmla="*/ 16 h 16"/>
                <a:gd name="T90" fmla="*/ 89 w 114"/>
                <a:gd name="T91" fmla="*/ 7 h 16"/>
                <a:gd name="T92" fmla="*/ 90 w 114"/>
                <a:gd name="T93" fmla="*/ 8 h 16"/>
                <a:gd name="T94" fmla="*/ 95 w 114"/>
                <a:gd name="T95" fmla="*/ 16 h 16"/>
                <a:gd name="T96" fmla="*/ 95 w 114"/>
                <a:gd name="T97" fmla="*/ 0 h 16"/>
                <a:gd name="T98" fmla="*/ 110 w 114"/>
                <a:gd name="T99" fmla="*/ 7 h 16"/>
                <a:gd name="T100" fmla="*/ 106 w 114"/>
                <a:gd name="T101" fmla="*/ 3 h 16"/>
                <a:gd name="T102" fmla="*/ 109 w 114"/>
                <a:gd name="T103" fmla="*/ 2 h 16"/>
                <a:gd name="T104" fmla="*/ 114 w 114"/>
                <a:gd name="T105" fmla="*/ 4 h 16"/>
                <a:gd name="T106" fmla="*/ 108 w 114"/>
                <a:gd name="T107" fmla="*/ 0 h 16"/>
                <a:gd name="T108" fmla="*/ 103 w 114"/>
                <a:gd name="T109" fmla="*/ 1 h 16"/>
                <a:gd name="T110" fmla="*/ 102 w 114"/>
                <a:gd name="T111" fmla="*/ 5 h 16"/>
                <a:gd name="T112" fmla="*/ 107 w 114"/>
                <a:gd name="T113" fmla="*/ 9 h 16"/>
                <a:gd name="T114" fmla="*/ 109 w 114"/>
                <a:gd name="T115" fmla="*/ 12 h 16"/>
                <a:gd name="T116" fmla="*/ 106 w 114"/>
                <a:gd name="T117" fmla="*/ 13 h 16"/>
                <a:gd name="T118" fmla="*/ 101 w 114"/>
                <a:gd name="T119" fmla="*/ 11 h 16"/>
                <a:gd name="T120" fmla="*/ 107 w 114"/>
                <a:gd name="T121" fmla="*/ 16 h 16"/>
                <a:gd name="T122" fmla="*/ 114 w 114"/>
                <a:gd name="T123" fmla="*/ 12 h 16"/>
                <a:gd name="T124" fmla="*/ 110 w 114"/>
                <a:gd name="T12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16">
                  <a:moveTo>
                    <a:pt x="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8" y="0"/>
                  </a:lnTo>
                  <a:close/>
                  <a:moveTo>
                    <a:pt x="27" y="1"/>
                  </a:moveTo>
                  <a:cubicBezTo>
                    <a:pt x="27" y="2"/>
                    <a:pt x="28" y="2"/>
                    <a:pt x="28" y="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4"/>
                    <a:pt x="27" y="14"/>
                  </a:cubicBezTo>
                  <a:cubicBezTo>
                    <a:pt x="26" y="15"/>
                    <a:pt x="26" y="15"/>
                    <a:pt x="25" y="16"/>
                  </a:cubicBezTo>
                  <a:cubicBezTo>
                    <a:pt x="24" y="16"/>
                    <a:pt x="23" y="16"/>
                    <a:pt x="22" y="16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7" y="15"/>
                    <a:pt x="17" y="15"/>
                    <a:pt x="16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6" y="2"/>
                    <a:pt x="16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9" y="0"/>
                    <a:pt x="20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6" y="0"/>
                    <a:pt x="26" y="1"/>
                    <a:pt x="27" y="1"/>
                  </a:cubicBezTo>
                  <a:close/>
                  <a:moveTo>
                    <a:pt x="23" y="3"/>
                  </a:moveTo>
                  <a:cubicBezTo>
                    <a:pt x="23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3" y="14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lnTo>
                    <a:pt x="23" y="3"/>
                  </a:lnTo>
                  <a:close/>
                  <a:moveTo>
                    <a:pt x="29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29" y="2"/>
                  </a:lnTo>
                  <a:close/>
                  <a:moveTo>
                    <a:pt x="60" y="9"/>
                  </a:move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9"/>
                  </a:lnTo>
                  <a:close/>
                  <a:moveTo>
                    <a:pt x="67" y="16"/>
                  </a:moveTo>
                  <a:cubicBezTo>
                    <a:pt x="78" y="16"/>
                    <a:pt x="78" y="16"/>
                    <a:pt x="78" y="1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67" y="16"/>
                  </a:lnTo>
                  <a:close/>
                  <a:moveTo>
                    <a:pt x="93" y="8"/>
                  </a:moveTo>
                  <a:cubicBezTo>
                    <a:pt x="93" y="9"/>
                    <a:pt x="93" y="9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5" y="0"/>
                    <a:pt x="95" y="0"/>
                    <a:pt x="95" y="0"/>
                  </a:cubicBezTo>
                  <a:lnTo>
                    <a:pt x="93" y="8"/>
                  </a:lnTo>
                  <a:close/>
                  <a:moveTo>
                    <a:pt x="110" y="7"/>
                  </a:moveTo>
                  <a:cubicBezTo>
                    <a:pt x="108" y="6"/>
                    <a:pt x="107" y="5"/>
                    <a:pt x="107" y="5"/>
                  </a:cubicBezTo>
                  <a:cubicBezTo>
                    <a:pt x="106" y="4"/>
                    <a:pt x="106" y="4"/>
                    <a:pt x="106" y="3"/>
                  </a:cubicBezTo>
                  <a:cubicBezTo>
                    <a:pt x="106" y="2"/>
                    <a:pt x="106" y="2"/>
                    <a:pt x="107" y="2"/>
                  </a:cubicBezTo>
                  <a:cubicBezTo>
                    <a:pt x="108" y="2"/>
                    <a:pt x="109" y="2"/>
                    <a:pt x="109" y="2"/>
                  </a:cubicBezTo>
                  <a:cubicBezTo>
                    <a:pt x="109" y="3"/>
                    <a:pt x="109" y="3"/>
                    <a:pt x="109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3"/>
                    <a:pt x="113" y="2"/>
                    <a:pt x="113" y="1"/>
                  </a:cubicBezTo>
                  <a:cubicBezTo>
                    <a:pt x="112" y="0"/>
                    <a:pt x="110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5" y="0"/>
                    <a:pt x="104" y="0"/>
                    <a:pt x="103" y="1"/>
                  </a:cubicBezTo>
                  <a:cubicBezTo>
                    <a:pt x="102" y="1"/>
                    <a:pt x="101" y="2"/>
                    <a:pt x="101" y="3"/>
                  </a:cubicBezTo>
                  <a:cubicBezTo>
                    <a:pt x="101" y="4"/>
                    <a:pt x="102" y="4"/>
                    <a:pt x="102" y="5"/>
                  </a:cubicBezTo>
                  <a:cubicBezTo>
                    <a:pt x="102" y="5"/>
                    <a:pt x="103" y="6"/>
                    <a:pt x="104" y="7"/>
                  </a:cubicBezTo>
                  <a:cubicBezTo>
                    <a:pt x="105" y="8"/>
                    <a:pt x="106" y="9"/>
                    <a:pt x="107" y="9"/>
                  </a:cubicBezTo>
                  <a:cubicBezTo>
                    <a:pt x="107" y="10"/>
                    <a:pt x="108" y="10"/>
                    <a:pt x="108" y="10"/>
                  </a:cubicBezTo>
                  <a:cubicBezTo>
                    <a:pt x="109" y="11"/>
                    <a:pt x="109" y="12"/>
                    <a:pt x="109" y="12"/>
                  </a:cubicBezTo>
                  <a:cubicBezTo>
                    <a:pt x="109" y="13"/>
                    <a:pt x="109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3"/>
                    <a:pt x="105" y="12"/>
                    <a:pt x="105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3"/>
                    <a:pt x="101" y="14"/>
                    <a:pt x="102" y="15"/>
                  </a:cubicBezTo>
                  <a:cubicBezTo>
                    <a:pt x="103" y="16"/>
                    <a:pt x="105" y="16"/>
                    <a:pt x="107" y="16"/>
                  </a:cubicBezTo>
                  <a:cubicBezTo>
                    <a:pt x="110" y="16"/>
                    <a:pt x="111" y="16"/>
                    <a:pt x="112" y="15"/>
                  </a:cubicBezTo>
                  <a:cubicBezTo>
                    <a:pt x="113" y="14"/>
                    <a:pt x="114" y="13"/>
                    <a:pt x="114" y="12"/>
                  </a:cubicBezTo>
                  <a:cubicBezTo>
                    <a:pt x="114" y="11"/>
                    <a:pt x="113" y="10"/>
                    <a:pt x="112" y="9"/>
                  </a:cubicBezTo>
                  <a:cubicBezTo>
                    <a:pt x="112" y="9"/>
                    <a:pt x="111" y="8"/>
                    <a:pt x="11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5054600" y="482600"/>
              <a:ext cx="404813" cy="40640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71 w 128"/>
                <a:gd name="T11" fmla="*/ 99 h 128"/>
                <a:gd name="T12" fmla="*/ 48 w 128"/>
                <a:gd name="T13" fmla="*/ 99 h 128"/>
                <a:gd name="T14" fmla="*/ 75 w 128"/>
                <a:gd name="T15" fmla="*/ 73 h 128"/>
                <a:gd name="T16" fmla="*/ 23 w 128"/>
                <a:gd name="T17" fmla="*/ 73 h 128"/>
                <a:gd name="T18" fmla="*/ 23 w 128"/>
                <a:gd name="T19" fmla="*/ 56 h 128"/>
                <a:gd name="T20" fmla="*/ 75 w 128"/>
                <a:gd name="T21" fmla="*/ 56 h 128"/>
                <a:gd name="T22" fmla="*/ 48 w 128"/>
                <a:gd name="T23" fmla="*/ 29 h 128"/>
                <a:gd name="T24" fmla="*/ 71 w 128"/>
                <a:gd name="T25" fmla="*/ 30 h 128"/>
                <a:gd name="T26" fmla="*/ 106 w 128"/>
                <a:gd name="T27" fmla="*/ 64 h 128"/>
                <a:gd name="T28" fmla="*/ 71 w 128"/>
                <a:gd name="T29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100"/>
                    <a:pt x="29" y="128"/>
                    <a:pt x="64" y="128"/>
                  </a:cubicBezTo>
                  <a:cubicBezTo>
                    <a:pt x="100" y="128"/>
                    <a:pt x="128" y="100"/>
                    <a:pt x="128" y="64"/>
                  </a:cubicBezTo>
                  <a:cubicBezTo>
                    <a:pt x="128" y="29"/>
                    <a:pt x="100" y="0"/>
                    <a:pt x="64" y="0"/>
                  </a:cubicBezTo>
                  <a:close/>
                  <a:moveTo>
                    <a:pt x="71" y="99"/>
                  </a:moveTo>
                  <a:cubicBezTo>
                    <a:pt x="48" y="99"/>
                    <a:pt x="48" y="99"/>
                    <a:pt x="48" y="99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106" y="64"/>
                    <a:pt x="106" y="64"/>
                    <a:pt x="106" y="64"/>
                  </a:cubicBezTo>
                  <a:lnTo>
                    <a:pt x="71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7831138" y="4121150"/>
              <a:ext cx="295275" cy="431800"/>
            </a:xfrm>
            <a:custGeom>
              <a:avLst/>
              <a:gdLst>
                <a:gd name="T0" fmla="*/ 93 w 93"/>
                <a:gd name="T1" fmla="*/ 89 h 136"/>
                <a:gd name="T2" fmla="*/ 93 w 93"/>
                <a:gd name="T3" fmla="*/ 120 h 136"/>
                <a:gd name="T4" fmla="*/ 77 w 93"/>
                <a:gd name="T5" fmla="*/ 136 h 136"/>
                <a:gd name="T6" fmla="*/ 48 w 93"/>
                <a:gd name="T7" fmla="*/ 136 h 136"/>
                <a:gd name="T8" fmla="*/ 36 w 93"/>
                <a:gd name="T9" fmla="*/ 131 h 136"/>
                <a:gd name="T10" fmla="*/ 5 w 93"/>
                <a:gd name="T11" fmla="*/ 100 h 136"/>
                <a:gd name="T12" fmla="*/ 5 w 93"/>
                <a:gd name="T13" fmla="*/ 91 h 136"/>
                <a:gd name="T14" fmla="*/ 7 w 93"/>
                <a:gd name="T15" fmla="*/ 89 h 136"/>
                <a:gd name="T16" fmla="*/ 11 w 93"/>
                <a:gd name="T17" fmla="*/ 87 h 136"/>
                <a:gd name="T18" fmla="*/ 15 w 93"/>
                <a:gd name="T19" fmla="*/ 89 h 136"/>
                <a:gd name="T20" fmla="*/ 32 w 93"/>
                <a:gd name="T21" fmla="*/ 105 h 136"/>
                <a:gd name="T22" fmla="*/ 32 w 93"/>
                <a:gd name="T23" fmla="*/ 44 h 136"/>
                <a:gd name="T24" fmla="*/ 38 w 93"/>
                <a:gd name="T25" fmla="*/ 38 h 136"/>
                <a:gd name="T26" fmla="*/ 40 w 93"/>
                <a:gd name="T27" fmla="*/ 38 h 136"/>
                <a:gd name="T28" fmla="*/ 46 w 93"/>
                <a:gd name="T29" fmla="*/ 44 h 136"/>
                <a:gd name="T30" fmla="*/ 46 w 93"/>
                <a:gd name="T31" fmla="*/ 78 h 136"/>
                <a:gd name="T32" fmla="*/ 48 w 93"/>
                <a:gd name="T33" fmla="*/ 77 h 136"/>
                <a:gd name="T34" fmla="*/ 52 w 93"/>
                <a:gd name="T35" fmla="*/ 77 h 136"/>
                <a:gd name="T36" fmla="*/ 59 w 93"/>
                <a:gd name="T37" fmla="*/ 78 h 136"/>
                <a:gd name="T38" fmla="*/ 60 w 93"/>
                <a:gd name="T39" fmla="*/ 78 h 136"/>
                <a:gd name="T40" fmla="*/ 60 w 93"/>
                <a:gd name="T41" fmla="*/ 83 h 136"/>
                <a:gd name="T42" fmla="*/ 61 w 93"/>
                <a:gd name="T43" fmla="*/ 84 h 136"/>
                <a:gd name="T44" fmla="*/ 62 w 93"/>
                <a:gd name="T45" fmla="*/ 83 h 136"/>
                <a:gd name="T46" fmla="*/ 62 w 93"/>
                <a:gd name="T47" fmla="*/ 78 h 136"/>
                <a:gd name="T48" fmla="*/ 65 w 93"/>
                <a:gd name="T49" fmla="*/ 78 h 136"/>
                <a:gd name="T50" fmla="*/ 72 w 93"/>
                <a:gd name="T51" fmla="*/ 80 h 136"/>
                <a:gd name="T52" fmla="*/ 72 w 93"/>
                <a:gd name="T53" fmla="*/ 80 h 136"/>
                <a:gd name="T54" fmla="*/ 72 w 93"/>
                <a:gd name="T55" fmla="*/ 85 h 136"/>
                <a:gd name="T56" fmla="*/ 73 w 93"/>
                <a:gd name="T57" fmla="*/ 86 h 136"/>
                <a:gd name="T58" fmla="*/ 75 w 93"/>
                <a:gd name="T59" fmla="*/ 85 h 136"/>
                <a:gd name="T60" fmla="*/ 75 w 93"/>
                <a:gd name="T61" fmla="*/ 79 h 136"/>
                <a:gd name="T62" fmla="*/ 77 w 93"/>
                <a:gd name="T63" fmla="*/ 79 h 136"/>
                <a:gd name="T64" fmla="*/ 84 w 93"/>
                <a:gd name="T65" fmla="*/ 81 h 136"/>
                <a:gd name="T66" fmla="*/ 84 w 93"/>
                <a:gd name="T67" fmla="*/ 81 h 136"/>
                <a:gd name="T68" fmla="*/ 85 w 93"/>
                <a:gd name="T69" fmla="*/ 81 h 136"/>
                <a:gd name="T70" fmla="*/ 85 w 93"/>
                <a:gd name="T71" fmla="*/ 81 h 136"/>
                <a:gd name="T72" fmla="*/ 85 w 93"/>
                <a:gd name="T73" fmla="*/ 86 h 136"/>
                <a:gd name="T74" fmla="*/ 86 w 93"/>
                <a:gd name="T75" fmla="*/ 87 h 136"/>
                <a:gd name="T76" fmla="*/ 87 w 93"/>
                <a:gd name="T77" fmla="*/ 86 h 136"/>
                <a:gd name="T78" fmla="*/ 87 w 93"/>
                <a:gd name="T79" fmla="*/ 81 h 136"/>
                <a:gd name="T80" fmla="*/ 93 w 93"/>
                <a:gd name="T81" fmla="*/ 89 h 136"/>
                <a:gd name="T82" fmla="*/ 57 w 93"/>
                <a:gd name="T83" fmla="*/ 39 h 136"/>
                <a:gd name="T84" fmla="*/ 38 w 93"/>
                <a:gd name="T85" fmla="*/ 19 h 136"/>
                <a:gd name="T86" fmla="*/ 18 w 93"/>
                <a:gd name="T87" fmla="*/ 39 h 136"/>
                <a:gd name="T88" fmla="*/ 25 w 93"/>
                <a:gd name="T89" fmla="*/ 53 h 136"/>
                <a:gd name="T90" fmla="*/ 25 w 93"/>
                <a:gd name="T91" fmla="*/ 44 h 136"/>
                <a:gd name="T92" fmla="*/ 38 w 93"/>
                <a:gd name="T93" fmla="*/ 31 h 136"/>
                <a:gd name="T94" fmla="*/ 40 w 93"/>
                <a:gd name="T95" fmla="*/ 31 h 136"/>
                <a:gd name="T96" fmla="*/ 53 w 93"/>
                <a:gd name="T97" fmla="*/ 44 h 136"/>
                <a:gd name="T98" fmla="*/ 53 w 93"/>
                <a:gd name="T99" fmla="*/ 51 h 136"/>
                <a:gd name="T100" fmla="*/ 57 w 93"/>
                <a:gd name="T101" fmla="*/ 39 h 136"/>
                <a:gd name="T102" fmla="*/ 25 w 93"/>
                <a:gd name="T103" fmla="*/ 74 h 136"/>
                <a:gd name="T104" fmla="*/ 25 w 93"/>
                <a:gd name="T105" fmla="*/ 65 h 136"/>
                <a:gd name="T106" fmla="*/ 9 w 93"/>
                <a:gd name="T107" fmla="*/ 39 h 136"/>
                <a:gd name="T108" fmla="*/ 38 w 93"/>
                <a:gd name="T109" fmla="*/ 9 h 136"/>
                <a:gd name="T110" fmla="*/ 67 w 93"/>
                <a:gd name="T111" fmla="*/ 39 h 136"/>
                <a:gd name="T112" fmla="*/ 53 w 93"/>
                <a:gd name="T113" fmla="*/ 64 h 136"/>
                <a:gd name="T114" fmla="*/ 53 w 93"/>
                <a:gd name="T115" fmla="*/ 70 h 136"/>
                <a:gd name="T116" fmla="*/ 58 w 93"/>
                <a:gd name="T117" fmla="*/ 71 h 136"/>
                <a:gd name="T118" fmla="*/ 76 w 93"/>
                <a:gd name="T119" fmla="*/ 39 h 136"/>
                <a:gd name="T120" fmla="*/ 38 w 93"/>
                <a:gd name="T121" fmla="*/ 0 h 136"/>
                <a:gd name="T122" fmla="*/ 0 w 93"/>
                <a:gd name="T123" fmla="*/ 39 h 136"/>
                <a:gd name="T124" fmla="*/ 25 w 93"/>
                <a:gd name="T125" fmla="*/ 7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136">
                  <a:moveTo>
                    <a:pt x="93" y="89"/>
                  </a:moveTo>
                  <a:cubicBezTo>
                    <a:pt x="93" y="120"/>
                    <a:pt x="93" y="120"/>
                    <a:pt x="93" y="120"/>
                  </a:cubicBezTo>
                  <a:cubicBezTo>
                    <a:pt x="93" y="129"/>
                    <a:pt x="86" y="136"/>
                    <a:pt x="77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3" y="136"/>
                    <a:pt x="39" y="134"/>
                    <a:pt x="36" y="131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2" y="97"/>
                    <a:pt x="2" y="94"/>
                    <a:pt x="5" y="91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8"/>
                    <a:pt x="10" y="87"/>
                    <a:pt x="11" y="87"/>
                  </a:cubicBezTo>
                  <a:cubicBezTo>
                    <a:pt x="13" y="87"/>
                    <a:pt x="14" y="88"/>
                    <a:pt x="15" y="8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0"/>
                    <a:pt x="34" y="38"/>
                    <a:pt x="38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3" y="38"/>
                    <a:pt x="46" y="40"/>
                    <a:pt x="46" y="44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50" y="77"/>
                    <a:pt x="51" y="77"/>
                    <a:pt x="52" y="77"/>
                  </a:cubicBezTo>
                  <a:cubicBezTo>
                    <a:pt x="57" y="77"/>
                    <a:pt x="59" y="78"/>
                    <a:pt x="59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4"/>
                    <a:pt x="61" y="84"/>
                  </a:cubicBezTo>
                  <a:cubicBezTo>
                    <a:pt x="61" y="84"/>
                    <a:pt x="62" y="83"/>
                    <a:pt x="62" y="83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2" y="78"/>
                    <a:pt x="63" y="78"/>
                    <a:pt x="65" y="78"/>
                  </a:cubicBezTo>
                  <a:cubicBezTo>
                    <a:pt x="67" y="78"/>
                    <a:pt x="70" y="79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5" y="85"/>
                    <a:pt x="75" y="85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6" y="79"/>
                    <a:pt x="77" y="79"/>
                  </a:cubicBezTo>
                  <a:cubicBezTo>
                    <a:pt x="81" y="79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7"/>
                    <a:pt x="85" y="87"/>
                    <a:pt x="86" y="87"/>
                  </a:cubicBezTo>
                  <a:cubicBezTo>
                    <a:pt x="87" y="87"/>
                    <a:pt x="87" y="87"/>
                    <a:pt x="87" y="86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92" y="83"/>
                    <a:pt x="93" y="86"/>
                    <a:pt x="93" y="89"/>
                  </a:cubicBezTo>
                  <a:close/>
                  <a:moveTo>
                    <a:pt x="57" y="39"/>
                  </a:moveTo>
                  <a:cubicBezTo>
                    <a:pt x="57" y="28"/>
                    <a:pt x="49" y="19"/>
                    <a:pt x="38" y="19"/>
                  </a:cubicBezTo>
                  <a:cubicBezTo>
                    <a:pt x="27" y="19"/>
                    <a:pt x="18" y="28"/>
                    <a:pt x="18" y="39"/>
                  </a:cubicBezTo>
                  <a:cubicBezTo>
                    <a:pt x="18" y="44"/>
                    <a:pt x="21" y="49"/>
                    <a:pt x="25" y="5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37"/>
                    <a:pt x="30" y="31"/>
                    <a:pt x="38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7" y="31"/>
                    <a:pt x="53" y="37"/>
                    <a:pt x="53" y="44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6" y="48"/>
                    <a:pt x="57" y="43"/>
                    <a:pt x="57" y="39"/>
                  </a:cubicBezTo>
                  <a:close/>
                  <a:moveTo>
                    <a:pt x="25" y="74"/>
                  </a:moveTo>
                  <a:cubicBezTo>
                    <a:pt x="25" y="65"/>
                    <a:pt x="25" y="65"/>
                    <a:pt x="25" y="65"/>
                  </a:cubicBezTo>
                  <a:cubicBezTo>
                    <a:pt x="15" y="60"/>
                    <a:pt x="9" y="50"/>
                    <a:pt x="9" y="39"/>
                  </a:cubicBezTo>
                  <a:cubicBezTo>
                    <a:pt x="9" y="22"/>
                    <a:pt x="22" y="9"/>
                    <a:pt x="38" y="9"/>
                  </a:cubicBezTo>
                  <a:cubicBezTo>
                    <a:pt x="54" y="9"/>
                    <a:pt x="67" y="22"/>
                    <a:pt x="67" y="39"/>
                  </a:cubicBezTo>
                  <a:cubicBezTo>
                    <a:pt x="67" y="49"/>
                    <a:pt x="61" y="58"/>
                    <a:pt x="53" y="64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5" y="70"/>
                    <a:pt x="57" y="70"/>
                    <a:pt x="58" y="71"/>
                  </a:cubicBezTo>
                  <a:cubicBezTo>
                    <a:pt x="69" y="64"/>
                    <a:pt x="76" y="52"/>
                    <a:pt x="76" y="39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55"/>
                    <a:pt x="10" y="69"/>
                    <a:pt x="2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134"/>
            <p:cNvSpPr>
              <a:spLocks noEditPoints="1"/>
            </p:cNvSpPr>
            <p:nvPr/>
          </p:nvSpPr>
          <p:spPr bwMode="auto">
            <a:xfrm>
              <a:off x="6853238" y="5035550"/>
              <a:ext cx="444500" cy="444500"/>
            </a:xfrm>
            <a:custGeom>
              <a:avLst/>
              <a:gdLst>
                <a:gd name="T0" fmla="*/ 9 w 140"/>
                <a:gd name="T1" fmla="*/ 93 h 140"/>
                <a:gd name="T2" fmla="*/ 140 w 140"/>
                <a:gd name="T3" fmla="*/ 126 h 140"/>
                <a:gd name="T4" fmla="*/ 122 w 140"/>
                <a:gd name="T5" fmla="*/ 4 h 140"/>
                <a:gd name="T6" fmla="*/ 18 w 140"/>
                <a:gd name="T7" fmla="*/ 80 h 140"/>
                <a:gd name="T8" fmla="*/ 15 w 140"/>
                <a:gd name="T9" fmla="*/ 121 h 140"/>
                <a:gd name="T10" fmla="*/ 21 w 140"/>
                <a:gd name="T11" fmla="*/ 125 h 140"/>
                <a:gd name="T12" fmla="*/ 20 w 140"/>
                <a:gd name="T13" fmla="*/ 109 h 140"/>
                <a:gd name="T14" fmla="*/ 28 w 140"/>
                <a:gd name="T15" fmla="*/ 116 h 140"/>
                <a:gd name="T16" fmla="*/ 20 w 140"/>
                <a:gd name="T17" fmla="*/ 109 h 140"/>
                <a:gd name="T18" fmla="*/ 27 w 140"/>
                <a:gd name="T19" fmla="*/ 105 h 140"/>
                <a:gd name="T20" fmla="*/ 22 w 140"/>
                <a:gd name="T21" fmla="*/ 98 h 140"/>
                <a:gd name="T22" fmla="*/ 30 w 140"/>
                <a:gd name="T23" fmla="*/ 126 h 140"/>
                <a:gd name="T24" fmla="*/ 27 w 140"/>
                <a:gd name="T25" fmla="*/ 119 h 140"/>
                <a:gd name="T26" fmla="*/ 112 w 140"/>
                <a:gd name="T27" fmla="*/ 63 h 140"/>
                <a:gd name="T28" fmla="*/ 32 w 140"/>
                <a:gd name="T29" fmla="*/ 102 h 140"/>
                <a:gd name="T30" fmla="*/ 39 w 140"/>
                <a:gd name="T31" fmla="*/ 102 h 140"/>
                <a:gd name="T32" fmla="*/ 34 w 140"/>
                <a:gd name="T33" fmla="*/ 111 h 140"/>
                <a:gd name="T34" fmla="*/ 40 w 140"/>
                <a:gd name="T35" fmla="*/ 112 h 140"/>
                <a:gd name="T36" fmla="*/ 36 w 140"/>
                <a:gd name="T37" fmla="*/ 121 h 140"/>
                <a:gd name="T38" fmla="*/ 42 w 140"/>
                <a:gd name="T39" fmla="*/ 125 h 140"/>
                <a:gd name="T40" fmla="*/ 44 w 140"/>
                <a:gd name="T41" fmla="*/ 98 h 140"/>
                <a:gd name="T42" fmla="*/ 48 w 140"/>
                <a:gd name="T43" fmla="*/ 104 h 140"/>
                <a:gd name="T44" fmla="*/ 46 w 140"/>
                <a:gd name="T45" fmla="*/ 109 h 140"/>
                <a:gd name="T46" fmla="*/ 48 w 140"/>
                <a:gd name="T47" fmla="*/ 116 h 140"/>
                <a:gd name="T48" fmla="*/ 46 w 140"/>
                <a:gd name="T49" fmla="*/ 109 h 140"/>
                <a:gd name="T50" fmla="*/ 58 w 140"/>
                <a:gd name="T51" fmla="*/ 126 h 140"/>
                <a:gd name="T52" fmla="*/ 94 w 140"/>
                <a:gd name="T53" fmla="*/ 121 h 140"/>
                <a:gd name="T54" fmla="*/ 53 w 140"/>
                <a:gd name="T55" fmla="*/ 98 h 140"/>
                <a:gd name="T56" fmla="*/ 56 w 140"/>
                <a:gd name="T57" fmla="*/ 105 h 140"/>
                <a:gd name="T58" fmla="*/ 53 w 140"/>
                <a:gd name="T59" fmla="*/ 98 h 140"/>
                <a:gd name="T60" fmla="*/ 57 w 140"/>
                <a:gd name="T61" fmla="*/ 116 h 140"/>
                <a:gd name="T62" fmla="*/ 55 w 140"/>
                <a:gd name="T63" fmla="*/ 109 h 140"/>
                <a:gd name="T64" fmla="*/ 65 w 140"/>
                <a:gd name="T65" fmla="*/ 105 h 140"/>
                <a:gd name="T66" fmla="*/ 65 w 140"/>
                <a:gd name="T67" fmla="*/ 109 h 140"/>
                <a:gd name="T68" fmla="*/ 68 w 140"/>
                <a:gd name="T69" fmla="*/ 116 h 140"/>
                <a:gd name="T70" fmla="*/ 65 w 140"/>
                <a:gd name="T71" fmla="*/ 109 h 140"/>
                <a:gd name="T72" fmla="*/ 73 w 140"/>
                <a:gd name="T73" fmla="*/ 105 h 140"/>
                <a:gd name="T74" fmla="*/ 73 w 140"/>
                <a:gd name="T75" fmla="*/ 98 h 140"/>
                <a:gd name="T76" fmla="*/ 76 w 140"/>
                <a:gd name="T77" fmla="*/ 116 h 140"/>
                <a:gd name="T78" fmla="*/ 75 w 140"/>
                <a:gd name="T79" fmla="*/ 109 h 140"/>
                <a:gd name="T80" fmla="*/ 83 w 140"/>
                <a:gd name="T81" fmla="*/ 105 h 140"/>
                <a:gd name="T82" fmla="*/ 81 w 140"/>
                <a:gd name="T83" fmla="*/ 98 h 140"/>
                <a:gd name="T84" fmla="*/ 87 w 140"/>
                <a:gd name="T85" fmla="*/ 116 h 140"/>
                <a:gd name="T86" fmla="*/ 86 w 140"/>
                <a:gd name="T87" fmla="*/ 109 h 140"/>
                <a:gd name="T88" fmla="*/ 90 w 140"/>
                <a:gd name="T89" fmla="*/ 105 h 140"/>
                <a:gd name="T90" fmla="*/ 91 w 140"/>
                <a:gd name="T91" fmla="*/ 98 h 140"/>
                <a:gd name="T92" fmla="*/ 95 w 140"/>
                <a:gd name="T93" fmla="*/ 116 h 140"/>
                <a:gd name="T94" fmla="*/ 97 w 140"/>
                <a:gd name="T95" fmla="*/ 109 h 140"/>
                <a:gd name="T96" fmla="*/ 98 w 140"/>
                <a:gd name="T97" fmla="*/ 125 h 140"/>
                <a:gd name="T98" fmla="*/ 104 w 140"/>
                <a:gd name="T99" fmla="*/ 121 h 140"/>
                <a:gd name="T100" fmla="*/ 98 w 140"/>
                <a:gd name="T101" fmla="*/ 102 h 140"/>
                <a:gd name="T102" fmla="*/ 104 w 140"/>
                <a:gd name="T103" fmla="*/ 102 h 140"/>
                <a:gd name="T104" fmla="*/ 102 w 140"/>
                <a:gd name="T105" fmla="*/ 111 h 140"/>
                <a:gd name="T106" fmla="*/ 109 w 140"/>
                <a:gd name="T107" fmla="*/ 112 h 140"/>
                <a:gd name="T108" fmla="*/ 107 w 140"/>
                <a:gd name="T109" fmla="*/ 100 h 140"/>
                <a:gd name="T110" fmla="*/ 120 w 140"/>
                <a:gd name="T111" fmla="*/ 104 h 140"/>
                <a:gd name="T112" fmla="*/ 109 w 140"/>
                <a:gd name="T113" fmla="*/ 119 h 140"/>
                <a:gd name="T114" fmla="*/ 115 w 140"/>
                <a:gd name="T115" fmla="*/ 125 h 140"/>
                <a:gd name="T116" fmla="*/ 113 w 140"/>
                <a:gd name="T117" fmla="*/ 109 h 140"/>
                <a:gd name="T118" fmla="*/ 122 w 140"/>
                <a:gd name="T119" fmla="*/ 116 h 140"/>
                <a:gd name="T120" fmla="*/ 113 w 140"/>
                <a:gd name="T121" fmla="*/ 109 h 140"/>
                <a:gd name="T122" fmla="*/ 122 w 140"/>
                <a:gd name="T123" fmla="*/ 126 h 140"/>
                <a:gd name="T124" fmla="*/ 121 w 140"/>
                <a:gd name="T125" fmla="*/ 1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40">
                  <a:moveTo>
                    <a:pt x="14" y="140"/>
                  </a:moveTo>
                  <a:cubicBezTo>
                    <a:pt x="10" y="140"/>
                    <a:pt x="7" y="139"/>
                    <a:pt x="4" y="136"/>
                  </a:cubicBezTo>
                  <a:cubicBezTo>
                    <a:pt x="1" y="133"/>
                    <a:pt x="0" y="130"/>
                    <a:pt x="0" y="126"/>
                  </a:cubicBezTo>
                  <a:cubicBezTo>
                    <a:pt x="0" y="124"/>
                    <a:pt x="0" y="123"/>
                    <a:pt x="1" y="121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5"/>
                    <a:pt x="8" y="94"/>
                    <a:pt x="9" y="93"/>
                  </a:cubicBezTo>
                  <a:cubicBezTo>
                    <a:pt x="10" y="92"/>
                    <a:pt x="12" y="91"/>
                    <a:pt x="14" y="9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8" y="91"/>
                    <a:pt x="129" y="92"/>
                    <a:pt x="131" y="93"/>
                  </a:cubicBezTo>
                  <a:cubicBezTo>
                    <a:pt x="131" y="94"/>
                    <a:pt x="132" y="95"/>
                    <a:pt x="132" y="96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40" y="123"/>
                    <a:pt x="140" y="124"/>
                    <a:pt x="140" y="126"/>
                  </a:cubicBezTo>
                  <a:cubicBezTo>
                    <a:pt x="140" y="130"/>
                    <a:pt x="139" y="133"/>
                    <a:pt x="136" y="136"/>
                  </a:cubicBezTo>
                  <a:cubicBezTo>
                    <a:pt x="133" y="139"/>
                    <a:pt x="130" y="140"/>
                    <a:pt x="126" y="140"/>
                  </a:cubicBezTo>
                  <a:lnTo>
                    <a:pt x="14" y="140"/>
                  </a:lnTo>
                  <a:close/>
                  <a:moveTo>
                    <a:pt x="28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19" y="2"/>
                    <a:pt x="122" y="4"/>
                  </a:cubicBezTo>
                  <a:cubicBezTo>
                    <a:pt x="124" y="7"/>
                    <a:pt x="126" y="11"/>
                    <a:pt x="126" y="1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4"/>
                    <a:pt x="124" y="78"/>
                    <a:pt x="122" y="80"/>
                  </a:cubicBezTo>
                  <a:cubicBezTo>
                    <a:pt x="119" y="83"/>
                    <a:pt x="116" y="84"/>
                    <a:pt x="112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84"/>
                    <a:pt x="21" y="83"/>
                    <a:pt x="18" y="80"/>
                  </a:cubicBezTo>
                  <a:cubicBezTo>
                    <a:pt x="15" y="78"/>
                    <a:pt x="14" y="74"/>
                    <a:pt x="14" y="7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1"/>
                    <a:pt x="15" y="7"/>
                    <a:pt x="18" y="4"/>
                  </a:cubicBezTo>
                  <a:cubicBezTo>
                    <a:pt x="21" y="2"/>
                    <a:pt x="24" y="0"/>
                    <a:pt x="28" y="0"/>
                  </a:cubicBezTo>
                  <a:close/>
                  <a:moveTo>
                    <a:pt x="17" y="119"/>
                  </a:moveTo>
                  <a:cubicBezTo>
                    <a:pt x="16" y="119"/>
                    <a:pt x="15" y="120"/>
                    <a:pt x="15" y="121"/>
                  </a:cubicBezTo>
                  <a:cubicBezTo>
                    <a:pt x="15" y="122"/>
                    <a:pt x="15" y="122"/>
                    <a:pt x="15" y="123"/>
                  </a:cubicBezTo>
                  <a:cubicBezTo>
                    <a:pt x="15" y="123"/>
                    <a:pt x="14" y="124"/>
                    <a:pt x="14" y="125"/>
                  </a:cubicBezTo>
                  <a:cubicBezTo>
                    <a:pt x="14" y="126"/>
                    <a:pt x="14" y="126"/>
                    <a:pt x="16" y="126"/>
                  </a:cubicBezTo>
                  <a:cubicBezTo>
                    <a:pt x="16" y="126"/>
                    <a:pt x="17" y="126"/>
                    <a:pt x="17" y="126"/>
                  </a:cubicBezTo>
                  <a:cubicBezTo>
                    <a:pt x="18" y="126"/>
                    <a:pt x="19" y="126"/>
                    <a:pt x="19" y="126"/>
                  </a:cubicBezTo>
                  <a:cubicBezTo>
                    <a:pt x="20" y="126"/>
                    <a:pt x="21" y="126"/>
                    <a:pt x="21" y="125"/>
                  </a:cubicBezTo>
                  <a:cubicBezTo>
                    <a:pt x="21" y="124"/>
                    <a:pt x="22" y="123"/>
                    <a:pt x="22" y="123"/>
                  </a:cubicBezTo>
                  <a:cubicBezTo>
                    <a:pt x="22" y="122"/>
                    <a:pt x="22" y="122"/>
                    <a:pt x="22" y="121"/>
                  </a:cubicBezTo>
                  <a:cubicBezTo>
                    <a:pt x="22" y="120"/>
                    <a:pt x="22" y="119"/>
                    <a:pt x="21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18" y="119"/>
                    <a:pt x="18" y="119"/>
                    <a:pt x="17" y="119"/>
                  </a:cubicBezTo>
                  <a:close/>
                  <a:moveTo>
                    <a:pt x="20" y="109"/>
                  </a:moveTo>
                  <a:cubicBezTo>
                    <a:pt x="19" y="109"/>
                    <a:pt x="18" y="109"/>
                    <a:pt x="18" y="111"/>
                  </a:cubicBezTo>
                  <a:cubicBezTo>
                    <a:pt x="18" y="111"/>
                    <a:pt x="18" y="112"/>
                    <a:pt x="17" y="112"/>
                  </a:cubicBezTo>
                  <a:cubicBezTo>
                    <a:pt x="17" y="113"/>
                    <a:pt x="17" y="113"/>
                    <a:pt x="17" y="114"/>
                  </a:cubicBezTo>
                  <a:cubicBezTo>
                    <a:pt x="17" y="115"/>
                    <a:pt x="17" y="116"/>
                    <a:pt x="18" y="116"/>
                  </a:cubicBezTo>
                  <a:cubicBezTo>
                    <a:pt x="20" y="116"/>
                    <a:pt x="21" y="116"/>
                    <a:pt x="23" y="116"/>
                  </a:cubicBezTo>
                  <a:cubicBezTo>
                    <a:pt x="25" y="116"/>
                    <a:pt x="27" y="116"/>
                    <a:pt x="28" y="116"/>
                  </a:cubicBezTo>
                  <a:cubicBezTo>
                    <a:pt x="29" y="116"/>
                    <a:pt x="30" y="115"/>
                    <a:pt x="30" y="114"/>
                  </a:cubicBezTo>
                  <a:cubicBezTo>
                    <a:pt x="30" y="113"/>
                    <a:pt x="30" y="113"/>
                    <a:pt x="30" y="112"/>
                  </a:cubicBezTo>
                  <a:cubicBezTo>
                    <a:pt x="31" y="112"/>
                    <a:pt x="31" y="111"/>
                    <a:pt x="31" y="111"/>
                  </a:cubicBezTo>
                  <a:cubicBezTo>
                    <a:pt x="31" y="109"/>
                    <a:pt x="31" y="109"/>
                    <a:pt x="30" y="109"/>
                  </a:cubicBezTo>
                  <a:cubicBezTo>
                    <a:pt x="28" y="109"/>
                    <a:pt x="26" y="109"/>
                    <a:pt x="25" y="109"/>
                  </a:cubicBezTo>
                  <a:cubicBezTo>
                    <a:pt x="23" y="109"/>
                    <a:pt x="21" y="109"/>
                    <a:pt x="20" y="109"/>
                  </a:cubicBezTo>
                  <a:close/>
                  <a:moveTo>
                    <a:pt x="22" y="98"/>
                  </a:moveTo>
                  <a:cubicBezTo>
                    <a:pt x="21" y="98"/>
                    <a:pt x="21" y="99"/>
                    <a:pt x="20" y="100"/>
                  </a:cubicBezTo>
                  <a:cubicBezTo>
                    <a:pt x="20" y="101"/>
                    <a:pt x="20" y="103"/>
                    <a:pt x="20" y="104"/>
                  </a:cubicBezTo>
                  <a:cubicBezTo>
                    <a:pt x="19" y="105"/>
                    <a:pt x="20" y="105"/>
                    <a:pt x="21" y="105"/>
                  </a:cubicBezTo>
                  <a:cubicBezTo>
                    <a:pt x="22" y="105"/>
                    <a:pt x="23" y="105"/>
                    <a:pt x="24" y="105"/>
                  </a:cubicBezTo>
                  <a:cubicBezTo>
                    <a:pt x="25" y="105"/>
                    <a:pt x="26" y="105"/>
                    <a:pt x="27" y="105"/>
                  </a:cubicBezTo>
                  <a:cubicBezTo>
                    <a:pt x="28" y="105"/>
                    <a:pt x="29" y="105"/>
                    <a:pt x="29" y="104"/>
                  </a:cubicBezTo>
                  <a:cubicBezTo>
                    <a:pt x="29" y="103"/>
                    <a:pt x="29" y="102"/>
                    <a:pt x="29" y="102"/>
                  </a:cubicBezTo>
                  <a:cubicBezTo>
                    <a:pt x="29" y="101"/>
                    <a:pt x="30" y="101"/>
                    <a:pt x="30" y="100"/>
                  </a:cubicBezTo>
                  <a:cubicBezTo>
                    <a:pt x="30" y="99"/>
                    <a:pt x="30" y="98"/>
                    <a:pt x="29" y="98"/>
                  </a:cubicBezTo>
                  <a:cubicBezTo>
                    <a:pt x="27" y="98"/>
                    <a:pt x="26" y="98"/>
                    <a:pt x="25" y="98"/>
                  </a:cubicBezTo>
                  <a:cubicBezTo>
                    <a:pt x="24" y="98"/>
                    <a:pt x="23" y="98"/>
                    <a:pt x="22" y="98"/>
                  </a:cubicBezTo>
                  <a:close/>
                  <a:moveTo>
                    <a:pt x="27" y="119"/>
                  </a:moveTo>
                  <a:cubicBezTo>
                    <a:pt x="26" y="119"/>
                    <a:pt x="26" y="120"/>
                    <a:pt x="25" y="121"/>
                  </a:cubicBezTo>
                  <a:cubicBezTo>
                    <a:pt x="25" y="122"/>
                    <a:pt x="25" y="124"/>
                    <a:pt x="25" y="125"/>
                  </a:cubicBezTo>
                  <a:cubicBezTo>
                    <a:pt x="24" y="126"/>
                    <a:pt x="25" y="126"/>
                    <a:pt x="26" y="126"/>
                  </a:cubicBezTo>
                  <a:cubicBezTo>
                    <a:pt x="27" y="126"/>
                    <a:pt x="27" y="126"/>
                    <a:pt x="28" y="126"/>
                  </a:cubicBezTo>
                  <a:cubicBezTo>
                    <a:pt x="28" y="126"/>
                    <a:pt x="29" y="126"/>
                    <a:pt x="30" y="126"/>
                  </a:cubicBezTo>
                  <a:cubicBezTo>
                    <a:pt x="31" y="126"/>
                    <a:pt x="31" y="126"/>
                    <a:pt x="32" y="125"/>
                  </a:cubicBezTo>
                  <a:cubicBezTo>
                    <a:pt x="32" y="124"/>
                    <a:pt x="32" y="123"/>
                    <a:pt x="32" y="123"/>
                  </a:cubicBezTo>
                  <a:cubicBezTo>
                    <a:pt x="32" y="122"/>
                    <a:pt x="32" y="122"/>
                    <a:pt x="32" y="121"/>
                  </a:cubicBezTo>
                  <a:cubicBezTo>
                    <a:pt x="32" y="120"/>
                    <a:pt x="32" y="119"/>
                    <a:pt x="31" y="119"/>
                  </a:cubicBezTo>
                  <a:cubicBezTo>
                    <a:pt x="30" y="119"/>
                    <a:pt x="30" y="119"/>
                    <a:pt x="29" y="119"/>
                  </a:cubicBezTo>
                  <a:cubicBezTo>
                    <a:pt x="29" y="119"/>
                    <a:pt x="28" y="119"/>
                    <a:pt x="27" y="119"/>
                  </a:cubicBezTo>
                  <a:close/>
                  <a:moveTo>
                    <a:pt x="35" y="14"/>
                  </a:moveTo>
                  <a:cubicBezTo>
                    <a:pt x="30" y="14"/>
                    <a:pt x="28" y="17"/>
                    <a:pt x="28" y="21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8"/>
                    <a:pt x="30" y="70"/>
                    <a:pt x="3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10" y="70"/>
                    <a:pt x="112" y="68"/>
                    <a:pt x="112" y="6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7"/>
                    <a:pt x="110" y="14"/>
                    <a:pt x="105" y="14"/>
                  </a:cubicBezTo>
                  <a:lnTo>
                    <a:pt x="35" y="14"/>
                  </a:lnTo>
                  <a:close/>
                  <a:moveTo>
                    <a:pt x="35" y="98"/>
                  </a:moveTo>
                  <a:cubicBezTo>
                    <a:pt x="34" y="98"/>
                    <a:pt x="33" y="99"/>
                    <a:pt x="33" y="100"/>
                  </a:cubicBezTo>
                  <a:cubicBezTo>
                    <a:pt x="33" y="101"/>
                    <a:pt x="33" y="101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ubicBezTo>
                    <a:pt x="32" y="105"/>
                    <a:pt x="32" y="105"/>
                    <a:pt x="33" y="105"/>
                  </a:cubicBezTo>
                  <a:cubicBezTo>
                    <a:pt x="34" y="105"/>
                    <a:pt x="34" y="105"/>
                    <a:pt x="35" y="105"/>
                  </a:cubicBezTo>
                  <a:cubicBezTo>
                    <a:pt x="35" y="105"/>
                    <a:pt x="36" y="105"/>
                    <a:pt x="37" y="105"/>
                  </a:cubicBezTo>
                  <a:cubicBezTo>
                    <a:pt x="38" y="105"/>
                    <a:pt x="38" y="105"/>
                    <a:pt x="38" y="104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39" y="101"/>
                    <a:pt x="39" y="101"/>
                    <a:pt x="39" y="100"/>
                  </a:cubicBezTo>
                  <a:cubicBezTo>
                    <a:pt x="39" y="99"/>
                    <a:pt x="39" y="98"/>
                    <a:pt x="38" y="98"/>
                  </a:cubicBezTo>
                  <a:cubicBezTo>
                    <a:pt x="37" y="98"/>
                    <a:pt x="37" y="98"/>
                    <a:pt x="36" y="98"/>
                  </a:cubicBezTo>
                  <a:cubicBezTo>
                    <a:pt x="36" y="98"/>
                    <a:pt x="35" y="98"/>
                    <a:pt x="35" y="98"/>
                  </a:cubicBezTo>
                  <a:close/>
                  <a:moveTo>
                    <a:pt x="36" y="109"/>
                  </a:moveTo>
                  <a:cubicBezTo>
                    <a:pt x="35" y="109"/>
                    <a:pt x="34" y="109"/>
                    <a:pt x="34" y="111"/>
                  </a:cubicBezTo>
                  <a:cubicBezTo>
                    <a:pt x="34" y="112"/>
                    <a:pt x="34" y="113"/>
                    <a:pt x="33" y="114"/>
                  </a:cubicBezTo>
                  <a:cubicBezTo>
                    <a:pt x="33" y="115"/>
                    <a:pt x="34" y="116"/>
                    <a:pt x="35" y="116"/>
                  </a:cubicBezTo>
                  <a:cubicBezTo>
                    <a:pt x="35" y="116"/>
                    <a:pt x="36" y="116"/>
                    <a:pt x="36" y="116"/>
                  </a:cubicBezTo>
                  <a:cubicBezTo>
                    <a:pt x="37" y="116"/>
                    <a:pt x="38" y="116"/>
                    <a:pt x="38" y="116"/>
                  </a:cubicBezTo>
                  <a:cubicBezTo>
                    <a:pt x="39" y="116"/>
                    <a:pt x="40" y="115"/>
                    <a:pt x="40" y="114"/>
                  </a:cubicBezTo>
                  <a:cubicBezTo>
                    <a:pt x="40" y="113"/>
                    <a:pt x="40" y="113"/>
                    <a:pt x="40" y="112"/>
                  </a:cubicBezTo>
                  <a:cubicBezTo>
                    <a:pt x="40" y="112"/>
                    <a:pt x="40" y="111"/>
                    <a:pt x="41" y="111"/>
                  </a:cubicBezTo>
                  <a:cubicBezTo>
                    <a:pt x="41" y="109"/>
                    <a:pt x="40" y="109"/>
                    <a:pt x="39" y="109"/>
                  </a:cubicBezTo>
                  <a:cubicBezTo>
                    <a:pt x="39" y="109"/>
                    <a:pt x="38" y="109"/>
                    <a:pt x="38" y="109"/>
                  </a:cubicBezTo>
                  <a:cubicBezTo>
                    <a:pt x="37" y="109"/>
                    <a:pt x="36" y="109"/>
                    <a:pt x="36" y="109"/>
                  </a:cubicBezTo>
                  <a:close/>
                  <a:moveTo>
                    <a:pt x="38" y="119"/>
                  </a:moveTo>
                  <a:cubicBezTo>
                    <a:pt x="36" y="119"/>
                    <a:pt x="36" y="120"/>
                    <a:pt x="36" y="121"/>
                  </a:cubicBezTo>
                  <a:cubicBezTo>
                    <a:pt x="36" y="122"/>
                    <a:pt x="35" y="122"/>
                    <a:pt x="35" y="123"/>
                  </a:cubicBezTo>
                  <a:cubicBezTo>
                    <a:pt x="35" y="123"/>
                    <a:pt x="35" y="124"/>
                    <a:pt x="35" y="125"/>
                  </a:cubicBezTo>
                  <a:cubicBezTo>
                    <a:pt x="35" y="126"/>
                    <a:pt x="35" y="126"/>
                    <a:pt x="37" y="126"/>
                  </a:cubicBezTo>
                  <a:cubicBezTo>
                    <a:pt x="37" y="126"/>
                    <a:pt x="38" y="126"/>
                    <a:pt x="38" y="126"/>
                  </a:cubicBezTo>
                  <a:cubicBezTo>
                    <a:pt x="39" y="126"/>
                    <a:pt x="40" y="126"/>
                    <a:pt x="40" y="126"/>
                  </a:cubicBezTo>
                  <a:cubicBezTo>
                    <a:pt x="41" y="126"/>
                    <a:pt x="42" y="126"/>
                    <a:pt x="42" y="125"/>
                  </a:cubicBezTo>
                  <a:cubicBezTo>
                    <a:pt x="42" y="124"/>
                    <a:pt x="42" y="123"/>
                    <a:pt x="42" y="123"/>
                  </a:cubicBezTo>
                  <a:cubicBezTo>
                    <a:pt x="42" y="122"/>
                    <a:pt x="42" y="122"/>
                    <a:pt x="43" y="121"/>
                  </a:cubicBezTo>
                  <a:cubicBezTo>
                    <a:pt x="43" y="120"/>
                    <a:pt x="42" y="119"/>
                    <a:pt x="41" y="119"/>
                  </a:cubicBezTo>
                  <a:cubicBezTo>
                    <a:pt x="40" y="119"/>
                    <a:pt x="40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lose/>
                  <a:moveTo>
                    <a:pt x="44" y="98"/>
                  </a:moveTo>
                  <a:cubicBezTo>
                    <a:pt x="43" y="98"/>
                    <a:pt x="42" y="99"/>
                    <a:pt x="42" y="100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1" y="105"/>
                    <a:pt x="42" y="105"/>
                    <a:pt x="43" y="105"/>
                  </a:cubicBezTo>
                  <a:cubicBezTo>
                    <a:pt x="43" y="105"/>
                    <a:pt x="44" y="105"/>
                    <a:pt x="44" y="105"/>
                  </a:cubicBezTo>
                  <a:cubicBezTo>
                    <a:pt x="45" y="105"/>
                    <a:pt x="46" y="105"/>
                    <a:pt x="46" y="105"/>
                  </a:cubicBezTo>
                  <a:cubicBezTo>
                    <a:pt x="47" y="105"/>
                    <a:pt x="48" y="105"/>
                    <a:pt x="48" y="104"/>
                  </a:cubicBezTo>
                  <a:cubicBezTo>
                    <a:pt x="48" y="103"/>
                    <a:pt x="48" y="102"/>
                    <a:pt x="48" y="102"/>
                  </a:cubicBezTo>
                  <a:cubicBezTo>
                    <a:pt x="48" y="101"/>
                    <a:pt x="48" y="101"/>
                    <a:pt x="48" y="100"/>
                  </a:cubicBezTo>
                  <a:cubicBezTo>
                    <a:pt x="48" y="99"/>
                    <a:pt x="48" y="98"/>
                    <a:pt x="47" y="98"/>
                  </a:cubicBezTo>
                  <a:cubicBezTo>
                    <a:pt x="46" y="98"/>
                    <a:pt x="46" y="98"/>
                    <a:pt x="45" y="98"/>
                  </a:cubicBezTo>
                  <a:cubicBezTo>
                    <a:pt x="45" y="98"/>
                    <a:pt x="44" y="98"/>
                    <a:pt x="44" y="98"/>
                  </a:cubicBezTo>
                  <a:close/>
                  <a:moveTo>
                    <a:pt x="46" y="109"/>
                  </a:moveTo>
                  <a:cubicBezTo>
                    <a:pt x="45" y="109"/>
                    <a:pt x="44" y="109"/>
                    <a:pt x="44" y="111"/>
                  </a:cubicBezTo>
                  <a:cubicBezTo>
                    <a:pt x="44" y="111"/>
                    <a:pt x="44" y="112"/>
                    <a:pt x="44" y="112"/>
                  </a:cubicBezTo>
                  <a:cubicBezTo>
                    <a:pt x="44" y="113"/>
                    <a:pt x="43" y="113"/>
                    <a:pt x="43" y="114"/>
                  </a:cubicBezTo>
                  <a:cubicBezTo>
                    <a:pt x="43" y="115"/>
                    <a:pt x="44" y="116"/>
                    <a:pt x="45" y="116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7" y="116"/>
                    <a:pt x="48" y="116"/>
                    <a:pt x="48" y="116"/>
                  </a:cubicBezTo>
                  <a:cubicBezTo>
                    <a:pt x="49" y="116"/>
                    <a:pt x="50" y="115"/>
                    <a:pt x="50" y="114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50" y="112"/>
                    <a:pt x="50" y="111"/>
                    <a:pt x="50" y="111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8" y="109"/>
                    <a:pt x="48" y="109"/>
                    <a:pt x="47" y="109"/>
                  </a:cubicBezTo>
                  <a:cubicBezTo>
                    <a:pt x="47" y="109"/>
                    <a:pt x="46" y="109"/>
                    <a:pt x="46" y="109"/>
                  </a:cubicBezTo>
                  <a:close/>
                  <a:moveTo>
                    <a:pt x="48" y="119"/>
                  </a:moveTo>
                  <a:cubicBezTo>
                    <a:pt x="47" y="119"/>
                    <a:pt x="46" y="120"/>
                    <a:pt x="46" y="121"/>
                  </a:cubicBezTo>
                  <a:cubicBezTo>
                    <a:pt x="46" y="122"/>
                    <a:pt x="46" y="122"/>
                    <a:pt x="46" y="123"/>
                  </a:cubicBezTo>
                  <a:cubicBezTo>
                    <a:pt x="46" y="123"/>
                    <a:pt x="46" y="124"/>
                    <a:pt x="46" y="125"/>
                  </a:cubicBezTo>
                  <a:cubicBezTo>
                    <a:pt x="45" y="126"/>
                    <a:pt x="46" y="126"/>
                    <a:pt x="47" y="126"/>
                  </a:cubicBezTo>
                  <a:cubicBezTo>
                    <a:pt x="51" y="126"/>
                    <a:pt x="55" y="126"/>
                    <a:pt x="58" y="126"/>
                  </a:cubicBezTo>
                  <a:cubicBezTo>
                    <a:pt x="62" y="126"/>
                    <a:pt x="66" y="126"/>
                    <a:pt x="70" y="126"/>
                  </a:cubicBezTo>
                  <a:cubicBezTo>
                    <a:pt x="74" y="126"/>
                    <a:pt x="77" y="126"/>
                    <a:pt x="81" y="126"/>
                  </a:cubicBezTo>
                  <a:cubicBezTo>
                    <a:pt x="85" y="126"/>
                    <a:pt x="89" y="126"/>
                    <a:pt x="93" y="126"/>
                  </a:cubicBezTo>
                  <a:cubicBezTo>
                    <a:pt x="94" y="126"/>
                    <a:pt x="94" y="126"/>
                    <a:pt x="94" y="125"/>
                  </a:cubicBezTo>
                  <a:cubicBezTo>
                    <a:pt x="94" y="124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4" y="120"/>
                    <a:pt x="93" y="119"/>
                    <a:pt x="92" y="119"/>
                  </a:cubicBezTo>
                  <a:cubicBezTo>
                    <a:pt x="88" y="119"/>
                    <a:pt x="85" y="119"/>
                    <a:pt x="81" y="119"/>
                  </a:cubicBezTo>
                  <a:cubicBezTo>
                    <a:pt x="77" y="119"/>
                    <a:pt x="73" y="119"/>
                    <a:pt x="70" y="119"/>
                  </a:cubicBezTo>
                  <a:cubicBezTo>
                    <a:pt x="66" y="119"/>
                    <a:pt x="62" y="119"/>
                    <a:pt x="59" y="119"/>
                  </a:cubicBezTo>
                  <a:cubicBezTo>
                    <a:pt x="55" y="119"/>
                    <a:pt x="51" y="119"/>
                    <a:pt x="48" y="119"/>
                  </a:cubicBezTo>
                  <a:close/>
                  <a:moveTo>
                    <a:pt x="53" y="98"/>
                  </a:moveTo>
                  <a:cubicBezTo>
                    <a:pt x="52" y="98"/>
                    <a:pt x="51" y="99"/>
                    <a:pt x="51" y="100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1" y="105"/>
                    <a:pt x="51" y="105"/>
                    <a:pt x="52" y="105"/>
                  </a:cubicBezTo>
                  <a:cubicBezTo>
                    <a:pt x="53" y="105"/>
                    <a:pt x="53" y="105"/>
                    <a:pt x="54" y="105"/>
                  </a:cubicBezTo>
                  <a:cubicBezTo>
                    <a:pt x="55" y="105"/>
                    <a:pt x="55" y="105"/>
                    <a:pt x="56" y="105"/>
                  </a:cubicBezTo>
                  <a:cubicBezTo>
                    <a:pt x="57" y="105"/>
                    <a:pt x="57" y="105"/>
                    <a:pt x="57" y="104"/>
                  </a:cubicBezTo>
                  <a:cubicBezTo>
                    <a:pt x="57" y="103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0"/>
                  </a:cubicBezTo>
                  <a:cubicBezTo>
                    <a:pt x="58" y="99"/>
                    <a:pt x="57" y="98"/>
                    <a:pt x="56" y="98"/>
                  </a:cubicBezTo>
                  <a:cubicBezTo>
                    <a:pt x="56" y="98"/>
                    <a:pt x="55" y="98"/>
                    <a:pt x="55" y="98"/>
                  </a:cubicBezTo>
                  <a:cubicBezTo>
                    <a:pt x="54" y="98"/>
                    <a:pt x="53" y="98"/>
                    <a:pt x="53" y="98"/>
                  </a:cubicBezTo>
                  <a:close/>
                  <a:moveTo>
                    <a:pt x="55" y="109"/>
                  </a:moveTo>
                  <a:cubicBezTo>
                    <a:pt x="54" y="109"/>
                    <a:pt x="54" y="109"/>
                    <a:pt x="54" y="111"/>
                  </a:cubicBezTo>
                  <a:cubicBezTo>
                    <a:pt x="54" y="111"/>
                    <a:pt x="53" y="112"/>
                    <a:pt x="53" y="112"/>
                  </a:cubicBezTo>
                  <a:cubicBezTo>
                    <a:pt x="53" y="113"/>
                    <a:pt x="53" y="113"/>
                    <a:pt x="53" y="114"/>
                  </a:cubicBezTo>
                  <a:cubicBezTo>
                    <a:pt x="53" y="115"/>
                    <a:pt x="54" y="116"/>
                    <a:pt x="55" y="116"/>
                  </a:cubicBezTo>
                  <a:cubicBezTo>
                    <a:pt x="55" y="116"/>
                    <a:pt x="56" y="116"/>
                    <a:pt x="57" y="116"/>
                  </a:cubicBezTo>
                  <a:cubicBezTo>
                    <a:pt x="57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4"/>
                  </a:cubicBezTo>
                  <a:cubicBezTo>
                    <a:pt x="60" y="113"/>
                    <a:pt x="60" y="112"/>
                    <a:pt x="60" y="111"/>
                  </a:cubicBezTo>
                  <a:cubicBezTo>
                    <a:pt x="60" y="109"/>
                    <a:pt x="60" y="109"/>
                    <a:pt x="59" y="109"/>
                  </a:cubicBezTo>
                  <a:cubicBezTo>
                    <a:pt x="58" y="109"/>
                    <a:pt x="57" y="109"/>
                    <a:pt x="57" y="109"/>
                  </a:cubicBezTo>
                  <a:cubicBezTo>
                    <a:pt x="56" y="109"/>
                    <a:pt x="56" y="109"/>
                    <a:pt x="55" y="109"/>
                  </a:cubicBezTo>
                  <a:close/>
                  <a:moveTo>
                    <a:pt x="62" y="98"/>
                  </a:moveTo>
                  <a:cubicBezTo>
                    <a:pt x="61" y="98"/>
                    <a:pt x="61" y="99"/>
                    <a:pt x="61" y="100"/>
                  </a:cubicBezTo>
                  <a:cubicBezTo>
                    <a:pt x="61" y="101"/>
                    <a:pt x="61" y="102"/>
                    <a:pt x="60" y="104"/>
                  </a:cubicBezTo>
                  <a:cubicBezTo>
                    <a:pt x="60" y="105"/>
                    <a:pt x="61" y="105"/>
                    <a:pt x="62" y="105"/>
                  </a:cubicBezTo>
                  <a:cubicBezTo>
                    <a:pt x="62" y="105"/>
                    <a:pt x="63" y="105"/>
                    <a:pt x="63" y="105"/>
                  </a:cubicBezTo>
                  <a:cubicBezTo>
                    <a:pt x="64" y="105"/>
                    <a:pt x="65" y="105"/>
                    <a:pt x="65" y="105"/>
                  </a:cubicBezTo>
                  <a:cubicBezTo>
                    <a:pt x="66" y="105"/>
                    <a:pt x="67" y="105"/>
                    <a:pt x="67" y="104"/>
                  </a:cubicBezTo>
                  <a:cubicBezTo>
                    <a:pt x="67" y="102"/>
                    <a:pt x="67" y="101"/>
                    <a:pt x="67" y="100"/>
                  </a:cubicBezTo>
                  <a:cubicBezTo>
                    <a:pt x="67" y="99"/>
                    <a:pt x="66" y="98"/>
                    <a:pt x="65" y="98"/>
                  </a:cubicBezTo>
                  <a:cubicBezTo>
                    <a:pt x="65" y="98"/>
                    <a:pt x="64" y="98"/>
                    <a:pt x="64" y="98"/>
                  </a:cubicBezTo>
                  <a:cubicBezTo>
                    <a:pt x="63" y="98"/>
                    <a:pt x="63" y="98"/>
                    <a:pt x="62" y="98"/>
                  </a:cubicBezTo>
                  <a:close/>
                  <a:moveTo>
                    <a:pt x="65" y="109"/>
                  </a:moveTo>
                  <a:cubicBezTo>
                    <a:pt x="64" y="109"/>
                    <a:pt x="63" y="109"/>
                    <a:pt x="63" y="111"/>
                  </a:cubicBezTo>
                  <a:cubicBezTo>
                    <a:pt x="63" y="111"/>
                    <a:pt x="63" y="112"/>
                    <a:pt x="63" y="112"/>
                  </a:cubicBezTo>
                  <a:cubicBezTo>
                    <a:pt x="63" y="113"/>
                    <a:pt x="63" y="113"/>
                    <a:pt x="63" y="114"/>
                  </a:cubicBezTo>
                  <a:cubicBezTo>
                    <a:pt x="63" y="115"/>
                    <a:pt x="64" y="116"/>
                    <a:pt x="65" y="116"/>
                  </a:cubicBezTo>
                  <a:cubicBezTo>
                    <a:pt x="65" y="116"/>
                    <a:pt x="66" y="116"/>
                    <a:pt x="67" y="116"/>
                  </a:cubicBezTo>
                  <a:cubicBezTo>
                    <a:pt x="67" y="116"/>
                    <a:pt x="68" y="116"/>
                    <a:pt x="68" y="116"/>
                  </a:cubicBezTo>
                  <a:cubicBezTo>
                    <a:pt x="69" y="116"/>
                    <a:pt x="70" y="115"/>
                    <a:pt x="70" y="114"/>
                  </a:cubicBezTo>
                  <a:cubicBezTo>
                    <a:pt x="70" y="113"/>
                    <a:pt x="70" y="113"/>
                    <a:pt x="70" y="112"/>
                  </a:cubicBezTo>
                  <a:cubicBezTo>
                    <a:pt x="70" y="112"/>
                    <a:pt x="70" y="111"/>
                    <a:pt x="70" y="111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8" y="109"/>
                    <a:pt x="67" y="109"/>
                    <a:pt x="67" y="109"/>
                  </a:cubicBezTo>
                  <a:cubicBezTo>
                    <a:pt x="66" y="109"/>
                    <a:pt x="66" y="109"/>
                    <a:pt x="65" y="109"/>
                  </a:cubicBezTo>
                  <a:close/>
                  <a:moveTo>
                    <a:pt x="71" y="98"/>
                  </a:moveTo>
                  <a:cubicBezTo>
                    <a:pt x="70" y="98"/>
                    <a:pt x="70" y="99"/>
                    <a:pt x="70" y="100"/>
                  </a:cubicBezTo>
                  <a:cubicBezTo>
                    <a:pt x="70" y="101"/>
                    <a:pt x="70" y="101"/>
                    <a:pt x="70" y="102"/>
                  </a:cubicBezTo>
                  <a:cubicBezTo>
                    <a:pt x="70" y="102"/>
                    <a:pt x="70" y="103"/>
                    <a:pt x="70" y="104"/>
                  </a:cubicBezTo>
                  <a:cubicBezTo>
                    <a:pt x="70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6" y="105"/>
                    <a:pt x="76" y="105"/>
                    <a:pt x="76" y="104"/>
                  </a:cubicBezTo>
                  <a:cubicBezTo>
                    <a:pt x="76" y="103"/>
                    <a:pt x="76" y="102"/>
                    <a:pt x="76" y="102"/>
                  </a:cubicBezTo>
                  <a:cubicBezTo>
                    <a:pt x="76" y="101"/>
                    <a:pt x="76" y="101"/>
                    <a:pt x="76" y="100"/>
                  </a:cubicBezTo>
                  <a:cubicBezTo>
                    <a:pt x="76" y="99"/>
                    <a:pt x="76" y="98"/>
                    <a:pt x="74" y="98"/>
                  </a:cubicBezTo>
                  <a:cubicBezTo>
                    <a:pt x="74" y="98"/>
                    <a:pt x="73" y="98"/>
                    <a:pt x="73" y="98"/>
                  </a:cubicBezTo>
                  <a:cubicBezTo>
                    <a:pt x="72" y="98"/>
                    <a:pt x="72" y="98"/>
                    <a:pt x="71" y="98"/>
                  </a:cubicBezTo>
                  <a:close/>
                  <a:moveTo>
                    <a:pt x="75" y="109"/>
                  </a:moveTo>
                  <a:cubicBezTo>
                    <a:pt x="74" y="109"/>
                    <a:pt x="73" y="109"/>
                    <a:pt x="73" y="111"/>
                  </a:cubicBezTo>
                  <a:cubicBezTo>
                    <a:pt x="73" y="112"/>
                    <a:pt x="73" y="113"/>
                    <a:pt x="73" y="114"/>
                  </a:cubicBezTo>
                  <a:cubicBezTo>
                    <a:pt x="73" y="115"/>
                    <a:pt x="74" y="116"/>
                    <a:pt x="75" y="116"/>
                  </a:cubicBezTo>
                  <a:cubicBezTo>
                    <a:pt x="75" y="116"/>
                    <a:pt x="76" y="116"/>
                    <a:pt x="76" y="116"/>
                  </a:cubicBezTo>
                  <a:cubicBezTo>
                    <a:pt x="77" y="116"/>
                    <a:pt x="78" y="116"/>
                    <a:pt x="78" y="116"/>
                  </a:cubicBezTo>
                  <a:cubicBezTo>
                    <a:pt x="79" y="116"/>
                    <a:pt x="80" y="115"/>
                    <a:pt x="80" y="114"/>
                  </a:cubicBezTo>
                  <a:cubicBezTo>
                    <a:pt x="80" y="112"/>
                    <a:pt x="80" y="111"/>
                    <a:pt x="80" y="111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7" y="109"/>
                    <a:pt x="77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lose/>
                  <a:moveTo>
                    <a:pt x="81" y="98"/>
                  </a:moveTo>
                  <a:cubicBezTo>
                    <a:pt x="80" y="98"/>
                    <a:pt x="79" y="99"/>
                    <a:pt x="79" y="100"/>
                  </a:cubicBezTo>
                  <a:cubicBezTo>
                    <a:pt x="79" y="101"/>
                    <a:pt x="79" y="101"/>
                    <a:pt x="79" y="102"/>
                  </a:cubicBezTo>
                  <a:cubicBezTo>
                    <a:pt x="79" y="102"/>
                    <a:pt x="79" y="103"/>
                    <a:pt x="79" y="104"/>
                  </a:cubicBezTo>
                  <a:cubicBezTo>
                    <a:pt x="79" y="105"/>
                    <a:pt x="80" y="105"/>
                    <a:pt x="81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83" y="105"/>
                    <a:pt x="84" y="105"/>
                    <a:pt x="84" y="105"/>
                  </a:cubicBezTo>
                  <a:cubicBezTo>
                    <a:pt x="85" y="105"/>
                    <a:pt x="86" y="105"/>
                    <a:pt x="86" y="104"/>
                  </a:cubicBezTo>
                  <a:cubicBezTo>
                    <a:pt x="86" y="103"/>
                    <a:pt x="85" y="102"/>
                    <a:pt x="85" y="100"/>
                  </a:cubicBezTo>
                  <a:cubicBezTo>
                    <a:pt x="85" y="99"/>
                    <a:pt x="85" y="98"/>
                    <a:pt x="84" y="98"/>
                  </a:cubicBezTo>
                  <a:cubicBezTo>
                    <a:pt x="83" y="98"/>
                    <a:pt x="83" y="98"/>
                    <a:pt x="82" y="98"/>
                  </a:cubicBezTo>
                  <a:cubicBezTo>
                    <a:pt x="82" y="98"/>
                    <a:pt x="81" y="98"/>
                    <a:pt x="81" y="98"/>
                  </a:cubicBezTo>
                  <a:close/>
                  <a:moveTo>
                    <a:pt x="84" y="109"/>
                  </a:moveTo>
                  <a:cubicBezTo>
                    <a:pt x="83" y="109"/>
                    <a:pt x="83" y="109"/>
                    <a:pt x="83" y="111"/>
                  </a:cubicBezTo>
                  <a:cubicBezTo>
                    <a:pt x="83" y="111"/>
                    <a:pt x="83" y="112"/>
                    <a:pt x="83" y="112"/>
                  </a:cubicBezTo>
                  <a:cubicBezTo>
                    <a:pt x="83" y="113"/>
                    <a:pt x="83" y="113"/>
                    <a:pt x="83" y="114"/>
                  </a:cubicBezTo>
                  <a:cubicBezTo>
                    <a:pt x="83" y="115"/>
                    <a:pt x="84" y="116"/>
                    <a:pt x="85" y="116"/>
                  </a:cubicBezTo>
                  <a:cubicBezTo>
                    <a:pt x="85" y="116"/>
                    <a:pt x="86" y="116"/>
                    <a:pt x="87" y="116"/>
                  </a:cubicBezTo>
                  <a:cubicBezTo>
                    <a:pt x="87" y="116"/>
                    <a:pt x="88" y="116"/>
                    <a:pt x="88" y="116"/>
                  </a:cubicBezTo>
                  <a:cubicBezTo>
                    <a:pt x="89" y="116"/>
                    <a:pt x="90" y="115"/>
                    <a:pt x="90" y="114"/>
                  </a:cubicBezTo>
                  <a:cubicBezTo>
                    <a:pt x="90" y="113"/>
                    <a:pt x="90" y="113"/>
                    <a:pt x="90" y="112"/>
                  </a:cubicBezTo>
                  <a:cubicBezTo>
                    <a:pt x="89" y="112"/>
                    <a:pt x="89" y="111"/>
                    <a:pt x="89" y="111"/>
                  </a:cubicBezTo>
                  <a:cubicBezTo>
                    <a:pt x="89" y="109"/>
                    <a:pt x="89" y="109"/>
                    <a:pt x="88" y="109"/>
                  </a:cubicBezTo>
                  <a:cubicBezTo>
                    <a:pt x="87" y="109"/>
                    <a:pt x="86" y="109"/>
                    <a:pt x="86" y="109"/>
                  </a:cubicBezTo>
                  <a:cubicBezTo>
                    <a:pt x="85" y="109"/>
                    <a:pt x="85" y="109"/>
                    <a:pt x="84" y="109"/>
                  </a:cubicBezTo>
                  <a:close/>
                  <a:moveTo>
                    <a:pt x="90" y="98"/>
                  </a:moveTo>
                  <a:cubicBezTo>
                    <a:pt x="89" y="98"/>
                    <a:pt x="88" y="99"/>
                    <a:pt x="88" y="100"/>
                  </a:cubicBezTo>
                  <a:cubicBezTo>
                    <a:pt x="88" y="101"/>
                    <a:pt x="88" y="101"/>
                    <a:pt x="89" y="102"/>
                  </a:cubicBezTo>
                  <a:cubicBezTo>
                    <a:pt x="89" y="102"/>
                    <a:pt x="89" y="103"/>
                    <a:pt x="89" y="104"/>
                  </a:cubicBezTo>
                  <a:cubicBezTo>
                    <a:pt x="89" y="105"/>
                    <a:pt x="89" y="105"/>
                    <a:pt x="90" y="105"/>
                  </a:cubicBezTo>
                  <a:cubicBezTo>
                    <a:pt x="91" y="105"/>
                    <a:pt x="92" y="105"/>
                    <a:pt x="92" y="105"/>
                  </a:cubicBezTo>
                  <a:cubicBezTo>
                    <a:pt x="93" y="105"/>
                    <a:pt x="93" y="105"/>
                    <a:pt x="94" y="105"/>
                  </a:cubicBezTo>
                  <a:cubicBezTo>
                    <a:pt x="95" y="105"/>
                    <a:pt x="95" y="105"/>
                    <a:pt x="95" y="104"/>
                  </a:cubicBezTo>
                  <a:cubicBezTo>
                    <a:pt x="95" y="102"/>
                    <a:pt x="95" y="101"/>
                    <a:pt x="95" y="100"/>
                  </a:cubicBezTo>
                  <a:cubicBezTo>
                    <a:pt x="94" y="99"/>
                    <a:pt x="94" y="98"/>
                    <a:pt x="93" y="98"/>
                  </a:cubicBezTo>
                  <a:cubicBezTo>
                    <a:pt x="92" y="98"/>
                    <a:pt x="92" y="98"/>
                    <a:pt x="91" y="98"/>
                  </a:cubicBezTo>
                  <a:cubicBezTo>
                    <a:pt x="91" y="98"/>
                    <a:pt x="90" y="98"/>
                    <a:pt x="90" y="98"/>
                  </a:cubicBezTo>
                  <a:close/>
                  <a:moveTo>
                    <a:pt x="94" y="109"/>
                  </a:moveTo>
                  <a:cubicBezTo>
                    <a:pt x="93" y="109"/>
                    <a:pt x="92" y="109"/>
                    <a:pt x="93" y="111"/>
                  </a:cubicBezTo>
                  <a:cubicBezTo>
                    <a:pt x="93" y="111"/>
                    <a:pt x="93" y="112"/>
                    <a:pt x="93" y="112"/>
                  </a:cubicBezTo>
                  <a:cubicBezTo>
                    <a:pt x="93" y="113"/>
                    <a:pt x="93" y="113"/>
                    <a:pt x="93" y="114"/>
                  </a:cubicBezTo>
                  <a:cubicBezTo>
                    <a:pt x="93" y="115"/>
                    <a:pt x="94" y="116"/>
                    <a:pt x="95" y="116"/>
                  </a:cubicBezTo>
                  <a:cubicBezTo>
                    <a:pt x="95" y="116"/>
                    <a:pt x="96" y="116"/>
                    <a:pt x="97" y="116"/>
                  </a:cubicBezTo>
                  <a:cubicBezTo>
                    <a:pt x="97" y="116"/>
                    <a:pt x="98" y="116"/>
                    <a:pt x="98" y="116"/>
                  </a:cubicBezTo>
                  <a:cubicBezTo>
                    <a:pt x="99" y="116"/>
                    <a:pt x="100" y="115"/>
                    <a:pt x="100" y="114"/>
                  </a:cubicBezTo>
                  <a:cubicBezTo>
                    <a:pt x="100" y="113"/>
                    <a:pt x="99" y="113"/>
                    <a:pt x="99" y="112"/>
                  </a:cubicBezTo>
                  <a:cubicBezTo>
                    <a:pt x="99" y="112"/>
                    <a:pt x="99" y="111"/>
                    <a:pt x="99" y="111"/>
                  </a:cubicBezTo>
                  <a:cubicBezTo>
                    <a:pt x="99" y="109"/>
                    <a:pt x="98" y="109"/>
                    <a:pt x="97" y="109"/>
                  </a:cubicBezTo>
                  <a:cubicBezTo>
                    <a:pt x="97" y="109"/>
                    <a:pt x="96" y="109"/>
                    <a:pt x="96" y="109"/>
                  </a:cubicBezTo>
                  <a:cubicBezTo>
                    <a:pt x="95" y="109"/>
                    <a:pt x="95" y="109"/>
                    <a:pt x="94" y="109"/>
                  </a:cubicBezTo>
                  <a:close/>
                  <a:moveTo>
                    <a:pt x="99" y="119"/>
                  </a:moveTo>
                  <a:cubicBezTo>
                    <a:pt x="98" y="119"/>
                    <a:pt x="97" y="120"/>
                    <a:pt x="97" y="121"/>
                  </a:cubicBezTo>
                  <a:cubicBezTo>
                    <a:pt x="97" y="122"/>
                    <a:pt x="97" y="122"/>
                    <a:pt x="97" y="123"/>
                  </a:cubicBezTo>
                  <a:cubicBezTo>
                    <a:pt x="97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100" y="126"/>
                  </a:cubicBezTo>
                  <a:cubicBezTo>
                    <a:pt x="100" y="126"/>
                    <a:pt x="101" y="126"/>
                    <a:pt x="101" y="126"/>
                  </a:cubicBezTo>
                  <a:cubicBezTo>
                    <a:pt x="102" y="126"/>
                    <a:pt x="103" y="126"/>
                    <a:pt x="103" y="126"/>
                  </a:cubicBezTo>
                  <a:cubicBezTo>
                    <a:pt x="104" y="126"/>
                    <a:pt x="105" y="126"/>
                    <a:pt x="105" y="125"/>
                  </a:cubicBezTo>
                  <a:cubicBezTo>
                    <a:pt x="104" y="124"/>
                    <a:pt x="104" y="123"/>
                    <a:pt x="104" y="123"/>
                  </a:cubicBezTo>
                  <a:cubicBezTo>
                    <a:pt x="104" y="122"/>
                    <a:pt x="104" y="122"/>
                    <a:pt x="104" y="121"/>
                  </a:cubicBezTo>
                  <a:cubicBezTo>
                    <a:pt x="104" y="120"/>
                    <a:pt x="103" y="119"/>
                    <a:pt x="102" y="119"/>
                  </a:cubicBezTo>
                  <a:cubicBezTo>
                    <a:pt x="101" y="119"/>
                    <a:pt x="101" y="119"/>
                    <a:pt x="100" y="119"/>
                  </a:cubicBezTo>
                  <a:cubicBezTo>
                    <a:pt x="100" y="119"/>
                    <a:pt x="99" y="119"/>
                    <a:pt x="99" y="119"/>
                  </a:cubicBezTo>
                  <a:close/>
                  <a:moveTo>
                    <a:pt x="99" y="98"/>
                  </a:moveTo>
                  <a:cubicBezTo>
                    <a:pt x="98" y="98"/>
                    <a:pt x="98" y="99"/>
                    <a:pt x="98" y="100"/>
                  </a:cubicBezTo>
                  <a:cubicBezTo>
                    <a:pt x="98" y="101"/>
                    <a:pt x="98" y="101"/>
                    <a:pt x="98" y="102"/>
                  </a:cubicBezTo>
                  <a:cubicBezTo>
                    <a:pt x="98" y="102"/>
                    <a:pt x="98" y="103"/>
                    <a:pt x="98" y="104"/>
                  </a:cubicBezTo>
                  <a:cubicBezTo>
                    <a:pt x="98" y="105"/>
                    <a:pt x="99" y="105"/>
                    <a:pt x="100" y="105"/>
                  </a:cubicBezTo>
                  <a:cubicBezTo>
                    <a:pt x="101" y="105"/>
                    <a:pt x="101" y="105"/>
                    <a:pt x="102" y="105"/>
                  </a:cubicBezTo>
                  <a:cubicBezTo>
                    <a:pt x="102" y="105"/>
                    <a:pt x="103" y="105"/>
                    <a:pt x="103" y="105"/>
                  </a:cubicBezTo>
                  <a:cubicBezTo>
                    <a:pt x="104" y="105"/>
                    <a:pt x="105" y="105"/>
                    <a:pt x="104" y="104"/>
                  </a:cubicBezTo>
                  <a:cubicBezTo>
                    <a:pt x="104" y="103"/>
                    <a:pt x="104" y="102"/>
                    <a:pt x="104" y="102"/>
                  </a:cubicBezTo>
                  <a:cubicBezTo>
                    <a:pt x="104" y="101"/>
                    <a:pt x="104" y="101"/>
                    <a:pt x="104" y="100"/>
                  </a:cubicBezTo>
                  <a:cubicBezTo>
                    <a:pt x="104" y="99"/>
                    <a:pt x="103" y="98"/>
                    <a:pt x="102" y="98"/>
                  </a:cubicBezTo>
                  <a:cubicBezTo>
                    <a:pt x="101" y="98"/>
                    <a:pt x="101" y="98"/>
                    <a:pt x="100" y="98"/>
                  </a:cubicBezTo>
                  <a:cubicBezTo>
                    <a:pt x="100" y="98"/>
                    <a:pt x="99" y="98"/>
                    <a:pt x="99" y="98"/>
                  </a:cubicBezTo>
                  <a:close/>
                  <a:moveTo>
                    <a:pt x="104" y="109"/>
                  </a:moveTo>
                  <a:cubicBezTo>
                    <a:pt x="103" y="109"/>
                    <a:pt x="102" y="109"/>
                    <a:pt x="102" y="111"/>
                  </a:cubicBezTo>
                  <a:cubicBezTo>
                    <a:pt x="103" y="112"/>
                    <a:pt x="103" y="113"/>
                    <a:pt x="103" y="114"/>
                  </a:cubicBezTo>
                  <a:cubicBezTo>
                    <a:pt x="103" y="115"/>
                    <a:pt x="104" y="116"/>
                    <a:pt x="105" y="116"/>
                  </a:cubicBezTo>
                  <a:cubicBezTo>
                    <a:pt x="105" y="116"/>
                    <a:pt x="106" y="116"/>
                    <a:pt x="107" y="116"/>
                  </a:cubicBezTo>
                  <a:cubicBezTo>
                    <a:pt x="107" y="116"/>
                    <a:pt x="108" y="116"/>
                    <a:pt x="108" y="116"/>
                  </a:cubicBezTo>
                  <a:cubicBezTo>
                    <a:pt x="109" y="116"/>
                    <a:pt x="110" y="115"/>
                    <a:pt x="110" y="114"/>
                  </a:cubicBezTo>
                  <a:cubicBezTo>
                    <a:pt x="109" y="113"/>
                    <a:pt x="109" y="113"/>
                    <a:pt x="109" y="112"/>
                  </a:cubicBezTo>
                  <a:cubicBezTo>
                    <a:pt x="109" y="112"/>
                    <a:pt x="109" y="111"/>
                    <a:pt x="109" y="111"/>
                  </a:cubicBezTo>
                  <a:cubicBezTo>
                    <a:pt x="109" y="109"/>
                    <a:pt x="108" y="109"/>
                    <a:pt x="107" y="109"/>
                  </a:cubicBezTo>
                  <a:cubicBezTo>
                    <a:pt x="106" y="109"/>
                    <a:pt x="106" y="109"/>
                    <a:pt x="105" y="109"/>
                  </a:cubicBezTo>
                  <a:cubicBezTo>
                    <a:pt x="105" y="109"/>
                    <a:pt x="104" y="109"/>
                    <a:pt x="104" y="109"/>
                  </a:cubicBezTo>
                  <a:close/>
                  <a:moveTo>
                    <a:pt x="108" y="98"/>
                  </a:moveTo>
                  <a:cubicBezTo>
                    <a:pt x="107" y="98"/>
                    <a:pt x="107" y="99"/>
                    <a:pt x="107" y="100"/>
                  </a:cubicBezTo>
                  <a:cubicBezTo>
                    <a:pt x="107" y="101"/>
                    <a:pt x="107" y="101"/>
                    <a:pt x="107" y="102"/>
                  </a:cubicBezTo>
                  <a:cubicBezTo>
                    <a:pt x="107" y="102"/>
                    <a:pt x="107" y="103"/>
                    <a:pt x="108" y="104"/>
                  </a:cubicBezTo>
                  <a:cubicBezTo>
                    <a:pt x="108" y="105"/>
                    <a:pt x="108" y="105"/>
                    <a:pt x="110" y="105"/>
                  </a:cubicBezTo>
                  <a:cubicBezTo>
                    <a:pt x="111" y="105"/>
                    <a:pt x="113" y="105"/>
                    <a:pt x="114" y="105"/>
                  </a:cubicBezTo>
                  <a:cubicBezTo>
                    <a:pt x="116" y="105"/>
                    <a:pt x="117" y="105"/>
                    <a:pt x="119" y="105"/>
                  </a:cubicBezTo>
                  <a:cubicBezTo>
                    <a:pt x="120" y="105"/>
                    <a:pt x="120" y="105"/>
                    <a:pt x="120" y="104"/>
                  </a:cubicBezTo>
                  <a:cubicBezTo>
                    <a:pt x="120" y="103"/>
                    <a:pt x="120" y="102"/>
                    <a:pt x="120" y="102"/>
                  </a:cubicBezTo>
                  <a:cubicBezTo>
                    <a:pt x="120" y="101"/>
                    <a:pt x="119" y="101"/>
                    <a:pt x="119" y="100"/>
                  </a:cubicBezTo>
                  <a:cubicBezTo>
                    <a:pt x="119" y="99"/>
                    <a:pt x="118" y="98"/>
                    <a:pt x="117" y="98"/>
                  </a:cubicBezTo>
                  <a:cubicBezTo>
                    <a:pt x="116" y="98"/>
                    <a:pt x="114" y="98"/>
                    <a:pt x="113" y="98"/>
                  </a:cubicBezTo>
                  <a:cubicBezTo>
                    <a:pt x="111" y="98"/>
                    <a:pt x="110" y="98"/>
                    <a:pt x="108" y="98"/>
                  </a:cubicBezTo>
                  <a:close/>
                  <a:moveTo>
                    <a:pt x="109" y="119"/>
                  </a:moveTo>
                  <a:cubicBezTo>
                    <a:pt x="108" y="119"/>
                    <a:pt x="107" y="120"/>
                    <a:pt x="107" y="121"/>
                  </a:cubicBezTo>
                  <a:cubicBezTo>
                    <a:pt x="108" y="122"/>
                    <a:pt x="108" y="123"/>
                    <a:pt x="108" y="125"/>
                  </a:cubicBezTo>
                  <a:cubicBezTo>
                    <a:pt x="108" y="126"/>
                    <a:pt x="109" y="126"/>
                    <a:pt x="110" y="126"/>
                  </a:cubicBezTo>
                  <a:cubicBezTo>
                    <a:pt x="111" y="126"/>
                    <a:pt x="111" y="126"/>
                    <a:pt x="112" y="126"/>
                  </a:cubicBezTo>
                  <a:cubicBezTo>
                    <a:pt x="112" y="126"/>
                    <a:pt x="113" y="126"/>
                    <a:pt x="114" y="126"/>
                  </a:cubicBezTo>
                  <a:cubicBezTo>
                    <a:pt x="115" y="126"/>
                    <a:pt x="115" y="126"/>
                    <a:pt x="115" y="125"/>
                  </a:cubicBezTo>
                  <a:cubicBezTo>
                    <a:pt x="115" y="124"/>
                    <a:pt x="115" y="123"/>
                    <a:pt x="115" y="123"/>
                  </a:cubicBezTo>
                  <a:cubicBezTo>
                    <a:pt x="115" y="122"/>
                    <a:pt x="114" y="122"/>
                    <a:pt x="114" y="121"/>
                  </a:cubicBezTo>
                  <a:cubicBezTo>
                    <a:pt x="114" y="120"/>
                    <a:pt x="113" y="119"/>
                    <a:pt x="112" y="119"/>
                  </a:cubicBezTo>
                  <a:cubicBezTo>
                    <a:pt x="112" y="119"/>
                    <a:pt x="111" y="119"/>
                    <a:pt x="110" y="119"/>
                  </a:cubicBezTo>
                  <a:cubicBezTo>
                    <a:pt x="110" y="119"/>
                    <a:pt x="109" y="119"/>
                    <a:pt x="109" y="119"/>
                  </a:cubicBezTo>
                  <a:close/>
                  <a:moveTo>
                    <a:pt x="113" y="109"/>
                  </a:moveTo>
                  <a:cubicBezTo>
                    <a:pt x="112" y="109"/>
                    <a:pt x="112" y="109"/>
                    <a:pt x="112" y="111"/>
                  </a:cubicBezTo>
                  <a:cubicBezTo>
                    <a:pt x="112" y="111"/>
                    <a:pt x="112" y="112"/>
                    <a:pt x="112" y="112"/>
                  </a:cubicBezTo>
                  <a:cubicBezTo>
                    <a:pt x="113" y="113"/>
                    <a:pt x="113" y="113"/>
                    <a:pt x="113" y="114"/>
                  </a:cubicBezTo>
                  <a:cubicBezTo>
                    <a:pt x="113" y="115"/>
                    <a:pt x="114" y="116"/>
                    <a:pt x="115" y="116"/>
                  </a:cubicBezTo>
                  <a:cubicBezTo>
                    <a:pt x="116" y="116"/>
                    <a:pt x="117" y="116"/>
                    <a:pt x="118" y="116"/>
                  </a:cubicBezTo>
                  <a:cubicBezTo>
                    <a:pt x="119" y="116"/>
                    <a:pt x="120" y="116"/>
                    <a:pt x="122" y="116"/>
                  </a:cubicBezTo>
                  <a:cubicBezTo>
                    <a:pt x="123" y="116"/>
                    <a:pt x="123" y="115"/>
                    <a:pt x="123" y="114"/>
                  </a:cubicBezTo>
                  <a:cubicBezTo>
                    <a:pt x="123" y="113"/>
                    <a:pt x="123" y="113"/>
                    <a:pt x="122" y="112"/>
                  </a:cubicBezTo>
                  <a:cubicBezTo>
                    <a:pt x="122" y="112"/>
                    <a:pt x="122" y="111"/>
                    <a:pt x="122" y="111"/>
                  </a:cubicBezTo>
                  <a:cubicBezTo>
                    <a:pt x="122" y="109"/>
                    <a:pt x="121" y="109"/>
                    <a:pt x="120" y="109"/>
                  </a:cubicBezTo>
                  <a:cubicBezTo>
                    <a:pt x="119" y="109"/>
                    <a:pt x="118" y="109"/>
                    <a:pt x="117" y="109"/>
                  </a:cubicBezTo>
                  <a:cubicBezTo>
                    <a:pt x="116" y="109"/>
                    <a:pt x="114" y="109"/>
                    <a:pt x="113" y="109"/>
                  </a:cubicBezTo>
                  <a:close/>
                  <a:moveTo>
                    <a:pt x="119" y="119"/>
                  </a:moveTo>
                  <a:cubicBezTo>
                    <a:pt x="118" y="119"/>
                    <a:pt x="117" y="120"/>
                    <a:pt x="118" y="121"/>
                  </a:cubicBezTo>
                  <a:cubicBezTo>
                    <a:pt x="118" y="122"/>
                    <a:pt x="118" y="122"/>
                    <a:pt x="118" y="123"/>
                  </a:cubicBezTo>
                  <a:cubicBezTo>
                    <a:pt x="118" y="123"/>
                    <a:pt x="118" y="124"/>
                    <a:pt x="118" y="125"/>
                  </a:cubicBezTo>
                  <a:cubicBezTo>
                    <a:pt x="119" y="126"/>
                    <a:pt x="119" y="126"/>
                    <a:pt x="121" y="126"/>
                  </a:cubicBezTo>
                  <a:cubicBezTo>
                    <a:pt x="121" y="126"/>
                    <a:pt x="122" y="126"/>
                    <a:pt x="122" y="126"/>
                  </a:cubicBezTo>
                  <a:cubicBezTo>
                    <a:pt x="123" y="126"/>
                    <a:pt x="124" y="126"/>
                    <a:pt x="124" y="126"/>
                  </a:cubicBezTo>
                  <a:cubicBezTo>
                    <a:pt x="125" y="126"/>
                    <a:pt x="126" y="126"/>
                    <a:pt x="125" y="125"/>
                  </a:cubicBezTo>
                  <a:cubicBezTo>
                    <a:pt x="125" y="124"/>
                    <a:pt x="125" y="123"/>
                    <a:pt x="125" y="123"/>
                  </a:cubicBezTo>
                  <a:cubicBezTo>
                    <a:pt x="125" y="122"/>
                    <a:pt x="125" y="122"/>
                    <a:pt x="125" y="121"/>
                  </a:cubicBezTo>
                  <a:cubicBezTo>
                    <a:pt x="124" y="120"/>
                    <a:pt x="124" y="119"/>
                    <a:pt x="122" y="119"/>
                  </a:cubicBezTo>
                  <a:cubicBezTo>
                    <a:pt x="122" y="119"/>
                    <a:pt x="121" y="119"/>
                    <a:pt x="121" y="119"/>
                  </a:cubicBezTo>
                  <a:cubicBezTo>
                    <a:pt x="120" y="119"/>
                    <a:pt x="120" y="119"/>
                    <a:pt x="119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10515600" y="3206750"/>
              <a:ext cx="387350" cy="444500"/>
            </a:xfrm>
            <a:custGeom>
              <a:avLst/>
              <a:gdLst>
                <a:gd name="T0" fmla="*/ 69 w 122"/>
                <a:gd name="T1" fmla="*/ 19 h 140"/>
                <a:gd name="T2" fmla="*/ 69 w 122"/>
                <a:gd name="T3" fmla="*/ 13 h 140"/>
                <a:gd name="T4" fmla="*/ 73 w 122"/>
                <a:gd name="T5" fmla="*/ 13 h 140"/>
                <a:gd name="T6" fmla="*/ 77 w 122"/>
                <a:gd name="T7" fmla="*/ 9 h 140"/>
                <a:gd name="T8" fmla="*/ 77 w 122"/>
                <a:gd name="T9" fmla="*/ 4 h 140"/>
                <a:gd name="T10" fmla="*/ 73 w 122"/>
                <a:gd name="T11" fmla="*/ 0 h 140"/>
                <a:gd name="T12" fmla="*/ 47 w 122"/>
                <a:gd name="T13" fmla="*/ 0 h 140"/>
                <a:gd name="T14" fmla="*/ 43 w 122"/>
                <a:gd name="T15" fmla="*/ 4 h 140"/>
                <a:gd name="T16" fmla="*/ 43 w 122"/>
                <a:gd name="T17" fmla="*/ 9 h 140"/>
                <a:gd name="T18" fmla="*/ 47 w 122"/>
                <a:gd name="T19" fmla="*/ 13 h 140"/>
                <a:gd name="T20" fmla="*/ 51 w 122"/>
                <a:gd name="T21" fmla="*/ 13 h 140"/>
                <a:gd name="T22" fmla="*/ 51 w 122"/>
                <a:gd name="T23" fmla="*/ 19 h 140"/>
                <a:gd name="T24" fmla="*/ 0 w 122"/>
                <a:gd name="T25" fmla="*/ 79 h 140"/>
                <a:gd name="T26" fmla="*/ 61 w 122"/>
                <a:gd name="T27" fmla="*/ 140 h 140"/>
                <a:gd name="T28" fmla="*/ 122 w 122"/>
                <a:gd name="T29" fmla="*/ 79 h 140"/>
                <a:gd name="T30" fmla="*/ 69 w 122"/>
                <a:gd name="T31" fmla="*/ 19 h 140"/>
                <a:gd name="T32" fmla="*/ 61 w 122"/>
                <a:gd name="T33" fmla="*/ 124 h 140"/>
                <a:gd name="T34" fmla="*/ 15 w 122"/>
                <a:gd name="T35" fmla="*/ 79 h 140"/>
                <a:gd name="T36" fmla="*/ 61 w 122"/>
                <a:gd name="T37" fmla="*/ 34 h 140"/>
                <a:gd name="T38" fmla="*/ 106 w 122"/>
                <a:gd name="T39" fmla="*/ 79 h 140"/>
                <a:gd name="T40" fmla="*/ 61 w 122"/>
                <a:gd name="T41" fmla="*/ 124 h 140"/>
                <a:gd name="T42" fmla="*/ 60 w 122"/>
                <a:gd name="T43" fmla="*/ 51 h 140"/>
                <a:gd name="T44" fmla="*/ 66 w 122"/>
                <a:gd name="T45" fmla="*/ 45 h 140"/>
                <a:gd name="T46" fmla="*/ 60 w 122"/>
                <a:gd name="T47" fmla="*/ 39 h 140"/>
                <a:gd name="T48" fmla="*/ 55 w 122"/>
                <a:gd name="T49" fmla="*/ 45 h 140"/>
                <a:gd name="T50" fmla="*/ 60 w 122"/>
                <a:gd name="T51" fmla="*/ 51 h 140"/>
                <a:gd name="T52" fmla="*/ 90 w 122"/>
                <a:gd name="T53" fmla="*/ 49 h 140"/>
                <a:gd name="T54" fmla="*/ 66 w 122"/>
                <a:gd name="T55" fmla="*/ 73 h 140"/>
                <a:gd name="T56" fmla="*/ 61 w 122"/>
                <a:gd name="T57" fmla="*/ 71 h 140"/>
                <a:gd name="T58" fmla="*/ 52 w 122"/>
                <a:gd name="T59" fmla="*/ 79 h 140"/>
                <a:gd name="T60" fmla="*/ 61 w 122"/>
                <a:gd name="T61" fmla="*/ 87 h 140"/>
                <a:gd name="T62" fmla="*/ 69 w 122"/>
                <a:gd name="T63" fmla="*/ 79 h 140"/>
                <a:gd name="T64" fmla="*/ 67 w 122"/>
                <a:gd name="T65" fmla="*/ 74 h 140"/>
                <a:gd name="T66" fmla="*/ 91 w 122"/>
                <a:gd name="T67" fmla="*/ 50 h 140"/>
                <a:gd name="T68" fmla="*/ 90 w 122"/>
                <a:gd name="T69" fmla="*/ 4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40">
                  <a:moveTo>
                    <a:pt x="69" y="19"/>
                  </a:moveTo>
                  <a:cubicBezTo>
                    <a:pt x="69" y="13"/>
                    <a:pt x="69" y="13"/>
                    <a:pt x="69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7" y="11"/>
                    <a:pt x="77" y="9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"/>
                    <a:pt x="75" y="0"/>
                    <a:pt x="7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3" y="2"/>
                    <a:pt x="43" y="4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1"/>
                    <a:pt x="45" y="13"/>
                    <a:pt x="47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22" y="23"/>
                    <a:pt x="0" y="49"/>
                    <a:pt x="0" y="79"/>
                  </a:cubicBezTo>
                  <a:cubicBezTo>
                    <a:pt x="0" y="113"/>
                    <a:pt x="27" y="140"/>
                    <a:pt x="61" y="140"/>
                  </a:cubicBezTo>
                  <a:cubicBezTo>
                    <a:pt x="95" y="140"/>
                    <a:pt x="122" y="113"/>
                    <a:pt x="122" y="79"/>
                  </a:cubicBezTo>
                  <a:cubicBezTo>
                    <a:pt x="122" y="48"/>
                    <a:pt x="99" y="22"/>
                    <a:pt x="69" y="19"/>
                  </a:cubicBezTo>
                  <a:close/>
                  <a:moveTo>
                    <a:pt x="61" y="124"/>
                  </a:moveTo>
                  <a:cubicBezTo>
                    <a:pt x="36" y="124"/>
                    <a:pt x="15" y="104"/>
                    <a:pt x="15" y="79"/>
                  </a:cubicBezTo>
                  <a:cubicBezTo>
                    <a:pt x="15" y="54"/>
                    <a:pt x="36" y="34"/>
                    <a:pt x="61" y="34"/>
                  </a:cubicBezTo>
                  <a:cubicBezTo>
                    <a:pt x="86" y="34"/>
                    <a:pt x="106" y="54"/>
                    <a:pt x="106" y="79"/>
                  </a:cubicBezTo>
                  <a:cubicBezTo>
                    <a:pt x="106" y="104"/>
                    <a:pt x="86" y="124"/>
                    <a:pt x="61" y="124"/>
                  </a:cubicBezTo>
                  <a:close/>
                  <a:moveTo>
                    <a:pt x="60" y="51"/>
                  </a:moveTo>
                  <a:cubicBezTo>
                    <a:pt x="64" y="51"/>
                    <a:pt x="66" y="48"/>
                    <a:pt x="66" y="45"/>
                  </a:cubicBezTo>
                  <a:cubicBezTo>
                    <a:pt x="66" y="42"/>
                    <a:pt x="64" y="39"/>
                    <a:pt x="60" y="39"/>
                  </a:cubicBezTo>
                  <a:cubicBezTo>
                    <a:pt x="57" y="39"/>
                    <a:pt x="55" y="42"/>
                    <a:pt x="55" y="45"/>
                  </a:cubicBezTo>
                  <a:cubicBezTo>
                    <a:pt x="55" y="48"/>
                    <a:pt x="57" y="51"/>
                    <a:pt x="60" y="51"/>
                  </a:cubicBezTo>
                  <a:close/>
                  <a:moveTo>
                    <a:pt x="90" y="49"/>
                  </a:moveTo>
                  <a:cubicBezTo>
                    <a:pt x="66" y="73"/>
                    <a:pt x="66" y="73"/>
                    <a:pt x="66" y="73"/>
                  </a:cubicBezTo>
                  <a:cubicBezTo>
                    <a:pt x="65" y="72"/>
                    <a:pt x="63" y="71"/>
                    <a:pt x="61" y="71"/>
                  </a:cubicBezTo>
                  <a:cubicBezTo>
                    <a:pt x="56" y="71"/>
                    <a:pt x="52" y="75"/>
                    <a:pt x="52" y="79"/>
                  </a:cubicBezTo>
                  <a:cubicBezTo>
                    <a:pt x="52" y="84"/>
                    <a:pt x="56" y="87"/>
                    <a:pt x="61" y="87"/>
                  </a:cubicBezTo>
                  <a:cubicBezTo>
                    <a:pt x="65" y="87"/>
                    <a:pt x="69" y="84"/>
                    <a:pt x="69" y="79"/>
                  </a:cubicBezTo>
                  <a:cubicBezTo>
                    <a:pt x="69" y="77"/>
                    <a:pt x="68" y="75"/>
                    <a:pt x="67" y="74"/>
                  </a:cubicBezTo>
                  <a:cubicBezTo>
                    <a:pt x="91" y="50"/>
                    <a:pt x="91" y="50"/>
                    <a:pt x="91" y="50"/>
                  </a:cubicBezTo>
                  <a:lnTo>
                    <a:pt x="90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6853238" y="2292350"/>
              <a:ext cx="444500" cy="447675"/>
            </a:xfrm>
            <a:custGeom>
              <a:avLst/>
              <a:gdLst>
                <a:gd name="T0" fmla="*/ 140 w 140"/>
                <a:gd name="T1" fmla="*/ 65 h 141"/>
                <a:gd name="T2" fmla="*/ 75 w 140"/>
                <a:gd name="T3" fmla="*/ 65 h 141"/>
                <a:gd name="T4" fmla="*/ 75 w 140"/>
                <a:gd name="T5" fmla="*/ 0 h 141"/>
                <a:gd name="T6" fmla="*/ 140 w 140"/>
                <a:gd name="T7" fmla="*/ 65 h 141"/>
                <a:gd name="T8" fmla="*/ 65 w 140"/>
                <a:gd name="T9" fmla="*/ 0 h 141"/>
                <a:gd name="T10" fmla="*/ 35 w 140"/>
                <a:gd name="T11" fmla="*/ 9 h 141"/>
                <a:gd name="T12" fmla="*/ 65 w 140"/>
                <a:gd name="T13" fmla="*/ 54 h 141"/>
                <a:gd name="T14" fmla="*/ 65 w 140"/>
                <a:gd name="T15" fmla="*/ 0 h 141"/>
                <a:gd name="T16" fmla="*/ 26 w 140"/>
                <a:gd name="T17" fmla="*/ 15 h 141"/>
                <a:gd name="T18" fmla="*/ 0 w 140"/>
                <a:gd name="T19" fmla="*/ 65 h 141"/>
                <a:gd name="T20" fmla="*/ 59 w 140"/>
                <a:gd name="T21" fmla="*/ 65 h 141"/>
                <a:gd name="T22" fmla="*/ 26 w 140"/>
                <a:gd name="T23" fmla="*/ 15 h 141"/>
                <a:gd name="T24" fmla="*/ 0 w 140"/>
                <a:gd name="T25" fmla="*/ 76 h 141"/>
                <a:gd name="T26" fmla="*/ 70 w 140"/>
                <a:gd name="T27" fmla="*/ 141 h 141"/>
                <a:gd name="T28" fmla="*/ 88 w 140"/>
                <a:gd name="T29" fmla="*/ 138 h 141"/>
                <a:gd name="T30" fmla="*/ 66 w 140"/>
                <a:gd name="T31" fmla="*/ 76 h 141"/>
                <a:gd name="T32" fmla="*/ 0 w 140"/>
                <a:gd name="T33" fmla="*/ 76 h 141"/>
                <a:gd name="T34" fmla="*/ 98 w 140"/>
                <a:gd name="T35" fmla="*/ 135 h 141"/>
                <a:gd name="T36" fmla="*/ 140 w 140"/>
                <a:gd name="T37" fmla="*/ 76 h 141"/>
                <a:gd name="T38" fmla="*/ 77 w 140"/>
                <a:gd name="T39" fmla="*/ 76 h 141"/>
                <a:gd name="T40" fmla="*/ 98 w 140"/>
                <a:gd name="T41" fmla="*/ 13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0" h="141">
                  <a:moveTo>
                    <a:pt x="140" y="65"/>
                  </a:moveTo>
                  <a:cubicBezTo>
                    <a:pt x="75" y="65"/>
                    <a:pt x="75" y="65"/>
                    <a:pt x="75" y="65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10" y="3"/>
                    <a:pt x="137" y="30"/>
                    <a:pt x="140" y="65"/>
                  </a:cubicBezTo>
                  <a:close/>
                  <a:moveTo>
                    <a:pt x="65" y="0"/>
                  </a:moveTo>
                  <a:cubicBezTo>
                    <a:pt x="54" y="1"/>
                    <a:pt x="44" y="4"/>
                    <a:pt x="35" y="9"/>
                  </a:cubicBezTo>
                  <a:cubicBezTo>
                    <a:pt x="65" y="54"/>
                    <a:pt x="65" y="54"/>
                    <a:pt x="65" y="54"/>
                  </a:cubicBezTo>
                  <a:lnTo>
                    <a:pt x="65" y="0"/>
                  </a:lnTo>
                  <a:close/>
                  <a:moveTo>
                    <a:pt x="26" y="15"/>
                  </a:moveTo>
                  <a:cubicBezTo>
                    <a:pt x="11" y="27"/>
                    <a:pt x="1" y="45"/>
                    <a:pt x="0" y="65"/>
                  </a:cubicBezTo>
                  <a:cubicBezTo>
                    <a:pt x="59" y="65"/>
                    <a:pt x="59" y="65"/>
                    <a:pt x="59" y="65"/>
                  </a:cubicBezTo>
                  <a:lnTo>
                    <a:pt x="26" y="15"/>
                  </a:lnTo>
                  <a:close/>
                  <a:moveTo>
                    <a:pt x="0" y="76"/>
                  </a:moveTo>
                  <a:cubicBezTo>
                    <a:pt x="3" y="112"/>
                    <a:pt x="33" y="141"/>
                    <a:pt x="70" y="141"/>
                  </a:cubicBezTo>
                  <a:cubicBezTo>
                    <a:pt x="76" y="141"/>
                    <a:pt x="82" y="140"/>
                    <a:pt x="88" y="138"/>
                  </a:cubicBezTo>
                  <a:cubicBezTo>
                    <a:pt x="66" y="76"/>
                    <a:pt x="66" y="76"/>
                    <a:pt x="66" y="76"/>
                  </a:cubicBezTo>
                  <a:lnTo>
                    <a:pt x="0" y="76"/>
                  </a:lnTo>
                  <a:close/>
                  <a:moveTo>
                    <a:pt x="98" y="135"/>
                  </a:moveTo>
                  <a:cubicBezTo>
                    <a:pt x="121" y="125"/>
                    <a:pt x="138" y="102"/>
                    <a:pt x="140" y="76"/>
                  </a:cubicBezTo>
                  <a:cubicBezTo>
                    <a:pt x="77" y="76"/>
                    <a:pt x="77" y="76"/>
                    <a:pt x="77" y="76"/>
                  </a:cubicBezTo>
                  <a:lnTo>
                    <a:pt x="98" y="1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10487025" y="4133850"/>
              <a:ext cx="444500" cy="406400"/>
            </a:xfrm>
            <a:custGeom>
              <a:avLst/>
              <a:gdLst>
                <a:gd name="T0" fmla="*/ 32 w 140"/>
                <a:gd name="T1" fmla="*/ 58 h 128"/>
                <a:gd name="T2" fmla="*/ 32 w 140"/>
                <a:gd name="T3" fmla="*/ 117 h 128"/>
                <a:gd name="T4" fmla="*/ 21 w 140"/>
                <a:gd name="T5" fmla="*/ 128 h 128"/>
                <a:gd name="T6" fmla="*/ 0 w 140"/>
                <a:gd name="T7" fmla="*/ 128 h 128"/>
                <a:gd name="T8" fmla="*/ 0 w 140"/>
                <a:gd name="T9" fmla="*/ 47 h 128"/>
                <a:gd name="T10" fmla="*/ 21 w 140"/>
                <a:gd name="T11" fmla="*/ 47 h 128"/>
                <a:gd name="T12" fmla="*/ 32 w 140"/>
                <a:gd name="T13" fmla="*/ 58 h 128"/>
                <a:gd name="T14" fmla="*/ 136 w 140"/>
                <a:gd name="T15" fmla="*/ 96 h 128"/>
                <a:gd name="T16" fmla="*/ 132 w 140"/>
                <a:gd name="T17" fmla="*/ 88 h 128"/>
                <a:gd name="T18" fmla="*/ 140 w 140"/>
                <a:gd name="T19" fmla="*/ 77 h 128"/>
                <a:gd name="T20" fmla="*/ 130 w 140"/>
                <a:gd name="T21" fmla="*/ 67 h 128"/>
                <a:gd name="T22" fmla="*/ 129 w 140"/>
                <a:gd name="T23" fmla="*/ 67 h 128"/>
                <a:gd name="T24" fmla="*/ 135 w 140"/>
                <a:gd name="T25" fmla="*/ 57 h 128"/>
                <a:gd name="T26" fmla="*/ 126 w 140"/>
                <a:gd name="T27" fmla="*/ 47 h 128"/>
                <a:gd name="T28" fmla="*/ 87 w 140"/>
                <a:gd name="T29" fmla="*/ 47 h 128"/>
                <a:gd name="T30" fmla="*/ 93 w 140"/>
                <a:gd name="T31" fmla="*/ 9 h 128"/>
                <a:gd name="T32" fmla="*/ 74 w 140"/>
                <a:gd name="T33" fmla="*/ 19 h 128"/>
                <a:gd name="T34" fmla="*/ 64 w 140"/>
                <a:gd name="T35" fmla="*/ 41 h 128"/>
                <a:gd name="T36" fmla="*/ 47 w 140"/>
                <a:gd name="T37" fmla="*/ 57 h 128"/>
                <a:gd name="T38" fmla="*/ 35 w 140"/>
                <a:gd name="T39" fmla="*/ 58 h 128"/>
                <a:gd name="T40" fmla="*/ 35 w 140"/>
                <a:gd name="T41" fmla="*/ 120 h 128"/>
                <a:gd name="T42" fmla="*/ 60 w 140"/>
                <a:gd name="T43" fmla="*/ 121 h 128"/>
                <a:gd name="T44" fmla="*/ 96 w 140"/>
                <a:gd name="T45" fmla="*/ 124 h 128"/>
                <a:gd name="T46" fmla="*/ 125 w 140"/>
                <a:gd name="T47" fmla="*/ 124 h 128"/>
                <a:gd name="T48" fmla="*/ 133 w 140"/>
                <a:gd name="T49" fmla="*/ 114 h 128"/>
                <a:gd name="T50" fmla="*/ 129 w 140"/>
                <a:gd name="T51" fmla="*/ 106 h 128"/>
                <a:gd name="T52" fmla="*/ 136 w 140"/>
                <a:gd name="T53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" h="128">
                  <a:moveTo>
                    <a:pt x="32" y="58"/>
                  </a:moveTo>
                  <a:cubicBezTo>
                    <a:pt x="32" y="117"/>
                    <a:pt x="32" y="117"/>
                    <a:pt x="32" y="117"/>
                  </a:cubicBezTo>
                  <a:cubicBezTo>
                    <a:pt x="32" y="123"/>
                    <a:pt x="27" y="128"/>
                    <a:pt x="21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7" y="47"/>
                    <a:pt x="32" y="52"/>
                    <a:pt x="32" y="58"/>
                  </a:cubicBezTo>
                  <a:close/>
                  <a:moveTo>
                    <a:pt x="136" y="96"/>
                  </a:moveTo>
                  <a:cubicBezTo>
                    <a:pt x="136" y="93"/>
                    <a:pt x="134" y="89"/>
                    <a:pt x="132" y="88"/>
                  </a:cubicBezTo>
                  <a:cubicBezTo>
                    <a:pt x="136" y="87"/>
                    <a:pt x="140" y="83"/>
                    <a:pt x="140" y="77"/>
                  </a:cubicBezTo>
                  <a:cubicBezTo>
                    <a:pt x="140" y="71"/>
                    <a:pt x="136" y="67"/>
                    <a:pt x="130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33" y="65"/>
                    <a:pt x="135" y="62"/>
                    <a:pt x="135" y="57"/>
                  </a:cubicBezTo>
                  <a:cubicBezTo>
                    <a:pt x="135" y="52"/>
                    <a:pt x="131" y="47"/>
                    <a:pt x="126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96" y="32"/>
                    <a:pt x="102" y="17"/>
                    <a:pt x="93" y="9"/>
                  </a:cubicBezTo>
                  <a:cubicBezTo>
                    <a:pt x="85" y="0"/>
                    <a:pt x="75" y="7"/>
                    <a:pt x="74" y="19"/>
                  </a:cubicBezTo>
                  <a:cubicBezTo>
                    <a:pt x="73" y="31"/>
                    <a:pt x="69" y="36"/>
                    <a:pt x="64" y="41"/>
                  </a:cubicBezTo>
                  <a:cubicBezTo>
                    <a:pt x="60" y="47"/>
                    <a:pt x="50" y="55"/>
                    <a:pt x="47" y="57"/>
                  </a:cubicBezTo>
                  <a:cubicBezTo>
                    <a:pt x="43" y="59"/>
                    <a:pt x="35" y="58"/>
                    <a:pt x="35" y="58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48" y="115"/>
                    <a:pt x="60" y="121"/>
                  </a:cubicBezTo>
                  <a:cubicBezTo>
                    <a:pt x="73" y="126"/>
                    <a:pt x="96" y="124"/>
                    <a:pt x="96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9" y="124"/>
                    <a:pt x="133" y="120"/>
                    <a:pt x="133" y="114"/>
                  </a:cubicBezTo>
                  <a:cubicBezTo>
                    <a:pt x="133" y="111"/>
                    <a:pt x="132" y="108"/>
                    <a:pt x="129" y="106"/>
                  </a:cubicBezTo>
                  <a:cubicBezTo>
                    <a:pt x="133" y="105"/>
                    <a:pt x="136" y="101"/>
                    <a:pt x="136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138"/>
            <p:cNvSpPr>
              <a:spLocks noEditPoints="1"/>
            </p:cNvSpPr>
            <p:nvPr/>
          </p:nvSpPr>
          <p:spPr bwMode="auto">
            <a:xfrm>
              <a:off x="11395075" y="4162425"/>
              <a:ext cx="444500" cy="406400"/>
            </a:xfrm>
            <a:custGeom>
              <a:avLst/>
              <a:gdLst>
                <a:gd name="T0" fmla="*/ 32 w 140"/>
                <a:gd name="T1" fmla="*/ 11 h 128"/>
                <a:gd name="T2" fmla="*/ 32 w 140"/>
                <a:gd name="T3" fmla="*/ 70 h 128"/>
                <a:gd name="T4" fmla="*/ 21 w 140"/>
                <a:gd name="T5" fmla="*/ 81 h 128"/>
                <a:gd name="T6" fmla="*/ 0 w 140"/>
                <a:gd name="T7" fmla="*/ 81 h 128"/>
                <a:gd name="T8" fmla="*/ 0 w 140"/>
                <a:gd name="T9" fmla="*/ 0 h 128"/>
                <a:gd name="T10" fmla="*/ 21 w 140"/>
                <a:gd name="T11" fmla="*/ 0 h 128"/>
                <a:gd name="T12" fmla="*/ 32 w 140"/>
                <a:gd name="T13" fmla="*/ 11 h 128"/>
                <a:gd name="T14" fmla="*/ 140 w 140"/>
                <a:gd name="T15" fmla="*/ 50 h 128"/>
                <a:gd name="T16" fmla="*/ 132 w 140"/>
                <a:gd name="T17" fmla="*/ 40 h 128"/>
                <a:gd name="T18" fmla="*/ 137 w 140"/>
                <a:gd name="T19" fmla="*/ 31 h 128"/>
                <a:gd name="T20" fmla="*/ 130 w 140"/>
                <a:gd name="T21" fmla="*/ 22 h 128"/>
                <a:gd name="T22" fmla="*/ 134 w 140"/>
                <a:gd name="T23" fmla="*/ 13 h 128"/>
                <a:gd name="T24" fmla="*/ 125 w 140"/>
                <a:gd name="T25" fmla="*/ 3 h 128"/>
                <a:gd name="T26" fmla="*/ 96 w 140"/>
                <a:gd name="T27" fmla="*/ 3 h 128"/>
                <a:gd name="T28" fmla="*/ 61 w 140"/>
                <a:gd name="T29" fmla="*/ 7 h 128"/>
                <a:gd name="T30" fmla="*/ 35 w 140"/>
                <a:gd name="T31" fmla="*/ 7 h 128"/>
                <a:gd name="T32" fmla="*/ 35 w 140"/>
                <a:gd name="T33" fmla="*/ 70 h 128"/>
                <a:gd name="T34" fmla="*/ 47 w 140"/>
                <a:gd name="T35" fmla="*/ 71 h 128"/>
                <a:gd name="T36" fmla="*/ 65 w 140"/>
                <a:gd name="T37" fmla="*/ 86 h 128"/>
                <a:gd name="T38" fmla="*/ 74 w 140"/>
                <a:gd name="T39" fmla="*/ 109 h 128"/>
                <a:gd name="T40" fmla="*/ 94 w 140"/>
                <a:gd name="T41" fmla="*/ 119 h 128"/>
                <a:gd name="T42" fmla="*/ 88 w 140"/>
                <a:gd name="T43" fmla="*/ 80 h 128"/>
                <a:gd name="T44" fmla="*/ 126 w 140"/>
                <a:gd name="T45" fmla="*/ 80 h 128"/>
                <a:gd name="T46" fmla="*/ 135 w 140"/>
                <a:gd name="T47" fmla="*/ 70 h 128"/>
                <a:gd name="T48" fmla="*/ 129 w 140"/>
                <a:gd name="T49" fmla="*/ 61 h 128"/>
                <a:gd name="T50" fmla="*/ 131 w 140"/>
                <a:gd name="T51" fmla="*/ 61 h 128"/>
                <a:gd name="T52" fmla="*/ 140 w 140"/>
                <a:gd name="T53" fmla="*/ 5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" h="128">
                  <a:moveTo>
                    <a:pt x="32" y="11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32" y="76"/>
                    <a:pt x="27" y="81"/>
                    <a:pt x="21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32" y="5"/>
                    <a:pt x="32" y="11"/>
                  </a:cubicBezTo>
                  <a:close/>
                  <a:moveTo>
                    <a:pt x="140" y="50"/>
                  </a:moveTo>
                  <a:cubicBezTo>
                    <a:pt x="140" y="45"/>
                    <a:pt x="136" y="41"/>
                    <a:pt x="132" y="40"/>
                  </a:cubicBezTo>
                  <a:cubicBezTo>
                    <a:pt x="135" y="38"/>
                    <a:pt x="137" y="35"/>
                    <a:pt x="137" y="31"/>
                  </a:cubicBezTo>
                  <a:cubicBezTo>
                    <a:pt x="137" y="27"/>
                    <a:pt x="134" y="23"/>
                    <a:pt x="130" y="22"/>
                  </a:cubicBezTo>
                  <a:cubicBezTo>
                    <a:pt x="132" y="20"/>
                    <a:pt x="134" y="17"/>
                    <a:pt x="134" y="13"/>
                  </a:cubicBezTo>
                  <a:cubicBezTo>
                    <a:pt x="134" y="8"/>
                    <a:pt x="130" y="3"/>
                    <a:pt x="125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74" y="2"/>
                    <a:pt x="61" y="7"/>
                  </a:cubicBezTo>
                  <a:cubicBezTo>
                    <a:pt x="48" y="12"/>
                    <a:pt x="35" y="7"/>
                    <a:pt x="35" y="7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43" y="69"/>
                    <a:pt x="47" y="71"/>
                  </a:cubicBezTo>
                  <a:cubicBezTo>
                    <a:pt x="51" y="72"/>
                    <a:pt x="60" y="81"/>
                    <a:pt x="65" y="86"/>
                  </a:cubicBezTo>
                  <a:cubicBezTo>
                    <a:pt x="69" y="92"/>
                    <a:pt x="74" y="97"/>
                    <a:pt x="74" y="109"/>
                  </a:cubicBezTo>
                  <a:cubicBezTo>
                    <a:pt x="75" y="121"/>
                    <a:pt x="85" y="128"/>
                    <a:pt x="94" y="119"/>
                  </a:cubicBezTo>
                  <a:cubicBezTo>
                    <a:pt x="102" y="110"/>
                    <a:pt x="96" y="96"/>
                    <a:pt x="88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31" y="80"/>
                    <a:pt x="135" y="76"/>
                    <a:pt x="135" y="70"/>
                  </a:cubicBezTo>
                  <a:cubicBezTo>
                    <a:pt x="135" y="66"/>
                    <a:pt x="133" y="62"/>
                    <a:pt x="129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6" y="61"/>
                    <a:pt x="140" y="56"/>
                    <a:pt x="14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6881813" y="1365250"/>
              <a:ext cx="387350" cy="469900"/>
            </a:xfrm>
            <a:custGeom>
              <a:avLst/>
              <a:gdLst>
                <a:gd name="T0" fmla="*/ 33 w 122"/>
                <a:gd name="T1" fmla="*/ 29 h 148"/>
                <a:gd name="T2" fmla="*/ 61 w 122"/>
                <a:gd name="T3" fmla="*/ 0 h 148"/>
                <a:gd name="T4" fmla="*/ 90 w 122"/>
                <a:gd name="T5" fmla="*/ 29 h 148"/>
                <a:gd name="T6" fmla="*/ 77 w 122"/>
                <a:gd name="T7" fmla="*/ 39 h 148"/>
                <a:gd name="T8" fmla="*/ 61 w 122"/>
                <a:gd name="T9" fmla="*/ 43 h 148"/>
                <a:gd name="T10" fmla="*/ 45 w 122"/>
                <a:gd name="T11" fmla="*/ 39 h 148"/>
                <a:gd name="T12" fmla="*/ 34 w 122"/>
                <a:gd name="T13" fmla="*/ 43 h 148"/>
                <a:gd name="T14" fmla="*/ 35 w 122"/>
                <a:gd name="T15" fmla="*/ 42 h 148"/>
                <a:gd name="T16" fmla="*/ 34 w 122"/>
                <a:gd name="T17" fmla="*/ 42 h 148"/>
                <a:gd name="T18" fmla="*/ 34 w 122"/>
                <a:gd name="T19" fmla="*/ 43 h 148"/>
                <a:gd name="T20" fmla="*/ 88 w 122"/>
                <a:gd name="T21" fmla="*/ 42 h 148"/>
                <a:gd name="T22" fmla="*/ 87 w 122"/>
                <a:gd name="T23" fmla="*/ 42 h 148"/>
                <a:gd name="T24" fmla="*/ 71 w 122"/>
                <a:gd name="T25" fmla="*/ 55 h 148"/>
                <a:gd name="T26" fmla="*/ 83 w 122"/>
                <a:gd name="T27" fmla="*/ 44 h 148"/>
                <a:gd name="T28" fmla="*/ 71 w 122"/>
                <a:gd name="T29" fmla="*/ 55 h 148"/>
                <a:gd name="T30" fmla="*/ 54 w 122"/>
                <a:gd name="T31" fmla="*/ 46 h 148"/>
                <a:gd name="T32" fmla="*/ 39 w 122"/>
                <a:gd name="T33" fmla="*/ 55 h 148"/>
                <a:gd name="T34" fmla="*/ 118 w 122"/>
                <a:gd name="T35" fmla="*/ 139 h 148"/>
                <a:gd name="T36" fmla="*/ 4 w 122"/>
                <a:gd name="T37" fmla="*/ 139 h 148"/>
                <a:gd name="T38" fmla="*/ 15 w 122"/>
                <a:gd name="T39" fmla="*/ 102 h 148"/>
                <a:gd name="T40" fmla="*/ 48 w 122"/>
                <a:gd name="T41" fmla="*/ 110 h 148"/>
                <a:gd name="T42" fmla="*/ 41 w 122"/>
                <a:gd name="T43" fmla="*/ 87 h 148"/>
                <a:gd name="T44" fmla="*/ 41 w 122"/>
                <a:gd name="T45" fmla="*/ 79 h 148"/>
                <a:gd name="T46" fmla="*/ 35 w 122"/>
                <a:gd name="T47" fmla="*/ 64 h 148"/>
                <a:gd name="T48" fmla="*/ 35 w 122"/>
                <a:gd name="T49" fmla="*/ 64 h 148"/>
                <a:gd name="T50" fmla="*/ 30 w 122"/>
                <a:gd name="T51" fmla="*/ 60 h 148"/>
                <a:gd name="T52" fmla="*/ 27 w 122"/>
                <a:gd name="T53" fmla="*/ 46 h 148"/>
                <a:gd name="T54" fmla="*/ 31 w 122"/>
                <a:gd name="T55" fmla="*/ 43 h 148"/>
                <a:gd name="T56" fmla="*/ 32 w 122"/>
                <a:gd name="T57" fmla="*/ 44 h 148"/>
                <a:gd name="T58" fmla="*/ 33 w 122"/>
                <a:gd name="T59" fmla="*/ 46 h 148"/>
                <a:gd name="T60" fmla="*/ 58 w 122"/>
                <a:gd name="T61" fmla="*/ 50 h 148"/>
                <a:gd name="T62" fmla="*/ 64 w 122"/>
                <a:gd name="T63" fmla="*/ 50 h 148"/>
                <a:gd name="T64" fmla="*/ 88 w 122"/>
                <a:gd name="T65" fmla="*/ 46 h 148"/>
                <a:gd name="T66" fmla="*/ 90 w 122"/>
                <a:gd name="T67" fmla="*/ 44 h 148"/>
                <a:gd name="T68" fmla="*/ 91 w 122"/>
                <a:gd name="T69" fmla="*/ 43 h 148"/>
                <a:gd name="T70" fmla="*/ 95 w 122"/>
                <a:gd name="T71" fmla="*/ 46 h 148"/>
                <a:gd name="T72" fmla="*/ 92 w 122"/>
                <a:gd name="T73" fmla="*/ 60 h 148"/>
                <a:gd name="T74" fmla="*/ 87 w 122"/>
                <a:gd name="T75" fmla="*/ 64 h 148"/>
                <a:gd name="T76" fmla="*/ 87 w 122"/>
                <a:gd name="T77" fmla="*/ 64 h 148"/>
                <a:gd name="T78" fmla="*/ 82 w 122"/>
                <a:gd name="T79" fmla="*/ 79 h 148"/>
                <a:gd name="T80" fmla="*/ 81 w 122"/>
                <a:gd name="T81" fmla="*/ 87 h 148"/>
                <a:gd name="T82" fmla="*/ 74 w 122"/>
                <a:gd name="T83" fmla="*/ 110 h 148"/>
                <a:gd name="T84" fmla="*/ 107 w 122"/>
                <a:gd name="T85" fmla="*/ 102 h 148"/>
                <a:gd name="T86" fmla="*/ 118 w 122"/>
                <a:gd name="T87" fmla="*/ 139 h 148"/>
                <a:gd name="T88" fmla="*/ 56 w 122"/>
                <a:gd name="T89" fmla="*/ 116 h 148"/>
                <a:gd name="T90" fmla="*/ 68 w 122"/>
                <a:gd name="T91" fmla="*/ 110 h 148"/>
                <a:gd name="T92" fmla="*/ 58 w 122"/>
                <a:gd name="T93" fmla="*/ 104 h 148"/>
                <a:gd name="T94" fmla="*/ 70 w 122"/>
                <a:gd name="T95" fmla="*/ 139 h 148"/>
                <a:gd name="T96" fmla="*/ 56 w 122"/>
                <a:gd name="T97" fmla="*/ 120 h 148"/>
                <a:gd name="T98" fmla="*/ 61 w 122"/>
                <a:gd name="T99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" h="148">
                  <a:moveTo>
                    <a:pt x="34" y="40"/>
                  </a:moveTo>
                  <a:cubicBezTo>
                    <a:pt x="33" y="36"/>
                    <a:pt x="33" y="32"/>
                    <a:pt x="33" y="29"/>
                  </a:cubicBezTo>
                  <a:cubicBezTo>
                    <a:pt x="33" y="13"/>
                    <a:pt x="45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7" y="0"/>
                    <a:pt x="90" y="13"/>
                    <a:pt x="90" y="29"/>
                  </a:cubicBezTo>
                  <a:cubicBezTo>
                    <a:pt x="90" y="32"/>
                    <a:pt x="89" y="36"/>
                    <a:pt x="89" y="40"/>
                  </a:cubicBezTo>
                  <a:cubicBezTo>
                    <a:pt x="84" y="39"/>
                    <a:pt x="81" y="39"/>
                    <a:pt x="77" y="39"/>
                  </a:cubicBezTo>
                  <a:cubicBezTo>
                    <a:pt x="75" y="39"/>
                    <a:pt x="71" y="40"/>
                    <a:pt x="69" y="40"/>
                  </a:cubicBezTo>
                  <a:cubicBezTo>
                    <a:pt x="67" y="41"/>
                    <a:pt x="63" y="43"/>
                    <a:pt x="61" y="43"/>
                  </a:cubicBezTo>
                  <a:cubicBezTo>
                    <a:pt x="59" y="43"/>
                    <a:pt x="55" y="41"/>
                    <a:pt x="52" y="40"/>
                  </a:cubicBezTo>
                  <a:cubicBezTo>
                    <a:pt x="50" y="40"/>
                    <a:pt x="47" y="39"/>
                    <a:pt x="45" y="39"/>
                  </a:cubicBezTo>
                  <a:cubicBezTo>
                    <a:pt x="41" y="39"/>
                    <a:pt x="37" y="39"/>
                    <a:pt x="34" y="40"/>
                  </a:cubicBezTo>
                  <a:close/>
                  <a:moveTo>
                    <a:pt x="34" y="43"/>
                  </a:move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5" y="43"/>
                    <a:pt x="35" y="42"/>
                  </a:cubicBezTo>
                  <a:cubicBezTo>
                    <a:pt x="35" y="42"/>
                    <a:pt x="34" y="41"/>
                    <a:pt x="34" y="41"/>
                  </a:cubicBez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lose/>
                  <a:moveTo>
                    <a:pt x="88" y="43"/>
                  </a:moveTo>
                  <a:cubicBezTo>
                    <a:pt x="88" y="43"/>
                    <a:pt x="88" y="43"/>
                    <a:pt x="88" y="42"/>
                  </a:cubicBezTo>
                  <a:cubicBezTo>
                    <a:pt x="88" y="42"/>
                    <a:pt x="88" y="41"/>
                    <a:pt x="88" y="41"/>
                  </a:cubicBezTo>
                  <a:cubicBezTo>
                    <a:pt x="87" y="41"/>
                    <a:pt x="87" y="42"/>
                    <a:pt x="87" y="42"/>
                  </a:cubicBezTo>
                  <a:cubicBezTo>
                    <a:pt x="87" y="43"/>
                    <a:pt x="87" y="43"/>
                    <a:pt x="88" y="43"/>
                  </a:cubicBezTo>
                  <a:close/>
                  <a:moveTo>
                    <a:pt x="71" y="55"/>
                  </a:moveTo>
                  <a:cubicBezTo>
                    <a:pt x="74" y="57"/>
                    <a:pt x="81" y="56"/>
                    <a:pt x="83" y="55"/>
                  </a:cubicBezTo>
                  <a:cubicBezTo>
                    <a:pt x="84" y="53"/>
                    <a:pt x="86" y="47"/>
                    <a:pt x="83" y="44"/>
                  </a:cubicBezTo>
                  <a:cubicBezTo>
                    <a:pt x="81" y="41"/>
                    <a:pt x="68" y="43"/>
                    <a:pt x="67" y="46"/>
                  </a:cubicBezTo>
                  <a:cubicBezTo>
                    <a:pt x="67" y="50"/>
                    <a:pt x="68" y="53"/>
                    <a:pt x="71" y="55"/>
                  </a:cubicBezTo>
                  <a:close/>
                  <a:moveTo>
                    <a:pt x="50" y="55"/>
                  </a:moveTo>
                  <a:cubicBezTo>
                    <a:pt x="54" y="53"/>
                    <a:pt x="55" y="50"/>
                    <a:pt x="54" y="46"/>
                  </a:cubicBezTo>
                  <a:cubicBezTo>
                    <a:pt x="54" y="43"/>
                    <a:pt x="40" y="41"/>
                    <a:pt x="38" y="44"/>
                  </a:cubicBezTo>
                  <a:cubicBezTo>
                    <a:pt x="36" y="47"/>
                    <a:pt x="37" y="53"/>
                    <a:pt x="39" y="55"/>
                  </a:cubicBezTo>
                  <a:cubicBezTo>
                    <a:pt x="41" y="56"/>
                    <a:pt x="47" y="57"/>
                    <a:pt x="50" y="55"/>
                  </a:cubicBezTo>
                  <a:close/>
                  <a:moveTo>
                    <a:pt x="118" y="139"/>
                  </a:moveTo>
                  <a:cubicBezTo>
                    <a:pt x="115" y="143"/>
                    <a:pt x="117" y="148"/>
                    <a:pt x="61" y="148"/>
                  </a:cubicBezTo>
                  <a:cubicBezTo>
                    <a:pt x="5" y="148"/>
                    <a:pt x="7" y="143"/>
                    <a:pt x="4" y="139"/>
                  </a:cubicBezTo>
                  <a:cubicBezTo>
                    <a:pt x="0" y="133"/>
                    <a:pt x="2" y="112"/>
                    <a:pt x="7" y="108"/>
                  </a:cubicBezTo>
                  <a:cubicBezTo>
                    <a:pt x="9" y="106"/>
                    <a:pt x="11" y="104"/>
                    <a:pt x="15" y="102"/>
                  </a:cubicBezTo>
                  <a:cubicBezTo>
                    <a:pt x="21" y="99"/>
                    <a:pt x="30" y="96"/>
                    <a:pt x="35" y="93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6"/>
                    <a:pt x="42" y="84"/>
                    <a:pt x="41" y="82"/>
                  </a:cubicBezTo>
                  <a:cubicBezTo>
                    <a:pt x="41" y="81"/>
                    <a:pt x="41" y="80"/>
                    <a:pt x="41" y="79"/>
                  </a:cubicBezTo>
                  <a:cubicBezTo>
                    <a:pt x="39" y="75"/>
                    <a:pt x="37" y="70"/>
                    <a:pt x="36" y="64"/>
                  </a:cubicBezTo>
                  <a:cubicBezTo>
                    <a:pt x="36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4"/>
                    <a:pt x="34" y="64"/>
                    <a:pt x="33" y="64"/>
                  </a:cubicBezTo>
                  <a:cubicBezTo>
                    <a:pt x="31" y="64"/>
                    <a:pt x="30" y="60"/>
                    <a:pt x="30" y="60"/>
                  </a:cubicBezTo>
                  <a:cubicBezTo>
                    <a:pt x="30" y="60"/>
                    <a:pt x="28" y="54"/>
                    <a:pt x="28" y="52"/>
                  </a:cubicBezTo>
                  <a:cubicBezTo>
                    <a:pt x="28" y="51"/>
                    <a:pt x="27" y="49"/>
                    <a:pt x="27" y="46"/>
                  </a:cubicBezTo>
                  <a:cubicBezTo>
                    <a:pt x="27" y="44"/>
                    <a:pt x="29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4"/>
                    <a:pt x="32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6"/>
                  </a:cubicBezTo>
                  <a:cubicBezTo>
                    <a:pt x="34" y="56"/>
                    <a:pt x="36" y="58"/>
                    <a:pt x="44" y="59"/>
                  </a:cubicBezTo>
                  <a:cubicBezTo>
                    <a:pt x="52" y="59"/>
                    <a:pt x="57" y="54"/>
                    <a:pt x="58" y="50"/>
                  </a:cubicBezTo>
                  <a:cubicBezTo>
                    <a:pt x="58" y="48"/>
                    <a:pt x="59" y="47"/>
                    <a:pt x="61" y="47"/>
                  </a:cubicBezTo>
                  <a:cubicBezTo>
                    <a:pt x="62" y="47"/>
                    <a:pt x="64" y="48"/>
                    <a:pt x="64" y="50"/>
                  </a:cubicBezTo>
                  <a:cubicBezTo>
                    <a:pt x="65" y="54"/>
                    <a:pt x="69" y="59"/>
                    <a:pt x="77" y="59"/>
                  </a:cubicBezTo>
                  <a:cubicBezTo>
                    <a:pt x="85" y="58"/>
                    <a:pt x="88" y="56"/>
                    <a:pt x="88" y="46"/>
                  </a:cubicBezTo>
                  <a:cubicBezTo>
                    <a:pt x="88" y="45"/>
                    <a:pt x="88" y="45"/>
                    <a:pt x="89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0" y="44"/>
                    <a:pt x="90" y="44"/>
                    <a:pt x="90" y="43"/>
                  </a:cubicBezTo>
                  <a:cubicBezTo>
                    <a:pt x="90" y="43"/>
                    <a:pt x="91" y="43"/>
                    <a:pt x="91" y="43"/>
                  </a:cubicBezTo>
                  <a:cubicBezTo>
                    <a:pt x="91" y="43"/>
                    <a:pt x="91" y="43"/>
                    <a:pt x="92" y="43"/>
                  </a:cubicBezTo>
                  <a:cubicBezTo>
                    <a:pt x="93" y="43"/>
                    <a:pt x="95" y="44"/>
                    <a:pt x="95" y="46"/>
                  </a:cubicBezTo>
                  <a:cubicBezTo>
                    <a:pt x="95" y="49"/>
                    <a:pt x="94" y="51"/>
                    <a:pt x="94" y="52"/>
                  </a:cubicBezTo>
                  <a:cubicBezTo>
                    <a:pt x="94" y="54"/>
                    <a:pt x="92" y="60"/>
                    <a:pt x="92" y="60"/>
                  </a:cubicBezTo>
                  <a:cubicBezTo>
                    <a:pt x="92" y="60"/>
                    <a:pt x="91" y="64"/>
                    <a:pt x="89" y="64"/>
                  </a:cubicBezTo>
                  <a:cubicBezTo>
                    <a:pt x="88" y="64"/>
                    <a:pt x="88" y="64"/>
                    <a:pt x="87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64"/>
                    <a:pt x="86" y="64"/>
                    <a:pt x="86" y="64"/>
                  </a:cubicBezTo>
                  <a:cubicBezTo>
                    <a:pt x="85" y="70"/>
                    <a:pt x="84" y="75"/>
                    <a:pt x="82" y="79"/>
                  </a:cubicBezTo>
                  <a:cubicBezTo>
                    <a:pt x="81" y="80"/>
                    <a:pt x="81" y="81"/>
                    <a:pt x="81" y="82"/>
                  </a:cubicBezTo>
                  <a:cubicBezTo>
                    <a:pt x="80" y="84"/>
                    <a:pt x="81" y="86"/>
                    <a:pt x="81" y="8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92" y="95"/>
                    <a:pt x="101" y="99"/>
                    <a:pt x="107" y="102"/>
                  </a:cubicBezTo>
                  <a:cubicBezTo>
                    <a:pt x="111" y="104"/>
                    <a:pt x="114" y="106"/>
                    <a:pt x="115" y="108"/>
                  </a:cubicBezTo>
                  <a:cubicBezTo>
                    <a:pt x="119" y="111"/>
                    <a:pt x="122" y="133"/>
                    <a:pt x="118" y="139"/>
                  </a:cubicBezTo>
                  <a:close/>
                  <a:moveTo>
                    <a:pt x="54" y="110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58" y="104"/>
                    <a:pt x="58" y="104"/>
                    <a:pt x="58" y="104"/>
                  </a:cubicBezTo>
                  <a:lnTo>
                    <a:pt x="54" y="110"/>
                  </a:lnTo>
                  <a:close/>
                  <a:moveTo>
                    <a:pt x="70" y="139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61" y="146"/>
                    <a:pt x="61" y="146"/>
                    <a:pt x="61" y="146"/>
                  </a:cubicBezTo>
                  <a:lnTo>
                    <a:pt x="7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140"/>
            <p:cNvSpPr>
              <a:spLocks noEditPoints="1"/>
            </p:cNvSpPr>
            <p:nvPr/>
          </p:nvSpPr>
          <p:spPr bwMode="auto">
            <a:xfrm>
              <a:off x="8726488" y="1298575"/>
              <a:ext cx="358775" cy="600075"/>
            </a:xfrm>
            <a:custGeom>
              <a:avLst/>
              <a:gdLst>
                <a:gd name="T0" fmla="*/ 64 w 113"/>
                <a:gd name="T1" fmla="*/ 19 h 189"/>
                <a:gd name="T2" fmla="*/ 3 w 113"/>
                <a:gd name="T3" fmla="*/ 65 h 189"/>
                <a:gd name="T4" fmla="*/ 7 w 113"/>
                <a:gd name="T5" fmla="*/ 83 h 189"/>
                <a:gd name="T6" fmla="*/ 25 w 113"/>
                <a:gd name="T7" fmla="*/ 114 h 189"/>
                <a:gd name="T8" fmla="*/ 45 w 113"/>
                <a:gd name="T9" fmla="*/ 152 h 189"/>
                <a:gd name="T10" fmla="*/ 41 w 113"/>
                <a:gd name="T11" fmla="*/ 180 h 189"/>
                <a:gd name="T12" fmla="*/ 52 w 113"/>
                <a:gd name="T13" fmla="*/ 189 h 189"/>
                <a:gd name="T14" fmla="*/ 57 w 113"/>
                <a:gd name="T15" fmla="*/ 159 h 189"/>
                <a:gd name="T16" fmla="*/ 61 w 113"/>
                <a:gd name="T17" fmla="*/ 152 h 189"/>
                <a:gd name="T18" fmla="*/ 78 w 113"/>
                <a:gd name="T19" fmla="*/ 114 h 189"/>
                <a:gd name="T20" fmla="*/ 96 w 113"/>
                <a:gd name="T21" fmla="*/ 82 h 189"/>
                <a:gd name="T22" fmla="*/ 99 w 113"/>
                <a:gd name="T23" fmla="*/ 69 h 189"/>
                <a:gd name="T24" fmla="*/ 62 w 113"/>
                <a:gd name="T25" fmla="*/ 38 h 189"/>
                <a:gd name="T26" fmla="*/ 74 w 113"/>
                <a:gd name="T27" fmla="*/ 67 h 189"/>
                <a:gd name="T28" fmla="*/ 53 w 113"/>
                <a:gd name="T29" fmla="*/ 72 h 189"/>
                <a:gd name="T30" fmla="*/ 62 w 113"/>
                <a:gd name="T31" fmla="*/ 38 h 189"/>
                <a:gd name="T32" fmla="*/ 66 w 113"/>
                <a:gd name="T33" fmla="*/ 90 h 189"/>
                <a:gd name="T34" fmla="*/ 85 w 113"/>
                <a:gd name="T35" fmla="*/ 73 h 189"/>
                <a:gd name="T36" fmla="*/ 52 w 113"/>
                <a:gd name="T37" fmla="*/ 50 h 189"/>
                <a:gd name="T38" fmla="*/ 41 w 113"/>
                <a:gd name="T39" fmla="*/ 69 h 189"/>
                <a:gd name="T40" fmla="*/ 30 w 113"/>
                <a:gd name="T41" fmla="*/ 67 h 189"/>
                <a:gd name="T42" fmla="*/ 21 w 113"/>
                <a:gd name="T43" fmla="*/ 73 h 189"/>
                <a:gd name="T44" fmla="*/ 23 w 113"/>
                <a:gd name="T45" fmla="*/ 71 h 189"/>
                <a:gd name="T46" fmla="*/ 39 w 113"/>
                <a:gd name="T47" fmla="*/ 90 h 189"/>
                <a:gd name="T48" fmla="*/ 21 w 113"/>
                <a:gd name="T49" fmla="*/ 73 h 189"/>
                <a:gd name="T50" fmla="*/ 45 w 113"/>
                <a:gd name="T51" fmla="*/ 149 h 189"/>
                <a:gd name="T52" fmla="*/ 51 w 113"/>
                <a:gd name="T53" fmla="*/ 128 h 189"/>
                <a:gd name="T54" fmla="*/ 76 w 113"/>
                <a:gd name="T55" fmla="*/ 117 h 189"/>
                <a:gd name="T56" fmla="*/ 91 w 113"/>
                <a:gd name="T57" fmla="*/ 84 h 189"/>
                <a:gd name="T58" fmla="*/ 90 w 113"/>
                <a:gd name="T59" fmla="*/ 84 h 189"/>
                <a:gd name="T60" fmla="*/ 12 w 113"/>
                <a:gd name="T61" fmla="*/ 85 h 189"/>
                <a:gd name="T62" fmla="*/ 12 w 113"/>
                <a:gd name="T63" fmla="*/ 84 h 189"/>
                <a:gd name="T64" fmla="*/ 4 w 113"/>
                <a:gd name="T65" fmla="*/ 69 h 189"/>
                <a:gd name="T66" fmla="*/ 8 w 113"/>
                <a:gd name="T67" fmla="*/ 71 h 189"/>
                <a:gd name="T68" fmla="*/ 12 w 113"/>
                <a:gd name="T69" fmla="*/ 73 h 189"/>
                <a:gd name="T70" fmla="*/ 15 w 113"/>
                <a:gd name="T71" fmla="*/ 75 h 189"/>
                <a:gd name="T72" fmla="*/ 16 w 113"/>
                <a:gd name="T73" fmla="*/ 76 h 189"/>
                <a:gd name="T74" fmla="*/ 48 w 113"/>
                <a:gd name="T75" fmla="*/ 82 h 189"/>
                <a:gd name="T76" fmla="*/ 57 w 113"/>
                <a:gd name="T77" fmla="*/ 82 h 189"/>
                <a:gd name="T78" fmla="*/ 90 w 113"/>
                <a:gd name="T79" fmla="*/ 76 h 189"/>
                <a:gd name="T80" fmla="*/ 91 w 113"/>
                <a:gd name="T81" fmla="*/ 75 h 189"/>
                <a:gd name="T82" fmla="*/ 92 w 113"/>
                <a:gd name="T83" fmla="*/ 74 h 189"/>
                <a:gd name="T84" fmla="*/ 94 w 113"/>
                <a:gd name="T85" fmla="*/ 67 h 189"/>
                <a:gd name="T86" fmla="*/ 96 w 113"/>
                <a:gd name="T87" fmla="*/ 67 h 189"/>
                <a:gd name="T88" fmla="*/ 98 w 113"/>
                <a:gd name="T89" fmla="*/ 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189">
                  <a:moveTo>
                    <a:pt x="78" y="16"/>
                  </a:moveTo>
                  <a:cubicBezTo>
                    <a:pt x="68" y="13"/>
                    <a:pt x="64" y="19"/>
                    <a:pt x="64" y="19"/>
                  </a:cubicBezTo>
                  <a:cubicBezTo>
                    <a:pt x="57" y="0"/>
                    <a:pt x="13" y="9"/>
                    <a:pt x="4" y="36"/>
                  </a:cubicBezTo>
                  <a:cubicBezTo>
                    <a:pt x="0" y="48"/>
                    <a:pt x="1" y="58"/>
                    <a:pt x="3" y="65"/>
                  </a:cubicBezTo>
                  <a:cubicBezTo>
                    <a:pt x="3" y="67"/>
                    <a:pt x="3" y="69"/>
                    <a:pt x="3" y="71"/>
                  </a:cubicBezTo>
                  <a:cubicBezTo>
                    <a:pt x="3" y="75"/>
                    <a:pt x="4" y="80"/>
                    <a:pt x="7" y="83"/>
                  </a:cubicBezTo>
                  <a:cubicBezTo>
                    <a:pt x="9" y="87"/>
                    <a:pt x="11" y="90"/>
                    <a:pt x="13" y="94"/>
                  </a:cubicBezTo>
                  <a:cubicBezTo>
                    <a:pt x="16" y="102"/>
                    <a:pt x="20" y="109"/>
                    <a:pt x="25" y="114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50" y="187"/>
                    <a:pt x="50" y="187"/>
                    <a:pt x="50" y="187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83" y="109"/>
                    <a:pt x="87" y="101"/>
                    <a:pt x="90" y="94"/>
                  </a:cubicBezTo>
                  <a:cubicBezTo>
                    <a:pt x="92" y="90"/>
                    <a:pt x="94" y="86"/>
                    <a:pt x="96" y="82"/>
                  </a:cubicBezTo>
                  <a:cubicBezTo>
                    <a:pt x="98" y="79"/>
                    <a:pt x="99" y="75"/>
                    <a:pt x="99" y="71"/>
                  </a:cubicBezTo>
                  <a:cubicBezTo>
                    <a:pt x="99" y="70"/>
                    <a:pt x="99" y="70"/>
                    <a:pt x="99" y="69"/>
                  </a:cubicBezTo>
                  <a:cubicBezTo>
                    <a:pt x="113" y="31"/>
                    <a:pt x="88" y="18"/>
                    <a:pt x="78" y="16"/>
                  </a:cubicBezTo>
                  <a:close/>
                  <a:moveTo>
                    <a:pt x="62" y="38"/>
                  </a:moveTo>
                  <a:cubicBezTo>
                    <a:pt x="78" y="44"/>
                    <a:pt x="86" y="59"/>
                    <a:pt x="89" y="68"/>
                  </a:cubicBezTo>
                  <a:cubicBezTo>
                    <a:pt x="84" y="68"/>
                    <a:pt x="80" y="67"/>
                    <a:pt x="74" y="67"/>
                  </a:cubicBezTo>
                  <a:cubicBezTo>
                    <a:pt x="72" y="68"/>
                    <a:pt x="67" y="68"/>
                    <a:pt x="64" y="69"/>
                  </a:cubicBezTo>
                  <a:cubicBezTo>
                    <a:pt x="61" y="71"/>
                    <a:pt x="56" y="72"/>
                    <a:pt x="53" y="72"/>
                  </a:cubicBezTo>
                  <a:cubicBezTo>
                    <a:pt x="50" y="72"/>
                    <a:pt x="46" y="71"/>
                    <a:pt x="43" y="70"/>
                  </a:cubicBezTo>
                  <a:cubicBezTo>
                    <a:pt x="56" y="58"/>
                    <a:pt x="62" y="38"/>
                    <a:pt x="62" y="38"/>
                  </a:cubicBezTo>
                  <a:close/>
                  <a:moveTo>
                    <a:pt x="83" y="90"/>
                  </a:moveTo>
                  <a:cubicBezTo>
                    <a:pt x="81" y="92"/>
                    <a:pt x="71" y="93"/>
                    <a:pt x="66" y="90"/>
                  </a:cubicBezTo>
                  <a:cubicBezTo>
                    <a:pt x="61" y="87"/>
                    <a:pt x="59" y="82"/>
                    <a:pt x="60" y="76"/>
                  </a:cubicBezTo>
                  <a:cubicBezTo>
                    <a:pt x="61" y="71"/>
                    <a:pt x="81" y="69"/>
                    <a:pt x="85" y="73"/>
                  </a:cubicBezTo>
                  <a:cubicBezTo>
                    <a:pt x="89" y="78"/>
                    <a:pt x="86" y="87"/>
                    <a:pt x="83" y="90"/>
                  </a:cubicBezTo>
                  <a:close/>
                  <a:moveTo>
                    <a:pt x="52" y="50"/>
                  </a:moveTo>
                  <a:cubicBezTo>
                    <a:pt x="50" y="56"/>
                    <a:pt x="44" y="67"/>
                    <a:pt x="42" y="70"/>
                  </a:cubicBezTo>
                  <a:cubicBezTo>
                    <a:pt x="42" y="70"/>
                    <a:pt x="42" y="69"/>
                    <a:pt x="41" y="69"/>
                  </a:cubicBezTo>
                  <a:cubicBezTo>
                    <a:pt x="38" y="68"/>
                    <a:pt x="34" y="68"/>
                    <a:pt x="31" y="67"/>
                  </a:cubicBezTo>
                  <a:cubicBezTo>
                    <a:pt x="31" y="67"/>
                    <a:pt x="30" y="67"/>
                    <a:pt x="30" y="67"/>
                  </a:cubicBezTo>
                  <a:cubicBezTo>
                    <a:pt x="43" y="59"/>
                    <a:pt x="52" y="50"/>
                    <a:pt x="52" y="50"/>
                  </a:cubicBezTo>
                  <a:close/>
                  <a:moveTo>
                    <a:pt x="21" y="73"/>
                  </a:moveTo>
                  <a:cubicBezTo>
                    <a:pt x="21" y="73"/>
                    <a:pt x="21" y="72"/>
                    <a:pt x="21" y="72"/>
                  </a:cubicBezTo>
                  <a:cubicBezTo>
                    <a:pt x="22" y="72"/>
                    <a:pt x="22" y="72"/>
                    <a:pt x="23" y="71"/>
                  </a:cubicBezTo>
                  <a:cubicBezTo>
                    <a:pt x="29" y="69"/>
                    <a:pt x="45" y="72"/>
                    <a:pt x="45" y="76"/>
                  </a:cubicBezTo>
                  <a:cubicBezTo>
                    <a:pt x="46" y="82"/>
                    <a:pt x="44" y="87"/>
                    <a:pt x="39" y="90"/>
                  </a:cubicBezTo>
                  <a:cubicBezTo>
                    <a:pt x="35" y="93"/>
                    <a:pt x="25" y="92"/>
                    <a:pt x="22" y="90"/>
                  </a:cubicBezTo>
                  <a:cubicBezTo>
                    <a:pt x="19" y="87"/>
                    <a:pt x="17" y="78"/>
                    <a:pt x="21" y="73"/>
                  </a:cubicBezTo>
                  <a:close/>
                  <a:moveTo>
                    <a:pt x="59" y="149"/>
                  </a:moveTo>
                  <a:cubicBezTo>
                    <a:pt x="45" y="149"/>
                    <a:pt x="45" y="149"/>
                    <a:pt x="45" y="149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35" y="124"/>
                    <a:pt x="43" y="128"/>
                    <a:pt x="51" y="128"/>
                  </a:cubicBezTo>
                  <a:cubicBezTo>
                    <a:pt x="60" y="128"/>
                    <a:pt x="68" y="123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lnTo>
                    <a:pt x="59" y="149"/>
                  </a:lnTo>
                  <a:close/>
                  <a:moveTo>
                    <a:pt x="91" y="84"/>
                  </a:moveTo>
                  <a:cubicBezTo>
                    <a:pt x="90" y="84"/>
                    <a:pt x="90" y="84"/>
                    <a:pt x="90" y="84"/>
                  </a:cubicBezTo>
                  <a:cubicBezTo>
                    <a:pt x="90" y="84"/>
                    <a:pt x="90" y="84"/>
                    <a:pt x="90" y="84"/>
                  </a:cubicBezTo>
                  <a:cubicBezTo>
                    <a:pt x="86" y="107"/>
                    <a:pt x="69" y="126"/>
                    <a:pt x="51" y="126"/>
                  </a:cubicBezTo>
                  <a:cubicBezTo>
                    <a:pt x="34" y="126"/>
                    <a:pt x="16" y="107"/>
                    <a:pt x="12" y="8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8" y="82"/>
                    <a:pt x="4" y="77"/>
                    <a:pt x="4" y="71"/>
                  </a:cubicBezTo>
                  <a:cubicBezTo>
                    <a:pt x="4" y="70"/>
                    <a:pt x="4" y="70"/>
                    <a:pt x="4" y="69"/>
                  </a:cubicBezTo>
                  <a:cubicBezTo>
                    <a:pt x="6" y="72"/>
                    <a:pt x="7" y="74"/>
                    <a:pt x="7" y="74"/>
                  </a:cubicBezTo>
                  <a:cubicBezTo>
                    <a:pt x="7" y="73"/>
                    <a:pt x="8" y="71"/>
                    <a:pt x="8" y="71"/>
                  </a:cubicBezTo>
                  <a:cubicBezTo>
                    <a:pt x="9" y="73"/>
                    <a:pt x="11" y="77"/>
                    <a:pt x="11" y="77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6"/>
                    <a:pt x="15" y="82"/>
                    <a:pt x="15" y="82"/>
                  </a:cubicBezTo>
                  <a:cubicBezTo>
                    <a:pt x="14" y="79"/>
                    <a:pt x="15" y="75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90"/>
                    <a:pt x="20" y="94"/>
                    <a:pt x="30" y="94"/>
                  </a:cubicBezTo>
                  <a:cubicBezTo>
                    <a:pt x="41" y="95"/>
                    <a:pt x="47" y="88"/>
                    <a:pt x="48" y="82"/>
                  </a:cubicBezTo>
                  <a:cubicBezTo>
                    <a:pt x="49" y="79"/>
                    <a:pt x="51" y="78"/>
                    <a:pt x="53" y="78"/>
                  </a:cubicBezTo>
                  <a:cubicBezTo>
                    <a:pt x="55" y="78"/>
                    <a:pt x="57" y="79"/>
                    <a:pt x="57" y="82"/>
                  </a:cubicBezTo>
                  <a:cubicBezTo>
                    <a:pt x="58" y="88"/>
                    <a:pt x="64" y="95"/>
                    <a:pt x="75" y="94"/>
                  </a:cubicBezTo>
                  <a:cubicBezTo>
                    <a:pt x="86" y="94"/>
                    <a:pt x="89" y="90"/>
                    <a:pt x="90" y="76"/>
                  </a:cubicBezTo>
                  <a:cubicBezTo>
                    <a:pt x="90" y="76"/>
                    <a:pt x="90" y="75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2" y="74"/>
                    <a:pt x="92" y="73"/>
                    <a:pt x="92" y="73"/>
                  </a:cubicBezTo>
                  <a:cubicBezTo>
                    <a:pt x="94" y="70"/>
                    <a:pt x="94" y="67"/>
                    <a:pt x="94" y="67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6" y="68"/>
                    <a:pt x="96" y="67"/>
                    <a:pt x="96" y="67"/>
                  </a:cubicBezTo>
                  <a:cubicBezTo>
                    <a:pt x="97" y="68"/>
                    <a:pt x="97" y="69"/>
                    <a:pt x="98" y="70"/>
                  </a:cubicBezTo>
                  <a:cubicBezTo>
                    <a:pt x="98" y="70"/>
                    <a:pt x="98" y="71"/>
                    <a:pt x="98" y="71"/>
                  </a:cubicBezTo>
                  <a:cubicBezTo>
                    <a:pt x="98" y="77"/>
                    <a:pt x="94" y="82"/>
                    <a:pt x="9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Freeform 141"/>
            <p:cNvSpPr>
              <a:spLocks noEditPoints="1"/>
            </p:cNvSpPr>
            <p:nvPr/>
          </p:nvSpPr>
          <p:spPr bwMode="auto">
            <a:xfrm>
              <a:off x="9563100" y="1425575"/>
              <a:ext cx="473075" cy="346075"/>
            </a:xfrm>
            <a:custGeom>
              <a:avLst/>
              <a:gdLst>
                <a:gd name="T0" fmla="*/ 66 w 149"/>
                <a:gd name="T1" fmla="*/ 32 h 109"/>
                <a:gd name="T2" fmla="*/ 66 w 149"/>
                <a:gd name="T3" fmla="*/ 90 h 109"/>
                <a:gd name="T4" fmla="*/ 64 w 149"/>
                <a:gd name="T5" fmla="*/ 92 h 109"/>
                <a:gd name="T6" fmla="*/ 14 w 149"/>
                <a:gd name="T7" fmla="*/ 92 h 109"/>
                <a:gd name="T8" fmla="*/ 12 w 149"/>
                <a:gd name="T9" fmla="*/ 90 h 109"/>
                <a:gd name="T10" fmla="*/ 12 w 149"/>
                <a:gd name="T11" fmla="*/ 32 h 109"/>
                <a:gd name="T12" fmla="*/ 14 w 149"/>
                <a:gd name="T13" fmla="*/ 29 h 109"/>
                <a:gd name="T14" fmla="*/ 64 w 149"/>
                <a:gd name="T15" fmla="*/ 29 h 109"/>
                <a:gd name="T16" fmla="*/ 66 w 149"/>
                <a:gd name="T17" fmla="*/ 32 h 109"/>
                <a:gd name="T18" fmla="*/ 149 w 149"/>
                <a:gd name="T19" fmla="*/ 19 h 109"/>
                <a:gd name="T20" fmla="*/ 149 w 149"/>
                <a:gd name="T21" fmla="*/ 90 h 109"/>
                <a:gd name="T22" fmla="*/ 130 w 149"/>
                <a:gd name="T23" fmla="*/ 109 h 109"/>
                <a:gd name="T24" fmla="*/ 19 w 149"/>
                <a:gd name="T25" fmla="*/ 109 h 109"/>
                <a:gd name="T26" fmla="*/ 0 w 149"/>
                <a:gd name="T27" fmla="*/ 90 h 109"/>
                <a:gd name="T28" fmla="*/ 0 w 149"/>
                <a:gd name="T29" fmla="*/ 19 h 109"/>
                <a:gd name="T30" fmla="*/ 19 w 149"/>
                <a:gd name="T31" fmla="*/ 0 h 109"/>
                <a:gd name="T32" fmla="*/ 130 w 149"/>
                <a:gd name="T33" fmla="*/ 0 h 109"/>
                <a:gd name="T34" fmla="*/ 149 w 149"/>
                <a:gd name="T35" fmla="*/ 19 h 109"/>
                <a:gd name="T36" fmla="*/ 70 w 149"/>
                <a:gd name="T37" fmla="*/ 32 h 109"/>
                <a:gd name="T38" fmla="*/ 64 w 149"/>
                <a:gd name="T39" fmla="*/ 26 h 109"/>
                <a:gd name="T40" fmla="*/ 14 w 149"/>
                <a:gd name="T41" fmla="*/ 26 h 109"/>
                <a:gd name="T42" fmla="*/ 8 w 149"/>
                <a:gd name="T43" fmla="*/ 32 h 109"/>
                <a:gd name="T44" fmla="*/ 8 w 149"/>
                <a:gd name="T45" fmla="*/ 90 h 109"/>
                <a:gd name="T46" fmla="*/ 14 w 149"/>
                <a:gd name="T47" fmla="*/ 96 h 109"/>
                <a:gd name="T48" fmla="*/ 64 w 149"/>
                <a:gd name="T49" fmla="*/ 96 h 109"/>
                <a:gd name="T50" fmla="*/ 70 w 149"/>
                <a:gd name="T51" fmla="*/ 90 h 109"/>
                <a:gd name="T52" fmla="*/ 70 w 149"/>
                <a:gd name="T53" fmla="*/ 32 h 109"/>
                <a:gd name="T54" fmla="*/ 75 w 149"/>
                <a:gd name="T55" fmla="*/ 18 h 109"/>
                <a:gd name="T56" fmla="*/ 81 w 149"/>
                <a:gd name="T57" fmla="*/ 12 h 109"/>
                <a:gd name="T58" fmla="*/ 75 w 149"/>
                <a:gd name="T59" fmla="*/ 6 h 109"/>
                <a:gd name="T60" fmla="*/ 69 w 149"/>
                <a:gd name="T61" fmla="*/ 12 h 109"/>
                <a:gd name="T62" fmla="*/ 75 w 149"/>
                <a:gd name="T63" fmla="*/ 18 h 109"/>
                <a:gd name="T64" fmla="*/ 140 w 149"/>
                <a:gd name="T65" fmla="*/ 76 h 109"/>
                <a:gd name="T66" fmla="*/ 138 w 149"/>
                <a:gd name="T67" fmla="*/ 74 h 109"/>
                <a:gd name="T68" fmla="*/ 80 w 149"/>
                <a:gd name="T69" fmla="*/ 74 h 109"/>
                <a:gd name="T70" fmla="*/ 77 w 149"/>
                <a:gd name="T71" fmla="*/ 76 h 109"/>
                <a:gd name="T72" fmla="*/ 80 w 149"/>
                <a:gd name="T73" fmla="*/ 79 h 109"/>
                <a:gd name="T74" fmla="*/ 138 w 149"/>
                <a:gd name="T75" fmla="*/ 79 h 109"/>
                <a:gd name="T76" fmla="*/ 140 w 149"/>
                <a:gd name="T77" fmla="*/ 76 h 109"/>
                <a:gd name="T78" fmla="*/ 140 w 149"/>
                <a:gd name="T79" fmla="*/ 61 h 109"/>
                <a:gd name="T80" fmla="*/ 138 w 149"/>
                <a:gd name="T81" fmla="*/ 58 h 109"/>
                <a:gd name="T82" fmla="*/ 80 w 149"/>
                <a:gd name="T83" fmla="*/ 58 h 109"/>
                <a:gd name="T84" fmla="*/ 77 w 149"/>
                <a:gd name="T85" fmla="*/ 61 h 109"/>
                <a:gd name="T86" fmla="*/ 80 w 149"/>
                <a:gd name="T87" fmla="*/ 63 h 109"/>
                <a:gd name="T88" fmla="*/ 138 w 149"/>
                <a:gd name="T89" fmla="*/ 63 h 109"/>
                <a:gd name="T90" fmla="*/ 140 w 149"/>
                <a:gd name="T91" fmla="*/ 61 h 109"/>
                <a:gd name="T92" fmla="*/ 140 w 149"/>
                <a:gd name="T93" fmla="*/ 45 h 109"/>
                <a:gd name="T94" fmla="*/ 138 w 149"/>
                <a:gd name="T95" fmla="*/ 43 h 109"/>
                <a:gd name="T96" fmla="*/ 80 w 149"/>
                <a:gd name="T97" fmla="*/ 43 h 109"/>
                <a:gd name="T98" fmla="*/ 77 w 149"/>
                <a:gd name="T99" fmla="*/ 45 h 109"/>
                <a:gd name="T100" fmla="*/ 80 w 149"/>
                <a:gd name="T101" fmla="*/ 48 h 109"/>
                <a:gd name="T102" fmla="*/ 138 w 149"/>
                <a:gd name="T103" fmla="*/ 48 h 109"/>
                <a:gd name="T104" fmla="*/ 140 w 149"/>
                <a:gd name="T105" fmla="*/ 4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109">
                  <a:moveTo>
                    <a:pt x="66" y="32"/>
                  </a:moveTo>
                  <a:cubicBezTo>
                    <a:pt x="66" y="90"/>
                    <a:pt x="66" y="90"/>
                    <a:pt x="66" y="90"/>
                  </a:cubicBezTo>
                  <a:cubicBezTo>
                    <a:pt x="66" y="91"/>
                    <a:pt x="65" y="92"/>
                    <a:pt x="6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2" y="91"/>
                    <a:pt x="12" y="9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3" y="29"/>
                    <a:pt x="1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9"/>
                    <a:pt x="66" y="30"/>
                    <a:pt x="66" y="32"/>
                  </a:cubicBezTo>
                  <a:close/>
                  <a:moveTo>
                    <a:pt x="149" y="19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9" y="101"/>
                    <a:pt x="140" y="109"/>
                    <a:pt x="130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9" y="109"/>
                    <a:pt x="0" y="101"/>
                    <a:pt x="0" y="9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40" y="0"/>
                    <a:pt x="149" y="8"/>
                    <a:pt x="149" y="19"/>
                  </a:cubicBezTo>
                  <a:close/>
                  <a:moveTo>
                    <a:pt x="70" y="32"/>
                  </a:moveTo>
                  <a:cubicBezTo>
                    <a:pt x="70" y="28"/>
                    <a:pt x="67" y="26"/>
                    <a:pt x="6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6"/>
                    <a:pt x="8" y="28"/>
                    <a:pt x="8" y="32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3"/>
                    <a:pt x="11" y="96"/>
                    <a:pt x="1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7" y="96"/>
                    <a:pt x="70" y="93"/>
                    <a:pt x="70" y="90"/>
                  </a:cubicBezTo>
                  <a:lnTo>
                    <a:pt x="70" y="32"/>
                  </a:lnTo>
                  <a:close/>
                  <a:moveTo>
                    <a:pt x="75" y="18"/>
                  </a:moveTo>
                  <a:cubicBezTo>
                    <a:pt x="78" y="18"/>
                    <a:pt x="81" y="15"/>
                    <a:pt x="81" y="12"/>
                  </a:cubicBezTo>
                  <a:cubicBezTo>
                    <a:pt x="81" y="9"/>
                    <a:pt x="78" y="6"/>
                    <a:pt x="75" y="6"/>
                  </a:cubicBezTo>
                  <a:cubicBezTo>
                    <a:pt x="72" y="6"/>
                    <a:pt x="69" y="9"/>
                    <a:pt x="69" y="12"/>
                  </a:cubicBezTo>
                  <a:cubicBezTo>
                    <a:pt x="69" y="15"/>
                    <a:pt x="72" y="18"/>
                    <a:pt x="75" y="18"/>
                  </a:cubicBezTo>
                  <a:close/>
                  <a:moveTo>
                    <a:pt x="140" y="76"/>
                  </a:moveTo>
                  <a:cubicBezTo>
                    <a:pt x="140" y="75"/>
                    <a:pt x="139" y="74"/>
                    <a:pt x="138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8" y="74"/>
                    <a:pt x="77" y="75"/>
                    <a:pt x="77" y="76"/>
                  </a:cubicBezTo>
                  <a:cubicBezTo>
                    <a:pt x="77" y="77"/>
                    <a:pt x="78" y="79"/>
                    <a:pt x="80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39" y="79"/>
                    <a:pt x="140" y="77"/>
                    <a:pt x="140" y="76"/>
                  </a:cubicBezTo>
                  <a:close/>
                  <a:moveTo>
                    <a:pt x="140" y="61"/>
                  </a:moveTo>
                  <a:cubicBezTo>
                    <a:pt x="140" y="59"/>
                    <a:pt x="139" y="58"/>
                    <a:pt x="138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8" y="58"/>
                    <a:pt x="77" y="59"/>
                    <a:pt x="77" y="61"/>
                  </a:cubicBezTo>
                  <a:cubicBezTo>
                    <a:pt x="77" y="62"/>
                    <a:pt x="78" y="63"/>
                    <a:pt x="80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39" y="63"/>
                    <a:pt x="140" y="62"/>
                    <a:pt x="140" y="61"/>
                  </a:cubicBezTo>
                  <a:close/>
                  <a:moveTo>
                    <a:pt x="140" y="45"/>
                  </a:moveTo>
                  <a:cubicBezTo>
                    <a:pt x="140" y="44"/>
                    <a:pt x="139" y="43"/>
                    <a:pt x="138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8" y="43"/>
                    <a:pt x="77" y="44"/>
                    <a:pt x="77" y="45"/>
                  </a:cubicBezTo>
                  <a:cubicBezTo>
                    <a:pt x="77" y="47"/>
                    <a:pt x="78" y="48"/>
                    <a:pt x="80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9" y="48"/>
                    <a:pt x="140" y="47"/>
                    <a:pt x="14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Freeform 142"/>
            <p:cNvSpPr>
              <a:spLocks noEditPoints="1"/>
            </p:cNvSpPr>
            <p:nvPr/>
          </p:nvSpPr>
          <p:spPr bwMode="auto">
            <a:xfrm>
              <a:off x="9610725" y="1530350"/>
              <a:ext cx="136525" cy="187325"/>
            </a:xfrm>
            <a:custGeom>
              <a:avLst/>
              <a:gdLst>
                <a:gd name="T0" fmla="*/ 27 w 43"/>
                <a:gd name="T1" fmla="*/ 5 h 59"/>
                <a:gd name="T2" fmla="*/ 27 w 43"/>
                <a:gd name="T3" fmla="*/ 5 h 59"/>
                <a:gd name="T4" fmla="*/ 5 w 43"/>
                <a:gd name="T5" fmla="*/ 34 h 59"/>
                <a:gd name="T6" fmla="*/ 1 w 43"/>
                <a:gd name="T7" fmla="*/ 53 h 59"/>
                <a:gd name="T8" fmla="*/ 2 w 43"/>
                <a:gd name="T9" fmla="*/ 55 h 59"/>
                <a:gd name="T10" fmla="*/ 13 w 43"/>
                <a:gd name="T11" fmla="*/ 59 h 59"/>
                <a:gd name="T12" fmla="*/ 14 w 43"/>
                <a:gd name="T13" fmla="*/ 59 h 59"/>
                <a:gd name="T14" fmla="*/ 15 w 43"/>
                <a:gd name="T15" fmla="*/ 56 h 59"/>
                <a:gd name="T16" fmla="*/ 24 w 43"/>
                <a:gd name="T17" fmla="*/ 54 h 59"/>
                <a:gd name="T18" fmla="*/ 33 w 43"/>
                <a:gd name="T19" fmla="*/ 48 h 59"/>
                <a:gd name="T20" fmla="*/ 35 w 43"/>
                <a:gd name="T21" fmla="*/ 59 h 59"/>
                <a:gd name="T22" fmla="*/ 34 w 43"/>
                <a:gd name="T23" fmla="*/ 53 h 59"/>
                <a:gd name="T24" fmla="*/ 42 w 43"/>
                <a:gd name="T25" fmla="*/ 55 h 59"/>
                <a:gd name="T26" fmla="*/ 42 w 43"/>
                <a:gd name="T27" fmla="*/ 35 h 59"/>
                <a:gd name="T28" fmla="*/ 39 w 43"/>
                <a:gd name="T29" fmla="*/ 36 h 59"/>
                <a:gd name="T30" fmla="*/ 39 w 43"/>
                <a:gd name="T31" fmla="*/ 36 h 59"/>
                <a:gd name="T32" fmla="*/ 33 w 43"/>
                <a:gd name="T33" fmla="*/ 47 h 59"/>
                <a:gd name="T34" fmla="*/ 32 w 43"/>
                <a:gd name="T35" fmla="*/ 48 h 59"/>
                <a:gd name="T36" fmla="*/ 18 w 43"/>
                <a:gd name="T37" fmla="*/ 50 h 59"/>
                <a:gd name="T38" fmla="*/ 17 w 43"/>
                <a:gd name="T39" fmla="*/ 49 h 59"/>
                <a:gd name="T40" fmla="*/ 9 w 43"/>
                <a:gd name="T41" fmla="*/ 37 h 59"/>
                <a:gd name="T42" fmla="*/ 12 w 43"/>
                <a:gd name="T43" fmla="*/ 32 h 59"/>
                <a:gd name="T44" fmla="*/ 12 w 43"/>
                <a:gd name="T45" fmla="*/ 33 h 59"/>
                <a:gd name="T46" fmla="*/ 23 w 43"/>
                <a:gd name="T47" fmla="*/ 33 h 59"/>
                <a:gd name="T48" fmla="*/ 24 w 43"/>
                <a:gd name="T49" fmla="*/ 32 h 59"/>
                <a:gd name="T50" fmla="*/ 25 w 43"/>
                <a:gd name="T51" fmla="*/ 32 h 59"/>
                <a:gd name="T52" fmla="*/ 31 w 43"/>
                <a:gd name="T53" fmla="*/ 36 h 59"/>
                <a:gd name="T54" fmla="*/ 37 w 43"/>
                <a:gd name="T55" fmla="*/ 32 h 59"/>
                <a:gd name="T56" fmla="*/ 39 w 43"/>
                <a:gd name="T57" fmla="*/ 29 h 59"/>
                <a:gd name="T58" fmla="*/ 39 w 43"/>
                <a:gd name="T59" fmla="*/ 30 h 59"/>
                <a:gd name="T60" fmla="*/ 40 w 43"/>
                <a:gd name="T61" fmla="*/ 29 h 59"/>
                <a:gd name="T62" fmla="*/ 42 w 43"/>
                <a:gd name="T63" fmla="*/ 30 h 59"/>
                <a:gd name="T64" fmla="*/ 17 w 43"/>
                <a:gd name="T65" fmla="*/ 35 h 59"/>
                <a:gd name="T66" fmla="*/ 17 w 43"/>
                <a:gd name="T67" fmla="*/ 29 h 59"/>
                <a:gd name="T68" fmla="*/ 17 w 43"/>
                <a:gd name="T69" fmla="*/ 35 h 59"/>
                <a:gd name="T70" fmla="*/ 27 w 43"/>
                <a:gd name="T71" fmla="*/ 32 h 59"/>
                <a:gd name="T72" fmla="*/ 35 w 43"/>
                <a:gd name="T73" fmla="*/ 32 h 59"/>
                <a:gd name="T74" fmla="*/ 36 w 43"/>
                <a:gd name="T75" fmla="*/ 31 h 59"/>
                <a:gd name="T76" fmla="*/ 26 w 43"/>
                <a:gd name="T77" fmla="*/ 31 h 59"/>
                <a:gd name="T78" fmla="*/ 26 w 43"/>
                <a:gd name="T79" fmla="*/ 31 h 59"/>
                <a:gd name="T80" fmla="*/ 24 w 43"/>
                <a:gd name="T81" fmla="*/ 31 h 59"/>
                <a:gd name="T82" fmla="*/ 24 w 43"/>
                <a:gd name="T83" fmla="*/ 31 h 59"/>
                <a:gd name="T84" fmla="*/ 23 w 43"/>
                <a:gd name="T85" fmla="*/ 31 h 59"/>
                <a:gd name="T86" fmla="*/ 12 w 43"/>
                <a:gd name="T87" fmla="*/ 31 h 59"/>
                <a:gd name="T88" fmla="*/ 14 w 43"/>
                <a:gd name="T89" fmla="*/ 20 h 59"/>
                <a:gd name="T90" fmla="*/ 18 w 43"/>
                <a:gd name="T91" fmla="*/ 19 h 59"/>
                <a:gd name="T92" fmla="*/ 31 w 43"/>
                <a:gd name="T93" fmla="*/ 18 h 59"/>
                <a:gd name="T94" fmla="*/ 32 w 43"/>
                <a:gd name="T95" fmla="*/ 18 h 59"/>
                <a:gd name="T96" fmla="*/ 36 w 43"/>
                <a:gd name="T97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" h="59">
                  <a:moveTo>
                    <a:pt x="41" y="14"/>
                  </a:moveTo>
                  <a:cubicBezTo>
                    <a:pt x="36" y="4"/>
                    <a:pt x="28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18" y="0"/>
                    <a:pt x="9" y="10"/>
                  </a:cubicBezTo>
                  <a:cubicBezTo>
                    <a:pt x="0" y="19"/>
                    <a:pt x="5" y="34"/>
                    <a:pt x="5" y="34"/>
                  </a:cubicBezTo>
                  <a:cubicBezTo>
                    <a:pt x="5" y="34"/>
                    <a:pt x="8" y="49"/>
                    <a:pt x="6" y="52"/>
                  </a:cubicBezTo>
                  <a:cubicBezTo>
                    <a:pt x="4" y="54"/>
                    <a:pt x="1" y="53"/>
                    <a:pt x="1" y="53"/>
                  </a:cubicBezTo>
                  <a:cubicBezTo>
                    <a:pt x="1" y="53"/>
                    <a:pt x="4" y="55"/>
                    <a:pt x="7" y="54"/>
                  </a:cubicBezTo>
                  <a:cubicBezTo>
                    <a:pt x="7" y="54"/>
                    <a:pt x="4" y="57"/>
                    <a:pt x="2" y="55"/>
                  </a:cubicBezTo>
                  <a:cubicBezTo>
                    <a:pt x="4" y="57"/>
                    <a:pt x="9" y="59"/>
                    <a:pt x="14" y="56"/>
                  </a:cubicBezTo>
                  <a:cubicBezTo>
                    <a:pt x="14" y="57"/>
                    <a:pt x="13" y="58"/>
                    <a:pt x="13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8"/>
                    <a:pt x="15" y="57"/>
                    <a:pt x="15" y="56"/>
                  </a:cubicBezTo>
                  <a:cubicBezTo>
                    <a:pt x="16" y="54"/>
                    <a:pt x="17" y="52"/>
                    <a:pt x="17" y="50"/>
                  </a:cubicBezTo>
                  <a:cubicBezTo>
                    <a:pt x="20" y="52"/>
                    <a:pt x="22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6" y="54"/>
                    <a:pt x="30" y="52"/>
                    <a:pt x="33" y="48"/>
                  </a:cubicBezTo>
                  <a:cubicBezTo>
                    <a:pt x="33" y="51"/>
                    <a:pt x="34" y="56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5" y="57"/>
                    <a:pt x="34" y="55"/>
                    <a:pt x="34" y="53"/>
                  </a:cubicBezTo>
                  <a:cubicBezTo>
                    <a:pt x="34" y="54"/>
                    <a:pt x="35" y="54"/>
                    <a:pt x="36" y="55"/>
                  </a:cubicBezTo>
                  <a:cubicBezTo>
                    <a:pt x="36" y="55"/>
                    <a:pt x="39" y="57"/>
                    <a:pt x="42" y="55"/>
                  </a:cubicBezTo>
                  <a:cubicBezTo>
                    <a:pt x="42" y="55"/>
                    <a:pt x="36" y="57"/>
                    <a:pt x="38" y="47"/>
                  </a:cubicBezTo>
                  <a:cubicBezTo>
                    <a:pt x="39" y="45"/>
                    <a:pt x="40" y="40"/>
                    <a:pt x="42" y="35"/>
                  </a:cubicBezTo>
                  <a:cubicBezTo>
                    <a:pt x="41" y="35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40"/>
                    <a:pt x="36" y="44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2" y="48"/>
                  </a:cubicBezTo>
                  <a:cubicBezTo>
                    <a:pt x="29" y="51"/>
                    <a:pt x="26" y="53"/>
                    <a:pt x="24" y="53"/>
                  </a:cubicBezTo>
                  <a:cubicBezTo>
                    <a:pt x="22" y="53"/>
                    <a:pt x="20" y="52"/>
                    <a:pt x="18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47"/>
                    <a:pt x="13" y="45"/>
                    <a:pt x="12" y="43"/>
                  </a:cubicBezTo>
                  <a:cubicBezTo>
                    <a:pt x="11" y="41"/>
                    <a:pt x="10" y="39"/>
                    <a:pt x="9" y="37"/>
                  </a:cubicBezTo>
                  <a:cubicBezTo>
                    <a:pt x="9" y="36"/>
                    <a:pt x="9" y="33"/>
                    <a:pt x="10" y="3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13" y="35"/>
                    <a:pt x="15" y="36"/>
                    <a:pt x="17" y="36"/>
                  </a:cubicBezTo>
                  <a:cubicBezTo>
                    <a:pt x="20" y="36"/>
                    <a:pt x="22" y="35"/>
                    <a:pt x="23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ubicBezTo>
                    <a:pt x="25" y="32"/>
                    <a:pt x="25" y="33"/>
                    <a:pt x="26" y="33"/>
                  </a:cubicBezTo>
                  <a:cubicBezTo>
                    <a:pt x="26" y="35"/>
                    <a:pt x="28" y="36"/>
                    <a:pt x="31" y="36"/>
                  </a:cubicBezTo>
                  <a:cubicBezTo>
                    <a:pt x="34" y="36"/>
                    <a:pt x="36" y="35"/>
                    <a:pt x="36" y="33"/>
                  </a:cubicBezTo>
                  <a:cubicBezTo>
                    <a:pt x="36" y="33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1" y="28"/>
                    <a:pt x="42" y="29"/>
                  </a:cubicBezTo>
                  <a:cubicBezTo>
                    <a:pt x="42" y="29"/>
                    <a:pt x="42" y="29"/>
                    <a:pt x="42" y="30"/>
                  </a:cubicBezTo>
                  <a:cubicBezTo>
                    <a:pt x="43" y="24"/>
                    <a:pt x="43" y="19"/>
                    <a:pt x="41" y="14"/>
                  </a:cubicBezTo>
                  <a:close/>
                  <a:moveTo>
                    <a:pt x="17" y="35"/>
                  </a:moveTo>
                  <a:cubicBezTo>
                    <a:pt x="15" y="35"/>
                    <a:pt x="13" y="34"/>
                    <a:pt x="13" y="32"/>
                  </a:cubicBezTo>
                  <a:cubicBezTo>
                    <a:pt x="13" y="31"/>
                    <a:pt x="15" y="29"/>
                    <a:pt x="17" y="29"/>
                  </a:cubicBezTo>
                  <a:cubicBezTo>
                    <a:pt x="20" y="29"/>
                    <a:pt x="22" y="31"/>
                    <a:pt x="22" y="32"/>
                  </a:cubicBezTo>
                  <a:cubicBezTo>
                    <a:pt x="22" y="34"/>
                    <a:pt x="20" y="35"/>
                    <a:pt x="17" y="35"/>
                  </a:cubicBezTo>
                  <a:close/>
                  <a:moveTo>
                    <a:pt x="31" y="35"/>
                  </a:moveTo>
                  <a:cubicBezTo>
                    <a:pt x="29" y="35"/>
                    <a:pt x="27" y="34"/>
                    <a:pt x="27" y="32"/>
                  </a:cubicBezTo>
                  <a:cubicBezTo>
                    <a:pt x="27" y="31"/>
                    <a:pt x="29" y="29"/>
                    <a:pt x="31" y="29"/>
                  </a:cubicBezTo>
                  <a:cubicBezTo>
                    <a:pt x="33" y="29"/>
                    <a:pt x="35" y="31"/>
                    <a:pt x="35" y="32"/>
                  </a:cubicBezTo>
                  <a:cubicBezTo>
                    <a:pt x="35" y="34"/>
                    <a:pt x="33" y="35"/>
                    <a:pt x="31" y="35"/>
                  </a:cubicBezTo>
                  <a:close/>
                  <a:moveTo>
                    <a:pt x="36" y="31"/>
                  </a:moveTo>
                  <a:cubicBezTo>
                    <a:pt x="35" y="29"/>
                    <a:pt x="33" y="28"/>
                    <a:pt x="31" y="28"/>
                  </a:cubicBezTo>
                  <a:cubicBezTo>
                    <a:pt x="29" y="28"/>
                    <a:pt x="27" y="29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29"/>
                    <a:pt x="20" y="28"/>
                    <a:pt x="17" y="28"/>
                  </a:cubicBezTo>
                  <a:cubicBezTo>
                    <a:pt x="15" y="28"/>
                    <a:pt x="13" y="29"/>
                    <a:pt x="12" y="31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2" y="21"/>
                    <a:pt x="14" y="20"/>
                  </a:cubicBezTo>
                  <a:cubicBezTo>
                    <a:pt x="14" y="20"/>
                    <a:pt x="11" y="24"/>
                    <a:pt x="11" y="26"/>
                  </a:cubicBezTo>
                  <a:cubicBezTo>
                    <a:pt x="11" y="26"/>
                    <a:pt x="13" y="22"/>
                    <a:pt x="18" y="19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21" y="18"/>
                    <a:pt x="31" y="18"/>
                  </a:cubicBezTo>
                  <a:cubicBezTo>
                    <a:pt x="31" y="18"/>
                    <a:pt x="32" y="16"/>
                    <a:pt x="32" y="14"/>
                  </a:cubicBezTo>
                  <a:cubicBezTo>
                    <a:pt x="32" y="15"/>
                    <a:pt x="32" y="17"/>
                    <a:pt x="32" y="18"/>
                  </a:cubicBezTo>
                  <a:cubicBezTo>
                    <a:pt x="32" y="18"/>
                    <a:pt x="38" y="20"/>
                    <a:pt x="39" y="28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143"/>
            <p:cNvSpPr>
              <a:spLocks noEditPoints="1"/>
            </p:cNvSpPr>
            <p:nvPr/>
          </p:nvSpPr>
          <p:spPr bwMode="auto">
            <a:xfrm>
              <a:off x="10467975" y="1425575"/>
              <a:ext cx="476250" cy="349250"/>
            </a:xfrm>
            <a:custGeom>
              <a:avLst/>
              <a:gdLst>
                <a:gd name="T0" fmla="*/ 66 w 150"/>
                <a:gd name="T1" fmla="*/ 32 h 110"/>
                <a:gd name="T2" fmla="*/ 66 w 150"/>
                <a:gd name="T3" fmla="*/ 90 h 110"/>
                <a:gd name="T4" fmla="*/ 64 w 150"/>
                <a:gd name="T5" fmla="*/ 92 h 110"/>
                <a:gd name="T6" fmla="*/ 14 w 150"/>
                <a:gd name="T7" fmla="*/ 92 h 110"/>
                <a:gd name="T8" fmla="*/ 12 w 150"/>
                <a:gd name="T9" fmla="*/ 90 h 110"/>
                <a:gd name="T10" fmla="*/ 12 w 150"/>
                <a:gd name="T11" fmla="*/ 32 h 110"/>
                <a:gd name="T12" fmla="*/ 14 w 150"/>
                <a:gd name="T13" fmla="*/ 30 h 110"/>
                <a:gd name="T14" fmla="*/ 64 w 150"/>
                <a:gd name="T15" fmla="*/ 30 h 110"/>
                <a:gd name="T16" fmla="*/ 66 w 150"/>
                <a:gd name="T17" fmla="*/ 32 h 110"/>
                <a:gd name="T18" fmla="*/ 150 w 150"/>
                <a:gd name="T19" fmla="*/ 19 h 110"/>
                <a:gd name="T20" fmla="*/ 150 w 150"/>
                <a:gd name="T21" fmla="*/ 90 h 110"/>
                <a:gd name="T22" fmla="*/ 130 w 150"/>
                <a:gd name="T23" fmla="*/ 110 h 110"/>
                <a:gd name="T24" fmla="*/ 20 w 150"/>
                <a:gd name="T25" fmla="*/ 110 h 110"/>
                <a:gd name="T26" fmla="*/ 0 w 150"/>
                <a:gd name="T27" fmla="*/ 90 h 110"/>
                <a:gd name="T28" fmla="*/ 0 w 150"/>
                <a:gd name="T29" fmla="*/ 19 h 110"/>
                <a:gd name="T30" fmla="*/ 20 w 150"/>
                <a:gd name="T31" fmla="*/ 0 h 110"/>
                <a:gd name="T32" fmla="*/ 130 w 150"/>
                <a:gd name="T33" fmla="*/ 0 h 110"/>
                <a:gd name="T34" fmla="*/ 150 w 150"/>
                <a:gd name="T35" fmla="*/ 19 h 110"/>
                <a:gd name="T36" fmla="*/ 70 w 150"/>
                <a:gd name="T37" fmla="*/ 32 h 110"/>
                <a:gd name="T38" fmla="*/ 64 w 150"/>
                <a:gd name="T39" fmla="*/ 26 h 110"/>
                <a:gd name="T40" fmla="*/ 14 w 150"/>
                <a:gd name="T41" fmla="*/ 26 h 110"/>
                <a:gd name="T42" fmla="*/ 8 w 150"/>
                <a:gd name="T43" fmla="*/ 32 h 110"/>
                <a:gd name="T44" fmla="*/ 8 w 150"/>
                <a:gd name="T45" fmla="*/ 90 h 110"/>
                <a:gd name="T46" fmla="*/ 14 w 150"/>
                <a:gd name="T47" fmla="*/ 96 h 110"/>
                <a:gd name="T48" fmla="*/ 64 w 150"/>
                <a:gd name="T49" fmla="*/ 96 h 110"/>
                <a:gd name="T50" fmla="*/ 70 w 150"/>
                <a:gd name="T51" fmla="*/ 90 h 110"/>
                <a:gd name="T52" fmla="*/ 70 w 150"/>
                <a:gd name="T53" fmla="*/ 32 h 110"/>
                <a:gd name="T54" fmla="*/ 75 w 150"/>
                <a:gd name="T55" fmla="*/ 18 h 110"/>
                <a:gd name="T56" fmla="*/ 81 w 150"/>
                <a:gd name="T57" fmla="*/ 12 h 110"/>
                <a:gd name="T58" fmla="*/ 75 w 150"/>
                <a:gd name="T59" fmla="*/ 6 h 110"/>
                <a:gd name="T60" fmla="*/ 70 w 150"/>
                <a:gd name="T61" fmla="*/ 12 h 110"/>
                <a:gd name="T62" fmla="*/ 75 w 150"/>
                <a:gd name="T63" fmla="*/ 18 h 110"/>
                <a:gd name="T64" fmla="*/ 141 w 150"/>
                <a:gd name="T65" fmla="*/ 76 h 110"/>
                <a:gd name="T66" fmla="*/ 138 w 150"/>
                <a:gd name="T67" fmla="*/ 74 h 110"/>
                <a:gd name="T68" fmla="*/ 80 w 150"/>
                <a:gd name="T69" fmla="*/ 74 h 110"/>
                <a:gd name="T70" fmla="*/ 78 w 150"/>
                <a:gd name="T71" fmla="*/ 76 h 110"/>
                <a:gd name="T72" fmla="*/ 80 w 150"/>
                <a:gd name="T73" fmla="*/ 79 h 110"/>
                <a:gd name="T74" fmla="*/ 138 w 150"/>
                <a:gd name="T75" fmla="*/ 79 h 110"/>
                <a:gd name="T76" fmla="*/ 141 w 150"/>
                <a:gd name="T77" fmla="*/ 76 h 110"/>
                <a:gd name="T78" fmla="*/ 141 w 150"/>
                <a:gd name="T79" fmla="*/ 61 h 110"/>
                <a:gd name="T80" fmla="*/ 138 w 150"/>
                <a:gd name="T81" fmla="*/ 58 h 110"/>
                <a:gd name="T82" fmla="*/ 80 w 150"/>
                <a:gd name="T83" fmla="*/ 58 h 110"/>
                <a:gd name="T84" fmla="*/ 78 w 150"/>
                <a:gd name="T85" fmla="*/ 61 h 110"/>
                <a:gd name="T86" fmla="*/ 80 w 150"/>
                <a:gd name="T87" fmla="*/ 63 h 110"/>
                <a:gd name="T88" fmla="*/ 138 w 150"/>
                <a:gd name="T89" fmla="*/ 63 h 110"/>
                <a:gd name="T90" fmla="*/ 141 w 150"/>
                <a:gd name="T91" fmla="*/ 61 h 110"/>
                <a:gd name="T92" fmla="*/ 141 w 150"/>
                <a:gd name="T93" fmla="*/ 45 h 110"/>
                <a:gd name="T94" fmla="*/ 138 w 150"/>
                <a:gd name="T95" fmla="*/ 43 h 110"/>
                <a:gd name="T96" fmla="*/ 80 w 150"/>
                <a:gd name="T97" fmla="*/ 43 h 110"/>
                <a:gd name="T98" fmla="*/ 78 w 150"/>
                <a:gd name="T99" fmla="*/ 45 h 110"/>
                <a:gd name="T100" fmla="*/ 80 w 150"/>
                <a:gd name="T101" fmla="*/ 48 h 110"/>
                <a:gd name="T102" fmla="*/ 138 w 150"/>
                <a:gd name="T103" fmla="*/ 48 h 110"/>
                <a:gd name="T104" fmla="*/ 141 w 150"/>
                <a:gd name="T105" fmla="*/ 4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110">
                  <a:moveTo>
                    <a:pt x="66" y="32"/>
                  </a:moveTo>
                  <a:cubicBezTo>
                    <a:pt x="66" y="90"/>
                    <a:pt x="66" y="90"/>
                    <a:pt x="66" y="90"/>
                  </a:cubicBezTo>
                  <a:cubicBezTo>
                    <a:pt x="66" y="91"/>
                    <a:pt x="65" y="92"/>
                    <a:pt x="6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2" y="91"/>
                    <a:pt x="12" y="9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3" y="30"/>
                    <a:pt x="1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30"/>
                    <a:pt x="66" y="31"/>
                    <a:pt x="66" y="32"/>
                  </a:cubicBezTo>
                  <a:close/>
                  <a:moveTo>
                    <a:pt x="150" y="19"/>
                  </a:moveTo>
                  <a:cubicBezTo>
                    <a:pt x="150" y="90"/>
                    <a:pt x="150" y="90"/>
                    <a:pt x="150" y="90"/>
                  </a:cubicBezTo>
                  <a:cubicBezTo>
                    <a:pt x="150" y="101"/>
                    <a:pt x="141" y="110"/>
                    <a:pt x="13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9" y="110"/>
                    <a:pt x="0" y="101"/>
                    <a:pt x="0" y="9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41" y="0"/>
                    <a:pt x="150" y="8"/>
                    <a:pt x="150" y="19"/>
                  </a:cubicBezTo>
                  <a:close/>
                  <a:moveTo>
                    <a:pt x="70" y="32"/>
                  </a:moveTo>
                  <a:cubicBezTo>
                    <a:pt x="70" y="29"/>
                    <a:pt x="67" y="26"/>
                    <a:pt x="6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6"/>
                    <a:pt x="8" y="29"/>
                    <a:pt x="8" y="32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3"/>
                    <a:pt x="11" y="96"/>
                    <a:pt x="1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7" y="96"/>
                    <a:pt x="70" y="93"/>
                    <a:pt x="70" y="90"/>
                  </a:cubicBezTo>
                  <a:lnTo>
                    <a:pt x="70" y="32"/>
                  </a:lnTo>
                  <a:close/>
                  <a:moveTo>
                    <a:pt x="75" y="18"/>
                  </a:moveTo>
                  <a:cubicBezTo>
                    <a:pt x="79" y="18"/>
                    <a:pt x="81" y="15"/>
                    <a:pt x="81" y="12"/>
                  </a:cubicBezTo>
                  <a:cubicBezTo>
                    <a:pt x="81" y="9"/>
                    <a:pt x="79" y="6"/>
                    <a:pt x="75" y="6"/>
                  </a:cubicBezTo>
                  <a:cubicBezTo>
                    <a:pt x="72" y="6"/>
                    <a:pt x="70" y="9"/>
                    <a:pt x="70" y="12"/>
                  </a:cubicBezTo>
                  <a:cubicBezTo>
                    <a:pt x="70" y="15"/>
                    <a:pt x="72" y="18"/>
                    <a:pt x="75" y="18"/>
                  </a:cubicBezTo>
                  <a:close/>
                  <a:moveTo>
                    <a:pt x="141" y="76"/>
                  </a:moveTo>
                  <a:cubicBezTo>
                    <a:pt x="141" y="75"/>
                    <a:pt x="140" y="74"/>
                    <a:pt x="138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9" y="74"/>
                    <a:pt x="78" y="75"/>
                    <a:pt x="78" y="76"/>
                  </a:cubicBezTo>
                  <a:cubicBezTo>
                    <a:pt x="78" y="78"/>
                    <a:pt x="79" y="79"/>
                    <a:pt x="80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40" y="79"/>
                    <a:pt x="141" y="78"/>
                    <a:pt x="141" y="76"/>
                  </a:cubicBezTo>
                  <a:close/>
                  <a:moveTo>
                    <a:pt x="141" y="61"/>
                  </a:moveTo>
                  <a:cubicBezTo>
                    <a:pt x="141" y="60"/>
                    <a:pt x="140" y="58"/>
                    <a:pt x="138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9" y="58"/>
                    <a:pt x="78" y="60"/>
                    <a:pt x="78" y="61"/>
                  </a:cubicBezTo>
                  <a:cubicBezTo>
                    <a:pt x="78" y="62"/>
                    <a:pt x="79" y="63"/>
                    <a:pt x="80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40" y="63"/>
                    <a:pt x="141" y="62"/>
                    <a:pt x="141" y="61"/>
                  </a:cubicBezTo>
                  <a:close/>
                  <a:moveTo>
                    <a:pt x="141" y="45"/>
                  </a:moveTo>
                  <a:cubicBezTo>
                    <a:pt x="141" y="44"/>
                    <a:pt x="140" y="43"/>
                    <a:pt x="138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9" y="43"/>
                    <a:pt x="78" y="44"/>
                    <a:pt x="78" y="45"/>
                  </a:cubicBezTo>
                  <a:cubicBezTo>
                    <a:pt x="78" y="47"/>
                    <a:pt x="79" y="48"/>
                    <a:pt x="80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40" y="48"/>
                    <a:pt x="141" y="47"/>
                    <a:pt x="14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144"/>
            <p:cNvSpPr>
              <a:spLocks noEditPoints="1"/>
            </p:cNvSpPr>
            <p:nvPr/>
          </p:nvSpPr>
          <p:spPr bwMode="auto">
            <a:xfrm>
              <a:off x="10525125" y="1524000"/>
              <a:ext cx="146050" cy="193675"/>
            </a:xfrm>
            <a:custGeom>
              <a:avLst/>
              <a:gdLst>
                <a:gd name="T0" fmla="*/ 31 w 46"/>
                <a:gd name="T1" fmla="*/ 45 h 61"/>
                <a:gd name="T2" fmla="*/ 38 w 46"/>
                <a:gd name="T3" fmla="*/ 32 h 61"/>
                <a:gd name="T4" fmla="*/ 40 w 46"/>
                <a:gd name="T5" fmla="*/ 27 h 61"/>
                <a:gd name="T6" fmla="*/ 26 w 46"/>
                <a:gd name="T7" fmla="*/ 7 h 61"/>
                <a:gd name="T8" fmla="*/ 1 w 46"/>
                <a:gd name="T9" fmla="*/ 26 h 61"/>
                <a:gd name="T10" fmla="*/ 3 w 46"/>
                <a:gd name="T11" fmla="*/ 33 h 61"/>
                <a:gd name="T12" fmla="*/ 10 w 46"/>
                <a:gd name="T13" fmla="*/ 46 h 61"/>
                <a:gd name="T14" fmla="*/ 18 w 46"/>
                <a:gd name="T15" fmla="*/ 61 h 61"/>
                <a:gd name="T16" fmla="*/ 24 w 46"/>
                <a:gd name="T17" fmla="*/ 61 h 61"/>
                <a:gd name="T18" fmla="*/ 36 w 46"/>
                <a:gd name="T19" fmla="*/ 55 h 61"/>
                <a:gd name="T20" fmla="*/ 36 w 46"/>
                <a:gd name="T21" fmla="*/ 27 h 61"/>
                <a:gd name="T22" fmla="*/ 26 w 46"/>
                <a:gd name="T23" fmla="*/ 27 h 61"/>
                <a:gd name="T24" fmla="*/ 17 w 46"/>
                <a:gd name="T25" fmla="*/ 28 h 61"/>
                <a:gd name="T26" fmla="*/ 33 w 46"/>
                <a:gd name="T27" fmla="*/ 36 h 61"/>
                <a:gd name="T28" fmla="*/ 24 w 46"/>
                <a:gd name="T29" fmla="*/ 30 h 61"/>
                <a:gd name="T30" fmla="*/ 33 w 46"/>
                <a:gd name="T31" fmla="*/ 36 h 61"/>
                <a:gd name="T32" fmla="*/ 17 w 46"/>
                <a:gd name="T33" fmla="*/ 28 h 61"/>
                <a:gd name="T34" fmla="*/ 12 w 46"/>
                <a:gd name="T35" fmla="*/ 27 h 61"/>
                <a:gd name="T36" fmla="*/ 21 w 46"/>
                <a:gd name="T37" fmla="*/ 20 h 61"/>
                <a:gd name="T38" fmla="*/ 9 w 46"/>
                <a:gd name="T39" fmla="*/ 29 h 61"/>
                <a:gd name="T40" fmla="*/ 18 w 46"/>
                <a:gd name="T41" fmla="*/ 30 h 61"/>
                <a:gd name="T42" fmla="*/ 9 w 46"/>
                <a:gd name="T43" fmla="*/ 36 h 61"/>
                <a:gd name="T44" fmla="*/ 5 w 46"/>
                <a:gd name="T45" fmla="*/ 34 h 61"/>
                <a:gd name="T46" fmla="*/ 5 w 46"/>
                <a:gd name="T47" fmla="*/ 33 h 61"/>
                <a:gd name="T48" fmla="*/ 2 w 46"/>
                <a:gd name="T49" fmla="*/ 27 h 61"/>
                <a:gd name="T50" fmla="*/ 3 w 46"/>
                <a:gd name="T51" fmla="*/ 28 h 61"/>
                <a:gd name="T52" fmla="*/ 5 w 46"/>
                <a:gd name="T53" fmla="*/ 29 h 61"/>
                <a:gd name="T54" fmla="*/ 6 w 46"/>
                <a:gd name="T55" fmla="*/ 30 h 61"/>
                <a:gd name="T56" fmla="*/ 6 w 46"/>
                <a:gd name="T57" fmla="*/ 30 h 61"/>
                <a:gd name="T58" fmla="*/ 19 w 46"/>
                <a:gd name="T59" fmla="*/ 33 h 61"/>
                <a:gd name="T60" fmla="*/ 23 w 46"/>
                <a:gd name="T61" fmla="*/ 33 h 61"/>
                <a:gd name="T62" fmla="*/ 36 w 46"/>
                <a:gd name="T63" fmla="*/ 30 h 61"/>
                <a:gd name="T64" fmla="*/ 37 w 46"/>
                <a:gd name="T65" fmla="*/ 30 h 61"/>
                <a:gd name="T66" fmla="*/ 37 w 46"/>
                <a:gd name="T67" fmla="*/ 29 h 61"/>
                <a:gd name="T68" fmla="*/ 38 w 46"/>
                <a:gd name="T69" fmla="*/ 27 h 61"/>
                <a:gd name="T70" fmla="*/ 39 w 46"/>
                <a:gd name="T71" fmla="*/ 26 h 61"/>
                <a:gd name="T72" fmla="*/ 39 w 46"/>
                <a:gd name="T73" fmla="*/ 28 h 61"/>
                <a:gd name="T74" fmla="*/ 36 w 46"/>
                <a:gd name="T75" fmla="*/ 33 h 61"/>
                <a:gd name="T76" fmla="*/ 21 w 46"/>
                <a:gd name="T77" fmla="*/ 50 h 61"/>
                <a:gd name="T78" fmla="*/ 18 w 46"/>
                <a:gd name="T79" fmla="*/ 59 h 61"/>
                <a:gd name="T80" fmla="*/ 21 w 46"/>
                <a:gd name="T81" fmla="*/ 51 h 61"/>
                <a:gd name="T82" fmla="*/ 30 w 46"/>
                <a:gd name="T83" fmla="*/ 46 h 61"/>
                <a:gd name="T84" fmla="*/ 18 w 46"/>
                <a:gd name="T85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61">
                  <a:moveTo>
                    <a:pt x="36" y="55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33" y="43"/>
                    <a:pt x="35" y="40"/>
                    <a:pt x="36" y="37"/>
                  </a:cubicBezTo>
                  <a:cubicBezTo>
                    <a:pt x="37" y="36"/>
                    <a:pt x="38" y="34"/>
                    <a:pt x="38" y="32"/>
                  </a:cubicBezTo>
                  <a:cubicBezTo>
                    <a:pt x="39" y="31"/>
                    <a:pt x="40" y="30"/>
                    <a:pt x="40" y="28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6" y="12"/>
                    <a:pt x="35" y="7"/>
                    <a:pt x="31" y="6"/>
                  </a:cubicBezTo>
                  <a:cubicBezTo>
                    <a:pt x="27" y="5"/>
                    <a:pt x="26" y="7"/>
                    <a:pt x="26" y="7"/>
                  </a:cubicBezTo>
                  <a:cubicBezTo>
                    <a:pt x="23" y="0"/>
                    <a:pt x="5" y="3"/>
                    <a:pt x="2" y="14"/>
                  </a:cubicBezTo>
                  <a:cubicBezTo>
                    <a:pt x="0" y="19"/>
                    <a:pt x="0" y="23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30"/>
                    <a:pt x="2" y="32"/>
                    <a:pt x="3" y="33"/>
                  </a:cubicBezTo>
                  <a:cubicBezTo>
                    <a:pt x="3" y="34"/>
                    <a:pt x="4" y="36"/>
                    <a:pt x="5" y="37"/>
                  </a:cubicBezTo>
                  <a:cubicBezTo>
                    <a:pt x="6" y="40"/>
                    <a:pt x="8" y="43"/>
                    <a:pt x="10" y="4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lnTo>
                    <a:pt x="36" y="55"/>
                  </a:lnTo>
                  <a:close/>
                  <a:moveTo>
                    <a:pt x="25" y="15"/>
                  </a:moveTo>
                  <a:cubicBezTo>
                    <a:pt x="31" y="17"/>
                    <a:pt x="35" y="23"/>
                    <a:pt x="36" y="27"/>
                  </a:cubicBezTo>
                  <a:cubicBezTo>
                    <a:pt x="34" y="27"/>
                    <a:pt x="32" y="27"/>
                    <a:pt x="30" y="27"/>
                  </a:cubicBezTo>
                  <a:cubicBezTo>
                    <a:pt x="29" y="27"/>
                    <a:pt x="27" y="27"/>
                    <a:pt x="26" y="27"/>
                  </a:cubicBezTo>
                  <a:cubicBezTo>
                    <a:pt x="24" y="28"/>
                    <a:pt x="22" y="29"/>
                    <a:pt x="21" y="29"/>
                  </a:cubicBezTo>
                  <a:cubicBezTo>
                    <a:pt x="20" y="29"/>
                    <a:pt x="18" y="28"/>
                    <a:pt x="17" y="28"/>
                  </a:cubicBezTo>
                  <a:cubicBezTo>
                    <a:pt x="23" y="23"/>
                    <a:pt x="25" y="15"/>
                    <a:pt x="25" y="15"/>
                  </a:cubicBezTo>
                  <a:close/>
                  <a:moveTo>
                    <a:pt x="33" y="36"/>
                  </a:moveTo>
                  <a:cubicBezTo>
                    <a:pt x="32" y="36"/>
                    <a:pt x="28" y="37"/>
                    <a:pt x="27" y="36"/>
                  </a:cubicBezTo>
                  <a:cubicBezTo>
                    <a:pt x="25" y="35"/>
                    <a:pt x="24" y="32"/>
                    <a:pt x="24" y="30"/>
                  </a:cubicBezTo>
                  <a:cubicBezTo>
                    <a:pt x="24" y="28"/>
                    <a:pt x="33" y="27"/>
                    <a:pt x="34" y="29"/>
                  </a:cubicBezTo>
                  <a:cubicBezTo>
                    <a:pt x="36" y="31"/>
                    <a:pt x="35" y="35"/>
                    <a:pt x="33" y="36"/>
                  </a:cubicBezTo>
                  <a:close/>
                  <a:moveTo>
                    <a:pt x="21" y="20"/>
                  </a:moveTo>
                  <a:cubicBezTo>
                    <a:pt x="20" y="22"/>
                    <a:pt x="18" y="27"/>
                    <a:pt x="17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5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7" y="23"/>
                    <a:pt x="21" y="20"/>
                    <a:pt x="21" y="20"/>
                  </a:cubicBezTo>
                  <a:close/>
                  <a:moveTo>
                    <a:pt x="8" y="29"/>
                  </a:moveTo>
                  <a:cubicBezTo>
                    <a:pt x="8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2" y="28"/>
                    <a:pt x="18" y="28"/>
                    <a:pt x="18" y="30"/>
                  </a:cubicBezTo>
                  <a:cubicBezTo>
                    <a:pt x="19" y="32"/>
                    <a:pt x="18" y="35"/>
                    <a:pt x="16" y="36"/>
                  </a:cubicBezTo>
                  <a:cubicBezTo>
                    <a:pt x="14" y="37"/>
                    <a:pt x="10" y="36"/>
                    <a:pt x="9" y="36"/>
                  </a:cubicBezTo>
                  <a:cubicBezTo>
                    <a:pt x="8" y="35"/>
                    <a:pt x="7" y="31"/>
                    <a:pt x="8" y="29"/>
                  </a:cubicBezTo>
                  <a:close/>
                  <a:moveTo>
                    <a:pt x="5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2" y="31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9"/>
                    <a:pt x="3" y="29"/>
                    <a:pt x="3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3" y="29"/>
                    <a:pt x="4" y="31"/>
                    <a:pt x="4" y="3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6" y="33"/>
                    <a:pt x="6" y="33"/>
                  </a:cubicBezTo>
                  <a:cubicBezTo>
                    <a:pt x="6" y="32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6"/>
                    <a:pt x="8" y="37"/>
                    <a:pt x="12" y="37"/>
                  </a:cubicBezTo>
                  <a:cubicBezTo>
                    <a:pt x="17" y="38"/>
                    <a:pt x="19" y="35"/>
                    <a:pt x="19" y="33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2" y="31"/>
                    <a:pt x="23" y="31"/>
                    <a:pt x="23" y="33"/>
                  </a:cubicBezTo>
                  <a:cubicBezTo>
                    <a:pt x="23" y="35"/>
                    <a:pt x="26" y="38"/>
                    <a:pt x="30" y="37"/>
                  </a:cubicBezTo>
                  <a:cubicBezTo>
                    <a:pt x="34" y="37"/>
                    <a:pt x="36" y="36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31"/>
                    <a:pt x="38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43"/>
                    <a:pt x="28" y="50"/>
                    <a:pt x="21" y="50"/>
                  </a:cubicBezTo>
                  <a:cubicBezTo>
                    <a:pt x="14" y="50"/>
                    <a:pt x="7" y="43"/>
                    <a:pt x="5" y="34"/>
                  </a:cubicBezTo>
                  <a:close/>
                  <a:moveTo>
                    <a:pt x="18" y="59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4" y="49"/>
                    <a:pt x="17" y="51"/>
                    <a:pt x="21" y="51"/>
                  </a:cubicBezTo>
                  <a:cubicBezTo>
                    <a:pt x="24" y="51"/>
                    <a:pt x="27" y="49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4" y="59"/>
                    <a:pt x="24" y="59"/>
                    <a:pt x="24" y="59"/>
                  </a:cubicBezTo>
                  <a:lnTo>
                    <a:pt x="18" y="59"/>
                  </a:lnTo>
                  <a:close/>
                </a:path>
              </a:pathLst>
            </a:custGeom>
            <a:solidFill>
              <a:srgbClr val="4F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145"/>
            <p:cNvSpPr>
              <a:spLocks noEditPoints="1"/>
            </p:cNvSpPr>
            <p:nvPr/>
          </p:nvSpPr>
          <p:spPr bwMode="auto">
            <a:xfrm>
              <a:off x="11477625" y="5943600"/>
              <a:ext cx="279400" cy="444500"/>
            </a:xfrm>
            <a:custGeom>
              <a:avLst/>
              <a:gdLst>
                <a:gd name="T0" fmla="*/ 4 w 88"/>
                <a:gd name="T1" fmla="*/ 24 h 140"/>
                <a:gd name="T2" fmla="*/ 31 w 88"/>
                <a:gd name="T3" fmla="*/ 140 h 140"/>
                <a:gd name="T4" fmla="*/ 71 w 88"/>
                <a:gd name="T5" fmla="*/ 140 h 140"/>
                <a:gd name="T6" fmla="*/ 57 w 88"/>
                <a:gd name="T7" fmla="*/ 24 h 140"/>
                <a:gd name="T8" fmla="*/ 72 w 88"/>
                <a:gd name="T9" fmla="*/ 77 h 140"/>
                <a:gd name="T10" fmla="*/ 17 w 88"/>
                <a:gd name="T11" fmla="*/ 77 h 140"/>
                <a:gd name="T12" fmla="*/ 72 w 88"/>
                <a:gd name="T13" fmla="*/ 77 h 140"/>
                <a:gd name="T14" fmla="*/ 51 w 88"/>
                <a:gd name="T15" fmla="*/ 96 h 140"/>
                <a:gd name="T16" fmla="*/ 47 w 88"/>
                <a:gd name="T17" fmla="*/ 76 h 140"/>
                <a:gd name="T18" fmla="*/ 39 w 88"/>
                <a:gd name="T19" fmla="*/ 58 h 140"/>
                <a:gd name="T20" fmla="*/ 49 w 88"/>
                <a:gd name="T21" fmla="*/ 92 h 140"/>
                <a:gd name="T22" fmla="*/ 29 w 88"/>
                <a:gd name="T23" fmla="*/ 83 h 140"/>
                <a:gd name="T24" fmla="*/ 37 w 88"/>
                <a:gd name="T25" fmla="*/ 62 h 140"/>
                <a:gd name="T26" fmla="*/ 49 w 88"/>
                <a:gd name="T27" fmla="*/ 92 h 140"/>
                <a:gd name="T28" fmla="*/ 51 w 88"/>
                <a:gd name="T29" fmla="*/ 97 h 140"/>
                <a:gd name="T30" fmla="*/ 50 w 88"/>
                <a:gd name="T31" fmla="*/ 97 h 140"/>
                <a:gd name="T32" fmla="*/ 51 w 88"/>
                <a:gd name="T33" fmla="*/ 96 h 140"/>
                <a:gd name="T34" fmla="*/ 51 w 88"/>
                <a:gd name="T35" fmla="*/ 97 h 140"/>
                <a:gd name="T36" fmla="*/ 37 w 88"/>
                <a:gd name="T37" fmla="*/ 59 h 140"/>
                <a:gd name="T38" fmla="*/ 38 w 88"/>
                <a:gd name="T39" fmla="*/ 58 h 140"/>
                <a:gd name="T40" fmla="*/ 38 w 88"/>
                <a:gd name="T41" fmla="*/ 58 h 140"/>
                <a:gd name="T42" fmla="*/ 39 w 88"/>
                <a:gd name="T43" fmla="*/ 58 h 140"/>
                <a:gd name="T44" fmla="*/ 86 w 88"/>
                <a:gd name="T45" fmla="*/ 23 h 140"/>
                <a:gd name="T46" fmla="*/ 0 w 88"/>
                <a:gd name="T47" fmla="*/ 22 h 140"/>
                <a:gd name="T48" fmla="*/ 4 w 88"/>
                <a:gd name="T49" fmla="*/ 20 h 140"/>
                <a:gd name="T50" fmla="*/ 57 w 88"/>
                <a:gd name="T51" fmla="*/ 20 h 140"/>
                <a:gd name="T52" fmla="*/ 86 w 88"/>
                <a:gd name="T53" fmla="*/ 20 h 140"/>
                <a:gd name="T54" fmla="*/ 31 w 88"/>
                <a:gd name="T55" fmla="*/ 16 h 140"/>
                <a:gd name="T56" fmla="*/ 9 w 88"/>
                <a:gd name="T57" fmla="*/ 0 h 140"/>
                <a:gd name="T58" fmla="*/ 57 w 88"/>
                <a:gd name="T59" fmla="*/ 0 h 140"/>
                <a:gd name="T60" fmla="*/ 84 w 88"/>
                <a:gd name="T61" fmla="*/ 16 h 140"/>
                <a:gd name="T62" fmla="*/ 31 w 88"/>
                <a:gd name="T6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40">
                  <a:moveTo>
                    <a:pt x="31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57" y="24"/>
                    <a:pt x="57" y="24"/>
                    <a:pt x="57" y="24"/>
                  </a:cubicBezTo>
                  <a:lnTo>
                    <a:pt x="31" y="24"/>
                  </a:lnTo>
                  <a:close/>
                  <a:moveTo>
                    <a:pt x="72" y="77"/>
                  </a:moveTo>
                  <a:cubicBezTo>
                    <a:pt x="72" y="93"/>
                    <a:pt x="60" y="105"/>
                    <a:pt x="45" y="105"/>
                  </a:cubicBezTo>
                  <a:cubicBezTo>
                    <a:pt x="29" y="105"/>
                    <a:pt x="17" y="93"/>
                    <a:pt x="17" y="77"/>
                  </a:cubicBezTo>
                  <a:cubicBezTo>
                    <a:pt x="17" y="62"/>
                    <a:pt x="29" y="50"/>
                    <a:pt x="45" y="50"/>
                  </a:cubicBezTo>
                  <a:cubicBezTo>
                    <a:pt x="60" y="50"/>
                    <a:pt x="72" y="62"/>
                    <a:pt x="72" y="77"/>
                  </a:cubicBezTo>
                  <a:close/>
                  <a:moveTo>
                    <a:pt x="60" y="72"/>
                  </a:moveTo>
                  <a:cubicBezTo>
                    <a:pt x="64" y="83"/>
                    <a:pt x="60" y="93"/>
                    <a:pt x="51" y="96"/>
                  </a:cubicBezTo>
                  <a:cubicBezTo>
                    <a:pt x="51" y="95"/>
                    <a:pt x="52" y="93"/>
                    <a:pt x="52" y="91"/>
                  </a:cubicBezTo>
                  <a:cubicBezTo>
                    <a:pt x="51" y="87"/>
                    <a:pt x="50" y="81"/>
                    <a:pt x="47" y="76"/>
                  </a:cubicBezTo>
                  <a:cubicBezTo>
                    <a:pt x="45" y="70"/>
                    <a:pt x="42" y="65"/>
                    <a:pt x="40" y="61"/>
                  </a:cubicBezTo>
                  <a:cubicBezTo>
                    <a:pt x="40" y="60"/>
                    <a:pt x="39" y="59"/>
                    <a:pt x="39" y="58"/>
                  </a:cubicBezTo>
                  <a:cubicBezTo>
                    <a:pt x="47" y="56"/>
                    <a:pt x="57" y="62"/>
                    <a:pt x="60" y="72"/>
                  </a:cubicBezTo>
                  <a:close/>
                  <a:moveTo>
                    <a:pt x="49" y="92"/>
                  </a:moveTo>
                  <a:cubicBezTo>
                    <a:pt x="49" y="94"/>
                    <a:pt x="50" y="96"/>
                    <a:pt x="50" y="97"/>
                  </a:cubicBezTo>
                  <a:cubicBezTo>
                    <a:pt x="42" y="99"/>
                    <a:pt x="32" y="93"/>
                    <a:pt x="29" y="83"/>
                  </a:cubicBezTo>
                  <a:cubicBezTo>
                    <a:pt x="26" y="73"/>
                    <a:pt x="29" y="62"/>
                    <a:pt x="37" y="59"/>
                  </a:cubicBezTo>
                  <a:cubicBezTo>
                    <a:pt x="37" y="60"/>
                    <a:pt x="37" y="61"/>
                    <a:pt x="37" y="62"/>
                  </a:cubicBezTo>
                  <a:cubicBezTo>
                    <a:pt x="37" y="66"/>
                    <a:pt x="38" y="72"/>
                    <a:pt x="41" y="77"/>
                  </a:cubicBezTo>
                  <a:cubicBezTo>
                    <a:pt x="44" y="83"/>
                    <a:pt x="47" y="88"/>
                    <a:pt x="49" y="92"/>
                  </a:cubicBezTo>
                  <a:close/>
                  <a:moveTo>
                    <a:pt x="50" y="97"/>
                  </a:moveTo>
                  <a:cubicBezTo>
                    <a:pt x="50" y="97"/>
                    <a:pt x="51" y="97"/>
                    <a:pt x="51" y="97"/>
                  </a:cubicBezTo>
                  <a:cubicBezTo>
                    <a:pt x="51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lose/>
                  <a:moveTo>
                    <a:pt x="51" y="97"/>
                  </a:move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7"/>
                  </a:cubicBezTo>
                  <a:close/>
                  <a:moveTo>
                    <a:pt x="38" y="58"/>
                  </a:moveTo>
                  <a:cubicBezTo>
                    <a:pt x="38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8" y="59"/>
                    <a:pt x="38" y="58"/>
                  </a:cubicBezTo>
                  <a:close/>
                  <a:moveTo>
                    <a:pt x="39" y="58"/>
                  </a:moveTo>
                  <a:cubicBezTo>
                    <a:pt x="39" y="58"/>
                    <a:pt x="39" y="58"/>
                    <a:pt x="38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lose/>
                  <a:moveTo>
                    <a:pt x="88" y="22"/>
                  </a:moveTo>
                  <a:cubicBezTo>
                    <a:pt x="88" y="23"/>
                    <a:pt x="87" y="23"/>
                    <a:pt x="86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0" y="21"/>
                    <a:pt x="1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20"/>
                    <a:pt x="88" y="21"/>
                    <a:pt x="88" y="22"/>
                  </a:cubicBezTo>
                  <a:close/>
                  <a:moveTo>
                    <a:pt x="31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57" y="16"/>
                    <a:pt x="57" y="16"/>
                    <a:pt x="57" y="16"/>
                  </a:cubicBezTo>
                  <a:lnTo>
                    <a:pt x="3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8732838" y="4114800"/>
              <a:ext cx="320675" cy="457200"/>
            </a:xfrm>
            <a:custGeom>
              <a:avLst/>
              <a:gdLst>
                <a:gd name="T0" fmla="*/ 16 w 101"/>
                <a:gd name="T1" fmla="*/ 46 h 144"/>
                <a:gd name="T2" fmla="*/ 0 w 101"/>
                <a:gd name="T3" fmla="*/ 34 h 144"/>
                <a:gd name="T4" fmla="*/ 16 w 101"/>
                <a:gd name="T5" fmla="*/ 21 h 144"/>
                <a:gd name="T6" fmla="*/ 16 w 101"/>
                <a:gd name="T7" fmla="*/ 30 h 144"/>
                <a:gd name="T8" fmla="*/ 29 w 101"/>
                <a:gd name="T9" fmla="*/ 30 h 144"/>
                <a:gd name="T10" fmla="*/ 29 w 101"/>
                <a:gd name="T11" fmla="*/ 17 h 144"/>
                <a:gd name="T12" fmla="*/ 21 w 101"/>
                <a:gd name="T13" fmla="*/ 17 h 144"/>
                <a:gd name="T14" fmla="*/ 33 w 101"/>
                <a:gd name="T15" fmla="*/ 0 h 144"/>
                <a:gd name="T16" fmla="*/ 46 w 101"/>
                <a:gd name="T17" fmla="*/ 17 h 144"/>
                <a:gd name="T18" fmla="*/ 37 w 101"/>
                <a:gd name="T19" fmla="*/ 17 h 144"/>
                <a:gd name="T20" fmla="*/ 37 w 101"/>
                <a:gd name="T21" fmla="*/ 30 h 144"/>
                <a:gd name="T22" fmla="*/ 50 w 101"/>
                <a:gd name="T23" fmla="*/ 30 h 144"/>
                <a:gd name="T24" fmla="*/ 50 w 101"/>
                <a:gd name="T25" fmla="*/ 21 h 144"/>
                <a:gd name="T26" fmla="*/ 67 w 101"/>
                <a:gd name="T27" fmla="*/ 34 h 144"/>
                <a:gd name="T28" fmla="*/ 50 w 101"/>
                <a:gd name="T29" fmla="*/ 46 h 144"/>
                <a:gd name="T30" fmla="*/ 50 w 101"/>
                <a:gd name="T31" fmla="*/ 38 h 144"/>
                <a:gd name="T32" fmla="*/ 37 w 101"/>
                <a:gd name="T33" fmla="*/ 38 h 144"/>
                <a:gd name="T34" fmla="*/ 37 w 101"/>
                <a:gd name="T35" fmla="*/ 43 h 144"/>
                <a:gd name="T36" fmla="*/ 33 w 101"/>
                <a:gd name="T37" fmla="*/ 42 h 144"/>
                <a:gd name="T38" fmla="*/ 29 w 101"/>
                <a:gd name="T39" fmla="*/ 43 h 144"/>
                <a:gd name="T40" fmla="*/ 29 w 101"/>
                <a:gd name="T41" fmla="*/ 38 h 144"/>
                <a:gd name="T42" fmla="*/ 16 w 101"/>
                <a:gd name="T43" fmla="*/ 38 h 144"/>
                <a:gd name="T44" fmla="*/ 16 w 101"/>
                <a:gd name="T45" fmla="*/ 46 h 144"/>
                <a:gd name="T46" fmla="*/ 101 w 101"/>
                <a:gd name="T47" fmla="*/ 96 h 144"/>
                <a:gd name="T48" fmla="*/ 101 w 101"/>
                <a:gd name="T49" fmla="*/ 83 h 144"/>
                <a:gd name="T50" fmla="*/ 92 w 101"/>
                <a:gd name="T51" fmla="*/ 74 h 144"/>
                <a:gd name="T52" fmla="*/ 84 w 101"/>
                <a:gd name="T53" fmla="*/ 79 h 144"/>
                <a:gd name="T54" fmla="*/ 83 w 101"/>
                <a:gd name="T55" fmla="*/ 79 h 144"/>
                <a:gd name="T56" fmla="*/ 81 w 101"/>
                <a:gd name="T57" fmla="*/ 79 h 144"/>
                <a:gd name="T58" fmla="*/ 72 w 101"/>
                <a:gd name="T59" fmla="*/ 72 h 144"/>
                <a:gd name="T60" fmla="*/ 63 w 101"/>
                <a:gd name="T61" fmla="*/ 79 h 144"/>
                <a:gd name="T62" fmla="*/ 61 w 101"/>
                <a:gd name="T63" fmla="*/ 79 h 144"/>
                <a:gd name="T64" fmla="*/ 53 w 101"/>
                <a:gd name="T65" fmla="*/ 72 h 144"/>
                <a:gd name="T66" fmla="*/ 44 w 101"/>
                <a:gd name="T67" fmla="*/ 79 h 144"/>
                <a:gd name="T68" fmla="*/ 43 w 101"/>
                <a:gd name="T69" fmla="*/ 79 h 144"/>
                <a:gd name="T70" fmla="*/ 43 w 101"/>
                <a:gd name="T71" fmla="*/ 55 h 144"/>
                <a:gd name="T72" fmla="*/ 37 w 101"/>
                <a:gd name="T73" fmla="*/ 46 h 144"/>
                <a:gd name="T74" fmla="*/ 33 w 101"/>
                <a:gd name="T75" fmla="*/ 45 h 144"/>
                <a:gd name="T76" fmla="*/ 29 w 101"/>
                <a:gd name="T77" fmla="*/ 47 h 144"/>
                <a:gd name="T78" fmla="*/ 24 w 101"/>
                <a:gd name="T79" fmla="*/ 55 h 144"/>
                <a:gd name="T80" fmla="*/ 24 w 101"/>
                <a:gd name="T81" fmla="*/ 97 h 144"/>
                <a:gd name="T82" fmla="*/ 24 w 101"/>
                <a:gd name="T83" fmla="*/ 97 h 144"/>
                <a:gd name="T84" fmla="*/ 24 w 101"/>
                <a:gd name="T85" fmla="*/ 108 h 144"/>
                <a:gd name="T86" fmla="*/ 16 w 101"/>
                <a:gd name="T87" fmla="*/ 100 h 144"/>
                <a:gd name="T88" fmla="*/ 3 w 101"/>
                <a:gd name="T89" fmla="*/ 100 h 144"/>
                <a:gd name="T90" fmla="*/ 3 w 101"/>
                <a:gd name="T91" fmla="*/ 113 h 144"/>
                <a:gd name="T92" fmla="*/ 30 w 101"/>
                <a:gd name="T93" fmla="*/ 139 h 144"/>
                <a:gd name="T94" fmla="*/ 30 w 101"/>
                <a:gd name="T95" fmla="*/ 139 h 144"/>
                <a:gd name="T96" fmla="*/ 43 w 101"/>
                <a:gd name="T97" fmla="*/ 144 h 144"/>
                <a:gd name="T98" fmla="*/ 83 w 101"/>
                <a:gd name="T99" fmla="*/ 144 h 144"/>
                <a:gd name="T100" fmla="*/ 101 w 101"/>
                <a:gd name="T101" fmla="*/ 126 h 144"/>
                <a:gd name="T102" fmla="*/ 101 w 101"/>
                <a:gd name="T103" fmla="*/ 97 h 144"/>
                <a:gd name="T104" fmla="*/ 101 w 101"/>
                <a:gd name="T105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1" h="144">
                  <a:moveTo>
                    <a:pt x="16" y="46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6" y="42"/>
                    <a:pt x="35" y="42"/>
                    <a:pt x="33" y="42"/>
                  </a:cubicBezTo>
                  <a:cubicBezTo>
                    <a:pt x="32" y="42"/>
                    <a:pt x="30" y="43"/>
                    <a:pt x="29" y="43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16" y="38"/>
                    <a:pt x="16" y="38"/>
                    <a:pt x="16" y="38"/>
                  </a:cubicBezTo>
                  <a:lnTo>
                    <a:pt x="16" y="46"/>
                  </a:lnTo>
                  <a:close/>
                  <a:moveTo>
                    <a:pt x="101" y="96"/>
                  </a:moveTo>
                  <a:cubicBezTo>
                    <a:pt x="101" y="83"/>
                    <a:pt x="101" y="83"/>
                    <a:pt x="101" y="83"/>
                  </a:cubicBezTo>
                  <a:cubicBezTo>
                    <a:pt x="101" y="78"/>
                    <a:pt x="97" y="74"/>
                    <a:pt x="92" y="74"/>
                  </a:cubicBezTo>
                  <a:cubicBezTo>
                    <a:pt x="88" y="74"/>
                    <a:pt x="85" y="76"/>
                    <a:pt x="84" y="79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0" y="75"/>
                    <a:pt x="76" y="72"/>
                    <a:pt x="72" y="72"/>
                  </a:cubicBezTo>
                  <a:cubicBezTo>
                    <a:pt x="68" y="72"/>
                    <a:pt x="65" y="75"/>
                    <a:pt x="63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5"/>
                    <a:pt x="57" y="72"/>
                    <a:pt x="53" y="72"/>
                  </a:cubicBezTo>
                  <a:cubicBezTo>
                    <a:pt x="48" y="72"/>
                    <a:pt x="45" y="75"/>
                    <a:pt x="44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1"/>
                    <a:pt x="40" y="48"/>
                    <a:pt x="37" y="46"/>
                  </a:cubicBezTo>
                  <a:cubicBezTo>
                    <a:pt x="36" y="46"/>
                    <a:pt x="35" y="45"/>
                    <a:pt x="33" y="45"/>
                  </a:cubicBezTo>
                  <a:cubicBezTo>
                    <a:pt x="32" y="45"/>
                    <a:pt x="30" y="46"/>
                    <a:pt x="29" y="47"/>
                  </a:cubicBezTo>
                  <a:cubicBezTo>
                    <a:pt x="26" y="48"/>
                    <a:pt x="24" y="51"/>
                    <a:pt x="24" y="55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2" y="97"/>
                    <a:pt x="7" y="97"/>
                    <a:pt x="3" y="100"/>
                  </a:cubicBezTo>
                  <a:cubicBezTo>
                    <a:pt x="0" y="104"/>
                    <a:pt x="0" y="110"/>
                    <a:pt x="3" y="113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3" y="142"/>
                    <a:pt x="38" y="144"/>
                    <a:pt x="4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93" y="144"/>
                    <a:pt x="101" y="136"/>
                    <a:pt x="101" y="126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6"/>
                    <a:pt x="101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147"/>
            <p:cNvSpPr>
              <a:spLocks noEditPoints="1"/>
            </p:cNvSpPr>
            <p:nvPr/>
          </p:nvSpPr>
          <p:spPr bwMode="auto">
            <a:xfrm>
              <a:off x="4152900" y="2320925"/>
              <a:ext cx="419100" cy="412750"/>
            </a:xfrm>
            <a:custGeom>
              <a:avLst/>
              <a:gdLst>
                <a:gd name="T0" fmla="*/ 92 w 132"/>
                <a:gd name="T1" fmla="*/ 30 h 130"/>
                <a:gd name="T2" fmla="*/ 95 w 132"/>
                <a:gd name="T3" fmla="*/ 70 h 130"/>
                <a:gd name="T4" fmla="*/ 113 w 132"/>
                <a:gd name="T5" fmla="*/ 55 h 130"/>
                <a:gd name="T6" fmla="*/ 93 w 132"/>
                <a:gd name="T7" fmla="*/ 53 h 130"/>
                <a:gd name="T8" fmla="*/ 69 w 132"/>
                <a:gd name="T9" fmla="*/ 30 h 130"/>
                <a:gd name="T10" fmla="*/ 84 w 132"/>
                <a:gd name="T11" fmla="*/ 30 h 130"/>
                <a:gd name="T12" fmla="*/ 84 w 132"/>
                <a:gd name="T13" fmla="*/ 88 h 130"/>
                <a:gd name="T14" fmla="*/ 56 w 132"/>
                <a:gd name="T15" fmla="*/ 87 h 130"/>
                <a:gd name="T16" fmla="*/ 56 w 132"/>
                <a:gd name="T17" fmla="*/ 88 h 130"/>
                <a:gd name="T18" fmla="*/ 45 w 132"/>
                <a:gd name="T19" fmla="*/ 93 h 130"/>
                <a:gd name="T20" fmla="*/ 41 w 132"/>
                <a:gd name="T21" fmla="*/ 93 h 130"/>
                <a:gd name="T22" fmla="*/ 72 w 132"/>
                <a:gd name="T23" fmla="*/ 82 h 130"/>
                <a:gd name="T24" fmla="*/ 57 w 132"/>
                <a:gd name="T25" fmla="*/ 53 h 130"/>
                <a:gd name="T26" fmla="*/ 51 w 132"/>
                <a:gd name="T27" fmla="*/ 53 h 130"/>
                <a:gd name="T28" fmla="*/ 57 w 132"/>
                <a:gd name="T29" fmla="*/ 72 h 130"/>
                <a:gd name="T30" fmla="*/ 63 w 132"/>
                <a:gd name="T31" fmla="*/ 88 h 130"/>
                <a:gd name="T32" fmla="*/ 63 w 132"/>
                <a:gd name="T33" fmla="*/ 87 h 130"/>
                <a:gd name="T34" fmla="*/ 69 w 132"/>
                <a:gd name="T35" fmla="*/ 56 h 130"/>
                <a:gd name="T36" fmla="*/ 62 w 132"/>
                <a:gd name="T37" fmla="*/ 56 h 130"/>
                <a:gd name="T38" fmla="*/ 69 w 132"/>
                <a:gd name="T39" fmla="*/ 72 h 130"/>
                <a:gd name="T40" fmla="*/ 47 w 132"/>
                <a:gd name="T41" fmla="*/ 30 h 130"/>
                <a:gd name="T42" fmla="*/ 62 w 132"/>
                <a:gd name="T43" fmla="*/ 30 h 130"/>
                <a:gd name="T44" fmla="*/ 40 w 132"/>
                <a:gd name="T45" fmla="*/ 72 h 130"/>
                <a:gd name="T46" fmla="*/ 46 w 132"/>
                <a:gd name="T47" fmla="*/ 63 h 130"/>
                <a:gd name="T48" fmla="*/ 40 w 132"/>
                <a:gd name="T49" fmla="*/ 63 h 130"/>
                <a:gd name="T50" fmla="*/ 25 w 132"/>
                <a:gd name="T51" fmla="*/ 34 h 130"/>
                <a:gd name="T52" fmla="*/ 28 w 132"/>
                <a:gd name="T53" fmla="*/ 69 h 130"/>
                <a:gd name="T54" fmla="*/ 35 w 132"/>
                <a:gd name="T55" fmla="*/ 69 h 130"/>
                <a:gd name="T56" fmla="*/ 28 w 132"/>
                <a:gd name="T57" fmla="*/ 53 h 130"/>
                <a:gd name="T58" fmla="*/ 23 w 132"/>
                <a:gd name="T59" fmla="*/ 71 h 130"/>
                <a:gd name="T60" fmla="*/ 17 w 132"/>
                <a:gd name="T61" fmla="*/ 65 h 130"/>
                <a:gd name="T62" fmla="*/ 17 w 132"/>
                <a:gd name="T63" fmla="*/ 72 h 130"/>
                <a:gd name="T64" fmla="*/ 38 w 132"/>
                <a:gd name="T65" fmla="*/ 82 h 130"/>
                <a:gd name="T66" fmla="*/ 38 w 132"/>
                <a:gd name="T67" fmla="*/ 93 h 130"/>
                <a:gd name="T68" fmla="*/ 17 w 132"/>
                <a:gd name="T69" fmla="*/ 95 h 130"/>
                <a:gd name="T70" fmla="*/ 47 w 132"/>
                <a:gd name="T71" fmla="*/ 95 h 130"/>
                <a:gd name="T72" fmla="*/ 115 w 132"/>
                <a:gd name="T73" fmla="*/ 95 h 130"/>
                <a:gd name="T74" fmla="*/ 54 w 132"/>
                <a:gd name="T75" fmla="*/ 93 h 130"/>
                <a:gd name="T76" fmla="*/ 54 w 132"/>
                <a:gd name="T77" fmla="*/ 91 h 130"/>
                <a:gd name="T78" fmla="*/ 115 w 132"/>
                <a:gd name="T79" fmla="*/ 88 h 130"/>
                <a:gd name="T80" fmla="*/ 86 w 132"/>
                <a:gd name="T81" fmla="*/ 88 h 130"/>
                <a:gd name="T82" fmla="*/ 115 w 132"/>
                <a:gd name="T83" fmla="*/ 82 h 130"/>
                <a:gd name="T84" fmla="*/ 130 w 132"/>
                <a:gd name="T85" fmla="*/ 11 h 130"/>
                <a:gd name="T86" fmla="*/ 132 w 132"/>
                <a:gd name="T87" fmla="*/ 114 h 130"/>
                <a:gd name="T88" fmla="*/ 68 w 132"/>
                <a:gd name="T89" fmla="*/ 114 h 130"/>
                <a:gd name="T90" fmla="*/ 94 w 132"/>
                <a:gd name="T91" fmla="*/ 127 h 130"/>
                <a:gd name="T92" fmla="*/ 89 w 132"/>
                <a:gd name="T93" fmla="*/ 127 h 130"/>
                <a:gd name="T94" fmla="*/ 68 w 132"/>
                <a:gd name="T95" fmla="*/ 127 h 130"/>
                <a:gd name="T96" fmla="*/ 64 w 132"/>
                <a:gd name="T97" fmla="*/ 125 h 130"/>
                <a:gd name="T98" fmla="*/ 42 w 132"/>
                <a:gd name="T99" fmla="*/ 127 h 130"/>
                <a:gd name="T100" fmla="*/ 40 w 132"/>
                <a:gd name="T101" fmla="*/ 125 h 130"/>
                <a:gd name="T102" fmla="*/ 3 w 132"/>
                <a:gd name="T103" fmla="*/ 114 h 130"/>
                <a:gd name="T104" fmla="*/ 0 w 132"/>
                <a:gd name="T105" fmla="*/ 114 h 130"/>
                <a:gd name="T106" fmla="*/ 2 w 132"/>
                <a:gd name="T107" fmla="*/ 11 h 130"/>
                <a:gd name="T108" fmla="*/ 3 w 132"/>
                <a:gd name="T109" fmla="*/ 0 h 130"/>
                <a:gd name="T110" fmla="*/ 66 w 132"/>
                <a:gd name="T111" fmla="*/ 0 h 130"/>
                <a:gd name="T112" fmla="*/ 132 w 132"/>
                <a:gd name="T113" fmla="*/ 0 h 130"/>
                <a:gd name="T114" fmla="*/ 126 w 132"/>
                <a:gd name="T115" fmla="*/ 14 h 130"/>
                <a:gd name="T116" fmla="*/ 126 w 132"/>
                <a:gd name="T11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30">
                  <a:moveTo>
                    <a:pt x="106" y="34"/>
                  </a:moveTo>
                  <a:cubicBezTo>
                    <a:pt x="92" y="34"/>
                    <a:pt x="92" y="34"/>
                    <a:pt x="92" y="34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106" y="30"/>
                    <a:pt x="106" y="30"/>
                    <a:pt x="106" y="30"/>
                  </a:cubicBezTo>
                  <a:lnTo>
                    <a:pt x="106" y="34"/>
                  </a:lnTo>
                  <a:close/>
                  <a:moveTo>
                    <a:pt x="95" y="70"/>
                  </a:moveTo>
                  <a:cubicBezTo>
                    <a:pt x="97" y="71"/>
                    <a:pt x="99" y="72"/>
                    <a:pt x="101" y="72"/>
                  </a:cubicBezTo>
                  <a:cubicBezTo>
                    <a:pt x="104" y="72"/>
                    <a:pt x="106" y="72"/>
                    <a:pt x="108" y="71"/>
                  </a:cubicBezTo>
                  <a:cubicBezTo>
                    <a:pt x="114" y="68"/>
                    <a:pt x="116" y="61"/>
                    <a:pt x="113" y="55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99" y="48"/>
                    <a:pt x="95" y="50"/>
                    <a:pt x="93" y="53"/>
                  </a:cubicBezTo>
                  <a:cubicBezTo>
                    <a:pt x="89" y="58"/>
                    <a:pt x="90" y="65"/>
                    <a:pt x="95" y="70"/>
                  </a:cubicBezTo>
                  <a:close/>
                  <a:moveTo>
                    <a:pt x="84" y="30"/>
                  </a:moveTo>
                  <a:cubicBezTo>
                    <a:pt x="69" y="30"/>
                    <a:pt x="69" y="30"/>
                    <a:pt x="69" y="30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84" y="34"/>
                    <a:pt x="84" y="34"/>
                    <a:pt x="84" y="34"/>
                  </a:cubicBezTo>
                  <a:lnTo>
                    <a:pt x="84" y="30"/>
                  </a:lnTo>
                  <a:close/>
                  <a:moveTo>
                    <a:pt x="75" y="87"/>
                  </a:moveTo>
                  <a:cubicBezTo>
                    <a:pt x="75" y="88"/>
                    <a:pt x="75" y="88"/>
                    <a:pt x="75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7"/>
                    <a:pt x="84" y="87"/>
                    <a:pt x="84" y="87"/>
                  </a:cubicBezTo>
                  <a:lnTo>
                    <a:pt x="75" y="87"/>
                  </a:lnTo>
                  <a:close/>
                  <a:moveTo>
                    <a:pt x="56" y="87"/>
                  </a:move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56" y="88"/>
                    <a:pt x="56" y="88"/>
                    <a:pt x="56" y="88"/>
                  </a:cubicBezTo>
                  <a:lnTo>
                    <a:pt x="56" y="87"/>
                  </a:lnTo>
                  <a:close/>
                  <a:moveTo>
                    <a:pt x="41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1" y="91"/>
                    <a:pt x="41" y="91"/>
                    <a:pt x="41" y="91"/>
                  </a:cubicBezTo>
                  <a:lnTo>
                    <a:pt x="41" y="93"/>
                  </a:lnTo>
                  <a:close/>
                  <a:moveTo>
                    <a:pt x="41" y="84"/>
                  </a:moveTo>
                  <a:cubicBezTo>
                    <a:pt x="72" y="84"/>
                    <a:pt x="72" y="84"/>
                    <a:pt x="72" y="84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41" y="82"/>
                    <a:pt x="41" y="82"/>
                    <a:pt x="41" y="82"/>
                  </a:cubicBezTo>
                  <a:lnTo>
                    <a:pt x="41" y="84"/>
                  </a:lnTo>
                  <a:close/>
                  <a:moveTo>
                    <a:pt x="57" y="53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68"/>
                    <a:pt x="57" y="68"/>
                    <a:pt x="57" y="68"/>
                  </a:cubicBezTo>
                  <a:lnTo>
                    <a:pt x="57" y="53"/>
                  </a:lnTo>
                  <a:close/>
                  <a:moveTo>
                    <a:pt x="6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63" y="87"/>
                    <a:pt x="63" y="87"/>
                    <a:pt x="63" y="87"/>
                  </a:cubicBezTo>
                  <a:lnTo>
                    <a:pt x="63" y="88"/>
                  </a:lnTo>
                  <a:close/>
                  <a:moveTo>
                    <a:pt x="69" y="68"/>
                  </a:moveTo>
                  <a:cubicBezTo>
                    <a:pt x="69" y="56"/>
                    <a:pt x="69" y="56"/>
                    <a:pt x="69" y="56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9" y="72"/>
                    <a:pt x="69" y="72"/>
                    <a:pt x="69" y="72"/>
                  </a:cubicBezTo>
                  <a:lnTo>
                    <a:pt x="69" y="68"/>
                  </a:lnTo>
                  <a:close/>
                  <a:moveTo>
                    <a:pt x="62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62" y="34"/>
                    <a:pt x="62" y="34"/>
                    <a:pt x="62" y="34"/>
                  </a:cubicBezTo>
                  <a:lnTo>
                    <a:pt x="62" y="30"/>
                  </a:lnTo>
                  <a:close/>
                  <a:moveTo>
                    <a:pt x="40" y="63"/>
                  </a:moveTo>
                  <a:cubicBezTo>
                    <a:pt x="40" y="70"/>
                    <a:pt x="40" y="70"/>
                    <a:pt x="40" y="70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0" y="62"/>
                    <a:pt x="40" y="62"/>
                    <a:pt x="40" y="62"/>
                  </a:cubicBezTo>
                  <a:lnTo>
                    <a:pt x="40" y="63"/>
                  </a:lnTo>
                  <a:close/>
                  <a:moveTo>
                    <a:pt x="40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40" y="30"/>
                  </a:lnTo>
                  <a:close/>
                  <a:moveTo>
                    <a:pt x="28" y="69"/>
                  </a:moveTo>
                  <a:cubicBezTo>
                    <a:pt x="28" y="72"/>
                    <a:pt x="28" y="72"/>
                    <a:pt x="28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9"/>
                    <a:pt x="28" y="59"/>
                    <a:pt x="28" y="59"/>
                  </a:cubicBezTo>
                  <a:lnTo>
                    <a:pt x="28" y="69"/>
                  </a:lnTo>
                  <a:close/>
                  <a:moveTo>
                    <a:pt x="23" y="71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23" y="72"/>
                    <a:pt x="23" y="72"/>
                    <a:pt x="23" y="72"/>
                  </a:cubicBezTo>
                  <a:lnTo>
                    <a:pt x="23" y="71"/>
                  </a:lnTo>
                  <a:close/>
                  <a:moveTo>
                    <a:pt x="38" y="82"/>
                  </a:moveTo>
                  <a:cubicBezTo>
                    <a:pt x="17" y="82"/>
                    <a:pt x="17" y="82"/>
                    <a:pt x="17" y="82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38" y="93"/>
                    <a:pt x="38" y="93"/>
                    <a:pt x="38" y="93"/>
                  </a:cubicBezTo>
                  <a:lnTo>
                    <a:pt x="38" y="82"/>
                  </a:lnTo>
                  <a:close/>
                  <a:moveTo>
                    <a:pt x="47" y="95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47" y="97"/>
                    <a:pt x="47" y="97"/>
                    <a:pt x="47" y="97"/>
                  </a:cubicBezTo>
                  <a:lnTo>
                    <a:pt x="47" y="95"/>
                  </a:lnTo>
                  <a:close/>
                  <a:moveTo>
                    <a:pt x="51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51" y="95"/>
                    <a:pt x="51" y="95"/>
                    <a:pt x="51" y="95"/>
                  </a:cubicBezTo>
                  <a:lnTo>
                    <a:pt x="51" y="97"/>
                  </a:lnTo>
                  <a:close/>
                  <a:moveTo>
                    <a:pt x="54" y="93"/>
                  </a:moveTo>
                  <a:cubicBezTo>
                    <a:pt x="115" y="93"/>
                    <a:pt x="115" y="93"/>
                    <a:pt x="115" y="93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54" y="91"/>
                    <a:pt x="54" y="91"/>
                    <a:pt x="54" y="91"/>
                  </a:cubicBezTo>
                  <a:lnTo>
                    <a:pt x="54" y="93"/>
                  </a:lnTo>
                  <a:close/>
                  <a:moveTo>
                    <a:pt x="86" y="88"/>
                  </a:moveTo>
                  <a:cubicBezTo>
                    <a:pt x="115" y="88"/>
                    <a:pt x="115" y="88"/>
                    <a:pt x="115" y="88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86" y="87"/>
                    <a:pt x="86" y="87"/>
                    <a:pt x="86" y="87"/>
                  </a:cubicBezTo>
                  <a:lnTo>
                    <a:pt x="86" y="88"/>
                  </a:lnTo>
                  <a:close/>
                  <a:moveTo>
                    <a:pt x="79" y="84"/>
                  </a:moveTo>
                  <a:cubicBezTo>
                    <a:pt x="115" y="84"/>
                    <a:pt x="115" y="84"/>
                    <a:pt x="115" y="84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79" y="82"/>
                    <a:pt x="79" y="82"/>
                    <a:pt x="79" y="82"/>
                  </a:cubicBezTo>
                  <a:lnTo>
                    <a:pt x="79" y="84"/>
                  </a:lnTo>
                  <a:close/>
                  <a:moveTo>
                    <a:pt x="130" y="11"/>
                  </a:moveTo>
                  <a:cubicBezTo>
                    <a:pt x="130" y="109"/>
                    <a:pt x="130" y="109"/>
                    <a:pt x="130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3" y="125"/>
                    <a:pt x="94" y="126"/>
                    <a:pt x="94" y="127"/>
                  </a:cubicBezTo>
                  <a:cubicBezTo>
                    <a:pt x="94" y="129"/>
                    <a:pt x="93" y="130"/>
                    <a:pt x="91" y="130"/>
                  </a:cubicBezTo>
                  <a:cubicBezTo>
                    <a:pt x="90" y="130"/>
                    <a:pt x="89" y="129"/>
                    <a:pt x="89" y="127"/>
                  </a:cubicBezTo>
                  <a:cubicBezTo>
                    <a:pt x="89" y="127"/>
                    <a:pt x="89" y="127"/>
                    <a:pt x="89" y="12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26"/>
                    <a:pt x="68" y="126"/>
                    <a:pt x="68" y="127"/>
                  </a:cubicBezTo>
                  <a:cubicBezTo>
                    <a:pt x="68" y="129"/>
                    <a:pt x="67" y="130"/>
                    <a:pt x="66" y="130"/>
                  </a:cubicBezTo>
                  <a:cubicBezTo>
                    <a:pt x="64" y="130"/>
                    <a:pt x="63" y="129"/>
                    <a:pt x="63" y="127"/>
                  </a:cubicBezTo>
                  <a:cubicBezTo>
                    <a:pt x="63" y="126"/>
                    <a:pt x="64" y="126"/>
                    <a:pt x="64" y="125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9"/>
                    <a:pt x="41" y="130"/>
                    <a:pt x="40" y="130"/>
                  </a:cubicBezTo>
                  <a:cubicBezTo>
                    <a:pt x="38" y="130"/>
                    <a:pt x="37" y="129"/>
                    <a:pt x="37" y="127"/>
                  </a:cubicBezTo>
                  <a:cubicBezTo>
                    <a:pt x="37" y="126"/>
                    <a:pt x="38" y="125"/>
                    <a:pt x="40" y="125"/>
                  </a:cubicBezTo>
                  <a:cubicBezTo>
                    <a:pt x="40" y="125"/>
                    <a:pt x="41" y="125"/>
                    <a:pt x="41" y="125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11"/>
                    <a:pt x="132" y="11"/>
                    <a:pt x="132" y="11"/>
                  </a:cubicBezTo>
                  <a:lnTo>
                    <a:pt x="130" y="11"/>
                  </a:lnTo>
                  <a:close/>
                  <a:moveTo>
                    <a:pt x="12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26" y="109"/>
                    <a:pt x="126" y="109"/>
                    <a:pt x="126" y="109"/>
                  </a:cubicBezTo>
                  <a:lnTo>
                    <a:pt x="126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148"/>
            <p:cNvSpPr>
              <a:spLocks noEditPoints="1"/>
            </p:cNvSpPr>
            <p:nvPr/>
          </p:nvSpPr>
          <p:spPr bwMode="auto">
            <a:xfrm>
              <a:off x="3159125" y="536575"/>
              <a:ext cx="574675" cy="304800"/>
            </a:xfrm>
            <a:custGeom>
              <a:avLst/>
              <a:gdLst>
                <a:gd name="T0" fmla="*/ 156 w 181"/>
                <a:gd name="T1" fmla="*/ 20 h 96"/>
                <a:gd name="T2" fmla="*/ 148 w 181"/>
                <a:gd name="T3" fmla="*/ 34 h 96"/>
                <a:gd name="T4" fmla="*/ 135 w 181"/>
                <a:gd name="T5" fmla="*/ 45 h 96"/>
                <a:gd name="T6" fmla="*/ 101 w 181"/>
                <a:gd name="T7" fmla="*/ 41 h 96"/>
                <a:gd name="T8" fmla="*/ 86 w 181"/>
                <a:gd name="T9" fmla="*/ 60 h 96"/>
                <a:gd name="T10" fmla="*/ 85 w 181"/>
                <a:gd name="T11" fmla="*/ 20 h 96"/>
                <a:gd name="T12" fmla="*/ 110 w 181"/>
                <a:gd name="T13" fmla="*/ 9 h 96"/>
                <a:gd name="T14" fmla="*/ 137 w 181"/>
                <a:gd name="T15" fmla="*/ 7 h 96"/>
                <a:gd name="T16" fmla="*/ 95 w 181"/>
                <a:gd name="T17" fmla="*/ 18 h 96"/>
                <a:gd name="T18" fmla="*/ 91 w 181"/>
                <a:gd name="T19" fmla="*/ 31 h 96"/>
                <a:gd name="T20" fmla="*/ 102 w 181"/>
                <a:gd name="T21" fmla="*/ 29 h 96"/>
                <a:gd name="T22" fmla="*/ 109 w 181"/>
                <a:gd name="T23" fmla="*/ 33 h 96"/>
                <a:gd name="T24" fmla="*/ 110 w 181"/>
                <a:gd name="T25" fmla="*/ 68 h 96"/>
                <a:gd name="T26" fmla="*/ 159 w 181"/>
                <a:gd name="T27" fmla="*/ 61 h 96"/>
                <a:gd name="T28" fmla="*/ 79 w 181"/>
                <a:gd name="T29" fmla="*/ 19 h 96"/>
                <a:gd name="T30" fmla="*/ 154 w 181"/>
                <a:gd name="T31" fmla="*/ 37 h 96"/>
                <a:gd name="T32" fmla="*/ 179 w 181"/>
                <a:gd name="T33" fmla="*/ 83 h 96"/>
                <a:gd name="T34" fmla="*/ 37 w 181"/>
                <a:gd name="T35" fmla="*/ 44 h 96"/>
                <a:gd name="T36" fmla="*/ 152 w 181"/>
                <a:gd name="T37" fmla="*/ 49 h 96"/>
                <a:gd name="T38" fmla="*/ 153 w 181"/>
                <a:gd name="T39" fmla="*/ 59 h 96"/>
                <a:gd name="T40" fmla="*/ 154 w 181"/>
                <a:gd name="T41" fmla="*/ 50 h 96"/>
                <a:gd name="T42" fmla="*/ 151 w 181"/>
                <a:gd name="T43" fmla="*/ 64 h 96"/>
                <a:gd name="T44" fmla="*/ 156 w 181"/>
                <a:gd name="T45" fmla="*/ 60 h 96"/>
                <a:gd name="T46" fmla="*/ 160 w 181"/>
                <a:gd name="T47" fmla="*/ 62 h 96"/>
                <a:gd name="T48" fmla="*/ 167 w 181"/>
                <a:gd name="T49" fmla="*/ 73 h 96"/>
                <a:gd name="T50" fmla="*/ 157 w 181"/>
                <a:gd name="T51" fmla="*/ 81 h 96"/>
                <a:gd name="T52" fmla="*/ 161 w 181"/>
                <a:gd name="T53" fmla="*/ 59 h 96"/>
                <a:gd name="T54" fmla="*/ 181 w 181"/>
                <a:gd name="T55" fmla="*/ 89 h 96"/>
                <a:gd name="T56" fmla="*/ 151 w 181"/>
                <a:gd name="T57" fmla="*/ 50 h 96"/>
                <a:gd name="T58" fmla="*/ 153 w 181"/>
                <a:gd name="T59" fmla="*/ 65 h 96"/>
                <a:gd name="T60" fmla="*/ 156 w 181"/>
                <a:gd name="T61" fmla="*/ 33 h 96"/>
                <a:gd name="T62" fmla="*/ 45 w 181"/>
                <a:gd name="T63" fmla="*/ 49 h 96"/>
                <a:gd name="T64" fmla="*/ 139 w 181"/>
                <a:gd name="T65" fmla="*/ 54 h 96"/>
                <a:gd name="T66" fmla="*/ 120 w 181"/>
                <a:gd name="T67" fmla="*/ 2 h 96"/>
                <a:gd name="T68" fmla="*/ 87 w 181"/>
                <a:gd name="T69" fmla="*/ 13 h 96"/>
                <a:gd name="T70" fmla="*/ 138 w 181"/>
                <a:gd name="T71" fmla="*/ 57 h 96"/>
                <a:gd name="T72" fmla="*/ 145 w 181"/>
                <a:gd name="T73" fmla="*/ 56 h 96"/>
                <a:gd name="T74" fmla="*/ 39 w 181"/>
                <a:gd name="T75" fmla="*/ 23 h 96"/>
                <a:gd name="T76" fmla="*/ 42 w 181"/>
                <a:gd name="T77" fmla="*/ 6 h 96"/>
                <a:gd name="T78" fmla="*/ 41 w 181"/>
                <a:gd name="T79" fmla="*/ 8 h 96"/>
                <a:gd name="T80" fmla="*/ 35 w 181"/>
                <a:gd name="T81" fmla="*/ 9 h 96"/>
                <a:gd name="T82" fmla="*/ 51 w 181"/>
                <a:gd name="T83" fmla="*/ 18 h 96"/>
                <a:gd name="T84" fmla="*/ 34 w 181"/>
                <a:gd name="T85" fmla="*/ 14 h 96"/>
                <a:gd name="T86" fmla="*/ 36 w 181"/>
                <a:gd name="T87" fmla="*/ 11 h 96"/>
                <a:gd name="T88" fmla="*/ 41 w 181"/>
                <a:gd name="T89" fmla="*/ 88 h 96"/>
                <a:gd name="T90" fmla="*/ 35 w 181"/>
                <a:gd name="T91" fmla="*/ 13 h 96"/>
                <a:gd name="T92" fmla="*/ 170 w 181"/>
                <a:gd name="T93" fmla="*/ 64 h 96"/>
                <a:gd name="T94" fmla="*/ 85 w 181"/>
                <a:gd name="T95" fmla="*/ 32 h 96"/>
                <a:gd name="T96" fmla="*/ 94 w 181"/>
                <a:gd name="T97" fmla="*/ 31 h 96"/>
                <a:gd name="T98" fmla="*/ 160 w 181"/>
                <a:gd name="T99" fmla="*/ 26 h 96"/>
                <a:gd name="T100" fmla="*/ 106 w 181"/>
                <a:gd name="T101" fmla="*/ 8 h 96"/>
                <a:gd name="T102" fmla="*/ 41 w 181"/>
                <a:gd name="T103" fmla="*/ 88 h 96"/>
                <a:gd name="T104" fmla="*/ 43 w 181"/>
                <a:gd name="T105" fmla="*/ 93 h 96"/>
                <a:gd name="T106" fmla="*/ 17 w 181"/>
                <a:gd name="T107" fmla="*/ 42 h 96"/>
                <a:gd name="T108" fmla="*/ 10 w 181"/>
                <a:gd name="T109" fmla="*/ 19 h 96"/>
                <a:gd name="T110" fmla="*/ 28 w 181"/>
                <a:gd name="T111" fmla="*/ 13 h 96"/>
                <a:gd name="T112" fmla="*/ 40 w 181"/>
                <a:gd name="T113" fmla="*/ 11 h 96"/>
                <a:gd name="T114" fmla="*/ 38 w 181"/>
                <a:gd name="T115" fmla="*/ 18 h 96"/>
                <a:gd name="T116" fmla="*/ 45 w 181"/>
                <a:gd name="T117" fmla="*/ 28 h 96"/>
                <a:gd name="T118" fmla="*/ 26 w 181"/>
                <a:gd name="T119" fmla="*/ 39 h 96"/>
                <a:gd name="T120" fmla="*/ 54 w 181"/>
                <a:gd name="T121" fmla="*/ 5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" h="96">
                  <a:moveTo>
                    <a:pt x="146" y="32"/>
                  </a:moveTo>
                  <a:cubicBezTo>
                    <a:pt x="146" y="32"/>
                    <a:pt x="146" y="32"/>
                    <a:pt x="146" y="32"/>
                  </a:cubicBezTo>
                  <a:close/>
                  <a:moveTo>
                    <a:pt x="29" y="44"/>
                  </a:moveTo>
                  <a:cubicBezTo>
                    <a:pt x="29" y="44"/>
                    <a:pt x="29" y="44"/>
                    <a:pt x="29" y="44"/>
                  </a:cubicBezTo>
                  <a:close/>
                  <a:moveTo>
                    <a:pt x="38" y="50"/>
                  </a:moveTo>
                  <a:cubicBezTo>
                    <a:pt x="38" y="50"/>
                    <a:pt x="38" y="50"/>
                    <a:pt x="38" y="50"/>
                  </a:cubicBezTo>
                  <a:close/>
                  <a:moveTo>
                    <a:pt x="85" y="25"/>
                  </a:moveTo>
                  <a:cubicBezTo>
                    <a:pt x="85" y="25"/>
                    <a:pt x="85" y="25"/>
                    <a:pt x="85" y="25"/>
                  </a:cubicBezTo>
                  <a:close/>
                  <a:moveTo>
                    <a:pt x="88" y="50"/>
                  </a:moveTo>
                  <a:cubicBezTo>
                    <a:pt x="88" y="50"/>
                    <a:pt x="88" y="50"/>
                    <a:pt x="88" y="50"/>
                  </a:cubicBezTo>
                  <a:close/>
                  <a:moveTo>
                    <a:pt x="168" y="9"/>
                  </a:moveTo>
                  <a:cubicBezTo>
                    <a:pt x="168" y="9"/>
                    <a:pt x="169" y="10"/>
                    <a:pt x="169" y="10"/>
                  </a:cubicBezTo>
                  <a:cubicBezTo>
                    <a:pt x="168" y="11"/>
                    <a:pt x="167" y="11"/>
                    <a:pt x="166" y="10"/>
                  </a:cubicBezTo>
                  <a:cubicBezTo>
                    <a:pt x="165" y="10"/>
                    <a:pt x="164" y="11"/>
                    <a:pt x="164" y="11"/>
                  </a:cubicBezTo>
                  <a:cubicBezTo>
                    <a:pt x="163" y="10"/>
                    <a:pt x="163" y="11"/>
                    <a:pt x="163" y="10"/>
                  </a:cubicBezTo>
                  <a:cubicBezTo>
                    <a:pt x="163" y="10"/>
                    <a:pt x="163" y="11"/>
                    <a:pt x="163" y="11"/>
                  </a:cubicBezTo>
                  <a:cubicBezTo>
                    <a:pt x="163" y="12"/>
                    <a:pt x="163" y="12"/>
                    <a:pt x="162" y="13"/>
                  </a:cubicBezTo>
                  <a:cubicBezTo>
                    <a:pt x="163" y="13"/>
                    <a:pt x="165" y="14"/>
                    <a:pt x="164" y="15"/>
                  </a:cubicBezTo>
                  <a:cubicBezTo>
                    <a:pt x="165" y="15"/>
                    <a:pt x="163" y="15"/>
                    <a:pt x="163" y="15"/>
                  </a:cubicBezTo>
                  <a:cubicBezTo>
                    <a:pt x="162" y="16"/>
                    <a:pt x="162" y="17"/>
                    <a:pt x="161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0" y="17"/>
                    <a:pt x="160" y="18"/>
                    <a:pt x="159" y="18"/>
                  </a:cubicBezTo>
                  <a:cubicBezTo>
                    <a:pt x="158" y="18"/>
                    <a:pt x="158" y="19"/>
                    <a:pt x="159" y="20"/>
                  </a:cubicBezTo>
                  <a:cubicBezTo>
                    <a:pt x="159" y="20"/>
                    <a:pt x="160" y="21"/>
                    <a:pt x="160" y="21"/>
                  </a:cubicBezTo>
                  <a:cubicBezTo>
                    <a:pt x="160" y="21"/>
                    <a:pt x="159" y="22"/>
                    <a:pt x="160" y="22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60" y="22"/>
                    <a:pt x="160" y="25"/>
                    <a:pt x="160" y="25"/>
                  </a:cubicBezTo>
                  <a:cubicBezTo>
                    <a:pt x="159" y="24"/>
                    <a:pt x="158" y="23"/>
                    <a:pt x="157" y="22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7" y="19"/>
                    <a:pt x="158" y="16"/>
                    <a:pt x="157" y="16"/>
                  </a:cubicBezTo>
                  <a:cubicBezTo>
                    <a:pt x="157" y="16"/>
                    <a:pt x="157" y="17"/>
                    <a:pt x="156" y="18"/>
                  </a:cubicBezTo>
                  <a:cubicBezTo>
                    <a:pt x="155" y="17"/>
                    <a:pt x="156" y="17"/>
                    <a:pt x="154" y="17"/>
                  </a:cubicBezTo>
                  <a:cubicBezTo>
                    <a:pt x="153" y="17"/>
                    <a:pt x="155" y="19"/>
                    <a:pt x="155" y="19"/>
                  </a:cubicBezTo>
                  <a:cubicBezTo>
                    <a:pt x="154" y="20"/>
                    <a:pt x="152" y="18"/>
                    <a:pt x="151" y="19"/>
                  </a:cubicBezTo>
                  <a:cubicBezTo>
                    <a:pt x="150" y="20"/>
                    <a:pt x="149" y="18"/>
                    <a:pt x="149" y="20"/>
                  </a:cubicBezTo>
                  <a:cubicBezTo>
                    <a:pt x="149" y="20"/>
                    <a:pt x="148" y="21"/>
                    <a:pt x="148" y="22"/>
                  </a:cubicBezTo>
                  <a:cubicBezTo>
                    <a:pt x="148" y="22"/>
                    <a:pt x="150" y="23"/>
                    <a:pt x="150" y="23"/>
                  </a:cubicBezTo>
                  <a:cubicBezTo>
                    <a:pt x="150" y="23"/>
                    <a:pt x="150" y="22"/>
                    <a:pt x="151" y="23"/>
                  </a:cubicBezTo>
                  <a:cubicBezTo>
                    <a:pt x="152" y="24"/>
                    <a:pt x="152" y="23"/>
                    <a:pt x="152" y="23"/>
                  </a:cubicBezTo>
                  <a:cubicBezTo>
                    <a:pt x="152" y="23"/>
                    <a:pt x="152" y="23"/>
                    <a:pt x="152" y="22"/>
                  </a:cubicBezTo>
                  <a:cubicBezTo>
                    <a:pt x="152" y="22"/>
                    <a:pt x="154" y="26"/>
                    <a:pt x="155" y="26"/>
                  </a:cubicBezTo>
                  <a:cubicBezTo>
                    <a:pt x="155" y="26"/>
                    <a:pt x="154" y="26"/>
                    <a:pt x="154" y="26"/>
                  </a:cubicBezTo>
                  <a:cubicBezTo>
                    <a:pt x="154" y="26"/>
                    <a:pt x="155" y="28"/>
                    <a:pt x="156" y="2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4" y="28"/>
                    <a:pt x="154" y="25"/>
                    <a:pt x="152" y="24"/>
                  </a:cubicBezTo>
                  <a:cubicBezTo>
                    <a:pt x="152" y="25"/>
                    <a:pt x="153" y="26"/>
                    <a:pt x="153" y="27"/>
                  </a:cubicBezTo>
                  <a:cubicBezTo>
                    <a:pt x="153" y="28"/>
                    <a:pt x="153" y="29"/>
                    <a:pt x="153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0" y="30"/>
                    <a:pt x="151" y="31"/>
                  </a:cubicBezTo>
                  <a:cubicBezTo>
                    <a:pt x="151" y="31"/>
                    <a:pt x="151" y="32"/>
                    <a:pt x="150" y="32"/>
                  </a:cubicBezTo>
                  <a:cubicBezTo>
                    <a:pt x="150" y="32"/>
                    <a:pt x="151" y="33"/>
                    <a:pt x="151" y="33"/>
                  </a:cubicBezTo>
                  <a:cubicBezTo>
                    <a:pt x="152" y="33"/>
                    <a:pt x="153" y="36"/>
                    <a:pt x="151" y="35"/>
                  </a:cubicBezTo>
                  <a:cubicBezTo>
                    <a:pt x="152" y="35"/>
                    <a:pt x="149" y="32"/>
                    <a:pt x="149" y="32"/>
                  </a:cubicBezTo>
                  <a:cubicBezTo>
                    <a:pt x="148" y="31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1"/>
                  </a:cubicBezTo>
                  <a:cubicBezTo>
                    <a:pt x="147" y="31"/>
                    <a:pt x="145" y="32"/>
                    <a:pt x="146" y="32"/>
                  </a:cubicBezTo>
                  <a:cubicBezTo>
                    <a:pt x="146" y="33"/>
                    <a:pt x="149" y="33"/>
                    <a:pt x="148" y="34"/>
                  </a:cubicBezTo>
                  <a:cubicBezTo>
                    <a:pt x="148" y="34"/>
                    <a:pt x="147" y="34"/>
                    <a:pt x="147" y="35"/>
                  </a:cubicBezTo>
                  <a:cubicBezTo>
                    <a:pt x="148" y="35"/>
                    <a:pt x="149" y="36"/>
                    <a:pt x="150" y="37"/>
                  </a:cubicBezTo>
                  <a:cubicBezTo>
                    <a:pt x="150" y="37"/>
                    <a:pt x="149" y="37"/>
                    <a:pt x="149" y="38"/>
                  </a:cubicBezTo>
                  <a:cubicBezTo>
                    <a:pt x="149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9"/>
                    <a:pt x="150" y="40"/>
                    <a:pt x="150" y="40"/>
                  </a:cubicBezTo>
                  <a:cubicBezTo>
                    <a:pt x="150" y="40"/>
                    <a:pt x="149" y="41"/>
                    <a:pt x="149" y="41"/>
                  </a:cubicBezTo>
                  <a:cubicBezTo>
                    <a:pt x="148" y="42"/>
                    <a:pt x="147" y="43"/>
                    <a:pt x="146" y="43"/>
                  </a:cubicBezTo>
                  <a:cubicBezTo>
                    <a:pt x="145" y="43"/>
                    <a:pt x="145" y="44"/>
                    <a:pt x="145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4"/>
                    <a:pt x="144" y="44"/>
                    <a:pt x="143" y="44"/>
                  </a:cubicBezTo>
                  <a:cubicBezTo>
                    <a:pt x="141" y="45"/>
                    <a:pt x="143" y="46"/>
                    <a:pt x="144" y="48"/>
                  </a:cubicBezTo>
                  <a:cubicBezTo>
                    <a:pt x="146" y="49"/>
                    <a:pt x="144" y="51"/>
                    <a:pt x="143" y="51"/>
                  </a:cubicBezTo>
                  <a:cubicBezTo>
                    <a:pt x="143" y="52"/>
                    <a:pt x="143" y="52"/>
                    <a:pt x="142" y="52"/>
                  </a:cubicBezTo>
                  <a:cubicBezTo>
                    <a:pt x="142" y="52"/>
                    <a:pt x="142" y="51"/>
                    <a:pt x="142" y="51"/>
                  </a:cubicBezTo>
                  <a:cubicBezTo>
                    <a:pt x="142" y="51"/>
                    <a:pt x="142" y="52"/>
                    <a:pt x="142" y="51"/>
                  </a:cubicBezTo>
                  <a:cubicBezTo>
                    <a:pt x="142" y="51"/>
                    <a:pt x="140" y="50"/>
                    <a:pt x="140" y="49"/>
                  </a:cubicBezTo>
                  <a:cubicBezTo>
                    <a:pt x="139" y="49"/>
                    <a:pt x="139" y="50"/>
                    <a:pt x="139" y="51"/>
                  </a:cubicBezTo>
                  <a:cubicBezTo>
                    <a:pt x="139" y="52"/>
                    <a:pt x="140" y="53"/>
                    <a:pt x="140" y="54"/>
                  </a:cubicBezTo>
                  <a:cubicBezTo>
                    <a:pt x="141" y="54"/>
                    <a:pt x="141" y="56"/>
                    <a:pt x="142" y="57"/>
                  </a:cubicBezTo>
                  <a:cubicBezTo>
                    <a:pt x="142" y="57"/>
                    <a:pt x="142" y="57"/>
                    <a:pt x="142" y="58"/>
                  </a:cubicBezTo>
                  <a:cubicBezTo>
                    <a:pt x="139" y="57"/>
                    <a:pt x="141" y="55"/>
                    <a:pt x="139" y="53"/>
                  </a:cubicBezTo>
                  <a:cubicBezTo>
                    <a:pt x="138" y="53"/>
                    <a:pt x="138" y="52"/>
                    <a:pt x="138" y="51"/>
                  </a:cubicBezTo>
                  <a:cubicBezTo>
                    <a:pt x="138" y="51"/>
                    <a:pt x="138" y="50"/>
                    <a:pt x="138" y="50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8" y="48"/>
                    <a:pt x="138" y="47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6" y="48"/>
                    <a:pt x="135" y="45"/>
                    <a:pt x="135" y="45"/>
                  </a:cubicBezTo>
                  <a:cubicBezTo>
                    <a:pt x="134" y="44"/>
                    <a:pt x="134" y="44"/>
                    <a:pt x="133" y="43"/>
                  </a:cubicBezTo>
                  <a:cubicBezTo>
                    <a:pt x="133" y="43"/>
                    <a:pt x="131" y="43"/>
                    <a:pt x="131" y="44"/>
                  </a:cubicBezTo>
                  <a:cubicBezTo>
                    <a:pt x="131" y="44"/>
                    <a:pt x="129" y="46"/>
                    <a:pt x="128" y="47"/>
                  </a:cubicBezTo>
                  <a:cubicBezTo>
                    <a:pt x="128" y="47"/>
                    <a:pt x="128" y="48"/>
                    <a:pt x="128" y="47"/>
                  </a:cubicBezTo>
                  <a:cubicBezTo>
                    <a:pt x="127" y="48"/>
                    <a:pt x="128" y="49"/>
                    <a:pt x="127" y="50"/>
                  </a:cubicBezTo>
                  <a:cubicBezTo>
                    <a:pt x="127" y="50"/>
                    <a:pt x="127" y="53"/>
                    <a:pt x="126" y="53"/>
                  </a:cubicBezTo>
                  <a:cubicBezTo>
                    <a:pt x="125" y="53"/>
                    <a:pt x="124" y="49"/>
                    <a:pt x="124" y="48"/>
                  </a:cubicBezTo>
                  <a:cubicBezTo>
                    <a:pt x="123" y="47"/>
                    <a:pt x="123" y="45"/>
                    <a:pt x="122" y="44"/>
                  </a:cubicBezTo>
                  <a:cubicBezTo>
                    <a:pt x="122" y="44"/>
                    <a:pt x="121" y="44"/>
                    <a:pt x="121" y="44"/>
                  </a:cubicBezTo>
                  <a:cubicBezTo>
                    <a:pt x="121" y="44"/>
                    <a:pt x="120" y="43"/>
                    <a:pt x="121" y="43"/>
                  </a:cubicBezTo>
                  <a:cubicBezTo>
                    <a:pt x="120" y="42"/>
                    <a:pt x="119" y="42"/>
                    <a:pt x="119" y="41"/>
                  </a:cubicBezTo>
                  <a:cubicBezTo>
                    <a:pt x="119" y="41"/>
                    <a:pt x="116" y="41"/>
                    <a:pt x="116" y="41"/>
                  </a:cubicBezTo>
                  <a:cubicBezTo>
                    <a:pt x="115" y="41"/>
                    <a:pt x="114" y="41"/>
                    <a:pt x="113" y="40"/>
                  </a:cubicBezTo>
                  <a:cubicBezTo>
                    <a:pt x="112" y="40"/>
                    <a:pt x="111" y="41"/>
                    <a:pt x="111" y="40"/>
                  </a:cubicBezTo>
                  <a:cubicBezTo>
                    <a:pt x="110" y="39"/>
                    <a:pt x="110" y="39"/>
                    <a:pt x="109" y="38"/>
                  </a:cubicBezTo>
                  <a:cubicBezTo>
                    <a:pt x="109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9"/>
                    <a:pt x="110" y="42"/>
                    <a:pt x="111" y="42"/>
                  </a:cubicBezTo>
                  <a:cubicBezTo>
                    <a:pt x="112" y="42"/>
                    <a:pt x="112" y="41"/>
                    <a:pt x="113" y="40"/>
                  </a:cubicBezTo>
                  <a:cubicBezTo>
                    <a:pt x="113" y="42"/>
                    <a:pt x="113" y="42"/>
                    <a:pt x="115" y="43"/>
                  </a:cubicBezTo>
                  <a:cubicBezTo>
                    <a:pt x="115" y="44"/>
                    <a:pt x="114" y="45"/>
                    <a:pt x="113" y="45"/>
                  </a:cubicBezTo>
                  <a:cubicBezTo>
                    <a:pt x="112" y="47"/>
                    <a:pt x="111" y="48"/>
                    <a:pt x="109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8" y="49"/>
                    <a:pt x="107" y="49"/>
                    <a:pt x="106" y="50"/>
                  </a:cubicBezTo>
                  <a:cubicBezTo>
                    <a:pt x="106" y="50"/>
                    <a:pt x="106" y="49"/>
                    <a:pt x="105" y="49"/>
                  </a:cubicBezTo>
                  <a:cubicBezTo>
                    <a:pt x="105" y="47"/>
                    <a:pt x="105" y="47"/>
                    <a:pt x="104" y="45"/>
                  </a:cubicBezTo>
                  <a:cubicBezTo>
                    <a:pt x="103" y="44"/>
                    <a:pt x="102" y="43"/>
                    <a:pt x="102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0" y="40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0" y="40"/>
                    <a:pt x="101" y="41"/>
                    <a:pt x="101" y="42"/>
                  </a:cubicBezTo>
                  <a:cubicBezTo>
                    <a:pt x="101" y="43"/>
                    <a:pt x="102" y="46"/>
                    <a:pt x="103" y="46"/>
                  </a:cubicBezTo>
                  <a:cubicBezTo>
                    <a:pt x="103" y="46"/>
                    <a:pt x="103" y="47"/>
                    <a:pt x="103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9"/>
                    <a:pt x="106" y="49"/>
                    <a:pt x="105" y="50"/>
                  </a:cubicBezTo>
                  <a:cubicBezTo>
                    <a:pt x="106" y="50"/>
                    <a:pt x="107" y="51"/>
                    <a:pt x="108" y="51"/>
                  </a:cubicBezTo>
                  <a:cubicBezTo>
                    <a:pt x="108" y="51"/>
                    <a:pt x="110" y="50"/>
                    <a:pt x="110" y="50"/>
                  </a:cubicBezTo>
                  <a:cubicBezTo>
                    <a:pt x="111" y="51"/>
                    <a:pt x="109" y="54"/>
                    <a:pt x="109" y="55"/>
                  </a:cubicBezTo>
                  <a:cubicBezTo>
                    <a:pt x="107" y="56"/>
                    <a:pt x="106" y="58"/>
                    <a:pt x="104" y="60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3"/>
                    <a:pt x="104" y="68"/>
                    <a:pt x="104" y="68"/>
                  </a:cubicBezTo>
                  <a:cubicBezTo>
                    <a:pt x="104" y="69"/>
                    <a:pt x="103" y="69"/>
                    <a:pt x="102" y="70"/>
                  </a:cubicBezTo>
                  <a:cubicBezTo>
                    <a:pt x="101" y="71"/>
                    <a:pt x="100" y="71"/>
                    <a:pt x="100" y="72"/>
                  </a:cubicBezTo>
                  <a:cubicBezTo>
                    <a:pt x="101" y="73"/>
                    <a:pt x="101" y="74"/>
                    <a:pt x="101" y="75"/>
                  </a:cubicBezTo>
                  <a:cubicBezTo>
                    <a:pt x="100" y="75"/>
                    <a:pt x="99" y="75"/>
                    <a:pt x="99" y="76"/>
                  </a:cubicBezTo>
                  <a:cubicBezTo>
                    <a:pt x="99" y="76"/>
                    <a:pt x="99" y="78"/>
                    <a:pt x="98" y="79"/>
                  </a:cubicBezTo>
                  <a:cubicBezTo>
                    <a:pt x="96" y="80"/>
                    <a:pt x="93" y="82"/>
                    <a:pt x="91" y="81"/>
                  </a:cubicBezTo>
                  <a:cubicBezTo>
                    <a:pt x="91" y="81"/>
                    <a:pt x="91" y="81"/>
                    <a:pt x="90" y="81"/>
                  </a:cubicBezTo>
                  <a:cubicBezTo>
                    <a:pt x="90" y="80"/>
                    <a:pt x="90" y="78"/>
                    <a:pt x="90" y="78"/>
                  </a:cubicBezTo>
                  <a:cubicBezTo>
                    <a:pt x="89" y="77"/>
                    <a:pt x="89" y="76"/>
                    <a:pt x="88" y="75"/>
                  </a:cubicBezTo>
                  <a:cubicBezTo>
                    <a:pt x="88" y="74"/>
                    <a:pt x="88" y="73"/>
                    <a:pt x="87" y="71"/>
                  </a:cubicBezTo>
                  <a:cubicBezTo>
                    <a:pt x="86" y="70"/>
                    <a:pt x="88" y="68"/>
                    <a:pt x="87" y="67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4"/>
                    <a:pt x="88" y="64"/>
                  </a:cubicBezTo>
                  <a:cubicBezTo>
                    <a:pt x="88" y="63"/>
                    <a:pt x="87" y="62"/>
                    <a:pt x="87" y="62"/>
                  </a:cubicBezTo>
                  <a:cubicBezTo>
                    <a:pt x="87" y="62"/>
                    <a:pt x="86" y="60"/>
                    <a:pt x="86" y="60"/>
                  </a:cubicBezTo>
                  <a:cubicBezTo>
                    <a:pt x="85" y="59"/>
                    <a:pt x="85" y="59"/>
                    <a:pt x="86" y="58"/>
                  </a:cubicBezTo>
                  <a:cubicBezTo>
                    <a:pt x="86" y="58"/>
                    <a:pt x="86" y="56"/>
                    <a:pt x="86" y="56"/>
                  </a:cubicBezTo>
                  <a:cubicBezTo>
                    <a:pt x="85" y="56"/>
                    <a:pt x="85" y="55"/>
                    <a:pt x="85" y="55"/>
                  </a:cubicBezTo>
                  <a:cubicBezTo>
                    <a:pt x="84" y="56"/>
                    <a:pt x="84" y="55"/>
                    <a:pt x="83" y="54"/>
                  </a:cubicBezTo>
                  <a:cubicBezTo>
                    <a:pt x="82" y="54"/>
                    <a:pt x="82" y="54"/>
                    <a:pt x="81" y="54"/>
                  </a:cubicBezTo>
                  <a:cubicBezTo>
                    <a:pt x="80" y="55"/>
                    <a:pt x="77" y="55"/>
                    <a:pt x="75" y="55"/>
                  </a:cubicBezTo>
                  <a:cubicBezTo>
                    <a:pt x="75" y="55"/>
                    <a:pt x="72" y="53"/>
                    <a:pt x="72" y="53"/>
                  </a:cubicBezTo>
                  <a:cubicBezTo>
                    <a:pt x="72" y="52"/>
                    <a:pt x="71" y="51"/>
                    <a:pt x="71" y="51"/>
                  </a:cubicBezTo>
                  <a:cubicBezTo>
                    <a:pt x="70" y="50"/>
                    <a:pt x="70" y="49"/>
                    <a:pt x="70" y="48"/>
                  </a:cubicBezTo>
                  <a:cubicBezTo>
                    <a:pt x="70" y="47"/>
                    <a:pt x="71" y="45"/>
                    <a:pt x="70" y="44"/>
                  </a:cubicBezTo>
                  <a:cubicBezTo>
                    <a:pt x="69" y="43"/>
                    <a:pt x="71" y="42"/>
                    <a:pt x="72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3" y="39"/>
                    <a:pt x="73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5" y="37"/>
                    <a:pt x="74" y="36"/>
                    <a:pt x="75" y="36"/>
                  </a:cubicBezTo>
                  <a:cubicBezTo>
                    <a:pt x="76" y="35"/>
                    <a:pt x="77" y="34"/>
                    <a:pt x="77" y="34"/>
                  </a:cubicBezTo>
                  <a:cubicBezTo>
                    <a:pt x="76" y="34"/>
                    <a:pt x="77" y="33"/>
                    <a:pt x="76" y="33"/>
                  </a:cubicBezTo>
                  <a:cubicBezTo>
                    <a:pt x="75" y="33"/>
                    <a:pt x="75" y="32"/>
                    <a:pt x="75" y="32"/>
                  </a:cubicBezTo>
                  <a:cubicBezTo>
                    <a:pt x="75" y="30"/>
                    <a:pt x="75" y="29"/>
                    <a:pt x="77" y="29"/>
                  </a:cubicBezTo>
                  <a:cubicBezTo>
                    <a:pt x="77" y="29"/>
                    <a:pt x="82" y="29"/>
                    <a:pt x="80" y="27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5"/>
                    <a:pt x="79" y="26"/>
                    <a:pt x="79" y="25"/>
                  </a:cubicBezTo>
                  <a:cubicBezTo>
                    <a:pt x="80" y="25"/>
                    <a:pt x="79" y="25"/>
                    <a:pt x="80" y="25"/>
                  </a:cubicBezTo>
                  <a:cubicBezTo>
                    <a:pt x="80" y="24"/>
                    <a:pt x="81" y="25"/>
                    <a:pt x="81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3"/>
                    <a:pt x="83" y="23"/>
                    <a:pt x="83" y="23"/>
                  </a:cubicBezTo>
                  <a:cubicBezTo>
                    <a:pt x="83" y="23"/>
                    <a:pt x="83" y="23"/>
                    <a:pt x="84" y="23"/>
                  </a:cubicBezTo>
                  <a:cubicBezTo>
                    <a:pt x="83" y="22"/>
                    <a:pt x="86" y="22"/>
                    <a:pt x="85" y="21"/>
                  </a:cubicBezTo>
                  <a:cubicBezTo>
                    <a:pt x="85" y="22"/>
                    <a:pt x="84" y="20"/>
                    <a:pt x="85" y="20"/>
                  </a:cubicBezTo>
                  <a:cubicBezTo>
                    <a:pt x="85" y="19"/>
                    <a:pt x="87" y="21"/>
                    <a:pt x="86" y="21"/>
                  </a:cubicBezTo>
                  <a:cubicBezTo>
                    <a:pt x="88" y="21"/>
                    <a:pt x="86" y="19"/>
                    <a:pt x="86" y="19"/>
                  </a:cubicBezTo>
                  <a:cubicBezTo>
                    <a:pt x="86" y="19"/>
                    <a:pt x="85" y="19"/>
                    <a:pt x="85" y="19"/>
                  </a:cubicBezTo>
                  <a:cubicBezTo>
                    <a:pt x="84" y="19"/>
                    <a:pt x="83" y="18"/>
                    <a:pt x="84" y="17"/>
                  </a:cubicBezTo>
                  <a:cubicBezTo>
                    <a:pt x="85" y="16"/>
                    <a:pt x="88" y="15"/>
                    <a:pt x="88" y="13"/>
                  </a:cubicBezTo>
                  <a:cubicBezTo>
                    <a:pt x="88" y="13"/>
                    <a:pt x="88" y="13"/>
                    <a:pt x="87" y="13"/>
                  </a:cubicBezTo>
                  <a:cubicBezTo>
                    <a:pt x="87" y="13"/>
                    <a:pt x="89" y="13"/>
                    <a:pt x="89" y="13"/>
                  </a:cubicBezTo>
                  <a:cubicBezTo>
                    <a:pt x="89" y="12"/>
                    <a:pt x="90" y="12"/>
                    <a:pt x="90" y="12"/>
                  </a:cubicBezTo>
                  <a:cubicBezTo>
                    <a:pt x="90" y="12"/>
                    <a:pt x="92" y="11"/>
                    <a:pt x="93" y="11"/>
                  </a:cubicBezTo>
                  <a:cubicBezTo>
                    <a:pt x="93" y="11"/>
                    <a:pt x="94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6" y="13"/>
                    <a:pt x="97" y="13"/>
                    <a:pt x="98" y="13"/>
                  </a:cubicBezTo>
                  <a:cubicBezTo>
                    <a:pt x="98" y="13"/>
                    <a:pt x="99" y="13"/>
                    <a:pt x="99" y="13"/>
                  </a:cubicBezTo>
                  <a:cubicBezTo>
                    <a:pt x="99" y="14"/>
                    <a:pt x="100" y="13"/>
                    <a:pt x="100" y="14"/>
                  </a:cubicBezTo>
                  <a:cubicBezTo>
                    <a:pt x="100" y="15"/>
                    <a:pt x="97" y="14"/>
                    <a:pt x="97" y="14"/>
                  </a:cubicBezTo>
                  <a:cubicBezTo>
                    <a:pt x="97" y="15"/>
                    <a:pt x="97" y="16"/>
                    <a:pt x="98" y="16"/>
                  </a:cubicBezTo>
                  <a:cubicBezTo>
                    <a:pt x="98" y="16"/>
                    <a:pt x="98" y="15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99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0" y="13"/>
                    <a:pt x="100" y="13"/>
                  </a:cubicBezTo>
                  <a:cubicBezTo>
                    <a:pt x="101" y="12"/>
                    <a:pt x="102" y="13"/>
                    <a:pt x="102" y="14"/>
                  </a:cubicBezTo>
                  <a:cubicBezTo>
                    <a:pt x="102" y="14"/>
                    <a:pt x="103" y="14"/>
                    <a:pt x="103" y="13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6" y="12"/>
                    <a:pt x="107" y="12"/>
                    <a:pt x="107" y="12"/>
                  </a:cubicBezTo>
                  <a:cubicBezTo>
                    <a:pt x="107" y="12"/>
                    <a:pt x="106" y="12"/>
                    <a:pt x="106" y="11"/>
                  </a:cubicBezTo>
                  <a:cubicBezTo>
                    <a:pt x="106" y="11"/>
                    <a:pt x="111" y="11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0" y="11"/>
                    <a:pt x="109" y="10"/>
                    <a:pt x="110" y="9"/>
                  </a:cubicBezTo>
                  <a:cubicBezTo>
                    <a:pt x="109" y="10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1" y="8"/>
                    <a:pt x="112" y="8"/>
                  </a:cubicBezTo>
                  <a:cubicBezTo>
                    <a:pt x="112" y="9"/>
                    <a:pt x="112" y="9"/>
                    <a:pt x="112" y="10"/>
                  </a:cubicBezTo>
                  <a:cubicBezTo>
                    <a:pt x="113" y="11"/>
                    <a:pt x="114" y="13"/>
                    <a:pt x="113" y="13"/>
                  </a:cubicBezTo>
                  <a:cubicBezTo>
                    <a:pt x="114" y="13"/>
                    <a:pt x="113" y="12"/>
                    <a:pt x="113" y="11"/>
                  </a:cubicBezTo>
                  <a:cubicBezTo>
                    <a:pt x="113" y="11"/>
                    <a:pt x="114" y="11"/>
                    <a:pt x="114" y="11"/>
                  </a:cubicBezTo>
                  <a:cubicBezTo>
                    <a:pt x="113" y="11"/>
                    <a:pt x="111" y="9"/>
                    <a:pt x="112" y="8"/>
                  </a:cubicBezTo>
                  <a:cubicBezTo>
                    <a:pt x="113" y="8"/>
                    <a:pt x="113" y="8"/>
                    <a:pt x="112" y="8"/>
                  </a:cubicBezTo>
                  <a:cubicBezTo>
                    <a:pt x="112" y="7"/>
                    <a:pt x="113" y="8"/>
                    <a:pt x="113" y="8"/>
                  </a:cubicBezTo>
                  <a:cubicBezTo>
                    <a:pt x="113" y="8"/>
                    <a:pt x="113" y="9"/>
                    <a:pt x="113" y="9"/>
                  </a:cubicBezTo>
                  <a:cubicBezTo>
                    <a:pt x="113" y="9"/>
                    <a:pt x="113" y="8"/>
                    <a:pt x="113" y="8"/>
                  </a:cubicBezTo>
                  <a:cubicBezTo>
                    <a:pt x="114" y="8"/>
                    <a:pt x="115" y="8"/>
                    <a:pt x="116" y="8"/>
                  </a:cubicBezTo>
                  <a:cubicBezTo>
                    <a:pt x="115" y="7"/>
                    <a:pt x="114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6" y="5"/>
                    <a:pt x="118" y="4"/>
                    <a:pt x="119" y="4"/>
                  </a:cubicBezTo>
                  <a:cubicBezTo>
                    <a:pt x="119" y="3"/>
                    <a:pt x="121" y="2"/>
                    <a:pt x="121" y="2"/>
                  </a:cubicBezTo>
                  <a:cubicBezTo>
                    <a:pt x="122" y="2"/>
                    <a:pt x="122" y="1"/>
                    <a:pt x="122" y="1"/>
                  </a:cubicBezTo>
                  <a:cubicBezTo>
                    <a:pt x="122" y="1"/>
                    <a:pt x="124" y="0"/>
                    <a:pt x="123" y="1"/>
                  </a:cubicBezTo>
                  <a:cubicBezTo>
                    <a:pt x="123" y="1"/>
                    <a:pt x="125" y="2"/>
                    <a:pt x="125" y="2"/>
                  </a:cubicBezTo>
                  <a:cubicBezTo>
                    <a:pt x="127" y="3"/>
                    <a:pt x="127" y="4"/>
                    <a:pt x="125" y="6"/>
                  </a:cubicBezTo>
                  <a:cubicBezTo>
                    <a:pt x="126" y="6"/>
                    <a:pt x="126" y="5"/>
                    <a:pt x="127" y="5"/>
                  </a:cubicBezTo>
                  <a:cubicBezTo>
                    <a:pt x="127" y="5"/>
                    <a:pt x="127" y="4"/>
                    <a:pt x="127" y="5"/>
                  </a:cubicBezTo>
                  <a:cubicBezTo>
                    <a:pt x="127" y="5"/>
                    <a:pt x="128" y="5"/>
                    <a:pt x="128" y="5"/>
                  </a:cubicBezTo>
                  <a:cubicBezTo>
                    <a:pt x="128" y="5"/>
                    <a:pt x="131" y="6"/>
                    <a:pt x="132" y="5"/>
                  </a:cubicBezTo>
                  <a:cubicBezTo>
                    <a:pt x="133" y="5"/>
                    <a:pt x="132" y="4"/>
                    <a:pt x="133" y="4"/>
                  </a:cubicBezTo>
                  <a:cubicBezTo>
                    <a:pt x="134" y="4"/>
                    <a:pt x="136" y="4"/>
                    <a:pt x="136" y="5"/>
                  </a:cubicBezTo>
                  <a:cubicBezTo>
                    <a:pt x="136" y="5"/>
                    <a:pt x="136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8" y="7"/>
                    <a:pt x="138" y="6"/>
                  </a:cubicBezTo>
                  <a:cubicBezTo>
                    <a:pt x="138" y="6"/>
                    <a:pt x="138" y="6"/>
                    <a:pt x="138" y="7"/>
                  </a:cubicBezTo>
                  <a:cubicBezTo>
                    <a:pt x="139" y="7"/>
                    <a:pt x="140" y="7"/>
                    <a:pt x="140" y="5"/>
                  </a:cubicBezTo>
                  <a:cubicBezTo>
                    <a:pt x="140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3" y="6"/>
                    <a:pt x="144" y="7"/>
                    <a:pt x="145" y="8"/>
                  </a:cubicBezTo>
                  <a:cubicBezTo>
                    <a:pt x="145" y="7"/>
                    <a:pt x="146" y="7"/>
                    <a:pt x="146" y="7"/>
                  </a:cubicBezTo>
                  <a:cubicBezTo>
                    <a:pt x="147" y="7"/>
                    <a:pt x="148" y="7"/>
                    <a:pt x="148" y="7"/>
                  </a:cubicBezTo>
                  <a:cubicBezTo>
                    <a:pt x="149" y="7"/>
                    <a:pt x="149" y="8"/>
                    <a:pt x="149" y="8"/>
                  </a:cubicBezTo>
                  <a:cubicBezTo>
                    <a:pt x="149" y="9"/>
                    <a:pt x="154" y="6"/>
                    <a:pt x="153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4" y="8"/>
                    <a:pt x="153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6" y="7"/>
                    <a:pt x="157" y="6"/>
                    <a:pt x="158" y="7"/>
                  </a:cubicBezTo>
                  <a:cubicBezTo>
                    <a:pt x="160" y="7"/>
                    <a:pt x="161" y="7"/>
                    <a:pt x="163" y="7"/>
                  </a:cubicBezTo>
                  <a:cubicBezTo>
                    <a:pt x="163" y="7"/>
                    <a:pt x="164" y="8"/>
                    <a:pt x="165" y="8"/>
                  </a:cubicBezTo>
                  <a:cubicBezTo>
                    <a:pt x="166" y="7"/>
                    <a:pt x="168" y="7"/>
                    <a:pt x="168" y="7"/>
                  </a:cubicBezTo>
                  <a:cubicBezTo>
                    <a:pt x="169" y="7"/>
                    <a:pt x="169" y="8"/>
                    <a:pt x="169" y="8"/>
                  </a:cubicBezTo>
                  <a:cubicBezTo>
                    <a:pt x="169" y="8"/>
                    <a:pt x="169" y="8"/>
                    <a:pt x="169" y="9"/>
                  </a:cubicBezTo>
                  <a:cubicBezTo>
                    <a:pt x="169" y="9"/>
                    <a:pt x="168" y="9"/>
                    <a:pt x="168" y="9"/>
                  </a:cubicBezTo>
                  <a:close/>
                  <a:moveTo>
                    <a:pt x="87" y="22"/>
                  </a:moveTo>
                  <a:cubicBezTo>
                    <a:pt x="87" y="22"/>
                    <a:pt x="89" y="22"/>
                    <a:pt x="90" y="21"/>
                  </a:cubicBezTo>
                  <a:cubicBezTo>
                    <a:pt x="90" y="21"/>
                    <a:pt x="91" y="21"/>
                    <a:pt x="91" y="21"/>
                  </a:cubicBezTo>
                  <a:cubicBezTo>
                    <a:pt x="92" y="21"/>
                    <a:pt x="91" y="19"/>
                    <a:pt x="92" y="20"/>
                  </a:cubicBezTo>
                  <a:cubicBezTo>
                    <a:pt x="93" y="20"/>
                    <a:pt x="93" y="19"/>
                    <a:pt x="92" y="19"/>
                  </a:cubicBezTo>
                  <a:cubicBezTo>
                    <a:pt x="92" y="18"/>
                    <a:pt x="95" y="19"/>
                    <a:pt x="95" y="18"/>
                  </a:cubicBezTo>
                  <a:cubicBezTo>
                    <a:pt x="93" y="18"/>
                    <a:pt x="92" y="19"/>
                    <a:pt x="91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2" y="15"/>
                    <a:pt x="88" y="17"/>
                    <a:pt x="90" y="18"/>
                  </a:cubicBezTo>
                  <a:cubicBezTo>
                    <a:pt x="91" y="18"/>
                    <a:pt x="89" y="20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2"/>
                  </a:cubicBezTo>
                  <a:close/>
                  <a:moveTo>
                    <a:pt x="85" y="25"/>
                  </a:moveTo>
                  <a:cubicBezTo>
                    <a:pt x="85" y="25"/>
                    <a:pt x="85" y="25"/>
                    <a:pt x="85" y="25"/>
                  </a:cubicBezTo>
                  <a:close/>
                  <a:moveTo>
                    <a:pt x="88" y="50"/>
                  </a:moveTo>
                  <a:cubicBezTo>
                    <a:pt x="88" y="50"/>
                    <a:pt x="88" y="50"/>
                    <a:pt x="88" y="50"/>
                  </a:cubicBezTo>
                  <a:cubicBezTo>
                    <a:pt x="89" y="50"/>
                    <a:pt x="89" y="50"/>
                    <a:pt x="88" y="50"/>
                  </a:cubicBezTo>
                  <a:close/>
                  <a:moveTo>
                    <a:pt x="100" y="60"/>
                  </a:moveTo>
                  <a:cubicBezTo>
                    <a:pt x="100" y="59"/>
                    <a:pt x="100" y="59"/>
                    <a:pt x="100" y="58"/>
                  </a:cubicBezTo>
                  <a:cubicBezTo>
                    <a:pt x="99" y="58"/>
                    <a:pt x="98" y="59"/>
                    <a:pt x="100" y="60"/>
                  </a:cubicBezTo>
                  <a:close/>
                  <a:moveTo>
                    <a:pt x="100" y="35"/>
                  </a:moveTo>
                  <a:cubicBezTo>
                    <a:pt x="100" y="33"/>
                    <a:pt x="99" y="35"/>
                    <a:pt x="98" y="34"/>
                  </a:cubicBezTo>
                  <a:cubicBezTo>
                    <a:pt x="97" y="33"/>
                    <a:pt x="97" y="34"/>
                    <a:pt x="96" y="33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5" y="33"/>
                    <a:pt x="95" y="32"/>
                    <a:pt x="95" y="32"/>
                  </a:cubicBezTo>
                  <a:cubicBezTo>
                    <a:pt x="95" y="32"/>
                    <a:pt x="95" y="31"/>
                    <a:pt x="95" y="31"/>
                  </a:cubicBezTo>
                  <a:cubicBezTo>
                    <a:pt x="95" y="31"/>
                    <a:pt x="93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2"/>
                    <a:pt x="94" y="32"/>
                  </a:cubicBezTo>
                  <a:cubicBezTo>
                    <a:pt x="94" y="32"/>
                    <a:pt x="93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2" y="34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0" y="29"/>
                    <a:pt x="90" y="30"/>
                    <a:pt x="89" y="29"/>
                  </a:cubicBezTo>
                  <a:cubicBezTo>
                    <a:pt x="89" y="28"/>
                    <a:pt x="88" y="28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6" y="27"/>
                    <a:pt x="90" y="31"/>
                    <a:pt x="90" y="31"/>
                  </a:cubicBezTo>
                  <a:cubicBezTo>
                    <a:pt x="89" y="30"/>
                    <a:pt x="90" y="33"/>
                    <a:pt x="89" y="32"/>
                  </a:cubicBezTo>
                  <a:cubicBezTo>
                    <a:pt x="89" y="33"/>
                    <a:pt x="87" y="35"/>
                    <a:pt x="87" y="33"/>
                  </a:cubicBezTo>
                  <a:cubicBezTo>
                    <a:pt x="87" y="31"/>
                    <a:pt x="90" y="33"/>
                    <a:pt x="89" y="31"/>
                  </a:cubicBezTo>
                  <a:cubicBezTo>
                    <a:pt x="88" y="31"/>
                    <a:pt x="85" y="28"/>
                    <a:pt x="85" y="28"/>
                  </a:cubicBezTo>
                  <a:cubicBezTo>
                    <a:pt x="84" y="29"/>
                    <a:pt x="84" y="29"/>
                    <a:pt x="83" y="29"/>
                  </a:cubicBezTo>
                  <a:cubicBezTo>
                    <a:pt x="82" y="29"/>
                    <a:pt x="83" y="30"/>
                    <a:pt x="82" y="30"/>
                  </a:cubicBezTo>
                  <a:cubicBezTo>
                    <a:pt x="80" y="31"/>
                    <a:pt x="81" y="32"/>
                    <a:pt x="80" y="33"/>
                  </a:cubicBezTo>
                  <a:cubicBezTo>
                    <a:pt x="79" y="33"/>
                    <a:pt x="78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9" y="34"/>
                    <a:pt x="79" y="34"/>
                  </a:cubicBezTo>
                  <a:cubicBezTo>
                    <a:pt x="80" y="33"/>
                    <a:pt x="82" y="33"/>
                    <a:pt x="83" y="33"/>
                  </a:cubicBezTo>
                  <a:cubicBezTo>
                    <a:pt x="84" y="33"/>
                    <a:pt x="86" y="33"/>
                    <a:pt x="86" y="33"/>
                  </a:cubicBezTo>
                  <a:cubicBezTo>
                    <a:pt x="87" y="33"/>
                    <a:pt x="86" y="35"/>
                    <a:pt x="86" y="35"/>
                  </a:cubicBezTo>
                  <a:cubicBezTo>
                    <a:pt x="86" y="36"/>
                    <a:pt x="88" y="36"/>
                    <a:pt x="89" y="36"/>
                  </a:cubicBezTo>
                  <a:cubicBezTo>
                    <a:pt x="89" y="36"/>
                    <a:pt x="90" y="37"/>
                    <a:pt x="91" y="38"/>
                  </a:cubicBezTo>
                  <a:cubicBezTo>
                    <a:pt x="91" y="38"/>
                    <a:pt x="93" y="35"/>
                    <a:pt x="93" y="36"/>
                  </a:cubicBezTo>
                  <a:cubicBezTo>
                    <a:pt x="94" y="37"/>
                    <a:pt x="96" y="37"/>
                    <a:pt x="97" y="37"/>
                  </a:cubicBezTo>
                  <a:cubicBezTo>
                    <a:pt x="97" y="37"/>
                    <a:pt x="97" y="37"/>
                    <a:pt x="98" y="37"/>
                  </a:cubicBezTo>
                  <a:cubicBezTo>
                    <a:pt x="98" y="37"/>
                    <a:pt x="100" y="37"/>
                    <a:pt x="100" y="37"/>
                  </a:cubicBezTo>
                  <a:cubicBezTo>
                    <a:pt x="100" y="37"/>
                    <a:pt x="101" y="35"/>
                    <a:pt x="100" y="35"/>
                  </a:cubicBezTo>
                  <a:close/>
                  <a:moveTo>
                    <a:pt x="102" y="29"/>
                  </a:move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1" y="28"/>
                    <a:pt x="99" y="27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0" y="27"/>
                    <a:pt x="99" y="27"/>
                  </a:cubicBezTo>
                  <a:cubicBezTo>
                    <a:pt x="99" y="28"/>
                    <a:pt x="100" y="27"/>
                    <a:pt x="100" y="28"/>
                  </a:cubicBezTo>
                  <a:cubicBezTo>
                    <a:pt x="100" y="29"/>
                    <a:pt x="98" y="28"/>
                    <a:pt x="98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5" y="29"/>
                    <a:pt x="96" y="30"/>
                  </a:cubicBezTo>
                  <a:cubicBezTo>
                    <a:pt x="96" y="31"/>
                    <a:pt x="98" y="30"/>
                    <a:pt x="98" y="30"/>
                  </a:cubicBezTo>
                  <a:cubicBezTo>
                    <a:pt x="99" y="30"/>
                    <a:pt x="100" y="30"/>
                    <a:pt x="101" y="30"/>
                  </a:cubicBezTo>
                  <a:cubicBezTo>
                    <a:pt x="103" y="31"/>
                    <a:pt x="104" y="29"/>
                    <a:pt x="102" y="29"/>
                  </a:cubicBezTo>
                  <a:close/>
                  <a:moveTo>
                    <a:pt x="110" y="33"/>
                  </a:moveTo>
                  <a:cubicBezTo>
                    <a:pt x="110" y="33"/>
                    <a:pt x="110" y="30"/>
                    <a:pt x="109" y="30"/>
                  </a:cubicBezTo>
                  <a:cubicBezTo>
                    <a:pt x="109" y="29"/>
                    <a:pt x="107" y="29"/>
                    <a:pt x="108" y="28"/>
                  </a:cubicBezTo>
                  <a:cubicBezTo>
                    <a:pt x="108" y="27"/>
                    <a:pt x="108" y="27"/>
                    <a:pt x="109" y="28"/>
                  </a:cubicBezTo>
                  <a:cubicBezTo>
                    <a:pt x="109" y="26"/>
                    <a:pt x="106" y="27"/>
                    <a:pt x="106" y="28"/>
                  </a:cubicBezTo>
                  <a:cubicBezTo>
                    <a:pt x="106" y="29"/>
                    <a:pt x="107" y="31"/>
                    <a:pt x="108" y="31"/>
                  </a:cubicBezTo>
                  <a:cubicBezTo>
                    <a:pt x="106" y="31"/>
                    <a:pt x="108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lose/>
                  <a:moveTo>
                    <a:pt x="77" y="34"/>
                  </a:move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109" y="33"/>
                  </a:move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lose/>
                  <a:moveTo>
                    <a:pt x="100" y="60"/>
                  </a:moveTo>
                  <a:cubicBezTo>
                    <a:pt x="100" y="59"/>
                    <a:pt x="99" y="60"/>
                    <a:pt x="100" y="60"/>
                  </a:cubicBezTo>
                  <a:close/>
                  <a:moveTo>
                    <a:pt x="94" y="33"/>
                  </a:moveTo>
                  <a:cubicBezTo>
                    <a:pt x="94" y="33"/>
                    <a:pt x="94" y="33"/>
                    <a:pt x="94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lose/>
                  <a:moveTo>
                    <a:pt x="94" y="32"/>
                  </a:move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lose/>
                  <a:moveTo>
                    <a:pt x="88" y="21"/>
                  </a:move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lose/>
                  <a:moveTo>
                    <a:pt x="169" y="10"/>
                  </a:moveTo>
                  <a:cubicBezTo>
                    <a:pt x="169" y="10"/>
                    <a:pt x="169" y="10"/>
                    <a:pt x="169" y="10"/>
                  </a:cubicBezTo>
                  <a:cubicBezTo>
                    <a:pt x="169" y="10"/>
                    <a:pt x="169" y="10"/>
                    <a:pt x="169" y="10"/>
                  </a:cubicBezTo>
                  <a:close/>
                  <a:moveTo>
                    <a:pt x="96" y="14"/>
                  </a:moveTo>
                  <a:cubicBezTo>
                    <a:pt x="96" y="14"/>
                    <a:pt x="96" y="14"/>
                    <a:pt x="96" y="14"/>
                  </a:cubicBezTo>
                  <a:close/>
                  <a:moveTo>
                    <a:pt x="109" y="67"/>
                  </a:moveTo>
                  <a:cubicBezTo>
                    <a:pt x="110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6" y="69"/>
                    <a:pt x="105" y="69"/>
                    <a:pt x="106" y="71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06" y="72"/>
                    <a:pt x="106" y="73"/>
                    <a:pt x="105" y="73"/>
                  </a:cubicBezTo>
                  <a:cubicBezTo>
                    <a:pt x="105" y="73"/>
                    <a:pt x="105" y="75"/>
                    <a:pt x="106" y="75"/>
                  </a:cubicBezTo>
                  <a:cubicBezTo>
                    <a:pt x="107" y="77"/>
                    <a:pt x="107" y="74"/>
                    <a:pt x="108" y="73"/>
                  </a:cubicBezTo>
                  <a:cubicBezTo>
                    <a:pt x="108" y="73"/>
                    <a:pt x="110" y="68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9" y="68"/>
                    <a:pt x="110" y="67"/>
                    <a:pt x="109" y="67"/>
                  </a:cubicBezTo>
                  <a:close/>
                  <a:moveTo>
                    <a:pt x="106" y="69"/>
                  </a:move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49" y="61"/>
                  </a:moveTo>
                  <a:cubicBezTo>
                    <a:pt x="149" y="61"/>
                    <a:pt x="150" y="59"/>
                    <a:pt x="150" y="59"/>
                  </a:cubicBezTo>
                  <a:cubicBezTo>
                    <a:pt x="150" y="58"/>
                    <a:pt x="150" y="58"/>
                    <a:pt x="151" y="58"/>
                  </a:cubicBezTo>
                  <a:cubicBezTo>
                    <a:pt x="151" y="57"/>
                    <a:pt x="150" y="57"/>
                    <a:pt x="150" y="57"/>
                  </a:cubicBezTo>
                  <a:cubicBezTo>
                    <a:pt x="150" y="56"/>
                    <a:pt x="150" y="54"/>
                    <a:pt x="151" y="54"/>
                  </a:cubicBezTo>
                  <a:cubicBezTo>
                    <a:pt x="150" y="54"/>
                    <a:pt x="149" y="53"/>
                    <a:pt x="149" y="54"/>
                  </a:cubicBezTo>
                  <a:cubicBezTo>
                    <a:pt x="148" y="55"/>
                    <a:pt x="146" y="57"/>
                    <a:pt x="145" y="57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5" y="58"/>
                    <a:pt x="145" y="59"/>
                    <a:pt x="146" y="60"/>
                  </a:cubicBezTo>
                  <a:cubicBezTo>
                    <a:pt x="146" y="61"/>
                    <a:pt x="148" y="60"/>
                    <a:pt x="149" y="61"/>
                  </a:cubicBezTo>
                  <a:cubicBezTo>
                    <a:pt x="149" y="61"/>
                    <a:pt x="149" y="61"/>
                    <a:pt x="149" y="61"/>
                  </a:cubicBezTo>
                  <a:close/>
                  <a:moveTo>
                    <a:pt x="145" y="57"/>
                  </a:moveTo>
                  <a:cubicBezTo>
                    <a:pt x="145" y="57"/>
                    <a:pt x="145" y="57"/>
                    <a:pt x="145" y="57"/>
                  </a:cubicBezTo>
                  <a:cubicBezTo>
                    <a:pt x="146" y="57"/>
                    <a:pt x="146" y="56"/>
                    <a:pt x="145" y="57"/>
                  </a:cubicBezTo>
                  <a:close/>
                  <a:moveTo>
                    <a:pt x="146" y="60"/>
                  </a:moveTo>
                  <a:cubicBezTo>
                    <a:pt x="146" y="60"/>
                    <a:pt x="146" y="60"/>
                    <a:pt x="146" y="60"/>
                  </a:cubicBezTo>
                  <a:close/>
                  <a:moveTo>
                    <a:pt x="143" y="62"/>
                  </a:moveTo>
                  <a:cubicBezTo>
                    <a:pt x="143" y="62"/>
                    <a:pt x="143" y="60"/>
                    <a:pt x="143" y="60"/>
                  </a:cubicBezTo>
                  <a:cubicBezTo>
                    <a:pt x="143" y="60"/>
                    <a:pt x="143" y="60"/>
                    <a:pt x="144" y="60"/>
                  </a:cubicBezTo>
                  <a:cubicBezTo>
                    <a:pt x="144" y="60"/>
                    <a:pt x="142" y="58"/>
                    <a:pt x="143" y="60"/>
                  </a:cubicBezTo>
                  <a:cubicBezTo>
                    <a:pt x="143" y="59"/>
                    <a:pt x="138" y="54"/>
                    <a:pt x="137" y="54"/>
                  </a:cubicBezTo>
                  <a:cubicBezTo>
                    <a:pt x="136" y="54"/>
                    <a:pt x="138" y="57"/>
                    <a:pt x="139" y="57"/>
                  </a:cubicBezTo>
                  <a:cubicBezTo>
                    <a:pt x="139" y="57"/>
                    <a:pt x="140" y="60"/>
                    <a:pt x="141" y="60"/>
                  </a:cubicBezTo>
                  <a:cubicBezTo>
                    <a:pt x="141" y="61"/>
                    <a:pt x="142" y="62"/>
                    <a:pt x="143" y="62"/>
                  </a:cubicBezTo>
                  <a:close/>
                  <a:moveTo>
                    <a:pt x="159" y="61"/>
                  </a:moveTo>
                  <a:cubicBezTo>
                    <a:pt x="159" y="61"/>
                    <a:pt x="159" y="61"/>
                    <a:pt x="159" y="61"/>
                  </a:cubicBezTo>
                  <a:close/>
                  <a:moveTo>
                    <a:pt x="162" y="64"/>
                  </a:moveTo>
                  <a:cubicBezTo>
                    <a:pt x="162" y="64"/>
                    <a:pt x="162" y="64"/>
                    <a:pt x="162" y="64"/>
                  </a:cubicBezTo>
                  <a:cubicBezTo>
                    <a:pt x="162" y="64"/>
                    <a:pt x="162" y="64"/>
                    <a:pt x="162" y="64"/>
                  </a:cubicBezTo>
                  <a:close/>
                  <a:moveTo>
                    <a:pt x="169" y="65"/>
                  </a:moveTo>
                  <a:cubicBezTo>
                    <a:pt x="169" y="65"/>
                    <a:pt x="169" y="64"/>
                    <a:pt x="168" y="64"/>
                  </a:cubicBezTo>
                  <a:cubicBezTo>
                    <a:pt x="168" y="64"/>
                    <a:pt x="167" y="63"/>
                    <a:pt x="167" y="63"/>
                  </a:cubicBezTo>
                  <a:cubicBezTo>
                    <a:pt x="168" y="62"/>
                    <a:pt x="168" y="63"/>
                    <a:pt x="167" y="62"/>
                  </a:cubicBezTo>
                  <a:cubicBezTo>
                    <a:pt x="167" y="62"/>
                    <a:pt x="166" y="61"/>
                    <a:pt x="166" y="61"/>
                  </a:cubicBezTo>
                  <a:cubicBezTo>
                    <a:pt x="166" y="60"/>
                    <a:pt x="164" y="60"/>
                    <a:pt x="164" y="60"/>
                  </a:cubicBezTo>
                  <a:cubicBezTo>
                    <a:pt x="163" y="60"/>
                    <a:pt x="162" y="59"/>
                    <a:pt x="161" y="60"/>
                  </a:cubicBezTo>
                  <a:cubicBezTo>
                    <a:pt x="160" y="60"/>
                    <a:pt x="160" y="61"/>
                    <a:pt x="160" y="59"/>
                  </a:cubicBezTo>
                  <a:cubicBezTo>
                    <a:pt x="159" y="58"/>
                    <a:pt x="158" y="59"/>
                    <a:pt x="158" y="59"/>
                  </a:cubicBezTo>
                  <a:cubicBezTo>
                    <a:pt x="157" y="59"/>
                    <a:pt x="159" y="60"/>
                    <a:pt x="159" y="60"/>
                  </a:cubicBezTo>
                  <a:cubicBezTo>
                    <a:pt x="159" y="60"/>
                    <a:pt x="158" y="60"/>
                    <a:pt x="159" y="61"/>
                  </a:cubicBezTo>
                  <a:cubicBezTo>
                    <a:pt x="159" y="61"/>
                    <a:pt x="160" y="61"/>
                    <a:pt x="159" y="61"/>
                  </a:cubicBezTo>
                  <a:cubicBezTo>
                    <a:pt x="160" y="61"/>
                    <a:pt x="161" y="61"/>
                    <a:pt x="162" y="62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2"/>
                    <a:pt x="162" y="63"/>
                    <a:pt x="162" y="64"/>
                  </a:cubicBezTo>
                  <a:cubicBezTo>
                    <a:pt x="162" y="64"/>
                    <a:pt x="164" y="64"/>
                    <a:pt x="164" y="64"/>
                  </a:cubicBezTo>
                  <a:cubicBezTo>
                    <a:pt x="163" y="65"/>
                    <a:pt x="166" y="64"/>
                    <a:pt x="166" y="63"/>
                  </a:cubicBezTo>
                  <a:cubicBezTo>
                    <a:pt x="167" y="63"/>
                    <a:pt x="167" y="64"/>
                    <a:pt x="167" y="65"/>
                  </a:cubicBezTo>
                  <a:cubicBezTo>
                    <a:pt x="168" y="65"/>
                    <a:pt x="169" y="65"/>
                    <a:pt x="169" y="65"/>
                  </a:cubicBezTo>
                  <a:cubicBezTo>
                    <a:pt x="169" y="65"/>
                    <a:pt x="169" y="65"/>
                    <a:pt x="169" y="65"/>
                  </a:cubicBezTo>
                  <a:close/>
                  <a:moveTo>
                    <a:pt x="80" y="21"/>
                  </a:move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19"/>
                    <a:pt x="79" y="20"/>
                    <a:pt x="79" y="19"/>
                  </a:cubicBezTo>
                  <a:cubicBezTo>
                    <a:pt x="79" y="19"/>
                    <a:pt x="80" y="19"/>
                    <a:pt x="80" y="19"/>
                  </a:cubicBezTo>
                  <a:cubicBezTo>
                    <a:pt x="79" y="18"/>
                    <a:pt x="78" y="19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19"/>
                    <a:pt x="78" y="19"/>
                    <a:pt x="78" y="20"/>
                  </a:cubicBezTo>
                  <a:cubicBezTo>
                    <a:pt x="78" y="20"/>
                    <a:pt x="78" y="21"/>
                    <a:pt x="7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1"/>
                    <a:pt x="80" y="22"/>
                    <a:pt x="79" y="22"/>
                  </a:cubicBezTo>
                  <a:cubicBezTo>
                    <a:pt x="78" y="22"/>
                    <a:pt x="79" y="23"/>
                    <a:pt x="78" y="23"/>
                  </a:cubicBezTo>
                  <a:cubicBezTo>
                    <a:pt x="78" y="23"/>
                    <a:pt x="78" y="23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5"/>
                    <a:pt x="82" y="24"/>
                    <a:pt x="81" y="24"/>
                  </a:cubicBezTo>
                  <a:cubicBezTo>
                    <a:pt x="82" y="23"/>
                    <a:pt x="81" y="22"/>
                    <a:pt x="80" y="21"/>
                  </a:cubicBezTo>
                  <a:close/>
                  <a:moveTo>
                    <a:pt x="158" y="34"/>
                  </a:moveTo>
                  <a:cubicBezTo>
                    <a:pt x="158" y="34"/>
                    <a:pt x="157" y="32"/>
                    <a:pt x="157" y="32"/>
                  </a:cubicBezTo>
                  <a:cubicBezTo>
                    <a:pt x="157" y="31"/>
                    <a:pt x="156" y="31"/>
                    <a:pt x="156" y="30"/>
                  </a:cubicBezTo>
                  <a:cubicBezTo>
                    <a:pt x="156" y="30"/>
                    <a:pt x="156" y="30"/>
                    <a:pt x="157" y="31"/>
                  </a:cubicBezTo>
                  <a:cubicBezTo>
                    <a:pt x="157" y="30"/>
                    <a:pt x="157" y="30"/>
                    <a:pt x="158" y="30"/>
                  </a:cubicBezTo>
                  <a:cubicBezTo>
                    <a:pt x="158" y="30"/>
                    <a:pt x="158" y="29"/>
                    <a:pt x="158" y="29"/>
                  </a:cubicBezTo>
                  <a:cubicBezTo>
                    <a:pt x="158" y="29"/>
                    <a:pt x="157" y="30"/>
                    <a:pt x="157" y="29"/>
                  </a:cubicBezTo>
                  <a:cubicBezTo>
                    <a:pt x="157" y="30"/>
                    <a:pt x="155" y="28"/>
                    <a:pt x="155" y="28"/>
                  </a:cubicBezTo>
                  <a:cubicBezTo>
                    <a:pt x="155" y="28"/>
                    <a:pt x="155" y="30"/>
                    <a:pt x="155" y="30"/>
                  </a:cubicBezTo>
                  <a:cubicBezTo>
                    <a:pt x="156" y="31"/>
                    <a:pt x="155" y="31"/>
                    <a:pt x="156" y="31"/>
                  </a:cubicBezTo>
                  <a:cubicBezTo>
                    <a:pt x="155" y="31"/>
                    <a:pt x="157" y="33"/>
                    <a:pt x="156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5" y="34"/>
                    <a:pt x="156" y="35"/>
                    <a:pt x="154" y="35"/>
                  </a:cubicBezTo>
                  <a:cubicBezTo>
                    <a:pt x="154" y="35"/>
                    <a:pt x="153" y="36"/>
                    <a:pt x="153" y="36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3" y="36"/>
                    <a:pt x="154" y="37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4" y="37"/>
                    <a:pt x="154" y="37"/>
                    <a:pt x="155" y="36"/>
                  </a:cubicBezTo>
                  <a:cubicBezTo>
                    <a:pt x="155" y="37"/>
                    <a:pt x="155" y="36"/>
                    <a:pt x="155" y="35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4"/>
                    <a:pt x="158" y="36"/>
                    <a:pt x="158" y="34"/>
                  </a:cubicBezTo>
                  <a:close/>
                  <a:moveTo>
                    <a:pt x="175" y="87"/>
                  </a:moveTo>
                  <a:cubicBezTo>
                    <a:pt x="174" y="88"/>
                    <a:pt x="173" y="88"/>
                    <a:pt x="172" y="89"/>
                  </a:cubicBezTo>
                  <a:cubicBezTo>
                    <a:pt x="171" y="89"/>
                    <a:pt x="170" y="91"/>
                    <a:pt x="172" y="90"/>
                  </a:cubicBezTo>
                  <a:cubicBezTo>
                    <a:pt x="173" y="90"/>
                    <a:pt x="174" y="89"/>
                    <a:pt x="174" y="89"/>
                  </a:cubicBezTo>
                  <a:cubicBezTo>
                    <a:pt x="176" y="86"/>
                    <a:pt x="175" y="89"/>
                    <a:pt x="175" y="89"/>
                  </a:cubicBezTo>
                  <a:cubicBezTo>
                    <a:pt x="175" y="88"/>
                    <a:pt x="176" y="88"/>
                    <a:pt x="177" y="87"/>
                  </a:cubicBezTo>
                  <a:cubicBezTo>
                    <a:pt x="176" y="86"/>
                    <a:pt x="175" y="86"/>
                    <a:pt x="175" y="87"/>
                  </a:cubicBezTo>
                  <a:close/>
                  <a:moveTo>
                    <a:pt x="67" y="17"/>
                  </a:moveTo>
                  <a:cubicBezTo>
                    <a:pt x="66" y="16"/>
                    <a:pt x="66" y="16"/>
                    <a:pt x="65" y="17"/>
                  </a:cubicBezTo>
                  <a:cubicBezTo>
                    <a:pt x="64" y="17"/>
                    <a:pt x="63" y="16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3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7" y="18"/>
                    <a:pt x="67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lose/>
                  <a:moveTo>
                    <a:pt x="179" y="83"/>
                  </a:moveTo>
                  <a:cubicBezTo>
                    <a:pt x="179" y="83"/>
                    <a:pt x="179" y="83"/>
                    <a:pt x="179" y="83"/>
                  </a:cubicBezTo>
                  <a:close/>
                  <a:moveTo>
                    <a:pt x="179" y="83"/>
                  </a:moveTo>
                  <a:cubicBezTo>
                    <a:pt x="179" y="83"/>
                    <a:pt x="179" y="83"/>
                    <a:pt x="179" y="83"/>
                  </a:cubicBezTo>
                  <a:cubicBezTo>
                    <a:pt x="178" y="83"/>
                    <a:pt x="178" y="83"/>
                    <a:pt x="179" y="83"/>
                  </a:cubicBezTo>
                  <a:close/>
                  <a:moveTo>
                    <a:pt x="179" y="84"/>
                  </a:moveTo>
                  <a:cubicBezTo>
                    <a:pt x="179" y="84"/>
                    <a:pt x="179" y="84"/>
                    <a:pt x="179" y="84"/>
                  </a:cubicBezTo>
                  <a:cubicBezTo>
                    <a:pt x="179" y="85"/>
                    <a:pt x="179" y="84"/>
                    <a:pt x="179" y="83"/>
                  </a:cubicBezTo>
                  <a:cubicBezTo>
                    <a:pt x="178" y="83"/>
                    <a:pt x="178" y="83"/>
                    <a:pt x="178" y="84"/>
                  </a:cubicBezTo>
                  <a:cubicBezTo>
                    <a:pt x="178" y="83"/>
                    <a:pt x="179" y="82"/>
                    <a:pt x="178" y="82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9" y="84"/>
                    <a:pt x="178" y="85"/>
                    <a:pt x="177" y="85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8" y="88"/>
                    <a:pt x="179" y="86"/>
                    <a:pt x="179" y="86"/>
                  </a:cubicBezTo>
                  <a:cubicBezTo>
                    <a:pt x="179" y="85"/>
                    <a:pt x="180" y="85"/>
                    <a:pt x="180" y="84"/>
                  </a:cubicBezTo>
                  <a:cubicBezTo>
                    <a:pt x="180" y="84"/>
                    <a:pt x="180" y="84"/>
                    <a:pt x="179" y="84"/>
                  </a:cubicBezTo>
                  <a:close/>
                  <a:moveTo>
                    <a:pt x="148" y="64"/>
                  </a:moveTo>
                  <a:cubicBezTo>
                    <a:pt x="149" y="64"/>
                    <a:pt x="148" y="63"/>
                    <a:pt x="147" y="63"/>
                  </a:cubicBezTo>
                  <a:cubicBezTo>
                    <a:pt x="147" y="63"/>
                    <a:pt x="148" y="63"/>
                    <a:pt x="148" y="63"/>
                  </a:cubicBezTo>
                  <a:cubicBezTo>
                    <a:pt x="147" y="63"/>
                    <a:pt x="142" y="62"/>
                    <a:pt x="143" y="63"/>
                  </a:cubicBezTo>
                  <a:cubicBezTo>
                    <a:pt x="143" y="63"/>
                    <a:pt x="144" y="63"/>
                    <a:pt x="145" y="64"/>
                  </a:cubicBezTo>
                  <a:cubicBezTo>
                    <a:pt x="146" y="64"/>
                    <a:pt x="148" y="64"/>
                    <a:pt x="148" y="64"/>
                  </a:cubicBezTo>
                  <a:close/>
                  <a:moveTo>
                    <a:pt x="37" y="44"/>
                  </a:moveTo>
                  <a:cubicBezTo>
                    <a:pt x="36" y="44"/>
                    <a:pt x="34" y="43"/>
                    <a:pt x="34" y="43"/>
                  </a:cubicBezTo>
                  <a:cubicBezTo>
                    <a:pt x="33" y="42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2" y="43"/>
                    <a:pt x="32" y="43"/>
                  </a:cubicBezTo>
                  <a:cubicBezTo>
                    <a:pt x="32" y="43"/>
                    <a:pt x="33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6" y="45"/>
                  </a:cubicBezTo>
                  <a:cubicBezTo>
                    <a:pt x="36" y="45"/>
                    <a:pt x="36" y="45"/>
                    <a:pt x="37" y="44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lose/>
                  <a:moveTo>
                    <a:pt x="76" y="22"/>
                  </a:moveTo>
                  <a:cubicBezTo>
                    <a:pt x="76" y="22"/>
                    <a:pt x="75" y="23"/>
                    <a:pt x="76" y="24"/>
                  </a:cubicBezTo>
                  <a:cubicBezTo>
                    <a:pt x="77" y="23"/>
                    <a:pt x="78" y="23"/>
                    <a:pt x="78" y="22"/>
                  </a:cubicBezTo>
                  <a:cubicBezTo>
                    <a:pt x="78" y="21"/>
                    <a:pt x="76" y="21"/>
                    <a:pt x="76" y="22"/>
                  </a:cubicBezTo>
                  <a:close/>
                  <a:moveTo>
                    <a:pt x="154" y="51"/>
                  </a:moveTo>
                  <a:cubicBezTo>
                    <a:pt x="155" y="53"/>
                    <a:pt x="152" y="52"/>
                    <a:pt x="152" y="53"/>
                  </a:cubicBezTo>
                  <a:cubicBezTo>
                    <a:pt x="153" y="54"/>
                    <a:pt x="154" y="52"/>
                    <a:pt x="154" y="54"/>
                  </a:cubicBezTo>
                  <a:cubicBezTo>
                    <a:pt x="154" y="54"/>
                    <a:pt x="155" y="54"/>
                    <a:pt x="155" y="54"/>
                  </a:cubicBezTo>
                  <a:cubicBezTo>
                    <a:pt x="155" y="54"/>
                    <a:pt x="155" y="53"/>
                    <a:pt x="155" y="53"/>
                  </a:cubicBezTo>
                  <a:cubicBezTo>
                    <a:pt x="155" y="53"/>
                    <a:pt x="155" y="54"/>
                    <a:pt x="155" y="54"/>
                  </a:cubicBezTo>
                  <a:cubicBezTo>
                    <a:pt x="155" y="54"/>
                    <a:pt x="155" y="53"/>
                    <a:pt x="155" y="53"/>
                  </a:cubicBezTo>
                  <a:cubicBezTo>
                    <a:pt x="155" y="53"/>
                    <a:pt x="154" y="51"/>
                    <a:pt x="154" y="51"/>
                  </a:cubicBezTo>
                  <a:close/>
                  <a:moveTo>
                    <a:pt x="153" y="50"/>
                  </a:moveTo>
                  <a:cubicBezTo>
                    <a:pt x="153" y="50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4" y="50"/>
                    <a:pt x="153" y="48"/>
                    <a:pt x="153" y="49"/>
                  </a:cubicBezTo>
                  <a:cubicBezTo>
                    <a:pt x="153" y="48"/>
                    <a:pt x="152" y="48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9"/>
                    <a:pt x="153" y="50"/>
                    <a:pt x="153" y="50"/>
                  </a:cubicBezTo>
                  <a:close/>
                  <a:moveTo>
                    <a:pt x="151" y="46"/>
                  </a:moveTo>
                  <a:cubicBezTo>
                    <a:pt x="151" y="46"/>
                    <a:pt x="151" y="46"/>
                    <a:pt x="151" y="46"/>
                  </a:cubicBezTo>
                  <a:cubicBezTo>
                    <a:pt x="150" y="46"/>
                    <a:pt x="151" y="49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8"/>
                    <a:pt x="152" y="45"/>
                    <a:pt x="151" y="46"/>
                  </a:cubicBezTo>
                  <a:cubicBezTo>
                    <a:pt x="151" y="45"/>
                    <a:pt x="151" y="45"/>
                    <a:pt x="151" y="46"/>
                  </a:cubicBezTo>
                  <a:close/>
                  <a:moveTo>
                    <a:pt x="152" y="49"/>
                  </a:moveTo>
                  <a:cubicBezTo>
                    <a:pt x="152" y="49"/>
                    <a:pt x="152" y="49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lose/>
                  <a:moveTo>
                    <a:pt x="152" y="49"/>
                  </a:moveTo>
                  <a:cubicBezTo>
                    <a:pt x="152" y="48"/>
                    <a:pt x="152" y="48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lose/>
                  <a:moveTo>
                    <a:pt x="151" y="47"/>
                  </a:moveTo>
                  <a:cubicBezTo>
                    <a:pt x="151" y="47"/>
                    <a:pt x="151" y="47"/>
                    <a:pt x="151" y="47"/>
                  </a:cubicBezTo>
                  <a:close/>
                  <a:moveTo>
                    <a:pt x="129" y="53"/>
                  </a:moveTo>
                  <a:cubicBezTo>
                    <a:pt x="129" y="53"/>
                    <a:pt x="129" y="53"/>
                    <a:pt x="129" y="53"/>
                  </a:cubicBezTo>
                  <a:close/>
                  <a:moveTo>
                    <a:pt x="127" y="51"/>
                  </a:moveTo>
                  <a:cubicBezTo>
                    <a:pt x="127" y="52"/>
                    <a:pt x="127" y="54"/>
                    <a:pt x="128" y="54"/>
                  </a:cubicBezTo>
                  <a:cubicBezTo>
                    <a:pt x="128" y="54"/>
                    <a:pt x="129" y="53"/>
                    <a:pt x="129" y="53"/>
                  </a:cubicBezTo>
                  <a:cubicBezTo>
                    <a:pt x="128" y="52"/>
                    <a:pt x="128" y="51"/>
                    <a:pt x="127" y="51"/>
                  </a:cubicBezTo>
                  <a:close/>
                  <a:moveTo>
                    <a:pt x="40" y="45"/>
                  </a:moveTo>
                  <a:cubicBezTo>
                    <a:pt x="39" y="45"/>
                    <a:pt x="38" y="45"/>
                    <a:pt x="37" y="45"/>
                  </a:cubicBezTo>
                  <a:cubicBezTo>
                    <a:pt x="37" y="45"/>
                    <a:pt x="38" y="45"/>
                    <a:pt x="37" y="45"/>
                  </a:cubicBezTo>
                  <a:cubicBezTo>
                    <a:pt x="37" y="46"/>
                    <a:pt x="36" y="45"/>
                    <a:pt x="36" y="46"/>
                  </a:cubicBezTo>
                  <a:cubicBezTo>
                    <a:pt x="36" y="46"/>
                    <a:pt x="38" y="46"/>
                    <a:pt x="38" y="46"/>
                  </a:cubicBezTo>
                  <a:cubicBezTo>
                    <a:pt x="38" y="46"/>
                    <a:pt x="40" y="46"/>
                    <a:pt x="40" y="45"/>
                  </a:cubicBezTo>
                  <a:close/>
                  <a:moveTo>
                    <a:pt x="155" y="57"/>
                  </a:moveTo>
                  <a:cubicBezTo>
                    <a:pt x="155" y="57"/>
                    <a:pt x="152" y="57"/>
                    <a:pt x="152" y="57"/>
                  </a:cubicBezTo>
                  <a:cubicBezTo>
                    <a:pt x="152" y="57"/>
                    <a:pt x="151" y="57"/>
                    <a:pt x="151" y="58"/>
                  </a:cubicBezTo>
                  <a:cubicBezTo>
                    <a:pt x="151" y="59"/>
                    <a:pt x="151" y="59"/>
                    <a:pt x="151" y="60"/>
                  </a:cubicBezTo>
                  <a:cubicBezTo>
                    <a:pt x="151" y="60"/>
                    <a:pt x="151" y="62"/>
                    <a:pt x="151" y="62"/>
                  </a:cubicBezTo>
                  <a:cubicBezTo>
                    <a:pt x="152" y="62"/>
                    <a:pt x="151" y="61"/>
                    <a:pt x="152" y="60"/>
                  </a:cubicBezTo>
                  <a:cubicBezTo>
                    <a:pt x="152" y="60"/>
                    <a:pt x="153" y="62"/>
                    <a:pt x="153" y="62"/>
                  </a:cubicBezTo>
                  <a:cubicBezTo>
                    <a:pt x="153" y="62"/>
                    <a:pt x="153" y="60"/>
                    <a:pt x="153" y="60"/>
                  </a:cubicBezTo>
                  <a:cubicBezTo>
                    <a:pt x="153" y="59"/>
                    <a:pt x="152" y="59"/>
                    <a:pt x="153" y="59"/>
                  </a:cubicBezTo>
                  <a:cubicBezTo>
                    <a:pt x="154" y="59"/>
                    <a:pt x="153" y="59"/>
                    <a:pt x="153" y="59"/>
                  </a:cubicBezTo>
                  <a:cubicBezTo>
                    <a:pt x="153" y="58"/>
                    <a:pt x="152" y="59"/>
                    <a:pt x="152" y="59"/>
                  </a:cubicBezTo>
                  <a:cubicBezTo>
                    <a:pt x="151" y="58"/>
                    <a:pt x="152" y="57"/>
                    <a:pt x="153" y="58"/>
                  </a:cubicBezTo>
                  <a:cubicBezTo>
                    <a:pt x="154" y="58"/>
                    <a:pt x="155" y="57"/>
                    <a:pt x="155" y="57"/>
                  </a:cubicBezTo>
                  <a:close/>
                  <a:moveTo>
                    <a:pt x="150" y="43"/>
                  </a:moveTo>
                  <a:cubicBezTo>
                    <a:pt x="150" y="43"/>
                    <a:pt x="150" y="43"/>
                    <a:pt x="150" y="43"/>
                  </a:cubicBezTo>
                  <a:cubicBezTo>
                    <a:pt x="150" y="43"/>
                    <a:pt x="150" y="43"/>
                    <a:pt x="151" y="43"/>
                  </a:cubicBezTo>
                  <a:cubicBezTo>
                    <a:pt x="151" y="43"/>
                    <a:pt x="151" y="41"/>
                    <a:pt x="151" y="41"/>
                  </a:cubicBezTo>
                  <a:cubicBezTo>
                    <a:pt x="150" y="41"/>
                    <a:pt x="150" y="42"/>
                    <a:pt x="150" y="43"/>
                  </a:cubicBezTo>
                  <a:close/>
                  <a:moveTo>
                    <a:pt x="145" y="45"/>
                  </a:moveTo>
                  <a:cubicBezTo>
                    <a:pt x="145" y="45"/>
                    <a:pt x="145" y="45"/>
                    <a:pt x="145" y="45"/>
                  </a:cubicBezTo>
                  <a:close/>
                  <a:moveTo>
                    <a:pt x="144" y="45"/>
                  </a:moveTo>
                  <a:cubicBezTo>
                    <a:pt x="144" y="46"/>
                    <a:pt x="144" y="46"/>
                    <a:pt x="145" y="45"/>
                  </a:cubicBezTo>
                  <a:cubicBezTo>
                    <a:pt x="146" y="44"/>
                    <a:pt x="144" y="44"/>
                    <a:pt x="144" y="45"/>
                  </a:cubicBezTo>
                  <a:close/>
                  <a:moveTo>
                    <a:pt x="170" y="62"/>
                  </a:moveTo>
                  <a:cubicBezTo>
                    <a:pt x="171" y="62"/>
                    <a:pt x="171" y="61"/>
                    <a:pt x="171" y="61"/>
                  </a:cubicBezTo>
                  <a:cubicBezTo>
                    <a:pt x="171" y="62"/>
                    <a:pt x="171" y="61"/>
                    <a:pt x="170" y="60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0" y="60"/>
                    <a:pt x="171" y="61"/>
                    <a:pt x="171" y="61"/>
                  </a:cubicBezTo>
                  <a:cubicBezTo>
                    <a:pt x="171" y="61"/>
                    <a:pt x="169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8" y="62"/>
                    <a:pt x="168" y="62"/>
                    <a:pt x="169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71" y="62"/>
                    <a:pt x="170" y="62"/>
                  </a:cubicBezTo>
                  <a:close/>
                  <a:moveTo>
                    <a:pt x="154" y="50"/>
                  </a:moveTo>
                  <a:cubicBezTo>
                    <a:pt x="154" y="50"/>
                    <a:pt x="154" y="50"/>
                    <a:pt x="154" y="50"/>
                  </a:cubicBezTo>
                  <a:close/>
                  <a:moveTo>
                    <a:pt x="154" y="50"/>
                  </a:move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51"/>
                    <a:pt x="155" y="50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4" y="50"/>
                    <a:pt x="154" y="50"/>
                  </a:cubicBezTo>
                  <a:close/>
                  <a:moveTo>
                    <a:pt x="156" y="61"/>
                  </a:moveTo>
                  <a:cubicBezTo>
                    <a:pt x="156" y="61"/>
                    <a:pt x="156" y="61"/>
                    <a:pt x="156" y="61"/>
                  </a:cubicBezTo>
                  <a:cubicBezTo>
                    <a:pt x="156" y="61"/>
                    <a:pt x="156" y="61"/>
                    <a:pt x="156" y="61"/>
                  </a:cubicBezTo>
                  <a:close/>
                  <a:moveTo>
                    <a:pt x="157" y="60"/>
                  </a:moveTo>
                  <a:cubicBezTo>
                    <a:pt x="157" y="60"/>
                    <a:pt x="157" y="60"/>
                    <a:pt x="157" y="60"/>
                  </a:cubicBezTo>
                  <a:cubicBezTo>
                    <a:pt x="157" y="59"/>
                    <a:pt x="156" y="60"/>
                    <a:pt x="156" y="61"/>
                  </a:cubicBezTo>
                  <a:cubicBezTo>
                    <a:pt x="156" y="60"/>
                    <a:pt x="158" y="61"/>
                    <a:pt x="158" y="61"/>
                  </a:cubicBezTo>
                  <a:cubicBezTo>
                    <a:pt x="158" y="60"/>
                    <a:pt x="158" y="60"/>
                    <a:pt x="157" y="60"/>
                  </a:cubicBezTo>
                  <a:close/>
                  <a:moveTo>
                    <a:pt x="150" y="64"/>
                  </a:moveTo>
                  <a:cubicBezTo>
                    <a:pt x="151" y="64"/>
                    <a:pt x="150" y="64"/>
                    <a:pt x="151" y="64"/>
                  </a:cubicBezTo>
                  <a:cubicBezTo>
                    <a:pt x="150" y="64"/>
                    <a:pt x="148" y="64"/>
                    <a:pt x="149" y="64"/>
                  </a:cubicBezTo>
                  <a:cubicBezTo>
                    <a:pt x="149" y="64"/>
                    <a:pt x="150" y="64"/>
                    <a:pt x="150" y="64"/>
                  </a:cubicBezTo>
                  <a:close/>
                  <a:moveTo>
                    <a:pt x="156" y="64"/>
                  </a:moveTo>
                  <a:cubicBezTo>
                    <a:pt x="156" y="64"/>
                    <a:pt x="152" y="64"/>
                    <a:pt x="153" y="65"/>
                  </a:cubicBezTo>
                  <a:cubicBezTo>
                    <a:pt x="153" y="65"/>
                    <a:pt x="156" y="64"/>
                    <a:pt x="156" y="64"/>
                  </a:cubicBezTo>
                  <a:close/>
                  <a:moveTo>
                    <a:pt x="152" y="50"/>
                  </a:moveTo>
                  <a:cubicBezTo>
                    <a:pt x="152" y="50"/>
                    <a:pt x="152" y="51"/>
                    <a:pt x="152" y="51"/>
                  </a:cubicBezTo>
                  <a:cubicBezTo>
                    <a:pt x="153" y="51"/>
                    <a:pt x="152" y="51"/>
                    <a:pt x="153" y="51"/>
                  </a:cubicBezTo>
                  <a:cubicBezTo>
                    <a:pt x="153" y="52"/>
                    <a:pt x="152" y="52"/>
                    <a:pt x="153" y="52"/>
                  </a:cubicBezTo>
                  <a:cubicBezTo>
                    <a:pt x="153" y="52"/>
                    <a:pt x="154" y="51"/>
                    <a:pt x="153" y="50"/>
                  </a:cubicBezTo>
                  <a:cubicBezTo>
                    <a:pt x="153" y="51"/>
                    <a:pt x="152" y="50"/>
                    <a:pt x="152" y="50"/>
                  </a:cubicBezTo>
                  <a:close/>
                  <a:moveTo>
                    <a:pt x="154" y="64"/>
                  </a:moveTo>
                  <a:cubicBezTo>
                    <a:pt x="154" y="64"/>
                    <a:pt x="152" y="64"/>
                    <a:pt x="152" y="64"/>
                  </a:cubicBezTo>
                  <a:cubicBezTo>
                    <a:pt x="152" y="64"/>
                    <a:pt x="151" y="63"/>
                    <a:pt x="151" y="64"/>
                  </a:cubicBezTo>
                  <a:cubicBezTo>
                    <a:pt x="151" y="64"/>
                    <a:pt x="152" y="64"/>
                    <a:pt x="152" y="64"/>
                  </a:cubicBezTo>
                  <a:cubicBezTo>
                    <a:pt x="153" y="64"/>
                    <a:pt x="154" y="64"/>
                    <a:pt x="154" y="64"/>
                  </a:cubicBezTo>
                  <a:close/>
                  <a:moveTo>
                    <a:pt x="152" y="64"/>
                  </a:moveTo>
                  <a:cubicBezTo>
                    <a:pt x="152" y="64"/>
                    <a:pt x="152" y="64"/>
                    <a:pt x="152" y="64"/>
                  </a:cubicBezTo>
                  <a:close/>
                  <a:moveTo>
                    <a:pt x="151" y="50"/>
                  </a:moveTo>
                  <a:cubicBezTo>
                    <a:pt x="151" y="51"/>
                    <a:pt x="150" y="52"/>
                    <a:pt x="150" y="52"/>
                  </a:cubicBezTo>
                  <a:cubicBezTo>
                    <a:pt x="150" y="53"/>
                    <a:pt x="151" y="51"/>
                    <a:pt x="151" y="50"/>
                  </a:cubicBezTo>
                  <a:close/>
                  <a:moveTo>
                    <a:pt x="151" y="50"/>
                  </a:move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4" y="45"/>
                    <a:pt x="34" y="46"/>
                  </a:cubicBezTo>
                  <a:close/>
                  <a:moveTo>
                    <a:pt x="151" y="49"/>
                  </a:moveTo>
                  <a:cubicBezTo>
                    <a:pt x="151" y="49"/>
                    <a:pt x="151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49"/>
                    <a:pt x="151" y="49"/>
                    <a:pt x="151" y="49"/>
                  </a:cubicBezTo>
                  <a:close/>
                  <a:moveTo>
                    <a:pt x="151" y="65"/>
                  </a:moveTo>
                  <a:cubicBezTo>
                    <a:pt x="151" y="65"/>
                    <a:pt x="151" y="65"/>
                    <a:pt x="152" y="65"/>
                  </a:cubicBezTo>
                  <a:cubicBezTo>
                    <a:pt x="151" y="65"/>
                    <a:pt x="150" y="64"/>
                    <a:pt x="151" y="65"/>
                  </a:cubicBezTo>
                  <a:close/>
                  <a:moveTo>
                    <a:pt x="41" y="46"/>
                  </a:moveTo>
                  <a:cubicBezTo>
                    <a:pt x="41" y="45"/>
                    <a:pt x="41" y="45"/>
                    <a:pt x="41" y="46"/>
                  </a:cubicBezTo>
                  <a:cubicBezTo>
                    <a:pt x="40" y="46"/>
                    <a:pt x="40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lose/>
                  <a:moveTo>
                    <a:pt x="41" y="46"/>
                  </a:moveTo>
                  <a:cubicBezTo>
                    <a:pt x="40" y="46"/>
                    <a:pt x="41" y="46"/>
                    <a:pt x="41" y="46"/>
                  </a:cubicBezTo>
                  <a:close/>
                  <a:moveTo>
                    <a:pt x="156" y="60"/>
                  </a:moveTo>
                  <a:cubicBezTo>
                    <a:pt x="154" y="61"/>
                    <a:pt x="156" y="61"/>
                    <a:pt x="156" y="60"/>
                  </a:cubicBezTo>
                  <a:close/>
                  <a:moveTo>
                    <a:pt x="158" y="66"/>
                  </a:moveTo>
                  <a:cubicBezTo>
                    <a:pt x="157" y="66"/>
                    <a:pt x="157" y="66"/>
                    <a:pt x="157" y="66"/>
                  </a:cubicBezTo>
                  <a:cubicBezTo>
                    <a:pt x="157" y="66"/>
                    <a:pt x="158" y="66"/>
                    <a:pt x="158" y="66"/>
                  </a:cubicBezTo>
                  <a:close/>
                  <a:moveTo>
                    <a:pt x="169" y="64"/>
                  </a:moveTo>
                  <a:cubicBezTo>
                    <a:pt x="169" y="64"/>
                    <a:pt x="169" y="64"/>
                    <a:pt x="169" y="64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69" y="64"/>
                    <a:pt x="170" y="65"/>
                    <a:pt x="170" y="65"/>
                  </a:cubicBezTo>
                  <a:cubicBezTo>
                    <a:pt x="170" y="65"/>
                    <a:pt x="170" y="65"/>
                    <a:pt x="169" y="64"/>
                  </a:cubicBezTo>
                  <a:close/>
                  <a:moveTo>
                    <a:pt x="138" y="57"/>
                  </a:moveTo>
                  <a:cubicBezTo>
                    <a:pt x="138" y="57"/>
                    <a:pt x="138" y="57"/>
                    <a:pt x="138" y="57"/>
                  </a:cubicBezTo>
                  <a:close/>
                  <a:moveTo>
                    <a:pt x="138" y="57"/>
                  </a:moveTo>
                  <a:cubicBezTo>
                    <a:pt x="138" y="57"/>
                    <a:pt x="138" y="58"/>
                    <a:pt x="138" y="58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lose/>
                  <a:moveTo>
                    <a:pt x="144" y="60"/>
                  </a:moveTo>
                  <a:cubicBezTo>
                    <a:pt x="144" y="60"/>
                    <a:pt x="144" y="60"/>
                    <a:pt x="144" y="60"/>
                  </a:cubicBezTo>
                  <a:cubicBezTo>
                    <a:pt x="145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lose/>
                  <a:moveTo>
                    <a:pt x="158" y="58"/>
                  </a:move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9"/>
                    <a:pt x="158" y="58"/>
                  </a:cubicBezTo>
                  <a:close/>
                  <a:moveTo>
                    <a:pt x="139" y="59"/>
                  </a:moveTo>
                  <a:cubicBezTo>
                    <a:pt x="138" y="59"/>
                    <a:pt x="140" y="59"/>
                    <a:pt x="139" y="59"/>
                  </a:cubicBezTo>
                  <a:cubicBezTo>
                    <a:pt x="139" y="59"/>
                    <a:pt x="139" y="59"/>
                    <a:pt x="139" y="59"/>
                  </a:cubicBezTo>
                  <a:close/>
                  <a:moveTo>
                    <a:pt x="160" y="62"/>
                  </a:moveTo>
                  <a:cubicBezTo>
                    <a:pt x="160" y="62"/>
                    <a:pt x="160" y="62"/>
                    <a:pt x="160" y="63"/>
                  </a:cubicBezTo>
                  <a:cubicBezTo>
                    <a:pt x="160" y="63"/>
                    <a:pt x="160" y="62"/>
                    <a:pt x="160" y="62"/>
                  </a:cubicBezTo>
                  <a:close/>
                  <a:moveTo>
                    <a:pt x="112" y="50"/>
                  </a:moveTo>
                  <a:cubicBezTo>
                    <a:pt x="112" y="50"/>
                    <a:pt x="112" y="50"/>
                    <a:pt x="112" y="50"/>
                  </a:cubicBezTo>
                  <a:cubicBezTo>
                    <a:pt x="112" y="49"/>
                    <a:pt x="111" y="49"/>
                    <a:pt x="112" y="50"/>
                  </a:cubicBezTo>
                  <a:close/>
                  <a:moveTo>
                    <a:pt x="36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7"/>
                    <a:pt x="36" y="8"/>
                  </a:cubicBezTo>
                  <a:close/>
                  <a:moveTo>
                    <a:pt x="142" y="58"/>
                  </a:moveTo>
                  <a:cubicBezTo>
                    <a:pt x="142" y="58"/>
                    <a:pt x="142" y="58"/>
                    <a:pt x="142" y="58"/>
                  </a:cubicBezTo>
                  <a:cubicBezTo>
                    <a:pt x="143" y="59"/>
                    <a:pt x="143" y="58"/>
                    <a:pt x="142" y="58"/>
                  </a:cubicBezTo>
                  <a:close/>
                  <a:moveTo>
                    <a:pt x="171" y="90"/>
                  </a:moveTo>
                  <a:cubicBezTo>
                    <a:pt x="171" y="91"/>
                    <a:pt x="171" y="91"/>
                    <a:pt x="171" y="91"/>
                  </a:cubicBezTo>
                  <a:cubicBezTo>
                    <a:pt x="171" y="91"/>
                    <a:pt x="172" y="90"/>
                    <a:pt x="171" y="90"/>
                  </a:cubicBezTo>
                  <a:close/>
                  <a:moveTo>
                    <a:pt x="156" y="59"/>
                  </a:moveTo>
                  <a:cubicBezTo>
                    <a:pt x="156" y="59"/>
                    <a:pt x="156" y="59"/>
                    <a:pt x="156" y="59"/>
                  </a:cubicBezTo>
                  <a:close/>
                  <a:moveTo>
                    <a:pt x="156" y="59"/>
                  </a:moveTo>
                  <a:cubicBezTo>
                    <a:pt x="157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6" y="59"/>
                  </a:cubicBezTo>
                  <a:close/>
                  <a:moveTo>
                    <a:pt x="155" y="59"/>
                  </a:moveTo>
                  <a:cubicBezTo>
                    <a:pt x="155" y="59"/>
                    <a:pt x="154" y="59"/>
                    <a:pt x="154" y="59"/>
                  </a:cubicBezTo>
                  <a:cubicBezTo>
                    <a:pt x="154" y="60"/>
                    <a:pt x="155" y="59"/>
                    <a:pt x="155" y="60"/>
                  </a:cubicBezTo>
                  <a:cubicBezTo>
                    <a:pt x="155" y="60"/>
                    <a:pt x="155" y="59"/>
                    <a:pt x="155" y="59"/>
                  </a:cubicBezTo>
                  <a:close/>
                  <a:moveTo>
                    <a:pt x="169" y="75"/>
                  </a:moveTo>
                  <a:cubicBezTo>
                    <a:pt x="169" y="75"/>
                    <a:pt x="169" y="75"/>
                    <a:pt x="169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4"/>
                    <a:pt x="168" y="74"/>
                  </a:cubicBezTo>
                  <a:cubicBezTo>
                    <a:pt x="168" y="74"/>
                    <a:pt x="168" y="73"/>
                    <a:pt x="168" y="73"/>
                  </a:cubicBezTo>
                  <a:cubicBezTo>
                    <a:pt x="168" y="73"/>
                    <a:pt x="167" y="73"/>
                    <a:pt x="167" y="73"/>
                  </a:cubicBezTo>
                  <a:cubicBezTo>
                    <a:pt x="167" y="73"/>
                    <a:pt x="167" y="72"/>
                    <a:pt x="167" y="72"/>
                  </a:cubicBezTo>
                  <a:cubicBezTo>
                    <a:pt x="166" y="72"/>
                    <a:pt x="166" y="68"/>
                    <a:pt x="165" y="68"/>
                  </a:cubicBezTo>
                  <a:cubicBezTo>
                    <a:pt x="165" y="68"/>
                    <a:pt x="165" y="65"/>
                    <a:pt x="164" y="65"/>
                  </a:cubicBezTo>
                  <a:cubicBezTo>
                    <a:pt x="164" y="65"/>
                    <a:pt x="163" y="69"/>
                    <a:pt x="163" y="69"/>
                  </a:cubicBezTo>
                  <a:cubicBezTo>
                    <a:pt x="163" y="69"/>
                    <a:pt x="163" y="71"/>
                    <a:pt x="162" y="70"/>
                  </a:cubicBezTo>
                  <a:cubicBezTo>
                    <a:pt x="162" y="70"/>
                    <a:pt x="161" y="69"/>
                    <a:pt x="160" y="69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68"/>
                    <a:pt x="160" y="67"/>
                    <a:pt x="161" y="67"/>
                  </a:cubicBezTo>
                  <a:cubicBezTo>
                    <a:pt x="161" y="67"/>
                    <a:pt x="161" y="68"/>
                    <a:pt x="161" y="68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1" y="67"/>
                    <a:pt x="161" y="66"/>
                    <a:pt x="161" y="66"/>
                  </a:cubicBezTo>
                  <a:cubicBezTo>
                    <a:pt x="160" y="66"/>
                    <a:pt x="159" y="66"/>
                    <a:pt x="158" y="66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8" y="67"/>
                    <a:pt x="156" y="67"/>
                    <a:pt x="156" y="68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4" y="67"/>
                    <a:pt x="154" y="68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52" y="70"/>
                    <a:pt x="153" y="69"/>
                    <a:pt x="152" y="69"/>
                  </a:cubicBezTo>
                  <a:cubicBezTo>
                    <a:pt x="152" y="69"/>
                    <a:pt x="152" y="71"/>
                    <a:pt x="151" y="71"/>
                  </a:cubicBezTo>
                  <a:cubicBezTo>
                    <a:pt x="151" y="71"/>
                    <a:pt x="148" y="72"/>
                    <a:pt x="148" y="72"/>
                  </a:cubicBezTo>
                  <a:cubicBezTo>
                    <a:pt x="146" y="73"/>
                    <a:pt x="146" y="74"/>
                    <a:pt x="146" y="76"/>
                  </a:cubicBezTo>
                  <a:cubicBezTo>
                    <a:pt x="146" y="75"/>
                    <a:pt x="146" y="75"/>
                    <a:pt x="145" y="75"/>
                  </a:cubicBezTo>
                  <a:cubicBezTo>
                    <a:pt x="145" y="77"/>
                    <a:pt x="147" y="79"/>
                    <a:pt x="146" y="81"/>
                  </a:cubicBezTo>
                  <a:cubicBezTo>
                    <a:pt x="146" y="83"/>
                    <a:pt x="147" y="83"/>
                    <a:pt x="148" y="82"/>
                  </a:cubicBezTo>
                  <a:cubicBezTo>
                    <a:pt x="148" y="81"/>
                    <a:pt x="151" y="81"/>
                    <a:pt x="151" y="80"/>
                  </a:cubicBezTo>
                  <a:cubicBezTo>
                    <a:pt x="152" y="80"/>
                    <a:pt x="154" y="79"/>
                    <a:pt x="155" y="80"/>
                  </a:cubicBezTo>
                  <a:cubicBezTo>
                    <a:pt x="155" y="80"/>
                    <a:pt x="156" y="80"/>
                    <a:pt x="156" y="80"/>
                  </a:cubicBezTo>
                  <a:cubicBezTo>
                    <a:pt x="156" y="80"/>
                    <a:pt x="156" y="81"/>
                    <a:pt x="157" y="81"/>
                  </a:cubicBezTo>
                  <a:cubicBezTo>
                    <a:pt x="156" y="83"/>
                    <a:pt x="158" y="81"/>
                    <a:pt x="158" y="81"/>
                  </a:cubicBezTo>
                  <a:cubicBezTo>
                    <a:pt x="158" y="81"/>
                    <a:pt x="157" y="82"/>
                    <a:pt x="157" y="82"/>
                  </a:cubicBezTo>
                  <a:cubicBezTo>
                    <a:pt x="158" y="83"/>
                    <a:pt x="158" y="82"/>
                    <a:pt x="158" y="82"/>
                  </a:cubicBezTo>
                  <a:cubicBezTo>
                    <a:pt x="159" y="82"/>
                    <a:pt x="158" y="83"/>
                    <a:pt x="158" y="83"/>
                  </a:cubicBezTo>
                  <a:cubicBezTo>
                    <a:pt x="158" y="83"/>
                    <a:pt x="159" y="83"/>
                    <a:pt x="159" y="84"/>
                  </a:cubicBezTo>
                  <a:cubicBezTo>
                    <a:pt x="158" y="84"/>
                    <a:pt x="159" y="84"/>
                    <a:pt x="159" y="85"/>
                  </a:cubicBezTo>
                  <a:cubicBezTo>
                    <a:pt x="160" y="85"/>
                    <a:pt x="161" y="85"/>
                    <a:pt x="161" y="85"/>
                  </a:cubicBezTo>
                  <a:cubicBezTo>
                    <a:pt x="162" y="85"/>
                    <a:pt x="162" y="86"/>
                    <a:pt x="163" y="85"/>
                  </a:cubicBezTo>
                  <a:cubicBezTo>
                    <a:pt x="163" y="85"/>
                    <a:pt x="165" y="84"/>
                    <a:pt x="165" y="84"/>
                  </a:cubicBezTo>
                  <a:cubicBezTo>
                    <a:pt x="166" y="83"/>
                    <a:pt x="166" y="81"/>
                    <a:pt x="167" y="80"/>
                  </a:cubicBezTo>
                  <a:cubicBezTo>
                    <a:pt x="168" y="79"/>
                    <a:pt x="169" y="75"/>
                    <a:pt x="169" y="75"/>
                  </a:cubicBezTo>
                  <a:cubicBezTo>
                    <a:pt x="169" y="75"/>
                    <a:pt x="169" y="75"/>
                    <a:pt x="169" y="75"/>
                  </a:cubicBezTo>
                  <a:close/>
                  <a:moveTo>
                    <a:pt x="158" y="63"/>
                  </a:moveTo>
                  <a:cubicBezTo>
                    <a:pt x="158" y="63"/>
                    <a:pt x="158" y="63"/>
                    <a:pt x="158" y="63"/>
                  </a:cubicBezTo>
                  <a:close/>
                  <a:moveTo>
                    <a:pt x="158" y="63"/>
                  </a:moveTo>
                  <a:cubicBezTo>
                    <a:pt x="158" y="63"/>
                    <a:pt x="158" y="64"/>
                    <a:pt x="158" y="64"/>
                  </a:cubicBezTo>
                  <a:cubicBezTo>
                    <a:pt x="158" y="64"/>
                    <a:pt x="158" y="63"/>
                    <a:pt x="158" y="63"/>
                  </a:cubicBezTo>
                  <a:cubicBezTo>
                    <a:pt x="158" y="63"/>
                    <a:pt x="158" y="63"/>
                    <a:pt x="158" y="63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8"/>
                    <a:pt x="35" y="7"/>
                    <a:pt x="36" y="7"/>
                  </a:cubicBezTo>
                  <a:cubicBezTo>
                    <a:pt x="35" y="6"/>
                    <a:pt x="34" y="7"/>
                    <a:pt x="34" y="7"/>
                  </a:cubicBezTo>
                  <a:close/>
                  <a:moveTo>
                    <a:pt x="162" y="59"/>
                  </a:moveTo>
                  <a:cubicBezTo>
                    <a:pt x="161" y="59"/>
                    <a:pt x="160" y="59"/>
                    <a:pt x="161" y="59"/>
                  </a:cubicBezTo>
                  <a:cubicBezTo>
                    <a:pt x="161" y="59"/>
                    <a:pt x="161" y="59"/>
                    <a:pt x="162" y="59"/>
                  </a:cubicBezTo>
                  <a:close/>
                  <a:moveTo>
                    <a:pt x="161" y="59"/>
                  </a:moveTo>
                  <a:cubicBezTo>
                    <a:pt x="161" y="59"/>
                    <a:pt x="161" y="59"/>
                    <a:pt x="161" y="59"/>
                  </a:cubicBezTo>
                  <a:close/>
                  <a:moveTo>
                    <a:pt x="37" y="43"/>
                  </a:move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3"/>
                    <a:pt x="37" y="43"/>
                  </a:cubicBezTo>
                  <a:close/>
                  <a:moveTo>
                    <a:pt x="135" y="49"/>
                  </a:moveTo>
                  <a:cubicBezTo>
                    <a:pt x="135" y="49"/>
                    <a:pt x="135" y="50"/>
                    <a:pt x="135" y="50"/>
                  </a:cubicBezTo>
                  <a:cubicBezTo>
                    <a:pt x="135" y="50"/>
                    <a:pt x="135" y="49"/>
                    <a:pt x="135" y="49"/>
                  </a:cubicBezTo>
                  <a:cubicBezTo>
                    <a:pt x="135" y="49"/>
                    <a:pt x="135" y="49"/>
                    <a:pt x="135" y="49"/>
                  </a:cubicBezTo>
                  <a:close/>
                  <a:moveTo>
                    <a:pt x="155" y="63"/>
                  </a:moveTo>
                  <a:cubicBezTo>
                    <a:pt x="155" y="63"/>
                    <a:pt x="155" y="6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lose/>
                  <a:moveTo>
                    <a:pt x="35" y="41"/>
                  </a:move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lose/>
                  <a:moveTo>
                    <a:pt x="35" y="41"/>
                  </a:moveTo>
                  <a:cubicBezTo>
                    <a:pt x="35" y="41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lose/>
                  <a:moveTo>
                    <a:pt x="140" y="60"/>
                  </a:moveTo>
                  <a:cubicBezTo>
                    <a:pt x="140" y="60"/>
                    <a:pt x="140" y="60"/>
                    <a:pt x="139" y="60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0" y="60"/>
                    <a:pt x="140" y="60"/>
                    <a:pt x="140" y="60"/>
                  </a:cubicBezTo>
                  <a:close/>
                  <a:moveTo>
                    <a:pt x="159" y="62"/>
                  </a:moveTo>
                  <a:cubicBezTo>
                    <a:pt x="159" y="62"/>
                    <a:pt x="159" y="62"/>
                    <a:pt x="159" y="62"/>
                  </a:cubicBezTo>
                  <a:cubicBezTo>
                    <a:pt x="159" y="61"/>
                    <a:pt x="159" y="62"/>
                    <a:pt x="159" y="62"/>
                  </a:cubicBezTo>
                  <a:close/>
                  <a:moveTo>
                    <a:pt x="180" y="89"/>
                  </a:moveTo>
                  <a:cubicBezTo>
                    <a:pt x="180" y="90"/>
                    <a:pt x="180" y="89"/>
                    <a:pt x="181" y="89"/>
                  </a:cubicBezTo>
                  <a:cubicBezTo>
                    <a:pt x="181" y="89"/>
                    <a:pt x="180" y="89"/>
                    <a:pt x="180" y="89"/>
                  </a:cubicBezTo>
                  <a:close/>
                  <a:moveTo>
                    <a:pt x="160" y="86"/>
                  </a:moveTo>
                  <a:cubicBezTo>
                    <a:pt x="160" y="87"/>
                    <a:pt x="161" y="85"/>
                    <a:pt x="160" y="86"/>
                  </a:cubicBez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2" y="44"/>
                    <a:pt x="32" y="43"/>
                  </a:cubicBezTo>
                  <a:cubicBezTo>
                    <a:pt x="32" y="43"/>
                    <a:pt x="31" y="43"/>
                    <a:pt x="31" y="44"/>
                  </a:cubicBezTo>
                  <a:close/>
                  <a:moveTo>
                    <a:pt x="161" y="59"/>
                  </a:moveTo>
                  <a:cubicBezTo>
                    <a:pt x="161" y="59"/>
                    <a:pt x="161" y="59"/>
                    <a:pt x="161" y="59"/>
                  </a:cubicBezTo>
                  <a:cubicBezTo>
                    <a:pt x="161" y="59"/>
                    <a:pt x="161" y="59"/>
                    <a:pt x="161" y="59"/>
                  </a:cubicBezTo>
                  <a:close/>
                  <a:moveTo>
                    <a:pt x="37" y="44"/>
                  </a:move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lose/>
                  <a:moveTo>
                    <a:pt x="154" y="41"/>
                  </a:move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0"/>
                    <a:pt x="154" y="41"/>
                  </a:cubicBezTo>
                  <a:close/>
                  <a:moveTo>
                    <a:pt x="170" y="60"/>
                  </a:move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70" y="60"/>
                    <a:pt x="170" y="60"/>
                  </a:cubicBezTo>
                  <a:close/>
                  <a:moveTo>
                    <a:pt x="139" y="58"/>
                  </a:moveTo>
                  <a:cubicBezTo>
                    <a:pt x="138" y="58"/>
                    <a:pt x="138" y="58"/>
                    <a:pt x="138" y="59"/>
                  </a:cubicBezTo>
                  <a:cubicBezTo>
                    <a:pt x="139" y="59"/>
                    <a:pt x="139" y="58"/>
                    <a:pt x="139" y="58"/>
                  </a:cubicBezTo>
                  <a:close/>
                  <a:moveTo>
                    <a:pt x="157" y="56"/>
                  </a:moveTo>
                  <a:cubicBezTo>
                    <a:pt x="157" y="56"/>
                    <a:pt x="156" y="56"/>
                    <a:pt x="156" y="56"/>
                  </a:cubicBezTo>
                  <a:cubicBezTo>
                    <a:pt x="156" y="56"/>
                    <a:pt x="156" y="57"/>
                    <a:pt x="156" y="57"/>
                  </a:cubicBezTo>
                  <a:cubicBezTo>
                    <a:pt x="156" y="57"/>
                    <a:pt x="157" y="57"/>
                    <a:pt x="157" y="56"/>
                  </a:cubicBezTo>
                  <a:close/>
                  <a:moveTo>
                    <a:pt x="151" y="50"/>
                  </a:move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lose/>
                  <a:moveTo>
                    <a:pt x="145" y="55"/>
                  </a:moveTo>
                  <a:cubicBezTo>
                    <a:pt x="144" y="55"/>
                    <a:pt x="144" y="55"/>
                    <a:pt x="144" y="56"/>
                  </a:cubicBezTo>
                  <a:cubicBezTo>
                    <a:pt x="144" y="56"/>
                    <a:pt x="145" y="56"/>
                    <a:pt x="145" y="55"/>
                  </a:cubicBezTo>
                  <a:close/>
                  <a:moveTo>
                    <a:pt x="157" y="59"/>
                  </a:moveTo>
                  <a:cubicBezTo>
                    <a:pt x="157" y="59"/>
                    <a:pt x="157" y="59"/>
                    <a:pt x="157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60"/>
                    <a:pt x="157" y="60"/>
                    <a:pt x="158" y="59"/>
                  </a:cubicBezTo>
                  <a:cubicBezTo>
                    <a:pt x="158" y="59"/>
                    <a:pt x="158" y="59"/>
                    <a:pt x="157" y="59"/>
                  </a:cubicBezTo>
                  <a:close/>
                  <a:moveTo>
                    <a:pt x="137" y="56"/>
                  </a:moveTo>
                  <a:cubicBezTo>
                    <a:pt x="137" y="56"/>
                    <a:pt x="137" y="56"/>
                    <a:pt x="137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7"/>
                    <a:pt x="138" y="56"/>
                    <a:pt x="137" y="56"/>
                  </a:cubicBezTo>
                  <a:close/>
                  <a:moveTo>
                    <a:pt x="49" y="95"/>
                  </a:moveTo>
                  <a:cubicBezTo>
                    <a:pt x="48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lose/>
                  <a:moveTo>
                    <a:pt x="152" y="36"/>
                  </a:moveTo>
                  <a:cubicBezTo>
                    <a:pt x="151" y="36"/>
                    <a:pt x="151" y="36"/>
                    <a:pt x="151" y="36"/>
                  </a:cubicBezTo>
                  <a:cubicBezTo>
                    <a:pt x="152" y="36"/>
                    <a:pt x="152" y="36"/>
                    <a:pt x="152" y="36"/>
                  </a:cubicBezTo>
                  <a:close/>
                  <a:moveTo>
                    <a:pt x="44" y="47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3" y="47"/>
                    <a:pt x="44" y="47"/>
                  </a:cubicBezTo>
                  <a:cubicBezTo>
                    <a:pt x="44" y="48"/>
                    <a:pt x="44" y="47"/>
                    <a:pt x="44" y="47"/>
                  </a:cubicBezTo>
                  <a:close/>
                  <a:moveTo>
                    <a:pt x="44" y="47"/>
                  </a:moveTo>
                  <a:cubicBezTo>
                    <a:pt x="43" y="47"/>
                    <a:pt x="44" y="47"/>
                    <a:pt x="44" y="47"/>
                  </a:cubicBezTo>
                  <a:close/>
                  <a:moveTo>
                    <a:pt x="153" y="65"/>
                  </a:moveTo>
                  <a:cubicBezTo>
                    <a:pt x="153" y="65"/>
                    <a:pt x="153" y="65"/>
                    <a:pt x="153" y="65"/>
                  </a:cubicBezTo>
                  <a:cubicBezTo>
                    <a:pt x="153" y="66"/>
                    <a:pt x="153" y="65"/>
                    <a:pt x="153" y="65"/>
                  </a:cubicBezTo>
                  <a:close/>
                  <a:moveTo>
                    <a:pt x="152" y="42"/>
                  </a:move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52" y="42"/>
                  </a:moveTo>
                  <a:cubicBezTo>
                    <a:pt x="152" y="41"/>
                    <a:pt x="152" y="42"/>
                    <a:pt x="152" y="42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77" y="20"/>
                  </a:moveTo>
                  <a:cubicBezTo>
                    <a:pt x="77" y="20"/>
                    <a:pt x="78" y="19"/>
                    <a:pt x="78" y="19"/>
                  </a:cubicBezTo>
                  <a:cubicBezTo>
                    <a:pt x="78" y="19"/>
                    <a:pt x="77" y="20"/>
                    <a:pt x="77" y="20"/>
                  </a:cubicBezTo>
                  <a:close/>
                  <a:moveTo>
                    <a:pt x="153" y="54"/>
                  </a:moveTo>
                  <a:cubicBezTo>
                    <a:pt x="152" y="53"/>
                    <a:pt x="152" y="54"/>
                    <a:pt x="152" y="54"/>
                  </a:cubicBezTo>
                  <a:cubicBezTo>
                    <a:pt x="152" y="54"/>
                    <a:pt x="153" y="54"/>
                    <a:pt x="153" y="54"/>
                  </a:cubicBezTo>
                  <a:close/>
                  <a:moveTo>
                    <a:pt x="46" y="29"/>
                  </a:move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lose/>
                  <a:moveTo>
                    <a:pt x="37" y="43"/>
                  </a:move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lose/>
                  <a:moveTo>
                    <a:pt x="168" y="93"/>
                  </a:moveTo>
                  <a:cubicBezTo>
                    <a:pt x="168" y="93"/>
                    <a:pt x="168" y="93"/>
                    <a:pt x="168" y="92"/>
                  </a:cubicBezTo>
                  <a:cubicBezTo>
                    <a:pt x="168" y="92"/>
                    <a:pt x="168" y="93"/>
                    <a:pt x="168" y="93"/>
                  </a:cubicBezTo>
                  <a:close/>
                  <a:moveTo>
                    <a:pt x="47" y="95"/>
                  </a:move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47" y="95"/>
                    <a:pt x="47" y="95"/>
                  </a:cubicBezTo>
                  <a:close/>
                  <a:moveTo>
                    <a:pt x="156" y="33"/>
                  </a:move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lose/>
                  <a:moveTo>
                    <a:pt x="156" y="33"/>
                  </a:move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lose/>
                  <a:moveTo>
                    <a:pt x="171" y="66"/>
                  </a:moveTo>
                  <a:cubicBezTo>
                    <a:pt x="171" y="66"/>
                    <a:pt x="171" y="66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lose/>
                  <a:moveTo>
                    <a:pt x="44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9"/>
                    <a:pt x="44" y="48"/>
                  </a:cubicBezTo>
                  <a:close/>
                  <a:moveTo>
                    <a:pt x="153" y="35"/>
                  </a:moveTo>
                  <a:cubicBezTo>
                    <a:pt x="153" y="35"/>
                    <a:pt x="153" y="35"/>
                    <a:pt x="153" y="35"/>
                  </a:cubicBezTo>
                  <a:cubicBezTo>
                    <a:pt x="153" y="35"/>
                    <a:pt x="152" y="36"/>
                    <a:pt x="153" y="35"/>
                  </a:cubicBezTo>
                  <a:close/>
                  <a:moveTo>
                    <a:pt x="139" y="59"/>
                  </a:moveTo>
                  <a:cubicBezTo>
                    <a:pt x="139" y="60"/>
                    <a:pt x="139" y="59"/>
                    <a:pt x="139" y="60"/>
                  </a:cubicBezTo>
                  <a:cubicBezTo>
                    <a:pt x="139" y="60"/>
                    <a:pt x="139" y="60"/>
                    <a:pt x="13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8" y="59"/>
                    <a:pt x="168" y="59"/>
                  </a:cubicBezTo>
                  <a:cubicBezTo>
                    <a:pt x="167" y="60"/>
                    <a:pt x="168" y="60"/>
                    <a:pt x="168" y="59"/>
                  </a:cubicBezTo>
                  <a:close/>
                  <a:moveTo>
                    <a:pt x="44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7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lose/>
                  <a:moveTo>
                    <a:pt x="162" y="69"/>
                  </a:move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162" y="69"/>
                  </a:moveTo>
                  <a:cubicBezTo>
                    <a:pt x="162" y="69"/>
                    <a:pt x="162" y="69"/>
                    <a:pt x="162" y="69"/>
                  </a:cubicBezTo>
                  <a:close/>
                  <a:moveTo>
                    <a:pt x="45" y="49"/>
                  </a:moveTo>
                  <a:cubicBezTo>
                    <a:pt x="44" y="49"/>
                    <a:pt x="45" y="49"/>
                    <a:pt x="45" y="49"/>
                  </a:cubicBezTo>
                  <a:close/>
                  <a:moveTo>
                    <a:pt x="151" y="54"/>
                  </a:moveTo>
                  <a:cubicBezTo>
                    <a:pt x="152" y="54"/>
                    <a:pt x="151" y="55"/>
                    <a:pt x="151" y="54"/>
                  </a:cubicBezTo>
                  <a:close/>
                  <a:moveTo>
                    <a:pt x="149" y="53"/>
                  </a:moveTo>
                  <a:cubicBezTo>
                    <a:pt x="149" y="53"/>
                    <a:pt x="149" y="53"/>
                    <a:pt x="149" y="53"/>
                  </a:cubicBezTo>
                  <a:cubicBezTo>
                    <a:pt x="150" y="53"/>
                    <a:pt x="149" y="53"/>
                    <a:pt x="149" y="53"/>
                  </a:cubicBezTo>
                  <a:close/>
                  <a:moveTo>
                    <a:pt x="154" y="39"/>
                  </a:moveTo>
                  <a:cubicBezTo>
                    <a:pt x="154" y="39"/>
                    <a:pt x="155" y="39"/>
                    <a:pt x="154" y="39"/>
                  </a:cubicBezTo>
                  <a:close/>
                  <a:moveTo>
                    <a:pt x="159" y="27"/>
                  </a:moveTo>
                  <a:cubicBezTo>
                    <a:pt x="159" y="27"/>
                    <a:pt x="159" y="27"/>
                    <a:pt x="159" y="27"/>
                  </a:cubicBezTo>
                  <a:cubicBezTo>
                    <a:pt x="159" y="28"/>
                    <a:pt x="160" y="28"/>
                    <a:pt x="160" y="27"/>
                  </a:cubicBezTo>
                  <a:cubicBezTo>
                    <a:pt x="160" y="27"/>
                    <a:pt x="160" y="27"/>
                    <a:pt x="159" y="27"/>
                  </a:cubicBezTo>
                  <a:close/>
                  <a:moveTo>
                    <a:pt x="155" y="56"/>
                  </a:moveTo>
                  <a:cubicBezTo>
                    <a:pt x="155" y="55"/>
                    <a:pt x="154" y="56"/>
                    <a:pt x="155" y="56"/>
                  </a:cubicBezTo>
                  <a:close/>
                  <a:moveTo>
                    <a:pt x="152" y="65"/>
                  </a:moveTo>
                  <a:cubicBezTo>
                    <a:pt x="152" y="65"/>
                    <a:pt x="153" y="65"/>
                    <a:pt x="152" y="65"/>
                  </a:cubicBezTo>
                  <a:close/>
                  <a:moveTo>
                    <a:pt x="160" y="53"/>
                  </a:moveTo>
                  <a:cubicBezTo>
                    <a:pt x="160" y="52"/>
                    <a:pt x="160" y="54"/>
                    <a:pt x="160" y="53"/>
                  </a:cubicBezTo>
                  <a:close/>
                  <a:moveTo>
                    <a:pt x="43" y="46"/>
                  </a:move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7"/>
                    <a:pt x="43" y="46"/>
                  </a:cubicBezTo>
                  <a:close/>
                  <a:moveTo>
                    <a:pt x="64" y="7"/>
                  </a:moveTo>
                  <a:cubicBezTo>
                    <a:pt x="64" y="8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153" y="50"/>
                  </a:moveTo>
                  <a:cubicBezTo>
                    <a:pt x="153" y="49"/>
                    <a:pt x="152" y="50"/>
                    <a:pt x="153" y="50"/>
                  </a:cubicBezTo>
                  <a:close/>
                  <a:moveTo>
                    <a:pt x="155" y="52"/>
                  </a:moveTo>
                  <a:cubicBezTo>
                    <a:pt x="155" y="51"/>
                    <a:pt x="155" y="51"/>
                    <a:pt x="155" y="52"/>
                  </a:cubicBezTo>
                  <a:close/>
                  <a:moveTo>
                    <a:pt x="139" y="54"/>
                  </a:moveTo>
                  <a:cubicBezTo>
                    <a:pt x="139" y="54"/>
                    <a:pt x="139" y="54"/>
                    <a:pt x="139" y="54"/>
                  </a:cubicBezTo>
                  <a:cubicBezTo>
                    <a:pt x="139" y="54"/>
                    <a:pt x="139" y="54"/>
                    <a:pt x="139" y="54"/>
                  </a:cubicBezTo>
                  <a:close/>
                  <a:moveTo>
                    <a:pt x="157" y="63"/>
                  </a:moveTo>
                  <a:cubicBezTo>
                    <a:pt x="157" y="64"/>
                    <a:pt x="157" y="63"/>
                    <a:pt x="157" y="63"/>
                  </a:cubicBezTo>
                  <a:close/>
                  <a:moveTo>
                    <a:pt x="157" y="63"/>
                  </a:moveTo>
                  <a:cubicBezTo>
                    <a:pt x="157" y="63"/>
                    <a:pt x="157" y="63"/>
                    <a:pt x="157" y="63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0"/>
                    <a:pt x="39" y="50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lose/>
                  <a:moveTo>
                    <a:pt x="33" y="53"/>
                  </a:moveTo>
                  <a:cubicBezTo>
                    <a:pt x="33" y="53"/>
                    <a:pt x="33" y="52"/>
                    <a:pt x="33" y="53"/>
                  </a:cubicBezTo>
                  <a:close/>
                  <a:moveTo>
                    <a:pt x="152" y="62"/>
                  </a:moveTo>
                  <a:cubicBezTo>
                    <a:pt x="152" y="62"/>
                    <a:pt x="152" y="62"/>
                    <a:pt x="152" y="62"/>
                  </a:cubicBezTo>
                  <a:cubicBezTo>
                    <a:pt x="152" y="62"/>
                    <a:pt x="152" y="62"/>
                    <a:pt x="152" y="62"/>
                  </a:cubicBezTo>
                  <a:close/>
                  <a:moveTo>
                    <a:pt x="136" y="52"/>
                  </a:moveTo>
                  <a:cubicBezTo>
                    <a:pt x="135" y="52"/>
                    <a:pt x="136" y="53"/>
                    <a:pt x="136" y="52"/>
                  </a:cubicBezTo>
                  <a:close/>
                  <a:moveTo>
                    <a:pt x="141" y="62"/>
                  </a:moveTo>
                  <a:cubicBezTo>
                    <a:pt x="140" y="62"/>
                    <a:pt x="141" y="62"/>
                    <a:pt x="141" y="62"/>
                  </a:cubicBezTo>
                  <a:close/>
                  <a:moveTo>
                    <a:pt x="157" y="58"/>
                  </a:moveTo>
                  <a:cubicBezTo>
                    <a:pt x="156" y="58"/>
                    <a:pt x="157" y="57"/>
                    <a:pt x="157" y="57"/>
                  </a:cubicBezTo>
                  <a:cubicBezTo>
                    <a:pt x="157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8"/>
                  </a:cubicBezTo>
                  <a:cubicBezTo>
                    <a:pt x="156" y="58"/>
                    <a:pt x="156" y="59"/>
                    <a:pt x="156" y="59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6" y="58"/>
                    <a:pt x="157" y="58"/>
                    <a:pt x="157" y="58"/>
                  </a:cubicBezTo>
                  <a:close/>
                  <a:moveTo>
                    <a:pt x="120" y="2"/>
                  </a:moveTo>
                  <a:cubicBezTo>
                    <a:pt x="120" y="2"/>
                    <a:pt x="120" y="2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lose/>
                  <a:moveTo>
                    <a:pt x="155" y="55"/>
                  </a:moveTo>
                  <a:cubicBezTo>
                    <a:pt x="155" y="55"/>
                    <a:pt x="155" y="55"/>
                    <a:pt x="155" y="55"/>
                  </a:cubicBezTo>
                  <a:cubicBezTo>
                    <a:pt x="156" y="56"/>
                    <a:pt x="155" y="55"/>
                    <a:pt x="155" y="55"/>
                  </a:cubicBezTo>
                  <a:close/>
                  <a:moveTo>
                    <a:pt x="152" y="58"/>
                  </a:moveTo>
                  <a:cubicBezTo>
                    <a:pt x="152" y="58"/>
                    <a:pt x="152" y="58"/>
                    <a:pt x="152" y="58"/>
                  </a:cubicBezTo>
                  <a:close/>
                  <a:moveTo>
                    <a:pt x="152" y="58"/>
                  </a:moveTo>
                  <a:cubicBezTo>
                    <a:pt x="153" y="58"/>
                    <a:pt x="152" y="58"/>
                    <a:pt x="152" y="58"/>
                  </a:cubicBezTo>
                  <a:close/>
                  <a:moveTo>
                    <a:pt x="135" y="51"/>
                  </a:move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lose/>
                  <a:moveTo>
                    <a:pt x="135" y="51"/>
                  </a:moveTo>
                  <a:cubicBezTo>
                    <a:pt x="135" y="51"/>
                    <a:pt x="135" y="51"/>
                    <a:pt x="135" y="51"/>
                  </a:cubicBezTo>
                  <a:close/>
                  <a:moveTo>
                    <a:pt x="171" y="66"/>
                  </a:moveTo>
                  <a:cubicBezTo>
                    <a:pt x="171" y="65"/>
                    <a:pt x="171" y="66"/>
                    <a:pt x="171" y="66"/>
                  </a:cubicBezTo>
                  <a:close/>
                  <a:moveTo>
                    <a:pt x="151" y="45"/>
                  </a:moveTo>
                  <a:cubicBezTo>
                    <a:pt x="151" y="45"/>
                    <a:pt x="151" y="45"/>
                    <a:pt x="151" y="45"/>
                  </a:cubicBezTo>
                  <a:close/>
                  <a:moveTo>
                    <a:pt x="1" y="23"/>
                  </a:moveTo>
                  <a:cubicBezTo>
                    <a:pt x="0" y="23"/>
                    <a:pt x="1" y="23"/>
                    <a:pt x="1" y="23"/>
                  </a:cubicBezTo>
                  <a:close/>
                  <a:moveTo>
                    <a:pt x="170" y="65"/>
                  </a:moveTo>
                  <a:cubicBezTo>
                    <a:pt x="170" y="65"/>
                    <a:pt x="170" y="66"/>
                    <a:pt x="170" y="65"/>
                  </a:cubicBezTo>
                  <a:close/>
                  <a:moveTo>
                    <a:pt x="145" y="59"/>
                  </a:moveTo>
                  <a:cubicBezTo>
                    <a:pt x="145" y="59"/>
                    <a:pt x="145" y="59"/>
                    <a:pt x="145" y="59"/>
                  </a:cubicBezTo>
                  <a:close/>
                  <a:moveTo>
                    <a:pt x="168" y="62"/>
                  </a:moveTo>
                  <a:cubicBezTo>
                    <a:pt x="168" y="62"/>
                    <a:pt x="168" y="62"/>
                    <a:pt x="168" y="62"/>
                  </a:cubicBezTo>
                  <a:close/>
                  <a:moveTo>
                    <a:pt x="170" y="64"/>
                  </a:moveTo>
                  <a:cubicBezTo>
                    <a:pt x="169" y="64"/>
                    <a:pt x="170" y="64"/>
                    <a:pt x="170" y="64"/>
                  </a:cubicBezTo>
                  <a:close/>
                  <a:moveTo>
                    <a:pt x="87" y="13"/>
                  </a:moveTo>
                  <a:cubicBezTo>
                    <a:pt x="87" y="14"/>
                    <a:pt x="88" y="13"/>
                    <a:pt x="87" y="13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43" y="46"/>
                  </a:moveTo>
                  <a:cubicBezTo>
                    <a:pt x="42" y="46"/>
                    <a:pt x="44" y="46"/>
                    <a:pt x="43" y="46"/>
                  </a:cubicBezTo>
                  <a:close/>
                  <a:moveTo>
                    <a:pt x="42" y="46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lose/>
                  <a:moveTo>
                    <a:pt x="38" y="50"/>
                  </a:moveTo>
                  <a:cubicBezTo>
                    <a:pt x="38" y="50"/>
                    <a:pt x="38" y="50"/>
                    <a:pt x="39" y="50"/>
                  </a:cubicBezTo>
                  <a:cubicBezTo>
                    <a:pt x="39" y="50"/>
                    <a:pt x="38" y="49"/>
                    <a:pt x="38" y="50"/>
                  </a:cubicBezTo>
                  <a:close/>
                  <a:moveTo>
                    <a:pt x="39" y="50"/>
                  </a:moveTo>
                  <a:cubicBezTo>
                    <a:pt x="39" y="50"/>
                    <a:pt x="40" y="50"/>
                    <a:pt x="39" y="50"/>
                  </a:cubicBezTo>
                  <a:close/>
                  <a:moveTo>
                    <a:pt x="43" y="50"/>
                  </a:moveTo>
                  <a:cubicBezTo>
                    <a:pt x="43" y="50"/>
                    <a:pt x="43" y="50"/>
                    <a:pt x="43" y="50"/>
                  </a:cubicBezTo>
                  <a:close/>
                  <a:moveTo>
                    <a:pt x="139" y="52"/>
                  </a:moveTo>
                  <a:cubicBezTo>
                    <a:pt x="139" y="51"/>
                    <a:pt x="139" y="52"/>
                    <a:pt x="139" y="52"/>
                  </a:cubicBezTo>
                  <a:close/>
                  <a:moveTo>
                    <a:pt x="139" y="52"/>
                  </a:moveTo>
                  <a:cubicBezTo>
                    <a:pt x="139" y="52"/>
                    <a:pt x="139" y="52"/>
                    <a:pt x="139" y="52"/>
                  </a:cubicBezTo>
                  <a:close/>
                  <a:moveTo>
                    <a:pt x="136" y="53"/>
                  </a:moveTo>
                  <a:cubicBezTo>
                    <a:pt x="136" y="54"/>
                    <a:pt x="136" y="53"/>
                    <a:pt x="136" y="53"/>
                  </a:cubicBezTo>
                  <a:close/>
                  <a:moveTo>
                    <a:pt x="152" y="54"/>
                  </a:moveTo>
                  <a:cubicBezTo>
                    <a:pt x="152" y="54"/>
                    <a:pt x="152" y="54"/>
                    <a:pt x="152" y="54"/>
                  </a:cubicBezTo>
                  <a:close/>
                  <a:moveTo>
                    <a:pt x="138" y="57"/>
                  </a:moveTo>
                  <a:cubicBezTo>
                    <a:pt x="137" y="57"/>
                    <a:pt x="138" y="57"/>
                    <a:pt x="138" y="57"/>
                  </a:cubicBezTo>
                  <a:close/>
                  <a:moveTo>
                    <a:pt x="138" y="57"/>
                  </a:moveTo>
                  <a:cubicBezTo>
                    <a:pt x="138" y="57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lose/>
                  <a:moveTo>
                    <a:pt x="156" y="64"/>
                  </a:moveTo>
                  <a:cubicBezTo>
                    <a:pt x="155" y="64"/>
                    <a:pt x="156" y="64"/>
                    <a:pt x="156" y="64"/>
                  </a:cubicBezTo>
                  <a:close/>
                  <a:moveTo>
                    <a:pt x="171" y="60"/>
                  </a:moveTo>
                  <a:cubicBezTo>
                    <a:pt x="171" y="60"/>
                    <a:pt x="171" y="60"/>
                    <a:pt x="171" y="60"/>
                  </a:cubicBezTo>
                  <a:close/>
                  <a:moveTo>
                    <a:pt x="149" y="53"/>
                  </a:moveTo>
                  <a:cubicBezTo>
                    <a:pt x="149" y="53"/>
                    <a:pt x="150" y="53"/>
                    <a:pt x="149" y="53"/>
                  </a:cubicBezTo>
                  <a:close/>
                  <a:moveTo>
                    <a:pt x="167" y="62"/>
                  </a:moveTo>
                  <a:cubicBezTo>
                    <a:pt x="168" y="62"/>
                    <a:pt x="167" y="62"/>
                    <a:pt x="167" y="62"/>
                  </a:cubicBezTo>
                  <a:close/>
                  <a:moveTo>
                    <a:pt x="38" y="43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lose/>
                  <a:moveTo>
                    <a:pt x="160" y="59"/>
                  </a:moveTo>
                  <a:cubicBezTo>
                    <a:pt x="160" y="59"/>
                    <a:pt x="160" y="59"/>
                    <a:pt x="160" y="59"/>
                  </a:cubicBezTo>
                  <a:close/>
                  <a:moveTo>
                    <a:pt x="111" y="50"/>
                  </a:moveTo>
                  <a:cubicBezTo>
                    <a:pt x="111" y="50"/>
                    <a:pt x="111" y="50"/>
                    <a:pt x="111" y="50"/>
                  </a:cubicBezTo>
                  <a:close/>
                  <a:moveTo>
                    <a:pt x="169" y="59"/>
                  </a:moveTo>
                  <a:cubicBezTo>
                    <a:pt x="169" y="59"/>
                    <a:pt x="169" y="59"/>
                    <a:pt x="169" y="59"/>
                  </a:cubicBezTo>
                  <a:close/>
                  <a:moveTo>
                    <a:pt x="151" y="45"/>
                  </a:moveTo>
                  <a:cubicBezTo>
                    <a:pt x="151" y="45"/>
                    <a:pt x="151" y="45"/>
                    <a:pt x="151" y="45"/>
                  </a:cubicBezTo>
                  <a:cubicBezTo>
                    <a:pt x="152" y="45"/>
                    <a:pt x="151" y="45"/>
                    <a:pt x="151" y="45"/>
                  </a:cubicBezTo>
                  <a:close/>
                  <a:moveTo>
                    <a:pt x="143" y="56"/>
                  </a:moveTo>
                  <a:cubicBezTo>
                    <a:pt x="143" y="56"/>
                    <a:pt x="143" y="56"/>
                    <a:pt x="143" y="56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3" y="56"/>
                    <a:pt x="143" y="56"/>
                    <a:pt x="143" y="56"/>
                  </a:cubicBezTo>
                  <a:close/>
                  <a:moveTo>
                    <a:pt x="143" y="56"/>
                  </a:moveTo>
                  <a:cubicBezTo>
                    <a:pt x="143" y="56"/>
                    <a:pt x="143" y="56"/>
                    <a:pt x="143" y="56"/>
                  </a:cubicBezTo>
                  <a:close/>
                  <a:moveTo>
                    <a:pt x="145" y="56"/>
                  </a:moveTo>
                  <a:cubicBezTo>
                    <a:pt x="145" y="56"/>
                    <a:pt x="145" y="56"/>
                    <a:pt x="145" y="56"/>
                  </a:cubicBezTo>
                  <a:close/>
                  <a:moveTo>
                    <a:pt x="142" y="56"/>
                  </a:moveTo>
                  <a:cubicBezTo>
                    <a:pt x="142" y="56"/>
                    <a:pt x="142" y="56"/>
                    <a:pt x="142" y="56"/>
                  </a:cubicBezTo>
                  <a:close/>
                  <a:moveTo>
                    <a:pt x="156" y="63"/>
                  </a:moveTo>
                  <a:cubicBezTo>
                    <a:pt x="156" y="63"/>
                    <a:pt x="157" y="63"/>
                    <a:pt x="156" y="63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lose/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147" y="62"/>
                  </a:moveTo>
                  <a:cubicBezTo>
                    <a:pt x="147" y="62"/>
                    <a:pt x="147" y="62"/>
                    <a:pt x="147" y="62"/>
                  </a:cubicBezTo>
                  <a:cubicBezTo>
                    <a:pt x="147" y="62"/>
                    <a:pt x="147" y="62"/>
                    <a:pt x="147" y="62"/>
                  </a:cubicBezTo>
                  <a:close/>
                  <a:moveTo>
                    <a:pt x="42" y="51"/>
                  </a:moveTo>
                  <a:cubicBezTo>
                    <a:pt x="42" y="51"/>
                    <a:pt x="42" y="51"/>
                    <a:pt x="42" y="51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3"/>
                    <a:pt x="156" y="63"/>
                  </a:cubicBezTo>
                  <a:close/>
                  <a:moveTo>
                    <a:pt x="38" y="43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4"/>
                    <a:pt x="38" y="43"/>
                  </a:cubicBezTo>
                  <a:close/>
                  <a:moveTo>
                    <a:pt x="160" y="59"/>
                  </a:moveTo>
                  <a:cubicBezTo>
                    <a:pt x="160" y="59"/>
                    <a:pt x="161" y="59"/>
                    <a:pt x="161" y="59"/>
                  </a:cubicBezTo>
                  <a:cubicBezTo>
                    <a:pt x="161" y="59"/>
                    <a:pt x="160" y="59"/>
                    <a:pt x="160" y="59"/>
                  </a:cubicBezTo>
                  <a:close/>
                  <a:moveTo>
                    <a:pt x="39" y="19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40" y="19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20"/>
                    <a:pt x="40" y="20"/>
                    <a:pt x="40" y="19"/>
                  </a:cubicBezTo>
                  <a:close/>
                  <a:moveTo>
                    <a:pt x="40" y="19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2" y="15"/>
                  </a:moveTo>
                  <a:cubicBezTo>
                    <a:pt x="42" y="15"/>
                    <a:pt x="42" y="14"/>
                    <a:pt x="42" y="14"/>
                  </a:cubicBezTo>
                  <a:cubicBezTo>
                    <a:pt x="42" y="13"/>
                    <a:pt x="42" y="14"/>
                    <a:pt x="42" y="15"/>
                  </a:cubicBezTo>
                  <a:close/>
                  <a:moveTo>
                    <a:pt x="41" y="18"/>
                  </a:moveTo>
                  <a:cubicBezTo>
                    <a:pt x="42" y="18"/>
                    <a:pt x="41" y="18"/>
                    <a:pt x="41" y="18"/>
                  </a:cubicBezTo>
                  <a:close/>
                  <a:moveTo>
                    <a:pt x="42" y="18"/>
                  </a:move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2" y="18"/>
                  </a:cubicBezTo>
                  <a:close/>
                  <a:moveTo>
                    <a:pt x="44" y="21"/>
                  </a:moveTo>
                  <a:cubicBezTo>
                    <a:pt x="45" y="21"/>
                    <a:pt x="44" y="20"/>
                    <a:pt x="44" y="21"/>
                  </a:cubicBezTo>
                  <a:close/>
                  <a:moveTo>
                    <a:pt x="41" y="18"/>
                  </a:move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lose/>
                  <a:moveTo>
                    <a:pt x="41" y="4"/>
                  </a:moveTo>
                  <a:cubicBezTo>
                    <a:pt x="41" y="5"/>
                    <a:pt x="42" y="5"/>
                    <a:pt x="42" y="6"/>
                  </a:cubicBezTo>
                  <a:cubicBezTo>
                    <a:pt x="41" y="5"/>
                    <a:pt x="41" y="5"/>
                    <a:pt x="40" y="5"/>
                  </a:cubicBezTo>
                  <a:cubicBezTo>
                    <a:pt x="39" y="6"/>
                    <a:pt x="40" y="6"/>
                    <a:pt x="40" y="6"/>
                  </a:cubicBezTo>
                  <a:cubicBezTo>
                    <a:pt x="39" y="7"/>
                    <a:pt x="40" y="7"/>
                    <a:pt x="41" y="7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0" y="8"/>
                    <a:pt x="39" y="8"/>
                    <a:pt x="39" y="8"/>
                  </a:cubicBezTo>
                  <a:cubicBezTo>
                    <a:pt x="38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50" y="5"/>
                    <a:pt x="50" y="5"/>
                  </a:cubicBezTo>
                  <a:cubicBezTo>
                    <a:pt x="47" y="3"/>
                    <a:pt x="45" y="4"/>
                    <a:pt x="41" y="4"/>
                  </a:cubicBezTo>
                  <a:close/>
                  <a:moveTo>
                    <a:pt x="42" y="10"/>
                  </a:moveTo>
                  <a:cubicBezTo>
                    <a:pt x="41" y="10"/>
                    <a:pt x="40" y="10"/>
                    <a:pt x="40" y="9"/>
                  </a:cubicBezTo>
                  <a:cubicBezTo>
                    <a:pt x="40" y="9"/>
                    <a:pt x="40" y="10"/>
                    <a:pt x="40" y="10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lose/>
                  <a:moveTo>
                    <a:pt x="38" y="10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8" y="9"/>
                    <a:pt x="38" y="9"/>
                    <a:pt x="38" y="10"/>
                  </a:cubicBezTo>
                  <a:close/>
                  <a:moveTo>
                    <a:pt x="40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0" y="8"/>
                  </a:cubicBezTo>
                  <a:close/>
                  <a:moveTo>
                    <a:pt x="40" y="8"/>
                  </a:moveTo>
                  <a:cubicBezTo>
                    <a:pt x="40" y="8"/>
                    <a:pt x="40" y="8"/>
                    <a:pt x="40" y="8"/>
                  </a:cubicBezTo>
                  <a:close/>
                  <a:moveTo>
                    <a:pt x="39" y="8"/>
                  </a:moveTo>
                  <a:cubicBezTo>
                    <a:pt x="40" y="8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0" y="8"/>
                    <a:pt x="39" y="8"/>
                    <a:pt x="39" y="8"/>
                  </a:cubicBezTo>
                  <a:close/>
                  <a:moveTo>
                    <a:pt x="35" y="9"/>
                  </a:moveTo>
                  <a:cubicBezTo>
                    <a:pt x="35" y="10"/>
                    <a:pt x="33" y="10"/>
                    <a:pt x="32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3" y="7"/>
                    <a:pt x="33" y="8"/>
                  </a:cubicBezTo>
                  <a:cubicBezTo>
                    <a:pt x="33" y="8"/>
                    <a:pt x="33" y="7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10"/>
                    <a:pt x="35" y="8"/>
                    <a:pt x="35" y="8"/>
                  </a:cubicBezTo>
                  <a:cubicBezTo>
                    <a:pt x="35" y="8"/>
                    <a:pt x="35" y="9"/>
                    <a:pt x="35" y="9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6" y="9"/>
                    <a:pt x="35" y="9"/>
                    <a:pt x="35" y="9"/>
                  </a:cubicBezTo>
                  <a:close/>
                  <a:moveTo>
                    <a:pt x="37" y="8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7" y="10"/>
                  </a:cubicBezTo>
                  <a:cubicBezTo>
                    <a:pt x="38" y="10"/>
                    <a:pt x="38" y="8"/>
                    <a:pt x="37" y="8"/>
                  </a:cubicBezTo>
                  <a:close/>
                  <a:moveTo>
                    <a:pt x="65" y="5"/>
                  </a:moveTo>
                  <a:cubicBezTo>
                    <a:pt x="64" y="5"/>
                    <a:pt x="62" y="6"/>
                    <a:pt x="63" y="4"/>
                  </a:cubicBezTo>
                  <a:cubicBezTo>
                    <a:pt x="61" y="4"/>
                    <a:pt x="59" y="3"/>
                    <a:pt x="58" y="4"/>
                  </a:cubicBezTo>
                  <a:cubicBezTo>
                    <a:pt x="57" y="4"/>
                    <a:pt x="55" y="4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3" y="4"/>
                    <a:pt x="53" y="5"/>
                  </a:cubicBezTo>
                  <a:cubicBezTo>
                    <a:pt x="52" y="5"/>
                    <a:pt x="48" y="5"/>
                    <a:pt x="48" y="6"/>
                  </a:cubicBezTo>
                  <a:cubicBezTo>
                    <a:pt x="48" y="7"/>
                    <a:pt x="49" y="6"/>
                    <a:pt x="49" y="7"/>
                  </a:cubicBezTo>
                  <a:cubicBezTo>
                    <a:pt x="48" y="7"/>
                    <a:pt x="47" y="7"/>
                    <a:pt x="46" y="8"/>
                  </a:cubicBezTo>
                  <a:cubicBezTo>
                    <a:pt x="46" y="8"/>
                    <a:pt x="46" y="8"/>
                    <a:pt x="47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9"/>
                    <a:pt x="49" y="9"/>
                    <a:pt x="49" y="10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2" y="13"/>
                    <a:pt x="52" y="14"/>
                    <a:pt x="52" y="14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5"/>
                    <a:pt x="51" y="16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51" y="19"/>
                    <a:pt x="52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3" y="20"/>
                    <a:pt x="53" y="21"/>
                    <a:pt x="53" y="21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5" y="22"/>
                    <a:pt x="56" y="18"/>
                    <a:pt x="56" y="18"/>
                  </a:cubicBezTo>
                  <a:cubicBezTo>
                    <a:pt x="57" y="17"/>
                    <a:pt x="58" y="17"/>
                    <a:pt x="59" y="16"/>
                  </a:cubicBezTo>
                  <a:cubicBezTo>
                    <a:pt x="59" y="16"/>
                    <a:pt x="62" y="14"/>
                    <a:pt x="63" y="14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4"/>
                    <a:pt x="61" y="13"/>
                    <a:pt x="62" y="13"/>
                  </a:cubicBezTo>
                  <a:cubicBezTo>
                    <a:pt x="62" y="14"/>
                    <a:pt x="64" y="14"/>
                    <a:pt x="63" y="13"/>
                  </a:cubicBezTo>
                  <a:cubicBezTo>
                    <a:pt x="63" y="13"/>
                    <a:pt x="63" y="11"/>
                    <a:pt x="63" y="11"/>
                  </a:cubicBezTo>
                  <a:cubicBezTo>
                    <a:pt x="64" y="11"/>
                    <a:pt x="64" y="11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3" y="10"/>
                    <a:pt x="63" y="9"/>
                  </a:cubicBezTo>
                  <a:cubicBezTo>
                    <a:pt x="63" y="9"/>
                    <a:pt x="64" y="9"/>
                    <a:pt x="64" y="10"/>
                  </a:cubicBezTo>
                  <a:cubicBezTo>
                    <a:pt x="64" y="10"/>
                    <a:pt x="63" y="9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6"/>
                    <a:pt x="62" y="8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6"/>
                    <a:pt x="66" y="5"/>
                    <a:pt x="65" y="5"/>
                  </a:cubicBezTo>
                  <a:close/>
                  <a:moveTo>
                    <a:pt x="34" y="14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153" y="52"/>
                  </a:moveTo>
                  <a:cubicBezTo>
                    <a:pt x="153" y="52"/>
                    <a:pt x="153" y="52"/>
                    <a:pt x="153" y="52"/>
                  </a:cubicBezTo>
                  <a:cubicBezTo>
                    <a:pt x="154" y="52"/>
                    <a:pt x="154" y="52"/>
                    <a:pt x="154" y="51"/>
                  </a:cubicBezTo>
                  <a:cubicBezTo>
                    <a:pt x="154" y="51"/>
                    <a:pt x="153" y="51"/>
                    <a:pt x="153" y="52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157" y="83"/>
                  </a:moveTo>
                  <a:cubicBezTo>
                    <a:pt x="157" y="83"/>
                    <a:pt x="157" y="83"/>
                    <a:pt x="157" y="83"/>
                  </a:cubicBezTo>
                  <a:cubicBezTo>
                    <a:pt x="157" y="83"/>
                    <a:pt x="158" y="83"/>
                    <a:pt x="158" y="83"/>
                  </a:cubicBezTo>
                  <a:cubicBezTo>
                    <a:pt x="157" y="83"/>
                    <a:pt x="157" y="83"/>
                    <a:pt x="157" y="83"/>
                  </a:cubicBezTo>
                  <a:close/>
                  <a:moveTo>
                    <a:pt x="160" y="87"/>
                  </a:moveTo>
                  <a:cubicBezTo>
                    <a:pt x="159" y="91"/>
                    <a:pt x="163" y="87"/>
                    <a:pt x="163" y="86"/>
                  </a:cubicBezTo>
                  <a:cubicBezTo>
                    <a:pt x="163" y="86"/>
                    <a:pt x="163" y="86"/>
                    <a:pt x="163" y="86"/>
                  </a:cubicBezTo>
                  <a:cubicBezTo>
                    <a:pt x="162" y="87"/>
                    <a:pt x="161" y="87"/>
                    <a:pt x="160" y="87"/>
                  </a:cubicBezTo>
                  <a:close/>
                  <a:moveTo>
                    <a:pt x="163" y="86"/>
                  </a:moveTo>
                  <a:cubicBezTo>
                    <a:pt x="163" y="86"/>
                    <a:pt x="163" y="86"/>
                    <a:pt x="163" y="86"/>
                  </a:cubicBezTo>
                  <a:cubicBezTo>
                    <a:pt x="163" y="86"/>
                    <a:pt x="163" y="86"/>
                    <a:pt x="163" y="86"/>
                  </a:cubicBezTo>
                  <a:cubicBezTo>
                    <a:pt x="163" y="85"/>
                    <a:pt x="163" y="86"/>
                    <a:pt x="163" y="86"/>
                  </a:cubicBezTo>
                  <a:close/>
                  <a:moveTo>
                    <a:pt x="64" y="10"/>
                  </a:move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lose/>
                  <a:moveTo>
                    <a:pt x="37" y="10"/>
                  </a:moveTo>
                  <a:cubicBezTo>
                    <a:pt x="36" y="10"/>
                    <a:pt x="36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6" y="12"/>
                    <a:pt x="36" y="12"/>
                  </a:cubicBezTo>
                  <a:cubicBezTo>
                    <a:pt x="36" y="12"/>
                    <a:pt x="37" y="11"/>
                    <a:pt x="37" y="11"/>
                  </a:cubicBezTo>
                  <a:cubicBezTo>
                    <a:pt x="37" y="11"/>
                    <a:pt x="37" y="10"/>
                    <a:pt x="37" y="10"/>
                  </a:cubicBezTo>
                  <a:close/>
                  <a:moveTo>
                    <a:pt x="37" y="11"/>
                  </a:moveTo>
                  <a:cubicBezTo>
                    <a:pt x="37" y="11"/>
                    <a:pt x="37" y="11"/>
                    <a:pt x="37" y="11"/>
                  </a:cubicBezTo>
                  <a:close/>
                  <a:moveTo>
                    <a:pt x="51" y="13"/>
                  </a:moveTo>
                  <a:cubicBezTo>
                    <a:pt x="51" y="13"/>
                    <a:pt x="51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lose/>
                  <a:moveTo>
                    <a:pt x="37" y="6"/>
                  </a:move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6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8"/>
                    <a:pt x="38" y="8"/>
                  </a:cubicBezTo>
                  <a:cubicBezTo>
                    <a:pt x="39" y="7"/>
                    <a:pt x="38" y="6"/>
                    <a:pt x="37" y="6"/>
                  </a:cubicBezTo>
                  <a:close/>
                  <a:moveTo>
                    <a:pt x="37" y="7"/>
                  </a:moveTo>
                  <a:cubicBezTo>
                    <a:pt x="37" y="8"/>
                    <a:pt x="37" y="8"/>
                    <a:pt x="38" y="8"/>
                  </a:cubicBezTo>
                  <a:cubicBezTo>
                    <a:pt x="38" y="7"/>
                    <a:pt x="37" y="8"/>
                    <a:pt x="37" y="7"/>
                  </a:cubicBezTo>
                  <a:close/>
                  <a:moveTo>
                    <a:pt x="153" y="62"/>
                  </a:moveTo>
                  <a:cubicBezTo>
                    <a:pt x="153" y="62"/>
                    <a:pt x="152" y="62"/>
                    <a:pt x="153" y="62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70" y="51"/>
                  </a:moveTo>
                  <a:cubicBezTo>
                    <a:pt x="70" y="51"/>
                    <a:pt x="71" y="50"/>
                    <a:pt x="70" y="51"/>
                  </a:cubicBezTo>
                  <a:close/>
                  <a:moveTo>
                    <a:pt x="46" y="20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lose/>
                  <a:moveTo>
                    <a:pt x="41" y="88"/>
                  </a:moveTo>
                  <a:cubicBezTo>
                    <a:pt x="40" y="88"/>
                    <a:pt x="41" y="88"/>
                    <a:pt x="41" y="88"/>
                  </a:cubicBezTo>
                  <a:close/>
                  <a:moveTo>
                    <a:pt x="64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3" y="8"/>
                    <a:pt x="64" y="8"/>
                  </a:cubicBezTo>
                  <a:close/>
                  <a:moveTo>
                    <a:pt x="85" y="56"/>
                  </a:move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lose/>
                  <a:moveTo>
                    <a:pt x="39" y="6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46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19"/>
                  </a:cubicBezTo>
                  <a:close/>
                  <a:moveTo>
                    <a:pt x="154" y="38"/>
                  </a:moveTo>
                  <a:cubicBezTo>
                    <a:pt x="154" y="38"/>
                    <a:pt x="154" y="38"/>
                    <a:pt x="154" y="38"/>
                  </a:cubicBezTo>
                  <a:cubicBezTo>
                    <a:pt x="154" y="37"/>
                    <a:pt x="154" y="38"/>
                    <a:pt x="154" y="38"/>
                  </a:cubicBezTo>
                  <a:close/>
                  <a:moveTo>
                    <a:pt x="35" y="4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4" y="42"/>
                    <a:pt x="35" y="42"/>
                  </a:cubicBezTo>
                  <a:close/>
                  <a:moveTo>
                    <a:pt x="153" y="49"/>
                  </a:move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4" y="49"/>
                    <a:pt x="153" y="49"/>
                  </a:cubicBezTo>
                  <a:close/>
                  <a:moveTo>
                    <a:pt x="114" y="44"/>
                  </a:moveTo>
                  <a:cubicBezTo>
                    <a:pt x="114" y="44"/>
                    <a:pt x="114" y="44"/>
                    <a:pt x="114" y="44"/>
                  </a:cubicBezTo>
                  <a:cubicBezTo>
                    <a:pt x="114" y="44"/>
                    <a:pt x="114" y="44"/>
                    <a:pt x="114" y="44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31" y="53"/>
                  </a:moveTo>
                  <a:cubicBezTo>
                    <a:pt x="31" y="53"/>
                    <a:pt x="31" y="53"/>
                    <a:pt x="31" y="53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152" y="50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lose/>
                  <a:moveTo>
                    <a:pt x="12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39"/>
                    <a:pt x="12" y="39"/>
                  </a:cubicBezTo>
                  <a:close/>
                  <a:moveTo>
                    <a:pt x="16" y="23"/>
                  </a:moveTo>
                  <a:cubicBezTo>
                    <a:pt x="15" y="22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lose/>
                  <a:moveTo>
                    <a:pt x="149" y="63"/>
                  </a:moveTo>
                  <a:cubicBezTo>
                    <a:pt x="149" y="63"/>
                    <a:pt x="148" y="63"/>
                    <a:pt x="148" y="63"/>
                  </a:cubicBezTo>
                  <a:cubicBezTo>
                    <a:pt x="148" y="63"/>
                    <a:pt x="149" y="63"/>
                    <a:pt x="149" y="63"/>
                  </a:cubicBezTo>
                  <a:close/>
                  <a:moveTo>
                    <a:pt x="44" y="49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lose/>
                  <a:moveTo>
                    <a:pt x="170" y="64"/>
                  </a:moveTo>
                  <a:cubicBezTo>
                    <a:pt x="171" y="65"/>
                    <a:pt x="170" y="64"/>
                    <a:pt x="170" y="64"/>
                  </a:cubicBezTo>
                  <a:close/>
                  <a:moveTo>
                    <a:pt x="157" y="58"/>
                  </a:moveTo>
                  <a:cubicBezTo>
                    <a:pt x="157" y="58"/>
                    <a:pt x="157" y="58"/>
                    <a:pt x="157" y="58"/>
                  </a:cubicBezTo>
                  <a:cubicBezTo>
                    <a:pt x="157" y="58"/>
                    <a:pt x="157" y="58"/>
                    <a:pt x="157" y="58"/>
                  </a:cubicBezTo>
                  <a:close/>
                  <a:moveTo>
                    <a:pt x="40" y="88"/>
                  </a:moveTo>
                  <a:cubicBezTo>
                    <a:pt x="40" y="87"/>
                    <a:pt x="40" y="87"/>
                    <a:pt x="40" y="88"/>
                  </a:cubicBezTo>
                  <a:close/>
                  <a:moveTo>
                    <a:pt x="92" y="19"/>
                  </a:move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lose/>
                  <a:moveTo>
                    <a:pt x="90" y="19"/>
                  </a:move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lose/>
                  <a:moveTo>
                    <a:pt x="91" y="18"/>
                  </a:moveTo>
                  <a:cubicBezTo>
                    <a:pt x="91" y="18"/>
                    <a:pt x="91" y="18"/>
                    <a:pt x="90" y="18"/>
                  </a:cubicBezTo>
                  <a:cubicBezTo>
                    <a:pt x="91" y="18"/>
                    <a:pt x="91" y="18"/>
                    <a:pt x="91" y="18"/>
                  </a:cubicBezTo>
                  <a:close/>
                  <a:moveTo>
                    <a:pt x="88" y="21"/>
                  </a:moveTo>
                  <a:cubicBezTo>
                    <a:pt x="88" y="21"/>
                    <a:pt x="89" y="21"/>
                    <a:pt x="88" y="21"/>
                  </a:cubicBezTo>
                  <a:close/>
                  <a:moveTo>
                    <a:pt x="104" y="48"/>
                  </a:moveTo>
                  <a:cubicBezTo>
                    <a:pt x="103" y="47"/>
                    <a:pt x="103" y="48"/>
                    <a:pt x="104" y="48"/>
                  </a:cubicBezTo>
                  <a:close/>
                  <a:moveTo>
                    <a:pt x="105" y="47"/>
                  </a:moveTo>
                  <a:cubicBezTo>
                    <a:pt x="105" y="47"/>
                    <a:pt x="105" y="47"/>
                    <a:pt x="105" y="47"/>
                  </a:cubicBezTo>
                  <a:close/>
                  <a:moveTo>
                    <a:pt x="85" y="32"/>
                  </a:move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6" y="32"/>
                    <a:pt x="86" y="31"/>
                  </a:cubicBezTo>
                  <a:cubicBezTo>
                    <a:pt x="86" y="31"/>
                    <a:pt x="86" y="29"/>
                    <a:pt x="86" y="29"/>
                  </a:cubicBezTo>
                  <a:cubicBezTo>
                    <a:pt x="85" y="30"/>
                    <a:pt x="85" y="31"/>
                    <a:pt x="85" y="32"/>
                  </a:cubicBezTo>
                  <a:close/>
                  <a:moveTo>
                    <a:pt x="93" y="34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5"/>
                    <a:pt x="95" y="35"/>
                    <a:pt x="95" y="34"/>
                  </a:cubicBezTo>
                  <a:cubicBezTo>
                    <a:pt x="95" y="34"/>
                    <a:pt x="93" y="34"/>
                    <a:pt x="93" y="34"/>
                  </a:cubicBezTo>
                  <a:close/>
                  <a:moveTo>
                    <a:pt x="94" y="34"/>
                  </a:move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5"/>
                    <a:pt x="94" y="34"/>
                  </a:cubicBezTo>
                  <a:close/>
                  <a:moveTo>
                    <a:pt x="99" y="35"/>
                  </a:moveTo>
                  <a:cubicBezTo>
                    <a:pt x="99" y="35"/>
                    <a:pt x="99" y="34"/>
                    <a:pt x="99" y="34"/>
                  </a:cubicBezTo>
                  <a:cubicBezTo>
                    <a:pt x="99" y="34"/>
                    <a:pt x="99" y="34"/>
                    <a:pt x="98" y="35"/>
                  </a:cubicBezTo>
                  <a:cubicBezTo>
                    <a:pt x="99" y="35"/>
                    <a:pt x="99" y="35"/>
                    <a:pt x="99" y="35"/>
                  </a:cubicBezTo>
                  <a:close/>
                  <a:moveTo>
                    <a:pt x="99" y="35"/>
                  </a:moveTo>
                  <a:cubicBezTo>
                    <a:pt x="99" y="35"/>
                    <a:pt x="99" y="35"/>
                    <a:pt x="99" y="35"/>
                  </a:cubicBezTo>
                  <a:close/>
                  <a:moveTo>
                    <a:pt x="82" y="31"/>
                  </a:moveTo>
                  <a:cubicBezTo>
                    <a:pt x="82" y="32"/>
                    <a:pt x="82" y="31"/>
                    <a:pt x="82" y="31"/>
                  </a:cubicBezTo>
                  <a:close/>
                  <a:moveTo>
                    <a:pt x="82" y="31"/>
                  </a:moveTo>
                  <a:cubicBezTo>
                    <a:pt x="82" y="32"/>
                    <a:pt x="82" y="32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lose/>
                  <a:moveTo>
                    <a:pt x="94" y="33"/>
                  </a:move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5" y="33"/>
                    <a:pt x="94" y="33"/>
                  </a:cubicBezTo>
                  <a:close/>
                  <a:moveTo>
                    <a:pt x="82" y="31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2" y="31"/>
                  </a:cubicBezTo>
                  <a:close/>
                  <a:moveTo>
                    <a:pt x="94" y="31"/>
                  </a:moveTo>
                  <a:cubicBezTo>
                    <a:pt x="94" y="31"/>
                    <a:pt x="95" y="31"/>
                    <a:pt x="94" y="31"/>
                  </a:cubicBezTo>
                  <a:close/>
                  <a:moveTo>
                    <a:pt x="94" y="31"/>
                  </a:moveTo>
                  <a:cubicBezTo>
                    <a:pt x="94" y="31"/>
                    <a:pt x="95" y="31"/>
                    <a:pt x="94" y="31"/>
                  </a:cubicBezTo>
                  <a:close/>
                  <a:moveTo>
                    <a:pt x="95" y="33"/>
                  </a:moveTo>
                  <a:cubicBezTo>
                    <a:pt x="95" y="33"/>
                    <a:pt x="95" y="33"/>
                    <a:pt x="95" y="33"/>
                  </a:cubicBezTo>
                  <a:close/>
                  <a:moveTo>
                    <a:pt x="96" y="34"/>
                  </a:moveTo>
                  <a:cubicBezTo>
                    <a:pt x="95" y="34"/>
                    <a:pt x="96" y="34"/>
                    <a:pt x="96" y="34"/>
                  </a:cubicBezTo>
                  <a:close/>
                  <a:moveTo>
                    <a:pt x="81" y="32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lose/>
                  <a:moveTo>
                    <a:pt x="94" y="32"/>
                  </a:moveTo>
                  <a:cubicBezTo>
                    <a:pt x="94" y="32"/>
                    <a:pt x="94" y="32"/>
                    <a:pt x="94" y="32"/>
                  </a:cubicBezTo>
                  <a:close/>
                  <a:moveTo>
                    <a:pt x="94" y="33"/>
                  </a:moveTo>
                  <a:cubicBezTo>
                    <a:pt x="94" y="33"/>
                    <a:pt x="94" y="33"/>
                    <a:pt x="94" y="33"/>
                  </a:cubicBezTo>
                  <a:close/>
                  <a:moveTo>
                    <a:pt x="88" y="34"/>
                  </a:move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lose/>
                  <a:moveTo>
                    <a:pt x="94" y="33"/>
                  </a:move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lose/>
                  <a:moveTo>
                    <a:pt x="99" y="34"/>
                  </a:moveTo>
                  <a:cubicBezTo>
                    <a:pt x="99" y="34"/>
                    <a:pt x="99" y="34"/>
                    <a:pt x="99" y="34"/>
                  </a:cubicBezTo>
                  <a:close/>
                  <a:moveTo>
                    <a:pt x="149" y="22"/>
                  </a:moveTo>
                  <a:cubicBezTo>
                    <a:pt x="149" y="22"/>
                    <a:pt x="149" y="22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lose/>
                  <a:moveTo>
                    <a:pt x="149" y="22"/>
                  </a:moveTo>
                  <a:cubicBezTo>
                    <a:pt x="149" y="22"/>
                    <a:pt x="149" y="22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lose/>
                  <a:moveTo>
                    <a:pt x="153" y="29"/>
                  </a:moveTo>
                  <a:cubicBezTo>
                    <a:pt x="153" y="29"/>
                    <a:pt x="153" y="29"/>
                    <a:pt x="153" y="29"/>
                  </a:cubicBezTo>
                  <a:close/>
                  <a:moveTo>
                    <a:pt x="160" y="26"/>
                  </a:moveTo>
                  <a:cubicBezTo>
                    <a:pt x="159" y="26"/>
                    <a:pt x="160" y="26"/>
                    <a:pt x="160" y="26"/>
                  </a:cubicBezTo>
                  <a:close/>
                  <a:moveTo>
                    <a:pt x="160" y="25"/>
                  </a:moveTo>
                  <a:cubicBezTo>
                    <a:pt x="160" y="25"/>
                    <a:pt x="159" y="26"/>
                    <a:pt x="160" y="25"/>
                  </a:cubicBezTo>
                  <a:cubicBezTo>
                    <a:pt x="160" y="25"/>
                    <a:pt x="160" y="25"/>
                    <a:pt x="160" y="25"/>
                  </a:cubicBezTo>
                  <a:close/>
                  <a:moveTo>
                    <a:pt x="115" y="8"/>
                  </a:moveTo>
                  <a:cubicBezTo>
                    <a:pt x="115" y="8"/>
                    <a:pt x="115" y="8"/>
                    <a:pt x="115" y="8"/>
                  </a:cubicBezTo>
                  <a:close/>
                  <a:moveTo>
                    <a:pt x="159" y="19"/>
                  </a:moveTo>
                  <a:cubicBezTo>
                    <a:pt x="159" y="19"/>
                    <a:pt x="159" y="19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lose/>
                  <a:moveTo>
                    <a:pt x="159" y="28"/>
                  </a:moveTo>
                  <a:cubicBezTo>
                    <a:pt x="159" y="28"/>
                    <a:pt x="159" y="28"/>
                    <a:pt x="159" y="28"/>
                  </a:cubicBezTo>
                  <a:cubicBezTo>
                    <a:pt x="159" y="28"/>
                    <a:pt x="159" y="28"/>
                    <a:pt x="159" y="28"/>
                  </a:cubicBezTo>
                  <a:close/>
                  <a:moveTo>
                    <a:pt x="159" y="28"/>
                  </a:moveTo>
                  <a:cubicBezTo>
                    <a:pt x="159" y="28"/>
                    <a:pt x="159" y="28"/>
                    <a:pt x="159" y="28"/>
                  </a:cubicBezTo>
                  <a:close/>
                  <a:moveTo>
                    <a:pt x="103" y="12"/>
                  </a:moveTo>
                  <a:cubicBezTo>
                    <a:pt x="101" y="11"/>
                    <a:pt x="104" y="13"/>
                    <a:pt x="103" y="12"/>
                  </a:cubicBezTo>
                  <a:close/>
                  <a:moveTo>
                    <a:pt x="108" y="6"/>
                  </a:moveTo>
                  <a:cubicBezTo>
                    <a:pt x="108" y="6"/>
                    <a:pt x="107" y="6"/>
                    <a:pt x="107" y="7"/>
                  </a:cubicBezTo>
                  <a:cubicBezTo>
                    <a:pt x="106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8"/>
                    <a:pt x="104" y="8"/>
                    <a:pt x="104" y="8"/>
                  </a:cubicBezTo>
                  <a:cubicBezTo>
                    <a:pt x="104" y="8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4" y="12"/>
                    <a:pt x="106" y="12"/>
                    <a:pt x="106" y="11"/>
                  </a:cubicBezTo>
                  <a:cubicBezTo>
                    <a:pt x="106" y="11"/>
                    <a:pt x="104" y="11"/>
                    <a:pt x="104" y="10"/>
                  </a:cubicBezTo>
                  <a:cubicBezTo>
                    <a:pt x="105" y="9"/>
                    <a:pt x="105" y="9"/>
                    <a:pt x="106" y="8"/>
                  </a:cubicBezTo>
                  <a:cubicBezTo>
                    <a:pt x="106" y="7"/>
                    <a:pt x="107" y="7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lose/>
                  <a:moveTo>
                    <a:pt x="105" y="7"/>
                  </a:move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lose/>
                  <a:moveTo>
                    <a:pt x="158" y="29"/>
                  </a:moveTo>
                  <a:cubicBezTo>
                    <a:pt x="158" y="29"/>
                    <a:pt x="158" y="29"/>
                    <a:pt x="158" y="29"/>
                  </a:cubicBezTo>
                  <a:cubicBezTo>
                    <a:pt x="158" y="29"/>
                    <a:pt x="159" y="29"/>
                    <a:pt x="158" y="29"/>
                  </a:cubicBezTo>
                  <a:close/>
                  <a:moveTo>
                    <a:pt x="158" y="28"/>
                  </a:moveTo>
                  <a:cubicBezTo>
                    <a:pt x="158" y="28"/>
                    <a:pt x="158" y="29"/>
                    <a:pt x="158" y="29"/>
                  </a:cubicBezTo>
                  <a:cubicBezTo>
                    <a:pt x="158" y="29"/>
                    <a:pt x="158" y="29"/>
                    <a:pt x="158" y="28"/>
                  </a:cubicBezTo>
                  <a:cubicBezTo>
                    <a:pt x="159" y="28"/>
                    <a:pt x="159" y="28"/>
                    <a:pt x="158" y="28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5" y="51"/>
                  </a:move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lose/>
                  <a:moveTo>
                    <a:pt x="29" y="39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49" y="27"/>
                  </a:move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41" y="88"/>
                  </a:moveTo>
                  <a:cubicBezTo>
                    <a:pt x="41" y="88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lose/>
                  <a:moveTo>
                    <a:pt x="58" y="66"/>
                  </a:moveTo>
                  <a:cubicBezTo>
                    <a:pt x="58" y="66"/>
                    <a:pt x="57" y="66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7" y="71"/>
                    <a:pt x="56" y="72"/>
                    <a:pt x="56" y="73"/>
                  </a:cubicBezTo>
                  <a:cubicBezTo>
                    <a:pt x="56" y="74"/>
                    <a:pt x="54" y="73"/>
                    <a:pt x="54" y="74"/>
                  </a:cubicBezTo>
                  <a:cubicBezTo>
                    <a:pt x="54" y="74"/>
                    <a:pt x="53" y="74"/>
                    <a:pt x="53" y="75"/>
                  </a:cubicBezTo>
                  <a:cubicBezTo>
                    <a:pt x="52" y="75"/>
                    <a:pt x="52" y="77"/>
                    <a:pt x="52" y="78"/>
                  </a:cubicBezTo>
                  <a:cubicBezTo>
                    <a:pt x="51" y="80"/>
                    <a:pt x="50" y="83"/>
                    <a:pt x="47" y="81"/>
                  </a:cubicBezTo>
                  <a:cubicBezTo>
                    <a:pt x="47" y="82"/>
                    <a:pt x="48" y="82"/>
                    <a:pt x="49" y="83"/>
                  </a:cubicBezTo>
                  <a:cubicBezTo>
                    <a:pt x="49" y="84"/>
                    <a:pt x="46" y="85"/>
                    <a:pt x="46" y="84"/>
                  </a:cubicBezTo>
                  <a:cubicBezTo>
                    <a:pt x="46" y="85"/>
                    <a:pt x="46" y="85"/>
                    <a:pt x="46" y="86"/>
                  </a:cubicBezTo>
                  <a:cubicBezTo>
                    <a:pt x="46" y="86"/>
                    <a:pt x="45" y="85"/>
                    <a:pt x="45" y="86"/>
                  </a:cubicBezTo>
                  <a:cubicBezTo>
                    <a:pt x="45" y="86"/>
                    <a:pt x="45" y="87"/>
                    <a:pt x="46" y="86"/>
                  </a:cubicBezTo>
                  <a:cubicBezTo>
                    <a:pt x="46" y="86"/>
                    <a:pt x="46" y="87"/>
                    <a:pt x="46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2"/>
                    <a:pt x="45" y="93"/>
                    <a:pt x="46" y="93"/>
                  </a:cubicBezTo>
                  <a:cubicBezTo>
                    <a:pt x="46" y="94"/>
                    <a:pt x="46" y="93"/>
                    <a:pt x="46" y="93"/>
                  </a:cubicBezTo>
                  <a:cubicBezTo>
                    <a:pt x="46" y="93"/>
                    <a:pt x="48" y="95"/>
                    <a:pt x="48" y="95"/>
                  </a:cubicBezTo>
                  <a:cubicBezTo>
                    <a:pt x="49" y="95"/>
                    <a:pt x="45" y="95"/>
                    <a:pt x="46" y="95"/>
                  </a:cubicBezTo>
                  <a:cubicBezTo>
                    <a:pt x="46" y="95"/>
                    <a:pt x="44" y="95"/>
                    <a:pt x="44" y="94"/>
                  </a:cubicBezTo>
                  <a:cubicBezTo>
                    <a:pt x="44" y="94"/>
                    <a:pt x="43" y="94"/>
                    <a:pt x="43" y="94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2" y="93"/>
                    <a:pt x="42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2"/>
                    <a:pt x="43" y="92"/>
                  </a:cubicBezTo>
                  <a:cubicBezTo>
                    <a:pt x="42" y="92"/>
                    <a:pt x="43" y="93"/>
                    <a:pt x="42" y="93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2" y="92"/>
                    <a:pt x="41" y="92"/>
                    <a:pt x="42" y="92"/>
                  </a:cubicBezTo>
                  <a:cubicBezTo>
                    <a:pt x="41" y="92"/>
                    <a:pt x="41" y="91"/>
                    <a:pt x="41" y="91"/>
                  </a:cubicBezTo>
                  <a:cubicBezTo>
                    <a:pt x="41" y="91"/>
                    <a:pt x="42" y="90"/>
                    <a:pt x="41" y="90"/>
                  </a:cubicBezTo>
                  <a:cubicBezTo>
                    <a:pt x="40" y="89"/>
                    <a:pt x="41" y="89"/>
                    <a:pt x="40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8"/>
                    <a:pt x="41" y="86"/>
                    <a:pt x="41" y="86"/>
                  </a:cubicBezTo>
                  <a:cubicBezTo>
                    <a:pt x="41" y="86"/>
                    <a:pt x="41" y="87"/>
                    <a:pt x="41" y="87"/>
                  </a:cubicBezTo>
                  <a:cubicBezTo>
                    <a:pt x="41" y="87"/>
                    <a:pt x="39" y="84"/>
                    <a:pt x="39" y="84"/>
                  </a:cubicBezTo>
                  <a:cubicBezTo>
                    <a:pt x="39" y="83"/>
                    <a:pt x="40" y="80"/>
                    <a:pt x="39" y="79"/>
                  </a:cubicBezTo>
                  <a:cubicBezTo>
                    <a:pt x="39" y="79"/>
                    <a:pt x="39" y="78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40" y="71"/>
                    <a:pt x="38" y="70"/>
                  </a:cubicBezTo>
                  <a:cubicBezTo>
                    <a:pt x="38" y="69"/>
                    <a:pt x="37" y="69"/>
                    <a:pt x="36" y="69"/>
                  </a:cubicBezTo>
                  <a:cubicBezTo>
                    <a:pt x="35" y="67"/>
                    <a:pt x="34" y="65"/>
                    <a:pt x="33" y="63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1" y="61"/>
                    <a:pt x="32" y="61"/>
                    <a:pt x="32" y="60"/>
                  </a:cubicBezTo>
                  <a:cubicBezTo>
                    <a:pt x="31" y="60"/>
                    <a:pt x="32" y="58"/>
                    <a:pt x="32" y="57"/>
                  </a:cubicBezTo>
                  <a:cubicBezTo>
                    <a:pt x="33" y="56"/>
                    <a:pt x="34" y="55"/>
                    <a:pt x="33" y="53"/>
                  </a:cubicBezTo>
                  <a:cubicBezTo>
                    <a:pt x="34" y="51"/>
                    <a:pt x="32" y="53"/>
                    <a:pt x="32" y="53"/>
                  </a:cubicBezTo>
                  <a:cubicBezTo>
                    <a:pt x="31" y="53"/>
                    <a:pt x="30" y="52"/>
                    <a:pt x="30" y="52"/>
                  </a:cubicBezTo>
                  <a:cubicBezTo>
                    <a:pt x="29" y="51"/>
                    <a:pt x="29" y="50"/>
                    <a:pt x="28" y="49"/>
                  </a:cubicBezTo>
                  <a:cubicBezTo>
                    <a:pt x="26" y="49"/>
                    <a:pt x="25" y="48"/>
                    <a:pt x="24" y="47"/>
                  </a:cubicBezTo>
                  <a:cubicBezTo>
                    <a:pt x="24" y="47"/>
                    <a:pt x="23" y="47"/>
                    <a:pt x="23" y="48"/>
                  </a:cubicBezTo>
                  <a:cubicBezTo>
                    <a:pt x="22" y="48"/>
                    <a:pt x="20" y="46"/>
                    <a:pt x="19" y="46"/>
                  </a:cubicBezTo>
                  <a:cubicBezTo>
                    <a:pt x="18" y="45"/>
                    <a:pt x="18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6" y="40"/>
                    <a:pt x="16" y="40"/>
                  </a:cubicBezTo>
                  <a:cubicBezTo>
                    <a:pt x="16" y="39"/>
                    <a:pt x="16" y="37"/>
                    <a:pt x="15" y="37"/>
                  </a:cubicBezTo>
                  <a:cubicBezTo>
                    <a:pt x="15" y="37"/>
                    <a:pt x="15" y="40"/>
                    <a:pt x="15" y="41"/>
                  </a:cubicBezTo>
                  <a:cubicBezTo>
                    <a:pt x="15" y="41"/>
                    <a:pt x="16" y="44"/>
                    <a:pt x="16" y="44"/>
                  </a:cubicBezTo>
                  <a:cubicBezTo>
                    <a:pt x="16" y="43"/>
                    <a:pt x="15" y="43"/>
                    <a:pt x="15" y="42"/>
                  </a:cubicBezTo>
                  <a:cubicBezTo>
                    <a:pt x="15" y="42"/>
                    <a:pt x="15" y="41"/>
                    <a:pt x="15" y="41"/>
                  </a:cubicBezTo>
                  <a:cubicBezTo>
                    <a:pt x="15" y="41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4" y="38"/>
                    <a:pt x="15" y="37"/>
                    <a:pt x="14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5"/>
                    <a:pt x="13" y="35"/>
                    <a:pt x="13" y="34"/>
                  </a:cubicBez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4" y="31"/>
                    <a:pt x="14" y="31"/>
                  </a:cubicBezTo>
                  <a:cubicBezTo>
                    <a:pt x="14" y="30"/>
                    <a:pt x="14" y="29"/>
                    <a:pt x="15" y="29"/>
                  </a:cubicBezTo>
                  <a:cubicBezTo>
                    <a:pt x="15" y="29"/>
                    <a:pt x="16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6" y="25"/>
                    <a:pt x="15" y="25"/>
                    <a:pt x="17" y="25"/>
                  </a:cubicBezTo>
                  <a:cubicBezTo>
                    <a:pt x="16" y="25"/>
                    <a:pt x="17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19"/>
                    <a:pt x="14" y="19"/>
                    <a:pt x="14" y="18"/>
                  </a:cubicBezTo>
                  <a:cubicBezTo>
                    <a:pt x="13" y="18"/>
                    <a:pt x="13" y="18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9"/>
                    <a:pt x="11" y="19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6" y="21"/>
                    <a:pt x="6" y="22"/>
                  </a:cubicBezTo>
                  <a:cubicBezTo>
                    <a:pt x="6" y="22"/>
                    <a:pt x="4" y="22"/>
                    <a:pt x="3" y="22"/>
                  </a:cubicBezTo>
                  <a:cubicBezTo>
                    <a:pt x="4" y="22"/>
                    <a:pt x="6" y="21"/>
                    <a:pt x="6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5" y="18"/>
                    <a:pt x="6" y="17"/>
                  </a:cubicBezTo>
                  <a:cubicBezTo>
                    <a:pt x="6" y="17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3"/>
                    <a:pt x="10" y="14"/>
                    <a:pt x="10" y="14"/>
                  </a:cubicBezTo>
                  <a:cubicBezTo>
                    <a:pt x="11" y="14"/>
                    <a:pt x="11" y="13"/>
                    <a:pt x="10" y="13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4" y="10"/>
                    <a:pt x="17" y="9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3"/>
                    <a:pt x="27" y="13"/>
                  </a:cubicBezTo>
                  <a:cubicBezTo>
                    <a:pt x="27" y="12"/>
                    <a:pt x="28" y="12"/>
                    <a:pt x="28" y="13"/>
                  </a:cubicBezTo>
                  <a:cubicBezTo>
                    <a:pt x="28" y="13"/>
                    <a:pt x="31" y="13"/>
                    <a:pt x="29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0" y="14"/>
                    <a:pt x="29" y="13"/>
                  </a:cubicBezTo>
                  <a:cubicBezTo>
                    <a:pt x="29" y="12"/>
                    <a:pt x="30" y="12"/>
                    <a:pt x="31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1"/>
                    <a:pt x="27" y="11"/>
                  </a:cubicBezTo>
                  <a:cubicBezTo>
                    <a:pt x="28" y="9"/>
                    <a:pt x="31" y="9"/>
                    <a:pt x="31" y="10"/>
                  </a:cubicBezTo>
                  <a:cubicBezTo>
                    <a:pt x="32" y="10"/>
                    <a:pt x="33" y="11"/>
                    <a:pt x="33" y="11"/>
                  </a:cubicBezTo>
                  <a:cubicBezTo>
                    <a:pt x="34" y="11"/>
                    <a:pt x="34" y="10"/>
                    <a:pt x="33" y="11"/>
                  </a:cubicBezTo>
                  <a:cubicBezTo>
                    <a:pt x="34" y="10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5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7" y="12"/>
                    <a:pt x="37" y="11"/>
                    <a:pt x="38" y="11"/>
                  </a:cubicBezTo>
                  <a:cubicBezTo>
                    <a:pt x="39" y="9"/>
                    <a:pt x="40" y="11"/>
                    <a:pt x="38" y="12"/>
                  </a:cubicBezTo>
                  <a:cubicBezTo>
                    <a:pt x="37" y="12"/>
                    <a:pt x="38" y="14"/>
                    <a:pt x="38" y="14"/>
                  </a:cubicBezTo>
                  <a:cubicBezTo>
                    <a:pt x="39" y="13"/>
                    <a:pt x="39" y="15"/>
                    <a:pt x="39" y="15"/>
                  </a:cubicBezTo>
                  <a:cubicBezTo>
                    <a:pt x="39" y="15"/>
                    <a:pt x="40" y="14"/>
                    <a:pt x="40" y="14"/>
                  </a:cubicBezTo>
                  <a:cubicBezTo>
                    <a:pt x="38" y="13"/>
                    <a:pt x="39" y="11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1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1" y="11"/>
                    <a:pt x="45" y="12"/>
                    <a:pt x="43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5"/>
                    <a:pt x="45" y="15"/>
                    <a:pt x="47" y="16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48" y="18"/>
                    <a:pt x="46" y="18"/>
                    <a:pt x="46" y="17"/>
                  </a:cubicBezTo>
                  <a:cubicBezTo>
                    <a:pt x="45" y="16"/>
                    <a:pt x="46" y="18"/>
                    <a:pt x="46" y="18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5" y="19"/>
                    <a:pt x="45" y="19"/>
                  </a:cubicBezTo>
                  <a:cubicBezTo>
                    <a:pt x="45" y="19"/>
                    <a:pt x="46" y="20"/>
                    <a:pt x="45" y="20"/>
                  </a:cubicBezTo>
                  <a:cubicBezTo>
                    <a:pt x="45" y="20"/>
                    <a:pt x="44" y="19"/>
                    <a:pt x="44" y="19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3" y="18"/>
                    <a:pt x="41" y="18"/>
                    <a:pt x="41" y="18"/>
                  </a:cubicBezTo>
                  <a:cubicBezTo>
                    <a:pt x="41" y="17"/>
                    <a:pt x="44" y="17"/>
                    <a:pt x="44" y="15"/>
                  </a:cubicBezTo>
                  <a:cubicBezTo>
                    <a:pt x="44" y="15"/>
                    <a:pt x="42" y="16"/>
                    <a:pt x="42" y="16"/>
                  </a:cubicBezTo>
                  <a:cubicBezTo>
                    <a:pt x="42" y="15"/>
                    <a:pt x="43" y="15"/>
                    <a:pt x="43" y="15"/>
                  </a:cubicBezTo>
                  <a:cubicBezTo>
                    <a:pt x="43" y="15"/>
                    <a:pt x="42" y="14"/>
                    <a:pt x="43" y="14"/>
                  </a:cubicBezTo>
                  <a:cubicBezTo>
                    <a:pt x="43" y="14"/>
                    <a:pt x="43" y="14"/>
                    <a:pt x="42" y="13"/>
                  </a:cubicBezTo>
                  <a:cubicBezTo>
                    <a:pt x="42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5"/>
                    <a:pt x="39" y="16"/>
                    <a:pt x="40" y="17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0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7"/>
                    <a:pt x="39" y="16"/>
                  </a:cubicBezTo>
                  <a:cubicBezTo>
                    <a:pt x="39" y="16"/>
                    <a:pt x="38" y="17"/>
                    <a:pt x="38" y="17"/>
                  </a:cubicBezTo>
                  <a:cubicBezTo>
                    <a:pt x="38" y="17"/>
                    <a:pt x="36" y="17"/>
                    <a:pt x="36" y="18"/>
                  </a:cubicBezTo>
                  <a:cubicBezTo>
                    <a:pt x="37" y="18"/>
                    <a:pt x="35" y="19"/>
                    <a:pt x="35" y="19"/>
                  </a:cubicBezTo>
                  <a:cubicBezTo>
                    <a:pt x="33" y="20"/>
                    <a:pt x="34" y="20"/>
                    <a:pt x="34" y="21"/>
                  </a:cubicBezTo>
                  <a:cubicBezTo>
                    <a:pt x="34" y="23"/>
                    <a:pt x="39" y="23"/>
                    <a:pt x="37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8" y="26"/>
                    <a:pt x="38" y="27"/>
                    <a:pt x="39" y="25"/>
                  </a:cubicBezTo>
                  <a:cubicBezTo>
                    <a:pt x="39" y="24"/>
                    <a:pt x="38" y="25"/>
                    <a:pt x="40" y="23"/>
                  </a:cubicBezTo>
                  <a:cubicBezTo>
                    <a:pt x="41" y="23"/>
                    <a:pt x="39" y="22"/>
                    <a:pt x="40" y="21"/>
                  </a:cubicBezTo>
                  <a:cubicBezTo>
                    <a:pt x="41" y="21"/>
                    <a:pt x="41" y="20"/>
                    <a:pt x="41" y="19"/>
                  </a:cubicBezTo>
                  <a:cubicBezTo>
                    <a:pt x="41" y="18"/>
                    <a:pt x="44" y="20"/>
                    <a:pt x="44" y="21"/>
                  </a:cubicBezTo>
                  <a:cubicBezTo>
                    <a:pt x="44" y="23"/>
                    <a:pt x="45" y="21"/>
                    <a:pt x="46" y="21"/>
                  </a:cubicBezTo>
                  <a:cubicBezTo>
                    <a:pt x="47" y="21"/>
                    <a:pt x="47" y="24"/>
                    <a:pt x="48" y="24"/>
                  </a:cubicBezTo>
                  <a:cubicBezTo>
                    <a:pt x="48" y="25"/>
                    <a:pt x="48" y="25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8"/>
                  </a:cubicBezTo>
                  <a:cubicBezTo>
                    <a:pt x="49" y="28"/>
                    <a:pt x="51" y="28"/>
                    <a:pt x="50" y="29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49" y="30"/>
                    <a:pt x="49" y="30"/>
                    <a:pt x="48" y="30"/>
                  </a:cubicBezTo>
                  <a:cubicBezTo>
                    <a:pt x="48" y="30"/>
                    <a:pt x="48" y="29"/>
                    <a:pt x="49" y="30"/>
                  </a:cubicBezTo>
                  <a:cubicBezTo>
                    <a:pt x="49" y="29"/>
                    <a:pt x="47" y="30"/>
                    <a:pt x="47" y="29"/>
                  </a:cubicBezTo>
                  <a:cubicBezTo>
                    <a:pt x="47" y="29"/>
                    <a:pt x="48" y="27"/>
                    <a:pt x="48" y="27"/>
                  </a:cubicBezTo>
                  <a:cubicBezTo>
                    <a:pt x="48" y="27"/>
                    <a:pt x="48" y="27"/>
                    <a:pt x="47" y="28"/>
                  </a:cubicBezTo>
                  <a:cubicBezTo>
                    <a:pt x="47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9"/>
                    <a:pt x="46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4" y="28"/>
                    <a:pt x="45" y="28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5" y="31"/>
                    <a:pt x="46" y="30"/>
                    <a:pt x="46" y="30"/>
                  </a:cubicBezTo>
                  <a:cubicBezTo>
                    <a:pt x="48" y="31"/>
                    <a:pt x="45" y="31"/>
                    <a:pt x="44" y="31"/>
                  </a:cubicBezTo>
                  <a:cubicBezTo>
                    <a:pt x="44" y="31"/>
                    <a:pt x="43" y="32"/>
                    <a:pt x="43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2" y="31"/>
                    <a:pt x="41" y="31"/>
                    <a:pt x="41" y="32"/>
                  </a:cubicBezTo>
                  <a:cubicBezTo>
                    <a:pt x="41" y="32"/>
                    <a:pt x="41" y="32"/>
                    <a:pt x="41" y="33"/>
                  </a:cubicBezTo>
                  <a:cubicBezTo>
                    <a:pt x="39" y="33"/>
                    <a:pt x="38" y="34"/>
                    <a:pt x="37" y="36"/>
                  </a:cubicBezTo>
                  <a:cubicBezTo>
                    <a:pt x="36" y="37"/>
                    <a:pt x="34" y="37"/>
                    <a:pt x="34" y="38"/>
                  </a:cubicBezTo>
                  <a:cubicBezTo>
                    <a:pt x="34" y="38"/>
                    <a:pt x="34" y="40"/>
                    <a:pt x="34" y="39"/>
                  </a:cubicBezTo>
                  <a:cubicBezTo>
                    <a:pt x="34" y="40"/>
                    <a:pt x="34" y="42"/>
                    <a:pt x="33" y="42"/>
                  </a:cubicBezTo>
                  <a:cubicBezTo>
                    <a:pt x="32" y="41"/>
                    <a:pt x="33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8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9"/>
                    <a:pt x="25" y="40"/>
                    <a:pt x="24" y="40"/>
                  </a:cubicBezTo>
                  <a:cubicBezTo>
                    <a:pt x="24" y="40"/>
                    <a:pt x="24" y="40"/>
                    <a:pt x="24" y="41"/>
                  </a:cubicBezTo>
                  <a:cubicBezTo>
                    <a:pt x="24" y="42"/>
                    <a:pt x="23" y="43"/>
                    <a:pt x="23" y="44"/>
                  </a:cubicBezTo>
                  <a:cubicBezTo>
                    <a:pt x="24" y="45"/>
                    <a:pt x="24" y="46"/>
                    <a:pt x="25" y="46"/>
                  </a:cubicBezTo>
                  <a:cubicBezTo>
                    <a:pt x="25" y="46"/>
                    <a:pt x="26" y="45"/>
                    <a:pt x="27" y="45"/>
                  </a:cubicBezTo>
                  <a:cubicBezTo>
                    <a:pt x="27" y="43"/>
                    <a:pt x="30" y="44"/>
                    <a:pt x="29" y="44"/>
                  </a:cubicBezTo>
                  <a:cubicBezTo>
                    <a:pt x="28" y="45"/>
                    <a:pt x="28" y="47"/>
                    <a:pt x="28" y="47"/>
                  </a:cubicBezTo>
                  <a:cubicBezTo>
                    <a:pt x="28" y="48"/>
                    <a:pt x="30" y="47"/>
                    <a:pt x="31" y="48"/>
                  </a:cubicBezTo>
                  <a:cubicBezTo>
                    <a:pt x="31" y="48"/>
                    <a:pt x="30" y="50"/>
                    <a:pt x="30" y="51"/>
                  </a:cubicBezTo>
                  <a:cubicBezTo>
                    <a:pt x="31" y="51"/>
                    <a:pt x="31" y="52"/>
                    <a:pt x="32" y="52"/>
                  </a:cubicBezTo>
                  <a:cubicBezTo>
                    <a:pt x="32" y="52"/>
                    <a:pt x="33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2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0"/>
                    <a:pt x="36" y="51"/>
                    <a:pt x="37" y="50"/>
                  </a:cubicBezTo>
                  <a:cubicBezTo>
                    <a:pt x="37" y="50"/>
                    <a:pt x="38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5" y="52"/>
                    <a:pt x="45" y="54"/>
                    <a:pt x="47" y="54"/>
                  </a:cubicBezTo>
                  <a:cubicBezTo>
                    <a:pt x="48" y="54"/>
                    <a:pt x="48" y="54"/>
                    <a:pt x="49" y="55"/>
                  </a:cubicBezTo>
                  <a:cubicBezTo>
                    <a:pt x="49" y="55"/>
                    <a:pt x="51" y="59"/>
                    <a:pt x="51" y="59"/>
                  </a:cubicBezTo>
                  <a:cubicBezTo>
                    <a:pt x="52" y="59"/>
                    <a:pt x="53" y="59"/>
                    <a:pt x="54" y="59"/>
                  </a:cubicBezTo>
                  <a:cubicBezTo>
                    <a:pt x="54" y="60"/>
                    <a:pt x="56" y="60"/>
                    <a:pt x="57" y="60"/>
                  </a:cubicBezTo>
                  <a:cubicBezTo>
                    <a:pt x="57" y="60"/>
                    <a:pt x="59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0" y="64"/>
                    <a:pt x="59" y="65"/>
                    <a:pt x="58" y="66"/>
                  </a:cubicBezTo>
                  <a:close/>
                  <a:moveTo>
                    <a:pt x="35" y="29"/>
                  </a:moveTo>
                  <a:cubicBezTo>
                    <a:pt x="35" y="30"/>
                    <a:pt x="35" y="31"/>
                    <a:pt x="35" y="31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5" y="29"/>
                    <a:pt x="35" y="29"/>
                  </a:cubicBezTo>
                  <a:close/>
                  <a:moveTo>
                    <a:pt x="32" y="28"/>
                  </a:moveTo>
                  <a:cubicBezTo>
                    <a:pt x="33" y="29"/>
                    <a:pt x="34" y="28"/>
                    <a:pt x="35" y="29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2" y="28"/>
                    <a:pt x="32" y="28"/>
                  </a:cubicBezTo>
                  <a:close/>
                  <a:moveTo>
                    <a:pt x="41" y="88"/>
                  </a:moveTo>
                  <a:cubicBezTo>
                    <a:pt x="41" y="88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3"/>
                    <a:pt x="17" y="42"/>
                  </a:cubicBezTo>
                  <a:close/>
                  <a:moveTo>
                    <a:pt x="59" y="62"/>
                  </a:moveTo>
                  <a:cubicBezTo>
                    <a:pt x="59" y="62"/>
                    <a:pt x="59" y="62"/>
                    <a:pt x="59" y="62"/>
                  </a:cubicBezTo>
                  <a:close/>
                  <a:moveTo>
                    <a:pt x="36" y="3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lose/>
                </a:path>
              </a:pathLst>
            </a:custGeom>
            <a:solidFill>
              <a:srgbClr val="71C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52" name="文本框 151"/>
          <p:cNvSpPr txBox="1"/>
          <p:nvPr/>
        </p:nvSpPr>
        <p:spPr>
          <a:xfrm>
            <a:off x="623137" y="2200217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4229100" y="1181100"/>
            <a:ext cx="7676526" cy="4921646"/>
            <a:chOff x="563563" y="152401"/>
            <a:chExt cx="11061700" cy="6707186"/>
          </a:xfrm>
          <a:solidFill>
            <a:srgbClr val="424953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588963" y="2487614"/>
              <a:ext cx="346075" cy="225425"/>
            </a:xfrm>
            <a:custGeom>
              <a:avLst/>
              <a:gdLst>
                <a:gd name="T0" fmla="*/ 0 w 218"/>
                <a:gd name="T1" fmla="*/ 142 h 142"/>
                <a:gd name="T2" fmla="*/ 218 w 218"/>
                <a:gd name="T3" fmla="*/ 142 h 142"/>
                <a:gd name="T4" fmla="*/ 109 w 218"/>
                <a:gd name="T5" fmla="*/ 0 h 142"/>
                <a:gd name="T6" fmla="*/ 0 w 218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142">
                  <a:moveTo>
                    <a:pt x="0" y="142"/>
                  </a:moveTo>
                  <a:lnTo>
                    <a:pt x="218" y="142"/>
                  </a:lnTo>
                  <a:lnTo>
                    <a:pt x="109" y="0"/>
                  </a:lnTo>
                  <a:lnTo>
                    <a:pt x="0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588963" y="2763839"/>
              <a:ext cx="346075" cy="1000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9112251" y="2487614"/>
              <a:ext cx="80963" cy="377825"/>
            </a:xfrm>
            <a:custGeom>
              <a:avLst/>
              <a:gdLst>
                <a:gd name="T0" fmla="*/ 38 w 51"/>
                <a:gd name="T1" fmla="*/ 0 h 238"/>
                <a:gd name="T2" fmla="*/ 13 w 51"/>
                <a:gd name="T3" fmla="*/ 0 h 238"/>
                <a:gd name="T4" fmla="*/ 13 w 51"/>
                <a:gd name="T5" fmla="*/ 64 h 238"/>
                <a:gd name="T6" fmla="*/ 0 w 51"/>
                <a:gd name="T7" fmla="*/ 64 h 238"/>
                <a:gd name="T8" fmla="*/ 0 w 51"/>
                <a:gd name="T9" fmla="*/ 92 h 238"/>
                <a:gd name="T10" fmla="*/ 13 w 51"/>
                <a:gd name="T11" fmla="*/ 92 h 238"/>
                <a:gd name="T12" fmla="*/ 13 w 51"/>
                <a:gd name="T13" fmla="*/ 238 h 238"/>
                <a:gd name="T14" fmla="*/ 38 w 51"/>
                <a:gd name="T15" fmla="*/ 238 h 238"/>
                <a:gd name="T16" fmla="*/ 38 w 51"/>
                <a:gd name="T17" fmla="*/ 92 h 238"/>
                <a:gd name="T18" fmla="*/ 51 w 51"/>
                <a:gd name="T19" fmla="*/ 92 h 238"/>
                <a:gd name="T20" fmla="*/ 51 w 51"/>
                <a:gd name="T21" fmla="*/ 64 h 238"/>
                <a:gd name="T22" fmla="*/ 38 w 51"/>
                <a:gd name="T23" fmla="*/ 64 h 238"/>
                <a:gd name="T24" fmla="*/ 38 w 51"/>
                <a:gd name="T2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38">
                  <a:moveTo>
                    <a:pt x="38" y="0"/>
                  </a:moveTo>
                  <a:lnTo>
                    <a:pt x="13" y="0"/>
                  </a:lnTo>
                  <a:lnTo>
                    <a:pt x="13" y="64"/>
                  </a:lnTo>
                  <a:lnTo>
                    <a:pt x="0" y="64"/>
                  </a:lnTo>
                  <a:lnTo>
                    <a:pt x="0" y="92"/>
                  </a:lnTo>
                  <a:lnTo>
                    <a:pt x="13" y="92"/>
                  </a:lnTo>
                  <a:lnTo>
                    <a:pt x="13" y="238"/>
                  </a:lnTo>
                  <a:lnTo>
                    <a:pt x="38" y="238"/>
                  </a:lnTo>
                  <a:lnTo>
                    <a:pt x="38" y="92"/>
                  </a:lnTo>
                  <a:lnTo>
                    <a:pt x="51" y="92"/>
                  </a:lnTo>
                  <a:lnTo>
                    <a:pt x="51" y="64"/>
                  </a:lnTo>
                  <a:lnTo>
                    <a:pt x="38" y="64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9207501" y="2487614"/>
              <a:ext cx="79375" cy="377825"/>
            </a:xfrm>
            <a:custGeom>
              <a:avLst/>
              <a:gdLst>
                <a:gd name="T0" fmla="*/ 38 w 50"/>
                <a:gd name="T1" fmla="*/ 0 h 238"/>
                <a:gd name="T2" fmla="*/ 12 w 50"/>
                <a:gd name="T3" fmla="*/ 0 h 238"/>
                <a:gd name="T4" fmla="*/ 12 w 50"/>
                <a:gd name="T5" fmla="*/ 152 h 238"/>
                <a:gd name="T6" fmla="*/ 0 w 50"/>
                <a:gd name="T7" fmla="*/ 152 h 238"/>
                <a:gd name="T8" fmla="*/ 0 w 50"/>
                <a:gd name="T9" fmla="*/ 179 h 238"/>
                <a:gd name="T10" fmla="*/ 12 w 50"/>
                <a:gd name="T11" fmla="*/ 179 h 238"/>
                <a:gd name="T12" fmla="*/ 12 w 50"/>
                <a:gd name="T13" fmla="*/ 238 h 238"/>
                <a:gd name="T14" fmla="*/ 38 w 50"/>
                <a:gd name="T15" fmla="*/ 238 h 238"/>
                <a:gd name="T16" fmla="*/ 38 w 50"/>
                <a:gd name="T17" fmla="*/ 179 h 238"/>
                <a:gd name="T18" fmla="*/ 50 w 50"/>
                <a:gd name="T19" fmla="*/ 179 h 238"/>
                <a:gd name="T20" fmla="*/ 50 w 50"/>
                <a:gd name="T21" fmla="*/ 152 h 238"/>
                <a:gd name="T22" fmla="*/ 38 w 50"/>
                <a:gd name="T23" fmla="*/ 152 h 238"/>
                <a:gd name="T24" fmla="*/ 38 w 50"/>
                <a:gd name="T2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38">
                  <a:moveTo>
                    <a:pt x="38" y="0"/>
                  </a:moveTo>
                  <a:lnTo>
                    <a:pt x="12" y="0"/>
                  </a:lnTo>
                  <a:lnTo>
                    <a:pt x="12" y="152"/>
                  </a:lnTo>
                  <a:lnTo>
                    <a:pt x="0" y="152"/>
                  </a:lnTo>
                  <a:lnTo>
                    <a:pt x="0" y="179"/>
                  </a:lnTo>
                  <a:lnTo>
                    <a:pt x="12" y="179"/>
                  </a:lnTo>
                  <a:lnTo>
                    <a:pt x="12" y="238"/>
                  </a:lnTo>
                  <a:lnTo>
                    <a:pt x="38" y="238"/>
                  </a:lnTo>
                  <a:lnTo>
                    <a:pt x="38" y="179"/>
                  </a:lnTo>
                  <a:lnTo>
                    <a:pt x="50" y="179"/>
                  </a:lnTo>
                  <a:lnTo>
                    <a:pt x="50" y="152"/>
                  </a:lnTo>
                  <a:lnTo>
                    <a:pt x="38" y="152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9302751" y="2487614"/>
              <a:ext cx="79375" cy="377825"/>
            </a:xfrm>
            <a:custGeom>
              <a:avLst/>
              <a:gdLst>
                <a:gd name="T0" fmla="*/ 38 w 50"/>
                <a:gd name="T1" fmla="*/ 0 h 238"/>
                <a:gd name="T2" fmla="*/ 12 w 50"/>
                <a:gd name="T3" fmla="*/ 0 h 238"/>
                <a:gd name="T4" fmla="*/ 12 w 50"/>
                <a:gd name="T5" fmla="*/ 68 h 238"/>
                <a:gd name="T6" fmla="*/ 0 w 50"/>
                <a:gd name="T7" fmla="*/ 68 h 238"/>
                <a:gd name="T8" fmla="*/ 0 w 50"/>
                <a:gd name="T9" fmla="*/ 95 h 238"/>
                <a:gd name="T10" fmla="*/ 12 w 50"/>
                <a:gd name="T11" fmla="*/ 95 h 238"/>
                <a:gd name="T12" fmla="*/ 12 w 50"/>
                <a:gd name="T13" fmla="*/ 238 h 238"/>
                <a:gd name="T14" fmla="*/ 38 w 50"/>
                <a:gd name="T15" fmla="*/ 238 h 238"/>
                <a:gd name="T16" fmla="*/ 38 w 50"/>
                <a:gd name="T17" fmla="*/ 95 h 238"/>
                <a:gd name="T18" fmla="*/ 50 w 50"/>
                <a:gd name="T19" fmla="*/ 95 h 238"/>
                <a:gd name="T20" fmla="*/ 50 w 50"/>
                <a:gd name="T21" fmla="*/ 68 h 238"/>
                <a:gd name="T22" fmla="*/ 38 w 50"/>
                <a:gd name="T23" fmla="*/ 68 h 238"/>
                <a:gd name="T24" fmla="*/ 38 w 50"/>
                <a:gd name="T2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38">
                  <a:moveTo>
                    <a:pt x="38" y="0"/>
                  </a:moveTo>
                  <a:lnTo>
                    <a:pt x="12" y="0"/>
                  </a:lnTo>
                  <a:lnTo>
                    <a:pt x="12" y="68"/>
                  </a:lnTo>
                  <a:lnTo>
                    <a:pt x="0" y="68"/>
                  </a:lnTo>
                  <a:lnTo>
                    <a:pt x="0" y="95"/>
                  </a:lnTo>
                  <a:lnTo>
                    <a:pt x="12" y="95"/>
                  </a:lnTo>
                  <a:lnTo>
                    <a:pt x="12" y="238"/>
                  </a:lnTo>
                  <a:lnTo>
                    <a:pt x="38" y="238"/>
                  </a:lnTo>
                  <a:lnTo>
                    <a:pt x="38" y="95"/>
                  </a:lnTo>
                  <a:lnTo>
                    <a:pt x="50" y="95"/>
                  </a:lnTo>
                  <a:lnTo>
                    <a:pt x="50" y="68"/>
                  </a:lnTo>
                  <a:lnTo>
                    <a:pt x="38" y="6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9407526" y="2487614"/>
              <a:ext cx="80963" cy="377825"/>
            </a:xfrm>
            <a:custGeom>
              <a:avLst/>
              <a:gdLst>
                <a:gd name="T0" fmla="*/ 51 w 51"/>
                <a:gd name="T1" fmla="*/ 146 h 238"/>
                <a:gd name="T2" fmla="*/ 38 w 51"/>
                <a:gd name="T3" fmla="*/ 146 h 238"/>
                <a:gd name="T4" fmla="*/ 38 w 51"/>
                <a:gd name="T5" fmla="*/ 0 h 238"/>
                <a:gd name="T6" fmla="*/ 13 w 51"/>
                <a:gd name="T7" fmla="*/ 0 h 238"/>
                <a:gd name="T8" fmla="*/ 13 w 51"/>
                <a:gd name="T9" fmla="*/ 146 h 238"/>
                <a:gd name="T10" fmla="*/ 0 w 51"/>
                <a:gd name="T11" fmla="*/ 146 h 238"/>
                <a:gd name="T12" fmla="*/ 0 w 51"/>
                <a:gd name="T13" fmla="*/ 174 h 238"/>
                <a:gd name="T14" fmla="*/ 13 w 51"/>
                <a:gd name="T15" fmla="*/ 174 h 238"/>
                <a:gd name="T16" fmla="*/ 13 w 51"/>
                <a:gd name="T17" fmla="*/ 238 h 238"/>
                <a:gd name="T18" fmla="*/ 38 w 51"/>
                <a:gd name="T19" fmla="*/ 238 h 238"/>
                <a:gd name="T20" fmla="*/ 38 w 51"/>
                <a:gd name="T21" fmla="*/ 174 h 238"/>
                <a:gd name="T22" fmla="*/ 51 w 51"/>
                <a:gd name="T23" fmla="*/ 174 h 238"/>
                <a:gd name="T24" fmla="*/ 51 w 51"/>
                <a:gd name="T25" fmla="*/ 14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38">
                  <a:moveTo>
                    <a:pt x="51" y="146"/>
                  </a:moveTo>
                  <a:lnTo>
                    <a:pt x="38" y="146"/>
                  </a:lnTo>
                  <a:lnTo>
                    <a:pt x="38" y="0"/>
                  </a:lnTo>
                  <a:lnTo>
                    <a:pt x="13" y="0"/>
                  </a:lnTo>
                  <a:lnTo>
                    <a:pt x="13" y="146"/>
                  </a:lnTo>
                  <a:lnTo>
                    <a:pt x="0" y="146"/>
                  </a:lnTo>
                  <a:lnTo>
                    <a:pt x="0" y="174"/>
                  </a:lnTo>
                  <a:lnTo>
                    <a:pt x="13" y="174"/>
                  </a:lnTo>
                  <a:lnTo>
                    <a:pt x="13" y="238"/>
                  </a:lnTo>
                  <a:lnTo>
                    <a:pt x="38" y="238"/>
                  </a:lnTo>
                  <a:lnTo>
                    <a:pt x="38" y="174"/>
                  </a:lnTo>
                  <a:lnTo>
                    <a:pt x="51" y="174"/>
                  </a:lnTo>
                  <a:lnTo>
                    <a:pt x="51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122738" y="5978526"/>
              <a:ext cx="139700" cy="215900"/>
            </a:xfrm>
            <a:custGeom>
              <a:avLst/>
              <a:gdLst>
                <a:gd name="T0" fmla="*/ 0 w 88"/>
                <a:gd name="T1" fmla="*/ 0 h 136"/>
                <a:gd name="T2" fmla="*/ 88 w 88"/>
                <a:gd name="T3" fmla="*/ 72 h 136"/>
                <a:gd name="T4" fmla="*/ 0 w 88"/>
                <a:gd name="T5" fmla="*/ 136 h 136"/>
                <a:gd name="T6" fmla="*/ 0 w 88"/>
                <a:gd name="T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36">
                  <a:moveTo>
                    <a:pt x="0" y="0"/>
                  </a:moveTo>
                  <a:lnTo>
                    <a:pt x="88" y="72"/>
                  </a:lnTo>
                  <a:lnTo>
                    <a:pt x="0" y="13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140201" y="5967414"/>
              <a:ext cx="360363" cy="149225"/>
            </a:xfrm>
            <a:custGeom>
              <a:avLst/>
              <a:gdLst>
                <a:gd name="T0" fmla="*/ 0 w 227"/>
                <a:gd name="T1" fmla="*/ 0 h 94"/>
                <a:gd name="T2" fmla="*/ 227 w 227"/>
                <a:gd name="T3" fmla="*/ 0 h 94"/>
                <a:gd name="T4" fmla="*/ 113 w 227"/>
                <a:gd name="T5" fmla="*/ 94 h 94"/>
                <a:gd name="T6" fmla="*/ 0 w 227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94">
                  <a:moveTo>
                    <a:pt x="0" y="0"/>
                  </a:moveTo>
                  <a:lnTo>
                    <a:pt x="227" y="0"/>
                  </a:lnTo>
                  <a:lnTo>
                    <a:pt x="113" y="9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4137026" y="6105526"/>
              <a:ext cx="355600" cy="100013"/>
            </a:xfrm>
            <a:custGeom>
              <a:avLst/>
              <a:gdLst>
                <a:gd name="T0" fmla="*/ 0 w 224"/>
                <a:gd name="T1" fmla="*/ 63 h 63"/>
                <a:gd name="T2" fmla="*/ 88 w 224"/>
                <a:gd name="T3" fmla="*/ 0 h 63"/>
                <a:gd name="T4" fmla="*/ 115 w 224"/>
                <a:gd name="T5" fmla="*/ 21 h 63"/>
                <a:gd name="T6" fmla="*/ 139 w 224"/>
                <a:gd name="T7" fmla="*/ 2 h 63"/>
                <a:gd name="T8" fmla="*/ 224 w 224"/>
                <a:gd name="T9" fmla="*/ 63 h 63"/>
                <a:gd name="T10" fmla="*/ 0 w 224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63">
                  <a:moveTo>
                    <a:pt x="0" y="63"/>
                  </a:moveTo>
                  <a:lnTo>
                    <a:pt x="88" y="0"/>
                  </a:lnTo>
                  <a:lnTo>
                    <a:pt x="115" y="21"/>
                  </a:lnTo>
                  <a:lnTo>
                    <a:pt x="139" y="2"/>
                  </a:lnTo>
                  <a:lnTo>
                    <a:pt x="224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4371976" y="5976939"/>
              <a:ext cx="146050" cy="225425"/>
            </a:xfrm>
            <a:custGeom>
              <a:avLst/>
              <a:gdLst>
                <a:gd name="T0" fmla="*/ 0 w 92"/>
                <a:gd name="T1" fmla="*/ 76 h 142"/>
                <a:gd name="T2" fmla="*/ 92 w 92"/>
                <a:gd name="T3" fmla="*/ 0 h 142"/>
                <a:gd name="T4" fmla="*/ 92 w 92"/>
                <a:gd name="T5" fmla="*/ 142 h 142"/>
                <a:gd name="T6" fmla="*/ 0 w 92"/>
                <a:gd name="T7" fmla="*/ 7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42">
                  <a:moveTo>
                    <a:pt x="0" y="76"/>
                  </a:moveTo>
                  <a:lnTo>
                    <a:pt x="92" y="0"/>
                  </a:lnTo>
                  <a:lnTo>
                    <a:pt x="92" y="142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568326" y="5324476"/>
              <a:ext cx="392113" cy="385763"/>
            </a:xfrm>
            <a:custGeom>
              <a:avLst/>
              <a:gdLst>
                <a:gd name="T0" fmla="*/ 159 w 195"/>
                <a:gd name="T1" fmla="*/ 0 h 192"/>
                <a:gd name="T2" fmla="*/ 37 w 195"/>
                <a:gd name="T3" fmla="*/ 0 h 192"/>
                <a:gd name="T4" fmla="*/ 0 w 195"/>
                <a:gd name="T5" fmla="*/ 36 h 192"/>
                <a:gd name="T6" fmla="*/ 0 w 195"/>
                <a:gd name="T7" fmla="*/ 156 h 192"/>
                <a:gd name="T8" fmla="*/ 37 w 195"/>
                <a:gd name="T9" fmla="*/ 192 h 192"/>
                <a:gd name="T10" fmla="*/ 159 w 195"/>
                <a:gd name="T11" fmla="*/ 192 h 192"/>
                <a:gd name="T12" fmla="*/ 195 w 195"/>
                <a:gd name="T13" fmla="*/ 156 h 192"/>
                <a:gd name="T14" fmla="*/ 195 w 195"/>
                <a:gd name="T15" fmla="*/ 36 h 192"/>
                <a:gd name="T16" fmla="*/ 159 w 195"/>
                <a:gd name="T17" fmla="*/ 0 h 192"/>
                <a:gd name="T18" fmla="*/ 151 w 195"/>
                <a:gd name="T19" fmla="*/ 135 h 192"/>
                <a:gd name="T20" fmla="*/ 133 w 195"/>
                <a:gd name="T21" fmla="*/ 153 h 192"/>
                <a:gd name="T22" fmla="*/ 98 w 195"/>
                <a:gd name="T23" fmla="*/ 118 h 192"/>
                <a:gd name="T24" fmla="*/ 63 w 195"/>
                <a:gd name="T25" fmla="*/ 153 h 192"/>
                <a:gd name="T26" fmla="*/ 45 w 195"/>
                <a:gd name="T27" fmla="*/ 136 h 192"/>
                <a:gd name="T28" fmla="*/ 42 w 195"/>
                <a:gd name="T29" fmla="*/ 133 h 192"/>
                <a:gd name="T30" fmla="*/ 45 w 195"/>
                <a:gd name="T31" fmla="*/ 130 h 192"/>
                <a:gd name="T32" fmla="*/ 77 w 195"/>
                <a:gd name="T33" fmla="*/ 98 h 192"/>
                <a:gd name="T34" fmla="*/ 45 w 195"/>
                <a:gd name="T35" fmla="*/ 65 h 192"/>
                <a:gd name="T36" fmla="*/ 42 w 195"/>
                <a:gd name="T37" fmla="*/ 62 h 192"/>
                <a:gd name="T38" fmla="*/ 45 w 195"/>
                <a:gd name="T39" fmla="*/ 59 h 192"/>
                <a:gd name="T40" fmla="*/ 62 w 195"/>
                <a:gd name="T41" fmla="*/ 42 h 192"/>
                <a:gd name="T42" fmla="*/ 98 w 195"/>
                <a:gd name="T43" fmla="*/ 79 h 192"/>
                <a:gd name="T44" fmla="*/ 133 w 195"/>
                <a:gd name="T45" fmla="*/ 42 h 192"/>
                <a:gd name="T46" fmla="*/ 151 w 195"/>
                <a:gd name="T47" fmla="*/ 61 h 192"/>
                <a:gd name="T48" fmla="*/ 154 w 195"/>
                <a:gd name="T49" fmla="*/ 63 h 192"/>
                <a:gd name="T50" fmla="*/ 151 w 195"/>
                <a:gd name="T51" fmla="*/ 66 h 192"/>
                <a:gd name="T52" fmla="*/ 118 w 195"/>
                <a:gd name="T53" fmla="*/ 98 h 192"/>
                <a:gd name="T54" fmla="*/ 151 w 195"/>
                <a:gd name="T55" fmla="*/ 130 h 192"/>
                <a:gd name="T56" fmla="*/ 154 w 195"/>
                <a:gd name="T57" fmla="*/ 132 h 192"/>
                <a:gd name="T58" fmla="*/ 151 w 195"/>
                <a:gd name="T59" fmla="*/ 13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192">
                  <a:moveTo>
                    <a:pt x="159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76"/>
                    <a:pt x="17" y="192"/>
                    <a:pt x="37" y="192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79" y="192"/>
                    <a:pt x="195" y="176"/>
                    <a:pt x="195" y="156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5" y="16"/>
                    <a:pt x="179" y="0"/>
                    <a:pt x="159" y="0"/>
                  </a:cubicBezTo>
                  <a:close/>
                  <a:moveTo>
                    <a:pt x="151" y="135"/>
                  </a:moveTo>
                  <a:cubicBezTo>
                    <a:pt x="133" y="153"/>
                    <a:pt x="133" y="153"/>
                    <a:pt x="133" y="153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63" y="153"/>
                    <a:pt x="63" y="153"/>
                    <a:pt x="63" y="153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4" y="132"/>
                    <a:pt x="154" y="132"/>
                    <a:pt x="154" y="132"/>
                  </a:cubicBezTo>
                  <a:lnTo>
                    <a:pt x="151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63563" y="292101"/>
              <a:ext cx="401638" cy="277813"/>
            </a:xfrm>
            <a:custGeom>
              <a:avLst/>
              <a:gdLst>
                <a:gd name="T0" fmla="*/ 193 w 200"/>
                <a:gd name="T1" fmla="*/ 84 h 138"/>
                <a:gd name="T2" fmla="*/ 152 w 200"/>
                <a:gd name="T3" fmla="*/ 63 h 138"/>
                <a:gd name="T4" fmla="*/ 148 w 200"/>
                <a:gd name="T5" fmla="*/ 58 h 138"/>
                <a:gd name="T6" fmla="*/ 157 w 200"/>
                <a:gd name="T7" fmla="*/ 40 h 138"/>
                <a:gd name="T8" fmla="*/ 158 w 200"/>
                <a:gd name="T9" fmla="*/ 40 h 138"/>
                <a:gd name="T10" fmla="*/ 159 w 200"/>
                <a:gd name="T11" fmla="*/ 31 h 138"/>
                <a:gd name="T12" fmla="*/ 159 w 200"/>
                <a:gd name="T13" fmla="*/ 26 h 138"/>
                <a:gd name="T14" fmla="*/ 144 w 200"/>
                <a:gd name="T15" fmla="*/ 10 h 138"/>
                <a:gd name="T16" fmla="*/ 127 w 200"/>
                <a:gd name="T17" fmla="*/ 11 h 138"/>
                <a:gd name="T18" fmla="*/ 119 w 200"/>
                <a:gd name="T19" fmla="*/ 20 h 138"/>
                <a:gd name="T20" fmla="*/ 117 w 200"/>
                <a:gd name="T21" fmla="*/ 30 h 138"/>
                <a:gd name="T22" fmla="*/ 118 w 200"/>
                <a:gd name="T23" fmla="*/ 38 h 138"/>
                <a:gd name="T24" fmla="*/ 119 w 200"/>
                <a:gd name="T25" fmla="*/ 40 h 138"/>
                <a:gd name="T26" fmla="*/ 128 w 200"/>
                <a:gd name="T27" fmla="*/ 59 h 138"/>
                <a:gd name="T28" fmla="*/ 126 w 200"/>
                <a:gd name="T29" fmla="*/ 62 h 138"/>
                <a:gd name="T30" fmla="*/ 109 w 200"/>
                <a:gd name="T31" fmla="*/ 70 h 138"/>
                <a:gd name="T32" fmla="*/ 104 w 200"/>
                <a:gd name="T33" fmla="*/ 73 h 138"/>
                <a:gd name="T34" fmla="*/ 85 w 200"/>
                <a:gd name="T35" fmla="*/ 66 h 138"/>
                <a:gd name="T36" fmla="*/ 79 w 200"/>
                <a:gd name="T37" fmla="*/ 59 h 138"/>
                <a:gd name="T38" fmla="*/ 90 w 200"/>
                <a:gd name="T39" fmla="*/ 39 h 138"/>
                <a:gd name="T40" fmla="*/ 91 w 200"/>
                <a:gd name="T41" fmla="*/ 38 h 138"/>
                <a:gd name="T42" fmla="*/ 92 w 200"/>
                <a:gd name="T43" fmla="*/ 28 h 138"/>
                <a:gd name="T44" fmla="*/ 92 w 200"/>
                <a:gd name="T45" fmla="*/ 21 h 138"/>
                <a:gd name="T46" fmla="*/ 75 w 200"/>
                <a:gd name="T47" fmla="*/ 3 h 138"/>
                <a:gd name="T48" fmla="*/ 54 w 200"/>
                <a:gd name="T49" fmla="*/ 5 h 138"/>
                <a:gd name="T50" fmla="*/ 44 w 200"/>
                <a:gd name="T51" fmla="*/ 15 h 138"/>
                <a:gd name="T52" fmla="*/ 42 w 200"/>
                <a:gd name="T53" fmla="*/ 27 h 138"/>
                <a:gd name="T54" fmla="*/ 43 w 200"/>
                <a:gd name="T55" fmla="*/ 36 h 138"/>
                <a:gd name="T56" fmla="*/ 44 w 200"/>
                <a:gd name="T57" fmla="*/ 38 h 138"/>
                <a:gd name="T58" fmla="*/ 56 w 200"/>
                <a:gd name="T59" fmla="*/ 60 h 138"/>
                <a:gd name="T60" fmla="*/ 53 w 200"/>
                <a:gd name="T61" fmla="*/ 64 h 138"/>
                <a:gd name="T62" fmla="*/ 32 w 200"/>
                <a:gd name="T63" fmla="*/ 74 h 138"/>
                <a:gd name="T64" fmla="*/ 12 w 200"/>
                <a:gd name="T65" fmla="*/ 85 h 138"/>
                <a:gd name="T66" fmla="*/ 5 w 200"/>
                <a:gd name="T67" fmla="*/ 116 h 138"/>
                <a:gd name="T68" fmla="*/ 132 w 200"/>
                <a:gd name="T69" fmla="*/ 118 h 138"/>
                <a:gd name="T70" fmla="*/ 198 w 200"/>
                <a:gd name="T71" fmla="*/ 106 h 138"/>
                <a:gd name="T72" fmla="*/ 193 w 200"/>
                <a:gd name="T7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138">
                  <a:moveTo>
                    <a:pt x="193" y="84"/>
                  </a:moveTo>
                  <a:cubicBezTo>
                    <a:pt x="187" y="74"/>
                    <a:pt x="152" y="63"/>
                    <a:pt x="152" y="63"/>
                  </a:cubicBezTo>
                  <a:cubicBezTo>
                    <a:pt x="152" y="63"/>
                    <a:pt x="144" y="61"/>
                    <a:pt x="148" y="58"/>
                  </a:cubicBezTo>
                  <a:cubicBezTo>
                    <a:pt x="153" y="53"/>
                    <a:pt x="157" y="47"/>
                    <a:pt x="15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40"/>
                    <a:pt x="159" y="36"/>
                    <a:pt x="159" y="31"/>
                  </a:cubicBezTo>
                  <a:cubicBezTo>
                    <a:pt x="159" y="29"/>
                    <a:pt x="159" y="28"/>
                    <a:pt x="159" y="26"/>
                  </a:cubicBezTo>
                  <a:cubicBezTo>
                    <a:pt x="159" y="26"/>
                    <a:pt x="157" y="12"/>
                    <a:pt x="144" y="10"/>
                  </a:cubicBezTo>
                  <a:cubicBezTo>
                    <a:pt x="144" y="10"/>
                    <a:pt x="134" y="7"/>
                    <a:pt x="127" y="11"/>
                  </a:cubicBezTo>
                  <a:cubicBezTo>
                    <a:pt x="120" y="14"/>
                    <a:pt x="119" y="20"/>
                    <a:pt x="119" y="20"/>
                  </a:cubicBezTo>
                  <a:cubicBezTo>
                    <a:pt x="117" y="24"/>
                    <a:pt x="116" y="27"/>
                    <a:pt x="117" y="30"/>
                  </a:cubicBezTo>
                  <a:cubicBezTo>
                    <a:pt x="116" y="35"/>
                    <a:pt x="118" y="38"/>
                    <a:pt x="118" y="38"/>
                  </a:cubicBezTo>
                  <a:cubicBezTo>
                    <a:pt x="118" y="38"/>
                    <a:pt x="118" y="39"/>
                    <a:pt x="119" y="40"/>
                  </a:cubicBezTo>
                  <a:cubicBezTo>
                    <a:pt x="119" y="47"/>
                    <a:pt x="123" y="54"/>
                    <a:pt x="128" y="59"/>
                  </a:cubicBezTo>
                  <a:cubicBezTo>
                    <a:pt x="131" y="60"/>
                    <a:pt x="126" y="62"/>
                    <a:pt x="126" y="62"/>
                  </a:cubicBezTo>
                  <a:cubicBezTo>
                    <a:pt x="126" y="62"/>
                    <a:pt x="117" y="66"/>
                    <a:pt x="109" y="70"/>
                  </a:cubicBezTo>
                  <a:cubicBezTo>
                    <a:pt x="107" y="71"/>
                    <a:pt x="105" y="72"/>
                    <a:pt x="104" y="73"/>
                  </a:cubicBezTo>
                  <a:cubicBezTo>
                    <a:pt x="95" y="69"/>
                    <a:pt x="88" y="67"/>
                    <a:pt x="85" y="66"/>
                  </a:cubicBezTo>
                  <a:cubicBezTo>
                    <a:pt x="84" y="65"/>
                    <a:pt x="76" y="62"/>
                    <a:pt x="79" y="59"/>
                  </a:cubicBezTo>
                  <a:cubicBezTo>
                    <a:pt x="85" y="54"/>
                    <a:pt x="89" y="46"/>
                    <a:pt x="90" y="39"/>
                  </a:cubicBezTo>
                  <a:cubicBezTo>
                    <a:pt x="90" y="38"/>
                    <a:pt x="91" y="38"/>
                    <a:pt x="91" y="38"/>
                  </a:cubicBezTo>
                  <a:cubicBezTo>
                    <a:pt x="91" y="38"/>
                    <a:pt x="92" y="34"/>
                    <a:pt x="92" y="28"/>
                  </a:cubicBezTo>
                  <a:cubicBezTo>
                    <a:pt x="92" y="26"/>
                    <a:pt x="92" y="24"/>
                    <a:pt x="92" y="21"/>
                  </a:cubicBezTo>
                  <a:cubicBezTo>
                    <a:pt x="92" y="21"/>
                    <a:pt x="89" y="5"/>
                    <a:pt x="75" y="3"/>
                  </a:cubicBezTo>
                  <a:cubicBezTo>
                    <a:pt x="75" y="3"/>
                    <a:pt x="63" y="0"/>
                    <a:pt x="54" y="5"/>
                  </a:cubicBezTo>
                  <a:cubicBezTo>
                    <a:pt x="46" y="8"/>
                    <a:pt x="44" y="15"/>
                    <a:pt x="44" y="15"/>
                  </a:cubicBezTo>
                  <a:cubicBezTo>
                    <a:pt x="42" y="19"/>
                    <a:pt x="42" y="23"/>
                    <a:pt x="42" y="27"/>
                  </a:cubicBezTo>
                  <a:cubicBezTo>
                    <a:pt x="42" y="32"/>
                    <a:pt x="43" y="36"/>
                    <a:pt x="43" y="36"/>
                  </a:cubicBezTo>
                  <a:cubicBezTo>
                    <a:pt x="44" y="36"/>
                    <a:pt x="44" y="37"/>
                    <a:pt x="44" y="38"/>
                  </a:cubicBezTo>
                  <a:cubicBezTo>
                    <a:pt x="44" y="46"/>
                    <a:pt x="49" y="55"/>
                    <a:pt x="56" y="60"/>
                  </a:cubicBezTo>
                  <a:cubicBezTo>
                    <a:pt x="59" y="62"/>
                    <a:pt x="53" y="64"/>
                    <a:pt x="53" y="64"/>
                  </a:cubicBezTo>
                  <a:cubicBezTo>
                    <a:pt x="53" y="64"/>
                    <a:pt x="43" y="69"/>
                    <a:pt x="32" y="74"/>
                  </a:cubicBezTo>
                  <a:cubicBezTo>
                    <a:pt x="24" y="78"/>
                    <a:pt x="16" y="82"/>
                    <a:pt x="12" y="85"/>
                  </a:cubicBezTo>
                  <a:cubicBezTo>
                    <a:pt x="6" y="91"/>
                    <a:pt x="0" y="109"/>
                    <a:pt x="5" y="116"/>
                  </a:cubicBezTo>
                  <a:cubicBezTo>
                    <a:pt x="38" y="132"/>
                    <a:pt x="89" y="138"/>
                    <a:pt x="132" y="118"/>
                  </a:cubicBezTo>
                  <a:cubicBezTo>
                    <a:pt x="153" y="120"/>
                    <a:pt x="177" y="117"/>
                    <a:pt x="198" y="106"/>
                  </a:cubicBezTo>
                  <a:cubicBezTo>
                    <a:pt x="200" y="101"/>
                    <a:pt x="195" y="89"/>
                    <a:pt x="193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9852026" y="1919289"/>
              <a:ext cx="319088" cy="376237"/>
              <a:chOff x="9852026" y="1919289"/>
              <a:chExt cx="319088" cy="376237"/>
            </a:xfrm>
            <a:grpFill/>
          </p:grpSpPr>
          <p:sp>
            <p:nvSpPr>
              <p:cNvPr id="455" name="Freeform 17"/>
              <p:cNvSpPr/>
              <p:nvPr/>
            </p:nvSpPr>
            <p:spPr bwMode="auto">
              <a:xfrm>
                <a:off x="9852026" y="1919289"/>
                <a:ext cx="319088" cy="203200"/>
              </a:xfrm>
              <a:custGeom>
                <a:avLst/>
                <a:gdLst>
                  <a:gd name="T0" fmla="*/ 201 w 201"/>
                  <a:gd name="T1" fmla="*/ 64 h 128"/>
                  <a:gd name="T2" fmla="*/ 128 w 201"/>
                  <a:gd name="T3" fmla="*/ 0 h 128"/>
                  <a:gd name="T4" fmla="*/ 128 w 201"/>
                  <a:gd name="T5" fmla="*/ 39 h 128"/>
                  <a:gd name="T6" fmla="*/ 0 w 201"/>
                  <a:gd name="T7" fmla="*/ 39 h 128"/>
                  <a:gd name="T8" fmla="*/ 0 w 201"/>
                  <a:gd name="T9" fmla="*/ 89 h 128"/>
                  <a:gd name="T10" fmla="*/ 128 w 201"/>
                  <a:gd name="T11" fmla="*/ 89 h 128"/>
                  <a:gd name="T12" fmla="*/ 128 w 201"/>
                  <a:gd name="T13" fmla="*/ 128 h 128"/>
                  <a:gd name="T14" fmla="*/ 201 w 201"/>
                  <a:gd name="T15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28">
                    <a:moveTo>
                      <a:pt x="201" y="64"/>
                    </a:moveTo>
                    <a:lnTo>
                      <a:pt x="128" y="0"/>
                    </a:lnTo>
                    <a:lnTo>
                      <a:pt x="128" y="39"/>
                    </a:lnTo>
                    <a:lnTo>
                      <a:pt x="0" y="39"/>
                    </a:lnTo>
                    <a:lnTo>
                      <a:pt x="0" y="89"/>
                    </a:lnTo>
                    <a:lnTo>
                      <a:pt x="128" y="89"/>
                    </a:lnTo>
                    <a:lnTo>
                      <a:pt x="128" y="128"/>
                    </a:lnTo>
                    <a:lnTo>
                      <a:pt x="201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6" name="Freeform 18"/>
              <p:cNvSpPr/>
              <p:nvPr/>
            </p:nvSpPr>
            <p:spPr bwMode="auto">
              <a:xfrm>
                <a:off x="9852026" y="2095501"/>
                <a:ext cx="319088" cy="200025"/>
              </a:xfrm>
              <a:custGeom>
                <a:avLst/>
                <a:gdLst>
                  <a:gd name="T0" fmla="*/ 73 w 201"/>
                  <a:gd name="T1" fmla="*/ 126 h 126"/>
                  <a:gd name="T2" fmla="*/ 73 w 201"/>
                  <a:gd name="T3" fmla="*/ 87 h 126"/>
                  <a:gd name="T4" fmla="*/ 201 w 201"/>
                  <a:gd name="T5" fmla="*/ 87 h 126"/>
                  <a:gd name="T6" fmla="*/ 201 w 201"/>
                  <a:gd name="T7" fmla="*/ 39 h 126"/>
                  <a:gd name="T8" fmla="*/ 73 w 201"/>
                  <a:gd name="T9" fmla="*/ 39 h 126"/>
                  <a:gd name="T10" fmla="*/ 73 w 201"/>
                  <a:gd name="T11" fmla="*/ 0 h 126"/>
                  <a:gd name="T12" fmla="*/ 0 w 201"/>
                  <a:gd name="T13" fmla="*/ 62 h 126"/>
                  <a:gd name="T14" fmla="*/ 73 w 201"/>
                  <a:gd name="T1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1" h="126">
                    <a:moveTo>
                      <a:pt x="73" y="126"/>
                    </a:moveTo>
                    <a:lnTo>
                      <a:pt x="73" y="87"/>
                    </a:lnTo>
                    <a:lnTo>
                      <a:pt x="201" y="87"/>
                    </a:lnTo>
                    <a:lnTo>
                      <a:pt x="201" y="39"/>
                    </a:lnTo>
                    <a:lnTo>
                      <a:pt x="73" y="39"/>
                    </a:lnTo>
                    <a:lnTo>
                      <a:pt x="73" y="0"/>
                    </a:lnTo>
                    <a:lnTo>
                      <a:pt x="0" y="62"/>
                    </a:lnTo>
                    <a:lnTo>
                      <a:pt x="73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8" name="Freeform 19"/>
            <p:cNvSpPr/>
            <p:nvPr/>
          </p:nvSpPr>
          <p:spPr bwMode="auto">
            <a:xfrm>
              <a:off x="7764463" y="3201989"/>
              <a:ext cx="225425" cy="231775"/>
            </a:xfrm>
            <a:custGeom>
              <a:avLst/>
              <a:gdLst>
                <a:gd name="T0" fmla="*/ 112 w 112"/>
                <a:gd name="T1" fmla="*/ 3 h 115"/>
                <a:gd name="T2" fmla="*/ 112 w 112"/>
                <a:gd name="T3" fmla="*/ 0 h 115"/>
                <a:gd name="T4" fmla="*/ 93 w 112"/>
                <a:gd name="T5" fmla="*/ 0 h 115"/>
                <a:gd name="T6" fmla="*/ 93 w 112"/>
                <a:gd name="T7" fmla="*/ 3 h 115"/>
                <a:gd name="T8" fmla="*/ 56 w 112"/>
                <a:gd name="T9" fmla="*/ 41 h 115"/>
                <a:gd name="T10" fmla="*/ 18 w 112"/>
                <a:gd name="T11" fmla="*/ 3 h 115"/>
                <a:gd name="T12" fmla="*/ 19 w 112"/>
                <a:gd name="T13" fmla="*/ 0 h 115"/>
                <a:gd name="T14" fmla="*/ 0 w 112"/>
                <a:gd name="T15" fmla="*/ 0 h 115"/>
                <a:gd name="T16" fmla="*/ 0 w 112"/>
                <a:gd name="T17" fmla="*/ 3 h 115"/>
                <a:gd name="T18" fmla="*/ 46 w 112"/>
                <a:gd name="T19" fmla="*/ 59 h 115"/>
                <a:gd name="T20" fmla="*/ 46 w 112"/>
                <a:gd name="T21" fmla="*/ 94 h 115"/>
                <a:gd name="T22" fmla="*/ 33 w 112"/>
                <a:gd name="T23" fmla="*/ 94 h 115"/>
                <a:gd name="T24" fmla="*/ 33 w 112"/>
                <a:gd name="T25" fmla="*/ 115 h 115"/>
                <a:gd name="T26" fmla="*/ 79 w 112"/>
                <a:gd name="T27" fmla="*/ 115 h 115"/>
                <a:gd name="T28" fmla="*/ 79 w 112"/>
                <a:gd name="T29" fmla="*/ 94 h 115"/>
                <a:gd name="T30" fmla="*/ 66 w 112"/>
                <a:gd name="T31" fmla="*/ 94 h 115"/>
                <a:gd name="T32" fmla="*/ 66 w 112"/>
                <a:gd name="T33" fmla="*/ 59 h 115"/>
                <a:gd name="T34" fmla="*/ 112 w 112"/>
                <a:gd name="T3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15">
                  <a:moveTo>
                    <a:pt x="112" y="3"/>
                  </a:moveTo>
                  <a:cubicBezTo>
                    <a:pt x="112" y="2"/>
                    <a:pt x="112" y="1"/>
                    <a:pt x="112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93" y="24"/>
                    <a:pt x="77" y="41"/>
                    <a:pt x="56" y="41"/>
                  </a:cubicBezTo>
                  <a:cubicBezTo>
                    <a:pt x="35" y="41"/>
                    <a:pt x="18" y="24"/>
                    <a:pt x="18" y="3"/>
                  </a:cubicBezTo>
                  <a:cubicBezTo>
                    <a:pt x="18" y="2"/>
                    <a:pt x="19" y="1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1"/>
                    <a:pt x="20" y="54"/>
                    <a:pt x="46" y="59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92" y="54"/>
                    <a:pt x="112" y="31"/>
                    <a:pt x="1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7816851" y="3054351"/>
              <a:ext cx="120650" cy="187325"/>
            </a:xfrm>
            <a:custGeom>
              <a:avLst/>
              <a:gdLst>
                <a:gd name="T0" fmla="*/ 60 w 60"/>
                <a:gd name="T1" fmla="*/ 63 h 93"/>
                <a:gd name="T2" fmla="*/ 30 w 60"/>
                <a:gd name="T3" fmla="*/ 93 h 93"/>
                <a:gd name="T4" fmla="*/ 30 w 60"/>
                <a:gd name="T5" fmla="*/ 93 h 93"/>
                <a:gd name="T6" fmla="*/ 0 w 60"/>
                <a:gd name="T7" fmla="*/ 63 h 93"/>
                <a:gd name="T8" fmla="*/ 0 w 60"/>
                <a:gd name="T9" fmla="*/ 30 h 93"/>
                <a:gd name="T10" fmla="*/ 30 w 60"/>
                <a:gd name="T11" fmla="*/ 0 h 93"/>
                <a:gd name="T12" fmla="*/ 30 w 60"/>
                <a:gd name="T13" fmla="*/ 0 h 93"/>
                <a:gd name="T14" fmla="*/ 60 w 60"/>
                <a:gd name="T15" fmla="*/ 30 h 93"/>
                <a:gd name="T16" fmla="*/ 60 w 60"/>
                <a:gd name="T17" fmla="*/ 6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93">
                  <a:moveTo>
                    <a:pt x="60" y="63"/>
                  </a:moveTo>
                  <a:cubicBezTo>
                    <a:pt x="60" y="80"/>
                    <a:pt x="47" y="93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13" y="93"/>
                    <a:pt x="0" y="80"/>
                    <a:pt x="0" y="6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lnTo>
                    <a:pt x="6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347788" y="4756151"/>
              <a:ext cx="247650" cy="382588"/>
            </a:xfrm>
            <a:custGeom>
              <a:avLst/>
              <a:gdLst>
                <a:gd name="T0" fmla="*/ 43 w 123"/>
                <a:gd name="T1" fmla="*/ 178 h 190"/>
                <a:gd name="T2" fmla="*/ 21 w 123"/>
                <a:gd name="T3" fmla="*/ 190 h 190"/>
                <a:gd name="T4" fmla="*/ 12 w 123"/>
                <a:gd name="T5" fmla="*/ 180 h 190"/>
                <a:gd name="T6" fmla="*/ 38 w 123"/>
                <a:gd name="T7" fmla="*/ 153 h 190"/>
                <a:gd name="T8" fmla="*/ 38 w 123"/>
                <a:gd name="T9" fmla="*/ 142 h 190"/>
                <a:gd name="T10" fmla="*/ 0 w 123"/>
                <a:gd name="T11" fmla="*/ 149 h 190"/>
                <a:gd name="T12" fmla="*/ 1 w 123"/>
                <a:gd name="T13" fmla="*/ 132 h 190"/>
                <a:gd name="T14" fmla="*/ 44 w 123"/>
                <a:gd name="T15" fmla="*/ 97 h 190"/>
                <a:gd name="T16" fmla="*/ 56 w 123"/>
                <a:gd name="T17" fmla="*/ 64 h 190"/>
                <a:gd name="T18" fmla="*/ 57 w 123"/>
                <a:gd name="T19" fmla="*/ 33 h 190"/>
                <a:gd name="T20" fmla="*/ 65 w 123"/>
                <a:gd name="T21" fmla="*/ 0 h 190"/>
                <a:gd name="T22" fmla="*/ 72 w 123"/>
                <a:gd name="T23" fmla="*/ 33 h 190"/>
                <a:gd name="T24" fmla="*/ 71 w 123"/>
                <a:gd name="T25" fmla="*/ 64 h 190"/>
                <a:gd name="T26" fmla="*/ 82 w 123"/>
                <a:gd name="T27" fmla="*/ 97 h 190"/>
                <a:gd name="T28" fmla="*/ 123 w 123"/>
                <a:gd name="T29" fmla="*/ 132 h 190"/>
                <a:gd name="T30" fmla="*/ 123 w 123"/>
                <a:gd name="T31" fmla="*/ 150 h 190"/>
                <a:gd name="T32" fmla="*/ 84 w 123"/>
                <a:gd name="T33" fmla="*/ 142 h 190"/>
                <a:gd name="T34" fmla="*/ 84 w 123"/>
                <a:gd name="T35" fmla="*/ 153 h 190"/>
                <a:gd name="T36" fmla="*/ 110 w 123"/>
                <a:gd name="T37" fmla="*/ 180 h 190"/>
                <a:gd name="T38" fmla="*/ 100 w 123"/>
                <a:gd name="T39" fmla="*/ 190 h 190"/>
                <a:gd name="T40" fmla="*/ 78 w 123"/>
                <a:gd name="T41" fmla="*/ 178 h 190"/>
                <a:gd name="T42" fmla="*/ 61 w 123"/>
                <a:gd name="T43" fmla="*/ 178 h 190"/>
                <a:gd name="T44" fmla="*/ 43 w 123"/>
                <a:gd name="T45" fmla="*/ 17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190">
                  <a:moveTo>
                    <a:pt x="43" y="178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0"/>
                    <a:pt x="57" y="40"/>
                    <a:pt x="57" y="33"/>
                  </a:cubicBezTo>
                  <a:cubicBezTo>
                    <a:pt x="57" y="27"/>
                    <a:pt x="60" y="16"/>
                    <a:pt x="65" y="0"/>
                  </a:cubicBezTo>
                  <a:cubicBezTo>
                    <a:pt x="70" y="16"/>
                    <a:pt x="72" y="27"/>
                    <a:pt x="72" y="33"/>
                  </a:cubicBezTo>
                  <a:cubicBezTo>
                    <a:pt x="71" y="40"/>
                    <a:pt x="71" y="50"/>
                    <a:pt x="71" y="64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84" y="142"/>
                    <a:pt x="84" y="142"/>
                    <a:pt x="84" y="142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61" y="178"/>
                    <a:pt x="61" y="178"/>
                    <a:pt x="61" y="178"/>
                  </a:cubicBezTo>
                  <a:lnTo>
                    <a:pt x="43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7102476" y="1920876"/>
              <a:ext cx="123825" cy="379413"/>
            </a:xfrm>
            <a:custGeom>
              <a:avLst/>
              <a:gdLst>
                <a:gd name="T0" fmla="*/ 54 w 78"/>
                <a:gd name="T1" fmla="*/ 118 h 239"/>
                <a:gd name="T2" fmla="*/ 54 w 78"/>
                <a:gd name="T3" fmla="*/ 59 h 239"/>
                <a:gd name="T4" fmla="*/ 78 w 78"/>
                <a:gd name="T5" fmla="*/ 59 h 239"/>
                <a:gd name="T6" fmla="*/ 39 w 78"/>
                <a:gd name="T7" fmla="*/ 0 h 239"/>
                <a:gd name="T8" fmla="*/ 0 w 78"/>
                <a:gd name="T9" fmla="*/ 59 h 239"/>
                <a:gd name="T10" fmla="*/ 24 w 78"/>
                <a:gd name="T11" fmla="*/ 59 h 239"/>
                <a:gd name="T12" fmla="*/ 24 w 78"/>
                <a:gd name="T13" fmla="*/ 121 h 239"/>
                <a:gd name="T14" fmla="*/ 24 w 78"/>
                <a:gd name="T15" fmla="*/ 181 h 239"/>
                <a:gd name="T16" fmla="*/ 0 w 78"/>
                <a:gd name="T17" fmla="*/ 181 h 239"/>
                <a:gd name="T18" fmla="*/ 38 w 78"/>
                <a:gd name="T19" fmla="*/ 239 h 239"/>
                <a:gd name="T20" fmla="*/ 78 w 78"/>
                <a:gd name="T21" fmla="*/ 181 h 239"/>
                <a:gd name="T22" fmla="*/ 54 w 78"/>
                <a:gd name="T23" fmla="*/ 181 h 239"/>
                <a:gd name="T24" fmla="*/ 54 w 78"/>
                <a:gd name="T25" fmla="*/ 11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239">
                  <a:moveTo>
                    <a:pt x="54" y="118"/>
                  </a:moveTo>
                  <a:lnTo>
                    <a:pt x="54" y="59"/>
                  </a:lnTo>
                  <a:lnTo>
                    <a:pt x="78" y="59"/>
                  </a:lnTo>
                  <a:lnTo>
                    <a:pt x="39" y="0"/>
                  </a:lnTo>
                  <a:lnTo>
                    <a:pt x="0" y="59"/>
                  </a:lnTo>
                  <a:lnTo>
                    <a:pt x="24" y="59"/>
                  </a:lnTo>
                  <a:lnTo>
                    <a:pt x="24" y="121"/>
                  </a:lnTo>
                  <a:lnTo>
                    <a:pt x="24" y="181"/>
                  </a:lnTo>
                  <a:lnTo>
                    <a:pt x="0" y="181"/>
                  </a:lnTo>
                  <a:lnTo>
                    <a:pt x="38" y="239"/>
                  </a:lnTo>
                  <a:lnTo>
                    <a:pt x="78" y="181"/>
                  </a:lnTo>
                  <a:lnTo>
                    <a:pt x="54" y="181"/>
                  </a:lnTo>
                  <a:lnTo>
                    <a:pt x="54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7681913" y="2533651"/>
              <a:ext cx="392113" cy="160338"/>
            </a:xfrm>
            <a:custGeom>
              <a:avLst/>
              <a:gdLst>
                <a:gd name="T0" fmla="*/ 247 w 247"/>
                <a:gd name="T1" fmla="*/ 39 h 101"/>
                <a:gd name="T2" fmla="*/ 206 w 247"/>
                <a:gd name="T3" fmla="*/ 0 h 101"/>
                <a:gd name="T4" fmla="*/ 206 w 247"/>
                <a:gd name="T5" fmla="*/ 29 h 101"/>
                <a:gd name="T6" fmla="*/ 26 w 247"/>
                <a:gd name="T7" fmla="*/ 29 h 101"/>
                <a:gd name="T8" fmla="*/ 26 w 247"/>
                <a:gd name="T9" fmla="*/ 29 h 101"/>
                <a:gd name="T10" fmla="*/ 26 w 247"/>
                <a:gd name="T11" fmla="*/ 29 h 101"/>
                <a:gd name="T12" fmla="*/ 0 w 247"/>
                <a:gd name="T13" fmla="*/ 55 h 101"/>
                <a:gd name="T14" fmla="*/ 0 w 247"/>
                <a:gd name="T15" fmla="*/ 101 h 101"/>
                <a:gd name="T16" fmla="*/ 18 w 247"/>
                <a:gd name="T17" fmla="*/ 101 h 101"/>
                <a:gd name="T18" fmla="*/ 18 w 247"/>
                <a:gd name="T19" fmla="*/ 68 h 101"/>
                <a:gd name="T20" fmla="*/ 30 w 247"/>
                <a:gd name="T21" fmla="*/ 58 h 101"/>
                <a:gd name="T22" fmla="*/ 206 w 247"/>
                <a:gd name="T23" fmla="*/ 58 h 101"/>
                <a:gd name="T24" fmla="*/ 206 w 247"/>
                <a:gd name="T25" fmla="*/ 82 h 101"/>
                <a:gd name="T26" fmla="*/ 247 w 247"/>
                <a:gd name="T2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7" h="101">
                  <a:moveTo>
                    <a:pt x="247" y="39"/>
                  </a:moveTo>
                  <a:lnTo>
                    <a:pt x="206" y="0"/>
                  </a:lnTo>
                  <a:lnTo>
                    <a:pt x="20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0" y="55"/>
                  </a:lnTo>
                  <a:lnTo>
                    <a:pt x="0" y="101"/>
                  </a:lnTo>
                  <a:lnTo>
                    <a:pt x="18" y="101"/>
                  </a:lnTo>
                  <a:lnTo>
                    <a:pt x="18" y="68"/>
                  </a:lnTo>
                  <a:lnTo>
                    <a:pt x="30" y="58"/>
                  </a:lnTo>
                  <a:lnTo>
                    <a:pt x="206" y="58"/>
                  </a:lnTo>
                  <a:lnTo>
                    <a:pt x="206" y="82"/>
                  </a:lnTo>
                  <a:lnTo>
                    <a:pt x="24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7681913" y="2660651"/>
              <a:ext cx="392113" cy="158750"/>
            </a:xfrm>
            <a:custGeom>
              <a:avLst/>
              <a:gdLst>
                <a:gd name="T0" fmla="*/ 0 w 247"/>
                <a:gd name="T1" fmla="*/ 62 h 100"/>
                <a:gd name="T2" fmla="*/ 40 w 247"/>
                <a:gd name="T3" fmla="*/ 100 h 100"/>
                <a:gd name="T4" fmla="*/ 40 w 247"/>
                <a:gd name="T5" fmla="*/ 71 h 100"/>
                <a:gd name="T6" fmla="*/ 219 w 247"/>
                <a:gd name="T7" fmla="*/ 71 h 100"/>
                <a:gd name="T8" fmla="*/ 219 w 247"/>
                <a:gd name="T9" fmla="*/ 71 h 100"/>
                <a:gd name="T10" fmla="*/ 219 w 247"/>
                <a:gd name="T11" fmla="*/ 71 h 100"/>
                <a:gd name="T12" fmla="*/ 247 w 247"/>
                <a:gd name="T13" fmla="*/ 47 h 100"/>
                <a:gd name="T14" fmla="*/ 247 w 247"/>
                <a:gd name="T15" fmla="*/ 0 h 100"/>
                <a:gd name="T16" fmla="*/ 228 w 247"/>
                <a:gd name="T17" fmla="*/ 0 h 100"/>
                <a:gd name="T18" fmla="*/ 228 w 247"/>
                <a:gd name="T19" fmla="*/ 32 h 100"/>
                <a:gd name="T20" fmla="*/ 215 w 247"/>
                <a:gd name="T21" fmla="*/ 42 h 100"/>
                <a:gd name="T22" fmla="*/ 40 w 247"/>
                <a:gd name="T23" fmla="*/ 42 h 100"/>
                <a:gd name="T24" fmla="*/ 40 w 247"/>
                <a:gd name="T25" fmla="*/ 19 h 100"/>
                <a:gd name="T26" fmla="*/ 0 w 247"/>
                <a:gd name="T27" fmla="*/ 6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7" h="100">
                  <a:moveTo>
                    <a:pt x="0" y="62"/>
                  </a:moveTo>
                  <a:lnTo>
                    <a:pt x="40" y="100"/>
                  </a:lnTo>
                  <a:lnTo>
                    <a:pt x="40" y="71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47" y="47"/>
                  </a:lnTo>
                  <a:lnTo>
                    <a:pt x="247" y="0"/>
                  </a:lnTo>
                  <a:lnTo>
                    <a:pt x="228" y="0"/>
                  </a:lnTo>
                  <a:lnTo>
                    <a:pt x="228" y="32"/>
                  </a:lnTo>
                  <a:lnTo>
                    <a:pt x="215" y="42"/>
                  </a:lnTo>
                  <a:lnTo>
                    <a:pt x="40" y="42"/>
                  </a:lnTo>
                  <a:lnTo>
                    <a:pt x="40" y="19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606426" y="5973764"/>
              <a:ext cx="320675" cy="300038"/>
            </a:xfrm>
            <a:custGeom>
              <a:avLst/>
              <a:gdLst>
                <a:gd name="T0" fmla="*/ 119 w 159"/>
                <a:gd name="T1" fmla="*/ 0 h 149"/>
                <a:gd name="T2" fmla="*/ 122 w 159"/>
                <a:gd name="T3" fmla="*/ 15 h 149"/>
                <a:gd name="T4" fmla="*/ 121 w 159"/>
                <a:gd name="T5" fmla="*/ 24 h 149"/>
                <a:gd name="T6" fmla="*/ 141 w 159"/>
                <a:gd name="T7" fmla="*/ 69 h 149"/>
                <a:gd name="T8" fmla="*/ 80 w 159"/>
                <a:gd name="T9" fmla="*/ 131 h 149"/>
                <a:gd name="T10" fmla="*/ 19 w 159"/>
                <a:gd name="T11" fmla="*/ 69 h 149"/>
                <a:gd name="T12" fmla="*/ 39 w 159"/>
                <a:gd name="T13" fmla="*/ 24 h 149"/>
                <a:gd name="T14" fmla="*/ 38 w 159"/>
                <a:gd name="T15" fmla="*/ 15 h 149"/>
                <a:gd name="T16" fmla="*/ 41 w 159"/>
                <a:gd name="T17" fmla="*/ 0 h 149"/>
                <a:gd name="T18" fmla="*/ 0 w 159"/>
                <a:gd name="T19" fmla="*/ 69 h 149"/>
                <a:gd name="T20" fmla="*/ 80 w 159"/>
                <a:gd name="T21" fmla="*/ 149 h 149"/>
                <a:gd name="T22" fmla="*/ 159 w 159"/>
                <a:gd name="T23" fmla="*/ 69 h 149"/>
                <a:gd name="T24" fmla="*/ 119 w 159"/>
                <a:gd name="T2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49">
                  <a:moveTo>
                    <a:pt x="119" y="0"/>
                  </a:moveTo>
                  <a:cubicBezTo>
                    <a:pt x="121" y="5"/>
                    <a:pt x="122" y="10"/>
                    <a:pt x="122" y="15"/>
                  </a:cubicBezTo>
                  <a:cubicBezTo>
                    <a:pt x="122" y="18"/>
                    <a:pt x="122" y="21"/>
                    <a:pt x="121" y="24"/>
                  </a:cubicBezTo>
                  <a:cubicBezTo>
                    <a:pt x="133" y="35"/>
                    <a:pt x="141" y="52"/>
                    <a:pt x="141" y="69"/>
                  </a:cubicBezTo>
                  <a:cubicBezTo>
                    <a:pt x="141" y="103"/>
                    <a:pt x="114" y="131"/>
                    <a:pt x="80" y="131"/>
                  </a:cubicBezTo>
                  <a:cubicBezTo>
                    <a:pt x="46" y="131"/>
                    <a:pt x="19" y="103"/>
                    <a:pt x="19" y="69"/>
                  </a:cubicBezTo>
                  <a:cubicBezTo>
                    <a:pt x="19" y="52"/>
                    <a:pt x="27" y="35"/>
                    <a:pt x="39" y="24"/>
                  </a:cubicBezTo>
                  <a:cubicBezTo>
                    <a:pt x="38" y="21"/>
                    <a:pt x="38" y="18"/>
                    <a:pt x="38" y="15"/>
                  </a:cubicBezTo>
                  <a:cubicBezTo>
                    <a:pt x="38" y="10"/>
                    <a:pt x="39" y="5"/>
                    <a:pt x="41" y="0"/>
                  </a:cubicBezTo>
                  <a:cubicBezTo>
                    <a:pt x="17" y="14"/>
                    <a:pt x="0" y="40"/>
                    <a:pt x="0" y="69"/>
                  </a:cubicBezTo>
                  <a:cubicBezTo>
                    <a:pt x="0" y="113"/>
                    <a:pt x="36" y="149"/>
                    <a:pt x="80" y="149"/>
                  </a:cubicBezTo>
                  <a:cubicBezTo>
                    <a:pt x="124" y="149"/>
                    <a:pt x="159" y="113"/>
                    <a:pt x="159" y="69"/>
                  </a:cubicBezTo>
                  <a:cubicBezTo>
                    <a:pt x="159" y="40"/>
                    <a:pt x="143" y="14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46126" y="5894389"/>
              <a:ext cx="44450" cy="241300"/>
            </a:xfrm>
            <a:custGeom>
              <a:avLst/>
              <a:gdLst>
                <a:gd name="T0" fmla="*/ 11 w 22"/>
                <a:gd name="T1" fmla="*/ 120 h 120"/>
                <a:gd name="T2" fmla="*/ 22 w 22"/>
                <a:gd name="T3" fmla="*/ 109 h 120"/>
                <a:gd name="T4" fmla="*/ 22 w 22"/>
                <a:gd name="T5" fmla="*/ 11 h 120"/>
                <a:gd name="T6" fmla="*/ 11 w 22"/>
                <a:gd name="T7" fmla="*/ 0 h 120"/>
                <a:gd name="T8" fmla="*/ 0 w 22"/>
                <a:gd name="T9" fmla="*/ 11 h 120"/>
                <a:gd name="T10" fmla="*/ 0 w 22"/>
                <a:gd name="T11" fmla="*/ 109 h 120"/>
                <a:gd name="T12" fmla="*/ 11 w 22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0">
                  <a:moveTo>
                    <a:pt x="11" y="120"/>
                  </a:moveTo>
                  <a:cubicBezTo>
                    <a:pt x="17" y="120"/>
                    <a:pt x="22" y="115"/>
                    <a:pt x="22" y="10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5"/>
                    <a:pt x="5" y="120"/>
                    <a:pt x="11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10533063" y="5895976"/>
              <a:ext cx="376238" cy="377825"/>
            </a:xfrm>
            <a:custGeom>
              <a:avLst/>
              <a:gdLst>
                <a:gd name="T0" fmla="*/ 187 w 187"/>
                <a:gd name="T1" fmla="*/ 93 h 188"/>
                <a:gd name="T2" fmla="*/ 187 w 187"/>
                <a:gd name="T3" fmla="*/ 91 h 188"/>
                <a:gd name="T4" fmla="*/ 187 w 187"/>
                <a:gd name="T5" fmla="*/ 88 h 188"/>
                <a:gd name="T6" fmla="*/ 185 w 187"/>
                <a:gd name="T7" fmla="*/ 76 h 188"/>
                <a:gd name="T8" fmla="*/ 185 w 187"/>
                <a:gd name="T9" fmla="*/ 73 h 188"/>
                <a:gd name="T10" fmla="*/ 184 w 187"/>
                <a:gd name="T11" fmla="*/ 70 h 188"/>
                <a:gd name="T12" fmla="*/ 93 w 187"/>
                <a:gd name="T13" fmla="*/ 0 h 188"/>
                <a:gd name="T14" fmla="*/ 0 w 187"/>
                <a:gd name="T15" fmla="*/ 94 h 188"/>
                <a:gd name="T16" fmla="*/ 93 w 187"/>
                <a:gd name="T17" fmla="*/ 188 h 188"/>
                <a:gd name="T18" fmla="*/ 187 w 187"/>
                <a:gd name="T19" fmla="*/ 94 h 188"/>
                <a:gd name="T20" fmla="*/ 187 w 187"/>
                <a:gd name="T21" fmla="*/ 93 h 188"/>
                <a:gd name="T22" fmla="*/ 166 w 187"/>
                <a:gd name="T23" fmla="*/ 42 h 188"/>
                <a:gd name="T24" fmla="*/ 144 w 187"/>
                <a:gd name="T25" fmla="*/ 68 h 188"/>
                <a:gd name="T26" fmla="*/ 114 w 187"/>
                <a:gd name="T27" fmla="*/ 41 h 188"/>
                <a:gd name="T28" fmla="*/ 136 w 187"/>
                <a:gd name="T29" fmla="*/ 15 h 188"/>
                <a:gd name="T30" fmla="*/ 166 w 187"/>
                <a:gd name="T31" fmla="*/ 42 h 188"/>
                <a:gd name="T32" fmla="*/ 93 w 187"/>
                <a:gd name="T33" fmla="*/ 147 h 188"/>
                <a:gd name="T34" fmla="*/ 39 w 187"/>
                <a:gd name="T35" fmla="*/ 94 h 188"/>
                <a:gd name="T36" fmla="*/ 93 w 187"/>
                <a:gd name="T37" fmla="*/ 40 h 188"/>
                <a:gd name="T38" fmla="*/ 147 w 187"/>
                <a:gd name="T39" fmla="*/ 94 h 188"/>
                <a:gd name="T40" fmla="*/ 93 w 187"/>
                <a:gd name="T41" fmla="*/ 147 h 188"/>
                <a:gd name="T42" fmla="*/ 41 w 187"/>
                <a:gd name="T43" fmla="*/ 22 h 188"/>
                <a:gd name="T44" fmla="*/ 67 w 187"/>
                <a:gd name="T45" fmla="*/ 44 h 188"/>
                <a:gd name="T46" fmla="*/ 40 w 187"/>
                <a:gd name="T47" fmla="*/ 74 h 188"/>
                <a:gd name="T48" fmla="*/ 15 w 187"/>
                <a:gd name="T49" fmla="*/ 53 h 188"/>
                <a:gd name="T50" fmla="*/ 41 w 187"/>
                <a:gd name="T51" fmla="*/ 22 h 188"/>
                <a:gd name="T52" fmla="*/ 24 w 187"/>
                <a:gd name="T53" fmla="*/ 149 h 188"/>
                <a:gd name="T54" fmla="*/ 45 w 187"/>
                <a:gd name="T55" fmla="*/ 124 h 188"/>
                <a:gd name="T56" fmla="*/ 78 w 187"/>
                <a:gd name="T57" fmla="*/ 148 h 188"/>
                <a:gd name="T58" fmla="*/ 56 w 187"/>
                <a:gd name="T59" fmla="*/ 175 h 188"/>
                <a:gd name="T60" fmla="*/ 24 w 187"/>
                <a:gd name="T61" fmla="*/ 149 h 188"/>
                <a:gd name="T62" fmla="*/ 149 w 187"/>
                <a:gd name="T63" fmla="*/ 163 h 188"/>
                <a:gd name="T64" fmla="*/ 123 w 187"/>
                <a:gd name="T65" fmla="*/ 142 h 188"/>
                <a:gd name="T66" fmla="*/ 148 w 187"/>
                <a:gd name="T67" fmla="*/ 110 h 188"/>
                <a:gd name="T68" fmla="*/ 174 w 187"/>
                <a:gd name="T69" fmla="*/ 131 h 188"/>
                <a:gd name="T70" fmla="*/ 149 w 187"/>
                <a:gd name="T71" fmla="*/ 16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7" h="188">
                  <a:moveTo>
                    <a:pt x="187" y="93"/>
                  </a:moveTo>
                  <a:cubicBezTo>
                    <a:pt x="187" y="92"/>
                    <a:pt x="187" y="92"/>
                    <a:pt x="187" y="91"/>
                  </a:cubicBezTo>
                  <a:cubicBezTo>
                    <a:pt x="187" y="90"/>
                    <a:pt x="187" y="89"/>
                    <a:pt x="187" y="88"/>
                  </a:cubicBezTo>
                  <a:cubicBezTo>
                    <a:pt x="186" y="84"/>
                    <a:pt x="186" y="80"/>
                    <a:pt x="185" y="76"/>
                  </a:cubicBezTo>
                  <a:cubicBezTo>
                    <a:pt x="185" y="75"/>
                    <a:pt x="185" y="74"/>
                    <a:pt x="185" y="73"/>
                  </a:cubicBezTo>
                  <a:cubicBezTo>
                    <a:pt x="184" y="72"/>
                    <a:pt x="184" y="71"/>
                    <a:pt x="184" y="70"/>
                  </a:cubicBezTo>
                  <a:cubicBezTo>
                    <a:pt x="174" y="30"/>
                    <a:pt x="137" y="0"/>
                    <a:pt x="93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3" y="188"/>
                  </a:cubicBezTo>
                  <a:cubicBezTo>
                    <a:pt x="145" y="188"/>
                    <a:pt x="187" y="146"/>
                    <a:pt x="187" y="94"/>
                  </a:cubicBezTo>
                  <a:cubicBezTo>
                    <a:pt x="187" y="94"/>
                    <a:pt x="187" y="93"/>
                    <a:pt x="187" y="93"/>
                  </a:cubicBezTo>
                  <a:close/>
                  <a:moveTo>
                    <a:pt x="166" y="42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38" y="56"/>
                    <a:pt x="127" y="46"/>
                    <a:pt x="114" y="41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48" y="22"/>
                    <a:pt x="158" y="31"/>
                    <a:pt x="166" y="42"/>
                  </a:cubicBezTo>
                  <a:close/>
                  <a:moveTo>
                    <a:pt x="93" y="147"/>
                  </a:moveTo>
                  <a:cubicBezTo>
                    <a:pt x="63" y="147"/>
                    <a:pt x="39" y="123"/>
                    <a:pt x="39" y="94"/>
                  </a:cubicBezTo>
                  <a:cubicBezTo>
                    <a:pt x="39" y="64"/>
                    <a:pt x="63" y="40"/>
                    <a:pt x="93" y="40"/>
                  </a:cubicBezTo>
                  <a:cubicBezTo>
                    <a:pt x="123" y="40"/>
                    <a:pt x="147" y="64"/>
                    <a:pt x="147" y="94"/>
                  </a:cubicBezTo>
                  <a:cubicBezTo>
                    <a:pt x="147" y="123"/>
                    <a:pt x="123" y="147"/>
                    <a:pt x="93" y="147"/>
                  </a:cubicBezTo>
                  <a:close/>
                  <a:moveTo>
                    <a:pt x="41" y="22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55" y="50"/>
                    <a:pt x="45" y="61"/>
                    <a:pt x="40" y="74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21" y="41"/>
                    <a:pt x="30" y="30"/>
                    <a:pt x="41" y="22"/>
                  </a:cubicBezTo>
                  <a:close/>
                  <a:moveTo>
                    <a:pt x="24" y="149"/>
                  </a:moveTo>
                  <a:cubicBezTo>
                    <a:pt x="45" y="124"/>
                    <a:pt x="45" y="124"/>
                    <a:pt x="45" y="124"/>
                  </a:cubicBezTo>
                  <a:cubicBezTo>
                    <a:pt x="52" y="135"/>
                    <a:pt x="64" y="144"/>
                    <a:pt x="78" y="148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43" y="169"/>
                    <a:pt x="32" y="160"/>
                    <a:pt x="24" y="149"/>
                  </a:cubicBezTo>
                  <a:close/>
                  <a:moveTo>
                    <a:pt x="149" y="163"/>
                  </a:moveTo>
                  <a:cubicBezTo>
                    <a:pt x="123" y="142"/>
                    <a:pt x="123" y="142"/>
                    <a:pt x="123" y="142"/>
                  </a:cubicBezTo>
                  <a:cubicBezTo>
                    <a:pt x="135" y="135"/>
                    <a:pt x="144" y="123"/>
                    <a:pt x="148" y="110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68" y="144"/>
                    <a:pt x="160" y="155"/>
                    <a:pt x="149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Freeform 28"/>
            <p:cNvSpPr>
              <a:spLocks noEditPoints="1"/>
            </p:cNvSpPr>
            <p:nvPr/>
          </p:nvSpPr>
          <p:spPr bwMode="auto">
            <a:xfrm>
              <a:off x="8389938" y="3752851"/>
              <a:ext cx="393700" cy="149225"/>
            </a:xfrm>
            <a:custGeom>
              <a:avLst/>
              <a:gdLst>
                <a:gd name="T0" fmla="*/ 161 w 196"/>
                <a:gd name="T1" fmla="*/ 0 h 74"/>
                <a:gd name="T2" fmla="*/ 161 w 196"/>
                <a:gd name="T3" fmla="*/ 0 h 74"/>
                <a:gd name="T4" fmla="*/ 36 w 196"/>
                <a:gd name="T5" fmla="*/ 0 h 74"/>
                <a:gd name="T6" fmla="*/ 36 w 196"/>
                <a:gd name="T7" fmla="*/ 17 h 74"/>
                <a:gd name="T8" fmla="*/ 0 w 196"/>
                <a:gd name="T9" fmla="*/ 17 h 74"/>
                <a:gd name="T10" fmla="*/ 0 w 196"/>
                <a:gd name="T11" fmla="*/ 37 h 74"/>
                <a:gd name="T12" fmla="*/ 36 w 196"/>
                <a:gd name="T13" fmla="*/ 37 h 74"/>
                <a:gd name="T14" fmla="*/ 36 w 196"/>
                <a:gd name="T15" fmla="*/ 38 h 74"/>
                <a:gd name="T16" fmla="*/ 0 w 196"/>
                <a:gd name="T17" fmla="*/ 38 h 74"/>
                <a:gd name="T18" fmla="*/ 0 w 196"/>
                <a:gd name="T19" fmla="*/ 58 h 74"/>
                <a:gd name="T20" fmla="*/ 36 w 196"/>
                <a:gd name="T21" fmla="*/ 58 h 74"/>
                <a:gd name="T22" fmla="*/ 36 w 196"/>
                <a:gd name="T23" fmla="*/ 74 h 74"/>
                <a:gd name="T24" fmla="*/ 161 w 196"/>
                <a:gd name="T25" fmla="*/ 74 h 74"/>
                <a:gd name="T26" fmla="*/ 196 w 196"/>
                <a:gd name="T27" fmla="*/ 37 h 74"/>
                <a:gd name="T28" fmla="*/ 161 w 196"/>
                <a:gd name="T29" fmla="*/ 0 h 74"/>
                <a:gd name="T30" fmla="*/ 23 w 196"/>
                <a:gd name="T31" fmla="*/ 31 h 74"/>
                <a:gd name="T32" fmla="*/ 15 w 196"/>
                <a:gd name="T33" fmla="*/ 31 h 74"/>
                <a:gd name="T34" fmla="*/ 15 w 196"/>
                <a:gd name="T35" fmla="*/ 23 h 74"/>
                <a:gd name="T36" fmla="*/ 23 w 196"/>
                <a:gd name="T37" fmla="*/ 23 h 74"/>
                <a:gd name="T38" fmla="*/ 23 w 196"/>
                <a:gd name="T39" fmla="*/ 31 h 74"/>
                <a:gd name="T40" fmla="*/ 23 w 196"/>
                <a:gd name="T41" fmla="*/ 51 h 74"/>
                <a:gd name="T42" fmla="*/ 15 w 196"/>
                <a:gd name="T43" fmla="*/ 51 h 74"/>
                <a:gd name="T44" fmla="*/ 15 w 196"/>
                <a:gd name="T45" fmla="*/ 44 h 74"/>
                <a:gd name="T46" fmla="*/ 23 w 196"/>
                <a:gd name="T47" fmla="*/ 44 h 74"/>
                <a:gd name="T48" fmla="*/ 23 w 196"/>
                <a:gd name="T49" fmla="*/ 51 h 74"/>
                <a:gd name="T50" fmla="*/ 149 w 196"/>
                <a:gd name="T51" fmla="*/ 43 h 74"/>
                <a:gd name="T52" fmla="*/ 149 w 196"/>
                <a:gd name="T53" fmla="*/ 38 h 74"/>
                <a:gd name="T54" fmla="*/ 107 w 196"/>
                <a:gd name="T55" fmla="*/ 38 h 74"/>
                <a:gd name="T56" fmla="*/ 115 w 196"/>
                <a:gd name="T57" fmla="*/ 47 h 74"/>
                <a:gd name="T58" fmla="*/ 123 w 196"/>
                <a:gd name="T59" fmla="*/ 51 h 74"/>
                <a:gd name="T60" fmla="*/ 130 w 196"/>
                <a:gd name="T61" fmla="*/ 51 h 74"/>
                <a:gd name="T62" fmla="*/ 130 w 196"/>
                <a:gd name="T63" fmla="*/ 48 h 74"/>
                <a:gd name="T64" fmla="*/ 140 w 196"/>
                <a:gd name="T65" fmla="*/ 48 h 74"/>
                <a:gd name="T66" fmla="*/ 140 w 196"/>
                <a:gd name="T67" fmla="*/ 60 h 74"/>
                <a:gd name="T68" fmla="*/ 130 w 196"/>
                <a:gd name="T69" fmla="*/ 60 h 74"/>
                <a:gd name="T70" fmla="*/ 130 w 196"/>
                <a:gd name="T71" fmla="*/ 55 h 74"/>
                <a:gd name="T72" fmla="*/ 122 w 196"/>
                <a:gd name="T73" fmla="*/ 55 h 74"/>
                <a:gd name="T74" fmla="*/ 114 w 196"/>
                <a:gd name="T75" fmla="*/ 52 h 74"/>
                <a:gd name="T76" fmla="*/ 102 w 196"/>
                <a:gd name="T77" fmla="*/ 38 h 74"/>
                <a:gd name="T78" fmla="*/ 81 w 196"/>
                <a:gd name="T79" fmla="*/ 38 h 74"/>
                <a:gd name="T80" fmla="*/ 72 w 196"/>
                <a:gd name="T81" fmla="*/ 46 h 74"/>
                <a:gd name="T82" fmla="*/ 62 w 196"/>
                <a:gd name="T83" fmla="*/ 36 h 74"/>
                <a:gd name="T84" fmla="*/ 72 w 196"/>
                <a:gd name="T85" fmla="*/ 26 h 74"/>
                <a:gd name="T86" fmla="*/ 81 w 196"/>
                <a:gd name="T87" fmla="*/ 34 h 74"/>
                <a:gd name="T88" fmla="*/ 88 w 196"/>
                <a:gd name="T89" fmla="*/ 34 h 74"/>
                <a:gd name="T90" fmla="*/ 101 w 196"/>
                <a:gd name="T91" fmla="*/ 20 h 74"/>
                <a:gd name="T92" fmla="*/ 108 w 196"/>
                <a:gd name="T93" fmla="*/ 16 h 74"/>
                <a:gd name="T94" fmla="*/ 117 w 196"/>
                <a:gd name="T95" fmla="*/ 16 h 74"/>
                <a:gd name="T96" fmla="*/ 122 w 196"/>
                <a:gd name="T97" fmla="*/ 12 h 74"/>
                <a:gd name="T98" fmla="*/ 127 w 196"/>
                <a:gd name="T99" fmla="*/ 18 h 74"/>
                <a:gd name="T100" fmla="*/ 122 w 196"/>
                <a:gd name="T101" fmla="*/ 25 h 74"/>
                <a:gd name="T102" fmla="*/ 117 w 196"/>
                <a:gd name="T103" fmla="*/ 21 h 74"/>
                <a:gd name="T104" fmla="*/ 110 w 196"/>
                <a:gd name="T105" fmla="*/ 20 h 74"/>
                <a:gd name="T106" fmla="*/ 102 w 196"/>
                <a:gd name="T107" fmla="*/ 24 h 74"/>
                <a:gd name="T108" fmla="*/ 94 w 196"/>
                <a:gd name="T109" fmla="*/ 34 h 74"/>
                <a:gd name="T110" fmla="*/ 149 w 196"/>
                <a:gd name="T111" fmla="*/ 34 h 74"/>
                <a:gd name="T112" fmla="*/ 149 w 196"/>
                <a:gd name="T113" fmla="*/ 29 h 74"/>
                <a:gd name="T114" fmla="*/ 159 w 196"/>
                <a:gd name="T115" fmla="*/ 36 h 74"/>
                <a:gd name="T116" fmla="*/ 149 w 196"/>
                <a:gd name="T117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6" h="74"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94" y="70"/>
                    <a:pt x="196" y="37"/>
                  </a:cubicBezTo>
                  <a:cubicBezTo>
                    <a:pt x="196" y="17"/>
                    <a:pt x="180" y="2"/>
                    <a:pt x="161" y="0"/>
                  </a:cubicBezTo>
                  <a:close/>
                  <a:moveTo>
                    <a:pt x="23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3" y="23"/>
                    <a:pt x="23" y="23"/>
                    <a:pt x="23" y="23"/>
                  </a:cubicBezTo>
                  <a:lnTo>
                    <a:pt x="23" y="31"/>
                  </a:lnTo>
                  <a:close/>
                  <a:moveTo>
                    <a:pt x="23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23" y="44"/>
                    <a:pt x="23" y="44"/>
                    <a:pt x="23" y="44"/>
                  </a:cubicBezTo>
                  <a:lnTo>
                    <a:pt x="23" y="51"/>
                  </a:lnTo>
                  <a:close/>
                  <a:moveTo>
                    <a:pt x="149" y="43"/>
                  </a:moveTo>
                  <a:cubicBezTo>
                    <a:pt x="149" y="38"/>
                    <a:pt x="149" y="38"/>
                    <a:pt x="149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7"/>
                    <a:pt x="119" y="52"/>
                    <a:pt x="123" y="51"/>
                  </a:cubicBezTo>
                  <a:cubicBezTo>
                    <a:pt x="125" y="51"/>
                    <a:pt x="128" y="51"/>
                    <a:pt x="130" y="51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16" y="55"/>
                    <a:pt x="114" y="52"/>
                    <a:pt x="114" y="52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43"/>
                    <a:pt x="77" y="46"/>
                    <a:pt x="72" y="46"/>
                  </a:cubicBezTo>
                  <a:cubicBezTo>
                    <a:pt x="67" y="46"/>
                    <a:pt x="62" y="42"/>
                    <a:pt x="62" y="36"/>
                  </a:cubicBezTo>
                  <a:cubicBezTo>
                    <a:pt x="62" y="31"/>
                    <a:pt x="67" y="26"/>
                    <a:pt x="72" y="26"/>
                  </a:cubicBezTo>
                  <a:cubicBezTo>
                    <a:pt x="76" y="26"/>
                    <a:pt x="80" y="30"/>
                    <a:pt x="81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3" y="17"/>
                    <a:pt x="108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9" y="12"/>
                    <a:pt x="122" y="12"/>
                  </a:cubicBezTo>
                  <a:cubicBezTo>
                    <a:pt x="125" y="12"/>
                    <a:pt x="127" y="15"/>
                    <a:pt x="127" y="18"/>
                  </a:cubicBezTo>
                  <a:cubicBezTo>
                    <a:pt x="127" y="22"/>
                    <a:pt x="125" y="25"/>
                    <a:pt x="122" y="25"/>
                  </a:cubicBezTo>
                  <a:cubicBezTo>
                    <a:pt x="119" y="25"/>
                    <a:pt x="117" y="23"/>
                    <a:pt x="117" y="21"/>
                  </a:cubicBezTo>
                  <a:cubicBezTo>
                    <a:pt x="115" y="21"/>
                    <a:pt x="111" y="21"/>
                    <a:pt x="110" y="20"/>
                  </a:cubicBezTo>
                  <a:cubicBezTo>
                    <a:pt x="105" y="20"/>
                    <a:pt x="102" y="24"/>
                    <a:pt x="102" y="2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59" y="36"/>
                    <a:pt x="159" y="36"/>
                    <a:pt x="159" y="36"/>
                  </a:cubicBezTo>
                  <a:lnTo>
                    <a:pt x="149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4279901" y="3670301"/>
              <a:ext cx="84138" cy="333375"/>
            </a:xfrm>
            <a:custGeom>
              <a:avLst/>
              <a:gdLst>
                <a:gd name="T0" fmla="*/ 42 w 42"/>
                <a:gd name="T1" fmla="*/ 165 h 165"/>
                <a:gd name="T2" fmla="*/ 25 w 42"/>
                <a:gd name="T3" fmla="*/ 37 h 165"/>
                <a:gd name="T4" fmla="*/ 39 w 42"/>
                <a:gd name="T5" fmla="*/ 19 h 165"/>
                <a:gd name="T6" fmla="*/ 21 w 42"/>
                <a:gd name="T7" fmla="*/ 0 h 165"/>
                <a:gd name="T8" fmla="*/ 2 w 42"/>
                <a:gd name="T9" fmla="*/ 19 h 165"/>
                <a:gd name="T10" fmla="*/ 16 w 42"/>
                <a:gd name="T11" fmla="*/ 37 h 165"/>
                <a:gd name="T12" fmla="*/ 0 w 42"/>
                <a:gd name="T13" fmla="*/ 165 h 165"/>
                <a:gd name="T14" fmla="*/ 42 w 42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65">
                  <a:moveTo>
                    <a:pt x="42" y="165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33" y="35"/>
                    <a:pt x="39" y="28"/>
                    <a:pt x="39" y="19"/>
                  </a:cubicBezTo>
                  <a:cubicBezTo>
                    <a:pt x="39" y="8"/>
                    <a:pt x="31" y="0"/>
                    <a:pt x="21" y="0"/>
                  </a:cubicBezTo>
                  <a:cubicBezTo>
                    <a:pt x="10" y="0"/>
                    <a:pt x="2" y="8"/>
                    <a:pt x="2" y="19"/>
                  </a:cubicBezTo>
                  <a:cubicBezTo>
                    <a:pt x="2" y="28"/>
                    <a:pt x="8" y="35"/>
                    <a:pt x="16" y="37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42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4243388" y="3659189"/>
              <a:ext cx="53975" cy="98425"/>
            </a:xfrm>
            <a:custGeom>
              <a:avLst/>
              <a:gdLst>
                <a:gd name="T0" fmla="*/ 5 w 27"/>
                <a:gd name="T1" fmla="*/ 24 h 49"/>
                <a:gd name="T2" fmla="*/ 27 w 27"/>
                <a:gd name="T3" fmla="*/ 0 h 49"/>
                <a:gd name="T4" fmla="*/ 24 w 27"/>
                <a:gd name="T5" fmla="*/ 0 h 49"/>
                <a:gd name="T6" fmla="*/ 0 w 27"/>
                <a:gd name="T7" fmla="*/ 24 h 49"/>
                <a:gd name="T8" fmla="*/ 24 w 27"/>
                <a:gd name="T9" fmla="*/ 49 h 49"/>
                <a:gd name="T10" fmla="*/ 27 w 27"/>
                <a:gd name="T11" fmla="*/ 49 h 49"/>
                <a:gd name="T12" fmla="*/ 5 w 27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9">
                  <a:moveTo>
                    <a:pt x="5" y="24"/>
                  </a:moveTo>
                  <a:cubicBezTo>
                    <a:pt x="5" y="12"/>
                    <a:pt x="15" y="2"/>
                    <a:pt x="27" y="0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9"/>
                    <a:pt x="24" y="49"/>
                  </a:cubicBezTo>
                  <a:cubicBezTo>
                    <a:pt x="25" y="49"/>
                    <a:pt x="26" y="49"/>
                    <a:pt x="27" y="49"/>
                  </a:cubicBezTo>
                  <a:cubicBezTo>
                    <a:pt x="15" y="47"/>
                    <a:pt x="5" y="37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4198938" y="3629026"/>
              <a:ext cx="88900" cy="158750"/>
            </a:xfrm>
            <a:custGeom>
              <a:avLst/>
              <a:gdLst>
                <a:gd name="T0" fmla="*/ 9 w 44"/>
                <a:gd name="T1" fmla="*/ 39 h 79"/>
                <a:gd name="T2" fmla="*/ 44 w 44"/>
                <a:gd name="T3" fmla="*/ 1 h 79"/>
                <a:gd name="T4" fmla="*/ 39 w 44"/>
                <a:gd name="T5" fmla="*/ 0 h 79"/>
                <a:gd name="T6" fmla="*/ 0 w 44"/>
                <a:gd name="T7" fmla="*/ 39 h 79"/>
                <a:gd name="T8" fmla="*/ 39 w 44"/>
                <a:gd name="T9" fmla="*/ 79 h 79"/>
                <a:gd name="T10" fmla="*/ 44 w 44"/>
                <a:gd name="T11" fmla="*/ 78 h 79"/>
                <a:gd name="T12" fmla="*/ 9 w 44"/>
                <a:gd name="T13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9">
                  <a:moveTo>
                    <a:pt x="9" y="39"/>
                  </a:moveTo>
                  <a:cubicBezTo>
                    <a:pt x="9" y="19"/>
                    <a:pt x="24" y="3"/>
                    <a:pt x="44" y="1"/>
                  </a:cubicBezTo>
                  <a:cubicBezTo>
                    <a:pt x="42" y="0"/>
                    <a:pt x="41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61"/>
                    <a:pt x="17" y="79"/>
                    <a:pt x="39" y="79"/>
                  </a:cubicBezTo>
                  <a:cubicBezTo>
                    <a:pt x="41" y="79"/>
                    <a:pt x="42" y="79"/>
                    <a:pt x="44" y="78"/>
                  </a:cubicBezTo>
                  <a:cubicBezTo>
                    <a:pt x="24" y="76"/>
                    <a:pt x="9" y="60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4340226" y="3657601"/>
              <a:ext cx="53975" cy="95250"/>
            </a:xfrm>
            <a:custGeom>
              <a:avLst/>
              <a:gdLst>
                <a:gd name="T0" fmla="*/ 22 w 27"/>
                <a:gd name="T1" fmla="*/ 24 h 48"/>
                <a:gd name="T2" fmla="*/ 0 w 27"/>
                <a:gd name="T3" fmla="*/ 0 h 48"/>
                <a:gd name="T4" fmla="*/ 3 w 27"/>
                <a:gd name="T5" fmla="*/ 0 h 48"/>
                <a:gd name="T6" fmla="*/ 27 w 27"/>
                <a:gd name="T7" fmla="*/ 24 h 48"/>
                <a:gd name="T8" fmla="*/ 3 w 27"/>
                <a:gd name="T9" fmla="*/ 48 h 48"/>
                <a:gd name="T10" fmla="*/ 0 w 27"/>
                <a:gd name="T11" fmla="*/ 48 h 48"/>
                <a:gd name="T12" fmla="*/ 22 w 27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8">
                  <a:moveTo>
                    <a:pt x="22" y="24"/>
                  </a:moveTo>
                  <a:cubicBezTo>
                    <a:pt x="22" y="12"/>
                    <a:pt x="12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6" y="0"/>
                    <a:pt x="27" y="11"/>
                    <a:pt x="27" y="24"/>
                  </a:cubicBezTo>
                  <a:cubicBezTo>
                    <a:pt x="27" y="38"/>
                    <a:pt x="16" y="48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12" y="47"/>
                    <a:pt x="22" y="37"/>
                    <a:pt x="2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4349751" y="3627439"/>
              <a:ext cx="88900" cy="157163"/>
            </a:xfrm>
            <a:custGeom>
              <a:avLst/>
              <a:gdLst>
                <a:gd name="T0" fmla="*/ 35 w 44"/>
                <a:gd name="T1" fmla="*/ 39 h 78"/>
                <a:gd name="T2" fmla="*/ 0 w 44"/>
                <a:gd name="T3" fmla="*/ 0 h 78"/>
                <a:gd name="T4" fmla="*/ 5 w 44"/>
                <a:gd name="T5" fmla="*/ 0 h 78"/>
                <a:gd name="T6" fmla="*/ 44 w 44"/>
                <a:gd name="T7" fmla="*/ 39 h 78"/>
                <a:gd name="T8" fmla="*/ 5 w 44"/>
                <a:gd name="T9" fmla="*/ 78 h 78"/>
                <a:gd name="T10" fmla="*/ 0 w 44"/>
                <a:gd name="T11" fmla="*/ 78 h 78"/>
                <a:gd name="T12" fmla="*/ 35 w 44"/>
                <a:gd name="T1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8">
                  <a:moveTo>
                    <a:pt x="35" y="39"/>
                  </a:moveTo>
                  <a:cubicBezTo>
                    <a:pt x="35" y="19"/>
                    <a:pt x="20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44" y="17"/>
                    <a:pt x="44" y="39"/>
                  </a:cubicBezTo>
                  <a:cubicBezTo>
                    <a:pt x="44" y="61"/>
                    <a:pt x="27" y="78"/>
                    <a:pt x="5" y="78"/>
                  </a:cubicBezTo>
                  <a:cubicBezTo>
                    <a:pt x="3" y="78"/>
                    <a:pt x="2" y="78"/>
                    <a:pt x="0" y="78"/>
                  </a:cubicBezTo>
                  <a:cubicBezTo>
                    <a:pt x="20" y="76"/>
                    <a:pt x="35" y="5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1274763" y="323851"/>
              <a:ext cx="403226" cy="236538"/>
              <a:chOff x="1274763" y="323851"/>
              <a:chExt cx="403226" cy="236538"/>
            </a:xfrm>
            <a:grpFill/>
          </p:grpSpPr>
          <p:sp>
            <p:nvSpPr>
              <p:cNvPr id="453" name="Freeform 34"/>
              <p:cNvSpPr/>
              <p:nvPr/>
            </p:nvSpPr>
            <p:spPr bwMode="auto">
              <a:xfrm>
                <a:off x="1274763" y="323851"/>
                <a:ext cx="317500" cy="236538"/>
              </a:xfrm>
              <a:custGeom>
                <a:avLst/>
                <a:gdLst>
                  <a:gd name="T0" fmla="*/ 110 w 158"/>
                  <a:gd name="T1" fmla="*/ 55 h 118"/>
                  <a:gd name="T2" fmla="*/ 109 w 158"/>
                  <a:gd name="T3" fmla="*/ 50 h 118"/>
                  <a:gd name="T4" fmla="*/ 119 w 158"/>
                  <a:gd name="T5" fmla="*/ 33 h 118"/>
                  <a:gd name="T6" fmla="*/ 119 w 158"/>
                  <a:gd name="T7" fmla="*/ 24 h 118"/>
                  <a:gd name="T8" fmla="*/ 119 w 158"/>
                  <a:gd name="T9" fmla="*/ 16 h 118"/>
                  <a:gd name="T10" fmla="*/ 118 w 158"/>
                  <a:gd name="T11" fmla="*/ 15 h 118"/>
                  <a:gd name="T12" fmla="*/ 117 w 158"/>
                  <a:gd name="T13" fmla="*/ 8 h 118"/>
                  <a:gd name="T14" fmla="*/ 99 w 158"/>
                  <a:gd name="T15" fmla="*/ 0 h 118"/>
                  <a:gd name="T16" fmla="*/ 81 w 158"/>
                  <a:gd name="T17" fmla="*/ 5 h 118"/>
                  <a:gd name="T18" fmla="*/ 78 w 158"/>
                  <a:gd name="T19" fmla="*/ 13 h 118"/>
                  <a:gd name="T20" fmla="*/ 77 w 158"/>
                  <a:gd name="T21" fmla="*/ 15 h 118"/>
                  <a:gd name="T22" fmla="*/ 77 w 158"/>
                  <a:gd name="T23" fmla="*/ 23 h 118"/>
                  <a:gd name="T24" fmla="*/ 77 w 158"/>
                  <a:gd name="T25" fmla="*/ 32 h 118"/>
                  <a:gd name="T26" fmla="*/ 87 w 158"/>
                  <a:gd name="T27" fmla="*/ 49 h 118"/>
                  <a:gd name="T28" fmla="*/ 86 w 158"/>
                  <a:gd name="T29" fmla="*/ 55 h 118"/>
                  <a:gd name="T30" fmla="*/ 69 w 158"/>
                  <a:gd name="T31" fmla="*/ 63 h 118"/>
                  <a:gd name="T32" fmla="*/ 52 w 158"/>
                  <a:gd name="T33" fmla="*/ 56 h 118"/>
                  <a:gd name="T34" fmla="*/ 51 w 158"/>
                  <a:gd name="T35" fmla="*/ 52 h 118"/>
                  <a:gd name="T36" fmla="*/ 58 w 158"/>
                  <a:gd name="T37" fmla="*/ 38 h 118"/>
                  <a:gd name="T38" fmla="*/ 59 w 158"/>
                  <a:gd name="T39" fmla="*/ 32 h 118"/>
                  <a:gd name="T40" fmla="*/ 58 w 158"/>
                  <a:gd name="T41" fmla="*/ 18 h 118"/>
                  <a:gd name="T42" fmla="*/ 44 w 158"/>
                  <a:gd name="T43" fmla="*/ 12 h 118"/>
                  <a:gd name="T44" fmla="*/ 29 w 158"/>
                  <a:gd name="T45" fmla="*/ 16 h 118"/>
                  <a:gd name="T46" fmla="*/ 26 w 158"/>
                  <a:gd name="T47" fmla="*/ 31 h 118"/>
                  <a:gd name="T48" fmla="*/ 27 w 158"/>
                  <a:gd name="T49" fmla="*/ 38 h 118"/>
                  <a:gd name="T50" fmla="*/ 34 w 158"/>
                  <a:gd name="T51" fmla="*/ 51 h 118"/>
                  <a:gd name="T52" fmla="*/ 33 w 158"/>
                  <a:gd name="T53" fmla="*/ 56 h 118"/>
                  <a:gd name="T54" fmla="*/ 8 w 158"/>
                  <a:gd name="T55" fmla="*/ 70 h 118"/>
                  <a:gd name="T56" fmla="*/ 3 w 158"/>
                  <a:gd name="T57" fmla="*/ 89 h 118"/>
                  <a:gd name="T58" fmla="*/ 41 w 158"/>
                  <a:gd name="T59" fmla="*/ 99 h 118"/>
                  <a:gd name="T60" fmla="*/ 48 w 158"/>
                  <a:gd name="T61" fmla="*/ 76 h 118"/>
                  <a:gd name="T62" fmla="*/ 57 w 158"/>
                  <a:gd name="T63" fmla="*/ 70 h 118"/>
                  <a:gd name="T64" fmla="*/ 53 w 158"/>
                  <a:gd name="T65" fmla="*/ 73 h 118"/>
                  <a:gd name="T66" fmla="*/ 47 w 158"/>
                  <a:gd name="T67" fmla="*/ 99 h 118"/>
                  <a:gd name="T68" fmla="*/ 155 w 158"/>
                  <a:gd name="T69" fmla="*/ 99 h 118"/>
                  <a:gd name="T70" fmla="*/ 150 w 158"/>
                  <a:gd name="T71" fmla="*/ 78 h 118"/>
                  <a:gd name="T72" fmla="*/ 110 w 158"/>
                  <a:gd name="T73" fmla="*/ 5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18">
                    <a:moveTo>
                      <a:pt x="110" y="55"/>
                    </a:moveTo>
                    <a:cubicBezTo>
                      <a:pt x="109" y="50"/>
                      <a:pt x="109" y="50"/>
                      <a:pt x="109" y="50"/>
                    </a:cubicBezTo>
                    <a:cubicBezTo>
                      <a:pt x="113" y="47"/>
                      <a:pt x="117" y="42"/>
                      <a:pt x="119" y="33"/>
                    </a:cubicBezTo>
                    <a:cubicBezTo>
                      <a:pt x="122" y="27"/>
                      <a:pt x="119" y="24"/>
                      <a:pt x="119" y="24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6"/>
                      <a:pt x="118" y="15"/>
                      <a:pt x="118" y="15"/>
                    </a:cubicBezTo>
                    <a:cubicBezTo>
                      <a:pt x="118" y="13"/>
                      <a:pt x="118" y="10"/>
                      <a:pt x="117" y="8"/>
                    </a:cubicBezTo>
                    <a:cubicBezTo>
                      <a:pt x="114" y="5"/>
                      <a:pt x="110" y="1"/>
                      <a:pt x="99" y="0"/>
                    </a:cubicBezTo>
                    <a:cubicBezTo>
                      <a:pt x="92" y="0"/>
                      <a:pt x="84" y="3"/>
                      <a:pt x="81" y="5"/>
                    </a:cubicBezTo>
                    <a:cubicBezTo>
                      <a:pt x="80" y="7"/>
                      <a:pt x="79" y="10"/>
                      <a:pt x="78" y="13"/>
                    </a:cubicBezTo>
                    <a:cubicBezTo>
                      <a:pt x="78" y="13"/>
                      <a:pt x="78" y="14"/>
                      <a:pt x="77" y="15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3"/>
                      <a:pt x="74" y="27"/>
                      <a:pt x="77" y="32"/>
                    </a:cubicBezTo>
                    <a:cubicBezTo>
                      <a:pt x="79" y="41"/>
                      <a:pt x="83" y="46"/>
                      <a:pt x="87" y="49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4" y="56"/>
                      <a:pt x="76" y="60"/>
                      <a:pt x="69" y="63"/>
                    </a:cubicBezTo>
                    <a:cubicBezTo>
                      <a:pt x="61" y="59"/>
                      <a:pt x="52" y="56"/>
                      <a:pt x="52" y="56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4" y="50"/>
                      <a:pt x="57" y="46"/>
                      <a:pt x="58" y="38"/>
                    </a:cubicBezTo>
                    <a:cubicBezTo>
                      <a:pt x="59" y="37"/>
                      <a:pt x="59" y="34"/>
                      <a:pt x="59" y="32"/>
                    </a:cubicBezTo>
                    <a:cubicBezTo>
                      <a:pt x="59" y="30"/>
                      <a:pt x="60" y="23"/>
                      <a:pt x="58" y="18"/>
                    </a:cubicBezTo>
                    <a:cubicBezTo>
                      <a:pt x="56" y="16"/>
                      <a:pt x="52" y="13"/>
                      <a:pt x="44" y="12"/>
                    </a:cubicBezTo>
                    <a:cubicBezTo>
                      <a:pt x="38" y="12"/>
                      <a:pt x="32" y="14"/>
                      <a:pt x="29" y="16"/>
                    </a:cubicBezTo>
                    <a:cubicBezTo>
                      <a:pt x="26" y="20"/>
                      <a:pt x="26" y="27"/>
                      <a:pt x="26" y="31"/>
                    </a:cubicBezTo>
                    <a:cubicBezTo>
                      <a:pt x="25" y="33"/>
                      <a:pt x="25" y="36"/>
                      <a:pt x="27" y="38"/>
                    </a:cubicBezTo>
                    <a:cubicBezTo>
                      <a:pt x="28" y="45"/>
                      <a:pt x="31" y="49"/>
                      <a:pt x="34" y="51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13" y="65"/>
                      <a:pt x="8" y="70"/>
                    </a:cubicBezTo>
                    <a:cubicBezTo>
                      <a:pt x="4" y="73"/>
                      <a:pt x="0" y="85"/>
                      <a:pt x="3" y="89"/>
                    </a:cubicBezTo>
                    <a:cubicBezTo>
                      <a:pt x="14" y="94"/>
                      <a:pt x="27" y="98"/>
                      <a:pt x="41" y="99"/>
                    </a:cubicBezTo>
                    <a:cubicBezTo>
                      <a:pt x="40" y="91"/>
                      <a:pt x="44" y="80"/>
                      <a:pt x="48" y="76"/>
                    </a:cubicBezTo>
                    <a:cubicBezTo>
                      <a:pt x="50" y="75"/>
                      <a:pt x="53" y="73"/>
                      <a:pt x="57" y="70"/>
                    </a:cubicBezTo>
                    <a:cubicBezTo>
                      <a:pt x="55" y="72"/>
                      <a:pt x="54" y="73"/>
                      <a:pt x="53" y="73"/>
                    </a:cubicBezTo>
                    <a:cubicBezTo>
                      <a:pt x="47" y="78"/>
                      <a:pt x="43" y="93"/>
                      <a:pt x="47" y="99"/>
                    </a:cubicBezTo>
                    <a:cubicBezTo>
                      <a:pt x="75" y="113"/>
                      <a:pt x="119" y="118"/>
                      <a:pt x="155" y="99"/>
                    </a:cubicBezTo>
                    <a:cubicBezTo>
                      <a:pt x="158" y="94"/>
                      <a:pt x="153" y="82"/>
                      <a:pt x="150" y="78"/>
                    </a:cubicBezTo>
                    <a:cubicBezTo>
                      <a:pt x="144" y="69"/>
                      <a:pt x="121" y="57"/>
                      <a:pt x="110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4" name="Freeform 35"/>
              <p:cNvSpPr/>
              <p:nvPr/>
            </p:nvSpPr>
            <p:spPr bwMode="auto">
              <a:xfrm>
                <a:off x="1536701" y="344489"/>
                <a:ext cx="141288" cy="174625"/>
              </a:xfrm>
              <a:custGeom>
                <a:avLst/>
                <a:gdLst>
                  <a:gd name="T0" fmla="*/ 62 w 70"/>
                  <a:gd name="T1" fmla="*/ 57 h 86"/>
                  <a:gd name="T2" fmla="*/ 37 w 70"/>
                  <a:gd name="T3" fmla="*/ 44 h 86"/>
                  <a:gd name="T4" fmla="*/ 36 w 70"/>
                  <a:gd name="T5" fmla="*/ 39 h 86"/>
                  <a:gd name="T6" fmla="*/ 43 w 70"/>
                  <a:gd name="T7" fmla="*/ 26 h 86"/>
                  <a:gd name="T8" fmla="*/ 44 w 70"/>
                  <a:gd name="T9" fmla="*/ 19 h 86"/>
                  <a:gd name="T10" fmla="*/ 41 w 70"/>
                  <a:gd name="T11" fmla="*/ 4 h 86"/>
                  <a:gd name="T12" fmla="*/ 26 w 70"/>
                  <a:gd name="T13" fmla="*/ 0 h 86"/>
                  <a:gd name="T14" fmla="*/ 12 w 70"/>
                  <a:gd name="T15" fmla="*/ 6 h 86"/>
                  <a:gd name="T16" fmla="*/ 11 w 70"/>
                  <a:gd name="T17" fmla="*/ 20 h 86"/>
                  <a:gd name="T18" fmla="*/ 12 w 70"/>
                  <a:gd name="T19" fmla="*/ 26 h 86"/>
                  <a:gd name="T20" fmla="*/ 19 w 70"/>
                  <a:gd name="T21" fmla="*/ 40 h 86"/>
                  <a:gd name="T22" fmla="*/ 18 w 70"/>
                  <a:gd name="T23" fmla="*/ 44 h 86"/>
                  <a:gd name="T24" fmla="*/ 0 w 70"/>
                  <a:gd name="T25" fmla="*/ 52 h 86"/>
                  <a:gd name="T26" fmla="*/ 22 w 70"/>
                  <a:gd name="T27" fmla="*/ 64 h 86"/>
                  <a:gd name="T28" fmla="*/ 29 w 70"/>
                  <a:gd name="T29" fmla="*/ 86 h 86"/>
                  <a:gd name="T30" fmla="*/ 67 w 70"/>
                  <a:gd name="T31" fmla="*/ 77 h 86"/>
                  <a:gd name="T32" fmla="*/ 62 w 70"/>
                  <a:gd name="T33" fmla="*/ 5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86">
                    <a:moveTo>
                      <a:pt x="62" y="57"/>
                    </a:moveTo>
                    <a:cubicBezTo>
                      <a:pt x="57" y="53"/>
                      <a:pt x="37" y="44"/>
                      <a:pt x="37" y="44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9" y="37"/>
                      <a:pt x="42" y="33"/>
                      <a:pt x="43" y="26"/>
                    </a:cubicBezTo>
                    <a:cubicBezTo>
                      <a:pt x="45" y="24"/>
                      <a:pt x="45" y="21"/>
                      <a:pt x="44" y="19"/>
                    </a:cubicBezTo>
                    <a:cubicBezTo>
                      <a:pt x="44" y="15"/>
                      <a:pt x="44" y="8"/>
                      <a:pt x="41" y="4"/>
                    </a:cubicBezTo>
                    <a:cubicBezTo>
                      <a:pt x="39" y="2"/>
                      <a:pt x="32" y="0"/>
                      <a:pt x="26" y="0"/>
                    </a:cubicBezTo>
                    <a:cubicBezTo>
                      <a:pt x="18" y="0"/>
                      <a:pt x="14" y="4"/>
                      <a:pt x="12" y="6"/>
                    </a:cubicBezTo>
                    <a:cubicBezTo>
                      <a:pt x="10" y="11"/>
                      <a:pt x="11" y="18"/>
                      <a:pt x="11" y="20"/>
                    </a:cubicBezTo>
                    <a:cubicBezTo>
                      <a:pt x="11" y="22"/>
                      <a:pt x="11" y="25"/>
                      <a:pt x="12" y="26"/>
                    </a:cubicBezTo>
                    <a:cubicBezTo>
                      <a:pt x="13" y="34"/>
                      <a:pt x="16" y="37"/>
                      <a:pt x="19" y="40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9" y="47"/>
                      <a:pt x="0" y="52"/>
                    </a:cubicBezTo>
                    <a:cubicBezTo>
                      <a:pt x="8" y="56"/>
                      <a:pt x="18" y="61"/>
                      <a:pt x="22" y="64"/>
                    </a:cubicBezTo>
                    <a:cubicBezTo>
                      <a:pt x="26" y="68"/>
                      <a:pt x="30" y="79"/>
                      <a:pt x="29" y="86"/>
                    </a:cubicBezTo>
                    <a:cubicBezTo>
                      <a:pt x="43" y="86"/>
                      <a:pt x="56" y="82"/>
                      <a:pt x="67" y="77"/>
                    </a:cubicBezTo>
                    <a:cubicBezTo>
                      <a:pt x="70" y="73"/>
                      <a:pt x="66" y="61"/>
                      <a:pt x="62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34" name="Freeform 36"/>
            <p:cNvSpPr/>
            <p:nvPr/>
          </p:nvSpPr>
          <p:spPr bwMode="auto">
            <a:xfrm>
              <a:off x="4899026" y="3090864"/>
              <a:ext cx="300038" cy="323850"/>
            </a:xfrm>
            <a:custGeom>
              <a:avLst/>
              <a:gdLst>
                <a:gd name="T0" fmla="*/ 42 w 149"/>
                <a:gd name="T1" fmla="*/ 46 h 161"/>
                <a:gd name="T2" fmla="*/ 38 w 149"/>
                <a:gd name="T3" fmla="*/ 45 h 161"/>
                <a:gd name="T4" fmla="*/ 34 w 149"/>
                <a:gd name="T5" fmla="*/ 44 h 161"/>
                <a:gd name="T6" fmla="*/ 29 w 149"/>
                <a:gd name="T7" fmla="*/ 45 h 161"/>
                <a:gd name="T8" fmla="*/ 9 w 149"/>
                <a:gd name="T9" fmla="*/ 45 h 161"/>
                <a:gd name="T10" fmla="*/ 0 w 149"/>
                <a:gd name="T11" fmla="*/ 57 h 161"/>
                <a:gd name="T12" fmla="*/ 0 w 149"/>
                <a:gd name="T13" fmla="*/ 94 h 161"/>
                <a:gd name="T14" fmla="*/ 9 w 149"/>
                <a:gd name="T15" fmla="*/ 106 h 161"/>
                <a:gd name="T16" fmla="*/ 20 w 149"/>
                <a:gd name="T17" fmla="*/ 106 h 161"/>
                <a:gd name="T18" fmla="*/ 21 w 149"/>
                <a:gd name="T19" fmla="*/ 122 h 161"/>
                <a:gd name="T20" fmla="*/ 25 w 149"/>
                <a:gd name="T21" fmla="*/ 121 h 161"/>
                <a:gd name="T22" fmla="*/ 34 w 149"/>
                <a:gd name="T23" fmla="*/ 149 h 161"/>
                <a:gd name="T24" fmla="*/ 53 w 149"/>
                <a:gd name="T25" fmla="*/ 159 h 161"/>
                <a:gd name="T26" fmla="*/ 63 w 149"/>
                <a:gd name="T27" fmla="*/ 139 h 161"/>
                <a:gd name="T28" fmla="*/ 62 w 149"/>
                <a:gd name="T29" fmla="*/ 137 h 161"/>
                <a:gd name="T30" fmla="*/ 62 w 149"/>
                <a:gd name="T31" fmla="*/ 137 h 161"/>
                <a:gd name="T32" fmla="*/ 54 w 149"/>
                <a:gd name="T33" fmla="*/ 111 h 161"/>
                <a:gd name="T34" fmla="*/ 69 w 149"/>
                <a:gd name="T35" fmla="*/ 107 h 161"/>
                <a:gd name="T36" fmla="*/ 70 w 149"/>
                <a:gd name="T37" fmla="*/ 107 h 161"/>
                <a:gd name="T38" fmla="*/ 149 w 149"/>
                <a:gd name="T39" fmla="*/ 138 h 161"/>
                <a:gd name="T40" fmla="*/ 149 w 149"/>
                <a:gd name="T41" fmla="*/ 0 h 161"/>
                <a:gd name="T42" fmla="*/ 42 w 149"/>
                <a:gd name="T43" fmla="*/ 4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9" h="161">
                  <a:moveTo>
                    <a:pt x="42" y="46"/>
                  </a:moveTo>
                  <a:cubicBezTo>
                    <a:pt x="40" y="46"/>
                    <a:pt x="39" y="45"/>
                    <a:pt x="38" y="45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2" y="44"/>
                    <a:pt x="30" y="44"/>
                    <a:pt x="2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4" y="45"/>
                    <a:pt x="0" y="50"/>
                    <a:pt x="0" y="5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1"/>
                    <a:pt x="4" y="106"/>
                    <a:pt x="9" y="106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6" y="157"/>
                    <a:pt x="45" y="161"/>
                    <a:pt x="53" y="159"/>
                  </a:cubicBezTo>
                  <a:cubicBezTo>
                    <a:pt x="61" y="156"/>
                    <a:pt x="66" y="147"/>
                    <a:pt x="63" y="139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9" y="107"/>
                    <a:pt x="70" y="107"/>
                    <a:pt x="70" y="107"/>
                  </a:cubicBezTo>
                  <a:cubicBezTo>
                    <a:pt x="115" y="116"/>
                    <a:pt x="149" y="138"/>
                    <a:pt x="149" y="13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26" y="30"/>
                    <a:pt x="66" y="42"/>
                    <a:pt x="4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Rectangle 37"/>
            <p:cNvSpPr>
              <a:spLocks noChangeArrowheads="1"/>
            </p:cNvSpPr>
            <p:nvPr/>
          </p:nvSpPr>
          <p:spPr bwMode="auto">
            <a:xfrm>
              <a:off x="5208588" y="3087689"/>
              <a:ext cx="17463" cy="293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4833938" y="3189289"/>
              <a:ext cx="57150" cy="104775"/>
            </a:xfrm>
            <a:custGeom>
              <a:avLst/>
              <a:gdLst>
                <a:gd name="T0" fmla="*/ 26 w 28"/>
                <a:gd name="T1" fmla="*/ 7 h 52"/>
                <a:gd name="T2" fmla="*/ 27 w 28"/>
                <a:gd name="T3" fmla="*/ 0 h 52"/>
                <a:gd name="T4" fmla="*/ 19 w 28"/>
                <a:gd name="T5" fmla="*/ 0 h 52"/>
                <a:gd name="T6" fmla="*/ 1 w 28"/>
                <a:gd name="T7" fmla="*/ 13 h 52"/>
                <a:gd name="T8" fmla="*/ 12 w 28"/>
                <a:gd name="T9" fmla="*/ 13 h 52"/>
                <a:gd name="T10" fmla="*/ 15 w 28"/>
                <a:gd name="T11" fmla="*/ 16 h 52"/>
                <a:gd name="T12" fmla="*/ 15 w 28"/>
                <a:gd name="T13" fmla="*/ 16 h 52"/>
                <a:gd name="T14" fmla="*/ 15 w 28"/>
                <a:gd name="T15" fmla="*/ 16 h 52"/>
                <a:gd name="T16" fmla="*/ 12 w 28"/>
                <a:gd name="T17" fmla="*/ 19 h 52"/>
                <a:gd name="T18" fmla="*/ 0 w 28"/>
                <a:gd name="T19" fmla="*/ 19 h 52"/>
                <a:gd name="T20" fmla="*/ 0 w 28"/>
                <a:gd name="T21" fmla="*/ 23 h 52"/>
                <a:gd name="T22" fmla="*/ 12 w 28"/>
                <a:gd name="T23" fmla="*/ 23 h 52"/>
                <a:gd name="T24" fmla="*/ 15 w 28"/>
                <a:gd name="T25" fmla="*/ 26 h 52"/>
                <a:gd name="T26" fmla="*/ 15 w 28"/>
                <a:gd name="T27" fmla="*/ 26 h 52"/>
                <a:gd name="T28" fmla="*/ 15 w 28"/>
                <a:gd name="T29" fmla="*/ 26 h 52"/>
                <a:gd name="T30" fmla="*/ 12 w 28"/>
                <a:gd name="T31" fmla="*/ 30 h 52"/>
                <a:gd name="T32" fmla="*/ 0 w 28"/>
                <a:gd name="T33" fmla="*/ 30 h 52"/>
                <a:gd name="T34" fmla="*/ 0 w 28"/>
                <a:gd name="T35" fmla="*/ 33 h 52"/>
                <a:gd name="T36" fmla="*/ 12 w 28"/>
                <a:gd name="T37" fmla="*/ 33 h 52"/>
                <a:gd name="T38" fmla="*/ 15 w 28"/>
                <a:gd name="T39" fmla="*/ 36 h 52"/>
                <a:gd name="T40" fmla="*/ 15 w 28"/>
                <a:gd name="T41" fmla="*/ 36 h 52"/>
                <a:gd name="T42" fmla="*/ 15 w 28"/>
                <a:gd name="T43" fmla="*/ 37 h 52"/>
                <a:gd name="T44" fmla="*/ 12 w 28"/>
                <a:gd name="T45" fmla="*/ 40 h 52"/>
                <a:gd name="T46" fmla="*/ 1 w 28"/>
                <a:gd name="T47" fmla="*/ 40 h 52"/>
                <a:gd name="T48" fmla="*/ 19 w 28"/>
                <a:gd name="T49" fmla="*/ 52 h 52"/>
                <a:gd name="T50" fmla="*/ 28 w 28"/>
                <a:gd name="T51" fmla="*/ 52 h 52"/>
                <a:gd name="T52" fmla="*/ 26 w 28"/>
                <a:gd name="T53" fmla="*/ 44 h 52"/>
                <a:gd name="T54" fmla="*/ 26 w 28"/>
                <a:gd name="T5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52">
                  <a:moveTo>
                    <a:pt x="26" y="7"/>
                  </a:moveTo>
                  <a:cubicBezTo>
                    <a:pt x="26" y="4"/>
                    <a:pt x="26" y="2"/>
                    <a:pt x="2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1" y="0"/>
                    <a:pt x="4" y="6"/>
                    <a:pt x="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5" y="14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8"/>
                    <a:pt x="14" y="19"/>
                    <a:pt x="1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5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8"/>
                    <a:pt x="14" y="30"/>
                    <a:pt x="12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3"/>
                    <a:pt x="15" y="34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4" y="40"/>
                    <a:pt x="12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3" y="47"/>
                    <a:pt x="11" y="52"/>
                    <a:pt x="19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6" y="50"/>
                    <a:pt x="26" y="47"/>
                    <a:pt x="26" y="44"/>
                  </a:cubicBezTo>
                  <a:lnTo>
                    <a:pt x="2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773363" y="5395914"/>
              <a:ext cx="252413" cy="252413"/>
            </a:xfrm>
            <a:custGeom>
              <a:avLst/>
              <a:gdLst>
                <a:gd name="T0" fmla="*/ 159 w 159"/>
                <a:gd name="T1" fmla="*/ 99 h 159"/>
                <a:gd name="T2" fmla="*/ 98 w 159"/>
                <a:gd name="T3" fmla="*/ 99 h 159"/>
                <a:gd name="T4" fmla="*/ 98 w 159"/>
                <a:gd name="T5" fmla="*/ 159 h 159"/>
                <a:gd name="T6" fmla="*/ 60 w 159"/>
                <a:gd name="T7" fmla="*/ 159 h 159"/>
                <a:gd name="T8" fmla="*/ 60 w 159"/>
                <a:gd name="T9" fmla="*/ 99 h 159"/>
                <a:gd name="T10" fmla="*/ 0 w 159"/>
                <a:gd name="T11" fmla="*/ 99 h 159"/>
                <a:gd name="T12" fmla="*/ 0 w 159"/>
                <a:gd name="T13" fmla="*/ 61 h 159"/>
                <a:gd name="T14" fmla="*/ 60 w 159"/>
                <a:gd name="T15" fmla="*/ 61 h 159"/>
                <a:gd name="T16" fmla="*/ 60 w 159"/>
                <a:gd name="T17" fmla="*/ 0 h 159"/>
                <a:gd name="T18" fmla="*/ 98 w 159"/>
                <a:gd name="T19" fmla="*/ 0 h 159"/>
                <a:gd name="T20" fmla="*/ 98 w 159"/>
                <a:gd name="T21" fmla="*/ 61 h 159"/>
                <a:gd name="T22" fmla="*/ 159 w 159"/>
                <a:gd name="T23" fmla="*/ 61 h 159"/>
                <a:gd name="T24" fmla="*/ 159 w 159"/>
                <a:gd name="T25" fmla="*/ 9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59">
                  <a:moveTo>
                    <a:pt x="159" y="99"/>
                  </a:moveTo>
                  <a:lnTo>
                    <a:pt x="98" y="99"/>
                  </a:lnTo>
                  <a:lnTo>
                    <a:pt x="98" y="159"/>
                  </a:lnTo>
                  <a:lnTo>
                    <a:pt x="60" y="159"/>
                  </a:lnTo>
                  <a:lnTo>
                    <a:pt x="60" y="99"/>
                  </a:lnTo>
                  <a:lnTo>
                    <a:pt x="0" y="99"/>
                  </a:lnTo>
                  <a:lnTo>
                    <a:pt x="0" y="61"/>
                  </a:lnTo>
                  <a:lnTo>
                    <a:pt x="60" y="61"/>
                  </a:lnTo>
                  <a:lnTo>
                    <a:pt x="60" y="0"/>
                  </a:lnTo>
                  <a:lnTo>
                    <a:pt x="98" y="0"/>
                  </a:lnTo>
                  <a:lnTo>
                    <a:pt x="98" y="61"/>
                  </a:lnTo>
                  <a:lnTo>
                    <a:pt x="159" y="61"/>
                  </a:lnTo>
                  <a:lnTo>
                    <a:pt x="159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8518526" y="2024064"/>
              <a:ext cx="149225" cy="169863"/>
            </a:xfrm>
            <a:custGeom>
              <a:avLst/>
              <a:gdLst>
                <a:gd name="T0" fmla="*/ 37 w 94"/>
                <a:gd name="T1" fmla="*/ 107 h 107"/>
                <a:gd name="T2" fmla="*/ 94 w 94"/>
                <a:gd name="T3" fmla="*/ 52 h 107"/>
                <a:gd name="T4" fmla="*/ 37 w 94"/>
                <a:gd name="T5" fmla="*/ 0 h 107"/>
                <a:gd name="T6" fmla="*/ 37 w 94"/>
                <a:gd name="T7" fmla="*/ 33 h 107"/>
                <a:gd name="T8" fmla="*/ 0 w 94"/>
                <a:gd name="T9" fmla="*/ 33 h 107"/>
                <a:gd name="T10" fmla="*/ 0 w 94"/>
                <a:gd name="T11" fmla="*/ 74 h 107"/>
                <a:gd name="T12" fmla="*/ 37 w 94"/>
                <a:gd name="T13" fmla="*/ 74 h 107"/>
                <a:gd name="T14" fmla="*/ 37 w 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07">
                  <a:moveTo>
                    <a:pt x="37" y="107"/>
                  </a:moveTo>
                  <a:lnTo>
                    <a:pt x="94" y="52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0" y="33"/>
                  </a:lnTo>
                  <a:lnTo>
                    <a:pt x="0" y="74"/>
                  </a:lnTo>
                  <a:lnTo>
                    <a:pt x="37" y="74"/>
                  </a:lnTo>
                  <a:lnTo>
                    <a:pt x="37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8459788" y="1919289"/>
              <a:ext cx="266700" cy="379413"/>
            </a:xfrm>
            <a:custGeom>
              <a:avLst/>
              <a:gdLst>
                <a:gd name="T0" fmla="*/ 168 w 168"/>
                <a:gd name="T1" fmla="*/ 0 h 239"/>
                <a:gd name="T2" fmla="*/ 0 w 168"/>
                <a:gd name="T3" fmla="*/ 0 h 239"/>
                <a:gd name="T4" fmla="*/ 0 w 168"/>
                <a:gd name="T5" fmla="*/ 18 h 239"/>
                <a:gd name="T6" fmla="*/ 147 w 168"/>
                <a:gd name="T7" fmla="*/ 18 h 239"/>
                <a:gd name="T8" fmla="*/ 147 w 168"/>
                <a:gd name="T9" fmla="*/ 221 h 239"/>
                <a:gd name="T10" fmla="*/ 0 w 168"/>
                <a:gd name="T11" fmla="*/ 221 h 239"/>
                <a:gd name="T12" fmla="*/ 0 w 168"/>
                <a:gd name="T13" fmla="*/ 239 h 239"/>
                <a:gd name="T14" fmla="*/ 168 w 168"/>
                <a:gd name="T15" fmla="*/ 239 h 239"/>
                <a:gd name="T16" fmla="*/ 168 w 168"/>
                <a:gd name="T1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239">
                  <a:moveTo>
                    <a:pt x="168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147" y="18"/>
                  </a:lnTo>
                  <a:lnTo>
                    <a:pt x="147" y="221"/>
                  </a:lnTo>
                  <a:lnTo>
                    <a:pt x="0" y="221"/>
                  </a:lnTo>
                  <a:lnTo>
                    <a:pt x="0" y="239"/>
                  </a:lnTo>
                  <a:lnTo>
                    <a:pt x="168" y="239"/>
                  </a:lnTo>
                  <a:lnTo>
                    <a:pt x="1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9239251" y="2024064"/>
              <a:ext cx="149225" cy="169863"/>
            </a:xfrm>
            <a:custGeom>
              <a:avLst/>
              <a:gdLst>
                <a:gd name="T0" fmla="*/ 57 w 94"/>
                <a:gd name="T1" fmla="*/ 0 h 107"/>
                <a:gd name="T2" fmla="*/ 0 w 94"/>
                <a:gd name="T3" fmla="*/ 55 h 107"/>
                <a:gd name="T4" fmla="*/ 57 w 94"/>
                <a:gd name="T5" fmla="*/ 107 h 107"/>
                <a:gd name="T6" fmla="*/ 57 w 94"/>
                <a:gd name="T7" fmla="*/ 74 h 107"/>
                <a:gd name="T8" fmla="*/ 94 w 94"/>
                <a:gd name="T9" fmla="*/ 74 h 107"/>
                <a:gd name="T10" fmla="*/ 94 w 94"/>
                <a:gd name="T11" fmla="*/ 33 h 107"/>
                <a:gd name="T12" fmla="*/ 57 w 94"/>
                <a:gd name="T13" fmla="*/ 33 h 107"/>
                <a:gd name="T14" fmla="*/ 57 w 94"/>
                <a:gd name="T1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07">
                  <a:moveTo>
                    <a:pt x="57" y="0"/>
                  </a:moveTo>
                  <a:lnTo>
                    <a:pt x="0" y="55"/>
                  </a:lnTo>
                  <a:lnTo>
                    <a:pt x="57" y="107"/>
                  </a:lnTo>
                  <a:lnTo>
                    <a:pt x="57" y="74"/>
                  </a:lnTo>
                  <a:lnTo>
                    <a:pt x="94" y="74"/>
                  </a:lnTo>
                  <a:lnTo>
                    <a:pt x="94" y="33"/>
                  </a:lnTo>
                  <a:lnTo>
                    <a:pt x="57" y="33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9180513" y="1919289"/>
              <a:ext cx="265113" cy="379413"/>
            </a:xfrm>
            <a:custGeom>
              <a:avLst/>
              <a:gdLst>
                <a:gd name="T0" fmla="*/ 0 w 167"/>
                <a:gd name="T1" fmla="*/ 239 h 239"/>
                <a:gd name="T2" fmla="*/ 167 w 167"/>
                <a:gd name="T3" fmla="*/ 239 h 239"/>
                <a:gd name="T4" fmla="*/ 167 w 167"/>
                <a:gd name="T5" fmla="*/ 221 h 239"/>
                <a:gd name="T6" fmla="*/ 20 w 167"/>
                <a:gd name="T7" fmla="*/ 221 h 239"/>
                <a:gd name="T8" fmla="*/ 20 w 167"/>
                <a:gd name="T9" fmla="*/ 18 h 239"/>
                <a:gd name="T10" fmla="*/ 167 w 167"/>
                <a:gd name="T11" fmla="*/ 18 h 239"/>
                <a:gd name="T12" fmla="*/ 167 w 167"/>
                <a:gd name="T13" fmla="*/ 0 h 239"/>
                <a:gd name="T14" fmla="*/ 0 w 167"/>
                <a:gd name="T15" fmla="*/ 0 h 239"/>
                <a:gd name="T16" fmla="*/ 0 w 167"/>
                <a:gd name="T1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239">
                  <a:moveTo>
                    <a:pt x="0" y="239"/>
                  </a:moveTo>
                  <a:lnTo>
                    <a:pt x="167" y="239"/>
                  </a:lnTo>
                  <a:lnTo>
                    <a:pt x="167" y="221"/>
                  </a:lnTo>
                  <a:lnTo>
                    <a:pt x="20" y="221"/>
                  </a:lnTo>
                  <a:lnTo>
                    <a:pt x="20" y="18"/>
                  </a:lnTo>
                  <a:lnTo>
                    <a:pt x="167" y="18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2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3435351" y="3624264"/>
              <a:ext cx="342900" cy="376238"/>
              <a:chOff x="3435351" y="3624264"/>
              <a:chExt cx="342900" cy="376238"/>
            </a:xfrm>
            <a:grpFill/>
          </p:grpSpPr>
          <p:sp>
            <p:nvSpPr>
              <p:cNvPr id="445" name="Freeform 44"/>
              <p:cNvSpPr/>
              <p:nvPr/>
            </p:nvSpPr>
            <p:spPr bwMode="auto">
              <a:xfrm>
                <a:off x="3651251" y="3624264"/>
                <a:ext cx="127000" cy="239713"/>
              </a:xfrm>
              <a:custGeom>
                <a:avLst/>
                <a:gdLst>
                  <a:gd name="T0" fmla="*/ 5 w 63"/>
                  <a:gd name="T1" fmla="*/ 0 h 119"/>
                  <a:gd name="T2" fmla="*/ 0 w 63"/>
                  <a:gd name="T3" fmla="*/ 0 h 119"/>
                  <a:gd name="T4" fmla="*/ 54 w 63"/>
                  <a:gd name="T5" fmla="*/ 60 h 119"/>
                  <a:gd name="T6" fmla="*/ 0 w 63"/>
                  <a:gd name="T7" fmla="*/ 119 h 119"/>
                  <a:gd name="T8" fmla="*/ 5 w 63"/>
                  <a:gd name="T9" fmla="*/ 119 h 119"/>
                  <a:gd name="T10" fmla="*/ 63 w 63"/>
                  <a:gd name="T11" fmla="*/ 60 h 119"/>
                  <a:gd name="T12" fmla="*/ 5 w 63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19">
                    <a:moveTo>
                      <a:pt x="5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30" y="3"/>
                      <a:pt x="54" y="28"/>
                      <a:pt x="54" y="60"/>
                    </a:cubicBezTo>
                    <a:cubicBezTo>
                      <a:pt x="54" y="91"/>
                      <a:pt x="30" y="116"/>
                      <a:pt x="0" y="119"/>
                    </a:cubicBezTo>
                    <a:cubicBezTo>
                      <a:pt x="2" y="119"/>
                      <a:pt x="4" y="119"/>
                      <a:pt x="5" y="119"/>
                    </a:cubicBezTo>
                    <a:cubicBezTo>
                      <a:pt x="37" y="119"/>
                      <a:pt x="63" y="92"/>
                      <a:pt x="63" y="60"/>
                    </a:cubicBezTo>
                    <a:cubicBezTo>
                      <a:pt x="63" y="27"/>
                      <a:pt x="3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6" name="Freeform 45"/>
              <p:cNvSpPr/>
              <p:nvPr/>
            </p:nvSpPr>
            <p:spPr bwMode="auto">
              <a:xfrm>
                <a:off x="3638551" y="3657601"/>
                <a:ext cx="93663" cy="174625"/>
              </a:xfrm>
              <a:custGeom>
                <a:avLst/>
                <a:gdLst>
                  <a:gd name="T0" fmla="*/ 4 w 46"/>
                  <a:gd name="T1" fmla="*/ 0 h 87"/>
                  <a:gd name="T2" fmla="*/ 0 w 46"/>
                  <a:gd name="T3" fmla="*/ 0 h 87"/>
                  <a:gd name="T4" fmla="*/ 39 w 46"/>
                  <a:gd name="T5" fmla="*/ 44 h 87"/>
                  <a:gd name="T6" fmla="*/ 0 w 46"/>
                  <a:gd name="T7" fmla="*/ 87 h 87"/>
                  <a:gd name="T8" fmla="*/ 4 w 46"/>
                  <a:gd name="T9" fmla="*/ 87 h 87"/>
                  <a:gd name="T10" fmla="*/ 46 w 46"/>
                  <a:gd name="T11" fmla="*/ 44 h 87"/>
                  <a:gd name="T12" fmla="*/ 4 w 46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7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2" y="2"/>
                      <a:pt x="39" y="21"/>
                      <a:pt x="39" y="44"/>
                    </a:cubicBezTo>
                    <a:cubicBezTo>
                      <a:pt x="39" y="66"/>
                      <a:pt x="22" y="85"/>
                      <a:pt x="0" y="87"/>
                    </a:cubicBezTo>
                    <a:cubicBezTo>
                      <a:pt x="1" y="87"/>
                      <a:pt x="2" y="87"/>
                      <a:pt x="4" y="87"/>
                    </a:cubicBezTo>
                    <a:cubicBezTo>
                      <a:pt x="27" y="87"/>
                      <a:pt x="46" y="68"/>
                      <a:pt x="46" y="44"/>
                    </a:cubicBezTo>
                    <a:cubicBezTo>
                      <a:pt x="46" y="20"/>
                      <a:pt x="2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7" name="Freeform 46"/>
              <p:cNvSpPr/>
              <p:nvPr/>
            </p:nvSpPr>
            <p:spPr bwMode="auto">
              <a:xfrm>
                <a:off x="3638551" y="3695701"/>
                <a:ext cx="52388" cy="98425"/>
              </a:xfrm>
              <a:custGeom>
                <a:avLst/>
                <a:gdLst>
                  <a:gd name="T0" fmla="*/ 2 w 26"/>
                  <a:gd name="T1" fmla="*/ 0 h 49"/>
                  <a:gd name="T2" fmla="*/ 0 w 26"/>
                  <a:gd name="T3" fmla="*/ 0 h 49"/>
                  <a:gd name="T4" fmla="*/ 22 w 26"/>
                  <a:gd name="T5" fmla="*/ 25 h 49"/>
                  <a:gd name="T6" fmla="*/ 0 w 26"/>
                  <a:gd name="T7" fmla="*/ 49 h 49"/>
                  <a:gd name="T8" fmla="*/ 2 w 26"/>
                  <a:gd name="T9" fmla="*/ 49 h 49"/>
                  <a:gd name="T10" fmla="*/ 26 w 26"/>
                  <a:gd name="T11" fmla="*/ 25 h 49"/>
                  <a:gd name="T12" fmla="*/ 2 w 26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9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2" y="1"/>
                      <a:pt x="22" y="12"/>
                      <a:pt x="22" y="25"/>
                    </a:cubicBezTo>
                    <a:cubicBezTo>
                      <a:pt x="22" y="37"/>
                      <a:pt x="12" y="48"/>
                      <a:pt x="0" y="49"/>
                    </a:cubicBezTo>
                    <a:cubicBezTo>
                      <a:pt x="1" y="49"/>
                      <a:pt x="1" y="49"/>
                      <a:pt x="2" y="49"/>
                    </a:cubicBezTo>
                    <a:cubicBezTo>
                      <a:pt x="15" y="49"/>
                      <a:pt x="26" y="38"/>
                      <a:pt x="26" y="25"/>
                    </a:cubicBezTo>
                    <a:cubicBezTo>
                      <a:pt x="26" y="11"/>
                      <a:pt x="1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8" name="Freeform 47"/>
              <p:cNvSpPr/>
              <p:nvPr/>
            </p:nvSpPr>
            <p:spPr bwMode="auto">
              <a:xfrm>
                <a:off x="3435351" y="3624264"/>
                <a:ext cx="127000" cy="239713"/>
              </a:xfrm>
              <a:custGeom>
                <a:avLst/>
                <a:gdLst>
                  <a:gd name="T0" fmla="*/ 58 w 63"/>
                  <a:gd name="T1" fmla="*/ 119 h 119"/>
                  <a:gd name="T2" fmla="*/ 63 w 63"/>
                  <a:gd name="T3" fmla="*/ 119 h 119"/>
                  <a:gd name="T4" fmla="*/ 9 w 63"/>
                  <a:gd name="T5" fmla="*/ 60 h 119"/>
                  <a:gd name="T6" fmla="*/ 63 w 63"/>
                  <a:gd name="T7" fmla="*/ 0 h 119"/>
                  <a:gd name="T8" fmla="*/ 58 w 63"/>
                  <a:gd name="T9" fmla="*/ 0 h 119"/>
                  <a:gd name="T10" fmla="*/ 0 w 63"/>
                  <a:gd name="T11" fmla="*/ 60 h 119"/>
                  <a:gd name="T12" fmla="*/ 58 w 63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19">
                    <a:moveTo>
                      <a:pt x="58" y="119"/>
                    </a:moveTo>
                    <a:cubicBezTo>
                      <a:pt x="60" y="119"/>
                      <a:pt x="61" y="119"/>
                      <a:pt x="63" y="119"/>
                    </a:cubicBezTo>
                    <a:cubicBezTo>
                      <a:pt x="33" y="116"/>
                      <a:pt x="9" y="91"/>
                      <a:pt x="9" y="60"/>
                    </a:cubicBezTo>
                    <a:cubicBezTo>
                      <a:pt x="9" y="28"/>
                      <a:pt x="33" y="3"/>
                      <a:pt x="63" y="0"/>
                    </a:cubicBezTo>
                    <a:cubicBezTo>
                      <a:pt x="61" y="0"/>
                      <a:pt x="60" y="0"/>
                      <a:pt x="58" y="0"/>
                    </a:cubicBezTo>
                    <a:cubicBezTo>
                      <a:pt x="26" y="0"/>
                      <a:pt x="0" y="27"/>
                      <a:pt x="0" y="60"/>
                    </a:cubicBezTo>
                    <a:cubicBezTo>
                      <a:pt x="0" y="92"/>
                      <a:pt x="26" y="119"/>
                      <a:pt x="58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9" name="Freeform 48"/>
              <p:cNvSpPr/>
              <p:nvPr/>
            </p:nvSpPr>
            <p:spPr bwMode="auto">
              <a:xfrm>
                <a:off x="3482976" y="3657601"/>
                <a:ext cx="92075" cy="174625"/>
              </a:xfrm>
              <a:custGeom>
                <a:avLst/>
                <a:gdLst>
                  <a:gd name="T0" fmla="*/ 42 w 46"/>
                  <a:gd name="T1" fmla="*/ 87 h 87"/>
                  <a:gd name="T2" fmla="*/ 46 w 46"/>
                  <a:gd name="T3" fmla="*/ 87 h 87"/>
                  <a:gd name="T4" fmla="*/ 7 w 46"/>
                  <a:gd name="T5" fmla="*/ 44 h 87"/>
                  <a:gd name="T6" fmla="*/ 46 w 46"/>
                  <a:gd name="T7" fmla="*/ 0 h 87"/>
                  <a:gd name="T8" fmla="*/ 42 w 46"/>
                  <a:gd name="T9" fmla="*/ 0 h 87"/>
                  <a:gd name="T10" fmla="*/ 0 w 46"/>
                  <a:gd name="T11" fmla="*/ 44 h 87"/>
                  <a:gd name="T12" fmla="*/ 42 w 46"/>
                  <a:gd name="T1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7">
                    <a:moveTo>
                      <a:pt x="42" y="87"/>
                    </a:moveTo>
                    <a:cubicBezTo>
                      <a:pt x="44" y="87"/>
                      <a:pt x="45" y="87"/>
                      <a:pt x="46" y="87"/>
                    </a:cubicBezTo>
                    <a:cubicBezTo>
                      <a:pt x="24" y="85"/>
                      <a:pt x="7" y="66"/>
                      <a:pt x="7" y="44"/>
                    </a:cubicBezTo>
                    <a:cubicBezTo>
                      <a:pt x="7" y="21"/>
                      <a:pt x="24" y="2"/>
                      <a:pt x="46" y="0"/>
                    </a:cubicBezTo>
                    <a:cubicBezTo>
                      <a:pt x="45" y="0"/>
                      <a:pt x="44" y="0"/>
                      <a:pt x="42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68"/>
                      <a:pt x="19" y="87"/>
                      <a:pt x="42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0" name="Freeform 49"/>
              <p:cNvSpPr/>
              <p:nvPr/>
            </p:nvSpPr>
            <p:spPr bwMode="auto">
              <a:xfrm>
                <a:off x="3522663" y="3695701"/>
                <a:ext cx="52388" cy="98425"/>
              </a:xfrm>
              <a:custGeom>
                <a:avLst/>
                <a:gdLst>
                  <a:gd name="T0" fmla="*/ 24 w 26"/>
                  <a:gd name="T1" fmla="*/ 49 h 49"/>
                  <a:gd name="T2" fmla="*/ 26 w 26"/>
                  <a:gd name="T3" fmla="*/ 49 h 49"/>
                  <a:gd name="T4" fmla="*/ 4 w 26"/>
                  <a:gd name="T5" fmla="*/ 25 h 49"/>
                  <a:gd name="T6" fmla="*/ 26 w 26"/>
                  <a:gd name="T7" fmla="*/ 0 h 49"/>
                  <a:gd name="T8" fmla="*/ 24 w 26"/>
                  <a:gd name="T9" fmla="*/ 0 h 49"/>
                  <a:gd name="T10" fmla="*/ 0 w 26"/>
                  <a:gd name="T11" fmla="*/ 25 h 49"/>
                  <a:gd name="T12" fmla="*/ 24 w 26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9">
                    <a:moveTo>
                      <a:pt x="24" y="49"/>
                    </a:moveTo>
                    <a:cubicBezTo>
                      <a:pt x="25" y="49"/>
                      <a:pt x="25" y="49"/>
                      <a:pt x="26" y="49"/>
                    </a:cubicBezTo>
                    <a:cubicBezTo>
                      <a:pt x="14" y="48"/>
                      <a:pt x="4" y="37"/>
                      <a:pt x="4" y="25"/>
                    </a:cubicBezTo>
                    <a:cubicBezTo>
                      <a:pt x="4" y="12"/>
                      <a:pt x="14" y="1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8"/>
                      <a:pt x="11" y="49"/>
                      <a:pt x="24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1" name="Oval 50"/>
              <p:cNvSpPr>
                <a:spLocks noChangeArrowheads="1"/>
              </p:cNvSpPr>
              <p:nvPr/>
            </p:nvSpPr>
            <p:spPr bwMode="auto">
              <a:xfrm>
                <a:off x="3570288" y="3706814"/>
                <a:ext cx="73025" cy="746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2" name="Freeform 51"/>
              <p:cNvSpPr/>
              <p:nvPr/>
            </p:nvSpPr>
            <p:spPr bwMode="auto">
              <a:xfrm>
                <a:off x="3514726" y="3789364"/>
                <a:ext cx="184150" cy="211138"/>
              </a:xfrm>
              <a:custGeom>
                <a:avLst/>
                <a:gdLst>
                  <a:gd name="T0" fmla="*/ 70 w 116"/>
                  <a:gd name="T1" fmla="*/ 0 h 133"/>
                  <a:gd name="T2" fmla="*/ 116 w 116"/>
                  <a:gd name="T3" fmla="*/ 133 h 133"/>
                  <a:gd name="T4" fmla="*/ 72 w 116"/>
                  <a:gd name="T5" fmla="*/ 133 h 133"/>
                  <a:gd name="T6" fmla="*/ 47 w 116"/>
                  <a:gd name="T7" fmla="*/ 68 h 133"/>
                  <a:gd name="T8" fmla="*/ 23 w 116"/>
                  <a:gd name="T9" fmla="*/ 133 h 133"/>
                  <a:gd name="T10" fmla="*/ 0 w 116"/>
                  <a:gd name="T11" fmla="*/ 133 h 133"/>
                  <a:gd name="T12" fmla="*/ 44 w 116"/>
                  <a:gd name="T13" fmla="*/ 0 h 133"/>
                  <a:gd name="T14" fmla="*/ 70 w 116"/>
                  <a:gd name="T1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33">
                    <a:moveTo>
                      <a:pt x="70" y="0"/>
                    </a:moveTo>
                    <a:lnTo>
                      <a:pt x="116" y="133"/>
                    </a:lnTo>
                    <a:lnTo>
                      <a:pt x="72" y="133"/>
                    </a:lnTo>
                    <a:lnTo>
                      <a:pt x="47" y="68"/>
                    </a:lnTo>
                    <a:lnTo>
                      <a:pt x="23" y="133"/>
                    </a:lnTo>
                    <a:lnTo>
                      <a:pt x="0" y="133"/>
                    </a:lnTo>
                    <a:lnTo>
                      <a:pt x="44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43" name="Freeform 52"/>
            <p:cNvSpPr>
              <a:spLocks noEditPoints="1"/>
            </p:cNvSpPr>
            <p:nvPr/>
          </p:nvSpPr>
          <p:spPr bwMode="auto">
            <a:xfrm>
              <a:off x="595313" y="4191001"/>
              <a:ext cx="325438" cy="377825"/>
            </a:xfrm>
            <a:custGeom>
              <a:avLst/>
              <a:gdLst>
                <a:gd name="T0" fmla="*/ 160 w 162"/>
                <a:gd name="T1" fmla="*/ 0 h 188"/>
                <a:gd name="T2" fmla="*/ 3 w 162"/>
                <a:gd name="T3" fmla="*/ 0 h 188"/>
                <a:gd name="T4" fmla="*/ 0 w 162"/>
                <a:gd name="T5" fmla="*/ 1 h 188"/>
                <a:gd name="T6" fmla="*/ 0 w 162"/>
                <a:gd name="T7" fmla="*/ 126 h 188"/>
                <a:gd name="T8" fmla="*/ 0 w 162"/>
                <a:gd name="T9" fmla="*/ 130 h 188"/>
                <a:gd name="T10" fmla="*/ 0 w 162"/>
                <a:gd name="T11" fmla="*/ 134 h 188"/>
                <a:gd name="T12" fmla="*/ 61 w 162"/>
                <a:gd name="T13" fmla="*/ 140 h 188"/>
                <a:gd name="T14" fmla="*/ 61 w 162"/>
                <a:gd name="T15" fmla="*/ 175 h 188"/>
                <a:gd name="T16" fmla="*/ 37 w 162"/>
                <a:gd name="T17" fmla="*/ 175 h 188"/>
                <a:gd name="T18" fmla="*/ 31 w 162"/>
                <a:gd name="T19" fmla="*/ 182 h 188"/>
                <a:gd name="T20" fmla="*/ 37 w 162"/>
                <a:gd name="T21" fmla="*/ 188 h 188"/>
                <a:gd name="T22" fmla="*/ 125 w 162"/>
                <a:gd name="T23" fmla="*/ 188 h 188"/>
                <a:gd name="T24" fmla="*/ 132 w 162"/>
                <a:gd name="T25" fmla="*/ 182 h 188"/>
                <a:gd name="T26" fmla="*/ 125 w 162"/>
                <a:gd name="T27" fmla="*/ 175 h 188"/>
                <a:gd name="T28" fmla="*/ 102 w 162"/>
                <a:gd name="T29" fmla="*/ 175 h 188"/>
                <a:gd name="T30" fmla="*/ 102 w 162"/>
                <a:gd name="T31" fmla="*/ 140 h 188"/>
                <a:gd name="T32" fmla="*/ 162 w 162"/>
                <a:gd name="T33" fmla="*/ 135 h 188"/>
                <a:gd name="T34" fmla="*/ 162 w 162"/>
                <a:gd name="T35" fmla="*/ 130 h 188"/>
                <a:gd name="T36" fmla="*/ 162 w 162"/>
                <a:gd name="T37" fmla="*/ 125 h 188"/>
                <a:gd name="T38" fmla="*/ 162 w 162"/>
                <a:gd name="T39" fmla="*/ 1 h 188"/>
                <a:gd name="T40" fmla="*/ 160 w 162"/>
                <a:gd name="T41" fmla="*/ 0 h 188"/>
                <a:gd name="T42" fmla="*/ 41 w 162"/>
                <a:gd name="T43" fmla="*/ 133 h 188"/>
                <a:gd name="T44" fmla="*/ 36 w 162"/>
                <a:gd name="T45" fmla="*/ 129 h 188"/>
                <a:gd name="T46" fmla="*/ 41 w 162"/>
                <a:gd name="T47" fmla="*/ 125 h 188"/>
                <a:gd name="T48" fmla="*/ 45 w 162"/>
                <a:gd name="T49" fmla="*/ 129 h 188"/>
                <a:gd name="T50" fmla="*/ 41 w 162"/>
                <a:gd name="T51" fmla="*/ 133 h 188"/>
                <a:gd name="T52" fmla="*/ 49 w 162"/>
                <a:gd name="T53" fmla="*/ 129 h 188"/>
                <a:gd name="T54" fmla="*/ 53 w 162"/>
                <a:gd name="T55" fmla="*/ 125 h 188"/>
                <a:gd name="T56" fmla="*/ 57 w 162"/>
                <a:gd name="T57" fmla="*/ 129 h 188"/>
                <a:gd name="T58" fmla="*/ 53 w 162"/>
                <a:gd name="T59" fmla="*/ 133 h 188"/>
                <a:gd name="T60" fmla="*/ 49 w 162"/>
                <a:gd name="T61" fmla="*/ 129 h 188"/>
                <a:gd name="T62" fmla="*/ 63 w 162"/>
                <a:gd name="T63" fmla="*/ 129 h 188"/>
                <a:gd name="T64" fmla="*/ 80 w 162"/>
                <a:gd name="T65" fmla="*/ 125 h 188"/>
                <a:gd name="T66" fmla="*/ 96 w 162"/>
                <a:gd name="T67" fmla="*/ 129 h 188"/>
                <a:gd name="T68" fmla="*/ 80 w 162"/>
                <a:gd name="T69" fmla="*/ 133 h 188"/>
                <a:gd name="T70" fmla="*/ 63 w 162"/>
                <a:gd name="T71" fmla="*/ 129 h 188"/>
                <a:gd name="T72" fmla="*/ 108 w 162"/>
                <a:gd name="T73" fmla="*/ 133 h 188"/>
                <a:gd name="T74" fmla="*/ 104 w 162"/>
                <a:gd name="T75" fmla="*/ 129 h 188"/>
                <a:gd name="T76" fmla="*/ 108 w 162"/>
                <a:gd name="T77" fmla="*/ 125 h 188"/>
                <a:gd name="T78" fmla="*/ 112 w 162"/>
                <a:gd name="T79" fmla="*/ 129 h 188"/>
                <a:gd name="T80" fmla="*/ 108 w 162"/>
                <a:gd name="T81" fmla="*/ 133 h 188"/>
                <a:gd name="T82" fmla="*/ 120 w 162"/>
                <a:gd name="T83" fmla="*/ 133 h 188"/>
                <a:gd name="T84" fmla="*/ 116 w 162"/>
                <a:gd name="T85" fmla="*/ 129 h 188"/>
                <a:gd name="T86" fmla="*/ 120 w 162"/>
                <a:gd name="T87" fmla="*/ 125 h 188"/>
                <a:gd name="T88" fmla="*/ 124 w 162"/>
                <a:gd name="T89" fmla="*/ 129 h 188"/>
                <a:gd name="T90" fmla="*/ 120 w 162"/>
                <a:gd name="T91" fmla="*/ 133 h 188"/>
                <a:gd name="T92" fmla="*/ 147 w 162"/>
                <a:gd name="T93" fmla="*/ 119 h 188"/>
                <a:gd name="T94" fmla="*/ 15 w 162"/>
                <a:gd name="T95" fmla="*/ 119 h 188"/>
                <a:gd name="T96" fmla="*/ 15 w 162"/>
                <a:gd name="T97" fmla="*/ 12 h 188"/>
                <a:gd name="T98" fmla="*/ 147 w 162"/>
                <a:gd name="T99" fmla="*/ 12 h 188"/>
                <a:gd name="T100" fmla="*/ 147 w 162"/>
                <a:gd name="T101" fmla="*/ 11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" h="188">
                  <a:moveTo>
                    <a:pt x="16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1" y="137"/>
                    <a:pt x="34" y="139"/>
                    <a:pt x="61" y="140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4" y="175"/>
                    <a:pt x="31" y="178"/>
                    <a:pt x="31" y="182"/>
                  </a:cubicBezTo>
                  <a:cubicBezTo>
                    <a:pt x="31" y="185"/>
                    <a:pt x="34" y="188"/>
                    <a:pt x="37" y="188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9" y="188"/>
                    <a:pt x="132" y="185"/>
                    <a:pt x="132" y="182"/>
                  </a:cubicBezTo>
                  <a:cubicBezTo>
                    <a:pt x="132" y="178"/>
                    <a:pt x="129" y="175"/>
                    <a:pt x="125" y="175"/>
                  </a:cubicBezTo>
                  <a:cubicBezTo>
                    <a:pt x="102" y="175"/>
                    <a:pt x="102" y="175"/>
                    <a:pt x="102" y="175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28" y="139"/>
                    <a:pt x="150" y="137"/>
                    <a:pt x="162" y="135"/>
                  </a:cubicBezTo>
                  <a:cubicBezTo>
                    <a:pt x="162" y="130"/>
                    <a:pt x="162" y="130"/>
                    <a:pt x="162" y="130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0"/>
                    <a:pt x="161" y="0"/>
                    <a:pt x="160" y="0"/>
                  </a:cubicBezTo>
                  <a:close/>
                  <a:moveTo>
                    <a:pt x="41" y="133"/>
                  </a:moveTo>
                  <a:cubicBezTo>
                    <a:pt x="38" y="133"/>
                    <a:pt x="36" y="131"/>
                    <a:pt x="36" y="129"/>
                  </a:cubicBezTo>
                  <a:cubicBezTo>
                    <a:pt x="36" y="127"/>
                    <a:pt x="38" y="125"/>
                    <a:pt x="41" y="125"/>
                  </a:cubicBezTo>
                  <a:cubicBezTo>
                    <a:pt x="43" y="125"/>
                    <a:pt x="45" y="127"/>
                    <a:pt x="45" y="129"/>
                  </a:cubicBezTo>
                  <a:cubicBezTo>
                    <a:pt x="45" y="131"/>
                    <a:pt x="43" y="133"/>
                    <a:pt x="41" y="133"/>
                  </a:cubicBezTo>
                  <a:close/>
                  <a:moveTo>
                    <a:pt x="49" y="129"/>
                  </a:moveTo>
                  <a:cubicBezTo>
                    <a:pt x="49" y="127"/>
                    <a:pt x="50" y="125"/>
                    <a:pt x="53" y="125"/>
                  </a:cubicBezTo>
                  <a:cubicBezTo>
                    <a:pt x="55" y="125"/>
                    <a:pt x="57" y="127"/>
                    <a:pt x="57" y="129"/>
                  </a:cubicBezTo>
                  <a:cubicBezTo>
                    <a:pt x="57" y="131"/>
                    <a:pt x="55" y="133"/>
                    <a:pt x="53" y="133"/>
                  </a:cubicBezTo>
                  <a:cubicBezTo>
                    <a:pt x="50" y="133"/>
                    <a:pt x="49" y="131"/>
                    <a:pt x="49" y="129"/>
                  </a:cubicBezTo>
                  <a:close/>
                  <a:moveTo>
                    <a:pt x="63" y="129"/>
                  </a:moveTo>
                  <a:cubicBezTo>
                    <a:pt x="63" y="127"/>
                    <a:pt x="71" y="125"/>
                    <a:pt x="80" y="125"/>
                  </a:cubicBezTo>
                  <a:cubicBezTo>
                    <a:pt x="89" y="125"/>
                    <a:pt x="96" y="127"/>
                    <a:pt x="96" y="129"/>
                  </a:cubicBezTo>
                  <a:cubicBezTo>
                    <a:pt x="96" y="131"/>
                    <a:pt x="89" y="133"/>
                    <a:pt x="80" y="133"/>
                  </a:cubicBezTo>
                  <a:cubicBezTo>
                    <a:pt x="71" y="133"/>
                    <a:pt x="63" y="131"/>
                    <a:pt x="63" y="129"/>
                  </a:cubicBezTo>
                  <a:close/>
                  <a:moveTo>
                    <a:pt x="108" y="133"/>
                  </a:moveTo>
                  <a:cubicBezTo>
                    <a:pt x="105" y="133"/>
                    <a:pt x="104" y="131"/>
                    <a:pt x="104" y="129"/>
                  </a:cubicBezTo>
                  <a:cubicBezTo>
                    <a:pt x="104" y="127"/>
                    <a:pt x="105" y="125"/>
                    <a:pt x="108" y="125"/>
                  </a:cubicBezTo>
                  <a:cubicBezTo>
                    <a:pt x="110" y="125"/>
                    <a:pt x="112" y="127"/>
                    <a:pt x="112" y="129"/>
                  </a:cubicBezTo>
                  <a:cubicBezTo>
                    <a:pt x="112" y="131"/>
                    <a:pt x="110" y="133"/>
                    <a:pt x="108" y="133"/>
                  </a:cubicBezTo>
                  <a:close/>
                  <a:moveTo>
                    <a:pt x="120" y="133"/>
                  </a:moveTo>
                  <a:cubicBezTo>
                    <a:pt x="118" y="133"/>
                    <a:pt x="116" y="131"/>
                    <a:pt x="116" y="129"/>
                  </a:cubicBezTo>
                  <a:cubicBezTo>
                    <a:pt x="116" y="127"/>
                    <a:pt x="118" y="125"/>
                    <a:pt x="120" y="125"/>
                  </a:cubicBezTo>
                  <a:cubicBezTo>
                    <a:pt x="122" y="125"/>
                    <a:pt x="124" y="127"/>
                    <a:pt x="124" y="129"/>
                  </a:cubicBezTo>
                  <a:cubicBezTo>
                    <a:pt x="124" y="131"/>
                    <a:pt x="122" y="133"/>
                    <a:pt x="120" y="133"/>
                  </a:cubicBezTo>
                  <a:close/>
                  <a:moveTo>
                    <a:pt x="147" y="119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7" y="12"/>
                    <a:pt x="147" y="12"/>
                    <a:pt x="147" y="12"/>
                  </a:cubicBezTo>
                  <a:lnTo>
                    <a:pt x="147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Freeform 53"/>
            <p:cNvSpPr>
              <a:spLocks noEditPoints="1"/>
            </p:cNvSpPr>
            <p:nvPr/>
          </p:nvSpPr>
          <p:spPr bwMode="auto">
            <a:xfrm>
              <a:off x="1279526" y="4191001"/>
              <a:ext cx="393700" cy="377825"/>
            </a:xfrm>
            <a:custGeom>
              <a:avLst/>
              <a:gdLst>
                <a:gd name="T0" fmla="*/ 194 w 196"/>
                <a:gd name="T1" fmla="*/ 0 h 188"/>
                <a:gd name="T2" fmla="*/ 3 w 196"/>
                <a:gd name="T3" fmla="*/ 0 h 188"/>
                <a:gd name="T4" fmla="*/ 0 w 196"/>
                <a:gd name="T5" fmla="*/ 1 h 188"/>
                <a:gd name="T6" fmla="*/ 0 w 196"/>
                <a:gd name="T7" fmla="*/ 126 h 188"/>
                <a:gd name="T8" fmla="*/ 0 w 196"/>
                <a:gd name="T9" fmla="*/ 130 h 188"/>
                <a:gd name="T10" fmla="*/ 0 w 196"/>
                <a:gd name="T11" fmla="*/ 134 h 188"/>
                <a:gd name="T12" fmla="*/ 78 w 196"/>
                <a:gd name="T13" fmla="*/ 140 h 188"/>
                <a:gd name="T14" fmla="*/ 78 w 196"/>
                <a:gd name="T15" fmla="*/ 175 h 188"/>
                <a:gd name="T16" fmla="*/ 54 w 196"/>
                <a:gd name="T17" fmla="*/ 175 h 188"/>
                <a:gd name="T18" fmla="*/ 48 w 196"/>
                <a:gd name="T19" fmla="*/ 182 h 188"/>
                <a:gd name="T20" fmla="*/ 54 w 196"/>
                <a:gd name="T21" fmla="*/ 188 h 188"/>
                <a:gd name="T22" fmla="*/ 143 w 196"/>
                <a:gd name="T23" fmla="*/ 188 h 188"/>
                <a:gd name="T24" fmla="*/ 150 w 196"/>
                <a:gd name="T25" fmla="*/ 182 h 188"/>
                <a:gd name="T26" fmla="*/ 143 w 196"/>
                <a:gd name="T27" fmla="*/ 175 h 188"/>
                <a:gd name="T28" fmla="*/ 119 w 196"/>
                <a:gd name="T29" fmla="*/ 175 h 188"/>
                <a:gd name="T30" fmla="*/ 119 w 196"/>
                <a:gd name="T31" fmla="*/ 140 h 188"/>
                <a:gd name="T32" fmla="*/ 196 w 196"/>
                <a:gd name="T33" fmla="*/ 135 h 188"/>
                <a:gd name="T34" fmla="*/ 196 w 196"/>
                <a:gd name="T35" fmla="*/ 130 h 188"/>
                <a:gd name="T36" fmla="*/ 196 w 196"/>
                <a:gd name="T37" fmla="*/ 125 h 188"/>
                <a:gd name="T38" fmla="*/ 196 w 196"/>
                <a:gd name="T39" fmla="*/ 1 h 188"/>
                <a:gd name="T40" fmla="*/ 194 w 196"/>
                <a:gd name="T41" fmla="*/ 0 h 188"/>
                <a:gd name="T42" fmla="*/ 58 w 196"/>
                <a:gd name="T43" fmla="*/ 133 h 188"/>
                <a:gd name="T44" fmla="*/ 53 w 196"/>
                <a:gd name="T45" fmla="*/ 129 h 188"/>
                <a:gd name="T46" fmla="*/ 58 w 196"/>
                <a:gd name="T47" fmla="*/ 125 h 188"/>
                <a:gd name="T48" fmla="*/ 62 w 196"/>
                <a:gd name="T49" fmla="*/ 129 h 188"/>
                <a:gd name="T50" fmla="*/ 58 w 196"/>
                <a:gd name="T51" fmla="*/ 133 h 188"/>
                <a:gd name="T52" fmla="*/ 70 w 196"/>
                <a:gd name="T53" fmla="*/ 133 h 188"/>
                <a:gd name="T54" fmla="*/ 66 w 196"/>
                <a:gd name="T55" fmla="*/ 129 h 188"/>
                <a:gd name="T56" fmla="*/ 70 w 196"/>
                <a:gd name="T57" fmla="*/ 125 h 188"/>
                <a:gd name="T58" fmla="*/ 74 w 196"/>
                <a:gd name="T59" fmla="*/ 129 h 188"/>
                <a:gd name="T60" fmla="*/ 70 w 196"/>
                <a:gd name="T61" fmla="*/ 133 h 188"/>
                <a:gd name="T62" fmla="*/ 97 w 196"/>
                <a:gd name="T63" fmla="*/ 133 h 188"/>
                <a:gd name="T64" fmla="*/ 80 w 196"/>
                <a:gd name="T65" fmla="*/ 129 h 188"/>
                <a:gd name="T66" fmla="*/ 97 w 196"/>
                <a:gd name="T67" fmla="*/ 125 h 188"/>
                <a:gd name="T68" fmla="*/ 114 w 196"/>
                <a:gd name="T69" fmla="*/ 129 h 188"/>
                <a:gd name="T70" fmla="*/ 97 w 196"/>
                <a:gd name="T71" fmla="*/ 133 h 188"/>
                <a:gd name="T72" fmla="*/ 125 w 196"/>
                <a:gd name="T73" fmla="*/ 133 h 188"/>
                <a:gd name="T74" fmla="*/ 121 w 196"/>
                <a:gd name="T75" fmla="*/ 129 h 188"/>
                <a:gd name="T76" fmla="*/ 125 w 196"/>
                <a:gd name="T77" fmla="*/ 125 h 188"/>
                <a:gd name="T78" fmla="*/ 129 w 196"/>
                <a:gd name="T79" fmla="*/ 129 h 188"/>
                <a:gd name="T80" fmla="*/ 125 w 196"/>
                <a:gd name="T81" fmla="*/ 133 h 188"/>
                <a:gd name="T82" fmla="*/ 137 w 196"/>
                <a:gd name="T83" fmla="*/ 133 h 188"/>
                <a:gd name="T84" fmla="*/ 133 w 196"/>
                <a:gd name="T85" fmla="*/ 129 h 188"/>
                <a:gd name="T86" fmla="*/ 137 w 196"/>
                <a:gd name="T87" fmla="*/ 125 h 188"/>
                <a:gd name="T88" fmla="*/ 142 w 196"/>
                <a:gd name="T89" fmla="*/ 129 h 188"/>
                <a:gd name="T90" fmla="*/ 137 w 196"/>
                <a:gd name="T91" fmla="*/ 133 h 188"/>
                <a:gd name="T92" fmla="*/ 181 w 196"/>
                <a:gd name="T93" fmla="*/ 119 h 188"/>
                <a:gd name="T94" fmla="*/ 15 w 196"/>
                <a:gd name="T95" fmla="*/ 119 h 188"/>
                <a:gd name="T96" fmla="*/ 15 w 196"/>
                <a:gd name="T97" fmla="*/ 13 h 188"/>
                <a:gd name="T98" fmla="*/ 181 w 196"/>
                <a:gd name="T99" fmla="*/ 13 h 188"/>
                <a:gd name="T100" fmla="*/ 181 w 196"/>
                <a:gd name="T101" fmla="*/ 11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88">
                  <a:moveTo>
                    <a:pt x="19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1" y="137"/>
                    <a:pt x="51" y="139"/>
                    <a:pt x="78" y="140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1" y="175"/>
                    <a:pt x="48" y="178"/>
                    <a:pt x="48" y="182"/>
                  </a:cubicBezTo>
                  <a:cubicBezTo>
                    <a:pt x="48" y="185"/>
                    <a:pt x="51" y="188"/>
                    <a:pt x="54" y="188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7" y="188"/>
                    <a:pt x="150" y="185"/>
                    <a:pt x="150" y="182"/>
                  </a:cubicBezTo>
                  <a:cubicBezTo>
                    <a:pt x="150" y="178"/>
                    <a:pt x="147" y="175"/>
                    <a:pt x="143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45" y="139"/>
                    <a:pt x="183" y="137"/>
                    <a:pt x="196" y="135"/>
                  </a:cubicBezTo>
                  <a:cubicBezTo>
                    <a:pt x="196" y="130"/>
                    <a:pt x="196" y="130"/>
                    <a:pt x="196" y="130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6" y="0"/>
                    <a:pt x="195" y="0"/>
                    <a:pt x="194" y="0"/>
                  </a:cubicBezTo>
                  <a:close/>
                  <a:moveTo>
                    <a:pt x="58" y="133"/>
                  </a:moveTo>
                  <a:cubicBezTo>
                    <a:pt x="55" y="133"/>
                    <a:pt x="53" y="131"/>
                    <a:pt x="53" y="129"/>
                  </a:cubicBezTo>
                  <a:cubicBezTo>
                    <a:pt x="53" y="127"/>
                    <a:pt x="55" y="125"/>
                    <a:pt x="58" y="125"/>
                  </a:cubicBezTo>
                  <a:cubicBezTo>
                    <a:pt x="60" y="125"/>
                    <a:pt x="62" y="127"/>
                    <a:pt x="62" y="129"/>
                  </a:cubicBezTo>
                  <a:cubicBezTo>
                    <a:pt x="62" y="131"/>
                    <a:pt x="60" y="133"/>
                    <a:pt x="58" y="133"/>
                  </a:cubicBezTo>
                  <a:close/>
                  <a:moveTo>
                    <a:pt x="70" y="133"/>
                  </a:moveTo>
                  <a:cubicBezTo>
                    <a:pt x="67" y="133"/>
                    <a:pt x="66" y="131"/>
                    <a:pt x="66" y="129"/>
                  </a:cubicBezTo>
                  <a:cubicBezTo>
                    <a:pt x="66" y="127"/>
                    <a:pt x="67" y="125"/>
                    <a:pt x="70" y="125"/>
                  </a:cubicBezTo>
                  <a:cubicBezTo>
                    <a:pt x="72" y="125"/>
                    <a:pt x="74" y="127"/>
                    <a:pt x="74" y="129"/>
                  </a:cubicBezTo>
                  <a:cubicBezTo>
                    <a:pt x="74" y="131"/>
                    <a:pt x="72" y="133"/>
                    <a:pt x="70" y="133"/>
                  </a:cubicBezTo>
                  <a:close/>
                  <a:moveTo>
                    <a:pt x="97" y="133"/>
                  </a:moveTo>
                  <a:cubicBezTo>
                    <a:pt x="88" y="133"/>
                    <a:pt x="80" y="131"/>
                    <a:pt x="80" y="129"/>
                  </a:cubicBezTo>
                  <a:cubicBezTo>
                    <a:pt x="80" y="127"/>
                    <a:pt x="88" y="125"/>
                    <a:pt x="97" y="125"/>
                  </a:cubicBezTo>
                  <a:cubicBezTo>
                    <a:pt x="106" y="125"/>
                    <a:pt x="114" y="127"/>
                    <a:pt x="114" y="129"/>
                  </a:cubicBezTo>
                  <a:cubicBezTo>
                    <a:pt x="114" y="131"/>
                    <a:pt x="106" y="133"/>
                    <a:pt x="97" y="133"/>
                  </a:cubicBezTo>
                  <a:close/>
                  <a:moveTo>
                    <a:pt x="125" y="133"/>
                  </a:moveTo>
                  <a:cubicBezTo>
                    <a:pt x="123" y="133"/>
                    <a:pt x="121" y="131"/>
                    <a:pt x="121" y="129"/>
                  </a:cubicBezTo>
                  <a:cubicBezTo>
                    <a:pt x="121" y="127"/>
                    <a:pt x="123" y="125"/>
                    <a:pt x="125" y="125"/>
                  </a:cubicBezTo>
                  <a:cubicBezTo>
                    <a:pt x="128" y="125"/>
                    <a:pt x="129" y="127"/>
                    <a:pt x="129" y="129"/>
                  </a:cubicBezTo>
                  <a:cubicBezTo>
                    <a:pt x="129" y="131"/>
                    <a:pt x="128" y="133"/>
                    <a:pt x="125" y="133"/>
                  </a:cubicBezTo>
                  <a:close/>
                  <a:moveTo>
                    <a:pt x="137" y="133"/>
                  </a:moveTo>
                  <a:cubicBezTo>
                    <a:pt x="135" y="133"/>
                    <a:pt x="133" y="131"/>
                    <a:pt x="133" y="129"/>
                  </a:cubicBezTo>
                  <a:cubicBezTo>
                    <a:pt x="133" y="127"/>
                    <a:pt x="135" y="125"/>
                    <a:pt x="137" y="125"/>
                  </a:cubicBezTo>
                  <a:cubicBezTo>
                    <a:pt x="140" y="125"/>
                    <a:pt x="142" y="127"/>
                    <a:pt x="142" y="129"/>
                  </a:cubicBezTo>
                  <a:cubicBezTo>
                    <a:pt x="142" y="131"/>
                    <a:pt x="140" y="133"/>
                    <a:pt x="137" y="133"/>
                  </a:cubicBezTo>
                  <a:close/>
                  <a:moveTo>
                    <a:pt x="181" y="119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81" y="13"/>
                    <a:pt x="181" y="13"/>
                    <a:pt x="181" y="13"/>
                  </a:cubicBezTo>
                  <a:lnTo>
                    <a:pt x="181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Freeform 54"/>
            <p:cNvSpPr/>
            <p:nvPr/>
          </p:nvSpPr>
          <p:spPr bwMode="auto">
            <a:xfrm>
              <a:off x="11234738" y="5402264"/>
              <a:ext cx="150813" cy="46038"/>
            </a:xfrm>
            <a:custGeom>
              <a:avLst/>
              <a:gdLst>
                <a:gd name="T0" fmla="*/ 11 w 75"/>
                <a:gd name="T1" fmla="*/ 23 h 23"/>
                <a:gd name="T2" fmla="*/ 64 w 75"/>
                <a:gd name="T3" fmla="*/ 23 h 23"/>
                <a:gd name="T4" fmla="*/ 75 w 75"/>
                <a:gd name="T5" fmla="*/ 12 h 23"/>
                <a:gd name="T6" fmla="*/ 64 w 75"/>
                <a:gd name="T7" fmla="*/ 0 h 23"/>
                <a:gd name="T8" fmla="*/ 11 w 75"/>
                <a:gd name="T9" fmla="*/ 0 h 23"/>
                <a:gd name="T10" fmla="*/ 0 w 75"/>
                <a:gd name="T11" fmla="*/ 12 h 23"/>
                <a:gd name="T12" fmla="*/ 11 w 75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3">
                  <a:moveTo>
                    <a:pt x="11" y="23"/>
                  </a:moveTo>
                  <a:cubicBezTo>
                    <a:pt x="64" y="23"/>
                    <a:pt x="64" y="23"/>
                    <a:pt x="64" y="23"/>
                  </a:cubicBezTo>
                  <a:cubicBezTo>
                    <a:pt x="70" y="23"/>
                    <a:pt x="75" y="18"/>
                    <a:pt x="75" y="12"/>
                  </a:cubicBezTo>
                  <a:cubicBezTo>
                    <a:pt x="75" y="5"/>
                    <a:pt x="70" y="0"/>
                    <a:pt x="6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55"/>
            <p:cNvSpPr/>
            <p:nvPr/>
          </p:nvSpPr>
          <p:spPr bwMode="auto">
            <a:xfrm>
              <a:off x="11234738" y="5557839"/>
              <a:ext cx="150813" cy="44450"/>
            </a:xfrm>
            <a:custGeom>
              <a:avLst/>
              <a:gdLst>
                <a:gd name="T0" fmla="*/ 64 w 75"/>
                <a:gd name="T1" fmla="*/ 0 h 22"/>
                <a:gd name="T2" fmla="*/ 11 w 75"/>
                <a:gd name="T3" fmla="*/ 0 h 22"/>
                <a:gd name="T4" fmla="*/ 0 w 75"/>
                <a:gd name="T5" fmla="*/ 11 h 22"/>
                <a:gd name="T6" fmla="*/ 11 w 75"/>
                <a:gd name="T7" fmla="*/ 22 h 22"/>
                <a:gd name="T8" fmla="*/ 64 w 75"/>
                <a:gd name="T9" fmla="*/ 22 h 22"/>
                <a:gd name="T10" fmla="*/ 75 w 75"/>
                <a:gd name="T11" fmla="*/ 11 h 22"/>
                <a:gd name="T12" fmla="*/ 64 w 7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">
                  <a:moveTo>
                    <a:pt x="6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70" y="22"/>
                    <a:pt x="75" y="17"/>
                    <a:pt x="75" y="11"/>
                  </a:cubicBezTo>
                  <a:cubicBezTo>
                    <a:pt x="75" y="5"/>
                    <a:pt x="70" y="0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56"/>
            <p:cNvSpPr/>
            <p:nvPr/>
          </p:nvSpPr>
          <p:spPr bwMode="auto">
            <a:xfrm>
              <a:off x="11261726" y="5456239"/>
              <a:ext cx="357188" cy="90488"/>
            </a:xfrm>
            <a:custGeom>
              <a:avLst/>
              <a:gdLst>
                <a:gd name="T0" fmla="*/ 163 w 178"/>
                <a:gd name="T1" fmla="*/ 8 h 45"/>
                <a:gd name="T2" fmla="*/ 96 w 178"/>
                <a:gd name="T3" fmla="*/ 8 h 45"/>
                <a:gd name="T4" fmla="*/ 82 w 178"/>
                <a:gd name="T5" fmla="*/ 17 h 45"/>
                <a:gd name="T6" fmla="*/ 46 w 178"/>
                <a:gd name="T7" fmla="*/ 17 h 45"/>
                <a:gd name="T8" fmla="*/ 46 w 178"/>
                <a:gd name="T9" fmla="*/ 0 h 45"/>
                <a:gd name="T10" fmla="*/ 0 w 178"/>
                <a:gd name="T11" fmla="*/ 0 h 45"/>
                <a:gd name="T12" fmla="*/ 0 w 178"/>
                <a:gd name="T13" fmla="*/ 45 h 45"/>
                <a:gd name="T14" fmla="*/ 46 w 178"/>
                <a:gd name="T15" fmla="*/ 45 h 45"/>
                <a:gd name="T16" fmla="*/ 46 w 178"/>
                <a:gd name="T17" fmla="*/ 30 h 45"/>
                <a:gd name="T18" fmla="*/ 83 w 178"/>
                <a:gd name="T19" fmla="*/ 30 h 45"/>
                <a:gd name="T20" fmla="*/ 96 w 178"/>
                <a:gd name="T21" fmla="*/ 38 h 45"/>
                <a:gd name="T22" fmla="*/ 163 w 178"/>
                <a:gd name="T23" fmla="*/ 38 h 45"/>
                <a:gd name="T24" fmla="*/ 178 w 178"/>
                <a:gd name="T25" fmla="*/ 23 h 45"/>
                <a:gd name="T26" fmla="*/ 163 w 178"/>
                <a:gd name="T2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45">
                  <a:moveTo>
                    <a:pt x="163" y="8"/>
                  </a:moveTo>
                  <a:cubicBezTo>
                    <a:pt x="96" y="8"/>
                    <a:pt x="96" y="8"/>
                    <a:pt x="96" y="8"/>
                  </a:cubicBezTo>
                  <a:cubicBezTo>
                    <a:pt x="89" y="8"/>
                    <a:pt x="84" y="11"/>
                    <a:pt x="82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5" y="35"/>
                    <a:pt x="90" y="38"/>
                    <a:pt x="96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72" y="38"/>
                    <a:pt x="178" y="31"/>
                    <a:pt x="178" y="23"/>
                  </a:cubicBezTo>
                  <a:cubicBezTo>
                    <a:pt x="178" y="14"/>
                    <a:pt x="172" y="8"/>
                    <a:pt x="1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57"/>
            <p:cNvSpPr/>
            <p:nvPr/>
          </p:nvSpPr>
          <p:spPr bwMode="auto">
            <a:xfrm>
              <a:off x="2057401" y="5492751"/>
              <a:ext cx="247650" cy="60325"/>
            </a:xfrm>
            <a:custGeom>
              <a:avLst/>
              <a:gdLst>
                <a:gd name="T0" fmla="*/ 156 w 156"/>
                <a:gd name="T1" fmla="*/ 38 h 38"/>
                <a:gd name="T2" fmla="*/ 97 w 156"/>
                <a:gd name="T3" fmla="*/ 38 h 38"/>
                <a:gd name="T4" fmla="*/ 60 w 156"/>
                <a:gd name="T5" fmla="*/ 38 h 38"/>
                <a:gd name="T6" fmla="*/ 0 w 156"/>
                <a:gd name="T7" fmla="*/ 38 h 38"/>
                <a:gd name="T8" fmla="*/ 0 w 156"/>
                <a:gd name="T9" fmla="*/ 0 h 38"/>
                <a:gd name="T10" fmla="*/ 60 w 156"/>
                <a:gd name="T11" fmla="*/ 0 h 38"/>
                <a:gd name="T12" fmla="*/ 60 w 156"/>
                <a:gd name="T13" fmla="*/ 0 h 38"/>
                <a:gd name="T14" fmla="*/ 97 w 156"/>
                <a:gd name="T15" fmla="*/ 0 h 38"/>
                <a:gd name="T16" fmla="*/ 97 w 156"/>
                <a:gd name="T17" fmla="*/ 0 h 38"/>
                <a:gd name="T18" fmla="*/ 156 w 156"/>
                <a:gd name="T19" fmla="*/ 0 h 38"/>
                <a:gd name="T20" fmla="*/ 156 w 156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38">
                  <a:moveTo>
                    <a:pt x="156" y="38"/>
                  </a:moveTo>
                  <a:lnTo>
                    <a:pt x="97" y="38"/>
                  </a:lnTo>
                  <a:lnTo>
                    <a:pt x="60" y="3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56" y="0"/>
                  </a:lnTo>
                  <a:lnTo>
                    <a:pt x="15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Oval 58"/>
            <p:cNvSpPr>
              <a:spLocks noChangeArrowheads="1"/>
            </p:cNvSpPr>
            <p:nvPr/>
          </p:nvSpPr>
          <p:spPr bwMode="auto">
            <a:xfrm>
              <a:off x="2054226" y="2546351"/>
              <a:ext cx="273050" cy="271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Freeform 59"/>
            <p:cNvSpPr>
              <a:spLocks noEditPoints="1"/>
            </p:cNvSpPr>
            <p:nvPr/>
          </p:nvSpPr>
          <p:spPr bwMode="auto">
            <a:xfrm>
              <a:off x="4879976" y="3624264"/>
              <a:ext cx="290513" cy="376238"/>
            </a:xfrm>
            <a:custGeom>
              <a:avLst/>
              <a:gdLst>
                <a:gd name="T0" fmla="*/ 144 w 144"/>
                <a:gd name="T1" fmla="*/ 46 h 187"/>
                <a:gd name="T2" fmla="*/ 144 w 144"/>
                <a:gd name="T3" fmla="*/ 45 h 187"/>
                <a:gd name="T4" fmla="*/ 41 w 144"/>
                <a:gd name="T5" fmla="*/ 0 h 187"/>
                <a:gd name="T6" fmla="*/ 41 w 144"/>
                <a:gd name="T7" fmla="*/ 74 h 187"/>
                <a:gd name="T8" fmla="*/ 15 w 144"/>
                <a:gd name="T9" fmla="*/ 29 h 187"/>
                <a:gd name="T10" fmla="*/ 3 w 144"/>
                <a:gd name="T11" fmla="*/ 34 h 187"/>
                <a:gd name="T12" fmla="*/ 34 w 144"/>
                <a:gd name="T13" fmla="*/ 90 h 187"/>
                <a:gd name="T14" fmla="*/ 0 w 144"/>
                <a:gd name="T15" fmla="*/ 148 h 187"/>
                <a:gd name="T16" fmla="*/ 11 w 144"/>
                <a:gd name="T17" fmla="*/ 156 h 187"/>
                <a:gd name="T18" fmla="*/ 41 w 144"/>
                <a:gd name="T19" fmla="*/ 104 h 187"/>
                <a:gd name="T20" fmla="*/ 41 w 144"/>
                <a:gd name="T21" fmla="*/ 187 h 187"/>
                <a:gd name="T22" fmla="*/ 140 w 144"/>
                <a:gd name="T23" fmla="*/ 140 h 187"/>
                <a:gd name="T24" fmla="*/ 140 w 144"/>
                <a:gd name="T25" fmla="*/ 139 h 187"/>
                <a:gd name="T26" fmla="*/ 79 w 144"/>
                <a:gd name="T27" fmla="*/ 91 h 187"/>
                <a:gd name="T28" fmla="*/ 144 w 144"/>
                <a:gd name="T29" fmla="*/ 46 h 187"/>
                <a:gd name="T30" fmla="*/ 95 w 144"/>
                <a:gd name="T31" fmla="*/ 135 h 187"/>
                <a:gd name="T32" fmla="*/ 66 w 144"/>
                <a:gd name="T33" fmla="*/ 147 h 187"/>
                <a:gd name="T34" fmla="*/ 66 w 144"/>
                <a:gd name="T35" fmla="*/ 109 h 187"/>
                <a:gd name="T36" fmla="*/ 95 w 144"/>
                <a:gd name="T37" fmla="*/ 135 h 187"/>
                <a:gd name="T38" fmla="*/ 66 w 144"/>
                <a:gd name="T39" fmla="*/ 72 h 187"/>
                <a:gd name="T40" fmla="*/ 66 w 144"/>
                <a:gd name="T41" fmla="*/ 40 h 187"/>
                <a:gd name="T42" fmla="*/ 96 w 144"/>
                <a:gd name="T43" fmla="*/ 48 h 187"/>
                <a:gd name="T44" fmla="*/ 66 w 144"/>
                <a:gd name="T45" fmla="*/ 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187">
                  <a:moveTo>
                    <a:pt x="144" y="46"/>
                  </a:moveTo>
                  <a:cubicBezTo>
                    <a:pt x="144" y="45"/>
                    <a:pt x="144" y="45"/>
                    <a:pt x="144" y="4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2"/>
                    <a:pt x="20" y="37"/>
                    <a:pt x="15" y="29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38" y="138"/>
                    <a:pt x="79" y="91"/>
                    <a:pt x="79" y="91"/>
                  </a:cubicBezTo>
                  <a:lnTo>
                    <a:pt x="144" y="46"/>
                  </a:lnTo>
                  <a:close/>
                  <a:moveTo>
                    <a:pt x="95" y="135"/>
                  </a:moveTo>
                  <a:cubicBezTo>
                    <a:pt x="93" y="136"/>
                    <a:pt x="66" y="147"/>
                    <a:pt x="66" y="147"/>
                  </a:cubicBezTo>
                  <a:cubicBezTo>
                    <a:pt x="66" y="109"/>
                    <a:pt x="66" y="109"/>
                    <a:pt x="66" y="109"/>
                  </a:cubicBezTo>
                  <a:lnTo>
                    <a:pt x="95" y="135"/>
                  </a:lnTo>
                  <a:close/>
                  <a:moveTo>
                    <a:pt x="66" y="72"/>
                  </a:moveTo>
                  <a:cubicBezTo>
                    <a:pt x="66" y="40"/>
                    <a:pt x="66" y="40"/>
                    <a:pt x="66" y="40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6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60"/>
            <p:cNvSpPr>
              <a:spLocks noEditPoints="1"/>
            </p:cNvSpPr>
            <p:nvPr/>
          </p:nvSpPr>
          <p:spPr bwMode="auto">
            <a:xfrm>
              <a:off x="3419476" y="1349376"/>
              <a:ext cx="381000" cy="382588"/>
            </a:xfrm>
            <a:custGeom>
              <a:avLst/>
              <a:gdLst>
                <a:gd name="T0" fmla="*/ 180 w 189"/>
                <a:gd name="T1" fmla="*/ 54 h 190"/>
                <a:gd name="T2" fmla="*/ 131 w 189"/>
                <a:gd name="T3" fmla="*/ 9 h 190"/>
                <a:gd name="T4" fmla="*/ 27 w 189"/>
                <a:gd name="T5" fmla="*/ 30 h 190"/>
                <a:gd name="T6" fmla="*/ 8 w 189"/>
                <a:gd name="T7" fmla="*/ 59 h 190"/>
                <a:gd name="T8" fmla="*/ 30 w 189"/>
                <a:gd name="T9" fmla="*/ 163 h 190"/>
                <a:gd name="T10" fmla="*/ 58 w 189"/>
                <a:gd name="T11" fmla="*/ 181 h 190"/>
                <a:gd name="T12" fmla="*/ 136 w 189"/>
                <a:gd name="T13" fmla="*/ 180 h 190"/>
                <a:gd name="T14" fmla="*/ 181 w 189"/>
                <a:gd name="T15" fmla="*/ 132 h 190"/>
                <a:gd name="T16" fmla="*/ 189 w 189"/>
                <a:gd name="T17" fmla="*/ 92 h 190"/>
                <a:gd name="T18" fmla="*/ 63 w 189"/>
                <a:gd name="T19" fmla="*/ 164 h 190"/>
                <a:gd name="T20" fmla="*/ 19 w 189"/>
                <a:gd name="T21" fmla="*/ 103 h 190"/>
                <a:gd name="T22" fmla="*/ 34 w 189"/>
                <a:gd name="T23" fmla="*/ 49 h 190"/>
                <a:gd name="T24" fmla="*/ 64 w 189"/>
                <a:gd name="T25" fmla="*/ 77 h 190"/>
                <a:gd name="T26" fmla="*/ 55 w 189"/>
                <a:gd name="T27" fmla="*/ 101 h 190"/>
                <a:gd name="T28" fmla="*/ 87 w 189"/>
                <a:gd name="T29" fmla="*/ 100 h 190"/>
                <a:gd name="T30" fmla="*/ 73 w 189"/>
                <a:gd name="T31" fmla="*/ 121 h 190"/>
                <a:gd name="T32" fmla="*/ 62 w 189"/>
                <a:gd name="T33" fmla="*/ 156 h 190"/>
                <a:gd name="T34" fmla="*/ 82 w 189"/>
                <a:gd name="T35" fmla="*/ 131 h 190"/>
                <a:gd name="T36" fmla="*/ 85 w 189"/>
                <a:gd name="T37" fmla="*/ 124 h 190"/>
                <a:gd name="T38" fmla="*/ 102 w 189"/>
                <a:gd name="T39" fmla="*/ 114 h 190"/>
                <a:gd name="T40" fmla="*/ 104 w 189"/>
                <a:gd name="T41" fmla="*/ 119 h 190"/>
                <a:gd name="T42" fmla="*/ 105 w 189"/>
                <a:gd name="T43" fmla="*/ 129 h 190"/>
                <a:gd name="T44" fmla="*/ 122 w 189"/>
                <a:gd name="T45" fmla="*/ 157 h 190"/>
                <a:gd name="T46" fmla="*/ 119 w 189"/>
                <a:gd name="T47" fmla="*/ 131 h 190"/>
                <a:gd name="T48" fmla="*/ 91 w 189"/>
                <a:gd name="T49" fmla="*/ 171 h 190"/>
                <a:gd name="T50" fmla="*/ 154 w 189"/>
                <a:gd name="T51" fmla="*/ 143 h 190"/>
                <a:gd name="T52" fmla="*/ 112 w 189"/>
                <a:gd name="T53" fmla="*/ 95 h 190"/>
                <a:gd name="T54" fmla="*/ 96 w 189"/>
                <a:gd name="T55" fmla="*/ 60 h 190"/>
                <a:gd name="T56" fmla="*/ 118 w 189"/>
                <a:gd name="T57" fmla="*/ 91 h 190"/>
                <a:gd name="T58" fmla="*/ 112 w 189"/>
                <a:gd name="T59" fmla="*/ 54 h 190"/>
                <a:gd name="T60" fmla="*/ 69 w 189"/>
                <a:gd name="T61" fmla="*/ 56 h 190"/>
                <a:gd name="T62" fmla="*/ 67 w 189"/>
                <a:gd name="T63" fmla="*/ 60 h 190"/>
                <a:gd name="T64" fmla="*/ 45 w 189"/>
                <a:gd name="T65" fmla="*/ 38 h 190"/>
                <a:gd name="T66" fmla="*/ 117 w 189"/>
                <a:gd name="T67" fmla="*/ 23 h 190"/>
                <a:gd name="T68" fmla="*/ 170 w 189"/>
                <a:gd name="T6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9" h="190">
                  <a:moveTo>
                    <a:pt x="189" y="92"/>
                  </a:moveTo>
                  <a:cubicBezTo>
                    <a:pt x="188" y="77"/>
                    <a:pt x="185" y="65"/>
                    <a:pt x="180" y="54"/>
                  </a:cubicBezTo>
                  <a:cubicBezTo>
                    <a:pt x="175" y="44"/>
                    <a:pt x="168" y="35"/>
                    <a:pt x="160" y="27"/>
                  </a:cubicBezTo>
                  <a:cubicBezTo>
                    <a:pt x="152" y="20"/>
                    <a:pt x="142" y="13"/>
                    <a:pt x="131" y="9"/>
                  </a:cubicBezTo>
                  <a:cubicBezTo>
                    <a:pt x="121" y="4"/>
                    <a:pt x="107" y="0"/>
                    <a:pt x="92" y="1"/>
                  </a:cubicBezTo>
                  <a:cubicBezTo>
                    <a:pt x="62" y="3"/>
                    <a:pt x="43" y="14"/>
                    <a:pt x="27" y="30"/>
                  </a:cubicBezTo>
                  <a:cubicBezTo>
                    <a:pt x="23" y="34"/>
                    <a:pt x="20" y="39"/>
                    <a:pt x="17" y="43"/>
                  </a:cubicBezTo>
                  <a:cubicBezTo>
                    <a:pt x="14" y="48"/>
                    <a:pt x="11" y="53"/>
                    <a:pt x="8" y="59"/>
                  </a:cubicBezTo>
                  <a:cubicBezTo>
                    <a:pt x="4" y="69"/>
                    <a:pt x="0" y="83"/>
                    <a:pt x="1" y="98"/>
                  </a:cubicBezTo>
                  <a:cubicBezTo>
                    <a:pt x="2" y="127"/>
                    <a:pt x="14" y="147"/>
                    <a:pt x="30" y="163"/>
                  </a:cubicBezTo>
                  <a:cubicBezTo>
                    <a:pt x="34" y="167"/>
                    <a:pt x="38" y="170"/>
                    <a:pt x="43" y="173"/>
                  </a:cubicBezTo>
                  <a:cubicBezTo>
                    <a:pt x="48" y="176"/>
                    <a:pt x="53" y="179"/>
                    <a:pt x="58" y="181"/>
                  </a:cubicBezTo>
                  <a:cubicBezTo>
                    <a:pt x="69" y="186"/>
                    <a:pt x="83" y="190"/>
                    <a:pt x="98" y="189"/>
                  </a:cubicBezTo>
                  <a:cubicBezTo>
                    <a:pt x="113" y="188"/>
                    <a:pt x="125" y="185"/>
                    <a:pt x="136" y="180"/>
                  </a:cubicBezTo>
                  <a:cubicBezTo>
                    <a:pt x="146" y="175"/>
                    <a:pt x="155" y="168"/>
                    <a:pt x="163" y="160"/>
                  </a:cubicBezTo>
                  <a:cubicBezTo>
                    <a:pt x="170" y="152"/>
                    <a:pt x="177" y="142"/>
                    <a:pt x="181" y="132"/>
                  </a:cubicBezTo>
                  <a:cubicBezTo>
                    <a:pt x="184" y="126"/>
                    <a:pt x="186" y="120"/>
                    <a:pt x="187" y="114"/>
                  </a:cubicBezTo>
                  <a:cubicBezTo>
                    <a:pt x="188" y="107"/>
                    <a:pt x="189" y="100"/>
                    <a:pt x="189" y="92"/>
                  </a:cubicBezTo>
                  <a:close/>
                  <a:moveTo>
                    <a:pt x="91" y="171"/>
                  </a:moveTo>
                  <a:cubicBezTo>
                    <a:pt x="80" y="170"/>
                    <a:pt x="71" y="168"/>
                    <a:pt x="63" y="164"/>
                  </a:cubicBezTo>
                  <a:cubicBezTo>
                    <a:pt x="55" y="160"/>
                    <a:pt x="48" y="155"/>
                    <a:pt x="42" y="150"/>
                  </a:cubicBezTo>
                  <a:cubicBezTo>
                    <a:pt x="31" y="138"/>
                    <a:pt x="22" y="124"/>
                    <a:pt x="19" y="103"/>
                  </a:cubicBezTo>
                  <a:cubicBezTo>
                    <a:pt x="17" y="81"/>
                    <a:pt x="25" y="63"/>
                    <a:pt x="34" y="51"/>
                  </a:cubicBezTo>
                  <a:cubicBezTo>
                    <a:pt x="34" y="50"/>
                    <a:pt x="34" y="49"/>
                    <a:pt x="34" y="49"/>
                  </a:cubicBezTo>
                  <a:cubicBezTo>
                    <a:pt x="35" y="49"/>
                    <a:pt x="36" y="51"/>
                    <a:pt x="36" y="51"/>
                  </a:cubicBezTo>
                  <a:cubicBezTo>
                    <a:pt x="45" y="60"/>
                    <a:pt x="55" y="68"/>
                    <a:pt x="64" y="77"/>
                  </a:cubicBezTo>
                  <a:cubicBezTo>
                    <a:pt x="58" y="83"/>
                    <a:pt x="53" y="88"/>
                    <a:pt x="48" y="93"/>
                  </a:cubicBezTo>
                  <a:cubicBezTo>
                    <a:pt x="50" y="96"/>
                    <a:pt x="53" y="98"/>
                    <a:pt x="55" y="101"/>
                  </a:cubicBezTo>
                  <a:cubicBezTo>
                    <a:pt x="60" y="96"/>
                    <a:pt x="66" y="90"/>
                    <a:pt x="71" y="84"/>
                  </a:cubicBezTo>
                  <a:cubicBezTo>
                    <a:pt x="76" y="90"/>
                    <a:pt x="82" y="95"/>
                    <a:pt x="87" y="100"/>
                  </a:cubicBezTo>
                  <a:cubicBezTo>
                    <a:pt x="83" y="106"/>
                    <a:pt x="79" y="112"/>
                    <a:pt x="74" y="118"/>
                  </a:cubicBezTo>
                  <a:cubicBezTo>
                    <a:pt x="74" y="119"/>
                    <a:pt x="73" y="120"/>
                    <a:pt x="73" y="121"/>
                  </a:cubicBezTo>
                  <a:cubicBezTo>
                    <a:pt x="72" y="122"/>
                    <a:pt x="72" y="124"/>
                    <a:pt x="71" y="125"/>
                  </a:cubicBezTo>
                  <a:cubicBezTo>
                    <a:pt x="68" y="135"/>
                    <a:pt x="65" y="146"/>
                    <a:pt x="62" y="156"/>
                  </a:cubicBezTo>
                  <a:cubicBezTo>
                    <a:pt x="66" y="157"/>
                    <a:pt x="70" y="158"/>
                    <a:pt x="73" y="159"/>
                  </a:cubicBezTo>
                  <a:cubicBezTo>
                    <a:pt x="76" y="150"/>
                    <a:pt x="79" y="140"/>
                    <a:pt x="82" y="131"/>
                  </a:cubicBezTo>
                  <a:cubicBezTo>
                    <a:pt x="82" y="129"/>
                    <a:pt x="83" y="128"/>
                    <a:pt x="83" y="127"/>
                  </a:cubicBezTo>
                  <a:cubicBezTo>
                    <a:pt x="83" y="126"/>
                    <a:pt x="84" y="125"/>
                    <a:pt x="85" y="124"/>
                  </a:cubicBezTo>
                  <a:cubicBezTo>
                    <a:pt x="89" y="120"/>
                    <a:pt x="93" y="115"/>
                    <a:pt x="97" y="110"/>
                  </a:cubicBezTo>
                  <a:cubicBezTo>
                    <a:pt x="99" y="111"/>
                    <a:pt x="101" y="113"/>
                    <a:pt x="102" y="114"/>
                  </a:cubicBezTo>
                  <a:cubicBezTo>
                    <a:pt x="103" y="115"/>
                    <a:pt x="104" y="116"/>
                    <a:pt x="104" y="116"/>
                  </a:cubicBezTo>
                  <a:cubicBezTo>
                    <a:pt x="104" y="117"/>
                    <a:pt x="104" y="118"/>
                    <a:pt x="104" y="119"/>
                  </a:cubicBezTo>
                  <a:cubicBezTo>
                    <a:pt x="104" y="122"/>
                    <a:pt x="105" y="124"/>
                    <a:pt x="105" y="126"/>
                  </a:cubicBezTo>
                  <a:cubicBezTo>
                    <a:pt x="105" y="127"/>
                    <a:pt x="105" y="128"/>
                    <a:pt x="105" y="129"/>
                  </a:cubicBezTo>
                  <a:cubicBezTo>
                    <a:pt x="106" y="131"/>
                    <a:pt x="107" y="132"/>
                    <a:pt x="107" y="133"/>
                  </a:cubicBezTo>
                  <a:cubicBezTo>
                    <a:pt x="113" y="141"/>
                    <a:pt x="117" y="149"/>
                    <a:pt x="122" y="157"/>
                  </a:cubicBezTo>
                  <a:cubicBezTo>
                    <a:pt x="126" y="155"/>
                    <a:pt x="129" y="153"/>
                    <a:pt x="132" y="151"/>
                  </a:cubicBezTo>
                  <a:cubicBezTo>
                    <a:pt x="128" y="144"/>
                    <a:pt x="123" y="137"/>
                    <a:pt x="119" y="131"/>
                  </a:cubicBezTo>
                  <a:cubicBezTo>
                    <a:pt x="127" y="138"/>
                    <a:pt x="135" y="146"/>
                    <a:pt x="143" y="154"/>
                  </a:cubicBezTo>
                  <a:cubicBezTo>
                    <a:pt x="130" y="164"/>
                    <a:pt x="114" y="172"/>
                    <a:pt x="91" y="171"/>
                  </a:cubicBezTo>
                  <a:close/>
                  <a:moveTo>
                    <a:pt x="170" y="105"/>
                  </a:moveTo>
                  <a:cubicBezTo>
                    <a:pt x="168" y="120"/>
                    <a:pt x="162" y="132"/>
                    <a:pt x="154" y="143"/>
                  </a:cubicBezTo>
                  <a:cubicBezTo>
                    <a:pt x="140" y="130"/>
                    <a:pt x="127" y="117"/>
                    <a:pt x="113" y="104"/>
                  </a:cubicBezTo>
                  <a:cubicBezTo>
                    <a:pt x="113" y="101"/>
                    <a:pt x="113" y="98"/>
                    <a:pt x="112" y="95"/>
                  </a:cubicBezTo>
                  <a:cubicBezTo>
                    <a:pt x="112" y="94"/>
                    <a:pt x="111" y="92"/>
                    <a:pt x="110" y="91"/>
                  </a:cubicBezTo>
                  <a:cubicBezTo>
                    <a:pt x="105" y="81"/>
                    <a:pt x="101" y="71"/>
                    <a:pt x="96" y="60"/>
                  </a:cubicBezTo>
                  <a:cubicBezTo>
                    <a:pt x="99" y="61"/>
                    <a:pt x="102" y="63"/>
                    <a:pt x="105" y="63"/>
                  </a:cubicBezTo>
                  <a:cubicBezTo>
                    <a:pt x="109" y="73"/>
                    <a:pt x="113" y="82"/>
                    <a:pt x="118" y="91"/>
                  </a:cubicBezTo>
                  <a:cubicBezTo>
                    <a:pt x="121" y="89"/>
                    <a:pt x="124" y="87"/>
                    <a:pt x="127" y="84"/>
                  </a:cubicBezTo>
                  <a:cubicBezTo>
                    <a:pt x="122" y="74"/>
                    <a:pt x="117" y="64"/>
                    <a:pt x="112" y="54"/>
                  </a:cubicBezTo>
                  <a:cubicBezTo>
                    <a:pt x="104" y="52"/>
                    <a:pt x="96" y="49"/>
                    <a:pt x="88" y="47"/>
                  </a:cubicBezTo>
                  <a:cubicBezTo>
                    <a:pt x="84" y="52"/>
                    <a:pt x="79" y="58"/>
                    <a:pt x="69" y="56"/>
                  </a:cubicBezTo>
                  <a:cubicBezTo>
                    <a:pt x="68" y="57"/>
                    <a:pt x="68" y="59"/>
                    <a:pt x="68" y="60"/>
                  </a:cubicBezTo>
                  <a:cubicBezTo>
                    <a:pt x="68" y="60"/>
                    <a:pt x="67" y="60"/>
                    <a:pt x="67" y="60"/>
                  </a:cubicBezTo>
                  <a:cubicBezTo>
                    <a:pt x="66" y="58"/>
                    <a:pt x="64" y="56"/>
                    <a:pt x="62" y="55"/>
                  </a:cubicBezTo>
                  <a:cubicBezTo>
                    <a:pt x="57" y="49"/>
                    <a:pt x="50" y="44"/>
                    <a:pt x="45" y="38"/>
                  </a:cubicBezTo>
                  <a:cubicBezTo>
                    <a:pt x="57" y="28"/>
                    <a:pt x="71" y="20"/>
                    <a:pt x="93" y="19"/>
                  </a:cubicBezTo>
                  <a:cubicBezTo>
                    <a:pt x="102" y="19"/>
                    <a:pt x="111" y="20"/>
                    <a:pt x="117" y="23"/>
                  </a:cubicBezTo>
                  <a:cubicBezTo>
                    <a:pt x="138" y="29"/>
                    <a:pt x="153" y="42"/>
                    <a:pt x="162" y="60"/>
                  </a:cubicBezTo>
                  <a:cubicBezTo>
                    <a:pt x="168" y="71"/>
                    <a:pt x="172" y="87"/>
                    <a:pt x="17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Freeform 61"/>
            <p:cNvSpPr/>
            <p:nvPr/>
          </p:nvSpPr>
          <p:spPr bwMode="auto">
            <a:xfrm>
              <a:off x="3543301" y="1409701"/>
              <a:ext cx="41275" cy="44450"/>
            </a:xfrm>
            <a:custGeom>
              <a:avLst/>
              <a:gdLst>
                <a:gd name="T0" fmla="*/ 10 w 21"/>
                <a:gd name="T1" fmla="*/ 0 h 22"/>
                <a:gd name="T2" fmla="*/ 4 w 21"/>
                <a:gd name="T3" fmla="*/ 3 h 22"/>
                <a:gd name="T4" fmla="*/ 1 w 21"/>
                <a:gd name="T5" fmla="*/ 10 h 22"/>
                <a:gd name="T6" fmla="*/ 12 w 21"/>
                <a:gd name="T7" fmla="*/ 22 h 22"/>
                <a:gd name="T8" fmla="*/ 21 w 21"/>
                <a:gd name="T9" fmla="*/ 11 h 22"/>
                <a:gd name="T10" fmla="*/ 10 w 21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0"/>
                  </a:moveTo>
                  <a:cubicBezTo>
                    <a:pt x="7" y="0"/>
                    <a:pt x="5" y="2"/>
                    <a:pt x="4" y="3"/>
                  </a:cubicBezTo>
                  <a:cubicBezTo>
                    <a:pt x="2" y="5"/>
                    <a:pt x="1" y="7"/>
                    <a:pt x="1" y="10"/>
                  </a:cubicBezTo>
                  <a:cubicBezTo>
                    <a:pt x="0" y="17"/>
                    <a:pt x="5" y="22"/>
                    <a:pt x="12" y="22"/>
                  </a:cubicBezTo>
                  <a:cubicBezTo>
                    <a:pt x="17" y="21"/>
                    <a:pt x="21" y="17"/>
                    <a:pt x="21" y="11"/>
                  </a:cubicBezTo>
                  <a:cubicBezTo>
                    <a:pt x="21" y="5"/>
                    <a:pt x="1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62"/>
            <p:cNvSpPr/>
            <p:nvPr/>
          </p:nvSpPr>
          <p:spPr bwMode="auto">
            <a:xfrm>
              <a:off x="5597526" y="2487614"/>
              <a:ext cx="219075" cy="377825"/>
            </a:xfrm>
            <a:custGeom>
              <a:avLst/>
              <a:gdLst>
                <a:gd name="T0" fmla="*/ 105 w 138"/>
                <a:gd name="T1" fmla="*/ 104 h 238"/>
                <a:gd name="T2" fmla="*/ 0 w 138"/>
                <a:gd name="T3" fmla="*/ 0 h 238"/>
                <a:gd name="T4" fmla="*/ 0 w 138"/>
                <a:gd name="T5" fmla="*/ 238 h 238"/>
                <a:gd name="T6" fmla="*/ 105 w 138"/>
                <a:gd name="T7" fmla="*/ 134 h 238"/>
                <a:gd name="T8" fmla="*/ 105 w 138"/>
                <a:gd name="T9" fmla="*/ 212 h 238"/>
                <a:gd name="T10" fmla="*/ 138 w 138"/>
                <a:gd name="T11" fmla="*/ 212 h 238"/>
                <a:gd name="T12" fmla="*/ 138 w 138"/>
                <a:gd name="T13" fmla="*/ 28 h 238"/>
                <a:gd name="T14" fmla="*/ 105 w 138"/>
                <a:gd name="T15" fmla="*/ 28 h 238"/>
                <a:gd name="T16" fmla="*/ 105 w 138"/>
                <a:gd name="T17" fmla="*/ 10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238">
                  <a:moveTo>
                    <a:pt x="105" y="104"/>
                  </a:moveTo>
                  <a:lnTo>
                    <a:pt x="0" y="0"/>
                  </a:lnTo>
                  <a:lnTo>
                    <a:pt x="0" y="238"/>
                  </a:lnTo>
                  <a:lnTo>
                    <a:pt x="105" y="134"/>
                  </a:lnTo>
                  <a:lnTo>
                    <a:pt x="105" y="212"/>
                  </a:lnTo>
                  <a:lnTo>
                    <a:pt x="138" y="212"/>
                  </a:lnTo>
                  <a:lnTo>
                    <a:pt x="138" y="28"/>
                  </a:lnTo>
                  <a:lnTo>
                    <a:pt x="105" y="28"/>
                  </a:lnTo>
                  <a:lnTo>
                    <a:pt x="10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Rectangle 63"/>
            <p:cNvSpPr>
              <a:spLocks noChangeArrowheads="1"/>
            </p:cNvSpPr>
            <p:nvPr/>
          </p:nvSpPr>
          <p:spPr bwMode="auto">
            <a:xfrm>
              <a:off x="5854701" y="2532064"/>
              <a:ext cx="52388" cy="292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64"/>
            <p:cNvSpPr/>
            <p:nvPr/>
          </p:nvSpPr>
          <p:spPr bwMode="auto">
            <a:xfrm>
              <a:off x="6389688" y="2487614"/>
              <a:ext cx="219075" cy="377825"/>
            </a:xfrm>
            <a:custGeom>
              <a:avLst/>
              <a:gdLst>
                <a:gd name="T0" fmla="*/ 138 w 138"/>
                <a:gd name="T1" fmla="*/ 0 h 238"/>
                <a:gd name="T2" fmla="*/ 33 w 138"/>
                <a:gd name="T3" fmla="*/ 104 h 238"/>
                <a:gd name="T4" fmla="*/ 33 w 138"/>
                <a:gd name="T5" fmla="*/ 28 h 238"/>
                <a:gd name="T6" fmla="*/ 0 w 138"/>
                <a:gd name="T7" fmla="*/ 28 h 238"/>
                <a:gd name="T8" fmla="*/ 0 w 138"/>
                <a:gd name="T9" fmla="*/ 212 h 238"/>
                <a:gd name="T10" fmla="*/ 33 w 138"/>
                <a:gd name="T11" fmla="*/ 212 h 238"/>
                <a:gd name="T12" fmla="*/ 33 w 138"/>
                <a:gd name="T13" fmla="*/ 134 h 238"/>
                <a:gd name="T14" fmla="*/ 138 w 138"/>
                <a:gd name="T15" fmla="*/ 238 h 238"/>
                <a:gd name="T16" fmla="*/ 138 w 138"/>
                <a:gd name="T1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238">
                  <a:moveTo>
                    <a:pt x="138" y="0"/>
                  </a:moveTo>
                  <a:lnTo>
                    <a:pt x="33" y="104"/>
                  </a:lnTo>
                  <a:lnTo>
                    <a:pt x="33" y="28"/>
                  </a:lnTo>
                  <a:lnTo>
                    <a:pt x="0" y="28"/>
                  </a:lnTo>
                  <a:lnTo>
                    <a:pt x="0" y="212"/>
                  </a:lnTo>
                  <a:lnTo>
                    <a:pt x="33" y="212"/>
                  </a:lnTo>
                  <a:lnTo>
                    <a:pt x="33" y="134"/>
                  </a:lnTo>
                  <a:lnTo>
                    <a:pt x="138" y="238"/>
                  </a:ln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Rectangle 65"/>
            <p:cNvSpPr>
              <a:spLocks noChangeArrowheads="1"/>
            </p:cNvSpPr>
            <p:nvPr/>
          </p:nvSpPr>
          <p:spPr bwMode="auto">
            <a:xfrm>
              <a:off x="6299201" y="2532064"/>
              <a:ext cx="52388" cy="292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3409951" y="4795839"/>
              <a:ext cx="396875" cy="317500"/>
              <a:chOff x="3409951" y="4795839"/>
              <a:chExt cx="396875" cy="317500"/>
            </a:xfrm>
            <a:grpFill/>
          </p:grpSpPr>
          <p:sp>
            <p:nvSpPr>
              <p:cNvPr id="442" name="Freeform 66"/>
              <p:cNvSpPr>
                <a:spLocks noEditPoints="1"/>
              </p:cNvSpPr>
              <p:nvPr/>
            </p:nvSpPr>
            <p:spPr bwMode="auto">
              <a:xfrm>
                <a:off x="3409951" y="4795839"/>
                <a:ext cx="377825" cy="317500"/>
              </a:xfrm>
              <a:custGeom>
                <a:avLst/>
                <a:gdLst>
                  <a:gd name="T0" fmla="*/ 185 w 188"/>
                  <a:gd name="T1" fmla="*/ 111 h 157"/>
                  <a:gd name="T2" fmla="*/ 179 w 188"/>
                  <a:gd name="T3" fmla="*/ 110 h 157"/>
                  <a:gd name="T4" fmla="*/ 179 w 188"/>
                  <a:gd name="T5" fmla="*/ 100 h 157"/>
                  <a:gd name="T6" fmla="*/ 166 w 188"/>
                  <a:gd name="T7" fmla="*/ 86 h 157"/>
                  <a:gd name="T8" fmla="*/ 12 w 188"/>
                  <a:gd name="T9" fmla="*/ 0 h 157"/>
                  <a:gd name="T10" fmla="*/ 0 w 188"/>
                  <a:gd name="T11" fmla="*/ 17 h 157"/>
                  <a:gd name="T12" fmla="*/ 86 w 188"/>
                  <a:gd name="T13" fmla="*/ 91 h 157"/>
                  <a:gd name="T14" fmla="*/ 76 w 188"/>
                  <a:gd name="T15" fmla="*/ 104 h 157"/>
                  <a:gd name="T16" fmla="*/ 76 w 188"/>
                  <a:gd name="T17" fmla="*/ 132 h 157"/>
                  <a:gd name="T18" fmla="*/ 96 w 188"/>
                  <a:gd name="T19" fmla="*/ 153 h 157"/>
                  <a:gd name="T20" fmla="*/ 124 w 188"/>
                  <a:gd name="T21" fmla="*/ 153 h 157"/>
                  <a:gd name="T22" fmla="*/ 144 w 188"/>
                  <a:gd name="T23" fmla="*/ 133 h 157"/>
                  <a:gd name="T24" fmla="*/ 147 w 188"/>
                  <a:gd name="T25" fmla="*/ 126 h 157"/>
                  <a:gd name="T26" fmla="*/ 158 w 188"/>
                  <a:gd name="T27" fmla="*/ 129 h 157"/>
                  <a:gd name="T28" fmla="*/ 165 w 188"/>
                  <a:gd name="T29" fmla="*/ 127 h 157"/>
                  <a:gd name="T30" fmla="*/ 167 w 188"/>
                  <a:gd name="T31" fmla="*/ 134 h 157"/>
                  <a:gd name="T32" fmla="*/ 176 w 188"/>
                  <a:gd name="T33" fmla="*/ 132 h 157"/>
                  <a:gd name="T34" fmla="*/ 186 w 188"/>
                  <a:gd name="T35" fmla="*/ 120 h 157"/>
                  <a:gd name="T36" fmla="*/ 185 w 188"/>
                  <a:gd name="T37" fmla="*/ 111 h 157"/>
                  <a:gd name="T38" fmla="*/ 130 w 188"/>
                  <a:gd name="T39" fmla="*/ 130 h 157"/>
                  <a:gd name="T40" fmla="*/ 100 w 188"/>
                  <a:gd name="T41" fmla="*/ 141 h 157"/>
                  <a:gd name="T42" fmla="*/ 88 w 188"/>
                  <a:gd name="T43" fmla="*/ 112 h 157"/>
                  <a:gd name="T44" fmla="*/ 117 w 188"/>
                  <a:gd name="T45" fmla="*/ 101 h 157"/>
                  <a:gd name="T46" fmla="*/ 130 w 188"/>
                  <a:gd name="T47" fmla="*/ 13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57">
                    <a:moveTo>
                      <a:pt x="185" y="111"/>
                    </a:moveTo>
                    <a:cubicBezTo>
                      <a:pt x="183" y="110"/>
                      <a:pt x="181" y="110"/>
                      <a:pt x="179" y="110"/>
                    </a:cubicBezTo>
                    <a:cubicBezTo>
                      <a:pt x="180" y="108"/>
                      <a:pt x="180" y="104"/>
                      <a:pt x="179" y="100"/>
                    </a:cubicBezTo>
                    <a:cubicBezTo>
                      <a:pt x="177" y="94"/>
                      <a:pt x="173" y="90"/>
                      <a:pt x="166" y="86"/>
                    </a:cubicBezTo>
                    <a:cubicBezTo>
                      <a:pt x="141" y="73"/>
                      <a:pt x="38" y="13"/>
                      <a:pt x="12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6" y="91"/>
                      <a:pt x="86" y="91"/>
                      <a:pt x="86" y="91"/>
                    </a:cubicBezTo>
                    <a:cubicBezTo>
                      <a:pt x="82" y="94"/>
                      <a:pt x="79" y="99"/>
                      <a:pt x="76" y="104"/>
                    </a:cubicBezTo>
                    <a:cubicBezTo>
                      <a:pt x="72" y="113"/>
                      <a:pt x="72" y="123"/>
                      <a:pt x="76" y="132"/>
                    </a:cubicBezTo>
                    <a:cubicBezTo>
                      <a:pt x="80" y="142"/>
                      <a:pt x="87" y="149"/>
                      <a:pt x="96" y="153"/>
                    </a:cubicBezTo>
                    <a:cubicBezTo>
                      <a:pt x="105" y="157"/>
                      <a:pt x="115" y="157"/>
                      <a:pt x="124" y="153"/>
                    </a:cubicBezTo>
                    <a:cubicBezTo>
                      <a:pt x="134" y="149"/>
                      <a:pt x="140" y="142"/>
                      <a:pt x="144" y="133"/>
                    </a:cubicBezTo>
                    <a:cubicBezTo>
                      <a:pt x="146" y="130"/>
                      <a:pt x="146" y="128"/>
                      <a:pt x="147" y="126"/>
                    </a:cubicBezTo>
                    <a:cubicBezTo>
                      <a:pt x="150" y="129"/>
                      <a:pt x="154" y="129"/>
                      <a:pt x="158" y="129"/>
                    </a:cubicBezTo>
                    <a:cubicBezTo>
                      <a:pt x="161" y="129"/>
                      <a:pt x="164" y="128"/>
                      <a:pt x="165" y="127"/>
                    </a:cubicBezTo>
                    <a:cubicBezTo>
                      <a:pt x="165" y="129"/>
                      <a:pt x="165" y="132"/>
                      <a:pt x="167" y="134"/>
                    </a:cubicBezTo>
                    <a:cubicBezTo>
                      <a:pt x="170" y="136"/>
                      <a:pt x="174" y="135"/>
                      <a:pt x="176" y="132"/>
                    </a:cubicBezTo>
                    <a:cubicBezTo>
                      <a:pt x="186" y="120"/>
                      <a:pt x="186" y="120"/>
                      <a:pt x="186" y="120"/>
                    </a:cubicBezTo>
                    <a:cubicBezTo>
                      <a:pt x="188" y="118"/>
                      <a:pt x="187" y="114"/>
                      <a:pt x="185" y="111"/>
                    </a:cubicBezTo>
                    <a:close/>
                    <a:moveTo>
                      <a:pt x="130" y="130"/>
                    </a:moveTo>
                    <a:cubicBezTo>
                      <a:pt x="125" y="141"/>
                      <a:pt x="112" y="146"/>
                      <a:pt x="100" y="141"/>
                    </a:cubicBezTo>
                    <a:cubicBezTo>
                      <a:pt x="89" y="136"/>
                      <a:pt x="83" y="123"/>
                      <a:pt x="88" y="112"/>
                    </a:cubicBezTo>
                    <a:cubicBezTo>
                      <a:pt x="93" y="101"/>
                      <a:pt x="106" y="97"/>
                      <a:pt x="117" y="101"/>
                    </a:cubicBezTo>
                    <a:cubicBezTo>
                      <a:pt x="129" y="106"/>
                      <a:pt x="134" y="119"/>
                      <a:pt x="130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3" name="Freeform 67"/>
              <p:cNvSpPr/>
              <p:nvPr/>
            </p:nvSpPr>
            <p:spPr bwMode="auto">
              <a:xfrm>
                <a:off x="3768726" y="4981576"/>
                <a:ext cx="38100" cy="49213"/>
              </a:xfrm>
              <a:custGeom>
                <a:avLst/>
                <a:gdLst>
                  <a:gd name="T0" fmla="*/ 0 w 19"/>
                  <a:gd name="T1" fmla="*/ 24 h 24"/>
                  <a:gd name="T2" fmla="*/ 11 w 19"/>
                  <a:gd name="T3" fmla="*/ 16 h 24"/>
                  <a:gd name="T4" fmla="*/ 9 w 19"/>
                  <a:gd name="T5" fmla="*/ 4 h 24"/>
                  <a:gd name="T6" fmla="*/ 19 w 19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4">
                    <a:moveTo>
                      <a:pt x="0" y="24"/>
                    </a:moveTo>
                    <a:cubicBezTo>
                      <a:pt x="0" y="24"/>
                      <a:pt x="12" y="22"/>
                      <a:pt x="11" y="16"/>
                    </a:cubicBezTo>
                    <a:cubicBezTo>
                      <a:pt x="10" y="10"/>
                      <a:pt x="2" y="8"/>
                      <a:pt x="9" y="4"/>
                    </a:cubicBezTo>
                    <a:cubicBezTo>
                      <a:pt x="15" y="0"/>
                      <a:pt x="19" y="4"/>
                      <a:pt x="1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4" name="Freeform 68"/>
              <p:cNvSpPr/>
              <p:nvPr/>
            </p:nvSpPr>
            <p:spPr bwMode="auto">
              <a:xfrm>
                <a:off x="3617913" y="5032376"/>
                <a:ext cx="23813" cy="23813"/>
              </a:xfrm>
              <a:custGeom>
                <a:avLst/>
                <a:gdLst>
                  <a:gd name="T0" fmla="*/ 11 w 12"/>
                  <a:gd name="T1" fmla="*/ 8 h 12"/>
                  <a:gd name="T2" fmla="*/ 4 w 12"/>
                  <a:gd name="T3" fmla="*/ 11 h 12"/>
                  <a:gd name="T4" fmla="*/ 1 w 12"/>
                  <a:gd name="T5" fmla="*/ 4 h 12"/>
                  <a:gd name="T6" fmla="*/ 8 w 12"/>
                  <a:gd name="T7" fmla="*/ 1 h 12"/>
                  <a:gd name="T8" fmla="*/ 11 w 12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8"/>
                    </a:moveTo>
                    <a:cubicBezTo>
                      <a:pt x="10" y="11"/>
                      <a:pt x="7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1" y="2"/>
                      <a:pt x="12" y="5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58" name="Freeform 69"/>
            <p:cNvSpPr>
              <a:spLocks noEditPoints="1"/>
            </p:cNvSpPr>
            <p:nvPr/>
          </p:nvSpPr>
          <p:spPr bwMode="auto">
            <a:xfrm>
              <a:off x="11242676" y="4191001"/>
              <a:ext cx="366713" cy="377825"/>
            </a:xfrm>
            <a:custGeom>
              <a:avLst/>
              <a:gdLst>
                <a:gd name="T0" fmla="*/ 153 w 182"/>
                <a:gd name="T1" fmla="*/ 9 h 188"/>
                <a:gd name="T2" fmla="*/ 133 w 182"/>
                <a:gd name="T3" fmla="*/ 9 h 188"/>
                <a:gd name="T4" fmla="*/ 133 w 182"/>
                <a:gd name="T5" fmla="*/ 8 h 188"/>
                <a:gd name="T6" fmla="*/ 133 w 182"/>
                <a:gd name="T7" fmla="*/ 5 h 188"/>
                <a:gd name="T8" fmla="*/ 128 w 182"/>
                <a:gd name="T9" fmla="*/ 0 h 188"/>
                <a:gd name="T10" fmla="*/ 122 w 182"/>
                <a:gd name="T11" fmla="*/ 5 h 188"/>
                <a:gd name="T12" fmla="*/ 122 w 182"/>
                <a:gd name="T13" fmla="*/ 8 h 188"/>
                <a:gd name="T14" fmla="*/ 122 w 182"/>
                <a:gd name="T15" fmla="*/ 9 h 188"/>
                <a:gd name="T16" fmla="*/ 56 w 182"/>
                <a:gd name="T17" fmla="*/ 9 h 188"/>
                <a:gd name="T18" fmla="*/ 57 w 182"/>
                <a:gd name="T19" fmla="*/ 8 h 188"/>
                <a:gd name="T20" fmla="*/ 57 w 182"/>
                <a:gd name="T21" fmla="*/ 5 h 188"/>
                <a:gd name="T22" fmla="*/ 51 w 182"/>
                <a:gd name="T23" fmla="*/ 0 h 188"/>
                <a:gd name="T24" fmla="*/ 46 w 182"/>
                <a:gd name="T25" fmla="*/ 5 h 188"/>
                <a:gd name="T26" fmla="*/ 46 w 182"/>
                <a:gd name="T27" fmla="*/ 8 h 188"/>
                <a:gd name="T28" fmla="*/ 46 w 182"/>
                <a:gd name="T29" fmla="*/ 9 h 188"/>
                <a:gd name="T30" fmla="*/ 29 w 182"/>
                <a:gd name="T31" fmla="*/ 9 h 188"/>
                <a:gd name="T32" fmla="*/ 0 w 182"/>
                <a:gd name="T33" fmla="*/ 37 h 188"/>
                <a:gd name="T34" fmla="*/ 0 w 182"/>
                <a:gd name="T35" fmla="*/ 104 h 188"/>
                <a:gd name="T36" fmla="*/ 29 w 182"/>
                <a:gd name="T37" fmla="*/ 132 h 188"/>
                <a:gd name="T38" fmla="*/ 51 w 182"/>
                <a:gd name="T39" fmla="*/ 132 h 188"/>
                <a:gd name="T40" fmla="*/ 51 w 182"/>
                <a:gd name="T41" fmla="*/ 133 h 188"/>
                <a:gd name="T42" fmla="*/ 51 w 182"/>
                <a:gd name="T43" fmla="*/ 182 h 188"/>
                <a:gd name="T44" fmla="*/ 57 w 182"/>
                <a:gd name="T45" fmla="*/ 188 h 188"/>
                <a:gd name="T46" fmla="*/ 62 w 182"/>
                <a:gd name="T47" fmla="*/ 182 h 188"/>
                <a:gd name="T48" fmla="*/ 62 w 182"/>
                <a:gd name="T49" fmla="*/ 133 h 188"/>
                <a:gd name="T50" fmla="*/ 62 w 182"/>
                <a:gd name="T51" fmla="*/ 132 h 188"/>
                <a:gd name="T52" fmla="*/ 125 w 182"/>
                <a:gd name="T53" fmla="*/ 132 h 188"/>
                <a:gd name="T54" fmla="*/ 125 w 182"/>
                <a:gd name="T55" fmla="*/ 133 h 188"/>
                <a:gd name="T56" fmla="*/ 125 w 182"/>
                <a:gd name="T57" fmla="*/ 182 h 188"/>
                <a:gd name="T58" fmla="*/ 130 w 182"/>
                <a:gd name="T59" fmla="*/ 188 h 188"/>
                <a:gd name="T60" fmla="*/ 136 w 182"/>
                <a:gd name="T61" fmla="*/ 182 h 188"/>
                <a:gd name="T62" fmla="*/ 136 w 182"/>
                <a:gd name="T63" fmla="*/ 133 h 188"/>
                <a:gd name="T64" fmla="*/ 135 w 182"/>
                <a:gd name="T65" fmla="*/ 132 h 188"/>
                <a:gd name="T66" fmla="*/ 153 w 182"/>
                <a:gd name="T67" fmla="*/ 132 h 188"/>
                <a:gd name="T68" fmla="*/ 182 w 182"/>
                <a:gd name="T69" fmla="*/ 104 h 188"/>
                <a:gd name="T70" fmla="*/ 182 w 182"/>
                <a:gd name="T71" fmla="*/ 37 h 188"/>
                <a:gd name="T72" fmla="*/ 153 w 182"/>
                <a:gd name="T73" fmla="*/ 9 h 188"/>
                <a:gd name="T74" fmla="*/ 173 w 182"/>
                <a:gd name="T75" fmla="*/ 101 h 188"/>
                <a:gd name="T76" fmla="*/ 147 w 182"/>
                <a:gd name="T77" fmla="*/ 126 h 188"/>
                <a:gd name="T78" fmla="*/ 35 w 182"/>
                <a:gd name="T79" fmla="*/ 126 h 188"/>
                <a:gd name="T80" fmla="*/ 9 w 182"/>
                <a:gd name="T81" fmla="*/ 101 h 188"/>
                <a:gd name="T82" fmla="*/ 9 w 182"/>
                <a:gd name="T83" fmla="*/ 40 h 188"/>
                <a:gd name="T84" fmla="*/ 35 w 182"/>
                <a:gd name="T85" fmla="*/ 15 h 188"/>
                <a:gd name="T86" fmla="*/ 147 w 182"/>
                <a:gd name="T87" fmla="*/ 15 h 188"/>
                <a:gd name="T88" fmla="*/ 173 w 182"/>
                <a:gd name="T89" fmla="*/ 40 h 188"/>
                <a:gd name="T90" fmla="*/ 173 w 182"/>
                <a:gd name="T91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88">
                  <a:moveTo>
                    <a:pt x="153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2"/>
                    <a:pt x="131" y="0"/>
                    <a:pt x="128" y="0"/>
                  </a:cubicBezTo>
                  <a:cubicBezTo>
                    <a:pt x="125" y="0"/>
                    <a:pt x="122" y="2"/>
                    <a:pt x="122" y="5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22" y="9"/>
                    <a:pt x="122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7" y="8"/>
                    <a:pt x="57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2"/>
                    <a:pt x="54" y="0"/>
                    <a:pt x="51" y="0"/>
                  </a:cubicBezTo>
                  <a:cubicBezTo>
                    <a:pt x="48" y="0"/>
                    <a:pt x="46" y="2"/>
                    <a:pt x="46" y="5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13" y="9"/>
                    <a:pt x="0" y="21"/>
                    <a:pt x="0" y="3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9"/>
                    <a:pt x="13" y="132"/>
                    <a:pt x="29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1" y="132"/>
                    <a:pt x="51" y="133"/>
                    <a:pt x="51" y="13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5"/>
                    <a:pt x="54" y="188"/>
                    <a:pt x="57" y="188"/>
                  </a:cubicBezTo>
                  <a:cubicBezTo>
                    <a:pt x="59" y="188"/>
                    <a:pt x="62" y="185"/>
                    <a:pt x="62" y="182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2" y="133"/>
                    <a:pt x="62" y="132"/>
                    <a:pt x="62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5" y="185"/>
                    <a:pt x="127" y="188"/>
                    <a:pt x="130" y="188"/>
                  </a:cubicBezTo>
                  <a:cubicBezTo>
                    <a:pt x="133" y="188"/>
                    <a:pt x="136" y="185"/>
                    <a:pt x="136" y="18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6" y="133"/>
                    <a:pt x="135" y="132"/>
                    <a:pt x="135" y="132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169" y="132"/>
                    <a:pt x="182" y="119"/>
                    <a:pt x="182" y="104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2" y="21"/>
                    <a:pt x="169" y="9"/>
                    <a:pt x="153" y="9"/>
                  </a:cubicBezTo>
                  <a:close/>
                  <a:moveTo>
                    <a:pt x="173" y="101"/>
                  </a:moveTo>
                  <a:cubicBezTo>
                    <a:pt x="173" y="115"/>
                    <a:pt x="161" y="126"/>
                    <a:pt x="147" y="126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20" y="126"/>
                    <a:pt x="9" y="115"/>
                    <a:pt x="9" y="10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26"/>
                    <a:pt x="20" y="15"/>
                    <a:pt x="35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61" y="15"/>
                    <a:pt x="173" y="26"/>
                    <a:pt x="173" y="40"/>
                  </a:cubicBezTo>
                  <a:lnTo>
                    <a:pt x="173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70"/>
            <p:cNvSpPr/>
            <p:nvPr/>
          </p:nvSpPr>
          <p:spPr bwMode="auto">
            <a:xfrm>
              <a:off x="11279188" y="4230689"/>
              <a:ext cx="292100" cy="196850"/>
            </a:xfrm>
            <a:custGeom>
              <a:avLst/>
              <a:gdLst>
                <a:gd name="T0" fmla="*/ 123 w 145"/>
                <a:gd name="T1" fmla="*/ 0 h 98"/>
                <a:gd name="T2" fmla="*/ 23 w 145"/>
                <a:gd name="T3" fmla="*/ 0 h 98"/>
                <a:gd name="T4" fmla="*/ 0 w 145"/>
                <a:gd name="T5" fmla="*/ 22 h 98"/>
                <a:gd name="T6" fmla="*/ 0 w 145"/>
                <a:gd name="T7" fmla="*/ 76 h 98"/>
                <a:gd name="T8" fmla="*/ 23 w 145"/>
                <a:gd name="T9" fmla="*/ 98 h 98"/>
                <a:gd name="T10" fmla="*/ 123 w 145"/>
                <a:gd name="T11" fmla="*/ 98 h 98"/>
                <a:gd name="T12" fmla="*/ 145 w 145"/>
                <a:gd name="T13" fmla="*/ 76 h 98"/>
                <a:gd name="T14" fmla="*/ 145 w 145"/>
                <a:gd name="T15" fmla="*/ 22 h 98"/>
                <a:gd name="T16" fmla="*/ 123 w 145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98">
                  <a:moveTo>
                    <a:pt x="1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8"/>
                    <a:pt x="10" y="98"/>
                    <a:pt x="23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35" y="98"/>
                    <a:pt x="145" y="88"/>
                    <a:pt x="145" y="76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5" y="10"/>
                    <a:pt x="135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71"/>
            <p:cNvSpPr>
              <a:spLocks noEditPoints="1"/>
            </p:cNvSpPr>
            <p:nvPr/>
          </p:nvSpPr>
          <p:spPr bwMode="auto">
            <a:xfrm>
              <a:off x="4833938" y="814389"/>
              <a:ext cx="107950" cy="179388"/>
            </a:xfrm>
            <a:custGeom>
              <a:avLst/>
              <a:gdLst>
                <a:gd name="T0" fmla="*/ 0 w 53"/>
                <a:gd name="T1" fmla="*/ 89 h 89"/>
                <a:gd name="T2" fmla="*/ 53 w 53"/>
                <a:gd name="T3" fmla="*/ 89 h 89"/>
                <a:gd name="T4" fmla="*/ 53 w 53"/>
                <a:gd name="T5" fmla="*/ 0 h 89"/>
                <a:gd name="T6" fmla="*/ 0 w 53"/>
                <a:gd name="T7" fmla="*/ 0 h 89"/>
                <a:gd name="T8" fmla="*/ 0 w 53"/>
                <a:gd name="T9" fmla="*/ 89 h 89"/>
                <a:gd name="T10" fmla="*/ 42 w 53"/>
                <a:gd name="T11" fmla="*/ 3 h 89"/>
                <a:gd name="T12" fmla="*/ 48 w 53"/>
                <a:gd name="T13" fmla="*/ 9 h 89"/>
                <a:gd name="T14" fmla="*/ 42 w 53"/>
                <a:gd name="T15" fmla="*/ 15 h 89"/>
                <a:gd name="T16" fmla="*/ 36 w 53"/>
                <a:gd name="T17" fmla="*/ 9 h 89"/>
                <a:gd name="T18" fmla="*/ 42 w 53"/>
                <a:gd name="T1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89">
                  <a:moveTo>
                    <a:pt x="0" y="89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9"/>
                  </a:lnTo>
                  <a:close/>
                  <a:moveTo>
                    <a:pt x="42" y="3"/>
                  </a:moveTo>
                  <a:cubicBezTo>
                    <a:pt x="45" y="3"/>
                    <a:pt x="48" y="5"/>
                    <a:pt x="48" y="9"/>
                  </a:cubicBezTo>
                  <a:cubicBezTo>
                    <a:pt x="48" y="12"/>
                    <a:pt x="45" y="15"/>
                    <a:pt x="42" y="15"/>
                  </a:cubicBezTo>
                  <a:cubicBezTo>
                    <a:pt x="39" y="15"/>
                    <a:pt x="36" y="12"/>
                    <a:pt x="36" y="9"/>
                  </a:cubicBezTo>
                  <a:cubicBezTo>
                    <a:pt x="36" y="5"/>
                    <a:pt x="39" y="3"/>
                    <a:pt x="4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72"/>
            <p:cNvSpPr>
              <a:spLocks noEditPoints="1"/>
            </p:cNvSpPr>
            <p:nvPr/>
          </p:nvSpPr>
          <p:spPr bwMode="auto">
            <a:xfrm>
              <a:off x="4959351" y="790576"/>
              <a:ext cx="287338" cy="398463"/>
            </a:xfrm>
            <a:custGeom>
              <a:avLst/>
              <a:gdLst>
                <a:gd name="T0" fmla="*/ 125 w 143"/>
                <a:gd name="T1" fmla="*/ 92 h 198"/>
                <a:gd name="T2" fmla="*/ 123 w 143"/>
                <a:gd name="T3" fmla="*/ 67 h 198"/>
                <a:gd name="T4" fmla="*/ 123 w 143"/>
                <a:gd name="T5" fmla="*/ 67 h 198"/>
                <a:gd name="T6" fmla="*/ 118 w 143"/>
                <a:gd name="T7" fmla="*/ 42 h 198"/>
                <a:gd name="T8" fmla="*/ 118 w 143"/>
                <a:gd name="T9" fmla="*/ 41 h 198"/>
                <a:gd name="T10" fmla="*/ 117 w 143"/>
                <a:gd name="T11" fmla="*/ 41 h 198"/>
                <a:gd name="T12" fmla="*/ 108 w 143"/>
                <a:gd name="T13" fmla="*/ 19 h 198"/>
                <a:gd name="T14" fmla="*/ 21 w 143"/>
                <a:gd name="T15" fmla="*/ 17 h 198"/>
                <a:gd name="T16" fmla="*/ 0 w 143"/>
                <a:gd name="T17" fmla="*/ 23 h 198"/>
                <a:gd name="T18" fmla="*/ 0 w 143"/>
                <a:gd name="T19" fmla="*/ 94 h 198"/>
                <a:gd name="T20" fmla="*/ 28 w 143"/>
                <a:gd name="T21" fmla="*/ 120 h 198"/>
                <a:gd name="T22" fmla="*/ 41 w 143"/>
                <a:gd name="T23" fmla="*/ 157 h 198"/>
                <a:gd name="T24" fmla="*/ 68 w 143"/>
                <a:gd name="T25" fmla="*/ 166 h 198"/>
                <a:gd name="T26" fmla="*/ 59 w 143"/>
                <a:gd name="T27" fmla="*/ 113 h 198"/>
                <a:gd name="T28" fmla="*/ 115 w 143"/>
                <a:gd name="T29" fmla="*/ 116 h 198"/>
                <a:gd name="T30" fmla="*/ 125 w 143"/>
                <a:gd name="T31" fmla="*/ 92 h 198"/>
                <a:gd name="T32" fmla="*/ 55 w 143"/>
                <a:gd name="T33" fmla="*/ 173 h 198"/>
                <a:gd name="T34" fmla="*/ 51 w 143"/>
                <a:gd name="T35" fmla="*/ 174 h 198"/>
                <a:gd name="T36" fmla="*/ 46 w 143"/>
                <a:gd name="T37" fmla="*/ 171 h 198"/>
                <a:gd name="T38" fmla="*/ 45 w 143"/>
                <a:gd name="T39" fmla="*/ 170 h 198"/>
                <a:gd name="T40" fmla="*/ 44 w 143"/>
                <a:gd name="T41" fmla="*/ 165 h 198"/>
                <a:gd name="T42" fmla="*/ 48 w 143"/>
                <a:gd name="T43" fmla="*/ 159 h 198"/>
                <a:gd name="T44" fmla="*/ 53 w 143"/>
                <a:gd name="T45" fmla="*/ 158 h 198"/>
                <a:gd name="T46" fmla="*/ 58 w 143"/>
                <a:gd name="T47" fmla="*/ 162 h 198"/>
                <a:gd name="T48" fmla="*/ 59 w 143"/>
                <a:gd name="T49" fmla="*/ 168 h 198"/>
                <a:gd name="T50" fmla="*/ 59 w 143"/>
                <a:gd name="T51" fmla="*/ 168 h 198"/>
                <a:gd name="T52" fmla="*/ 55 w 143"/>
                <a:gd name="T53" fmla="*/ 1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98">
                  <a:moveTo>
                    <a:pt x="125" y="92"/>
                  </a:moveTo>
                  <a:cubicBezTo>
                    <a:pt x="132" y="89"/>
                    <a:pt x="134" y="73"/>
                    <a:pt x="123" y="6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9" y="62"/>
                    <a:pt x="131" y="48"/>
                    <a:pt x="118" y="42"/>
                  </a:cubicBezTo>
                  <a:cubicBezTo>
                    <a:pt x="118" y="42"/>
                    <a:pt x="118" y="41"/>
                    <a:pt x="118" y="41"/>
                  </a:cubicBezTo>
                  <a:cubicBezTo>
                    <a:pt x="118" y="41"/>
                    <a:pt x="118" y="41"/>
                    <a:pt x="117" y="41"/>
                  </a:cubicBezTo>
                  <a:cubicBezTo>
                    <a:pt x="119" y="37"/>
                    <a:pt x="125" y="22"/>
                    <a:pt x="108" y="19"/>
                  </a:cubicBezTo>
                  <a:cubicBezTo>
                    <a:pt x="108" y="19"/>
                    <a:pt x="56" y="0"/>
                    <a:pt x="21" y="17"/>
                  </a:cubicBezTo>
                  <a:cubicBezTo>
                    <a:pt x="16" y="18"/>
                    <a:pt x="11" y="22"/>
                    <a:pt x="0" y="23"/>
                  </a:cubicBezTo>
                  <a:cubicBezTo>
                    <a:pt x="0" y="49"/>
                    <a:pt x="0" y="94"/>
                    <a:pt x="0" y="94"/>
                  </a:cubicBezTo>
                  <a:cubicBezTo>
                    <a:pt x="0" y="94"/>
                    <a:pt x="15" y="102"/>
                    <a:pt x="28" y="120"/>
                  </a:cubicBezTo>
                  <a:cubicBezTo>
                    <a:pt x="35" y="130"/>
                    <a:pt x="38" y="144"/>
                    <a:pt x="41" y="157"/>
                  </a:cubicBezTo>
                  <a:cubicBezTo>
                    <a:pt x="43" y="198"/>
                    <a:pt x="67" y="176"/>
                    <a:pt x="68" y="166"/>
                  </a:cubicBezTo>
                  <a:cubicBezTo>
                    <a:pt x="71" y="162"/>
                    <a:pt x="70" y="143"/>
                    <a:pt x="59" y="113"/>
                  </a:cubicBezTo>
                  <a:cubicBezTo>
                    <a:pt x="59" y="113"/>
                    <a:pt x="99" y="120"/>
                    <a:pt x="115" y="116"/>
                  </a:cubicBezTo>
                  <a:cubicBezTo>
                    <a:pt x="143" y="112"/>
                    <a:pt x="133" y="93"/>
                    <a:pt x="125" y="92"/>
                  </a:cubicBezTo>
                  <a:close/>
                  <a:moveTo>
                    <a:pt x="55" y="173"/>
                  </a:moveTo>
                  <a:cubicBezTo>
                    <a:pt x="51" y="174"/>
                    <a:pt x="51" y="174"/>
                    <a:pt x="51" y="174"/>
                  </a:cubicBezTo>
                  <a:cubicBezTo>
                    <a:pt x="49" y="174"/>
                    <a:pt x="47" y="173"/>
                    <a:pt x="46" y="171"/>
                  </a:cubicBezTo>
                  <a:cubicBezTo>
                    <a:pt x="45" y="171"/>
                    <a:pt x="45" y="170"/>
                    <a:pt x="45" y="170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2"/>
                    <a:pt x="46" y="159"/>
                    <a:pt x="48" y="159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5" y="158"/>
                    <a:pt x="58" y="159"/>
                    <a:pt x="58" y="162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71"/>
                    <a:pt x="58" y="173"/>
                    <a:pt x="55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4122738" y="762001"/>
              <a:ext cx="411163" cy="398463"/>
              <a:chOff x="4122738" y="762001"/>
              <a:chExt cx="411163" cy="398463"/>
            </a:xfrm>
            <a:grpFill/>
          </p:grpSpPr>
          <p:sp>
            <p:nvSpPr>
              <p:cNvPr id="440" name="Freeform 73"/>
              <p:cNvSpPr>
                <a:spLocks noEditPoints="1"/>
              </p:cNvSpPr>
              <p:nvPr/>
            </p:nvSpPr>
            <p:spPr bwMode="auto">
              <a:xfrm>
                <a:off x="4122738" y="958851"/>
                <a:ext cx="107950" cy="179388"/>
              </a:xfrm>
              <a:custGeom>
                <a:avLst/>
                <a:gdLst>
                  <a:gd name="T0" fmla="*/ 0 w 54"/>
                  <a:gd name="T1" fmla="*/ 89 h 89"/>
                  <a:gd name="T2" fmla="*/ 54 w 54"/>
                  <a:gd name="T3" fmla="*/ 89 h 89"/>
                  <a:gd name="T4" fmla="*/ 54 w 54"/>
                  <a:gd name="T5" fmla="*/ 0 h 89"/>
                  <a:gd name="T6" fmla="*/ 0 w 54"/>
                  <a:gd name="T7" fmla="*/ 0 h 89"/>
                  <a:gd name="T8" fmla="*/ 0 w 54"/>
                  <a:gd name="T9" fmla="*/ 89 h 89"/>
                  <a:gd name="T10" fmla="*/ 37 w 54"/>
                  <a:gd name="T11" fmla="*/ 80 h 89"/>
                  <a:gd name="T12" fmla="*/ 43 w 54"/>
                  <a:gd name="T13" fmla="*/ 74 h 89"/>
                  <a:gd name="T14" fmla="*/ 49 w 54"/>
                  <a:gd name="T15" fmla="*/ 80 h 89"/>
                  <a:gd name="T16" fmla="*/ 43 w 54"/>
                  <a:gd name="T17" fmla="*/ 86 h 89"/>
                  <a:gd name="T18" fmla="*/ 37 w 54"/>
                  <a:gd name="T19" fmla="*/ 8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89">
                    <a:moveTo>
                      <a:pt x="0" y="89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9"/>
                    </a:lnTo>
                    <a:close/>
                    <a:moveTo>
                      <a:pt x="37" y="80"/>
                    </a:moveTo>
                    <a:cubicBezTo>
                      <a:pt x="37" y="77"/>
                      <a:pt x="39" y="74"/>
                      <a:pt x="43" y="74"/>
                    </a:cubicBezTo>
                    <a:cubicBezTo>
                      <a:pt x="46" y="74"/>
                      <a:pt x="49" y="77"/>
                      <a:pt x="49" y="80"/>
                    </a:cubicBezTo>
                    <a:cubicBezTo>
                      <a:pt x="49" y="83"/>
                      <a:pt x="46" y="86"/>
                      <a:pt x="43" y="86"/>
                    </a:cubicBezTo>
                    <a:cubicBezTo>
                      <a:pt x="39" y="86"/>
                      <a:pt x="37" y="83"/>
                      <a:pt x="37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1" name="Freeform 74"/>
              <p:cNvSpPr>
                <a:spLocks noEditPoints="1"/>
              </p:cNvSpPr>
              <p:nvPr/>
            </p:nvSpPr>
            <p:spPr bwMode="auto">
              <a:xfrm>
                <a:off x="4249738" y="762001"/>
                <a:ext cx="284163" cy="398463"/>
              </a:xfrm>
              <a:custGeom>
                <a:avLst/>
                <a:gdLst>
                  <a:gd name="T0" fmla="*/ 115 w 142"/>
                  <a:gd name="T1" fmla="*/ 82 h 198"/>
                  <a:gd name="T2" fmla="*/ 59 w 142"/>
                  <a:gd name="T3" fmla="*/ 85 h 198"/>
                  <a:gd name="T4" fmla="*/ 68 w 142"/>
                  <a:gd name="T5" fmla="*/ 32 h 198"/>
                  <a:gd name="T6" fmla="*/ 41 w 142"/>
                  <a:gd name="T7" fmla="*/ 42 h 198"/>
                  <a:gd name="T8" fmla="*/ 28 w 142"/>
                  <a:gd name="T9" fmla="*/ 78 h 198"/>
                  <a:gd name="T10" fmla="*/ 0 w 142"/>
                  <a:gd name="T11" fmla="*/ 104 h 198"/>
                  <a:gd name="T12" fmla="*/ 0 w 142"/>
                  <a:gd name="T13" fmla="*/ 176 h 198"/>
                  <a:gd name="T14" fmla="*/ 21 w 142"/>
                  <a:gd name="T15" fmla="*/ 182 h 198"/>
                  <a:gd name="T16" fmla="*/ 108 w 142"/>
                  <a:gd name="T17" fmla="*/ 180 h 198"/>
                  <a:gd name="T18" fmla="*/ 117 w 142"/>
                  <a:gd name="T19" fmla="*/ 158 h 198"/>
                  <a:gd name="T20" fmla="*/ 118 w 142"/>
                  <a:gd name="T21" fmla="*/ 157 h 198"/>
                  <a:gd name="T22" fmla="*/ 118 w 142"/>
                  <a:gd name="T23" fmla="*/ 157 h 198"/>
                  <a:gd name="T24" fmla="*/ 122 w 142"/>
                  <a:gd name="T25" fmla="*/ 132 h 198"/>
                  <a:gd name="T26" fmla="*/ 122 w 142"/>
                  <a:gd name="T27" fmla="*/ 131 h 198"/>
                  <a:gd name="T28" fmla="*/ 125 w 142"/>
                  <a:gd name="T29" fmla="*/ 107 h 198"/>
                  <a:gd name="T30" fmla="*/ 115 w 142"/>
                  <a:gd name="T31" fmla="*/ 82 h 198"/>
                  <a:gd name="T32" fmla="*/ 59 w 142"/>
                  <a:gd name="T33" fmla="*/ 30 h 198"/>
                  <a:gd name="T34" fmla="*/ 59 w 142"/>
                  <a:gd name="T35" fmla="*/ 31 h 198"/>
                  <a:gd name="T36" fmla="*/ 58 w 142"/>
                  <a:gd name="T37" fmla="*/ 36 h 198"/>
                  <a:gd name="T38" fmla="*/ 52 w 142"/>
                  <a:gd name="T39" fmla="*/ 40 h 198"/>
                  <a:gd name="T40" fmla="*/ 48 w 142"/>
                  <a:gd name="T41" fmla="*/ 40 h 198"/>
                  <a:gd name="T42" fmla="*/ 44 w 142"/>
                  <a:gd name="T43" fmla="*/ 34 h 198"/>
                  <a:gd name="T44" fmla="*/ 45 w 142"/>
                  <a:gd name="T45" fmla="*/ 28 h 198"/>
                  <a:gd name="T46" fmla="*/ 45 w 142"/>
                  <a:gd name="T47" fmla="*/ 27 h 198"/>
                  <a:gd name="T48" fmla="*/ 51 w 142"/>
                  <a:gd name="T49" fmla="*/ 24 h 198"/>
                  <a:gd name="T50" fmla="*/ 55 w 142"/>
                  <a:gd name="T51" fmla="*/ 25 h 198"/>
                  <a:gd name="T52" fmla="*/ 59 w 142"/>
                  <a:gd name="T53" fmla="*/ 3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2" h="198">
                    <a:moveTo>
                      <a:pt x="115" y="82"/>
                    </a:moveTo>
                    <a:cubicBezTo>
                      <a:pt x="99" y="79"/>
                      <a:pt x="59" y="85"/>
                      <a:pt x="59" y="85"/>
                    </a:cubicBezTo>
                    <a:cubicBezTo>
                      <a:pt x="70" y="56"/>
                      <a:pt x="70" y="37"/>
                      <a:pt x="68" y="32"/>
                    </a:cubicBezTo>
                    <a:cubicBezTo>
                      <a:pt x="66" y="22"/>
                      <a:pt x="43" y="0"/>
                      <a:pt x="41" y="42"/>
                    </a:cubicBezTo>
                    <a:cubicBezTo>
                      <a:pt x="38" y="54"/>
                      <a:pt x="35" y="69"/>
                      <a:pt x="28" y="78"/>
                    </a:cubicBezTo>
                    <a:cubicBezTo>
                      <a:pt x="14" y="96"/>
                      <a:pt x="0" y="104"/>
                      <a:pt x="0" y="104"/>
                    </a:cubicBezTo>
                    <a:cubicBezTo>
                      <a:pt x="0" y="104"/>
                      <a:pt x="0" y="150"/>
                      <a:pt x="0" y="176"/>
                    </a:cubicBezTo>
                    <a:cubicBezTo>
                      <a:pt x="10" y="177"/>
                      <a:pt x="16" y="180"/>
                      <a:pt x="21" y="182"/>
                    </a:cubicBezTo>
                    <a:cubicBezTo>
                      <a:pt x="55" y="198"/>
                      <a:pt x="108" y="180"/>
                      <a:pt x="108" y="180"/>
                    </a:cubicBezTo>
                    <a:cubicBezTo>
                      <a:pt x="125" y="177"/>
                      <a:pt x="119" y="162"/>
                      <a:pt x="117" y="158"/>
                    </a:cubicBezTo>
                    <a:cubicBezTo>
                      <a:pt x="117" y="158"/>
                      <a:pt x="118" y="158"/>
                      <a:pt x="118" y="157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31" y="151"/>
                      <a:pt x="129" y="137"/>
                      <a:pt x="122" y="132"/>
                    </a:cubicBezTo>
                    <a:cubicBezTo>
                      <a:pt x="123" y="132"/>
                      <a:pt x="123" y="132"/>
                      <a:pt x="122" y="131"/>
                    </a:cubicBezTo>
                    <a:cubicBezTo>
                      <a:pt x="134" y="126"/>
                      <a:pt x="131" y="109"/>
                      <a:pt x="125" y="107"/>
                    </a:cubicBezTo>
                    <a:cubicBezTo>
                      <a:pt x="132" y="106"/>
                      <a:pt x="142" y="87"/>
                      <a:pt x="115" y="82"/>
                    </a:cubicBezTo>
                    <a:close/>
                    <a:moveTo>
                      <a:pt x="59" y="30"/>
                    </a:moveTo>
                    <a:cubicBezTo>
                      <a:pt x="59" y="30"/>
                      <a:pt x="59" y="31"/>
                      <a:pt x="59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9"/>
                      <a:pt x="55" y="41"/>
                      <a:pt x="5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5" y="39"/>
                      <a:pt x="44" y="37"/>
                      <a:pt x="44" y="34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6" y="25"/>
                      <a:pt x="48" y="24"/>
                      <a:pt x="51" y="2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7" y="26"/>
                      <a:pt x="59" y="28"/>
                      <a:pt x="59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63" name="Rectangle 75"/>
            <p:cNvSpPr>
              <a:spLocks noChangeArrowheads="1"/>
            </p:cNvSpPr>
            <p:nvPr/>
          </p:nvSpPr>
          <p:spPr bwMode="auto">
            <a:xfrm>
              <a:off x="4899026" y="2541589"/>
              <a:ext cx="266700" cy="271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2700338" y="4889501"/>
              <a:ext cx="393700" cy="127000"/>
            </a:xfrm>
            <a:custGeom>
              <a:avLst/>
              <a:gdLst>
                <a:gd name="T0" fmla="*/ 0 w 196"/>
                <a:gd name="T1" fmla="*/ 9 h 63"/>
                <a:gd name="T2" fmla="*/ 87 w 196"/>
                <a:gd name="T3" fmla="*/ 10 h 63"/>
                <a:gd name="T4" fmla="*/ 112 w 196"/>
                <a:gd name="T5" fmla="*/ 3 h 63"/>
                <a:gd name="T6" fmla="*/ 114 w 196"/>
                <a:gd name="T7" fmla="*/ 0 h 63"/>
                <a:gd name="T8" fmla="*/ 128 w 196"/>
                <a:gd name="T9" fmla="*/ 0 h 63"/>
                <a:gd name="T10" fmla="*/ 129 w 196"/>
                <a:gd name="T11" fmla="*/ 2 h 63"/>
                <a:gd name="T12" fmla="*/ 149 w 196"/>
                <a:gd name="T13" fmla="*/ 6 h 63"/>
                <a:gd name="T14" fmla="*/ 151 w 196"/>
                <a:gd name="T15" fmla="*/ 21 h 63"/>
                <a:gd name="T16" fmla="*/ 180 w 196"/>
                <a:gd name="T17" fmla="*/ 21 h 63"/>
                <a:gd name="T18" fmla="*/ 191 w 196"/>
                <a:gd name="T19" fmla="*/ 23 h 63"/>
                <a:gd name="T20" fmla="*/ 195 w 196"/>
                <a:gd name="T21" fmla="*/ 28 h 63"/>
                <a:gd name="T22" fmla="*/ 193 w 196"/>
                <a:gd name="T23" fmla="*/ 30 h 63"/>
                <a:gd name="T24" fmla="*/ 190 w 196"/>
                <a:gd name="T25" fmla="*/ 42 h 63"/>
                <a:gd name="T26" fmla="*/ 176 w 196"/>
                <a:gd name="T27" fmla="*/ 56 h 63"/>
                <a:gd name="T28" fmla="*/ 163 w 196"/>
                <a:gd name="T29" fmla="*/ 63 h 63"/>
                <a:gd name="T30" fmla="*/ 75 w 196"/>
                <a:gd name="T31" fmla="*/ 63 h 63"/>
                <a:gd name="T32" fmla="*/ 63 w 196"/>
                <a:gd name="T33" fmla="*/ 55 h 63"/>
                <a:gd name="T34" fmla="*/ 45 w 196"/>
                <a:gd name="T35" fmla="*/ 40 h 63"/>
                <a:gd name="T36" fmla="*/ 44 w 196"/>
                <a:gd name="T37" fmla="*/ 37 h 63"/>
                <a:gd name="T38" fmla="*/ 46 w 196"/>
                <a:gd name="T39" fmla="*/ 32 h 63"/>
                <a:gd name="T40" fmla="*/ 49 w 196"/>
                <a:gd name="T41" fmla="*/ 30 h 63"/>
                <a:gd name="T42" fmla="*/ 81 w 196"/>
                <a:gd name="T43" fmla="*/ 27 h 63"/>
                <a:gd name="T44" fmla="*/ 86 w 196"/>
                <a:gd name="T45" fmla="*/ 22 h 63"/>
                <a:gd name="T46" fmla="*/ 95 w 196"/>
                <a:gd name="T47" fmla="*/ 22 h 63"/>
                <a:gd name="T48" fmla="*/ 90 w 196"/>
                <a:gd name="T49" fmla="*/ 19 h 63"/>
                <a:gd name="T50" fmla="*/ 87 w 196"/>
                <a:gd name="T51" fmla="*/ 14 h 63"/>
                <a:gd name="T52" fmla="*/ 0 w 196"/>
                <a:gd name="T53" fmla="*/ 12 h 63"/>
                <a:gd name="T54" fmla="*/ 0 w 196"/>
                <a:gd name="T5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63">
                  <a:moveTo>
                    <a:pt x="0" y="9"/>
                  </a:moveTo>
                  <a:cubicBezTo>
                    <a:pt x="87" y="10"/>
                    <a:pt x="87" y="10"/>
                    <a:pt x="87" y="10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40" y="2"/>
                    <a:pt x="147" y="3"/>
                    <a:pt x="149" y="6"/>
                  </a:cubicBezTo>
                  <a:cubicBezTo>
                    <a:pt x="151" y="8"/>
                    <a:pt x="151" y="14"/>
                    <a:pt x="151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5" y="21"/>
                    <a:pt x="189" y="22"/>
                    <a:pt x="191" y="23"/>
                  </a:cubicBezTo>
                  <a:cubicBezTo>
                    <a:pt x="192" y="24"/>
                    <a:pt x="193" y="26"/>
                    <a:pt x="195" y="28"/>
                  </a:cubicBezTo>
                  <a:cubicBezTo>
                    <a:pt x="196" y="30"/>
                    <a:pt x="195" y="31"/>
                    <a:pt x="193" y="30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85" y="47"/>
                    <a:pt x="181" y="52"/>
                    <a:pt x="176" y="56"/>
                  </a:cubicBezTo>
                  <a:cubicBezTo>
                    <a:pt x="171" y="61"/>
                    <a:pt x="166" y="63"/>
                    <a:pt x="163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3" y="63"/>
                    <a:pt x="69" y="60"/>
                    <a:pt x="63" y="55"/>
                  </a:cubicBezTo>
                  <a:cubicBezTo>
                    <a:pt x="56" y="50"/>
                    <a:pt x="51" y="45"/>
                    <a:pt x="45" y="40"/>
                  </a:cubicBezTo>
                  <a:cubicBezTo>
                    <a:pt x="44" y="40"/>
                    <a:pt x="44" y="39"/>
                    <a:pt x="44" y="37"/>
                  </a:cubicBezTo>
                  <a:cubicBezTo>
                    <a:pt x="45" y="35"/>
                    <a:pt x="46" y="33"/>
                    <a:pt x="46" y="32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77"/>
            <p:cNvSpPr>
              <a:spLocks noEditPoints="1"/>
            </p:cNvSpPr>
            <p:nvPr/>
          </p:nvSpPr>
          <p:spPr bwMode="auto">
            <a:xfrm>
              <a:off x="4119563" y="4291014"/>
              <a:ext cx="395288" cy="184150"/>
            </a:xfrm>
            <a:custGeom>
              <a:avLst/>
              <a:gdLst>
                <a:gd name="T0" fmla="*/ 160 w 196"/>
                <a:gd name="T1" fmla="*/ 0 h 91"/>
                <a:gd name="T2" fmla="*/ 36 w 196"/>
                <a:gd name="T3" fmla="*/ 0 h 91"/>
                <a:gd name="T4" fmla="*/ 0 w 196"/>
                <a:gd name="T5" fmla="*/ 45 h 91"/>
                <a:gd name="T6" fmla="*/ 36 w 196"/>
                <a:gd name="T7" fmla="*/ 91 h 91"/>
                <a:gd name="T8" fmla="*/ 160 w 196"/>
                <a:gd name="T9" fmla="*/ 91 h 91"/>
                <a:gd name="T10" fmla="*/ 196 w 196"/>
                <a:gd name="T11" fmla="*/ 45 h 91"/>
                <a:gd name="T12" fmla="*/ 160 w 196"/>
                <a:gd name="T13" fmla="*/ 0 h 91"/>
                <a:gd name="T14" fmla="*/ 27 w 196"/>
                <a:gd name="T15" fmla="*/ 65 h 91"/>
                <a:gd name="T16" fmla="*/ 11 w 196"/>
                <a:gd name="T17" fmla="*/ 45 h 91"/>
                <a:gd name="T18" fmla="*/ 27 w 196"/>
                <a:gd name="T19" fmla="*/ 26 h 91"/>
                <a:gd name="T20" fmla="*/ 44 w 196"/>
                <a:gd name="T21" fmla="*/ 45 h 91"/>
                <a:gd name="T22" fmla="*/ 27 w 196"/>
                <a:gd name="T23" fmla="*/ 65 h 91"/>
                <a:gd name="T24" fmla="*/ 142 w 196"/>
                <a:gd name="T25" fmla="*/ 76 h 91"/>
                <a:gd name="T26" fmla="*/ 56 w 196"/>
                <a:gd name="T27" fmla="*/ 76 h 91"/>
                <a:gd name="T28" fmla="*/ 56 w 196"/>
                <a:gd name="T29" fmla="*/ 16 h 91"/>
                <a:gd name="T30" fmla="*/ 142 w 196"/>
                <a:gd name="T31" fmla="*/ 16 h 91"/>
                <a:gd name="T32" fmla="*/ 142 w 196"/>
                <a:gd name="T33" fmla="*/ 76 h 91"/>
                <a:gd name="T34" fmla="*/ 176 w 196"/>
                <a:gd name="T35" fmla="*/ 50 h 91"/>
                <a:gd name="T36" fmla="*/ 176 w 196"/>
                <a:gd name="T37" fmla="*/ 57 h 91"/>
                <a:gd name="T38" fmla="*/ 168 w 196"/>
                <a:gd name="T39" fmla="*/ 57 h 91"/>
                <a:gd name="T40" fmla="*/ 168 w 196"/>
                <a:gd name="T41" fmla="*/ 50 h 91"/>
                <a:gd name="T42" fmla="*/ 162 w 196"/>
                <a:gd name="T43" fmla="*/ 50 h 91"/>
                <a:gd name="T44" fmla="*/ 162 w 196"/>
                <a:gd name="T45" fmla="*/ 41 h 91"/>
                <a:gd name="T46" fmla="*/ 168 w 196"/>
                <a:gd name="T47" fmla="*/ 41 h 91"/>
                <a:gd name="T48" fmla="*/ 168 w 196"/>
                <a:gd name="T49" fmla="*/ 33 h 91"/>
                <a:gd name="T50" fmla="*/ 176 w 196"/>
                <a:gd name="T51" fmla="*/ 33 h 91"/>
                <a:gd name="T52" fmla="*/ 176 w 196"/>
                <a:gd name="T53" fmla="*/ 41 h 91"/>
                <a:gd name="T54" fmla="*/ 183 w 196"/>
                <a:gd name="T55" fmla="*/ 41 h 91"/>
                <a:gd name="T56" fmla="*/ 183 w 196"/>
                <a:gd name="T57" fmla="*/ 50 h 91"/>
                <a:gd name="T58" fmla="*/ 176 w 196"/>
                <a:gd name="T59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91">
                  <a:moveTo>
                    <a:pt x="16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20"/>
                    <a:pt x="0" y="45"/>
                  </a:cubicBezTo>
                  <a:cubicBezTo>
                    <a:pt x="0" y="70"/>
                    <a:pt x="16" y="91"/>
                    <a:pt x="36" y="91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80" y="91"/>
                    <a:pt x="196" y="70"/>
                    <a:pt x="196" y="45"/>
                  </a:cubicBezTo>
                  <a:cubicBezTo>
                    <a:pt x="196" y="20"/>
                    <a:pt x="180" y="0"/>
                    <a:pt x="160" y="0"/>
                  </a:cubicBezTo>
                  <a:close/>
                  <a:moveTo>
                    <a:pt x="27" y="65"/>
                  </a:moveTo>
                  <a:cubicBezTo>
                    <a:pt x="18" y="65"/>
                    <a:pt x="11" y="56"/>
                    <a:pt x="11" y="45"/>
                  </a:cubicBezTo>
                  <a:cubicBezTo>
                    <a:pt x="11" y="34"/>
                    <a:pt x="18" y="26"/>
                    <a:pt x="27" y="26"/>
                  </a:cubicBezTo>
                  <a:cubicBezTo>
                    <a:pt x="37" y="26"/>
                    <a:pt x="44" y="34"/>
                    <a:pt x="44" y="45"/>
                  </a:cubicBezTo>
                  <a:cubicBezTo>
                    <a:pt x="44" y="56"/>
                    <a:pt x="37" y="65"/>
                    <a:pt x="27" y="65"/>
                  </a:cubicBezTo>
                  <a:close/>
                  <a:moveTo>
                    <a:pt x="142" y="76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142" y="16"/>
                    <a:pt x="142" y="16"/>
                    <a:pt x="142" y="16"/>
                  </a:cubicBezTo>
                  <a:lnTo>
                    <a:pt x="142" y="76"/>
                  </a:lnTo>
                  <a:close/>
                  <a:moveTo>
                    <a:pt x="176" y="50"/>
                  </a:moveTo>
                  <a:cubicBezTo>
                    <a:pt x="176" y="57"/>
                    <a:pt x="176" y="57"/>
                    <a:pt x="176" y="57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41"/>
                    <a:pt x="176" y="41"/>
                    <a:pt x="176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83" y="50"/>
                    <a:pt x="183" y="50"/>
                    <a:pt x="183" y="50"/>
                  </a:cubicBezTo>
                  <a:lnTo>
                    <a:pt x="176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Oval 78"/>
            <p:cNvSpPr>
              <a:spLocks noChangeArrowheads="1"/>
            </p:cNvSpPr>
            <p:nvPr/>
          </p:nvSpPr>
          <p:spPr bwMode="auto">
            <a:xfrm>
              <a:off x="4152901" y="4356101"/>
              <a:ext cx="46038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8434388" y="4187826"/>
              <a:ext cx="322263" cy="382588"/>
            </a:xfrm>
            <a:custGeom>
              <a:avLst/>
              <a:gdLst>
                <a:gd name="T0" fmla="*/ 113 w 160"/>
                <a:gd name="T1" fmla="*/ 0 h 190"/>
                <a:gd name="T2" fmla="*/ 0 w 160"/>
                <a:gd name="T3" fmla="*/ 0 h 190"/>
                <a:gd name="T4" fmla="*/ 0 w 160"/>
                <a:gd name="T5" fmla="*/ 190 h 190"/>
                <a:gd name="T6" fmla="*/ 160 w 160"/>
                <a:gd name="T7" fmla="*/ 190 h 190"/>
                <a:gd name="T8" fmla="*/ 160 w 160"/>
                <a:gd name="T9" fmla="*/ 51 h 190"/>
                <a:gd name="T10" fmla="*/ 113 w 160"/>
                <a:gd name="T11" fmla="*/ 0 h 190"/>
                <a:gd name="T12" fmla="*/ 30 w 160"/>
                <a:gd name="T13" fmla="*/ 67 h 190"/>
                <a:gd name="T14" fmla="*/ 129 w 160"/>
                <a:gd name="T15" fmla="*/ 67 h 190"/>
                <a:gd name="T16" fmla="*/ 129 w 160"/>
                <a:gd name="T17" fmla="*/ 72 h 190"/>
                <a:gd name="T18" fmla="*/ 30 w 160"/>
                <a:gd name="T19" fmla="*/ 72 h 190"/>
                <a:gd name="T20" fmla="*/ 30 w 160"/>
                <a:gd name="T21" fmla="*/ 67 h 190"/>
                <a:gd name="T22" fmla="*/ 30 w 160"/>
                <a:gd name="T23" fmla="*/ 81 h 190"/>
                <a:gd name="T24" fmla="*/ 129 w 160"/>
                <a:gd name="T25" fmla="*/ 81 h 190"/>
                <a:gd name="T26" fmla="*/ 129 w 160"/>
                <a:gd name="T27" fmla="*/ 87 h 190"/>
                <a:gd name="T28" fmla="*/ 30 w 160"/>
                <a:gd name="T29" fmla="*/ 87 h 190"/>
                <a:gd name="T30" fmla="*/ 30 w 160"/>
                <a:gd name="T31" fmla="*/ 81 h 190"/>
                <a:gd name="T32" fmla="*/ 31 w 160"/>
                <a:gd name="T33" fmla="*/ 96 h 190"/>
                <a:gd name="T34" fmla="*/ 129 w 160"/>
                <a:gd name="T35" fmla="*/ 96 h 190"/>
                <a:gd name="T36" fmla="*/ 129 w 160"/>
                <a:gd name="T37" fmla="*/ 101 h 190"/>
                <a:gd name="T38" fmla="*/ 31 w 160"/>
                <a:gd name="T39" fmla="*/ 101 h 190"/>
                <a:gd name="T40" fmla="*/ 31 w 160"/>
                <a:gd name="T41" fmla="*/ 96 h 190"/>
                <a:gd name="T42" fmla="*/ 31 w 160"/>
                <a:gd name="T43" fmla="*/ 110 h 190"/>
                <a:gd name="T44" fmla="*/ 130 w 160"/>
                <a:gd name="T45" fmla="*/ 110 h 190"/>
                <a:gd name="T46" fmla="*/ 130 w 160"/>
                <a:gd name="T47" fmla="*/ 115 h 190"/>
                <a:gd name="T48" fmla="*/ 31 w 160"/>
                <a:gd name="T49" fmla="*/ 115 h 190"/>
                <a:gd name="T50" fmla="*/ 31 w 160"/>
                <a:gd name="T51" fmla="*/ 110 h 190"/>
                <a:gd name="T52" fmla="*/ 130 w 160"/>
                <a:gd name="T53" fmla="*/ 130 h 190"/>
                <a:gd name="T54" fmla="*/ 31 w 160"/>
                <a:gd name="T55" fmla="*/ 130 h 190"/>
                <a:gd name="T56" fmla="*/ 31 w 160"/>
                <a:gd name="T57" fmla="*/ 125 h 190"/>
                <a:gd name="T58" fmla="*/ 130 w 160"/>
                <a:gd name="T59" fmla="*/ 125 h 190"/>
                <a:gd name="T60" fmla="*/ 130 w 160"/>
                <a:gd name="T61" fmla="*/ 130 h 190"/>
                <a:gd name="T62" fmla="*/ 119 w 160"/>
                <a:gd name="T63" fmla="*/ 54 h 190"/>
                <a:gd name="T64" fmla="*/ 111 w 160"/>
                <a:gd name="T65" fmla="*/ 45 h 190"/>
                <a:gd name="T66" fmla="*/ 110 w 160"/>
                <a:gd name="T67" fmla="*/ 4 h 190"/>
                <a:gd name="T68" fmla="*/ 158 w 160"/>
                <a:gd name="T69" fmla="*/ 54 h 190"/>
                <a:gd name="T70" fmla="*/ 119 w 160"/>
                <a:gd name="T71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0" h="190">
                  <a:moveTo>
                    <a:pt x="1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0" y="51"/>
                    <a:pt x="160" y="51"/>
                    <a:pt x="160" y="51"/>
                  </a:cubicBezTo>
                  <a:lnTo>
                    <a:pt x="113" y="0"/>
                  </a:lnTo>
                  <a:close/>
                  <a:moveTo>
                    <a:pt x="30" y="67"/>
                  </a:moveTo>
                  <a:cubicBezTo>
                    <a:pt x="129" y="67"/>
                    <a:pt x="129" y="67"/>
                    <a:pt x="129" y="67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30" y="72"/>
                    <a:pt x="30" y="72"/>
                    <a:pt x="30" y="72"/>
                  </a:cubicBezTo>
                  <a:lnTo>
                    <a:pt x="30" y="67"/>
                  </a:lnTo>
                  <a:close/>
                  <a:moveTo>
                    <a:pt x="30" y="81"/>
                  </a:moveTo>
                  <a:cubicBezTo>
                    <a:pt x="129" y="81"/>
                    <a:pt x="129" y="81"/>
                    <a:pt x="129" y="81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30" y="87"/>
                    <a:pt x="30" y="87"/>
                    <a:pt x="30" y="87"/>
                  </a:cubicBezTo>
                  <a:lnTo>
                    <a:pt x="30" y="81"/>
                  </a:lnTo>
                  <a:close/>
                  <a:moveTo>
                    <a:pt x="31" y="96"/>
                  </a:moveTo>
                  <a:cubicBezTo>
                    <a:pt x="129" y="96"/>
                    <a:pt x="129" y="96"/>
                    <a:pt x="129" y="96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31" y="101"/>
                    <a:pt x="31" y="101"/>
                    <a:pt x="31" y="101"/>
                  </a:cubicBezTo>
                  <a:lnTo>
                    <a:pt x="31" y="96"/>
                  </a:lnTo>
                  <a:close/>
                  <a:moveTo>
                    <a:pt x="31" y="110"/>
                  </a:moveTo>
                  <a:cubicBezTo>
                    <a:pt x="130" y="110"/>
                    <a:pt x="130" y="110"/>
                    <a:pt x="130" y="110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31" y="115"/>
                    <a:pt x="31" y="115"/>
                    <a:pt x="31" y="115"/>
                  </a:cubicBezTo>
                  <a:lnTo>
                    <a:pt x="31" y="110"/>
                  </a:lnTo>
                  <a:close/>
                  <a:moveTo>
                    <a:pt x="130" y="130"/>
                  </a:moveTo>
                  <a:cubicBezTo>
                    <a:pt x="31" y="130"/>
                    <a:pt x="31" y="130"/>
                    <a:pt x="31" y="130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130" y="125"/>
                    <a:pt x="130" y="125"/>
                    <a:pt x="130" y="125"/>
                  </a:cubicBezTo>
                  <a:lnTo>
                    <a:pt x="130" y="130"/>
                  </a:lnTo>
                  <a:close/>
                  <a:moveTo>
                    <a:pt x="119" y="54"/>
                  </a:moveTo>
                  <a:cubicBezTo>
                    <a:pt x="114" y="54"/>
                    <a:pt x="111" y="50"/>
                    <a:pt x="111" y="4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58" y="54"/>
                    <a:pt x="158" y="54"/>
                    <a:pt x="158" y="54"/>
                  </a:cubicBezTo>
                  <a:lnTo>
                    <a:pt x="119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7723188" y="4191001"/>
              <a:ext cx="323850" cy="377825"/>
            </a:xfrm>
            <a:custGeom>
              <a:avLst/>
              <a:gdLst>
                <a:gd name="T0" fmla="*/ 113 w 161"/>
                <a:gd name="T1" fmla="*/ 0 h 188"/>
                <a:gd name="T2" fmla="*/ 0 w 161"/>
                <a:gd name="T3" fmla="*/ 0 h 188"/>
                <a:gd name="T4" fmla="*/ 0 w 161"/>
                <a:gd name="T5" fmla="*/ 188 h 188"/>
                <a:gd name="T6" fmla="*/ 161 w 161"/>
                <a:gd name="T7" fmla="*/ 188 h 188"/>
                <a:gd name="T8" fmla="*/ 161 w 161"/>
                <a:gd name="T9" fmla="*/ 50 h 188"/>
                <a:gd name="T10" fmla="*/ 113 w 161"/>
                <a:gd name="T11" fmla="*/ 0 h 188"/>
                <a:gd name="T12" fmla="*/ 119 w 161"/>
                <a:gd name="T13" fmla="*/ 53 h 188"/>
                <a:gd name="T14" fmla="*/ 111 w 161"/>
                <a:gd name="T15" fmla="*/ 44 h 188"/>
                <a:gd name="T16" fmla="*/ 110 w 161"/>
                <a:gd name="T17" fmla="*/ 3 h 188"/>
                <a:gd name="T18" fmla="*/ 158 w 161"/>
                <a:gd name="T19" fmla="*/ 53 h 188"/>
                <a:gd name="T20" fmla="*/ 119 w 161"/>
                <a:gd name="T21" fmla="*/ 5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88">
                  <a:moveTo>
                    <a:pt x="1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61" y="188"/>
                    <a:pt x="161" y="188"/>
                    <a:pt x="161" y="188"/>
                  </a:cubicBezTo>
                  <a:cubicBezTo>
                    <a:pt x="161" y="50"/>
                    <a:pt x="161" y="50"/>
                    <a:pt x="161" y="50"/>
                  </a:cubicBezTo>
                  <a:lnTo>
                    <a:pt x="113" y="0"/>
                  </a:lnTo>
                  <a:close/>
                  <a:moveTo>
                    <a:pt x="119" y="53"/>
                  </a:moveTo>
                  <a:cubicBezTo>
                    <a:pt x="115" y="53"/>
                    <a:pt x="111" y="49"/>
                    <a:pt x="111" y="44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58" y="53"/>
                    <a:pt x="158" y="53"/>
                    <a:pt x="158" y="53"/>
                  </a:cubicBezTo>
                  <a:lnTo>
                    <a:pt x="119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81"/>
            <p:cNvSpPr>
              <a:spLocks noEditPoints="1"/>
            </p:cNvSpPr>
            <p:nvPr/>
          </p:nvSpPr>
          <p:spPr bwMode="auto">
            <a:xfrm>
              <a:off x="568326" y="1357314"/>
              <a:ext cx="395288" cy="346075"/>
            </a:xfrm>
            <a:custGeom>
              <a:avLst/>
              <a:gdLst>
                <a:gd name="T0" fmla="*/ 194 w 196"/>
                <a:gd name="T1" fmla="*/ 157 h 172"/>
                <a:gd name="T2" fmla="*/ 150 w 196"/>
                <a:gd name="T3" fmla="*/ 81 h 172"/>
                <a:gd name="T4" fmla="*/ 150 w 196"/>
                <a:gd name="T5" fmla="*/ 80 h 172"/>
                <a:gd name="T6" fmla="*/ 107 w 196"/>
                <a:gd name="T7" fmla="*/ 5 h 172"/>
                <a:gd name="T8" fmla="*/ 98 w 196"/>
                <a:gd name="T9" fmla="*/ 0 h 172"/>
                <a:gd name="T10" fmla="*/ 89 w 196"/>
                <a:gd name="T11" fmla="*/ 5 h 172"/>
                <a:gd name="T12" fmla="*/ 45 w 196"/>
                <a:gd name="T13" fmla="*/ 81 h 172"/>
                <a:gd name="T14" fmla="*/ 38 w 196"/>
                <a:gd name="T15" fmla="*/ 92 h 172"/>
                <a:gd name="T16" fmla="*/ 1 w 196"/>
                <a:gd name="T17" fmla="*/ 157 h 172"/>
                <a:gd name="T18" fmla="*/ 1 w 196"/>
                <a:gd name="T19" fmla="*/ 167 h 172"/>
                <a:gd name="T20" fmla="*/ 10 w 196"/>
                <a:gd name="T21" fmla="*/ 172 h 172"/>
                <a:gd name="T22" fmla="*/ 185 w 196"/>
                <a:gd name="T23" fmla="*/ 172 h 172"/>
                <a:gd name="T24" fmla="*/ 194 w 196"/>
                <a:gd name="T25" fmla="*/ 167 h 172"/>
                <a:gd name="T26" fmla="*/ 194 w 196"/>
                <a:gd name="T27" fmla="*/ 157 h 172"/>
                <a:gd name="T28" fmla="*/ 134 w 196"/>
                <a:gd name="T29" fmla="*/ 123 h 172"/>
                <a:gd name="T30" fmla="*/ 123 w 196"/>
                <a:gd name="T31" fmla="*/ 138 h 172"/>
                <a:gd name="T32" fmla="*/ 120 w 196"/>
                <a:gd name="T33" fmla="*/ 148 h 172"/>
                <a:gd name="T34" fmla="*/ 80 w 196"/>
                <a:gd name="T35" fmla="*/ 148 h 172"/>
                <a:gd name="T36" fmla="*/ 77 w 196"/>
                <a:gd name="T37" fmla="*/ 135 h 172"/>
                <a:gd name="T38" fmla="*/ 68 w 196"/>
                <a:gd name="T39" fmla="*/ 123 h 172"/>
                <a:gd name="T40" fmla="*/ 53 w 196"/>
                <a:gd name="T41" fmla="*/ 105 h 172"/>
                <a:gd name="T42" fmla="*/ 48 w 196"/>
                <a:gd name="T43" fmla="*/ 99 h 172"/>
                <a:gd name="T44" fmla="*/ 60 w 196"/>
                <a:gd name="T45" fmla="*/ 96 h 172"/>
                <a:gd name="T46" fmla="*/ 74 w 196"/>
                <a:gd name="T47" fmla="*/ 106 h 172"/>
                <a:gd name="T48" fmla="*/ 77 w 196"/>
                <a:gd name="T49" fmla="*/ 101 h 172"/>
                <a:gd name="T50" fmla="*/ 77 w 196"/>
                <a:gd name="T51" fmla="*/ 65 h 172"/>
                <a:gd name="T52" fmla="*/ 88 w 196"/>
                <a:gd name="T53" fmla="*/ 65 h 172"/>
                <a:gd name="T54" fmla="*/ 88 w 196"/>
                <a:gd name="T55" fmla="*/ 94 h 172"/>
                <a:gd name="T56" fmla="*/ 91 w 196"/>
                <a:gd name="T57" fmla="*/ 95 h 172"/>
                <a:gd name="T58" fmla="*/ 91 w 196"/>
                <a:gd name="T59" fmla="*/ 58 h 172"/>
                <a:gd name="T60" fmla="*/ 103 w 196"/>
                <a:gd name="T61" fmla="*/ 57 h 172"/>
                <a:gd name="T62" fmla="*/ 103 w 196"/>
                <a:gd name="T63" fmla="*/ 93 h 172"/>
                <a:gd name="T64" fmla="*/ 105 w 196"/>
                <a:gd name="T65" fmla="*/ 93 h 172"/>
                <a:gd name="T66" fmla="*/ 105 w 196"/>
                <a:gd name="T67" fmla="*/ 63 h 172"/>
                <a:gd name="T68" fmla="*/ 117 w 196"/>
                <a:gd name="T69" fmla="*/ 63 h 172"/>
                <a:gd name="T70" fmla="*/ 117 w 196"/>
                <a:gd name="T71" fmla="*/ 94 h 172"/>
                <a:gd name="T72" fmla="*/ 120 w 196"/>
                <a:gd name="T73" fmla="*/ 94 h 172"/>
                <a:gd name="T74" fmla="*/ 120 w 196"/>
                <a:gd name="T75" fmla="*/ 71 h 172"/>
                <a:gd name="T76" fmla="*/ 134 w 196"/>
                <a:gd name="T77" fmla="*/ 73 h 172"/>
                <a:gd name="T78" fmla="*/ 134 w 196"/>
                <a:gd name="T79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6" h="172">
                  <a:moveTo>
                    <a:pt x="194" y="157"/>
                  </a:moveTo>
                  <a:cubicBezTo>
                    <a:pt x="150" y="81"/>
                    <a:pt x="150" y="81"/>
                    <a:pt x="150" y="81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5" y="2"/>
                    <a:pt x="101" y="0"/>
                    <a:pt x="98" y="0"/>
                  </a:cubicBezTo>
                  <a:cubicBezTo>
                    <a:pt x="94" y="0"/>
                    <a:pt x="90" y="2"/>
                    <a:pt x="89" y="5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0" y="160"/>
                    <a:pt x="0" y="164"/>
                    <a:pt x="1" y="167"/>
                  </a:cubicBezTo>
                  <a:cubicBezTo>
                    <a:pt x="3" y="170"/>
                    <a:pt x="7" y="172"/>
                    <a:pt x="10" y="172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9" y="172"/>
                    <a:pt x="192" y="170"/>
                    <a:pt x="194" y="167"/>
                  </a:cubicBezTo>
                  <a:cubicBezTo>
                    <a:pt x="196" y="164"/>
                    <a:pt x="196" y="160"/>
                    <a:pt x="194" y="157"/>
                  </a:cubicBezTo>
                  <a:close/>
                  <a:moveTo>
                    <a:pt x="134" y="123"/>
                  </a:moveTo>
                  <a:cubicBezTo>
                    <a:pt x="134" y="130"/>
                    <a:pt x="129" y="134"/>
                    <a:pt x="123" y="138"/>
                  </a:cubicBezTo>
                  <a:cubicBezTo>
                    <a:pt x="119" y="141"/>
                    <a:pt x="120" y="145"/>
                    <a:pt x="120" y="148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80" y="143"/>
                    <a:pt x="80" y="137"/>
                    <a:pt x="77" y="135"/>
                  </a:cubicBezTo>
                  <a:cubicBezTo>
                    <a:pt x="74" y="133"/>
                    <a:pt x="69" y="127"/>
                    <a:pt x="68" y="123"/>
                  </a:cubicBezTo>
                  <a:cubicBezTo>
                    <a:pt x="64" y="116"/>
                    <a:pt x="56" y="108"/>
                    <a:pt x="53" y="105"/>
                  </a:cubicBezTo>
                  <a:cubicBezTo>
                    <a:pt x="50" y="103"/>
                    <a:pt x="48" y="101"/>
                    <a:pt x="48" y="99"/>
                  </a:cubicBezTo>
                  <a:cubicBezTo>
                    <a:pt x="47" y="95"/>
                    <a:pt x="56" y="92"/>
                    <a:pt x="60" y="96"/>
                  </a:cubicBezTo>
                  <a:cubicBezTo>
                    <a:pt x="63" y="98"/>
                    <a:pt x="69" y="103"/>
                    <a:pt x="74" y="106"/>
                  </a:cubicBezTo>
                  <a:cubicBezTo>
                    <a:pt x="77" y="107"/>
                    <a:pt x="77" y="104"/>
                    <a:pt x="77" y="101"/>
                  </a:cubicBezTo>
                  <a:cubicBezTo>
                    <a:pt x="77" y="84"/>
                    <a:pt x="77" y="72"/>
                    <a:pt x="77" y="65"/>
                  </a:cubicBezTo>
                  <a:cubicBezTo>
                    <a:pt x="77" y="58"/>
                    <a:pt x="88" y="58"/>
                    <a:pt x="88" y="65"/>
                  </a:cubicBezTo>
                  <a:cubicBezTo>
                    <a:pt x="88" y="72"/>
                    <a:pt x="88" y="92"/>
                    <a:pt x="88" y="94"/>
                  </a:cubicBezTo>
                  <a:cubicBezTo>
                    <a:pt x="88" y="96"/>
                    <a:pt x="91" y="98"/>
                    <a:pt x="91" y="95"/>
                  </a:cubicBezTo>
                  <a:cubicBezTo>
                    <a:pt x="91" y="92"/>
                    <a:pt x="91" y="65"/>
                    <a:pt x="91" y="58"/>
                  </a:cubicBezTo>
                  <a:cubicBezTo>
                    <a:pt x="91" y="51"/>
                    <a:pt x="103" y="49"/>
                    <a:pt x="103" y="57"/>
                  </a:cubicBezTo>
                  <a:cubicBezTo>
                    <a:pt x="103" y="64"/>
                    <a:pt x="103" y="90"/>
                    <a:pt x="103" y="93"/>
                  </a:cubicBezTo>
                  <a:cubicBezTo>
                    <a:pt x="103" y="96"/>
                    <a:pt x="105" y="97"/>
                    <a:pt x="105" y="93"/>
                  </a:cubicBezTo>
                  <a:cubicBezTo>
                    <a:pt x="105" y="89"/>
                    <a:pt x="105" y="67"/>
                    <a:pt x="105" y="63"/>
                  </a:cubicBezTo>
                  <a:cubicBezTo>
                    <a:pt x="105" y="58"/>
                    <a:pt x="117" y="58"/>
                    <a:pt x="117" y="63"/>
                  </a:cubicBezTo>
                  <a:cubicBezTo>
                    <a:pt x="117" y="69"/>
                    <a:pt x="117" y="91"/>
                    <a:pt x="117" y="94"/>
                  </a:cubicBezTo>
                  <a:cubicBezTo>
                    <a:pt x="117" y="97"/>
                    <a:pt x="120" y="98"/>
                    <a:pt x="120" y="94"/>
                  </a:cubicBezTo>
                  <a:cubicBezTo>
                    <a:pt x="120" y="91"/>
                    <a:pt x="120" y="77"/>
                    <a:pt x="120" y="71"/>
                  </a:cubicBezTo>
                  <a:cubicBezTo>
                    <a:pt x="120" y="65"/>
                    <a:pt x="134" y="63"/>
                    <a:pt x="134" y="73"/>
                  </a:cubicBezTo>
                  <a:cubicBezTo>
                    <a:pt x="134" y="82"/>
                    <a:pt x="134" y="115"/>
                    <a:pt x="134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82"/>
            <p:cNvSpPr>
              <a:spLocks noEditPoints="1"/>
            </p:cNvSpPr>
            <p:nvPr/>
          </p:nvSpPr>
          <p:spPr bwMode="auto">
            <a:xfrm>
              <a:off x="2016126" y="1349376"/>
              <a:ext cx="280988" cy="379413"/>
            </a:xfrm>
            <a:custGeom>
              <a:avLst/>
              <a:gdLst>
                <a:gd name="T0" fmla="*/ 117 w 140"/>
                <a:gd name="T1" fmla="*/ 32 h 188"/>
                <a:gd name="T2" fmla="*/ 103 w 140"/>
                <a:gd name="T3" fmla="*/ 14 h 188"/>
                <a:gd name="T4" fmla="*/ 95 w 140"/>
                <a:gd name="T5" fmla="*/ 18 h 188"/>
                <a:gd name="T6" fmla="*/ 91 w 140"/>
                <a:gd name="T7" fmla="*/ 5 h 188"/>
                <a:gd name="T8" fmla="*/ 69 w 140"/>
                <a:gd name="T9" fmla="*/ 18 h 188"/>
                <a:gd name="T10" fmla="*/ 47 w 140"/>
                <a:gd name="T11" fmla="*/ 33 h 188"/>
                <a:gd name="T12" fmla="*/ 47 w 140"/>
                <a:gd name="T13" fmla="*/ 110 h 188"/>
                <a:gd name="T14" fmla="*/ 27 w 140"/>
                <a:gd name="T15" fmla="*/ 93 h 188"/>
                <a:gd name="T16" fmla="*/ 15 w 140"/>
                <a:gd name="T17" fmla="*/ 87 h 188"/>
                <a:gd name="T18" fmla="*/ 0 w 140"/>
                <a:gd name="T19" fmla="*/ 99 h 188"/>
                <a:gd name="T20" fmla="*/ 33 w 140"/>
                <a:gd name="T21" fmla="*/ 148 h 188"/>
                <a:gd name="T22" fmla="*/ 88 w 140"/>
                <a:gd name="T23" fmla="*/ 188 h 188"/>
                <a:gd name="T24" fmla="*/ 140 w 140"/>
                <a:gd name="T25" fmla="*/ 146 h 188"/>
                <a:gd name="T26" fmla="*/ 118 w 140"/>
                <a:gd name="T27" fmla="*/ 32 h 188"/>
                <a:gd name="T28" fmla="*/ 119 w 140"/>
                <a:gd name="T29" fmla="*/ 174 h 188"/>
                <a:gd name="T30" fmla="*/ 52 w 140"/>
                <a:gd name="T31" fmla="*/ 169 h 188"/>
                <a:gd name="T32" fmla="*/ 38 w 140"/>
                <a:gd name="T33" fmla="*/ 146 h 188"/>
                <a:gd name="T34" fmla="*/ 6 w 140"/>
                <a:gd name="T35" fmla="*/ 98 h 188"/>
                <a:gd name="T36" fmla="*/ 15 w 140"/>
                <a:gd name="T37" fmla="*/ 92 h 188"/>
                <a:gd name="T38" fmla="*/ 23 w 140"/>
                <a:gd name="T39" fmla="*/ 97 h 188"/>
                <a:gd name="T40" fmla="*/ 48 w 140"/>
                <a:gd name="T41" fmla="*/ 116 h 188"/>
                <a:gd name="T42" fmla="*/ 53 w 140"/>
                <a:gd name="T43" fmla="*/ 104 h 188"/>
                <a:gd name="T44" fmla="*/ 67 w 140"/>
                <a:gd name="T45" fmla="*/ 33 h 188"/>
                <a:gd name="T46" fmla="*/ 71 w 140"/>
                <a:gd name="T47" fmla="*/ 97 h 188"/>
                <a:gd name="T48" fmla="*/ 75 w 140"/>
                <a:gd name="T49" fmla="*/ 18 h 188"/>
                <a:gd name="T50" fmla="*/ 87 w 140"/>
                <a:gd name="T51" fmla="*/ 9 h 188"/>
                <a:gd name="T52" fmla="*/ 89 w 140"/>
                <a:gd name="T53" fmla="*/ 78 h 188"/>
                <a:gd name="T54" fmla="*/ 93 w 140"/>
                <a:gd name="T55" fmla="*/ 95 h 188"/>
                <a:gd name="T56" fmla="*/ 97 w 140"/>
                <a:gd name="T57" fmla="*/ 75 h 188"/>
                <a:gd name="T58" fmla="*/ 99 w 140"/>
                <a:gd name="T59" fmla="*/ 21 h 188"/>
                <a:gd name="T60" fmla="*/ 112 w 140"/>
                <a:gd name="T61" fmla="*/ 81 h 188"/>
                <a:gd name="T62" fmla="*/ 116 w 140"/>
                <a:gd name="T63" fmla="*/ 98 h 188"/>
                <a:gd name="T64" fmla="*/ 120 w 140"/>
                <a:gd name="T65" fmla="*/ 43 h 188"/>
                <a:gd name="T66" fmla="*/ 134 w 140"/>
                <a:gd name="T67" fmla="*/ 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188">
                  <a:moveTo>
                    <a:pt x="118" y="32"/>
                  </a:moveTo>
                  <a:cubicBezTo>
                    <a:pt x="118" y="32"/>
                    <a:pt x="117" y="32"/>
                    <a:pt x="117" y="32"/>
                  </a:cubicBezTo>
                  <a:cubicBezTo>
                    <a:pt x="117" y="32"/>
                    <a:pt x="117" y="31"/>
                    <a:pt x="117" y="30"/>
                  </a:cubicBezTo>
                  <a:cubicBezTo>
                    <a:pt x="117" y="19"/>
                    <a:pt x="110" y="14"/>
                    <a:pt x="103" y="14"/>
                  </a:cubicBezTo>
                  <a:cubicBezTo>
                    <a:pt x="100" y="14"/>
                    <a:pt x="97" y="15"/>
                    <a:pt x="95" y="17"/>
                  </a:cubicBezTo>
                  <a:cubicBezTo>
                    <a:pt x="95" y="17"/>
                    <a:pt x="95" y="18"/>
                    <a:pt x="95" y="18"/>
                  </a:cubicBezTo>
                  <a:cubicBezTo>
                    <a:pt x="95" y="17"/>
                    <a:pt x="95" y="16"/>
                    <a:pt x="95" y="15"/>
                  </a:cubicBezTo>
                  <a:cubicBezTo>
                    <a:pt x="95" y="11"/>
                    <a:pt x="93" y="8"/>
                    <a:pt x="91" y="5"/>
                  </a:cubicBezTo>
                  <a:cubicBezTo>
                    <a:pt x="86" y="0"/>
                    <a:pt x="77" y="1"/>
                    <a:pt x="73" y="6"/>
                  </a:cubicBezTo>
                  <a:cubicBezTo>
                    <a:pt x="70" y="9"/>
                    <a:pt x="69" y="13"/>
                    <a:pt x="69" y="18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2" y="16"/>
                    <a:pt x="47" y="19"/>
                    <a:pt x="47" y="3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06"/>
                    <a:pt x="47" y="109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0" y="105"/>
                    <a:pt x="32" y="97"/>
                    <a:pt x="27" y="93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3" y="88"/>
                    <a:pt x="19" y="87"/>
                    <a:pt x="15" y="87"/>
                  </a:cubicBezTo>
                  <a:cubicBezTo>
                    <a:pt x="10" y="87"/>
                    <a:pt x="6" y="89"/>
                    <a:pt x="3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104"/>
                    <a:pt x="4" y="109"/>
                    <a:pt x="10" y="114"/>
                  </a:cubicBezTo>
                  <a:cubicBezTo>
                    <a:pt x="15" y="119"/>
                    <a:pt x="27" y="135"/>
                    <a:pt x="33" y="148"/>
                  </a:cubicBezTo>
                  <a:cubicBezTo>
                    <a:pt x="35" y="158"/>
                    <a:pt x="44" y="169"/>
                    <a:pt x="49" y="173"/>
                  </a:cubicBezTo>
                  <a:cubicBezTo>
                    <a:pt x="61" y="185"/>
                    <a:pt x="77" y="188"/>
                    <a:pt x="88" y="188"/>
                  </a:cubicBezTo>
                  <a:cubicBezTo>
                    <a:pt x="104" y="188"/>
                    <a:pt x="118" y="182"/>
                    <a:pt x="123" y="178"/>
                  </a:cubicBezTo>
                  <a:cubicBezTo>
                    <a:pt x="132" y="170"/>
                    <a:pt x="140" y="162"/>
                    <a:pt x="140" y="146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26"/>
                    <a:pt x="125" y="23"/>
                    <a:pt x="118" y="32"/>
                  </a:cubicBezTo>
                  <a:close/>
                  <a:moveTo>
                    <a:pt x="134" y="146"/>
                  </a:moveTo>
                  <a:cubicBezTo>
                    <a:pt x="134" y="159"/>
                    <a:pt x="127" y="167"/>
                    <a:pt x="119" y="174"/>
                  </a:cubicBezTo>
                  <a:cubicBezTo>
                    <a:pt x="116" y="177"/>
                    <a:pt x="103" y="182"/>
                    <a:pt x="88" y="182"/>
                  </a:cubicBezTo>
                  <a:cubicBezTo>
                    <a:pt x="78" y="182"/>
                    <a:pt x="64" y="180"/>
                    <a:pt x="52" y="169"/>
                  </a:cubicBezTo>
                  <a:cubicBezTo>
                    <a:pt x="47" y="164"/>
                    <a:pt x="40" y="155"/>
                    <a:pt x="39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2" y="132"/>
                    <a:pt x="19" y="116"/>
                    <a:pt x="14" y="110"/>
                  </a:cubicBezTo>
                  <a:cubicBezTo>
                    <a:pt x="9" y="105"/>
                    <a:pt x="6" y="102"/>
                    <a:pt x="6" y="98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9" y="94"/>
                    <a:pt x="12" y="92"/>
                    <a:pt x="15" y="92"/>
                  </a:cubicBezTo>
                  <a:cubicBezTo>
                    <a:pt x="17" y="92"/>
                    <a:pt x="19" y="93"/>
                    <a:pt x="22" y="95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8" y="101"/>
                    <a:pt x="36" y="110"/>
                    <a:pt x="44" y="115"/>
                  </a:cubicBezTo>
                  <a:cubicBezTo>
                    <a:pt x="45" y="116"/>
                    <a:pt x="47" y="116"/>
                    <a:pt x="48" y="116"/>
                  </a:cubicBezTo>
                  <a:cubicBezTo>
                    <a:pt x="49" y="116"/>
                    <a:pt x="52" y="116"/>
                    <a:pt x="53" y="111"/>
                  </a:cubicBezTo>
                  <a:cubicBezTo>
                    <a:pt x="53" y="109"/>
                    <a:pt x="53" y="107"/>
                    <a:pt x="53" y="10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22"/>
                    <a:pt x="67" y="22"/>
                    <a:pt x="67" y="33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7" y="89"/>
                    <a:pt x="67" y="97"/>
                    <a:pt x="71" y="97"/>
                  </a:cubicBezTo>
                  <a:cubicBezTo>
                    <a:pt x="75" y="97"/>
                    <a:pt x="75" y="93"/>
                    <a:pt x="75" y="9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4"/>
                    <a:pt x="75" y="11"/>
                    <a:pt x="77" y="10"/>
                  </a:cubicBezTo>
                  <a:cubicBezTo>
                    <a:pt x="79" y="7"/>
                    <a:pt x="84" y="7"/>
                    <a:pt x="87" y="9"/>
                  </a:cubicBezTo>
                  <a:cubicBezTo>
                    <a:pt x="88" y="11"/>
                    <a:pt x="89" y="13"/>
                    <a:pt x="89" y="15"/>
                  </a:cubicBezTo>
                  <a:cubicBezTo>
                    <a:pt x="89" y="27"/>
                    <a:pt x="89" y="61"/>
                    <a:pt x="89" y="7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9"/>
                    <a:pt x="89" y="95"/>
                    <a:pt x="93" y="95"/>
                  </a:cubicBezTo>
                  <a:cubicBezTo>
                    <a:pt x="97" y="95"/>
                    <a:pt x="97" y="89"/>
                    <a:pt x="97" y="86"/>
                  </a:cubicBezTo>
                  <a:cubicBezTo>
                    <a:pt x="97" y="84"/>
                    <a:pt x="97" y="80"/>
                    <a:pt x="97" y="75"/>
                  </a:cubicBezTo>
                  <a:cubicBezTo>
                    <a:pt x="97" y="60"/>
                    <a:pt x="97" y="36"/>
                    <a:pt x="97" y="30"/>
                  </a:cubicBezTo>
                  <a:cubicBezTo>
                    <a:pt x="96" y="26"/>
                    <a:pt x="97" y="23"/>
                    <a:pt x="99" y="21"/>
                  </a:cubicBezTo>
                  <a:cubicBezTo>
                    <a:pt x="103" y="17"/>
                    <a:pt x="111" y="20"/>
                    <a:pt x="111" y="30"/>
                  </a:cubicBezTo>
                  <a:cubicBezTo>
                    <a:pt x="112" y="38"/>
                    <a:pt x="112" y="66"/>
                    <a:pt x="112" y="81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7"/>
                    <a:pt x="114" y="98"/>
                    <a:pt x="116" y="98"/>
                  </a:cubicBezTo>
                  <a:cubicBezTo>
                    <a:pt x="120" y="98"/>
                    <a:pt x="120" y="93"/>
                    <a:pt x="120" y="91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0"/>
                    <a:pt x="121" y="37"/>
                    <a:pt x="122" y="35"/>
                  </a:cubicBezTo>
                  <a:cubicBezTo>
                    <a:pt x="126" y="31"/>
                    <a:pt x="134" y="33"/>
                    <a:pt x="134" y="47"/>
                  </a:cubicBezTo>
                  <a:lnTo>
                    <a:pt x="134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83"/>
            <p:cNvSpPr/>
            <p:nvPr/>
          </p:nvSpPr>
          <p:spPr bwMode="auto">
            <a:xfrm>
              <a:off x="1311276" y="1354139"/>
              <a:ext cx="276225" cy="376238"/>
            </a:xfrm>
            <a:custGeom>
              <a:avLst/>
              <a:gdLst>
                <a:gd name="T0" fmla="*/ 137 w 137"/>
                <a:gd name="T1" fmla="*/ 148 h 187"/>
                <a:gd name="T2" fmla="*/ 121 w 137"/>
                <a:gd name="T3" fmla="*/ 178 h 187"/>
                <a:gd name="T4" fmla="*/ 87 w 137"/>
                <a:gd name="T5" fmla="*/ 187 h 187"/>
                <a:gd name="T6" fmla="*/ 49 w 137"/>
                <a:gd name="T7" fmla="*/ 173 h 187"/>
                <a:gd name="T8" fmla="*/ 35 w 137"/>
                <a:gd name="T9" fmla="*/ 149 h 187"/>
                <a:gd name="T10" fmla="*/ 35 w 137"/>
                <a:gd name="T11" fmla="*/ 148 h 187"/>
                <a:gd name="T12" fmla="*/ 8 w 137"/>
                <a:gd name="T13" fmla="*/ 110 h 187"/>
                <a:gd name="T14" fmla="*/ 0 w 137"/>
                <a:gd name="T15" fmla="*/ 97 h 187"/>
                <a:gd name="T16" fmla="*/ 1 w 137"/>
                <a:gd name="T17" fmla="*/ 95 h 187"/>
                <a:gd name="T18" fmla="*/ 9 w 137"/>
                <a:gd name="T19" fmla="*/ 91 h 187"/>
                <a:gd name="T20" fmla="*/ 16 w 137"/>
                <a:gd name="T21" fmla="*/ 94 h 187"/>
                <a:gd name="T22" fmla="*/ 18 w 137"/>
                <a:gd name="T23" fmla="*/ 96 h 187"/>
                <a:gd name="T24" fmla="*/ 40 w 137"/>
                <a:gd name="T25" fmla="*/ 115 h 187"/>
                <a:gd name="T26" fmla="*/ 45 w 137"/>
                <a:gd name="T27" fmla="*/ 117 h 187"/>
                <a:gd name="T28" fmla="*/ 50 w 137"/>
                <a:gd name="T29" fmla="*/ 111 h 187"/>
                <a:gd name="T30" fmla="*/ 50 w 137"/>
                <a:gd name="T31" fmla="*/ 103 h 187"/>
                <a:gd name="T32" fmla="*/ 50 w 137"/>
                <a:gd name="T33" fmla="*/ 27 h 187"/>
                <a:gd name="T34" fmla="*/ 65 w 137"/>
                <a:gd name="T35" fmla="*/ 27 h 187"/>
                <a:gd name="T36" fmla="*/ 65 w 137"/>
                <a:gd name="T37" fmla="*/ 88 h 187"/>
                <a:gd name="T38" fmla="*/ 69 w 137"/>
                <a:gd name="T39" fmla="*/ 96 h 187"/>
                <a:gd name="T40" fmla="*/ 73 w 137"/>
                <a:gd name="T41" fmla="*/ 90 h 187"/>
                <a:gd name="T42" fmla="*/ 73 w 137"/>
                <a:gd name="T43" fmla="*/ 11 h 187"/>
                <a:gd name="T44" fmla="*/ 76 w 137"/>
                <a:gd name="T45" fmla="*/ 3 h 187"/>
                <a:gd name="T46" fmla="*/ 86 w 137"/>
                <a:gd name="T47" fmla="*/ 2 h 187"/>
                <a:gd name="T48" fmla="*/ 88 w 137"/>
                <a:gd name="T49" fmla="*/ 9 h 187"/>
                <a:gd name="T50" fmla="*/ 88 w 137"/>
                <a:gd name="T51" fmla="*/ 76 h 187"/>
                <a:gd name="T52" fmla="*/ 88 w 137"/>
                <a:gd name="T53" fmla="*/ 85 h 187"/>
                <a:gd name="T54" fmla="*/ 92 w 137"/>
                <a:gd name="T55" fmla="*/ 94 h 187"/>
                <a:gd name="T56" fmla="*/ 97 w 137"/>
                <a:gd name="T57" fmla="*/ 85 h 187"/>
                <a:gd name="T58" fmla="*/ 97 w 137"/>
                <a:gd name="T59" fmla="*/ 73 h 187"/>
                <a:gd name="T60" fmla="*/ 97 w 137"/>
                <a:gd name="T61" fmla="*/ 24 h 187"/>
                <a:gd name="T62" fmla="*/ 99 w 137"/>
                <a:gd name="T63" fmla="*/ 15 h 187"/>
                <a:gd name="T64" fmla="*/ 113 w 137"/>
                <a:gd name="T65" fmla="*/ 25 h 187"/>
                <a:gd name="T66" fmla="*/ 113 w 137"/>
                <a:gd name="T67" fmla="*/ 79 h 187"/>
                <a:gd name="T68" fmla="*/ 113 w 137"/>
                <a:gd name="T69" fmla="*/ 89 h 187"/>
                <a:gd name="T70" fmla="*/ 117 w 137"/>
                <a:gd name="T71" fmla="*/ 98 h 187"/>
                <a:gd name="T72" fmla="*/ 121 w 137"/>
                <a:gd name="T73" fmla="*/ 89 h 187"/>
                <a:gd name="T74" fmla="*/ 121 w 137"/>
                <a:gd name="T75" fmla="*/ 39 h 187"/>
                <a:gd name="T76" fmla="*/ 124 w 137"/>
                <a:gd name="T77" fmla="*/ 30 h 187"/>
                <a:gd name="T78" fmla="*/ 137 w 137"/>
                <a:gd name="T79" fmla="*/ 42 h 187"/>
                <a:gd name="T80" fmla="*/ 137 w 137"/>
                <a:gd name="T81" fmla="*/ 14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7" h="187">
                  <a:moveTo>
                    <a:pt x="137" y="148"/>
                  </a:moveTo>
                  <a:cubicBezTo>
                    <a:pt x="137" y="163"/>
                    <a:pt x="129" y="170"/>
                    <a:pt x="121" y="178"/>
                  </a:cubicBezTo>
                  <a:cubicBezTo>
                    <a:pt x="117" y="181"/>
                    <a:pt x="104" y="187"/>
                    <a:pt x="87" y="187"/>
                  </a:cubicBezTo>
                  <a:cubicBezTo>
                    <a:pt x="76" y="187"/>
                    <a:pt x="61" y="185"/>
                    <a:pt x="49" y="173"/>
                  </a:cubicBezTo>
                  <a:cubicBezTo>
                    <a:pt x="44" y="168"/>
                    <a:pt x="36" y="158"/>
                    <a:pt x="35" y="149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28" y="133"/>
                    <a:pt x="14" y="116"/>
                    <a:pt x="8" y="110"/>
                  </a:cubicBezTo>
                  <a:cubicBezTo>
                    <a:pt x="3" y="105"/>
                    <a:pt x="0" y="101"/>
                    <a:pt x="0" y="97"/>
                  </a:cubicBezTo>
                  <a:cubicBezTo>
                    <a:pt x="0" y="97"/>
                    <a:pt x="0" y="95"/>
                    <a:pt x="1" y="95"/>
                  </a:cubicBezTo>
                  <a:cubicBezTo>
                    <a:pt x="3" y="93"/>
                    <a:pt x="6" y="91"/>
                    <a:pt x="9" y="91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3" y="101"/>
                    <a:pt x="32" y="110"/>
                    <a:pt x="40" y="115"/>
                  </a:cubicBezTo>
                  <a:cubicBezTo>
                    <a:pt x="42" y="116"/>
                    <a:pt x="43" y="117"/>
                    <a:pt x="45" y="117"/>
                  </a:cubicBezTo>
                  <a:cubicBezTo>
                    <a:pt x="46" y="117"/>
                    <a:pt x="49" y="116"/>
                    <a:pt x="50" y="111"/>
                  </a:cubicBezTo>
                  <a:cubicBezTo>
                    <a:pt x="50" y="109"/>
                    <a:pt x="50" y="106"/>
                    <a:pt x="50" y="103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16"/>
                    <a:pt x="65" y="16"/>
                    <a:pt x="65" y="27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96"/>
                    <a:pt x="69" y="96"/>
                  </a:cubicBezTo>
                  <a:cubicBezTo>
                    <a:pt x="73" y="96"/>
                    <a:pt x="73" y="92"/>
                    <a:pt x="73" y="9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8"/>
                    <a:pt x="74" y="5"/>
                    <a:pt x="76" y="3"/>
                  </a:cubicBezTo>
                  <a:cubicBezTo>
                    <a:pt x="78" y="0"/>
                    <a:pt x="83" y="0"/>
                    <a:pt x="86" y="2"/>
                  </a:cubicBezTo>
                  <a:cubicBezTo>
                    <a:pt x="87" y="4"/>
                    <a:pt x="88" y="6"/>
                    <a:pt x="88" y="9"/>
                  </a:cubicBezTo>
                  <a:cubicBezTo>
                    <a:pt x="88" y="22"/>
                    <a:pt x="88" y="58"/>
                    <a:pt x="88" y="76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8"/>
                    <a:pt x="88" y="94"/>
                    <a:pt x="92" y="94"/>
                  </a:cubicBezTo>
                  <a:cubicBezTo>
                    <a:pt x="97" y="94"/>
                    <a:pt x="97" y="88"/>
                    <a:pt x="97" y="85"/>
                  </a:cubicBezTo>
                  <a:cubicBezTo>
                    <a:pt x="97" y="83"/>
                    <a:pt x="97" y="78"/>
                    <a:pt x="97" y="73"/>
                  </a:cubicBezTo>
                  <a:cubicBezTo>
                    <a:pt x="97" y="56"/>
                    <a:pt x="97" y="31"/>
                    <a:pt x="97" y="24"/>
                  </a:cubicBezTo>
                  <a:cubicBezTo>
                    <a:pt x="96" y="20"/>
                    <a:pt x="97" y="17"/>
                    <a:pt x="99" y="15"/>
                  </a:cubicBezTo>
                  <a:cubicBezTo>
                    <a:pt x="103" y="11"/>
                    <a:pt x="112" y="14"/>
                    <a:pt x="113" y="25"/>
                  </a:cubicBezTo>
                  <a:cubicBezTo>
                    <a:pt x="113" y="33"/>
                    <a:pt x="113" y="63"/>
                    <a:pt x="113" y="7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96"/>
                    <a:pt x="115" y="98"/>
                    <a:pt x="117" y="98"/>
                  </a:cubicBezTo>
                  <a:cubicBezTo>
                    <a:pt x="121" y="98"/>
                    <a:pt x="121" y="92"/>
                    <a:pt x="121" y="89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1" y="35"/>
                    <a:pt x="122" y="32"/>
                    <a:pt x="124" y="30"/>
                  </a:cubicBezTo>
                  <a:cubicBezTo>
                    <a:pt x="128" y="25"/>
                    <a:pt x="137" y="27"/>
                    <a:pt x="137" y="42"/>
                  </a:cubicBezTo>
                  <a:lnTo>
                    <a:pt x="137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84"/>
            <p:cNvSpPr/>
            <p:nvPr/>
          </p:nvSpPr>
          <p:spPr bwMode="auto">
            <a:xfrm>
              <a:off x="6254751" y="2068514"/>
              <a:ext cx="392113" cy="125413"/>
            </a:xfrm>
            <a:custGeom>
              <a:avLst/>
              <a:gdLst>
                <a:gd name="T0" fmla="*/ 123 w 247"/>
                <a:gd name="T1" fmla="*/ 24 h 79"/>
                <a:gd name="T2" fmla="*/ 61 w 247"/>
                <a:gd name="T3" fmla="*/ 24 h 79"/>
                <a:gd name="T4" fmla="*/ 61 w 247"/>
                <a:gd name="T5" fmla="*/ 0 h 79"/>
                <a:gd name="T6" fmla="*/ 0 w 247"/>
                <a:gd name="T7" fmla="*/ 38 h 79"/>
                <a:gd name="T8" fmla="*/ 61 w 247"/>
                <a:gd name="T9" fmla="*/ 79 h 79"/>
                <a:gd name="T10" fmla="*/ 61 w 247"/>
                <a:gd name="T11" fmla="*/ 55 h 79"/>
                <a:gd name="T12" fmla="*/ 126 w 247"/>
                <a:gd name="T13" fmla="*/ 55 h 79"/>
                <a:gd name="T14" fmla="*/ 188 w 247"/>
                <a:gd name="T15" fmla="*/ 55 h 79"/>
                <a:gd name="T16" fmla="*/ 188 w 247"/>
                <a:gd name="T17" fmla="*/ 79 h 79"/>
                <a:gd name="T18" fmla="*/ 247 w 247"/>
                <a:gd name="T19" fmla="*/ 39 h 79"/>
                <a:gd name="T20" fmla="*/ 188 w 247"/>
                <a:gd name="T21" fmla="*/ 0 h 79"/>
                <a:gd name="T22" fmla="*/ 188 w 247"/>
                <a:gd name="T23" fmla="*/ 24 h 79"/>
                <a:gd name="T24" fmla="*/ 123 w 247"/>
                <a:gd name="T25" fmla="*/ 2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7" h="79">
                  <a:moveTo>
                    <a:pt x="123" y="24"/>
                  </a:moveTo>
                  <a:lnTo>
                    <a:pt x="61" y="24"/>
                  </a:lnTo>
                  <a:lnTo>
                    <a:pt x="61" y="0"/>
                  </a:lnTo>
                  <a:lnTo>
                    <a:pt x="0" y="38"/>
                  </a:lnTo>
                  <a:lnTo>
                    <a:pt x="61" y="79"/>
                  </a:lnTo>
                  <a:lnTo>
                    <a:pt x="61" y="55"/>
                  </a:lnTo>
                  <a:lnTo>
                    <a:pt x="126" y="55"/>
                  </a:lnTo>
                  <a:lnTo>
                    <a:pt x="188" y="55"/>
                  </a:lnTo>
                  <a:lnTo>
                    <a:pt x="188" y="79"/>
                  </a:lnTo>
                  <a:lnTo>
                    <a:pt x="247" y="39"/>
                  </a:lnTo>
                  <a:lnTo>
                    <a:pt x="188" y="0"/>
                  </a:lnTo>
                  <a:lnTo>
                    <a:pt x="188" y="24"/>
                  </a:lnTo>
                  <a:lnTo>
                    <a:pt x="12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85"/>
            <p:cNvSpPr/>
            <p:nvPr/>
          </p:nvSpPr>
          <p:spPr bwMode="auto">
            <a:xfrm>
              <a:off x="7154863" y="2682876"/>
              <a:ext cx="206375" cy="142875"/>
            </a:xfrm>
            <a:custGeom>
              <a:avLst/>
              <a:gdLst>
                <a:gd name="T0" fmla="*/ 85 w 130"/>
                <a:gd name="T1" fmla="*/ 25 h 90"/>
                <a:gd name="T2" fmla="*/ 39 w 130"/>
                <a:gd name="T3" fmla="*/ 25 h 90"/>
                <a:gd name="T4" fmla="*/ 17 w 130"/>
                <a:gd name="T5" fmla="*/ 0 h 90"/>
                <a:gd name="T6" fmla="*/ 0 w 130"/>
                <a:gd name="T7" fmla="*/ 18 h 90"/>
                <a:gd name="T8" fmla="*/ 39 w 130"/>
                <a:gd name="T9" fmla="*/ 58 h 90"/>
                <a:gd name="T10" fmla="*/ 85 w 130"/>
                <a:gd name="T11" fmla="*/ 58 h 90"/>
                <a:gd name="T12" fmla="*/ 85 w 130"/>
                <a:gd name="T13" fmla="*/ 90 h 90"/>
                <a:gd name="T14" fmla="*/ 130 w 130"/>
                <a:gd name="T15" fmla="*/ 47 h 90"/>
                <a:gd name="T16" fmla="*/ 85 w 130"/>
                <a:gd name="T17" fmla="*/ 2 h 90"/>
                <a:gd name="T18" fmla="*/ 85 w 130"/>
                <a:gd name="T19" fmla="*/ 2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90">
                  <a:moveTo>
                    <a:pt x="85" y="25"/>
                  </a:moveTo>
                  <a:lnTo>
                    <a:pt x="39" y="25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39" y="58"/>
                  </a:lnTo>
                  <a:lnTo>
                    <a:pt x="85" y="58"/>
                  </a:lnTo>
                  <a:lnTo>
                    <a:pt x="85" y="90"/>
                  </a:lnTo>
                  <a:lnTo>
                    <a:pt x="130" y="47"/>
                  </a:lnTo>
                  <a:lnTo>
                    <a:pt x="85" y="2"/>
                  </a:lnTo>
                  <a:lnTo>
                    <a:pt x="8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Freeform 86"/>
            <p:cNvSpPr/>
            <p:nvPr/>
          </p:nvSpPr>
          <p:spPr bwMode="auto">
            <a:xfrm>
              <a:off x="6969126" y="2533651"/>
              <a:ext cx="396875" cy="241300"/>
            </a:xfrm>
            <a:custGeom>
              <a:avLst/>
              <a:gdLst>
                <a:gd name="T0" fmla="*/ 250 w 250"/>
                <a:gd name="T1" fmla="*/ 42 h 152"/>
                <a:gd name="T2" fmla="*/ 203 w 250"/>
                <a:gd name="T3" fmla="*/ 0 h 152"/>
                <a:gd name="T4" fmla="*/ 203 w 250"/>
                <a:gd name="T5" fmla="*/ 32 h 152"/>
                <a:gd name="T6" fmla="*/ 157 w 250"/>
                <a:gd name="T7" fmla="*/ 32 h 152"/>
                <a:gd name="T8" fmla="*/ 66 w 250"/>
                <a:gd name="T9" fmla="*/ 123 h 152"/>
                <a:gd name="T10" fmla="*/ 0 w 250"/>
                <a:gd name="T11" fmla="*/ 123 h 152"/>
                <a:gd name="T12" fmla="*/ 0 w 250"/>
                <a:gd name="T13" fmla="*/ 152 h 152"/>
                <a:gd name="T14" fmla="*/ 66 w 250"/>
                <a:gd name="T15" fmla="*/ 152 h 152"/>
                <a:gd name="T16" fmla="*/ 157 w 250"/>
                <a:gd name="T17" fmla="*/ 62 h 152"/>
                <a:gd name="T18" fmla="*/ 203 w 250"/>
                <a:gd name="T19" fmla="*/ 62 h 152"/>
                <a:gd name="T20" fmla="*/ 203 w 250"/>
                <a:gd name="T21" fmla="*/ 86 h 152"/>
                <a:gd name="T22" fmla="*/ 250 w 250"/>
                <a:gd name="T23" fmla="*/ 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0" h="152">
                  <a:moveTo>
                    <a:pt x="250" y="42"/>
                  </a:moveTo>
                  <a:lnTo>
                    <a:pt x="203" y="0"/>
                  </a:lnTo>
                  <a:lnTo>
                    <a:pt x="203" y="32"/>
                  </a:lnTo>
                  <a:lnTo>
                    <a:pt x="157" y="32"/>
                  </a:lnTo>
                  <a:lnTo>
                    <a:pt x="66" y="123"/>
                  </a:lnTo>
                  <a:lnTo>
                    <a:pt x="0" y="123"/>
                  </a:lnTo>
                  <a:lnTo>
                    <a:pt x="0" y="152"/>
                  </a:lnTo>
                  <a:lnTo>
                    <a:pt x="66" y="152"/>
                  </a:lnTo>
                  <a:lnTo>
                    <a:pt x="157" y="62"/>
                  </a:lnTo>
                  <a:lnTo>
                    <a:pt x="203" y="62"/>
                  </a:lnTo>
                  <a:lnTo>
                    <a:pt x="203" y="86"/>
                  </a:lnTo>
                  <a:lnTo>
                    <a:pt x="25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Freeform 87"/>
            <p:cNvSpPr/>
            <p:nvPr/>
          </p:nvSpPr>
          <p:spPr bwMode="auto">
            <a:xfrm>
              <a:off x="6969126" y="2584451"/>
              <a:ext cx="174625" cy="87313"/>
            </a:xfrm>
            <a:custGeom>
              <a:avLst/>
              <a:gdLst>
                <a:gd name="T0" fmla="*/ 65 w 110"/>
                <a:gd name="T1" fmla="*/ 26 h 55"/>
                <a:gd name="T2" fmla="*/ 93 w 110"/>
                <a:gd name="T3" fmla="*/ 55 h 55"/>
                <a:gd name="T4" fmla="*/ 110 w 110"/>
                <a:gd name="T5" fmla="*/ 36 h 55"/>
                <a:gd name="T6" fmla="*/ 77 w 110"/>
                <a:gd name="T7" fmla="*/ 0 h 55"/>
                <a:gd name="T8" fmla="*/ 0 w 110"/>
                <a:gd name="T9" fmla="*/ 0 h 55"/>
                <a:gd name="T10" fmla="*/ 0 w 110"/>
                <a:gd name="T11" fmla="*/ 26 h 55"/>
                <a:gd name="T12" fmla="*/ 65 w 110"/>
                <a:gd name="T1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5">
                  <a:moveTo>
                    <a:pt x="65" y="26"/>
                  </a:moveTo>
                  <a:lnTo>
                    <a:pt x="93" y="55"/>
                  </a:lnTo>
                  <a:lnTo>
                    <a:pt x="110" y="36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6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88"/>
            <p:cNvSpPr>
              <a:spLocks noEditPoints="1"/>
            </p:cNvSpPr>
            <p:nvPr/>
          </p:nvSpPr>
          <p:spPr bwMode="auto">
            <a:xfrm>
              <a:off x="4130676" y="1352551"/>
              <a:ext cx="376238" cy="377825"/>
            </a:xfrm>
            <a:custGeom>
              <a:avLst/>
              <a:gdLst>
                <a:gd name="T0" fmla="*/ 108 w 187"/>
                <a:gd name="T1" fmla="*/ 1 h 188"/>
                <a:gd name="T2" fmla="*/ 93 w 187"/>
                <a:gd name="T3" fmla="*/ 0 h 188"/>
                <a:gd name="T4" fmla="*/ 0 w 187"/>
                <a:gd name="T5" fmla="*/ 94 h 188"/>
                <a:gd name="T6" fmla="*/ 93 w 187"/>
                <a:gd name="T7" fmla="*/ 188 h 188"/>
                <a:gd name="T8" fmla="*/ 108 w 187"/>
                <a:gd name="T9" fmla="*/ 187 h 188"/>
                <a:gd name="T10" fmla="*/ 187 w 187"/>
                <a:gd name="T11" fmla="*/ 94 h 188"/>
                <a:gd name="T12" fmla="*/ 108 w 187"/>
                <a:gd name="T13" fmla="*/ 1 h 188"/>
                <a:gd name="T14" fmla="*/ 21 w 187"/>
                <a:gd name="T15" fmla="*/ 94 h 188"/>
                <a:gd name="T16" fmla="*/ 93 w 187"/>
                <a:gd name="T17" fmla="*/ 22 h 188"/>
                <a:gd name="T18" fmla="*/ 109 w 187"/>
                <a:gd name="T19" fmla="*/ 23 h 188"/>
                <a:gd name="T20" fmla="*/ 133 w 187"/>
                <a:gd name="T21" fmla="*/ 34 h 188"/>
                <a:gd name="T22" fmla="*/ 109 w 187"/>
                <a:gd name="T23" fmla="*/ 58 h 188"/>
                <a:gd name="T24" fmla="*/ 33 w 187"/>
                <a:gd name="T25" fmla="*/ 134 h 188"/>
                <a:gd name="T26" fmla="*/ 21 w 187"/>
                <a:gd name="T27" fmla="*/ 94 h 188"/>
                <a:gd name="T28" fmla="*/ 109 w 187"/>
                <a:gd name="T29" fmla="*/ 165 h 188"/>
                <a:gd name="T30" fmla="*/ 93 w 187"/>
                <a:gd name="T31" fmla="*/ 166 h 188"/>
                <a:gd name="T32" fmla="*/ 53 w 187"/>
                <a:gd name="T33" fmla="*/ 154 h 188"/>
                <a:gd name="T34" fmla="*/ 109 w 187"/>
                <a:gd name="T35" fmla="*/ 98 h 188"/>
                <a:gd name="T36" fmla="*/ 153 w 187"/>
                <a:gd name="T37" fmla="*/ 54 h 188"/>
                <a:gd name="T38" fmla="*/ 165 w 187"/>
                <a:gd name="T39" fmla="*/ 94 h 188"/>
                <a:gd name="T40" fmla="*/ 109 w 187"/>
                <a:gd name="T41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7" h="188">
                  <a:moveTo>
                    <a:pt x="108" y="1"/>
                  </a:moveTo>
                  <a:cubicBezTo>
                    <a:pt x="103" y="0"/>
                    <a:pt x="98" y="0"/>
                    <a:pt x="93" y="0"/>
                  </a:cubicBezTo>
                  <a:cubicBezTo>
                    <a:pt x="41" y="0"/>
                    <a:pt x="0" y="42"/>
                    <a:pt x="0" y="94"/>
                  </a:cubicBezTo>
                  <a:cubicBezTo>
                    <a:pt x="0" y="146"/>
                    <a:pt x="41" y="188"/>
                    <a:pt x="93" y="188"/>
                  </a:cubicBezTo>
                  <a:cubicBezTo>
                    <a:pt x="98" y="188"/>
                    <a:pt x="103" y="188"/>
                    <a:pt x="108" y="187"/>
                  </a:cubicBezTo>
                  <a:cubicBezTo>
                    <a:pt x="153" y="180"/>
                    <a:pt x="187" y="141"/>
                    <a:pt x="187" y="94"/>
                  </a:cubicBezTo>
                  <a:cubicBezTo>
                    <a:pt x="187" y="47"/>
                    <a:pt x="153" y="8"/>
                    <a:pt x="108" y="1"/>
                  </a:cubicBezTo>
                  <a:close/>
                  <a:moveTo>
                    <a:pt x="21" y="94"/>
                  </a:moveTo>
                  <a:cubicBezTo>
                    <a:pt x="21" y="54"/>
                    <a:pt x="54" y="22"/>
                    <a:pt x="93" y="22"/>
                  </a:cubicBezTo>
                  <a:cubicBezTo>
                    <a:pt x="99" y="22"/>
                    <a:pt x="104" y="22"/>
                    <a:pt x="109" y="23"/>
                  </a:cubicBezTo>
                  <a:cubicBezTo>
                    <a:pt x="118" y="25"/>
                    <a:pt x="126" y="29"/>
                    <a:pt x="133" y="34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26" y="123"/>
                    <a:pt x="21" y="109"/>
                    <a:pt x="21" y="94"/>
                  </a:cubicBezTo>
                  <a:close/>
                  <a:moveTo>
                    <a:pt x="109" y="165"/>
                  </a:moveTo>
                  <a:cubicBezTo>
                    <a:pt x="104" y="166"/>
                    <a:pt x="99" y="166"/>
                    <a:pt x="93" y="166"/>
                  </a:cubicBezTo>
                  <a:cubicBezTo>
                    <a:pt x="78" y="166"/>
                    <a:pt x="65" y="162"/>
                    <a:pt x="53" y="154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61" y="65"/>
                    <a:pt x="165" y="79"/>
                    <a:pt x="165" y="94"/>
                  </a:cubicBezTo>
                  <a:cubicBezTo>
                    <a:pt x="165" y="128"/>
                    <a:pt x="141" y="157"/>
                    <a:pt x="109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89"/>
            <p:cNvSpPr>
              <a:spLocks noEditPoints="1"/>
            </p:cNvSpPr>
            <p:nvPr/>
          </p:nvSpPr>
          <p:spPr bwMode="auto">
            <a:xfrm>
              <a:off x="10069513" y="2771776"/>
              <a:ext cx="93663" cy="93663"/>
            </a:xfrm>
            <a:custGeom>
              <a:avLst/>
              <a:gdLst>
                <a:gd name="T0" fmla="*/ 26 w 46"/>
                <a:gd name="T1" fmla="*/ 1 h 47"/>
                <a:gd name="T2" fmla="*/ 23 w 46"/>
                <a:gd name="T3" fmla="*/ 0 h 47"/>
                <a:gd name="T4" fmla="*/ 0 w 46"/>
                <a:gd name="T5" fmla="*/ 24 h 47"/>
                <a:gd name="T6" fmla="*/ 23 w 46"/>
                <a:gd name="T7" fmla="*/ 47 h 47"/>
                <a:gd name="T8" fmla="*/ 26 w 46"/>
                <a:gd name="T9" fmla="*/ 46 h 47"/>
                <a:gd name="T10" fmla="*/ 46 w 46"/>
                <a:gd name="T11" fmla="*/ 24 h 47"/>
                <a:gd name="T12" fmla="*/ 26 w 46"/>
                <a:gd name="T13" fmla="*/ 1 h 47"/>
                <a:gd name="T14" fmla="*/ 5 w 46"/>
                <a:gd name="T15" fmla="*/ 24 h 47"/>
                <a:gd name="T16" fmla="*/ 23 w 46"/>
                <a:gd name="T17" fmla="*/ 6 h 47"/>
                <a:gd name="T18" fmla="*/ 27 w 46"/>
                <a:gd name="T19" fmla="*/ 6 h 47"/>
                <a:gd name="T20" fmla="*/ 32 w 46"/>
                <a:gd name="T21" fmla="*/ 9 h 47"/>
                <a:gd name="T22" fmla="*/ 27 w 46"/>
                <a:gd name="T23" fmla="*/ 15 h 47"/>
                <a:gd name="T24" fmla="*/ 8 w 46"/>
                <a:gd name="T25" fmla="*/ 33 h 47"/>
                <a:gd name="T26" fmla="*/ 5 w 46"/>
                <a:gd name="T27" fmla="*/ 24 h 47"/>
                <a:gd name="T28" fmla="*/ 27 w 46"/>
                <a:gd name="T29" fmla="*/ 41 h 47"/>
                <a:gd name="T30" fmla="*/ 23 w 46"/>
                <a:gd name="T31" fmla="*/ 41 h 47"/>
                <a:gd name="T32" fmla="*/ 13 w 46"/>
                <a:gd name="T33" fmla="*/ 38 h 47"/>
                <a:gd name="T34" fmla="*/ 27 w 46"/>
                <a:gd name="T35" fmla="*/ 25 h 47"/>
                <a:gd name="T36" fmla="*/ 37 w 46"/>
                <a:gd name="T37" fmla="*/ 14 h 47"/>
                <a:gd name="T38" fmla="*/ 40 w 46"/>
                <a:gd name="T39" fmla="*/ 24 h 47"/>
                <a:gd name="T40" fmla="*/ 27 w 46"/>
                <a:gd name="T4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7">
                  <a:moveTo>
                    <a:pt x="26" y="1"/>
                  </a:moveTo>
                  <a:cubicBezTo>
                    <a:pt x="25" y="1"/>
                    <a:pt x="24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6"/>
                    <a:pt x="10" y="47"/>
                    <a:pt x="23" y="47"/>
                  </a:cubicBezTo>
                  <a:cubicBezTo>
                    <a:pt x="24" y="47"/>
                    <a:pt x="25" y="47"/>
                    <a:pt x="26" y="46"/>
                  </a:cubicBezTo>
                  <a:cubicBezTo>
                    <a:pt x="37" y="45"/>
                    <a:pt x="46" y="35"/>
                    <a:pt x="46" y="24"/>
                  </a:cubicBezTo>
                  <a:cubicBezTo>
                    <a:pt x="46" y="12"/>
                    <a:pt x="37" y="3"/>
                    <a:pt x="26" y="1"/>
                  </a:cubicBezTo>
                  <a:close/>
                  <a:moveTo>
                    <a:pt x="5" y="24"/>
                  </a:moveTo>
                  <a:cubicBezTo>
                    <a:pt x="5" y="14"/>
                    <a:pt x="13" y="6"/>
                    <a:pt x="23" y="6"/>
                  </a:cubicBezTo>
                  <a:cubicBezTo>
                    <a:pt x="24" y="6"/>
                    <a:pt x="25" y="6"/>
                    <a:pt x="27" y="6"/>
                  </a:cubicBezTo>
                  <a:cubicBezTo>
                    <a:pt x="29" y="7"/>
                    <a:pt x="31" y="8"/>
                    <a:pt x="32" y="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1"/>
                    <a:pt x="5" y="27"/>
                    <a:pt x="5" y="24"/>
                  </a:cubicBezTo>
                  <a:close/>
                  <a:moveTo>
                    <a:pt x="27" y="41"/>
                  </a:moveTo>
                  <a:cubicBezTo>
                    <a:pt x="25" y="41"/>
                    <a:pt x="24" y="41"/>
                    <a:pt x="23" y="41"/>
                  </a:cubicBezTo>
                  <a:cubicBezTo>
                    <a:pt x="19" y="41"/>
                    <a:pt x="16" y="40"/>
                    <a:pt x="13" y="38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9" y="17"/>
                    <a:pt x="40" y="20"/>
                    <a:pt x="40" y="24"/>
                  </a:cubicBezTo>
                  <a:cubicBezTo>
                    <a:pt x="40" y="32"/>
                    <a:pt x="34" y="39"/>
                    <a:pt x="2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7061201" y="5308601"/>
              <a:ext cx="203200" cy="180975"/>
            </a:xfrm>
            <a:custGeom>
              <a:avLst/>
              <a:gdLst>
                <a:gd name="T0" fmla="*/ 38 w 101"/>
                <a:gd name="T1" fmla="*/ 90 h 90"/>
                <a:gd name="T2" fmla="*/ 51 w 101"/>
                <a:gd name="T3" fmla="*/ 86 h 90"/>
                <a:gd name="T4" fmla="*/ 63 w 101"/>
                <a:gd name="T5" fmla="*/ 90 h 90"/>
                <a:gd name="T6" fmla="*/ 81 w 101"/>
                <a:gd name="T7" fmla="*/ 58 h 90"/>
                <a:gd name="T8" fmla="*/ 101 w 101"/>
                <a:gd name="T9" fmla="*/ 26 h 90"/>
                <a:gd name="T10" fmla="*/ 0 w 101"/>
                <a:gd name="T11" fmla="*/ 26 h 90"/>
                <a:gd name="T12" fmla="*/ 20 w 101"/>
                <a:gd name="T13" fmla="*/ 59 h 90"/>
                <a:gd name="T14" fmla="*/ 38 w 101"/>
                <a:gd name="T1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90">
                  <a:moveTo>
                    <a:pt x="38" y="90"/>
                  </a:moveTo>
                  <a:cubicBezTo>
                    <a:pt x="42" y="88"/>
                    <a:pt x="46" y="86"/>
                    <a:pt x="51" y="86"/>
                  </a:cubicBezTo>
                  <a:cubicBezTo>
                    <a:pt x="55" y="86"/>
                    <a:pt x="59" y="87"/>
                    <a:pt x="63" y="90"/>
                  </a:cubicBezTo>
                  <a:cubicBezTo>
                    <a:pt x="69" y="79"/>
                    <a:pt x="75" y="69"/>
                    <a:pt x="81" y="58"/>
                  </a:cubicBezTo>
                  <a:cubicBezTo>
                    <a:pt x="88" y="47"/>
                    <a:pt x="95" y="37"/>
                    <a:pt x="101" y="26"/>
                  </a:cubicBezTo>
                  <a:cubicBezTo>
                    <a:pt x="81" y="16"/>
                    <a:pt x="48" y="0"/>
                    <a:pt x="0" y="26"/>
                  </a:cubicBezTo>
                  <a:cubicBezTo>
                    <a:pt x="7" y="37"/>
                    <a:pt x="13" y="48"/>
                    <a:pt x="20" y="59"/>
                  </a:cubicBezTo>
                  <a:cubicBezTo>
                    <a:pt x="26" y="69"/>
                    <a:pt x="32" y="80"/>
                    <a:pt x="3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6954838" y="5522914"/>
              <a:ext cx="193675" cy="176213"/>
            </a:xfrm>
            <a:custGeom>
              <a:avLst/>
              <a:gdLst>
                <a:gd name="T0" fmla="*/ 90 w 96"/>
                <a:gd name="T1" fmla="*/ 15 h 87"/>
                <a:gd name="T2" fmla="*/ 89 w 96"/>
                <a:gd name="T3" fmla="*/ 14 h 87"/>
                <a:gd name="T4" fmla="*/ 87 w 96"/>
                <a:gd name="T5" fmla="*/ 12 h 87"/>
                <a:gd name="T6" fmla="*/ 83 w 96"/>
                <a:gd name="T7" fmla="*/ 0 h 87"/>
                <a:gd name="T8" fmla="*/ 46 w 96"/>
                <a:gd name="T9" fmla="*/ 0 h 87"/>
                <a:gd name="T10" fmla="*/ 8 w 96"/>
                <a:gd name="T11" fmla="*/ 0 h 87"/>
                <a:gd name="T12" fmla="*/ 60 w 96"/>
                <a:gd name="T13" fmla="*/ 87 h 87"/>
                <a:gd name="T14" fmla="*/ 77 w 96"/>
                <a:gd name="T15" fmla="*/ 53 h 87"/>
                <a:gd name="T16" fmla="*/ 96 w 96"/>
                <a:gd name="T17" fmla="*/ 19 h 87"/>
                <a:gd name="T18" fmla="*/ 91 w 96"/>
                <a:gd name="T19" fmla="*/ 16 h 87"/>
                <a:gd name="T20" fmla="*/ 90 w 96"/>
                <a:gd name="T21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87">
                  <a:moveTo>
                    <a:pt x="90" y="15"/>
                  </a:moveTo>
                  <a:cubicBezTo>
                    <a:pt x="89" y="14"/>
                    <a:pt x="89" y="14"/>
                    <a:pt x="89" y="14"/>
                  </a:cubicBezTo>
                  <a:cubicBezTo>
                    <a:pt x="88" y="13"/>
                    <a:pt x="88" y="13"/>
                    <a:pt x="87" y="12"/>
                  </a:cubicBezTo>
                  <a:cubicBezTo>
                    <a:pt x="85" y="8"/>
                    <a:pt x="83" y="4"/>
                    <a:pt x="83" y="0"/>
                  </a:cubicBezTo>
                  <a:cubicBezTo>
                    <a:pt x="71" y="0"/>
                    <a:pt x="59" y="0"/>
                    <a:pt x="46" y="0"/>
                  </a:cubicBezTo>
                  <a:cubicBezTo>
                    <a:pt x="34" y="0"/>
                    <a:pt x="21" y="0"/>
                    <a:pt x="8" y="0"/>
                  </a:cubicBezTo>
                  <a:cubicBezTo>
                    <a:pt x="0" y="37"/>
                    <a:pt x="30" y="78"/>
                    <a:pt x="60" y="87"/>
                  </a:cubicBezTo>
                  <a:cubicBezTo>
                    <a:pt x="66" y="76"/>
                    <a:pt x="72" y="64"/>
                    <a:pt x="77" y="53"/>
                  </a:cubicBezTo>
                  <a:cubicBezTo>
                    <a:pt x="83" y="41"/>
                    <a:pt x="89" y="29"/>
                    <a:pt x="96" y="19"/>
                  </a:cubicBezTo>
                  <a:cubicBezTo>
                    <a:pt x="94" y="18"/>
                    <a:pt x="93" y="17"/>
                    <a:pt x="91" y="16"/>
                  </a:cubicBezTo>
                  <a:cubicBezTo>
                    <a:pt x="91" y="15"/>
                    <a:pt x="90" y="15"/>
                    <a:pt x="9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92"/>
            <p:cNvSpPr/>
            <p:nvPr/>
          </p:nvSpPr>
          <p:spPr bwMode="auto">
            <a:xfrm>
              <a:off x="7178676" y="5522914"/>
              <a:ext cx="190500" cy="176213"/>
            </a:xfrm>
            <a:custGeom>
              <a:avLst/>
              <a:gdLst>
                <a:gd name="T0" fmla="*/ 88 w 95"/>
                <a:gd name="T1" fmla="*/ 0 h 87"/>
                <a:gd name="T2" fmla="*/ 50 w 95"/>
                <a:gd name="T3" fmla="*/ 0 h 87"/>
                <a:gd name="T4" fmla="*/ 13 w 95"/>
                <a:gd name="T5" fmla="*/ 0 h 87"/>
                <a:gd name="T6" fmla="*/ 0 w 95"/>
                <a:gd name="T7" fmla="*/ 19 h 87"/>
                <a:gd name="T8" fmla="*/ 18 w 95"/>
                <a:gd name="T9" fmla="*/ 53 h 87"/>
                <a:gd name="T10" fmla="*/ 37 w 95"/>
                <a:gd name="T11" fmla="*/ 87 h 87"/>
                <a:gd name="T12" fmla="*/ 88 w 95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7">
                  <a:moveTo>
                    <a:pt x="88" y="0"/>
                  </a:moveTo>
                  <a:cubicBezTo>
                    <a:pt x="76" y="0"/>
                    <a:pt x="63" y="0"/>
                    <a:pt x="50" y="0"/>
                  </a:cubicBezTo>
                  <a:cubicBezTo>
                    <a:pt x="38" y="0"/>
                    <a:pt x="25" y="0"/>
                    <a:pt x="13" y="0"/>
                  </a:cubicBezTo>
                  <a:cubicBezTo>
                    <a:pt x="13" y="9"/>
                    <a:pt x="8" y="16"/>
                    <a:pt x="0" y="19"/>
                  </a:cubicBezTo>
                  <a:cubicBezTo>
                    <a:pt x="6" y="30"/>
                    <a:pt x="12" y="42"/>
                    <a:pt x="18" y="53"/>
                  </a:cubicBezTo>
                  <a:cubicBezTo>
                    <a:pt x="25" y="65"/>
                    <a:pt x="31" y="76"/>
                    <a:pt x="37" y="87"/>
                  </a:cubicBezTo>
                  <a:cubicBezTo>
                    <a:pt x="78" y="76"/>
                    <a:pt x="95" y="31"/>
                    <a:pt x="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Oval 93"/>
            <p:cNvSpPr>
              <a:spLocks noChangeArrowheads="1"/>
            </p:cNvSpPr>
            <p:nvPr/>
          </p:nvSpPr>
          <p:spPr bwMode="auto">
            <a:xfrm>
              <a:off x="7135813" y="5497514"/>
              <a:ext cx="55563" cy="52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94"/>
            <p:cNvSpPr/>
            <p:nvPr/>
          </p:nvSpPr>
          <p:spPr bwMode="auto">
            <a:xfrm>
              <a:off x="5546726" y="4191001"/>
              <a:ext cx="381000" cy="377825"/>
            </a:xfrm>
            <a:custGeom>
              <a:avLst/>
              <a:gdLst>
                <a:gd name="T0" fmla="*/ 189 w 189"/>
                <a:gd name="T1" fmla="*/ 56 h 188"/>
                <a:gd name="T2" fmla="*/ 127 w 189"/>
                <a:gd name="T3" fmla="*/ 30 h 188"/>
                <a:gd name="T4" fmla="*/ 127 w 189"/>
                <a:gd name="T5" fmla="*/ 0 h 188"/>
                <a:gd name="T6" fmla="*/ 120 w 189"/>
                <a:gd name="T7" fmla="*/ 30 h 188"/>
                <a:gd name="T8" fmla="*/ 111 w 189"/>
                <a:gd name="T9" fmla="*/ 0 h 188"/>
                <a:gd name="T10" fmla="*/ 104 w 189"/>
                <a:gd name="T11" fmla="*/ 30 h 188"/>
                <a:gd name="T12" fmla="*/ 95 w 189"/>
                <a:gd name="T13" fmla="*/ 0 h 188"/>
                <a:gd name="T14" fmla="*/ 88 w 189"/>
                <a:gd name="T15" fmla="*/ 30 h 188"/>
                <a:gd name="T16" fmla="*/ 79 w 189"/>
                <a:gd name="T17" fmla="*/ 0 h 188"/>
                <a:gd name="T18" fmla="*/ 72 w 189"/>
                <a:gd name="T19" fmla="*/ 30 h 188"/>
                <a:gd name="T20" fmla="*/ 62 w 189"/>
                <a:gd name="T21" fmla="*/ 0 h 188"/>
                <a:gd name="T22" fmla="*/ 56 w 189"/>
                <a:gd name="T23" fmla="*/ 30 h 188"/>
                <a:gd name="T24" fmla="*/ 0 w 189"/>
                <a:gd name="T25" fmla="*/ 56 h 188"/>
                <a:gd name="T26" fmla="*/ 27 w 189"/>
                <a:gd name="T27" fmla="*/ 63 h 188"/>
                <a:gd name="T28" fmla="*/ 0 w 189"/>
                <a:gd name="T29" fmla="*/ 72 h 188"/>
                <a:gd name="T30" fmla="*/ 27 w 189"/>
                <a:gd name="T31" fmla="*/ 79 h 188"/>
                <a:gd name="T32" fmla="*/ 0 w 189"/>
                <a:gd name="T33" fmla="*/ 88 h 188"/>
                <a:gd name="T34" fmla="*/ 27 w 189"/>
                <a:gd name="T35" fmla="*/ 95 h 188"/>
                <a:gd name="T36" fmla="*/ 0 w 189"/>
                <a:gd name="T37" fmla="*/ 104 h 188"/>
                <a:gd name="T38" fmla="*/ 27 w 189"/>
                <a:gd name="T39" fmla="*/ 110 h 188"/>
                <a:gd name="T40" fmla="*/ 0 w 189"/>
                <a:gd name="T41" fmla="*/ 120 h 188"/>
                <a:gd name="T42" fmla="*/ 27 w 189"/>
                <a:gd name="T43" fmla="*/ 126 h 188"/>
                <a:gd name="T44" fmla="*/ 56 w 189"/>
                <a:gd name="T45" fmla="*/ 159 h 188"/>
                <a:gd name="T46" fmla="*/ 62 w 189"/>
                <a:gd name="T47" fmla="*/ 188 h 188"/>
                <a:gd name="T48" fmla="*/ 72 w 189"/>
                <a:gd name="T49" fmla="*/ 159 h 188"/>
                <a:gd name="T50" fmla="*/ 79 w 189"/>
                <a:gd name="T51" fmla="*/ 188 h 188"/>
                <a:gd name="T52" fmla="*/ 88 w 189"/>
                <a:gd name="T53" fmla="*/ 159 h 188"/>
                <a:gd name="T54" fmla="*/ 95 w 189"/>
                <a:gd name="T55" fmla="*/ 188 h 188"/>
                <a:gd name="T56" fmla="*/ 104 w 189"/>
                <a:gd name="T57" fmla="*/ 159 h 188"/>
                <a:gd name="T58" fmla="*/ 111 w 189"/>
                <a:gd name="T59" fmla="*/ 188 h 188"/>
                <a:gd name="T60" fmla="*/ 120 w 189"/>
                <a:gd name="T61" fmla="*/ 159 h 188"/>
                <a:gd name="T62" fmla="*/ 127 w 189"/>
                <a:gd name="T63" fmla="*/ 188 h 188"/>
                <a:gd name="T64" fmla="*/ 127 w 189"/>
                <a:gd name="T65" fmla="*/ 159 h 188"/>
                <a:gd name="T66" fmla="*/ 158 w 189"/>
                <a:gd name="T67" fmla="*/ 126 h 188"/>
                <a:gd name="T68" fmla="*/ 189 w 189"/>
                <a:gd name="T69" fmla="*/ 120 h 188"/>
                <a:gd name="T70" fmla="*/ 158 w 189"/>
                <a:gd name="T71" fmla="*/ 110 h 188"/>
                <a:gd name="T72" fmla="*/ 189 w 189"/>
                <a:gd name="T73" fmla="*/ 104 h 188"/>
                <a:gd name="T74" fmla="*/ 158 w 189"/>
                <a:gd name="T75" fmla="*/ 95 h 188"/>
                <a:gd name="T76" fmla="*/ 189 w 189"/>
                <a:gd name="T77" fmla="*/ 88 h 188"/>
                <a:gd name="T78" fmla="*/ 158 w 189"/>
                <a:gd name="T79" fmla="*/ 79 h 188"/>
                <a:gd name="T80" fmla="*/ 189 w 189"/>
                <a:gd name="T81" fmla="*/ 72 h 188"/>
                <a:gd name="T82" fmla="*/ 158 w 189"/>
                <a:gd name="T83" fmla="*/ 6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9" h="188">
                  <a:moveTo>
                    <a:pt x="189" y="63"/>
                  </a:moveTo>
                  <a:cubicBezTo>
                    <a:pt x="189" y="56"/>
                    <a:pt x="189" y="56"/>
                    <a:pt x="189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6" y="42"/>
                    <a:pt x="143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41" y="31"/>
                    <a:pt x="29" y="42"/>
                    <a:pt x="27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45"/>
                    <a:pt x="40" y="159"/>
                    <a:pt x="56" y="159"/>
                  </a:cubicBezTo>
                  <a:cubicBezTo>
                    <a:pt x="56" y="188"/>
                    <a:pt x="56" y="188"/>
                    <a:pt x="56" y="188"/>
                  </a:cubicBezTo>
                  <a:cubicBezTo>
                    <a:pt x="62" y="188"/>
                    <a:pt x="62" y="188"/>
                    <a:pt x="62" y="188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59"/>
                    <a:pt x="95" y="159"/>
                    <a:pt x="95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44" y="159"/>
                    <a:pt x="158" y="146"/>
                    <a:pt x="158" y="129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8" y="63"/>
                    <a:pt x="158" y="63"/>
                    <a:pt x="158" y="63"/>
                  </a:cubicBezTo>
                  <a:lnTo>
                    <a:pt x="189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95"/>
            <p:cNvSpPr>
              <a:spLocks noEditPoints="1"/>
            </p:cNvSpPr>
            <p:nvPr/>
          </p:nvSpPr>
          <p:spPr bwMode="auto">
            <a:xfrm>
              <a:off x="6256338" y="5329239"/>
              <a:ext cx="393700" cy="344488"/>
            </a:xfrm>
            <a:custGeom>
              <a:avLst/>
              <a:gdLst>
                <a:gd name="T0" fmla="*/ 193 w 195"/>
                <a:gd name="T1" fmla="*/ 155 h 171"/>
                <a:gd name="T2" fmla="*/ 150 w 195"/>
                <a:gd name="T3" fmla="*/ 80 h 171"/>
                <a:gd name="T4" fmla="*/ 149 w 195"/>
                <a:gd name="T5" fmla="*/ 80 h 171"/>
                <a:gd name="T6" fmla="*/ 106 w 195"/>
                <a:gd name="T7" fmla="*/ 6 h 171"/>
                <a:gd name="T8" fmla="*/ 97 w 195"/>
                <a:gd name="T9" fmla="*/ 0 h 171"/>
                <a:gd name="T10" fmla="*/ 89 w 195"/>
                <a:gd name="T11" fmla="*/ 6 h 171"/>
                <a:gd name="T12" fmla="*/ 45 w 195"/>
                <a:gd name="T13" fmla="*/ 80 h 171"/>
                <a:gd name="T14" fmla="*/ 39 w 195"/>
                <a:gd name="T15" fmla="*/ 92 h 171"/>
                <a:gd name="T16" fmla="*/ 2 w 195"/>
                <a:gd name="T17" fmla="*/ 155 h 171"/>
                <a:gd name="T18" fmla="*/ 2 w 195"/>
                <a:gd name="T19" fmla="*/ 165 h 171"/>
                <a:gd name="T20" fmla="*/ 11 w 195"/>
                <a:gd name="T21" fmla="*/ 171 h 171"/>
                <a:gd name="T22" fmla="*/ 184 w 195"/>
                <a:gd name="T23" fmla="*/ 171 h 171"/>
                <a:gd name="T24" fmla="*/ 193 w 195"/>
                <a:gd name="T25" fmla="*/ 165 h 171"/>
                <a:gd name="T26" fmla="*/ 193 w 195"/>
                <a:gd name="T27" fmla="*/ 155 h 171"/>
                <a:gd name="T28" fmla="*/ 98 w 195"/>
                <a:gd name="T29" fmla="*/ 144 h 171"/>
                <a:gd name="T30" fmla="*/ 86 w 195"/>
                <a:gd name="T31" fmla="*/ 132 h 171"/>
                <a:gd name="T32" fmla="*/ 98 w 195"/>
                <a:gd name="T33" fmla="*/ 120 h 171"/>
                <a:gd name="T34" fmla="*/ 110 w 195"/>
                <a:gd name="T35" fmla="*/ 132 h 171"/>
                <a:gd name="T36" fmla="*/ 98 w 195"/>
                <a:gd name="T37" fmla="*/ 144 h 171"/>
                <a:gd name="T38" fmla="*/ 109 w 195"/>
                <a:gd name="T39" fmla="*/ 79 h 171"/>
                <a:gd name="T40" fmla="*/ 107 w 195"/>
                <a:gd name="T41" fmla="*/ 87 h 171"/>
                <a:gd name="T42" fmla="*/ 101 w 195"/>
                <a:gd name="T43" fmla="*/ 111 h 171"/>
                <a:gd name="T44" fmla="*/ 97 w 195"/>
                <a:gd name="T45" fmla="*/ 116 h 171"/>
                <a:gd name="T46" fmla="*/ 93 w 195"/>
                <a:gd name="T47" fmla="*/ 111 h 171"/>
                <a:gd name="T48" fmla="*/ 88 w 195"/>
                <a:gd name="T49" fmla="*/ 87 h 171"/>
                <a:gd name="T50" fmla="*/ 87 w 195"/>
                <a:gd name="T51" fmla="*/ 85 h 171"/>
                <a:gd name="T52" fmla="*/ 85 w 195"/>
                <a:gd name="T53" fmla="*/ 73 h 171"/>
                <a:gd name="T54" fmla="*/ 97 w 195"/>
                <a:gd name="T55" fmla="*/ 58 h 171"/>
                <a:gd name="T56" fmla="*/ 110 w 195"/>
                <a:gd name="T57" fmla="*/ 73 h 171"/>
                <a:gd name="T58" fmla="*/ 109 w 195"/>
                <a:gd name="T59" fmla="*/ 7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171">
                  <a:moveTo>
                    <a:pt x="193" y="155"/>
                  </a:move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2"/>
                    <a:pt x="101" y="0"/>
                    <a:pt x="97" y="0"/>
                  </a:cubicBezTo>
                  <a:cubicBezTo>
                    <a:pt x="94" y="0"/>
                    <a:pt x="90" y="2"/>
                    <a:pt x="89" y="6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0" y="158"/>
                    <a:pt x="0" y="162"/>
                    <a:pt x="2" y="165"/>
                  </a:cubicBezTo>
                  <a:cubicBezTo>
                    <a:pt x="4" y="169"/>
                    <a:pt x="7" y="171"/>
                    <a:pt x="11" y="171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7" y="171"/>
                    <a:pt x="191" y="169"/>
                    <a:pt x="193" y="165"/>
                  </a:cubicBezTo>
                  <a:cubicBezTo>
                    <a:pt x="195" y="162"/>
                    <a:pt x="195" y="158"/>
                    <a:pt x="193" y="155"/>
                  </a:cubicBezTo>
                  <a:close/>
                  <a:moveTo>
                    <a:pt x="98" y="144"/>
                  </a:moveTo>
                  <a:cubicBezTo>
                    <a:pt x="91" y="144"/>
                    <a:pt x="86" y="139"/>
                    <a:pt x="86" y="132"/>
                  </a:cubicBezTo>
                  <a:cubicBezTo>
                    <a:pt x="86" y="126"/>
                    <a:pt x="91" y="120"/>
                    <a:pt x="98" y="120"/>
                  </a:cubicBezTo>
                  <a:cubicBezTo>
                    <a:pt x="105" y="120"/>
                    <a:pt x="110" y="126"/>
                    <a:pt x="110" y="132"/>
                  </a:cubicBezTo>
                  <a:cubicBezTo>
                    <a:pt x="110" y="139"/>
                    <a:pt x="105" y="144"/>
                    <a:pt x="98" y="144"/>
                  </a:cubicBezTo>
                  <a:close/>
                  <a:moveTo>
                    <a:pt x="109" y="79"/>
                  </a:moveTo>
                  <a:cubicBezTo>
                    <a:pt x="109" y="82"/>
                    <a:pt x="108" y="85"/>
                    <a:pt x="107" y="87"/>
                  </a:cubicBezTo>
                  <a:cubicBezTo>
                    <a:pt x="104" y="95"/>
                    <a:pt x="102" y="103"/>
                    <a:pt x="101" y="111"/>
                  </a:cubicBezTo>
                  <a:cubicBezTo>
                    <a:pt x="101" y="113"/>
                    <a:pt x="101" y="116"/>
                    <a:pt x="97" y="116"/>
                  </a:cubicBezTo>
                  <a:cubicBezTo>
                    <a:pt x="94" y="116"/>
                    <a:pt x="94" y="113"/>
                    <a:pt x="93" y="111"/>
                  </a:cubicBezTo>
                  <a:cubicBezTo>
                    <a:pt x="93" y="103"/>
                    <a:pt x="91" y="95"/>
                    <a:pt x="88" y="87"/>
                  </a:cubicBezTo>
                  <a:cubicBezTo>
                    <a:pt x="88" y="87"/>
                    <a:pt x="88" y="86"/>
                    <a:pt x="87" y="85"/>
                  </a:cubicBezTo>
                  <a:cubicBezTo>
                    <a:pt x="86" y="81"/>
                    <a:pt x="85" y="77"/>
                    <a:pt x="85" y="73"/>
                  </a:cubicBezTo>
                  <a:cubicBezTo>
                    <a:pt x="85" y="65"/>
                    <a:pt x="89" y="58"/>
                    <a:pt x="97" y="58"/>
                  </a:cubicBezTo>
                  <a:cubicBezTo>
                    <a:pt x="106" y="58"/>
                    <a:pt x="110" y="65"/>
                    <a:pt x="110" y="73"/>
                  </a:cubicBezTo>
                  <a:cubicBezTo>
                    <a:pt x="110" y="75"/>
                    <a:pt x="110" y="77"/>
                    <a:pt x="109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96"/>
            <p:cNvSpPr/>
            <p:nvPr/>
          </p:nvSpPr>
          <p:spPr bwMode="auto">
            <a:xfrm>
              <a:off x="7011988" y="3167064"/>
              <a:ext cx="242888" cy="274638"/>
            </a:xfrm>
            <a:custGeom>
              <a:avLst/>
              <a:gdLst>
                <a:gd name="T0" fmla="*/ 74 w 121"/>
                <a:gd name="T1" fmla="*/ 0 h 136"/>
                <a:gd name="T2" fmla="*/ 5 w 121"/>
                <a:gd name="T3" fmla="*/ 108 h 136"/>
                <a:gd name="T4" fmla="*/ 13 w 121"/>
                <a:gd name="T5" fmla="*/ 127 h 136"/>
                <a:gd name="T6" fmla="*/ 33 w 121"/>
                <a:gd name="T7" fmla="*/ 128 h 136"/>
                <a:gd name="T8" fmla="*/ 121 w 121"/>
                <a:gd name="T9" fmla="*/ 34 h 136"/>
                <a:gd name="T10" fmla="*/ 74 w 121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36">
                  <a:moveTo>
                    <a:pt x="74" y="0"/>
                  </a:moveTo>
                  <a:cubicBezTo>
                    <a:pt x="74" y="0"/>
                    <a:pt x="9" y="102"/>
                    <a:pt x="5" y="108"/>
                  </a:cubicBezTo>
                  <a:cubicBezTo>
                    <a:pt x="5" y="108"/>
                    <a:pt x="0" y="116"/>
                    <a:pt x="13" y="127"/>
                  </a:cubicBezTo>
                  <a:cubicBezTo>
                    <a:pt x="17" y="130"/>
                    <a:pt x="26" y="136"/>
                    <a:pt x="33" y="128"/>
                  </a:cubicBezTo>
                  <a:cubicBezTo>
                    <a:pt x="33" y="128"/>
                    <a:pt x="97" y="60"/>
                    <a:pt x="121" y="34"/>
                  </a:cubicBezTo>
                  <a:cubicBezTo>
                    <a:pt x="95" y="30"/>
                    <a:pt x="74" y="0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97"/>
            <p:cNvSpPr/>
            <p:nvPr/>
          </p:nvSpPr>
          <p:spPr bwMode="auto">
            <a:xfrm>
              <a:off x="7161213" y="3043239"/>
              <a:ext cx="185738" cy="182563"/>
            </a:xfrm>
            <a:custGeom>
              <a:avLst/>
              <a:gdLst>
                <a:gd name="T0" fmla="*/ 71 w 93"/>
                <a:gd name="T1" fmla="*/ 14 h 91"/>
                <a:gd name="T2" fmla="*/ 10 w 93"/>
                <a:gd name="T3" fmla="*/ 22 h 91"/>
                <a:gd name="T4" fmla="*/ 3 w 93"/>
                <a:gd name="T5" fmla="*/ 56 h 91"/>
                <a:gd name="T6" fmla="*/ 21 w 93"/>
                <a:gd name="T7" fmla="*/ 74 h 91"/>
                <a:gd name="T8" fmla="*/ 50 w 93"/>
                <a:gd name="T9" fmla="*/ 91 h 91"/>
                <a:gd name="T10" fmla="*/ 79 w 93"/>
                <a:gd name="T11" fmla="*/ 75 h 91"/>
                <a:gd name="T12" fmla="*/ 71 w 93"/>
                <a:gd name="T13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91">
                  <a:moveTo>
                    <a:pt x="71" y="14"/>
                  </a:moveTo>
                  <a:cubicBezTo>
                    <a:pt x="52" y="0"/>
                    <a:pt x="25" y="3"/>
                    <a:pt x="10" y="22"/>
                  </a:cubicBezTo>
                  <a:cubicBezTo>
                    <a:pt x="3" y="32"/>
                    <a:pt x="0" y="45"/>
                    <a:pt x="3" y="56"/>
                  </a:cubicBezTo>
                  <a:cubicBezTo>
                    <a:pt x="6" y="61"/>
                    <a:pt x="12" y="67"/>
                    <a:pt x="21" y="74"/>
                  </a:cubicBezTo>
                  <a:cubicBezTo>
                    <a:pt x="28" y="80"/>
                    <a:pt x="40" y="89"/>
                    <a:pt x="50" y="91"/>
                  </a:cubicBezTo>
                  <a:cubicBezTo>
                    <a:pt x="61" y="90"/>
                    <a:pt x="71" y="85"/>
                    <a:pt x="79" y="75"/>
                  </a:cubicBezTo>
                  <a:cubicBezTo>
                    <a:pt x="93" y="56"/>
                    <a:pt x="89" y="29"/>
                    <a:pt x="7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98"/>
            <p:cNvSpPr/>
            <p:nvPr/>
          </p:nvSpPr>
          <p:spPr bwMode="auto">
            <a:xfrm>
              <a:off x="5545138" y="6461126"/>
              <a:ext cx="392113" cy="381000"/>
            </a:xfrm>
            <a:custGeom>
              <a:avLst/>
              <a:gdLst>
                <a:gd name="T0" fmla="*/ 142 w 195"/>
                <a:gd name="T1" fmla="*/ 0 h 189"/>
                <a:gd name="T2" fmla="*/ 151 w 195"/>
                <a:gd name="T3" fmla="*/ 1 h 189"/>
                <a:gd name="T4" fmla="*/ 195 w 195"/>
                <a:gd name="T5" fmla="*/ 54 h 189"/>
                <a:gd name="T6" fmla="*/ 195 w 195"/>
                <a:gd name="T7" fmla="*/ 66 h 189"/>
                <a:gd name="T8" fmla="*/ 97 w 195"/>
                <a:gd name="T9" fmla="*/ 189 h 189"/>
                <a:gd name="T10" fmla="*/ 0 w 195"/>
                <a:gd name="T11" fmla="*/ 66 h 189"/>
                <a:gd name="T12" fmla="*/ 0 w 195"/>
                <a:gd name="T13" fmla="*/ 54 h 189"/>
                <a:gd name="T14" fmla="*/ 44 w 195"/>
                <a:gd name="T15" fmla="*/ 1 h 189"/>
                <a:gd name="T16" fmla="*/ 53 w 195"/>
                <a:gd name="T17" fmla="*/ 0 h 189"/>
                <a:gd name="T18" fmla="*/ 97 w 195"/>
                <a:gd name="T19" fmla="*/ 24 h 189"/>
                <a:gd name="T20" fmla="*/ 142 w 195"/>
                <a:gd name="T2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89">
                  <a:moveTo>
                    <a:pt x="142" y="0"/>
                  </a:moveTo>
                  <a:cubicBezTo>
                    <a:pt x="145" y="0"/>
                    <a:pt x="148" y="0"/>
                    <a:pt x="151" y="1"/>
                  </a:cubicBezTo>
                  <a:cubicBezTo>
                    <a:pt x="170" y="3"/>
                    <a:pt x="192" y="20"/>
                    <a:pt x="195" y="54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3" y="98"/>
                    <a:pt x="168" y="138"/>
                    <a:pt x="97" y="189"/>
                  </a:cubicBezTo>
                  <a:cubicBezTo>
                    <a:pt x="27" y="138"/>
                    <a:pt x="2" y="98"/>
                    <a:pt x="0" y="6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20"/>
                    <a:pt x="25" y="3"/>
                    <a:pt x="44" y="1"/>
                  </a:cubicBezTo>
                  <a:cubicBezTo>
                    <a:pt x="47" y="0"/>
                    <a:pt x="50" y="0"/>
                    <a:pt x="53" y="0"/>
                  </a:cubicBezTo>
                  <a:cubicBezTo>
                    <a:pt x="75" y="0"/>
                    <a:pt x="85" y="10"/>
                    <a:pt x="97" y="24"/>
                  </a:cubicBezTo>
                  <a:cubicBezTo>
                    <a:pt x="110" y="10"/>
                    <a:pt x="120" y="0"/>
                    <a:pt x="1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99"/>
            <p:cNvSpPr/>
            <p:nvPr/>
          </p:nvSpPr>
          <p:spPr bwMode="auto">
            <a:xfrm>
              <a:off x="4170363" y="6496051"/>
              <a:ext cx="295275" cy="255588"/>
            </a:xfrm>
            <a:custGeom>
              <a:avLst/>
              <a:gdLst>
                <a:gd name="T0" fmla="*/ 91 w 186"/>
                <a:gd name="T1" fmla="*/ 0 h 161"/>
                <a:gd name="T2" fmla="*/ 0 w 186"/>
                <a:gd name="T3" fmla="*/ 105 h 161"/>
                <a:gd name="T4" fmla="*/ 57 w 186"/>
                <a:gd name="T5" fmla="*/ 105 h 161"/>
                <a:gd name="T6" fmla="*/ 57 w 186"/>
                <a:gd name="T7" fmla="*/ 161 h 161"/>
                <a:gd name="T8" fmla="*/ 129 w 186"/>
                <a:gd name="T9" fmla="*/ 161 h 161"/>
                <a:gd name="T10" fmla="*/ 129 w 186"/>
                <a:gd name="T11" fmla="*/ 105 h 161"/>
                <a:gd name="T12" fmla="*/ 186 w 186"/>
                <a:gd name="T13" fmla="*/ 105 h 161"/>
                <a:gd name="T14" fmla="*/ 91 w 186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61">
                  <a:moveTo>
                    <a:pt x="91" y="0"/>
                  </a:moveTo>
                  <a:lnTo>
                    <a:pt x="0" y="105"/>
                  </a:lnTo>
                  <a:lnTo>
                    <a:pt x="57" y="105"/>
                  </a:lnTo>
                  <a:lnTo>
                    <a:pt x="57" y="161"/>
                  </a:lnTo>
                  <a:lnTo>
                    <a:pt x="129" y="161"/>
                  </a:lnTo>
                  <a:lnTo>
                    <a:pt x="129" y="105"/>
                  </a:lnTo>
                  <a:lnTo>
                    <a:pt x="186" y="105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Rectangle 100"/>
            <p:cNvSpPr>
              <a:spLocks noChangeArrowheads="1"/>
            </p:cNvSpPr>
            <p:nvPr/>
          </p:nvSpPr>
          <p:spPr bwMode="auto">
            <a:xfrm>
              <a:off x="4210051" y="6773864"/>
              <a:ext cx="215900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101"/>
            <p:cNvSpPr/>
            <p:nvPr/>
          </p:nvSpPr>
          <p:spPr bwMode="auto">
            <a:xfrm>
              <a:off x="4884738" y="6557964"/>
              <a:ext cx="293688" cy="255588"/>
            </a:xfrm>
            <a:custGeom>
              <a:avLst/>
              <a:gdLst>
                <a:gd name="T0" fmla="*/ 94 w 185"/>
                <a:gd name="T1" fmla="*/ 161 h 161"/>
                <a:gd name="T2" fmla="*/ 185 w 185"/>
                <a:gd name="T3" fmla="*/ 56 h 161"/>
                <a:gd name="T4" fmla="*/ 128 w 185"/>
                <a:gd name="T5" fmla="*/ 56 h 161"/>
                <a:gd name="T6" fmla="*/ 128 w 185"/>
                <a:gd name="T7" fmla="*/ 0 h 161"/>
                <a:gd name="T8" fmla="*/ 57 w 185"/>
                <a:gd name="T9" fmla="*/ 0 h 161"/>
                <a:gd name="T10" fmla="*/ 57 w 185"/>
                <a:gd name="T11" fmla="*/ 56 h 161"/>
                <a:gd name="T12" fmla="*/ 0 w 185"/>
                <a:gd name="T13" fmla="*/ 56 h 161"/>
                <a:gd name="T14" fmla="*/ 94 w 185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61">
                  <a:moveTo>
                    <a:pt x="94" y="161"/>
                  </a:moveTo>
                  <a:lnTo>
                    <a:pt x="185" y="56"/>
                  </a:lnTo>
                  <a:lnTo>
                    <a:pt x="128" y="56"/>
                  </a:lnTo>
                  <a:lnTo>
                    <a:pt x="128" y="0"/>
                  </a:lnTo>
                  <a:lnTo>
                    <a:pt x="57" y="0"/>
                  </a:lnTo>
                  <a:lnTo>
                    <a:pt x="57" y="56"/>
                  </a:lnTo>
                  <a:lnTo>
                    <a:pt x="0" y="56"/>
                  </a:lnTo>
                  <a:lnTo>
                    <a:pt x="94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Rectangle 102"/>
            <p:cNvSpPr>
              <a:spLocks noChangeArrowheads="1"/>
            </p:cNvSpPr>
            <p:nvPr/>
          </p:nvSpPr>
          <p:spPr bwMode="auto">
            <a:xfrm>
              <a:off x="4922838" y="6505576"/>
              <a:ext cx="2159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Freeform 103"/>
            <p:cNvSpPr>
              <a:spLocks noEditPoints="1"/>
            </p:cNvSpPr>
            <p:nvPr/>
          </p:nvSpPr>
          <p:spPr bwMode="auto">
            <a:xfrm>
              <a:off x="7673976" y="3719514"/>
              <a:ext cx="400050" cy="230188"/>
            </a:xfrm>
            <a:custGeom>
              <a:avLst/>
              <a:gdLst>
                <a:gd name="T0" fmla="*/ 0 w 252"/>
                <a:gd name="T1" fmla="*/ 0 h 145"/>
                <a:gd name="T2" fmla="*/ 0 w 252"/>
                <a:gd name="T3" fmla="*/ 145 h 145"/>
                <a:gd name="T4" fmla="*/ 252 w 252"/>
                <a:gd name="T5" fmla="*/ 145 h 145"/>
                <a:gd name="T6" fmla="*/ 252 w 252"/>
                <a:gd name="T7" fmla="*/ 0 h 145"/>
                <a:gd name="T8" fmla="*/ 0 w 252"/>
                <a:gd name="T9" fmla="*/ 0 h 145"/>
                <a:gd name="T10" fmla="*/ 230 w 252"/>
                <a:gd name="T11" fmla="*/ 127 h 145"/>
                <a:gd name="T12" fmla="*/ 21 w 252"/>
                <a:gd name="T13" fmla="*/ 127 h 145"/>
                <a:gd name="T14" fmla="*/ 21 w 252"/>
                <a:gd name="T15" fmla="*/ 18 h 145"/>
                <a:gd name="T16" fmla="*/ 230 w 252"/>
                <a:gd name="T17" fmla="*/ 18 h 145"/>
                <a:gd name="T18" fmla="*/ 230 w 252"/>
                <a:gd name="T19" fmla="*/ 12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145">
                  <a:moveTo>
                    <a:pt x="0" y="0"/>
                  </a:moveTo>
                  <a:lnTo>
                    <a:pt x="0" y="145"/>
                  </a:lnTo>
                  <a:lnTo>
                    <a:pt x="252" y="145"/>
                  </a:lnTo>
                  <a:lnTo>
                    <a:pt x="252" y="0"/>
                  </a:lnTo>
                  <a:lnTo>
                    <a:pt x="0" y="0"/>
                  </a:lnTo>
                  <a:close/>
                  <a:moveTo>
                    <a:pt x="230" y="127"/>
                  </a:moveTo>
                  <a:lnTo>
                    <a:pt x="21" y="127"/>
                  </a:lnTo>
                  <a:lnTo>
                    <a:pt x="21" y="18"/>
                  </a:lnTo>
                  <a:lnTo>
                    <a:pt x="230" y="18"/>
                  </a:lnTo>
                  <a:lnTo>
                    <a:pt x="230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Rectangle 104"/>
            <p:cNvSpPr>
              <a:spLocks noChangeArrowheads="1"/>
            </p:cNvSpPr>
            <p:nvPr/>
          </p:nvSpPr>
          <p:spPr bwMode="auto">
            <a:xfrm>
              <a:off x="7721601" y="3763964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Rectangle 105"/>
            <p:cNvSpPr>
              <a:spLocks noChangeArrowheads="1"/>
            </p:cNvSpPr>
            <p:nvPr/>
          </p:nvSpPr>
          <p:spPr bwMode="auto">
            <a:xfrm>
              <a:off x="7721601" y="3867151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Rectangle 106"/>
            <p:cNvSpPr>
              <a:spLocks noChangeArrowheads="1"/>
            </p:cNvSpPr>
            <p:nvPr/>
          </p:nvSpPr>
          <p:spPr bwMode="auto">
            <a:xfrm>
              <a:off x="7978776" y="3867151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Rectangle 107"/>
            <p:cNvSpPr>
              <a:spLocks noChangeArrowheads="1"/>
            </p:cNvSpPr>
            <p:nvPr/>
          </p:nvSpPr>
          <p:spPr bwMode="auto">
            <a:xfrm>
              <a:off x="7721601" y="3811589"/>
              <a:ext cx="7620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Rectangle 108"/>
            <p:cNvSpPr>
              <a:spLocks noChangeArrowheads="1"/>
            </p:cNvSpPr>
            <p:nvPr/>
          </p:nvSpPr>
          <p:spPr bwMode="auto">
            <a:xfrm>
              <a:off x="7783513" y="3867151"/>
              <a:ext cx="185738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Rectangle 109"/>
            <p:cNvSpPr>
              <a:spLocks noChangeArrowheads="1"/>
            </p:cNvSpPr>
            <p:nvPr/>
          </p:nvSpPr>
          <p:spPr bwMode="auto">
            <a:xfrm>
              <a:off x="7780338" y="3763964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Rectangle 110"/>
            <p:cNvSpPr>
              <a:spLocks noChangeArrowheads="1"/>
            </p:cNvSpPr>
            <p:nvPr/>
          </p:nvSpPr>
          <p:spPr bwMode="auto">
            <a:xfrm>
              <a:off x="7839076" y="3763964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Rectangle 111"/>
            <p:cNvSpPr>
              <a:spLocks noChangeArrowheads="1"/>
            </p:cNvSpPr>
            <p:nvPr/>
          </p:nvSpPr>
          <p:spPr bwMode="auto">
            <a:xfrm>
              <a:off x="7813676" y="3816351"/>
              <a:ext cx="58738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Rectangle 112"/>
            <p:cNvSpPr>
              <a:spLocks noChangeArrowheads="1"/>
            </p:cNvSpPr>
            <p:nvPr/>
          </p:nvSpPr>
          <p:spPr bwMode="auto">
            <a:xfrm>
              <a:off x="7856538" y="3816351"/>
              <a:ext cx="317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Rectangle 113"/>
            <p:cNvSpPr>
              <a:spLocks noChangeArrowheads="1"/>
            </p:cNvSpPr>
            <p:nvPr/>
          </p:nvSpPr>
          <p:spPr bwMode="auto">
            <a:xfrm>
              <a:off x="7896226" y="3816351"/>
              <a:ext cx="349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Rectangle 114"/>
            <p:cNvSpPr>
              <a:spLocks noChangeArrowheads="1"/>
            </p:cNvSpPr>
            <p:nvPr/>
          </p:nvSpPr>
          <p:spPr bwMode="auto">
            <a:xfrm>
              <a:off x="7939088" y="3816351"/>
              <a:ext cx="317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Rectangle 115"/>
            <p:cNvSpPr>
              <a:spLocks noChangeArrowheads="1"/>
            </p:cNvSpPr>
            <p:nvPr/>
          </p:nvSpPr>
          <p:spPr bwMode="auto">
            <a:xfrm>
              <a:off x="7896226" y="3763964"/>
              <a:ext cx="444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Freeform 116"/>
            <p:cNvSpPr/>
            <p:nvPr/>
          </p:nvSpPr>
          <p:spPr bwMode="auto">
            <a:xfrm>
              <a:off x="7954963" y="3763964"/>
              <a:ext cx="71438" cy="85725"/>
            </a:xfrm>
            <a:custGeom>
              <a:avLst/>
              <a:gdLst>
                <a:gd name="T0" fmla="*/ 0 w 45"/>
                <a:gd name="T1" fmla="*/ 0 h 54"/>
                <a:gd name="T2" fmla="*/ 0 w 45"/>
                <a:gd name="T3" fmla="*/ 24 h 54"/>
                <a:gd name="T4" fmla="*/ 19 w 45"/>
                <a:gd name="T5" fmla="*/ 24 h 54"/>
                <a:gd name="T6" fmla="*/ 19 w 45"/>
                <a:gd name="T7" fmla="*/ 54 h 54"/>
                <a:gd name="T8" fmla="*/ 45 w 45"/>
                <a:gd name="T9" fmla="*/ 54 h 54"/>
                <a:gd name="T10" fmla="*/ 45 w 45"/>
                <a:gd name="T11" fmla="*/ 24 h 54"/>
                <a:gd name="T12" fmla="*/ 45 w 45"/>
                <a:gd name="T13" fmla="*/ 21 h 54"/>
                <a:gd name="T14" fmla="*/ 45 w 45"/>
                <a:gd name="T15" fmla="*/ 0 h 54"/>
                <a:gd name="T16" fmla="*/ 0 w 4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lnTo>
                    <a:pt x="0" y="24"/>
                  </a:lnTo>
                  <a:lnTo>
                    <a:pt x="19" y="24"/>
                  </a:lnTo>
                  <a:lnTo>
                    <a:pt x="19" y="54"/>
                  </a:lnTo>
                  <a:lnTo>
                    <a:pt x="45" y="5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117"/>
            <p:cNvSpPr>
              <a:spLocks noEditPoints="1"/>
            </p:cNvSpPr>
            <p:nvPr/>
          </p:nvSpPr>
          <p:spPr bwMode="auto">
            <a:xfrm>
              <a:off x="6338888" y="4191001"/>
              <a:ext cx="244475" cy="379413"/>
            </a:xfrm>
            <a:custGeom>
              <a:avLst/>
              <a:gdLst>
                <a:gd name="T0" fmla="*/ 22 w 121"/>
                <a:gd name="T1" fmla="*/ 0 h 189"/>
                <a:gd name="T2" fmla="*/ 0 w 121"/>
                <a:gd name="T3" fmla="*/ 167 h 189"/>
                <a:gd name="T4" fmla="*/ 98 w 121"/>
                <a:gd name="T5" fmla="*/ 189 h 189"/>
                <a:gd name="T6" fmla="*/ 121 w 121"/>
                <a:gd name="T7" fmla="*/ 22 h 189"/>
                <a:gd name="T8" fmla="*/ 29 w 121"/>
                <a:gd name="T9" fmla="*/ 157 h 189"/>
                <a:gd name="T10" fmla="*/ 29 w 121"/>
                <a:gd name="T11" fmla="*/ 142 h 189"/>
                <a:gd name="T12" fmla="*/ 29 w 121"/>
                <a:gd name="T13" fmla="*/ 157 h 189"/>
                <a:gd name="T14" fmla="*/ 21 w 121"/>
                <a:gd name="T15" fmla="*/ 130 h 189"/>
                <a:gd name="T16" fmla="*/ 37 w 121"/>
                <a:gd name="T17" fmla="*/ 130 h 189"/>
                <a:gd name="T18" fmla="*/ 29 w 121"/>
                <a:gd name="T19" fmla="*/ 118 h 189"/>
                <a:gd name="T20" fmla="*/ 29 w 121"/>
                <a:gd name="T21" fmla="*/ 102 h 189"/>
                <a:gd name="T22" fmla="*/ 29 w 121"/>
                <a:gd name="T23" fmla="*/ 118 h 189"/>
                <a:gd name="T24" fmla="*/ 21 w 121"/>
                <a:gd name="T25" fmla="*/ 90 h 189"/>
                <a:gd name="T26" fmla="*/ 37 w 121"/>
                <a:gd name="T27" fmla="*/ 90 h 189"/>
                <a:gd name="T28" fmla="*/ 41 w 121"/>
                <a:gd name="T29" fmla="*/ 150 h 189"/>
                <a:gd name="T30" fmla="*/ 57 w 121"/>
                <a:gd name="T31" fmla="*/ 150 h 189"/>
                <a:gd name="T32" fmla="*/ 41 w 121"/>
                <a:gd name="T33" fmla="*/ 150 h 189"/>
                <a:gd name="T34" fmla="*/ 77 w 121"/>
                <a:gd name="T35" fmla="*/ 110 h 189"/>
                <a:gd name="T36" fmla="*/ 61 w 121"/>
                <a:gd name="T37" fmla="*/ 110 h 189"/>
                <a:gd name="T38" fmla="*/ 61 w 121"/>
                <a:gd name="T39" fmla="*/ 90 h 189"/>
                <a:gd name="T40" fmla="*/ 77 w 121"/>
                <a:gd name="T41" fmla="*/ 90 h 189"/>
                <a:gd name="T42" fmla="*/ 61 w 121"/>
                <a:gd name="T43" fmla="*/ 90 h 189"/>
                <a:gd name="T44" fmla="*/ 77 w 121"/>
                <a:gd name="T45" fmla="*/ 130 h 189"/>
                <a:gd name="T46" fmla="*/ 61 w 121"/>
                <a:gd name="T47" fmla="*/ 130 h 189"/>
                <a:gd name="T48" fmla="*/ 69 w 121"/>
                <a:gd name="T49" fmla="*/ 142 h 189"/>
                <a:gd name="T50" fmla="*/ 69 w 121"/>
                <a:gd name="T51" fmla="*/ 157 h 189"/>
                <a:gd name="T52" fmla="*/ 69 w 121"/>
                <a:gd name="T53" fmla="*/ 142 h 189"/>
                <a:gd name="T54" fmla="*/ 57 w 121"/>
                <a:gd name="T55" fmla="*/ 110 h 189"/>
                <a:gd name="T56" fmla="*/ 41 w 121"/>
                <a:gd name="T57" fmla="*/ 110 h 189"/>
                <a:gd name="T58" fmla="*/ 41 w 121"/>
                <a:gd name="T59" fmla="*/ 90 h 189"/>
                <a:gd name="T60" fmla="*/ 57 w 121"/>
                <a:gd name="T61" fmla="*/ 90 h 189"/>
                <a:gd name="T62" fmla="*/ 41 w 121"/>
                <a:gd name="T63" fmla="*/ 90 h 189"/>
                <a:gd name="T64" fmla="*/ 57 w 121"/>
                <a:gd name="T65" fmla="*/ 130 h 189"/>
                <a:gd name="T66" fmla="*/ 41 w 121"/>
                <a:gd name="T67" fmla="*/ 130 h 189"/>
                <a:gd name="T68" fmla="*/ 89 w 121"/>
                <a:gd name="T69" fmla="*/ 157 h 189"/>
                <a:gd name="T70" fmla="*/ 89 w 121"/>
                <a:gd name="T71" fmla="*/ 142 h 189"/>
                <a:gd name="T72" fmla="*/ 89 w 121"/>
                <a:gd name="T73" fmla="*/ 157 h 189"/>
                <a:gd name="T74" fmla="*/ 81 w 121"/>
                <a:gd name="T75" fmla="*/ 130 h 189"/>
                <a:gd name="T76" fmla="*/ 97 w 121"/>
                <a:gd name="T77" fmla="*/ 130 h 189"/>
                <a:gd name="T78" fmla="*/ 89 w 121"/>
                <a:gd name="T79" fmla="*/ 118 h 189"/>
                <a:gd name="T80" fmla="*/ 89 w 121"/>
                <a:gd name="T81" fmla="*/ 102 h 189"/>
                <a:gd name="T82" fmla="*/ 89 w 121"/>
                <a:gd name="T83" fmla="*/ 118 h 189"/>
                <a:gd name="T84" fmla="*/ 81 w 121"/>
                <a:gd name="T85" fmla="*/ 90 h 189"/>
                <a:gd name="T86" fmla="*/ 97 w 121"/>
                <a:gd name="T87" fmla="*/ 90 h 189"/>
                <a:gd name="T88" fmla="*/ 107 w 121"/>
                <a:gd name="T89" fmla="*/ 65 h 189"/>
                <a:gd name="T90" fmla="*/ 16 w 121"/>
                <a:gd name="T91" fmla="*/ 67 h 189"/>
                <a:gd name="T92" fmla="*/ 14 w 121"/>
                <a:gd name="T93" fmla="*/ 30 h 189"/>
                <a:gd name="T94" fmla="*/ 105 w 121"/>
                <a:gd name="T95" fmla="*/ 28 h 189"/>
                <a:gd name="T96" fmla="*/ 107 w 121"/>
                <a:gd name="T97" fmla="*/ 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" h="189">
                  <a:moveTo>
                    <a:pt x="98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9"/>
                    <a:pt x="10" y="189"/>
                    <a:pt x="22" y="189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11" y="189"/>
                    <a:pt x="121" y="179"/>
                    <a:pt x="121" y="167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1" y="10"/>
                    <a:pt x="111" y="0"/>
                    <a:pt x="98" y="0"/>
                  </a:cubicBezTo>
                  <a:close/>
                  <a:moveTo>
                    <a:pt x="29" y="157"/>
                  </a:moveTo>
                  <a:cubicBezTo>
                    <a:pt x="25" y="157"/>
                    <a:pt x="21" y="154"/>
                    <a:pt x="21" y="150"/>
                  </a:cubicBezTo>
                  <a:cubicBezTo>
                    <a:pt x="21" y="145"/>
                    <a:pt x="25" y="142"/>
                    <a:pt x="29" y="142"/>
                  </a:cubicBezTo>
                  <a:cubicBezTo>
                    <a:pt x="33" y="142"/>
                    <a:pt x="37" y="145"/>
                    <a:pt x="37" y="150"/>
                  </a:cubicBezTo>
                  <a:cubicBezTo>
                    <a:pt x="37" y="154"/>
                    <a:pt x="33" y="157"/>
                    <a:pt x="29" y="157"/>
                  </a:cubicBezTo>
                  <a:close/>
                  <a:moveTo>
                    <a:pt x="29" y="138"/>
                  </a:moveTo>
                  <a:cubicBezTo>
                    <a:pt x="25" y="138"/>
                    <a:pt x="21" y="134"/>
                    <a:pt x="21" y="130"/>
                  </a:cubicBezTo>
                  <a:cubicBezTo>
                    <a:pt x="21" y="126"/>
                    <a:pt x="25" y="122"/>
                    <a:pt x="29" y="122"/>
                  </a:cubicBezTo>
                  <a:cubicBezTo>
                    <a:pt x="33" y="122"/>
                    <a:pt x="37" y="126"/>
                    <a:pt x="37" y="130"/>
                  </a:cubicBezTo>
                  <a:cubicBezTo>
                    <a:pt x="37" y="134"/>
                    <a:pt x="33" y="138"/>
                    <a:pt x="29" y="138"/>
                  </a:cubicBezTo>
                  <a:close/>
                  <a:moveTo>
                    <a:pt x="29" y="118"/>
                  </a:moveTo>
                  <a:cubicBezTo>
                    <a:pt x="25" y="118"/>
                    <a:pt x="21" y="114"/>
                    <a:pt x="21" y="110"/>
                  </a:cubicBezTo>
                  <a:cubicBezTo>
                    <a:pt x="21" y="106"/>
                    <a:pt x="25" y="102"/>
                    <a:pt x="29" y="102"/>
                  </a:cubicBezTo>
                  <a:cubicBezTo>
                    <a:pt x="33" y="102"/>
                    <a:pt x="37" y="106"/>
                    <a:pt x="37" y="110"/>
                  </a:cubicBezTo>
                  <a:cubicBezTo>
                    <a:pt x="37" y="114"/>
                    <a:pt x="33" y="118"/>
                    <a:pt x="29" y="118"/>
                  </a:cubicBezTo>
                  <a:close/>
                  <a:moveTo>
                    <a:pt x="29" y="98"/>
                  </a:moveTo>
                  <a:cubicBezTo>
                    <a:pt x="25" y="98"/>
                    <a:pt x="21" y="95"/>
                    <a:pt x="21" y="90"/>
                  </a:cubicBezTo>
                  <a:cubicBezTo>
                    <a:pt x="21" y="86"/>
                    <a:pt x="25" y="83"/>
                    <a:pt x="29" y="83"/>
                  </a:cubicBezTo>
                  <a:cubicBezTo>
                    <a:pt x="33" y="83"/>
                    <a:pt x="37" y="86"/>
                    <a:pt x="37" y="90"/>
                  </a:cubicBezTo>
                  <a:cubicBezTo>
                    <a:pt x="37" y="95"/>
                    <a:pt x="33" y="98"/>
                    <a:pt x="29" y="98"/>
                  </a:cubicBezTo>
                  <a:close/>
                  <a:moveTo>
                    <a:pt x="41" y="150"/>
                  </a:moveTo>
                  <a:cubicBezTo>
                    <a:pt x="41" y="145"/>
                    <a:pt x="45" y="142"/>
                    <a:pt x="49" y="142"/>
                  </a:cubicBezTo>
                  <a:cubicBezTo>
                    <a:pt x="53" y="142"/>
                    <a:pt x="57" y="145"/>
                    <a:pt x="57" y="150"/>
                  </a:cubicBezTo>
                  <a:cubicBezTo>
                    <a:pt x="57" y="154"/>
                    <a:pt x="53" y="157"/>
                    <a:pt x="49" y="157"/>
                  </a:cubicBezTo>
                  <a:cubicBezTo>
                    <a:pt x="45" y="157"/>
                    <a:pt x="41" y="154"/>
                    <a:pt x="41" y="150"/>
                  </a:cubicBezTo>
                  <a:close/>
                  <a:moveTo>
                    <a:pt x="69" y="102"/>
                  </a:moveTo>
                  <a:cubicBezTo>
                    <a:pt x="73" y="102"/>
                    <a:pt x="77" y="106"/>
                    <a:pt x="77" y="110"/>
                  </a:cubicBezTo>
                  <a:cubicBezTo>
                    <a:pt x="77" y="114"/>
                    <a:pt x="73" y="118"/>
                    <a:pt x="69" y="118"/>
                  </a:cubicBezTo>
                  <a:cubicBezTo>
                    <a:pt x="65" y="118"/>
                    <a:pt x="61" y="114"/>
                    <a:pt x="61" y="110"/>
                  </a:cubicBezTo>
                  <a:cubicBezTo>
                    <a:pt x="61" y="106"/>
                    <a:pt x="65" y="102"/>
                    <a:pt x="69" y="102"/>
                  </a:cubicBezTo>
                  <a:close/>
                  <a:moveTo>
                    <a:pt x="61" y="90"/>
                  </a:moveTo>
                  <a:cubicBezTo>
                    <a:pt x="61" y="86"/>
                    <a:pt x="65" y="83"/>
                    <a:pt x="69" y="83"/>
                  </a:cubicBezTo>
                  <a:cubicBezTo>
                    <a:pt x="73" y="83"/>
                    <a:pt x="77" y="86"/>
                    <a:pt x="77" y="90"/>
                  </a:cubicBezTo>
                  <a:cubicBezTo>
                    <a:pt x="77" y="95"/>
                    <a:pt x="73" y="98"/>
                    <a:pt x="69" y="98"/>
                  </a:cubicBezTo>
                  <a:cubicBezTo>
                    <a:pt x="65" y="98"/>
                    <a:pt x="61" y="95"/>
                    <a:pt x="61" y="90"/>
                  </a:cubicBezTo>
                  <a:close/>
                  <a:moveTo>
                    <a:pt x="69" y="122"/>
                  </a:moveTo>
                  <a:cubicBezTo>
                    <a:pt x="73" y="122"/>
                    <a:pt x="77" y="126"/>
                    <a:pt x="77" y="130"/>
                  </a:cubicBezTo>
                  <a:cubicBezTo>
                    <a:pt x="77" y="134"/>
                    <a:pt x="73" y="138"/>
                    <a:pt x="69" y="138"/>
                  </a:cubicBezTo>
                  <a:cubicBezTo>
                    <a:pt x="65" y="138"/>
                    <a:pt x="61" y="134"/>
                    <a:pt x="61" y="130"/>
                  </a:cubicBezTo>
                  <a:cubicBezTo>
                    <a:pt x="61" y="126"/>
                    <a:pt x="65" y="122"/>
                    <a:pt x="69" y="122"/>
                  </a:cubicBezTo>
                  <a:close/>
                  <a:moveTo>
                    <a:pt x="69" y="142"/>
                  </a:moveTo>
                  <a:cubicBezTo>
                    <a:pt x="73" y="142"/>
                    <a:pt x="77" y="145"/>
                    <a:pt x="77" y="150"/>
                  </a:cubicBezTo>
                  <a:cubicBezTo>
                    <a:pt x="77" y="154"/>
                    <a:pt x="73" y="157"/>
                    <a:pt x="69" y="157"/>
                  </a:cubicBezTo>
                  <a:cubicBezTo>
                    <a:pt x="65" y="157"/>
                    <a:pt x="61" y="154"/>
                    <a:pt x="61" y="150"/>
                  </a:cubicBezTo>
                  <a:cubicBezTo>
                    <a:pt x="61" y="145"/>
                    <a:pt x="65" y="142"/>
                    <a:pt x="69" y="142"/>
                  </a:cubicBezTo>
                  <a:close/>
                  <a:moveTo>
                    <a:pt x="49" y="102"/>
                  </a:moveTo>
                  <a:cubicBezTo>
                    <a:pt x="53" y="102"/>
                    <a:pt x="57" y="106"/>
                    <a:pt x="57" y="110"/>
                  </a:cubicBezTo>
                  <a:cubicBezTo>
                    <a:pt x="57" y="114"/>
                    <a:pt x="53" y="118"/>
                    <a:pt x="49" y="118"/>
                  </a:cubicBezTo>
                  <a:cubicBezTo>
                    <a:pt x="45" y="118"/>
                    <a:pt x="41" y="114"/>
                    <a:pt x="41" y="110"/>
                  </a:cubicBezTo>
                  <a:cubicBezTo>
                    <a:pt x="41" y="106"/>
                    <a:pt x="45" y="102"/>
                    <a:pt x="49" y="102"/>
                  </a:cubicBezTo>
                  <a:close/>
                  <a:moveTo>
                    <a:pt x="41" y="90"/>
                  </a:moveTo>
                  <a:cubicBezTo>
                    <a:pt x="41" y="86"/>
                    <a:pt x="45" y="83"/>
                    <a:pt x="49" y="83"/>
                  </a:cubicBezTo>
                  <a:cubicBezTo>
                    <a:pt x="53" y="83"/>
                    <a:pt x="57" y="86"/>
                    <a:pt x="57" y="90"/>
                  </a:cubicBezTo>
                  <a:cubicBezTo>
                    <a:pt x="57" y="95"/>
                    <a:pt x="53" y="98"/>
                    <a:pt x="49" y="98"/>
                  </a:cubicBezTo>
                  <a:cubicBezTo>
                    <a:pt x="45" y="98"/>
                    <a:pt x="41" y="95"/>
                    <a:pt x="41" y="90"/>
                  </a:cubicBezTo>
                  <a:close/>
                  <a:moveTo>
                    <a:pt x="49" y="122"/>
                  </a:moveTo>
                  <a:cubicBezTo>
                    <a:pt x="53" y="122"/>
                    <a:pt x="57" y="126"/>
                    <a:pt x="57" y="130"/>
                  </a:cubicBezTo>
                  <a:cubicBezTo>
                    <a:pt x="57" y="134"/>
                    <a:pt x="53" y="138"/>
                    <a:pt x="49" y="138"/>
                  </a:cubicBezTo>
                  <a:cubicBezTo>
                    <a:pt x="45" y="138"/>
                    <a:pt x="41" y="134"/>
                    <a:pt x="41" y="130"/>
                  </a:cubicBezTo>
                  <a:cubicBezTo>
                    <a:pt x="41" y="126"/>
                    <a:pt x="45" y="122"/>
                    <a:pt x="49" y="122"/>
                  </a:cubicBezTo>
                  <a:close/>
                  <a:moveTo>
                    <a:pt x="89" y="157"/>
                  </a:moveTo>
                  <a:cubicBezTo>
                    <a:pt x="85" y="157"/>
                    <a:pt x="81" y="154"/>
                    <a:pt x="81" y="150"/>
                  </a:cubicBezTo>
                  <a:cubicBezTo>
                    <a:pt x="81" y="145"/>
                    <a:pt x="85" y="142"/>
                    <a:pt x="89" y="142"/>
                  </a:cubicBezTo>
                  <a:cubicBezTo>
                    <a:pt x="93" y="142"/>
                    <a:pt x="97" y="145"/>
                    <a:pt x="97" y="150"/>
                  </a:cubicBezTo>
                  <a:cubicBezTo>
                    <a:pt x="97" y="154"/>
                    <a:pt x="93" y="157"/>
                    <a:pt x="89" y="157"/>
                  </a:cubicBezTo>
                  <a:close/>
                  <a:moveTo>
                    <a:pt x="89" y="138"/>
                  </a:moveTo>
                  <a:cubicBezTo>
                    <a:pt x="85" y="138"/>
                    <a:pt x="81" y="134"/>
                    <a:pt x="81" y="130"/>
                  </a:cubicBezTo>
                  <a:cubicBezTo>
                    <a:pt x="81" y="126"/>
                    <a:pt x="85" y="122"/>
                    <a:pt x="89" y="122"/>
                  </a:cubicBezTo>
                  <a:cubicBezTo>
                    <a:pt x="93" y="122"/>
                    <a:pt x="97" y="126"/>
                    <a:pt x="97" y="130"/>
                  </a:cubicBezTo>
                  <a:cubicBezTo>
                    <a:pt x="97" y="134"/>
                    <a:pt x="93" y="138"/>
                    <a:pt x="89" y="138"/>
                  </a:cubicBezTo>
                  <a:close/>
                  <a:moveTo>
                    <a:pt x="89" y="118"/>
                  </a:moveTo>
                  <a:cubicBezTo>
                    <a:pt x="85" y="118"/>
                    <a:pt x="81" y="114"/>
                    <a:pt x="81" y="110"/>
                  </a:cubicBezTo>
                  <a:cubicBezTo>
                    <a:pt x="81" y="106"/>
                    <a:pt x="85" y="102"/>
                    <a:pt x="89" y="102"/>
                  </a:cubicBezTo>
                  <a:cubicBezTo>
                    <a:pt x="93" y="102"/>
                    <a:pt x="97" y="106"/>
                    <a:pt x="97" y="110"/>
                  </a:cubicBezTo>
                  <a:cubicBezTo>
                    <a:pt x="97" y="114"/>
                    <a:pt x="93" y="118"/>
                    <a:pt x="89" y="118"/>
                  </a:cubicBezTo>
                  <a:close/>
                  <a:moveTo>
                    <a:pt x="89" y="98"/>
                  </a:moveTo>
                  <a:cubicBezTo>
                    <a:pt x="85" y="98"/>
                    <a:pt x="81" y="95"/>
                    <a:pt x="81" y="90"/>
                  </a:cubicBezTo>
                  <a:cubicBezTo>
                    <a:pt x="81" y="86"/>
                    <a:pt x="85" y="83"/>
                    <a:pt x="89" y="83"/>
                  </a:cubicBezTo>
                  <a:cubicBezTo>
                    <a:pt x="93" y="83"/>
                    <a:pt x="97" y="86"/>
                    <a:pt x="97" y="90"/>
                  </a:cubicBezTo>
                  <a:cubicBezTo>
                    <a:pt x="97" y="95"/>
                    <a:pt x="93" y="98"/>
                    <a:pt x="89" y="98"/>
                  </a:cubicBezTo>
                  <a:close/>
                  <a:moveTo>
                    <a:pt x="107" y="65"/>
                  </a:moveTo>
                  <a:cubicBezTo>
                    <a:pt x="107" y="66"/>
                    <a:pt x="106" y="67"/>
                    <a:pt x="10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5" y="67"/>
                    <a:pt x="14" y="66"/>
                    <a:pt x="14" y="65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8"/>
                    <a:pt x="16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7" y="29"/>
                    <a:pt x="107" y="30"/>
                  </a:cubicBezTo>
                  <a:lnTo>
                    <a:pt x="107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118"/>
            <p:cNvSpPr/>
            <p:nvPr/>
          </p:nvSpPr>
          <p:spPr bwMode="auto">
            <a:xfrm>
              <a:off x="6380163" y="4254501"/>
              <a:ext cx="161925" cy="63500"/>
            </a:xfrm>
            <a:custGeom>
              <a:avLst/>
              <a:gdLst>
                <a:gd name="T0" fmla="*/ 80 w 81"/>
                <a:gd name="T1" fmla="*/ 0 h 31"/>
                <a:gd name="T2" fmla="*/ 1 w 81"/>
                <a:gd name="T3" fmla="*/ 0 h 31"/>
                <a:gd name="T4" fmla="*/ 0 w 81"/>
                <a:gd name="T5" fmla="*/ 2 h 31"/>
                <a:gd name="T6" fmla="*/ 0 w 81"/>
                <a:gd name="T7" fmla="*/ 30 h 31"/>
                <a:gd name="T8" fmla="*/ 1 w 81"/>
                <a:gd name="T9" fmla="*/ 31 h 31"/>
                <a:gd name="T10" fmla="*/ 80 w 81"/>
                <a:gd name="T11" fmla="*/ 31 h 31"/>
                <a:gd name="T12" fmla="*/ 81 w 81"/>
                <a:gd name="T13" fmla="*/ 30 h 31"/>
                <a:gd name="T14" fmla="*/ 81 w 81"/>
                <a:gd name="T15" fmla="*/ 2 h 31"/>
                <a:gd name="T16" fmla="*/ 80 w 81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31">
                  <a:moveTo>
                    <a:pt x="8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1"/>
                    <a:pt x="81" y="31"/>
                    <a:pt x="81" y="30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1"/>
                    <a:pt x="81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119"/>
            <p:cNvSpPr>
              <a:spLocks noEditPoints="1"/>
            </p:cNvSpPr>
            <p:nvPr/>
          </p:nvSpPr>
          <p:spPr bwMode="auto">
            <a:xfrm>
              <a:off x="9872663" y="4756151"/>
              <a:ext cx="268288" cy="381000"/>
            </a:xfrm>
            <a:custGeom>
              <a:avLst/>
              <a:gdLst>
                <a:gd name="T0" fmla="*/ 121 w 133"/>
                <a:gd name="T1" fmla="*/ 84 h 189"/>
                <a:gd name="T2" fmla="*/ 121 w 133"/>
                <a:gd name="T3" fmla="*/ 47 h 189"/>
                <a:gd name="T4" fmla="*/ 66 w 133"/>
                <a:gd name="T5" fmla="*/ 0 h 189"/>
                <a:gd name="T6" fmla="*/ 12 w 133"/>
                <a:gd name="T7" fmla="*/ 47 h 189"/>
                <a:gd name="T8" fmla="*/ 12 w 133"/>
                <a:gd name="T9" fmla="*/ 84 h 189"/>
                <a:gd name="T10" fmla="*/ 0 w 133"/>
                <a:gd name="T11" fmla="*/ 122 h 189"/>
                <a:gd name="T12" fmla="*/ 66 w 133"/>
                <a:gd name="T13" fmla="*/ 189 h 189"/>
                <a:gd name="T14" fmla="*/ 133 w 133"/>
                <a:gd name="T15" fmla="*/ 122 h 189"/>
                <a:gd name="T16" fmla="*/ 121 w 133"/>
                <a:gd name="T17" fmla="*/ 84 h 189"/>
                <a:gd name="T18" fmla="*/ 66 w 133"/>
                <a:gd name="T19" fmla="*/ 20 h 189"/>
                <a:gd name="T20" fmla="*/ 104 w 133"/>
                <a:gd name="T21" fmla="*/ 52 h 189"/>
                <a:gd name="T22" fmla="*/ 104 w 133"/>
                <a:gd name="T23" fmla="*/ 68 h 189"/>
                <a:gd name="T24" fmla="*/ 66 w 133"/>
                <a:gd name="T25" fmla="*/ 56 h 189"/>
                <a:gd name="T26" fmla="*/ 29 w 133"/>
                <a:gd name="T27" fmla="*/ 68 h 189"/>
                <a:gd name="T28" fmla="*/ 29 w 133"/>
                <a:gd name="T29" fmla="*/ 52 h 189"/>
                <a:gd name="T30" fmla="*/ 66 w 133"/>
                <a:gd name="T31" fmla="*/ 20 h 189"/>
                <a:gd name="T32" fmla="*/ 66 w 133"/>
                <a:gd name="T33" fmla="*/ 183 h 189"/>
                <a:gd name="T34" fmla="*/ 6 w 133"/>
                <a:gd name="T35" fmla="*/ 124 h 189"/>
                <a:gd name="T36" fmla="*/ 16 w 133"/>
                <a:gd name="T37" fmla="*/ 90 h 189"/>
                <a:gd name="T38" fmla="*/ 66 w 133"/>
                <a:gd name="T39" fmla="*/ 63 h 189"/>
                <a:gd name="T40" fmla="*/ 126 w 133"/>
                <a:gd name="T41" fmla="*/ 122 h 189"/>
                <a:gd name="T42" fmla="*/ 116 w 133"/>
                <a:gd name="T43" fmla="*/ 156 h 189"/>
                <a:gd name="T44" fmla="*/ 66 w 133"/>
                <a:gd name="T45" fmla="*/ 18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89">
                  <a:moveTo>
                    <a:pt x="121" y="84"/>
                  </a:moveTo>
                  <a:cubicBezTo>
                    <a:pt x="121" y="47"/>
                    <a:pt x="121" y="47"/>
                    <a:pt x="121" y="47"/>
                  </a:cubicBezTo>
                  <a:cubicBezTo>
                    <a:pt x="121" y="21"/>
                    <a:pt x="96" y="0"/>
                    <a:pt x="66" y="0"/>
                  </a:cubicBezTo>
                  <a:cubicBezTo>
                    <a:pt x="37" y="0"/>
                    <a:pt x="12" y="21"/>
                    <a:pt x="12" y="47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95"/>
                    <a:pt x="0" y="108"/>
                    <a:pt x="0" y="122"/>
                  </a:cubicBezTo>
                  <a:cubicBezTo>
                    <a:pt x="0" y="159"/>
                    <a:pt x="30" y="189"/>
                    <a:pt x="66" y="189"/>
                  </a:cubicBezTo>
                  <a:cubicBezTo>
                    <a:pt x="103" y="189"/>
                    <a:pt x="133" y="159"/>
                    <a:pt x="133" y="122"/>
                  </a:cubicBezTo>
                  <a:cubicBezTo>
                    <a:pt x="133" y="108"/>
                    <a:pt x="128" y="95"/>
                    <a:pt x="121" y="84"/>
                  </a:cubicBezTo>
                  <a:close/>
                  <a:moveTo>
                    <a:pt x="66" y="20"/>
                  </a:moveTo>
                  <a:cubicBezTo>
                    <a:pt x="87" y="20"/>
                    <a:pt x="104" y="34"/>
                    <a:pt x="104" y="52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93" y="60"/>
                    <a:pt x="80" y="56"/>
                    <a:pt x="66" y="56"/>
                  </a:cubicBezTo>
                  <a:cubicBezTo>
                    <a:pt x="53" y="56"/>
                    <a:pt x="40" y="60"/>
                    <a:pt x="29" y="68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34"/>
                    <a:pt x="46" y="20"/>
                    <a:pt x="66" y="20"/>
                  </a:cubicBezTo>
                  <a:close/>
                  <a:moveTo>
                    <a:pt x="66" y="183"/>
                  </a:moveTo>
                  <a:cubicBezTo>
                    <a:pt x="33" y="183"/>
                    <a:pt x="6" y="157"/>
                    <a:pt x="6" y="124"/>
                  </a:cubicBezTo>
                  <a:cubicBezTo>
                    <a:pt x="6" y="111"/>
                    <a:pt x="10" y="100"/>
                    <a:pt x="16" y="90"/>
                  </a:cubicBezTo>
                  <a:cubicBezTo>
                    <a:pt x="27" y="74"/>
                    <a:pt x="45" y="63"/>
                    <a:pt x="66" y="63"/>
                  </a:cubicBezTo>
                  <a:cubicBezTo>
                    <a:pt x="100" y="63"/>
                    <a:pt x="126" y="89"/>
                    <a:pt x="126" y="122"/>
                  </a:cubicBezTo>
                  <a:cubicBezTo>
                    <a:pt x="126" y="135"/>
                    <a:pt x="123" y="146"/>
                    <a:pt x="116" y="156"/>
                  </a:cubicBezTo>
                  <a:cubicBezTo>
                    <a:pt x="105" y="172"/>
                    <a:pt x="87" y="183"/>
                    <a:pt x="66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120"/>
            <p:cNvSpPr>
              <a:spLocks noEditPoints="1"/>
            </p:cNvSpPr>
            <p:nvPr/>
          </p:nvSpPr>
          <p:spPr bwMode="auto">
            <a:xfrm>
              <a:off x="9893301" y="4889501"/>
              <a:ext cx="227013" cy="227013"/>
            </a:xfrm>
            <a:custGeom>
              <a:avLst/>
              <a:gdLst>
                <a:gd name="T0" fmla="*/ 56 w 113"/>
                <a:gd name="T1" fmla="*/ 0 h 113"/>
                <a:gd name="T2" fmla="*/ 0 w 113"/>
                <a:gd name="T3" fmla="*/ 56 h 113"/>
                <a:gd name="T4" fmla="*/ 56 w 113"/>
                <a:gd name="T5" fmla="*/ 113 h 113"/>
                <a:gd name="T6" fmla="*/ 113 w 113"/>
                <a:gd name="T7" fmla="*/ 56 h 113"/>
                <a:gd name="T8" fmla="*/ 56 w 113"/>
                <a:gd name="T9" fmla="*/ 0 h 113"/>
                <a:gd name="T10" fmla="*/ 64 w 113"/>
                <a:gd name="T11" fmla="*/ 70 h 113"/>
                <a:gd name="T12" fmla="*/ 52 w 113"/>
                <a:gd name="T13" fmla="*/ 70 h 113"/>
                <a:gd name="T14" fmla="*/ 56 w 113"/>
                <a:gd name="T15" fmla="*/ 58 h 113"/>
                <a:gd name="T16" fmla="*/ 51 w 113"/>
                <a:gd name="T17" fmla="*/ 52 h 113"/>
                <a:gd name="T18" fmla="*/ 58 w 113"/>
                <a:gd name="T19" fmla="*/ 45 h 113"/>
                <a:gd name="T20" fmla="*/ 64 w 113"/>
                <a:gd name="T21" fmla="*/ 52 h 113"/>
                <a:gd name="T22" fmla="*/ 60 w 113"/>
                <a:gd name="T23" fmla="*/ 58 h 113"/>
                <a:gd name="T24" fmla="*/ 64 w 113"/>
                <a:gd name="T25" fmla="*/ 7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13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3"/>
                    <a:pt x="56" y="113"/>
                  </a:cubicBezTo>
                  <a:cubicBezTo>
                    <a:pt x="88" y="113"/>
                    <a:pt x="113" y="87"/>
                    <a:pt x="113" y="56"/>
                  </a:cubicBezTo>
                  <a:cubicBezTo>
                    <a:pt x="113" y="25"/>
                    <a:pt x="88" y="0"/>
                    <a:pt x="56" y="0"/>
                  </a:cubicBezTo>
                  <a:close/>
                  <a:moveTo>
                    <a:pt x="64" y="70"/>
                  </a:moveTo>
                  <a:cubicBezTo>
                    <a:pt x="52" y="70"/>
                    <a:pt x="52" y="70"/>
                    <a:pt x="52" y="70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3" y="57"/>
                    <a:pt x="51" y="55"/>
                    <a:pt x="51" y="52"/>
                  </a:cubicBezTo>
                  <a:cubicBezTo>
                    <a:pt x="51" y="48"/>
                    <a:pt x="54" y="45"/>
                    <a:pt x="58" y="45"/>
                  </a:cubicBezTo>
                  <a:cubicBezTo>
                    <a:pt x="61" y="45"/>
                    <a:pt x="64" y="48"/>
                    <a:pt x="64" y="52"/>
                  </a:cubicBezTo>
                  <a:cubicBezTo>
                    <a:pt x="64" y="55"/>
                    <a:pt x="63" y="57"/>
                    <a:pt x="60" y="58"/>
                  </a:cubicBezTo>
                  <a:lnTo>
                    <a:pt x="64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121"/>
            <p:cNvSpPr>
              <a:spLocks noEditPoints="1"/>
            </p:cNvSpPr>
            <p:nvPr/>
          </p:nvSpPr>
          <p:spPr bwMode="auto">
            <a:xfrm>
              <a:off x="11341101" y="2603501"/>
              <a:ext cx="169863" cy="168275"/>
            </a:xfrm>
            <a:custGeom>
              <a:avLst/>
              <a:gdLst>
                <a:gd name="T0" fmla="*/ 42 w 84"/>
                <a:gd name="T1" fmla="*/ 0 h 83"/>
                <a:gd name="T2" fmla="*/ 0 w 84"/>
                <a:gd name="T3" fmla="*/ 41 h 83"/>
                <a:gd name="T4" fmla="*/ 42 w 84"/>
                <a:gd name="T5" fmla="*/ 83 h 83"/>
                <a:gd name="T6" fmla="*/ 84 w 84"/>
                <a:gd name="T7" fmla="*/ 41 h 83"/>
                <a:gd name="T8" fmla="*/ 42 w 84"/>
                <a:gd name="T9" fmla="*/ 0 h 83"/>
                <a:gd name="T10" fmla="*/ 42 w 84"/>
                <a:gd name="T11" fmla="*/ 60 h 83"/>
                <a:gd name="T12" fmla="*/ 24 w 84"/>
                <a:gd name="T13" fmla="*/ 41 h 83"/>
                <a:gd name="T14" fmla="*/ 42 w 84"/>
                <a:gd name="T15" fmla="*/ 23 h 83"/>
                <a:gd name="T16" fmla="*/ 60 w 84"/>
                <a:gd name="T17" fmla="*/ 41 h 83"/>
                <a:gd name="T18" fmla="*/ 42 w 84"/>
                <a:gd name="T1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5"/>
                    <a:pt x="19" y="83"/>
                    <a:pt x="42" y="83"/>
                  </a:cubicBezTo>
                  <a:cubicBezTo>
                    <a:pt x="65" y="83"/>
                    <a:pt x="84" y="65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  <a:close/>
                  <a:moveTo>
                    <a:pt x="42" y="60"/>
                  </a:moveTo>
                  <a:cubicBezTo>
                    <a:pt x="32" y="60"/>
                    <a:pt x="24" y="51"/>
                    <a:pt x="24" y="41"/>
                  </a:cubicBezTo>
                  <a:cubicBezTo>
                    <a:pt x="24" y="31"/>
                    <a:pt x="32" y="23"/>
                    <a:pt x="42" y="23"/>
                  </a:cubicBezTo>
                  <a:cubicBezTo>
                    <a:pt x="52" y="23"/>
                    <a:pt x="60" y="31"/>
                    <a:pt x="60" y="41"/>
                  </a:cubicBezTo>
                  <a:cubicBezTo>
                    <a:pt x="60" y="51"/>
                    <a:pt x="52" y="60"/>
                    <a:pt x="42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Freeform 122"/>
            <p:cNvSpPr>
              <a:spLocks noEditPoints="1"/>
            </p:cNvSpPr>
            <p:nvPr/>
          </p:nvSpPr>
          <p:spPr bwMode="auto">
            <a:xfrm>
              <a:off x="11231563" y="2490789"/>
              <a:ext cx="390525" cy="393700"/>
            </a:xfrm>
            <a:custGeom>
              <a:avLst/>
              <a:gdLst>
                <a:gd name="T0" fmla="*/ 97 w 194"/>
                <a:gd name="T1" fmla="*/ 0 h 195"/>
                <a:gd name="T2" fmla="*/ 0 w 194"/>
                <a:gd name="T3" fmla="*/ 97 h 195"/>
                <a:gd name="T4" fmla="*/ 97 w 194"/>
                <a:gd name="T5" fmla="*/ 195 h 195"/>
                <a:gd name="T6" fmla="*/ 194 w 194"/>
                <a:gd name="T7" fmla="*/ 97 h 195"/>
                <a:gd name="T8" fmla="*/ 97 w 194"/>
                <a:gd name="T9" fmla="*/ 0 h 195"/>
                <a:gd name="T10" fmla="*/ 97 w 194"/>
                <a:gd name="T11" fmla="*/ 145 h 195"/>
                <a:gd name="T12" fmla="*/ 50 w 194"/>
                <a:gd name="T13" fmla="*/ 97 h 195"/>
                <a:gd name="T14" fmla="*/ 97 w 194"/>
                <a:gd name="T15" fmla="*/ 50 h 195"/>
                <a:gd name="T16" fmla="*/ 144 w 194"/>
                <a:gd name="T17" fmla="*/ 97 h 195"/>
                <a:gd name="T18" fmla="*/ 97 w 194"/>
                <a:gd name="T19" fmla="*/ 14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195">
                  <a:moveTo>
                    <a:pt x="97" y="0"/>
                  </a:moveTo>
                  <a:cubicBezTo>
                    <a:pt x="43" y="0"/>
                    <a:pt x="0" y="44"/>
                    <a:pt x="0" y="97"/>
                  </a:cubicBezTo>
                  <a:cubicBezTo>
                    <a:pt x="0" y="151"/>
                    <a:pt x="43" y="195"/>
                    <a:pt x="97" y="195"/>
                  </a:cubicBezTo>
                  <a:cubicBezTo>
                    <a:pt x="151" y="195"/>
                    <a:pt x="194" y="151"/>
                    <a:pt x="194" y="97"/>
                  </a:cubicBezTo>
                  <a:cubicBezTo>
                    <a:pt x="194" y="44"/>
                    <a:pt x="151" y="0"/>
                    <a:pt x="97" y="0"/>
                  </a:cubicBezTo>
                  <a:close/>
                  <a:moveTo>
                    <a:pt x="97" y="145"/>
                  </a:moveTo>
                  <a:cubicBezTo>
                    <a:pt x="71" y="145"/>
                    <a:pt x="50" y="123"/>
                    <a:pt x="50" y="97"/>
                  </a:cubicBezTo>
                  <a:cubicBezTo>
                    <a:pt x="50" y="71"/>
                    <a:pt x="71" y="50"/>
                    <a:pt x="97" y="50"/>
                  </a:cubicBezTo>
                  <a:cubicBezTo>
                    <a:pt x="123" y="50"/>
                    <a:pt x="144" y="71"/>
                    <a:pt x="144" y="97"/>
                  </a:cubicBezTo>
                  <a:cubicBezTo>
                    <a:pt x="144" y="123"/>
                    <a:pt x="123" y="145"/>
                    <a:pt x="97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123"/>
            <p:cNvSpPr/>
            <p:nvPr/>
          </p:nvSpPr>
          <p:spPr bwMode="auto">
            <a:xfrm>
              <a:off x="10591801" y="1916114"/>
              <a:ext cx="233363" cy="385763"/>
            </a:xfrm>
            <a:custGeom>
              <a:avLst/>
              <a:gdLst>
                <a:gd name="T0" fmla="*/ 0 w 147"/>
                <a:gd name="T1" fmla="*/ 1 h 243"/>
                <a:gd name="T2" fmla="*/ 0 w 147"/>
                <a:gd name="T3" fmla="*/ 38 h 243"/>
                <a:gd name="T4" fmla="*/ 109 w 147"/>
                <a:gd name="T5" fmla="*/ 38 h 243"/>
                <a:gd name="T6" fmla="*/ 109 w 147"/>
                <a:gd name="T7" fmla="*/ 165 h 243"/>
                <a:gd name="T8" fmla="*/ 71 w 147"/>
                <a:gd name="T9" fmla="*/ 165 h 243"/>
                <a:gd name="T10" fmla="*/ 71 w 147"/>
                <a:gd name="T11" fmla="*/ 129 h 243"/>
                <a:gd name="T12" fmla="*/ 0 w 147"/>
                <a:gd name="T13" fmla="*/ 185 h 243"/>
                <a:gd name="T14" fmla="*/ 71 w 147"/>
                <a:gd name="T15" fmla="*/ 243 h 243"/>
                <a:gd name="T16" fmla="*/ 71 w 147"/>
                <a:gd name="T17" fmla="*/ 209 h 243"/>
                <a:gd name="T18" fmla="*/ 147 w 147"/>
                <a:gd name="T19" fmla="*/ 209 h 243"/>
                <a:gd name="T20" fmla="*/ 147 w 147"/>
                <a:gd name="T21" fmla="*/ 38 h 243"/>
                <a:gd name="T22" fmla="*/ 147 w 147"/>
                <a:gd name="T23" fmla="*/ 1 h 243"/>
                <a:gd name="T24" fmla="*/ 147 w 147"/>
                <a:gd name="T25" fmla="*/ 0 h 243"/>
                <a:gd name="T26" fmla="*/ 0 w 147"/>
                <a:gd name="T27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243">
                  <a:moveTo>
                    <a:pt x="0" y="1"/>
                  </a:moveTo>
                  <a:lnTo>
                    <a:pt x="0" y="38"/>
                  </a:lnTo>
                  <a:lnTo>
                    <a:pt x="109" y="38"/>
                  </a:lnTo>
                  <a:lnTo>
                    <a:pt x="109" y="165"/>
                  </a:lnTo>
                  <a:lnTo>
                    <a:pt x="71" y="165"/>
                  </a:lnTo>
                  <a:lnTo>
                    <a:pt x="71" y="129"/>
                  </a:lnTo>
                  <a:lnTo>
                    <a:pt x="0" y="185"/>
                  </a:lnTo>
                  <a:lnTo>
                    <a:pt x="71" y="243"/>
                  </a:lnTo>
                  <a:lnTo>
                    <a:pt x="71" y="209"/>
                  </a:lnTo>
                  <a:lnTo>
                    <a:pt x="147" y="209"/>
                  </a:lnTo>
                  <a:lnTo>
                    <a:pt x="147" y="38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124"/>
            <p:cNvSpPr/>
            <p:nvPr/>
          </p:nvSpPr>
          <p:spPr bwMode="auto">
            <a:xfrm>
              <a:off x="11309351" y="1916114"/>
              <a:ext cx="238125" cy="393700"/>
            </a:xfrm>
            <a:custGeom>
              <a:avLst/>
              <a:gdLst>
                <a:gd name="T0" fmla="*/ 0 w 150"/>
                <a:gd name="T1" fmla="*/ 248 h 248"/>
                <a:gd name="T2" fmla="*/ 0 w 150"/>
                <a:gd name="T3" fmla="*/ 209 h 248"/>
                <a:gd name="T4" fmla="*/ 112 w 150"/>
                <a:gd name="T5" fmla="*/ 209 h 248"/>
                <a:gd name="T6" fmla="*/ 112 w 150"/>
                <a:gd name="T7" fmla="*/ 81 h 248"/>
                <a:gd name="T8" fmla="*/ 72 w 150"/>
                <a:gd name="T9" fmla="*/ 81 h 248"/>
                <a:gd name="T10" fmla="*/ 72 w 150"/>
                <a:gd name="T11" fmla="*/ 116 h 248"/>
                <a:gd name="T12" fmla="*/ 0 w 150"/>
                <a:gd name="T13" fmla="*/ 59 h 248"/>
                <a:gd name="T14" fmla="*/ 72 w 150"/>
                <a:gd name="T15" fmla="*/ 0 h 248"/>
                <a:gd name="T16" fmla="*/ 72 w 150"/>
                <a:gd name="T17" fmla="*/ 35 h 248"/>
                <a:gd name="T18" fmla="*/ 150 w 150"/>
                <a:gd name="T19" fmla="*/ 35 h 248"/>
                <a:gd name="T20" fmla="*/ 150 w 150"/>
                <a:gd name="T21" fmla="*/ 209 h 248"/>
                <a:gd name="T22" fmla="*/ 150 w 150"/>
                <a:gd name="T23" fmla="*/ 248 h 248"/>
                <a:gd name="T24" fmla="*/ 150 w 150"/>
                <a:gd name="T25" fmla="*/ 248 h 248"/>
                <a:gd name="T26" fmla="*/ 0 w 150"/>
                <a:gd name="T27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" h="248">
                  <a:moveTo>
                    <a:pt x="0" y="248"/>
                  </a:moveTo>
                  <a:lnTo>
                    <a:pt x="0" y="209"/>
                  </a:lnTo>
                  <a:lnTo>
                    <a:pt x="112" y="209"/>
                  </a:lnTo>
                  <a:lnTo>
                    <a:pt x="112" y="81"/>
                  </a:lnTo>
                  <a:lnTo>
                    <a:pt x="72" y="81"/>
                  </a:lnTo>
                  <a:lnTo>
                    <a:pt x="72" y="116"/>
                  </a:lnTo>
                  <a:lnTo>
                    <a:pt x="0" y="59"/>
                  </a:lnTo>
                  <a:lnTo>
                    <a:pt x="72" y="0"/>
                  </a:lnTo>
                  <a:lnTo>
                    <a:pt x="72" y="35"/>
                  </a:lnTo>
                  <a:lnTo>
                    <a:pt x="150" y="35"/>
                  </a:lnTo>
                  <a:lnTo>
                    <a:pt x="150" y="209"/>
                  </a:lnTo>
                  <a:lnTo>
                    <a:pt x="150" y="248"/>
                  </a:lnTo>
                  <a:lnTo>
                    <a:pt x="150" y="248"/>
                  </a:lnTo>
                  <a:lnTo>
                    <a:pt x="0" y="2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125"/>
            <p:cNvSpPr/>
            <p:nvPr/>
          </p:nvSpPr>
          <p:spPr bwMode="auto">
            <a:xfrm>
              <a:off x="6297613" y="3613151"/>
              <a:ext cx="184150" cy="184150"/>
            </a:xfrm>
            <a:custGeom>
              <a:avLst/>
              <a:gdLst>
                <a:gd name="T0" fmla="*/ 18 w 92"/>
                <a:gd name="T1" fmla="*/ 20 h 92"/>
                <a:gd name="T2" fmla="*/ 0 w 92"/>
                <a:gd name="T3" fmla="*/ 87 h 92"/>
                <a:gd name="T4" fmla="*/ 73 w 92"/>
                <a:gd name="T5" fmla="*/ 92 h 92"/>
                <a:gd name="T6" fmla="*/ 92 w 92"/>
                <a:gd name="T7" fmla="*/ 25 h 92"/>
                <a:gd name="T8" fmla="*/ 18 w 92"/>
                <a:gd name="T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2">
                  <a:moveTo>
                    <a:pt x="18" y="20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43" y="71"/>
                    <a:pt x="73" y="9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5"/>
                    <a:pt x="63" y="0"/>
                    <a:pt x="1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126"/>
            <p:cNvSpPr/>
            <p:nvPr/>
          </p:nvSpPr>
          <p:spPr bwMode="auto">
            <a:xfrm>
              <a:off x="6256338" y="3767139"/>
              <a:ext cx="184150" cy="185738"/>
            </a:xfrm>
            <a:custGeom>
              <a:avLst/>
              <a:gdLst>
                <a:gd name="T0" fmla="*/ 18 w 91"/>
                <a:gd name="T1" fmla="*/ 20 h 92"/>
                <a:gd name="T2" fmla="*/ 0 w 91"/>
                <a:gd name="T3" fmla="*/ 87 h 92"/>
                <a:gd name="T4" fmla="*/ 72 w 91"/>
                <a:gd name="T5" fmla="*/ 92 h 92"/>
                <a:gd name="T6" fmla="*/ 91 w 91"/>
                <a:gd name="T7" fmla="*/ 24 h 92"/>
                <a:gd name="T8" fmla="*/ 18 w 91"/>
                <a:gd name="T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2">
                  <a:moveTo>
                    <a:pt x="18" y="20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42" y="71"/>
                    <a:pt x="72" y="92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62" y="0"/>
                    <a:pt x="1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127"/>
            <p:cNvSpPr/>
            <p:nvPr/>
          </p:nvSpPr>
          <p:spPr bwMode="auto">
            <a:xfrm>
              <a:off x="6464301" y="3676651"/>
              <a:ext cx="182563" cy="184150"/>
            </a:xfrm>
            <a:custGeom>
              <a:avLst/>
              <a:gdLst>
                <a:gd name="T0" fmla="*/ 73 w 91"/>
                <a:gd name="T1" fmla="*/ 71 h 91"/>
                <a:gd name="T2" fmla="*/ 91 w 91"/>
                <a:gd name="T3" fmla="*/ 4 h 91"/>
                <a:gd name="T4" fmla="*/ 19 w 91"/>
                <a:gd name="T5" fmla="*/ 0 h 91"/>
                <a:gd name="T6" fmla="*/ 0 w 91"/>
                <a:gd name="T7" fmla="*/ 67 h 91"/>
                <a:gd name="T8" fmla="*/ 73 w 91"/>
                <a:gd name="T9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73" y="71"/>
                  </a:moveTo>
                  <a:cubicBezTo>
                    <a:pt x="91" y="4"/>
                    <a:pt x="91" y="4"/>
                    <a:pt x="91" y="4"/>
                  </a:cubicBezTo>
                  <a:cubicBezTo>
                    <a:pt x="91" y="4"/>
                    <a:pt x="49" y="21"/>
                    <a:pt x="19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29" y="91"/>
                    <a:pt x="7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128"/>
            <p:cNvSpPr/>
            <p:nvPr/>
          </p:nvSpPr>
          <p:spPr bwMode="auto">
            <a:xfrm>
              <a:off x="6419851" y="3835401"/>
              <a:ext cx="182563" cy="184150"/>
            </a:xfrm>
            <a:custGeom>
              <a:avLst/>
              <a:gdLst>
                <a:gd name="T0" fmla="*/ 73 w 91"/>
                <a:gd name="T1" fmla="*/ 71 h 91"/>
                <a:gd name="T2" fmla="*/ 91 w 91"/>
                <a:gd name="T3" fmla="*/ 4 h 91"/>
                <a:gd name="T4" fmla="*/ 19 w 91"/>
                <a:gd name="T5" fmla="*/ 0 h 91"/>
                <a:gd name="T6" fmla="*/ 0 w 91"/>
                <a:gd name="T7" fmla="*/ 67 h 91"/>
                <a:gd name="T8" fmla="*/ 73 w 91"/>
                <a:gd name="T9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73" y="71"/>
                  </a:moveTo>
                  <a:cubicBezTo>
                    <a:pt x="91" y="4"/>
                    <a:pt x="91" y="4"/>
                    <a:pt x="91" y="4"/>
                  </a:cubicBezTo>
                  <a:cubicBezTo>
                    <a:pt x="91" y="4"/>
                    <a:pt x="48" y="21"/>
                    <a:pt x="19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28" y="91"/>
                    <a:pt x="7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129"/>
            <p:cNvSpPr>
              <a:spLocks noEditPoints="1"/>
            </p:cNvSpPr>
            <p:nvPr/>
          </p:nvSpPr>
          <p:spPr bwMode="auto">
            <a:xfrm>
              <a:off x="574676" y="3651251"/>
              <a:ext cx="390525" cy="303213"/>
            </a:xfrm>
            <a:custGeom>
              <a:avLst/>
              <a:gdLst>
                <a:gd name="T0" fmla="*/ 194 w 194"/>
                <a:gd name="T1" fmla="*/ 65 h 151"/>
                <a:gd name="T2" fmla="*/ 167 w 194"/>
                <a:gd name="T3" fmla="*/ 79 h 151"/>
                <a:gd name="T4" fmla="*/ 146 w 194"/>
                <a:gd name="T5" fmla="*/ 52 h 151"/>
                <a:gd name="T6" fmla="*/ 137 w 194"/>
                <a:gd name="T7" fmla="*/ 52 h 151"/>
                <a:gd name="T8" fmla="*/ 145 w 194"/>
                <a:gd name="T9" fmla="*/ 30 h 151"/>
                <a:gd name="T10" fmla="*/ 116 w 194"/>
                <a:gd name="T11" fmla="*/ 0 h 151"/>
                <a:gd name="T12" fmla="*/ 88 w 194"/>
                <a:gd name="T13" fmla="*/ 30 h 151"/>
                <a:gd name="T14" fmla="*/ 96 w 194"/>
                <a:gd name="T15" fmla="*/ 52 h 151"/>
                <a:gd name="T16" fmla="*/ 61 w 194"/>
                <a:gd name="T17" fmla="*/ 52 h 151"/>
                <a:gd name="T18" fmla="*/ 69 w 194"/>
                <a:gd name="T19" fmla="*/ 33 h 151"/>
                <a:gd name="T20" fmla="*/ 45 w 194"/>
                <a:gd name="T21" fmla="*/ 8 h 151"/>
                <a:gd name="T22" fmla="*/ 21 w 194"/>
                <a:gd name="T23" fmla="*/ 33 h 151"/>
                <a:gd name="T24" fmla="*/ 30 w 194"/>
                <a:gd name="T25" fmla="*/ 52 h 151"/>
                <a:gd name="T26" fmla="*/ 23 w 194"/>
                <a:gd name="T27" fmla="*/ 52 h 151"/>
                <a:gd name="T28" fmla="*/ 0 w 194"/>
                <a:gd name="T29" fmla="*/ 72 h 151"/>
                <a:gd name="T30" fmla="*/ 0 w 194"/>
                <a:gd name="T31" fmla="*/ 130 h 151"/>
                <a:gd name="T32" fmla="*/ 23 w 194"/>
                <a:gd name="T33" fmla="*/ 151 h 151"/>
                <a:gd name="T34" fmla="*/ 146 w 194"/>
                <a:gd name="T35" fmla="*/ 151 h 151"/>
                <a:gd name="T36" fmla="*/ 167 w 194"/>
                <a:gd name="T37" fmla="*/ 121 h 151"/>
                <a:gd name="T38" fmla="*/ 194 w 194"/>
                <a:gd name="T39" fmla="*/ 134 h 151"/>
                <a:gd name="T40" fmla="*/ 194 w 194"/>
                <a:gd name="T41" fmla="*/ 65 h 151"/>
                <a:gd name="T42" fmla="*/ 116 w 194"/>
                <a:gd name="T43" fmla="*/ 11 h 151"/>
                <a:gd name="T44" fmla="*/ 135 w 194"/>
                <a:gd name="T45" fmla="*/ 30 h 151"/>
                <a:gd name="T46" fmla="*/ 116 w 194"/>
                <a:gd name="T47" fmla="*/ 50 h 151"/>
                <a:gd name="T48" fmla="*/ 98 w 194"/>
                <a:gd name="T49" fmla="*/ 30 h 151"/>
                <a:gd name="T50" fmla="*/ 116 w 194"/>
                <a:gd name="T51" fmla="*/ 11 h 151"/>
                <a:gd name="T52" fmla="*/ 45 w 194"/>
                <a:gd name="T53" fmla="*/ 16 h 151"/>
                <a:gd name="T54" fmla="*/ 61 w 194"/>
                <a:gd name="T55" fmla="*/ 33 h 151"/>
                <a:gd name="T56" fmla="*/ 45 w 194"/>
                <a:gd name="T57" fmla="*/ 49 h 151"/>
                <a:gd name="T58" fmla="*/ 30 w 194"/>
                <a:gd name="T59" fmla="*/ 33 h 151"/>
                <a:gd name="T60" fmla="*/ 45 w 194"/>
                <a:gd name="T61" fmla="*/ 16 h 151"/>
                <a:gd name="T62" fmla="*/ 78 w 194"/>
                <a:gd name="T63" fmla="*/ 63 h 151"/>
                <a:gd name="T64" fmla="*/ 93 w 194"/>
                <a:gd name="T65" fmla="*/ 63 h 151"/>
                <a:gd name="T66" fmla="*/ 98 w 194"/>
                <a:gd name="T67" fmla="*/ 68 h 151"/>
                <a:gd name="T68" fmla="*/ 93 w 194"/>
                <a:gd name="T69" fmla="*/ 73 h 151"/>
                <a:gd name="T70" fmla="*/ 78 w 194"/>
                <a:gd name="T71" fmla="*/ 73 h 151"/>
                <a:gd name="T72" fmla="*/ 74 w 194"/>
                <a:gd name="T73" fmla="*/ 68 h 151"/>
                <a:gd name="T74" fmla="*/ 78 w 194"/>
                <a:gd name="T75" fmla="*/ 63 h 151"/>
                <a:gd name="T76" fmla="*/ 63 w 194"/>
                <a:gd name="T77" fmla="*/ 68 h 151"/>
                <a:gd name="T78" fmla="*/ 59 w 194"/>
                <a:gd name="T79" fmla="*/ 73 h 151"/>
                <a:gd name="T80" fmla="*/ 43 w 194"/>
                <a:gd name="T81" fmla="*/ 73 h 151"/>
                <a:gd name="T82" fmla="*/ 39 w 194"/>
                <a:gd name="T83" fmla="*/ 68 h 151"/>
                <a:gd name="T84" fmla="*/ 43 w 194"/>
                <a:gd name="T85" fmla="*/ 63 h 151"/>
                <a:gd name="T86" fmla="*/ 59 w 194"/>
                <a:gd name="T87" fmla="*/ 63 h 151"/>
                <a:gd name="T88" fmla="*/ 63 w 194"/>
                <a:gd name="T89" fmla="*/ 68 h 151"/>
                <a:gd name="T90" fmla="*/ 127 w 194"/>
                <a:gd name="T91" fmla="*/ 126 h 151"/>
                <a:gd name="T92" fmla="*/ 113 w 194"/>
                <a:gd name="T93" fmla="*/ 140 h 151"/>
                <a:gd name="T94" fmla="*/ 51 w 194"/>
                <a:gd name="T95" fmla="*/ 140 h 151"/>
                <a:gd name="T96" fmla="*/ 36 w 194"/>
                <a:gd name="T97" fmla="*/ 126 h 151"/>
                <a:gd name="T98" fmla="*/ 36 w 194"/>
                <a:gd name="T99" fmla="*/ 98 h 151"/>
                <a:gd name="T100" fmla="*/ 51 w 194"/>
                <a:gd name="T101" fmla="*/ 84 h 151"/>
                <a:gd name="T102" fmla="*/ 113 w 194"/>
                <a:gd name="T103" fmla="*/ 84 h 151"/>
                <a:gd name="T104" fmla="*/ 127 w 194"/>
                <a:gd name="T105" fmla="*/ 98 h 151"/>
                <a:gd name="T106" fmla="*/ 127 w 194"/>
                <a:gd name="T107" fmla="*/ 126 h 151"/>
                <a:gd name="T108" fmla="*/ 128 w 194"/>
                <a:gd name="T109" fmla="*/ 73 h 151"/>
                <a:gd name="T110" fmla="*/ 113 w 194"/>
                <a:gd name="T111" fmla="*/ 73 h 151"/>
                <a:gd name="T112" fmla="*/ 109 w 194"/>
                <a:gd name="T113" fmla="*/ 68 h 151"/>
                <a:gd name="T114" fmla="*/ 113 w 194"/>
                <a:gd name="T115" fmla="*/ 63 h 151"/>
                <a:gd name="T116" fmla="*/ 128 w 194"/>
                <a:gd name="T117" fmla="*/ 63 h 151"/>
                <a:gd name="T118" fmla="*/ 132 w 194"/>
                <a:gd name="T119" fmla="*/ 68 h 151"/>
                <a:gd name="T120" fmla="*/ 128 w 194"/>
                <a:gd name="T121" fmla="*/ 7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" h="151">
                  <a:moveTo>
                    <a:pt x="194" y="65"/>
                  </a:moveTo>
                  <a:cubicBezTo>
                    <a:pt x="167" y="79"/>
                    <a:pt x="167" y="79"/>
                    <a:pt x="167" y="79"/>
                  </a:cubicBezTo>
                  <a:cubicBezTo>
                    <a:pt x="164" y="72"/>
                    <a:pt x="166" y="54"/>
                    <a:pt x="146" y="52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42" y="46"/>
                    <a:pt x="145" y="39"/>
                    <a:pt x="145" y="30"/>
                  </a:cubicBezTo>
                  <a:cubicBezTo>
                    <a:pt x="145" y="14"/>
                    <a:pt x="132" y="0"/>
                    <a:pt x="116" y="0"/>
                  </a:cubicBezTo>
                  <a:cubicBezTo>
                    <a:pt x="101" y="0"/>
                    <a:pt x="88" y="14"/>
                    <a:pt x="88" y="30"/>
                  </a:cubicBezTo>
                  <a:cubicBezTo>
                    <a:pt x="88" y="39"/>
                    <a:pt x="91" y="46"/>
                    <a:pt x="96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6" y="47"/>
                    <a:pt x="69" y="40"/>
                    <a:pt x="69" y="33"/>
                  </a:cubicBezTo>
                  <a:cubicBezTo>
                    <a:pt x="69" y="19"/>
                    <a:pt x="58" y="8"/>
                    <a:pt x="45" y="8"/>
                  </a:cubicBezTo>
                  <a:cubicBezTo>
                    <a:pt x="32" y="8"/>
                    <a:pt x="21" y="19"/>
                    <a:pt x="21" y="33"/>
                  </a:cubicBezTo>
                  <a:cubicBezTo>
                    <a:pt x="21" y="40"/>
                    <a:pt x="25" y="47"/>
                    <a:pt x="30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0" y="52"/>
                    <a:pt x="0" y="61"/>
                    <a:pt x="0" y="72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41"/>
                    <a:pt x="10" y="151"/>
                    <a:pt x="23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63" y="151"/>
                    <a:pt x="163" y="128"/>
                    <a:pt x="167" y="121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04"/>
                    <a:pt x="194" y="76"/>
                    <a:pt x="194" y="65"/>
                  </a:cubicBezTo>
                  <a:close/>
                  <a:moveTo>
                    <a:pt x="116" y="11"/>
                  </a:moveTo>
                  <a:cubicBezTo>
                    <a:pt x="127" y="11"/>
                    <a:pt x="135" y="19"/>
                    <a:pt x="135" y="30"/>
                  </a:cubicBezTo>
                  <a:cubicBezTo>
                    <a:pt x="135" y="41"/>
                    <a:pt x="127" y="50"/>
                    <a:pt x="116" y="50"/>
                  </a:cubicBezTo>
                  <a:cubicBezTo>
                    <a:pt x="106" y="50"/>
                    <a:pt x="98" y="41"/>
                    <a:pt x="98" y="30"/>
                  </a:cubicBezTo>
                  <a:cubicBezTo>
                    <a:pt x="98" y="19"/>
                    <a:pt x="106" y="11"/>
                    <a:pt x="116" y="11"/>
                  </a:cubicBezTo>
                  <a:close/>
                  <a:moveTo>
                    <a:pt x="45" y="16"/>
                  </a:moveTo>
                  <a:cubicBezTo>
                    <a:pt x="54" y="16"/>
                    <a:pt x="61" y="24"/>
                    <a:pt x="61" y="33"/>
                  </a:cubicBezTo>
                  <a:cubicBezTo>
                    <a:pt x="61" y="42"/>
                    <a:pt x="54" y="49"/>
                    <a:pt x="45" y="49"/>
                  </a:cubicBezTo>
                  <a:cubicBezTo>
                    <a:pt x="37" y="49"/>
                    <a:pt x="30" y="42"/>
                    <a:pt x="30" y="33"/>
                  </a:cubicBezTo>
                  <a:cubicBezTo>
                    <a:pt x="30" y="24"/>
                    <a:pt x="37" y="16"/>
                    <a:pt x="45" y="16"/>
                  </a:cubicBezTo>
                  <a:close/>
                  <a:moveTo>
                    <a:pt x="78" y="63"/>
                  </a:moveTo>
                  <a:cubicBezTo>
                    <a:pt x="93" y="63"/>
                    <a:pt x="93" y="63"/>
                    <a:pt x="93" y="63"/>
                  </a:cubicBezTo>
                  <a:cubicBezTo>
                    <a:pt x="96" y="63"/>
                    <a:pt x="98" y="65"/>
                    <a:pt x="98" y="68"/>
                  </a:cubicBezTo>
                  <a:cubicBezTo>
                    <a:pt x="98" y="71"/>
                    <a:pt x="96" y="73"/>
                    <a:pt x="93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6" y="73"/>
                    <a:pt x="74" y="71"/>
                    <a:pt x="74" y="68"/>
                  </a:cubicBezTo>
                  <a:cubicBezTo>
                    <a:pt x="74" y="65"/>
                    <a:pt x="76" y="63"/>
                    <a:pt x="78" y="63"/>
                  </a:cubicBezTo>
                  <a:close/>
                  <a:moveTo>
                    <a:pt x="63" y="68"/>
                  </a:moveTo>
                  <a:cubicBezTo>
                    <a:pt x="63" y="71"/>
                    <a:pt x="61" y="73"/>
                    <a:pt x="59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1" y="73"/>
                    <a:pt x="39" y="71"/>
                    <a:pt x="39" y="68"/>
                  </a:cubicBezTo>
                  <a:cubicBezTo>
                    <a:pt x="39" y="65"/>
                    <a:pt x="41" y="63"/>
                    <a:pt x="43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1" y="63"/>
                    <a:pt x="63" y="65"/>
                    <a:pt x="63" y="68"/>
                  </a:cubicBezTo>
                  <a:close/>
                  <a:moveTo>
                    <a:pt x="127" y="126"/>
                  </a:moveTo>
                  <a:cubicBezTo>
                    <a:pt x="127" y="134"/>
                    <a:pt x="121" y="140"/>
                    <a:pt x="113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43" y="140"/>
                    <a:pt x="36" y="134"/>
                    <a:pt x="36" y="126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1"/>
                    <a:pt x="43" y="84"/>
                    <a:pt x="51" y="84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21" y="84"/>
                    <a:pt x="127" y="91"/>
                    <a:pt x="127" y="98"/>
                  </a:cubicBezTo>
                  <a:lnTo>
                    <a:pt x="127" y="126"/>
                  </a:lnTo>
                  <a:close/>
                  <a:moveTo>
                    <a:pt x="128" y="73"/>
                  </a:moveTo>
                  <a:cubicBezTo>
                    <a:pt x="113" y="73"/>
                    <a:pt x="113" y="73"/>
                    <a:pt x="113" y="73"/>
                  </a:cubicBezTo>
                  <a:cubicBezTo>
                    <a:pt x="110" y="73"/>
                    <a:pt x="109" y="71"/>
                    <a:pt x="109" y="68"/>
                  </a:cubicBezTo>
                  <a:cubicBezTo>
                    <a:pt x="109" y="65"/>
                    <a:pt x="110" y="63"/>
                    <a:pt x="113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1" y="63"/>
                    <a:pt x="132" y="65"/>
                    <a:pt x="132" y="68"/>
                  </a:cubicBezTo>
                  <a:cubicBezTo>
                    <a:pt x="132" y="71"/>
                    <a:pt x="131" y="73"/>
                    <a:pt x="128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Freeform 130"/>
            <p:cNvSpPr/>
            <p:nvPr/>
          </p:nvSpPr>
          <p:spPr bwMode="auto">
            <a:xfrm>
              <a:off x="658813" y="3827464"/>
              <a:ext cx="161925" cy="96838"/>
            </a:xfrm>
            <a:custGeom>
              <a:avLst/>
              <a:gdLst>
                <a:gd name="T0" fmla="*/ 67 w 80"/>
                <a:gd name="T1" fmla="*/ 0 h 48"/>
                <a:gd name="T2" fmla="*/ 12 w 80"/>
                <a:gd name="T3" fmla="*/ 0 h 48"/>
                <a:gd name="T4" fmla="*/ 0 w 80"/>
                <a:gd name="T5" fmla="*/ 12 h 48"/>
                <a:gd name="T6" fmla="*/ 0 w 80"/>
                <a:gd name="T7" fmla="*/ 36 h 48"/>
                <a:gd name="T8" fmla="*/ 12 w 80"/>
                <a:gd name="T9" fmla="*/ 48 h 48"/>
                <a:gd name="T10" fmla="*/ 67 w 80"/>
                <a:gd name="T11" fmla="*/ 48 h 48"/>
                <a:gd name="T12" fmla="*/ 80 w 80"/>
                <a:gd name="T13" fmla="*/ 36 h 48"/>
                <a:gd name="T14" fmla="*/ 80 w 80"/>
                <a:gd name="T15" fmla="*/ 12 h 48"/>
                <a:gd name="T16" fmla="*/ 67 w 8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48">
                  <a:moveTo>
                    <a:pt x="6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2"/>
                    <a:pt x="5" y="48"/>
                    <a:pt x="12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74" y="48"/>
                    <a:pt x="80" y="42"/>
                    <a:pt x="80" y="36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6"/>
                    <a:pt x="74" y="0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131"/>
            <p:cNvSpPr/>
            <p:nvPr/>
          </p:nvSpPr>
          <p:spPr bwMode="auto">
            <a:xfrm>
              <a:off x="7169151" y="4349751"/>
              <a:ext cx="34925" cy="50800"/>
            </a:xfrm>
            <a:custGeom>
              <a:avLst/>
              <a:gdLst>
                <a:gd name="T0" fmla="*/ 12 w 18"/>
                <a:gd name="T1" fmla="*/ 0 h 25"/>
                <a:gd name="T2" fmla="*/ 4 w 18"/>
                <a:gd name="T3" fmla="*/ 5 h 25"/>
                <a:gd name="T4" fmla="*/ 0 w 18"/>
                <a:gd name="T5" fmla="*/ 18 h 25"/>
                <a:gd name="T6" fmla="*/ 2 w 18"/>
                <a:gd name="T7" fmla="*/ 23 h 25"/>
                <a:gd name="T8" fmla="*/ 6 w 18"/>
                <a:gd name="T9" fmla="*/ 25 h 25"/>
                <a:gd name="T10" fmla="*/ 12 w 18"/>
                <a:gd name="T11" fmla="*/ 22 h 25"/>
                <a:gd name="T12" fmla="*/ 16 w 18"/>
                <a:gd name="T13" fmla="*/ 15 h 25"/>
                <a:gd name="T14" fmla="*/ 18 w 18"/>
                <a:gd name="T15" fmla="*/ 6 h 25"/>
                <a:gd name="T16" fmla="*/ 16 w 18"/>
                <a:gd name="T17" fmla="*/ 1 h 25"/>
                <a:gd name="T18" fmla="*/ 12 w 18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5">
                  <a:moveTo>
                    <a:pt x="12" y="0"/>
                  </a:moveTo>
                  <a:cubicBezTo>
                    <a:pt x="9" y="0"/>
                    <a:pt x="6" y="2"/>
                    <a:pt x="4" y="5"/>
                  </a:cubicBezTo>
                  <a:cubicBezTo>
                    <a:pt x="2" y="9"/>
                    <a:pt x="0" y="13"/>
                    <a:pt x="0" y="18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3" y="24"/>
                    <a:pt x="4" y="25"/>
                    <a:pt x="6" y="25"/>
                  </a:cubicBezTo>
                  <a:cubicBezTo>
                    <a:pt x="8" y="25"/>
                    <a:pt x="10" y="24"/>
                    <a:pt x="12" y="22"/>
                  </a:cubicBezTo>
                  <a:cubicBezTo>
                    <a:pt x="14" y="21"/>
                    <a:pt x="15" y="18"/>
                    <a:pt x="16" y="1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4"/>
                    <a:pt x="17" y="3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132"/>
            <p:cNvSpPr/>
            <p:nvPr/>
          </p:nvSpPr>
          <p:spPr bwMode="auto">
            <a:xfrm>
              <a:off x="7169151" y="4357689"/>
              <a:ext cx="31750" cy="46038"/>
            </a:xfrm>
            <a:custGeom>
              <a:avLst/>
              <a:gdLst>
                <a:gd name="T0" fmla="*/ 10 w 16"/>
                <a:gd name="T1" fmla="*/ 0 h 23"/>
                <a:gd name="T2" fmla="*/ 3 w 16"/>
                <a:gd name="T3" fmla="*/ 5 h 23"/>
                <a:gd name="T4" fmla="*/ 0 w 16"/>
                <a:gd name="T5" fmla="*/ 17 h 23"/>
                <a:gd name="T6" fmla="*/ 1 w 16"/>
                <a:gd name="T7" fmla="*/ 22 h 23"/>
                <a:gd name="T8" fmla="*/ 5 w 16"/>
                <a:gd name="T9" fmla="*/ 23 h 23"/>
                <a:gd name="T10" fmla="*/ 11 w 16"/>
                <a:gd name="T11" fmla="*/ 21 h 23"/>
                <a:gd name="T12" fmla="*/ 14 w 16"/>
                <a:gd name="T13" fmla="*/ 15 h 23"/>
                <a:gd name="T14" fmla="*/ 16 w 16"/>
                <a:gd name="T15" fmla="*/ 6 h 23"/>
                <a:gd name="T16" fmla="*/ 14 w 16"/>
                <a:gd name="T17" fmla="*/ 2 h 23"/>
                <a:gd name="T18" fmla="*/ 10 w 1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0" y="0"/>
                  </a:moveTo>
                  <a:cubicBezTo>
                    <a:pt x="7" y="0"/>
                    <a:pt x="5" y="2"/>
                    <a:pt x="3" y="5"/>
                  </a:cubicBezTo>
                  <a:cubicBezTo>
                    <a:pt x="1" y="8"/>
                    <a:pt x="0" y="12"/>
                    <a:pt x="0" y="17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7" y="23"/>
                    <a:pt x="9" y="23"/>
                    <a:pt x="11" y="21"/>
                  </a:cubicBezTo>
                  <a:cubicBezTo>
                    <a:pt x="12" y="19"/>
                    <a:pt x="13" y="17"/>
                    <a:pt x="14" y="1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3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133"/>
            <p:cNvSpPr>
              <a:spLocks noEditPoints="1"/>
            </p:cNvSpPr>
            <p:nvPr/>
          </p:nvSpPr>
          <p:spPr bwMode="auto">
            <a:xfrm>
              <a:off x="7026276" y="4187826"/>
              <a:ext cx="287338" cy="381000"/>
            </a:xfrm>
            <a:custGeom>
              <a:avLst/>
              <a:gdLst>
                <a:gd name="T0" fmla="*/ 16 w 143"/>
                <a:gd name="T1" fmla="*/ 0 h 189"/>
                <a:gd name="T2" fmla="*/ 0 w 143"/>
                <a:gd name="T3" fmla="*/ 174 h 189"/>
                <a:gd name="T4" fmla="*/ 127 w 143"/>
                <a:gd name="T5" fmla="*/ 189 h 189"/>
                <a:gd name="T6" fmla="*/ 143 w 143"/>
                <a:gd name="T7" fmla="*/ 15 h 189"/>
                <a:gd name="T8" fmla="*/ 15 w 143"/>
                <a:gd name="T9" fmla="*/ 158 h 189"/>
                <a:gd name="T10" fmla="*/ 15 w 143"/>
                <a:gd name="T11" fmla="*/ 146 h 189"/>
                <a:gd name="T12" fmla="*/ 15 w 143"/>
                <a:gd name="T13" fmla="*/ 158 h 189"/>
                <a:gd name="T14" fmla="*/ 8 w 143"/>
                <a:gd name="T15" fmla="*/ 128 h 189"/>
                <a:gd name="T16" fmla="*/ 21 w 143"/>
                <a:gd name="T17" fmla="*/ 128 h 189"/>
                <a:gd name="T18" fmla="*/ 15 w 143"/>
                <a:gd name="T19" fmla="*/ 111 h 189"/>
                <a:gd name="T20" fmla="*/ 15 w 143"/>
                <a:gd name="T21" fmla="*/ 99 h 189"/>
                <a:gd name="T22" fmla="*/ 15 w 143"/>
                <a:gd name="T23" fmla="*/ 111 h 189"/>
                <a:gd name="T24" fmla="*/ 8 w 143"/>
                <a:gd name="T25" fmla="*/ 82 h 189"/>
                <a:gd name="T26" fmla="*/ 21 w 143"/>
                <a:gd name="T27" fmla="*/ 82 h 189"/>
                <a:gd name="T28" fmla="*/ 15 w 143"/>
                <a:gd name="T29" fmla="*/ 65 h 189"/>
                <a:gd name="T30" fmla="*/ 15 w 143"/>
                <a:gd name="T31" fmla="*/ 52 h 189"/>
                <a:gd name="T32" fmla="*/ 15 w 143"/>
                <a:gd name="T33" fmla="*/ 65 h 189"/>
                <a:gd name="T34" fmla="*/ 8 w 143"/>
                <a:gd name="T35" fmla="*/ 35 h 189"/>
                <a:gd name="T36" fmla="*/ 21 w 143"/>
                <a:gd name="T37" fmla="*/ 35 h 189"/>
                <a:gd name="T38" fmla="*/ 120 w 143"/>
                <a:gd name="T39" fmla="*/ 101 h 189"/>
                <a:gd name="T40" fmla="*/ 104 w 143"/>
                <a:gd name="T41" fmla="*/ 115 h 189"/>
                <a:gd name="T42" fmla="*/ 89 w 143"/>
                <a:gd name="T43" fmla="*/ 114 h 189"/>
                <a:gd name="T44" fmla="*/ 81 w 143"/>
                <a:gd name="T45" fmla="*/ 114 h 189"/>
                <a:gd name="T46" fmla="*/ 62 w 143"/>
                <a:gd name="T47" fmla="*/ 112 h 189"/>
                <a:gd name="T48" fmla="*/ 65 w 143"/>
                <a:gd name="T49" fmla="*/ 83 h 189"/>
                <a:gd name="T50" fmla="*/ 86 w 143"/>
                <a:gd name="T51" fmla="*/ 77 h 189"/>
                <a:gd name="T52" fmla="*/ 92 w 143"/>
                <a:gd name="T53" fmla="*/ 77 h 189"/>
                <a:gd name="T54" fmla="*/ 96 w 143"/>
                <a:gd name="T55" fmla="*/ 104 h 189"/>
                <a:gd name="T56" fmla="*/ 96 w 143"/>
                <a:gd name="T57" fmla="*/ 105 h 189"/>
                <a:gd name="T58" fmla="*/ 98 w 143"/>
                <a:gd name="T59" fmla="*/ 108 h 189"/>
                <a:gd name="T60" fmla="*/ 113 w 143"/>
                <a:gd name="T61" fmla="*/ 87 h 189"/>
                <a:gd name="T62" fmla="*/ 85 w 143"/>
                <a:gd name="T63" fmla="*/ 64 h 189"/>
                <a:gd name="T64" fmla="*/ 63 w 143"/>
                <a:gd name="T65" fmla="*/ 70 h 189"/>
                <a:gd name="T66" fmla="*/ 49 w 143"/>
                <a:gd name="T67" fmla="*/ 97 h 189"/>
                <a:gd name="T68" fmla="*/ 81 w 143"/>
                <a:gd name="T69" fmla="*/ 125 h 189"/>
                <a:gd name="T70" fmla="*/ 107 w 143"/>
                <a:gd name="T71" fmla="*/ 117 h 189"/>
                <a:gd name="T72" fmla="*/ 97 w 143"/>
                <a:gd name="T73" fmla="*/ 132 h 189"/>
                <a:gd name="T74" fmla="*/ 65 w 143"/>
                <a:gd name="T75" fmla="*/ 132 h 189"/>
                <a:gd name="T76" fmla="*/ 42 w 143"/>
                <a:gd name="T77" fmla="*/ 113 h 189"/>
                <a:gd name="T78" fmla="*/ 41 w 143"/>
                <a:gd name="T79" fmla="*/ 83 h 189"/>
                <a:gd name="T80" fmla="*/ 64 w 143"/>
                <a:gd name="T81" fmla="*/ 59 h 189"/>
                <a:gd name="T82" fmla="*/ 112 w 143"/>
                <a:gd name="T83" fmla="*/ 64 h 189"/>
                <a:gd name="T84" fmla="*/ 120 w 143"/>
                <a:gd name="T85" fmla="*/ 10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189">
                  <a:moveTo>
                    <a:pt x="12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2"/>
                    <a:pt x="7" y="189"/>
                    <a:pt x="16" y="189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36" y="189"/>
                    <a:pt x="143" y="182"/>
                    <a:pt x="143" y="174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3" y="7"/>
                    <a:pt x="136" y="0"/>
                    <a:pt x="127" y="0"/>
                  </a:cubicBezTo>
                  <a:close/>
                  <a:moveTo>
                    <a:pt x="15" y="158"/>
                  </a:moveTo>
                  <a:cubicBezTo>
                    <a:pt x="11" y="158"/>
                    <a:pt x="8" y="155"/>
                    <a:pt x="8" y="152"/>
                  </a:cubicBezTo>
                  <a:cubicBezTo>
                    <a:pt x="8" y="148"/>
                    <a:pt x="11" y="146"/>
                    <a:pt x="15" y="146"/>
                  </a:cubicBezTo>
                  <a:cubicBezTo>
                    <a:pt x="18" y="146"/>
                    <a:pt x="21" y="148"/>
                    <a:pt x="21" y="152"/>
                  </a:cubicBezTo>
                  <a:cubicBezTo>
                    <a:pt x="21" y="155"/>
                    <a:pt x="18" y="158"/>
                    <a:pt x="15" y="158"/>
                  </a:cubicBezTo>
                  <a:close/>
                  <a:moveTo>
                    <a:pt x="15" y="135"/>
                  </a:moveTo>
                  <a:cubicBezTo>
                    <a:pt x="11" y="135"/>
                    <a:pt x="8" y="132"/>
                    <a:pt x="8" y="128"/>
                  </a:cubicBezTo>
                  <a:cubicBezTo>
                    <a:pt x="8" y="125"/>
                    <a:pt x="11" y="122"/>
                    <a:pt x="15" y="122"/>
                  </a:cubicBezTo>
                  <a:cubicBezTo>
                    <a:pt x="18" y="122"/>
                    <a:pt x="21" y="125"/>
                    <a:pt x="21" y="128"/>
                  </a:cubicBezTo>
                  <a:cubicBezTo>
                    <a:pt x="21" y="132"/>
                    <a:pt x="18" y="135"/>
                    <a:pt x="15" y="135"/>
                  </a:cubicBezTo>
                  <a:close/>
                  <a:moveTo>
                    <a:pt x="15" y="111"/>
                  </a:moveTo>
                  <a:cubicBezTo>
                    <a:pt x="11" y="111"/>
                    <a:pt x="8" y="109"/>
                    <a:pt x="8" y="105"/>
                  </a:cubicBezTo>
                  <a:cubicBezTo>
                    <a:pt x="8" y="102"/>
                    <a:pt x="11" y="99"/>
                    <a:pt x="15" y="99"/>
                  </a:cubicBezTo>
                  <a:cubicBezTo>
                    <a:pt x="18" y="99"/>
                    <a:pt x="21" y="102"/>
                    <a:pt x="21" y="105"/>
                  </a:cubicBezTo>
                  <a:cubicBezTo>
                    <a:pt x="21" y="109"/>
                    <a:pt x="18" y="111"/>
                    <a:pt x="15" y="111"/>
                  </a:cubicBezTo>
                  <a:close/>
                  <a:moveTo>
                    <a:pt x="15" y="88"/>
                  </a:moveTo>
                  <a:cubicBezTo>
                    <a:pt x="11" y="88"/>
                    <a:pt x="8" y="85"/>
                    <a:pt x="8" y="82"/>
                  </a:cubicBezTo>
                  <a:cubicBezTo>
                    <a:pt x="8" y="78"/>
                    <a:pt x="11" y="76"/>
                    <a:pt x="15" y="76"/>
                  </a:cubicBezTo>
                  <a:cubicBezTo>
                    <a:pt x="18" y="76"/>
                    <a:pt x="21" y="78"/>
                    <a:pt x="21" y="82"/>
                  </a:cubicBezTo>
                  <a:cubicBezTo>
                    <a:pt x="21" y="85"/>
                    <a:pt x="18" y="88"/>
                    <a:pt x="15" y="88"/>
                  </a:cubicBezTo>
                  <a:close/>
                  <a:moveTo>
                    <a:pt x="15" y="65"/>
                  </a:moveTo>
                  <a:cubicBezTo>
                    <a:pt x="11" y="65"/>
                    <a:pt x="8" y="62"/>
                    <a:pt x="8" y="58"/>
                  </a:cubicBezTo>
                  <a:cubicBezTo>
                    <a:pt x="8" y="55"/>
                    <a:pt x="11" y="52"/>
                    <a:pt x="15" y="52"/>
                  </a:cubicBezTo>
                  <a:cubicBezTo>
                    <a:pt x="18" y="52"/>
                    <a:pt x="21" y="55"/>
                    <a:pt x="21" y="58"/>
                  </a:cubicBezTo>
                  <a:cubicBezTo>
                    <a:pt x="21" y="62"/>
                    <a:pt x="18" y="65"/>
                    <a:pt x="15" y="65"/>
                  </a:cubicBezTo>
                  <a:close/>
                  <a:moveTo>
                    <a:pt x="15" y="41"/>
                  </a:moveTo>
                  <a:cubicBezTo>
                    <a:pt x="11" y="41"/>
                    <a:pt x="8" y="39"/>
                    <a:pt x="8" y="35"/>
                  </a:cubicBezTo>
                  <a:cubicBezTo>
                    <a:pt x="8" y="32"/>
                    <a:pt x="11" y="29"/>
                    <a:pt x="15" y="29"/>
                  </a:cubicBezTo>
                  <a:cubicBezTo>
                    <a:pt x="18" y="29"/>
                    <a:pt x="21" y="32"/>
                    <a:pt x="21" y="35"/>
                  </a:cubicBezTo>
                  <a:cubicBezTo>
                    <a:pt x="21" y="39"/>
                    <a:pt x="18" y="41"/>
                    <a:pt x="15" y="41"/>
                  </a:cubicBezTo>
                  <a:close/>
                  <a:moveTo>
                    <a:pt x="120" y="101"/>
                  </a:moveTo>
                  <a:cubicBezTo>
                    <a:pt x="118" y="105"/>
                    <a:pt x="115" y="108"/>
                    <a:pt x="111" y="111"/>
                  </a:cubicBezTo>
                  <a:cubicBezTo>
                    <a:pt x="109" y="113"/>
                    <a:pt x="107" y="114"/>
                    <a:pt x="104" y="115"/>
                  </a:cubicBezTo>
                  <a:cubicBezTo>
                    <a:pt x="102" y="116"/>
                    <a:pt x="99" y="116"/>
                    <a:pt x="97" y="116"/>
                  </a:cubicBezTo>
                  <a:cubicBezTo>
                    <a:pt x="93" y="116"/>
                    <a:pt x="91" y="115"/>
                    <a:pt x="89" y="114"/>
                  </a:cubicBezTo>
                  <a:cubicBezTo>
                    <a:pt x="87" y="113"/>
                    <a:pt x="87" y="112"/>
                    <a:pt x="86" y="109"/>
                  </a:cubicBezTo>
                  <a:cubicBezTo>
                    <a:pt x="84" y="112"/>
                    <a:pt x="83" y="113"/>
                    <a:pt x="81" y="114"/>
                  </a:cubicBezTo>
                  <a:cubicBezTo>
                    <a:pt x="79" y="115"/>
                    <a:pt x="76" y="116"/>
                    <a:pt x="73" y="116"/>
                  </a:cubicBezTo>
                  <a:cubicBezTo>
                    <a:pt x="68" y="116"/>
                    <a:pt x="65" y="115"/>
                    <a:pt x="62" y="112"/>
                  </a:cubicBezTo>
                  <a:cubicBezTo>
                    <a:pt x="60" y="110"/>
                    <a:pt x="58" y="106"/>
                    <a:pt x="58" y="101"/>
                  </a:cubicBezTo>
                  <a:cubicBezTo>
                    <a:pt x="58" y="94"/>
                    <a:pt x="60" y="88"/>
                    <a:pt x="65" y="83"/>
                  </a:cubicBezTo>
                  <a:cubicBezTo>
                    <a:pt x="69" y="78"/>
                    <a:pt x="74" y="76"/>
                    <a:pt x="80" y="76"/>
                  </a:cubicBezTo>
                  <a:cubicBezTo>
                    <a:pt x="83" y="76"/>
                    <a:pt x="84" y="76"/>
                    <a:pt x="86" y="77"/>
                  </a:cubicBezTo>
                  <a:cubicBezTo>
                    <a:pt x="88" y="78"/>
                    <a:pt x="89" y="79"/>
                    <a:pt x="90" y="81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6"/>
                    <a:pt x="96" y="107"/>
                    <a:pt x="96" y="107"/>
                  </a:cubicBezTo>
                  <a:cubicBezTo>
                    <a:pt x="97" y="107"/>
                    <a:pt x="97" y="108"/>
                    <a:pt x="98" y="108"/>
                  </a:cubicBezTo>
                  <a:cubicBezTo>
                    <a:pt x="102" y="108"/>
                    <a:pt x="105" y="106"/>
                    <a:pt x="108" y="101"/>
                  </a:cubicBezTo>
                  <a:cubicBezTo>
                    <a:pt x="111" y="97"/>
                    <a:pt x="113" y="93"/>
                    <a:pt x="113" y="87"/>
                  </a:cubicBezTo>
                  <a:cubicBezTo>
                    <a:pt x="113" y="80"/>
                    <a:pt x="110" y="75"/>
                    <a:pt x="105" y="71"/>
                  </a:cubicBezTo>
                  <a:cubicBezTo>
                    <a:pt x="100" y="66"/>
                    <a:pt x="93" y="64"/>
                    <a:pt x="85" y="64"/>
                  </a:cubicBezTo>
                  <a:cubicBezTo>
                    <a:pt x="80" y="64"/>
                    <a:pt x="77" y="65"/>
                    <a:pt x="73" y="66"/>
                  </a:cubicBezTo>
                  <a:cubicBezTo>
                    <a:pt x="69" y="67"/>
                    <a:pt x="66" y="68"/>
                    <a:pt x="63" y="70"/>
                  </a:cubicBezTo>
                  <a:cubicBezTo>
                    <a:pt x="58" y="73"/>
                    <a:pt x="55" y="77"/>
                    <a:pt x="52" y="82"/>
                  </a:cubicBezTo>
                  <a:cubicBezTo>
                    <a:pt x="50" y="87"/>
                    <a:pt x="49" y="92"/>
                    <a:pt x="49" y="97"/>
                  </a:cubicBezTo>
                  <a:cubicBezTo>
                    <a:pt x="49" y="106"/>
                    <a:pt x="52" y="112"/>
                    <a:pt x="58" y="118"/>
                  </a:cubicBezTo>
                  <a:cubicBezTo>
                    <a:pt x="63" y="123"/>
                    <a:pt x="71" y="125"/>
                    <a:pt x="81" y="125"/>
                  </a:cubicBezTo>
                  <a:cubicBezTo>
                    <a:pt x="86" y="125"/>
                    <a:pt x="90" y="124"/>
                    <a:pt x="95" y="123"/>
                  </a:cubicBezTo>
                  <a:cubicBezTo>
                    <a:pt x="99" y="122"/>
                    <a:pt x="103" y="120"/>
                    <a:pt x="107" y="117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07" y="127"/>
                    <a:pt x="102" y="130"/>
                    <a:pt x="97" y="132"/>
                  </a:cubicBezTo>
                  <a:cubicBezTo>
                    <a:pt x="92" y="133"/>
                    <a:pt x="86" y="134"/>
                    <a:pt x="80" y="134"/>
                  </a:cubicBezTo>
                  <a:cubicBezTo>
                    <a:pt x="75" y="134"/>
                    <a:pt x="69" y="134"/>
                    <a:pt x="65" y="132"/>
                  </a:cubicBezTo>
                  <a:cubicBezTo>
                    <a:pt x="60" y="130"/>
                    <a:pt x="55" y="128"/>
                    <a:pt x="52" y="125"/>
                  </a:cubicBezTo>
                  <a:cubicBezTo>
                    <a:pt x="47" y="122"/>
                    <a:pt x="44" y="118"/>
                    <a:pt x="42" y="113"/>
                  </a:cubicBezTo>
                  <a:cubicBezTo>
                    <a:pt x="40" y="108"/>
                    <a:pt x="38" y="103"/>
                    <a:pt x="38" y="97"/>
                  </a:cubicBezTo>
                  <a:cubicBezTo>
                    <a:pt x="38" y="92"/>
                    <a:pt x="39" y="88"/>
                    <a:pt x="41" y="83"/>
                  </a:cubicBezTo>
                  <a:cubicBezTo>
                    <a:pt x="43" y="79"/>
                    <a:pt x="45" y="74"/>
                    <a:pt x="48" y="71"/>
                  </a:cubicBezTo>
                  <a:cubicBezTo>
                    <a:pt x="52" y="66"/>
                    <a:pt x="58" y="62"/>
                    <a:pt x="64" y="59"/>
                  </a:cubicBezTo>
                  <a:cubicBezTo>
                    <a:pt x="70" y="56"/>
                    <a:pt x="77" y="55"/>
                    <a:pt x="84" y="55"/>
                  </a:cubicBezTo>
                  <a:cubicBezTo>
                    <a:pt x="96" y="55"/>
                    <a:pt x="105" y="58"/>
                    <a:pt x="112" y="64"/>
                  </a:cubicBezTo>
                  <a:cubicBezTo>
                    <a:pt x="119" y="70"/>
                    <a:pt x="123" y="77"/>
                    <a:pt x="123" y="87"/>
                  </a:cubicBezTo>
                  <a:cubicBezTo>
                    <a:pt x="123" y="92"/>
                    <a:pt x="122" y="96"/>
                    <a:pt x="120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134"/>
            <p:cNvSpPr/>
            <p:nvPr/>
          </p:nvSpPr>
          <p:spPr bwMode="auto">
            <a:xfrm>
              <a:off x="9166226" y="4800601"/>
              <a:ext cx="274638" cy="300038"/>
            </a:xfrm>
            <a:custGeom>
              <a:avLst/>
              <a:gdLst>
                <a:gd name="T0" fmla="*/ 68 w 136"/>
                <a:gd name="T1" fmla="*/ 0 h 149"/>
                <a:gd name="T2" fmla="*/ 0 w 136"/>
                <a:gd name="T3" fmla="*/ 42 h 149"/>
                <a:gd name="T4" fmla="*/ 67 w 136"/>
                <a:gd name="T5" fmla="*/ 149 h 149"/>
                <a:gd name="T6" fmla="*/ 136 w 136"/>
                <a:gd name="T7" fmla="*/ 40 h 149"/>
                <a:gd name="T8" fmla="*/ 68 w 136"/>
                <a:gd name="T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49">
                  <a:moveTo>
                    <a:pt x="68" y="0"/>
                  </a:moveTo>
                  <a:cubicBezTo>
                    <a:pt x="54" y="13"/>
                    <a:pt x="28" y="33"/>
                    <a:pt x="0" y="42"/>
                  </a:cubicBezTo>
                  <a:cubicBezTo>
                    <a:pt x="3" y="63"/>
                    <a:pt x="17" y="108"/>
                    <a:pt x="67" y="149"/>
                  </a:cubicBezTo>
                  <a:cubicBezTo>
                    <a:pt x="84" y="136"/>
                    <a:pt x="125" y="100"/>
                    <a:pt x="136" y="40"/>
                  </a:cubicBezTo>
                  <a:cubicBezTo>
                    <a:pt x="119" y="33"/>
                    <a:pt x="91" y="19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Freeform 135"/>
            <p:cNvSpPr>
              <a:spLocks noEditPoints="1"/>
            </p:cNvSpPr>
            <p:nvPr/>
          </p:nvSpPr>
          <p:spPr bwMode="auto">
            <a:xfrm>
              <a:off x="9126538" y="4756151"/>
              <a:ext cx="352425" cy="388938"/>
            </a:xfrm>
            <a:custGeom>
              <a:avLst/>
              <a:gdLst>
                <a:gd name="T0" fmla="*/ 88 w 175"/>
                <a:gd name="T1" fmla="*/ 0 h 193"/>
                <a:gd name="T2" fmla="*/ 1 w 175"/>
                <a:gd name="T3" fmla="*/ 52 h 193"/>
                <a:gd name="T4" fmla="*/ 86 w 175"/>
                <a:gd name="T5" fmla="*/ 193 h 193"/>
                <a:gd name="T6" fmla="*/ 175 w 175"/>
                <a:gd name="T7" fmla="*/ 52 h 193"/>
                <a:gd name="T8" fmla="*/ 88 w 175"/>
                <a:gd name="T9" fmla="*/ 0 h 193"/>
                <a:gd name="T10" fmla="*/ 87 w 175"/>
                <a:gd name="T11" fmla="*/ 179 h 193"/>
                <a:gd name="T12" fmla="*/ 13 w 175"/>
                <a:gd name="T13" fmla="*/ 59 h 193"/>
                <a:gd name="T14" fmla="*/ 88 w 175"/>
                <a:gd name="T15" fmla="*/ 14 h 193"/>
                <a:gd name="T16" fmla="*/ 163 w 175"/>
                <a:gd name="T17" fmla="*/ 58 h 193"/>
                <a:gd name="T18" fmla="*/ 87 w 175"/>
                <a:gd name="T19" fmla="*/ 17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93">
                  <a:moveTo>
                    <a:pt x="88" y="0"/>
                  </a:moveTo>
                  <a:cubicBezTo>
                    <a:pt x="88" y="0"/>
                    <a:pt x="46" y="44"/>
                    <a:pt x="1" y="52"/>
                  </a:cubicBezTo>
                  <a:cubicBezTo>
                    <a:pt x="1" y="52"/>
                    <a:pt x="0" y="129"/>
                    <a:pt x="86" y="193"/>
                  </a:cubicBezTo>
                  <a:cubicBezTo>
                    <a:pt x="86" y="193"/>
                    <a:pt x="164" y="149"/>
                    <a:pt x="175" y="52"/>
                  </a:cubicBezTo>
                  <a:cubicBezTo>
                    <a:pt x="175" y="52"/>
                    <a:pt x="119" y="33"/>
                    <a:pt x="88" y="0"/>
                  </a:cubicBezTo>
                  <a:close/>
                  <a:moveTo>
                    <a:pt x="87" y="179"/>
                  </a:moveTo>
                  <a:cubicBezTo>
                    <a:pt x="28" y="132"/>
                    <a:pt x="15" y="80"/>
                    <a:pt x="13" y="59"/>
                  </a:cubicBezTo>
                  <a:cubicBezTo>
                    <a:pt x="46" y="51"/>
                    <a:pt x="75" y="27"/>
                    <a:pt x="88" y="14"/>
                  </a:cubicBezTo>
                  <a:cubicBezTo>
                    <a:pt x="113" y="37"/>
                    <a:pt x="147" y="52"/>
                    <a:pt x="163" y="58"/>
                  </a:cubicBezTo>
                  <a:cubicBezTo>
                    <a:pt x="152" y="128"/>
                    <a:pt x="104" y="167"/>
                    <a:pt x="87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136"/>
            <p:cNvSpPr/>
            <p:nvPr/>
          </p:nvSpPr>
          <p:spPr bwMode="auto">
            <a:xfrm>
              <a:off x="9959976" y="4191001"/>
              <a:ext cx="228600" cy="303213"/>
            </a:xfrm>
            <a:custGeom>
              <a:avLst/>
              <a:gdLst>
                <a:gd name="T0" fmla="*/ 90 w 114"/>
                <a:gd name="T1" fmla="*/ 0 h 151"/>
                <a:gd name="T2" fmla="*/ 16 w 114"/>
                <a:gd name="T3" fmla="*/ 0 h 151"/>
                <a:gd name="T4" fmla="*/ 0 w 114"/>
                <a:gd name="T5" fmla="*/ 16 h 151"/>
                <a:gd name="T6" fmla="*/ 0 w 114"/>
                <a:gd name="T7" fmla="*/ 28 h 151"/>
                <a:gd name="T8" fmla="*/ 14 w 114"/>
                <a:gd name="T9" fmla="*/ 28 h 151"/>
                <a:gd name="T10" fmla="*/ 51 w 114"/>
                <a:gd name="T11" fmla="*/ 61 h 151"/>
                <a:gd name="T12" fmla="*/ 51 w 114"/>
                <a:gd name="T13" fmla="*/ 151 h 151"/>
                <a:gd name="T14" fmla="*/ 98 w 114"/>
                <a:gd name="T15" fmla="*/ 151 h 151"/>
                <a:gd name="T16" fmla="*/ 114 w 114"/>
                <a:gd name="T17" fmla="*/ 135 h 151"/>
                <a:gd name="T18" fmla="*/ 114 w 114"/>
                <a:gd name="T19" fmla="*/ 27 h 151"/>
                <a:gd name="T20" fmla="*/ 90 w 114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51">
                  <a:moveTo>
                    <a:pt x="9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107" y="151"/>
                    <a:pt x="114" y="144"/>
                    <a:pt x="114" y="135"/>
                  </a:cubicBezTo>
                  <a:cubicBezTo>
                    <a:pt x="114" y="27"/>
                    <a:pt x="114" y="27"/>
                    <a:pt x="114" y="27"/>
                  </a:cubicBez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137"/>
            <p:cNvSpPr/>
            <p:nvPr/>
          </p:nvSpPr>
          <p:spPr bwMode="auto">
            <a:xfrm>
              <a:off x="9812338" y="4265614"/>
              <a:ext cx="231775" cy="304800"/>
            </a:xfrm>
            <a:custGeom>
              <a:avLst/>
              <a:gdLst>
                <a:gd name="T0" fmla="*/ 115 w 115"/>
                <a:gd name="T1" fmla="*/ 31 h 152"/>
                <a:gd name="T2" fmla="*/ 115 w 115"/>
                <a:gd name="T3" fmla="*/ 26 h 152"/>
                <a:gd name="T4" fmla="*/ 87 w 115"/>
                <a:gd name="T5" fmla="*/ 0 h 152"/>
                <a:gd name="T6" fmla="*/ 16 w 115"/>
                <a:gd name="T7" fmla="*/ 0 h 152"/>
                <a:gd name="T8" fmla="*/ 0 w 115"/>
                <a:gd name="T9" fmla="*/ 16 h 152"/>
                <a:gd name="T10" fmla="*/ 0 w 115"/>
                <a:gd name="T11" fmla="*/ 136 h 152"/>
                <a:gd name="T12" fmla="*/ 16 w 115"/>
                <a:gd name="T13" fmla="*/ 152 h 152"/>
                <a:gd name="T14" fmla="*/ 99 w 115"/>
                <a:gd name="T15" fmla="*/ 152 h 152"/>
                <a:gd name="T16" fmla="*/ 115 w 115"/>
                <a:gd name="T17" fmla="*/ 136 h 152"/>
                <a:gd name="T18" fmla="*/ 115 w 115"/>
                <a:gd name="T19" fmla="*/ 42 h 152"/>
                <a:gd name="T20" fmla="*/ 115 w 115"/>
                <a:gd name="T21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52">
                  <a:moveTo>
                    <a:pt x="115" y="31"/>
                  </a:moveTo>
                  <a:cubicBezTo>
                    <a:pt x="115" y="26"/>
                    <a:pt x="115" y="26"/>
                    <a:pt x="115" y="26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8"/>
                    <a:pt x="0" y="1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5"/>
                    <a:pt x="8" y="152"/>
                    <a:pt x="16" y="152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108" y="152"/>
                    <a:pt x="115" y="145"/>
                    <a:pt x="115" y="136"/>
                  </a:cubicBezTo>
                  <a:cubicBezTo>
                    <a:pt x="115" y="42"/>
                    <a:pt x="115" y="42"/>
                    <a:pt x="115" y="42"/>
                  </a:cubicBezTo>
                  <a:lnTo>
                    <a:pt x="11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138"/>
            <p:cNvSpPr/>
            <p:nvPr/>
          </p:nvSpPr>
          <p:spPr bwMode="auto">
            <a:xfrm>
              <a:off x="7683501" y="1919289"/>
              <a:ext cx="385763" cy="381000"/>
            </a:xfrm>
            <a:custGeom>
              <a:avLst/>
              <a:gdLst>
                <a:gd name="T0" fmla="*/ 186 w 243"/>
                <a:gd name="T1" fmla="*/ 76 h 240"/>
                <a:gd name="T2" fmla="*/ 186 w 243"/>
                <a:gd name="T3" fmla="*/ 102 h 240"/>
                <a:gd name="T4" fmla="*/ 142 w 243"/>
                <a:gd name="T5" fmla="*/ 102 h 240"/>
                <a:gd name="T6" fmla="*/ 142 w 243"/>
                <a:gd name="T7" fmla="*/ 56 h 240"/>
                <a:gd name="T8" fmla="*/ 169 w 243"/>
                <a:gd name="T9" fmla="*/ 56 h 240"/>
                <a:gd name="T10" fmla="*/ 124 w 243"/>
                <a:gd name="T11" fmla="*/ 0 h 240"/>
                <a:gd name="T12" fmla="*/ 81 w 243"/>
                <a:gd name="T13" fmla="*/ 56 h 240"/>
                <a:gd name="T14" fmla="*/ 107 w 243"/>
                <a:gd name="T15" fmla="*/ 56 h 240"/>
                <a:gd name="T16" fmla="*/ 107 w 243"/>
                <a:gd name="T17" fmla="*/ 102 h 240"/>
                <a:gd name="T18" fmla="*/ 56 w 243"/>
                <a:gd name="T19" fmla="*/ 102 h 240"/>
                <a:gd name="T20" fmla="*/ 56 w 243"/>
                <a:gd name="T21" fmla="*/ 78 h 240"/>
                <a:gd name="T22" fmla="*/ 0 w 243"/>
                <a:gd name="T23" fmla="*/ 117 h 240"/>
                <a:gd name="T24" fmla="*/ 56 w 243"/>
                <a:gd name="T25" fmla="*/ 161 h 240"/>
                <a:gd name="T26" fmla="*/ 56 w 243"/>
                <a:gd name="T27" fmla="*/ 137 h 240"/>
                <a:gd name="T28" fmla="*/ 107 w 243"/>
                <a:gd name="T29" fmla="*/ 137 h 240"/>
                <a:gd name="T30" fmla="*/ 107 w 243"/>
                <a:gd name="T31" fmla="*/ 184 h 240"/>
                <a:gd name="T32" fmla="*/ 80 w 243"/>
                <a:gd name="T33" fmla="*/ 184 h 240"/>
                <a:gd name="T34" fmla="*/ 123 w 243"/>
                <a:gd name="T35" fmla="*/ 240 h 240"/>
                <a:gd name="T36" fmla="*/ 167 w 243"/>
                <a:gd name="T37" fmla="*/ 184 h 240"/>
                <a:gd name="T38" fmla="*/ 142 w 243"/>
                <a:gd name="T39" fmla="*/ 184 h 240"/>
                <a:gd name="T40" fmla="*/ 142 w 243"/>
                <a:gd name="T41" fmla="*/ 137 h 240"/>
                <a:gd name="T42" fmla="*/ 186 w 243"/>
                <a:gd name="T43" fmla="*/ 137 h 240"/>
                <a:gd name="T44" fmla="*/ 186 w 243"/>
                <a:gd name="T45" fmla="*/ 161 h 240"/>
                <a:gd name="T46" fmla="*/ 243 w 243"/>
                <a:gd name="T47" fmla="*/ 122 h 240"/>
                <a:gd name="T48" fmla="*/ 186 w 243"/>
                <a:gd name="T49" fmla="*/ 7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3" h="240">
                  <a:moveTo>
                    <a:pt x="186" y="76"/>
                  </a:moveTo>
                  <a:lnTo>
                    <a:pt x="186" y="102"/>
                  </a:lnTo>
                  <a:lnTo>
                    <a:pt x="142" y="102"/>
                  </a:lnTo>
                  <a:lnTo>
                    <a:pt x="142" y="56"/>
                  </a:lnTo>
                  <a:lnTo>
                    <a:pt x="169" y="56"/>
                  </a:lnTo>
                  <a:lnTo>
                    <a:pt x="124" y="0"/>
                  </a:lnTo>
                  <a:lnTo>
                    <a:pt x="81" y="56"/>
                  </a:lnTo>
                  <a:lnTo>
                    <a:pt x="107" y="56"/>
                  </a:lnTo>
                  <a:lnTo>
                    <a:pt x="107" y="102"/>
                  </a:lnTo>
                  <a:lnTo>
                    <a:pt x="56" y="102"/>
                  </a:lnTo>
                  <a:lnTo>
                    <a:pt x="56" y="78"/>
                  </a:lnTo>
                  <a:lnTo>
                    <a:pt x="0" y="117"/>
                  </a:lnTo>
                  <a:lnTo>
                    <a:pt x="56" y="161"/>
                  </a:lnTo>
                  <a:lnTo>
                    <a:pt x="56" y="137"/>
                  </a:lnTo>
                  <a:lnTo>
                    <a:pt x="107" y="137"/>
                  </a:lnTo>
                  <a:lnTo>
                    <a:pt x="107" y="184"/>
                  </a:lnTo>
                  <a:lnTo>
                    <a:pt x="80" y="184"/>
                  </a:lnTo>
                  <a:lnTo>
                    <a:pt x="123" y="240"/>
                  </a:lnTo>
                  <a:lnTo>
                    <a:pt x="167" y="184"/>
                  </a:lnTo>
                  <a:lnTo>
                    <a:pt x="142" y="184"/>
                  </a:lnTo>
                  <a:lnTo>
                    <a:pt x="142" y="137"/>
                  </a:lnTo>
                  <a:lnTo>
                    <a:pt x="186" y="137"/>
                  </a:lnTo>
                  <a:lnTo>
                    <a:pt x="186" y="161"/>
                  </a:lnTo>
                  <a:lnTo>
                    <a:pt x="243" y="122"/>
                  </a:lnTo>
                  <a:lnTo>
                    <a:pt x="186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139"/>
            <p:cNvSpPr/>
            <p:nvPr/>
          </p:nvSpPr>
          <p:spPr bwMode="auto">
            <a:xfrm>
              <a:off x="10799763" y="2668589"/>
              <a:ext cx="77788" cy="171450"/>
            </a:xfrm>
            <a:custGeom>
              <a:avLst/>
              <a:gdLst>
                <a:gd name="T0" fmla="*/ 37 w 38"/>
                <a:gd name="T1" fmla="*/ 44 h 85"/>
                <a:gd name="T2" fmla="*/ 26 w 38"/>
                <a:gd name="T3" fmla="*/ 2 h 85"/>
                <a:gd name="T4" fmla="*/ 20 w 38"/>
                <a:gd name="T5" fmla="*/ 1 h 85"/>
                <a:gd name="T6" fmla="*/ 1 w 38"/>
                <a:gd name="T7" fmla="*/ 41 h 85"/>
                <a:gd name="T8" fmla="*/ 16 w 38"/>
                <a:gd name="T9" fmla="*/ 85 h 85"/>
                <a:gd name="T10" fmla="*/ 22 w 38"/>
                <a:gd name="T11" fmla="*/ 84 h 85"/>
                <a:gd name="T12" fmla="*/ 37 w 38"/>
                <a:gd name="T13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5">
                  <a:moveTo>
                    <a:pt x="37" y="44"/>
                  </a:moveTo>
                  <a:cubicBezTo>
                    <a:pt x="38" y="23"/>
                    <a:pt x="35" y="6"/>
                    <a:pt x="26" y="2"/>
                  </a:cubicBezTo>
                  <a:cubicBezTo>
                    <a:pt x="25" y="2"/>
                    <a:pt x="22" y="1"/>
                    <a:pt x="20" y="1"/>
                  </a:cubicBezTo>
                  <a:cubicBezTo>
                    <a:pt x="5" y="0"/>
                    <a:pt x="2" y="18"/>
                    <a:pt x="1" y="41"/>
                  </a:cubicBezTo>
                  <a:cubicBezTo>
                    <a:pt x="0" y="65"/>
                    <a:pt x="1" y="83"/>
                    <a:pt x="16" y="85"/>
                  </a:cubicBezTo>
                  <a:cubicBezTo>
                    <a:pt x="18" y="85"/>
                    <a:pt x="21" y="84"/>
                    <a:pt x="22" y="84"/>
                  </a:cubicBezTo>
                  <a:cubicBezTo>
                    <a:pt x="32" y="82"/>
                    <a:pt x="36" y="65"/>
                    <a:pt x="3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140"/>
            <p:cNvSpPr/>
            <p:nvPr/>
          </p:nvSpPr>
          <p:spPr bwMode="auto">
            <a:xfrm>
              <a:off x="10517188" y="2487614"/>
              <a:ext cx="401638" cy="382588"/>
            </a:xfrm>
            <a:custGeom>
              <a:avLst/>
              <a:gdLst>
                <a:gd name="T0" fmla="*/ 189 w 200"/>
                <a:gd name="T1" fmla="*/ 95 h 190"/>
                <a:gd name="T2" fmla="*/ 184 w 200"/>
                <a:gd name="T3" fmla="*/ 86 h 190"/>
                <a:gd name="T4" fmla="*/ 184 w 200"/>
                <a:gd name="T5" fmla="*/ 82 h 190"/>
                <a:gd name="T6" fmla="*/ 183 w 200"/>
                <a:gd name="T7" fmla="*/ 80 h 190"/>
                <a:gd name="T8" fmla="*/ 168 w 200"/>
                <a:gd name="T9" fmla="*/ 45 h 190"/>
                <a:gd name="T10" fmla="*/ 166 w 200"/>
                <a:gd name="T11" fmla="*/ 42 h 190"/>
                <a:gd name="T12" fmla="*/ 170 w 200"/>
                <a:gd name="T13" fmla="*/ 33 h 190"/>
                <a:gd name="T14" fmla="*/ 99 w 200"/>
                <a:gd name="T15" fmla="*/ 0 h 190"/>
                <a:gd name="T16" fmla="*/ 29 w 200"/>
                <a:gd name="T17" fmla="*/ 32 h 190"/>
                <a:gd name="T18" fmla="*/ 33 w 200"/>
                <a:gd name="T19" fmla="*/ 41 h 190"/>
                <a:gd name="T20" fmla="*/ 30 w 200"/>
                <a:gd name="T21" fmla="*/ 45 h 190"/>
                <a:gd name="T22" fmla="*/ 15 w 200"/>
                <a:gd name="T23" fmla="*/ 80 h 190"/>
                <a:gd name="T24" fmla="*/ 14 w 200"/>
                <a:gd name="T25" fmla="*/ 82 h 190"/>
                <a:gd name="T26" fmla="*/ 15 w 200"/>
                <a:gd name="T27" fmla="*/ 86 h 190"/>
                <a:gd name="T28" fmla="*/ 8 w 200"/>
                <a:gd name="T29" fmla="*/ 97 h 190"/>
                <a:gd name="T30" fmla="*/ 4 w 200"/>
                <a:gd name="T31" fmla="*/ 158 h 190"/>
                <a:gd name="T32" fmla="*/ 20 w 200"/>
                <a:gd name="T33" fmla="*/ 183 h 190"/>
                <a:gd name="T34" fmla="*/ 40 w 200"/>
                <a:gd name="T35" fmla="*/ 187 h 190"/>
                <a:gd name="T36" fmla="*/ 43 w 200"/>
                <a:gd name="T37" fmla="*/ 177 h 190"/>
                <a:gd name="T38" fmla="*/ 47 w 200"/>
                <a:gd name="T39" fmla="*/ 177 h 190"/>
                <a:gd name="T40" fmla="*/ 59 w 200"/>
                <a:gd name="T41" fmla="*/ 133 h 190"/>
                <a:gd name="T42" fmla="*/ 38 w 200"/>
                <a:gd name="T43" fmla="*/ 94 h 190"/>
                <a:gd name="T44" fmla="*/ 32 w 200"/>
                <a:gd name="T45" fmla="*/ 96 h 190"/>
                <a:gd name="T46" fmla="*/ 23 w 200"/>
                <a:gd name="T47" fmla="*/ 138 h 190"/>
                <a:gd name="T48" fmla="*/ 40 w 200"/>
                <a:gd name="T49" fmla="*/ 177 h 190"/>
                <a:gd name="T50" fmla="*/ 41 w 200"/>
                <a:gd name="T51" fmla="*/ 177 h 190"/>
                <a:gd name="T52" fmla="*/ 36 w 200"/>
                <a:gd name="T53" fmla="*/ 176 h 190"/>
                <a:gd name="T54" fmla="*/ 19 w 200"/>
                <a:gd name="T55" fmla="*/ 138 h 190"/>
                <a:gd name="T56" fmla="*/ 25 w 200"/>
                <a:gd name="T57" fmla="*/ 97 h 190"/>
                <a:gd name="T58" fmla="*/ 20 w 200"/>
                <a:gd name="T59" fmla="*/ 85 h 190"/>
                <a:gd name="T60" fmla="*/ 20 w 200"/>
                <a:gd name="T61" fmla="*/ 84 h 190"/>
                <a:gd name="T62" fmla="*/ 35 w 200"/>
                <a:gd name="T63" fmla="*/ 48 h 190"/>
                <a:gd name="T64" fmla="*/ 39 w 200"/>
                <a:gd name="T65" fmla="*/ 41 h 190"/>
                <a:gd name="T66" fmla="*/ 45 w 200"/>
                <a:gd name="T67" fmla="*/ 39 h 190"/>
                <a:gd name="T68" fmla="*/ 99 w 200"/>
                <a:gd name="T69" fmla="*/ 21 h 190"/>
                <a:gd name="T70" fmla="*/ 155 w 200"/>
                <a:gd name="T71" fmla="*/ 40 h 190"/>
                <a:gd name="T72" fmla="*/ 159 w 200"/>
                <a:gd name="T73" fmla="*/ 42 h 190"/>
                <a:gd name="T74" fmla="*/ 163 w 200"/>
                <a:gd name="T75" fmla="*/ 48 h 190"/>
                <a:gd name="T76" fmla="*/ 178 w 200"/>
                <a:gd name="T77" fmla="*/ 83 h 190"/>
                <a:gd name="T78" fmla="*/ 172 w 200"/>
                <a:gd name="T79" fmla="*/ 93 h 190"/>
                <a:gd name="T80" fmla="*/ 181 w 200"/>
                <a:gd name="T81" fmla="*/ 136 h 190"/>
                <a:gd name="T82" fmla="*/ 164 w 200"/>
                <a:gd name="T83" fmla="*/ 174 h 190"/>
                <a:gd name="T84" fmla="*/ 159 w 200"/>
                <a:gd name="T85" fmla="*/ 175 h 190"/>
                <a:gd name="T86" fmla="*/ 160 w 200"/>
                <a:gd name="T87" fmla="*/ 174 h 190"/>
                <a:gd name="T88" fmla="*/ 159 w 200"/>
                <a:gd name="T89" fmla="*/ 175 h 190"/>
                <a:gd name="T90" fmla="*/ 159 w 200"/>
                <a:gd name="T91" fmla="*/ 175 h 190"/>
                <a:gd name="T92" fmla="*/ 159 w 200"/>
                <a:gd name="T93" fmla="*/ 175 h 190"/>
                <a:gd name="T94" fmla="*/ 162 w 200"/>
                <a:gd name="T95" fmla="*/ 187 h 190"/>
                <a:gd name="T96" fmla="*/ 183 w 200"/>
                <a:gd name="T97" fmla="*/ 182 h 190"/>
                <a:gd name="T98" fmla="*/ 197 w 200"/>
                <a:gd name="T99" fmla="*/ 155 h 190"/>
                <a:gd name="T100" fmla="*/ 189 w 200"/>
                <a:gd name="T101" fmla="*/ 9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190">
                  <a:moveTo>
                    <a:pt x="189" y="95"/>
                  </a:moveTo>
                  <a:cubicBezTo>
                    <a:pt x="187" y="90"/>
                    <a:pt x="185" y="87"/>
                    <a:pt x="184" y="86"/>
                  </a:cubicBezTo>
                  <a:cubicBezTo>
                    <a:pt x="184" y="84"/>
                    <a:pt x="184" y="82"/>
                    <a:pt x="184" y="82"/>
                  </a:cubicBezTo>
                  <a:cubicBezTo>
                    <a:pt x="184" y="81"/>
                    <a:pt x="183" y="81"/>
                    <a:pt x="183" y="80"/>
                  </a:cubicBezTo>
                  <a:cubicBezTo>
                    <a:pt x="181" y="74"/>
                    <a:pt x="178" y="60"/>
                    <a:pt x="168" y="45"/>
                  </a:cubicBezTo>
                  <a:cubicBezTo>
                    <a:pt x="168" y="44"/>
                    <a:pt x="167" y="43"/>
                    <a:pt x="166" y="42"/>
                  </a:cubicBezTo>
                  <a:cubicBezTo>
                    <a:pt x="170" y="41"/>
                    <a:pt x="172" y="38"/>
                    <a:pt x="170" y="33"/>
                  </a:cubicBezTo>
                  <a:cubicBezTo>
                    <a:pt x="153" y="13"/>
                    <a:pt x="128" y="0"/>
                    <a:pt x="99" y="0"/>
                  </a:cubicBezTo>
                  <a:cubicBezTo>
                    <a:pt x="71" y="0"/>
                    <a:pt x="46" y="13"/>
                    <a:pt x="29" y="32"/>
                  </a:cubicBezTo>
                  <a:cubicBezTo>
                    <a:pt x="27" y="36"/>
                    <a:pt x="29" y="39"/>
                    <a:pt x="33" y="41"/>
                  </a:cubicBezTo>
                  <a:cubicBezTo>
                    <a:pt x="32" y="42"/>
                    <a:pt x="31" y="44"/>
                    <a:pt x="30" y="45"/>
                  </a:cubicBezTo>
                  <a:cubicBezTo>
                    <a:pt x="21" y="60"/>
                    <a:pt x="17" y="74"/>
                    <a:pt x="15" y="80"/>
                  </a:cubicBezTo>
                  <a:cubicBezTo>
                    <a:pt x="15" y="81"/>
                    <a:pt x="14" y="81"/>
                    <a:pt x="14" y="82"/>
                  </a:cubicBezTo>
                  <a:cubicBezTo>
                    <a:pt x="14" y="82"/>
                    <a:pt x="14" y="84"/>
                    <a:pt x="15" y="86"/>
                  </a:cubicBezTo>
                  <a:cubicBezTo>
                    <a:pt x="13" y="88"/>
                    <a:pt x="11" y="91"/>
                    <a:pt x="8" y="97"/>
                  </a:cubicBezTo>
                  <a:cubicBezTo>
                    <a:pt x="0" y="117"/>
                    <a:pt x="0" y="146"/>
                    <a:pt x="4" y="158"/>
                  </a:cubicBezTo>
                  <a:cubicBezTo>
                    <a:pt x="7" y="170"/>
                    <a:pt x="13" y="179"/>
                    <a:pt x="20" y="183"/>
                  </a:cubicBezTo>
                  <a:cubicBezTo>
                    <a:pt x="30" y="190"/>
                    <a:pt x="37" y="188"/>
                    <a:pt x="40" y="187"/>
                  </a:cubicBezTo>
                  <a:cubicBezTo>
                    <a:pt x="43" y="186"/>
                    <a:pt x="44" y="182"/>
                    <a:pt x="43" y="177"/>
                  </a:cubicBezTo>
                  <a:cubicBezTo>
                    <a:pt x="44" y="177"/>
                    <a:pt x="46" y="177"/>
                    <a:pt x="47" y="177"/>
                  </a:cubicBezTo>
                  <a:cubicBezTo>
                    <a:pt x="62" y="175"/>
                    <a:pt x="62" y="156"/>
                    <a:pt x="59" y="133"/>
                  </a:cubicBezTo>
                  <a:cubicBezTo>
                    <a:pt x="57" y="110"/>
                    <a:pt x="53" y="91"/>
                    <a:pt x="38" y="94"/>
                  </a:cubicBezTo>
                  <a:cubicBezTo>
                    <a:pt x="36" y="94"/>
                    <a:pt x="33" y="95"/>
                    <a:pt x="32" y="96"/>
                  </a:cubicBezTo>
                  <a:cubicBezTo>
                    <a:pt x="23" y="100"/>
                    <a:pt x="21" y="117"/>
                    <a:pt x="23" y="138"/>
                  </a:cubicBezTo>
                  <a:cubicBezTo>
                    <a:pt x="25" y="159"/>
                    <a:pt x="30" y="175"/>
                    <a:pt x="40" y="177"/>
                  </a:cubicBezTo>
                  <a:cubicBezTo>
                    <a:pt x="40" y="177"/>
                    <a:pt x="40" y="177"/>
                    <a:pt x="41" y="177"/>
                  </a:cubicBezTo>
                  <a:cubicBezTo>
                    <a:pt x="39" y="177"/>
                    <a:pt x="37" y="176"/>
                    <a:pt x="36" y="176"/>
                  </a:cubicBezTo>
                  <a:cubicBezTo>
                    <a:pt x="26" y="175"/>
                    <a:pt x="21" y="158"/>
                    <a:pt x="19" y="138"/>
                  </a:cubicBezTo>
                  <a:cubicBezTo>
                    <a:pt x="17" y="119"/>
                    <a:pt x="18" y="103"/>
                    <a:pt x="25" y="97"/>
                  </a:cubicBezTo>
                  <a:cubicBezTo>
                    <a:pt x="24" y="91"/>
                    <a:pt x="22" y="87"/>
                    <a:pt x="20" y="85"/>
                  </a:cubicBezTo>
                  <a:cubicBezTo>
                    <a:pt x="20" y="85"/>
                    <a:pt x="20" y="84"/>
                    <a:pt x="20" y="84"/>
                  </a:cubicBezTo>
                  <a:cubicBezTo>
                    <a:pt x="21" y="79"/>
                    <a:pt x="25" y="64"/>
                    <a:pt x="35" y="48"/>
                  </a:cubicBezTo>
                  <a:cubicBezTo>
                    <a:pt x="36" y="46"/>
                    <a:pt x="38" y="43"/>
                    <a:pt x="39" y="41"/>
                  </a:cubicBezTo>
                  <a:cubicBezTo>
                    <a:pt x="41" y="41"/>
                    <a:pt x="43" y="40"/>
                    <a:pt x="45" y="39"/>
                  </a:cubicBezTo>
                  <a:cubicBezTo>
                    <a:pt x="60" y="28"/>
                    <a:pt x="79" y="21"/>
                    <a:pt x="99" y="21"/>
                  </a:cubicBezTo>
                  <a:cubicBezTo>
                    <a:pt x="120" y="21"/>
                    <a:pt x="139" y="28"/>
                    <a:pt x="155" y="40"/>
                  </a:cubicBezTo>
                  <a:cubicBezTo>
                    <a:pt x="156" y="41"/>
                    <a:pt x="157" y="41"/>
                    <a:pt x="159" y="42"/>
                  </a:cubicBezTo>
                  <a:cubicBezTo>
                    <a:pt x="160" y="44"/>
                    <a:pt x="162" y="46"/>
                    <a:pt x="163" y="48"/>
                  </a:cubicBezTo>
                  <a:cubicBezTo>
                    <a:pt x="172" y="63"/>
                    <a:pt x="176" y="77"/>
                    <a:pt x="178" y="83"/>
                  </a:cubicBezTo>
                  <a:cubicBezTo>
                    <a:pt x="175" y="83"/>
                    <a:pt x="174" y="87"/>
                    <a:pt x="172" y="93"/>
                  </a:cubicBezTo>
                  <a:cubicBezTo>
                    <a:pt x="182" y="98"/>
                    <a:pt x="184" y="115"/>
                    <a:pt x="181" y="136"/>
                  </a:cubicBezTo>
                  <a:cubicBezTo>
                    <a:pt x="179" y="156"/>
                    <a:pt x="174" y="173"/>
                    <a:pt x="164" y="174"/>
                  </a:cubicBezTo>
                  <a:cubicBezTo>
                    <a:pt x="164" y="175"/>
                    <a:pt x="161" y="175"/>
                    <a:pt x="159" y="175"/>
                  </a:cubicBezTo>
                  <a:cubicBezTo>
                    <a:pt x="160" y="175"/>
                    <a:pt x="160" y="174"/>
                    <a:pt x="160" y="174"/>
                  </a:cubicBezTo>
                  <a:cubicBezTo>
                    <a:pt x="160" y="174"/>
                    <a:pt x="159" y="174"/>
                    <a:pt x="159" y="175"/>
                  </a:cubicBezTo>
                  <a:cubicBezTo>
                    <a:pt x="159" y="175"/>
                    <a:pt x="159" y="175"/>
                    <a:pt x="159" y="175"/>
                  </a:cubicBezTo>
                  <a:cubicBezTo>
                    <a:pt x="159" y="175"/>
                    <a:pt x="159" y="175"/>
                    <a:pt x="159" y="175"/>
                  </a:cubicBezTo>
                  <a:cubicBezTo>
                    <a:pt x="158" y="181"/>
                    <a:pt x="159" y="186"/>
                    <a:pt x="162" y="187"/>
                  </a:cubicBezTo>
                  <a:cubicBezTo>
                    <a:pt x="165" y="187"/>
                    <a:pt x="172" y="190"/>
                    <a:pt x="183" y="182"/>
                  </a:cubicBezTo>
                  <a:cubicBezTo>
                    <a:pt x="188" y="177"/>
                    <a:pt x="194" y="167"/>
                    <a:pt x="197" y="155"/>
                  </a:cubicBezTo>
                  <a:cubicBezTo>
                    <a:pt x="200" y="143"/>
                    <a:pt x="199" y="114"/>
                    <a:pt x="189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141"/>
            <p:cNvSpPr/>
            <p:nvPr/>
          </p:nvSpPr>
          <p:spPr bwMode="auto">
            <a:xfrm>
              <a:off x="4894263" y="1985964"/>
              <a:ext cx="271463" cy="276225"/>
            </a:xfrm>
            <a:custGeom>
              <a:avLst/>
              <a:gdLst>
                <a:gd name="T0" fmla="*/ 156 w 171"/>
                <a:gd name="T1" fmla="*/ 25 h 174"/>
                <a:gd name="T2" fmla="*/ 111 w 171"/>
                <a:gd name="T3" fmla="*/ 70 h 174"/>
                <a:gd name="T4" fmla="*/ 171 w 171"/>
                <a:gd name="T5" fmla="*/ 131 h 174"/>
                <a:gd name="T6" fmla="*/ 127 w 171"/>
                <a:gd name="T7" fmla="*/ 174 h 174"/>
                <a:gd name="T8" fmla="*/ 68 w 171"/>
                <a:gd name="T9" fmla="*/ 114 h 174"/>
                <a:gd name="T10" fmla="*/ 22 w 171"/>
                <a:gd name="T11" fmla="*/ 159 h 174"/>
                <a:gd name="T12" fmla="*/ 0 w 171"/>
                <a:gd name="T13" fmla="*/ 0 h 174"/>
                <a:gd name="T14" fmla="*/ 156 w 171"/>
                <a:gd name="T15" fmla="*/ 2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74">
                  <a:moveTo>
                    <a:pt x="156" y="25"/>
                  </a:moveTo>
                  <a:lnTo>
                    <a:pt x="111" y="70"/>
                  </a:lnTo>
                  <a:lnTo>
                    <a:pt x="171" y="131"/>
                  </a:lnTo>
                  <a:lnTo>
                    <a:pt x="127" y="174"/>
                  </a:lnTo>
                  <a:lnTo>
                    <a:pt x="68" y="114"/>
                  </a:lnTo>
                  <a:lnTo>
                    <a:pt x="22" y="159"/>
                  </a:lnTo>
                  <a:lnTo>
                    <a:pt x="0" y="0"/>
                  </a:lnTo>
                  <a:lnTo>
                    <a:pt x="15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142"/>
            <p:cNvSpPr/>
            <p:nvPr/>
          </p:nvSpPr>
          <p:spPr bwMode="auto">
            <a:xfrm>
              <a:off x="5603876" y="1985964"/>
              <a:ext cx="279400" cy="276225"/>
            </a:xfrm>
            <a:custGeom>
              <a:avLst/>
              <a:gdLst>
                <a:gd name="T0" fmla="*/ 150 w 176"/>
                <a:gd name="T1" fmla="*/ 157 h 174"/>
                <a:gd name="T2" fmla="*/ 105 w 176"/>
                <a:gd name="T3" fmla="*/ 113 h 174"/>
                <a:gd name="T4" fmla="*/ 44 w 176"/>
                <a:gd name="T5" fmla="*/ 174 h 174"/>
                <a:gd name="T6" fmla="*/ 0 w 176"/>
                <a:gd name="T7" fmla="*/ 129 h 174"/>
                <a:gd name="T8" fmla="*/ 60 w 176"/>
                <a:gd name="T9" fmla="*/ 69 h 174"/>
                <a:gd name="T10" fmla="*/ 15 w 176"/>
                <a:gd name="T11" fmla="*/ 23 h 174"/>
                <a:gd name="T12" fmla="*/ 176 w 176"/>
                <a:gd name="T13" fmla="*/ 0 h 174"/>
                <a:gd name="T14" fmla="*/ 150 w 176"/>
                <a:gd name="T15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74">
                  <a:moveTo>
                    <a:pt x="150" y="157"/>
                  </a:moveTo>
                  <a:lnTo>
                    <a:pt x="105" y="113"/>
                  </a:lnTo>
                  <a:lnTo>
                    <a:pt x="44" y="174"/>
                  </a:lnTo>
                  <a:lnTo>
                    <a:pt x="0" y="129"/>
                  </a:lnTo>
                  <a:lnTo>
                    <a:pt x="60" y="69"/>
                  </a:lnTo>
                  <a:lnTo>
                    <a:pt x="15" y="23"/>
                  </a:lnTo>
                  <a:lnTo>
                    <a:pt x="176" y="0"/>
                  </a:lnTo>
                  <a:lnTo>
                    <a:pt x="150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143"/>
            <p:cNvSpPr/>
            <p:nvPr/>
          </p:nvSpPr>
          <p:spPr bwMode="auto">
            <a:xfrm>
              <a:off x="4184651" y="1985964"/>
              <a:ext cx="261938" cy="265113"/>
            </a:xfrm>
            <a:custGeom>
              <a:avLst/>
              <a:gdLst>
                <a:gd name="T0" fmla="*/ 15 w 165"/>
                <a:gd name="T1" fmla="*/ 143 h 167"/>
                <a:gd name="T2" fmla="*/ 58 w 165"/>
                <a:gd name="T3" fmla="*/ 100 h 167"/>
                <a:gd name="T4" fmla="*/ 0 w 165"/>
                <a:gd name="T5" fmla="*/ 42 h 167"/>
                <a:gd name="T6" fmla="*/ 42 w 165"/>
                <a:gd name="T7" fmla="*/ 0 h 167"/>
                <a:gd name="T8" fmla="*/ 100 w 165"/>
                <a:gd name="T9" fmla="*/ 58 h 167"/>
                <a:gd name="T10" fmla="*/ 143 w 165"/>
                <a:gd name="T11" fmla="*/ 15 h 167"/>
                <a:gd name="T12" fmla="*/ 165 w 165"/>
                <a:gd name="T13" fmla="*/ 167 h 167"/>
                <a:gd name="T14" fmla="*/ 15 w 165"/>
                <a:gd name="T15" fmla="*/ 14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67">
                  <a:moveTo>
                    <a:pt x="15" y="143"/>
                  </a:moveTo>
                  <a:lnTo>
                    <a:pt x="58" y="100"/>
                  </a:lnTo>
                  <a:lnTo>
                    <a:pt x="0" y="42"/>
                  </a:lnTo>
                  <a:lnTo>
                    <a:pt x="42" y="0"/>
                  </a:lnTo>
                  <a:lnTo>
                    <a:pt x="100" y="58"/>
                  </a:lnTo>
                  <a:lnTo>
                    <a:pt x="143" y="15"/>
                  </a:lnTo>
                  <a:lnTo>
                    <a:pt x="165" y="167"/>
                  </a:lnTo>
                  <a:lnTo>
                    <a:pt x="15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144"/>
            <p:cNvSpPr/>
            <p:nvPr/>
          </p:nvSpPr>
          <p:spPr bwMode="auto">
            <a:xfrm>
              <a:off x="3465513" y="1973264"/>
              <a:ext cx="280988" cy="276225"/>
            </a:xfrm>
            <a:custGeom>
              <a:avLst/>
              <a:gdLst>
                <a:gd name="T0" fmla="*/ 26 w 177"/>
                <a:gd name="T1" fmla="*/ 17 h 174"/>
                <a:gd name="T2" fmla="*/ 71 w 177"/>
                <a:gd name="T3" fmla="*/ 63 h 174"/>
                <a:gd name="T4" fmla="*/ 132 w 177"/>
                <a:gd name="T5" fmla="*/ 0 h 174"/>
                <a:gd name="T6" fmla="*/ 177 w 177"/>
                <a:gd name="T7" fmla="*/ 45 h 174"/>
                <a:gd name="T8" fmla="*/ 116 w 177"/>
                <a:gd name="T9" fmla="*/ 107 h 174"/>
                <a:gd name="T10" fmla="*/ 161 w 177"/>
                <a:gd name="T11" fmla="*/ 151 h 174"/>
                <a:gd name="T12" fmla="*/ 0 w 177"/>
                <a:gd name="T13" fmla="*/ 174 h 174"/>
                <a:gd name="T14" fmla="*/ 26 w 177"/>
                <a:gd name="T15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74">
                  <a:moveTo>
                    <a:pt x="26" y="17"/>
                  </a:moveTo>
                  <a:lnTo>
                    <a:pt x="71" y="63"/>
                  </a:lnTo>
                  <a:lnTo>
                    <a:pt x="132" y="0"/>
                  </a:lnTo>
                  <a:lnTo>
                    <a:pt x="177" y="45"/>
                  </a:lnTo>
                  <a:lnTo>
                    <a:pt x="116" y="107"/>
                  </a:lnTo>
                  <a:lnTo>
                    <a:pt x="161" y="151"/>
                  </a:lnTo>
                  <a:lnTo>
                    <a:pt x="0" y="174"/>
                  </a:lnTo>
                  <a:lnTo>
                    <a:pt x="2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Freeform 145"/>
            <p:cNvSpPr/>
            <p:nvPr/>
          </p:nvSpPr>
          <p:spPr bwMode="auto">
            <a:xfrm>
              <a:off x="4130676" y="3054351"/>
              <a:ext cx="166688" cy="379413"/>
            </a:xfrm>
            <a:custGeom>
              <a:avLst/>
              <a:gdLst>
                <a:gd name="T0" fmla="*/ 0 w 105"/>
                <a:gd name="T1" fmla="*/ 77 h 239"/>
                <a:gd name="T2" fmla="*/ 0 w 105"/>
                <a:gd name="T3" fmla="*/ 165 h 239"/>
                <a:gd name="T4" fmla="*/ 42 w 105"/>
                <a:gd name="T5" fmla="*/ 165 h 239"/>
                <a:gd name="T6" fmla="*/ 105 w 105"/>
                <a:gd name="T7" fmla="*/ 239 h 239"/>
                <a:gd name="T8" fmla="*/ 105 w 105"/>
                <a:gd name="T9" fmla="*/ 0 h 239"/>
                <a:gd name="T10" fmla="*/ 39 w 105"/>
                <a:gd name="T11" fmla="*/ 77 h 239"/>
                <a:gd name="T12" fmla="*/ 0 w 105"/>
                <a:gd name="T13" fmla="*/ 7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39">
                  <a:moveTo>
                    <a:pt x="0" y="77"/>
                  </a:moveTo>
                  <a:lnTo>
                    <a:pt x="0" y="165"/>
                  </a:lnTo>
                  <a:lnTo>
                    <a:pt x="42" y="165"/>
                  </a:lnTo>
                  <a:lnTo>
                    <a:pt x="105" y="239"/>
                  </a:lnTo>
                  <a:lnTo>
                    <a:pt x="105" y="0"/>
                  </a:lnTo>
                  <a:lnTo>
                    <a:pt x="39" y="77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146"/>
            <p:cNvSpPr/>
            <p:nvPr/>
          </p:nvSpPr>
          <p:spPr bwMode="auto">
            <a:xfrm>
              <a:off x="4365626" y="3097214"/>
              <a:ext cx="149225" cy="295275"/>
            </a:xfrm>
            <a:custGeom>
              <a:avLst/>
              <a:gdLst>
                <a:gd name="T0" fmla="*/ 6 w 74"/>
                <a:gd name="T1" fmla="*/ 0 h 147"/>
                <a:gd name="T2" fmla="*/ 0 w 74"/>
                <a:gd name="T3" fmla="*/ 1 h 147"/>
                <a:gd name="T4" fmla="*/ 63 w 74"/>
                <a:gd name="T5" fmla="*/ 74 h 147"/>
                <a:gd name="T6" fmla="*/ 0 w 74"/>
                <a:gd name="T7" fmla="*/ 147 h 147"/>
                <a:gd name="T8" fmla="*/ 6 w 74"/>
                <a:gd name="T9" fmla="*/ 147 h 147"/>
                <a:gd name="T10" fmla="*/ 74 w 74"/>
                <a:gd name="T11" fmla="*/ 74 h 147"/>
                <a:gd name="T12" fmla="*/ 6 w 74"/>
                <a:gd name="T1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47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35" y="4"/>
                    <a:pt x="63" y="35"/>
                    <a:pt x="63" y="74"/>
                  </a:cubicBezTo>
                  <a:cubicBezTo>
                    <a:pt x="63" y="112"/>
                    <a:pt x="35" y="144"/>
                    <a:pt x="0" y="147"/>
                  </a:cubicBezTo>
                  <a:cubicBezTo>
                    <a:pt x="2" y="147"/>
                    <a:pt x="4" y="147"/>
                    <a:pt x="6" y="147"/>
                  </a:cubicBezTo>
                  <a:cubicBezTo>
                    <a:pt x="44" y="147"/>
                    <a:pt x="74" y="114"/>
                    <a:pt x="74" y="74"/>
                  </a:cubicBezTo>
                  <a:cubicBezTo>
                    <a:pt x="74" y="33"/>
                    <a:pt x="4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147"/>
            <p:cNvSpPr/>
            <p:nvPr/>
          </p:nvSpPr>
          <p:spPr bwMode="auto">
            <a:xfrm>
              <a:off x="4351338" y="3136901"/>
              <a:ext cx="109538" cy="215900"/>
            </a:xfrm>
            <a:custGeom>
              <a:avLst/>
              <a:gdLst>
                <a:gd name="T0" fmla="*/ 4 w 54"/>
                <a:gd name="T1" fmla="*/ 0 h 107"/>
                <a:gd name="T2" fmla="*/ 0 w 54"/>
                <a:gd name="T3" fmla="*/ 1 h 107"/>
                <a:gd name="T4" fmla="*/ 45 w 54"/>
                <a:gd name="T5" fmla="*/ 54 h 107"/>
                <a:gd name="T6" fmla="*/ 0 w 54"/>
                <a:gd name="T7" fmla="*/ 107 h 107"/>
                <a:gd name="T8" fmla="*/ 4 w 54"/>
                <a:gd name="T9" fmla="*/ 107 h 107"/>
                <a:gd name="T10" fmla="*/ 54 w 54"/>
                <a:gd name="T11" fmla="*/ 54 h 107"/>
                <a:gd name="T12" fmla="*/ 4 w 54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7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5" y="3"/>
                    <a:pt x="45" y="26"/>
                    <a:pt x="45" y="54"/>
                  </a:cubicBezTo>
                  <a:cubicBezTo>
                    <a:pt x="45" y="82"/>
                    <a:pt x="25" y="105"/>
                    <a:pt x="0" y="107"/>
                  </a:cubicBezTo>
                  <a:cubicBezTo>
                    <a:pt x="1" y="107"/>
                    <a:pt x="2" y="107"/>
                    <a:pt x="4" y="107"/>
                  </a:cubicBezTo>
                  <a:cubicBezTo>
                    <a:pt x="31" y="107"/>
                    <a:pt x="54" y="83"/>
                    <a:pt x="54" y="54"/>
                  </a:cubicBezTo>
                  <a:cubicBezTo>
                    <a:pt x="54" y="24"/>
                    <a:pt x="3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148"/>
            <p:cNvSpPr/>
            <p:nvPr/>
          </p:nvSpPr>
          <p:spPr bwMode="auto">
            <a:xfrm>
              <a:off x="4351338" y="3186114"/>
              <a:ext cx="60325" cy="120650"/>
            </a:xfrm>
            <a:custGeom>
              <a:avLst/>
              <a:gdLst>
                <a:gd name="T0" fmla="*/ 2 w 30"/>
                <a:gd name="T1" fmla="*/ 0 h 60"/>
                <a:gd name="T2" fmla="*/ 0 w 30"/>
                <a:gd name="T3" fmla="*/ 0 h 60"/>
                <a:gd name="T4" fmla="*/ 25 w 30"/>
                <a:gd name="T5" fmla="*/ 30 h 60"/>
                <a:gd name="T6" fmla="*/ 0 w 30"/>
                <a:gd name="T7" fmla="*/ 60 h 60"/>
                <a:gd name="T8" fmla="*/ 2 w 30"/>
                <a:gd name="T9" fmla="*/ 60 h 60"/>
                <a:gd name="T10" fmla="*/ 30 w 30"/>
                <a:gd name="T11" fmla="*/ 30 h 60"/>
                <a:gd name="T12" fmla="*/ 2 w 3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4" y="1"/>
                    <a:pt x="25" y="14"/>
                    <a:pt x="25" y="30"/>
                  </a:cubicBezTo>
                  <a:cubicBezTo>
                    <a:pt x="25" y="46"/>
                    <a:pt x="14" y="59"/>
                    <a:pt x="0" y="60"/>
                  </a:cubicBezTo>
                  <a:cubicBezTo>
                    <a:pt x="0" y="60"/>
                    <a:pt x="1" y="60"/>
                    <a:pt x="2" y="60"/>
                  </a:cubicBezTo>
                  <a:cubicBezTo>
                    <a:pt x="18" y="60"/>
                    <a:pt x="30" y="47"/>
                    <a:pt x="30" y="30"/>
                  </a:cubicBezTo>
                  <a:cubicBezTo>
                    <a:pt x="30" y="13"/>
                    <a:pt x="1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149"/>
            <p:cNvSpPr/>
            <p:nvPr/>
          </p:nvSpPr>
          <p:spPr bwMode="auto">
            <a:xfrm>
              <a:off x="2039938" y="3057526"/>
              <a:ext cx="198438" cy="376238"/>
            </a:xfrm>
            <a:custGeom>
              <a:avLst/>
              <a:gdLst>
                <a:gd name="T0" fmla="*/ 0 w 125"/>
                <a:gd name="T1" fmla="*/ 75 h 237"/>
                <a:gd name="T2" fmla="*/ 0 w 125"/>
                <a:gd name="T3" fmla="*/ 163 h 237"/>
                <a:gd name="T4" fmla="*/ 49 w 125"/>
                <a:gd name="T5" fmla="*/ 163 h 237"/>
                <a:gd name="T6" fmla="*/ 125 w 125"/>
                <a:gd name="T7" fmla="*/ 237 h 237"/>
                <a:gd name="T8" fmla="*/ 125 w 125"/>
                <a:gd name="T9" fmla="*/ 0 h 237"/>
                <a:gd name="T10" fmla="*/ 47 w 125"/>
                <a:gd name="T11" fmla="*/ 75 h 237"/>
                <a:gd name="T12" fmla="*/ 0 w 125"/>
                <a:gd name="T13" fmla="*/ 7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237">
                  <a:moveTo>
                    <a:pt x="0" y="75"/>
                  </a:moveTo>
                  <a:lnTo>
                    <a:pt x="0" y="163"/>
                  </a:lnTo>
                  <a:lnTo>
                    <a:pt x="49" y="163"/>
                  </a:lnTo>
                  <a:lnTo>
                    <a:pt x="125" y="237"/>
                  </a:lnTo>
                  <a:lnTo>
                    <a:pt x="125" y="0"/>
                  </a:lnTo>
                  <a:lnTo>
                    <a:pt x="47" y="75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150"/>
            <p:cNvSpPr>
              <a:spLocks noEditPoints="1"/>
            </p:cNvSpPr>
            <p:nvPr/>
          </p:nvSpPr>
          <p:spPr bwMode="auto">
            <a:xfrm>
              <a:off x="617538" y="3054351"/>
              <a:ext cx="287338" cy="377825"/>
            </a:xfrm>
            <a:custGeom>
              <a:avLst/>
              <a:gdLst>
                <a:gd name="T0" fmla="*/ 121 w 143"/>
                <a:gd name="T1" fmla="*/ 136 h 187"/>
                <a:gd name="T2" fmla="*/ 117 w 143"/>
                <a:gd name="T3" fmla="*/ 136 h 187"/>
                <a:gd name="T4" fmla="*/ 96 w 143"/>
                <a:gd name="T5" fmla="*/ 146 h 187"/>
                <a:gd name="T6" fmla="*/ 96 w 143"/>
                <a:gd name="T7" fmla="*/ 0 h 187"/>
                <a:gd name="T8" fmla="*/ 36 w 143"/>
                <a:gd name="T9" fmla="*/ 60 h 187"/>
                <a:gd name="T10" fmla="*/ 0 w 143"/>
                <a:gd name="T11" fmla="*/ 60 h 187"/>
                <a:gd name="T12" fmla="*/ 0 w 143"/>
                <a:gd name="T13" fmla="*/ 130 h 187"/>
                <a:gd name="T14" fmla="*/ 38 w 143"/>
                <a:gd name="T15" fmla="*/ 130 h 187"/>
                <a:gd name="T16" fmla="*/ 96 w 143"/>
                <a:gd name="T17" fmla="*/ 187 h 187"/>
                <a:gd name="T18" fmla="*/ 96 w 143"/>
                <a:gd name="T19" fmla="*/ 177 h 187"/>
                <a:gd name="T20" fmla="*/ 117 w 143"/>
                <a:gd name="T21" fmla="*/ 187 h 187"/>
                <a:gd name="T22" fmla="*/ 121 w 143"/>
                <a:gd name="T23" fmla="*/ 187 h 187"/>
                <a:gd name="T24" fmla="*/ 143 w 143"/>
                <a:gd name="T25" fmla="*/ 162 h 187"/>
                <a:gd name="T26" fmla="*/ 121 w 143"/>
                <a:gd name="T27" fmla="*/ 136 h 187"/>
                <a:gd name="T28" fmla="*/ 97 w 143"/>
                <a:gd name="T29" fmla="*/ 162 h 187"/>
                <a:gd name="T30" fmla="*/ 117 w 143"/>
                <a:gd name="T31" fmla="*/ 142 h 187"/>
                <a:gd name="T32" fmla="*/ 121 w 143"/>
                <a:gd name="T33" fmla="*/ 142 h 187"/>
                <a:gd name="T34" fmla="*/ 128 w 143"/>
                <a:gd name="T35" fmla="*/ 145 h 187"/>
                <a:gd name="T36" fmla="*/ 121 w 143"/>
                <a:gd name="T37" fmla="*/ 152 h 187"/>
                <a:gd name="T38" fmla="*/ 101 w 143"/>
                <a:gd name="T39" fmla="*/ 173 h 187"/>
                <a:gd name="T40" fmla="*/ 97 w 143"/>
                <a:gd name="T41" fmla="*/ 162 h 187"/>
                <a:gd name="T42" fmla="*/ 121 w 143"/>
                <a:gd name="T43" fmla="*/ 181 h 187"/>
                <a:gd name="T44" fmla="*/ 117 w 143"/>
                <a:gd name="T45" fmla="*/ 181 h 187"/>
                <a:gd name="T46" fmla="*/ 106 w 143"/>
                <a:gd name="T47" fmla="*/ 178 h 187"/>
                <a:gd name="T48" fmla="*/ 121 w 143"/>
                <a:gd name="T49" fmla="*/ 163 h 187"/>
                <a:gd name="T50" fmla="*/ 134 w 143"/>
                <a:gd name="T51" fmla="*/ 151 h 187"/>
                <a:gd name="T52" fmla="*/ 137 w 143"/>
                <a:gd name="T53" fmla="*/ 162 h 187"/>
                <a:gd name="T54" fmla="*/ 121 w 143"/>
                <a:gd name="T55" fmla="*/ 18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3" h="187">
                  <a:moveTo>
                    <a:pt x="121" y="136"/>
                  </a:moveTo>
                  <a:cubicBezTo>
                    <a:pt x="120" y="136"/>
                    <a:pt x="118" y="136"/>
                    <a:pt x="117" y="136"/>
                  </a:cubicBezTo>
                  <a:cubicBezTo>
                    <a:pt x="109" y="136"/>
                    <a:pt x="101" y="140"/>
                    <a:pt x="96" y="14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96" y="187"/>
                    <a:pt x="96" y="187"/>
                    <a:pt x="96" y="18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101" y="183"/>
                    <a:pt x="109" y="187"/>
                    <a:pt x="117" y="187"/>
                  </a:cubicBezTo>
                  <a:cubicBezTo>
                    <a:pt x="118" y="187"/>
                    <a:pt x="120" y="187"/>
                    <a:pt x="121" y="187"/>
                  </a:cubicBezTo>
                  <a:cubicBezTo>
                    <a:pt x="133" y="185"/>
                    <a:pt x="143" y="174"/>
                    <a:pt x="143" y="162"/>
                  </a:cubicBezTo>
                  <a:cubicBezTo>
                    <a:pt x="143" y="149"/>
                    <a:pt x="133" y="138"/>
                    <a:pt x="121" y="136"/>
                  </a:cubicBezTo>
                  <a:close/>
                  <a:moveTo>
                    <a:pt x="97" y="162"/>
                  </a:moveTo>
                  <a:cubicBezTo>
                    <a:pt x="97" y="151"/>
                    <a:pt x="106" y="142"/>
                    <a:pt x="117" y="142"/>
                  </a:cubicBezTo>
                  <a:cubicBezTo>
                    <a:pt x="119" y="142"/>
                    <a:pt x="120" y="142"/>
                    <a:pt x="121" y="142"/>
                  </a:cubicBezTo>
                  <a:cubicBezTo>
                    <a:pt x="124" y="143"/>
                    <a:pt x="126" y="144"/>
                    <a:pt x="128" y="145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99" y="169"/>
                    <a:pt x="97" y="166"/>
                    <a:pt x="97" y="162"/>
                  </a:cubicBezTo>
                  <a:close/>
                  <a:moveTo>
                    <a:pt x="121" y="181"/>
                  </a:moveTo>
                  <a:cubicBezTo>
                    <a:pt x="120" y="181"/>
                    <a:pt x="119" y="181"/>
                    <a:pt x="117" y="181"/>
                  </a:cubicBezTo>
                  <a:cubicBezTo>
                    <a:pt x="113" y="181"/>
                    <a:pt x="109" y="180"/>
                    <a:pt x="106" y="178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6" y="154"/>
                    <a:pt x="137" y="158"/>
                    <a:pt x="137" y="162"/>
                  </a:cubicBezTo>
                  <a:cubicBezTo>
                    <a:pt x="137" y="171"/>
                    <a:pt x="130" y="179"/>
                    <a:pt x="121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151"/>
            <p:cNvSpPr/>
            <p:nvPr/>
          </p:nvSpPr>
          <p:spPr bwMode="auto">
            <a:xfrm>
              <a:off x="2732088" y="3052764"/>
              <a:ext cx="188913" cy="381000"/>
            </a:xfrm>
            <a:custGeom>
              <a:avLst/>
              <a:gdLst>
                <a:gd name="T0" fmla="*/ 0 w 119"/>
                <a:gd name="T1" fmla="*/ 78 h 240"/>
                <a:gd name="T2" fmla="*/ 0 w 119"/>
                <a:gd name="T3" fmla="*/ 166 h 240"/>
                <a:gd name="T4" fmla="*/ 47 w 119"/>
                <a:gd name="T5" fmla="*/ 166 h 240"/>
                <a:gd name="T6" fmla="*/ 119 w 119"/>
                <a:gd name="T7" fmla="*/ 240 h 240"/>
                <a:gd name="T8" fmla="*/ 119 w 119"/>
                <a:gd name="T9" fmla="*/ 0 h 240"/>
                <a:gd name="T10" fmla="*/ 44 w 119"/>
                <a:gd name="T11" fmla="*/ 78 h 240"/>
                <a:gd name="T12" fmla="*/ 0 w 119"/>
                <a:gd name="T13" fmla="*/ 7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40">
                  <a:moveTo>
                    <a:pt x="0" y="78"/>
                  </a:moveTo>
                  <a:lnTo>
                    <a:pt x="0" y="166"/>
                  </a:lnTo>
                  <a:lnTo>
                    <a:pt x="47" y="166"/>
                  </a:lnTo>
                  <a:lnTo>
                    <a:pt x="119" y="240"/>
                  </a:lnTo>
                  <a:lnTo>
                    <a:pt x="119" y="0"/>
                  </a:lnTo>
                  <a:lnTo>
                    <a:pt x="4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152"/>
            <p:cNvSpPr/>
            <p:nvPr/>
          </p:nvSpPr>
          <p:spPr bwMode="auto">
            <a:xfrm>
              <a:off x="2946401" y="3171826"/>
              <a:ext cx="77788" cy="142875"/>
            </a:xfrm>
            <a:custGeom>
              <a:avLst/>
              <a:gdLst>
                <a:gd name="T0" fmla="*/ 3 w 38"/>
                <a:gd name="T1" fmla="*/ 0 h 71"/>
                <a:gd name="T2" fmla="*/ 0 w 38"/>
                <a:gd name="T3" fmla="*/ 0 h 71"/>
                <a:gd name="T4" fmla="*/ 32 w 38"/>
                <a:gd name="T5" fmla="*/ 35 h 71"/>
                <a:gd name="T6" fmla="*/ 0 w 38"/>
                <a:gd name="T7" fmla="*/ 71 h 71"/>
                <a:gd name="T8" fmla="*/ 3 w 38"/>
                <a:gd name="T9" fmla="*/ 71 h 71"/>
                <a:gd name="T10" fmla="*/ 38 w 38"/>
                <a:gd name="T11" fmla="*/ 35 h 71"/>
                <a:gd name="T12" fmla="*/ 3 w 3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7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8" y="2"/>
                    <a:pt x="32" y="17"/>
                    <a:pt x="32" y="35"/>
                  </a:cubicBezTo>
                  <a:cubicBezTo>
                    <a:pt x="32" y="54"/>
                    <a:pt x="18" y="69"/>
                    <a:pt x="0" y="71"/>
                  </a:cubicBezTo>
                  <a:cubicBezTo>
                    <a:pt x="1" y="71"/>
                    <a:pt x="2" y="71"/>
                    <a:pt x="3" y="71"/>
                  </a:cubicBezTo>
                  <a:cubicBezTo>
                    <a:pt x="22" y="71"/>
                    <a:pt x="38" y="55"/>
                    <a:pt x="38" y="35"/>
                  </a:cubicBezTo>
                  <a:cubicBezTo>
                    <a:pt x="38" y="16"/>
                    <a:pt x="2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153"/>
            <p:cNvSpPr>
              <a:spLocks noEditPoints="1"/>
            </p:cNvSpPr>
            <p:nvPr/>
          </p:nvSpPr>
          <p:spPr bwMode="auto">
            <a:xfrm>
              <a:off x="4830763" y="4843464"/>
              <a:ext cx="414338" cy="225425"/>
            </a:xfrm>
            <a:custGeom>
              <a:avLst/>
              <a:gdLst>
                <a:gd name="T0" fmla="*/ 185 w 206"/>
                <a:gd name="T1" fmla="*/ 3 h 112"/>
                <a:gd name="T2" fmla="*/ 90 w 206"/>
                <a:gd name="T3" fmla="*/ 3 h 112"/>
                <a:gd name="T4" fmla="*/ 88 w 206"/>
                <a:gd name="T5" fmla="*/ 4 h 112"/>
                <a:gd name="T6" fmla="*/ 88 w 206"/>
                <a:gd name="T7" fmla="*/ 8 h 112"/>
                <a:gd name="T8" fmla="*/ 85 w 206"/>
                <a:gd name="T9" fmla="*/ 10 h 112"/>
                <a:gd name="T10" fmla="*/ 81 w 206"/>
                <a:gd name="T11" fmla="*/ 8 h 112"/>
                <a:gd name="T12" fmla="*/ 77 w 206"/>
                <a:gd name="T13" fmla="*/ 2 h 112"/>
                <a:gd name="T14" fmla="*/ 64 w 206"/>
                <a:gd name="T15" fmla="*/ 1 h 112"/>
                <a:gd name="T16" fmla="*/ 65 w 206"/>
                <a:gd name="T17" fmla="*/ 3 h 112"/>
                <a:gd name="T18" fmla="*/ 66 w 206"/>
                <a:gd name="T19" fmla="*/ 8 h 112"/>
                <a:gd name="T20" fmla="*/ 63 w 206"/>
                <a:gd name="T21" fmla="*/ 15 h 112"/>
                <a:gd name="T22" fmla="*/ 53 w 206"/>
                <a:gd name="T23" fmla="*/ 18 h 112"/>
                <a:gd name="T24" fmla="*/ 44 w 206"/>
                <a:gd name="T25" fmla="*/ 19 h 112"/>
                <a:gd name="T26" fmla="*/ 39 w 206"/>
                <a:gd name="T27" fmla="*/ 19 h 112"/>
                <a:gd name="T28" fmla="*/ 39 w 206"/>
                <a:gd name="T29" fmla="*/ 24 h 112"/>
                <a:gd name="T30" fmla="*/ 1 w 206"/>
                <a:gd name="T31" fmla="*/ 103 h 112"/>
                <a:gd name="T32" fmla="*/ 42 w 206"/>
                <a:gd name="T33" fmla="*/ 103 h 112"/>
                <a:gd name="T34" fmla="*/ 43 w 206"/>
                <a:gd name="T35" fmla="*/ 97 h 112"/>
                <a:gd name="T36" fmla="*/ 45 w 206"/>
                <a:gd name="T37" fmla="*/ 82 h 112"/>
                <a:gd name="T38" fmla="*/ 49 w 206"/>
                <a:gd name="T39" fmla="*/ 67 h 112"/>
                <a:gd name="T40" fmla="*/ 54 w 206"/>
                <a:gd name="T41" fmla="*/ 58 h 112"/>
                <a:gd name="T42" fmla="*/ 64 w 206"/>
                <a:gd name="T43" fmla="*/ 53 h 112"/>
                <a:gd name="T44" fmla="*/ 69 w 206"/>
                <a:gd name="T45" fmla="*/ 53 h 112"/>
                <a:gd name="T46" fmla="*/ 89 w 206"/>
                <a:gd name="T47" fmla="*/ 67 h 112"/>
                <a:gd name="T48" fmla="*/ 102 w 206"/>
                <a:gd name="T49" fmla="*/ 48 h 112"/>
                <a:gd name="T50" fmla="*/ 107 w 206"/>
                <a:gd name="T51" fmla="*/ 45 h 112"/>
                <a:gd name="T52" fmla="*/ 112 w 206"/>
                <a:gd name="T53" fmla="*/ 32 h 112"/>
                <a:gd name="T54" fmla="*/ 119 w 206"/>
                <a:gd name="T55" fmla="*/ 24 h 112"/>
                <a:gd name="T56" fmla="*/ 185 w 206"/>
                <a:gd name="T57" fmla="*/ 23 h 112"/>
                <a:gd name="T58" fmla="*/ 185 w 206"/>
                <a:gd name="T59" fmla="*/ 3 h 112"/>
                <a:gd name="T60" fmla="*/ 95 w 206"/>
                <a:gd name="T61" fmla="*/ 56 h 112"/>
                <a:gd name="T62" fmla="*/ 88 w 206"/>
                <a:gd name="T63" fmla="*/ 63 h 112"/>
                <a:gd name="T64" fmla="*/ 78 w 206"/>
                <a:gd name="T65" fmla="*/ 59 h 112"/>
                <a:gd name="T66" fmla="*/ 76 w 206"/>
                <a:gd name="T67" fmla="*/ 49 h 112"/>
                <a:gd name="T68" fmla="*/ 79 w 206"/>
                <a:gd name="T69" fmla="*/ 45 h 112"/>
                <a:gd name="T70" fmla="*/ 79 w 206"/>
                <a:gd name="T71" fmla="*/ 53 h 112"/>
                <a:gd name="T72" fmla="*/ 85 w 206"/>
                <a:gd name="T73" fmla="*/ 58 h 112"/>
                <a:gd name="T74" fmla="*/ 82 w 206"/>
                <a:gd name="T75" fmla="*/ 49 h 112"/>
                <a:gd name="T76" fmla="*/ 84 w 206"/>
                <a:gd name="T77" fmla="*/ 43 h 112"/>
                <a:gd name="T78" fmla="*/ 94 w 206"/>
                <a:gd name="T79" fmla="*/ 47 h 112"/>
                <a:gd name="T80" fmla="*/ 95 w 206"/>
                <a:gd name="T81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112">
                  <a:moveTo>
                    <a:pt x="185" y="3"/>
                  </a:moveTo>
                  <a:cubicBezTo>
                    <a:pt x="159" y="2"/>
                    <a:pt x="90" y="3"/>
                    <a:pt x="90" y="3"/>
                  </a:cubicBezTo>
                  <a:cubicBezTo>
                    <a:pt x="89" y="3"/>
                    <a:pt x="88" y="3"/>
                    <a:pt x="88" y="4"/>
                  </a:cubicBezTo>
                  <a:cubicBezTo>
                    <a:pt x="88" y="5"/>
                    <a:pt x="88" y="6"/>
                    <a:pt x="88" y="8"/>
                  </a:cubicBezTo>
                  <a:cubicBezTo>
                    <a:pt x="88" y="8"/>
                    <a:pt x="87" y="9"/>
                    <a:pt x="85" y="10"/>
                  </a:cubicBezTo>
                  <a:cubicBezTo>
                    <a:pt x="84" y="11"/>
                    <a:pt x="82" y="10"/>
                    <a:pt x="81" y="8"/>
                  </a:cubicBezTo>
                  <a:cubicBezTo>
                    <a:pt x="80" y="6"/>
                    <a:pt x="79" y="4"/>
                    <a:pt x="77" y="2"/>
                  </a:cubicBezTo>
                  <a:cubicBezTo>
                    <a:pt x="76" y="0"/>
                    <a:pt x="71" y="0"/>
                    <a:pt x="64" y="1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6" y="4"/>
                    <a:pt x="66" y="5"/>
                    <a:pt x="66" y="8"/>
                  </a:cubicBezTo>
                  <a:cubicBezTo>
                    <a:pt x="67" y="12"/>
                    <a:pt x="66" y="14"/>
                    <a:pt x="63" y="15"/>
                  </a:cubicBezTo>
                  <a:cubicBezTo>
                    <a:pt x="60" y="17"/>
                    <a:pt x="57" y="18"/>
                    <a:pt x="53" y="18"/>
                  </a:cubicBezTo>
                  <a:cubicBezTo>
                    <a:pt x="50" y="19"/>
                    <a:pt x="47" y="19"/>
                    <a:pt x="44" y="19"/>
                  </a:cubicBezTo>
                  <a:cubicBezTo>
                    <a:pt x="41" y="19"/>
                    <a:pt x="39" y="19"/>
                    <a:pt x="39" y="1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4" y="34"/>
                    <a:pt x="0" y="73"/>
                    <a:pt x="1" y="103"/>
                  </a:cubicBezTo>
                  <a:cubicBezTo>
                    <a:pt x="7" y="112"/>
                    <a:pt x="34" y="110"/>
                    <a:pt x="42" y="103"/>
                  </a:cubicBezTo>
                  <a:cubicBezTo>
                    <a:pt x="43" y="102"/>
                    <a:pt x="42" y="101"/>
                    <a:pt x="43" y="97"/>
                  </a:cubicBezTo>
                  <a:cubicBezTo>
                    <a:pt x="43" y="93"/>
                    <a:pt x="44" y="88"/>
                    <a:pt x="45" y="82"/>
                  </a:cubicBezTo>
                  <a:cubicBezTo>
                    <a:pt x="46" y="77"/>
                    <a:pt x="48" y="72"/>
                    <a:pt x="49" y="67"/>
                  </a:cubicBezTo>
                  <a:cubicBezTo>
                    <a:pt x="51" y="62"/>
                    <a:pt x="52" y="59"/>
                    <a:pt x="54" y="58"/>
                  </a:cubicBezTo>
                  <a:cubicBezTo>
                    <a:pt x="58" y="54"/>
                    <a:pt x="61" y="52"/>
                    <a:pt x="64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4" y="66"/>
                    <a:pt x="80" y="70"/>
                    <a:pt x="89" y="67"/>
                  </a:cubicBezTo>
                  <a:cubicBezTo>
                    <a:pt x="97" y="64"/>
                    <a:pt x="101" y="58"/>
                    <a:pt x="102" y="48"/>
                  </a:cubicBezTo>
                  <a:cubicBezTo>
                    <a:pt x="102" y="47"/>
                    <a:pt x="104" y="46"/>
                    <a:pt x="107" y="45"/>
                  </a:cubicBezTo>
                  <a:cubicBezTo>
                    <a:pt x="110" y="44"/>
                    <a:pt x="112" y="40"/>
                    <a:pt x="112" y="32"/>
                  </a:cubicBezTo>
                  <a:cubicBezTo>
                    <a:pt x="115" y="30"/>
                    <a:pt x="117" y="27"/>
                    <a:pt x="119" y="24"/>
                  </a:cubicBezTo>
                  <a:cubicBezTo>
                    <a:pt x="119" y="24"/>
                    <a:pt x="162" y="25"/>
                    <a:pt x="185" y="23"/>
                  </a:cubicBezTo>
                  <a:cubicBezTo>
                    <a:pt x="190" y="21"/>
                    <a:pt x="206" y="13"/>
                    <a:pt x="185" y="3"/>
                  </a:cubicBezTo>
                  <a:close/>
                  <a:moveTo>
                    <a:pt x="95" y="56"/>
                  </a:moveTo>
                  <a:cubicBezTo>
                    <a:pt x="94" y="59"/>
                    <a:pt x="92" y="61"/>
                    <a:pt x="88" y="63"/>
                  </a:cubicBezTo>
                  <a:cubicBezTo>
                    <a:pt x="85" y="65"/>
                    <a:pt x="81" y="64"/>
                    <a:pt x="78" y="59"/>
                  </a:cubicBezTo>
                  <a:cubicBezTo>
                    <a:pt x="75" y="55"/>
                    <a:pt x="74" y="52"/>
                    <a:pt x="76" y="49"/>
                  </a:cubicBezTo>
                  <a:cubicBezTo>
                    <a:pt x="78" y="47"/>
                    <a:pt x="79" y="45"/>
                    <a:pt x="79" y="45"/>
                  </a:cubicBezTo>
                  <a:cubicBezTo>
                    <a:pt x="78" y="48"/>
                    <a:pt x="79" y="51"/>
                    <a:pt x="79" y="53"/>
                  </a:cubicBezTo>
                  <a:cubicBezTo>
                    <a:pt x="79" y="56"/>
                    <a:pt x="81" y="57"/>
                    <a:pt x="85" y="58"/>
                  </a:cubicBezTo>
                  <a:cubicBezTo>
                    <a:pt x="83" y="56"/>
                    <a:pt x="82" y="53"/>
                    <a:pt x="82" y="49"/>
                  </a:cubicBezTo>
                  <a:cubicBezTo>
                    <a:pt x="83" y="45"/>
                    <a:pt x="84" y="43"/>
                    <a:pt x="84" y="43"/>
                  </a:cubicBezTo>
                  <a:cubicBezTo>
                    <a:pt x="89" y="42"/>
                    <a:pt x="92" y="44"/>
                    <a:pt x="94" y="47"/>
                  </a:cubicBezTo>
                  <a:cubicBezTo>
                    <a:pt x="96" y="50"/>
                    <a:pt x="96" y="53"/>
                    <a:pt x="9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154"/>
            <p:cNvSpPr>
              <a:spLocks noEditPoints="1"/>
            </p:cNvSpPr>
            <p:nvPr/>
          </p:nvSpPr>
          <p:spPr bwMode="auto">
            <a:xfrm>
              <a:off x="4914901" y="4186239"/>
              <a:ext cx="219075" cy="382588"/>
            </a:xfrm>
            <a:custGeom>
              <a:avLst/>
              <a:gdLst>
                <a:gd name="T0" fmla="*/ 93 w 109"/>
                <a:gd name="T1" fmla="*/ 0 h 190"/>
                <a:gd name="T2" fmla="*/ 17 w 109"/>
                <a:gd name="T3" fmla="*/ 0 h 190"/>
                <a:gd name="T4" fmla="*/ 0 w 109"/>
                <a:gd name="T5" fmla="*/ 18 h 190"/>
                <a:gd name="T6" fmla="*/ 0 w 109"/>
                <a:gd name="T7" fmla="*/ 173 h 190"/>
                <a:gd name="T8" fmla="*/ 17 w 109"/>
                <a:gd name="T9" fmla="*/ 190 h 190"/>
                <a:gd name="T10" fmla="*/ 93 w 109"/>
                <a:gd name="T11" fmla="*/ 190 h 190"/>
                <a:gd name="T12" fmla="*/ 109 w 109"/>
                <a:gd name="T13" fmla="*/ 173 h 190"/>
                <a:gd name="T14" fmla="*/ 109 w 109"/>
                <a:gd name="T15" fmla="*/ 18 h 190"/>
                <a:gd name="T16" fmla="*/ 93 w 109"/>
                <a:gd name="T17" fmla="*/ 0 h 190"/>
                <a:gd name="T18" fmla="*/ 20 w 109"/>
                <a:gd name="T19" fmla="*/ 155 h 190"/>
                <a:gd name="T20" fmla="*/ 20 w 109"/>
                <a:gd name="T21" fmla="*/ 149 h 190"/>
                <a:gd name="T22" fmla="*/ 14 w 109"/>
                <a:gd name="T23" fmla="*/ 155 h 190"/>
                <a:gd name="T24" fmla="*/ 14 w 109"/>
                <a:gd name="T25" fmla="*/ 133 h 190"/>
                <a:gd name="T26" fmla="*/ 20 w 109"/>
                <a:gd name="T27" fmla="*/ 139 h 190"/>
                <a:gd name="T28" fmla="*/ 20 w 109"/>
                <a:gd name="T29" fmla="*/ 134 h 190"/>
                <a:gd name="T30" fmla="*/ 30 w 109"/>
                <a:gd name="T31" fmla="*/ 144 h 190"/>
                <a:gd name="T32" fmla="*/ 20 w 109"/>
                <a:gd name="T33" fmla="*/ 155 h 190"/>
                <a:gd name="T34" fmla="*/ 54 w 109"/>
                <a:gd name="T35" fmla="*/ 177 h 190"/>
                <a:gd name="T36" fmla="*/ 52 w 109"/>
                <a:gd name="T37" fmla="*/ 179 h 190"/>
                <a:gd name="T38" fmla="*/ 50 w 109"/>
                <a:gd name="T39" fmla="*/ 177 h 190"/>
                <a:gd name="T40" fmla="*/ 50 w 109"/>
                <a:gd name="T41" fmla="*/ 163 h 190"/>
                <a:gd name="T42" fmla="*/ 52 w 109"/>
                <a:gd name="T43" fmla="*/ 160 h 190"/>
                <a:gd name="T44" fmla="*/ 54 w 109"/>
                <a:gd name="T45" fmla="*/ 163 h 190"/>
                <a:gd name="T46" fmla="*/ 54 w 109"/>
                <a:gd name="T47" fmla="*/ 177 h 190"/>
                <a:gd name="T48" fmla="*/ 45 w 109"/>
                <a:gd name="T49" fmla="*/ 126 h 190"/>
                <a:gd name="T50" fmla="*/ 45 w 109"/>
                <a:gd name="T51" fmla="*/ 103 h 190"/>
                <a:gd name="T52" fmla="*/ 55 w 109"/>
                <a:gd name="T53" fmla="*/ 113 h 190"/>
                <a:gd name="T54" fmla="*/ 55 w 109"/>
                <a:gd name="T55" fmla="*/ 105 h 190"/>
                <a:gd name="T56" fmla="*/ 58 w 109"/>
                <a:gd name="T57" fmla="*/ 105 h 190"/>
                <a:gd name="T58" fmla="*/ 58 w 109"/>
                <a:gd name="T59" fmla="*/ 124 h 190"/>
                <a:gd name="T60" fmla="*/ 55 w 109"/>
                <a:gd name="T61" fmla="*/ 124 h 190"/>
                <a:gd name="T62" fmla="*/ 55 w 109"/>
                <a:gd name="T63" fmla="*/ 116 h 190"/>
                <a:gd name="T64" fmla="*/ 45 w 109"/>
                <a:gd name="T65" fmla="*/ 126 h 190"/>
                <a:gd name="T66" fmla="*/ 60 w 109"/>
                <a:gd name="T67" fmla="*/ 177 h 190"/>
                <a:gd name="T68" fmla="*/ 58 w 109"/>
                <a:gd name="T69" fmla="*/ 179 h 190"/>
                <a:gd name="T70" fmla="*/ 56 w 109"/>
                <a:gd name="T71" fmla="*/ 177 h 190"/>
                <a:gd name="T72" fmla="*/ 56 w 109"/>
                <a:gd name="T73" fmla="*/ 163 h 190"/>
                <a:gd name="T74" fmla="*/ 58 w 109"/>
                <a:gd name="T75" fmla="*/ 160 h 190"/>
                <a:gd name="T76" fmla="*/ 60 w 109"/>
                <a:gd name="T77" fmla="*/ 163 h 190"/>
                <a:gd name="T78" fmla="*/ 60 w 109"/>
                <a:gd name="T79" fmla="*/ 177 h 190"/>
                <a:gd name="T80" fmla="*/ 63 w 109"/>
                <a:gd name="T81" fmla="*/ 124 h 190"/>
                <a:gd name="T82" fmla="*/ 60 w 109"/>
                <a:gd name="T83" fmla="*/ 124 h 190"/>
                <a:gd name="T84" fmla="*/ 60 w 109"/>
                <a:gd name="T85" fmla="*/ 105 h 190"/>
                <a:gd name="T86" fmla="*/ 63 w 109"/>
                <a:gd name="T87" fmla="*/ 105 h 190"/>
                <a:gd name="T88" fmla="*/ 63 w 109"/>
                <a:gd name="T89" fmla="*/ 124 h 190"/>
                <a:gd name="T90" fmla="*/ 93 w 109"/>
                <a:gd name="T91" fmla="*/ 154 h 190"/>
                <a:gd name="T92" fmla="*/ 87 w 109"/>
                <a:gd name="T93" fmla="*/ 148 h 190"/>
                <a:gd name="T94" fmla="*/ 87 w 109"/>
                <a:gd name="T95" fmla="*/ 155 h 190"/>
                <a:gd name="T96" fmla="*/ 76 w 109"/>
                <a:gd name="T97" fmla="*/ 144 h 190"/>
                <a:gd name="T98" fmla="*/ 87 w 109"/>
                <a:gd name="T99" fmla="*/ 133 h 190"/>
                <a:gd name="T100" fmla="*/ 87 w 109"/>
                <a:gd name="T101" fmla="*/ 138 h 190"/>
                <a:gd name="T102" fmla="*/ 93 w 109"/>
                <a:gd name="T103" fmla="*/ 132 h 190"/>
                <a:gd name="T104" fmla="*/ 93 w 109"/>
                <a:gd name="T105" fmla="*/ 154 h 190"/>
                <a:gd name="T106" fmla="*/ 99 w 109"/>
                <a:gd name="T107" fmla="*/ 80 h 190"/>
                <a:gd name="T108" fmla="*/ 89 w 109"/>
                <a:gd name="T109" fmla="*/ 89 h 190"/>
                <a:gd name="T110" fmla="*/ 19 w 109"/>
                <a:gd name="T111" fmla="*/ 89 h 190"/>
                <a:gd name="T112" fmla="*/ 10 w 109"/>
                <a:gd name="T113" fmla="*/ 80 h 190"/>
                <a:gd name="T114" fmla="*/ 10 w 109"/>
                <a:gd name="T115" fmla="*/ 21 h 190"/>
                <a:gd name="T116" fmla="*/ 19 w 109"/>
                <a:gd name="T117" fmla="*/ 13 h 190"/>
                <a:gd name="T118" fmla="*/ 89 w 109"/>
                <a:gd name="T119" fmla="*/ 13 h 190"/>
                <a:gd name="T120" fmla="*/ 99 w 109"/>
                <a:gd name="T121" fmla="*/ 21 h 190"/>
                <a:gd name="T122" fmla="*/ 99 w 109"/>
                <a:gd name="T123" fmla="*/ 8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190">
                  <a:moveTo>
                    <a:pt x="93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82"/>
                    <a:pt x="8" y="190"/>
                    <a:pt x="17" y="190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102" y="190"/>
                    <a:pt x="109" y="182"/>
                    <a:pt x="109" y="173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8"/>
                    <a:pt x="102" y="0"/>
                    <a:pt x="93" y="0"/>
                  </a:cubicBezTo>
                  <a:close/>
                  <a:moveTo>
                    <a:pt x="20" y="155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30" y="144"/>
                    <a:pt x="30" y="144"/>
                    <a:pt x="30" y="144"/>
                  </a:cubicBezTo>
                  <a:lnTo>
                    <a:pt x="20" y="155"/>
                  </a:lnTo>
                  <a:close/>
                  <a:moveTo>
                    <a:pt x="54" y="177"/>
                  </a:moveTo>
                  <a:cubicBezTo>
                    <a:pt x="54" y="178"/>
                    <a:pt x="53" y="179"/>
                    <a:pt x="52" y="179"/>
                  </a:cubicBezTo>
                  <a:cubicBezTo>
                    <a:pt x="51" y="179"/>
                    <a:pt x="50" y="178"/>
                    <a:pt x="50" y="177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50" y="161"/>
                    <a:pt x="51" y="160"/>
                    <a:pt x="52" y="160"/>
                  </a:cubicBezTo>
                  <a:cubicBezTo>
                    <a:pt x="53" y="160"/>
                    <a:pt x="54" y="161"/>
                    <a:pt x="54" y="163"/>
                  </a:cubicBezTo>
                  <a:lnTo>
                    <a:pt x="54" y="177"/>
                  </a:lnTo>
                  <a:close/>
                  <a:moveTo>
                    <a:pt x="45" y="126"/>
                  </a:moveTo>
                  <a:cubicBezTo>
                    <a:pt x="45" y="103"/>
                    <a:pt x="45" y="103"/>
                    <a:pt x="45" y="103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55" y="116"/>
                    <a:pt x="55" y="116"/>
                    <a:pt x="55" y="116"/>
                  </a:cubicBezTo>
                  <a:lnTo>
                    <a:pt x="45" y="126"/>
                  </a:lnTo>
                  <a:close/>
                  <a:moveTo>
                    <a:pt x="60" y="177"/>
                  </a:moveTo>
                  <a:cubicBezTo>
                    <a:pt x="60" y="178"/>
                    <a:pt x="60" y="179"/>
                    <a:pt x="58" y="179"/>
                  </a:cubicBezTo>
                  <a:cubicBezTo>
                    <a:pt x="57" y="179"/>
                    <a:pt x="56" y="178"/>
                    <a:pt x="56" y="177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1"/>
                    <a:pt x="57" y="160"/>
                    <a:pt x="58" y="160"/>
                  </a:cubicBezTo>
                  <a:cubicBezTo>
                    <a:pt x="60" y="160"/>
                    <a:pt x="60" y="161"/>
                    <a:pt x="60" y="163"/>
                  </a:cubicBezTo>
                  <a:lnTo>
                    <a:pt x="60" y="177"/>
                  </a:lnTo>
                  <a:close/>
                  <a:moveTo>
                    <a:pt x="63" y="124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3" y="105"/>
                    <a:pt x="63" y="105"/>
                    <a:pt x="63" y="105"/>
                  </a:cubicBezTo>
                  <a:lnTo>
                    <a:pt x="63" y="124"/>
                  </a:lnTo>
                  <a:close/>
                  <a:moveTo>
                    <a:pt x="93" y="154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93" y="132"/>
                    <a:pt x="93" y="132"/>
                    <a:pt x="93" y="132"/>
                  </a:cubicBezTo>
                  <a:lnTo>
                    <a:pt x="93" y="154"/>
                  </a:lnTo>
                  <a:close/>
                  <a:moveTo>
                    <a:pt x="99" y="80"/>
                  </a:moveTo>
                  <a:cubicBezTo>
                    <a:pt x="99" y="85"/>
                    <a:pt x="95" y="89"/>
                    <a:pt x="8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4" y="89"/>
                    <a:pt x="10" y="85"/>
                    <a:pt x="10" y="8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16"/>
                    <a:pt x="14" y="13"/>
                    <a:pt x="1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5" y="13"/>
                    <a:pt x="99" y="16"/>
                    <a:pt x="99" y="21"/>
                  </a:cubicBezTo>
                  <a:lnTo>
                    <a:pt x="99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155"/>
            <p:cNvSpPr>
              <a:spLocks noEditPoints="1"/>
            </p:cNvSpPr>
            <p:nvPr/>
          </p:nvSpPr>
          <p:spPr bwMode="auto">
            <a:xfrm>
              <a:off x="9104313" y="3622676"/>
              <a:ext cx="384175" cy="377825"/>
            </a:xfrm>
            <a:custGeom>
              <a:avLst/>
              <a:gdLst>
                <a:gd name="T0" fmla="*/ 0 w 242"/>
                <a:gd name="T1" fmla="*/ 0 h 238"/>
                <a:gd name="T2" fmla="*/ 0 w 242"/>
                <a:gd name="T3" fmla="*/ 203 h 238"/>
                <a:gd name="T4" fmla="*/ 39 w 242"/>
                <a:gd name="T5" fmla="*/ 238 h 238"/>
                <a:gd name="T6" fmla="*/ 242 w 242"/>
                <a:gd name="T7" fmla="*/ 238 h 238"/>
                <a:gd name="T8" fmla="*/ 242 w 242"/>
                <a:gd name="T9" fmla="*/ 0 h 238"/>
                <a:gd name="T10" fmla="*/ 0 w 242"/>
                <a:gd name="T11" fmla="*/ 0 h 238"/>
                <a:gd name="T12" fmla="*/ 189 w 242"/>
                <a:gd name="T13" fmla="*/ 231 h 238"/>
                <a:gd name="T14" fmla="*/ 44 w 242"/>
                <a:gd name="T15" fmla="*/ 231 h 238"/>
                <a:gd name="T16" fmla="*/ 44 w 242"/>
                <a:gd name="T17" fmla="*/ 145 h 238"/>
                <a:gd name="T18" fmla="*/ 189 w 242"/>
                <a:gd name="T19" fmla="*/ 145 h 238"/>
                <a:gd name="T20" fmla="*/ 189 w 242"/>
                <a:gd name="T21" fmla="*/ 231 h 238"/>
                <a:gd name="T22" fmla="*/ 203 w 242"/>
                <a:gd name="T23" fmla="*/ 119 h 238"/>
                <a:gd name="T24" fmla="*/ 39 w 242"/>
                <a:gd name="T25" fmla="*/ 119 h 238"/>
                <a:gd name="T26" fmla="*/ 39 w 242"/>
                <a:gd name="T27" fmla="*/ 11 h 238"/>
                <a:gd name="T28" fmla="*/ 203 w 242"/>
                <a:gd name="T29" fmla="*/ 11 h 238"/>
                <a:gd name="T30" fmla="*/ 203 w 242"/>
                <a:gd name="T31" fmla="*/ 11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38">
                  <a:moveTo>
                    <a:pt x="0" y="0"/>
                  </a:moveTo>
                  <a:lnTo>
                    <a:pt x="0" y="203"/>
                  </a:lnTo>
                  <a:lnTo>
                    <a:pt x="39" y="238"/>
                  </a:lnTo>
                  <a:lnTo>
                    <a:pt x="242" y="238"/>
                  </a:lnTo>
                  <a:lnTo>
                    <a:pt x="242" y="0"/>
                  </a:lnTo>
                  <a:lnTo>
                    <a:pt x="0" y="0"/>
                  </a:lnTo>
                  <a:close/>
                  <a:moveTo>
                    <a:pt x="189" y="231"/>
                  </a:moveTo>
                  <a:lnTo>
                    <a:pt x="44" y="231"/>
                  </a:lnTo>
                  <a:lnTo>
                    <a:pt x="44" y="145"/>
                  </a:lnTo>
                  <a:lnTo>
                    <a:pt x="189" y="145"/>
                  </a:lnTo>
                  <a:lnTo>
                    <a:pt x="189" y="231"/>
                  </a:lnTo>
                  <a:close/>
                  <a:moveTo>
                    <a:pt x="203" y="119"/>
                  </a:moveTo>
                  <a:lnTo>
                    <a:pt x="39" y="119"/>
                  </a:lnTo>
                  <a:lnTo>
                    <a:pt x="39" y="11"/>
                  </a:lnTo>
                  <a:lnTo>
                    <a:pt x="203" y="11"/>
                  </a:lnTo>
                  <a:lnTo>
                    <a:pt x="203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Rectangle 156"/>
            <p:cNvSpPr>
              <a:spLocks noChangeArrowheads="1"/>
            </p:cNvSpPr>
            <p:nvPr/>
          </p:nvSpPr>
          <p:spPr bwMode="auto">
            <a:xfrm>
              <a:off x="9217026" y="3900489"/>
              <a:ext cx="36513" cy="762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Rectangle 157"/>
            <p:cNvSpPr>
              <a:spLocks noChangeArrowheads="1"/>
            </p:cNvSpPr>
            <p:nvPr/>
          </p:nvSpPr>
          <p:spPr bwMode="auto">
            <a:xfrm>
              <a:off x="9178926" y="3654426"/>
              <a:ext cx="233363" cy="142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158"/>
            <p:cNvSpPr>
              <a:spLocks noEditPoints="1"/>
            </p:cNvSpPr>
            <p:nvPr/>
          </p:nvSpPr>
          <p:spPr bwMode="auto">
            <a:xfrm>
              <a:off x="9090026" y="3054351"/>
              <a:ext cx="309563" cy="379413"/>
            </a:xfrm>
            <a:custGeom>
              <a:avLst/>
              <a:gdLst>
                <a:gd name="T0" fmla="*/ 154 w 154"/>
                <a:gd name="T1" fmla="*/ 14 h 188"/>
                <a:gd name="T2" fmla="*/ 136 w 154"/>
                <a:gd name="T3" fmla="*/ 34 h 188"/>
                <a:gd name="T4" fmla="*/ 106 w 154"/>
                <a:gd name="T5" fmla="*/ 77 h 188"/>
                <a:gd name="T6" fmla="*/ 117 w 154"/>
                <a:gd name="T7" fmla="*/ 110 h 188"/>
                <a:gd name="T8" fmla="*/ 99 w 154"/>
                <a:gd name="T9" fmla="*/ 126 h 188"/>
                <a:gd name="T10" fmla="*/ 92 w 154"/>
                <a:gd name="T11" fmla="*/ 167 h 188"/>
                <a:gd name="T12" fmla="*/ 29 w 154"/>
                <a:gd name="T13" fmla="*/ 173 h 188"/>
                <a:gd name="T14" fmla="*/ 12 w 154"/>
                <a:gd name="T15" fmla="*/ 112 h 188"/>
                <a:gd name="T16" fmla="*/ 48 w 154"/>
                <a:gd name="T17" fmla="*/ 91 h 188"/>
                <a:gd name="T18" fmla="*/ 56 w 154"/>
                <a:gd name="T19" fmla="*/ 68 h 188"/>
                <a:gd name="T20" fmla="*/ 91 w 154"/>
                <a:gd name="T21" fmla="*/ 67 h 188"/>
                <a:gd name="T22" fmla="*/ 120 w 154"/>
                <a:gd name="T23" fmla="*/ 24 h 188"/>
                <a:gd name="T24" fmla="*/ 133 w 154"/>
                <a:gd name="T25" fmla="*/ 0 h 188"/>
                <a:gd name="T26" fmla="*/ 85 w 154"/>
                <a:gd name="T27" fmla="*/ 90 h 188"/>
                <a:gd name="T28" fmla="*/ 70 w 154"/>
                <a:gd name="T29" fmla="*/ 113 h 188"/>
                <a:gd name="T30" fmla="*/ 85 w 154"/>
                <a:gd name="T31" fmla="*/ 90 h 188"/>
                <a:gd name="T32" fmla="*/ 30 w 154"/>
                <a:gd name="T33" fmla="*/ 142 h 188"/>
                <a:gd name="T34" fmla="*/ 61 w 154"/>
                <a:gd name="T35" fmla="*/ 156 h 188"/>
                <a:gd name="T36" fmla="*/ 127 w 154"/>
                <a:gd name="T37" fmla="*/ 20 h 188"/>
                <a:gd name="T38" fmla="*/ 128 w 154"/>
                <a:gd name="T39" fmla="*/ 19 h 188"/>
                <a:gd name="T40" fmla="*/ 126 w 154"/>
                <a:gd name="T41" fmla="*/ 18 h 188"/>
                <a:gd name="T42" fmla="*/ 123 w 154"/>
                <a:gd name="T43" fmla="*/ 28 h 188"/>
                <a:gd name="T44" fmla="*/ 38 w 154"/>
                <a:gd name="T45" fmla="*/ 145 h 188"/>
                <a:gd name="T46" fmla="*/ 127 w 154"/>
                <a:gd name="T47" fmla="*/ 20 h 188"/>
                <a:gd name="T48" fmla="*/ 134 w 154"/>
                <a:gd name="T49" fmla="*/ 8 h 188"/>
                <a:gd name="T50" fmla="*/ 42 w 154"/>
                <a:gd name="T51" fmla="*/ 148 h 188"/>
                <a:gd name="T52" fmla="*/ 126 w 154"/>
                <a:gd name="T53" fmla="*/ 30 h 188"/>
                <a:gd name="T54" fmla="*/ 137 w 154"/>
                <a:gd name="T55" fmla="*/ 8 h 188"/>
                <a:gd name="T56" fmla="*/ 134 w 154"/>
                <a:gd name="T57" fmla="*/ 6 h 188"/>
                <a:gd name="T58" fmla="*/ 145 w 154"/>
                <a:gd name="T59" fmla="*/ 15 h 188"/>
                <a:gd name="T60" fmla="*/ 146 w 154"/>
                <a:gd name="T61" fmla="*/ 13 h 188"/>
                <a:gd name="T62" fmla="*/ 145 w 154"/>
                <a:gd name="T63" fmla="*/ 15 h 188"/>
                <a:gd name="T64" fmla="*/ 47 w 154"/>
                <a:gd name="T65" fmla="*/ 151 h 188"/>
                <a:gd name="T66" fmla="*/ 129 w 154"/>
                <a:gd name="T67" fmla="*/ 32 h 188"/>
                <a:gd name="T68" fmla="*/ 138 w 154"/>
                <a:gd name="T69" fmla="*/ 27 h 188"/>
                <a:gd name="T70" fmla="*/ 139 w 154"/>
                <a:gd name="T71" fmla="*/ 25 h 188"/>
                <a:gd name="T72" fmla="*/ 137 w 154"/>
                <a:gd name="T73" fmla="*/ 27 h 188"/>
                <a:gd name="T74" fmla="*/ 51 w 154"/>
                <a:gd name="T75" fmla="*/ 154 h 188"/>
                <a:gd name="T76" fmla="*/ 132 w 154"/>
                <a:gd name="T77" fmla="*/ 3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4" h="188">
                  <a:moveTo>
                    <a:pt x="145" y="5"/>
                  </a:moveTo>
                  <a:cubicBezTo>
                    <a:pt x="149" y="8"/>
                    <a:pt x="153" y="11"/>
                    <a:pt x="154" y="14"/>
                  </a:cubicBezTo>
                  <a:cubicBezTo>
                    <a:pt x="152" y="17"/>
                    <a:pt x="150" y="21"/>
                    <a:pt x="146" y="25"/>
                  </a:cubicBezTo>
                  <a:cubicBezTo>
                    <a:pt x="143" y="29"/>
                    <a:pt x="140" y="32"/>
                    <a:pt x="136" y="34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12" y="82"/>
                    <a:pt x="116" y="87"/>
                    <a:pt x="118" y="92"/>
                  </a:cubicBezTo>
                  <a:cubicBezTo>
                    <a:pt x="121" y="99"/>
                    <a:pt x="121" y="105"/>
                    <a:pt x="117" y="110"/>
                  </a:cubicBezTo>
                  <a:cubicBezTo>
                    <a:pt x="114" y="116"/>
                    <a:pt x="111" y="119"/>
                    <a:pt x="108" y="121"/>
                  </a:cubicBezTo>
                  <a:cubicBezTo>
                    <a:pt x="102" y="123"/>
                    <a:pt x="100" y="125"/>
                    <a:pt x="99" y="126"/>
                  </a:cubicBezTo>
                  <a:cubicBezTo>
                    <a:pt x="97" y="129"/>
                    <a:pt x="96" y="133"/>
                    <a:pt x="97" y="137"/>
                  </a:cubicBezTo>
                  <a:cubicBezTo>
                    <a:pt x="98" y="146"/>
                    <a:pt x="97" y="156"/>
                    <a:pt x="92" y="167"/>
                  </a:cubicBezTo>
                  <a:cubicBezTo>
                    <a:pt x="88" y="178"/>
                    <a:pt x="79" y="185"/>
                    <a:pt x="65" y="187"/>
                  </a:cubicBezTo>
                  <a:cubicBezTo>
                    <a:pt x="57" y="188"/>
                    <a:pt x="45" y="184"/>
                    <a:pt x="29" y="173"/>
                  </a:cubicBezTo>
                  <a:cubicBezTo>
                    <a:pt x="13" y="162"/>
                    <a:pt x="5" y="153"/>
                    <a:pt x="3" y="144"/>
                  </a:cubicBezTo>
                  <a:cubicBezTo>
                    <a:pt x="0" y="131"/>
                    <a:pt x="3" y="120"/>
                    <a:pt x="12" y="112"/>
                  </a:cubicBezTo>
                  <a:cubicBezTo>
                    <a:pt x="21" y="104"/>
                    <a:pt x="29" y="99"/>
                    <a:pt x="39" y="97"/>
                  </a:cubicBezTo>
                  <a:cubicBezTo>
                    <a:pt x="43" y="96"/>
                    <a:pt x="46" y="94"/>
                    <a:pt x="48" y="91"/>
                  </a:cubicBezTo>
                  <a:cubicBezTo>
                    <a:pt x="49" y="90"/>
                    <a:pt x="49" y="87"/>
                    <a:pt x="50" y="81"/>
                  </a:cubicBezTo>
                  <a:cubicBezTo>
                    <a:pt x="50" y="78"/>
                    <a:pt x="52" y="73"/>
                    <a:pt x="56" y="68"/>
                  </a:cubicBezTo>
                  <a:cubicBezTo>
                    <a:pt x="60" y="63"/>
                    <a:pt x="65" y="60"/>
                    <a:pt x="73" y="61"/>
                  </a:cubicBezTo>
                  <a:cubicBezTo>
                    <a:pt x="78" y="61"/>
                    <a:pt x="84" y="63"/>
                    <a:pt x="91" y="67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19"/>
                    <a:pt x="123" y="15"/>
                    <a:pt x="126" y="11"/>
                  </a:cubicBezTo>
                  <a:cubicBezTo>
                    <a:pt x="128" y="6"/>
                    <a:pt x="130" y="2"/>
                    <a:pt x="133" y="0"/>
                  </a:cubicBezTo>
                  <a:cubicBezTo>
                    <a:pt x="137" y="0"/>
                    <a:pt x="141" y="2"/>
                    <a:pt x="145" y="5"/>
                  </a:cubicBezTo>
                  <a:close/>
                  <a:moveTo>
                    <a:pt x="85" y="90"/>
                  </a:moveTo>
                  <a:cubicBezTo>
                    <a:pt x="78" y="85"/>
                    <a:pt x="71" y="86"/>
                    <a:pt x="67" y="94"/>
                  </a:cubicBezTo>
                  <a:cubicBezTo>
                    <a:pt x="61" y="102"/>
                    <a:pt x="62" y="108"/>
                    <a:pt x="70" y="113"/>
                  </a:cubicBezTo>
                  <a:cubicBezTo>
                    <a:pt x="77" y="118"/>
                    <a:pt x="84" y="117"/>
                    <a:pt x="89" y="109"/>
                  </a:cubicBezTo>
                  <a:cubicBezTo>
                    <a:pt x="94" y="102"/>
                    <a:pt x="93" y="96"/>
                    <a:pt x="85" y="90"/>
                  </a:cubicBezTo>
                  <a:close/>
                  <a:moveTo>
                    <a:pt x="33" y="137"/>
                  </a:moveTo>
                  <a:cubicBezTo>
                    <a:pt x="30" y="142"/>
                    <a:pt x="30" y="142"/>
                    <a:pt x="30" y="142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61" y="156"/>
                    <a:pt x="61" y="156"/>
                    <a:pt x="61" y="156"/>
                  </a:cubicBezTo>
                  <a:lnTo>
                    <a:pt x="33" y="137"/>
                  </a:lnTo>
                  <a:close/>
                  <a:moveTo>
                    <a:pt x="127" y="20"/>
                  </a:move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8" y="20"/>
                    <a:pt x="128" y="19"/>
                  </a:cubicBezTo>
                  <a:cubicBezTo>
                    <a:pt x="129" y="18"/>
                    <a:pt x="129" y="18"/>
                    <a:pt x="128" y="17"/>
                  </a:cubicBezTo>
                  <a:cubicBezTo>
                    <a:pt x="127" y="17"/>
                    <a:pt x="127" y="17"/>
                    <a:pt x="126" y="18"/>
                  </a:cubicBezTo>
                  <a:cubicBezTo>
                    <a:pt x="126" y="18"/>
                    <a:pt x="126" y="19"/>
                    <a:pt x="126" y="19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123" y="28"/>
                    <a:pt x="123" y="28"/>
                    <a:pt x="123" y="28"/>
                  </a:cubicBezTo>
                  <a:lnTo>
                    <a:pt x="127" y="20"/>
                  </a:lnTo>
                  <a:close/>
                  <a:moveTo>
                    <a:pt x="134" y="8"/>
                  </a:moveTo>
                  <a:cubicBezTo>
                    <a:pt x="134" y="8"/>
                    <a:pt x="134" y="8"/>
                    <a:pt x="134" y="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6" y="9"/>
                    <a:pt x="136" y="8"/>
                    <a:pt x="137" y="8"/>
                  </a:cubicBezTo>
                  <a:cubicBezTo>
                    <a:pt x="137" y="7"/>
                    <a:pt x="137" y="6"/>
                    <a:pt x="136" y="6"/>
                  </a:cubicBezTo>
                  <a:cubicBezTo>
                    <a:pt x="135" y="5"/>
                    <a:pt x="135" y="5"/>
                    <a:pt x="134" y="6"/>
                  </a:cubicBezTo>
                  <a:cubicBezTo>
                    <a:pt x="134" y="7"/>
                    <a:pt x="134" y="7"/>
                    <a:pt x="134" y="8"/>
                  </a:cubicBezTo>
                  <a:close/>
                  <a:moveTo>
                    <a:pt x="145" y="15"/>
                  </a:moveTo>
                  <a:cubicBezTo>
                    <a:pt x="146" y="15"/>
                    <a:pt x="146" y="15"/>
                    <a:pt x="147" y="15"/>
                  </a:cubicBezTo>
                  <a:cubicBezTo>
                    <a:pt x="147" y="14"/>
                    <a:pt x="147" y="13"/>
                    <a:pt x="146" y="13"/>
                  </a:cubicBezTo>
                  <a:cubicBezTo>
                    <a:pt x="146" y="12"/>
                    <a:pt x="145" y="12"/>
                    <a:pt x="144" y="13"/>
                  </a:cubicBezTo>
                  <a:cubicBezTo>
                    <a:pt x="144" y="14"/>
                    <a:pt x="144" y="14"/>
                    <a:pt x="145" y="15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129" y="32"/>
                    <a:pt x="129" y="32"/>
                    <a:pt x="129" y="32"/>
                  </a:cubicBezTo>
                  <a:lnTo>
                    <a:pt x="145" y="15"/>
                  </a:lnTo>
                  <a:close/>
                  <a:moveTo>
                    <a:pt x="138" y="27"/>
                  </a:moveTo>
                  <a:cubicBezTo>
                    <a:pt x="139" y="28"/>
                    <a:pt x="139" y="28"/>
                    <a:pt x="140" y="27"/>
                  </a:cubicBezTo>
                  <a:cubicBezTo>
                    <a:pt x="140" y="26"/>
                    <a:pt x="140" y="26"/>
                    <a:pt x="139" y="25"/>
                  </a:cubicBezTo>
                  <a:cubicBezTo>
                    <a:pt x="138" y="25"/>
                    <a:pt x="138" y="25"/>
                    <a:pt x="137" y="25"/>
                  </a:cubicBezTo>
                  <a:cubicBezTo>
                    <a:pt x="137" y="26"/>
                    <a:pt x="137" y="26"/>
                    <a:pt x="137" y="27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132" y="34"/>
                    <a:pt x="132" y="34"/>
                    <a:pt x="132" y="34"/>
                  </a:cubicBezTo>
                  <a:lnTo>
                    <a:pt x="13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159"/>
            <p:cNvSpPr/>
            <p:nvPr/>
          </p:nvSpPr>
          <p:spPr bwMode="auto">
            <a:xfrm>
              <a:off x="1341438" y="2489201"/>
              <a:ext cx="314325" cy="376238"/>
            </a:xfrm>
            <a:custGeom>
              <a:avLst/>
              <a:gdLst>
                <a:gd name="T0" fmla="*/ 0 w 198"/>
                <a:gd name="T1" fmla="*/ 0 h 237"/>
                <a:gd name="T2" fmla="*/ 0 w 198"/>
                <a:gd name="T3" fmla="*/ 237 h 237"/>
                <a:gd name="T4" fmla="*/ 198 w 198"/>
                <a:gd name="T5" fmla="*/ 118 h 237"/>
                <a:gd name="T6" fmla="*/ 0 w 198"/>
                <a:gd name="T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237">
                  <a:moveTo>
                    <a:pt x="0" y="0"/>
                  </a:moveTo>
                  <a:lnTo>
                    <a:pt x="0" y="237"/>
                  </a:lnTo>
                  <a:lnTo>
                    <a:pt x="198" y="1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160"/>
            <p:cNvSpPr/>
            <p:nvPr/>
          </p:nvSpPr>
          <p:spPr bwMode="auto">
            <a:xfrm>
              <a:off x="9821863" y="5891214"/>
              <a:ext cx="368300" cy="161925"/>
            </a:xfrm>
            <a:custGeom>
              <a:avLst/>
              <a:gdLst>
                <a:gd name="T0" fmla="*/ 117 w 232"/>
                <a:gd name="T1" fmla="*/ 12 h 102"/>
                <a:gd name="T2" fmla="*/ 218 w 232"/>
                <a:gd name="T3" fmla="*/ 102 h 102"/>
                <a:gd name="T4" fmla="*/ 232 w 232"/>
                <a:gd name="T5" fmla="*/ 102 h 102"/>
                <a:gd name="T6" fmla="*/ 117 w 232"/>
                <a:gd name="T7" fmla="*/ 0 h 102"/>
                <a:gd name="T8" fmla="*/ 0 w 232"/>
                <a:gd name="T9" fmla="*/ 102 h 102"/>
                <a:gd name="T10" fmla="*/ 14 w 232"/>
                <a:gd name="T11" fmla="*/ 102 h 102"/>
                <a:gd name="T12" fmla="*/ 117 w 232"/>
                <a:gd name="T13" fmla="*/ 1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102">
                  <a:moveTo>
                    <a:pt x="117" y="12"/>
                  </a:moveTo>
                  <a:lnTo>
                    <a:pt x="218" y="102"/>
                  </a:lnTo>
                  <a:lnTo>
                    <a:pt x="232" y="102"/>
                  </a:lnTo>
                  <a:lnTo>
                    <a:pt x="117" y="0"/>
                  </a:lnTo>
                  <a:lnTo>
                    <a:pt x="0" y="102"/>
                  </a:lnTo>
                  <a:lnTo>
                    <a:pt x="14" y="102"/>
                  </a:lnTo>
                  <a:lnTo>
                    <a:pt x="11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161"/>
            <p:cNvSpPr/>
            <p:nvPr/>
          </p:nvSpPr>
          <p:spPr bwMode="auto">
            <a:xfrm>
              <a:off x="9877426" y="5932489"/>
              <a:ext cx="258763" cy="112713"/>
            </a:xfrm>
            <a:custGeom>
              <a:avLst/>
              <a:gdLst>
                <a:gd name="T0" fmla="*/ 0 w 163"/>
                <a:gd name="T1" fmla="*/ 71 h 71"/>
                <a:gd name="T2" fmla="*/ 163 w 163"/>
                <a:gd name="T3" fmla="*/ 71 h 71"/>
                <a:gd name="T4" fmla="*/ 82 w 163"/>
                <a:gd name="T5" fmla="*/ 0 h 71"/>
                <a:gd name="T6" fmla="*/ 0 w 163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71">
                  <a:moveTo>
                    <a:pt x="0" y="71"/>
                  </a:moveTo>
                  <a:lnTo>
                    <a:pt x="163" y="71"/>
                  </a:lnTo>
                  <a:lnTo>
                    <a:pt x="82" y="0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162"/>
            <p:cNvSpPr/>
            <p:nvPr/>
          </p:nvSpPr>
          <p:spPr bwMode="auto">
            <a:xfrm>
              <a:off x="9821863" y="6053139"/>
              <a:ext cx="368300" cy="220663"/>
            </a:xfrm>
            <a:custGeom>
              <a:avLst/>
              <a:gdLst>
                <a:gd name="T0" fmla="*/ 117 w 232"/>
                <a:gd name="T1" fmla="*/ 53 h 139"/>
                <a:gd name="T2" fmla="*/ 0 w 232"/>
                <a:gd name="T3" fmla="*/ 0 h 139"/>
                <a:gd name="T4" fmla="*/ 0 w 232"/>
                <a:gd name="T5" fmla="*/ 139 h 139"/>
                <a:gd name="T6" fmla="*/ 232 w 232"/>
                <a:gd name="T7" fmla="*/ 139 h 139"/>
                <a:gd name="T8" fmla="*/ 232 w 232"/>
                <a:gd name="T9" fmla="*/ 0 h 139"/>
                <a:gd name="T10" fmla="*/ 117 w 232"/>
                <a:gd name="T11" fmla="*/ 5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39">
                  <a:moveTo>
                    <a:pt x="117" y="53"/>
                  </a:moveTo>
                  <a:lnTo>
                    <a:pt x="0" y="0"/>
                  </a:lnTo>
                  <a:lnTo>
                    <a:pt x="0" y="139"/>
                  </a:lnTo>
                  <a:lnTo>
                    <a:pt x="232" y="139"/>
                  </a:lnTo>
                  <a:lnTo>
                    <a:pt x="232" y="0"/>
                  </a:lnTo>
                  <a:lnTo>
                    <a:pt x="11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163"/>
            <p:cNvSpPr>
              <a:spLocks noEditPoints="1"/>
            </p:cNvSpPr>
            <p:nvPr/>
          </p:nvSpPr>
          <p:spPr bwMode="auto">
            <a:xfrm>
              <a:off x="7693026" y="5899151"/>
              <a:ext cx="363538" cy="374650"/>
            </a:xfrm>
            <a:custGeom>
              <a:avLst/>
              <a:gdLst>
                <a:gd name="T0" fmla="*/ 164 w 229"/>
                <a:gd name="T1" fmla="*/ 128 h 236"/>
                <a:gd name="T2" fmla="*/ 177 w 229"/>
                <a:gd name="T3" fmla="*/ 95 h 236"/>
                <a:gd name="T4" fmla="*/ 184 w 229"/>
                <a:gd name="T5" fmla="*/ 74 h 236"/>
                <a:gd name="T6" fmla="*/ 215 w 229"/>
                <a:gd name="T7" fmla="*/ 99 h 236"/>
                <a:gd name="T8" fmla="*/ 229 w 229"/>
                <a:gd name="T9" fmla="*/ 99 h 236"/>
                <a:gd name="T10" fmla="*/ 188 w 229"/>
                <a:gd name="T11" fmla="*/ 65 h 236"/>
                <a:gd name="T12" fmla="*/ 191 w 229"/>
                <a:gd name="T13" fmla="*/ 59 h 236"/>
                <a:gd name="T14" fmla="*/ 173 w 229"/>
                <a:gd name="T15" fmla="*/ 51 h 236"/>
                <a:gd name="T16" fmla="*/ 114 w 229"/>
                <a:gd name="T17" fmla="*/ 0 h 236"/>
                <a:gd name="T18" fmla="*/ 92 w 229"/>
                <a:gd name="T19" fmla="*/ 21 h 236"/>
                <a:gd name="T20" fmla="*/ 75 w 229"/>
                <a:gd name="T21" fmla="*/ 14 h 236"/>
                <a:gd name="T22" fmla="*/ 63 w 229"/>
                <a:gd name="T23" fmla="*/ 46 h 236"/>
                <a:gd name="T24" fmla="*/ 0 w 229"/>
                <a:gd name="T25" fmla="*/ 99 h 236"/>
                <a:gd name="T26" fmla="*/ 14 w 229"/>
                <a:gd name="T27" fmla="*/ 99 h 236"/>
                <a:gd name="T28" fmla="*/ 56 w 229"/>
                <a:gd name="T29" fmla="*/ 63 h 236"/>
                <a:gd name="T30" fmla="*/ 36 w 229"/>
                <a:gd name="T31" fmla="*/ 116 h 236"/>
                <a:gd name="T32" fmla="*/ 0 w 229"/>
                <a:gd name="T33" fmla="*/ 99 h 236"/>
                <a:gd name="T34" fmla="*/ 0 w 229"/>
                <a:gd name="T35" fmla="*/ 236 h 236"/>
                <a:gd name="T36" fmla="*/ 229 w 229"/>
                <a:gd name="T37" fmla="*/ 236 h 236"/>
                <a:gd name="T38" fmla="*/ 229 w 229"/>
                <a:gd name="T39" fmla="*/ 99 h 236"/>
                <a:gd name="T40" fmla="*/ 164 w 229"/>
                <a:gd name="T41" fmla="*/ 128 h 236"/>
                <a:gd name="T42" fmla="*/ 130 w 229"/>
                <a:gd name="T43" fmla="*/ 144 h 236"/>
                <a:gd name="T44" fmla="*/ 61 w 229"/>
                <a:gd name="T45" fmla="*/ 118 h 236"/>
                <a:gd name="T46" fmla="*/ 63 w 229"/>
                <a:gd name="T47" fmla="*/ 115 h 236"/>
                <a:gd name="T48" fmla="*/ 133 w 229"/>
                <a:gd name="T49" fmla="*/ 141 h 236"/>
                <a:gd name="T50" fmla="*/ 133 w 229"/>
                <a:gd name="T51" fmla="*/ 142 h 236"/>
                <a:gd name="T52" fmla="*/ 130 w 229"/>
                <a:gd name="T53" fmla="*/ 144 h 236"/>
                <a:gd name="T54" fmla="*/ 145 w 229"/>
                <a:gd name="T55" fmla="*/ 109 h 236"/>
                <a:gd name="T56" fmla="*/ 144 w 229"/>
                <a:gd name="T57" fmla="*/ 113 h 236"/>
                <a:gd name="T58" fmla="*/ 73 w 229"/>
                <a:gd name="T59" fmla="*/ 85 h 236"/>
                <a:gd name="T60" fmla="*/ 74 w 229"/>
                <a:gd name="T61" fmla="*/ 82 h 236"/>
                <a:gd name="T62" fmla="*/ 145 w 229"/>
                <a:gd name="T63" fmla="*/ 109 h 236"/>
                <a:gd name="T64" fmla="*/ 76 w 229"/>
                <a:gd name="T65" fmla="*/ 75 h 236"/>
                <a:gd name="T66" fmla="*/ 78 w 229"/>
                <a:gd name="T67" fmla="*/ 71 h 236"/>
                <a:gd name="T68" fmla="*/ 149 w 229"/>
                <a:gd name="T69" fmla="*/ 98 h 236"/>
                <a:gd name="T70" fmla="*/ 147 w 229"/>
                <a:gd name="T71" fmla="*/ 102 h 236"/>
                <a:gd name="T72" fmla="*/ 76 w 229"/>
                <a:gd name="T73" fmla="*/ 75 h 236"/>
                <a:gd name="T74" fmla="*/ 141 w 229"/>
                <a:gd name="T75" fmla="*/ 120 h 236"/>
                <a:gd name="T76" fmla="*/ 140 w 229"/>
                <a:gd name="T77" fmla="*/ 123 h 236"/>
                <a:gd name="T78" fmla="*/ 69 w 229"/>
                <a:gd name="T79" fmla="*/ 97 h 236"/>
                <a:gd name="T80" fmla="*/ 70 w 229"/>
                <a:gd name="T81" fmla="*/ 93 h 236"/>
                <a:gd name="T82" fmla="*/ 141 w 229"/>
                <a:gd name="T83" fmla="*/ 120 h 236"/>
                <a:gd name="T84" fmla="*/ 137 w 229"/>
                <a:gd name="T85" fmla="*/ 131 h 236"/>
                <a:gd name="T86" fmla="*/ 136 w 229"/>
                <a:gd name="T87" fmla="*/ 135 h 236"/>
                <a:gd name="T88" fmla="*/ 65 w 229"/>
                <a:gd name="T89" fmla="*/ 107 h 236"/>
                <a:gd name="T90" fmla="*/ 66 w 229"/>
                <a:gd name="T91" fmla="*/ 103 h 236"/>
                <a:gd name="T92" fmla="*/ 137 w 229"/>
                <a:gd name="T93" fmla="*/ 131 h 236"/>
                <a:gd name="T94" fmla="*/ 114 w 229"/>
                <a:gd name="T95" fmla="*/ 12 h 236"/>
                <a:gd name="T96" fmla="*/ 150 w 229"/>
                <a:gd name="T97" fmla="*/ 42 h 236"/>
                <a:gd name="T98" fmla="*/ 101 w 229"/>
                <a:gd name="T99" fmla="*/ 24 h 236"/>
                <a:gd name="T100" fmla="*/ 114 w 229"/>
                <a:gd name="T101" fmla="*/ 1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9" h="236">
                  <a:moveTo>
                    <a:pt x="164" y="128"/>
                  </a:moveTo>
                  <a:lnTo>
                    <a:pt x="177" y="95"/>
                  </a:lnTo>
                  <a:lnTo>
                    <a:pt x="184" y="74"/>
                  </a:lnTo>
                  <a:lnTo>
                    <a:pt x="215" y="99"/>
                  </a:lnTo>
                  <a:lnTo>
                    <a:pt x="229" y="99"/>
                  </a:lnTo>
                  <a:lnTo>
                    <a:pt x="188" y="65"/>
                  </a:lnTo>
                  <a:lnTo>
                    <a:pt x="191" y="59"/>
                  </a:lnTo>
                  <a:lnTo>
                    <a:pt x="173" y="51"/>
                  </a:lnTo>
                  <a:lnTo>
                    <a:pt x="114" y="0"/>
                  </a:lnTo>
                  <a:lnTo>
                    <a:pt x="92" y="21"/>
                  </a:lnTo>
                  <a:lnTo>
                    <a:pt x="75" y="14"/>
                  </a:lnTo>
                  <a:lnTo>
                    <a:pt x="63" y="46"/>
                  </a:lnTo>
                  <a:lnTo>
                    <a:pt x="0" y="99"/>
                  </a:lnTo>
                  <a:lnTo>
                    <a:pt x="14" y="99"/>
                  </a:lnTo>
                  <a:lnTo>
                    <a:pt x="56" y="63"/>
                  </a:lnTo>
                  <a:lnTo>
                    <a:pt x="36" y="116"/>
                  </a:lnTo>
                  <a:lnTo>
                    <a:pt x="0" y="99"/>
                  </a:lnTo>
                  <a:lnTo>
                    <a:pt x="0" y="236"/>
                  </a:lnTo>
                  <a:lnTo>
                    <a:pt x="229" y="236"/>
                  </a:lnTo>
                  <a:lnTo>
                    <a:pt x="229" y="99"/>
                  </a:lnTo>
                  <a:lnTo>
                    <a:pt x="164" y="128"/>
                  </a:lnTo>
                  <a:close/>
                  <a:moveTo>
                    <a:pt x="130" y="144"/>
                  </a:moveTo>
                  <a:lnTo>
                    <a:pt x="61" y="118"/>
                  </a:lnTo>
                  <a:lnTo>
                    <a:pt x="63" y="115"/>
                  </a:lnTo>
                  <a:lnTo>
                    <a:pt x="133" y="141"/>
                  </a:lnTo>
                  <a:lnTo>
                    <a:pt x="133" y="142"/>
                  </a:lnTo>
                  <a:lnTo>
                    <a:pt x="130" y="144"/>
                  </a:lnTo>
                  <a:close/>
                  <a:moveTo>
                    <a:pt x="145" y="109"/>
                  </a:moveTo>
                  <a:lnTo>
                    <a:pt x="144" y="113"/>
                  </a:lnTo>
                  <a:lnTo>
                    <a:pt x="73" y="85"/>
                  </a:lnTo>
                  <a:lnTo>
                    <a:pt x="74" y="82"/>
                  </a:lnTo>
                  <a:lnTo>
                    <a:pt x="145" y="109"/>
                  </a:lnTo>
                  <a:close/>
                  <a:moveTo>
                    <a:pt x="76" y="75"/>
                  </a:moveTo>
                  <a:lnTo>
                    <a:pt x="78" y="71"/>
                  </a:lnTo>
                  <a:lnTo>
                    <a:pt x="149" y="98"/>
                  </a:lnTo>
                  <a:lnTo>
                    <a:pt x="147" y="102"/>
                  </a:lnTo>
                  <a:lnTo>
                    <a:pt x="76" y="75"/>
                  </a:lnTo>
                  <a:close/>
                  <a:moveTo>
                    <a:pt x="141" y="120"/>
                  </a:moveTo>
                  <a:lnTo>
                    <a:pt x="140" y="123"/>
                  </a:lnTo>
                  <a:lnTo>
                    <a:pt x="69" y="97"/>
                  </a:lnTo>
                  <a:lnTo>
                    <a:pt x="70" y="93"/>
                  </a:lnTo>
                  <a:lnTo>
                    <a:pt x="141" y="120"/>
                  </a:lnTo>
                  <a:close/>
                  <a:moveTo>
                    <a:pt x="137" y="131"/>
                  </a:moveTo>
                  <a:lnTo>
                    <a:pt x="136" y="135"/>
                  </a:lnTo>
                  <a:lnTo>
                    <a:pt x="65" y="107"/>
                  </a:lnTo>
                  <a:lnTo>
                    <a:pt x="66" y="103"/>
                  </a:lnTo>
                  <a:lnTo>
                    <a:pt x="137" y="131"/>
                  </a:lnTo>
                  <a:close/>
                  <a:moveTo>
                    <a:pt x="114" y="12"/>
                  </a:moveTo>
                  <a:lnTo>
                    <a:pt x="150" y="42"/>
                  </a:lnTo>
                  <a:lnTo>
                    <a:pt x="101" y="24"/>
                  </a:lnTo>
                  <a:lnTo>
                    <a:pt x="1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Freeform 164"/>
            <p:cNvSpPr/>
            <p:nvPr/>
          </p:nvSpPr>
          <p:spPr bwMode="auto">
            <a:xfrm>
              <a:off x="3498851" y="2497139"/>
              <a:ext cx="273050" cy="366713"/>
            </a:xfrm>
            <a:custGeom>
              <a:avLst/>
              <a:gdLst>
                <a:gd name="T0" fmla="*/ 172 w 172"/>
                <a:gd name="T1" fmla="*/ 116 h 231"/>
                <a:gd name="T2" fmla="*/ 57 w 172"/>
                <a:gd name="T3" fmla="*/ 0 h 231"/>
                <a:gd name="T4" fmla="*/ 57 w 172"/>
                <a:gd name="T5" fmla="*/ 57 h 231"/>
                <a:gd name="T6" fmla="*/ 0 w 172"/>
                <a:gd name="T7" fmla="*/ 0 h 231"/>
                <a:gd name="T8" fmla="*/ 0 w 172"/>
                <a:gd name="T9" fmla="*/ 231 h 231"/>
                <a:gd name="T10" fmla="*/ 57 w 172"/>
                <a:gd name="T11" fmla="*/ 174 h 231"/>
                <a:gd name="T12" fmla="*/ 57 w 172"/>
                <a:gd name="T13" fmla="*/ 231 h 231"/>
                <a:gd name="T14" fmla="*/ 172 w 172"/>
                <a:gd name="T15" fmla="*/ 11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231">
                  <a:moveTo>
                    <a:pt x="172" y="116"/>
                  </a:moveTo>
                  <a:lnTo>
                    <a:pt x="57" y="0"/>
                  </a:lnTo>
                  <a:lnTo>
                    <a:pt x="57" y="57"/>
                  </a:lnTo>
                  <a:lnTo>
                    <a:pt x="0" y="0"/>
                  </a:lnTo>
                  <a:lnTo>
                    <a:pt x="0" y="231"/>
                  </a:lnTo>
                  <a:lnTo>
                    <a:pt x="57" y="174"/>
                  </a:lnTo>
                  <a:lnTo>
                    <a:pt x="57" y="231"/>
                  </a:lnTo>
                  <a:lnTo>
                    <a:pt x="172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165"/>
            <p:cNvSpPr/>
            <p:nvPr/>
          </p:nvSpPr>
          <p:spPr bwMode="auto">
            <a:xfrm>
              <a:off x="4170363" y="2497139"/>
              <a:ext cx="276225" cy="366713"/>
            </a:xfrm>
            <a:custGeom>
              <a:avLst/>
              <a:gdLst>
                <a:gd name="T0" fmla="*/ 0 w 174"/>
                <a:gd name="T1" fmla="*/ 116 h 231"/>
                <a:gd name="T2" fmla="*/ 115 w 174"/>
                <a:gd name="T3" fmla="*/ 231 h 231"/>
                <a:gd name="T4" fmla="*/ 115 w 174"/>
                <a:gd name="T5" fmla="*/ 174 h 231"/>
                <a:gd name="T6" fmla="*/ 174 w 174"/>
                <a:gd name="T7" fmla="*/ 231 h 231"/>
                <a:gd name="T8" fmla="*/ 174 w 174"/>
                <a:gd name="T9" fmla="*/ 0 h 231"/>
                <a:gd name="T10" fmla="*/ 115 w 174"/>
                <a:gd name="T11" fmla="*/ 57 h 231"/>
                <a:gd name="T12" fmla="*/ 115 w 174"/>
                <a:gd name="T13" fmla="*/ 0 h 231"/>
                <a:gd name="T14" fmla="*/ 0 w 174"/>
                <a:gd name="T15" fmla="*/ 11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31">
                  <a:moveTo>
                    <a:pt x="0" y="116"/>
                  </a:moveTo>
                  <a:lnTo>
                    <a:pt x="115" y="231"/>
                  </a:lnTo>
                  <a:lnTo>
                    <a:pt x="115" y="174"/>
                  </a:lnTo>
                  <a:lnTo>
                    <a:pt x="174" y="231"/>
                  </a:lnTo>
                  <a:lnTo>
                    <a:pt x="174" y="0"/>
                  </a:lnTo>
                  <a:lnTo>
                    <a:pt x="115" y="57"/>
                  </a:lnTo>
                  <a:lnTo>
                    <a:pt x="115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166"/>
            <p:cNvSpPr/>
            <p:nvPr/>
          </p:nvSpPr>
          <p:spPr bwMode="auto">
            <a:xfrm>
              <a:off x="2925763" y="3713164"/>
              <a:ext cx="41275" cy="74613"/>
            </a:xfrm>
            <a:custGeom>
              <a:avLst/>
              <a:gdLst>
                <a:gd name="T0" fmla="*/ 5 w 21"/>
                <a:gd name="T1" fmla="*/ 19 h 37"/>
                <a:gd name="T2" fmla="*/ 21 w 21"/>
                <a:gd name="T3" fmla="*/ 0 h 37"/>
                <a:gd name="T4" fmla="*/ 19 w 21"/>
                <a:gd name="T5" fmla="*/ 0 h 37"/>
                <a:gd name="T6" fmla="*/ 0 w 21"/>
                <a:gd name="T7" fmla="*/ 19 h 37"/>
                <a:gd name="T8" fmla="*/ 19 w 21"/>
                <a:gd name="T9" fmla="*/ 37 h 37"/>
                <a:gd name="T10" fmla="*/ 21 w 21"/>
                <a:gd name="T11" fmla="*/ 37 h 37"/>
                <a:gd name="T12" fmla="*/ 5 w 21"/>
                <a:gd name="T1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7">
                  <a:moveTo>
                    <a:pt x="5" y="19"/>
                  </a:moveTo>
                  <a:cubicBezTo>
                    <a:pt x="5" y="9"/>
                    <a:pt x="12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0" y="37"/>
                    <a:pt x="21" y="37"/>
                    <a:pt x="21" y="37"/>
                  </a:cubicBezTo>
                  <a:cubicBezTo>
                    <a:pt x="12" y="36"/>
                    <a:pt x="5" y="28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167"/>
            <p:cNvSpPr/>
            <p:nvPr/>
          </p:nvSpPr>
          <p:spPr bwMode="auto">
            <a:xfrm>
              <a:off x="2892426" y="3690939"/>
              <a:ext cx="66675" cy="119063"/>
            </a:xfrm>
            <a:custGeom>
              <a:avLst/>
              <a:gdLst>
                <a:gd name="T0" fmla="*/ 7 w 33"/>
                <a:gd name="T1" fmla="*/ 30 h 59"/>
                <a:gd name="T2" fmla="*/ 33 w 33"/>
                <a:gd name="T3" fmla="*/ 0 h 59"/>
                <a:gd name="T4" fmla="*/ 30 w 33"/>
                <a:gd name="T5" fmla="*/ 0 h 59"/>
                <a:gd name="T6" fmla="*/ 0 w 33"/>
                <a:gd name="T7" fmla="*/ 30 h 59"/>
                <a:gd name="T8" fmla="*/ 30 w 33"/>
                <a:gd name="T9" fmla="*/ 59 h 59"/>
                <a:gd name="T10" fmla="*/ 33 w 33"/>
                <a:gd name="T11" fmla="*/ 59 h 59"/>
                <a:gd name="T12" fmla="*/ 7 w 33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9">
                  <a:moveTo>
                    <a:pt x="7" y="30"/>
                  </a:moveTo>
                  <a:cubicBezTo>
                    <a:pt x="7" y="14"/>
                    <a:pt x="18" y="2"/>
                    <a:pt x="33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18" y="57"/>
                    <a:pt x="7" y="45"/>
                    <a:pt x="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168"/>
            <p:cNvSpPr/>
            <p:nvPr/>
          </p:nvSpPr>
          <p:spPr bwMode="auto">
            <a:xfrm>
              <a:off x="2998788" y="3711576"/>
              <a:ext cx="42863" cy="74613"/>
            </a:xfrm>
            <a:custGeom>
              <a:avLst/>
              <a:gdLst>
                <a:gd name="T0" fmla="*/ 17 w 21"/>
                <a:gd name="T1" fmla="*/ 18 h 37"/>
                <a:gd name="T2" fmla="*/ 0 w 21"/>
                <a:gd name="T3" fmla="*/ 0 h 37"/>
                <a:gd name="T4" fmla="*/ 2 w 21"/>
                <a:gd name="T5" fmla="*/ 0 h 37"/>
                <a:gd name="T6" fmla="*/ 21 w 21"/>
                <a:gd name="T7" fmla="*/ 18 h 37"/>
                <a:gd name="T8" fmla="*/ 2 w 21"/>
                <a:gd name="T9" fmla="*/ 37 h 37"/>
                <a:gd name="T10" fmla="*/ 0 w 21"/>
                <a:gd name="T11" fmla="*/ 37 h 37"/>
                <a:gd name="T12" fmla="*/ 17 w 21"/>
                <a:gd name="T13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7">
                  <a:moveTo>
                    <a:pt x="17" y="18"/>
                  </a:moveTo>
                  <a:cubicBezTo>
                    <a:pt x="17" y="9"/>
                    <a:pt x="1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3" y="0"/>
                    <a:pt x="21" y="8"/>
                    <a:pt x="21" y="18"/>
                  </a:cubicBezTo>
                  <a:cubicBezTo>
                    <a:pt x="21" y="29"/>
                    <a:pt x="13" y="37"/>
                    <a:pt x="2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10" y="36"/>
                    <a:pt x="17" y="28"/>
                    <a:pt x="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Freeform 169"/>
            <p:cNvSpPr/>
            <p:nvPr/>
          </p:nvSpPr>
          <p:spPr bwMode="auto">
            <a:xfrm>
              <a:off x="3006726" y="3687764"/>
              <a:ext cx="69850" cy="120650"/>
            </a:xfrm>
            <a:custGeom>
              <a:avLst/>
              <a:gdLst>
                <a:gd name="T0" fmla="*/ 27 w 34"/>
                <a:gd name="T1" fmla="*/ 30 h 60"/>
                <a:gd name="T2" fmla="*/ 0 w 34"/>
                <a:gd name="T3" fmla="*/ 1 h 60"/>
                <a:gd name="T4" fmla="*/ 4 w 34"/>
                <a:gd name="T5" fmla="*/ 0 h 60"/>
                <a:gd name="T6" fmla="*/ 34 w 34"/>
                <a:gd name="T7" fmla="*/ 30 h 60"/>
                <a:gd name="T8" fmla="*/ 4 w 34"/>
                <a:gd name="T9" fmla="*/ 60 h 60"/>
                <a:gd name="T10" fmla="*/ 0 w 34"/>
                <a:gd name="T11" fmla="*/ 60 h 60"/>
                <a:gd name="T12" fmla="*/ 27 w 34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0">
                  <a:moveTo>
                    <a:pt x="27" y="30"/>
                  </a:moveTo>
                  <a:cubicBezTo>
                    <a:pt x="27" y="15"/>
                    <a:pt x="15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0" y="0"/>
                    <a:pt x="34" y="14"/>
                    <a:pt x="34" y="30"/>
                  </a:cubicBezTo>
                  <a:cubicBezTo>
                    <a:pt x="34" y="47"/>
                    <a:pt x="20" y="60"/>
                    <a:pt x="4" y="60"/>
                  </a:cubicBezTo>
                  <a:cubicBezTo>
                    <a:pt x="3" y="60"/>
                    <a:pt x="1" y="60"/>
                    <a:pt x="0" y="60"/>
                  </a:cubicBezTo>
                  <a:cubicBezTo>
                    <a:pt x="15" y="58"/>
                    <a:pt x="27" y="46"/>
                    <a:pt x="2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Freeform 170"/>
            <p:cNvSpPr>
              <a:spLocks noEditPoints="1"/>
            </p:cNvSpPr>
            <p:nvPr/>
          </p:nvSpPr>
          <p:spPr bwMode="auto">
            <a:xfrm>
              <a:off x="2700338" y="3717926"/>
              <a:ext cx="395288" cy="211138"/>
            </a:xfrm>
            <a:custGeom>
              <a:avLst/>
              <a:gdLst>
                <a:gd name="T0" fmla="*/ 186 w 197"/>
                <a:gd name="T1" fmla="*/ 57 h 105"/>
                <a:gd name="T2" fmla="*/ 147 w 197"/>
                <a:gd name="T3" fmla="*/ 57 h 105"/>
                <a:gd name="T4" fmla="*/ 147 w 197"/>
                <a:gd name="T5" fmla="*/ 31 h 105"/>
                <a:gd name="T6" fmla="*/ 157 w 197"/>
                <a:gd name="T7" fmla="*/ 16 h 105"/>
                <a:gd name="T8" fmla="*/ 141 w 197"/>
                <a:gd name="T9" fmla="*/ 0 h 105"/>
                <a:gd name="T10" fmla="*/ 125 w 197"/>
                <a:gd name="T11" fmla="*/ 16 h 105"/>
                <a:gd name="T12" fmla="*/ 137 w 197"/>
                <a:gd name="T13" fmla="*/ 31 h 105"/>
                <a:gd name="T14" fmla="*/ 137 w 197"/>
                <a:gd name="T15" fmla="*/ 57 h 105"/>
                <a:gd name="T16" fmla="*/ 11 w 197"/>
                <a:gd name="T17" fmla="*/ 57 h 105"/>
                <a:gd name="T18" fmla="*/ 0 w 197"/>
                <a:gd name="T19" fmla="*/ 68 h 105"/>
                <a:gd name="T20" fmla="*/ 0 w 197"/>
                <a:gd name="T21" fmla="*/ 94 h 105"/>
                <a:gd name="T22" fmla="*/ 11 w 197"/>
                <a:gd name="T23" fmla="*/ 105 h 105"/>
                <a:gd name="T24" fmla="*/ 186 w 197"/>
                <a:gd name="T25" fmla="*/ 105 h 105"/>
                <a:gd name="T26" fmla="*/ 197 w 197"/>
                <a:gd name="T27" fmla="*/ 94 h 105"/>
                <a:gd name="T28" fmla="*/ 197 w 197"/>
                <a:gd name="T29" fmla="*/ 68 h 105"/>
                <a:gd name="T30" fmla="*/ 186 w 197"/>
                <a:gd name="T31" fmla="*/ 57 h 105"/>
                <a:gd name="T32" fmla="*/ 37 w 197"/>
                <a:gd name="T33" fmla="*/ 87 h 105"/>
                <a:gd name="T34" fmla="*/ 32 w 197"/>
                <a:gd name="T35" fmla="*/ 91 h 105"/>
                <a:gd name="T36" fmla="*/ 19 w 197"/>
                <a:gd name="T37" fmla="*/ 91 h 105"/>
                <a:gd name="T38" fmla="*/ 14 w 197"/>
                <a:gd name="T39" fmla="*/ 87 h 105"/>
                <a:gd name="T40" fmla="*/ 14 w 197"/>
                <a:gd name="T41" fmla="*/ 73 h 105"/>
                <a:gd name="T42" fmla="*/ 19 w 197"/>
                <a:gd name="T43" fmla="*/ 69 h 105"/>
                <a:gd name="T44" fmla="*/ 32 w 197"/>
                <a:gd name="T45" fmla="*/ 69 h 105"/>
                <a:gd name="T46" fmla="*/ 37 w 197"/>
                <a:gd name="T47" fmla="*/ 73 h 105"/>
                <a:gd name="T48" fmla="*/ 37 w 197"/>
                <a:gd name="T49" fmla="*/ 87 h 105"/>
                <a:gd name="T50" fmla="*/ 68 w 197"/>
                <a:gd name="T51" fmla="*/ 87 h 105"/>
                <a:gd name="T52" fmla="*/ 64 w 197"/>
                <a:gd name="T53" fmla="*/ 91 h 105"/>
                <a:gd name="T54" fmla="*/ 50 w 197"/>
                <a:gd name="T55" fmla="*/ 91 h 105"/>
                <a:gd name="T56" fmla="*/ 46 w 197"/>
                <a:gd name="T57" fmla="*/ 87 h 105"/>
                <a:gd name="T58" fmla="*/ 46 w 197"/>
                <a:gd name="T59" fmla="*/ 73 h 105"/>
                <a:gd name="T60" fmla="*/ 50 w 197"/>
                <a:gd name="T61" fmla="*/ 69 h 105"/>
                <a:gd name="T62" fmla="*/ 64 w 197"/>
                <a:gd name="T63" fmla="*/ 69 h 105"/>
                <a:gd name="T64" fmla="*/ 68 w 197"/>
                <a:gd name="T65" fmla="*/ 73 h 105"/>
                <a:gd name="T66" fmla="*/ 68 w 197"/>
                <a:gd name="T67" fmla="*/ 87 h 105"/>
                <a:gd name="T68" fmla="*/ 113 w 197"/>
                <a:gd name="T69" fmla="*/ 82 h 105"/>
                <a:gd name="T70" fmla="*/ 109 w 197"/>
                <a:gd name="T71" fmla="*/ 86 h 105"/>
                <a:gd name="T72" fmla="*/ 79 w 197"/>
                <a:gd name="T73" fmla="*/ 86 h 105"/>
                <a:gd name="T74" fmla="*/ 75 w 197"/>
                <a:gd name="T75" fmla="*/ 82 h 105"/>
                <a:gd name="T76" fmla="*/ 75 w 197"/>
                <a:gd name="T77" fmla="*/ 77 h 105"/>
                <a:gd name="T78" fmla="*/ 79 w 197"/>
                <a:gd name="T79" fmla="*/ 73 h 105"/>
                <a:gd name="T80" fmla="*/ 109 w 197"/>
                <a:gd name="T81" fmla="*/ 73 h 105"/>
                <a:gd name="T82" fmla="*/ 113 w 197"/>
                <a:gd name="T83" fmla="*/ 77 h 105"/>
                <a:gd name="T84" fmla="*/ 113 w 197"/>
                <a:gd name="T85" fmla="*/ 82 h 105"/>
                <a:gd name="T86" fmla="*/ 147 w 197"/>
                <a:gd name="T87" fmla="*/ 87 h 105"/>
                <a:gd name="T88" fmla="*/ 143 w 197"/>
                <a:gd name="T89" fmla="*/ 91 h 105"/>
                <a:gd name="T90" fmla="*/ 129 w 197"/>
                <a:gd name="T91" fmla="*/ 91 h 105"/>
                <a:gd name="T92" fmla="*/ 125 w 197"/>
                <a:gd name="T93" fmla="*/ 87 h 105"/>
                <a:gd name="T94" fmla="*/ 125 w 197"/>
                <a:gd name="T95" fmla="*/ 73 h 105"/>
                <a:gd name="T96" fmla="*/ 129 w 197"/>
                <a:gd name="T97" fmla="*/ 69 h 105"/>
                <a:gd name="T98" fmla="*/ 143 w 197"/>
                <a:gd name="T99" fmla="*/ 69 h 105"/>
                <a:gd name="T100" fmla="*/ 147 w 197"/>
                <a:gd name="T101" fmla="*/ 73 h 105"/>
                <a:gd name="T102" fmla="*/ 147 w 197"/>
                <a:gd name="T103" fmla="*/ 87 h 105"/>
                <a:gd name="T104" fmla="*/ 179 w 197"/>
                <a:gd name="T105" fmla="*/ 87 h 105"/>
                <a:gd name="T106" fmla="*/ 175 w 197"/>
                <a:gd name="T107" fmla="*/ 91 h 105"/>
                <a:gd name="T108" fmla="*/ 161 w 197"/>
                <a:gd name="T109" fmla="*/ 91 h 105"/>
                <a:gd name="T110" fmla="*/ 157 w 197"/>
                <a:gd name="T111" fmla="*/ 87 h 105"/>
                <a:gd name="T112" fmla="*/ 157 w 197"/>
                <a:gd name="T113" fmla="*/ 73 h 105"/>
                <a:gd name="T114" fmla="*/ 161 w 197"/>
                <a:gd name="T115" fmla="*/ 69 h 105"/>
                <a:gd name="T116" fmla="*/ 175 w 197"/>
                <a:gd name="T117" fmla="*/ 69 h 105"/>
                <a:gd name="T118" fmla="*/ 179 w 197"/>
                <a:gd name="T119" fmla="*/ 73 h 105"/>
                <a:gd name="T120" fmla="*/ 179 w 197"/>
                <a:gd name="T121" fmla="*/ 8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105">
                  <a:moveTo>
                    <a:pt x="186" y="57"/>
                  </a:moveTo>
                  <a:cubicBezTo>
                    <a:pt x="147" y="57"/>
                    <a:pt x="147" y="57"/>
                    <a:pt x="147" y="57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3" y="29"/>
                    <a:pt x="157" y="23"/>
                    <a:pt x="157" y="16"/>
                  </a:cubicBezTo>
                  <a:cubicBezTo>
                    <a:pt x="157" y="8"/>
                    <a:pt x="150" y="0"/>
                    <a:pt x="141" y="0"/>
                  </a:cubicBezTo>
                  <a:cubicBezTo>
                    <a:pt x="132" y="0"/>
                    <a:pt x="125" y="8"/>
                    <a:pt x="125" y="16"/>
                  </a:cubicBezTo>
                  <a:cubicBezTo>
                    <a:pt x="125" y="24"/>
                    <a:pt x="130" y="30"/>
                    <a:pt x="137" y="31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5" y="57"/>
                    <a:pt x="0" y="62"/>
                    <a:pt x="0" y="6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1"/>
                    <a:pt x="5" y="105"/>
                    <a:pt x="11" y="105"/>
                  </a:cubicBezTo>
                  <a:cubicBezTo>
                    <a:pt x="186" y="105"/>
                    <a:pt x="186" y="105"/>
                    <a:pt x="186" y="105"/>
                  </a:cubicBezTo>
                  <a:cubicBezTo>
                    <a:pt x="192" y="105"/>
                    <a:pt x="197" y="101"/>
                    <a:pt x="197" y="94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2"/>
                    <a:pt x="192" y="57"/>
                    <a:pt x="186" y="57"/>
                  </a:cubicBezTo>
                  <a:close/>
                  <a:moveTo>
                    <a:pt x="37" y="87"/>
                  </a:moveTo>
                  <a:cubicBezTo>
                    <a:pt x="37" y="89"/>
                    <a:pt x="35" y="91"/>
                    <a:pt x="32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6" y="91"/>
                    <a:pt x="14" y="89"/>
                    <a:pt x="14" y="87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1"/>
                    <a:pt x="16" y="69"/>
                    <a:pt x="19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5" y="69"/>
                    <a:pt x="37" y="71"/>
                    <a:pt x="37" y="73"/>
                  </a:cubicBezTo>
                  <a:lnTo>
                    <a:pt x="37" y="87"/>
                  </a:lnTo>
                  <a:close/>
                  <a:moveTo>
                    <a:pt x="68" y="87"/>
                  </a:moveTo>
                  <a:cubicBezTo>
                    <a:pt x="68" y="89"/>
                    <a:pt x="67" y="91"/>
                    <a:pt x="64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8" y="91"/>
                    <a:pt x="46" y="89"/>
                    <a:pt x="46" y="8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1"/>
                    <a:pt x="48" y="69"/>
                    <a:pt x="50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7" y="69"/>
                    <a:pt x="68" y="71"/>
                    <a:pt x="68" y="73"/>
                  </a:cubicBezTo>
                  <a:lnTo>
                    <a:pt x="68" y="87"/>
                  </a:lnTo>
                  <a:close/>
                  <a:moveTo>
                    <a:pt x="113" y="82"/>
                  </a:moveTo>
                  <a:cubicBezTo>
                    <a:pt x="113" y="84"/>
                    <a:pt x="111" y="86"/>
                    <a:pt x="10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7" y="86"/>
                    <a:pt x="75" y="84"/>
                    <a:pt x="75" y="82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5" y="75"/>
                    <a:pt x="77" y="73"/>
                    <a:pt x="7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3"/>
                    <a:pt x="113" y="75"/>
                    <a:pt x="113" y="77"/>
                  </a:cubicBezTo>
                  <a:lnTo>
                    <a:pt x="113" y="82"/>
                  </a:lnTo>
                  <a:close/>
                  <a:moveTo>
                    <a:pt x="147" y="87"/>
                  </a:moveTo>
                  <a:cubicBezTo>
                    <a:pt x="147" y="89"/>
                    <a:pt x="146" y="91"/>
                    <a:pt x="143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7" y="91"/>
                    <a:pt x="125" y="89"/>
                    <a:pt x="125" y="87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1"/>
                    <a:pt x="127" y="69"/>
                    <a:pt x="129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69"/>
                    <a:pt x="147" y="71"/>
                    <a:pt x="147" y="73"/>
                  </a:cubicBezTo>
                  <a:lnTo>
                    <a:pt x="147" y="87"/>
                  </a:lnTo>
                  <a:close/>
                  <a:moveTo>
                    <a:pt x="179" y="87"/>
                  </a:moveTo>
                  <a:cubicBezTo>
                    <a:pt x="179" y="89"/>
                    <a:pt x="177" y="91"/>
                    <a:pt x="175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59" y="91"/>
                    <a:pt x="157" y="89"/>
                    <a:pt x="157" y="87"/>
                  </a:cubicBezTo>
                  <a:cubicBezTo>
                    <a:pt x="157" y="73"/>
                    <a:pt x="157" y="73"/>
                    <a:pt x="157" y="73"/>
                  </a:cubicBezTo>
                  <a:cubicBezTo>
                    <a:pt x="157" y="71"/>
                    <a:pt x="159" y="69"/>
                    <a:pt x="161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7" y="69"/>
                    <a:pt x="179" y="71"/>
                    <a:pt x="179" y="73"/>
                  </a:cubicBezTo>
                  <a:lnTo>
                    <a:pt x="1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171"/>
            <p:cNvSpPr/>
            <p:nvPr/>
          </p:nvSpPr>
          <p:spPr bwMode="auto">
            <a:xfrm>
              <a:off x="10534651" y="4222751"/>
              <a:ext cx="336550" cy="346075"/>
            </a:xfrm>
            <a:custGeom>
              <a:avLst/>
              <a:gdLst>
                <a:gd name="T0" fmla="*/ 160 w 167"/>
                <a:gd name="T1" fmla="*/ 14 h 172"/>
                <a:gd name="T2" fmla="*/ 160 w 167"/>
                <a:gd name="T3" fmla="*/ 14 h 172"/>
                <a:gd name="T4" fmla="*/ 150 w 167"/>
                <a:gd name="T5" fmla="*/ 5 h 172"/>
                <a:gd name="T6" fmla="*/ 145 w 167"/>
                <a:gd name="T7" fmla="*/ 0 h 172"/>
                <a:gd name="T8" fmla="*/ 14 w 167"/>
                <a:gd name="T9" fmla="*/ 136 h 172"/>
                <a:gd name="T10" fmla="*/ 5 w 167"/>
                <a:gd name="T11" fmla="*/ 160 h 172"/>
                <a:gd name="T12" fmla="*/ 5 w 167"/>
                <a:gd name="T13" fmla="*/ 160 h 172"/>
                <a:gd name="T14" fmla="*/ 0 w 167"/>
                <a:gd name="T15" fmla="*/ 172 h 172"/>
                <a:gd name="T16" fmla="*/ 0 w 167"/>
                <a:gd name="T17" fmla="*/ 172 h 172"/>
                <a:gd name="T18" fmla="*/ 0 w 167"/>
                <a:gd name="T19" fmla="*/ 172 h 172"/>
                <a:gd name="T20" fmla="*/ 37 w 167"/>
                <a:gd name="T21" fmla="*/ 155 h 172"/>
                <a:gd name="T22" fmla="*/ 167 w 167"/>
                <a:gd name="T23" fmla="*/ 19 h 172"/>
                <a:gd name="T24" fmla="*/ 161 w 167"/>
                <a:gd name="T25" fmla="*/ 15 h 172"/>
                <a:gd name="T26" fmla="*/ 160 w 167"/>
                <a:gd name="T27" fmla="*/ 1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" h="172">
                  <a:moveTo>
                    <a:pt x="160" y="14"/>
                  </a:moveTo>
                  <a:cubicBezTo>
                    <a:pt x="160" y="14"/>
                    <a:pt x="160" y="14"/>
                    <a:pt x="160" y="14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1" y="15"/>
                    <a:pt x="161" y="15"/>
                    <a:pt x="161" y="15"/>
                  </a:cubicBezTo>
                  <a:lnTo>
                    <a:pt x="16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172"/>
            <p:cNvSpPr/>
            <p:nvPr/>
          </p:nvSpPr>
          <p:spPr bwMode="auto">
            <a:xfrm>
              <a:off x="10828338" y="4191001"/>
              <a:ext cx="68263" cy="63500"/>
            </a:xfrm>
            <a:custGeom>
              <a:avLst/>
              <a:gdLst>
                <a:gd name="T0" fmla="*/ 32 w 34"/>
                <a:gd name="T1" fmla="*/ 16 h 32"/>
                <a:gd name="T2" fmla="*/ 24 w 34"/>
                <a:gd name="T3" fmla="*/ 7 h 32"/>
                <a:gd name="T4" fmla="*/ 16 w 34"/>
                <a:gd name="T5" fmla="*/ 1 h 32"/>
                <a:gd name="T6" fmla="*/ 11 w 34"/>
                <a:gd name="T7" fmla="*/ 1 h 32"/>
                <a:gd name="T8" fmla="*/ 0 w 34"/>
                <a:gd name="T9" fmla="*/ 13 h 32"/>
                <a:gd name="T10" fmla="*/ 22 w 34"/>
                <a:gd name="T11" fmla="*/ 32 h 32"/>
                <a:gd name="T12" fmla="*/ 33 w 34"/>
                <a:gd name="T13" fmla="*/ 21 h 32"/>
                <a:gd name="T14" fmla="*/ 32 w 34"/>
                <a:gd name="T1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2">
                  <a:moveTo>
                    <a:pt x="32" y="16"/>
                  </a:moveTo>
                  <a:cubicBezTo>
                    <a:pt x="32" y="16"/>
                    <a:pt x="30" y="12"/>
                    <a:pt x="24" y="7"/>
                  </a:cubicBezTo>
                  <a:cubicBezTo>
                    <a:pt x="19" y="3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9"/>
                    <a:pt x="34" y="17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173"/>
            <p:cNvSpPr/>
            <p:nvPr/>
          </p:nvSpPr>
          <p:spPr bwMode="auto">
            <a:xfrm>
              <a:off x="1979613" y="209551"/>
              <a:ext cx="409575" cy="409575"/>
            </a:xfrm>
            <a:custGeom>
              <a:avLst/>
              <a:gdLst>
                <a:gd name="T0" fmla="*/ 191 w 204"/>
                <a:gd name="T1" fmla="*/ 132 h 203"/>
                <a:gd name="T2" fmla="*/ 122 w 204"/>
                <a:gd name="T3" fmla="*/ 96 h 203"/>
                <a:gd name="T4" fmla="*/ 115 w 204"/>
                <a:gd name="T5" fmla="*/ 87 h 203"/>
                <a:gd name="T6" fmla="*/ 131 w 204"/>
                <a:gd name="T7" fmla="*/ 57 h 203"/>
                <a:gd name="T8" fmla="*/ 132 w 204"/>
                <a:gd name="T9" fmla="*/ 56 h 203"/>
                <a:gd name="T10" fmla="*/ 134 w 204"/>
                <a:gd name="T11" fmla="*/ 41 h 203"/>
                <a:gd name="T12" fmla="*/ 134 w 204"/>
                <a:gd name="T13" fmla="*/ 32 h 203"/>
                <a:gd name="T14" fmla="*/ 109 w 204"/>
                <a:gd name="T15" fmla="*/ 4 h 203"/>
                <a:gd name="T16" fmla="*/ 80 w 204"/>
                <a:gd name="T17" fmla="*/ 7 h 203"/>
                <a:gd name="T18" fmla="*/ 65 w 204"/>
                <a:gd name="T19" fmla="*/ 23 h 203"/>
                <a:gd name="T20" fmla="*/ 61 w 204"/>
                <a:gd name="T21" fmla="*/ 39 h 203"/>
                <a:gd name="T22" fmla="*/ 63 w 204"/>
                <a:gd name="T23" fmla="*/ 54 h 203"/>
                <a:gd name="T24" fmla="*/ 65 w 204"/>
                <a:gd name="T25" fmla="*/ 55 h 203"/>
                <a:gd name="T26" fmla="*/ 81 w 204"/>
                <a:gd name="T27" fmla="*/ 88 h 203"/>
                <a:gd name="T28" fmla="*/ 76 w 204"/>
                <a:gd name="T29" fmla="*/ 95 h 203"/>
                <a:gd name="T30" fmla="*/ 47 w 204"/>
                <a:gd name="T31" fmla="*/ 108 h 203"/>
                <a:gd name="T32" fmla="*/ 19 w 204"/>
                <a:gd name="T33" fmla="*/ 124 h 203"/>
                <a:gd name="T34" fmla="*/ 8 w 204"/>
                <a:gd name="T35" fmla="*/ 170 h 203"/>
                <a:gd name="T36" fmla="*/ 200 w 204"/>
                <a:gd name="T37" fmla="*/ 169 h 203"/>
                <a:gd name="T38" fmla="*/ 191 w 204"/>
                <a:gd name="T39" fmla="*/ 13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4" h="203">
                  <a:moveTo>
                    <a:pt x="191" y="132"/>
                  </a:moveTo>
                  <a:cubicBezTo>
                    <a:pt x="181" y="115"/>
                    <a:pt x="126" y="97"/>
                    <a:pt x="122" y="96"/>
                  </a:cubicBezTo>
                  <a:cubicBezTo>
                    <a:pt x="121" y="96"/>
                    <a:pt x="110" y="93"/>
                    <a:pt x="115" y="87"/>
                  </a:cubicBezTo>
                  <a:cubicBezTo>
                    <a:pt x="124" y="79"/>
                    <a:pt x="130" y="67"/>
                    <a:pt x="131" y="57"/>
                  </a:cubicBezTo>
                  <a:cubicBezTo>
                    <a:pt x="131" y="56"/>
                    <a:pt x="132" y="56"/>
                    <a:pt x="132" y="56"/>
                  </a:cubicBezTo>
                  <a:cubicBezTo>
                    <a:pt x="132" y="56"/>
                    <a:pt x="134" y="50"/>
                    <a:pt x="134" y="41"/>
                  </a:cubicBezTo>
                  <a:cubicBezTo>
                    <a:pt x="134" y="38"/>
                    <a:pt x="134" y="35"/>
                    <a:pt x="134" y="32"/>
                  </a:cubicBezTo>
                  <a:cubicBezTo>
                    <a:pt x="134" y="32"/>
                    <a:pt x="130" y="8"/>
                    <a:pt x="109" y="4"/>
                  </a:cubicBezTo>
                  <a:cubicBezTo>
                    <a:pt x="109" y="4"/>
                    <a:pt x="91" y="0"/>
                    <a:pt x="80" y="7"/>
                  </a:cubicBezTo>
                  <a:cubicBezTo>
                    <a:pt x="67" y="12"/>
                    <a:pt x="65" y="23"/>
                    <a:pt x="65" y="23"/>
                  </a:cubicBezTo>
                  <a:cubicBezTo>
                    <a:pt x="61" y="28"/>
                    <a:pt x="61" y="34"/>
                    <a:pt x="61" y="39"/>
                  </a:cubicBezTo>
                  <a:cubicBezTo>
                    <a:pt x="61" y="47"/>
                    <a:pt x="63" y="54"/>
                    <a:pt x="63" y="54"/>
                  </a:cubicBezTo>
                  <a:cubicBezTo>
                    <a:pt x="64" y="54"/>
                    <a:pt x="64" y="54"/>
                    <a:pt x="65" y="55"/>
                  </a:cubicBezTo>
                  <a:cubicBezTo>
                    <a:pt x="65" y="67"/>
                    <a:pt x="72" y="80"/>
                    <a:pt x="81" y="88"/>
                  </a:cubicBezTo>
                  <a:cubicBezTo>
                    <a:pt x="83" y="89"/>
                    <a:pt x="81" y="93"/>
                    <a:pt x="76" y="95"/>
                  </a:cubicBezTo>
                  <a:cubicBezTo>
                    <a:pt x="71" y="97"/>
                    <a:pt x="59" y="102"/>
                    <a:pt x="47" y="108"/>
                  </a:cubicBezTo>
                  <a:cubicBezTo>
                    <a:pt x="35" y="114"/>
                    <a:pt x="23" y="120"/>
                    <a:pt x="19" y="124"/>
                  </a:cubicBezTo>
                  <a:cubicBezTo>
                    <a:pt x="9" y="133"/>
                    <a:pt x="0" y="159"/>
                    <a:pt x="8" y="170"/>
                  </a:cubicBezTo>
                  <a:cubicBezTo>
                    <a:pt x="58" y="194"/>
                    <a:pt x="137" y="203"/>
                    <a:pt x="200" y="169"/>
                  </a:cubicBezTo>
                  <a:cubicBezTo>
                    <a:pt x="204" y="160"/>
                    <a:pt x="196" y="140"/>
                    <a:pt x="19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62" name="组合 161"/>
            <p:cNvGrpSpPr/>
            <p:nvPr/>
          </p:nvGrpSpPr>
          <p:grpSpPr>
            <a:xfrm>
              <a:off x="2005013" y="3621089"/>
              <a:ext cx="365126" cy="379413"/>
              <a:chOff x="2005013" y="3621089"/>
              <a:chExt cx="365126" cy="379413"/>
            </a:xfrm>
            <a:grpFill/>
          </p:grpSpPr>
          <p:sp>
            <p:nvSpPr>
              <p:cNvPr id="428" name="Oval 174"/>
              <p:cNvSpPr>
                <a:spLocks noChangeArrowheads="1"/>
              </p:cNvSpPr>
              <p:nvPr/>
            </p:nvSpPr>
            <p:spPr bwMode="auto">
              <a:xfrm>
                <a:off x="2259013" y="3659189"/>
                <a:ext cx="28575" cy="254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29" name="Oval 175"/>
              <p:cNvSpPr>
                <a:spLocks noChangeArrowheads="1"/>
              </p:cNvSpPr>
              <p:nvPr/>
            </p:nvSpPr>
            <p:spPr bwMode="auto">
              <a:xfrm>
                <a:off x="2319338" y="3717926"/>
                <a:ext cx="25400" cy="269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0" name="Oval 176"/>
              <p:cNvSpPr>
                <a:spLocks noChangeArrowheads="1"/>
              </p:cNvSpPr>
              <p:nvPr/>
            </p:nvSpPr>
            <p:spPr bwMode="auto">
              <a:xfrm>
                <a:off x="2339976" y="3800476"/>
                <a:ext cx="30163" cy="301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1" name="Oval 177"/>
              <p:cNvSpPr>
                <a:spLocks noChangeArrowheads="1"/>
              </p:cNvSpPr>
              <p:nvPr/>
            </p:nvSpPr>
            <p:spPr bwMode="auto">
              <a:xfrm>
                <a:off x="2314576" y="3878264"/>
                <a:ext cx="34925" cy="365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2" name="Oval 178"/>
              <p:cNvSpPr>
                <a:spLocks noChangeArrowheads="1"/>
              </p:cNvSpPr>
              <p:nvPr/>
            </p:nvSpPr>
            <p:spPr bwMode="auto">
              <a:xfrm>
                <a:off x="2254251" y="3938589"/>
                <a:ext cx="36513" cy="365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3" name="Oval 179"/>
              <p:cNvSpPr>
                <a:spLocks noChangeArrowheads="1"/>
              </p:cNvSpPr>
              <p:nvPr/>
            </p:nvSpPr>
            <p:spPr bwMode="auto">
              <a:xfrm>
                <a:off x="2171701" y="3960814"/>
                <a:ext cx="39688" cy="396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4" name="Oval 180"/>
              <p:cNvSpPr>
                <a:spLocks noChangeArrowheads="1"/>
              </p:cNvSpPr>
              <p:nvPr/>
            </p:nvSpPr>
            <p:spPr bwMode="auto">
              <a:xfrm>
                <a:off x="2090738" y="3937001"/>
                <a:ext cx="38100" cy="396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5" name="Oval 181"/>
              <p:cNvSpPr>
                <a:spLocks noChangeArrowheads="1"/>
              </p:cNvSpPr>
              <p:nvPr/>
            </p:nvSpPr>
            <p:spPr bwMode="auto">
              <a:xfrm>
                <a:off x="2027238" y="3875089"/>
                <a:ext cx="44450" cy="428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6" name="Oval 182"/>
              <p:cNvSpPr>
                <a:spLocks noChangeArrowheads="1"/>
              </p:cNvSpPr>
              <p:nvPr/>
            </p:nvSpPr>
            <p:spPr bwMode="auto">
              <a:xfrm>
                <a:off x="2005013" y="3792539"/>
                <a:ext cx="44450" cy="428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7" name="Oval 183"/>
              <p:cNvSpPr>
                <a:spLocks noChangeArrowheads="1"/>
              </p:cNvSpPr>
              <p:nvPr/>
            </p:nvSpPr>
            <p:spPr bwMode="auto">
              <a:xfrm>
                <a:off x="2024063" y="3705226"/>
                <a:ext cx="49213" cy="523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8" name="Oval 184"/>
              <p:cNvSpPr>
                <a:spLocks noChangeArrowheads="1"/>
              </p:cNvSpPr>
              <p:nvPr/>
            </p:nvSpPr>
            <p:spPr bwMode="auto">
              <a:xfrm>
                <a:off x="2084388" y="3646489"/>
                <a:ext cx="52388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9" name="Oval 185"/>
              <p:cNvSpPr>
                <a:spLocks noChangeArrowheads="1"/>
              </p:cNvSpPr>
              <p:nvPr/>
            </p:nvSpPr>
            <p:spPr bwMode="auto">
              <a:xfrm>
                <a:off x="2162176" y="3621089"/>
                <a:ext cx="57150" cy="55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63" name="Freeform 186"/>
            <p:cNvSpPr/>
            <p:nvPr/>
          </p:nvSpPr>
          <p:spPr bwMode="auto">
            <a:xfrm>
              <a:off x="571501" y="6545264"/>
              <a:ext cx="381000" cy="234950"/>
            </a:xfrm>
            <a:custGeom>
              <a:avLst/>
              <a:gdLst>
                <a:gd name="T0" fmla="*/ 123 w 190"/>
                <a:gd name="T1" fmla="*/ 90 h 116"/>
                <a:gd name="T2" fmla="*/ 128 w 190"/>
                <a:gd name="T3" fmla="*/ 88 h 116"/>
                <a:gd name="T4" fmla="*/ 123 w 190"/>
                <a:gd name="T5" fmla="*/ 84 h 116"/>
                <a:gd name="T6" fmla="*/ 128 w 190"/>
                <a:gd name="T7" fmla="*/ 82 h 116"/>
                <a:gd name="T8" fmla="*/ 125 w 190"/>
                <a:gd name="T9" fmla="*/ 78 h 116"/>
                <a:gd name="T10" fmla="*/ 130 w 190"/>
                <a:gd name="T11" fmla="*/ 77 h 116"/>
                <a:gd name="T12" fmla="*/ 127 w 190"/>
                <a:gd name="T13" fmla="*/ 73 h 116"/>
                <a:gd name="T14" fmla="*/ 132 w 190"/>
                <a:gd name="T15" fmla="*/ 73 h 116"/>
                <a:gd name="T16" fmla="*/ 130 w 190"/>
                <a:gd name="T17" fmla="*/ 68 h 116"/>
                <a:gd name="T18" fmla="*/ 136 w 190"/>
                <a:gd name="T19" fmla="*/ 68 h 116"/>
                <a:gd name="T20" fmla="*/ 134 w 190"/>
                <a:gd name="T21" fmla="*/ 63 h 116"/>
                <a:gd name="T22" fmla="*/ 139 w 190"/>
                <a:gd name="T23" fmla="*/ 65 h 116"/>
                <a:gd name="T24" fmla="*/ 139 w 190"/>
                <a:gd name="T25" fmla="*/ 59 h 116"/>
                <a:gd name="T26" fmla="*/ 144 w 190"/>
                <a:gd name="T27" fmla="*/ 62 h 116"/>
                <a:gd name="T28" fmla="*/ 144 w 190"/>
                <a:gd name="T29" fmla="*/ 56 h 116"/>
                <a:gd name="T30" fmla="*/ 148 w 190"/>
                <a:gd name="T31" fmla="*/ 59 h 116"/>
                <a:gd name="T32" fmla="*/ 149 w 190"/>
                <a:gd name="T33" fmla="*/ 54 h 116"/>
                <a:gd name="T34" fmla="*/ 153 w 190"/>
                <a:gd name="T35" fmla="*/ 58 h 116"/>
                <a:gd name="T36" fmla="*/ 155 w 190"/>
                <a:gd name="T37" fmla="*/ 53 h 116"/>
                <a:gd name="T38" fmla="*/ 158 w 190"/>
                <a:gd name="T39" fmla="*/ 57 h 116"/>
                <a:gd name="T40" fmla="*/ 161 w 190"/>
                <a:gd name="T41" fmla="*/ 52 h 116"/>
                <a:gd name="T42" fmla="*/ 164 w 190"/>
                <a:gd name="T43" fmla="*/ 57 h 116"/>
                <a:gd name="T44" fmla="*/ 167 w 190"/>
                <a:gd name="T45" fmla="*/ 53 h 116"/>
                <a:gd name="T46" fmla="*/ 169 w 190"/>
                <a:gd name="T47" fmla="*/ 58 h 116"/>
                <a:gd name="T48" fmla="*/ 173 w 190"/>
                <a:gd name="T49" fmla="*/ 54 h 116"/>
                <a:gd name="T50" fmla="*/ 174 w 190"/>
                <a:gd name="T51" fmla="*/ 59 h 116"/>
                <a:gd name="T52" fmla="*/ 178 w 190"/>
                <a:gd name="T53" fmla="*/ 56 h 116"/>
                <a:gd name="T54" fmla="*/ 179 w 190"/>
                <a:gd name="T55" fmla="*/ 62 h 116"/>
                <a:gd name="T56" fmla="*/ 183 w 190"/>
                <a:gd name="T57" fmla="*/ 59 h 116"/>
                <a:gd name="T58" fmla="*/ 183 w 190"/>
                <a:gd name="T59" fmla="*/ 65 h 116"/>
                <a:gd name="T60" fmla="*/ 188 w 190"/>
                <a:gd name="T61" fmla="*/ 63 h 116"/>
                <a:gd name="T62" fmla="*/ 187 w 190"/>
                <a:gd name="T63" fmla="*/ 68 h 116"/>
                <a:gd name="T64" fmla="*/ 189 w 190"/>
                <a:gd name="T65" fmla="*/ 68 h 116"/>
                <a:gd name="T66" fmla="*/ 190 w 190"/>
                <a:gd name="T67" fmla="*/ 63 h 116"/>
                <a:gd name="T68" fmla="*/ 171 w 190"/>
                <a:gd name="T69" fmla="*/ 42 h 116"/>
                <a:gd name="T70" fmla="*/ 143 w 190"/>
                <a:gd name="T71" fmla="*/ 26 h 116"/>
                <a:gd name="T72" fmla="*/ 119 w 190"/>
                <a:gd name="T73" fmla="*/ 0 h 116"/>
                <a:gd name="T74" fmla="*/ 94 w 190"/>
                <a:gd name="T75" fmla="*/ 12 h 116"/>
                <a:gd name="T76" fmla="*/ 91 w 190"/>
                <a:gd name="T77" fmla="*/ 12 h 116"/>
                <a:gd name="T78" fmla="*/ 60 w 190"/>
                <a:gd name="T79" fmla="*/ 27 h 116"/>
                <a:gd name="T80" fmla="*/ 50 w 190"/>
                <a:gd name="T81" fmla="*/ 25 h 116"/>
                <a:gd name="T82" fmla="*/ 22 w 190"/>
                <a:gd name="T83" fmla="*/ 47 h 116"/>
                <a:gd name="T84" fmla="*/ 22 w 190"/>
                <a:gd name="T85" fmla="*/ 47 h 116"/>
                <a:gd name="T86" fmla="*/ 0 w 190"/>
                <a:gd name="T87" fmla="*/ 66 h 116"/>
                <a:gd name="T88" fmla="*/ 23 w 190"/>
                <a:gd name="T89" fmla="*/ 85 h 116"/>
                <a:gd name="T90" fmla="*/ 24 w 190"/>
                <a:gd name="T91" fmla="*/ 85 h 116"/>
                <a:gd name="T92" fmla="*/ 26 w 190"/>
                <a:gd name="T93" fmla="*/ 85 h 116"/>
                <a:gd name="T94" fmla="*/ 44 w 190"/>
                <a:gd name="T95" fmla="*/ 85 h 116"/>
                <a:gd name="T96" fmla="*/ 45 w 190"/>
                <a:gd name="T97" fmla="*/ 85 h 116"/>
                <a:gd name="T98" fmla="*/ 63 w 190"/>
                <a:gd name="T99" fmla="*/ 100 h 116"/>
                <a:gd name="T100" fmla="*/ 63 w 190"/>
                <a:gd name="T101" fmla="*/ 100 h 116"/>
                <a:gd name="T102" fmla="*/ 83 w 190"/>
                <a:gd name="T103" fmla="*/ 116 h 116"/>
                <a:gd name="T104" fmla="*/ 101 w 190"/>
                <a:gd name="T105" fmla="*/ 107 h 116"/>
                <a:gd name="T106" fmla="*/ 103 w 190"/>
                <a:gd name="T107" fmla="*/ 107 h 116"/>
                <a:gd name="T108" fmla="*/ 126 w 190"/>
                <a:gd name="T109" fmla="*/ 97 h 116"/>
                <a:gd name="T110" fmla="*/ 123 w 190"/>
                <a:gd name="T111" fmla="*/ 96 h 116"/>
                <a:gd name="T112" fmla="*/ 128 w 190"/>
                <a:gd name="T113" fmla="*/ 93 h 116"/>
                <a:gd name="T114" fmla="*/ 123 w 190"/>
                <a:gd name="T115" fmla="*/ 9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0" h="116">
                  <a:moveTo>
                    <a:pt x="123" y="90"/>
                  </a:moveTo>
                  <a:cubicBezTo>
                    <a:pt x="128" y="88"/>
                    <a:pt x="128" y="88"/>
                    <a:pt x="128" y="88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90" y="67"/>
                    <a:pt x="190" y="65"/>
                    <a:pt x="190" y="63"/>
                  </a:cubicBezTo>
                  <a:cubicBezTo>
                    <a:pt x="190" y="53"/>
                    <a:pt x="182" y="45"/>
                    <a:pt x="171" y="42"/>
                  </a:cubicBezTo>
                  <a:cubicBezTo>
                    <a:pt x="181" y="31"/>
                    <a:pt x="159" y="13"/>
                    <a:pt x="143" y="26"/>
                  </a:cubicBezTo>
                  <a:cubicBezTo>
                    <a:pt x="143" y="25"/>
                    <a:pt x="145" y="3"/>
                    <a:pt x="119" y="0"/>
                  </a:cubicBezTo>
                  <a:cubicBezTo>
                    <a:pt x="108" y="0"/>
                    <a:pt x="99" y="5"/>
                    <a:pt x="94" y="12"/>
                  </a:cubicBezTo>
                  <a:cubicBezTo>
                    <a:pt x="93" y="12"/>
                    <a:pt x="92" y="12"/>
                    <a:pt x="91" y="12"/>
                  </a:cubicBezTo>
                  <a:cubicBezTo>
                    <a:pt x="78" y="12"/>
                    <a:pt x="66" y="18"/>
                    <a:pt x="60" y="27"/>
                  </a:cubicBezTo>
                  <a:cubicBezTo>
                    <a:pt x="57" y="26"/>
                    <a:pt x="53" y="25"/>
                    <a:pt x="50" y="25"/>
                  </a:cubicBezTo>
                  <a:cubicBezTo>
                    <a:pt x="34" y="25"/>
                    <a:pt x="22" y="35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0" y="48"/>
                    <a:pt x="0" y="56"/>
                    <a:pt x="0" y="66"/>
                  </a:cubicBezTo>
                  <a:cubicBezTo>
                    <a:pt x="0" y="77"/>
                    <a:pt x="11" y="85"/>
                    <a:pt x="23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5" y="85"/>
                    <a:pt x="26" y="85"/>
                    <a:pt x="26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4" y="85"/>
                    <a:pt x="44" y="85"/>
                    <a:pt x="45" y="85"/>
                  </a:cubicBezTo>
                  <a:cubicBezTo>
                    <a:pt x="47" y="93"/>
                    <a:pt x="54" y="98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9"/>
                    <a:pt x="72" y="116"/>
                    <a:pt x="83" y="116"/>
                  </a:cubicBezTo>
                  <a:cubicBezTo>
                    <a:pt x="91" y="116"/>
                    <a:pt x="98" y="113"/>
                    <a:pt x="101" y="107"/>
                  </a:cubicBezTo>
                  <a:cubicBezTo>
                    <a:pt x="102" y="107"/>
                    <a:pt x="102" y="107"/>
                    <a:pt x="103" y="107"/>
                  </a:cubicBezTo>
                  <a:cubicBezTo>
                    <a:pt x="113" y="107"/>
                    <a:pt x="121" y="103"/>
                    <a:pt x="126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8" y="93"/>
                    <a:pt x="128" y="93"/>
                    <a:pt x="128" y="93"/>
                  </a:cubicBezTo>
                  <a:lnTo>
                    <a:pt x="123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187"/>
            <p:cNvSpPr/>
            <p:nvPr/>
          </p:nvSpPr>
          <p:spPr bwMode="auto">
            <a:xfrm>
              <a:off x="852488" y="6684964"/>
              <a:ext cx="84138" cy="84138"/>
            </a:xfrm>
            <a:custGeom>
              <a:avLst/>
              <a:gdLst>
                <a:gd name="T0" fmla="*/ 37 w 42"/>
                <a:gd name="T1" fmla="*/ 31 h 42"/>
                <a:gd name="T2" fmla="*/ 38 w 42"/>
                <a:gd name="T3" fmla="*/ 28 h 42"/>
                <a:gd name="T4" fmla="*/ 39 w 42"/>
                <a:gd name="T5" fmla="*/ 25 h 42"/>
                <a:gd name="T6" fmla="*/ 40 w 42"/>
                <a:gd name="T7" fmla="*/ 23 h 42"/>
                <a:gd name="T8" fmla="*/ 40 w 42"/>
                <a:gd name="T9" fmla="*/ 20 h 42"/>
                <a:gd name="T10" fmla="*/ 39 w 42"/>
                <a:gd name="T11" fmla="*/ 17 h 42"/>
                <a:gd name="T12" fmla="*/ 38 w 42"/>
                <a:gd name="T13" fmla="*/ 14 h 42"/>
                <a:gd name="T14" fmla="*/ 37 w 42"/>
                <a:gd name="T15" fmla="*/ 12 h 42"/>
                <a:gd name="T16" fmla="*/ 38 w 42"/>
                <a:gd name="T17" fmla="*/ 9 h 42"/>
                <a:gd name="T18" fmla="*/ 35 w 42"/>
                <a:gd name="T19" fmla="*/ 9 h 42"/>
                <a:gd name="T20" fmla="*/ 36 w 42"/>
                <a:gd name="T21" fmla="*/ 7 h 42"/>
                <a:gd name="T22" fmla="*/ 33 w 42"/>
                <a:gd name="T23" fmla="*/ 7 h 42"/>
                <a:gd name="T24" fmla="*/ 33 w 42"/>
                <a:gd name="T25" fmla="*/ 5 h 42"/>
                <a:gd name="T26" fmla="*/ 31 w 42"/>
                <a:gd name="T27" fmla="*/ 6 h 42"/>
                <a:gd name="T28" fmla="*/ 30 w 42"/>
                <a:gd name="T29" fmla="*/ 3 h 42"/>
                <a:gd name="T30" fmla="*/ 28 w 42"/>
                <a:gd name="T31" fmla="*/ 4 h 42"/>
                <a:gd name="T32" fmla="*/ 28 w 42"/>
                <a:gd name="T33" fmla="*/ 2 h 42"/>
                <a:gd name="T34" fmla="*/ 26 w 42"/>
                <a:gd name="T35" fmla="*/ 3 h 42"/>
                <a:gd name="T36" fmla="*/ 24 w 42"/>
                <a:gd name="T37" fmla="*/ 1 h 42"/>
                <a:gd name="T38" fmla="*/ 23 w 42"/>
                <a:gd name="T39" fmla="*/ 3 h 42"/>
                <a:gd name="T40" fmla="*/ 21 w 42"/>
                <a:gd name="T41" fmla="*/ 1 h 42"/>
                <a:gd name="T42" fmla="*/ 20 w 42"/>
                <a:gd name="T43" fmla="*/ 3 h 42"/>
                <a:gd name="T44" fmla="*/ 18 w 42"/>
                <a:gd name="T45" fmla="*/ 1 h 42"/>
                <a:gd name="T46" fmla="*/ 17 w 42"/>
                <a:gd name="T47" fmla="*/ 3 h 42"/>
                <a:gd name="T48" fmla="*/ 15 w 42"/>
                <a:gd name="T49" fmla="*/ 2 h 42"/>
                <a:gd name="T50" fmla="*/ 14 w 42"/>
                <a:gd name="T51" fmla="*/ 4 h 42"/>
                <a:gd name="T52" fmla="*/ 12 w 42"/>
                <a:gd name="T53" fmla="*/ 3 h 42"/>
                <a:gd name="T54" fmla="*/ 12 w 42"/>
                <a:gd name="T55" fmla="*/ 6 h 42"/>
                <a:gd name="T56" fmla="*/ 9 w 42"/>
                <a:gd name="T57" fmla="*/ 5 h 42"/>
                <a:gd name="T58" fmla="*/ 9 w 42"/>
                <a:gd name="T59" fmla="*/ 7 h 42"/>
                <a:gd name="T60" fmla="*/ 7 w 42"/>
                <a:gd name="T61" fmla="*/ 7 h 42"/>
                <a:gd name="T62" fmla="*/ 7 w 42"/>
                <a:gd name="T63" fmla="*/ 9 h 42"/>
                <a:gd name="T64" fmla="*/ 5 w 42"/>
                <a:gd name="T65" fmla="*/ 9 h 42"/>
                <a:gd name="T66" fmla="*/ 5 w 42"/>
                <a:gd name="T67" fmla="*/ 12 h 42"/>
                <a:gd name="T68" fmla="*/ 4 w 42"/>
                <a:gd name="T69" fmla="*/ 14 h 42"/>
                <a:gd name="T70" fmla="*/ 3 w 42"/>
                <a:gd name="T71" fmla="*/ 17 h 42"/>
                <a:gd name="T72" fmla="*/ 3 w 42"/>
                <a:gd name="T73" fmla="*/ 20 h 42"/>
                <a:gd name="T74" fmla="*/ 3 w 42"/>
                <a:gd name="T75" fmla="*/ 23 h 42"/>
                <a:gd name="T76" fmla="*/ 3 w 42"/>
                <a:gd name="T77" fmla="*/ 25 h 42"/>
                <a:gd name="T78" fmla="*/ 2 w 42"/>
                <a:gd name="T79" fmla="*/ 27 h 42"/>
                <a:gd name="T80" fmla="*/ 4 w 42"/>
                <a:gd name="T81" fmla="*/ 28 h 42"/>
                <a:gd name="T82" fmla="*/ 6 w 42"/>
                <a:gd name="T83" fmla="*/ 31 h 42"/>
                <a:gd name="T84" fmla="*/ 7 w 42"/>
                <a:gd name="T85" fmla="*/ 33 h 42"/>
                <a:gd name="T86" fmla="*/ 9 w 42"/>
                <a:gd name="T87" fmla="*/ 35 h 42"/>
                <a:gd name="T88" fmla="*/ 12 w 42"/>
                <a:gd name="T89" fmla="*/ 37 h 42"/>
                <a:gd name="T90" fmla="*/ 14 w 42"/>
                <a:gd name="T91" fmla="*/ 38 h 42"/>
                <a:gd name="T92" fmla="*/ 17 w 42"/>
                <a:gd name="T93" fmla="*/ 39 h 42"/>
                <a:gd name="T94" fmla="*/ 20 w 42"/>
                <a:gd name="T95" fmla="*/ 39 h 42"/>
                <a:gd name="T96" fmla="*/ 23 w 42"/>
                <a:gd name="T97" fmla="*/ 39 h 42"/>
                <a:gd name="T98" fmla="*/ 26 w 42"/>
                <a:gd name="T99" fmla="*/ 39 h 42"/>
                <a:gd name="T100" fmla="*/ 28 w 42"/>
                <a:gd name="T101" fmla="*/ 38 h 42"/>
                <a:gd name="T102" fmla="*/ 31 w 42"/>
                <a:gd name="T103" fmla="*/ 37 h 42"/>
                <a:gd name="T104" fmla="*/ 33 w 42"/>
                <a:gd name="T105" fmla="*/ 35 h 42"/>
                <a:gd name="T106" fmla="*/ 35 w 42"/>
                <a:gd name="T10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42">
                  <a:moveTo>
                    <a:pt x="38" y="33"/>
                  </a:moveTo>
                  <a:cubicBezTo>
                    <a:pt x="37" y="31"/>
                    <a:pt x="37" y="31"/>
                    <a:pt x="37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3"/>
                    <a:pt x="35" y="33"/>
                    <a:pt x="35" y="33"/>
                  </a:cubicBezTo>
                  <a:lnTo>
                    <a:pt x="3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188"/>
            <p:cNvSpPr>
              <a:spLocks noEditPoints="1"/>
            </p:cNvSpPr>
            <p:nvPr/>
          </p:nvSpPr>
          <p:spPr bwMode="auto">
            <a:xfrm>
              <a:off x="827088" y="6657976"/>
              <a:ext cx="136525" cy="138113"/>
            </a:xfrm>
            <a:custGeom>
              <a:avLst/>
              <a:gdLst>
                <a:gd name="T0" fmla="*/ 81 w 86"/>
                <a:gd name="T1" fmla="*/ 41 h 87"/>
                <a:gd name="T2" fmla="*/ 84 w 86"/>
                <a:gd name="T3" fmla="*/ 31 h 87"/>
                <a:gd name="T4" fmla="*/ 76 w 86"/>
                <a:gd name="T5" fmla="*/ 25 h 87"/>
                <a:gd name="T6" fmla="*/ 73 w 86"/>
                <a:gd name="T7" fmla="*/ 13 h 87"/>
                <a:gd name="T8" fmla="*/ 63 w 86"/>
                <a:gd name="T9" fmla="*/ 12 h 87"/>
                <a:gd name="T10" fmla="*/ 57 w 86"/>
                <a:gd name="T11" fmla="*/ 3 h 87"/>
                <a:gd name="T12" fmla="*/ 46 w 86"/>
                <a:gd name="T13" fmla="*/ 7 h 87"/>
                <a:gd name="T14" fmla="*/ 36 w 86"/>
                <a:gd name="T15" fmla="*/ 2 h 87"/>
                <a:gd name="T16" fmla="*/ 29 w 86"/>
                <a:gd name="T17" fmla="*/ 9 h 87"/>
                <a:gd name="T18" fmla="*/ 17 w 86"/>
                <a:gd name="T19" fmla="*/ 9 h 87"/>
                <a:gd name="T20" fmla="*/ 15 w 86"/>
                <a:gd name="T21" fmla="*/ 20 h 87"/>
                <a:gd name="T22" fmla="*/ 5 w 86"/>
                <a:gd name="T23" fmla="*/ 25 h 87"/>
                <a:gd name="T24" fmla="*/ 6 w 86"/>
                <a:gd name="T25" fmla="*/ 35 h 87"/>
                <a:gd name="T26" fmla="*/ 0 w 86"/>
                <a:gd name="T27" fmla="*/ 44 h 87"/>
                <a:gd name="T28" fmla="*/ 6 w 86"/>
                <a:gd name="T29" fmla="*/ 52 h 87"/>
                <a:gd name="T30" fmla="*/ 5 w 86"/>
                <a:gd name="T31" fmla="*/ 63 h 87"/>
                <a:gd name="T32" fmla="*/ 15 w 86"/>
                <a:gd name="T33" fmla="*/ 68 h 87"/>
                <a:gd name="T34" fmla="*/ 17 w 86"/>
                <a:gd name="T35" fmla="*/ 78 h 87"/>
                <a:gd name="T36" fmla="*/ 29 w 86"/>
                <a:gd name="T37" fmla="*/ 79 h 87"/>
                <a:gd name="T38" fmla="*/ 36 w 86"/>
                <a:gd name="T39" fmla="*/ 87 h 87"/>
                <a:gd name="T40" fmla="*/ 46 w 86"/>
                <a:gd name="T41" fmla="*/ 82 h 87"/>
                <a:gd name="T42" fmla="*/ 57 w 86"/>
                <a:gd name="T43" fmla="*/ 84 h 87"/>
                <a:gd name="T44" fmla="*/ 63 w 86"/>
                <a:gd name="T45" fmla="*/ 75 h 87"/>
                <a:gd name="T46" fmla="*/ 73 w 86"/>
                <a:gd name="T47" fmla="*/ 74 h 87"/>
                <a:gd name="T48" fmla="*/ 76 w 86"/>
                <a:gd name="T49" fmla="*/ 64 h 87"/>
                <a:gd name="T50" fmla="*/ 84 w 86"/>
                <a:gd name="T51" fmla="*/ 58 h 87"/>
                <a:gd name="T52" fmla="*/ 81 w 86"/>
                <a:gd name="T53" fmla="*/ 46 h 87"/>
                <a:gd name="T54" fmla="*/ 58 w 86"/>
                <a:gd name="T55" fmla="*/ 71 h 87"/>
                <a:gd name="T56" fmla="*/ 49 w 86"/>
                <a:gd name="T57" fmla="*/ 70 h 87"/>
                <a:gd name="T58" fmla="*/ 43 w 86"/>
                <a:gd name="T59" fmla="*/ 75 h 87"/>
                <a:gd name="T60" fmla="*/ 36 w 86"/>
                <a:gd name="T61" fmla="*/ 70 h 87"/>
                <a:gd name="T62" fmla="*/ 29 w 86"/>
                <a:gd name="T63" fmla="*/ 71 h 87"/>
                <a:gd name="T64" fmla="*/ 25 w 86"/>
                <a:gd name="T65" fmla="*/ 65 h 87"/>
                <a:gd name="T66" fmla="*/ 17 w 86"/>
                <a:gd name="T67" fmla="*/ 63 h 87"/>
                <a:gd name="T68" fmla="*/ 17 w 86"/>
                <a:gd name="T69" fmla="*/ 55 h 87"/>
                <a:gd name="T70" fmla="*/ 12 w 86"/>
                <a:gd name="T71" fmla="*/ 49 h 87"/>
                <a:gd name="T72" fmla="*/ 15 w 86"/>
                <a:gd name="T73" fmla="*/ 41 h 87"/>
                <a:gd name="T74" fmla="*/ 12 w 86"/>
                <a:gd name="T75" fmla="*/ 33 h 87"/>
                <a:gd name="T76" fmla="*/ 20 w 86"/>
                <a:gd name="T77" fmla="*/ 30 h 87"/>
                <a:gd name="T78" fmla="*/ 21 w 86"/>
                <a:gd name="T79" fmla="*/ 21 h 87"/>
                <a:gd name="T80" fmla="*/ 29 w 86"/>
                <a:gd name="T81" fmla="*/ 20 h 87"/>
                <a:gd name="T82" fmla="*/ 34 w 86"/>
                <a:gd name="T83" fmla="*/ 13 h 87"/>
                <a:gd name="T84" fmla="*/ 41 w 86"/>
                <a:gd name="T85" fmla="*/ 16 h 87"/>
                <a:gd name="T86" fmla="*/ 48 w 86"/>
                <a:gd name="T87" fmla="*/ 12 h 87"/>
                <a:gd name="T88" fmla="*/ 54 w 86"/>
                <a:gd name="T89" fmla="*/ 18 h 87"/>
                <a:gd name="T90" fmla="*/ 62 w 86"/>
                <a:gd name="T91" fmla="*/ 18 h 87"/>
                <a:gd name="T92" fmla="*/ 64 w 86"/>
                <a:gd name="T93" fmla="*/ 26 h 87"/>
                <a:gd name="T94" fmla="*/ 72 w 86"/>
                <a:gd name="T95" fmla="*/ 30 h 87"/>
                <a:gd name="T96" fmla="*/ 71 w 86"/>
                <a:gd name="T97" fmla="*/ 37 h 87"/>
                <a:gd name="T98" fmla="*/ 74 w 86"/>
                <a:gd name="T99" fmla="*/ 44 h 87"/>
                <a:gd name="T100" fmla="*/ 71 w 86"/>
                <a:gd name="T101" fmla="*/ 50 h 87"/>
                <a:gd name="T102" fmla="*/ 72 w 86"/>
                <a:gd name="T103" fmla="*/ 58 h 87"/>
                <a:gd name="T104" fmla="*/ 64 w 86"/>
                <a:gd name="T105" fmla="*/ 61 h 87"/>
                <a:gd name="T106" fmla="*/ 62 w 86"/>
                <a:gd name="T107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87">
                  <a:moveTo>
                    <a:pt x="81" y="46"/>
                  </a:moveTo>
                  <a:lnTo>
                    <a:pt x="86" y="44"/>
                  </a:lnTo>
                  <a:lnTo>
                    <a:pt x="81" y="41"/>
                  </a:lnTo>
                  <a:lnTo>
                    <a:pt x="86" y="37"/>
                  </a:lnTo>
                  <a:lnTo>
                    <a:pt x="79" y="35"/>
                  </a:lnTo>
                  <a:lnTo>
                    <a:pt x="84" y="31"/>
                  </a:lnTo>
                  <a:lnTo>
                    <a:pt x="78" y="30"/>
                  </a:lnTo>
                  <a:lnTo>
                    <a:pt x="82" y="25"/>
                  </a:lnTo>
                  <a:lnTo>
                    <a:pt x="76" y="25"/>
                  </a:lnTo>
                  <a:lnTo>
                    <a:pt x="78" y="18"/>
                  </a:lnTo>
                  <a:lnTo>
                    <a:pt x="72" y="20"/>
                  </a:lnTo>
                  <a:lnTo>
                    <a:pt x="73" y="13"/>
                  </a:lnTo>
                  <a:lnTo>
                    <a:pt x="68" y="16"/>
                  </a:lnTo>
                  <a:lnTo>
                    <a:pt x="68" y="9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58" y="9"/>
                  </a:lnTo>
                  <a:lnTo>
                    <a:pt x="57" y="3"/>
                  </a:lnTo>
                  <a:lnTo>
                    <a:pt x="52" y="7"/>
                  </a:lnTo>
                  <a:lnTo>
                    <a:pt x="50" y="2"/>
                  </a:lnTo>
                  <a:lnTo>
                    <a:pt x="46" y="7"/>
                  </a:lnTo>
                  <a:lnTo>
                    <a:pt x="43" y="0"/>
                  </a:lnTo>
                  <a:lnTo>
                    <a:pt x="40" y="7"/>
                  </a:lnTo>
                  <a:lnTo>
                    <a:pt x="36" y="2"/>
                  </a:lnTo>
                  <a:lnTo>
                    <a:pt x="34" y="7"/>
                  </a:lnTo>
                  <a:lnTo>
                    <a:pt x="30" y="3"/>
                  </a:lnTo>
                  <a:lnTo>
                    <a:pt x="29" y="9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7" y="9"/>
                  </a:lnTo>
                  <a:lnTo>
                    <a:pt x="19" y="16"/>
                  </a:lnTo>
                  <a:lnTo>
                    <a:pt x="12" y="13"/>
                  </a:lnTo>
                  <a:lnTo>
                    <a:pt x="15" y="20"/>
                  </a:lnTo>
                  <a:lnTo>
                    <a:pt x="8" y="18"/>
                  </a:lnTo>
                  <a:lnTo>
                    <a:pt x="11" y="25"/>
                  </a:lnTo>
                  <a:lnTo>
                    <a:pt x="5" y="25"/>
                  </a:lnTo>
                  <a:lnTo>
                    <a:pt x="8" y="30"/>
                  </a:lnTo>
                  <a:lnTo>
                    <a:pt x="2" y="31"/>
                  </a:lnTo>
                  <a:lnTo>
                    <a:pt x="6" y="35"/>
                  </a:lnTo>
                  <a:lnTo>
                    <a:pt x="1" y="37"/>
                  </a:lnTo>
                  <a:lnTo>
                    <a:pt x="6" y="41"/>
                  </a:lnTo>
                  <a:lnTo>
                    <a:pt x="0" y="44"/>
                  </a:lnTo>
                  <a:lnTo>
                    <a:pt x="6" y="46"/>
                  </a:lnTo>
                  <a:lnTo>
                    <a:pt x="1" y="50"/>
                  </a:lnTo>
                  <a:lnTo>
                    <a:pt x="6" y="52"/>
                  </a:lnTo>
                  <a:lnTo>
                    <a:pt x="2" y="58"/>
                  </a:lnTo>
                  <a:lnTo>
                    <a:pt x="8" y="58"/>
                  </a:lnTo>
                  <a:lnTo>
                    <a:pt x="5" y="63"/>
                  </a:lnTo>
                  <a:lnTo>
                    <a:pt x="11" y="64"/>
                  </a:lnTo>
                  <a:lnTo>
                    <a:pt x="8" y="69"/>
                  </a:lnTo>
                  <a:lnTo>
                    <a:pt x="15" y="68"/>
                  </a:lnTo>
                  <a:lnTo>
                    <a:pt x="12" y="74"/>
                  </a:lnTo>
                  <a:lnTo>
                    <a:pt x="19" y="73"/>
                  </a:lnTo>
                  <a:lnTo>
                    <a:pt x="17" y="78"/>
                  </a:lnTo>
                  <a:lnTo>
                    <a:pt x="24" y="75"/>
                  </a:lnTo>
                  <a:lnTo>
                    <a:pt x="24" y="82"/>
                  </a:lnTo>
                  <a:lnTo>
                    <a:pt x="29" y="79"/>
                  </a:lnTo>
                  <a:lnTo>
                    <a:pt x="30" y="84"/>
                  </a:lnTo>
                  <a:lnTo>
                    <a:pt x="34" y="80"/>
                  </a:lnTo>
                  <a:lnTo>
                    <a:pt x="36" y="87"/>
                  </a:lnTo>
                  <a:lnTo>
                    <a:pt x="40" y="82"/>
                  </a:lnTo>
                  <a:lnTo>
                    <a:pt x="43" y="87"/>
                  </a:lnTo>
                  <a:lnTo>
                    <a:pt x="46" y="82"/>
                  </a:lnTo>
                  <a:lnTo>
                    <a:pt x="50" y="87"/>
                  </a:lnTo>
                  <a:lnTo>
                    <a:pt x="52" y="80"/>
                  </a:lnTo>
                  <a:lnTo>
                    <a:pt x="57" y="84"/>
                  </a:lnTo>
                  <a:lnTo>
                    <a:pt x="58" y="79"/>
                  </a:lnTo>
                  <a:lnTo>
                    <a:pt x="63" y="82"/>
                  </a:lnTo>
                  <a:lnTo>
                    <a:pt x="63" y="75"/>
                  </a:lnTo>
                  <a:lnTo>
                    <a:pt x="68" y="78"/>
                  </a:lnTo>
                  <a:lnTo>
                    <a:pt x="68" y="73"/>
                  </a:lnTo>
                  <a:lnTo>
                    <a:pt x="73" y="74"/>
                  </a:lnTo>
                  <a:lnTo>
                    <a:pt x="72" y="68"/>
                  </a:lnTo>
                  <a:lnTo>
                    <a:pt x="78" y="69"/>
                  </a:lnTo>
                  <a:lnTo>
                    <a:pt x="76" y="64"/>
                  </a:lnTo>
                  <a:lnTo>
                    <a:pt x="82" y="63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79" y="52"/>
                  </a:lnTo>
                  <a:lnTo>
                    <a:pt x="86" y="50"/>
                  </a:lnTo>
                  <a:lnTo>
                    <a:pt x="81" y="46"/>
                  </a:lnTo>
                  <a:close/>
                  <a:moveTo>
                    <a:pt x="62" y="69"/>
                  </a:moveTo>
                  <a:lnTo>
                    <a:pt x="58" y="68"/>
                  </a:lnTo>
                  <a:lnTo>
                    <a:pt x="58" y="71"/>
                  </a:lnTo>
                  <a:lnTo>
                    <a:pt x="54" y="69"/>
                  </a:lnTo>
                  <a:lnTo>
                    <a:pt x="53" y="74"/>
                  </a:lnTo>
                  <a:lnTo>
                    <a:pt x="49" y="70"/>
                  </a:lnTo>
                  <a:lnTo>
                    <a:pt x="48" y="75"/>
                  </a:lnTo>
                  <a:lnTo>
                    <a:pt x="45" y="71"/>
                  </a:lnTo>
                  <a:lnTo>
                    <a:pt x="43" y="75"/>
                  </a:lnTo>
                  <a:lnTo>
                    <a:pt x="41" y="71"/>
                  </a:lnTo>
                  <a:lnTo>
                    <a:pt x="38" y="75"/>
                  </a:lnTo>
                  <a:lnTo>
                    <a:pt x="36" y="70"/>
                  </a:lnTo>
                  <a:lnTo>
                    <a:pt x="34" y="74"/>
                  </a:lnTo>
                  <a:lnTo>
                    <a:pt x="32" y="69"/>
                  </a:lnTo>
                  <a:lnTo>
                    <a:pt x="29" y="71"/>
                  </a:lnTo>
                  <a:lnTo>
                    <a:pt x="29" y="68"/>
                  </a:lnTo>
                  <a:lnTo>
                    <a:pt x="25" y="69"/>
                  </a:lnTo>
                  <a:lnTo>
                    <a:pt x="25" y="65"/>
                  </a:lnTo>
                  <a:lnTo>
                    <a:pt x="21" y="66"/>
                  </a:lnTo>
                  <a:lnTo>
                    <a:pt x="22" y="61"/>
                  </a:lnTo>
                  <a:lnTo>
                    <a:pt x="17" y="63"/>
                  </a:lnTo>
                  <a:lnTo>
                    <a:pt x="20" y="59"/>
                  </a:lnTo>
                  <a:lnTo>
                    <a:pt x="15" y="58"/>
                  </a:lnTo>
                  <a:lnTo>
                    <a:pt x="17" y="55"/>
                  </a:lnTo>
                  <a:lnTo>
                    <a:pt x="12" y="54"/>
                  </a:lnTo>
                  <a:lnTo>
                    <a:pt x="16" y="50"/>
                  </a:lnTo>
                  <a:lnTo>
                    <a:pt x="12" y="49"/>
                  </a:lnTo>
                  <a:lnTo>
                    <a:pt x="15" y="46"/>
                  </a:lnTo>
                  <a:lnTo>
                    <a:pt x="11" y="44"/>
                  </a:lnTo>
                  <a:lnTo>
                    <a:pt x="15" y="41"/>
                  </a:lnTo>
                  <a:lnTo>
                    <a:pt x="12" y="39"/>
                  </a:lnTo>
                  <a:lnTo>
                    <a:pt x="16" y="37"/>
                  </a:lnTo>
                  <a:lnTo>
                    <a:pt x="12" y="33"/>
                  </a:lnTo>
                  <a:lnTo>
                    <a:pt x="17" y="33"/>
                  </a:lnTo>
                  <a:lnTo>
                    <a:pt x="15" y="30"/>
                  </a:lnTo>
                  <a:lnTo>
                    <a:pt x="20" y="30"/>
                  </a:lnTo>
                  <a:lnTo>
                    <a:pt x="17" y="25"/>
                  </a:lnTo>
                  <a:lnTo>
                    <a:pt x="22" y="26"/>
                  </a:lnTo>
                  <a:lnTo>
                    <a:pt x="21" y="21"/>
                  </a:lnTo>
                  <a:lnTo>
                    <a:pt x="25" y="22"/>
                  </a:lnTo>
                  <a:lnTo>
                    <a:pt x="25" y="18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32" y="18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13"/>
                  </a:lnTo>
                  <a:lnTo>
                    <a:pt x="41" y="16"/>
                  </a:lnTo>
                  <a:lnTo>
                    <a:pt x="43" y="12"/>
                  </a:lnTo>
                  <a:lnTo>
                    <a:pt x="45" y="16"/>
                  </a:lnTo>
                  <a:lnTo>
                    <a:pt x="48" y="12"/>
                  </a:lnTo>
                  <a:lnTo>
                    <a:pt x="49" y="17"/>
                  </a:lnTo>
                  <a:lnTo>
                    <a:pt x="53" y="13"/>
                  </a:lnTo>
                  <a:lnTo>
                    <a:pt x="54" y="18"/>
                  </a:lnTo>
                  <a:lnTo>
                    <a:pt x="58" y="16"/>
                  </a:lnTo>
                  <a:lnTo>
                    <a:pt x="58" y="20"/>
                  </a:lnTo>
                  <a:lnTo>
                    <a:pt x="62" y="18"/>
                  </a:lnTo>
                  <a:lnTo>
                    <a:pt x="62" y="22"/>
                  </a:lnTo>
                  <a:lnTo>
                    <a:pt x="65" y="21"/>
                  </a:lnTo>
                  <a:lnTo>
                    <a:pt x="64" y="26"/>
                  </a:lnTo>
                  <a:lnTo>
                    <a:pt x="69" y="25"/>
                  </a:lnTo>
                  <a:lnTo>
                    <a:pt x="67" y="30"/>
                  </a:lnTo>
                  <a:lnTo>
                    <a:pt x="72" y="30"/>
                  </a:lnTo>
                  <a:lnTo>
                    <a:pt x="69" y="33"/>
                  </a:lnTo>
                  <a:lnTo>
                    <a:pt x="73" y="33"/>
                  </a:lnTo>
                  <a:lnTo>
                    <a:pt x="71" y="37"/>
                  </a:lnTo>
                  <a:lnTo>
                    <a:pt x="74" y="39"/>
                  </a:lnTo>
                  <a:lnTo>
                    <a:pt x="71" y="41"/>
                  </a:lnTo>
                  <a:lnTo>
                    <a:pt x="74" y="44"/>
                  </a:lnTo>
                  <a:lnTo>
                    <a:pt x="71" y="46"/>
                  </a:lnTo>
                  <a:lnTo>
                    <a:pt x="74" y="49"/>
                  </a:lnTo>
                  <a:lnTo>
                    <a:pt x="71" y="50"/>
                  </a:lnTo>
                  <a:lnTo>
                    <a:pt x="73" y="54"/>
                  </a:lnTo>
                  <a:lnTo>
                    <a:pt x="69" y="55"/>
                  </a:lnTo>
                  <a:lnTo>
                    <a:pt x="72" y="58"/>
                  </a:lnTo>
                  <a:lnTo>
                    <a:pt x="67" y="59"/>
                  </a:lnTo>
                  <a:lnTo>
                    <a:pt x="69" y="63"/>
                  </a:lnTo>
                  <a:lnTo>
                    <a:pt x="64" y="61"/>
                  </a:lnTo>
                  <a:lnTo>
                    <a:pt x="65" y="66"/>
                  </a:lnTo>
                  <a:lnTo>
                    <a:pt x="62" y="65"/>
                  </a:lnTo>
                  <a:lnTo>
                    <a:pt x="62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189"/>
            <p:cNvSpPr/>
            <p:nvPr/>
          </p:nvSpPr>
          <p:spPr bwMode="auto">
            <a:xfrm>
              <a:off x="2894013" y="5929314"/>
              <a:ext cx="200025" cy="49213"/>
            </a:xfrm>
            <a:custGeom>
              <a:avLst/>
              <a:gdLst>
                <a:gd name="T0" fmla="*/ 96 w 99"/>
                <a:gd name="T1" fmla="*/ 24 h 24"/>
                <a:gd name="T2" fmla="*/ 99 w 99"/>
                <a:gd name="T3" fmla="*/ 24 h 24"/>
                <a:gd name="T4" fmla="*/ 93 w 99"/>
                <a:gd name="T5" fmla="*/ 5 h 24"/>
                <a:gd name="T6" fmla="*/ 89 w 99"/>
                <a:gd name="T7" fmla="*/ 0 h 24"/>
                <a:gd name="T8" fmla="*/ 64 w 99"/>
                <a:gd name="T9" fmla="*/ 0 h 24"/>
                <a:gd name="T10" fmla="*/ 64 w 99"/>
                <a:gd name="T11" fmla="*/ 0 h 24"/>
                <a:gd name="T12" fmla="*/ 23 w 99"/>
                <a:gd name="T13" fmla="*/ 0 h 24"/>
                <a:gd name="T14" fmla="*/ 15 w 99"/>
                <a:gd name="T15" fmla="*/ 0 h 24"/>
                <a:gd name="T16" fmla="*/ 15 w 99"/>
                <a:gd name="T17" fmla="*/ 0 h 24"/>
                <a:gd name="T18" fmla="*/ 12 w 99"/>
                <a:gd name="T19" fmla="*/ 0 h 24"/>
                <a:gd name="T20" fmla="*/ 7 w 99"/>
                <a:gd name="T21" fmla="*/ 4 h 24"/>
                <a:gd name="T22" fmla="*/ 0 w 99"/>
                <a:gd name="T23" fmla="*/ 24 h 24"/>
                <a:gd name="T24" fmla="*/ 3 w 99"/>
                <a:gd name="T25" fmla="*/ 24 h 24"/>
                <a:gd name="T26" fmla="*/ 96 w 99"/>
                <a:gd name="T2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24">
                  <a:moveTo>
                    <a:pt x="96" y="24"/>
                  </a:moveTo>
                  <a:cubicBezTo>
                    <a:pt x="99" y="24"/>
                    <a:pt x="99" y="24"/>
                    <a:pt x="99" y="24"/>
                  </a:cubicBezTo>
                  <a:cubicBezTo>
                    <a:pt x="97" y="17"/>
                    <a:pt x="94" y="7"/>
                    <a:pt x="93" y="5"/>
                  </a:cubicBezTo>
                  <a:cubicBezTo>
                    <a:pt x="92" y="2"/>
                    <a:pt x="92" y="1"/>
                    <a:pt x="89" y="0"/>
                  </a:cubicBezTo>
                  <a:cubicBezTo>
                    <a:pt x="87" y="0"/>
                    <a:pt x="77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4" y="0"/>
                    <a:pt x="23" y="0"/>
                  </a:cubicBezTo>
                  <a:cubicBezTo>
                    <a:pt x="19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8" y="1"/>
                    <a:pt x="7" y="4"/>
                  </a:cubicBezTo>
                  <a:cubicBezTo>
                    <a:pt x="6" y="7"/>
                    <a:pt x="1" y="21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96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190"/>
            <p:cNvSpPr>
              <a:spLocks noEditPoints="1"/>
            </p:cNvSpPr>
            <p:nvPr/>
          </p:nvSpPr>
          <p:spPr bwMode="auto">
            <a:xfrm>
              <a:off x="2695576" y="5989639"/>
              <a:ext cx="398463" cy="242888"/>
            </a:xfrm>
            <a:custGeom>
              <a:avLst/>
              <a:gdLst>
                <a:gd name="T0" fmla="*/ 2 w 198"/>
                <a:gd name="T1" fmla="*/ 0 h 120"/>
                <a:gd name="T2" fmla="*/ 2 w 198"/>
                <a:gd name="T3" fmla="*/ 2 h 120"/>
                <a:gd name="T4" fmla="*/ 2 w 198"/>
                <a:gd name="T5" fmla="*/ 119 h 120"/>
                <a:gd name="T6" fmla="*/ 198 w 198"/>
                <a:gd name="T7" fmla="*/ 120 h 120"/>
                <a:gd name="T8" fmla="*/ 198 w 198"/>
                <a:gd name="T9" fmla="*/ 0 h 120"/>
                <a:gd name="T10" fmla="*/ 102 w 198"/>
                <a:gd name="T11" fmla="*/ 0 h 120"/>
                <a:gd name="T12" fmla="*/ 2 w 198"/>
                <a:gd name="T13" fmla="*/ 0 h 120"/>
                <a:gd name="T14" fmla="*/ 110 w 198"/>
                <a:gd name="T15" fmla="*/ 58 h 120"/>
                <a:gd name="T16" fmla="*/ 110 w 198"/>
                <a:gd name="T17" fmla="*/ 89 h 120"/>
                <a:gd name="T18" fmla="*/ 82 w 198"/>
                <a:gd name="T19" fmla="*/ 89 h 120"/>
                <a:gd name="T20" fmla="*/ 82 w 198"/>
                <a:gd name="T21" fmla="*/ 58 h 120"/>
                <a:gd name="T22" fmla="*/ 68 w 198"/>
                <a:gd name="T23" fmla="*/ 58 h 120"/>
                <a:gd name="T24" fmla="*/ 96 w 198"/>
                <a:gd name="T25" fmla="*/ 26 h 120"/>
                <a:gd name="T26" fmla="*/ 125 w 198"/>
                <a:gd name="T27" fmla="*/ 58 h 120"/>
                <a:gd name="T28" fmla="*/ 110 w 198"/>
                <a:gd name="T29" fmla="*/ 5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120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02" y="0"/>
                    <a:pt x="102" y="0"/>
                    <a:pt x="102" y="0"/>
                  </a:cubicBezTo>
                  <a:lnTo>
                    <a:pt x="2" y="0"/>
                  </a:lnTo>
                  <a:close/>
                  <a:moveTo>
                    <a:pt x="110" y="58"/>
                  </a:moveTo>
                  <a:cubicBezTo>
                    <a:pt x="110" y="89"/>
                    <a:pt x="110" y="89"/>
                    <a:pt x="110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125" y="58"/>
                    <a:pt x="125" y="58"/>
                    <a:pt x="125" y="58"/>
                  </a:cubicBezTo>
                  <a:lnTo>
                    <a:pt x="11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191"/>
            <p:cNvSpPr/>
            <p:nvPr/>
          </p:nvSpPr>
          <p:spPr bwMode="auto">
            <a:xfrm>
              <a:off x="3605213" y="5921376"/>
              <a:ext cx="198438" cy="49213"/>
            </a:xfrm>
            <a:custGeom>
              <a:avLst/>
              <a:gdLst>
                <a:gd name="T0" fmla="*/ 96 w 99"/>
                <a:gd name="T1" fmla="*/ 24 h 24"/>
                <a:gd name="T2" fmla="*/ 99 w 99"/>
                <a:gd name="T3" fmla="*/ 24 h 24"/>
                <a:gd name="T4" fmla="*/ 94 w 99"/>
                <a:gd name="T5" fmla="*/ 5 h 24"/>
                <a:gd name="T6" fmla="*/ 89 w 99"/>
                <a:gd name="T7" fmla="*/ 0 h 24"/>
                <a:gd name="T8" fmla="*/ 65 w 99"/>
                <a:gd name="T9" fmla="*/ 0 h 24"/>
                <a:gd name="T10" fmla="*/ 65 w 99"/>
                <a:gd name="T11" fmla="*/ 0 h 24"/>
                <a:gd name="T12" fmla="*/ 24 w 99"/>
                <a:gd name="T13" fmla="*/ 0 h 24"/>
                <a:gd name="T14" fmla="*/ 16 w 99"/>
                <a:gd name="T15" fmla="*/ 0 h 24"/>
                <a:gd name="T16" fmla="*/ 16 w 99"/>
                <a:gd name="T17" fmla="*/ 0 h 24"/>
                <a:gd name="T18" fmla="*/ 13 w 99"/>
                <a:gd name="T19" fmla="*/ 0 h 24"/>
                <a:gd name="T20" fmla="*/ 8 w 99"/>
                <a:gd name="T21" fmla="*/ 4 h 24"/>
                <a:gd name="T22" fmla="*/ 0 w 99"/>
                <a:gd name="T23" fmla="*/ 24 h 24"/>
                <a:gd name="T24" fmla="*/ 4 w 99"/>
                <a:gd name="T25" fmla="*/ 24 h 24"/>
                <a:gd name="T26" fmla="*/ 96 w 99"/>
                <a:gd name="T2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24">
                  <a:moveTo>
                    <a:pt x="96" y="24"/>
                  </a:moveTo>
                  <a:cubicBezTo>
                    <a:pt x="99" y="24"/>
                    <a:pt x="99" y="24"/>
                    <a:pt x="99" y="24"/>
                  </a:cubicBezTo>
                  <a:cubicBezTo>
                    <a:pt x="98" y="17"/>
                    <a:pt x="94" y="7"/>
                    <a:pt x="94" y="5"/>
                  </a:cubicBezTo>
                  <a:cubicBezTo>
                    <a:pt x="93" y="2"/>
                    <a:pt x="93" y="0"/>
                    <a:pt x="89" y="0"/>
                  </a:cubicBezTo>
                  <a:cubicBezTo>
                    <a:pt x="88" y="0"/>
                    <a:pt x="77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2" y="0"/>
                    <a:pt x="35" y="0"/>
                    <a:pt x="24" y="0"/>
                  </a:cubicBezTo>
                  <a:cubicBezTo>
                    <a:pt x="19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6" y="7"/>
                    <a:pt x="2" y="21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lnTo>
                    <a:pt x="96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192"/>
            <p:cNvSpPr>
              <a:spLocks noEditPoints="1"/>
            </p:cNvSpPr>
            <p:nvPr/>
          </p:nvSpPr>
          <p:spPr bwMode="auto">
            <a:xfrm>
              <a:off x="3408363" y="5981701"/>
              <a:ext cx="395288" cy="242888"/>
            </a:xfrm>
            <a:custGeom>
              <a:avLst/>
              <a:gdLst>
                <a:gd name="T0" fmla="*/ 2 w 197"/>
                <a:gd name="T1" fmla="*/ 0 h 120"/>
                <a:gd name="T2" fmla="*/ 2 w 197"/>
                <a:gd name="T3" fmla="*/ 2 h 120"/>
                <a:gd name="T4" fmla="*/ 2 w 197"/>
                <a:gd name="T5" fmla="*/ 120 h 120"/>
                <a:gd name="T6" fmla="*/ 197 w 197"/>
                <a:gd name="T7" fmla="*/ 120 h 120"/>
                <a:gd name="T8" fmla="*/ 197 w 197"/>
                <a:gd name="T9" fmla="*/ 0 h 120"/>
                <a:gd name="T10" fmla="*/ 102 w 197"/>
                <a:gd name="T11" fmla="*/ 0 h 120"/>
                <a:gd name="T12" fmla="*/ 2 w 197"/>
                <a:gd name="T13" fmla="*/ 0 h 120"/>
                <a:gd name="T14" fmla="*/ 124 w 197"/>
                <a:gd name="T15" fmla="*/ 56 h 120"/>
                <a:gd name="T16" fmla="*/ 96 w 197"/>
                <a:gd name="T17" fmla="*/ 89 h 120"/>
                <a:gd name="T18" fmla="*/ 68 w 197"/>
                <a:gd name="T19" fmla="*/ 56 h 120"/>
                <a:gd name="T20" fmla="*/ 82 w 197"/>
                <a:gd name="T21" fmla="*/ 56 h 120"/>
                <a:gd name="T22" fmla="*/ 82 w 197"/>
                <a:gd name="T23" fmla="*/ 25 h 120"/>
                <a:gd name="T24" fmla="*/ 110 w 197"/>
                <a:gd name="T25" fmla="*/ 25 h 120"/>
                <a:gd name="T26" fmla="*/ 110 w 197"/>
                <a:gd name="T27" fmla="*/ 56 h 120"/>
                <a:gd name="T28" fmla="*/ 124 w 197"/>
                <a:gd name="T29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7" h="120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02" y="0"/>
                    <a:pt x="102" y="0"/>
                    <a:pt x="102" y="0"/>
                  </a:cubicBezTo>
                  <a:lnTo>
                    <a:pt x="2" y="0"/>
                  </a:lnTo>
                  <a:close/>
                  <a:moveTo>
                    <a:pt x="124" y="56"/>
                  </a:moveTo>
                  <a:cubicBezTo>
                    <a:pt x="96" y="89"/>
                    <a:pt x="96" y="89"/>
                    <a:pt x="96" y="8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56"/>
                    <a:pt x="110" y="56"/>
                    <a:pt x="110" y="56"/>
                  </a:cubicBezTo>
                  <a:lnTo>
                    <a:pt x="12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193"/>
            <p:cNvSpPr/>
            <p:nvPr/>
          </p:nvSpPr>
          <p:spPr bwMode="auto">
            <a:xfrm>
              <a:off x="2184401" y="5924551"/>
              <a:ext cx="200025" cy="47625"/>
            </a:xfrm>
            <a:custGeom>
              <a:avLst/>
              <a:gdLst>
                <a:gd name="T0" fmla="*/ 96 w 99"/>
                <a:gd name="T1" fmla="*/ 24 h 24"/>
                <a:gd name="T2" fmla="*/ 99 w 99"/>
                <a:gd name="T3" fmla="*/ 24 h 24"/>
                <a:gd name="T4" fmla="*/ 94 w 99"/>
                <a:gd name="T5" fmla="*/ 5 h 24"/>
                <a:gd name="T6" fmla="*/ 89 w 99"/>
                <a:gd name="T7" fmla="*/ 0 h 24"/>
                <a:gd name="T8" fmla="*/ 66 w 99"/>
                <a:gd name="T9" fmla="*/ 0 h 24"/>
                <a:gd name="T10" fmla="*/ 24 w 99"/>
                <a:gd name="T11" fmla="*/ 0 h 24"/>
                <a:gd name="T12" fmla="*/ 15 w 99"/>
                <a:gd name="T13" fmla="*/ 0 h 24"/>
                <a:gd name="T14" fmla="*/ 15 w 99"/>
                <a:gd name="T15" fmla="*/ 0 h 24"/>
                <a:gd name="T16" fmla="*/ 12 w 99"/>
                <a:gd name="T17" fmla="*/ 0 h 24"/>
                <a:gd name="T18" fmla="*/ 7 w 99"/>
                <a:gd name="T19" fmla="*/ 4 h 24"/>
                <a:gd name="T20" fmla="*/ 0 w 99"/>
                <a:gd name="T21" fmla="*/ 24 h 24"/>
                <a:gd name="T22" fmla="*/ 3 w 99"/>
                <a:gd name="T23" fmla="*/ 24 h 24"/>
                <a:gd name="T24" fmla="*/ 96 w 99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24">
                  <a:moveTo>
                    <a:pt x="96" y="24"/>
                  </a:moveTo>
                  <a:cubicBezTo>
                    <a:pt x="99" y="24"/>
                    <a:pt x="99" y="24"/>
                    <a:pt x="99" y="24"/>
                  </a:cubicBezTo>
                  <a:cubicBezTo>
                    <a:pt x="98" y="17"/>
                    <a:pt x="95" y="7"/>
                    <a:pt x="94" y="5"/>
                  </a:cubicBezTo>
                  <a:cubicBezTo>
                    <a:pt x="93" y="1"/>
                    <a:pt x="93" y="0"/>
                    <a:pt x="89" y="0"/>
                  </a:cubicBezTo>
                  <a:cubicBezTo>
                    <a:pt x="88" y="0"/>
                    <a:pt x="78" y="0"/>
                    <a:pt x="66" y="0"/>
                  </a:cubicBezTo>
                  <a:cubicBezTo>
                    <a:pt x="53" y="0"/>
                    <a:pt x="35" y="0"/>
                    <a:pt x="24" y="0"/>
                  </a:cubicBezTo>
                  <a:cubicBezTo>
                    <a:pt x="19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8" y="1"/>
                    <a:pt x="7" y="4"/>
                  </a:cubicBezTo>
                  <a:cubicBezTo>
                    <a:pt x="6" y="7"/>
                    <a:pt x="1" y="21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96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194"/>
            <p:cNvSpPr/>
            <p:nvPr/>
          </p:nvSpPr>
          <p:spPr bwMode="auto">
            <a:xfrm>
              <a:off x="1985963" y="5984876"/>
              <a:ext cx="398463" cy="241300"/>
            </a:xfrm>
            <a:custGeom>
              <a:avLst/>
              <a:gdLst>
                <a:gd name="T0" fmla="*/ 1 w 198"/>
                <a:gd name="T1" fmla="*/ 0 h 120"/>
                <a:gd name="T2" fmla="*/ 1 w 198"/>
                <a:gd name="T3" fmla="*/ 1 h 120"/>
                <a:gd name="T4" fmla="*/ 1 w 198"/>
                <a:gd name="T5" fmla="*/ 120 h 120"/>
                <a:gd name="T6" fmla="*/ 198 w 198"/>
                <a:gd name="T7" fmla="*/ 120 h 120"/>
                <a:gd name="T8" fmla="*/ 198 w 198"/>
                <a:gd name="T9" fmla="*/ 0 h 120"/>
                <a:gd name="T10" fmla="*/ 102 w 198"/>
                <a:gd name="T11" fmla="*/ 0 h 120"/>
                <a:gd name="T12" fmla="*/ 1 w 198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20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02" y="0"/>
                    <a:pt x="102" y="0"/>
                    <a:pt x="10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195"/>
            <p:cNvSpPr>
              <a:spLocks noEditPoints="1"/>
            </p:cNvSpPr>
            <p:nvPr/>
          </p:nvSpPr>
          <p:spPr bwMode="auto">
            <a:xfrm>
              <a:off x="4830763" y="1354139"/>
              <a:ext cx="398463" cy="349250"/>
            </a:xfrm>
            <a:custGeom>
              <a:avLst/>
              <a:gdLst>
                <a:gd name="T0" fmla="*/ 193 w 198"/>
                <a:gd name="T1" fmla="*/ 157 h 174"/>
                <a:gd name="T2" fmla="*/ 107 w 198"/>
                <a:gd name="T3" fmla="*/ 9 h 174"/>
                <a:gd name="T4" fmla="*/ 97 w 198"/>
                <a:gd name="T5" fmla="*/ 2 h 174"/>
                <a:gd name="T6" fmla="*/ 90 w 198"/>
                <a:gd name="T7" fmla="*/ 12 h 174"/>
                <a:gd name="T8" fmla="*/ 12 w 198"/>
                <a:gd name="T9" fmla="*/ 147 h 174"/>
                <a:gd name="T10" fmla="*/ 2 w 198"/>
                <a:gd name="T11" fmla="*/ 169 h 174"/>
                <a:gd name="T12" fmla="*/ 24 w 198"/>
                <a:gd name="T13" fmla="*/ 172 h 174"/>
                <a:gd name="T14" fmla="*/ 175 w 198"/>
                <a:gd name="T15" fmla="*/ 172 h 174"/>
                <a:gd name="T16" fmla="*/ 196 w 198"/>
                <a:gd name="T17" fmla="*/ 169 h 174"/>
                <a:gd name="T18" fmla="*/ 193 w 198"/>
                <a:gd name="T19" fmla="*/ 157 h 174"/>
                <a:gd name="T20" fmla="*/ 21 w 198"/>
                <a:gd name="T21" fmla="*/ 157 h 174"/>
                <a:gd name="T22" fmla="*/ 99 w 198"/>
                <a:gd name="T23" fmla="*/ 20 h 174"/>
                <a:gd name="T24" fmla="*/ 177 w 198"/>
                <a:gd name="T25" fmla="*/ 157 h 174"/>
                <a:gd name="T26" fmla="*/ 21 w 198"/>
                <a:gd name="T27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174">
                  <a:moveTo>
                    <a:pt x="193" y="157"/>
                  </a:moveTo>
                  <a:cubicBezTo>
                    <a:pt x="164" y="107"/>
                    <a:pt x="136" y="59"/>
                    <a:pt x="107" y="9"/>
                  </a:cubicBezTo>
                  <a:cubicBezTo>
                    <a:pt x="105" y="6"/>
                    <a:pt x="103" y="0"/>
                    <a:pt x="97" y="2"/>
                  </a:cubicBezTo>
                  <a:cubicBezTo>
                    <a:pt x="94" y="2"/>
                    <a:pt x="92" y="8"/>
                    <a:pt x="90" y="12"/>
                  </a:cubicBezTo>
                  <a:cubicBezTo>
                    <a:pt x="63" y="57"/>
                    <a:pt x="39" y="101"/>
                    <a:pt x="12" y="147"/>
                  </a:cubicBezTo>
                  <a:cubicBezTo>
                    <a:pt x="10" y="151"/>
                    <a:pt x="0" y="163"/>
                    <a:pt x="2" y="169"/>
                  </a:cubicBezTo>
                  <a:cubicBezTo>
                    <a:pt x="4" y="174"/>
                    <a:pt x="16" y="172"/>
                    <a:pt x="24" y="172"/>
                  </a:cubicBezTo>
                  <a:cubicBezTo>
                    <a:pt x="77" y="172"/>
                    <a:pt x="122" y="172"/>
                    <a:pt x="175" y="172"/>
                  </a:cubicBezTo>
                  <a:cubicBezTo>
                    <a:pt x="183" y="172"/>
                    <a:pt x="195" y="174"/>
                    <a:pt x="196" y="169"/>
                  </a:cubicBezTo>
                  <a:cubicBezTo>
                    <a:pt x="198" y="165"/>
                    <a:pt x="195" y="161"/>
                    <a:pt x="193" y="157"/>
                  </a:cubicBezTo>
                  <a:close/>
                  <a:moveTo>
                    <a:pt x="21" y="157"/>
                  </a:moveTo>
                  <a:cubicBezTo>
                    <a:pt x="47" y="111"/>
                    <a:pt x="73" y="66"/>
                    <a:pt x="99" y="20"/>
                  </a:cubicBezTo>
                  <a:cubicBezTo>
                    <a:pt x="126" y="65"/>
                    <a:pt x="151" y="111"/>
                    <a:pt x="177" y="157"/>
                  </a:cubicBezTo>
                  <a:cubicBezTo>
                    <a:pt x="125" y="157"/>
                    <a:pt x="73" y="157"/>
                    <a:pt x="21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196"/>
            <p:cNvSpPr/>
            <p:nvPr/>
          </p:nvSpPr>
          <p:spPr bwMode="auto">
            <a:xfrm>
              <a:off x="4938713" y="1582739"/>
              <a:ext cx="184150" cy="71438"/>
            </a:xfrm>
            <a:custGeom>
              <a:avLst/>
              <a:gdLst>
                <a:gd name="T0" fmla="*/ 41 w 91"/>
                <a:gd name="T1" fmla="*/ 13 h 35"/>
                <a:gd name="T2" fmla="*/ 54 w 91"/>
                <a:gd name="T3" fmla="*/ 6 h 35"/>
                <a:gd name="T4" fmla="*/ 42 w 91"/>
                <a:gd name="T5" fmla="*/ 7 h 35"/>
                <a:gd name="T6" fmla="*/ 33 w 91"/>
                <a:gd name="T7" fmla="*/ 12 h 35"/>
                <a:gd name="T8" fmla="*/ 24 w 91"/>
                <a:gd name="T9" fmla="*/ 12 h 35"/>
                <a:gd name="T10" fmla="*/ 9 w 91"/>
                <a:gd name="T11" fmla="*/ 8 h 35"/>
                <a:gd name="T12" fmla="*/ 16 w 91"/>
                <a:gd name="T13" fmla="*/ 2 h 35"/>
                <a:gd name="T14" fmla="*/ 18 w 91"/>
                <a:gd name="T15" fmla="*/ 0 h 35"/>
                <a:gd name="T16" fmla="*/ 7 w 91"/>
                <a:gd name="T17" fmla="*/ 3 h 35"/>
                <a:gd name="T18" fmla="*/ 0 w 91"/>
                <a:gd name="T19" fmla="*/ 8 h 35"/>
                <a:gd name="T20" fmla="*/ 5 w 91"/>
                <a:gd name="T21" fmla="*/ 13 h 35"/>
                <a:gd name="T22" fmla="*/ 23 w 91"/>
                <a:gd name="T23" fmla="*/ 17 h 35"/>
                <a:gd name="T24" fmla="*/ 32 w 91"/>
                <a:gd name="T25" fmla="*/ 19 h 35"/>
                <a:gd name="T26" fmla="*/ 36 w 91"/>
                <a:gd name="T27" fmla="*/ 21 h 35"/>
                <a:gd name="T28" fmla="*/ 49 w 91"/>
                <a:gd name="T29" fmla="*/ 28 h 35"/>
                <a:gd name="T30" fmla="*/ 47 w 91"/>
                <a:gd name="T31" fmla="*/ 34 h 35"/>
                <a:gd name="T32" fmla="*/ 59 w 91"/>
                <a:gd name="T33" fmla="*/ 35 h 35"/>
                <a:gd name="T34" fmla="*/ 61 w 91"/>
                <a:gd name="T35" fmla="*/ 26 h 35"/>
                <a:gd name="T36" fmla="*/ 45 w 91"/>
                <a:gd name="T37" fmla="*/ 19 h 35"/>
                <a:gd name="T38" fmla="*/ 71 w 91"/>
                <a:gd name="T39" fmla="*/ 19 h 35"/>
                <a:gd name="T40" fmla="*/ 78 w 91"/>
                <a:gd name="T41" fmla="*/ 19 h 35"/>
                <a:gd name="T42" fmla="*/ 79 w 91"/>
                <a:gd name="T43" fmla="*/ 33 h 35"/>
                <a:gd name="T44" fmla="*/ 90 w 91"/>
                <a:gd name="T45" fmla="*/ 33 h 35"/>
                <a:gd name="T46" fmla="*/ 89 w 91"/>
                <a:gd name="T47" fmla="*/ 18 h 35"/>
                <a:gd name="T48" fmla="*/ 79 w 91"/>
                <a:gd name="T49" fmla="*/ 14 h 35"/>
                <a:gd name="T50" fmla="*/ 41 w 91"/>
                <a:gd name="T5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35">
                  <a:moveTo>
                    <a:pt x="41" y="13"/>
                  </a:moveTo>
                  <a:cubicBezTo>
                    <a:pt x="44" y="9"/>
                    <a:pt x="49" y="9"/>
                    <a:pt x="54" y="6"/>
                  </a:cubicBezTo>
                  <a:cubicBezTo>
                    <a:pt x="49" y="7"/>
                    <a:pt x="46" y="6"/>
                    <a:pt x="42" y="7"/>
                  </a:cubicBezTo>
                  <a:cubicBezTo>
                    <a:pt x="38" y="8"/>
                    <a:pt x="36" y="12"/>
                    <a:pt x="33" y="12"/>
                  </a:cubicBezTo>
                  <a:cubicBezTo>
                    <a:pt x="30" y="13"/>
                    <a:pt x="27" y="12"/>
                    <a:pt x="24" y="12"/>
                  </a:cubicBezTo>
                  <a:cubicBezTo>
                    <a:pt x="18" y="12"/>
                    <a:pt x="13" y="10"/>
                    <a:pt x="9" y="8"/>
                  </a:cubicBezTo>
                  <a:cubicBezTo>
                    <a:pt x="10" y="5"/>
                    <a:pt x="13" y="3"/>
                    <a:pt x="16" y="2"/>
                  </a:cubicBezTo>
                  <a:cubicBezTo>
                    <a:pt x="17" y="2"/>
                    <a:pt x="18" y="1"/>
                    <a:pt x="18" y="0"/>
                  </a:cubicBezTo>
                  <a:cubicBezTo>
                    <a:pt x="14" y="1"/>
                    <a:pt x="10" y="1"/>
                    <a:pt x="7" y="3"/>
                  </a:cubicBezTo>
                  <a:cubicBezTo>
                    <a:pt x="4" y="4"/>
                    <a:pt x="0" y="6"/>
                    <a:pt x="0" y="8"/>
                  </a:cubicBezTo>
                  <a:cubicBezTo>
                    <a:pt x="0" y="11"/>
                    <a:pt x="3" y="13"/>
                    <a:pt x="5" y="13"/>
                  </a:cubicBezTo>
                  <a:cubicBezTo>
                    <a:pt x="11" y="16"/>
                    <a:pt x="16" y="17"/>
                    <a:pt x="23" y="17"/>
                  </a:cubicBezTo>
                  <a:cubicBezTo>
                    <a:pt x="26" y="18"/>
                    <a:pt x="30" y="18"/>
                    <a:pt x="32" y="19"/>
                  </a:cubicBezTo>
                  <a:cubicBezTo>
                    <a:pt x="34" y="19"/>
                    <a:pt x="35" y="20"/>
                    <a:pt x="36" y="21"/>
                  </a:cubicBezTo>
                  <a:cubicBezTo>
                    <a:pt x="40" y="24"/>
                    <a:pt x="46" y="26"/>
                    <a:pt x="49" y="28"/>
                  </a:cubicBezTo>
                  <a:cubicBezTo>
                    <a:pt x="49" y="30"/>
                    <a:pt x="47" y="32"/>
                    <a:pt x="47" y="34"/>
                  </a:cubicBezTo>
                  <a:cubicBezTo>
                    <a:pt x="51" y="34"/>
                    <a:pt x="55" y="35"/>
                    <a:pt x="59" y="35"/>
                  </a:cubicBezTo>
                  <a:cubicBezTo>
                    <a:pt x="59" y="32"/>
                    <a:pt x="60" y="29"/>
                    <a:pt x="61" y="26"/>
                  </a:cubicBezTo>
                  <a:cubicBezTo>
                    <a:pt x="56" y="24"/>
                    <a:pt x="50" y="21"/>
                    <a:pt x="45" y="19"/>
                  </a:cubicBezTo>
                  <a:cubicBezTo>
                    <a:pt x="53" y="19"/>
                    <a:pt x="62" y="19"/>
                    <a:pt x="71" y="19"/>
                  </a:cubicBezTo>
                  <a:cubicBezTo>
                    <a:pt x="73" y="19"/>
                    <a:pt x="77" y="19"/>
                    <a:pt x="78" y="19"/>
                  </a:cubicBezTo>
                  <a:cubicBezTo>
                    <a:pt x="83" y="21"/>
                    <a:pt x="79" y="29"/>
                    <a:pt x="79" y="33"/>
                  </a:cubicBezTo>
                  <a:cubicBezTo>
                    <a:pt x="82" y="33"/>
                    <a:pt x="86" y="33"/>
                    <a:pt x="90" y="33"/>
                  </a:cubicBezTo>
                  <a:cubicBezTo>
                    <a:pt x="90" y="28"/>
                    <a:pt x="91" y="21"/>
                    <a:pt x="89" y="18"/>
                  </a:cubicBezTo>
                  <a:cubicBezTo>
                    <a:pt x="87" y="16"/>
                    <a:pt x="83" y="15"/>
                    <a:pt x="79" y="14"/>
                  </a:cubicBezTo>
                  <a:cubicBezTo>
                    <a:pt x="68" y="13"/>
                    <a:pt x="52" y="14"/>
                    <a:pt x="4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197"/>
            <p:cNvSpPr/>
            <p:nvPr/>
          </p:nvSpPr>
          <p:spPr bwMode="auto">
            <a:xfrm>
              <a:off x="4973638" y="1511301"/>
              <a:ext cx="100013" cy="82550"/>
            </a:xfrm>
            <a:custGeom>
              <a:avLst/>
              <a:gdLst>
                <a:gd name="T0" fmla="*/ 0 w 50"/>
                <a:gd name="T1" fmla="*/ 20 h 41"/>
                <a:gd name="T2" fmla="*/ 2 w 50"/>
                <a:gd name="T3" fmla="*/ 35 h 41"/>
                <a:gd name="T4" fmla="*/ 7 w 50"/>
                <a:gd name="T5" fmla="*/ 35 h 41"/>
                <a:gd name="T6" fmla="*/ 9 w 50"/>
                <a:gd name="T7" fmla="*/ 29 h 41"/>
                <a:gd name="T8" fmla="*/ 36 w 50"/>
                <a:gd name="T9" fmla="*/ 34 h 41"/>
                <a:gd name="T10" fmla="*/ 37 w 50"/>
                <a:gd name="T11" fmla="*/ 41 h 41"/>
                <a:gd name="T12" fmla="*/ 44 w 50"/>
                <a:gd name="T13" fmla="*/ 41 h 41"/>
                <a:gd name="T14" fmla="*/ 49 w 50"/>
                <a:gd name="T15" fmla="*/ 24 h 41"/>
                <a:gd name="T16" fmla="*/ 45 w 50"/>
                <a:gd name="T17" fmla="*/ 6 h 41"/>
                <a:gd name="T18" fmla="*/ 28 w 50"/>
                <a:gd name="T19" fmla="*/ 0 h 41"/>
                <a:gd name="T20" fmla="*/ 10 w 50"/>
                <a:gd name="T21" fmla="*/ 0 h 41"/>
                <a:gd name="T22" fmla="*/ 0 w 50"/>
                <a:gd name="T2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1">
                  <a:moveTo>
                    <a:pt x="0" y="20"/>
                  </a:moveTo>
                  <a:cubicBezTo>
                    <a:pt x="0" y="25"/>
                    <a:pt x="1" y="30"/>
                    <a:pt x="2" y="35"/>
                  </a:cubicBezTo>
                  <a:cubicBezTo>
                    <a:pt x="4" y="35"/>
                    <a:pt x="5" y="35"/>
                    <a:pt x="7" y="35"/>
                  </a:cubicBezTo>
                  <a:cubicBezTo>
                    <a:pt x="8" y="33"/>
                    <a:pt x="8" y="31"/>
                    <a:pt x="9" y="29"/>
                  </a:cubicBezTo>
                  <a:cubicBezTo>
                    <a:pt x="19" y="30"/>
                    <a:pt x="27" y="32"/>
                    <a:pt x="36" y="34"/>
                  </a:cubicBezTo>
                  <a:cubicBezTo>
                    <a:pt x="36" y="36"/>
                    <a:pt x="37" y="38"/>
                    <a:pt x="37" y="41"/>
                  </a:cubicBezTo>
                  <a:cubicBezTo>
                    <a:pt x="39" y="41"/>
                    <a:pt x="42" y="41"/>
                    <a:pt x="44" y="41"/>
                  </a:cubicBezTo>
                  <a:cubicBezTo>
                    <a:pt x="45" y="35"/>
                    <a:pt x="49" y="30"/>
                    <a:pt x="49" y="24"/>
                  </a:cubicBezTo>
                  <a:cubicBezTo>
                    <a:pt x="50" y="18"/>
                    <a:pt x="48" y="10"/>
                    <a:pt x="45" y="6"/>
                  </a:cubicBezTo>
                  <a:cubicBezTo>
                    <a:pt x="43" y="2"/>
                    <a:pt x="35" y="1"/>
                    <a:pt x="28" y="0"/>
                  </a:cubicBezTo>
                  <a:cubicBezTo>
                    <a:pt x="22" y="0"/>
                    <a:pt x="16" y="0"/>
                    <a:pt x="10" y="0"/>
                  </a:cubicBezTo>
                  <a:cubicBezTo>
                    <a:pt x="6" y="5"/>
                    <a:pt x="0" y="1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Freeform 198"/>
            <p:cNvSpPr>
              <a:spLocks noEditPoints="1"/>
            </p:cNvSpPr>
            <p:nvPr/>
          </p:nvSpPr>
          <p:spPr bwMode="auto">
            <a:xfrm>
              <a:off x="6230938" y="4765676"/>
              <a:ext cx="434975" cy="368300"/>
            </a:xfrm>
            <a:custGeom>
              <a:avLst/>
              <a:gdLst>
                <a:gd name="T0" fmla="*/ 108 w 216"/>
                <a:gd name="T1" fmla="*/ 61 h 183"/>
                <a:gd name="T2" fmla="*/ 102 w 216"/>
                <a:gd name="T3" fmla="*/ 77 h 183"/>
                <a:gd name="T4" fmla="*/ 81 w 216"/>
                <a:gd name="T5" fmla="*/ 77 h 183"/>
                <a:gd name="T6" fmla="*/ 98 w 216"/>
                <a:gd name="T7" fmla="*/ 89 h 183"/>
                <a:gd name="T8" fmla="*/ 91 w 216"/>
                <a:gd name="T9" fmla="*/ 110 h 183"/>
                <a:gd name="T10" fmla="*/ 109 w 216"/>
                <a:gd name="T11" fmla="*/ 98 h 183"/>
                <a:gd name="T12" fmla="*/ 125 w 216"/>
                <a:gd name="T13" fmla="*/ 110 h 183"/>
                <a:gd name="T14" fmla="*/ 118 w 216"/>
                <a:gd name="T15" fmla="*/ 89 h 183"/>
                <a:gd name="T16" fmla="*/ 135 w 216"/>
                <a:gd name="T17" fmla="*/ 77 h 183"/>
                <a:gd name="T18" fmla="*/ 115 w 216"/>
                <a:gd name="T19" fmla="*/ 77 h 183"/>
                <a:gd name="T20" fmla="*/ 108 w 216"/>
                <a:gd name="T21" fmla="*/ 61 h 183"/>
                <a:gd name="T22" fmla="*/ 114 w 216"/>
                <a:gd name="T23" fmla="*/ 183 h 183"/>
                <a:gd name="T24" fmla="*/ 41 w 216"/>
                <a:gd name="T25" fmla="*/ 43 h 183"/>
                <a:gd name="T26" fmla="*/ 29 w 216"/>
                <a:gd name="T27" fmla="*/ 31 h 183"/>
                <a:gd name="T28" fmla="*/ 14 w 216"/>
                <a:gd name="T29" fmla="*/ 24 h 183"/>
                <a:gd name="T30" fmla="*/ 25 w 216"/>
                <a:gd name="T31" fmla="*/ 6 h 183"/>
                <a:gd name="T32" fmla="*/ 50 w 216"/>
                <a:gd name="T33" fmla="*/ 16 h 183"/>
                <a:gd name="T34" fmla="*/ 68 w 216"/>
                <a:gd name="T35" fmla="*/ 12 h 183"/>
                <a:gd name="T36" fmla="*/ 84 w 216"/>
                <a:gd name="T37" fmla="*/ 4 h 183"/>
                <a:gd name="T38" fmla="*/ 105 w 216"/>
                <a:gd name="T39" fmla="*/ 0 h 183"/>
                <a:gd name="T40" fmla="*/ 127 w 216"/>
                <a:gd name="T41" fmla="*/ 4 h 183"/>
                <a:gd name="T42" fmla="*/ 143 w 216"/>
                <a:gd name="T43" fmla="*/ 10 h 183"/>
                <a:gd name="T44" fmla="*/ 162 w 216"/>
                <a:gd name="T45" fmla="*/ 13 h 183"/>
                <a:gd name="T46" fmla="*/ 190 w 216"/>
                <a:gd name="T47" fmla="*/ 6 h 183"/>
                <a:gd name="T48" fmla="*/ 201 w 216"/>
                <a:gd name="T49" fmla="*/ 24 h 183"/>
                <a:gd name="T50" fmla="*/ 186 w 216"/>
                <a:gd name="T51" fmla="*/ 31 h 183"/>
                <a:gd name="T52" fmla="*/ 174 w 216"/>
                <a:gd name="T53" fmla="*/ 43 h 183"/>
                <a:gd name="T54" fmla="*/ 114 w 216"/>
                <a:gd name="T5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6" h="183">
                  <a:moveTo>
                    <a:pt x="108" y="61"/>
                  </a:moveTo>
                  <a:cubicBezTo>
                    <a:pt x="102" y="77"/>
                    <a:pt x="102" y="77"/>
                    <a:pt x="102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25" y="110"/>
                    <a:pt x="125" y="110"/>
                    <a:pt x="125" y="110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15" y="77"/>
                    <a:pt x="115" y="77"/>
                    <a:pt x="115" y="77"/>
                  </a:cubicBezTo>
                  <a:lnTo>
                    <a:pt x="108" y="61"/>
                  </a:lnTo>
                  <a:close/>
                  <a:moveTo>
                    <a:pt x="114" y="183"/>
                  </a:moveTo>
                  <a:cubicBezTo>
                    <a:pt x="0" y="138"/>
                    <a:pt x="46" y="51"/>
                    <a:pt x="41" y="43"/>
                  </a:cubicBezTo>
                  <a:cubicBezTo>
                    <a:pt x="38" y="38"/>
                    <a:pt x="34" y="34"/>
                    <a:pt x="29" y="31"/>
                  </a:cubicBezTo>
                  <a:cubicBezTo>
                    <a:pt x="24" y="29"/>
                    <a:pt x="19" y="26"/>
                    <a:pt x="14" y="2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36" y="12"/>
                    <a:pt x="44" y="16"/>
                    <a:pt x="50" y="16"/>
                  </a:cubicBezTo>
                  <a:cubicBezTo>
                    <a:pt x="57" y="16"/>
                    <a:pt x="63" y="15"/>
                    <a:pt x="68" y="12"/>
                  </a:cubicBezTo>
                  <a:cubicBezTo>
                    <a:pt x="73" y="10"/>
                    <a:pt x="78" y="7"/>
                    <a:pt x="84" y="4"/>
                  </a:cubicBezTo>
                  <a:cubicBezTo>
                    <a:pt x="89" y="1"/>
                    <a:pt x="96" y="0"/>
                    <a:pt x="105" y="0"/>
                  </a:cubicBezTo>
                  <a:cubicBezTo>
                    <a:pt x="114" y="0"/>
                    <a:pt x="121" y="1"/>
                    <a:pt x="127" y="4"/>
                  </a:cubicBezTo>
                  <a:cubicBezTo>
                    <a:pt x="132" y="6"/>
                    <a:pt x="137" y="8"/>
                    <a:pt x="143" y="10"/>
                  </a:cubicBezTo>
                  <a:cubicBezTo>
                    <a:pt x="148" y="12"/>
                    <a:pt x="155" y="13"/>
                    <a:pt x="162" y="13"/>
                  </a:cubicBezTo>
                  <a:cubicBezTo>
                    <a:pt x="169" y="13"/>
                    <a:pt x="178" y="11"/>
                    <a:pt x="190" y="6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196" y="26"/>
                    <a:pt x="191" y="29"/>
                    <a:pt x="186" y="31"/>
                  </a:cubicBezTo>
                  <a:cubicBezTo>
                    <a:pt x="181" y="34"/>
                    <a:pt x="177" y="38"/>
                    <a:pt x="174" y="43"/>
                  </a:cubicBezTo>
                  <a:cubicBezTo>
                    <a:pt x="169" y="51"/>
                    <a:pt x="216" y="137"/>
                    <a:pt x="114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6" name="Freeform 199"/>
            <p:cNvSpPr/>
            <p:nvPr/>
          </p:nvSpPr>
          <p:spPr bwMode="auto">
            <a:xfrm>
              <a:off x="3419476" y="3054351"/>
              <a:ext cx="192088" cy="379413"/>
            </a:xfrm>
            <a:custGeom>
              <a:avLst/>
              <a:gdLst>
                <a:gd name="T0" fmla="*/ 0 w 121"/>
                <a:gd name="T1" fmla="*/ 77 h 239"/>
                <a:gd name="T2" fmla="*/ 0 w 121"/>
                <a:gd name="T3" fmla="*/ 165 h 239"/>
                <a:gd name="T4" fmla="*/ 48 w 121"/>
                <a:gd name="T5" fmla="*/ 165 h 239"/>
                <a:gd name="T6" fmla="*/ 121 w 121"/>
                <a:gd name="T7" fmla="*/ 239 h 239"/>
                <a:gd name="T8" fmla="*/ 121 w 121"/>
                <a:gd name="T9" fmla="*/ 0 h 239"/>
                <a:gd name="T10" fmla="*/ 46 w 121"/>
                <a:gd name="T11" fmla="*/ 77 h 239"/>
                <a:gd name="T12" fmla="*/ 0 w 121"/>
                <a:gd name="T13" fmla="*/ 7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39">
                  <a:moveTo>
                    <a:pt x="0" y="77"/>
                  </a:moveTo>
                  <a:lnTo>
                    <a:pt x="0" y="165"/>
                  </a:lnTo>
                  <a:lnTo>
                    <a:pt x="48" y="165"/>
                  </a:lnTo>
                  <a:lnTo>
                    <a:pt x="121" y="239"/>
                  </a:lnTo>
                  <a:lnTo>
                    <a:pt x="121" y="0"/>
                  </a:lnTo>
                  <a:lnTo>
                    <a:pt x="46" y="77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200"/>
            <p:cNvSpPr/>
            <p:nvPr/>
          </p:nvSpPr>
          <p:spPr bwMode="auto">
            <a:xfrm>
              <a:off x="3667126" y="3119439"/>
              <a:ext cx="134938" cy="249238"/>
            </a:xfrm>
            <a:custGeom>
              <a:avLst/>
              <a:gdLst>
                <a:gd name="T0" fmla="*/ 5 w 67"/>
                <a:gd name="T1" fmla="*/ 0 h 124"/>
                <a:gd name="T2" fmla="*/ 0 w 67"/>
                <a:gd name="T3" fmla="*/ 0 h 124"/>
                <a:gd name="T4" fmla="*/ 57 w 67"/>
                <a:gd name="T5" fmla="*/ 62 h 124"/>
                <a:gd name="T6" fmla="*/ 0 w 67"/>
                <a:gd name="T7" fmla="*/ 124 h 124"/>
                <a:gd name="T8" fmla="*/ 5 w 67"/>
                <a:gd name="T9" fmla="*/ 124 h 124"/>
                <a:gd name="T10" fmla="*/ 67 w 67"/>
                <a:gd name="T11" fmla="*/ 62 h 124"/>
                <a:gd name="T12" fmla="*/ 5 w 67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24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32" y="3"/>
                    <a:pt x="57" y="30"/>
                    <a:pt x="57" y="62"/>
                  </a:cubicBezTo>
                  <a:cubicBezTo>
                    <a:pt x="57" y="95"/>
                    <a:pt x="32" y="121"/>
                    <a:pt x="0" y="124"/>
                  </a:cubicBezTo>
                  <a:cubicBezTo>
                    <a:pt x="2" y="124"/>
                    <a:pt x="4" y="124"/>
                    <a:pt x="5" y="124"/>
                  </a:cubicBezTo>
                  <a:cubicBezTo>
                    <a:pt x="39" y="124"/>
                    <a:pt x="67" y="97"/>
                    <a:pt x="67" y="62"/>
                  </a:cubicBezTo>
                  <a:cubicBezTo>
                    <a:pt x="67" y="28"/>
                    <a:pt x="39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Freeform 201"/>
            <p:cNvSpPr/>
            <p:nvPr/>
          </p:nvSpPr>
          <p:spPr bwMode="auto">
            <a:xfrm>
              <a:off x="3667126" y="3173414"/>
              <a:ext cx="76200" cy="141288"/>
            </a:xfrm>
            <a:custGeom>
              <a:avLst/>
              <a:gdLst>
                <a:gd name="T0" fmla="*/ 3 w 38"/>
                <a:gd name="T1" fmla="*/ 0 h 70"/>
                <a:gd name="T2" fmla="*/ 0 w 38"/>
                <a:gd name="T3" fmla="*/ 0 h 70"/>
                <a:gd name="T4" fmla="*/ 32 w 38"/>
                <a:gd name="T5" fmla="*/ 35 h 70"/>
                <a:gd name="T6" fmla="*/ 0 w 38"/>
                <a:gd name="T7" fmla="*/ 70 h 70"/>
                <a:gd name="T8" fmla="*/ 3 w 38"/>
                <a:gd name="T9" fmla="*/ 70 h 70"/>
                <a:gd name="T10" fmla="*/ 38 w 38"/>
                <a:gd name="T11" fmla="*/ 35 h 70"/>
                <a:gd name="T12" fmla="*/ 3 w 38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70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8" y="2"/>
                    <a:pt x="32" y="17"/>
                    <a:pt x="32" y="35"/>
                  </a:cubicBezTo>
                  <a:cubicBezTo>
                    <a:pt x="32" y="54"/>
                    <a:pt x="18" y="69"/>
                    <a:pt x="0" y="70"/>
                  </a:cubicBezTo>
                  <a:cubicBezTo>
                    <a:pt x="1" y="70"/>
                    <a:pt x="2" y="70"/>
                    <a:pt x="3" y="70"/>
                  </a:cubicBezTo>
                  <a:cubicBezTo>
                    <a:pt x="22" y="70"/>
                    <a:pt x="38" y="55"/>
                    <a:pt x="38" y="35"/>
                  </a:cubicBezTo>
                  <a:cubicBezTo>
                    <a:pt x="38" y="16"/>
                    <a:pt x="2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202"/>
            <p:cNvSpPr>
              <a:spLocks noEditPoints="1"/>
            </p:cNvSpPr>
            <p:nvPr/>
          </p:nvSpPr>
          <p:spPr bwMode="auto">
            <a:xfrm>
              <a:off x="10520363" y="3059114"/>
              <a:ext cx="395288" cy="368300"/>
            </a:xfrm>
            <a:custGeom>
              <a:avLst/>
              <a:gdLst>
                <a:gd name="T0" fmla="*/ 184 w 196"/>
                <a:gd name="T1" fmla="*/ 53 h 183"/>
                <a:gd name="T2" fmla="*/ 184 w 196"/>
                <a:gd name="T3" fmla="*/ 49 h 183"/>
                <a:gd name="T4" fmla="*/ 135 w 196"/>
                <a:gd name="T5" fmla="*/ 32 h 183"/>
                <a:gd name="T6" fmla="*/ 17 w 196"/>
                <a:gd name="T7" fmla="*/ 0 h 183"/>
                <a:gd name="T8" fmla="*/ 4 w 196"/>
                <a:gd name="T9" fmla="*/ 1 h 183"/>
                <a:gd name="T10" fmla="*/ 5 w 196"/>
                <a:gd name="T11" fmla="*/ 183 h 183"/>
                <a:gd name="T12" fmla="*/ 22 w 196"/>
                <a:gd name="T13" fmla="*/ 183 h 183"/>
                <a:gd name="T14" fmla="*/ 175 w 196"/>
                <a:gd name="T15" fmla="*/ 150 h 183"/>
                <a:gd name="T16" fmla="*/ 189 w 196"/>
                <a:gd name="T17" fmla="*/ 180 h 183"/>
                <a:gd name="T18" fmla="*/ 191 w 196"/>
                <a:gd name="T19" fmla="*/ 57 h 183"/>
                <a:gd name="T20" fmla="*/ 7 w 196"/>
                <a:gd name="T21" fmla="*/ 167 h 183"/>
                <a:gd name="T22" fmla="*/ 14 w 196"/>
                <a:gd name="T23" fmla="*/ 163 h 183"/>
                <a:gd name="T24" fmla="*/ 14 w 196"/>
                <a:gd name="T25" fmla="*/ 154 h 183"/>
                <a:gd name="T26" fmla="*/ 7 w 196"/>
                <a:gd name="T27" fmla="*/ 150 h 183"/>
                <a:gd name="T28" fmla="*/ 17 w 196"/>
                <a:gd name="T29" fmla="*/ 145 h 183"/>
                <a:gd name="T30" fmla="*/ 4 w 196"/>
                <a:gd name="T31" fmla="*/ 132 h 183"/>
                <a:gd name="T32" fmla="*/ 14 w 196"/>
                <a:gd name="T33" fmla="*/ 137 h 183"/>
                <a:gd name="T34" fmla="*/ 7 w 196"/>
                <a:gd name="T35" fmla="*/ 115 h 183"/>
                <a:gd name="T36" fmla="*/ 14 w 196"/>
                <a:gd name="T37" fmla="*/ 110 h 183"/>
                <a:gd name="T38" fmla="*/ 14 w 196"/>
                <a:gd name="T39" fmla="*/ 102 h 183"/>
                <a:gd name="T40" fmla="*/ 7 w 196"/>
                <a:gd name="T41" fmla="*/ 89 h 183"/>
                <a:gd name="T42" fmla="*/ 7 w 196"/>
                <a:gd name="T43" fmla="*/ 97 h 183"/>
                <a:gd name="T44" fmla="*/ 4 w 196"/>
                <a:gd name="T45" fmla="*/ 80 h 183"/>
                <a:gd name="T46" fmla="*/ 14 w 196"/>
                <a:gd name="T47" fmla="*/ 84 h 183"/>
                <a:gd name="T48" fmla="*/ 17 w 196"/>
                <a:gd name="T49" fmla="*/ 67 h 183"/>
                <a:gd name="T50" fmla="*/ 14 w 196"/>
                <a:gd name="T51" fmla="*/ 58 h 183"/>
                <a:gd name="T52" fmla="*/ 14 w 196"/>
                <a:gd name="T53" fmla="*/ 49 h 183"/>
                <a:gd name="T54" fmla="*/ 7 w 196"/>
                <a:gd name="T55" fmla="*/ 36 h 183"/>
                <a:gd name="T56" fmla="*/ 7 w 196"/>
                <a:gd name="T57" fmla="*/ 45 h 183"/>
                <a:gd name="T58" fmla="*/ 4 w 196"/>
                <a:gd name="T59" fmla="*/ 27 h 183"/>
                <a:gd name="T60" fmla="*/ 14 w 196"/>
                <a:gd name="T61" fmla="*/ 32 h 183"/>
                <a:gd name="T62" fmla="*/ 7 w 196"/>
                <a:gd name="T63" fmla="*/ 10 h 183"/>
                <a:gd name="T64" fmla="*/ 169 w 196"/>
                <a:gd name="T65" fmla="*/ 46 h 183"/>
                <a:gd name="T66" fmla="*/ 160 w 196"/>
                <a:gd name="T67" fmla="*/ 46 h 183"/>
                <a:gd name="T68" fmla="*/ 155 w 196"/>
                <a:gd name="T69" fmla="*/ 53 h 183"/>
                <a:gd name="T70" fmla="*/ 151 w 196"/>
                <a:gd name="T71" fmla="*/ 42 h 183"/>
                <a:gd name="T72" fmla="*/ 175 w 196"/>
                <a:gd name="T73" fmla="*/ 47 h 183"/>
                <a:gd name="T74" fmla="*/ 170 w 196"/>
                <a:gd name="T75" fmla="*/ 137 h 183"/>
                <a:gd name="T76" fmla="*/ 26 w 196"/>
                <a:gd name="T77" fmla="*/ 41 h 183"/>
                <a:gd name="T78" fmla="*/ 141 w 196"/>
                <a:gd name="T79" fmla="*/ 46 h 183"/>
                <a:gd name="T80" fmla="*/ 135 w 196"/>
                <a:gd name="T81" fmla="*/ 61 h 183"/>
                <a:gd name="T82" fmla="*/ 189 w 196"/>
                <a:gd name="T83" fmla="*/ 176 h 183"/>
                <a:gd name="T84" fmla="*/ 189 w 196"/>
                <a:gd name="T85" fmla="*/ 167 h 183"/>
                <a:gd name="T86" fmla="*/ 182 w 196"/>
                <a:gd name="T87" fmla="*/ 163 h 183"/>
                <a:gd name="T88" fmla="*/ 192 w 196"/>
                <a:gd name="T89" fmla="*/ 159 h 183"/>
                <a:gd name="T90" fmla="*/ 179 w 196"/>
                <a:gd name="T91" fmla="*/ 145 h 183"/>
                <a:gd name="T92" fmla="*/ 189 w 196"/>
                <a:gd name="T93" fmla="*/ 150 h 183"/>
                <a:gd name="T94" fmla="*/ 182 w 196"/>
                <a:gd name="T95" fmla="*/ 128 h 183"/>
                <a:gd name="T96" fmla="*/ 189 w 196"/>
                <a:gd name="T97" fmla="*/ 124 h 183"/>
                <a:gd name="T98" fmla="*/ 189 w 196"/>
                <a:gd name="T99" fmla="*/ 115 h 183"/>
                <a:gd name="T100" fmla="*/ 182 w 196"/>
                <a:gd name="T101" fmla="*/ 110 h 183"/>
                <a:gd name="T102" fmla="*/ 192 w 196"/>
                <a:gd name="T103" fmla="*/ 106 h 183"/>
                <a:gd name="T104" fmla="*/ 179 w 196"/>
                <a:gd name="T105" fmla="*/ 93 h 183"/>
                <a:gd name="T106" fmla="*/ 189 w 196"/>
                <a:gd name="T107" fmla="*/ 97 h 183"/>
                <a:gd name="T108" fmla="*/ 182 w 196"/>
                <a:gd name="T109" fmla="*/ 76 h 183"/>
                <a:gd name="T110" fmla="*/ 189 w 196"/>
                <a:gd name="T111" fmla="*/ 71 h 183"/>
                <a:gd name="T112" fmla="*/ 189 w 196"/>
                <a:gd name="T113" fmla="*/ 6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83">
                  <a:moveTo>
                    <a:pt x="191" y="57"/>
                  </a:moveTo>
                  <a:cubicBezTo>
                    <a:pt x="191" y="57"/>
                    <a:pt x="191" y="57"/>
                    <a:pt x="191" y="57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4" y="54"/>
                    <a:pt x="182" y="56"/>
                    <a:pt x="179" y="56"/>
                  </a:cubicBezTo>
                  <a:cubicBezTo>
                    <a:pt x="179" y="55"/>
                    <a:pt x="179" y="55"/>
                    <a:pt x="179" y="54"/>
                  </a:cubicBezTo>
                  <a:cubicBezTo>
                    <a:pt x="179" y="51"/>
                    <a:pt x="180" y="49"/>
                    <a:pt x="182" y="49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2"/>
                    <a:pt x="22" y="30"/>
                    <a:pt x="22" y="2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4"/>
                    <a:pt x="16" y="6"/>
                    <a:pt x="1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4" y="4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1"/>
                    <a:pt x="6" y="180"/>
                    <a:pt x="7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5" y="180"/>
                    <a:pt x="16" y="181"/>
                    <a:pt x="17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7"/>
                    <a:pt x="24" y="145"/>
                    <a:pt x="26" y="145"/>
                  </a:cubicBezTo>
                  <a:cubicBezTo>
                    <a:pt x="170" y="145"/>
                    <a:pt x="170" y="145"/>
                    <a:pt x="170" y="145"/>
                  </a:cubicBezTo>
                  <a:cubicBezTo>
                    <a:pt x="173" y="145"/>
                    <a:pt x="175" y="147"/>
                    <a:pt x="175" y="150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0" y="181"/>
                    <a:pt x="181" y="180"/>
                    <a:pt x="182" y="180"/>
                  </a:cubicBezTo>
                  <a:cubicBezTo>
                    <a:pt x="189" y="180"/>
                    <a:pt x="189" y="180"/>
                    <a:pt x="189" y="180"/>
                  </a:cubicBezTo>
                  <a:cubicBezTo>
                    <a:pt x="190" y="180"/>
                    <a:pt x="191" y="181"/>
                    <a:pt x="192" y="183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6" y="62"/>
                    <a:pt x="196" y="62"/>
                    <a:pt x="196" y="62"/>
                  </a:cubicBezTo>
                  <a:lnTo>
                    <a:pt x="191" y="57"/>
                  </a:lnTo>
                  <a:close/>
                  <a:moveTo>
                    <a:pt x="14" y="176"/>
                  </a:moveTo>
                  <a:cubicBezTo>
                    <a:pt x="7" y="176"/>
                    <a:pt x="7" y="176"/>
                    <a:pt x="7" y="176"/>
                  </a:cubicBezTo>
                  <a:cubicBezTo>
                    <a:pt x="6" y="176"/>
                    <a:pt x="4" y="174"/>
                    <a:pt x="4" y="172"/>
                  </a:cubicBezTo>
                  <a:cubicBezTo>
                    <a:pt x="4" y="169"/>
                    <a:pt x="6" y="167"/>
                    <a:pt x="7" y="167"/>
                  </a:cubicBezTo>
                  <a:cubicBezTo>
                    <a:pt x="14" y="167"/>
                    <a:pt x="14" y="167"/>
                    <a:pt x="14" y="167"/>
                  </a:cubicBezTo>
                  <a:cubicBezTo>
                    <a:pt x="16" y="167"/>
                    <a:pt x="17" y="169"/>
                    <a:pt x="17" y="172"/>
                  </a:cubicBezTo>
                  <a:cubicBezTo>
                    <a:pt x="17" y="174"/>
                    <a:pt x="16" y="176"/>
                    <a:pt x="14" y="176"/>
                  </a:cubicBezTo>
                  <a:close/>
                  <a:moveTo>
                    <a:pt x="14" y="163"/>
                  </a:move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4" y="161"/>
                    <a:pt x="4" y="159"/>
                  </a:cubicBezTo>
                  <a:cubicBezTo>
                    <a:pt x="4" y="156"/>
                    <a:pt x="6" y="154"/>
                    <a:pt x="7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6" y="154"/>
                    <a:pt x="17" y="156"/>
                    <a:pt x="17" y="159"/>
                  </a:cubicBezTo>
                  <a:cubicBezTo>
                    <a:pt x="17" y="161"/>
                    <a:pt x="16" y="163"/>
                    <a:pt x="14" y="163"/>
                  </a:cubicBezTo>
                  <a:close/>
                  <a:moveTo>
                    <a:pt x="14" y="150"/>
                  </a:moveTo>
                  <a:cubicBezTo>
                    <a:pt x="7" y="150"/>
                    <a:pt x="7" y="150"/>
                    <a:pt x="7" y="150"/>
                  </a:cubicBezTo>
                  <a:cubicBezTo>
                    <a:pt x="6" y="150"/>
                    <a:pt x="4" y="148"/>
                    <a:pt x="4" y="145"/>
                  </a:cubicBezTo>
                  <a:cubicBezTo>
                    <a:pt x="4" y="143"/>
                    <a:pt x="6" y="141"/>
                    <a:pt x="7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6" y="141"/>
                    <a:pt x="17" y="143"/>
                    <a:pt x="17" y="145"/>
                  </a:cubicBezTo>
                  <a:cubicBezTo>
                    <a:pt x="17" y="148"/>
                    <a:pt x="16" y="150"/>
                    <a:pt x="14" y="150"/>
                  </a:cubicBezTo>
                  <a:close/>
                  <a:moveTo>
                    <a:pt x="14" y="137"/>
                  </a:moveTo>
                  <a:cubicBezTo>
                    <a:pt x="7" y="137"/>
                    <a:pt x="7" y="137"/>
                    <a:pt x="7" y="137"/>
                  </a:cubicBezTo>
                  <a:cubicBezTo>
                    <a:pt x="6" y="137"/>
                    <a:pt x="4" y="135"/>
                    <a:pt x="4" y="132"/>
                  </a:cubicBezTo>
                  <a:cubicBezTo>
                    <a:pt x="4" y="130"/>
                    <a:pt x="6" y="128"/>
                    <a:pt x="7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6" y="128"/>
                    <a:pt x="17" y="130"/>
                    <a:pt x="17" y="132"/>
                  </a:cubicBezTo>
                  <a:cubicBezTo>
                    <a:pt x="17" y="135"/>
                    <a:pt x="16" y="137"/>
                    <a:pt x="14" y="137"/>
                  </a:cubicBezTo>
                  <a:close/>
                  <a:moveTo>
                    <a:pt x="14" y="124"/>
                  </a:moveTo>
                  <a:cubicBezTo>
                    <a:pt x="7" y="124"/>
                    <a:pt x="7" y="124"/>
                    <a:pt x="7" y="124"/>
                  </a:cubicBezTo>
                  <a:cubicBezTo>
                    <a:pt x="6" y="124"/>
                    <a:pt x="4" y="122"/>
                    <a:pt x="4" y="119"/>
                  </a:cubicBezTo>
                  <a:cubicBezTo>
                    <a:pt x="4" y="117"/>
                    <a:pt x="6" y="115"/>
                    <a:pt x="7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6" y="115"/>
                    <a:pt x="17" y="117"/>
                    <a:pt x="17" y="119"/>
                  </a:cubicBezTo>
                  <a:cubicBezTo>
                    <a:pt x="17" y="122"/>
                    <a:pt x="16" y="124"/>
                    <a:pt x="14" y="124"/>
                  </a:cubicBezTo>
                  <a:close/>
                  <a:moveTo>
                    <a:pt x="14" y="110"/>
                  </a:moveTo>
                  <a:cubicBezTo>
                    <a:pt x="7" y="110"/>
                    <a:pt x="7" y="110"/>
                    <a:pt x="7" y="110"/>
                  </a:cubicBezTo>
                  <a:cubicBezTo>
                    <a:pt x="6" y="110"/>
                    <a:pt x="4" y="109"/>
                    <a:pt x="4" y="106"/>
                  </a:cubicBezTo>
                  <a:cubicBezTo>
                    <a:pt x="4" y="104"/>
                    <a:pt x="6" y="102"/>
                    <a:pt x="7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6" y="102"/>
                    <a:pt x="17" y="104"/>
                    <a:pt x="17" y="106"/>
                  </a:cubicBezTo>
                  <a:cubicBezTo>
                    <a:pt x="17" y="109"/>
                    <a:pt x="16" y="110"/>
                    <a:pt x="14" y="110"/>
                  </a:cubicBezTo>
                  <a:close/>
                  <a:moveTo>
                    <a:pt x="4" y="93"/>
                  </a:moveTo>
                  <a:cubicBezTo>
                    <a:pt x="4" y="91"/>
                    <a:pt x="6" y="89"/>
                    <a:pt x="7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6" y="89"/>
                    <a:pt x="17" y="91"/>
                    <a:pt x="17" y="93"/>
                  </a:cubicBezTo>
                  <a:cubicBezTo>
                    <a:pt x="17" y="95"/>
                    <a:pt x="16" y="97"/>
                    <a:pt x="14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6" y="97"/>
                    <a:pt x="4" y="95"/>
                    <a:pt x="4" y="93"/>
                  </a:cubicBezTo>
                  <a:close/>
                  <a:moveTo>
                    <a:pt x="14" y="84"/>
                  </a:moveTo>
                  <a:cubicBezTo>
                    <a:pt x="7" y="84"/>
                    <a:pt x="7" y="84"/>
                    <a:pt x="7" y="84"/>
                  </a:cubicBezTo>
                  <a:cubicBezTo>
                    <a:pt x="6" y="84"/>
                    <a:pt x="4" y="82"/>
                    <a:pt x="4" y="80"/>
                  </a:cubicBezTo>
                  <a:cubicBezTo>
                    <a:pt x="4" y="77"/>
                    <a:pt x="6" y="76"/>
                    <a:pt x="7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7"/>
                    <a:pt x="17" y="80"/>
                  </a:cubicBezTo>
                  <a:cubicBezTo>
                    <a:pt x="17" y="82"/>
                    <a:pt x="16" y="84"/>
                    <a:pt x="14" y="84"/>
                  </a:cubicBezTo>
                  <a:close/>
                  <a:moveTo>
                    <a:pt x="4" y="67"/>
                  </a:moveTo>
                  <a:cubicBezTo>
                    <a:pt x="4" y="64"/>
                    <a:pt x="6" y="62"/>
                    <a:pt x="7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7" y="64"/>
                    <a:pt x="17" y="67"/>
                  </a:cubicBezTo>
                  <a:cubicBezTo>
                    <a:pt x="17" y="69"/>
                    <a:pt x="16" y="71"/>
                    <a:pt x="14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4" y="69"/>
                    <a:pt x="4" y="67"/>
                  </a:cubicBezTo>
                  <a:close/>
                  <a:moveTo>
                    <a:pt x="14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6" y="58"/>
                    <a:pt x="4" y="56"/>
                    <a:pt x="4" y="54"/>
                  </a:cubicBezTo>
                  <a:cubicBezTo>
                    <a:pt x="4" y="51"/>
                    <a:pt x="6" y="49"/>
                    <a:pt x="7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49"/>
                    <a:pt x="17" y="51"/>
                    <a:pt x="17" y="54"/>
                  </a:cubicBezTo>
                  <a:cubicBezTo>
                    <a:pt x="17" y="56"/>
                    <a:pt x="16" y="58"/>
                    <a:pt x="14" y="58"/>
                  </a:cubicBezTo>
                  <a:close/>
                  <a:moveTo>
                    <a:pt x="4" y="41"/>
                  </a:moveTo>
                  <a:cubicBezTo>
                    <a:pt x="4" y="38"/>
                    <a:pt x="6" y="36"/>
                    <a:pt x="7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6" y="36"/>
                    <a:pt x="17" y="38"/>
                    <a:pt x="17" y="41"/>
                  </a:cubicBezTo>
                  <a:cubicBezTo>
                    <a:pt x="17" y="43"/>
                    <a:pt x="16" y="45"/>
                    <a:pt x="14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4" y="43"/>
                    <a:pt x="4" y="41"/>
                  </a:cubicBezTo>
                  <a:close/>
                  <a:moveTo>
                    <a:pt x="14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4" y="30"/>
                    <a:pt x="4" y="27"/>
                  </a:cubicBezTo>
                  <a:cubicBezTo>
                    <a:pt x="4" y="25"/>
                    <a:pt x="6" y="23"/>
                    <a:pt x="7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3"/>
                    <a:pt x="17" y="25"/>
                    <a:pt x="17" y="27"/>
                  </a:cubicBezTo>
                  <a:cubicBezTo>
                    <a:pt x="17" y="30"/>
                    <a:pt x="16" y="32"/>
                    <a:pt x="14" y="32"/>
                  </a:cubicBezTo>
                  <a:close/>
                  <a:moveTo>
                    <a:pt x="14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4" y="17"/>
                    <a:pt x="4" y="14"/>
                  </a:cubicBezTo>
                  <a:cubicBezTo>
                    <a:pt x="4" y="12"/>
                    <a:pt x="6" y="10"/>
                    <a:pt x="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0"/>
                    <a:pt x="17" y="12"/>
                    <a:pt x="17" y="14"/>
                  </a:cubicBezTo>
                  <a:cubicBezTo>
                    <a:pt x="17" y="17"/>
                    <a:pt x="16" y="19"/>
                    <a:pt x="14" y="19"/>
                  </a:cubicBezTo>
                  <a:close/>
                  <a:moveTo>
                    <a:pt x="169" y="46"/>
                  </a:moveTo>
                  <a:cubicBezTo>
                    <a:pt x="169" y="53"/>
                    <a:pt x="169" y="53"/>
                    <a:pt x="169" y="53"/>
                  </a:cubicBezTo>
                  <a:cubicBezTo>
                    <a:pt x="169" y="55"/>
                    <a:pt x="167" y="56"/>
                    <a:pt x="165" y="56"/>
                  </a:cubicBezTo>
                  <a:cubicBezTo>
                    <a:pt x="162" y="56"/>
                    <a:pt x="160" y="55"/>
                    <a:pt x="160" y="53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4"/>
                    <a:pt x="162" y="42"/>
                    <a:pt x="165" y="42"/>
                  </a:cubicBezTo>
                  <a:cubicBezTo>
                    <a:pt x="167" y="42"/>
                    <a:pt x="169" y="44"/>
                    <a:pt x="169" y="46"/>
                  </a:cubicBezTo>
                  <a:close/>
                  <a:moveTo>
                    <a:pt x="155" y="46"/>
                  </a:moveTo>
                  <a:cubicBezTo>
                    <a:pt x="155" y="53"/>
                    <a:pt x="155" y="53"/>
                    <a:pt x="155" y="53"/>
                  </a:cubicBezTo>
                  <a:cubicBezTo>
                    <a:pt x="155" y="55"/>
                    <a:pt x="153" y="56"/>
                    <a:pt x="151" y="56"/>
                  </a:cubicBezTo>
                  <a:cubicBezTo>
                    <a:pt x="148" y="56"/>
                    <a:pt x="146" y="55"/>
                    <a:pt x="146" y="53"/>
                  </a:cubicBezTo>
                  <a:cubicBezTo>
                    <a:pt x="146" y="46"/>
                    <a:pt x="146" y="46"/>
                    <a:pt x="146" y="46"/>
                  </a:cubicBezTo>
                  <a:cubicBezTo>
                    <a:pt x="146" y="44"/>
                    <a:pt x="148" y="42"/>
                    <a:pt x="151" y="42"/>
                  </a:cubicBezTo>
                  <a:cubicBezTo>
                    <a:pt x="153" y="42"/>
                    <a:pt x="155" y="44"/>
                    <a:pt x="155" y="46"/>
                  </a:cubicBezTo>
                  <a:close/>
                  <a:moveTo>
                    <a:pt x="174" y="46"/>
                  </a:move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5" y="46"/>
                    <a:pt x="175" y="47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4" y="54"/>
                    <a:pt x="174" y="53"/>
                    <a:pt x="174" y="53"/>
                  </a:cubicBezTo>
                  <a:lnTo>
                    <a:pt x="174" y="46"/>
                  </a:lnTo>
                  <a:close/>
                  <a:moveTo>
                    <a:pt x="170" y="137"/>
                  </a:moveTo>
                  <a:cubicBezTo>
                    <a:pt x="26" y="137"/>
                    <a:pt x="26" y="137"/>
                    <a:pt x="26" y="137"/>
                  </a:cubicBezTo>
                  <a:cubicBezTo>
                    <a:pt x="24" y="137"/>
                    <a:pt x="22" y="134"/>
                    <a:pt x="22" y="131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3"/>
                    <a:pt x="24" y="41"/>
                    <a:pt x="26" y="41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9" y="42"/>
                    <a:pt x="141" y="44"/>
                    <a:pt x="141" y="46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41" y="55"/>
                    <a:pt x="139" y="56"/>
                    <a:pt x="136" y="56"/>
                  </a:cubicBezTo>
                  <a:cubicBezTo>
                    <a:pt x="136" y="56"/>
                    <a:pt x="136" y="56"/>
                    <a:pt x="135" y="56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5" y="134"/>
                    <a:pt x="173" y="137"/>
                    <a:pt x="170" y="137"/>
                  </a:cubicBezTo>
                  <a:close/>
                  <a:moveTo>
                    <a:pt x="189" y="176"/>
                  </a:moveTo>
                  <a:cubicBezTo>
                    <a:pt x="182" y="176"/>
                    <a:pt x="182" y="176"/>
                    <a:pt x="182" y="176"/>
                  </a:cubicBezTo>
                  <a:cubicBezTo>
                    <a:pt x="180" y="176"/>
                    <a:pt x="179" y="174"/>
                    <a:pt x="179" y="172"/>
                  </a:cubicBezTo>
                  <a:cubicBezTo>
                    <a:pt x="179" y="169"/>
                    <a:pt x="180" y="167"/>
                    <a:pt x="182" y="167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1" y="167"/>
                    <a:pt x="192" y="169"/>
                    <a:pt x="192" y="172"/>
                  </a:cubicBezTo>
                  <a:cubicBezTo>
                    <a:pt x="192" y="174"/>
                    <a:pt x="191" y="176"/>
                    <a:pt x="189" y="176"/>
                  </a:cubicBezTo>
                  <a:close/>
                  <a:moveTo>
                    <a:pt x="189" y="163"/>
                  </a:moveTo>
                  <a:cubicBezTo>
                    <a:pt x="182" y="163"/>
                    <a:pt x="182" y="163"/>
                    <a:pt x="182" y="163"/>
                  </a:cubicBezTo>
                  <a:cubicBezTo>
                    <a:pt x="180" y="163"/>
                    <a:pt x="179" y="161"/>
                    <a:pt x="179" y="159"/>
                  </a:cubicBezTo>
                  <a:cubicBezTo>
                    <a:pt x="179" y="156"/>
                    <a:pt x="180" y="154"/>
                    <a:pt x="182" y="154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91" y="154"/>
                    <a:pt x="192" y="156"/>
                    <a:pt x="192" y="159"/>
                  </a:cubicBezTo>
                  <a:cubicBezTo>
                    <a:pt x="192" y="161"/>
                    <a:pt x="191" y="163"/>
                    <a:pt x="189" y="163"/>
                  </a:cubicBezTo>
                  <a:close/>
                  <a:moveTo>
                    <a:pt x="189" y="150"/>
                  </a:moveTo>
                  <a:cubicBezTo>
                    <a:pt x="182" y="150"/>
                    <a:pt x="182" y="150"/>
                    <a:pt x="182" y="150"/>
                  </a:cubicBezTo>
                  <a:cubicBezTo>
                    <a:pt x="180" y="150"/>
                    <a:pt x="179" y="148"/>
                    <a:pt x="179" y="145"/>
                  </a:cubicBezTo>
                  <a:cubicBezTo>
                    <a:pt x="179" y="143"/>
                    <a:pt x="180" y="141"/>
                    <a:pt x="182" y="141"/>
                  </a:cubicBezTo>
                  <a:cubicBezTo>
                    <a:pt x="189" y="141"/>
                    <a:pt x="189" y="141"/>
                    <a:pt x="189" y="141"/>
                  </a:cubicBezTo>
                  <a:cubicBezTo>
                    <a:pt x="191" y="141"/>
                    <a:pt x="192" y="143"/>
                    <a:pt x="192" y="145"/>
                  </a:cubicBezTo>
                  <a:cubicBezTo>
                    <a:pt x="192" y="148"/>
                    <a:pt x="191" y="150"/>
                    <a:pt x="189" y="150"/>
                  </a:cubicBezTo>
                  <a:close/>
                  <a:moveTo>
                    <a:pt x="189" y="137"/>
                  </a:moveTo>
                  <a:cubicBezTo>
                    <a:pt x="182" y="137"/>
                    <a:pt x="182" y="137"/>
                    <a:pt x="182" y="137"/>
                  </a:cubicBezTo>
                  <a:cubicBezTo>
                    <a:pt x="180" y="137"/>
                    <a:pt x="179" y="135"/>
                    <a:pt x="179" y="132"/>
                  </a:cubicBezTo>
                  <a:cubicBezTo>
                    <a:pt x="179" y="130"/>
                    <a:pt x="180" y="128"/>
                    <a:pt x="182" y="128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91" y="128"/>
                    <a:pt x="192" y="130"/>
                    <a:pt x="192" y="132"/>
                  </a:cubicBezTo>
                  <a:cubicBezTo>
                    <a:pt x="192" y="135"/>
                    <a:pt x="191" y="137"/>
                    <a:pt x="189" y="137"/>
                  </a:cubicBezTo>
                  <a:close/>
                  <a:moveTo>
                    <a:pt x="189" y="124"/>
                  </a:moveTo>
                  <a:cubicBezTo>
                    <a:pt x="182" y="124"/>
                    <a:pt x="182" y="124"/>
                    <a:pt x="182" y="124"/>
                  </a:cubicBezTo>
                  <a:cubicBezTo>
                    <a:pt x="180" y="124"/>
                    <a:pt x="179" y="122"/>
                    <a:pt x="179" y="119"/>
                  </a:cubicBezTo>
                  <a:cubicBezTo>
                    <a:pt x="179" y="117"/>
                    <a:pt x="180" y="115"/>
                    <a:pt x="182" y="115"/>
                  </a:cubicBezTo>
                  <a:cubicBezTo>
                    <a:pt x="189" y="115"/>
                    <a:pt x="189" y="115"/>
                    <a:pt x="189" y="115"/>
                  </a:cubicBezTo>
                  <a:cubicBezTo>
                    <a:pt x="191" y="115"/>
                    <a:pt x="192" y="117"/>
                    <a:pt x="192" y="119"/>
                  </a:cubicBezTo>
                  <a:cubicBezTo>
                    <a:pt x="192" y="122"/>
                    <a:pt x="191" y="124"/>
                    <a:pt x="189" y="124"/>
                  </a:cubicBezTo>
                  <a:close/>
                  <a:moveTo>
                    <a:pt x="189" y="110"/>
                  </a:moveTo>
                  <a:cubicBezTo>
                    <a:pt x="182" y="110"/>
                    <a:pt x="182" y="110"/>
                    <a:pt x="182" y="110"/>
                  </a:cubicBezTo>
                  <a:cubicBezTo>
                    <a:pt x="180" y="110"/>
                    <a:pt x="179" y="109"/>
                    <a:pt x="179" y="106"/>
                  </a:cubicBezTo>
                  <a:cubicBezTo>
                    <a:pt x="179" y="104"/>
                    <a:pt x="180" y="102"/>
                    <a:pt x="182" y="102"/>
                  </a:cubicBezTo>
                  <a:cubicBezTo>
                    <a:pt x="189" y="102"/>
                    <a:pt x="189" y="102"/>
                    <a:pt x="189" y="102"/>
                  </a:cubicBezTo>
                  <a:cubicBezTo>
                    <a:pt x="191" y="102"/>
                    <a:pt x="192" y="104"/>
                    <a:pt x="192" y="106"/>
                  </a:cubicBezTo>
                  <a:cubicBezTo>
                    <a:pt x="192" y="109"/>
                    <a:pt x="191" y="110"/>
                    <a:pt x="189" y="110"/>
                  </a:cubicBezTo>
                  <a:close/>
                  <a:moveTo>
                    <a:pt x="189" y="97"/>
                  </a:moveTo>
                  <a:cubicBezTo>
                    <a:pt x="182" y="97"/>
                    <a:pt x="182" y="97"/>
                    <a:pt x="182" y="97"/>
                  </a:cubicBezTo>
                  <a:cubicBezTo>
                    <a:pt x="180" y="97"/>
                    <a:pt x="179" y="95"/>
                    <a:pt x="179" y="93"/>
                  </a:cubicBezTo>
                  <a:cubicBezTo>
                    <a:pt x="179" y="91"/>
                    <a:pt x="180" y="89"/>
                    <a:pt x="182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1" y="89"/>
                    <a:pt x="192" y="91"/>
                    <a:pt x="192" y="93"/>
                  </a:cubicBezTo>
                  <a:cubicBezTo>
                    <a:pt x="192" y="95"/>
                    <a:pt x="191" y="97"/>
                    <a:pt x="189" y="97"/>
                  </a:cubicBezTo>
                  <a:close/>
                  <a:moveTo>
                    <a:pt x="189" y="84"/>
                  </a:moveTo>
                  <a:cubicBezTo>
                    <a:pt x="182" y="84"/>
                    <a:pt x="182" y="84"/>
                    <a:pt x="182" y="84"/>
                  </a:cubicBezTo>
                  <a:cubicBezTo>
                    <a:pt x="180" y="84"/>
                    <a:pt x="179" y="82"/>
                    <a:pt x="179" y="80"/>
                  </a:cubicBezTo>
                  <a:cubicBezTo>
                    <a:pt x="179" y="77"/>
                    <a:pt x="180" y="76"/>
                    <a:pt x="182" y="76"/>
                  </a:cubicBezTo>
                  <a:cubicBezTo>
                    <a:pt x="189" y="76"/>
                    <a:pt x="189" y="76"/>
                    <a:pt x="189" y="76"/>
                  </a:cubicBezTo>
                  <a:cubicBezTo>
                    <a:pt x="191" y="76"/>
                    <a:pt x="192" y="77"/>
                    <a:pt x="192" y="80"/>
                  </a:cubicBezTo>
                  <a:cubicBezTo>
                    <a:pt x="192" y="82"/>
                    <a:pt x="191" y="84"/>
                    <a:pt x="189" y="84"/>
                  </a:cubicBezTo>
                  <a:close/>
                  <a:moveTo>
                    <a:pt x="189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0" y="71"/>
                    <a:pt x="179" y="69"/>
                    <a:pt x="179" y="67"/>
                  </a:cubicBezTo>
                  <a:cubicBezTo>
                    <a:pt x="179" y="64"/>
                    <a:pt x="180" y="62"/>
                    <a:pt x="182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91" y="62"/>
                    <a:pt x="192" y="64"/>
                    <a:pt x="192" y="67"/>
                  </a:cubicBezTo>
                  <a:cubicBezTo>
                    <a:pt x="192" y="69"/>
                    <a:pt x="191" y="71"/>
                    <a:pt x="189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Freeform 203"/>
            <p:cNvSpPr/>
            <p:nvPr/>
          </p:nvSpPr>
          <p:spPr bwMode="auto">
            <a:xfrm>
              <a:off x="11225213" y="3616326"/>
              <a:ext cx="392113" cy="315913"/>
            </a:xfrm>
            <a:custGeom>
              <a:avLst/>
              <a:gdLst>
                <a:gd name="T0" fmla="*/ 195 w 195"/>
                <a:gd name="T1" fmla="*/ 115 h 157"/>
                <a:gd name="T2" fmla="*/ 189 w 195"/>
                <a:gd name="T3" fmla="*/ 110 h 157"/>
                <a:gd name="T4" fmla="*/ 101 w 195"/>
                <a:gd name="T5" fmla="*/ 80 h 157"/>
                <a:gd name="T6" fmla="*/ 116 w 195"/>
                <a:gd name="T7" fmla="*/ 48 h 157"/>
                <a:gd name="T8" fmla="*/ 119 w 195"/>
                <a:gd name="T9" fmla="*/ 47 h 157"/>
                <a:gd name="T10" fmla="*/ 122 w 195"/>
                <a:gd name="T11" fmla="*/ 43 h 157"/>
                <a:gd name="T12" fmla="*/ 122 w 195"/>
                <a:gd name="T13" fmla="*/ 5 h 157"/>
                <a:gd name="T14" fmla="*/ 116 w 195"/>
                <a:gd name="T15" fmla="*/ 0 h 157"/>
                <a:gd name="T16" fmla="*/ 77 w 195"/>
                <a:gd name="T17" fmla="*/ 0 h 157"/>
                <a:gd name="T18" fmla="*/ 73 w 195"/>
                <a:gd name="T19" fmla="*/ 5 h 157"/>
                <a:gd name="T20" fmla="*/ 77 w 195"/>
                <a:gd name="T21" fmla="*/ 47 h 157"/>
                <a:gd name="T22" fmla="*/ 79 w 195"/>
                <a:gd name="T23" fmla="*/ 48 h 157"/>
                <a:gd name="T24" fmla="*/ 94 w 195"/>
                <a:gd name="T25" fmla="*/ 80 h 157"/>
                <a:gd name="T26" fmla="*/ 5 w 195"/>
                <a:gd name="T27" fmla="*/ 110 h 157"/>
                <a:gd name="T28" fmla="*/ 5 w 195"/>
                <a:gd name="T29" fmla="*/ 110 h 157"/>
                <a:gd name="T30" fmla="*/ 3 w 195"/>
                <a:gd name="T31" fmla="*/ 110 h 157"/>
                <a:gd name="T32" fmla="*/ 2 w 195"/>
                <a:gd name="T33" fmla="*/ 111 h 157"/>
                <a:gd name="T34" fmla="*/ 1 w 195"/>
                <a:gd name="T35" fmla="*/ 113 h 157"/>
                <a:gd name="T36" fmla="*/ 0 w 195"/>
                <a:gd name="T37" fmla="*/ 142 h 157"/>
                <a:gd name="T38" fmla="*/ 0 w 195"/>
                <a:gd name="T39" fmla="*/ 153 h 157"/>
                <a:gd name="T40" fmla="*/ 1 w 195"/>
                <a:gd name="T41" fmla="*/ 154 h 157"/>
                <a:gd name="T42" fmla="*/ 2 w 195"/>
                <a:gd name="T43" fmla="*/ 156 h 157"/>
                <a:gd name="T44" fmla="*/ 3 w 195"/>
                <a:gd name="T45" fmla="*/ 157 h 157"/>
                <a:gd name="T46" fmla="*/ 5 w 195"/>
                <a:gd name="T47" fmla="*/ 157 h 157"/>
                <a:gd name="T48" fmla="*/ 43 w 195"/>
                <a:gd name="T49" fmla="*/ 157 h 157"/>
                <a:gd name="T50" fmla="*/ 43 w 195"/>
                <a:gd name="T51" fmla="*/ 157 h 157"/>
                <a:gd name="T52" fmla="*/ 45 w 195"/>
                <a:gd name="T53" fmla="*/ 157 h 157"/>
                <a:gd name="T54" fmla="*/ 47 w 195"/>
                <a:gd name="T55" fmla="*/ 156 h 157"/>
                <a:gd name="T56" fmla="*/ 48 w 195"/>
                <a:gd name="T57" fmla="*/ 154 h 157"/>
                <a:gd name="T58" fmla="*/ 48 w 195"/>
                <a:gd name="T59" fmla="*/ 152 h 157"/>
                <a:gd name="T60" fmla="*/ 48 w 195"/>
                <a:gd name="T61" fmla="*/ 115 h 157"/>
                <a:gd name="T62" fmla="*/ 48 w 195"/>
                <a:gd name="T63" fmla="*/ 113 h 157"/>
                <a:gd name="T64" fmla="*/ 47 w 195"/>
                <a:gd name="T65" fmla="*/ 111 h 157"/>
                <a:gd name="T66" fmla="*/ 45 w 195"/>
                <a:gd name="T67" fmla="*/ 110 h 157"/>
                <a:gd name="T68" fmla="*/ 43 w 195"/>
                <a:gd name="T69" fmla="*/ 110 h 157"/>
                <a:gd name="T70" fmla="*/ 32 w 195"/>
                <a:gd name="T71" fmla="*/ 110 h 157"/>
                <a:gd name="T72" fmla="*/ 94 w 195"/>
                <a:gd name="T73" fmla="*/ 110 h 157"/>
                <a:gd name="T74" fmla="*/ 73 w 195"/>
                <a:gd name="T75" fmla="*/ 115 h 157"/>
                <a:gd name="T76" fmla="*/ 73 w 195"/>
                <a:gd name="T77" fmla="*/ 141 h 157"/>
                <a:gd name="T78" fmla="*/ 73 w 195"/>
                <a:gd name="T79" fmla="*/ 152 h 157"/>
                <a:gd name="T80" fmla="*/ 73 w 195"/>
                <a:gd name="T81" fmla="*/ 153 h 157"/>
                <a:gd name="T82" fmla="*/ 77 w 195"/>
                <a:gd name="T83" fmla="*/ 157 h 157"/>
                <a:gd name="T84" fmla="*/ 116 w 195"/>
                <a:gd name="T85" fmla="*/ 157 h 157"/>
                <a:gd name="T86" fmla="*/ 121 w 195"/>
                <a:gd name="T87" fmla="*/ 153 h 157"/>
                <a:gd name="T88" fmla="*/ 122 w 195"/>
                <a:gd name="T89" fmla="*/ 152 h 157"/>
                <a:gd name="T90" fmla="*/ 122 w 195"/>
                <a:gd name="T91" fmla="*/ 151 h 157"/>
                <a:gd name="T92" fmla="*/ 122 w 195"/>
                <a:gd name="T93" fmla="*/ 140 h 157"/>
                <a:gd name="T94" fmla="*/ 116 w 195"/>
                <a:gd name="T95" fmla="*/ 110 h 157"/>
                <a:gd name="T96" fmla="*/ 101 w 195"/>
                <a:gd name="T97" fmla="*/ 86 h 157"/>
                <a:gd name="T98" fmla="*/ 152 w 195"/>
                <a:gd name="T99" fmla="*/ 110 h 157"/>
                <a:gd name="T100" fmla="*/ 146 w 195"/>
                <a:gd name="T101" fmla="*/ 115 h 157"/>
                <a:gd name="T102" fmla="*/ 146 w 195"/>
                <a:gd name="T103" fmla="*/ 153 h 157"/>
                <a:gd name="T104" fmla="*/ 148 w 195"/>
                <a:gd name="T105" fmla="*/ 156 h 157"/>
                <a:gd name="T106" fmla="*/ 152 w 195"/>
                <a:gd name="T107" fmla="*/ 157 h 157"/>
                <a:gd name="T108" fmla="*/ 191 w 195"/>
                <a:gd name="T109" fmla="*/ 157 h 157"/>
                <a:gd name="T110" fmla="*/ 195 w 195"/>
                <a:gd name="T111" fmla="*/ 153 h 157"/>
                <a:gd name="T112" fmla="*/ 195 w 195"/>
                <a:gd name="T113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5" h="157">
                  <a:moveTo>
                    <a:pt x="195" y="152"/>
                  </a:moveTo>
                  <a:cubicBezTo>
                    <a:pt x="195" y="115"/>
                    <a:pt x="195" y="115"/>
                    <a:pt x="195" y="115"/>
                  </a:cubicBezTo>
                  <a:cubicBezTo>
                    <a:pt x="195" y="113"/>
                    <a:pt x="194" y="112"/>
                    <a:pt x="193" y="111"/>
                  </a:cubicBezTo>
                  <a:cubicBezTo>
                    <a:pt x="192" y="110"/>
                    <a:pt x="191" y="110"/>
                    <a:pt x="189" y="110"/>
                  </a:cubicBezTo>
                  <a:cubicBezTo>
                    <a:pt x="174" y="110"/>
                    <a:pt x="174" y="110"/>
                    <a:pt x="174" y="110"/>
                  </a:cubicBezTo>
                  <a:cubicBezTo>
                    <a:pt x="157" y="92"/>
                    <a:pt x="131" y="81"/>
                    <a:pt x="101" y="80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7" y="48"/>
                    <a:pt x="118" y="48"/>
                    <a:pt x="118" y="47"/>
                  </a:cubicBezTo>
                  <a:cubicBezTo>
                    <a:pt x="118" y="47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3"/>
                  </a:cubicBezTo>
                  <a:cubicBezTo>
                    <a:pt x="121" y="43"/>
                    <a:pt x="122" y="43"/>
                    <a:pt x="122" y="43"/>
                  </a:cubicBezTo>
                  <a:cubicBezTo>
                    <a:pt x="122" y="43"/>
                    <a:pt x="122" y="43"/>
                    <a:pt x="122" y="42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3"/>
                    <a:pt x="121" y="2"/>
                    <a:pt x="119" y="1"/>
                  </a:cubicBezTo>
                  <a:cubicBezTo>
                    <a:pt x="118" y="0"/>
                    <a:pt x="117" y="0"/>
                    <a:pt x="116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1"/>
                    <a:pt x="73" y="3"/>
                    <a:pt x="73" y="5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5"/>
                    <a:pt x="75" y="46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7"/>
                    <a:pt x="78" y="48"/>
                    <a:pt x="79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64" y="81"/>
                    <a:pt x="38" y="92"/>
                    <a:pt x="21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0"/>
                    <a:pt x="4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2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2"/>
                    <a:pt x="1" y="112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4"/>
                    <a:pt x="0" y="115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4"/>
                    <a:pt x="0" y="154"/>
                    <a:pt x="1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5"/>
                    <a:pt x="1" y="155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3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5" y="157"/>
                    <a:pt x="5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6" y="156"/>
                    <a:pt x="47" y="156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5"/>
                    <a:pt x="48" y="155"/>
                    <a:pt x="48" y="154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8" y="153"/>
                    <a:pt x="48" y="15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4"/>
                    <a:pt x="48" y="113"/>
                    <a:pt x="48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2"/>
                    <a:pt x="47" y="112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6" y="111"/>
                    <a:pt x="46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4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47" y="96"/>
                    <a:pt x="69" y="87"/>
                    <a:pt x="94" y="86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6" y="110"/>
                    <a:pt x="73" y="112"/>
                    <a:pt x="73" y="115"/>
                  </a:cubicBezTo>
                  <a:cubicBezTo>
                    <a:pt x="73" y="140"/>
                    <a:pt x="73" y="140"/>
                    <a:pt x="73" y="140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2"/>
                    <a:pt x="73" y="153"/>
                    <a:pt x="73" y="153"/>
                  </a:cubicBezTo>
                  <a:cubicBezTo>
                    <a:pt x="73" y="153"/>
                    <a:pt x="73" y="153"/>
                    <a:pt x="74" y="153"/>
                  </a:cubicBezTo>
                  <a:cubicBezTo>
                    <a:pt x="74" y="155"/>
                    <a:pt x="75" y="157"/>
                    <a:pt x="77" y="157"/>
                  </a:cubicBezTo>
                  <a:cubicBezTo>
                    <a:pt x="77" y="157"/>
                    <a:pt x="78" y="157"/>
                    <a:pt x="79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7" y="157"/>
                    <a:pt x="117" y="157"/>
                    <a:pt x="118" y="157"/>
                  </a:cubicBezTo>
                  <a:cubicBezTo>
                    <a:pt x="120" y="157"/>
                    <a:pt x="121" y="155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2" y="153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112"/>
                    <a:pt x="119" y="110"/>
                    <a:pt x="116" y="110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26" y="87"/>
                    <a:pt x="148" y="96"/>
                    <a:pt x="163" y="110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50" y="110"/>
                    <a:pt x="149" y="110"/>
                    <a:pt x="148" y="111"/>
                  </a:cubicBezTo>
                  <a:cubicBezTo>
                    <a:pt x="147" y="112"/>
                    <a:pt x="146" y="113"/>
                    <a:pt x="146" y="115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2"/>
                    <a:pt x="146" y="153"/>
                    <a:pt x="146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4"/>
                    <a:pt x="147" y="155"/>
                    <a:pt x="148" y="156"/>
                  </a:cubicBezTo>
                  <a:cubicBezTo>
                    <a:pt x="149" y="157"/>
                    <a:pt x="149" y="157"/>
                    <a:pt x="150" y="157"/>
                  </a:cubicBezTo>
                  <a:cubicBezTo>
                    <a:pt x="151" y="157"/>
                    <a:pt x="151" y="157"/>
                    <a:pt x="152" y="157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90" y="157"/>
                    <a:pt x="191" y="157"/>
                    <a:pt x="191" y="157"/>
                  </a:cubicBezTo>
                  <a:cubicBezTo>
                    <a:pt x="192" y="157"/>
                    <a:pt x="193" y="156"/>
                    <a:pt x="193" y="156"/>
                  </a:cubicBezTo>
                  <a:cubicBezTo>
                    <a:pt x="194" y="155"/>
                    <a:pt x="194" y="154"/>
                    <a:pt x="195" y="153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5" y="153"/>
                    <a:pt x="195" y="152"/>
                    <a:pt x="195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Freeform 204"/>
            <p:cNvSpPr/>
            <p:nvPr/>
          </p:nvSpPr>
          <p:spPr bwMode="auto">
            <a:xfrm>
              <a:off x="9821863" y="3894139"/>
              <a:ext cx="49213" cy="50800"/>
            </a:xfrm>
            <a:custGeom>
              <a:avLst/>
              <a:gdLst>
                <a:gd name="T0" fmla="*/ 24 w 24"/>
                <a:gd name="T1" fmla="*/ 18 h 25"/>
                <a:gd name="T2" fmla="*/ 17 w 24"/>
                <a:gd name="T3" fmla="*/ 25 h 25"/>
                <a:gd name="T4" fmla="*/ 7 w 24"/>
                <a:gd name="T5" fmla="*/ 25 h 25"/>
                <a:gd name="T6" fmla="*/ 0 w 24"/>
                <a:gd name="T7" fmla="*/ 18 h 25"/>
                <a:gd name="T8" fmla="*/ 0 w 24"/>
                <a:gd name="T9" fmla="*/ 7 h 25"/>
                <a:gd name="T10" fmla="*/ 7 w 24"/>
                <a:gd name="T11" fmla="*/ 0 h 25"/>
                <a:gd name="T12" fmla="*/ 17 w 24"/>
                <a:gd name="T13" fmla="*/ 0 h 25"/>
                <a:gd name="T14" fmla="*/ 24 w 24"/>
                <a:gd name="T15" fmla="*/ 7 h 25"/>
                <a:gd name="T16" fmla="*/ 24 w 24"/>
                <a:gd name="T1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5">
                  <a:moveTo>
                    <a:pt x="24" y="18"/>
                  </a:moveTo>
                  <a:cubicBezTo>
                    <a:pt x="24" y="22"/>
                    <a:pt x="21" y="25"/>
                    <a:pt x="1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0"/>
                    <a:pt x="24" y="3"/>
                    <a:pt x="24" y="7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Freeform 206"/>
            <p:cNvSpPr/>
            <p:nvPr/>
          </p:nvSpPr>
          <p:spPr bwMode="auto">
            <a:xfrm>
              <a:off x="10137776" y="3894138"/>
              <a:ext cx="50800" cy="50800"/>
            </a:xfrm>
            <a:custGeom>
              <a:avLst/>
              <a:gdLst>
                <a:gd name="T0" fmla="*/ 25 w 25"/>
                <a:gd name="T1" fmla="*/ 18 h 25"/>
                <a:gd name="T2" fmla="*/ 18 w 25"/>
                <a:gd name="T3" fmla="*/ 25 h 25"/>
                <a:gd name="T4" fmla="*/ 7 w 25"/>
                <a:gd name="T5" fmla="*/ 25 h 25"/>
                <a:gd name="T6" fmla="*/ 0 w 25"/>
                <a:gd name="T7" fmla="*/ 18 h 25"/>
                <a:gd name="T8" fmla="*/ 0 w 25"/>
                <a:gd name="T9" fmla="*/ 7 h 25"/>
                <a:gd name="T10" fmla="*/ 7 w 25"/>
                <a:gd name="T11" fmla="*/ 0 h 25"/>
                <a:gd name="T12" fmla="*/ 18 w 25"/>
                <a:gd name="T13" fmla="*/ 0 h 25"/>
                <a:gd name="T14" fmla="*/ 25 w 25"/>
                <a:gd name="T15" fmla="*/ 7 h 25"/>
                <a:gd name="T16" fmla="*/ 25 w 25"/>
                <a:gd name="T1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25" y="18"/>
                  </a:moveTo>
                  <a:cubicBezTo>
                    <a:pt x="25" y="22"/>
                    <a:pt x="21" y="25"/>
                    <a:pt x="1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5" y="3"/>
                    <a:pt x="25" y="7"/>
                  </a:cubicBezTo>
                  <a:lnTo>
                    <a:pt x="2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Freeform 207"/>
            <p:cNvSpPr/>
            <p:nvPr/>
          </p:nvSpPr>
          <p:spPr bwMode="auto">
            <a:xfrm>
              <a:off x="9907589" y="3622676"/>
              <a:ext cx="196850" cy="152400"/>
            </a:xfrm>
            <a:custGeom>
              <a:avLst/>
              <a:gdLst>
                <a:gd name="T0" fmla="*/ 0 w 124"/>
                <a:gd name="T1" fmla="*/ 0 h 96"/>
                <a:gd name="T2" fmla="*/ 0 w 124"/>
                <a:gd name="T3" fmla="*/ 96 h 96"/>
                <a:gd name="T4" fmla="*/ 11 w 124"/>
                <a:gd name="T5" fmla="*/ 96 h 96"/>
                <a:gd name="T6" fmla="*/ 11 w 124"/>
                <a:gd name="T7" fmla="*/ 9 h 96"/>
                <a:gd name="T8" fmla="*/ 112 w 124"/>
                <a:gd name="T9" fmla="*/ 9 h 96"/>
                <a:gd name="T10" fmla="*/ 112 w 124"/>
                <a:gd name="T11" fmla="*/ 96 h 96"/>
                <a:gd name="T12" fmla="*/ 124 w 124"/>
                <a:gd name="T13" fmla="*/ 96 h 96"/>
                <a:gd name="T14" fmla="*/ 124 w 124"/>
                <a:gd name="T15" fmla="*/ 0 h 96"/>
                <a:gd name="T16" fmla="*/ 0 w 124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96">
                  <a:moveTo>
                    <a:pt x="0" y="0"/>
                  </a:moveTo>
                  <a:lnTo>
                    <a:pt x="0" y="96"/>
                  </a:lnTo>
                  <a:lnTo>
                    <a:pt x="11" y="96"/>
                  </a:lnTo>
                  <a:lnTo>
                    <a:pt x="11" y="9"/>
                  </a:lnTo>
                  <a:lnTo>
                    <a:pt x="112" y="9"/>
                  </a:lnTo>
                  <a:lnTo>
                    <a:pt x="112" y="96"/>
                  </a:lnTo>
                  <a:lnTo>
                    <a:pt x="124" y="96"/>
                  </a:lnTo>
                  <a:lnTo>
                    <a:pt x="12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Freeform 208"/>
            <p:cNvSpPr/>
            <p:nvPr/>
          </p:nvSpPr>
          <p:spPr bwMode="auto">
            <a:xfrm>
              <a:off x="9809164" y="3732213"/>
              <a:ext cx="393700" cy="203200"/>
            </a:xfrm>
            <a:custGeom>
              <a:avLst/>
              <a:gdLst>
                <a:gd name="T0" fmla="*/ 212 w 248"/>
                <a:gd name="T1" fmla="*/ 0 h 128"/>
                <a:gd name="T2" fmla="*/ 212 w 248"/>
                <a:gd name="T3" fmla="*/ 54 h 128"/>
                <a:gd name="T4" fmla="*/ 32 w 248"/>
                <a:gd name="T5" fmla="*/ 54 h 128"/>
                <a:gd name="T6" fmla="*/ 32 w 248"/>
                <a:gd name="T7" fmla="*/ 0 h 128"/>
                <a:gd name="T8" fmla="*/ 0 w 248"/>
                <a:gd name="T9" fmla="*/ 0 h 128"/>
                <a:gd name="T10" fmla="*/ 0 w 248"/>
                <a:gd name="T11" fmla="*/ 128 h 128"/>
                <a:gd name="T12" fmla="*/ 57 w 248"/>
                <a:gd name="T13" fmla="*/ 128 h 128"/>
                <a:gd name="T14" fmla="*/ 57 w 248"/>
                <a:gd name="T15" fmla="*/ 95 h 128"/>
                <a:gd name="T16" fmla="*/ 191 w 248"/>
                <a:gd name="T17" fmla="*/ 95 h 128"/>
                <a:gd name="T18" fmla="*/ 191 w 248"/>
                <a:gd name="T19" fmla="*/ 128 h 128"/>
                <a:gd name="T20" fmla="*/ 248 w 248"/>
                <a:gd name="T21" fmla="*/ 128 h 128"/>
                <a:gd name="T22" fmla="*/ 248 w 248"/>
                <a:gd name="T23" fmla="*/ 0 h 128"/>
                <a:gd name="T24" fmla="*/ 212 w 248"/>
                <a:gd name="T2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128">
                  <a:moveTo>
                    <a:pt x="212" y="0"/>
                  </a:moveTo>
                  <a:lnTo>
                    <a:pt x="212" y="54"/>
                  </a:lnTo>
                  <a:lnTo>
                    <a:pt x="32" y="54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128"/>
                  </a:lnTo>
                  <a:lnTo>
                    <a:pt x="57" y="128"/>
                  </a:lnTo>
                  <a:lnTo>
                    <a:pt x="57" y="95"/>
                  </a:lnTo>
                  <a:lnTo>
                    <a:pt x="191" y="95"/>
                  </a:lnTo>
                  <a:lnTo>
                    <a:pt x="191" y="128"/>
                  </a:lnTo>
                  <a:lnTo>
                    <a:pt x="248" y="128"/>
                  </a:lnTo>
                  <a:lnTo>
                    <a:pt x="248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Freeform 209"/>
            <p:cNvSpPr/>
            <p:nvPr/>
          </p:nvSpPr>
          <p:spPr bwMode="auto">
            <a:xfrm>
              <a:off x="9890126" y="3897313"/>
              <a:ext cx="230188" cy="103187"/>
            </a:xfrm>
            <a:custGeom>
              <a:avLst/>
              <a:gdLst>
                <a:gd name="T0" fmla="*/ 145 w 145"/>
                <a:gd name="T1" fmla="*/ 65 h 65"/>
                <a:gd name="T2" fmla="*/ 0 w 145"/>
                <a:gd name="T3" fmla="*/ 65 h 65"/>
                <a:gd name="T4" fmla="*/ 18 w 145"/>
                <a:gd name="T5" fmla="*/ 0 h 65"/>
                <a:gd name="T6" fmla="*/ 128 w 145"/>
                <a:gd name="T7" fmla="*/ 0 h 65"/>
                <a:gd name="T8" fmla="*/ 145 w 145"/>
                <a:gd name="T9" fmla="*/ 65 h 65"/>
                <a:gd name="T10" fmla="*/ 145 w 145"/>
                <a:gd name="T1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65">
                  <a:moveTo>
                    <a:pt x="145" y="65"/>
                  </a:moveTo>
                  <a:lnTo>
                    <a:pt x="0" y="65"/>
                  </a:lnTo>
                  <a:lnTo>
                    <a:pt x="18" y="0"/>
                  </a:lnTo>
                  <a:lnTo>
                    <a:pt x="128" y="0"/>
                  </a:lnTo>
                  <a:lnTo>
                    <a:pt x="145" y="65"/>
                  </a:lnTo>
                  <a:lnTo>
                    <a:pt x="14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Freeform 210"/>
            <p:cNvSpPr/>
            <p:nvPr/>
          </p:nvSpPr>
          <p:spPr bwMode="auto">
            <a:xfrm>
              <a:off x="9888539" y="3871913"/>
              <a:ext cx="225425" cy="63500"/>
            </a:xfrm>
            <a:custGeom>
              <a:avLst/>
              <a:gdLst>
                <a:gd name="T0" fmla="*/ 141 w 142"/>
                <a:gd name="T1" fmla="*/ 40 h 40"/>
                <a:gd name="T2" fmla="*/ 133 w 142"/>
                <a:gd name="T3" fmla="*/ 10 h 40"/>
                <a:gd name="T4" fmla="*/ 14 w 142"/>
                <a:gd name="T5" fmla="*/ 10 h 40"/>
                <a:gd name="T6" fmla="*/ 7 w 142"/>
                <a:gd name="T7" fmla="*/ 40 h 40"/>
                <a:gd name="T8" fmla="*/ 0 w 142"/>
                <a:gd name="T9" fmla="*/ 36 h 40"/>
                <a:gd name="T10" fmla="*/ 0 w 142"/>
                <a:gd name="T11" fmla="*/ 0 h 40"/>
                <a:gd name="T12" fmla="*/ 142 w 142"/>
                <a:gd name="T13" fmla="*/ 0 h 40"/>
                <a:gd name="T14" fmla="*/ 142 w 142"/>
                <a:gd name="T15" fmla="*/ 36 h 40"/>
                <a:gd name="T16" fmla="*/ 141 w 142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40">
                  <a:moveTo>
                    <a:pt x="141" y="40"/>
                  </a:moveTo>
                  <a:lnTo>
                    <a:pt x="133" y="10"/>
                  </a:lnTo>
                  <a:lnTo>
                    <a:pt x="14" y="10"/>
                  </a:lnTo>
                  <a:lnTo>
                    <a:pt x="7" y="40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42" y="0"/>
                  </a:lnTo>
                  <a:lnTo>
                    <a:pt x="142" y="36"/>
                  </a:lnTo>
                  <a:lnTo>
                    <a:pt x="14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Freeform 211"/>
            <p:cNvSpPr>
              <a:spLocks noEditPoints="1"/>
            </p:cNvSpPr>
            <p:nvPr/>
          </p:nvSpPr>
          <p:spPr bwMode="auto">
            <a:xfrm>
              <a:off x="9869489" y="3709988"/>
              <a:ext cx="268288" cy="100012"/>
            </a:xfrm>
            <a:custGeom>
              <a:avLst/>
              <a:gdLst>
                <a:gd name="T0" fmla="*/ 0 w 134"/>
                <a:gd name="T1" fmla="*/ 0 h 50"/>
                <a:gd name="T2" fmla="*/ 0 w 134"/>
                <a:gd name="T3" fmla="*/ 50 h 50"/>
                <a:gd name="T4" fmla="*/ 134 w 134"/>
                <a:gd name="T5" fmla="*/ 50 h 50"/>
                <a:gd name="T6" fmla="*/ 134 w 134"/>
                <a:gd name="T7" fmla="*/ 0 h 50"/>
                <a:gd name="T8" fmla="*/ 0 w 134"/>
                <a:gd name="T9" fmla="*/ 0 h 50"/>
                <a:gd name="T10" fmla="*/ 79 w 134"/>
                <a:gd name="T11" fmla="*/ 32 h 50"/>
                <a:gd name="T12" fmla="*/ 54 w 134"/>
                <a:gd name="T13" fmla="*/ 32 h 50"/>
                <a:gd name="T14" fmla="*/ 51 w 134"/>
                <a:gd name="T15" fmla="*/ 27 h 50"/>
                <a:gd name="T16" fmla="*/ 54 w 134"/>
                <a:gd name="T17" fmla="*/ 23 h 50"/>
                <a:gd name="T18" fmla="*/ 79 w 134"/>
                <a:gd name="T19" fmla="*/ 23 h 50"/>
                <a:gd name="T20" fmla="*/ 81 w 134"/>
                <a:gd name="T21" fmla="*/ 27 h 50"/>
                <a:gd name="T22" fmla="*/ 79 w 134"/>
                <a:gd name="T2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0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0"/>
                    <a:pt x="134" y="0"/>
                    <a:pt x="134" y="0"/>
                  </a:cubicBezTo>
                  <a:lnTo>
                    <a:pt x="0" y="0"/>
                  </a:lnTo>
                  <a:close/>
                  <a:moveTo>
                    <a:pt x="79" y="32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2" y="32"/>
                    <a:pt x="51" y="30"/>
                    <a:pt x="51" y="27"/>
                  </a:cubicBezTo>
                  <a:cubicBezTo>
                    <a:pt x="51" y="25"/>
                    <a:pt x="52" y="23"/>
                    <a:pt x="54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1" y="25"/>
                    <a:pt x="81" y="27"/>
                  </a:cubicBezTo>
                  <a:cubicBezTo>
                    <a:pt x="81" y="30"/>
                    <a:pt x="80" y="32"/>
                    <a:pt x="7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Rectangle 212"/>
            <p:cNvSpPr>
              <a:spLocks noChangeArrowheads="1"/>
            </p:cNvSpPr>
            <p:nvPr/>
          </p:nvSpPr>
          <p:spPr bwMode="auto">
            <a:xfrm>
              <a:off x="2755901" y="2487613"/>
              <a:ext cx="106363" cy="377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Rectangle 213"/>
            <p:cNvSpPr>
              <a:spLocks noChangeArrowheads="1"/>
            </p:cNvSpPr>
            <p:nvPr/>
          </p:nvSpPr>
          <p:spPr bwMode="auto">
            <a:xfrm>
              <a:off x="2938464" y="2487613"/>
              <a:ext cx="107950" cy="377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214"/>
            <p:cNvSpPr>
              <a:spLocks noEditPoints="1"/>
            </p:cNvSpPr>
            <p:nvPr/>
          </p:nvSpPr>
          <p:spPr bwMode="auto">
            <a:xfrm>
              <a:off x="5545139" y="3711576"/>
              <a:ext cx="393700" cy="238125"/>
            </a:xfrm>
            <a:custGeom>
              <a:avLst/>
              <a:gdLst>
                <a:gd name="T0" fmla="*/ 248 w 248"/>
                <a:gd name="T1" fmla="*/ 150 h 150"/>
                <a:gd name="T2" fmla="*/ 209 w 248"/>
                <a:gd name="T3" fmla="*/ 101 h 150"/>
                <a:gd name="T4" fmla="*/ 209 w 248"/>
                <a:gd name="T5" fmla="*/ 0 h 150"/>
                <a:gd name="T6" fmla="*/ 31 w 248"/>
                <a:gd name="T7" fmla="*/ 0 h 150"/>
                <a:gd name="T8" fmla="*/ 31 w 248"/>
                <a:gd name="T9" fmla="*/ 103 h 150"/>
                <a:gd name="T10" fmla="*/ 0 w 248"/>
                <a:gd name="T11" fmla="*/ 150 h 150"/>
                <a:gd name="T12" fmla="*/ 248 w 248"/>
                <a:gd name="T13" fmla="*/ 150 h 150"/>
                <a:gd name="T14" fmla="*/ 17 w 248"/>
                <a:gd name="T15" fmla="*/ 139 h 150"/>
                <a:gd name="T16" fmla="*/ 39 w 248"/>
                <a:gd name="T17" fmla="*/ 108 h 150"/>
                <a:gd name="T18" fmla="*/ 203 w 248"/>
                <a:gd name="T19" fmla="*/ 108 h 150"/>
                <a:gd name="T20" fmla="*/ 228 w 248"/>
                <a:gd name="T21" fmla="*/ 139 h 150"/>
                <a:gd name="T22" fmla="*/ 17 w 248"/>
                <a:gd name="T23" fmla="*/ 139 h 150"/>
                <a:gd name="T24" fmla="*/ 200 w 248"/>
                <a:gd name="T25" fmla="*/ 9 h 150"/>
                <a:gd name="T26" fmla="*/ 200 w 248"/>
                <a:gd name="T27" fmla="*/ 95 h 150"/>
                <a:gd name="T28" fmla="*/ 40 w 248"/>
                <a:gd name="T29" fmla="*/ 95 h 150"/>
                <a:gd name="T30" fmla="*/ 40 w 248"/>
                <a:gd name="T31" fmla="*/ 9 h 150"/>
                <a:gd name="T32" fmla="*/ 200 w 248"/>
                <a:gd name="T33" fmla="*/ 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8" h="150">
                  <a:moveTo>
                    <a:pt x="248" y="150"/>
                  </a:moveTo>
                  <a:lnTo>
                    <a:pt x="209" y="101"/>
                  </a:lnTo>
                  <a:lnTo>
                    <a:pt x="209" y="0"/>
                  </a:lnTo>
                  <a:lnTo>
                    <a:pt x="31" y="0"/>
                  </a:lnTo>
                  <a:lnTo>
                    <a:pt x="31" y="103"/>
                  </a:lnTo>
                  <a:lnTo>
                    <a:pt x="0" y="150"/>
                  </a:lnTo>
                  <a:lnTo>
                    <a:pt x="248" y="150"/>
                  </a:lnTo>
                  <a:close/>
                  <a:moveTo>
                    <a:pt x="17" y="139"/>
                  </a:moveTo>
                  <a:lnTo>
                    <a:pt x="39" y="108"/>
                  </a:lnTo>
                  <a:lnTo>
                    <a:pt x="203" y="108"/>
                  </a:lnTo>
                  <a:lnTo>
                    <a:pt x="228" y="139"/>
                  </a:lnTo>
                  <a:lnTo>
                    <a:pt x="17" y="139"/>
                  </a:lnTo>
                  <a:close/>
                  <a:moveTo>
                    <a:pt x="200" y="9"/>
                  </a:moveTo>
                  <a:lnTo>
                    <a:pt x="200" y="95"/>
                  </a:lnTo>
                  <a:lnTo>
                    <a:pt x="40" y="95"/>
                  </a:lnTo>
                  <a:lnTo>
                    <a:pt x="40" y="9"/>
                  </a:lnTo>
                  <a:lnTo>
                    <a:pt x="20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Rectangle 215"/>
            <p:cNvSpPr>
              <a:spLocks noChangeArrowheads="1"/>
            </p:cNvSpPr>
            <p:nvPr/>
          </p:nvSpPr>
          <p:spPr bwMode="auto">
            <a:xfrm>
              <a:off x="5613401" y="3887788"/>
              <a:ext cx="250825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Rectangle 216"/>
            <p:cNvSpPr>
              <a:spLocks noChangeArrowheads="1"/>
            </p:cNvSpPr>
            <p:nvPr/>
          </p:nvSpPr>
          <p:spPr bwMode="auto">
            <a:xfrm>
              <a:off x="5613401" y="3905251"/>
              <a:ext cx="250825" cy="47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Rectangle 217"/>
            <p:cNvSpPr>
              <a:spLocks noChangeArrowheads="1"/>
            </p:cNvSpPr>
            <p:nvPr/>
          </p:nvSpPr>
          <p:spPr bwMode="auto">
            <a:xfrm>
              <a:off x="5613401" y="3917951"/>
              <a:ext cx="2508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Oval 218"/>
            <p:cNvSpPr>
              <a:spLocks noChangeArrowheads="1"/>
            </p:cNvSpPr>
            <p:nvPr/>
          </p:nvSpPr>
          <p:spPr bwMode="auto">
            <a:xfrm>
              <a:off x="3470276" y="4305301"/>
              <a:ext cx="69850" cy="698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219"/>
            <p:cNvSpPr>
              <a:spLocks noEditPoints="1"/>
            </p:cNvSpPr>
            <p:nvPr/>
          </p:nvSpPr>
          <p:spPr bwMode="auto">
            <a:xfrm>
              <a:off x="3400426" y="4230688"/>
              <a:ext cx="414338" cy="263525"/>
            </a:xfrm>
            <a:custGeom>
              <a:avLst/>
              <a:gdLst>
                <a:gd name="T0" fmla="*/ 196 w 206"/>
                <a:gd name="T1" fmla="*/ 56 h 131"/>
                <a:gd name="T2" fmla="*/ 144 w 206"/>
                <a:gd name="T3" fmla="*/ 5 h 131"/>
                <a:gd name="T4" fmla="*/ 131 w 206"/>
                <a:gd name="T5" fmla="*/ 15 h 131"/>
                <a:gd name="T6" fmla="*/ 74 w 206"/>
                <a:gd name="T7" fmla="*/ 15 h 131"/>
                <a:gd name="T8" fmla="*/ 61 w 206"/>
                <a:gd name="T9" fmla="*/ 5 h 131"/>
                <a:gd name="T10" fmla="*/ 9 w 206"/>
                <a:gd name="T11" fmla="*/ 56 h 131"/>
                <a:gd name="T12" fmla="*/ 26 w 206"/>
                <a:gd name="T13" fmla="*/ 127 h 131"/>
                <a:gd name="T14" fmla="*/ 72 w 206"/>
                <a:gd name="T15" fmla="*/ 91 h 131"/>
                <a:gd name="T16" fmla="*/ 133 w 206"/>
                <a:gd name="T17" fmla="*/ 91 h 131"/>
                <a:gd name="T18" fmla="*/ 179 w 206"/>
                <a:gd name="T19" fmla="*/ 127 h 131"/>
                <a:gd name="T20" fmla="*/ 196 w 206"/>
                <a:gd name="T21" fmla="*/ 56 h 131"/>
                <a:gd name="T22" fmla="*/ 53 w 206"/>
                <a:gd name="T23" fmla="*/ 80 h 131"/>
                <a:gd name="T24" fmla="*/ 27 w 206"/>
                <a:gd name="T25" fmla="*/ 55 h 131"/>
                <a:gd name="T26" fmla="*/ 53 w 206"/>
                <a:gd name="T27" fmla="*/ 29 h 131"/>
                <a:gd name="T28" fmla="*/ 79 w 206"/>
                <a:gd name="T29" fmla="*/ 55 h 131"/>
                <a:gd name="T30" fmla="*/ 53 w 206"/>
                <a:gd name="T31" fmla="*/ 80 h 131"/>
                <a:gd name="T32" fmla="*/ 163 w 206"/>
                <a:gd name="T33" fmla="*/ 59 h 131"/>
                <a:gd name="T34" fmla="*/ 153 w 206"/>
                <a:gd name="T35" fmla="*/ 59 h 131"/>
                <a:gd name="T36" fmla="*/ 153 w 206"/>
                <a:gd name="T37" fmla="*/ 70 h 131"/>
                <a:gd name="T38" fmla="*/ 140 w 206"/>
                <a:gd name="T39" fmla="*/ 70 h 131"/>
                <a:gd name="T40" fmla="*/ 140 w 206"/>
                <a:gd name="T41" fmla="*/ 59 h 131"/>
                <a:gd name="T42" fmla="*/ 130 w 206"/>
                <a:gd name="T43" fmla="*/ 59 h 131"/>
                <a:gd name="T44" fmla="*/ 130 w 206"/>
                <a:gd name="T45" fmla="*/ 47 h 131"/>
                <a:gd name="T46" fmla="*/ 140 w 206"/>
                <a:gd name="T47" fmla="*/ 47 h 131"/>
                <a:gd name="T48" fmla="*/ 140 w 206"/>
                <a:gd name="T49" fmla="*/ 37 h 131"/>
                <a:gd name="T50" fmla="*/ 153 w 206"/>
                <a:gd name="T51" fmla="*/ 37 h 131"/>
                <a:gd name="T52" fmla="*/ 153 w 206"/>
                <a:gd name="T53" fmla="*/ 47 h 131"/>
                <a:gd name="T54" fmla="*/ 163 w 206"/>
                <a:gd name="T55" fmla="*/ 47 h 131"/>
                <a:gd name="T56" fmla="*/ 163 w 206"/>
                <a:gd name="T57" fmla="*/ 5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6" h="131">
                  <a:moveTo>
                    <a:pt x="196" y="56"/>
                  </a:moveTo>
                  <a:cubicBezTo>
                    <a:pt x="186" y="22"/>
                    <a:pt x="163" y="0"/>
                    <a:pt x="144" y="5"/>
                  </a:cubicBezTo>
                  <a:cubicBezTo>
                    <a:pt x="139" y="7"/>
                    <a:pt x="135" y="10"/>
                    <a:pt x="131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1" y="10"/>
                    <a:pt x="66" y="7"/>
                    <a:pt x="61" y="5"/>
                  </a:cubicBezTo>
                  <a:cubicBezTo>
                    <a:pt x="42" y="0"/>
                    <a:pt x="19" y="22"/>
                    <a:pt x="9" y="56"/>
                  </a:cubicBezTo>
                  <a:cubicBezTo>
                    <a:pt x="0" y="90"/>
                    <a:pt x="7" y="121"/>
                    <a:pt x="26" y="127"/>
                  </a:cubicBezTo>
                  <a:cubicBezTo>
                    <a:pt x="42" y="131"/>
                    <a:pt x="61" y="116"/>
                    <a:pt x="72" y="91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44" y="116"/>
                    <a:pt x="163" y="131"/>
                    <a:pt x="179" y="127"/>
                  </a:cubicBezTo>
                  <a:cubicBezTo>
                    <a:pt x="198" y="121"/>
                    <a:pt x="206" y="90"/>
                    <a:pt x="196" y="56"/>
                  </a:cubicBezTo>
                  <a:close/>
                  <a:moveTo>
                    <a:pt x="53" y="80"/>
                  </a:moveTo>
                  <a:cubicBezTo>
                    <a:pt x="38" y="80"/>
                    <a:pt x="27" y="69"/>
                    <a:pt x="27" y="55"/>
                  </a:cubicBezTo>
                  <a:cubicBezTo>
                    <a:pt x="27" y="40"/>
                    <a:pt x="38" y="29"/>
                    <a:pt x="53" y="29"/>
                  </a:cubicBezTo>
                  <a:cubicBezTo>
                    <a:pt x="67" y="29"/>
                    <a:pt x="79" y="40"/>
                    <a:pt x="79" y="55"/>
                  </a:cubicBezTo>
                  <a:cubicBezTo>
                    <a:pt x="79" y="69"/>
                    <a:pt x="67" y="80"/>
                    <a:pt x="53" y="80"/>
                  </a:cubicBezTo>
                  <a:close/>
                  <a:moveTo>
                    <a:pt x="163" y="59"/>
                  </a:moveTo>
                  <a:cubicBezTo>
                    <a:pt x="153" y="59"/>
                    <a:pt x="153" y="59"/>
                    <a:pt x="153" y="59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63" y="47"/>
                    <a:pt x="163" y="47"/>
                    <a:pt x="163" y="47"/>
                  </a:cubicBezTo>
                  <a:lnTo>
                    <a:pt x="163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Rectangle 220"/>
            <p:cNvSpPr>
              <a:spLocks noChangeArrowheads="1"/>
            </p:cNvSpPr>
            <p:nvPr/>
          </p:nvSpPr>
          <p:spPr bwMode="auto">
            <a:xfrm>
              <a:off x="3686176" y="4327526"/>
              <a:ext cx="17463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221"/>
            <p:cNvSpPr>
              <a:spLocks noEditPoints="1"/>
            </p:cNvSpPr>
            <p:nvPr/>
          </p:nvSpPr>
          <p:spPr bwMode="auto">
            <a:xfrm>
              <a:off x="3422651" y="5326063"/>
              <a:ext cx="377825" cy="377825"/>
            </a:xfrm>
            <a:custGeom>
              <a:avLst/>
              <a:gdLst>
                <a:gd name="T0" fmla="*/ 94 w 188"/>
                <a:gd name="T1" fmla="*/ 0 h 188"/>
                <a:gd name="T2" fmla="*/ 0 w 188"/>
                <a:gd name="T3" fmla="*/ 94 h 188"/>
                <a:gd name="T4" fmla="*/ 94 w 188"/>
                <a:gd name="T5" fmla="*/ 188 h 188"/>
                <a:gd name="T6" fmla="*/ 188 w 188"/>
                <a:gd name="T7" fmla="*/ 94 h 188"/>
                <a:gd name="T8" fmla="*/ 94 w 188"/>
                <a:gd name="T9" fmla="*/ 0 h 188"/>
                <a:gd name="T10" fmla="*/ 151 w 188"/>
                <a:gd name="T11" fmla="*/ 107 h 188"/>
                <a:gd name="T12" fmla="*/ 107 w 188"/>
                <a:gd name="T13" fmla="*/ 107 h 188"/>
                <a:gd name="T14" fmla="*/ 107 w 188"/>
                <a:gd name="T15" fmla="*/ 145 h 188"/>
                <a:gd name="T16" fmla="*/ 81 w 188"/>
                <a:gd name="T17" fmla="*/ 145 h 188"/>
                <a:gd name="T18" fmla="*/ 81 w 188"/>
                <a:gd name="T19" fmla="*/ 107 h 188"/>
                <a:gd name="T20" fmla="*/ 37 w 188"/>
                <a:gd name="T21" fmla="*/ 107 h 188"/>
                <a:gd name="T22" fmla="*/ 37 w 188"/>
                <a:gd name="T23" fmla="*/ 84 h 188"/>
                <a:gd name="T24" fmla="*/ 81 w 188"/>
                <a:gd name="T25" fmla="*/ 84 h 188"/>
                <a:gd name="T26" fmla="*/ 81 w 188"/>
                <a:gd name="T27" fmla="*/ 45 h 188"/>
                <a:gd name="T28" fmla="*/ 107 w 188"/>
                <a:gd name="T29" fmla="*/ 45 h 188"/>
                <a:gd name="T30" fmla="*/ 107 w 188"/>
                <a:gd name="T31" fmla="*/ 84 h 188"/>
                <a:gd name="T32" fmla="*/ 151 w 188"/>
                <a:gd name="T33" fmla="*/ 84 h 188"/>
                <a:gd name="T34" fmla="*/ 151 w 188"/>
                <a:gd name="T35" fmla="*/ 10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88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0"/>
                    <a:pt x="94" y="0"/>
                  </a:cubicBezTo>
                  <a:close/>
                  <a:moveTo>
                    <a:pt x="151" y="107"/>
                  </a:moveTo>
                  <a:cubicBezTo>
                    <a:pt x="107" y="107"/>
                    <a:pt x="107" y="107"/>
                    <a:pt x="107" y="107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51" y="84"/>
                    <a:pt x="151" y="84"/>
                    <a:pt x="151" y="84"/>
                  </a:cubicBezTo>
                  <a:lnTo>
                    <a:pt x="151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222"/>
            <p:cNvSpPr>
              <a:spLocks noEditPoints="1"/>
            </p:cNvSpPr>
            <p:nvPr/>
          </p:nvSpPr>
          <p:spPr bwMode="auto">
            <a:xfrm>
              <a:off x="4841876" y="5326063"/>
              <a:ext cx="379413" cy="377825"/>
            </a:xfrm>
            <a:custGeom>
              <a:avLst/>
              <a:gdLst>
                <a:gd name="T0" fmla="*/ 94 w 188"/>
                <a:gd name="T1" fmla="*/ 0 h 188"/>
                <a:gd name="T2" fmla="*/ 0 w 188"/>
                <a:gd name="T3" fmla="*/ 94 h 188"/>
                <a:gd name="T4" fmla="*/ 94 w 188"/>
                <a:gd name="T5" fmla="*/ 188 h 188"/>
                <a:gd name="T6" fmla="*/ 188 w 188"/>
                <a:gd name="T7" fmla="*/ 94 h 188"/>
                <a:gd name="T8" fmla="*/ 94 w 188"/>
                <a:gd name="T9" fmla="*/ 0 h 188"/>
                <a:gd name="T10" fmla="*/ 151 w 188"/>
                <a:gd name="T11" fmla="*/ 107 h 188"/>
                <a:gd name="T12" fmla="*/ 37 w 188"/>
                <a:gd name="T13" fmla="*/ 107 h 188"/>
                <a:gd name="T14" fmla="*/ 37 w 188"/>
                <a:gd name="T15" fmla="*/ 84 h 188"/>
                <a:gd name="T16" fmla="*/ 151 w 188"/>
                <a:gd name="T17" fmla="*/ 84 h 188"/>
                <a:gd name="T18" fmla="*/ 151 w 188"/>
                <a:gd name="T19" fmla="*/ 10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88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0"/>
                    <a:pt x="94" y="0"/>
                  </a:cubicBezTo>
                  <a:close/>
                  <a:moveTo>
                    <a:pt x="151" y="107"/>
                  </a:moveTo>
                  <a:cubicBezTo>
                    <a:pt x="37" y="107"/>
                    <a:pt x="37" y="107"/>
                    <a:pt x="37" y="107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151" y="84"/>
                    <a:pt x="151" y="84"/>
                    <a:pt x="151" y="84"/>
                  </a:cubicBezTo>
                  <a:lnTo>
                    <a:pt x="151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99" name="组合 198"/>
            <p:cNvGrpSpPr/>
            <p:nvPr/>
          </p:nvGrpSpPr>
          <p:grpSpPr>
            <a:xfrm>
              <a:off x="4119564" y="4757738"/>
              <a:ext cx="393700" cy="363537"/>
              <a:chOff x="4119564" y="4757738"/>
              <a:chExt cx="393700" cy="363537"/>
            </a:xfrm>
            <a:grpFill/>
          </p:grpSpPr>
          <p:grpSp>
            <p:nvGrpSpPr>
              <p:cNvPr id="420" name="组合 419"/>
              <p:cNvGrpSpPr/>
              <p:nvPr/>
            </p:nvGrpSpPr>
            <p:grpSpPr>
              <a:xfrm>
                <a:off x="4119564" y="4757738"/>
                <a:ext cx="393700" cy="363537"/>
                <a:chOff x="4119564" y="4757738"/>
                <a:chExt cx="393700" cy="363537"/>
              </a:xfrm>
              <a:grpFill/>
            </p:grpSpPr>
            <p:sp>
              <p:nvSpPr>
                <p:cNvPr id="422" name="Freeform 223"/>
                <p:cNvSpPr/>
                <p:nvPr/>
              </p:nvSpPr>
              <p:spPr bwMode="auto">
                <a:xfrm>
                  <a:off x="4422776" y="4757738"/>
                  <a:ext cx="90488" cy="88900"/>
                </a:xfrm>
                <a:custGeom>
                  <a:avLst/>
                  <a:gdLst>
                    <a:gd name="T0" fmla="*/ 10 w 45"/>
                    <a:gd name="T1" fmla="*/ 8 h 44"/>
                    <a:gd name="T2" fmla="*/ 0 w 45"/>
                    <a:gd name="T3" fmla="*/ 13 h 44"/>
                    <a:gd name="T4" fmla="*/ 12 w 45"/>
                    <a:gd name="T5" fmla="*/ 30 h 44"/>
                    <a:gd name="T6" fmla="*/ 28 w 45"/>
                    <a:gd name="T7" fmla="*/ 44 h 44"/>
                    <a:gd name="T8" fmla="*/ 33 w 45"/>
                    <a:gd name="T9" fmla="*/ 35 h 44"/>
                    <a:gd name="T10" fmla="*/ 45 w 45"/>
                    <a:gd name="T11" fmla="*/ 1 h 44"/>
                    <a:gd name="T12" fmla="*/ 10 w 45"/>
                    <a:gd name="T13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4">
                      <a:moveTo>
                        <a:pt x="10" y="8"/>
                      </a:moveTo>
                      <a:cubicBezTo>
                        <a:pt x="7" y="10"/>
                        <a:pt x="3" y="11"/>
                        <a:pt x="0" y="13"/>
                      </a:cubicBezTo>
                      <a:cubicBezTo>
                        <a:pt x="4" y="19"/>
                        <a:pt x="7" y="24"/>
                        <a:pt x="12" y="30"/>
                      </a:cubicBezTo>
                      <a:cubicBezTo>
                        <a:pt x="17" y="35"/>
                        <a:pt x="22" y="40"/>
                        <a:pt x="28" y="44"/>
                      </a:cubicBezTo>
                      <a:cubicBezTo>
                        <a:pt x="30" y="41"/>
                        <a:pt x="32" y="38"/>
                        <a:pt x="33" y="35"/>
                      </a:cubicBezTo>
                      <a:cubicBezTo>
                        <a:pt x="40" y="24"/>
                        <a:pt x="44" y="12"/>
                        <a:pt x="45" y="1"/>
                      </a:cubicBezTo>
                      <a:cubicBezTo>
                        <a:pt x="33" y="0"/>
                        <a:pt x="21" y="3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3" name="Freeform 224"/>
                <p:cNvSpPr/>
                <p:nvPr/>
              </p:nvSpPr>
              <p:spPr bwMode="auto">
                <a:xfrm>
                  <a:off x="4119564" y="4891088"/>
                  <a:ext cx="157163" cy="95250"/>
                </a:xfrm>
                <a:custGeom>
                  <a:avLst/>
                  <a:gdLst>
                    <a:gd name="T0" fmla="*/ 62 w 99"/>
                    <a:gd name="T1" fmla="*/ 56 h 60"/>
                    <a:gd name="T2" fmla="*/ 49 w 99"/>
                    <a:gd name="T3" fmla="*/ 41 h 60"/>
                    <a:gd name="T4" fmla="*/ 27 w 99"/>
                    <a:gd name="T5" fmla="*/ 44 h 60"/>
                    <a:gd name="T6" fmla="*/ 0 w 99"/>
                    <a:gd name="T7" fmla="*/ 60 h 60"/>
                    <a:gd name="T8" fmla="*/ 66 w 99"/>
                    <a:gd name="T9" fmla="*/ 0 h 60"/>
                    <a:gd name="T10" fmla="*/ 99 w 99"/>
                    <a:gd name="T11" fmla="*/ 5 h 60"/>
                    <a:gd name="T12" fmla="*/ 62 w 99"/>
                    <a:gd name="T13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" h="60">
                      <a:moveTo>
                        <a:pt x="62" y="56"/>
                      </a:moveTo>
                      <a:lnTo>
                        <a:pt x="49" y="41"/>
                      </a:lnTo>
                      <a:lnTo>
                        <a:pt x="27" y="44"/>
                      </a:lnTo>
                      <a:lnTo>
                        <a:pt x="0" y="60"/>
                      </a:lnTo>
                      <a:lnTo>
                        <a:pt x="66" y="0"/>
                      </a:lnTo>
                      <a:lnTo>
                        <a:pt x="99" y="5"/>
                      </a:lnTo>
                      <a:lnTo>
                        <a:pt x="62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4" name="Freeform 225"/>
                <p:cNvSpPr/>
                <p:nvPr/>
              </p:nvSpPr>
              <p:spPr bwMode="auto">
                <a:xfrm>
                  <a:off x="4249739" y="4973638"/>
                  <a:ext cx="106363" cy="147637"/>
                </a:xfrm>
                <a:custGeom>
                  <a:avLst/>
                  <a:gdLst>
                    <a:gd name="T0" fmla="*/ 11 w 67"/>
                    <a:gd name="T1" fmla="*/ 30 h 93"/>
                    <a:gd name="T2" fmla="*/ 25 w 67"/>
                    <a:gd name="T3" fmla="*/ 46 h 93"/>
                    <a:gd name="T4" fmla="*/ 19 w 67"/>
                    <a:gd name="T5" fmla="*/ 67 h 93"/>
                    <a:gd name="T6" fmla="*/ 0 w 67"/>
                    <a:gd name="T7" fmla="*/ 93 h 93"/>
                    <a:gd name="T8" fmla="*/ 67 w 67"/>
                    <a:gd name="T9" fmla="*/ 33 h 93"/>
                    <a:gd name="T10" fmla="*/ 65 w 67"/>
                    <a:gd name="T11" fmla="*/ 0 h 93"/>
                    <a:gd name="T12" fmla="*/ 11 w 67"/>
                    <a:gd name="T13" fmla="*/ 3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93">
                      <a:moveTo>
                        <a:pt x="11" y="30"/>
                      </a:moveTo>
                      <a:lnTo>
                        <a:pt x="25" y="46"/>
                      </a:lnTo>
                      <a:lnTo>
                        <a:pt x="19" y="67"/>
                      </a:lnTo>
                      <a:lnTo>
                        <a:pt x="0" y="93"/>
                      </a:lnTo>
                      <a:lnTo>
                        <a:pt x="67" y="33"/>
                      </a:lnTo>
                      <a:lnTo>
                        <a:pt x="65" y="0"/>
                      </a:lnTo>
                      <a:lnTo>
                        <a:pt x="11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5" name="Freeform 226"/>
                <p:cNvSpPr>
                  <a:spLocks noEditPoints="1"/>
                </p:cNvSpPr>
                <p:nvPr/>
              </p:nvSpPr>
              <p:spPr bwMode="auto">
                <a:xfrm>
                  <a:off x="4119564" y="5003801"/>
                  <a:ext cx="117475" cy="106362"/>
                </a:xfrm>
                <a:custGeom>
                  <a:avLst/>
                  <a:gdLst>
                    <a:gd name="T0" fmla="*/ 30 w 58"/>
                    <a:gd name="T1" fmla="*/ 4 h 53"/>
                    <a:gd name="T2" fmla="*/ 0 w 58"/>
                    <a:gd name="T3" fmla="*/ 53 h 53"/>
                    <a:gd name="T4" fmla="*/ 54 w 58"/>
                    <a:gd name="T5" fmla="*/ 25 h 53"/>
                    <a:gd name="T6" fmla="*/ 30 w 58"/>
                    <a:gd name="T7" fmla="*/ 4 h 53"/>
                    <a:gd name="T8" fmla="*/ 43 w 58"/>
                    <a:gd name="T9" fmla="*/ 22 h 53"/>
                    <a:gd name="T10" fmla="*/ 23 w 58"/>
                    <a:gd name="T11" fmla="*/ 33 h 53"/>
                    <a:gd name="T12" fmla="*/ 34 w 58"/>
                    <a:gd name="T13" fmla="*/ 14 h 53"/>
                    <a:gd name="T14" fmla="*/ 43 w 58"/>
                    <a:gd name="T15" fmla="*/ 2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3">
                      <a:moveTo>
                        <a:pt x="30" y="4"/>
                      </a:moveTo>
                      <a:cubicBezTo>
                        <a:pt x="18" y="13"/>
                        <a:pt x="0" y="53"/>
                        <a:pt x="0" y="53"/>
                      </a:cubicBezTo>
                      <a:cubicBezTo>
                        <a:pt x="0" y="53"/>
                        <a:pt x="51" y="38"/>
                        <a:pt x="54" y="25"/>
                      </a:cubicBezTo>
                      <a:cubicBezTo>
                        <a:pt x="58" y="3"/>
                        <a:pt x="34" y="0"/>
                        <a:pt x="30" y="4"/>
                      </a:cubicBezTo>
                      <a:close/>
                      <a:moveTo>
                        <a:pt x="43" y="22"/>
                      </a:moveTo>
                      <a:cubicBezTo>
                        <a:pt x="42" y="27"/>
                        <a:pt x="23" y="33"/>
                        <a:pt x="23" y="33"/>
                      </a:cubicBezTo>
                      <a:cubicBezTo>
                        <a:pt x="23" y="33"/>
                        <a:pt x="29" y="17"/>
                        <a:pt x="34" y="14"/>
                      </a:cubicBezTo>
                      <a:cubicBezTo>
                        <a:pt x="36" y="13"/>
                        <a:pt x="45" y="13"/>
                        <a:pt x="43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6" name="Freeform 227"/>
                <p:cNvSpPr/>
                <p:nvPr/>
              </p:nvSpPr>
              <p:spPr bwMode="auto">
                <a:xfrm>
                  <a:off x="4216401" y="4892676"/>
                  <a:ext cx="141288" cy="133350"/>
                </a:xfrm>
                <a:custGeom>
                  <a:avLst/>
                  <a:gdLst>
                    <a:gd name="T0" fmla="*/ 52 w 89"/>
                    <a:gd name="T1" fmla="*/ 0 h 84"/>
                    <a:gd name="T2" fmla="*/ 0 w 89"/>
                    <a:gd name="T3" fmla="*/ 70 h 84"/>
                    <a:gd name="T4" fmla="*/ 4 w 89"/>
                    <a:gd name="T5" fmla="*/ 75 h 84"/>
                    <a:gd name="T6" fmla="*/ 8 w 89"/>
                    <a:gd name="T7" fmla="*/ 79 h 84"/>
                    <a:gd name="T8" fmla="*/ 12 w 89"/>
                    <a:gd name="T9" fmla="*/ 84 h 84"/>
                    <a:gd name="T10" fmla="*/ 89 w 89"/>
                    <a:gd name="T11" fmla="*/ 40 h 84"/>
                    <a:gd name="T12" fmla="*/ 52 w 89"/>
                    <a:gd name="T13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4">
                      <a:moveTo>
                        <a:pt x="52" y="0"/>
                      </a:moveTo>
                      <a:lnTo>
                        <a:pt x="0" y="70"/>
                      </a:lnTo>
                      <a:lnTo>
                        <a:pt x="4" y="75"/>
                      </a:lnTo>
                      <a:lnTo>
                        <a:pt x="8" y="79"/>
                      </a:lnTo>
                      <a:lnTo>
                        <a:pt x="12" y="84"/>
                      </a:lnTo>
                      <a:lnTo>
                        <a:pt x="89" y="4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7" name="Freeform 228"/>
                <p:cNvSpPr/>
                <p:nvPr/>
              </p:nvSpPr>
              <p:spPr bwMode="auto">
                <a:xfrm>
                  <a:off x="4216401" y="4892676"/>
                  <a:ext cx="141288" cy="133350"/>
                </a:xfrm>
                <a:custGeom>
                  <a:avLst/>
                  <a:gdLst>
                    <a:gd name="T0" fmla="*/ 52 w 89"/>
                    <a:gd name="T1" fmla="*/ 0 h 84"/>
                    <a:gd name="T2" fmla="*/ 0 w 89"/>
                    <a:gd name="T3" fmla="*/ 70 h 84"/>
                    <a:gd name="T4" fmla="*/ 4 w 89"/>
                    <a:gd name="T5" fmla="*/ 75 h 84"/>
                    <a:gd name="T6" fmla="*/ 8 w 89"/>
                    <a:gd name="T7" fmla="*/ 79 h 84"/>
                    <a:gd name="T8" fmla="*/ 12 w 89"/>
                    <a:gd name="T9" fmla="*/ 84 h 84"/>
                    <a:gd name="T10" fmla="*/ 89 w 89"/>
                    <a:gd name="T11" fmla="*/ 4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" h="84">
                      <a:moveTo>
                        <a:pt x="52" y="0"/>
                      </a:moveTo>
                      <a:lnTo>
                        <a:pt x="0" y="70"/>
                      </a:lnTo>
                      <a:lnTo>
                        <a:pt x="4" y="75"/>
                      </a:lnTo>
                      <a:lnTo>
                        <a:pt x="8" y="79"/>
                      </a:lnTo>
                      <a:lnTo>
                        <a:pt x="12" y="84"/>
                      </a:lnTo>
                      <a:lnTo>
                        <a:pt x="89" y="40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421" name="Freeform 229"/>
              <p:cNvSpPr/>
              <p:nvPr/>
            </p:nvSpPr>
            <p:spPr bwMode="auto">
              <a:xfrm>
                <a:off x="4297364" y="4791076"/>
                <a:ext cx="171450" cy="161925"/>
              </a:xfrm>
              <a:custGeom>
                <a:avLst/>
                <a:gdLst>
                  <a:gd name="T0" fmla="*/ 0 w 85"/>
                  <a:gd name="T1" fmla="*/ 51 h 81"/>
                  <a:gd name="T2" fmla="*/ 15 w 85"/>
                  <a:gd name="T3" fmla="*/ 32 h 81"/>
                  <a:gd name="T4" fmla="*/ 57 w 85"/>
                  <a:gd name="T5" fmla="*/ 0 h 81"/>
                  <a:gd name="T6" fmla="*/ 69 w 85"/>
                  <a:gd name="T7" fmla="*/ 17 h 81"/>
                  <a:gd name="T8" fmla="*/ 85 w 85"/>
                  <a:gd name="T9" fmla="*/ 31 h 81"/>
                  <a:gd name="T10" fmla="*/ 49 w 85"/>
                  <a:gd name="T11" fmla="*/ 70 h 81"/>
                  <a:gd name="T12" fmla="*/ 30 w 85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1">
                    <a:moveTo>
                      <a:pt x="0" y="51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33" y="13"/>
                      <a:pt x="57" y="0"/>
                    </a:cubicBezTo>
                    <a:cubicBezTo>
                      <a:pt x="61" y="6"/>
                      <a:pt x="64" y="12"/>
                      <a:pt x="69" y="17"/>
                    </a:cubicBezTo>
                    <a:cubicBezTo>
                      <a:pt x="74" y="23"/>
                      <a:pt x="79" y="27"/>
                      <a:pt x="85" y="31"/>
                    </a:cubicBezTo>
                    <a:cubicBezTo>
                      <a:pt x="69" y="54"/>
                      <a:pt x="49" y="70"/>
                      <a:pt x="49" y="70"/>
                    </a:cubicBezTo>
                    <a:cubicBezTo>
                      <a:pt x="30" y="81"/>
                      <a:pt x="30" y="81"/>
                      <a:pt x="30" y="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00" name="Freeform 230"/>
            <p:cNvSpPr>
              <a:spLocks noEditPoints="1"/>
            </p:cNvSpPr>
            <p:nvPr/>
          </p:nvSpPr>
          <p:spPr bwMode="auto">
            <a:xfrm>
              <a:off x="11274426" y="4760913"/>
              <a:ext cx="334963" cy="376237"/>
            </a:xfrm>
            <a:custGeom>
              <a:avLst/>
              <a:gdLst>
                <a:gd name="T0" fmla="*/ 90 w 166"/>
                <a:gd name="T1" fmla="*/ 94 h 187"/>
                <a:gd name="T2" fmla="*/ 77 w 166"/>
                <a:gd name="T3" fmla="*/ 34 h 187"/>
                <a:gd name="T4" fmla="*/ 77 w 166"/>
                <a:gd name="T5" fmla="*/ 31 h 187"/>
                <a:gd name="T6" fmla="*/ 64 w 166"/>
                <a:gd name="T7" fmla="*/ 7 h 187"/>
                <a:gd name="T8" fmla="*/ 63 w 166"/>
                <a:gd name="T9" fmla="*/ 7 h 187"/>
                <a:gd name="T10" fmla="*/ 62 w 166"/>
                <a:gd name="T11" fmla="*/ 6 h 187"/>
                <a:gd name="T12" fmla="*/ 61 w 166"/>
                <a:gd name="T13" fmla="*/ 5 h 187"/>
                <a:gd name="T14" fmla="*/ 59 w 166"/>
                <a:gd name="T15" fmla="*/ 4 h 187"/>
                <a:gd name="T16" fmla="*/ 58 w 166"/>
                <a:gd name="T17" fmla="*/ 3 h 187"/>
                <a:gd name="T18" fmla="*/ 55 w 166"/>
                <a:gd name="T19" fmla="*/ 2 h 187"/>
                <a:gd name="T20" fmla="*/ 54 w 166"/>
                <a:gd name="T21" fmla="*/ 2 h 187"/>
                <a:gd name="T22" fmla="*/ 52 w 166"/>
                <a:gd name="T23" fmla="*/ 1 h 187"/>
                <a:gd name="T24" fmla="*/ 51 w 166"/>
                <a:gd name="T25" fmla="*/ 1 h 187"/>
                <a:gd name="T26" fmla="*/ 49 w 166"/>
                <a:gd name="T27" fmla="*/ 0 h 187"/>
                <a:gd name="T28" fmla="*/ 47 w 166"/>
                <a:gd name="T29" fmla="*/ 0 h 187"/>
                <a:gd name="T30" fmla="*/ 46 w 166"/>
                <a:gd name="T31" fmla="*/ 0 h 187"/>
                <a:gd name="T32" fmla="*/ 44 w 166"/>
                <a:gd name="T33" fmla="*/ 0 h 187"/>
                <a:gd name="T34" fmla="*/ 41 w 166"/>
                <a:gd name="T35" fmla="*/ 0 h 187"/>
                <a:gd name="T36" fmla="*/ 40 w 166"/>
                <a:gd name="T37" fmla="*/ 0 h 187"/>
                <a:gd name="T38" fmla="*/ 38 w 166"/>
                <a:gd name="T39" fmla="*/ 0 h 187"/>
                <a:gd name="T40" fmla="*/ 36 w 166"/>
                <a:gd name="T41" fmla="*/ 1 h 187"/>
                <a:gd name="T42" fmla="*/ 35 w 166"/>
                <a:gd name="T43" fmla="*/ 1 h 187"/>
                <a:gd name="T44" fmla="*/ 33 w 166"/>
                <a:gd name="T45" fmla="*/ 1 h 187"/>
                <a:gd name="T46" fmla="*/ 31 w 166"/>
                <a:gd name="T47" fmla="*/ 2 h 187"/>
                <a:gd name="T48" fmla="*/ 30 w 166"/>
                <a:gd name="T49" fmla="*/ 3 h 187"/>
                <a:gd name="T50" fmla="*/ 28 w 166"/>
                <a:gd name="T51" fmla="*/ 3 h 187"/>
                <a:gd name="T52" fmla="*/ 27 w 166"/>
                <a:gd name="T53" fmla="*/ 4 h 187"/>
                <a:gd name="T54" fmla="*/ 10 w 166"/>
                <a:gd name="T55" fmla="*/ 26 h 187"/>
                <a:gd name="T56" fmla="*/ 9 w 166"/>
                <a:gd name="T57" fmla="*/ 34 h 187"/>
                <a:gd name="T58" fmla="*/ 17 w 166"/>
                <a:gd name="T59" fmla="*/ 111 h 187"/>
                <a:gd name="T60" fmla="*/ 48 w 166"/>
                <a:gd name="T61" fmla="*/ 138 h 187"/>
                <a:gd name="T62" fmla="*/ 52 w 166"/>
                <a:gd name="T63" fmla="*/ 152 h 187"/>
                <a:gd name="T64" fmla="*/ 57 w 166"/>
                <a:gd name="T65" fmla="*/ 166 h 187"/>
                <a:gd name="T66" fmla="*/ 62 w 166"/>
                <a:gd name="T67" fmla="*/ 172 h 187"/>
                <a:gd name="T68" fmla="*/ 70 w 166"/>
                <a:gd name="T69" fmla="*/ 177 h 187"/>
                <a:gd name="T70" fmla="*/ 77 w 166"/>
                <a:gd name="T71" fmla="*/ 174 h 187"/>
                <a:gd name="T72" fmla="*/ 66 w 166"/>
                <a:gd name="T73" fmla="*/ 122 h 187"/>
                <a:gd name="T74" fmla="*/ 103 w 166"/>
                <a:gd name="T75" fmla="*/ 150 h 187"/>
                <a:gd name="T76" fmla="*/ 119 w 166"/>
                <a:gd name="T77" fmla="*/ 167 h 187"/>
                <a:gd name="T78" fmla="*/ 135 w 166"/>
                <a:gd name="T79" fmla="*/ 182 h 187"/>
                <a:gd name="T80" fmla="*/ 146 w 166"/>
                <a:gd name="T81" fmla="*/ 186 h 187"/>
                <a:gd name="T82" fmla="*/ 158 w 166"/>
                <a:gd name="T83" fmla="*/ 187 h 187"/>
                <a:gd name="T84" fmla="*/ 166 w 166"/>
                <a:gd name="T85" fmla="*/ 178 h 187"/>
                <a:gd name="T86" fmla="*/ 71 w 166"/>
                <a:gd name="T87" fmla="*/ 42 h 187"/>
                <a:gd name="T88" fmla="*/ 29 w 166"/>
                <a:gd name="T89" fmla="*/ 65 h 187"/>
                <a:gd name="T90" fmla="*/ 32 w 166"/>
                <a:gd name="T91" fmla="*/ 61 h 187"/>
                <a:gd name="T92" fmla="*/ 29 w 166"/>
                <a:gd name="T93" fmla="*/ 68 h 187"/>
                <a:gd name="T94" fmla="*/ 61 w 166"/>
                <a:gd name="T95" fmla="*/ 122 h 187"/>
                <a:gd name="T96" fmla="*/ 82 w 166"/>
                <a:gd name="T97" fmla="*/ 10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6" h="187">
                  <a:moveTo>
                    <a:pt x="164" y="170"/>
                  </a:moveTo>
                  <a:cubicBezTo>
                    <a:pt x="164" y="170"/>
                    <a:pt x="164" y="169"/>
                    <a:pt x="163" y="169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0" y="96"/>
                    <a:pt x="90" y="95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6" y="78"/>
                    <a:pt x="92" y="60"/>
                    <a:pt x="79" y="48"/>
                  </a:cubicBezTo>
                  <a:cubicBezTo>
                    <a:pt x="78" y="47"/>
                    <a:pt x="77" y="46"/>
                    <a:pt x="75" y="45"/>
                  </a:cubicBezTo>
                  <a:cubicBezTo>
                    <a:pt x="76" y="41"/>
                    <a:pt x="77" y="38"/>
                    <a:pt x="77" y="34"/>
                  </a:cubicBezTo>
                  <a:cubicBezTo>
                    <a:pt x="77" y="33"/>
                    <a:pt x="77" y="32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29"/>
                    <a:pt x="76" y="27"/>
                    <a:pt x="76" y="24"/>
                  </a:cubicBezTo>
                  <a:cubicBezTo>
                    <a:pt x="74" y="18"/>
                    <a:pt x="70" y="12"/>
                    <a:pt x="65" y="8"/>
                  </a:cubicBezTo>
                  <a:cubicBezTo>
                    <a:pt x="65" y="8"/>
                    <a:pt x="64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4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6" y="3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49" y="1"/>
                    <a:pt x="49" y="1"/>
                  </a:cubicBezTo>
                  <a:cubicBezTo>
                    <a:pt x="49" y="1"/>
                    <a:pt x="49" y="1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8" y="9"/>
                    <a:pt x="13" y="16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7"/>
                    <a:pt x="9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9" y="32"/>
                    <a:pt x="9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41"/>
                    <a:pt x="11" y="47"/>
                    <a:pt x="14" y="52"/>
                  </a:cubicBezTo>
                  <a:cubicBezTo>
                    <a:pt x="0" y="69"/>
                    <a:pt x="1" y="95"/>
                    <a:pt x="17" y="111"/>
                  </a:cubicBezTo>
                  <a:cubicBezTo>
                    <a:pt x="25" y="119"/>
                    <a:pt x="36" y="124"/>
                    <a:pt x="48" y="124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7" y="167"/>
                    <a:pt x="57" y="168"/>
                    <a:pt x="58" y="168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70" y="177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5"/>
                    <a:pt x="76" y="174"/>
                    <a:pt x="77" y="174"/>
                  </a:cubicBezTo>
                  <a:cubicBezTo>
                    <a:pt x="77" y="173"/>
                    <a:pt x="78" y="171"/>
                    <a:pt x="78" y="168"/>
                  </a:cubicBezTo>
                  <a:cubicBezTo>
                    <a:pt x="78" y="168"/>
                    <a:pt x="78" y="168"/>
                    <a:pt x="78" y="168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1"/>
                    <a:pt x="66" y="121"/>
                    <a:pt x="66" y="122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17" y="165"/>
                    <a:pt x="117" y="165"/>
                    <a:pt x="118" y="165"/>
                  </a:cubicBezTo>
                  <a:cubicBezTo>
                    <a:pt x="119" y="167"/>
                    <a:pt x="119" y="167"/>
                    <a:pt x="119" y="167"/>
                  </a:cubicBezTo>
                  <a:cubicBezTo>
                    <a:pt x="119" y="167"/>
                    <a:pt x="120" y="167"/>
                    <a:pt x="120" y="167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6" y="183"/>
                    <a:pt x="136" y="183"/>
                    <a:pt x="136" y="183"/>
                  </a:cubicBezTo>
                  <a:cubicBezTo>
                    <a:pt x="136" y="183"/>
                    <a:pt x="136" y="183"/>
                    <a:pt x="137" y="183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6" y="186"/>
                    <a:pt x="146" y="186"/>
                    <a:pt x="146" y="186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9" y="185"/>
                    <a:pt x="159" y="185"/>
                    <a:pt x="159" y="185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5" y="180"/>
                    <a:pt x="165" y="180"/>
                    <a:pt x="165" y="180"/>
                  </a:cubicBezTo>
                  <a:cubicBezTo>
                    <a:pt x="165" y="179"/>
                    <a:pt x="166" y="179"/>
                    <a:pt x="166" y="178"/>
                  </a:cubicBezTo>
                  <a:cubicBezTo>
                    <a:pt x="166" y="176"/>
                    <a:pt x="165" y="173"/>
                    <a:pt x="164" y="170"/>
                  </a:cubicBezTo>
                  <a:close/>
                  <a:moveTo>
                    <a:pt x="43" y="6"/>
                  </a:moveTo>
                  <a:cubicBezTo>
                    <a:pt x="59" y="6"/>
                    <a:pt x="72" y="19"/>
                    <a:pt x="72" y="35"/>
                  </a:cubicBezTo>
                  <a:cubicBezTo>
                    <a:pt x="72" y="37"/>
                    <a:pt x="72" y="39"/>
                    <a:pt x="71" y="42"/>
                  </a:cubicBezTo>
                  <a:cubicBezTo>
                    <a:pt x="54" y="32"/>
                    <a:pt x="32" y="34"/>
                    <a:pt x="17" y="48"/>
                  </a:cubicBezTo>
                  <a:cubicBezTo>
                    <a:pt x="15" y="44"/>
                    <a:pt x="14" y="39"/>
                    <a:pt x="14" y="35"/>
                  </a:cubicBezTo>
                  <a:cubicBezTo>
                    <a:pt x="14" y="19"/>
                    <a:pt x="27" y="6"/>
                    <a:pt x="43" y="6"/>
                  </a:cubicBezTo>
                  <a:close/>
                  <a:moveTo>
                    <a:pt x="29" y="65"/>
                  </a:moveTo>
                  <a:cubicBezTo>
                    <a:pt x="32" y="66"/>
                    <a:pt x="35" y="67"/>
                    <a:pt x="38" y="68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5" y="62"/>
                    <a:pt x="34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0"/>
                    <a:pt x="39" y="62"/>
                    <a:pt x="39" y="65"/>
                  </a:cubicBezTo>
                  <a:cubicBezTo>
                    <a:pt x="40" y="68"/>
                    <a:pt x="39" y="71"/>
                    <a:pt x="36" y="72"/>
                  </a:cubicBezTo>
                  <a:cubicBezTo>
                    <a:pt x="33" y="72"/>
                    <a:pt x="30" y="71"/>
                    <a:pt x="29" y="68"/>
                  </a:cubicBezTo>
                  <a:cubicBezTo>
                    <a:pt x="28" y="67"/>
                    <a:pt x="28" y="66"/>
                    <a:pt x="29" y="65"/>
                  </a:cubicBezTo>
                  <a:close/>
                  <a:moveTo>
                    <a:pt x="71" y="171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8" y="123"/>
                    <a:pt x="59" y="122"/>
                    <a:pt x="61" y="122"/>
                  </a:cubicBezTo>
                  <a:cubicBezTo>
                    <a:pt x="76" y="169"/>
                    <a:pt x="76" y="169"/>
                    <a:pt x="76" y="169"/>
                  </a:cubicBezTo>
                  <a:lnTo>
                    <a:pt x="71" y="171"/>
                  </a:lnTo>
                  <a:close/>
                  <a:moveTo>
                    <a:pt x="156" y="178"/>
                  </a:moveTo>
                  <a:cubicBezTo>
                    <a:pt x="82" y="104"/>
                    <a:pt x="82" y="104"/>
                    <a:pt x="82" y="104"/>
                  </a:cubicBezTo>
                  <a:cubicBezTo>
                    <a:pt x="84" y="102"/>
                    <a:pt x="85" y="100"/>
                    <a:pt x="86" y="98"/>
                  </a:cubicBezTo>
                  <a:cubicBezTo>
                    <a:pt x="161" y="173"/>
                    <a:pt x="161" y="173"/>
                    <a:pt x="161" y="173"/>
                  </a:cubicBezTo>
                  <a:lnTo>
                    <a:pt x="156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01" name="组合 200"/>
            <p:cNvGrpSpPr/>
            <p:nvPr/>
          </p:nvGrpSpPr>
          <p:grpSpPr>
            <a:xfrm>
              <a:off x="5540376" y="912813"/>
              <a:ext cx="398463" cy="173038"/>
              <a:chOff x="5540376" y="912813"/>
              <a:chExt cx="398463" cy="173038"/>
            </a:xfrm>
            <a:grpFill/>
          </p:grpSpPr>
          <p:sp>
            <p:nvSpPr>
              <p:cNvPr id="413" name="Freeform 231"/>
              <p:cNvSpPr/>
              <p:nvPr/>
            </p:nvSpPr>
            <p:spPr bwMode="auto">
              <a:xfrm>
                <a:off x="5703889" y="1027113"/>
                <a:ext cx="47625" cy="49212"/>
              </a:xfrm>
              <a:custGeom>
                <a:avLst/>
                <a:gdLst>
                  <a:gd name="T0" fmla="*/ 23 w 24"/>
                  <a:gd name="T1" fmla="*/ 7 h 24"/>
                  <a:gd name="T2" fmla="*/ 24 w 24"/>
                  <a:gd name="T3" fmla="*/ 3 h 24"/>
                  <a:gd name="T4" fmla="*/ 22 w 24"/>
                  <a:gd name="T5" fmla="*/ 1 h 24"/>
                  <a:gd name="T6" fmla="*/ 20 w 24"/>
                  <a:gd name="T7" fmla="*/ 0 h 24"/>
                  <a:gd name="T8" fmla="*/ 16 w 24"/>
                  <a:gd name="T9" fmla="*/ 2 h 24"/>
                  <a:gd name="T10" fmla="*/ 0 w 24"/>
                  <a:gd name="T11" fmla="*/ 22 h 24"/>
                  <a:gd name="T12" fmla="*/ 8 w 24"/>
                  <a:gd name="T13" fmla="*/ 24 h 24"/>
                  <a:gd name="T14" fmla="*/ 8 w 24"/>
                  <a:gd name="T15" fmla="*/ 24 h 24"/>
                  <a:gd name="T16" fmla="*/ 21 w 24"/>
                  <a:gd name="T17" fmla="*/ 9 h 24"/>
                  <a:gd name="T18" fmla="*/ 23 w 24"/>
                  <a:gd name="T1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23" y="7"/>
                    </a:moveTo>
                    <a:cubicBezTo>
                      <a:pt x="23" y="6"/>
                      <a:pt x="24" y="5"/>
                      <a:pt x="24" y="3"/>
                    </a:cubicBezTo>
                    <a:cubicBezTo>
                      <a:pt x="23" y="2"/>
                      <a:pt x="23" y="2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8" y="0"/>
                      <a:pt x="17" y="1"/>
                      <a:pt x="16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3"/>
                      <a:pt x="5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2" y="7"/>
                      <a:pt x="2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4" name="Freeform 232"/>
              <p:cNvSpPr/>
              <p:nvPr/>
            </p:nvSpPr>
            <p:spPr bwMode="auto">
              <a:xfrm>
                <a:off x="5680076" y="1025526"/>
                <a:ext cx="41275" cy="42862"/>
              </a:xfrm>
              <a:custGeom>
                <a:avLst/>
                <a:gdLst>
                  <a:gd name="T0" fmla="*/ 21 w 21"/>
                  <a:gd name="T1" fmla="*/ 4 h 21"/>
                  <a:gd name="T2" fmla="*/ 19 w 21"/>
                  <a:gd name="T3" fmla="*/ 1 h 21"/>
                  <a:gd name="T4" fmla="*/ 17 w 21"/>
                  <a:gd name="T5" fmla="*/ 0 h 21"/>
                  <a:gd name="T6" fmla="*/ 13 w 21"/>
                  <a:gd name="T7" fmla="*/ 2 h 21"/>
                  <a:gd name="T8" fmla="*/ 0 w 21"/>
                  <a:gd name="T9" fmla="*/ 18 h 21"/>
                  <a:gd name="T10" fmla="*/ 8 w 21"/>
                  <a:gd name="T11" fmla="*/ 21 h 21"/>
                  <a:gd name="T12" fmla="*/ 20 w 21"/>
                  <a:gd name="T13" fmla="*/ 7 h 21"/>
                  <a:gd name="T14" fmla="*/ 21 w 21"/>
                  <a:gd name="T1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21" y="4"/>
                    </a:moveTo>
                    <a:cubicBezTo>
                      <a:pt x="21" y="2"/>
                      <a:pt x="20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4" y="1"/>
                      <a:pt x="13" y="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5" y="20"/>
                      <a:pt x="8" y="21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6"/>
                      <a:pt x="21" y="5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5" name="Freeform 233"/>
              <p:cNvSpPr/>
              <p:nvPr/>
            </p:nvSpPr>
            <p:spPr bwMode="auto">
              <a:xfrm>
                <a:off x="5727701" y="1047751"/>
                <a:ext cx="38100" cy="36512"/>
              </a:xfrm>
              <a:custGeom>
                <a:avLst/>
                <a:gdLst>
                  <a:gd name="T0" fmla="*/ 14 w 19"/>
                  <a:gd name="T1" fmla="*/ 0 h 18"/>
                  <a:gd name="T2" fmla="*/ 13 w 19"/>
                  <a:gd name="T3" fmla="*/ 0 h 18"/>
                  <a:gd name="T4" fmla="*/ 0 w 19"/>
                  <a:gd name="T5" fmla="*/ 16 h 18"/>
                  <a:gd name="T6" fmla="*/ 9 w 19"/>
                  <a:gd name="T7" fmla="*/ 18 h 18"/>
                  <a:gd name="T8" fmla="*/ 17 w 19"/>
                  <a:gd name="T9" fmla="*/ 8 h 18"/>
                  <a:gd name="T10" fmla="*/ 17 w 19"/>
                  <a:gd name="T11" fmla="*/ 7 h 18"/>
                  <a:gd name="T12" fmla="*/ 18 w 19"/>
                  <a:gd name="T13" fmla="*/ 6 h 18"/>
                  <a:gd name="T14" fmla="*/ 17 w 19"/>
                  <a:gd name="T15" fmla="*/ 1 h 18"/>
                  <a:gd name="T16" fmla="*/ 14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4" y="0"/>
                    </a:moveTo>
                    <a:cubicBezTo>
                      <a:pt x="14" y="0"/>
                      <a:pt x="13" y="0"/>
                      <a:pt x="13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17"/>
                      <a:pt x="9" y="1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5"/>
                      <a:pt x="19" y="2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6" name="Freeform 234"/>
              <p:cNvSpPr/>
              <p:nvPr/>
            </p:nvSpPr>
            <p:spPr bwMode="auto">
              <a:xfrm>
                <a:off x="5661026" y="1038226"/>
                <a:ext cx="22225" cy="19050"/>
              </a:xfrm>
              <a:custGeom>
                <a:avLst/>
                <a:gdLst>
                  <a:gd name="T0" fmla="*/ 9 w 11"/>
                  <a:gd name="T1" fmla="*/ 1 h 10"/>
                  <a:gd name="T2" fmla="*/ 6 w 11"/>
                  <a:gd name="T3" fmla="*/ 0 h 10"/>
                  <a:gd name="T4" fmla="*/ 6 w 11"/>
                  <a:gd name="T5" fmla="*/ 0 h 10"/>
                  <a:gd name="T6" fmla="*/ 0 w 11"/>
                  <a:gd name="T7" fmla="*/ 7 h 10"/>
                  <a:gd name="T8" fmla="*/ 5 w 11"/>
                  <a:gd name="T9" fmla="*/ 10 h 10"/>
                  <a:gd name="T10" fmla="*/ 10 w 11"/>
                  <a:gd name="T11" fmla="*/ 4 h 10"/>
                  <a:gd name="T12" fmla="*/ 9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0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7" name="Freeform 235"/>
              <p:cNvSpPr/>
              <p:nvPr/>
            </p:nvSpPr>
            <p:spPr bwMode="auto">
              <a:xfrm>
                <a:off x="5754689" y="1076326"/>
                <a:ext cx="7938" cy="952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4 h 5"/>
                  <a:gd name="T6" fmla="*/ 4 w 4"/>
                  <a:gd name="T7" fmla="*/ 0 h 5"/>
                  <a:gd name="T8" fmla="*/ 0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8" name="Freeform 236"/>
              <p:cNvSpPr/>
              <p:nvPr/>
            </p:nvSpPr>
            <p:spPr bwMode="auto">
              <a:xfrm>
                <a:off x="5702301" y="917576"/>
                <a:ext cx="236538" cy="130175"/>
              </a:xfrm>
              <a:custGeom>
                <a:avLst/>
                <a:gdLst>
                  <a:gd name="T0" fmla="*/ 117 w 118"/>
                  <a:gd name="T1" fmla="*/ 9 h 65"/>
                  <a:gd name="T2" fmla="*/ 101 w 118"/>
                  <a:gd name="T3" fmla="*/ 0 h 65"/>
                  <a:gd name="T4" fmla="*/ 85 w 118"/>
                  <a:gd name="T5" fmla="*/ 10 h 65"/>
                  <a:gd name="T6" fmla="*/ 85 w 118"/>
                  <a:gd name="T7" fmla="*/ 13 h 65"/>
                  <a:gd name="T8" fmla="*/ 63 w 118"/>
                  <a:gd name="T9" fmla="*/ 21 h 65"/>
                  <a:gd name="T10" fmla="*/ 62 w 118"/>
                  <a:gd name="T11" fmla="*/ 20 h 65"/>
                  <a:gd name="T12" fmla="*/ 36 w 118"/>
                  <a:gd name="T13" fmla="*/ 7 h 65"/>
                  <a:gd name="T14" fmla="*/ 36 w 118"/>
                  <a:gd name="T15" fmla="*/ 7 h 65"/>
                  <a:gd name="T16" fmla="*/ 30 w 118"/>
                  <a:gd name="T17" fmla="*/ 5 h 65"/>
                  <a:gd name="T18" fmla="*/ 25 w 118"/>
                  <a:gd name="T19" fmla="*/ 7 h 65"/>
                  <a:gd name="T20" fmla="*/ 25 w 118"/>
                  <a:gd name="T21" fmla="*/ 7 h 65"/>
                  <a:gd name="T22" fmla="*/ 7 w 118"/>
                  <a:gd name="T23" fmla="*/ 17 h 65"/>
                  <a:gd name="T24" fmla="*/ 3 w 118"/>
                  <a:gd name="T25" fmla="*/ 29 h 65"/>
                  <a:gd name="T26" fmla="*/ 2 w 118"/>
                  <a:gd name="T27" fmla="*/ 39 h 65"/>
                  <a:gd name="T28" fmla="*/ 3 w 118"/>
                  <a:gd name="T29" fmla="*/ 40 h 65"/>
                  <a:gd name="T30" fmla="*/ 8 w 118"/>
                  <a:gd name="T31" fmla="*/ 38 h 65"/>
                  <a:gd name="T32" fmla="*/ 21 w 118"/>
                  <a:gd name="T33" fmla="*/ 20 h 65"/>
                  <a:gd name="T34" fmla="*/ 22 w 118"/>
                  <a:gd name="T35" fmla="*/ 18 h 65"/>
                  <a:gd name="T36" fmla="*/ 24 w 118"/>
                  <a:gd name="T37" fmla="*/ 19 h 65"/>
                  <a:gd name="T38" fmla="*/ 28 w 118"/>
                  <a:gd name="T39" fmla="*/ 21 h 65"/>
                  <a:gd name="T40" fmla="*/ 34 w 118"/>
                  <a:gd name="T41" fmla="*/ 24 h 65"/>
                  <a:gd name="T42" fmla="*/ 34 w 118"/>
                  <a:gd name="T43" fmla="*/ 24 h 65"/>
                  <a:gd name="T44" fmla="*/ 46 w 118"/>
                  <a:gd name="T45" fmla="*/ 34 h 65"/>
                  <a:gd name="T46" fmla="*/ 58 w 118"/>
                  <a:gd name="T47" fmla="*/ 46 h 65"/>
                  <a:gd name="T48" fmla="*/ 58 w 118"/>
                  <a:gd name="T49" fmla="*/ 46 h 65"/>
                  <a:gd name="T50" fmla="*/ 58 w 118"/>
                  <a:gd name="T51" fmla="*/ 46 h 65"/>
                  <a:gd name="T52" fmla="*/ 59 w 118"/>
                  <a:gd name="T53" fmla="*/ 65 h 65"/>
                  <a:gd name="T54" fmla="*/ 86 w 118"/>
                  <a:gd name="T55" fmla="*/ 52 h 65"/>
                  <a:gd name="T56" fmla="*/ 102 w 118"/>
                  <a:gd name="T57" fmla="*/ 58 h 65"/>
                  <a:gd name="T58" fmla="*/ 118 w 118"/>
                  <a:gd name="T59" fmla="*/ 49 h 65"/>
                  <a:gd name="T60" fmla="*/ 117 w 118"/>
                  <a:gd name="T61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8" h="65">
                    <a:moveTo>
                      <a:pt x="117" y="9"/>
                    </a:moveTo>
                    <a:cubicBezTo>
                      <a:pt x="117" y="4"/>
                      <a:pt x="110" y="0"/>
                      <a:pt x="101" y="0"/>
                    </a:cubicBezTo>
                    <a:cubicBezTo>
                      <a:pt x="92" y="0"/>
                      <a:pt x="85" y="5"/>
                      <a:pt x="85" y="1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0" y="18"/>
                      <a:pt x="45" y="11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4" y="6"/>
                      <a:pt x="32" y="5"/>
                      <a:pt x="30" y="5"/>
                    </a:cubicBezTo>
                    <a:cubicBezTo>
                      <a:pt x="27" y="5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37"/>
                      <a:pt x="1" y="39"/>
                      <a:pt x="2" y="39"/>
                    </a:cubicBezTo>
                    <a:cubicBezTo>
                      <a:pt x="2" y="39"/>
                      <a:pt x="2" y="40"/>
                      <a:pt x="3" y="40"/>
                    </a:cubicBezTo>
                    <a:cubicBezTo>
                      <a:pt x="5" y="40"/>
                      <a:pt x="7" y="39"/>
                      <a:pt x="8" y="38"/>
                    </a:cubicBezTo>
                    <a:cubicBezTo>
                      <a:pt x="16" y="33"/>
                      <a:pt x="21" y="20"/>
                      <a:pt x="21" y="20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20"/>
                      <a:pt x="26" y="20"/>
                      <a:pt x="28" y="21"/>
                    </a:cubicBezTo>
                    <a:cubicBezTo>
                      <a:pt x="30" y="22"/>
                      <a:pt x="33" y="23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8" y="28"/>
                      <a:pt x="42" y="31"/>
                      <a:pt x="46" y="34"/>
                    </a:cubicBezTo>
                    <a:cubicBezTo>
                      <a:pt x="51" y="38"/>
                      <a:pt x="56" y="41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9" y="54"/>
                      <a:pt x="59" y="61"/>
                      <a:pt x="59" y="65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88" y="56"/>
                      <a:pt x="94" y="58"/>
                      <a:pt x="102" y="58"/>
                    </a:cubicBezTo>
                    <a:cubicBezTo>
                      <a:pt x="111" y="58"/>
                      <a:pt x="118" y="54"/>
                      <a:pt x="118" y="49"/>
                    </a:cubicBezTo>
                    <a:lnTo>
                      <a:pt x="11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9" name="Freeform 237"/>
              <p:cNvSpPr/>
              <p:nvPr/>
            </p:nvSpPr>
            <p:spPr bwMode="auto">
              <a:xfrm>
                <a:off x="5540376" y="912813"/>
                <a:ext cx="274638" cy="169862"/>
              </a:xfrm>
              <a:custGeom>
                <a:avLst/>
                <a:gdLst>
                  <a:gd name="T0" fmla="*/ 123 w 136"/>
                  <a:gd name="T1" fmla="*/ 38 h 84"/>
                  <a:gd name="T2" fmla="*/ 112 w 136"/>
                  <a:gd name="T3" fmla="*/ 29 h 84"/>
                  <a:gd name="T4" fmla="*/ 107 w 136"/>
                  <a:gd name="T5" fmla="*/ 26 h 84"/>
                  <a:gd name="T6" fmla="*/ 104 w 136"/>
                  <a:gd name="T7" fmla="*/ 25 h 84"/>
                  <a:gd name="T8" fmla="*/ 90 w 136"/>
                  <a:gd name="T9" fmla="*/ 43 h 84"/>
                  <a:gd name="T10" fmla="*/ 90 w 136"/>
                  <a:gd name="T11" fmla="*/ 43 h 84"/>
                  <a:gd name="T12" fmla="*/ 83 w 136"/>
                  <a:gd name="T13" fmla="*/ 45 h 84"/>
                  <a:gd name="T14" fmla="*/ 79 w 136"/>
                  <a:gd name="T15" fmla="*/ 43 h 84"/>
                  <a:gd name="T16" fmla="*/ 80 w 136"/>
                  <a:gd name="T17" fmla="*/ 30 h 84"/>
                  <a:gd name="T18" fmla="*/ 84 w 136"/>
                  <a:gd name="T19" fmla="*/ 17 h 84"/>
                  <a:gd name="T20" fmla="*/ 95 w 136"/>
                  <a:gd name="T21" fmla="*/ 10 h 84"/>
                  <a:gd name="T22" fmla="*/ 87 w 136"/>
                  <a:gd name="T23" fmla="*/ 8 h 84"/>
                  <a:gd name="T24" fmla="*/ 57 w 136"/>
                  <a:gd name="T25" fmla="*/ 19 h 84"/>
                  <a:gd name="T26" fmla="*/ 57 w 136"/>
                  <a:gd name="T27" fmla="*/ 20 h 84"/>
                  <a:gd name="T28" fmla="*/ 32 w 136"/>
                  <a:gd name="T29" fmla="*/ 9 h 84"/>
                  <a:gd name="T30" fmla="*/ 16 w 136"/>
                  <a:gd name="T31" fmla="*/ 0 h 84"/>
                  <a:gd name="T32" fmla="*/ 0 w 136"/>
                  <a:gd name="T33" fmla="*/ 10 h 84"/>
                  <a:gd name="T34" fmla="*/ 0 w 136"/>
                  <a:gd name="T35" fmla="*/ 49 h 84"/>
                  <a:gd name="T36" fmla="*/ 17 w 136"/>
                  <a:gd name="T37" fmla="*/ 58 h 84"/>
                  <a:gd name="T38" fmla="*/ 33 w 136"/>
                  <a:gd name="T39" fmla="*/ 51 h 84"/>
                  <a:gd name="T40" fmla="*/ 57 w 136"/>
                  <a:gd name="T41" fmla="*/ 62 h 84"/>
                  <a:gd name="T42" fmla="*/ 57 w 136"/>
                  <a:gd name="T43" fmla="*/ 63 h 84"/>
                  <a:gd name="T44" fmla="*/ 58 w 136"/>
                  <a:gd name="T45" fmla="*/ 66 h 84"/>
                  <a:gd name="T46" fmla="*/ 63 w 136"/>
                  <a:gd name="T47" fmla="*/ 60 h 84"/>
                  <a:gd name="T48" fmla="*/ 66 w 136"/>
                  <a:gd name="T49" fmla="*/ 58 h 84"/>
                  <a:gd name="T50" fmla="*/ 71 w 136"/>
                  <a:gd name="T51" fmla="*/ 60 h 84"/>
                  <a:gd name="T52" fmla="*/ 73 w 136"/>
                  <a:gd name="T53" fmla="*/ 62 h 84"/>
                  <a:gd name="T54" fmla="*/ 79 w 136"/>
                  <a:gd name="T55" fmla="*/ 55 h 84"/>
                  <a:gd name="T56" fmla="*/ 86 w 136"/>
                  <a:gd name="T57" fmla="*/ 52 h 84"/>
                  <a:gd name="T58" fmla="*/ 91 w 136"/>
                  <a:gd name="T59" fmla="*/ 54 h 84"/>
                  <a:gd name="T60" fmla="*/ 93 w 136"/>
                  <a:gd name="T61" fmla="*/ 57 h 84"/>
                  <a:gd name="T62" fmla="*/ 94 w 136"/>
                  <a:gd name="T63" fmla="*/ 57 h 84"/>
                  <a:gd name="T64" fmla="*/ 101 w 136"/>
                  <a:gd name="T65" fmla="*/ 53 h 84"/>
                  <a:gd name="T66" fmla="*/ 106 w 136"/>
                  <a:gd name="T67" fmla="*/ 55 h 84"/>
                  <a:gd name="T68" fmla="*/ 108 w 136"/>
                  <a:gd name="T69" fmla="*/ 60 h 84"/>
                  <a:gd name="T70" fmla="*/ 108 w 136"/>
                  <a:gd name="T71" fmla="*/ 63 h 84"/>
                  <a:gd name="T72" fmla="*/ 113 w 136"/>
                  <a:gd name="T73" fmla="*/ 65 h 84"/>
                  <a:gd name="T74" fmla="*/ 114 w 136"/>
                  <a:gd name="T75" fmla="*/ 76 h 84"/>
                  <a:gd name="T76" fmla="*/ 113 w 136"/>
                  <a:gd name="T77" fmla="*/ 78 h 84"/>
                  <a:gd name="T78" fmla="*/ 113 w 136"/>
                  <a:gd name="T79" fmla="*/ 84 h 84"/>
                  <a:gd name="T80" fmla="*/ 114 w 136"/>
                  <a:gd name="T81" fmla="*/ 84 h 84"/>
                  <a:gd name="T82" fmla="*/ 119 w 136"/>
                  <a:gd name="T83" fmla="*/ 80 h 84"/>
                  <a:gd name="T84" fmla="*/ 119 w 136"/>
                  <a:gd name="T85" fmla="*/ 64 h 84"/>
                  <a:gd name="T86" fmla="*/ 118 w 136"/>
                  <a:gd name="T87" fmla="*/ 62 h 84"/>
                  <a:gd name="T88" fmla="*/ 106 w 136"/>
                  <a:gd name="T89" fmla="*/ 50 h 84"/>
                  <a:gd name="T90" fmla="*/ 108 w 136"/>
                  <a:gd name="T91" fmla="*/ 48 h 84"/>
                  <a:gd name="T92" fmla="*/ 121 w 136"/>
                  <a:gd name="T93" fmla="*/ 61 h 84"/>
                  <a:gd name="T94" fmla="*/ 122 w 136"/>
                  <a:gd name="T95" fmla="*/ 63 h 84"/>
                  <a:gd name="T96" fmla="*/ 122 w 136"/>
                  <a:gd name="T97" fmla="*/ 79 h 84"/>
                  <a:gd name="T98" fmla="*/ 123 w 136"/>
                  <a:gd name="T99" fmla="*/ 79 h 84"/>
                  <a:gd name="T100" fmla="*/ 128 w 136"/>
                  <a:gd name="T101" fmla="*/ 76 h 84"/>
                  <a:gd name="T102" fmla="*/ 128 w 136"/>
                  <a:gd name="T103" fmla="*/ 66 h 84"/>
                  <a:gd name="T104" fmla="*/ 127 w 136"/>
                  <a:gd name="T105" fmla="*/ 53 h 84"/>
                  <a:gd name="T106" fmla="*/ 111 w 136"/>
                  <a:gd name="T107" fmla="*/ 38 h 84"/>
                  <a:gd name="T108" fmla="*/ 113 w 136"/>
                  <a:gd name="T109" fmla="*/ 36 h 84"/>
                  <a:gd name="T110" fmla="*/ 129 w 136"/>
                  <a:gd name="T111" fmla="*/ 52 h 84"/>
                  <a:gd name="T112" fmla="*/ 131 w 136"/>
                  <a:gd name="T113" fmla="*/ 66 h 84"/>
                  <a:gd name="T114" fmla="*/ 131 w 136"/>
                  <a:gd name="T115" fmla="*/ 75 h 84"/>
                  <a:gd name="T116" fmla="*/ 131 w 136"/>
                  <a:gd name="T117" fmla="*/ 75 h 84"/>
                  <a:gd name="T118" fmla="*/ 135 w 136"/>
                  <a:gd name="T119" fmla="*/ 74 h 84"/>
                  <a:gd name="T120" fmla="*/ 135 w 136"/>
                  <a:gd name="T121" fmla="*/ 73 h 84"/>
                  <a:gd name="T122" fmla="*/ 134 w 136"/>
                  <a:gd name="T123" fmla="*/ 49 h 84"/>
                  <a:gd name="T124" fmla="*/ 123 w 136"/>
                  <a:gd name="T125" fmla="*/ 3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6" h="84">
                    <a:moveTo>
                      <a:pt x="123" y="38"/>
                    </a:moveTo>
                    <a:cubicBezTo>
                      <a:pt x="120" y="35"/>
                      <a:pt x="115" y="32"/>
                      <a:pt x="112" y="29"/>
                    </a:cubicBezTo>
                    <a:cubicBezTo>
                      <a:pt x="111" y="28"/>
                      <a:pt x="109" y="27"/>
                      <a:pt x="107" y="26"/>
                    </a:cubicBezTo>
                    <a:cubicBezTo>
                      <a:pt x="106" y="26"/>
                      <a:pt x="105" y="26"/>
                      <a:pt x="104" y="25"/>
                    </a:cubicBezTo>
                    <a:cubicBezTo>
                      <a:pt x="102" y="29"/>
                      <a:pt x="97" y="39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9" y="43"/>
                      <a:pt x="86" y="45"/>
                      <a:pt x="83" y="45"/>
                    </a:cubicBezTo>
                    <a:cubicBezTo>
                      <a:pt x="81" y="45"/>
                      <a:pt x="79" y="44"/>
                      <a:pt x="79" y="43"/>
                    </a:cubicBezTo>
                    <a:cubicBezTo>
                      <a:pt x="77" y="41"/>
                      <a:pt x="77" y="37"/>
                      <a:pt x="80" y="30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9"/>
                      <a:pt x="90" y="8"/>
                      <a:pt x="87" y="8"/>
                    </a:cubicBezTo>
                    <a:cubicBezTo>
                      <a:pt x="74" y="9"/>
                      <a:pt x="57" y="19"/>
                      <a:pt x="57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4"/>
                      <a:pt x="25" y="0"/>
                      <a:pt x="16" y="0"/>
                    </a:cubicBezTo>
                    <a:cubicBezTo>
                      <a:pt x="7" y="1"/>
                      <a:pt x="0" y="5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5"/>
                      <a:pt x="8" y="59"/>
                      <a:pt x="17" y="58"/>
                    </a:cubicBezTo>
                    <a:cubicBezTo>
                      <a:pt x="25" y="58"/>
                      <a:pt x="31" y="55"/>
                      <a:pt x="33" y="51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7" y="65"/>
                      <a:pt x="58" y="66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59"/>
                      <a:pt x="65" y="58"/>
                      <a:pt x="66" y="58"/>
                    </a:cubicBezTo>
                    <a:cubicBezTo>
                      <a:pt x="68" y="58"/>
                      <a:pt x="70" y="59"/>
                      <a:pt x="71" y="60"/>
                    </a:cubicBezTo>
                    <a:cubicBezTo>
                      <a:pt x="72" y="61"/>
                      <a:pt x="73" y="62"/>
                      <a:pt x="73" y="62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81" y="53"/>
                      <a:pt x="83" y="52"/>
                      <a:pt x="86" y="52"/>
                    </a:cubicBezTo>
                    <a:cubicBezTo>
                      <a:pt x="88" y="52"/>
                      <a:pt x="90" y="53"/>
                      <a:pt x="91" y="54"/>
                    </a:cubicBezTo>
                    <a:cubicBezTo>
                      <a:pt x="92" y="55"/>
                      <a:pt x="93" y="56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6" y="54"/>
                      <a:pt x="98" y="53"/>
                      <a:pt x="101" y="53"/>
                    </a:cubicBezTo>
                    <a:cubicBezTo>
                      <a:pt x="103" y="53"/>
                      <a:pt x="104" y="54"/>
                      <a:pt x="106" y="55"/>
                    </a:cubicBezTo>
                    <a:cubicBezTo>
                      <a:pt x="107" y="56"/>
                      <a:pt x="108" y="58"/>
                      <a:pt x="108" y="60"/>
                    </a:cubicBezTo>
                    <a:cubicBezTo>
                      <a:pt x="109" y="61"/>
                      <a:pt x="108" y="62"/>
                      <a:pt x="108" y="63"/>
                    </a:cubicBezTo>
                    <a:cubicBezTo>
                      <a:pt x="110" y="63"/>
                      <a:pt x="111" y="64"/>
                      <a:pt x="113" y="65"/>
                    </a:cubicBezTo>
                    <a:cubicBezTo>
                      <a:pt x="116" y="68"/>
                      <a:pt x="117" y="73"/>
                      <a:pt x="114" y="76"/>
                    </a:cubicBezTo>
                    <a:cubicBezTo>
                      <a:pt x="113" y="78"/>
                      <a:pt x="113" y="78"/>
                      <a:pt x="113" y="78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3" y="84"/>
                      <a:pt x="113" y="84"/>
                      <a:pt x="114" y="84"/>
                    </a:cubicBezTo>
                    <a:cubicBezTo>
                      <a:pt x="117" y="84"/>
                      <a:pt x="119" y="81"/>
                      <a:pt x="119" y="80"/>
                    </a:cubicBezTo>
                    <a:cubicBezTo>
                      <a:pt x="119" y="78"/>
                      <a:pt x="120" y="69"/>
                      <a:pt x="119" y="64"/>
                    </a:cubicBezTo>
                    <a:cubicBezTo>
                      <a:pt x="119" y="63"/>
                      <a:pt x="118" y="63"/>
                      <a:pt x="118" y="62"/>
                    </a:cubicBezTo>
                    <a:cubicBezTo>
                      <a:pt x="117" y="59"/>
                      <a:pt x="109" y="53"/>
                      <a:pt x="106" y="50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9" y="49"/>
                      <a:pt x="119" y="56"/>
                      <a:pt x="121" y="61"/>
                    </a:cubicBezTo>
                    <a:cubicBezTo>
                      <a:pt x="121" y="62"/>
                      <a:pt x="121" y="62"/>
                      <a:pt x="122" y="63"/>
                    </a:cubicBezTo>
                    <a:cubicBezTo>
                      <a:pt x="123" y="68"/>
                      <a:pt x="122" y="76"/>
                      <a:pt x="122" y="79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7" y="79"/>
                      <a:pt x="128" y="77"/>
                      <a:pt x="128" y="76"/>
                    </a:cubicBezTo>
                    <a:cubicBezTo>
                      <a:pt x="128" y="76"/>
                      <a:pt x="128" y="71"/>
                      <a:pt x="128" y="66"/>
                    </a:cubicBezTo>
                    <a:cubicBezTo>
                      <a:pt x="128" y="58"/>
                      <a:pt x="127" y="54"/>
                      <a:pt x="127" y="53"/>
                    </a:cubicBezTo>
                    <a:cubicBezTo>
                      <a:pt x="125" y="49"/>
                      <a:pt x="115" y="41"/>
                      <a:pt x="111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3" y="36"/>
                      <a:pt x="127" y="46"/>
                      <a:pt x="129" y="52"/>
                    </a:cubicBezTo>
                    <a:cubicBezTo>
                      <a:pt x="130" y="54"/>
                      <a:pt x="131" y="59"/>
                      <a:pt x="131" y="66"/>
                    </a:cubicBezTo>
                    <a:cubicBezTo>
                      <a:pt x="131" y="70"/>
                      <a:pt x="131" y="74"/>
                      <a:pt x="131" y="75"/>
                    </a:cubicBezTo>
                    <a:cubicBezTo>
                      <a:pt x="131" y="75"/>
                      <a:pt x="131" y="75"/>
                      <a:pt x="131" y="75"/>
                    </a:cubicBezTo>
                    <a:cubicBezTo>
                      <a:pt x="133" y="75"/>
                      <a:pt x="134" y="75"/>
                      <a:pt x="135" y="74"/>
                    </a:cubicBezTo>
                    <a:cubicBezTo>
                      <a:pt x="135" y="73"/>
                      <a:pt x="135" y="73"/>
                      <a:pt x="135" y="73"/>
                    </a:cubicBezTo>
                    <a:cubicBezTo>
                      <a:pt x="135" y="73"/>
                      <a:pt x="136" y="63"/>
                      <a:pt x="134" y="49"/>
                    </a:cubicBezTo>
                    <a:cubicBezTo>
                      <a:pt x="133" y="45"/>
                      <a:pt x="128" y="42"/>
                      <a:pt x="12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02" name="Freeform 238"/>
            <p:cNvSpPr>
              <a:spLocks noEditPoints="1"/>
            </p:cNvSpPr>
            <p:nvPr/>
          </p:nvSpPr>
          <p:spPr bwMode="auto">
            <a:xfrm>
              <a:off x="11309351" y="3059113"/>
              <a:ext cx="242888" cy="390525"/>
            </a:xfrm>
            <a:custGeom>
              <a:avLst/>
              <a:gdLst>
                <a:gd name="T0" fmla="*/ 0 w 153"/>
                <a:gd name="T1" fmla="*/ 246 h 246"/>
                <a:gd name="T2" fmla="*/ 153 w 153"/>
                <a:gd name="T3" fmla="*/ 0 h 246"/>
                <a:gd name="T4" fmla="*/ 27 w 153"/>
                <a:gd name="T5" fmla="*/ 219 h 246"/>
                <a:gd name="T6" fmla="*/ 14 w 153"/>
                <a:gd name="T7" fmla="*/ 205 h 246"/>
                <a:gd name="T8" fmla="*/ 27 w 153"/>
                <a:gd name="T9" fmla="*/ 219 h 246"/>
                <a:gd name="T10" fmla="*/ 14 w 153"/>
                <a:gd name="T11" fmla="*/ 185 h 246"/>
                <a:gd name="T12" fmla="*/ 27 w 153"/>
                <a:gd name="T13" fmla="*/ 171 h 246"/>
                <a:gd name="T14" fmla="*/ 27 w 153"/>
                <a:gd name="T15" fmla="*/ 151 h 246"/>
                <a:gd name="T16" fmla="*/ 14 w 153"/>
                <a:gd name="T17" fmla="*/ 137 h 246"/>
                <a:gd name="T18" fmla="*/ 27 w 153"/>
                <a:gd name="T19" fmla="*/ 151 h 246"/>
                <a:gd name="T20" fmla="*/ 14 w 153"/>
                <a:gd name="T21" fmla="*/ 115 h 246"/>
                <a:gd name="T22" fmla="*/ 27 w 153"/>
                <a:gd name="T23" fmla="*/ 101 h 246"/>
                <a:gd name="T24" fmla="*/ 27 w 153"/>
                <a:gd name="T25" fmla="*/ 81 h 246"/>
                <a:gd name="T26" fmla="*/ 14 w 153"/>
                <a:gd name="T27" fmla="*/ 67 h 246"/>
                <a:gd name="T28" fmla="*/ 27 w 153"/>
                <a:gd name="T29" fmla="*/ 81 h 246"/>
                <a:gd name="T30" fmla="*/ 14 w 153"/>
                <a:gd name="T31" fmla="*/ 47 h 246"/>
                <a:gd name="T32" fmla="*/ 27 w 153"/>
                <a:gd name="T33" fmla="*/ 33 h 246"/>
                <a:gd name="T34" fmla="*/ 118 w 153"/>
                <a:gd name="T35" fmla="*/ 223 h 246"/>
                <a:gd name="T36" fmla="*/ 36 w 153"/>
                <a:gd name="T37" fmla="*/ 133 h 246"/>
                <a:gd name="T38" fmla="*/ 118 w 153"/>
                <a:gd name="T39" fmla="*/ 223 h 246"/>
                <a:gd name="T40" fmla="*/ 36 w 153"/>
                <a:gd name="T41" fmla="*/ 112 h 246"/>
                <a:gd name="T42" fmla="*/ 118 w 153"/>
                <a:gd name="T43" fmla="*/ 23 h 246"/>
                <a:gd name="T44" fmla="*/ 141 w 153"/>
                <a:gd name="T45" fmla="*/ 219 h 246"/>
                <a:gd name="T46" fmla="*/ 127 w 153"/>
                <a:gd name="T47" fmla="*/ 205 h 246"/>
                <a:gd name="T48" fmla="*/ 141 w 153"/>
                <a:gd name="T49" fmla="*/ 219 h 246"/>
                <a:gd name="T50" fmla="*/ 127 w 153"/>
                <a:gd name="T51" fmla="*/ 185 h 246"/>
                <a:gd name="T52" fmla="*/ 141 w 153"/>
                <a:gd name="T53" fmla="*/ 171 h 246"/>
                <a:gd name="T54" fmla="*/ 141 w 153"/>
                <a:gd name="T55" fmla="*/ 151 h 246"/>
                <a:gd name="T56" fmla="*/ 127 w 153"/>
                <a:gd name="T57" fmla="*/ 137 h 246"/>
                <a:gd name="T58" fmla="*/ 141 w 153"/>
                <a:gd name="T59" fmla="*/ 151 h 246"/>
                <a:gd name="T60" fmla="*/ 127 w 153"/>
                <a:gd name="T61" fmla="*/ 115 h 246"/>
                <a:gd name="T62" fmla="*/ 141 w 153"/>
                <a:gd name="T63" fmla="*/ 101 h 246"/>
                <a:gd name="T64" fmla="*/ 141 w 153"/>
                <a:gd name="T65" fmla="*/ 81 h 246"/>
                <a:gd name="T66" fmla="*/ 127 w 153"/>
                <a:gd name="T67" fmla="*/ 67 h 246"/>
                <a:gd name="T68" fmla="*/ 141 w 153"/>
                <a:gd name="T69" fmla="*/ 81 h 246"/>
                <a:gd name="T70" fmla="*/ 127 w 153"/>
                <a:gd name="T71" fmla="*/ 47 h 246"/>
                <a:gd name="T72" fmla="*/ 141 w 153"/>
                <a:gd name="T73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3" h="246">
                  <a:moveTo>
                    <a:pt x="0" y="0"/>
                  </a:moveTo>
                  <a:lnTo>
                    <a:pt x="0" y="246"/>
                  </a:lnTo>
                  <a:lnTo>
                    <a:pt x="153" y="246"/>
                  </a:lnTo>
                  <a:lnTo>
                    <a:pt x="153" y="0"/>
                  </a:lnTo>
                  <a:lnTo>
                    <a:pt x="0" y="0"/>
                  </a:lnTo>
                  <a:close/>
                  <a:moveTo>
                    <a:pt x="27" y="219"/>
                  </a:moveTo>
                  <a:lnTo>
                    <a:pt x="14" y="219"/>
                  </a:lnTo>
                  <a:lnTo>
                    <a:pt x="14" y="205"/>
                  </a:lnTo>
                  <a:lnTo>
                    <a:pt x="27" y="205"/>
                  </a:lnTo>
                  <a:lnTo>
                    <a:pt x="27" y="219"/>
                  </a:lnTo>
                  <a:close/>
                  <a:moveTo>
                    <a:pt x="27" y="185"/>
                  </a:moveTo>
                  <a:lnTo>
                    <a:pt x="14" y="185"/>
                  </a:lnTo>
                  <a:lnTo>
                    <a:pt x="14" y="171"/>
                  </a:lnTo>
                  <a:lnTo>
                    <a:pt x="27" y="171"/>
                  </a:lnTo>
                  <a:lnTo>
                    <a:pt x="27" y="185"/>
                  </a:lnTo>
                  <a:close/>
                  <a:moveTo>
                    <a:pt x="27" y="151"/>
                  </a:moveTo>
                  <a:lnTo>
                    <a:pt x="14" y="151"/>
                  </a:lnTo>
                  <a:lnTo>
                    <a:pt x="14" y="137"/>
                  </a:lnTo>
                  <a:lnTo>
                    <a:pt x="27" y="137"/>
                  </a:lnTo>
                  <a:lnTo>
                    <a:pt x="27" y="151"/>
                  </a:lnTo>
                  <a:close/>
                  <a:moveTo>
                    <a:pt x="27" y="115"/>
                  </a:moveTo>
                  <a:lnTo>
                    <a:pt x="14" y="115"/>
                  </a:lnTo>
                  <a:lnTo>
                    <a:pt x="14" y="101"/>
                  </a:lnTo>
                  <a:lnTo>
                    <a:pt x="27" y="101"/>
                  </a:lnTo>
                  <a:lnTo>
                    <a:pt x="27" y="115"/>
                  </a:lnTo>
                  <a:close/>
                  <a:moveTo>
                    <a:pt x="27" y="81"/>
                  </a:moveTo>
                  <a:lnTo>
                    <a:pt x="14" y="81"/>
                  </a:lnTo>
                  <a:lnTo>
                    <a:pt x="14" y="67"/>
                  </a:lnTo>
                  <a:lnTo>
                    <a:pt x="27" y="67"/>
                  </a:lnTo>
                  <a:lnTo>
                    <a:pt x="27" y="81"/>
                  </a:lnTo>
                  <a:close/>
                  <a:moveTo>
                    <a:pt x="27" y="47"/>
                  </a:moveTo>
                  <a:lnTo>
                    <a:pt x="14" y="47"/>
                  </a:lnTo>
                  <a:lnTo>
                    <a:pt x="14" y="33"/>
                  </a:lnTo>
                  <a:lnTo>
                    <a:pt x="27" y="33"/>
                  </a:lnTo>
                  <a:lnTo>
                    <a:pt x="27" y="47"/>
                  </a:lnTo>
                  <a:close/>
                  <a:moveTo>
                    <a:pt x="118" y="223"/>
                  </a:moveTo>
                  <a:lnTo>
                    <a:pt x="36" y="223"/>
                  </a:lnTo>
                  <a:lnTo>
                    <a:pt x="36" y="133"/>
                  </a:lnTo>
                  <a:lnTo>
                    <a:pt x="118" y="133"/>
                  </a:lnTo>
                  <a:lnTo>
                    <a:pt x="118" y="223"/>
                  </a:lnTo>
                  <a:close/>
                  <a:moveTo>
                    <a:pt x="118" y="112"/>
                  </a:moveTo>
                  <a:lnTo>
                    <a:pt x="36" y="112"/>
                  </a:lnTo>
                  <a:lnTo>
                    <a:pt x="36" y="23"/>
                  </a:lnTo>
                  <a:lnTo>
                    <a:pt x="118" y="23"/>
                  </a:lnTo>
                  <a:lnTo>
                    <a:pt x="118" y="112"/>
                  </a:lnTo>
                  <a:close/>
                  <a:moveTo>
                    <a:pt x="141" y="219"/>
                  </a:moveTo>
                  <a:lnTo>
                    <a:pt x="127" y="219"/>
                  </a:lnTo>
                  <a:lnTo>
                    <a:pt x="127" y="205"/>
                  </a:lnTo>
                  <a:lnTo>
                    <a:pt x="141" y="205"/>
                  </a:lnTo>
                  <a:lnTo>
                    <a:pt x="141" y="219"/>
                  </a:lnTo>
                  <a:close/>
                  <a:moveTo>
                    <a:pt x="141" y="185"/>
                  </a:moveTo>
                  <a:lnTo>
                    <a:pt x="127" y="185"/>
                  </a:lnTo>
                  <a:lnTo>
                    <a:pt x="127" y="171"/>
                  </a:lnTo>
                  <a:lnTo>
                    <a:pt x="141" y="171"/>
                  </a:lnTo>
                  <a:lnTo>
                    <a:pt x="141" y="185"/>
                  </a:lnTo>
                  <a:close/>
                  <a:moveTo>
                    <a:pt x="141" y="151"/>
                  </a:moveTo>
                  <a:lnTo>
                    <a:pt x="127" y="151"/>
                  </a:lnTo>
                  <a:lnTo>
                    <a:pt x="127" y="137"/>
                  </a:lnTo>
                  <a:lnTo>
                    <a:pt x="141" y="137"/>
                  </a:lnTo>
                  <a:lnTo>
                    <a:pt x="141" y="151"/>
                  </a:lnTo>
                  <a:close/>
                  <a:moveTo>
                    <a:pt x="141" y="115"/>
                  </a:moveTo>
                  <a:lnTo>
                    <a:pt x="127" y="115"/>
                  </a:lnTo>
                  <a:lnTo>
                    <a:pt x="127" y="101"/>
                  </a:lnTo>
                  <a:lnTo>
                    <a:pt x="141" y="101"/>
                  </a:lnTo>
                  <a:lnTo>
                    <a:pt x="141" y="115"/>
                  </a:lnTo>
                  <a:close/>
                  <a:moveTo>
                    <a:pt x="141" y="81"/>
                  </a:moveTo>
                  <a:lnTo>
                    <a:pt x="127" y="81"/>
                  </a:lnTo>
                  <a:lnTo>
                    <a:pt x="127" y="67"/>
                  </a:lnTo>
                  <a:lnTo>
                    <a:pt x="141" y="67"/>
                  </a:lnTo>
                  <a:lnTo>
                    <a:pt x="141" y="81"/>
                  </a:lnTo>
                  <a:close/>
                  <a:moveTo>
                    <a:pt x="141" y="47"/>
                  </a:moveTo>
                  <a:lnTo>
                    <a:pt x="127" y="47"/>
                  </a:lnTo>
                  <a:lnTo>
                    <a:pt x="127" y="33"/>
                  </a:lnTo>
                  <a:lnTo>
                    <a:pt x="141" y="33"/>
                  </a:lnTo>
                  <a:lnTo>
                    <a:pt x="141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Freeform 239"/>
            <p:cNvSpPr>
              <a:spLocks noEditPoints="1"/>
            </p:cNvSpPr>
            <p:nvPr/>
          </p:nvSpPr>
          <p:spPr bwMode="auto">
            <a:xfrm>
              <a:off x="2017714" y="4191001"/>
              <a:ext cx="354013" cy="382587"/>
            </a:xfrm>
            <a:custGeom>
              <a:avLst/>
              <a:gdLst>
                <a:gd name="T0" fmla="*/ 145 w 176"/>
                <a:gd name="T1" fmla="*/ 0 h 190"/>
                <a:gd name="T2" fmla="*/ 31 w 176"/>
                <a:gd name="T3" fmla="*/ 0 h 190"/>
                <a:gd name="T4" fmla="*/ 0 w 176"/>
                <a:gd name="T5" fmla="*/ 31 h 190"/>
                <a:gd name="T6" fmla="*/ 0 w 176"/>
                <a:gd name="T7" fmla="*/ 119 h 190"/>
                <a:gd name="T8" fmla="*/ 6 w 176"/>
                <a:gd name="T9" fmla="*/ 137 h 190"/>
                <a:gd name="T10" fmla="*/ 6 w 176"/>
                <a:gd name="T11" fmla="*/ 138 h 190"/>
                <a:gd name="T12" fmla="*/ 6 w 176"/>
                <a:gd name="T13" fmla="*/ 138 h 190"/>
                <a:gd name="T14" fmla="*/ 31 w 176"/>
                <a:gd name="T15" fmla="*/ 150 h 190"/>
                <a:gd name="T16" fmla="*/ 69 w 176"/>
                <a:gd name="T17" fmla="*/ 150 h 190"/>
                <a:gd name="T18" fmla="*/ 47 w 176"/>
                <a:gd name="T19" fmla="*/ 185 h 190"/>
                <a:gd name="T20" fmla="*/ 55 w 176"/>
                <a:gd name="T21" fmla="*/ 190 h 190"/>
                <a:gd name="T22" fmla="*/ 81 w 176"/>
                <a:gd name="T23" fmla="*/ 150 h 190"/>
                <a:gd name="T24" fmla="*/ 88 w 176"/>
                <a:gd name="T25" fmla="*/ 150 h 190"/>
                <a:gd name="T26" fmla="*/ 116 w 176"/>
                <a:gd name="T27" fmla="*/ 190 h 190"/>
                <a:gd name="T28" fmla="*/ 124 w 176"/>
                <a:gd name="T29" fmla="*/ 184 h 190"/>
                <a:gd name="T30" fmla="*/ 100 w 176"/>
                <a:gd name="T31" fmla="*/ 150 h 190"/>
                <a:gd name="T32" fmla="*/ 145 w 176"/>
                <a:gd name="T33" fmla="*/ 150 h 190"/>
                <a:gd name="T34" fmla="*/ 176 w 176"/>
                <a:gd name="T35" fmla="*/ 119 h 190"/>
                <a:gd name="T36" fmla="*/ 176 w 176"/>
                <a:gd name="T37" fmla="*/ 31 h 190"/>
                <a:gd name="T38" fmla="*/ 145 w 176"/>
                <a:gd name="T39" fmla="*/ 0 h 190"/>
                <a:gd name="T40" fmla="*/ 13 w 176"/>
                <a:gd name="T41" fmla="*/ 39 h 190"/>
                <a:gd name="T42" fmla="*/ 39 w 176"/>
                <a:gd name="T43" fmla="*/ 13 h 190"/>
                <a:gd name="T44" fmla="*/ 137 w 176"/>
                <a:gd name="T45" fmla="*/ 13 h 190"/>
                <a:gd name="T46" fmla="*/ 163 w 176"/>
                <a:gd name="T47" fmla="*/ 39 h 190"/>
                <a:gd name="T48" fmla="*/ 163 w 176"/>
                <a:gd name="T49" fmla="*/ 111 h 190"/>
                <a:gd name="T50" fmla="*/ 162 w 176"/>
                <a:gd name="T51" fmla="*/ 118 h 190"/>
                <a:gd name="T52" fmla="*/ 14 w 176"/>
                <a:gd name="T53" fmla="*/ 118 h 190"/>
                <a:gd name="T54" fmla="*/ 13 w 176"/>
                <a:gd name="T55" fmla="*/ 111 h 190"/>
                <a:gd name="T56" fmla="*/ 13 w 176"/>
                <a:gd name="T57" fmla="*/ 39 h 190"/>
                <a:gd name="T58" fmla="*/ 59 w 176"/>
                <a:gd name="T59" fmla="*/ 136 h 190"/>
                <a:gd name="T60" fmla="*/ 59 w 176"/>
                <a:gd name="T61" fmla="*/ 129 h 190"/>
                <a:gd name="T62" fmla="*/ 113 w 176"/>
                <a:gd name="T63" fmla="*/ 129 h 190"/>
                <a:gd name="T64" fmla="*/ 113 w 176"/>
                <a:gd name="T65" fmla="*/ 136 h 190"/>
                <a:gd name="T66" fmla="*/ 59 w 176"/>
                <a:gd name="T67" fmla="*/ 13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90">
                  <a:moveTo>
                    <a:pt x="14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6"/>
                    <a:pt x="2" y="132"/>
                    <a:pt x="6" y="137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12" y="145"/>
                    <a:pt x="21" y="150"/>
                    <a:pt x="31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00" y="150"/>
                    <a:pt x="100" y="150"/>
                    <a:pt x="100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62" y="150"/>
                    <a:pt x="176" y="136"/>
                    <a:pt x="176" y="119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14"/>
                    <a:pt x="162" y="0"/>
                    <a:pt x="145" y="0"/>
                  </a:cubicBezTo>
                  <a:close/>
                  <a:moveTo>
                    <a:pt x="13" y="39"/>
                  </a:moveTo>
                  <a:cubicBezTo>
                    <a:pt x="13" y="25"/>
                    <a:pt x="24" y="13"/>
                    <a:pt x="39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51" y="13"/>
                    <a:pt x="163" y="25"/>
                    <a:pt x="163" y="39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3"/>
                    <a:pt x="162" y="116"/>
                    <a:pt x="162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3" y="116"/>
                    <a:pt x="13" y="113"/>
                    <a:pt x="13" y="111"/>
                  </a:cubicBezTo>
                  <a:lnTo>
                    <a:pt x="13" y="39"/>
                  </a:lnTo>
                  <a:close/>
                  <a:moveTo>
                    <a:pt x="59" y="136"/>
                  </a:moveTo>
                  <a:cubicBezTo>
                    <a:pt x="59" y="129"/>
                    <a:pt x="59" y="129"/>
                    <a:pt x="59" y="129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3" y="136"/>
                    <a:pt x="113" y="136"/>
                    <a:pt x="113" y="136"/>
                  </a:cubicBezTo>
                  <a:lnTo>
                    <a:pt x="59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240"/>
            <p:cNvSpPr/>
            <p:nvPr/>
          </p:nvSpPr>
          <p:spPr bwMode="auto">
            <a:xfrm>
              <a:off x="1449389" y="6461126"/>
              <a:ext cx="50800" cy="117475"/>
            </a:xfrm>
            <a:custGeom>
              <a:avLst/>
              <a:gdLst>
                <a:gd name="T0" fmla="*/ 12 w 25"/>
                <a:gd name="T1" fmla="*/ 56 h 58"/>
                <a:gd name="T2" fmla="*/ 25 w 25"/>
                <a:gd name="T3" fmla="*/ 58 h 58"/>
                <a:gd name="T4" fmla="*/ 12 w 25"/>
                <a:gd name="T5" fmla="*/ 0 h 58"/>
                <a:gd name="T6" fmla="*/ 0 w 25"/>
                <a:gd name="T7" fmla="*/ 58 h 58"/>
                <a:gd name="T8" fmla="*/ 12 w 25"/>
                <a:gd name="T9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8">
                  <a:moveTo>
                    <a:pt x="12" y="56"/>
                  </a:moveTo>
                  <a:cubicBezTo>
                    <a:pt x="17" y="56"/>
                    <a:pt x="21" y="57"/>
                    <a:pt x="25" y="5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7"/>
                    <a:pt x="8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241"/>
            <p:cNvSpPr/>
            <p:nvPr/>
          </p:nvSpPr>
          <p:spPr bwMode="auto">
            <a:xfrm>
              <a:off x="1524001" y="6556376"/>
              <a:ext cx="112713" cy="80962"/>
            </a:xfrm>
            <a:custGeom>
              <a:avLst/>
              <a:gdLst>
                <a:gd name="T0" fmla="*/ 0 w 56"/>
                <a:gd name="T1" fmla="*/ 18 h 40"/>
                <a:gd name="T2" fmla="*/ 12 w 56"/>
                <a:gd name="T3" fmla="*/ 40 h 40"/>
                <a:gd name="T4" fmla="*/ 56 w 56"/>
                <a:gd name="T5" fmla="*/ 0 h 40"/>
                <a:gd name="T6" fmla="*/ 0 w 56"/>
                <a:gd name="T7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0">
                  <a:moveTo>
                    <a:pt x="0" y="18"/>
                  </a:moveTo>
                  <a:cubicBezTo>
                    <a:pt x="7" y="24"/>
                    <a:pt x="11" y="31"/>
                    <a:pt x="12" y="40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242"/>
            <p:cNvSpPr/>
            <p:nvPr/>
          </p:nvSpPr>
          <p:spPr bwMode="auto">
            <a:xfrm>
              <a:off x="1311276" y="6556376"/>
              <a:ext cx="112713" cy="80962"/>
            </a:xfrm>
            <a:custGeom>
              <a:avLst/>
              <a:gdLst>
                <a:gd name="T0" fmla="*/ 56 w 56"/>
                <a:gd name="T1" fmla="*/ 18 h 40"/>
                <a:gd name="T2" fmla="*/ 0 w 56"/>
                <a:gd name="T3" fmla="*/ 0 h 40"/>
                <a:gd name="T4" fmla="*/ 44 w 56"/>
                <a:gd name="T5" fmla="*/ 40 h 40"/>
                <a:gd name="T6" fmla="*/ 56 w 56"/>
                <a:gd name="T7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0">
                  <a:moveTo>
                    <a:pt x="56" y="1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6" y="31"/>
                    <a:pt x="50" y="24"/>
                    <a:pt x="5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243"/>
            <p:cNvSpPr/>
            <p:nvPr/>
          </p:nvSpPr>
          <p:spPr bwMode="auto">
            <a:xfrm>
              <a:off x="1519239" y="6664326"/>
              <a:ext cx="117475" cy="80962"/>
            </a:xfrm>
            <a:custGeom>
              <a:avLst/>
              <a:gdLst>
                <a:gd name="T0" fmla="*/ 0 w 59"/>
                <a:gd name="T1" fmla="*/ 21 h 40"/>
                <a:gd name="T2" fmla="*/ 59 w 59"/>
                <a:gd name="T3" fmla="*/ 40 h 40"/>
                <a:gd name="T4" fmla="*/ 15 w 59"/>
                <a:gd name="T5" fmla="*/ 0 h 40"/>
                <a:gd name="T6" fmla="*/ 0 w 59"/>
                <a:gd name="T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0">
                  <a:moveTo>
                    <a:pt x="0" y="21"/>
                  </a:moveTo>
                  <a:cubicBezTo>
                    <a:pt x="59" y="40"/>
                    <a:pt x="59" y="40"/>
                    <a:pt x="59" y="4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8"/>
                    <a:pt x="7" y="1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244"/>
            <p:cNvSpPr/>
            <p:nvPr/>
          </p:nvSpPr>
          <p:spPr bwMode="auto">
            <a:xfrm>
              <a:off x="1311276" y="6664326"/>
              <a:ext cx="119063" cy="80962"/>
            </a:xfrm>
            <a:custGeom>
              <a:avLst/>
              <a:gdLst>
                <a:gd name="T0" fmla="*/ 45 w 59"/>
                <a:gd name="T1" fmla="*/ 0 h 40"/>
                <a:gd name="T2" fmla="*/ 0 w 59"/>
                <a:gd name="T3" fmla="*/ 40 h 40"/>
                <a:gd name="T4" fmla="*/ 59 w 59"/>
                <a:gd name="T5" fmla="*/ 21 h 40"/>
                <a:gd name="T6" fmla="*/ 45 w 59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0">
                  <a:moveTo>
                    <a:pt x="45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2" y="16"/>
                    <a:pt x="47" y="8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245"/>
            <p:cNvSpPr/>
            <p:nvPr/>
          </p:nvSpPr>
          <p:spPr bwMode="auto">
            <a:xfrm>
              <a:off x="1447801" y="6716713"/>
              <a:ext cx="52388" cy="123825"/>
            </a:xfrm>
            <a:custGeom>
              <a:avLst/>
              <a:gdLst>
                <a:gd name="T0" fmla="*/ 13 w 26"/>
                <a:gd name="T1" fmla="*/ 2 h 61"/>
                <a:gd name="T2" fmla="*/ 0 w 26"/>
                <a:gd name="T3" fmla="*/ 0 h 61"/>
                <a:gd name="T4" fmla="*/ 13 w 26"/>
                <a:gd name="T5" fmla="*/ 61 h 61"/>
                <a:gd name="T6" fmla="*/ 26 w 26"/>
                <a:gd name="T7" fmla="*/ 0 h 61"/>
                <a:gd name="T8" fmla="*/ 13 w 26"/>
                <a:gd name="T9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13" y="2"/>
                  </a:moveTo>
                  <a:cubicBezTo>
                    <a:pt x="9" y="2"/>
                    <a:pt x="4" y="1"/>
                    <a:pt x="0" y="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8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Oval 246"/>
            <p:cNvSpPr>
              <a:spLocks noChangeArrowheads="1"/>
            </p:cNvSpPr>
            <p:nvPr/>
          </p:nvSpPr>
          <p:spPr bwMode="auto">
            <a:xfrm>
              <a:off x="1422401" y="6596063"/>
              <a:ext cx="104775" cy="1047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247"/>
            <p:cNvSpPr>
              <a:spLocks noEditPoints="1"/>
            </p:cNvSpPr>
            <p:nvPr/>
          </p:nvSpPr>
          <p:spPr bwMode="auto">
            <a:xfrm>
              <a:off x="10585451" y="4756151"/>
              <a:ext cx="273050" cy="381000"/>
            </a:xfrm>
            <a:custGeom>
              <a:avLst/>
              <a:gdLst>
                <a:gd name="T0" fmla="*/ 121 w 136"/>
                <a:gd name="T1" fmla="*/ 81 h 189"/>
                <a:gd name="T2" fmla="*/ 121 w 136"/>
                <a:gd name="T3" fmla="*/ 46 h 189"/>
                <a:gd name="T4" fmla="*/ 68 w 136"/>
                <a:gd name="T5" fmla="*/ 0 h 189"/>
                <a:gd name="T6" fmla="*/ 15 w 136"/>
                <a:gd name="T7" fmla="*/ 46 h 189"/>
                <a:gd name="T8" fmla="*/ 15 w 136"/>
                <a:gd name="T9" fmla="*/ 59 h 189"/>
                <a:gd name="T10" fmla="*/ 31 w 136"/>
                <a:gd name="T11" fmla="*/ 59 h 189"/>
                <a:gd name="T12" fmla="*/ 31 w 136"/>
                <a:gd name="T13" fmla="*/ 51 h 189"/>
                <a:gd name="T14" fmla="*/ 68 w 136"/>
                <a:gd name="T15" fmla="*/ 20 h 189"/>
                <a:gd name="T16" fmla="*/ 105 w 136"/>
                <a:gd name="T17" fmla="*/ 51 h 189"/>
                <a:gd name="T18" fmla="*/ 105 w 136"/>
                <a:gd name="T19" fmla="*/ 67 h 189"/>
                <a:gd name="T20" fmla="*/ 68 w 136"/>
                <a:gd name="T21" fmla="*/ 56 h 189"/>
                <a:gd name="T22" fmla="*/ 0 w 136"/>
                <a:gd name="T23" fmla="*/ 123 h 189"/>
                <a:gd name="T24" fmla="*/ 68 w 136"/>
                <a:gd name="T25" fmla="*/ 189 h 189"/>
                <a:gd name="T26" fmla="*/ 136 w 136"/>
                <a:gd name="T27" fmla="*/ 123 h 189"/>
                <a:gd name="T28" fmla="*/ 121 w 136"/>
                <a:gd name="T29" fmla="*/ 81 h 189"/>
                <a:gd name="T30" fmla="*/ 67 w 136"/>
                <a:gd name="T31" fmla="*/ 184 h 189"/>
                <a:gd name="T32" fmla="*/ 6 w 136"/>
                <a:gd name="T33" fmla="*/ 124 h 189"/>
                <a:gd name="T34" fmla="*/ 17 w 136"/>
                <a:gd name="T35" fmla="*/ 90 h 189"/>
                <a:gd name="T36" fmla="*/ 68 w 136"/>
                <a:gd name="T37" fmla="*/ 63 h 189"/>
                <a:gd name="T38" fmla="*/ 129 w 136"/>
                <a:gd name="T39" fmla="*/ 123 h 189"/>
                <a:gd name="T40" fmla="*/ 119 w 136"/>
                <a:gd name="T41" fmla="*/ 156 h 189"/>
                <a:gd name="T42" fmla="*/ 67 w 136"/>
                <a:gd name="T43" fmla="*/ 18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6" h="189">
                  <a:moveTo>
                    <a:pt x="121" y="81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21"/>
                    <a:pt x="97" y="0"/>
                    <a:pt x="68" y="0"/>
                  </a:cubicBezTo>
                  <a:cubicBezTo>
                    <a:pt x="39" y="0"/>
                    <a:pt x="15" y="21"/>
                    <a:pt x="15" y="46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34"/>
                    <a:pt x="48" y="20"/>
                    <a:pt x="68" y="20"/>
                  </a:cubicBezTo>
                  <a:cubicBezTo>
                    <a:pt x="88" y="20"/>
                    <a:pt x="105" y="34"/>
                    <a:pt x="105" y="5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94" y="60"/>
                    <a:pt x="82" y="56"/>
                    <a:pt x="68" y="56"/>
                  </a:cubicBezTo>
                  <a:cubicBezTo>
                    <a:pt x="30" y="56"/>
                    <a:pt x="0" y="86"/>
                    <a:pt x="0" y="123"/>
                  </a:cubicBezTo>
                  <a:cubicBezTo>
                    <a:pt x="0" y="159"/>
                    <a:pt x="30" y="189"/>
                    <a:pt x="68" y="189"/>
                  </a:cubicBezTo>
                  <a:cubicBezTo>
                    <a:pt x="106" y="189"/>
                    <a:pt x="136" y="159"/>
                    <a:pt x="136" y="123"/>
                  </a:cubicBezTo>
                  <a:cubicBezTo>
                    <a:pt x="136" y="107"/>
                    <a:pt x="131" y="93"/>
                    <a:pt x="121" y="81"/>
                  </a:cubicBezTo>
                  <a:close/>
                  <a:moveTo>
                    <a:pt x="67" y="184"/>
                  </a:moveTo>
                  <a:cubicBezTo>
                    <a:pt x="33" y="184"/>
                    <a:pt x="6" y="157"/>
                    <a:pt x="6" y="124"/>
                  </a:cubicBezTo>
                  <a:cubicBezTo>
                    <a:pt x="6" y="111"/>
                    <a:pt x="10" y="100"/>
                    <a:pt x="17" y="90"/>
                  </a:cubicBezTo>
                  <a:cubicBezTo>
                    <a:pt x="27" y="74"/>
                    <a:pt x="46" y="63"/>
                    <a:pt x="68" y="63"/>
                  </a:cubicBezTo>
                  <a:cubicBezTo>
                    <a:pt x="102" y="63"/>
                    <a:pt x="129" y="89"/>
                    <a:pt x="129" y="123"/>
                  </a:cubicBezTo>
                  <a:cubicBezTo>
                    <a:pt x="129" y="135"/>
                    <a:pt x="126" y="147"/>
                    <a:pt x="119" y="156"/>
                  </a:cubicBezTo>
                  <a:cubicBezTo>
                    <a:pt x="108" y="173"/>
                    <a:pt x="89" y="184"/>
                    <a:pt x="67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248"/>
            <p:cNvSpPr>
              <a:spLocks noEditPoints="1"/>
            </p:cNvSpPr>
            <p:nvPr/>
          </p:nvSpPr>
          <p:spPr bwMode="auto">
            <a:xfrm>
              <a:off x="10604501" y="4889501"/>
              <a:ext cx="233363" cy="227012"/>
            </a:xfrm>
            <a:custGeom>
              <a:avLst/>
              <a:gdLst>
                <a:gd name="T0" fmla="*/ 58 w 116"/>
                <a:gd name="T1" fmla="*/ 0 h 113"/>
                <a:gd name="T2" fmla="*/ 0 w 116"/>
                <a:gd name="T3" fmla="*/ 57 h 113"/>
                <a:gd name="T4" fmla="*/ 58 w 116"/>
                <a:gd name="T5" fmla="*/ 113 h 113"/>
                <a:gd name="T6" fmla="*/ 116 w 116"/>
                <a:gd name="T7" fmla="*/ 57 h 113"/>
                <a:gd name="T8" fmla="*/ 58 w 116"/>
                <a:gd name="T9" fmla="*/ 0 h 113"/>
                <a:gd name="T10" fmla="*/ 66 w 116"/>
                <a:gd name="T11" fmla="*/ 70 h 113"/>
                <a:gd name="T12" fmla="*/ 53 w 116"/>
                <a:gd name="T13" fmla="*/ 70 h 113"/>
                <a:gd name="T14" fmla="*/ 57 w 116"/>
                <a:gd name="T15" fmla="*/ 58 h 113"/>
                <a:gd name="T16" fmla="*/ 53 w 116"/>
                <a:gd name="T17" fmla="*/ 52 h 113"/>
                <a:gd name="T18" fmla="*/ 59 w 116"/>
                <a:gd name="T19" fmla="*/ 45 h 113"/>
                <a:gd name="T20" fmla="*/ 66 w 116"/>
                <a:gd name="T21" fmla="*/ 52 h 113"/>
                <a:gd name="T22" fmla="*/ 62 w 116"/>
                <a:gd name="T23" fmla="*/ 58 h 113"/>
                <a:gd name="T24" fmla="*/ 66 w 116"/>
                <a:gd name="T25" fmla="*/ 7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113">
                  <a:moveTo>
                    <a:pt x="58" y="0"/>
                  </a:moveTo>
                  <a:cubicBezTo>
                    <a:pt x="26" y="0"/>
                    <a:pt x="0" y="25"/>
                    <a:pt x="0" y="57"/>
                  </a:cubicBezTo>
                  <a:cubicBezTo>
                    <a:pt x="0" y="88"/>
                    <a:pt x="26" y="113"/>
                    <a:pt x="58" y="113"/>
                  </a:cubicBezTo>
                  <a:cubicBezTo>
                    <a:pt x="90" y="113"/>
                    <a:pt x="116" y="88"/>
                    <a:pt x="116" y="57"/>
                  </a:cubicBezTo>
                  <a:cubicBezTo>
                    <a:pt x="116" y="25"/>
                    <a:pt x="90" y="0"/>
                    <a:pt x="58" y="0"/>
                  </a:cubicBezTo>
                  <a:close/>
                  <a:moveTo>
                    <a:pt x="66" y="70"/>
                  </a:moveTo>
                  <a:cubicBezTo>
                    <a:pt x="53" y="70"/>
                    <a:pt x="53" y="70"/>
                    <a:pt x="53" y="70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5" y="57"/>
                    <a:pt x="53" y="55"/>
                    <a:pt x="53" y="52"/>
                  </a:cubicBezTo>
                  <a:cubicBezTo>
                    <a:pt x="53" y="48"/>
                    <a:pt x="56" y="45"/>
                    <a:pt x="59" y="45"/>
                  </a:cubicBezTo>
                  <a:cubicBezTo>
                    <a:pt x="63" y="45"/>
                    <a:pt x="66" y="48"/>
                    <a:pt x="66" y="52"/>
                  </a:cubicBezTo>
                  <a:cubicBezTo>
                    <a:pt x="66" y="55"/>
                    <a:pt x="64" y="57"/>
                    <a:pt x="62" y="58"/>
                  </a:cubicBezTo>
                  <a:lnTo>
                    <a:pt x="66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249"/>
            <p:cNvSpPr>
              <a:spLocks noEditPoints="1"/>
            </p:cNvSpPr>
            <p:nvPr/>
          </p:nvSpPr>
          <p:spPr bwMode="auto">
            <a:xfrm>
              <a:off x="4127501" y="5326063"/>
              <a:ext cx="381000" cy="381000"/>
            </a:xfrm>
            <a:custGeom>
              <a:avLst/>
              <a:gdLst>
                <a:gd name="T0" fmla="*/ 94 w 189"/>
                <a:gd name="T1" fmla="*/ 0 h 189"/>
                <a:gd name="T2" fmla="*/ 0 w 189"/>
                <a:gd name="T3" fmla="*/ 95 h 189"/>
                <a:gd name="T4" fmla="*/ 94 w 189"/>
                <a:gd name="T5" fmla="*/ 189 h 189"/>
                <a:gd name="T6" fmla="*/ 189 w 189"/>
                <a:gd name="T7" fmla="*/ 95 h 189"/>
                <a:gd name="T8" fmla="*/ 94 w 189"/>
                <a:gd name="T9" fmla="*/ 0 h 189"/>
                <a:gd name="T10" fmla="*/ 146 w 189"/>
                <a:gd name="T11" fmla="*/ 128 h 189"/>
                <a:gd name="T12" fmla="*/ 127 w 189"/>
                <a:gd name="T13" fmla="*/ 147 h 189"/>
                <a:gd name="T14" fmla="*/ 96 w 189"/>
                <a:gd name="T15" fmla="*/ 116 h 189"/>
                <a:gd name="T16" fmla="*/ 65 w 189"/>
                <a:gd name="T17" fmla="*/ 147 h 189"/>
                <a:gd name="T18" fmla="*/ 45 w 189"/>
                <a:gd name="T19" fmla="*/ 128 h 189"/>
                <a:gd name="T20" fmla="*/ 76 w 189"/>
                <a:gd name="T21" fmla="*/ 97 h 189"/>
                <a:gd name="T22" fmla="*/ 45 w 189"/>
                <a:gd name="T23" fmla="*/ 66 h 189"/>
                <a:gd name="T24" fmla="*/ 65 w 189"/>
                <a:gd name="T25" fmla="*/ 46 h 189"/>
                <a:gd name="T26" fmla="*/ 96 w 189"/>
                <a:gd name="T27" fmla="*/ 77 h 189"/>
                <a:gd name="T28" fmla="*/ 127 w 189"/>
                <a:gd name="T29" fmla="*/ 46 h 189"/>
                <a:gd name="T30" fmla="*/ 146 w 189"/>
                <a:gd name="T31" fmla="*/ 66 h 189"/>
                <a:gd name="T32" fmla="*/ 115 w 189"/>
                <a:gd name="T33" fmla="*/ 97 h 189"/>
                <a:gd name="T34" fmla="*/ 146 w 189"/>
                <a:gd name="T35" fmla="*/ 12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9" h="189">
                  <a:moveTo>
                    <a:pt x="94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89"/>
                    <a:pt x="94" y="189"/>
                  </a:cubicBezTo>
                  <a:cubicBezTo>
                    <a:pt x="147" y="189"/>
                    <a:pt x="189" y="147"/>
                    <a:pt x="189" y="95"/>
                  </a:cubicBezTo>
                  <a:cubicBezTo>
                    <a:pt x="189" y="43"/>
                    <a:pt x="147" y="0"/>
                    <a:pt x="94" y="0"/>
                  </a:cubicBezTo>
                  <a:close/>
                  <a:moveTo>
                    <a:pt x="146" y="128"/>
                  </a:moveTo>
                  <a:cubicBezTo>
                    <a:pt x="127" y="147"/>
                    <a:pt x="127" y="147"/>
                    <a:pt x="127" y="147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15" y="97"/>
                    <a:pt x="115" y="97"/>
                    <a:pt x="115" y="97"/>
                  </a:cubicBezTo>
                  <a:lnTo>
                    <a:pt x="146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250"/>
            <p:cNvSpPr>
              <a:spLocks noEditPoints="1"/>
            </p:cNvSpPr>
            <p:nvPr/>
          </p:nvSpPr>
          <p:spPr bwMode="auto">
            <a:xfrm>
              <a:off x="5614989" y="3054351"/>
              <a:ext cx="225425" cy="379412"/>
            </a:xfrm>
            <a:custGeom>
              <a:avLst/>
              <a:gdLst>
                <a:gd name="T0" fmla="*/ 96 w 112"/>
                <a:gd name="T1" fmla="*/ 0 h 188"/>
                <a:gd name="T2" fmla="*/ 19 w 112"/>
                <a:gd name="T3" fmla="*/ 0 h 188"/>
                <a:gd name="T4" fmla="*/ 0 w 112"/>
                <a:gd name="T5" fmla="*/ 26 h 188"/>
                <a:gd name="T6" fmla="*/ 0 w 112"/>
                <a:gd name="T7" fmla="*/ 188 h 188"/>
                <a:gd name="T8" fmla="*/ 112 w 112"/>
                <a:gd name="T9" fmla="*/ 188 h 188"/>
                <a:gd name="T10" fmla="*/ 112 w 112"/>
                <a:gd name="T11" fmla="*/ 26 h 188"/>
                <a:gd name="T12" fmla="*/ 96 w 112"/>
                <a:gd name="T13" fmla="*/ 0 h 188"/>
                <a:gd name="T14" fmla="*/ 14 w 112"/>
                <a:gd name="T15" fmla="*/ 53 h 188"/>
                <a:gd name="T16" fmla="*/ 32 w 112"/>
                <a:gd name="T17" fmla="*/ 33 h 188"/>
                <a:gd name="T18" fmla="*/ 51 w 112"/>
                <a:gd name="T19" fmla="*/ 53 h 188"/>
                <a:gd name="T20" fmla="*/ 32 w 112"/>
                <a:gd name="T21" fmla="*/ 73 h 188"/>
                <a:gd name="T22" fmla="*/ 14 w 112"/>
                <a:gd name="T23" fmla="*/ 53 h 188"/>
                <a:gd name="T24" fmla="*/ 91 w 112"/>
                <a:gd name="T25" fmla="*/ 141 h 188"/>
                <a:gd name="T26" fmla="*/ 56 w 112"/>
                <a:gd name="T27" fmla="*/ 178 h 188"/>
                <a:gd name="T28" fmla="*/ 21 w 112"/>
                <a:gd name="T29" fmla="*/ 141 h 188"/>
                <a:gd name="T30" fmla="*/ 21 w 112"/>
                <a:gd name="T31" fmla="*/ 140 h 188"/>
                <a:gd name="T32" fmla="*/ 21 w 112"/>
                <a:gd name="T33" fmla="*/ 139 h 188"/>
                <a:gd name="T34" fmla="*/ 56 w 112"/>
                <a:gd name="T35" fmla="*/ 102 h 188"/>
                <a:gd name="T36" fmla="*/ 91 w 112"/>
                <a:gd name="T37" fmla="*/ 139 h 188"/>
                <a:gd name="T38" fmla="*/ 91 w 112"/>
                <a:gd name="T39" fmla="*/ 140 h 188"/>
                <a:gd name="T40" fmla="*/ 91 w 112"/>
                <a:gd name="T41" fmla="*/ 141 h 188"/>
                <a:gd name="T42" fmla="*/ 80 w 112"/>
                <a:gd name="T43" fmla="*/ 91 h 188"/>
                <a:gd name="T44" fmla="*/ 61 w 112"/>
                <a:gd name="T45" fmla="*/ 71 h 188"/>
                <a:gd name="T46" fmla="*/ 80 w 112"/>
                <a:gd name="T47" fmla="*/ 51 h 188"/>
                <a:gd name="T48" fmla="*/ 98 w 112"/>
                <a:gd name="T49" fmla="*/ 71 h 188"/>
                <a:gd name="T50" fmla="*/ 80 w 112"/>
                <a:gd name="T51" fmla="*/ 9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88">
                  <a:moveTo>
                    <a:pt x="96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2" y="26"/>
                    <a:pt x="112" y="26"/>
                    <a:pt x="112" y="26"/>
                  </a:cubicBezTo>
                  <a:lnTo>
                    <a:pt x="96" y="0"/>
                  </a:lnTo>
                  <a:close/>
                  <a:moveTo>
                    <a:pt x="14" y="53"/>
                  </a:moveTo>
                  <a:cubicBezTo>
                    <a:pt x="14" y="42"/>
                    <a:pt x="22" y="33"/>
                    <a:pt x="32" y="33"/>
                  </a:cubicBezTo>
                  <a:cubicBezTo>
                    <a:pt x="43" y="33"/>
                    <a:pt x="51" y="42"/>
                    <a:pt x="51" y="53"/>
                  </a:cubicBezTo>
                  <a:cubicBezTo>
                    <a:pt x="51" y="64"/>
                    <a:pt x="43" y="73"/>
                    <a:pt x="32" y="73"/>
                  </a:cubicBezTo>
                  <a:cubicBezTo>
                    <a:pt x="22" y="73"/>
                    <a:pt x="14" y="64"/>
                    <a:pt x="14" y="53"/>
                  </a:cubicBezTo>
                  <a:close/>
                  <a:moveTo>
                    <a:pt x="91" y="141"/>
                  </a:moveTo>
                  <a:cubicBezTo>
                    <a:pt x="91" y="162"/>
                    <a:pt x="75" y="178"/>
                    <a:pt x="56" y="178"/>
                  </a:cubicBezTo>
                  <a:cubicBezTo>
                    <a:pt x="37" y="178"/>
                    <a:pt x="21" y="162"/>
                    <a:pt x="21" y="141"/>
                  </a:cubicBezTo>
                  <a:cubicBezTo>
                    <a:pt x="21" y="141"/>
                    <a:pt x="21" y="141"/>
                    <a:pt x="21" y="140"/>
                  </a:cubicBezTo>
                  <a:cubicBezTo>
                    <a:pt x="21" y="140"/>
                    <a:pt x="21" y="140"/>
                    <a:pt x="21" y="139"/>
                  </a:cubicBezTo>
                  <a:cubicBezTo>
                    <a:pt x="21" y="119"/>
                    <a:pt x="37" y="102"/>
                    <a:pt x="56" y="102"/>
                  </a:cubicBezTo>
                  <a:cubicBezTo>
                    <a:pt x="75" y="102"/>
                    <a:pt x="91" y="119"/>
                    <a:pt x="91" y="139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1" y="141"/>
                    <a:pt x="91" y="141"/>
                    <a:pt x="91" y="141"/>
                  </a:cubicBezTo>
                  <a:close/>
                  <a:moveTo>
                    <a:pt x="80" y="91"/>
                  </a:moveTo>
                  <a:cubicBezTo>
                    <a:pt x="69" y="91"/>
                    <a:pt x="61" y="82"/>
                    <a:pt x="61" y="71"/>
                  </a:cubicBezTo>
                  <a:cubicBezTo>
                    <a:pt x="61" y="60"/>
                    <a:pt x="69" y="51"/>
                    <a:pt x="80" y="51"/>
                  </a:cubicBezTo>
                  <a:cubicBezTo>
                    <a:pt x="90" y="51"/>
                    <a:pt x="98" y="60"/>
                    <a:pt x="98" y="71"/>
                  </a:cubicBezTo>
                  <a:cubicBezTo>
                    <a:pt x="98" y="82"/>
                    <a:pt x="90" y="91"/>
                    <a:pt x="80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Oval 251"/>
            <p:cNvSpPr>
              <a:spLocks noChangeArrowheads="1"/>
            </p:cNvSpPr>
            <p:nvPr/>
          </p:nvSpPr>
          <p:spPr bwMode="auto">
            <a:xfrm>
              <a:off x="5705476" y="3309938"/>
              <a:ext cx="44450" cy="492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Oval 252"/>
            <p:cNvSpPr>
              <a:spLocks noChangeArrowheads="1"/>
            </p:cNvSpPr>
            <p:nvPr/>
          </p:nvSpPr>
          <p:spPr bwMode="auto">
            <a:xfrm>
              <a:off x="5762626" y="3181351"/>
              <a:ext cx="25400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Oval 253"/>
            <p:cNvSpPr>
              <a:spLocks noChangeArrowheads="1"/>
            </p:cNvSpPr>
            <p:nvPr/>
          </p:nvSpPr>
          <p:spPr bwMode="auto">
            <a:xfrm>
              <a:off x="5667376" y="3146426"/>
              <a:ext cx="26988" cy="26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254"/>
            <p:cNvSpPr/>
            <p:nvPr/>
          </p:nvSpPr>
          <p:spPr bwMode="auto">
            <a:xfrm>
              <a:off x="1349376" y="3059113"/>
              <a:ext cx="187325" cy="261937"/>
            </a:xfrm>
            <a:custGeom>
              <a:avLst/>
              <a:gdLst>
                <a:gd name="T0" fmla="*/ 118 w 118"/>
                <a:gd name="T1" fmla="*/ 71 h 165"/>
                <a:gd name="T2" fmla="*/ 118 w 118"/>
                <a:gd name="T3" fmla="*/ 0 h 165"/>
                <a:gd name="T4" fmla="*/ 43 w 118"/>
                <a:gd name="T5" fmla="*/ 76 h 165"/>
                <a:gd name="T6" fmla="*/ 0 w 118"/>
                <a:gd name="T7" fmla="*/ 76 h 165"/>
                <a:gd name="T8" fmla="*/ 0 w 118"/>
                <a:gd name="T9" fmla="*/ 165 h 165"/>
                <a:gd name="T10" fmla="*/ 27 w 118"/>
                <a:gd name="T11" fmla="*/ 165 h 165"/>
                <a:gd name="T12" fmla="*/ 118 w 118"/>
                <a:gd name="T13" fmla="*/ 7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65">
                  <a:moveTo>
                    <a:pt x="118" y="71"/>
                  </a:moveTo>
                  <a:lnTo>
                    <a:pt x="118" y="0"/>
                  </a:lnTo>
                  <a:lnTo>
                    <a:pt x="43" y="76"/>
                  </a:lnTo>
                  <a:lnTo>
                    <a:pt x="0" y="76"/>
                  </a:lnTo>
                  <a:lnTo>
                    <a:pt x="0" y="165"/>
                  </a:lnTo>
                  <a:lnTo>
                    <a:pt x="27" y="165"/>
                  </a:lnTo>
                  <a:lnTo>
                    <a:pt x="118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255"/>
            <p:cNvSpPr/>
            <p:nvPr/>
          </p:nvSpPr>
          <p:spPr bwMode="auto">
            <a:xfrm>
              <a:off x="1312864" y="3063876"/>
              <a:ext cx="352425" cy="361950"/>
            </a:xfrm>
            <a:custGeom>
              <a:avLst/>
              <a:gdLst>
                <a:gd name="T0" fmla="*/ 5 w 222"/>
                <a:gd name="T1" fmla="*/ 228 h 228"/>
                <a:gd name="T2" fmla="*/ 0 w 222"/>
                <a:gd name="T3" fmla="*/ 223 h 228"/>
                <a:gd name="T4" fmla="*/ 218 w 222"/>
                <a:gd name="T5" fmla="*/ 0 h 228"/>
                <a:gd name="T6" fmla="*/ 222 w 222"/>
                <a:gd name="T7" fmla="*/ 5 h 228"/>
                <a:gd name="T8" fmla="*/ 5 w 222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28">
                  <a:moveTo>
                    <a:pt x="5" y="228"/>
                  </a:moveTo>
                  <a:lnTo>
                    <a:pt x="0" y="223"/>
                  </a:lnTo>
                  <a:lnTo>
                    <a:pt x="218" y="0"/>
                  </a:lnTo>
                  <a:lnTo>
                    <a:pt x="222" y="5"/>
                  </a:lnTo>
                  <a:lnTo>
                    <a:pt x="5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256"/>
            <p:cNvSpPr/>
            <p:nvPr/>
          </p:nvSpPr>
          <p:spPr bwMode="auto">
            <a:xfrm>
              <a:off x="1425576" y="3224213"/>
              <a:ext cx="106363" cy="211137"/>
            </a:xfrm>
            <a:custGeom>
              <a:avLst/>
              <a:gdLst>
                <a:gd name="T0" fmla="*/ 0 w 67"/>
                <a:gd name="T1" fmla="*/ 70 h 133"/>
                <a:gd name="T2" fmla="*/ 67 w 67"/>
                <a:gd name="T3" fmla="*/ 133 h 133"/>
                <a:gd name="T4" fmla="*/ 67 w 67"/>
                <a:gd name="T5" fmla="*/ 0 h 133"/>
                <a:gd name="T6" fmla="*/ 0 w 67"/>
                <a:gd name="T7" fmla="*/ 7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133">
                  <a:moveTo>
                    <a:pt x="0" y="70"/>
                  </a:moveTo>
                  <a:lnTo>
                    <a:pt x="67" y="133"/>
                  </a:lnTo>
                  <a:lnTo>
                    <a:pt x="67" y="0"/>
                  </a:lnTo>
                  <a:lnTo>
                    <a:pt x="0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257"/>
            <p:cNvSpPr>
              <a:spLocks noEditPoints="1"/>
            </p:cNvSpPr>
            <p:nvPr/>
          </p:nvSpPr>
          <p:spPr bwMode="auto">
            <a:xfrm>
              <a:off x="6262689" y="3054351"/>
              <a:ext cx="376238" cy="379412"/>
            </a:xfrm>
            <a:custGeom>
              <a:avLst/>
              <a:gdLst>
                <a:gd name="T0" fmla="*/ 0 w 187"/>
                <a:gd name="T1" fmla="*/ 0 h 188"/>
                <a:gd name="T2" fmla="*/ 0 w 187"/>
                <a:gd name="T3" fmla="*/ 188 h 188"/>
                <a:gd name="T4" fmla="*/ 187 w 187"/>
                <a:gd name="T5" fmla="*/ 188 h 188"/>
                <a:gd name="T6" fmla="*/ 187 w 187"/>
                <a:gd name="T7" fmla="*/ 0 h 188"/>
                <a:gd name="T8" fmla="*/ 0 w 187"/>
                <a:gd name="T9" fmla="*/ 0 h 188"/>
                <a:gd name="T10" fmla="*/ 151 w 187"/>
                <a:gd name="T11" fmla="*/ 128 h 188"/>
                <a:gd name="T12" fmla="*/ 134 w 187"/>
                <a:gd name="T13" fmla="*/ 141 h 188"/>
                <a:gd name="T14" fmla="*/ 108 w 187"/>
                <a:gd name="T15" fmla="*/ 126 h 188"/>
                <a:gd name="T16" fmla="*/ 127 w 187"/>
                <a:gd name="T17" fmla="*/ 102 h 188"/>
                <a:gd name="T18" fmla="*/ 145 w 187"/>
                <a:gd name="T19" fmla="*/ 105 h 188"/>
                <a:gd name="T20" fmla="*/ 145 w 187"/>
                <a:gd name="T21" fmla="*/ 47 h 188"/>
                <a:gd name="T22" fmla="*/ 81 w 187"/>
                <a:gd name="T23" fmla="*/ 62 h 188"/>
                <a:gd name="T24" fmla="*/ 82 w 187"/>
                <a:gd name="T25" fmla="*/ 140 h 188"/>
                <a:gd name="T26" fmla="*/ 63 w 187"/>
                <a:gd name="T27" fmla="*/ 158 h 188"/>
                <a:gd name="T28" fmla="*/ 36 w 187"/>
                <a:gd name="T29" fmla="*/ 143 h 188"/>
                <a:gd name="T30" fmla="*/ 55 w 187"/>
                <a:gd name="T31" fmla="*/ 119 h 188"/>
                <a:gd name="T32" fmla="*/ 74 w 187"/>
                <a:gd name="T33" fmla="*/ 123 h 188"/>
                <a:gd name="T34" fmla="*/ 74 w 187"/>
                <a:gd name="T35" fmla="*/ 45 h 188"/>
                <a:gd name="T36" fmla="*/ 152 w 187"/>
                <a:gd name="T37" fmla="*/ 30 h 188"/>
                <a:gd name="T38" fmla="*/ 151 w 187"/>
                <a:gd name="T39" fmla="*/ 1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7" h="188">
                  <a:moveTo>
                    <a:pt x="0" y="0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187" y="188"/>
                    <a:pt x="187" y="188"/>
                    <a:pt x="187" y="188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0" y="0"/>
                  </a:lnTo>
                  <a:close/>
                  <a:moveTo>
                    <a:pt x="151" y="128"/>
                  </a:moveTo>
                  <a:cubicBezTo>
                    <a:pt x="148" y="134"/>
                    <a:pt x="142" y="139"/>
                    <a:pt x="134" y="141"/>
                  </a:cubicBezTo>
                  <a:cubicBezTo>
                    <a:pt x="122" y="143"/>
                    <a:pt x="110" y="136"/>
                    <a:pt x="108" y="126"/>
                  </a:cubicBezTo>
                  <a:cubicBezTo>
                    <a:pt x="106" y="115"/>
                    <a:pt x="114" y="104"/>
                    <a:pt x="127" y="102"/>
                  </a:cubicBezTo>
                  <a:cubicBezTo>
                    <a:pt x="134" y="100"/>
                    <a:pt x="140" y="102"/>
                    <a:pt x="145" y="105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1" y="62"/>
                    <a:pt x="82" y="139"/>
                    <a:pt x="82" y="140"/>
                  </a:cubicBezTo>
                  <a:cubicBezTo>
                    <a:pt x="80" y="149"/>
                    <a:pt x="73" y="156"/>
                    <a:pt x="63" y="158"/>
                  </a:cubicBezTo>
                  <a:cubicBezTo>
                    <a:pt x="50" y="161"/>
                    <a:pt x="38" y="154"/>
                    <a:pt x="36" y="143"/>
                  </a:cubicBezTo>
                  <a:cubicBezTo>
                    <a:pt x="34" y="133"/>
                    <a:pt x="42" y="122"/>
                    <a:pt x="55" y="119"/>
                  </a:cubicBezTo>
                  <a:cubicBezTo>
                    <a:pt x="62" y="118"/>
                    <a:pt x="69" y="119"/>
                    <a:pt x="74" y="12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113"/>
                    <a:pt x="151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258"/>
            <p:cNvSpPr/>
            <p:nvPr/>
          </p:nvSpPr>
          <p:spPr bwMode="auto">
            <a:xfrm>
              <a:off x="11283951" y="212726"/>
              <a:ext cx="215900" cy="374650"/>
            </a:xfrm>
            <a:custGeom>
              <a:avLst/>
              <a:gdLst>
                <a:gd name="T0" fmla="*/ 98 w 108"/>
                <a:gd name="T1" fmla="*/ 106 h 186"/>
                <a:gd name="T2" fmla="*/ 75 w 108"/>
                <a:gd name="T3" fmla="*/ 59 h 186"/>
                <a:gd name="T4" fmla="*/ 68 w 108"/>
                <a:gd name="T5" fmla="*/ 77 h 186"/>
                <a:gd name="T6" fmla="*/ 90 w 108"/>
                <a:gd name="T7" fmla="*/ 134 h 186"/>
                <a:gd name="T8" fmla="*/ 69 w 108"/>
                <a:gd name="T9" fmla="*/ 136 h 186"/>
                <a:gd name="T10" fmla="*/ 62 w 108"/>
                <a:gd name="T11" fmla="*/ 186 h 186"/>
                <a:gd name="T12" fmla="*/ 46 w 108"/>
                <a:gd name="T13" fmla="*/ 186 h 186"/>
                <a:gd name="T14" fmla="*/ 39 w 108"/>
                <a:gd name="T15" fmla="*/ 136 h 186"/>
                <a:gd name="T16" fmla="*/ 18 w 108"/>
                <a:gd name="T17" fmla="*/ 134 h 186"/>
                <a:gd name="T18" fmla="*/ 40 w 108"/>
                <a:gd name="T19" fmla="*/ 77 h 186"/>
                <a:gd name="T20" fmla="*/ 33 w 108"/>
                <a:gd name="T21" fmla="*/ 59 h 186"/>
                <a:gd name="T22" fmla="*/ 11 w 108"/>
                <a:gd name="T23" fmla="*/ 106 h 186"/>
                <a:gd name="T24" fmla="*/ 0 w 108"/>
                <a:gd name="T25" fmla="*/ 102 h 186"/>
                <a:gd name="T26" fmla="*/ 25 w 108"/>
                <a:gd name="T27" fmla="*/ 41 h 186"/>
                <a:gd name="T28" fmla="*/ 46 w 108"/>
                <a:gd name="T29" fmla="*/ 40 h 186"/>
                <a:gd name="T30" fmla="*/ 46 w 108"/>
                <a:gd name="T31" fmla="*/ 35 h 186"/>
                <a:gd name="T32" fmla="*/ 39 w 108"/>
                <a:gd name="T33" fmla="*/ 28 h 186"/>
                <a:gd name="T34" fmla="*/ 36 w 108"/>
                <a:gd name="T35" fmla="*/ 20 h 186"/>
                <a:gd name="T36" fmla="*/ 40 w 108"/>
                <a:gd name="T37" fmla="*/ 7 h 186"/>
                <a:gd name="T38" fmla="*/ 54 w 108"/>
                <a:gd name="T39" fmla="*/ 0 h 186"/>
                <a:gd name="T40" fmla="*/ 68 w 108"/>
                <a:gd name="T41" fmla="*/ 7 h 186"/>
                <a:gd name="T42" fmla="*/ 72 w 108"/>
                <a:gd name="T43" fmla="*/ 13 h 186"/>
                <a:gd name="T44" fmla="*/ 73 w 108"/>
                <a:gd name="T45" fmla="*/ 21 h 186"/>
                <a:gd name="T46" fmla="*/ 72 w 108"/>
                <a:gd name="T47" fmla="*/ 25 h 186"/>
                <a:gd name="T48" fmla="*/ 69 w 108"/>
                <a:gd name="T49" fmla="*/ 28 h 186"/>
                <a:gd name="T50" fmla="*/ 62 w 108"/>
                <a:gd name="T51" fmla="*/ 35 h 186"/>
                <a:gd name="T52" fmla="*/ 62 w 108"/>
                <a:gd name="T53" fmla="*/ 40 h 186"/>
                <a:gd name="T54" fmla="*/ 83 w 108"/>
                <a:gd name="T55" fmla="*/ 41 h 186"/>
                <a:gd name="T56" fmla="*/ 108 w 108"/>
                <a:gd name="T57" fmla="*/ 102 h 186"/>
                <a:gd name="T58" fmla="*/ 98 w 108"/>
                <a:gd name="T5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86">
                  <a:moveTo>
                    <a:pt x="98" y="106"/>
                  </a:moveTo>
                  <a:cubicBezTo>
                    <a:pt x="75" y="59"/>
                    <a:pt x="75" y="59"/>
                    <a:pt x="75" y="59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7"/>
                    <a:pt x="37" y="25"/>
                    <a:pt x="36" y="20"/>
                  </a:cubicBezTo>
                  <a:cubicBezTo>
                    <a:pt x="35" y="16"/>
                    <a:pt x="37" y="11"/>
                    <a:pt x="40" y="7"/>
                  </a:cubicBezTo>
                  <a:cubicBezTo>
                    <a:pt x="44" y="2"/>
                    <a:pt x="48" y="0"/>
                    <a:pt x="54" y="0"/>
                  </a:cubicBezTo>
                  <a:cubicBezTo>
                    <a:pt x="60" y="0"/>
                    <a:pt x="64" y="2"/>
                    <a:pt x="68" y="7"/>
                  </a:cubicBezTo>
                  <a:cubicBezTo>
                    <a:pt x="70" y="9"/>
                    <a:pt x="71" y="11"/>
                    <a:pt x="72" y="13"/>
                  </a:cubicBezTo>
                  <a:cubicBezTo>
                    <a:pt x="72" y="16"/>
                    <a:pt x="73" y="18"/>
                    <a:pt x="73" y="21"/>
                  </a:cubicBezTo>
                  <a:cubicBezTo>
                    <a:pt x="73" y="22"/>
                    <a:pt x="72" y="24"/>
                    <a:pt x="72" y="25"/>
                  </a:cubicBezTo>
                  <a:cubicBezTo>
                    <a:pt x="71" y="26"/>
                    <a:pt x="71" y="27"/>
                    <a:pt x="69" y="2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108" y="102"/>
                    <a:pt x="108" y="102"/>
                    <a:pt x="108" y="102"/>
                  </a:cubicBezTo>
                  <a:lnTo>
                    <a:pt x="98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23" name="组合 222"/>
            <p:cNvGrpSpPr/>
            <p:nvPr/>
          </p:nvGrpSpPr>
          <p:grpSpPr>
            <a:xfrm>
              <a:off x="10647364" y="215901"/>
              <a:ext cx="150813" cy="387350"/>
              <a:chOff x="10647364" y="215901"/>
              <a:chExt cx="150813" cy="387350"/>
            </a:xfrm>
            <a:grpFill/>
          </p:grpSpPr>
          <p:sp>
            <p:nvSpPr>
              <p:cNvPr id="411" name="Oval 259"/>
              <p:cNvSpPr>
                <a:spLocks noChangeArrowheads="1"/>
              </p:cNvSpPr>
              <p:nvPr/>
            </p:nvSpPr>
            <p:spPr bwMode="auto">
              <a:xfrm>
                <a:off x="10698164" y="215901"/>
                <a:ext cx="55563" cy="5873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2" name="Freeform 260"/>
              <p:cNvSpPr/>
              <p:nvPr/>
            </p:nvSpPr>
            <p:spPr bwMode="auto">
              <a:xfrm>
                <a:off x="10647364" y="279401"/>
                <a:ext cx="150813" cy="323850"/>
              </a:xfrm>
              <a:custGeom>
                <a:avLst/>
                <a:gdLst>
                  <a:gd name="T0" fmla="*/ 75 w 75"/>
                  <a:gd name="T1" fmla="*/ 83 h 161"/>
                  <a:gd name="T2" fmla="*/ 59 w 75"/>
                  <a:gd name="T3" fmla="*/ 84 h 161"/>
                  <a:gd name="T4" fmla="*/ 59 w 75"/>
                  <a:gd name="T5" fmla="*/ 28 h 161"/>
                  <a:gd name="T6" fmla="*/ 57 w 75"/>
                  <a:gd name="T7" fmla="*/ 27 h 161"/>
                  <a:gd name="T8" fmla="*/ 57 w 75"/>
                  <a:gd name="T9" fmla="*/ 147 h 161"/>
                  <a:gd name="T10" fmla="*/ 39 w 75"/>
                  <a:gd name="T11" fmla="*/ 151 h 161"/>
                  <a:gd name="T12" fmla="*/ 38 w 75"/>
                  <a:gd name="T13" fmla="*/ 77 h 161"/>
                  <a:gd name="T14" fmla="*/ 36 w 75"/>
                  <a:gd name="T15" fmla="*/ 76 h 161"/>
                  <a:gd name="T16" fmla="*/ 36 w 75"/>
                  <a:gd name="T17" fmla="*/ 150 h 161"/>
                  <a:gd name="T18" fmla="*/ 17 w 75"/>
                  <a:gd name="T19" fmla="*/ 150 h 161"/>
                  <a:gd name="T20" fmla="*/ 18 w 75"/>
                  <a:gd name="T21" fmla="*/ 28 h 161"/>
                  <a:gd name="T22" fmla="*/ 16 w 75"/>
                  <a:gd name="T23" fmla="*/ 28 h 161"/>
                  <a:gd name="T24" fmla="*/ 16 w 75"/>
                  <a:gd name="T25" fmla="*/ 85 h 161"/>
                  <a:gd name="T26" fmla="*/ 0 w 75"/>
                  <a:gd name="T27" fmla="*/ 85 h 161"/>
                  <a:gd name="T28" fmla="*/ 0 w 75"/>
                  <a:gd name="T29" fmla="*/ 15 h 161"/>
                  <a:gd name="T30" fmla="*/ 16 w 75"/>
                  <a:gd name="T31" fmla="*/ 0 h 161"/>
                  <a:gd name="T32" fmla="*/ 59 w 75"/>
                  <a:gd name="T33" fmla="*/ 0 h 161"/>
                  <a:gd name="T34" fmla="*/ 75 w 75"/>
                  <a:gd name="T35" fmla="*/ 17 h 161"/>
                  <a:gd name="T36" fmla="*/ 75 w 75"/>
                  <a:gd name="T37" fmla="*/ 8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61">
                    <a:moveTo>
                      <a:pt x="75" y="83"/>
                    </a:moveTo>
                    <a:cubicBezTo>
                      <a:pt x="74" y="94"/>
                      <a:pt x="58" y="92"/>
                      <a:pt x="59" y="84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147"/>
                      <a:pt x="57" y="147"/>
                      <a:pt x="57" y="147"/>
                    </a:cubicBezTo>
                    <a:cubicBezTo>
                      <a:pt x="57" y="160"/>
                      <a:pt x="39" y="160"/>
                      <a:pt x="39" y="151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61"/>
                      <a:pt x="17" y="158"/>
                      <a:pt x="17" y="150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96"/>
                      <a:pt x="0" y="93"/>
                      <a:pt x="0" y="8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6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8" y="1"/>
                      <a:pt x="75" y="7"/>
                      <a:pt x="75" y="17"/>
                    </a:cubicBezTo>
                    <a:lnTo>
                      <a:pt x="75" y="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24" name="Freeform 261"/>
            <p:cNvSpPr>
              <a:spLocks noEditPoints="1"/>
            </p:cNvSpPr>
            <p:nvPr/>
          </p:nvSpPr>
          <p:spPr bwMode="auto">
            <a:xfrm>
              <a:off x="2708276" y="1354138"/>
              <a:ext cx="377825" cy="377825"/>
            </a:xfrm>
            <a:custGeom>
              <a:avLst/>
              <a:gdLst>
                <a:gd name="T0" fmla="*/ 94 w 188"/>
                <a:gd name="T1" fmla="*/ 0 h 188"/>
                <a:gd name="T2" fmla="*/ 0 w 188"/>
                <a:gd name="T3" fmla="*/ 94 h 188"/>
                <a:gd name="T4" fmla="*/ 1 w 188"/>
                <a:gd name="T5" fmla="*/ 109 h 188"/>
                <a:gd name="T6" fmla="*/ 94 w 188"/>
                <a:gd name="T7" fmla="*/ 188 h 188"/>
                <a:gd name="T8" fmla="*/ 187 w 188"/>
                <a:gd name="T9" fmla="*/ 109 h 188"/>
                <a:gd name="T10" fmla="*/ 188 w 188"/>
                <a:gd name="T11" fmla="*/ 94 h 188"/>
                <a:gd name="T12" fmla="*/ 94 w 188"/>
                <a:gd name="T13" fmla="*/ 0 h 188"/>
                <a:gd name="T14" fmla="*/ 137 w 188"/>
                <a:gd name="T15" fmla="*/ 159 h 188"/>
                <a:gd name="T16" fmla="*/ 94 w 188"/>
                <a:gd name="T17" fmla="*/ 172 h 188"/>
                <a:gd name="T18" fmla="*/ 18 w 188"/>
                <a:gd name="T19" fmla="*/ 111 h 188"/>
                <a:gd name="T20" fmla="*/ 16 w 188"/>
                <a:gd name="T21" fmla="*/ 94 h 188"/>
                <a:gd name="T22" fmla="*/ 29 w 188"/>
                <a:gd name="T23" fmla="*/ 51 h 188"/>
                <a:gd name="T24" fmla="*/ 33 w 188"/>
                <a:gd name="T25" fmla="*/ 45 h 188"/>
                <a:gd name="T26" fmla="*/ 66 w 188"/>
                <a:gd name="T27" fmla="*/ 78 h 188"/>
                <a:gd name="T28" fmla="*/ 66 w 188"/>
                <a:gd name="T29" fmla="*/ 110 h 188"/>
                <a:gd name="T30" fmla="*/ 78 w 188"/>
                <a:gd name="T31" fmla="*/ 110 h 188"/>
                <a:gd name="T32" fmla="*/ 78 w 188"/>
                <a:gd name="T33" fmla="*/ 90 h 188"/>
                <a:gd name="T34" fmla="*/ 79 w 188"/>
                <a:gd name="T35" fmla="*/ 91 h 188"/>
                <a:gd name="T36" fmla="*/ 79 w 188"/>
                <a:gd name="T37" fmla="*/ 157 h 188"/>
                <a:gd name="T38" fmla="*/ 93 w 188"/>
                <a:gd name="T39" fmla="*/ 157 h 188"/>
                <a:gd name="T40" fmla="*/ 93 w 188"/>
                <a:gd name="T41" fmla="*/ 105 h 188"/>
                <a:gd name="T42" fmla="*/ 94 w 188"/>
                <a:gd name="T43" fmla="*/ 107 h 188"/>
                <a:gd name="T44" fmla="*/ 95 w 188"/>
                <a:gd name="T45" fmla="*/ 158 h 188"/>
                <a:gd name="T46" fmla="*/ 108 w 188"/>
                <a:gd name="T47" fmla="*/ 156 h 188"/>
                <a:gd name="T48" fmla="*/ 108 w 188"/>
                <a:gd name="T49" fmla="*/ 121 h 188"/>
                <a:gd name="T50" fmla="*/ 143 w 188"/>
                <a:gd name="T51" fmla="*/ 155 h 188"/>
                <a:gd name="T52" fmla="*/ 137 w 188"/>
                <a:gd name="T53" fmla="*/ 159 h 188"/>
                <a:gd name="T54" fmla="*/ 108 w 188"/>
                <a:gd name="T55" fmla="*/ 68 h 188"/>
                <a:gd name="T56" fmla="*/ 109 w 188"/>
                <a:gd name="T57" fmla="*/ 68 h 188"/>
                <a:gd name="T58" fmla="*/ 109 w 188"/>
                <a:gd name="T59" fmla="*/ 97 h 188"/>
                <a:gd name="T60" fmla="*/ 108 w 188"/>
                <a:gd name="T61" fmla="*/ 96 h 188"/>
                <a:gd name="T62" fmla="*/ 108 w 188"/>
                <a:gd name="T63" fmla="*/ 68 h 188"/>
                <a:gd name="T64" fmla="*/ 170 w 188"/>
                <a:gd name="T65" fmla="*/ 111 h 188"/>
                <a:gd name="T66" fmla="*/ 159 w 188"/>
                <a:gd name="T67" fmla="*/ 137 h 188"/>
                <a:gd name="T68" fmla="*/ 155 w 188"/>
                <a:gd name="T69" fmla="*/ 143 h 188"/>
                <a:gd name="T70" fmla="*/ 121 w 188"/>
                <a:gd name="T71" fmla="*/ 109 h 188"/>
                <a:gd name="T72" fmla="*/ 122 w 188"/>
                <a:gd name="T73" fmla="*/ 109 h 188"/>
                <a:gd name="T74" fmla="*/ 122 w 188"/>
                <a:gd name="T75" fmla="*/ 60 h 188"/>
                <a:gd name="T76" fmla="*/ 110 w 188"/>
                <a:gd name="T77" fmla="*/ 48 h 188"/>
                <a:gd name="T78" fmla="*/ 78 w 188"/>
                <a:gd name="T79" fmla="*/ 48 h 188"/>
                <a:gd name="T80" fmla="*/ 67 w 188"/>
                <a:gd name="T81" fmla="*/ 55 h 188"/>
                <a:gd name="T82" fmla="*/ 45 w 188"/>
                <a:gd name="T83" fmla="*/ 33 h 188"/>
                <a:gd name="T84" fmla="*/ 51 w 188"/>
                <a:gd name="T85" fmla="*/ 29 h 188"/>
                <a:gd name="T86" fmla="*/ 94 w 188"/>
                <a:gd name="T87" fmla="*/ 16 h 188"/>
                <a:gd name="T88" fmla="*/ 172 w 188"/>
                <a:gd name="T89" fmla="*/ 94 h 188"/>
                <a:gd name="T90" fmla="*/ 170 w 188"/>
                <a:gd name="T91" fmla="*/ 11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88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99"/>
                    <a:pt x="0" y="104"/>
                    <a:pt x="1" y="109"/>
                  </a:cubicBezTo>
                  <a:cubicBezTo>
                    <a:pt x="8" y="155"/>
                    <a:pt x="48" y="188"/>
                    <a:pt x="94" y="188"/>
                  </a:cubicBezTo>
                  <a:cubicBezTo>
                    <a:pt x="140" y="188"/>
                    <a:pt x="179" y="155"/>
                    <a:pt x="187" y="109"/>
                  </a:cubicBezTo>
                  <a:cubicBezTo>
                    <a:pt x="188" y="104"/>
                    <a:pt x="188" y="99"/>
                    <a:pt x="188" y="94"/>
                  </a:cubicBezTo>
                  <a:cubicBezTo>
                    <a:pt x="188" y="42"/>
                    <a:pt x="146" y="0"/>
                    <a:pt x="94" y="0"/>
                  </a:cubicBezTo>
                  <a:close/>
                  <a:moveTo>
                    <a:pt x="137" y="159"/>
                  </a:moveTo>
                  <a:cubicBezTo>
                    <a:pt x="125" y="168"/>
                    <a:pt x="110" y="172"/>
                    <a:pt x="94" y="172"/>
                  </a:cubicBezTo>
                  <a:cubicBezTo>
                    <a:pt x="57" y="172"/>
                    <a:pt x="26" y="147"/>
                    <a:pt x="18" y="111"/>
                  </a:cubicBezTo>
                  <a:cubicBezTo>
                    <a:pt x="16" y="106"/>
                    <a:pt x="16" y="100"/>
                    <a:pt x="16" y="94"/>
                  </a:cubicBezTo>
                  <a:cubicBezTo>
                    <a:pt x="16" y="79"/>
                    <a:pt x="20" y="64"/>
                    <a:pt x="29" y="5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16"/>
                    <a:pt x="77" y="118"/>
                    <a:pt x="78" y="110"/>
                  </a:cubicBezTo>
                  <a:cubicBezTo>
                    <a:pt x="78" y="90"/>
                    <a:pt x="78" y="90"/>
                    <a:pt x="78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9" y="164"/>
                    <a:pt x="92" y="166"/>
                    <a:pt x="93" y="157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5" y="165"/>
                    <a:pt x="108" y="164"/>
                    <a:pt x="108" y="156"/>
                  </a:cubicBezTo>
                  <a:cubicBezTo>
                    <a:pt x="108" y="121"/>
                    <a:pt x="108" y="121"/>
                    <a:pt x="108" y="121"/>
                  </a:cubicBezTo>
                  <a:cubicBezTo>
                    <a:pt x="143" y="155"/>
                    <a:pt x="143" y="155"/>
                    <a:pt x="143" y="155"/>
                  </a:cubicBezTo>
                  <a:lnTo>
                    <a:pt x="137" y="159"/>
                  </a:lnTo>
                  <a:close/>
                  <a:moveTo>
                    <a:pt x="108" y="68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68"/>
                  </a:lnTo>
                  <a:close/>
                  <a:moveTo>
                    <a:pt x="170" y="111"/>
                  </a:moveTo>
                  <a:cubicBezTo>
                    <a:pt x="168" y="121"/>
                    <a:pt x="164" y="129"/>
                    <a:pt x="159" y="137"/>
                  </a:cubicBezTo>
                  <a:cubicBezTo>
                    <a:pt x="155" y="143"/>
                    <a:pt x="155" y="143"/>
                    <a:pt x="155" y="143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21" y="109"/>
                    <a:pt x="122" y="109"/>
                    <a:pt x="122" y="109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53"/>
                    <a:pt x="116" y="48"/>
                    <a:pt x="110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3" y="48"/>
                    <a:pt x="69" y="51"/>
                    <a:pt x="67" y="55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63" y="20"/>
                    <a:pt x="78" y="16"/>
                    <a:pt x="94" y="16"/>
                  </a:cubicBezTo>
                  <a:cubicBezTo>
                    <a:pt x="137" y="16"/>
                    <a:pt x="172" y="51"/>
                    <a:pt x="172" y="94"/>
                  </a:cubicBezTo>
                  <a:cubicBezTo>
                    <a:pt x="172" y="100"/>
                    <a:pt x="171" y="106"/>
                    <a:pt x="170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Oval 262"/>
            <p:cNvSpPr>
              <a:spLocks noChangeArrowheads="1"/>
            </p:cNvSpPr>
            <p:nvPr/>
          </p:nvSpPr>
          <p:spPr bwMode="auto">
            <a:xfrm>
              <a:off x="2878139" y="1404938"/>
              <a:ext cx="41275" cy="41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263"/>
            <p:cNvSpPr>
              <a:spLocks noEditPoints="1"/>
            </p:cNvSpPr>
            <p:nvPr/>
          </p:nvSpPr>
          <p:spPr bwMode="auto">
            <a:xfrm>
              <a:off x="9820276" y="214313"/>
              <a:ext cx="377825" cy="381000"/>
            </a:xfrm>
            <a:custGeom>
              <a:avLst/>
              <a:gdLst>
                <a:gd name="T0" fmla="*/ 183 w 188"/>
                <a:gd name="T1" fmla="*/ 6 h 189"/>
                <a:gd name="T2" fmla="*/ 169 w 188"/>
                <a:gd name="T3" fmla="*/ 0 h 189"/>
                <a:gd name="T4" fmla="*/ 19 w 188"/>
                <a:gd name="T5" fmla="*/ 0 h 189"/>
                <a:gd name="T6" fmla="*/ 5 w 188"/>
                <a:gd name="T7" fmla="*/ 6 h 189"/>
                <a:gd name="T8" fmla="*/ 0 w 188"/>
                <a:gd name="T9" fmla="*/ 20 h 189"/>
                <a:gd name="T10" fmla="*/ 0 w 188"/>
                <a:gd name="T11" fmla="*/ 170 h 189"/>
                <a:gd name="T12" fmla="*/ 5 w 188"/>
                <a:gd name="T13" fmla="*/ 184 h 189"/>
                <a:gd name="T14" fmla="*/ 19 w 188"/>
                <a:gd name="T15" fmla="*/ 189 h 189"/>
                <a:gd name="T16" fmla="*/ 169 w 188"/>
                <a:gd name="T17" fmla="*/ 189 h 189"/>
                <a:gd name="T18" fmla="*/ 183 w 188"/>
                <a:gd name="T19" fmla="*/ 184 h 189"/>
                <a:gd name="T20" fmla="*/ 188 w 188"/>
                <a:gd name="T21" fmla="*/ 170 h 189"/>
                <a:gd name="T22" fmla="*/ 188 w 188"/>
                <a:gd name="T23" fmla="*/ 20 h 189"/>
                <a:gd name="T24" fmla="*/ 183 w 188"/>
                <a:gd name="T25" fmla="*/ 6 h 189"/>
                <a:gd name="T26" fmla="*/ 137 w 188"/>
                <a:gd name="T27" fmla="*/ 108 h 189"/>
                <a:gd name="T28" fmla="*/ 115 w 188"/>
                <a:gd name="T29" fmla="*/ 62 h 189"/>
                <a:gd name="T30" fmla="*/ 108 w 188"/>
                <a:gd name="T31" fmla="*/ 79 h 189"/>
                <a:gd name="T32" fmla="*/ 129 w 188"/>
                <a:gd name="T33" fmla="*/ 135 h 189"/>
                <a:gd name="T34" fmla="*/ 109 w 188"/>
                <a:gd name="T35" fmla="*/ 137 h 189"/>
                <a:gd name="T36" fmla="*/ 102 w 188"/>
                <a:gd name="T37" fmla="*/ 187 h 189"/>
                <a:gd name="T38" fmla="*/ 86 w 188"/>
                <a:gd name="T39" fmla="*/ 187 h 189"/>
                <a:gd name="T40" fmla="*/ 79 w 188"/>
                <a:gd name="T41" fmla="*/ 137 h 189"/>
                <a:gd name="T42" fmla="*/ 59 w 188"/>
                <a:gd name="T43" fmla="*/ 135 h 189"/>
                <a:gd name="T44" fmla="*/ 80 w 188"/>
                <a:gd name="T45" fmla="*/ 79 h 189"/>
                <a:gd name="T46" fmla="*/ 74 w 188"/>
                <a:gd name="T47" fmla="*/ 62 h 189"/>
                <a:gd name="T48" fmla="*/ 52 w 188"/>
                <a:gd name="T49" fmla="*/ 108 h 189"/>
                <a:gd name="T50" fmla="*/ 41 w 188"/>
                <a:gd name="T51" fmla="*/ 104 h 189"/>
                <a:gd name="T52" fmla="*/ 66 w 188"/>
                <a:gd name="T53" fmla="*/ 44 h 189"/>
                <a:gd name="T54" fmla="*/ 86 w 188"/>
                <a:gd name="T55" fmla="*/ 43 h 189"/>
                <a:gd name="T56" fmla="*/ 86 w 188"/>
                <a:gd name="T57" fmla="*/ 37 h 189"/>
                <a:gd name="T58" fmla="*/ 79 w 188"/>
                <a:gd name="T59" fmla="*/ 31 h 189"/>
                <a:gd name="T60" fmla="*/ 76 w 188"/>
                <a:gd name="T61" fmla="*/ 23 h 189"/>
                <a:gd name="T62" fmla="*/ 80 w 188"/>
                <a:gd name="T63" fmla="*/ 10 h 189"/>
                <a:gd name="T64" fmla="*/ 94 w 188"/>
                <a:gd name="T65" fmla="*/ 3 h 189"/>
                <a:gd name="T66" fmla="*/ 108 w 188"/>
                <a:gd name="T67" fmla="*/ 10 h 189"/>
                <a:gd name="T68" fmla="*/ 111 w 188"/>
                <a:gd name="T69" fmla="*/ 16 h 189"/>
                <a:gd name="T70" fmla="*/ 112 w 188"/>
                <a:gd name="T71" fmla="*/ 24 h 189"/>
                <a:gd name="T72" fmla="*/ 111 w 188"/>
                <a:gd name="T73" fmla="*/ 28 h 189"/>
                <a:gd name="T74" fmla="*/ 109 w 188"/>
                <a:gd name="T75" fmla="*/ 31 h 189"/>
                <a:gd name="T76" fmla="*/ 102 w 188"/>
                <a:gd name="T77" fmla="*/ 37 h 189"/>
                <a:gd name="T78" fmla="*/ 102 w 188"/>
                <a:gd name="T79" fmla="*/ 43 h 189"/>
                <a:gd name="T80" fmla="*/ 123 w 188"/>
                <a:gd name="T81" fmla="*/ 44 h 189"/>
                <a:gd name="T82" fmla="*/ 147 w 188"/>
                <a:gd name="T83" fmla="*/ 104 h 189"/>
                <a:gd name="T84" fmla="*/ 137 w 188"/>
                <a:gd name="T85" fmla="*/ 10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8" h="189">
                  <a:moveTo>
                    <a:pt x="183" y="6"/>
                  </a:moveTo>
                  <a:cubicBezTo>
                    <a:pt x="179" y="2"/>
                    <a:pt x="174" y="0"/>
                    <a:pt x="16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2"/>
                    <a:pt x="5" y="6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5"/>
                    <a:pt x="2" y="180"/>
                    <a:pt x="5" y="184"/>
                  </a:cubicBezTo>
                  <a:cubicBezTo>
                    <a:pt x="9" y="187"/>
                    <a:pt x="14" y="189"/>
                    <a:pt x="19" y="189"/>
                  </a:cubicBezTo>
                  <a:cubicBezTo>
                    <a:pt x="169" y="189"/>
                    <a:pt x="169" y="189"/>
                    <a:pt x="169" y="189"/>
                  </a:cubicBezTo>
                  <a:cubicBezTo>
                    <a:pt x="174" y="189"/>
                    <a:pt x="179" y="187"/>
                    <a:pt x="183" y="184"/>
                  </a:cubicBezTo>
                  <a:cubicBezTo>
                    <a:pt x="186" y="180"/>
                    <a:pt x="188" y="176"/>
                    <a:pt x="188" y="17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88" y="15"/>
                    <a:pt x="186" y="10"/>
                    <a:pt x="183" y="6"/>
                  </a:cubicBezTo>
                  <a:close/>
                  <a:moveTo>
                    <a:pt x="137" y="108"/>
                  </a:moveTo>
                  <a:cubicBezTo>
                    <a:pt x="115" y="62"/>
                    <a:pt x="115" y="62"/>
                    <a:pt x="115" y="6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7" y="27"/>
                    <a:pt x="76" y="23"/>
                  </a:cubicBezTo>
                  <a:cubicBezTo>
                    <a:pt x="75" y="19"/>
                    <a:pt x="77" y="14"/>
                    <a:pt x="80" y="10"/>
                  </a:cubicBezTo>
                  <a:cubicBezTo>
                    <a:pt x="84" y="5"/>
                    <a:pt x="88" y="3"/>
                    <a:pt x="94" y="3"/>
                  </a:cubicBezTo>
                  <a:cubicBezTo>
                    <a:pt x="99" y="3"/>
                    <a:pt x="104" y="5"/>
                    <a:pt x="108" y="10"/>
                  </a:cubicBezTo>
                  <a:cubicBezTo>
                    <a:pt x="109" y="12"/>
                    <a:pt x="110" y="14"/>
                    <a:pt x="111" y="16"/>
                  </a:cubicBezTo>
                  <a:cubicBezTo>
                    <a:pt x="112" y="19"/>
                    <a:pt x="112" y="21"/>
                    <a:pt x="112" y="24"/>
                  </a:cubicBezTo>
                  <a:cubicBezTo>
                    <a:pt x="112" y="25"/>
                    <a:pt x="112" y="27"/>
                    <a:pt x="111" y="28"/>
                  </a:cubicBezTo>
                  <a:cubicBezTo>
                    <a:pt x="111" y="29"/>
                    <a:pt x="110" y="30"/>
                    <a:pt x="109" y="31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47" y="104"/>
                    <a:pt x="147" y="104"/>
                    <a:pt x="147" y="104"/>
                  </a:cubicBezTo>
                  <a:lnTo>
                    <a:pt x="137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264"/>
            <p:cNvSpPr>
              <a:spLocks noEditPoints="1"/>
            </p:cNvSpPr>
            <p:nvPr/>
          </p:nvSpPr>
          <p:spPr bwMode="auto">
            <a:xfrm>
              <a:off x="9102726" y="215901"/>
              <a:ext cx="387350" cy="381000"/>
            </a:xfrm>
            <a:custGeom>
              <a:avLst/>
              <a:gdLst>
                <a:gd name="T0" fmla="*/ 187 w 193"/>
                <a:gd name="T1" fmla="*/ 6 h 189"/>
                <a:gd name="T2" fmla="*/ 173 w 193"/>
                <a:gd name="T3" fmla="*/ 0 h 189"/>
                <a:gd name="T4" fmla="*/ 20 w 193"/>
                <a:gd name="T5" fmla="*/ 0 h 189"/>
                <a:gd name="T6" fmla="*/ 6 w 193"/>
                <a:gd name="T7" fmla="*/ 6 h 189"/>
                <a:gd name="T8" fmla="*/ 0 w 193"/>
                <a:gd name="T9" fmla="*/ 19 h 189"/>
                <a:gd name="T10" fmla="*/ 0 w 193"/>
                <a:gd name="T11" fmla="*/ 170 h 189"/>
                <a:gd name="T12" fmla="*/ 6 w 193"/>
                <a:gd name="T13" fmla="*/ 183 h 189"/>
                <a:gd name="T14" fmla="*/ 20 w 193"/>
                <a:gd name="T15" fmla="*/ 189 h 189"/>
                <a:gd name="T16" fmla="*/ 173 w 193"/>
                <a:gd name="T17" fmla="*/ 189 h 189"/>
                <a:gd name="T18" fmla="*/ 187 w 193"/>
                <a:gd name="T19" fmla="*/ 183 h 189"/>
                <a:gd name="T20" fmla="*/ 193 w 193"/>
                <a:gd name="T21" fmla="*/ 170 h 189"/>
                <a:gd name="T22" fmla="*/ 193 w 193"/>
                <a:gd name="T23" fmla="*/ 19 h 189"/>
                <a:gd name="T24" fmla="*/ 187 w 193"/>
                <a:gd name="T25" fmla="*/ 6 h 189"/>
                <a:gd name="T26" fmla="*/ 98 w 193"/>
                <a:gd name="T27" fmla="*/ 3 h 189"/>
                <a:gd name="T28" fmla="*/ 112 w 193"/>
                <a:gd name="T29" fmla="*/ 17 h 189"/>
                <a:gd name="T30" fmla="*/ 98 w 193"/>
                <a:gd name="T31" fmla="*/ 31 h 189"/>
                <a:gd name="T32" fmla="*/ 84 w 193"/>
                <a:gd name="T33" fmla="*/ 17 h 189"/>
                <a:gd name="T34" fmla="*/ 98 w 193"/>
                <a:gd name="T35" fmla="*/ 3 h 189"/>
                <a:gd name="T36" fmla="*/ 134 w 193"/>
                <a:gd name="T37" fmla="*/ 114 h 189"/>
                <a:gd name="T38" fmla="*/ 118 w 193"/>
                <a:gd name="T39" fmla="*/ 114 h 189"/>
                <a:gd name="T40" fmla="*/ 118 w 193"/>
                <a:gd name="T41" fmla="*/ 60 h 189"/>
                <a:gd name="T42" fmla="*/ 116 w 193"/>
                <a:gd name="T43" fmla="*/ 59 h 189"/>
                <a:gd name="T44" fmla="*/ 116 w 193"/>
                <a:gd name="T45" fmla="*/ 176 h 189"/>
                <a:gd name="T46" fmla="*/ 98 w 193"/>
                <a:gd name="T47" fmla="*/ 179 h 189"/>
                <a:gd name="T48" fmla="*/ 97 w 193"/>
                <a:gd name="T49" fmla="*/ 107 h 189"/>
                <a:gd name="T50" fmla="*/ 95 w 193"/>
                <a:gd name="T51" fmla="*/ 107 h 189"/>
                <a:gd name="T52" fmla="*/ 95 w 193"/>
                <a:gd name="T53" fmla="*/ 178 h 189"/>
                <a:gd name="T54" fmla="*/ 76 w 193"/>
                <a:gd name="T55" fmla="*/ 179 h 189"/>
                <a:gd name="T56" fmla="*/ 77 w 193"/>
                <a:gd name="T57" fmla="*/ 60 h 189"/>
                <a:gd name="T58" fmla="*/ 75 w 193"/>
                <a:gd name="T59" fmla="*/ 60 h 189"/>
                <a:gd name="T60" fmla="*/ 75 w 193"/>
                <a:gd name="T61" fmla="*/ 116 h 189"/>
                <a:gd name="T62" fmla="*/ 59 w 193"/>
                <a:gd name="T63" fmla="*/ 116 h 189"/>
                <a:gd name="T64" fmla="*/ 59 w 193"/>
                <a:gd name="T65" fmla="*/ 47 h 189"/>
                <a:gd name="T66" fmla="*/ 75 w 193"/>
                <a:gd name="T67" fmla="*/ 33 h 189"/>
                <a:gd name="T68" fmla="*/ 118 w 193"/>
                <a:gd name="T69" fmla="*/ 33 h 189"/>
                <a:gd name="T70" fmla="*/ 134 w 193"/>
                <a:gd name="T71" fmla="*/ 49 h 189"/>
                <a:gd name="T72" fmla="*/ 134 w 193"/>
                <a:gd name="T7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189">
                  <a:moveTo>
                    <a:pt x="187" y="6"/>
                  </a:moveTo>
                  <a:cubicBezTo>
                    <a:pt x="183" y="2"/>
                    <a:pt x="179" y="0"/>
                    <a:pt x="17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6" y="6"/>
                  </a:cubicBezTo>
                  <a:cubicBezTo>
                    <a:pt x="2" y="9"/>
                    <a:pt x="0" y="14"/>
                    <a:pt x="0" y="19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5"/>
                    <a:pt x="2" y="180"/>
                    <a:pt x="6" y="183"/>
                  </a:cubicBezTo>
                  <a:cubicBezTo>
                    <a:pt x="10" y="187"/>
                    <a:pt x="14" y="189"/>
                    <a:pt x="20" y="18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9" y="189"/>
                    <a:pt x="183" y="187"/>
                    <a:pt x="187" y="183"/>
                  </a:cubicBezTo>
                  <a:cubicBezTo>
                    <a:pt x="191" y="180"/>
                    <a:pt x="193" y="175"/>
                    <a:pt x="193" y="170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4"/>
                    <a:pt x="191" y="10"/>
                    <a:pt x="187" y="6"/>
                  </a:cubicBezTo>
                  <a:close/>
                  <a:moveTo>
                    <a:pt x="98" y="3"/>
                  </a:moveTo>
                  <a:cubicBezTo>
                    <a:pt x="106" y="3"/>
                    <a:pt x="112" y="9"/>
                    <a:pt x="112" y="17"/>
                  </a:cubicBezTo>
                  <a:cubicBezTo>
                    <a:pt x="112" y="25"/>
                    <a:pt x="106" y="31"/>
                    <a:pt x="98" y="31"/>
                  </a:cubicBezTo>
                  <a:cubicBezTo>
                    <a:pt x="91" y="31"/>
                    <a:pt x="84" y="25"/>
                    <a:pt x="84" y="17"/>
                  </a:cubicBezTo>
                  <a:cubicBezTo>
                    <a:pt x="84" y="9"/>
                    <a:pt x="91" y="3"/>
                    <a:pt x="98" y="3"/>
                  </a:cubicBezTo>
                  <a:close/>
                  <a:moveTo>
                    <a:pt x="134" y="114"/>
                  </a:moveTo>
                  <a:cubicBezTo>
                    <a:pt x="134" y="124"/>
                    <a:pt x="117" y="122"/>
                    <a:pt x="118" y="114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88"/>
                    <a:pt x="98" y="188"/>
                    <a:pt x="98" y="179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3" y="189"/>
                    <a:pt x="76" y="187"/>
                    <a:pt x="76" y="179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4" y="126"/>
                    <a:pt x="59" y="123"/>
                    <a:pt x="59" y="11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39"/>
                    <a:pt x="66" y="33"/>
                    <a:pt x="75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27" y="34"/>
                    <a:pt x="134" y="40"/>
                    <a:pt x="134" y="49"/>
                  </a:cubicBezTo>
                  <a:lnTo>
                    <a:pt x="134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265"/>
            <p:cNvSpPr/>
            <p:nvPr/>
          </p:nvSpPr>
          <p:spPr bwMode="auto">
            <a:xfrm>
              <a:off x="7748589" y="5440363"/>
              <a:ext cx="98425" cy="49212"/>
            </a:xfrm>
            <a:custGeom>
              <a:avLst/>
              <a:gdLst>
                <a:gd name="T0" fmla="*/ 48 w 49"/>
                <a:gd name="T1" fmla="*/ 0 h 24"/>
                <a:gd name="T2" fmla="*/ 0 w 49"/>
                <a:gd name="T3" fmla="*/ 17 h 24"/>
                <a:gd name="T4" fmla="*/ 49 w 49"/>
                <a:gd name="T5" fmla="*/ 5 h 24"/>
                <a:gd name="T6" fmla="*/ 48 w 4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4">
                  <a:moveTo>
                    <a:pt x="48" y="0"/>
                  </a:moveTo>
                  <a:cubicBezTo>
                    <a:pt x="41" y="3"/>
                    <a:pt x="8" y="14"/>
                    <a:pt x="0" y="17"/>
                  </a:cubicBezTo>
                  <a:cubicBezTo>
                    <a:pt x="31" y="24"/>
                    <a:pt x="26" y="22"/>
                    <a:pt x="49" y="5"/>
                  </a:cubicBezTo>
                  <a:cubicBezTo>
                    <a:pt x="48" y="3"/>
                    <a:pt x="48" y="3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266"/>
            <p:cNvSpPr/>
            <p:nvPr/>
          </p:nvSpPr>
          <p:spPr bwMode="auto">
            <a:xfrm>
              <a:off x="7850189" y="5429251"/>
              <a:ext cx="20638" cy="22225"/>
            </a:xfrm>
            <a:custGeom>
              <a:avLst/>
              <a:gdLst>
                <a:gd name="T0" fmla="*/ 4 w 10"/>
                <a:gd name="T1" fmla="*/ 11 h 11"/>
                <a:gd name="T2" fmla="*/ 10 w 10"/>
                <a:gd name="T3" fmla="*/ 7 h 11"/>
                <a:gd name="T4" fmla="*/ 6 w 10"/>
                <a:gd name="T5" fmla="*/ 1 h 11"/>
                <a:gd name="T6" fmla="*/ 0 w 10"/>
                <a:gd name="T7" fmla="*/ 5 h 11"/>
                <a:gd name="T8" fmla="*/ 4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4" y="11"/>
                  </a:moveTo>
                  <a:cubicBezTo>
                    <a:pt x="7" y="11"/>
                    <a:pt x="9" y="10"/>
                    <a:pt x="10" y="7"/>
                  </a:cubicBezTo>
                  <a:cubicBezTo>
                    <a:pt x="10" y="4"/>
                    <a:pt x="9" y="1"/>
                    <a:pt x="6" y="1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267"/>
            <p:cNvSpPr/>
            <p:nvPr/>
          </p:nvSpPr>
          <p:spPr bwMode="auto">
            <a:xfrm>
              <a:off x="7820026" y="5448301"/>
              <a:ext cx="115888" cy="255587"/>
            </a:xfrm>
            <a:custGeom>
              <a:avLst/>
              <a:gdLst>
                <a:gd name="T0" fmla="*/ 57 w 57"/>
                <a:gd name="T1" fmla="*/ 42 h 127"/>
                <a:gd name="T2" fmla="*/ 27 w 57"/>
                <a:gd name="T3" fmla="*/ 0 h 127"/>
                <a:gd name="T4" fmla="*/ 24 w 57"/>
                <a:gd name="T5" fmla="*/ 3 h 127"/>
                <a:gd name="T6" fmla="*/ 24 w 57"/>
                <a:gd name="T7" fmla="*/ 2 h 127"/>
                <a:gd name="T8" fmla="*/ 17 w 57"/>
                <a:gd name="T9" fmla="*/ 2 h 127"/>
                <a:gd name="T10" fmla="*/ 0 w 57"/>
                <a:gd name="T11" fmla="*/ 127 h 127"/>
                <a:gd name="T12" fmla="*/ 46 w 57"/>
                <a:gd name="T13" fmla="*/ 127 h 127"/>
                <a:gd name="T14" fmla="*/ 24 w 57"/>
                <a:gd name="T15" fmla="*/ 3 h 127"/>
                <a:gd name="T16" fmla="*/ 57 w 57"/>
                <a:gd name="T17" fmla="*/ 4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27">
                  <a:moveTo>
                    <a:pt x="57" y="42"/>
                  </a:moveTo>
                  <a:cubicBezTo>
                    <a:pt x="51" y="10"/>
                    <a:pt x="51" y="15"/>
                    <a:pt x="27" y="0"/>
                  </a:cubicBezTo>
                  <a:cubicBezTo>
                    <a:pt x="27" y="2"/>
                    <a:pt x="26" y="2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9" y="9"/>
                    <a:pt x="52" y="36"/>
                    <a:pt x="5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268"/>
            <p:cNvSpPr/>
            <p:nvPr/>
          </p:nvSpPr>
          <p:spPr bwMode="auto">
            <a:xfrm>
              <a:off x="7850189" y="5326063"/>
              <a:ext cx="46038" cy="100012"/>
            </a:xfrm>
            <a:custGeom>
              <a:avLst/>
              <a:gdLst>
                <a:gd name="T0" fmla="*/ 10 w 23"/>
                <a:gd name="T1" fmla="*/ 50 h 50"/>
                <a:gd name="T2" fmla="*/ 23 w 23"/>
                <a:gd name="T3" fmla="*/ 0 h 50"/>
                <a:gd name="T4" fmla="*/ 5 w 23"/>
                <a:gd name="T5" fmla="*/ 49 h 50"/>
                <a:gd name="T6" fmla="*/ 1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10" y="50"/>
                  </a:moveTo>
                  <a:cubicBezTo>
                    <a:pt x="11" y="43"/>
                    <a:pt x="20" y="8"/>
                    <a:pt x="23" y="0"/>
                  </a:cubicBezTo>
                  <a:cubicBezTo>
                    <a:pt x="0" y="23"/>
                    <a:pt x="4" y="19"/>
                    <a:pt x="5" y="49"/>
                  </a:cubicBezTo>
                  <a:cubicBezTo>
                    <a:pt x="6" y="49"/>
                    <a:pt x="8" y="48"/>
                    <a:pt x="1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269"/>
            <p:cNvSpPr>
              <a:spLocks noEditPoints="1"/>
            </p:cNvSpPr>
            <p:nvPr/>
          </p:nvSpPr>
          <p:spPr bwMode="auto">
            <a:xfrm>
              <a:off x="8474076" y="5324476"/>
              <a:ext cx="241300" cy="379412"/>
            </a:xfrm>
            <a:custGeom>
              <a:avLst/>
              <a:gdLst>
                <a:gd name="T0" fmla="*/ 85 w 120"/>
                <a:gd name="T1" fmla="*/ 66 h 189"/>
                <a:gd name="T2" fmla="*/ 74 w 120"/>
                <a:gd name="T3" fmla="*/ 56 h 189"/>
                <a:gd name="T4" fmla="*/ 120 w 120"/>
                <a:gd name="T5" fmla="*/ 10 h 189"/>
                <a:gd name="T6" fmla="*/ 110 w 120"/>
                <a:gd name="T7" fmla="*/ 0 h 189"/>
                <a:gd name="T8" fmla="*/ 60 w 120"/>
                <a:gd name="T9" fmla="*/ 49 h 189"/>
                <a:gd name="T10" fmla="*/ 10 w 120"/>
                <a:gd name="T11" fmla="*/ 0 h 189"/>
                <a:gd name="T12" fmla="*/ 0 w 120"/>
                <a:gd name="T13" fmla="*/ 10 h 189"/>
                <a:gd name="T14" fmla="*/ 46 w 120"/>
                <a:gd name="T15" fmla="*/ 56 h 189"/>
                <a:gd name="T16" fmla="*/ 38 w 120"/>
                <a:gd name="T17" fmla="*/ 63 h 189"/>
                <a:gd name="T18" fmla="*/ 35 w 120"/>
                <a:gd name="T19" fmla="*/ 74 h 189"/>
                <a:gd name="T20" fmla="*/ 0 w 120"/>
                <a:gd name="T21" fmla="*/ 108 h 189"/>
                <a:gd name="T22" fmla="*/ 10 w 120"/>
                <a:gd name="T23" fmla="*/ 119 h 189"/>
                <a:gd name="T24" fmla="*/ 31 w 120"/>
                <a:gd name="T25" fmla="*/ 98 h 189"/>
                <a:gd name="T26" fmla="*/ 30 w 120"/>
                <a:gd name="T27" fmla="*/ 106 h 189"/>
                <a:gd name="T28" fmla="*/ 23 w 120"/>
                <a:gd name="T29" fmla="*/ 139 h 189"/>
                <a:gd name="T30" fmla="*/ 24 w 120"/>
                <a:gd name="T31" fmla="*/ 138 h 189"/>
                <a:gd name="T32" fmla="*/ 19 w 120"/>
                <a:gd name="T33" fmla="*/ 172 h 189"/>
                <a:gd name="T34" fmla="*/ 21 w 120"/>
                <a:gd name="T35" fmla="*/ 172 h 189"/>
                <a:gd name="T36" fmla="*/ 19 w 120"/>
                <a:gd name="T37" fmla="*/ 189 h 189"/>
                <a:gd name="T38" fmla="*/ 104 w 120"/>
                <a:gd name="T39" fmla="*/ 189 h 189"/>
                <a:gd name="T40" fmla="*/ 101 w 120"/>
                <a:gd name="T41" fmla="*/ 172 h 189"/>
                <a:gd name="T42" fmla="*/ 104 w 120"/>
                <a:gd name="T43" fmla="*/ 172 h 189"/>
                <a:gd name="T44" fmla="*/ 91 w 120"/>
                <a:gd name="T45" fmla="*/ 100 h 189"/>
                <a:gd name="T46" fmla="*/ 110 w 120"/>
                <a:gd name="T47" fmla="*/ 119 h 189"/>
                <a:gd name="T48" fmla="*/ 120 w 120"/>
                <a:gd name="T49" fmla="*/ 108 h 189"/>
                <a:gd name="T50" fmla="*/ 86 w 120"/>
                <a:gd name="T51" fmla="*/ 75 h 189"/>
                <a:gd name="T52" fmla="*/ 85 w 120"/>
                <a:gd name="T53" fmla="*/ 66 h 189"/>
                <a:gd name="T54" fmla="*/ 37 w 120"/>
                <a:gd name="T55" fmla="*/ 157 h 189"/>
                <a:gd name="T56" fmla="*/ 30 w 120"/>
                <a:gd name="T57" fmla="*/ 157 h 189"/>
                <a:gd name="T58" fmla="*/ 30 w 120"/>
                <a:gd name="T59" fmla="*/ 143 h 189"/>
                <a:gd name="T60" fmla="*/ 37 w 120"/>
                <a:gd name="T61" fmla="*/ 143 h 189"/>
                <a:gd name="T62" fmla="*/ 37 w 120"/>
                <a:gd name="T63" fmla="*/ 157 h 189"/>
                <a:gd name="T64" fmla="*/ 44 w 120"/>
                <a:gd name="T65" fmla="*/ 107 h 189"/>
                <a:gd name="T66" fmla="*/ 37 w 120"/>
                <a:gd name="T67" fmla="*/ 107 h 189"/>
                <a:gd name="T68" fmla="*/ 37 w 120"/>
                <a:gd name="T69" fmla="*/ 93 h 189"/>
                <a:gd name="T70" fmla="*/ 44 w 120"/>
                <a:gd name="T71" fmla="*/ 93 h 189"/>
                <a:gd name="T72" fmla="*/ 44 w 120"/>
                <a:gd name="T73" fmla="*/ 107 h 189"/>
                <a:gd name="T74" fmla="*/ 45 w 120"/>
                <a:gd name="T75" fmla="*/ 85 h 189"/>
                <a:gd name="T76" fmla="*/ 47 w 120"/>
                <a:gd name="T77" fmla="*/ 83 h 189"/>
                <a:gd name="T78" fmla="*/ 74 w 120"/>
                <a:gd name="T79" fmla="*/ 83 h 189"/>
                <a:gd name="T80" fmla="*/ 76 w 120"/>
                <a:gd name="T81" fmla="*/ 85 h 189"/>
                <a:gd name="T82" fmla="*/ 45 w 120"/>
                <a:gd name="T83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0" h="189">
                  <a:moveTo>
                    <a:pt x="85" y="66"/>
                  </a:moveTo>
                  <a:cubicBezTo>
                    <a:pt x="82" y="61"/>
                    <a:pt x="79" y="58"/>
                    <a:pt x="74" y="56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3" y="57"/>
                    <a:pt x="41" y="60"/>
                    <a:pt x="38" y="63"/>
                  </a:cubicBezTo>
                  <a:cubicBezTo>
                    <a:pt x="37" y="66"/>
                    <a:pt x="36" y="69"/>
                    <a:pt x="35" y="7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86" y="75"/>
                    <a:pt x="86" y="75"/>
                    <a:pt x="86" y="75"/>
                  </a:cubicBezTo>
                  <a:lnTo>
                    <a:pt x="85" y="66"/>
                  </a:lnTo>
                  <a:close/>
                  <a:moveTo>
                    <a:pt x="37" y="157"/>
                  </a:moveTo>
                  <a:cubicBezTo>
                    <a:pt x="30" y="157"/>
                    <a:pt x="30" y="157"/>
                    <a:pt x="30" y="157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7" y="143"/>
                    <a:pt x="37" y="143"/>
                    <a:pt x="37" y="143"/>
                  </a:cubicBezTo>
                  <a:lnTo>
                    <a:pt x="37" y="157"/>
                  </a:lnTo>
                  <a:close/>
                  <a:moveTo>
                    <a:pt x="44" y="107"/>
                  </a:moveTo>
                  <a:cubicBezTo>
                    <a:pt x="37" y="107"/>
                    <a:pt x="37" y="107"/>
                    <a:pt x="37" y="107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44" y="93"/>
                    <a:pt x="44" y="93"/>
                    <a:pt x="44" y="93"/>
                  </a:cubicBezTo>
                  <a:lnTo>
                    <a:pt x="44" y="107"/>
                  </a:lnTo>
                  <a:close/>
                  <a:moveTo>
                    <a:pt x="45" y="85"/>
                  </a:moveTo>
                  <a:cubicBezTo>
                    <a:pt x="47" y="83"/>
                    <a:pt x="47" y="83"/>
                    <a:pt x="47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6" y="85"/>
                    <a:pt x="76" y="85"/>
                    <a:pt x="76" y="85"/>
                  </a:cubicBezTo>
                  <a:lnTo>
                    <a:pt x="45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270"/>
            <p:cNvSpPr/>
            <p:nvPr/>
          </p:nvSpPr>
          <p:spPr bwMode="auto">
            <a:xfrm>
              <a:off x="8502651" y="4757738"/>
              <a:ext cx="176213" cy="381000"/>
            </a:xfrm>
            <a:custGeom>
              <a:avLst/>
              <a:gdLst>
                <a:gd name="T0" fmla="*/ 79 w 111"/>
                <a:gd name="T1" fmla="*/ 159 h 240"/>
                <a:gd name="T2" fmla="*/ 62 w 111"/>
                <a:gd name="T3" fmla="*/ 140 h 240"/>
                <a:gd name="T4" fmla="*/ 62 w 111"/>
                <a:gd name="T5" fmla="*/ 108 h 240"/>
                <a:gd name="T6" fmla="*/ 103 w 111"/>
                <a:gd name="T7" fmla="*/ 108 h 240"/>
                <a:gd name="T8" fmla="*/ 103 w 111"/>
                <a:gd name="T9" fmla="*/ 0 h 240"/>
                <a:gd name="T10" fmla="*/ 8 w 111"/>
                <a:gd name="T11" fmla="*/ 0 h 240"/>
                <a:gd name="T12" fmla="*/ 8 w 111"/>
                <a:gd name="T13" fmla="*/ 108 h 240"/>
                <a:gd name="T14" fmla="*/ 49 w 111"/>
                <a:gd name="T15" fmla="*/ 108 h 240"/>
                <a:gd name="T16" fmla="*/ 49 w 111"/>
                <a:gd name="T17" fmla="*/ 140 h 240"/>
                <a:gd name="T18" fmla="*/ 33 w 111"/>
                <a:gd name="T19" fmla="*/ 159 h 240"/>
                <a:gd name="T20" fmla="*/ 0 w 111"/>
                <a:gd name="T21" fmla="*/ 173 h 240"/>
                <a:gd name="T22" fmla="*/ 18 w 111"/>
                <a:gd name="T23" fmla="*/ 203 h 240"/>
                <a:gd name="T24" fmla="*/ 21 w 111"/>
                <a:gd name="T25" fmla="*/ 240 h 240"/>
                <a:gd name="T26" fmla="*/ 56 w 111"/>
                <a:gd name="T27" fmla="*/ 231 h 240"/>
                <a:gd name="T28" fmla="*/ 90 w 111"/>
                <a:gd name="T29" fmla="*/ 240 h 240"/>
                <a:gd name="T30" fmla="*/ 92 w 111"/>
                <a:gd name="T31" fmla="*/ 203 h 240"/>
                <a:gd name="T32" fmla="*/ 111 w 111"/>
                <a:gd name="T33" fmla="*/ 173 h 240"/>
                <a:gd name="T34" fmla="*/ 79 w 111"/>
                <a:gd name="T35" fmla="*/ 1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240">
                  <a:moveTo>
                    <a:pt x="79" y="159"/>
                  </a:moveTo>
                  <a:lnTo>
                    <a:pt x="62" y="140"/>
                  </a:lnTo>
                  <a:lnTo>
                    <a:pt x="62" y="108"/>
                  </a:lnTo>
                  <a:lnTo>
                    <a:pt x="103" y="108"/>
                  </a:lnTo>
                  <a:lnTo>
                    <a:pt x="103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49" y="108"/>
                  </a:lnTo>
                  <a:lnTo>
                    <a:pt x="49" y="140"/>
                  </a:lnTo>
                  <a:lnTo>
                    <a:pt x="33" y="159"/>
                  </a:lnTo>
                  <a:lnTo>
                    <a:pt x="0" y="173"/>
                  </a:lnTo>
                  <a:lnTo>
                    <a:pt x="18" y="203"/>
                  </a:lnTo>
                  <a:lnTo>
                    <a:pt x="21" y="240"/>
                  </a:lnTo>
                  <a:lnTo>
                    <a:pt x="56" y="231"/>
                  </a:lnTo>
                  <a:lnTo>
                    <a:pt x="90" y="240"/>
                  </a:lnTo>
                  <a:lnTo>
                    <a:pt x="92" y="203"/>
                  </a:lnTo>
                  <a:lnTo>
                    <a:pt x="111" y="173"/>
                  </a:lnTo>
                  <a:lnTo>
                    <a:pt x="79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Oval 271"/>
            <p:cNvSpPr>
              <a:spLocks noChangeArrowheads="1"/>
            </p:cNvSpPr>
            <p:nvPr/>
          </p:nvSpPr>
          <p:spPr bwMode="auto">
            <a:xfrm>
              <a:off x="7780339" y="4960938"/>
              <a:ext cx="180975" cy="1825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Oval 272"/>
            <p:cNvSpPr>
              <a:spLocks noChangeArrowheads="1"/>
            </p:cNvSpPr>
            <p:nvPr/>
          </p:nvSpPr>
          <p:spPr bwMode="auto">
            <a:xfrm>
              <a:off x="7854951" y="4927601"/>
              <a:ext cx="31750" cy="333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Rectangle 273"/>
            <p:cNvSpPr>
              <a:spLocks noChangeArrowheads="1"/>
            </p:cNvSpPr>
            <p:nvPr/>
          </p:nvSpPr>
          <p:spPr bwMode="auto">
            <a:xfrm>
              <a:off x="7797801" y="4756151"/>
              <a:ext cx="33338" cy="1730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Rectangle 274"/>
            <p:cNvSpPr>
              <a:spLocks noChangeArrowheads="1"/>
            </p:cNvSpPr>
            <p:nvPr/>
          </p:nvSpPr>
          <p:spPr bwMode="auto">
            <a:xfrm>
              <a:off x="7910514" y="4756151"/>
              <a:ext cx="33338" cy="1730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275"/>
            <p:cNvSpPr>
              <a:spLocks noEditPoints="1"/>
            </p:cNvSpPr>
            <p:nvPr/>
          </p:nvSpPr>
          <p:spPr bwMode="auto">
            <a:xfrm>
              <a:off x="5600701" y="4760913"/>
              <a:ext cx="292100" cy="379412"/>
            </a:xfrm>
            <a:custGeom>
              <a:avLst/>
              <a:gdLst>
                <a:gd name="T0" fmla="*/ 84 w 145"/>
                <a:gd name="T1" fmla="*/ 44 h 189"/>
                <a:gd name="T2" fmla="*/ 92 w 145"/>
                <a:gd name="T3" fmla="*/ 0 h 189"/>
                <a:gd name="T4" fmla="*/ 75 w 145"/>
                <a:gd name="T5" fmla="*/ 43 h 189"/>
                <a:gd name="T6" fmla="*/ 73 w 145"/>
                <a:gd name="T7" fmla="*/ 43 h 189"/>
                <a:gd name="T8" fmla="*/ 0 w 145"/>
                <a:gd name="T9" fmla="*/ 116 h 189"/>
                <a:gd name="T10" fmla="*/ 73 w 145"/>
                <a:gd name="T11" fmla="*/ 189 h 189"/>
                <a:gd name="T12" fmla="*/ 145 w 145"/>
                <a:gd name="T13" fmla="*/ 116 h 189"/>
                <a:gd name="T14" fmla="*/ 84 w 145"/>
                <a:gd name="T15" fmla="*/ 44 h 189"/>
                <a:gd name="T16" fmla="*/ 59 w 145"/>
                <a:gd name="T17" fmla="*/ 172 h 189"/>
                <a:gd name="T18" fmla="*/ 11 w 145"/>
                <a:gd name="T19" fmla="*/ 124 h 189"/>
                <a:gd name="T20" fmla="*/ 40 w 145"/>
                <a:gd name="T21" fmla="*/ 79 h 189"/>
                <a:gd name="T22" fmla="*/ 19 w 145"/>
                <a:gd name="T23" fmla="*/ 119 h 189"/>
                <a:gd name="T24" fmla="*/ 68 w 145"/>
                <a:gd name="T25" fmla="*/ 167 h 189"/>
                <a:gd name="T26" fmla="*/ 87 w 145"/>
                <a:gd name="T27" fmla="*/ 164 h 189"/>
                <a:gd name="T28" fmla="*/ 59 w 145"/>
                <a:gd name="T29" fmla="*/ 17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5" h="189">
                  <a:moveTo>
                    <a:pt x="84" y="44"/>
                  </a:moveTo>
                  <a:cubicBezTo>
                    <a:pt x="86" y="32"/>
                    <a:pt x="80" y="16"/>
                    <a:pt x="92" y="0"/>
                  </a:cubicBezTo>
                  <a:cubicBezTo>
                    <a:pt x="78" y="5"/>
                    <a:pt x="76" y="27"/>
                    <a:pt x="75" y="43"/>
                  </a:cubicBezTo>
                  <a:cubicBezTo>
                    <a:pt x="74" y="43"/>
                    <a:pt x="73" y="43"/>
                    <a:pt x="73" y="43"/>
                  </a:cubicBezTo>
                  <a:cubicBezTo>
                    <a:pt x="32" y="43"/>
                    <a:pt x="0" y="76"/>
                    <a:pt x="0" y="116"/>
                  </a:cubicBezTo>
                  <a:cubicBezTo>
                    <a:pt x="0" y="156"/>
                    <a:pt x="32" y="189"/>
                    <a:pt x="73" y="189"/>
                  </a:cubicBezTo>
                  <a:cubicBezTo>
                    <a:pt x="113" y="189"/>
                    <a:pt x="145" y="156"/>
                    <a:pt x="145" y="116"/>
                  </a:cubicBezTo>
                  <a:cubicBezTo>
                    <a:pt x="145" y="80"/>
                    <a:pt x="119" y="50"/>
                    <a:pt x="84" y="44"/>
                  </a:cubicBezTo>
                  <a:close/>
                  <a:moveTo>
                    <a:pt x="59" y="172"/>
                  </a:moveTo>
                  <a:cubicBezTo>
                    <a:pt x="33" y="172"/>
                    <a:pt x="11" y="150"/>
                    <a:pt x="11" y="124"/>
                  </a:cubicBezTo>
                  <a:cubicBezTo>
                    <a:pt x="11" y="104"/>
                    <a:pt x="23" y="87"/>
                    <a:pt x="40" y="79"/>
                  </a:cubicBezTo>
                  <a:cubicBezTo>
                    <a:pt x="28" y="88"/>
                    <a:pt x="19" y="103"/>
                    <a:pt x="19" y="119"/>
                  </a:cubicBezTo>
                  <a:cubicBezTo>
                    <a:pt x="19" y="146"/>
                    <a:pt x="41" y="167"/>
                    <a:pt x="68" y="167"/>
                  </a:cubicBezTo>
                  <a:cubicBezTo>
                    <a:pt x="74" y="167"/>
                    <a:pt x="81" y="166"/>
                    <a:pt x="87" y="164"/>
                  </a:cubicBezTo>
                  <a:cubicBezTo>
                    <a:pt x="79" y="169"/>
                    <a:pt x="69" y="172"/>
                    <a:pt x="59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276"/>
            <p:cNvSpPr>
              <a:spLocks noEditPoints="1"/>
            </p:cNvSpPr>
            <p:nvPr/>
          </p:nvSpPr>
          <p:spPr bwMode="auto">
            <a:xfrm>
              <a:off x="11249026" y="1346201"/>
              <a:ext cx="354013" cy="388937"/>
            </a:xfrm>
            <a:custGeom>
              <a:avLst/>
              <a:gdLst>
                <a:gd name="T0" fmla="*/ 113 w 176"/>
                <a:gd name="T1" fmla="*/ 180 h 193"/>
                <a:gd name="T2" fmla="*/ 113 w 176"/>
                <a:gd name="T3" fmla="*/ 92 h 193"/>
                <a:gd name="T4" fmla="*/ 120 w 176"/>
                <a:gd name="T5" fmla="*/ 92 h 193"/>
                <a:gd name="T6" fmla="*/ 124 w 176"/>
                <a:gd name="T7" fmla="*/ 95 h 193"/>
                <a:gd name="T8" fmla="*/ 124 w 176"/>
                <a:gd name="T9" fmla="*/ 137 h 193"/>
                <a:gd name="T10" fmla="*/ 139 w 176"/>
                <a:gd name="T11" fmla="*/ 151 h 193"/>
                <a:gd name="T12" fmla="*/ 150 w 176"/>
                <a:gd name="T13" fmla="*/ 147 h 193"/>
                <a:gd name="T14" fmla="*/ 156 w 176"/>
                <a:gd name="T15" fmla="*/ 137 h 193"/>
                <a:gd name="T16" fmla="*/ 156 w 176"/>
                <a:gd name="T17" fmla="*/ 49 h 193"/>
                <a:gd name="T18" fmla="*/ 146 w 176"/>
                <a:gd name="T19" fmla="*/ 36 h 193"/>
                <a:gd name="T20" fmla="*/ 131 w 176"/>
                <a:gd name="T21" fmla="*/ 23 h 193"/>
                <a:gd name="T22" fmla="*/ 131 w 176"/>
                <a:gd name="T23" fmla="*/ 33 h 193"/>
                <a:gd name="T24" fmla="*/ 139 w 176"/>
                <a:gd name="T25" fmla="*/ 42 h 193"/>
                <a:gd name="T26" fmla="*/ 137 w 176"/>
                <a:gd name="T27" fmla="*/ 51 h 193"/>
                <a:gd name="T28" fmla="*/ 150 w 176"/>
                <a:gd name="T29" fmla="*/ 59 h 193"/>
                <a:gd name="T30" fmla="*/ 150 w 176"/>
                <a:gd name="T31" fmla="*/ 137 h 193"/>
                <a:gd name="T32" fmla="*/ 139 w 176"/>
                <a:gd name="T33" fmla="*/ 144 h 193"/>
                <a:gd name="T34" fmla="*/ 131 w 176"/>
                <a:gd name="T35" fmla="*/ 137 h 193"/>
                <a:gd name="T36" fmla="*/ 131 w 176"/>
                <a:gd name="T37" fmla="*/ 95 h 193"/>
                <a:gd name="T38" fmla="*/ 120 w 176"/>
                <a:gd name="T39" fmla="*/ 85 h 193"/>
                <a:gd name="T40" fmla="*/ 113 w 176"/>
                <a:gd name="T41" fmla="*/ 85 h 193"/>
                <a:gd name="T42" fmla="*/ 113 w 176"/>
                <a:gd name="T43" fmla="*/ 78 h 193"/>
                <a:gd name="T44" fmla="*/ 128 w 176"/>
                <a:gd name="T45" fmla="*/ 78 h 193"/>
                <a:gd name="T46" fmla="*/ 128 w 176"/>
                <a:gd name="T47" fmla="*/ 0 h 193"/>
                <a:gd name="T48" fmla="*/ 47 w 176"/>
                <a:gd name="T49" fmla="*/ 0 h 193"/>
                <a:gd name="T50" fmla="*/ 47 w 176"/>
                <a:gd name="T51" fmla="*/ 78 h 193"/>
                <a:gd name="T52" fmla="*/ 62 w 176"/>
                <a:gd name="T53" fmla="*/ 78 h 193"/>
                <a:gd name="T54" fmla="*/ 62 w 176"/>
                <a:gd name="T55" fmla="*/ 180 h 193"/>
                <a:gd name="T56" fmla="*/ 0 w 176"/>
                <a:gd name="T57" fmla="*/ 180 h 193"/>
                <a:gd name="T58" fmla="*/ 0 w 176"/>
                <a:gd name="T59" fmla="*/ 193 h 193"/>
                <a:gd name="T60" fmla="*/ 176 w 176"/>
                <a:gd name="T61" fmla="*/ 193 h 193"/>
                <a:gd name="T62" fmla="*/ 176 w 176"/>
                <a:gd name="T63" fmla="*/ 180 h 193"/>
                <a:gd name="T64" fmla="*/ 113 w 176"/>
                <a:gd name="T65" fmla="*/ 180 h 193"/>
                <a:gd name="T66" fmla="*/ 59 w 176"/>
                <a:gd name="T67" fmla="*/ 63 h 193"/>
                <a:gd name="T68" fmla="*/ 59 w 176"/>
                <a:gd name="T69" fmla="*/ 13 h 193"/>
                <a:gd name="T70" fmla="*/ 114 w 176"/>
                <a:gd name="T71" fmla="*/ 13 h 193"/>
                <a:gd name="T72" fmla="*/ 114 w 176"/>
                <a:gd name="T73" fmla="*/ 63 h 193"/>
                <a:gd name="T74" fmla="*/ 59 w 176"/>
                <a:gd name="T75" fmla="*/ 6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93">
                  <a:moveTo>
                    <a:pt x="113" y="180"/>
                  </a:moveTo>
                  <a:cubicBezTo>
                    <a:pt x="113" y="92"/>
                    <a:pt x="113" y="92"/>
                    <a:pt x="113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22" y="92"/>
                    <a:pt x="124" y="93"/>
                    <a:pt x="124" y="95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24" y="146"/>
                    <a:pt x="129" y="151"/>
                    <a:pt x="139" y="151"/>
                  </a:cubicBezTo>
                  <a:cubicBezTo>
                    <a:pt x="143" y="151"/>
                    <a:pt x="146" y="149"/>
                    <a:pt x="150" y="147"/>
                  </a:cubicBezTo>
                  <a:cubicBezTo>
                    <a:pt x="154" y="144"/>
                    <a:pt x="156" y="141"/>
                    <a:pt x="156" y="137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6"/>
                    <a:pt x="153" y="42"/>
                    <a:pt x="146" y="36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8" y="45"/>
                    <a:pt x="137" y="48"/>
                    <a:pt x="137" y="51"/>
                  </a:cubicBezTo>
                  <a:cubicBezTo>
                    <a:pt x="137" y="56"/>
                    <a:pt x="141" y="59"/>
                    <a:pt x="150" y="59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42"/>
                    <a:pt x="146" y="144"/>
                    <a:pt x="139" y="144"/>
                  </a:cubicBezTo>
                  <a:cubicBezTo>
                    <a:pt x="134" y="144"/>
                    <a:pt x="131" y="142"/>
                    <a:pt x="131" y="137"/>
                  </a:cubicBezTo>
                  <a:cubicBezTo>
                    <a:pt x="131" y="95"/>
                    <a:pt x="131" y="95"/>
                    <a:pt x="131" y="95"/>
                  </a:cubicBezTo>
                  <a:cubicBezTo>
                    <a:pt x="131" y="88"/>
                    <a:pt x="128" y="85"/>
                    <a:pt x="120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176" y="193"/>
                    <a:pt x="176" y="193"/>
                    <a:pt x="176" y="193"/>
                  </a:cubicBezTo>
                  <a:cubicBezTo>
                    <a:pt x="176" y="180"/>
                    <a:pt x="176" y="180"/>
                    <a:pt x="176" y="180"/>
                  </a:cubicBezTo>
                  <a:lnTo>
                    <a:pt x="113" y="180"/>
                  </a:lnTo>
                  <a:close/>
                  <a:moveTo>
                    <a:pt x="59" y="63"/>
                  </a:moveTo>
                  <a:cubicBezTo>
                    <a:pt x="59" y="13"/>
                    <a:pt x="59" y="13"/>
                    <a:pt x="59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63"/>
                    <a:pt x="114" y="63"/>
                    <a:pt x="114" y="63"/>
                  </a:cubicBezTo>
                  <a:lnTo>
                    <a:pt x="59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Freeform 277"/>
            <p:cNvSpPr>
              <a:spLocks noEditPoints="1"/>
            </p:cNvSpPr>
            <p:nvPr/>
          </p:nvSpPr>
          <p:spPr bwMode="auto">
            <a:xfrm>
              <a:off x="6570664" y="5926138"/>
              <a:ext cx="76200" cy="74612"/>
            </a:xfrm>
            <a:custGeom>
              <a:avLst/>
              <a:gdLst>
                <a:gd name="T0" fmla="*/ 19 w 38"/>
                <a:gd name="T1" fmla="*/ 0 h 37"/>
                <a:gd name="T2" fmla="*/ 0 w 38"/>
                <a:gd name="T3" fmla="*/ 18 h 37"/>
                <a:gd name="T4" fmla="*/ 19 w 38"/>
                <a:gd name="T5" fmla="*/ 37 h 37"/>
                <a:gd name="T6" fmla="*/ 38 w 38"/>
                <a:gd name="T7" fmla="*/ 18 h 37"/>
                <a:gd name="T8" fmla="*/ 19 w 38"/>
                <a:gd name="T9" fmla="*/ 0 h 37"/>
                <a:gd name="T10" fmla="*/ 5 w 38"/>
                <a:gd name="T11" fmla="*/ 18 h 37"/>
                <a:gd name="T12" fmla="*/ 10 w 38"/>
                <a:gd name="T13" fmla="*/ 7 h 37"/>
                <a:gd name="T14" fmla="*/ 24 w 38"/>
                <a:gd name="T15" fmla="*/ 32 h 37"/>
                <a:gd name="T16" fmla="*/ 19 w 38"/>
                <a:gd name="T17" fmla="*/ 32 h 37"/>
                <a:gd name="T18" fmla="*/ 5 w 38"/>
                <a:gd name="T19" fmla="*/ 18 h 37"/>
                <a:gd name="T20" fmla="*/ 28 w 38"/>
                <a:gd name="T21" fmla="*/ 29 h 37"/>
                <a:gd name="T22" fmla="*/ 14 w 38"/>
                <a:gd name="T23" fmla="*/ 5 h 37"/>
                <a:gd name="T24" fmla="*/ 19 w 38"/>
                <a:gd name="T25" fmla="*/ 4 h 37"/>
                <a:gd name="T26" fmla="*/ 34 w 38"/>
                <a:gd name="T27" fmla="*/ 18 h 37"/>
                <a:gd name="T28" fmla="*/ 28 w 38"/>
                <a:gd name="T2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cubicBezTo>
                    <a:pt x="9" y="0"/>
                    <a:pt x="0" y="8"/>
                    <a:pt x="0" y="18"/>
                  </a:cubicBezTo>
                  <a:cubicBezTo>
                    <a:pt x="0" y="28"/>
                    <a:pt x="9" y="37"/>
                    <a:pt x="19" y="37"/>
                  </a:cubicBezTo>
                  <a:cubicBezTo>
                    <a:pt x="30" y="37"/>
                    <a:pt x="38" y="28"/>
                    <a:pt x="38" y="18"/>
                  </a:cubicBezTo>
                  <a:cubicBezTo>
                    <a:pt x="38" y="8"/>
                    <a:pt x="30" y="0"/>
                    <a:pt x="19" y="0"/>
                  </a:cubicBezTo>
                  <a:close/>
                  <a:moveTo>
                    <a:pt x="5" y="18"/>
                  </a:moveTo>
                  <a:cubicBezTo>
                    <a:pt x="5" y="14"/>
                    <a:pt x="7" y="10"/>
                    <a:pt x="10" y="7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1" y="32"/>
                    <a:pt x="5" y="26"/>
                    <a:pt x="5" y="18"/>
                  </a:cubicBezTo>
                  <a:close/>
                  <a:moveTo>
                    <a:pt x="28" y="2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8" y="4"/>
                    <a:pt x="19" y="4"/>
                  </a:cubicBezTo>
                  <a:cubicBezTo>
                    <a:pt x="27" y="4"/>
                    <a:pt x="34" y="10"/>
                    <a:pt x="34" y="18"/>
                  </a:cubicBezTo>
                  <a:cubicBezTo>
                    <a:pt x="34" y="23"/>
                    <a:pt x="31" y="27"/>
                    <a:pt x="2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278"/>
            <p:cNvSpPr/>
            <p:nvPr/>
          </p:nvSpPr>
          <p:spPr bwMode="auto">
            <a:xfrm>
              <a:off x="6254751" y="6003926"/>
              <a:ext cx="127000" cy="192087"/>
            </a:xfrm>
            <a:custGeom>
              <a:avLst/>
              <a:gdLst>
                <a:gd name="T0" fmla="*/ 0 w 80"/>
                <a:gd name="T1" fmla="*/ 0 h 121"/>
                <a:gd name="T2" fmla="*/ 80 w 80"/>
                <a:gd name="T3" fmla="*/ 64 h 121"/>
                <a:gd name="T4" fmla="*/ 0 w 80"/>
                <a:gd name="T5" fmla="*/ 121 h 121"/>
                <a:gd name="T6" fmla="*/ 0 w 80"/>
                <a:gd name="T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21">
                  <a:moveTo>
                    <a:pt x="0" y="0"/>
                  </a:moveTo>
                  <a:lnTo>
                    <a:pt x="80" y="64"/>
                  </a:lnTo>
                  <a:lnTo>
                    <a:pt x="0" y="1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Freeform 279"/>
            <p:cNvSpPr/>
            <p:nvPr/>
          </p:nvSpPr>
          <p:spPr bwMode="auto">
            <a:xfrm>
              <a:off x="6270626" y="5995988"/>
              <a:ext cx="314325" cy="131762"/>
            </a:xfrm>
            <a:custGeom>
              <a:avLst/>
              <a:gdLst>
                <a:gd name="T0" fmla="*/ 0 w 156"/>
                <a:gd name="T1" fmla="*/ 0 h 65"/>
                <a:gd name="T2" fmla="*/ 150 w 156"/>
                <a:gd name="T3" fmla="*/ 0 h 65"/>
                <a:gd name="T4" fmla="*/ 156 w 156"/>
                <a:gd name="T5" fmla="*/ 3 h 65"/>
                <a:gd name="T6" fmla="*/ 80 w 156"/>
                <a:gd name="T7" fmla="*/ 65 h 65"/>
                <a:gd name="T8" fmla="*/ 0 w 156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65">
                  <a:moveTo>
                    <a:pt x="0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2" y="1"/>
                    <a:pt x="154" y="2"/>
                    <a:pt x="156" y="3"/>
                  </a:cubicBezTo>
                  <a:cubicBezTo>
                    <a:pt x="80" y="65"/>
                    <a:pt x="80" y="65"/>
                    <a:pt x="80" y="6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280"/>
            <p:cNvSpPr/>
            <p:nvPr/>
          </p:nvSpPr>
          <p:spPr bwMode="auto">
            <a:xfrm>
              <a:off x="6267451" y="6116638"/>
              <a:ext cx="322263" cy="88900"/>
            </a:xfrm>
            <a:custGeom>
              <a:avLst/>
              <a:gdLst>
                <a:gd name="T0" fmla="*/ 0 w 203"/>
                <a:gd name="T1" fmla="*/ 56 h 56"/>
                <a:gd name="T2" fmla="*/ 80 w 203"/>
                <a:gd name="T3" fmla="*/ 0 h 56"/>
                <a:gd name="T4" fmla="*/ 104 w 203"/>
                <a:gd name="T5" fmla="*/ 19 h 56"/>
                <a:gd name="T6" fmla="*/ 125 w 203"/>
                <a:gd name="T7" fmla="*/ 2 h 56"/>
                <a:gd name="T8" fmla="*/ 203 w 203"/>
                <a:gd name="T9" fmla="*/ 56 h 56"/>
                <a:gd name="T10" fmla="*/ 0 w 203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56">
                  <a:moveTo>
                    <a:pt x="0" y="56"/>
                  </a:moveTo>
                  <a:lnTo>
                    <a:pt x="80" y="0"/>
                  </a:lnTo>
                  <a:lnTo>
                    <a:pt x="104" y="19"/>
                  </a:lnTo>
                  <a:lnTo>
                    <a:pt x="125" y="2"/>
                  </a:lnTo>
                  <a:lnTo>
                    <a:pt x="203" y="56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Freeform 281"/>
            <p:cNvSpPr/>
            <p:nvPr/>
          </p:nvSpPr>
          <p:spPr bwMode="auto">
            <a:xfrm>
              <a:off x="6480176" y="6007101"/>
              <a:ext cx="131763" cy="195262"/>
            </a:xfrm>
            <a:custGeom>
              <a:avLst/>
              <a:gdLst>
                <a:gd name="T0" fmla="*/ 0 w 65"/>
                <a:gd name="T1" fmla="*/ 51 h 97"/>
                <a:gd name="T2" fmla="*/ 63 w 65"/>
                <a:gd name="T3" fmla="*/ 0 h 97"/>
                <a:gd name="T4" fmla="*/ 65 w 65"/>
                <a:gd name="T5" fmla="*/ 0 h 97"/>
                <a:gd name="T6" fmla="*/ 65 w 65"/>
                <a:gd name="T7" fmla="*/ 97 h 97"/>
                <a:gd name="T8" fmla="*/ 0 w 65"/>
                <a:gd name="T9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97">
                  <a:moveTo>
                    <a:pt x="0" y="51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5" y="97"/>
                    <a:pt x="65" y="97"/>
                    <a:pt x="65" y="97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282"/>
            <p:cNvSpPr>
              <a:spLocks noEditPoints="1"/>
            </p:cNvSpPr>
            <p:nvPr/>
          </p:nvSpPr>
          <p:spPr bwMode="auto">
            <a:xfrm>
              <a:off x="5664201" y="1352551"/>
              <a:ext cx="128588" cy="379412"/>
            </a:xfrm>
            <a:custGeom>
              <a:avLst/>
              <a:gdLst>
                <a:gd name="T0" fmla="*/ 0 w 81"/>
                <a:gd name="T1" fmla="*/ 0 h 239"/>
                <a:gd name="T2" fmla="*/ 0 w 81"/>
                <a:gd name="T3" fmla="*/ 239 h 239"/>
                <a:gd name="T4" fmla="*/ 36 w 81"/>
                <a:gd name="T5" fmla="*/ 239 h 239"/>
                <a:gd name="T6" fmla="*/ 36 w 81"/>
                <a:gd name="T7" fmla="*/ 215 h 239"/>
                <a:gd name="T8" fmla="*/ 46 w 81"/>
                <a:gd name="T9" fmla="*/ 215 h 239"/>
                <a:gd name="T10" fmla="*/ 46 w 81"/>
                <a:gd name="T11" fmla="*/ 239 h 239"/>
                <a:gd name="T12" fmla="*/ 81 w 81"/>
                <a:gd name="T13" fmla="*/ 239 h 239"/>
                <a:gd name="T14" fmla="*/ 81 w 81"/>
                <a:gd name="T15" fmla="*/ 0 h 239"/>
                <a:gd name="T16" fmla="*/ 0 w 81"/>
                <a:gd name="T17" fmla="*/ 0 h 239"/>
                <a:gd name="T18" fmla="*/ 46 w 81"/>
                <a:gd name="T19" fmla="*/ 197 h 239"/>
                <a:gd name="T20" fmla="*/ 36 w 81"/>
                <a:gd name="T21" fmla="*/ 197 h 239"/>
                <a:gd name="T22" fmla="*/ 36 w 81"/>
                <a:gd name="T23" fmla="*/ 175 h 239"/>
                <a:gd name="T24" fmla="*/ 46 w 81"/>
                <a:gd name="T25" fmla="*/ 175 h 239"/>
                <a:gd name="T26" fmla="*/ 46 w 81"/>
                <a:gd name="T27" fmla="*/ 197 h 239"/>
                <a:gd name="T28" fmla="*/ 46 w 81"/>
                <a:gd name="T29" fmla="*/ 157 h 239"/>
                <a:gd name="T30" fmla="*/ 36 w 81"/>
                <a:gd name="T31" fmla="*/ 157 h 239"/>
                <a:gd name="T32" fmla="*/ 36 w 81"/>
                <a:gd name="T33" fmla="*/ 133 h 239"/>
                <a:gd name="T34" fmla="*/ 46 w 81"/>
                <a:gd name="T35" fmla="*/ 133 h 239"/>
                <a:gd name="T36" fmla="*/ 46 w 81"/>
                <a:gd name="T37" fmla="*/ 157 h 239"/>
                <a:gd name="T38" fmla="*/ 46 w 81"/>
                <a:gd name="T39" fmla="*/ 116 h 239"/>
                <a:gd name="T40" fmla="*/ 36 w 81"/>
                <a:gd name="T41" fmla="*/ 116 h 239"/>
                <a:gd name="T42" fmla="*/ 36 w 81"/>
                <a:gd name="T43" fmla="*/ 92 h 239"/>
                <a:gd name="T44" fmla="*/ 46 w 81"/>
                <a:gd name="T45" fmla="*/ 92 h 239"/>
                <a:gd name="T46" fmla="*/ 46 w 81"/>
                <a:gd name="T47" fmla="*/ 116 h 239"/>
                <a:gd name="T48" fmla="*/ 46 w 81"/>
                <a:gd name="T49" fmla="*/ 74 h 239"/>
                <a:gd name="T50" fmla="*/ 36 w 81"/>
                <a:gd name="T51" fmla="*/ 74 h 239"/>
                <a:gd name="T52" fmla="*/ 36 w 81"/>
                <a:gd name="T53" fmla="*/ 52 h 239"/>
                <a:gd name="T54" fmla="*/ 46 w 81"/>
                <a:gd name="T55" fmla="*/ 52 h 239"/>
                <a:gd name="T56" fmla="*/ 46 w 81"/>
                <a:gd name="T57" fmla="*/ 74 h 239"/>
                <a:gd name="T58" fmla="*/ 46 w 81"/>
                <a:gd name="T59" fmla="*/ 34 h 239"/>
                <a:gd name="T60" fmla="*/ 36 w 81"/>
                <a:gd name="T61" fmla="*/ 34 h 239"/>
                <a:gd name="T62" fmla="*/ 36 w 81"/>
                <a:gd name="T63" fmla="*/ 10 h 239"/>
                <a:gd name="T64" fmla="*/ 46 w 81"/>
                <a:gd name="T65" fmla="*/ 10 h 239"/>
                <a:gd name="T66" fmla="*/ 46 w 81"/>
                <a:gd name="T67" fmla="*/ 3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239">
                  <a:moveTo>
                    <a:pt x="0" y="0"/>
                  </a:moveTo>
                  <a:lnTo>
                    <a:pt x="0" y="239"/>
                  </a:lnTo>
                  <a:lnTo>
                    <a:pt x="36" y="239"/>
                  </a:lnTo>
                  <a:lnTo>
                    <a:pt x="36" y="215"/>
                  </a:lnTo>
                  <a:lnTo>
                    <a:pt x="46" y="215"/>
                  </a:lnTo>
                  <a:lnTo>
                    <a:pt x="46" y="239"/>
                  </a:lnTo>
                  <a:lnTo>
                    <a:pt x="81" y="239"/>
                  </a:lnTo>
                  <a:lnTo>
                    <a:pt x="81" y="0"/>
                  </a:lnTo>
                  <a:lnTo>
                    <a:pt x="0" y="0"/>
                  </a:lnTo>
                  <a:close/>
                  <a:moveTo>
                    <a:pt x="46" y="197"/>
                  </a:moveTo>
                  <a:lnTo>
                    <a:pt x="36" y="197"/>
                  </a:lnTo>
                  <a:lnTo>
                    <a:pt x="36" y="175"/>
                  </a:lnTo>
                  <a:lnTo>
                    <a:pt x="46" y="175"/>
                  </a:lnTo>
                  <a:lnTo>
                    <a:pt x="46" y="197"/>
                  </a:lnTo>
                  <a:close/>
                  <a:moveTo>
                    <a:pt x="46" y="157"/>
                  </a:moveTo>
                  <a:lnTo>
                    <a:pt x="36" y="157"/>
                  </a:lnTo>
                  <a:lnTo>
                    <a:pt x="36" y="133"/>
                  </a:lnTo>
                  <a:lnTo>
                    <a:pt x="46" y="133"/>
                  </a:lnTo>
                  <a:lnTo>
                    <a:pt x="46" y="157"/>
                  </a:lnTo>
                  <a:close/>
                  <a:moveTo>
                    <a:pt x="46" y="116"/>
                  </a:moveTo>
                  <a:lnTo>
                    <a:pt x="36" y="116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46" y="116"/>
                  </a:lnTo>
                  <a:close/>
                  <a:moveTo>
                    <a:pt x="46" y="74"/>
                  </a:moveTo>
                  <a:lnTo>
                    <a:pt x="36" y="74"/>
                  </a:lnTo>
                  <a:lnTo>
                    <a:pt x="36" y="52"/>
                  </a:lnTo>
                  <a:lnTo>
                    <a:pt x="46" y="52"/>
                  </a:lnTo>
                  <a:lnTo>
                    <a:pt x="46" y="74"/>
                  </a:lnTo>
                  <a:close/>
                  <a:moveTo>
                    <a:pt x="46" y="34"/>
                  </a:moveTo>
                  <a:lnTo>
                    <a:pt x="36" y="34"/>
                  </a:lnTo>
                  <a:lnTo>
                    <a:pt x="36" y="10"/>
                  </a:lnTo>
                  <a:lnTo>
                    <a:pt x="46" y="10"/>
                  </a:lnTo>
                  <a:lnTo>
                    <a:pt x="46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46" name="组合 245"/>
            <p:cNvGrpSpPr/>
            <p:nvPr/>
          </p:nvGrpSpPr>
          <p:grpSpPr>
            <a:xfrm>
              <a:off x="9110664" y="4191001"/>
              <a:ext cx="377825" cy="377825"/>
              <a:chOff x="9110664" y="4191001"/>
              <a:chExt cx="377825" cy="377825"/>
            </a:xfrm>
            <a:grpFill/>
          </p:grpSpPr>
          <p:sp>
            <p:nvSpPr>
              <p:cNvPr id="408" name="Freeform 283"/>
              <p:cNvSpPr>
                <a:spLocks noEditPoints="1"/>
              </p:cNvSpPr>
              <p:nvPr/>
            </p:nvSpPr>
            <p:spPr bwMode="auto">
              <a:xfrm>
                <a:off x="9110664" y="4191001"/>
                <a:ext cx="304800" cy="377825"/>
              </a:xfrm>
              <a:custGeom>
                <a:avLst/>
                <a:gdLst>
                  <a:gd name="T0" fmla="*/ 123 w 152"/>
                  <a:gd name="T1" fmla="*/ 183 h 188"/>
                  <a:gd name="T2" fmla="*/ 123 w 152"/>
                  <a:gd name="T3" fmla="*/ 183 h 188"/>
                  <a:gd name="T4" fmla="*/ 123 w 152"/>
                  <a:gd name="T5" fmla="*/ 183 h 188"/>
                  <a:gd name="T6" fmla="*/ 122 w 152"/>
                  <a:gd name="T7" fmla="*/ 173 h 188"/>
                  <a:gd name="T8" fmla="*/ 122 w 152"/>
                  <a:gd name="T9" fmla="*/ 173 h 188"/>
                  <a:gd name="T10" fmla="*/ 122 w 152"/>
                  <a:gd name="T11" fmla="*/ 154 h 188"/>
                  <a:gd name="T12" fmla="*/ 152 w 152"/>
                  <a:gd name="T13" fmla="*/ 69 h 188"/>
                  <a:gd name="T14" fmla="*/ 152 w 152"/>
                  <a:gd name="T15" fmla="*/ 50 h 188"/>
                  <a:gd name="T16" fmla="*/ 107 w 152"/>
                  <a:gd name="T17" fmla="*/ 0 h 188"/>
                  <a:gd name="T18" fmla="*/ 0 w 152"/>
                  <a:gd name="T19" fmla="*/ 0 h 188"/>
                  <a:gd name="T20" fmla="*/ 0 w 152"/>
                  <a:gd name="T21" fmla="*/ 188 h 188"/>
                  <a:gd name="T22" fmla="*/ 152 w 152"/>
                  <a:gd name="T23" fmla="*/ 188 h 188"/>
                  <a:gd name="T24" fmla="*/ 152 w 152"/>
                  <a:gd name="T25" fmla="*/ 131 h 188"/>
                  <a:gd name="T26" fmla="*/ 142 w 152"/>
                  <a:gd name="T27" fmla="*/ 161 h 188"/>
                  <a:gd name="T28" fmla="*/ 123 w 152"/>
                  <a:gd name="T29" fmla="*/ 183 h 188"/>
                  <a:gd name="T30" fmla="*/ 150 w 152"/>
                  <a:gd name="T31" fmla="*/ 53 h 188"/>
                  <a:gd name="T32" fmla="*/ 113 w 152"/>
                  <a:gd name="T33" fmla="*/ 53 h 188"/>
                  <a:gd name="T34" fmla="*/ 105 w 152"/>
                  <a:gd name="T35" fmla="*/ 43 h 188"/>
                  <a:gd name="T36" fmla="*/ 105 w 152"/>
                  <a:gd name="T37" fmla="*/ 3 h 188"/>
                  <a:gd name="T38" fmla="*/ 150 w 152"/>
                  <a:gd name="T39" fmla="*/ 53 h 188"/>
                  <a:gd name="T40" fmla="*/ 29 w 152"/>
                  <a:gd name="T41" fmla="*/ 66 h 188"/>
                  <a:gd name="T42" fmla="*/ 122 w 152"/>
                  <a:gd name="T43" fmla="*/ 66 h 188"/>
                  <a:gd name="T44" fmla="*/ 122 w 152"/>
                  <a:gd name="T45" fmla="*/ 71 h 188"/>
                  <a:gd name="T46" fmla="*/ 29 w 152"/>
                  <a:gd name="T47" fmla="*/ 71 h 188"/>
                  <a:gd name="T48" fmla="*/ 29 w 152"/>
                  <a:gd name="T49" fmla="*/ 66 h 188"/>
                  <a:gd name="T50" fmla="*/ 29 w 152"/>
                  <a:gd name="T51" fmla="*/ 80 h 188"/>
                  <a:gd name="T52" fmla="*/ 123 w 152"/>
                  <a:gd name="T53" fmla="*/ 80 h 188"/>
                  <a:gd name="T54" fmla="*/ 123 w 152"/>
                  <a:gd name="T55" fmla="*/ 85 h 188"/>
                  <a:gd name="T56" fmla="*/ 29 w 152"/>
                  <a:gd name="T57" fmla="*/ 85 h 188"/>
                  <a:gd name="T58" fmla="*/ 29 w 152"/>
                  <a:gd name="T59" fmla="*/ 80 h 188"/>
                  <a:gd name="T60" fmla="*/ 29 w 152"/>
                  <a:gd name="T61" fmla="*/ 94 h 188"/>
                  <a:gd name="T62" fmla="*/ 123 w 152"/>
                  <a:gd name="T63" fmla="*/ 94 h 188"/>
                  <a:gd name="T64" fmla="*/ 123 w 152"/>
                  <a:gd name="T65" fmla="*/ 100 h 188"/>
                  <a:gd name="T66" fmla="*/ 29 w 152"/>
                  <a:gd name="T67" fmla="*/ 100 h 188"/>
                  <a:gd name="T68" fmla="*/ 29 w 152"/>
                  <a:gd name="T69" fmla="*/ 94 h 188"/>
                  <a:gd name="T70" fmla="*/ 30 w 152"/>
                  <a:gd name="T71" fmla="*/ 109 h 188"/>
                  <a:gd name="T72" fmla="*/ 123 w 152"/>
                  <a:gd name="T73" fmla="*/ 109 h 188"/>
                  <a:gd name="T74" fmla="*/ 123 w 152"/>
                  <a:gd name="T75" fmla="*/ 114 h 188"/>
                  <a:gd name="T76" fmla="*/ 30 w 152"/>
                  <a:gd name="T77" fmla="*/ 114 h 188"/>
                  <a:gd name="T78" fmla="*/ 30 w 152"/>
                  <a:gd name="T79" fmla="*/ 109 h 188"/>
                  <a:gd name="T80" fmla="*/ 30 w 152"/>
                  <a:gd name="T81" fmla="*/ 123 h 188"/>
                  <a:gd name="T82" fmla="*/ 123 w 152"/>
                  <a:gd name="T83" fmla="*/ 123 h 188"/>
                  <a:gd name="T84" fmla="*/ 123 w 152"/>
                  <a:gd name="T85" fmla="*/ 128 h 188"/>
                  <a:gd name="T86" fmla="*/ 30 w 152"/>
                  <a:gd name="T87" fmla="*/ 128 h 188"/>
                  <a:gd name="T88" fmla="*/ 30 w 152"/>
                  <a:gd name="T89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2" h="188">
                    <a:moveTo>
                      <a:pt x="123" y="183"/>
                    </a:moveTo>
                    <a:cubicBezTo>
                      <a:pt x="123" y="183"/>
                      <a:pt x="123" y="183"/>
                      <a:pt x="123" y="183"/>
                    </a:cubicBezTo>
                    <a:cubicBezTo>
                      <a:pt x="123" y="183"/>
                      <a:pt x="123" y="183"/>
                      <a:pt x="123" y="183"/>
                    </a:cubicBezTo>
                    <a:cubicBezTo>
                      <a:pt x="122" y="173"/>
                      <a:pt x="122" y="173"/>
                      <a:pt x="122" y="173"/>
                    </a:cubicBezTo>
                    <a:cubicBezTo>
                      <a:pt x="122" y="173"/>
                      <a:pt x="122" y="173"/>
                      <a:pt x="122" y="173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52" y="69"/>
                      <a:pt x="152" y="69"/>
                      <a:pt x="152" y="69"/>
                    </a:cubicBezTo>
                    <a:cubicBezTo>
                      <a:pt x="152" y="50"/>
                      <a:pt x="152" y="50"/>
                      <a:pt x="152" y="5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152" y="188"/>
                      <a:pt x="152" y="188"/>
                      <a:pt x="152" y="188"/>
                    </a:cubicBezTo>
                    <a:cubicBezTo>
                      <a:pt x="152" y="131"/>
                      <a:pt x="152" y="131"/>
                      <a:pt x="152" y="131"/>
                    </a:cubicBezTo>
                    <a:cubicBezTo>
                      <a:pt x="142" y="161"/>
                      <a:pt x="142" y="161"/>
                      <a:pt x="142" y="161"/>
                    </a:cubicBezTo>
                    <a:lnTo>
                      <a:pt x="123" y="183"/>
                    </a:lnTo>
                    <a:close/>
                    <a:moveTo>
                      <a:pt x="150" y="53"/>
                    </a:moveTo>
                    <a:cubicBezTo>
                      <a:pt x="113" y="53"/>
                      <a:pt x="113" y="53"/>
                      <a:pt x="113" y="53"/>
                    </a:cubicBezTo>
                    <a:cubicBezTo>
                      <a:pt x="108" y="53"/>
                      <a:pt x="105" y="48"/>
                      <a:pt x="105" y="43"/>
                    </a:cubicBezTo>
                    <a:cubicBezTo>
                      <a:pt x="105" y="3"/>
                      <a:pt x="105" y="3"/>
                      <a:pt x="105" y="3"/>
                    </a:cubicBezTo>
                    <a:lnTo>
                      <a:pt x="150" y="53"/>
                    </a:lnTo>
                    <a:close/>
                    <a:moveTo>
                      <a:pt x="29" y="66"/>
                    </a:move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29" y="71"/>
                      <a:pt x="29" y="71"/>
                      <a:pt x="29" y="71"/>
                    </a:cubicBezTo>
                    <a:lnTo>
                      <a:pt x="29" y="66"/>
                    </a:lnTo>
                    <a:close/>
                    <a:moveTo>
                      <a:pt x="29" y="80"/>
                    </a:move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29" y="85"/>
                      <a:pt x="29" y="85"/>
                      <a:pt x="29" y="85"/>
                    </a:cubicBezTo>
                    <a:lnTo>
                      <a:pt x="29" y="80"/>
                    </a:lnTo>
                    <a:close/>
                    <a:moveTo>
                      <a:pt x="29" y="94"/>
                    </a:moveTo>
                    <a:cubicBezTo>
                      <a:pt x="123" y="94"/>
                      <a:pt x="123" y="94"/>
                      <a:pt x="123" y="94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29" y="100"/>
                      <a:pt x="29" y="100"/>
                      <a:pt x="29" y="100"/>
                    </a:cubicBezTo>
                    <a:lnTo>
                      <a:pt x="29" y="94"/>
                    </a:lnTo>
                    <a:close/>
                    <a:moveTo>
                      <a:pt x="30" y="109"/>
                    </a:moveTo>
                    <a:cubicBezTo>
                      <a:pt x="123" y="109"/>
                      <a:pt x="123" y="109"/>
                      <a:pt x="123" y="109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30" y="114"/>
                      <a:pt x="30" y="114"/>
                      <a:pt x="30" y="114"/>
                    </a:cubicBezTo>
                    <a:lnTo>
                      <a:pt x="30" y="109"/>
                    </a:lnTo>
                    <a:close/>
                    <a:moveTo>
                      <a:pt x="30" y="123"/>
                    </a:move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8"/>
                      <a:pt x="123" y="128"/>
                      <a:pt x="123" y="128"/>
                    </a:cubicBezTo>
                    <a:cubicBezTo>
                      <a:pt x="30" y="128"/>
                      <a:pt x="30" y="128"/>
                      <a:pt x="30" y="128"/>
                    </a:cubicBezTo>
                    <a:lnTo>
                      <a:pt x="30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9" name="Freeform 284"/>
              <p:cNvSpPr/>
              <p:nvPr/>
            </p:nvSpPr>
            <p:spPr bwMode="auto">
              <a:xfrm>
                <a:off x="9361489" y="4244976"/>
                <a:ext cx="119063" cy="292100"/>
              </a:xfrm>
              <a:custGeom>
                <a:avLst/>
                <a:gdLst>
                  <a:gd name="T0" fmla="*/ 0 w 75"/>
                  <a:gd name="T1" fmla="*/ 160 h 184"/>
                  <a:gd name="T2" fmla="*/ 1 w 75"/>
                  <a:gd name="T3" fmla="*/ 184 h 184"/>
                  <a:gd name="T4" fmla="*/ 18 w 75"/>
                  <a:gd name="T5" fmla="*/ 165 h 184"/>
                  <a:gd name="T6" fmla="*/ 75 w 75"/>
                  <a:gd name="T7" fmla="*/ 5 h 184"/>
                  <a:gd name="T8" fmla="*/ 58 w 75"/>
                  <a:gd name="T9" fmla="*/ 0 h 184"/>
                  <a:gd name="T10" fmla="*/ 0 w 75"/>
                  <a:gd name="T11" fmla="*/ 16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84">
                    <a:moveTo>
                      <a:pt x="0" y="160"/>
                    </a:moveTo>
                    <a:lnTo>
                      <a:pt x="1" y="184"/>
                    </a:lnTo>
                    <a:lnTo>
                      <a:pt x="18" y="165"/>
                    </a:lnTo>
                    <a:lnTo>
                      <a:pt x="75" y="5"/>
                    </a:lnTo>
                    <a:lnTo>
                      <a:pt x="58" y="0"/>
                    </a:lnTo>
                    <a:lnTo>
                      <a:pt x="0" y="1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0" name="Freeform 285"/>
              <p:cNvSpPr/>
              <p:nvPr/>
            </p:nvSpPr>
            <p:spPr bwMode="auto">
              <a:xfrm>
                <a:off x="9456739" y="4217988"/>
                <a:ext cx="31750" cy="22225"/>
              </a:xfrm>
              <a:custGeom>
                <a:avLst/>
                <a:gdLst>
                  <a:gd name="T0" fmla="*/ 10 w 16"/>
                  <a:gd name="T1" fmla="*/ 2 h 11"/>
                  <a:gd name="T2" fmla="*/ 3 w 16"/>
                  <a:gd name="T3" fmla="*/ 0 h 11"/>
                  <a:gd name="T4" fmla="*/ 0 w 16"/>
                  <a:gd name="T5" fmla="*/ 7 h 11"/>
                  <a:gd name="T6" fmla="*/ 14 w 16"/>
                  <a:gd name="T7" fmla="*/ 11 h 11"/>
                  <a:gd name="T8" fmla="*/ 16 w 16"/>
                  <a:gd name="T9" fmla="*/ 4 h 11"/>
                  <a:gd name="T10" fmla="*/ 10 w 16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0" y="2"/>
                    </a:moveTo>
                    <a:cubicBezTo>
                      <a:pt x="5" y="0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3" y="3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47" name="Freeform 286"/>
            <p:cNvSpPr/>
            <p:nvPr/>
          </p:nvSpPr>
          <p:spPr bwMode="auto">
            <a:xfrm>
              <a:off x="8391526" y="2533651"/>
              <a:ext cx="327025" cy="133350"/>
            </a:xfrm>
            <a:custGeom>
              <a:avLst/>
              <a:gdLst>
                <a:gd name="T0" fmla="*/ 15 w 206"/>
                <a:gd name="T1" fmla="*/ 57 h 84"/>
                <a:gd name="T2" fmla="*/ 27 w 206"/>
                <a:gd name="T3" fmla="*/ 48 h 84"/>
                <a:gd name="T4" fmla="*/ 173 w 206"/>
                <a:gd name="T5" fmla="*/ 48 h 84"/>
                <a:gd name="T6" fmla="*/ 173 w 206"/>
                <a:gd name="T7" fmla="*/ 68 h 84"/>
                <a:gd name="T8" fmla="*/ 206 w 206"/>
                <a:gd name="T9" fmla="*/ 33 h 84"/>
                <a:gd name="T10" fmla="*/ 173 w 206"/>
                <a:gd name="T11" fmla="*/ 0 h 84"/>
                <a:gd name="T12" fmla="*/ 173 w 206"/>
                <a:gd name="T13" fmla="*/ 24 h 84"/>
                <a:gd name="T14" fmla="*/ 23 w 206"/>
                <a:gd name="T15" fmla="*/ 24 h 84"/>
                <a:gd name="T16" fmla="*/ 23 w 206"/>
                <a:gd name="T17" fmla="*/ 24 h 84"/>
                <a:gd name="T18" fmla="*/ 23 w 206"/>
                <a:gd name="T19" fmla="*/ 24 h 84"/>
                <a:gd name="T20" fmla="*/ 0 w 206"/>
                <a:gd name="T21" fmla="*/ 44 h 84"/>
                <a:gd name="T22" fmla="*/ 0 w 206"/>
                <a:gd name="T23" fmla="*/ 84 h 84"/>
                <a:gd name="T24" fmla="*/ 15 w 206"/>
                <a:gd name="T25" fmla="*/ 84 h 84"/>
                <a:gd name="T26" fmla="*/ 15 w 206"/>
                <a:gd name="T2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84">
                  <a:moveTo>
                    <a:pt x="15" y="57"/>
                  </a:moveTo>
                  <a:lnTo>
                    <a:pt x="27" y="48"/>
                  </a:lnTo>
                  <a:lnTo>
                    <a:pt x="173" y="48"/>
                  </a:lnTo>
                  <a:lnTo>
                    <a:pt x="173" y="68"/>
                  </a:lnTo>
                  <a:lnTo>
                    <a:pt x="206" y="33"/>
                  </a:lnTo>
                  <a:lnTo>
                    <a:pt x="173" y="0"/>
                  </a:lnTo>
                  <a:lnTo>
                    <a:pt x="17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0" y="44"/>
                  </a:lnTo>
                  <a:lnTo>
                    <a:pt x="0" y="84"/>
                  </a:lnTo>
                  <a:lnTo>
                    <a:pt x="15" y="84"/>
                  </a:lnTo>
                  <a:lnTo>
                    <a:pt x="15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287"/>
            <p:cNvSpPr>
              <a:spLocks noEditPoints="1"/>
            </p:cNvSpPr>
            <p:nvPr/>
          </p:nvSpPr>
          <p:spPr bwMode="auto">
            <a:xfrm>
              <a:off x="8391526" y="2638426"/>
              <a:ext cx="395288" cy="163512"/>
            </a:xfrm>
            <a:custGeom>
              <a:avLst/>
              <a:gdLst>
                <a:gd name="T0" fmla="*/ 167 w 196"/>
                <a:gd name="T1" fmla="*/ 24 h 81"/>
                <a:gd name="T2" fmla="*/ 162 w 196"/>
                <a:gd name="T3" fmla="*/ 24 h 81"/>
                <a:gd name="T4" fmla="*/ 162 w 196"/>
                <a:gd name="T5" fmla="*/ 0 h 81"/>
                <a:gd name="T6" fmla="*/ 150 w 196"/>
                <a:gd name="T7" fmla="*/ 0 h 81"/>
                <a:gd name="T8" fmla="*/ 150 w 196"/>
                <a:gd name="T9" fmla="*/ 21 h 81"/>
                <a:gd name="T10" fmla="*/ 142 w 196"/>
                <a:gd name="T11" fmla="*/ 28 h 81"/>
                <a:gd name="T12" fmla="*/ 27 w 196"/>
                <a:gd name="T13" fmla="*/ 28 h 81"/>
                <a:gd name="T14" fmla="*/ 27 w 196"/>
                <a:gd name="T15" fmla="*/ 12 h 81"/>
                <a:gd name="T16" fmla="*/ 0 w 196"/>
                <a:gd name="T17" fmla="*/ 40 h 81"/>
                <a:gd name="T18" fmla="*/ 27 w 196"/>
                <a:gd name="T19" fmla="*/ 65 h 81"/>
                <a:gd name="T20" fmla="*/ 27 w 196"/>
                <a:gd name="T21" fmla="*/ 46 h 81"/>
                <a:gd name="T22" fmla="*/ 138 w 196"/>
                <a:gd name="T23" fmla="*/ 46 h 81"/>
                <a:gd name="T24" fmla="*/ 138 w 196"/>
                <a:gd name="T25" fmla="*/ 53 h 81"/>
                <a:gd name="T26" fmla="*/ 167 w 196"/>
                <a:gd name="T27" fmla="*/ 81 h 81"/>
                <a:gd name="T28" fmla="*/ 196 w 196"/>
                <a:gd name="T29" fmla="*/ 53 h 81"/>
                <a:gd name="T30" fmla="*/ 167 w 196"/>
                <a:gd name="T31" fmla="*/ 24 h 81"/>
                <a:gd name="T32" fmla="*/ 165 w 196"/>
                <a:gd name="T33" fmla="*/ 41 h 81"/>
                <a:gd name="T34" fmla="*/ 165 w 196"/>
                <a:gd name="T35" fmla="*/ 41 h 81"/>
                <a:gd name="T36" fmla="*/ 158 w 196"/>
                <a:gd name="T37" fmla="*/ 45 h 81"/>
                <a:gd name="T38" fmla="*/ 156 w 196"/>
                <a:gd name="T39" fmla="*/ 38 h 81"/>
                <a:gd name="T40" fmla="*/ 167 w 196"/>
                <a:gd name="T41" fmla="*/ 33 h 81"/>
                <a:gd name="T42" fmla="*/ 174 w 196"/>
                <a:gd name="T43" fmla="*/ 33 h 81"/>
                <a:gd name="T44" fmla="*/ 174 w 196"/>
                <a:gd name="T45" fmla="*/ 72 h 81"/>
                <a:gd name="T46" fmla="*/ 165 w 196"/>
                <a:gd name="T47" fmla="*/ 72 h 81"/>
                <a:gd name="T48" fmla="*/ 165 w 196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6" h="81">
                  <a:moveTo>
                    <a:pt x="167" y="24"/>
                  </a:moveTo>
                  <a:cubicBezTo>
                    <a:pt x="165" y="24"/>
                    <a:pt x="164" y="24"/>
                    <a:pt x="162" y="24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8"/>
                    <a:pt x="138" y="50"/>
                    <a:pt x="138" y="53"/>
                  </a:cubicBezTo>
                  <a:cubicBezTo>
                    <a:pt x="138" y="69"/>
                    <a:pt x="151" y="81"/>
                    <a:pt x="167" y="81"/>
                  </a:cubicBezTo>
                  <a:cubicBezTo>
                    <a:pt x="183" y="81"/>
                    <a:pt x="196" y="69"/>
                    <a:pt x="196" y="53"/>
                  </a:cubicBezTo>
                  <a:cubicBezTo>
                    <a:pt x="196" y="37"/>
                    <a:pt x="183" y="24"/>
                    <a:pt x="167" y="24"/>
                  </a:cubicBezTo>
                  <a:close/>
                  <a:moveTo>
                    <a:pt x="165" y="41"/>
                  </a:moveTo>
                  <a:cubicBezTo>
                    <a:pt x="165" y="41"/>
                    <a:pt x="165" y="41"/>
                    <a:pt x="165" y="41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65" y="72"/>
                    <a:pt x="165" y="72"/>
                    <a:pt x="165" y="72"/>
                  </a:cubicBezTo>
                  <a:lnTo>
                    <a:pt x="16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288"/>
            <p:cNvSpPr>
              <a:spLocks noEditPoints="1"/>
            </p:cNvSpPr>
            <p:nvPr/>
          </p:nvSpPr>
          <p:spPr bwMode="auto">
            <a:xfrm>
              <a:off x="1373189" y="784226"/>
              <a:ext cx="206375" cy="381000"/>
            </a:xfrm>
            <a:custGeom>
              <a:avLst/>
              <a:gdLst>
                <a:gd name="T0" fmla="*/ 98 w 102"/>
                <a:gd name="T1" fmla="*/ 129 h 189"/>
                <a:gd name="T2" fmla="*/ 90 w 102"/>
                <a:gd name="T3" fmla="*/ 126 h 189"/>
                <a:gd name="T4" fmla="*/ 62 w 102"/>
                <a:gd name="T5" fmla="*/ 126 h 189"/>
                <a:gd name="T6" fmla="*/ 62 w 102"/>
                <a:gd name="T7" fmla="*/ 100 h 189"/>
                <a:gd name="T8" fmla="*/ 101 w 102"/>
                <a:gd name="T9" fmla="*/ 51 h 189"/>
                <a:gd name="T10" fmla="*/ 51 w 102"/>
                <a:gd name="T11" fmla="*/ 0 h 189"/>
                <a:gd name="T12" fmla="*/ 1 w 102"/>
                <a:gd name="T13" fmla="*/ 51 h 189"/>
                <a:gd name="T14" fmla="*/ 40 w 102"/>
                <a:gd name="T15" fmla="*/ 100 h 189"/>
                <a:gd name="T16" fmla="*/ 40 w 102"/>
                <a:gd name="T17" fmla="*/ 126 h 189"/>
                <a:gd name="T18" fmla="*/ 12 w 102"/>
                <a:gd name="T19" fmla="*/ 126 h 189"/>
                <a:gd name="T20" fmla="*/ 4 w 102"/>
                <a:gd name="T21" fmla="*/ 129 h 189"/>
                <a:gd name="T22" fmla="*/ 0 w 102"/>
                <a:gd name="T23" fmla="*/ 137 h 189"/>
                <a:gd name="T24" fmla="*/ 4 w 102"/>
                <a:gd name="T25" fmla="*/ 145 h 189"/>
                <a:gd name="T26" fmla="*/ 12 w 102"/>
                <a:gd name="T27" fmla="*/ 148 h 189"/>
                <a:gd name="T28" fmla="*/ 40 w 102"/>
                <a:gd name="T29" fmla="*/ 148 h 189"/>
                <a:gd name="T30" fmla="*/ 40 w 102"/>
                <a:gd name="T31" fmla="*/ 177 h 189"/>
                <a:gd name="T32" fmla="*/ 43 w 102"/>
                <a:gd name="T33" fmla="*/ 185 h 189"/>
                <a:gd name="T34" fmla="*/ 51 w 102"/>
                <a:gd name="T35" fmla="*/ 189 h 189"/>
                <a:gd name="T36" fmla="*/ 59 w 102"/>
                <a:gd name="T37" fmla="*/ 185 h 189"/>
                <a:gd name="T38" fmla="*/ 62 w 102"/>
                <a:gd name="T39" fmla="*/ 176 h 189"/>
                <a:gd name="T40" fmla="*/ 62 w 102"/>
                <a:gd name="T41" fmla="*/ 148 h 189"/>
                <a:gd name="T42" fmla="*/ 89 w 102"/>
                <a:gd name="T43" fmla="*/ 148 h 189"/>
                <a:gd name="T44" fmla="*/ 98 w 102"/>
                <a:gd name="T45" fmla="*/ 145 h 189"/>
                <a:gd name="T46" fmla="*/ 102 w 102"/>
                <a:gd name="T47" fmla="*/ 137 h 189"/>
                <a:gd name="T48" fmla="*/ 98 w 102"/>
                <a:gd name="T49" fmla="*/ 129 h 189"/>
                <a:gd name="T50" fmla="*/ 19 w 102"/>
                <a:gd name="T51" fmla="*/ 51 h 189"/>
                <a:gd name="T52" fmla="*/ 51 w 102"/>
                <a:gd name="T53" fmla="*/ 19 h 189"/>
                <a:gd name="T54" fmla="*/ 83 w 102"/>
                <a:gd name="T55" fmla="*/ 51 h 189"/>
                <a:gd name="T56" fmla="*/ 51 w 102"/>
                <a:gd name="T57" fmla="*/ 82 h 189"/>
                <a:gd name="T58" fmla="*/ 19 w 102"/>
                <a:gd name="T59" fmla="*/ 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89">
                  <a:moveTo>
                    <a:pt x="98" y="129"/>
                  </a:moveTo>
                  <a:cubicBezTo>
                    <a:pt x="95" y="127"/>
                    <a:pt x="93" y="126"/>
                    <a:pt x="90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84" y="95"/>
                    <a:pt x="101" y="75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1" y="23"/>
                    <a:pt x="1" y="51"/>
                  </a:cubicBezTo>
                  <a:cubicBezTo>
                    <a:pt x="1" y="75"/>
                    <a:pt x="17" y="95"/>
                    <a:pt x="40" y="100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9" y="126"/>
                    <a:pt x="6" y="127"/>
                    <a:pt x="4" y="129"/>
                  </a:cubicBezTo>
                  <a:cubicBezTo>
                    <a:pt x="1" y="131"/>
                    <a:pt x="0" y="134"/>
                    <a:pt x="0" y="137"/>
                  </a:cubicBezTo>
                  <a:cubicBezTo>
                    <a:pt x="0" y="140"/>
                    <a:pt x="1" y="143"/>
                    <a:pt x="4" y="145"/>
                  </a:cubicBezTo>
                  <a:cubicBezTo>
                    <a:pt x="6" y="147"/>
                    <a:pt x="9" y="148"/>
                    <a:pt x="12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0" y="180"/>
                    <a:pt x="41" y="183"/>
                    <a:pt x="43" y="185"/>
                  </a:cubicBezTo>
                  <a:cubicBezTo>
                    <a:pt x="45" y="188"/>
                    <a:pt x="49" y="189"/>
                    <a:pt x="51" y="189"/>
                  </a:cubicBezTo>
                  <a:cubicBezTo>
                    <a:pt x="54" y="189"/>
                    <a:pt x="57" y="187"/>
                    <a:pt x="59" y="185"/>
                  </a:cubicBezTo>
                  <a:cubicBezTo>
                    <a:pt x="61" y="183"/>
                    <a:pt x="62" y="180"/>
                    <a:pt x="62" y="176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93" y="148"/>
                    <a:pt x="96" y="147"/>
                    <a:pt x="98" y="145"/>
                  </a:cubicBezTo>
                  <a:cubicBezTo>
                    <a:pt x="100" y="143"/>
                    <a:pt x="102" y="141"/>
                    <a:pt x="102" y="137"/>
                  </a:cubicBezTo>
                  <a:cubicBezTo>
                    <a:pt x="102" y="134"/>
                    <a:pt x="100" y="131"/>
                    <a:pt x="98" y="129"/>
                  </a:cubicBezTo>
                  <a:close/>
                  <a:moveTo>
                    <a:pt x="19" y="51"/>
                  </a:moveTo>
                  <a:cubicBezTo>
                    <a:pt x="19" y="33"/>
                    <a:pt x="33" y="19"/>
                    <a:pt x="51" y="19"/>
                  </a:cubicBezTo>
                  <a:cubicBezTo>
                    <a:pt x="68" y="19"/>
                    <a:pt x="83" y="33"/>
                    <a:pt x="83" y="51"/>
                  </a:cubicBezTo>
                  <a:cubicBezTo>
                    <a:pt x="83" y="68"/>
                    <a:pt x="68" y="82"/>
                    <a:pt x="51" y="82"/>
                  </a:cubicBezTo>
                  <a:cubicBezTo>
                    <a:pt x="33" y="82"/>
                    <a:pt x="19" y="68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289"/>
            <p:cNvSpPr>
              <a:spLocks noEditPoints="1"/>
            </p:cNvSpPr>
            <p:nvPr/>
          </p:nvSpPr>
          <p:spPr bwMode="auto">
            <a:xfrm>
              <a:off x="2057401" y="828676"/>
              <a:ext cx="293688" cy="303212"/>
            </a:xfrm>
            <a:custGeom>
              <a:avLst/>
              <a:gdLst>
                <a:gd name="T0" fmla="*/ 145 w 146"/>
                <a:gd name="T1" fmla="*/ 63 h 151"/>
                <a:gd name="T2" fmla="*/ 143 w 146"/>
                <a:gd name="T3" fmla="*/ 11 h 151"/>
                <a:gd name="T4" fmla="*/ 140 w 146"/>
                <a:gd name="T5" fmla="*/ 3 h 151"/>
                <a:gd name="T6" fmla="*/ 132 w 146"/>
                <a:gd name="T7" fmla="*/ 1 h 151"/>
                <a:gd name="T8" fmla="*/ 80 w 146"/>
                <a:gd name="T9" fmla="*/ 4 h 151"/>
                <a:gd name="T10" fmla="*/ 72 w 146"/>
                <a:gd name="T11" fmla="*/ 7 h 151"/>
                <a:gd name="T12" fmla="*/ 70 w 146"/>
                <a:gd name="T13" fmla="*/ 15 h 151"/>
                <a:gd name="T14" fmla="*/ 79 w 146"/>
                <a:gd name="T15" fmla="*/ 22 h 151"/>
                <a:gd name="T16" fmla="*/ 112 w 146"/>
                <a:gd name="T17" fmla="*/ 21 h 151"/>
                <a:gd name="T18" fmla="*/ 76 w 146"/>
                <a:gd name="T19" fmla="*/ 58 h 151"/>
                <a:gd name="T20" fmla="*/ 18 w 146"/>
                <a:gd name="T21" fmla="*/ 67 h 151"/>
                <a:gd name="T22" fmla="*/ 21 w 146"/>
                <a:gd name="T23" fmla="*/ 134 h 151"/>
                <a:gd name="T24" fmla="*/ 88 w 146"/>
                <a:gd name="T25" fmla="*/ 131 h 151"/>
                <a:gd name="T26" fmla="*/ 91 w 146"/>
                <a:gd name="T27" fmla="*/ 72 h 151"/>
                <a:gd name="T28" fmla="*/ 127 w 146"/>
                <a:gd name="T29" fmla="*/ 35 h 151"/>
                <a:gd name="T30" fmla="*/ 127 w 146"/>
                <a:gd name="T31" fmla="*/ 67 h 151"/>
                <a:gd name="T32" fmla="*/ 135 w 146"/>
                <a:gd name="T33" fmla="*/ 74 h 151"/>
                <a:gd name="T34" fmla="*/ 143 w 146"/>
                <a:gd name="T35" fmla="*/ 71 h 151"/>
                <a:gd name="T36" fmla="*/ 145 w 146"/>
                <a:gd name="T37" fmla="*/ 63 h 151"/>
                <a:gd name="T38" fmla="*/ 75 w 146"/>
                <a:gd name="T39" fmla="*/ 119 h 151"/>
                <a:gd name="T40" fmla="*/ 33 w 146"/>
                <a:gd name="T41" fmla="*/ 121 h 151"/>
                <a:gd name="T42" fmla="*/ 31 w 146"/>
                <a:gd name="T43" fmla="*/ 79 h 151"/>
                <a:gd name="T44" fmla="*/ 73 w 146"/>
                <a:gd name="T45" fmla="*/ 77 h 151"/>
                <a:gd name="T46" fmla="*/ 75 w 146"/>
                <a:gd name="T47" fmla="*/ 11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" h="151">
                  <a:moveTo>
                    <a:pt x="145" y="63"/>
                  </a:moveTo>
                  <a:cubicBezTo>
                    <a:pt x="145" y="60"/>
                    <a:pt x="143" y="14"/>
                    <a:pt x="143" y="11"/>
                  </a:cubicBezTo>
                  <a:cubicBezTo>
                    <a:pt x="144" y="7"/>
                    <a:pt x="142" y="5"/>
                    <a:pt x="140" y="3"/>
                  </a:cubicBezTo>
                  <a:cubicBezTo>
                    <a:pt x="138" y="1"/>
                    <a:pt x="135" y="0"/>
                    <a:pt x="132" y="1"/>
                  </a:cubicBezTo>
                  <a:cubicBezTo>
                    <a:pt x="130" y="1"/>
                    <a:pt x="83" y="4"/>
                    <a:pt x="80" y="4"/>
                  </a:cubicBezTo>
                  <a:cubicBezTo>
                    <a:pt x="77" y="3"/>
                    <a:pt x="74" y="5"/>
                    <a:pt x="72" y="7"/>
                  </a:cubicBezTo>
                  <a:cubicBezTo>
                    <a:pt x="70" y="9"/>
                    <a:pt x="70" y="12"/>
                    <a:pt x="70" y="15"/>
                  </a:cubicBezTo>
                  <a:cubicBezTo>
                    <a:pt x="71" y="22"/>
                    <a:pt x="79" y="22"/>
                    <a:pt x="79" y="22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58" y="47"/>
                    <a:pt x="33" y="51"/>
                    <a:pt x="18" y="67"/>
                  </a:cubicBezTo>
                  <a:cubicBezTo>
                    <a:pt x="0" y="87"/>
                    <a:pt x="2" y="116"/>
                    <a:pt x="21" y="134"/>
                  </a:cubicBezTo>
                  <a:cubicBezTo>
                    <a:pt x="40" y="151"/>
                    <a:pt x="70" y="150"/>
                    <a:pt x="88" y="131"/>
                  </a:cubicBezTo>
                  <a:cubicBezTo>
                    <a:pt x="103" y="114"/>
                    <a:pt x="104" y="90"/>
                    <a:pt x="91" y="72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28" y="73"/>
                    <a:pt x="135" y="74"/>
                  </a:cubicBezTo>
                  <a:cubicBezTo>
                    <a:pt x="138" y="75"/>
                    <a:pt x="141" y="74"/>
                    <a:pt x="143" y="71"/>
                  </a:cubicBezTo>
                  <a:cubicBezTo>
                    <a:pt x="145" y="69"/>
                    <a:pt x="146" y="66"/>
                    <a:pt x="145" y="63"/>
                  </a:cubicBezTo>
                  <a:close/>
                  <a:moveTo>
                    <a:pt x="75" y="119"/>
                  </a:moveTo>
                  <a:cubicBezTo>
                    <a:pt x="64" y="132"/>
                    <a:pt x="45" y="132"/>
                    <a:pt x="33" y="121"/>
                  </a:cubicBezTo>
                  <a:cubicBezTo>
                    <a:pt x="20" y="110"/>
                    <a:pt x="19" y="91"/>
                    <a:pt x="31" y="79"/>
                  </a:cubicBezTo>
                  <a:cubicBezTo>
                    <a:pt x="42" y="67"/>
                    <a:pt x="61" y="66"/>
                    <a:pt x="73" y="77"/>
                  </a:cubicBezTo>
                  <a:cubicBezTo>
                    <a:pt x="85" y="88"/>
                    <a:pt x="86" y="107"/>
                    <a:pt x="75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290"/>
            <p:cNvSpPr/>
            <p:nvPr/>
          </p:nvSpPr>
          <p:spPr bwMode="auto">
            <a:xfrm>
              <a:off x="4833939" y="6003926"/>
              <a:ext cx="128588" cy="192087"/>
            </a:xfrm>
            <a:custGeom>
              <a:avLst/>
              <a:gdLst>
                <a:gd name="T0" fmla="*/ 0 w 81"/>
                <a:gd name="T1" fmla="*/ 0 h 121"/>
                <a:gd name="T2" fmla="*/ 81 w 81"/>
                <a:gd name="T3" fmla="*/ 64 h 121"/>
                <a:gd name="T4" fmla="*/ 0 w 81"/>
                <a:gd name="T5" fmla="*/ 121 h 121"/>
                <a:gd name="T6" fmla="*/ 0 w 81"/>
                <a:gd name="T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1">
                  <a:moveTo>
                    <a:pt x="0" y="0"/>
                  </a:moveTo>
                  <a:lnTo>
                    <a:pt x="81" y="64"/>
                  </a:lnTo>
                  <a:lnTo>
                    <a:pt x="0" y="1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Freeform 291"/>
            <p:cNvSpPr/>
            <p:nvPr/>
          </p:nvSpPr>
          <p:spPr bwMode="auto">
            <a:xfrm>
              <a:off x="4848226" y="6116638"/>
              <a:ext cx="323850" cy="88900"/>
            </a:xfrm>
            <a:custGeom>
              <a:avLst/>
              <a:gdLst>
                <a:gd name="T0" fmla="*/ 0 w 204"/>
                <a:gd name="T1" fmla="*/ 56 h 56"/>
                <a:gd name="T2" fmla="*/ 80 w 204"/>
                <a:gd name="T3" fmla="*/ 0 h 56"/>
                <a:gd name="T4" fmla="*/ 104 w 204"/>
                <a:gd name="T5" fmla="*/ 19 h 56"/>
                <a:gd name="T6" fmla="*/ 126 w 204"/>
                <a:gd name="T7" fmla="*/ 2 h 56"/>
                <a:gd name="T8" fmla="*/ 204 w 204"/>
                <a:gd name="T9" fmla="*/ 56 h 56"/>
                <a:gd name="T10" fmla="*/ 0 w 20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56">
                  <a:moveTo>
                    <a:pt x="0" y="56"/>
                  </a:moveTo>
                  <a:lnTo>
                    <a:pt x="80" y="0"/>
                  </a:lnTo>
                  <a:lnTo>
                    <a:pt x="104" y="19"/>
                  </a:lnTo>
                  <a:lnTo>
                    <a:pt x="126" y="2"/>
                  </a:lnTo>
                  <a:lnTo>
                    <a:pt x="204" y="56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292"/>
            <p:cNvSpPr/>
            <p:nvPr/>
          </p:nvSpPr>
          <p:spPr bwMode="auto">
            <a:xfrm>
              <a:off x="4849814" y="5995988"/>
              <a:ext cx="292100" cy="131762"/>
            </a:xfrm>
            <a:custGeom>
              <a:avLst/>
              <a:gdLst>
                <a:gd name="T0" fmla="*/ 142 w 145"/>
                <a:gd name="T1" fmla="*/ 0 h 65"/>
                <a:gd name="T2" fmla="*/ 0 w 145"/>
                <a:gd name="T3" fmla="*/ 0 h 65"/>
                <a:gd name="T4" fmla="*/ 81 w 145"/>
                <a:gd name="T5" fmla="*/ 65 h 65"/>
                <a:gd name="T6" fmla="*/ 145 w 145"/>
                <a:gd name="T7" fmla="*/ 14 h 65"/>
                <a:gd name="T8" fmla="*/ 142 w 145"/>
                <a:gd name="T9" fmla="*/ 4 h 65"/>
                <a:gd name="T10" fmla="*/ 142 w 145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65">
                  <a:moveTo>
                    <a:pt x="1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3" y="11"/>
                    <a:pt x="142" y="8"/>
                    <a:pt x="142" y="4"/>
                  </a:cubicBezTo>
                  <a:cubicBezTo>
                    <a:pt x="142" y="2"/>
                    <a:pt x="142" y="1"/>
                    <a:pt x="1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Freeform 293"/>
            <p:cNvSpPr/>
            <p:nvPr/>
          </p:nvSpPr>
          <p:spPr bwMode="auto">
            <a:xfrm>
              <a:off x="5062539" y="6037263"/>
              <a:ext cx="131763" cy="165100"/>
            </a:xfrm>
            <a:custGeom>
              <a:avLst/>
              <a:gdLst>
                <a:gd name="T0" fmla="*/ 45 w 66"/>
                <a:gd name="T1" fmla="*/ 0 h 82"/>
                <a:gd name="T2" fmla="*/ 0 w 66"/>
                <a:gd name="T3" fmla="*/ 36 h 82"/>
                <a:gd name="T4" fmla="*/ 66 w 66"/>
                <a:gd name="T5" fmla="*/ 82 h 82"/>
                <a:gd name="T6" fmla="*/ 66 w 66"/>
                <a:gd name="T7" fmla="*/ 6 h 82"/>
                <a:gd name="T8" fmla="*/ 60 w 66"/>
                <a:gd name="T9" fmla="*/ 6 h 82"/>
                <a:gd name="T10" fmla="*/ 45 w 66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82">
                  <a:moveTo>
                    <a:pt x="4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4" y="6"/>
                    <a:pt x="62" y="6"/>
                    <a:pt x="60" y="6"/>
                  </a:cubicBezTo>
                  <a:cubicBezTo>
                    <a:pt x="54" y="6"/>
                    <a:pt x="49" y="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294"/>
            <p:cNvSpPr>
              <a:spLocks noEditPoints="1"/>
            </p:cNvSpPr>
            <p:nvPr/>
          </p:nvSpPr>
          <p:spPr bwMode="auto">
            <a:xfrm>
              <a:off x="5146676" y="5959476"/>
              <a:ext cx="79375" cy="79375"/>
            </a:xfrm>
            <a:custGeom>
              <a:avLst/>
              <a:gdLst>
                <a:gd name="T0" fmla="*/ 20 w 40"/>
                <a:gd name="T1" fmla="*/ 0 h 39"/>
                <a:gd name="T2" fmla="*/ 0 w 40"/>
                <a:gd name="T3" fmla="*/ 20 h 39"/>
                <a:gd name="T4" fmla="*/ 20 w 40"/>
                <a:gd name="T5" fmla="*/ 39 h 39"/>
                <a:gd name="T6" fmla="*/ 40 w 40"/>
                <a:gd name="T7" fmla="*/ 20 h 39"/>
                <a:gd name="T8" fmla="*/ 20 w 40"/>
                <a:gd name="T9" fmla="*/ 0 h 39"/>
                <a:gd name="T10" fmla="*/ 24 w 40"/>
                <a:gd name="T11" fmla="*/ 23 h 39"/>
                <a:gd name="T12" fmla="*/ 24 w 40"/>
                <a:gd name="T13" fmla="*/ 34 h 39"/>
                <a:gd name="T14" fmla="*/ 16 w 40"/>
                <a:gd name="T15" fmla="*/ 34 h 39"/>
                <a:gd name="T16" fmla="*/ 16 w 40"/>
                <a:gd name="T17" fmla="*/ 23 h 39"/>
                <a:gd name="T18" fmla="*/ 5 w 40"/>
                <a:gd name="T19" fmla="*/ 23 h 39"/>
                <a:gd name="T20" fmla="*/ 5 w 40"/>
                <a:gd name="T21" fmla="*/ 16 h 39"/>
                <a:gd name="T22" fmla="*/ 16 w 40"/>
                <a:gd name="T23" fmla="*/ 16 h 39"/>
                <a:gd name="T24" fmla="*/ 16 w 40"/>
                <a:gd name="T25" fmla="*/ 5 h 39"/>
                <a:gd name="T26" fmla="*/ 24 w 40"/>
                <a:gd name="T27" fmla="*/ 5 h 39"/>
                <a:gd name="T28" fmla="*/ 24 w 40"/>
                <a:gd name="T29" fmla="*/ 16 h 39"/>
                <a:gd name="T30" fmla="*/ 35 w 40"/>
                <a:gd name="T31" fmla="*/ 16 h 39"/>
                <a:gd name="T32" fmla="*/ 35 w 40"/>
                <a:gd name="T33" fmla="*/ 23 h 39"/>
                <a:gd name="T34" fmla="*/ 24 w 40"/>
                <a:gd name="T3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9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31" y="39"/>
                    <a:pt x="40" y="30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4" y="23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23"/>
                    <a:pt x="35" y="23"/>
                    <a:pt x="35" y="23"/>
                  </a:cubicBezTo>
                  <a:lnTo>
                    <a:pt x="2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295"/>
            <p:cNvSpPr/>
            <p:nvPr/>
          </p:nvSpPr>
          <p:spPr bwMode="auto">
            <a:xfrm>
              <a:off x="5545139" y="5992813"/>
              <a:ext cx="128588" cy="203200"/>
            </a:xfrm>
            <a:custGeom>
              <a:avLst/>
              <a:gdLst>
                <a:gd name="T0" fmla="*/ 0 w 81"/>
                <a:gd name="T1" fmla="*/ 0 h 128"/>
                <a:gd name="T2" fmla="*/ 0 w 81"/>
                <a:gd name="T3" fmla="*/ 128 h 128"/>
                <a:gd name="T4" fmla="*/ 81 w 81"/>
                <a:gd name="T5" fmla="*/ 68 h 128"/>
                <a:gd name="T6" fmla="*/ 0 w 81"/>
                <a:gd name="T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8">
                  <a:moveTo>
                    <a:pt x="0" y="0"/>
                  </a:moveTo>
                  <a:lnTo>
                    <a:pt x="0" y="128"/>
                  </a:lnTo>
                  <a:lnTo>
                    <a:pt x="81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Freeform 296"/>
            <p:cNvSpPr/>
            <p:nvPr/>
          </p:nvSpPr>
          <p:spPr bwMode="auto">
            <a:xfrm>
              <a:off x="5561014" y="5984876"/>
              <a:ext cx="292100" cy="138112"/>
            </a:xfrm>
            <a:custGeom>
              <a:avLst/>
              <a:gdLst>
                <a:gd name="T0" fmla="*/ 142 w 145"/>
                <a:gd name="T1" fmla="*/ 0 h 69"/>
                <a:gd name="T2" fmla="*/ 0 w 145"/>
                <a:gd name="T3" fmla="*/ 0 h 69"/>
                <a:gd name="T4" fmla="*/ 81 w 145"/>
                <a:gd name="T5" fmla="*/ 69 h 69"/>
                <a:gd name="T6" fmla="*/ 145 w 145"/>
                <a:gd name="T7" fmla="*/ 15 h 69"/>
                <a:gd name="T8" fmla="*/ 142 w 145"/>
                <a:gd name="T9" fmla="*/ 4 h 69"/>
                <a:gd name="T10" fmla="*/ 142 w 14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69">
                  <a:moveTo>
                    <a:pt x="1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3" y="12"/>
                    <a:pt x="142" y="8"/>
                    <a:pt x="142" y="4"/>
                  </a:cubicBezTo>
                  <a:cubicBezTo>
                    <a:pt x="142" y="3"/>
                    <a:pt x="142" y="2"/>
                    <a:pt x="1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8" name="Freeform 297"/>
            <p:cNvSpPr/>
            <p:nvPr/>
          </p:nvSpPr>
          <p:spPr bwMode="auto">
            <a:xfrm>
              <a:off x="5559426" y="6111876"/>
              <a:ext cx="323850" cy="93662"/>
            </a:xfrm>
            <a:custGeom>
              <a:avLst/>
              <a:gdLst>
                <a:gd name="T0" fmla="*/ 104 w 204"/>
                <a:gd name="T1" fmla="*/ 20 h 59"/>
                <a:gd name="T2" fmla="*/ 79 w 204"/>
                <a:gd name="T3" fmla="*/ 0 h 59"/>
                <a:gd name="T4" fmla="*/ 0 w 204"/>
                <a:gd name="T5" fmla="*/ 59 h 59"/>
                <a:gd name="T6" fmla="*/ 204 w 204"/>
                <a:gd name="T7" fmla="*/ 59 h 59"/>
                <a:gd name="T8" fmla="*/ 125 w 204"/>
                <a:gd name="T9" fmla="*/ 2 h 59"/>
                <a:gd name="T10" fmla="*/ 104 w 204"/>
                <a:gd name="T11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59">
                  <a:moveTo>
                    <a:pt x="104" y="20"/>
                  </a:moveTo>
                  <a:lnTo>
                    <a:pt x="79" y="0"/>
                  </a:lnTo>
                  <a:lnTo>
                    <a:pt x="0" y="59"/>
                  </a:lnTo>
                  <a:lnTo>
                    <a:pt x="204" y="59"/>
                  </a:lnTo>
                  <a:lnTo>
                    <a:pt x="125" y="2"/>
                  </a:lnTo>
                  <a:lnTo>
                    <a:pt x="10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Freeform 298"/>
            <p:cNvSpPr/>
            <p:nvPr/>
          </p:nvSpPr>
          <p:spPr bwMode="auto">
            <a:xfrm>
              <a:off x="5772151" y="6029326"/>
              <a:ext cx="133350" cy="173037"/>
            </a:xfrm>
            <a:custGeom>
              <a:avLst/>
              <a:gdLst>
                <a:gd name="T0" fmla="*/ 45 w 66"/>
                <a:gd name="T1" fmla="*/ 0 h 86"/>
                <a:gd name="T2" fmla="*/ 0 w 66"/>
                <a:gd name="T3" fmla="*/ 37 h 86"/>
                <a:gd name="T4" fmla="*/ 66 w 66"/>
                <a:gd name="T5" fmla="*/ 86 h 86"/>
                <a:gd name="T6" fmla="*/ 66 w 66"/>
                <a:gd name="T7" fmla="*/ 5 h 86"/>
                <a:gd name="T8" fmla="*/ 60 w 66"/>
                <a:gd name="T9" fmla="*/ 6 h 86"/>
                <a:gd name="T10" fmla="*/ 45 w 66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86">
                  <a:moveTo>
                    <a:pt x="45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4" y="6"/>
                    <a:pt x="62" y="6"/>
                    <a:pt x="60" y="6"/>
                  </a:cubicBezTo>
                  <a:cubicBezTo>
                    <a:pt x="54" y="6"/>
                    <a:pt x="49" y="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Freeform 299"/>
            <p:cNvSpPr>
              <a:spLocks noEditPoints="1"/>
            </p:cNvSpPr>
            <p:nvPr/>
          </p:nvSpPr>
          <p:spPr bwMode="auto">
            <a:xfrm>
              <a:off x="5857876" y="5946776"/>
              <a:ext cx="79375" cy="82550"/>
            </a:xfrm>
            <a:custGeom>
              <a:avLst/>
              <a:gdLst>
                <a:gd name="T0" fmla="*/ 19 w 39"/>
                <a:gd name="T1" fmla="*/ 0 h 41"/>
                <a:gd name="T2" fmla="*/ 0 w 39"/>
                <a:gd name="T3" fmla="*/ 21 h 41"/>
                <a:gd name="T4" fmla="*/ 19 w 39"/>
                <a:gd name="T5" fmla="*/ 41 h 41"/>
                <a:gd name="T6" fmla="*/ 39 w 39"/>
                <a:gd name="T7" fmla="*/ 21 h 41"/>
                <a:gd name="T8" fmla="*/ 19 w 39"/>
                <a:gd name="T9" fmla="*/ 0 h 41"/>
                <a:gd name="T10" fmla="*/ 23 w 39"/>
                <a:gd name="T11" fmla="*/ 25 h 41"/>
                <a:gd name="T12" fmla="*/ 16 w 39"/>
                <a:gd name="T13" fmla="*/ 25 h 41"/>
                <a:gd name="T14" fmla="*/ 4 w 39"/>
                <a:gd name="T15" fmla="*/ 25 h 41"/>
                <a:gd name="T16" fmla="*/ 4 w 39"/>
                <a:gd name="T17" fmla="*/ 17 h 41"/>
                <a:gd name="T18" fmla="*/ 16 w 39"/>
                <a:gd name="T19" fmla="*/ 17 h 41"/>
                <a:gd name="T20" fmla="*/ 23 w 39"/>
                <a:gd name="T21" fmla="*/ 17 h 41"/>
                <a:gd name="T22" fmla="*/ 35 w 39"/>
                <a:gd name="T23" fmla="*/ 17 h 41"/>
                <a:gd name="T24" fmla="*/ 35 w 39"/>
                <a:gd name="T25" fmla="*/ 25 h 41"/>
                <a:gd name="T26" fmla="*/ 23 w 39"/>
                <a:gd name="T2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1">
                  <a:moveTo>
                    <a:pt x="19" y="0"/>
                  </a:moveTo>
                  <a:cubicBezTo>
                    <a:pt x="8" y="0"/>
                    <a:pt x="0" y="10"/>
                    <a:pt x="0" y="21"/>
                  </a:cubicBezTo>
                  <a:cubicBezTo>
                    <a:pt x="0" y="32"/>
                    <a:pt x="8" y="41"/>
                    <a:pt x="19" y="41"/>
                  </a:cubicBezTo>
                  <a:cubicBezTo>
                    <a:pt x="30" y="41"/>
                    <a:pt x="39" y="32"/>
                    <a:pt x="39" y="21"/>
                  </a:cubicBezTo>
                  <a:cubicBezTo>
                    <a:pt x="39" y="10"/>
                    <a:pt x="30" y="0"/>
                    <a:pt x="19" y="0"/>
                  </a:cubicBezTo>
                  <a:close/>
                  <a:moveTo>
                    <a:pt x="23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25"/>
                    <a:pt x="35" y="25"/>
                    <a:pt x="35" y="25"/>
                  </a:cubicBezTo>
                  <a:lnTo>
                    <a:pt x="23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Freeform 300"/>
            <p:cNvSpPr/>
            <p:nvPr/>
          </p:nvSpPr>
          <p:spPr bwMode="auto">
            <a:xfrm>
              <a:off x="6965951" y="6000751"/>
              <a:ext cx="128588" cy="195262"/>
            </a:xfrm>
            <a:custGeom>
              <a:avLst/>
              <a:gdLst>
                <a:gd name="T0" fmla="*/ 0 w 81"/>
                <a:gd name="T1" fmla="*/ 0 h 123"/>
                <a:gd name="T2" fmla="*/ 0 w 81"/>
                <a:gd name="T3" fmla="*/ 123 h 123"/>
                <a:gd name="T4" fmla="*/ 81 w 81"/>
                <a:gd name="T5" fmla="*/ 66 h 123"/>
                <a:gd name="T6" fmla="*/ 0 w 81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3">
                  <a:moveTo>
                    <a:pt x="0" y="0"/>
                  </a:moveTo>
                  <a:lnTo>
                    <a:pt x="0" y="123"/>
                  </a:lnTo>
                  <a:lnTo>
                    <a:pt x="81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Freeform 301"/>
            <p:cNvSpPr/>
            <p:nvPr/>
          </p:nvSpPr>
          <p:spPr bwMode="auto">
            <a:xfrm>
              <a:off x="6981826" y="5992813"/>
              <a:ext cx="292100" cy="131762"/>
            </a:xfrm>
            <a:custGeom>
              <a:avLst/>
              <a:gdLst>
                <a:gd name="T0" fmla="*/ 143 w 145"/>
                <a:gd name="T1" fmla="*/ 0 h 66"/>
                <a:gd name="T2" fmla="*/ 0 w 145"/>
                <a:gd name="T3" fmla="*/ 0 h 66"/>
                <a:gd name="T4" fmla="*/ 81 w 145"/>
                <a:gd name="T5" fmla="*/ 66 h 66"/>
                <a:gd name="T6" fmla="*/ 145 w 145"/>
                <a:gd name="T7" fmla="*/ 15 h 66"/>
                <a:gd name="T8" fmla="*/ 143 w 145"/>
                <a:gd name="T9" fmla="*/ 4 h 66"/>
                <a:gd name="T10" fmla="*/ 143 w 145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66">
                  <a:moveTo>
                    <a:pt x="1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4" y="12"/>
                    <a:pt x="143" y="8"/>
                    <a:pt x="143" y="4"/>
                  </a:cubicBezTo>
                  <a:cubicBezTo>
                    <a:pt x="143" y="3"/>
                    <a:pt x="143" y="2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Freeform 302"/>
            <p:cNvSpPr/>
            <p:nvPr/>
          </p:nvSpPr>
          <p:spPr bwMode="auto">
            <a:xfrm>
              <a:off x="6977064" y="6115051"/>
              <a:ext cx="327025" cy="90487"/>
            </a:xfrm>
            <a:custGeom>
              <a:avLst/>
              <a:gdLst>
                <a:gd name="T0" fmla="*/ 107 w 206"/>
                <a:gd name="T1" fmla="*/ 19 h 57"/>
                <a:gd name="T2" fmla="*/ 81 w 206"/>
                <a:gd name="T3" fmla="*/ 0 h 57"/>
                <a:gd name="T4" fmla="*/ 0 w 206"/>
                <a:gd name="T5" fmla="*/ 57 h 57"/>
                <a:gd name="T6" fmla="*/ 206 w 206"/>
                <a:gd name="T7" fmla="*/ 57 h 57"/>
                <a:gd name="T8" fmla="*/ 127 w 206"/>
                <a:gd name="T9" fmla="*/ 3 h 57"/>
                <a:gd name="T10" fmla="*/ 107 w 206"/>
                <a:gd name="T11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57">
                  <a:moveTo>
                    <a:pt x="107" y="19"/>
                  </a:moveTo>
                  <a:lnTo>
                    <a:pt x="81" y="0"/>
                  </a:lnTo>
                  <a:lnTo>
                    <a:pt x="0" y="57"/>
                  </a:lnTo>
                  <a:lnTo>
                    <a:pt x="206" y="57"/>
                  </a:lnTo>
                  <a:lnTo>
                    <a:pt x="127" y="3"/>
                  </a:lnTo>
                  <a:lnTo>
                    <a:pt x="10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303"/>
            <p:cNvSpPr/>
            <p:nvPr/>
          </p:nvSpPr>
          <p:spPr bwMode="auto">
            <a:xfrm>
              <a:off x="7192964" y="6034088"/>
              <a:ext cx="131763" cy="168275"/>
            </a:xfrm>
            <a:custGeom>
              <a:avLst/>
              <a:gdLst>
                <a:gd name="T0" fmla="*/ 45 w 66"/>
                <a:gd name="T1" fmla="*/ 0 h 83"/>
                <a:gd name="T2" fmla="*/ 0 w 66"/>
                <a:gd name="T3" fmla="*/ 36 h 83"/>
                <a:gd name="T4" fmla="*/ 66 w 66"/>
                <a:gd name="T5" fmla="*/ 83 h 83"/>
                <a:gd name="T6" fmla="*/ 66 w 66"/>
                <a:gd name="T7" fmla="*/ 5 h 83"/>
                <a:gd name="T8" fmla="*/ 61 w 66"/>
                <a:gd name="T9" fmla="*/ 6 h 83"/>
                <a:gd name="T10" fmla="*/ 45 w 66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83">
                  <a:moveTo>
                    <a:pt x="4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6"/>
                    <a:pt x="63" y="6"/>
                    <a:pt x="61" y="6"/>
                  </a:cubicBezTo>
                  <a:cubicBezTo>
                    <a:pt x="55" y="6"/>
                    <a:pt x="49" y="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304"/>
            <p:cNvSpPr/>
            <p:nvPr/>
          </p:nvSpPr>
          <p:spPr bwMode="auto">
            <a:xfrm>
              <a:off x="6965951" y="6000751"/>
              <a:ext cx="128588" cy="195262"/>
            </a:xfrm>
            <a:custGeom>
              <a:avLst/>
              <a:gdLst>
                <a:gd name="T0" fmla="*/ 0 w 81"/>
                <a:gd name="T1" fmla="*/ 0 h 123"/>
                <a:gd name="T2" fmla="*/ 0 w 81"/>
                <a:gd name="T3" fmla="*/ 123 h 123"/>
                <a:gd name="T4" fmla="*/ 81 w 81"/>
                <a:gd name="T5" fmla="*/ 66 h 123"/>
                <a:gd name="T6" fmla="*/ 0 w 81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3">
                  <a:moveTo>
                    <a:pt x="0" y="0"/>
                  </a:moveTo>
                  <a:lnTo>
                    <a:pt x="0" y="123"/>
                  </a:lnTo>
                  <a:lnTo>
                    <a:pt x="81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Freeform 305"/>
            <p:cNvSpPr/>
            <p:nvPr/>
          </p:nvSpPr>
          <p:spPr bwMode="auto">
            <a:xfrm>
              <a:off x="6981826" y="5992813"/>
              <a:ext cx="292100" cy="131762"/>
            </a:xfrm>
            <a:custGeom>
              <a:avLst/>
              <a:gdLst>
                <a:gd name="T0" fmla="*/ 143 w 145"/>
                <a:gd name="T1" fmla="*/ 0 h 66"/>
                <a:gd name="T2" fmla="*/ 0 w 145"/>
                <a:gd name="T3" fmla="*/ 0 h 66"/>
                <a:gd name="T4" fmla="*/ 81 w 145"/>
                <a:gd name="T5" fmla="*/ 66 h 66"/>
                <a:gd name="T6" fmla="*/ 145 w 145"/>
                <a:gd name="T7" fmla="*/ 15 h 66"/>
                <a:gd name="T8" fmla="*/ 143 w 145"/>
                <a:gd name="T9" fmla="*/ 4 h 66"/>
                <a:gd name="T10" fmla="*/ 143 w 145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66">
                  <a:moveTo>
                    <a:pt x="1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4" y="12"/>
                    <a:pt x="143" y="8"/>
                    <a:pt x="143" y="4"/>
                  </a:cubicBezTo>
                  <a:cubicBezTo>
                    <a:pt x="143" y="3"/>
                    <a:pt x="143" y="2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306"/>
            <p:cNvSpPr/>
            <p:nvPr/>
          </p:nvSpPr>
          <p:spPr bwMode="auto">
            <a:xfrm>
              <a:off x="6977064" y="6115051"/>
              <a:ext cx="327025" cy="90487"/>
            </a:xfrm>
            <a:custGeom>
              <a:avLst/>
              <a:gdLst>
                <a:gd name="T0" fmla="*/ 105 w 206"/>
                <a:gd name="T1" fmla="*/ 19 h 57"/>
                <a:gd name="T2" fmla="*/ 81 w 206"/>
                <a:gd name="T3" fmla="*/ 0 h 57"/>
                <a:gd name="T4" fmla="*/ 0 w 206"/>
                <a:gd name="T5" fmla="*/ 57 h 57"/>
                <a:gd name="T6" fmla="*/ 206 w 206"/>
                <a:gd name="T7" fmla="*/ 57 h 57"/>
                <a:gd name="T8" fmla="*/ 127 w 206"/>
                <a:gd name="T9" fmla="*/ 3 h 57"/>
                <a:gd name="T10" fmla="*/ 105 w 206"/>
                <a:gd name="T11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57">
                  <a:moveTo>
                    <a:pt x="105" y="19"/>
                  </a:moveTo>
                  <a:lnTo>
                    <a:pt x="81" y="0"/>
                  </a:lnTo>
                  <a:lnTo>
                    <a:pt x="0" y="57"/>
                  </a:lnTo>
                  <a:lnTo>
                    <a:pt x="206" y="57"/>
                  </a:lnTo>
                  <a:lnTo>
                    <a:pt x="127" y="3"/>
                  </a:lnTo>
                  <a:lnTo>
                    <a:pt x="10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307"/>
            <p:cNvSpPr/>
            <p:nvPr/>
          </p:nvSpPr>
          <p:spPr bwMode="auto">
            <a:xfrm>
              <a:off x="7192964" y="6034088"/>
              <a:ext cx="131763" cy="168275"/>
            </a:xfrm>
            <a:custGeom>
              <a:avLst/>
              <a:gdLst>
                <a:gd name="T0" fmla="*/ 45 w 66"/>
                <a:gd name="T1" fmla="*/ 0 h 83"/>
                <a:gd name="T2" fmla="*/ 0 w 66"/>
                <a:gd name="T3" fmla="*/ 36 h 83"/>
                <a:gd name="T4" fmla="*/ 66 w 66"/>
                <a:gd name="T5" fmla="*/ 83 h 83"/>
                <a:gd name="T6" fmla="*/ 66 w 66"/>
                <a:gd name="T7" fmla="*/ 5 h 83"/>
                <a:gd name="T8" fmla="*/ 61 w 66"/>
                <a:gd name="T9" fmla="*/ 6 h 83"/>
                <a:gd name="T10" fmla="*/ 45 w 66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83">
                  <a:moveTo>
                    <a:pt x="4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4" y="6"/>
                    <a:pt x="63" y="6"/>
                    <a:pt x="61" y="6"/>
                  </a:cubicBezTo>
                  <a:cubicBezTo>
                    <a:pt x="55" y="6"/>
                    <a:pt x="49" y="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308"/>
            <p:cNvSpPr>
              <a:spLocks noEditPoints="1"/>
            </p:cNvSpPr>
            <p:nvPr/>
          </p:nvSpPr>
          <p:spPr bwMode="auto">
            <a:xfrm>
              <a:off x="7278689" y="5956301"/>
              <a:ext cx="80963" cy="80962"/>
            </a:xfrm>
            <a:custGeom>
              <a:avLst/>
              <a:gdLst>
                <a:gd name="T0" fmla="*/ 20 w 40"/>
                <a:gd name="T1" fmla="*/ 0 h 40"/>
                <a:gd name="T2" fmla="*/ 0 w 40"/>
                <a:gd name="T3" fmla="*/ 20 h 40"/>
                <a:gd name="T4" fmla="*/ 20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24 w 40"/>
                <a:gd name="T11" fmla="*/ 35 h 40"/>
                <a:gd name="T12" fmla="*/ 17 w 40"/>
                <a:gd name="T13" fmla="*/ 35 h 40"/>
                <a:gd name="T14" fmla="*/ 17 w 40"/>
                <a:gd name="T15" fmla="*/ 13 h 40"/>
                <a:gd name="T16" fmla="*/ 17 w 40"/>
                <a:gd name="T17" fmla="*/ 13 h 40"/>
                <a:gd name="T18" fmla="*/ 12 w 40"/>
                <a:gd name="T19" fmla="*/ 15 h 40"/>
                <a:gd name="T20" fmla="*/ 11 w 40"/>
                <a:gd name="T21" fmla="*/ 11 h 40"/>
                <a:gd name="T22" fmla="*/ 18 w 40"/>
                <a:gd name="T23" fmla="*/ 7 h 40"/>
                <a:gd name="T24" fmla="*/ 24 w 40"/>
                <a:gd name="T25" fmla="*/ 7 h 40"/>
                <a:gd name="T26" fmla="*/ 24 w 40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4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4" y="7"/>
                    <a:pt x="24" y="7"/>
                    <a:pt x="24" y="7"/>
                  </a:cubicBezTo>
                  <a:lnTo>
                    <a:pt x="2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309"/>
            <p:cNvSpPr/>
            <p:nvPr/>
          </p:nvSpPr>
          <p:spPr bwMode="auto">
            <a:xfrm>
              <a:off x="5534026" y="396876"/>
              <a:ext cx="411163" cy="220662"/>
            </a:xfrm>
            <a:custGeom>
              <a:avLst/>
              <a:gdLst>
                <a:gd name="T0" fmla="*/ 190 w 204"/>
                <a:gd name="T1" fmla="*/ 42 h 109"/>
                <a:gd name="T2" fmla="*/ 122 w 204"/>
                <a:gd name="T3" fmla="*/ 8 h 109"/>
                <a:gd name="T4" fmla="*/ 114 w 204"/>
                <a:gd name="T5" fmla="*/ 0 h 109"/>
                <a:gd name="T6" fmla="*/ 81 w 204"/>
                <a:gd name="T7" fmla="*/ 0 h 109"/>
                <a:gd name="T8" fmla="*/ 75 w 204"/>
                <a:gd name="T9" fmla="*/ 7 h 109"/>
                <a:gd name="T10" fmla="*/ 47 w 204"/>
                <a:gd name="T11" fmla="*/ 20 h 109"/>
                <a:gd name="T12" fmla="*/ 18 w 204"/>
                <a:gd name="T13" fmla="*/ 35 h 109"/>
                <a:gd name="T14" fmla="*/ 7 w 204"/>
                <a:gd name="T15" fmla="*/ 77 h 109"/>
                <a:gd name="T16" fmla="*/ 199 w 204"/>
                <a:gd name="T17" fmla="*/ 77 h 109"/>
                <a:gd name="T18" fmla="*/ 190 w 204"/>
                <a:gd name="T19" fmla="*/ 4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09">
                  <a:moveTo>
                    <a:pt x="190" y="42"/>
                  </a:moveTo>
                  <a:cubicBezTo>
                    <a:pt x="181" y="26"/>
                    <a:pt x="125" y="9"/>
                    <a:pt x="122" y="8"/>
                  </a:cubicBezTo>
                  <a:cubicBezTo>
                    <a:pt x="121" y="7"/>
                    <a:pt x="110" y="5"/>
                    <a:pt x="114" y="0"/>
                  </a:cubicBezTo>
                  <a:cubicBezTo>
                    <a:pt x="114" y="0"/>
                    <a:pt x="98" y="18"/>
                    <a:pt x="81" y="0"/>
                  </a:cubicBezTo>
                  <a:cubicBezTo>
                    <a:pt x="81" y="1"/>
                    <a:pt x="82" y="5"/>
                    <a:pt x="75" y="7"/>
                  </a:cubicBezTo>
                  <a:cubicBezTo>
                    <a:pt x="71" y="9"/>
                    <a:pt x="58" y="14"/>
                    <a:pt x="47" y="20"/>
                  </a:cubicBezTo>
                  <a:cubicBezTo>
                    <a:pt x="35" y="25"/>
                    <a:pt x="23" y="31"/>
                    <a:pt x="18" y="35"/>
                  </a:cubicBezTo>
                  <a:cubicBezTo>
                    <a:pt x="8" y="43"/>
                    <a:pt x="0" y="67"/>
                    <a:pt x="7" y="77"/>
                  </a:cubicBezTo>
                  <a:cubicBezTo>
                    <a:pt x="58" y="100"/>
                    <a:pt x="136" y="109"/>
                    <a:pt x="199" y="77"/>
                  </a:cubicBezTo>
                  <a:cubicBezTo>
                    <a:pt x="204" y="69"/>
                    <a:pt x="195" y="49"/>
                    <a:pt x="19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310"/>
            <p:cNvSpPr/>
            <p:nvPr/>
          </p:nvSpPr>
          <p:spPr bwMode="auto">
            <a:xfrm>
              <a:off x="5654676" y="254001"/>
              <a:ext cx="177800" cy="176212"/>
            </a:xfrm>
            <a:custGeom>
              <a:avLst/>
              <a:gdLst>
                <a:gd name="T0" fmla="*/ 2 w 88"/>
                <a:gd name="T1" fmla="*/ 65 h 87"/>
                <a:gd name="T2" fmla="*/ 16 w 88"/>
                <a:gd name="T3" fmla="*/ 68 h 87"/>
                <a:gd name="T4" fmla="*/ 22 w 88"/>
                <a:gd name="T5" fmla="*/ 74 h 87"/>
                <a:gd name="T6" fmla="*/ 62 w 88"/>
                <a:gd name="T7" fmla="*/ 61 h 87"/>
                <a:gd name="T8" fmla="*/ 66 w 88"/>
                <a:gd name="T9" fmla="*/ 2 h 87"/>
                <a:gd name="T10" fmla="*/ 16 w 88"/>
                <a:gd name="T11" fmla="*/ 0 h 87"/>
                <a:gd name="T12" fmla="*/ 2 w 88"/>
                <a:gd name="T13" fmla="*/ 14 h 87"/>
                <a:gd name="T14" fmla="*/ 1 w 88"/>
                <a:gd name="T15" fmla="*/ 37 h 87"/>
                <a:gd name="T16" fmla="*/ 0 w 88"/>
                <a:gd name="T17" fmla="*/ 63 h 87"/>
                <a:gd name="T18" fmla="*/ 2 w 88"/>
                <a:gd name="T19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7">
                  <a:moveTo>
                    <a:pt x="2" y="65"/>
                  </a:moveTo>
                  <a:cubicBezTo>
                    <a:pt x="2" y="65"/>
                    <a:pt x="15" y="68"/>
                    <a:pt x="16" y="68"/>
                  </a:cubicBezTo>
                  <a:cubicBezTo>
                    <a:pt x="16" y="70"/>
                    <a:pt x="19" y="71"/>
                    <a:pt x="22" y="74"/>
                  </a:cubicBezTo>
                  <a:cubicBezTo>
                    <a:pt x="30" y="81"/>
                    <a:pt x="45" y="87"/>
                    <a:pt x="62" y="61"/>
                  </a:cubicBezTo>
                  <a:cubicBezTo>
                    <a:pt x="88" y="21"/>
                    <a:pt x="66" y="2"/>
                    <a:pt x="6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2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311"/>
            <p:cNvSpPr/>
            <p:nvPr/>
          </p:nvSpPr>
          <p:spPr bwMode="auto">
            <a:xfrm>
              <a:off x="5597526" y="152401"/>
              <a:ext cx="280988" cy="273050"/>
            </a:xfrm>
            <a:custGeom>
              <a:avLst/>
              <a:gdLst>
                <a:gd name="T0" fmla="*/ 15 w 140"/>
                <a:gd name="T1" fmla="*/ 100 h 136"/>
                <a:gd name="T2" fmla="*/ 44 w 140"/>
                <a:gd name="T3" fmla="*/ 40 h 136"/>
                <a:gd name="T4" fmla="*/ 119 w 140"/>
                <a:gd name="T5" fmla="*/ 90 h 136"/>
                <a:gd name="T6" fmla="*/ 119 w 140"/>
                <a:gd name="T7" fmla="*/ 91 h 136"/>
                <a:gd name="T8" fmla="*/ 91 w 140"/>
                <a:gd name="T9" fmla="*/ 112 h 136"/>
                <a:gd name="T10" fmla="*/ 91 w 140"/>
                <a:gd name="T11" fmla="*/ 84 h 136"/>
                <a:gd name="T12" fmla="*/ 49 w 140"/>
                <a:gd name="T13" fmla="*/ 60 h 136"/>
                <a:gd name="T14" fmla="*/ 46 w 140"/>
                <a:gd name="T15" fmla="*/ 120 h 136"/>
                <a:gd name="T16" fmla="*/ 15 w 140"/>
                <a:gd name="T17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36">
                  <a:moveTo>
                    <a:pt x="15" y="100"/>
                  </a:moveTo>
                  <a:cubicBezTo>
                    <a:pt x="35" y="110"/>
                    <a:pt x="0" y="38"/>
                    <a:pt x="44" y="40"/>
                  </a:cubicBezTo>
                  <a:cubicBezTo>
                    <a:pt x="140" y="0"/>
                    <a:pt x="87" y="121"/>
                    <a:pt x="119" y="90"/>
                  </a:cubicBezTo>
                  <a:cubicBezTo>
                    <a:pt x="119" y="90"/>
                    <a:pt x="119" y="91"/>
                    <a:pt x="119" y="91"/>
                  </a:cubicBezTo>
                  <a:cubicBezTo>
                    <a:pt x="123" y="102"/>
                    <a:pt x="104" y="129"/>
                    <a:pt x="91" y="112"/>
                  </a:cubicBezTo>
                  <a:cubicBezTo>
                    <a:pt x="91" y="112"/>
                    <a:pt x="106" y="56"/>
                    <a:pt x="91" y="84"/>
                  </a:cubicBezTo>
                  <a:cubicBezTo>
                    <a:pt x="81" y="68"/>
                    <a:pt x="57" y="65"/>
                    <a:pt x="49" y="60"/>
                  </a:cubicBezTo>
                  <a:cubicBezTo>
                    <a:pt x="34" y="63"/>
                    <a:pt x="25" y="94"/>
                    <a:pt x="46" y="120"/>
                  </a:cubicBezTo>
                  <a:cubicBezTo>
                    <a:pt x="25" y="136"/>
                    <a:pt x="10" y="111"/>
                    <a:pt x="15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Freeform 312"/>
            <p:cNvSpPr/>
            <p:nvPr/>
          </p:nvSpPr>
          <p:spPr bwMode="auto">
            <a:xfrm>
              <a:off x="10520364" y="6489701"/>
              <a:ext cx="344488" cy="322262"/>
            </a:xfrm>
            <a:custGeom>
              <a:avLst/>
              <a:gdLst>
                <a:gd name="T0" fmla="*/ 165 w 171"/>
                <a:gd name="T1" fmla="*/ 66 h 160"/>
                <a:gd name="T2" fmla="*/ 153 w 171"/>
                <a:gd name="T3" fmla="*/ 66 h 160"/>
                <a:gd name="T4" fmla="*/ 153 w 171"/>
                <a:gd name="T5" fmla="*/ 51 h 160"/>
                <a:gd name="T6" fmla="*/ 165 w 171"/>
                <a:gd name="T7" fmla="*/ 51 h 160"/>
                <a:gd name="T8" fmla="*/ 165 w 171"/>
                <a:gd name="T9" fmla="*/ 40 h 160"/>
                <a:gd name="T10" fmla="*/ 170 w 171"/>
                <a:gd name="T11" fmla="*/ 40 h 160"/>
                <a:gd name="T12" fmla="*/ 170 w 171"/>
                <a:gd name="T13" fmla="*/ 31 h 160"/>
                <a:gd name="T14" fmla="*/ 134 w 171"/>
                <a:gd name="T15" fmla="*/ 0 h 160"/>
                <a:gd name="T16" fmla="*/ 126 w 171"/>
                <a:gd name="T17" fmla="*/ 0 h 160"/>
                <a:gd name="T18" fmla="*/ 86 w 171"/>
                <a:gd name="T19" fmla="*/ 20 h 160"/>
                <a:gd name="T20" fmla="*/ 46 w 171"/>
                <a:gd name="T21" fmla="*/ 0 h 160"/>
                <a:gd name="T22" fmla="*/ 39 w 171"/>
                <a:gd name="T23" fmla="*/ 0 h 160"/>
                <a:gd name="T24" fmla="*/ 0 w 171"/>
                <a:gd name="T25" fmla="*/ 46 h 160"/>
                <a:gd name="T26" fmla="*/ 0 w 171"/>
                <a:gd name="T27" fmla="*/ 55 h 160"/>
                <a:gd name="T28" fmla="*/ 86 w 171"/>
                <a:gd name="T29" fmla="*/ 160 h 160"/>
                <a:gd name="T30" fmla="*/ 165 w 171"/>
                <a:gd name="T31" fmla="*/ 82 h 160"/>
                <a:gd name="T32" fmla="*/ 165 w 171"/>
                <a:gd name="T33" fmla="*/ 6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60">
                  <a:moveTo>
                    <a:pt x="165" y="66"/>
                  </a:moveTo>
                  <a:cubicBezTo>
                    <a:pt x="153" y="66"/>
                    <a:pt x="153" y="66"/>
                    <a:pt x="153" y="66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1" y="39"/>
                    <a:pt x="170" y="33"/>
                    <a:pt x="170" y="31"/>
                  </a:cubicBezTo>
                  <a:cubicBezTo>
                    <a:pt x="163" y="12"/>
                    <a:pt x="148" y="1"/>
                    <a:pt x="134" y="0"/>
                  </a:cubicBezTo>
                  <a:cubicBezTo>
                    <a:pt x="131" y="0"/>
                    <a:pt x="128" y="0"/>
                    <a:pt x="126" y="0"/>
                  </a:cubicBezTo>
                  <a:cubicBezTo>
                    <a:pt x="106" y="0"/>
                    <a:pt x="97" y="8"/>
                    <a:pt x="86" y="20"/>
                  </a:cubicBezTo>
                  <a:cubicBezTo>
                    <a:pt x="75" y="8"/>
                    <a:pt x="66" y="0"/>
                    <a:pt x="46" y="0"/>
                  </a:cubicBezTo>
                  <a:cubicBezTo>
                    <a:pt x="44" y="0"/>
                    <a:pt x="41" y="0"/>
                    <a:pt x="39" y="0"/>
                  </a:cubicBezTo>
                  <a:cubicBezTo>
                    <a:pt x="22" y="2"/>
                    <a:pt x="2" y="17"/>
                    <a:pt x="0" y="4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83"/>
                    <a:pt x="23" y="117"/>
                    <a:pt x="86" y="160"/>
                  </a:cubicBezTo>
                  <a:cubicBezTo>
                    <a:pt x="130" y="130"/>
                    <a:pt x="154" y="105"/>
                    <a:pt x="165" y="82"/>
                  </a:cubicBezTo>
                  <a:lnTo>
                    <a:pt x="165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4" name="Freeform 313"/>
            <p:cNvSpPr/>
            <p:nvPr/>
          </p:nvSpPr>
          <p:spPr bwMode="auto">
            <a:xfrm>
              <a:off x="1279526" y="5934076"/>
              <a:ext cx="334963" cy="280987"/>
            </a:xfrm>
            <a:custGeom>
              <a:avLst/>
              <a:gdLst>
                <a:gd name="T0" fmla="*/ 210 w 211"/>
                <a:gd name="T1" fmla="*/ 42 h 177"/>
                <a:gd name="T2" fmla="*/ 211 w 211"/>
                <a:gd name="T3" fmla="*/ 9 h 177"/>
                <a:gd name="T4" fmla="*/ 87 w 211"/>
                <a:gd name="T5" fmla="*/ 18 h 177"/>
                <a:gd name="T6" fmla="*/ 77 w 211"/>
                <a:gd name="T7" fmla="*/ 0 h 177"/>
                <a:gd name="T8" fmla="*/ 9 w 211"/>
                <a:gd name="T9" fmla="*/ 4 h 177"/>
                <a:gd name="T10" fmla="*/ 0 w 211"/>
                <a:gd name="T11" fmla="*/ 24 h 177"/>
                <a:gd name="T12" fmla="*/ 5 w 211"/>
                <a:gd name="T13" fmla="*/ 177 h 177"/>
                <a:gd name="T14" fmla="*/ 49 w 211"/>
                <a:gd name="T15" fmla="*/ 57 h 177"/>
                <a:gd name="T16" fmla="*/ 210 w 211"/>
                <a:gd name="T17" fmla="*/ 4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77">
                  <a:moveTo>
                    <a:pt x="210" y="42"/>
                  </a:moveTo>
                  <a:lnTo>
                    <a:pt x="211" y="9"/>
                  </a:lnTo>
                  <a:lnTo>
                    <a:pt x="87" y="18"/>
                  </a:lnTo>
                  <a:lnTo>
                    <a:pt x="77" y="0"/>
                  </a:lnTo>
                  <a:lnTo>
                    <a:pt x="9" y="4"/>
                  </a:lnTo>
                  <a:lnTo>
                    <a:pt x="0" y="24"/>
                  </a:lnTo>
                  <a:lnTo>
                    <a:pt x="5" y="177"/>
                  </a:lnTo>
                  <a:lnTo>
                    <a:pt x="49" y="57"/>
                  </a:lnTo>
                  <a:lnTo>
                    <a:pt x="21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5" name="Freeform 314"/>
            <p:cNvSpPr/>
            <p:nvPr/>
          </p:nvSpPr>
          <p:spPr bwMode="auto">
            <a:xfrm>
              <a:off x="1293814" y="6002338"/>
              <a:ext cx="376238" cy="212725"/>
            </a:xfrm>
            <a:custGeom>
              <a:avLst/>
              <a:gdLst>
                <a:gd name="T0" fmla="*/ 43 w 237"/>
                <a:gd name="T1" fmla="*/ 18 h 134"/>
                <a:gd name="T2" fmla="*/ 237 w 237"/>
                <a:gd name="T3" fmla="*/ 0 h 134"/>
                <a:gd name="T4" fmla="*/ 196 w 237"/>
                <a:gd name="T5" fmla="*/ 118 h 134"/>
                <a:gd name="T6" fmla="*/ 0 w 237"/>
                <a:gd name="T7" fmla="*/ 134 h 134"/>
                <a:gd name="T8" fmla="*/ 43 w 237"/>
                <a:gd name="T9" fmla="*/ 1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34">
                  <a:moveTo>
                    <a:pt x="43" y="18"/>
                  </a:moveTo>
                  <a:lnTo>
                    <a:pt x="237" y="0"/>
                  </a:lnTo>
                  <a:lnTo>
                    <a:pt x="196" y="118"/>
                  </a:lnTo>
                  <a:lnTo>
                    <a:pt x="0" y="134"/>
                  </a:lnTo>
                  <a:lnTo>
                    <a:pt x="4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6" name="Freeform 315"/>
            <p:cNvSpPr>
              <a:spLocks noEditPoints="1"/>
            </p:cNvSpPr>
            <p:nvPr/>
          </p:nvSpPr>
          <p:spPr bwMode="auto">
            <a:xfrm>
              <a:off x="1990726" y="6548438"/>
              <a:ext cx="395288" cy="231775"/>
            </a:xfrm>
            <a:custGeom>
              <a:avLst/>
              <a:gdLst>
                <a:gd name="T0" fmla="*/ 167 w 196"/>
                <a:gd name="T1" fmla="*/ 32 h 115"/>
                <a:gd name="T2" fmla="*/ 162 w 196"/>
                <a:gd name="T3" fmla="*/ 33 h 115"/>
                <a:gd name="T4" fmla="*/ 121 w 196"/>
                <a:gd name="T5" fmla="*/ 3 h 115"/>
                <a:gd name="T6" fmla="*/ 105 w 196"/>
                <a:gd name="T7" fmla="*/ 6 h 115"/>
                <a:gd name="T8" fmla="*/ 89 w 196"/>
                <a:gd name="T9" fmla="*/ 0 h 115"/>
                <a:gd name="T10" fmla="*/ 61 w 196"/>
                <a:gd name="T11" fmla="*/ 23 h 115"/>
                <a:gd name="T12" fmla="*/ 56 w 196"/>
                <a:gd name="T13" fmla="*/ 23 h 115"/>
                <a:gd name="T14" fmla="*/ 31 w 196"/>
                <a:gd name="T15" fmla="*/ 43 h 115"/>
                <a:gd name="T16" fmla="*/ 26 w 196"/>
                <a:gd name="T17" fmla="*/ 42 h 115"/>
                <a:gd name="T18" fmla="*/ 0 w 196"/>
                <a:gd name="T19" fmla="*/ 71 h 115"/>
                <a:gd name="T20" fmla="*/ 26 w 196"/>
                <a:gd name="T21" fmla="*/ 100 h 115"/>
                <a:gd name="T22" fmla="*/ 31 w 196"/>
                <a:gd name="T23" fmla="*/ 99 h 115"/>
                <a:gd name="T24" fmla="*/ 27 w 196"/>
                <a:gd name="T25" fmla="*/ 89 h 115"/>
                <a:gd name="T26" fmla="*/ 48 w 196"/>
                <a:gd name="T27" fmla="*/ 102 h 115"/>
                <a:gd name="T28" fmla="*/ 64 w 196"/>
                <a:gd name="T29" fmla="*/ 95 h 115"/>
                <a:gd name="T30" fmla="*/ 89 w 196"/>
                <a:gd name="T31" fmla="*/ 111 h 115"/>
                <a:gd name="T32" fmla="*/ 107 w 196"/>
                <a:gd name="T33" fmla="*/ 104 h 115"/>
                <a:gd name="T34" fmla="*/ 129 w 196"/>
                <a:gd name="T35" fmla="*/ 115 h 115"/>
                <a:gd name="T36" fmla="*/ 156 w 196"/>
                <a:gd name="T37" fmla="*/ 93 h 115"/>
                <a:gd name="T38" fmla="*/ 167 w 196"/>
                <a:gd name="T39" fmla="*/ 96 h 115"/>
                <a:gd name="T40" fmla="*/ 196 w 196"/>
                <a:gd name="T41" fmla="*/ 64 h 115"/>
                <a:gd name="T42" fmla="*/ 167 w 196"/>
                <a:gd name="T43" fmla="*/ 32 h 115"/>
                <a:gd name="T44" fmla="*/ 106 w 196"/>
                <a:gd name="T45" fmla="*/ 64 h 115"/>
                <a:gd name="T46" fmla="*/ 106 w 196"/>
                <a:gd name="T47" fmla="*/ 89 h 115"/>
                <a:gd name="T48" fmla="*/ 87 w 196"/>
                <a:gd name="T49" fmla="*/ 89 h 115"/>
                <a:gd name="T50" fmla="*/ 87 w 196"/>
                <a:gd name="T51" fmla="*/ 64 h 115"/>
                <a:gd name="T52" fmla="*/ 72 w 196"/>
                <a:gd name="T53" fmla="*/ 64 h 115"/>
                <a:gd name="T54" fmla="*/ 97 w 196"/>
                <a:gd name="T55" fmla="*/ 31 h 115"/>
                <a:gd name="T56" fmla="*/ 121 w 196"/>
                <a:gd name="T57" fmla="*/ 64 h 115"/>
                <a:gd name="T58" fmla="*/ 106 w 196"/>
                <a:gd name="T59" fmla="*/ 6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115">
                  <a:moveTo>
                    <a:pt x="167" y="32"/>
                  </a:moveTo>
                  <a:cubicBezTo>
                    <a:pt x="165" y="32"/>
                    <a:pt x="164" y="32"/>
                    <a:pt x="162" y="33"/>
                  </a:cubicBezTo>
                  <a:cubicBezTo>
                    <a:pt x="155" y="15"/>
                    <a:pt x="139" y="3"/>
                    <a:pt x="121" y="3"/>
                  </a:cubicBezTo>
                  <a:cubicBezTo>
                    <a:pt x="115" y="3"/>
                    <a:pt x="110" y="4"/>
                    <a:pt x="105" y="6"/>
                  </a:cubicBezTo>
                  <a:cubicBezTo>
                    <a:pt x="101" y="2"/>
                    <a:pt x="95" y="0"/>
                    <a:pt x="89" y="0"/>
                  </a:cubicBezTo>
                  <a:cubicBezTo>
                    <a:pt x="76" y="0"/>
                    <a:pt x="65" y="10"/>
                    <a:pt x="61" y="23"/>
                  </a:cubicBezTo>
                  <a:cubicBezTo>
                    <a:pt x="60" y="23"/>
                    <a:pt x="58" y="23"/>
                    <a:pt x="56" y="23"/>
                  </a:cubicBezTo>
                  <a:cubicBezTo>
                    <a:pt x="44" y="23"/>
                    <a:pt x="34" y="31"/>
                    <a:pt x="31" y="43"/>
                  </a:cubicBezTo>
                  <a:cubicBezTo>
                    <a:pt x="29" y="43"/>
                    <a:pt x="28" y="42"/>
                    <a:pt x="26" y="42"/>
                  </a:cubicBezTo>
                  <a:cubicBezTo>
                    <a:pt x="11" y="42"/>
                    <a:pt x="0" y="55"/>
                    <a:pt x="0" y="71"/>
                  </a:cubicBezTo>
                  <a:cubicBezTo>
                    <a:pt x="0" y="87"/>
                    <a:pt x="11" y="100"/>
                    <a:pt x="26" y="100"/>
                  </a:cubicBezTo>
                  <a:cubicBezTo>
                    <a:pt x="28" y="100"/>
                    <a:pt x="29" y="99"/>
                    <a:pt x="31" y="99"/>
                  </a:cubicBezTo>
                  <a:cubicBezTo>
                    <a:pt x="29" y="96"/>
                    <a:pt x="27" y="93"/>
                    <a:pt x="27" y="89"/>
                  </a:cubicBezTo>
                  <a:cubicBezTo>
                    <a:pt x="31" y="97"/>
                    <a:pt x="39" y="102"/>
                    <a:pt x="48" y="102"/>
                  </a:cubicBezTo>
                  <a:cubicBezTo>
                    <a:pt x="54" y="102"/>
                    <a:pt x="60" y="99"/>
                    <a:pt x="64" y="95"/>
                  </a:cubicBezTo>
                  <a:cubicBezTo>
                    <a:pt x="69" y="104"/>
                    <a:pt x="78" y="111"/>
                    <a:pt x="89" y="111"/>
                  </a:cubicBezTo>
                  <a:cubicBezTo>
                    <a:pt x="96" y="111"/>
                    <a:pt x="102" y="108"/>
                    <a:pt x="107" y="104"/>
                  </a:cubicBezTo>
                  <a:cubicBezTo>
                    <a:pt x="112" y="110"/>
                    <a:pt x="120" y="115"/>
                    <a:pt x="129" y="115"/>
                  </a:cubicBezTo>
                  <a:cubicBezTo>
                    <a:pt x="141" y="115"/>
                    <a:pt x="152" y="106"/>
                    <a:pt x="156" y="93"/>
                  </a:cubicBezTo>
                  <a:cubicBezTo>
                    <a:pt x="159" y="95"/>
                    <a:pt x="163" y="96"/>
                    <a:pt x="167" y="96"/>
                  </a:cubicBezTo>
                  <a:cubicBezTo>
                    <a:pt x="183" y="96"/>
                    <a:pt x="196" y="81"/>
                    <a:pt x="196" y="64"/>
                  </a:cubicBezTo>
                  <a:cubicBezTo>
                    <a:pt x="196" y="46"/>
                    <a:pt x="183" y="32"/>
                    <a:pt x="167" y="32"/>
                  </a:cubicBezTo>
                  <a:close/>
                  <a:moveTo>
                    <a:pt x="106" y="64"/>
                  </a:moveTo>
                  <a:cubicBezTo>
                    <a:pt x="106" y="89"/>
                    <a:pt x="106" y="89"/>
                    <a:pt x="106" y="89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121" y="64"/>
                    <a:pt x="121" y="64"/>
                    <a:pt x="121" y="64"/>
                  </a:cubicBezTo>
                  <a:lnTo>
                    <a:pt x="106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Freeform 316"/>
            <p:cNvSpPr/>
            <p:nvPr/>
          </p:nvSpPr>
          <p:spPr bwMode="auto">
            <a:xfrm>
              <a:off x="11231564" y="5965826"/>
              <a:ext cx="392113" cy="228600"/>
            </a:xfrm>
            <a:custGeom>
              <a:avLst/>
              <a:gdLst>
                <a:gd name="T0" fmla="*/ 167 w 195"/>
                <a:gd name="T1" fmla="*/ 31 h 113"/>
                <a:gd name="T2" fmla="*/ 162 w 195"/>
                <a:gd name="T3" fmla="*/ 32 h 113"/>
                <a:gd name="T4" fmla="*/ 121 w 195"/>
                <a:gd name="T5" fmla="*/ 3 h 113"/>
                <a:gd name="T6" fmla="*/ 105 w 195"/>
                <a:gd name="T7" fmla="*/ 6 h 113"/>
                <a:gd name="T8" fmla="*/ 89 w 195"/>
                <a:gd name="T9" fmla="*/ 0 h 113"/>
                <a:gd name="T10" fmla="*/ 61 w 195"/>
                <a:gd name="T11" fmla="*/ 23 h 113"/>
                <a:gd name="T12" fmla="*/ 56 w 195"/>
                <a:gd name="T13" fmla="*/ 22 h 113"/>
                <a:gd name="T14" fmla="*/ 31 w 195"/>
                <a:gd name="T15" fmla="*/ 42 h 113"/>
                <a:gd name="T16" fmla="*/ 26 w 195"/>
                <a:gd name="T17" fmla="*/ 41 h 113"/>
                <a:gd name="T18" fmla="*/ 0 w 195"/>
                <a:gd name="T19" fmla="*/ 70 h 113"/>
                <a:gd name="T20" fmla="*/ 26 w 195"/>
                <a:gd name="T21" fmla="*/ 98 h 113"/>
                <a:gd name="T22" fmla="*/ 30 w 195"/>
                <a:gd name="T23" fmla="*/ 97 h 113"/>
                <a:gd name="T24" fmla="*/ 27 w 195"/>
                <a:gd name="T25" fmla="*/ 87 h 113"/>
                <a:gd name="T26" fmla="*/ 48 w 195"/>
                <a:gd name="T27" fmla="*/ 100 h 113"/>
                <a:gd name="T28" fmla="*/ 64 w 195"/>
                <a:gd name="T29" fmla="*/ 93 h 113"/>
                <a:gd name="T30" fmla="*/ 89 w 195"/>
                <a:gd name="T31" fmla="*/ 109 h 113"/>
                <a:gd name="T32" fmla="*/ 107 w 195"/>
                <a:gd name="T33" fmla="*/ 101 h 113"/>
                <a:gd name="T34" fmla="*/ 128 w 195"/>
                <a:gd name="T35" fmla="*/ 113 h 113"/>
                <a:gd name="T36" fmla="*/ 155 w 195"/>
                <a:gd name="T37" fmla="*/ 91 h 113"/>
                <a:gd name="T38" fmla="*/ 167 w 195"/>
                <a:gd name="T39" fmla="*/ 94 h 113"/>
                <a:gd name="T40" fmla="*/ 195 w 195"/>
                <a:gd name="T41" fmla="*/ 62 h 113"/>
                <a:gd name="T42" fmla="*/ 167 w 195"/>
                <a:gd name="T43" fmla="*/ 3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5" h="113">
                  <a:moveTo>
                    <a:pt x="167" y="31"/>
                  </a:moveTo>
                  <a:cubicBezTo>
                    <a:pt x="165" y="31"/>
                    <a:pt x="163" y="31"/>
                    <a:pt x="162" y="32"/>
                  </a:cubicBezTo>
                  <a:cubicBezTo>
                    <a:pt x="155" y="15"/>
                    <a:pt x="139" y="3"/>
                    <a:pt x="121" y="3"/>
                  </a:cubicBezTo>
                  <a:cubicBezTo>
                    <a:pt x="115" y="3"/>
                    <a:pt x="110" y="4"/>
                    <a:pt x="105" y="6"/>
                  </a:cubicBezTo>
                  <a:cubicBezTo>
                    <a:pt x="101" y="2"/>
                    <a:pt x="95" y="0"/>
                    <a:pt x="89" y="0"/>
                  </a:cubicBezTo>
                  <a:cubicBezTo>
                    <a:pt x="75" y="0"/>
                    <a:pt x="65" y="10"/>
                    <a:pt x="61" y="23"/>
                  </a:cubicBezTo>
                  <a:cubicBezTo>
                    <a:pt x="59" y="22"/>
                    <a:pt x="58" y="22"/>
                    <a:pt x="56" y="22"/>
                  </a:cubicBezTo>
                  <a:cubicBezTo>
                    <a:pt x="44" y="22"/>
                    <a:pt x="34" y="31"/>
                    <a:pt x="31" y="42"/>
                  </a:cubicBezTo>
                  <a:cubicBezTo>
                    <a:pt x="29" y="42"/>
                    <a:pt x="27" y="41"/>
                    <a:pt x="26" y="41"/>
                  </a:cubicBezTo>
                  <a:cubicBezTo>
                    <a:pt x="11" y="41"/>
                    <a:pt x="0" y="54"/>
                    <a:pt x="0" y="70"/>
                  </a:cubicBezTo>
                  <a:cubicBezTo>
                    <a:pt x="0" y="85"/>
                    <a:pt x="11" y="98"/>
                    <a:pt x="26" y="98"/>
                  </a:cubicBezTo>
                  <a:cubicBezTo>
                    <a:pt x="27" y="98"/>
                    <a:pt x="29" y="97"/>
                    <a:pt x="30" y="97"/>
                  </a:cubicBezTo>
                  <a:cubicBezTo>
                    <a:pt x="29" y="94"/>
                    <a:pt x="27" y="91"/>
                    <a:pt x="27" y="87"/>
                  </a:cubicBezTo>
                  <a:cubicBezTo>
                    <a:pt x="31" y="95"/>
                    <a:pt x="39" y="100"/>
                    <a:pt x="48" y="100"/>
                  </a:cubicBezTo>
                  <a:cubicBezTo>
                    <a:pt x="54" y="100"/>
                    <a:pt x="60" y="97"/>
                    <a:pt x="64" y="93"/>
                  </a:cubicBezTo>
                  <a:cubicBezTo>
                    <a:pt x="69" y="102"/>
                    <a:pt x="78" y="109"/>
                    <a:pt x="89" y="109"/>
                  </a:cubicBezTo>
                  <a:cubicBezTo>
                    <a:pt x="96" y="109"/>
                    <a:pt x="102" y="106"/>
                    <a:pt x="107" y="101"/>
                  </a:cubicBezTo>
                  <a:cubicBezTo>
                    <a:pt x="112" y="108"/>
                    <a:pt x="120" y="113"/>
                    <a:pt x="128" y="113"/>
                  </a:cubicBezTo>
                  <a:cubicBezTo>
                    <a:pt x="141" y="113"/>
                    <a:pt x="152" y="104"/>
                    <a:pt x="155" y="91"/>
                  </a:cubicBezTo>
                  <a:cubicBezTo>
                    <a:pt x="159" y="93"/>
                    <a:pt x="163" y="94"/>
                    <a:pt x="167" y="94"/>
                  </a:cubicBezTo>
                  <a:cubicBezTo>
                    <a:pt x="183" y="94"/>
                    <a:pt x="195" y="80"/>
                    <a:pt x="195" y="62"/>
                  </a:cubicBezTo>
                  <a:cubicBezTo>
                    <a:pt x="195" y="45"/>
                    <a:pt x="183" y="31"/>
                    <a:pt x="167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Freeform 317"/>
            <p:cNvSpPr>
              <a:spLocks noEditPoints="1"/>
            </p:cNvSpPr>
            <p:nvPr/>
          </p:nvSpPr>
          <p:spPr bwMode="auto">
            <a:xfrm>
              <a:off x="2701926" y="6540501"/>
              <a:ext cx="392113" cy="230187"/>
            </a:xfrm>
            <a:custGeom>
              <a:avLst/>
              <a:gdLst>
                <a:gd name="T0" fmla="*/ 166 w 195"/>
                <a:gd name="T1" fmla="*/ 32 h 115"/>
                <a:gd name="T2" fmla="*/ 162 w 195"/>
                <a:gd name="T3" fmla="*/ 33 h 115"/>
                <a:gd name="T4" fmla="*/ 121 w 195"/>
                <a:gd name="T5" fmla="*/ 3 h 115"/>
                <a:gd name="T6" fmla="*/ 105 w 195"/>
                <a:gd name="T7" fmla="*/ 6 h 115"/>
                <a:gd name="T8" fmla="*/ 89 w 195"/>
                <a:gd name="T9" fmla="*/ 0 h 115"/>
                <a:gd name="T10" fmla="*/ 61 w 195"/>
                <a:gd name="T11" fmla="*/ 24 h 115"/>
                <a:gd name="T12" fmla="*/ 56 w 195"/>
                <a:gd name="T13" fmla="*/ 23 h 115"/>
                <a:gd name="T14" fmla="*/ 31 w 195"/>
                <a:gd name="T15" fmla="*/ 43 h 115"/>
                <a:gd name="T16" fmla="*/ 26 w 195"/>
                <a:gd name="T17" fmla="*/ 43 h 115"/>
                <a:gd name="T18" fmla="*/ 0 w 195"/>
                <a:gd name="T19" fmla="*/ 71 h 115"/>
                <a:gd name="T20" fmla="*/ 26 w 195"/>
                <a:gd name="T21" fmla="*/ 100 h 115"/>
                <a:gd name="T22" fmla="*/ 31 w 195"/>
                <a:gd name="T23" fmla="*/ 99 h 115"/>
                <a:gd name="T24" fmla="*/ 27 w 195"/>
                <a:gd name="T25" fmla="*/ 89 h 115"/>
                <a:gd name="T26" fmla="*/ 48 w 195"/>
                <a:gd name="T27" fmla="*/ 102 h 115"/>
                <a:gd name="T28" fmla="*/ 64 w 195"/>
                <a:gd name="T29" fmla="*/ 95 h 115"/>
                <a:gd name="T30" fmla="*/ 89 w 195"/>
                <a:gd name="T31" fmla="*/ 111 h 115"/>
                <a:gd name="T32" fmla="*/ 107 w 195"/>
                <a:gd name="T33" fmla="*/ 104 h 115"/>
                <a:gd name="T34" fmla="*/ 128 w 195"/>
                <a:gd name="T35" fmla="*/ 115 h 115"/>
                <a:gd name="T36" fmla="*/ 155 w 195"/>
                <a:gd name="T37" fmla="*/ 93 h 115"/>
                <a:gd name="T38" fmla="*/ 166 w 195"/>
                <a:gd name="T39" fmla="*/ 96 h 115"/>
                <a:gd name="T40" fmla="*/ 195 w 195"/>
                <a:gd name="T41" fmla="*/ 64 h 115"/>
                <a:gd name="T42" fmla="*/ 166 w 195"/>
                <a:gd name="T43" fmla="*/ 32 h 115"/>
                <a:gd name="T44" fmla="*/ 88 w 195"/>
                <a:gd name="T45" fmla="*/ 61 h 115"/>
                <a:gd name="T46" fmla="*/ 88 w 195"/>
                <a:gd name="T47" fmla="*/ 36 h 115"/>
                <a:gd name="T48" fmla="*/ 107 w 195"/>
                <a:gd name="T49" fmla="*/ 36 h 115"/>
                <a:gd name="T50" fmla="*/ 107 w 195"/>
                <a:gd name="T51" fmla="*/ 61 h 115"/>
                <a:gd name="T52" fmla="*/ 122 w 195"/>
                <a:gd name="T53" fmla="*/ 61 h 115"/>
                <a:gd name="T54" fmla="*/ 97 w 195"/>
                <a:gd name="T55" fmla="*/ 94 h 115"/>
                <a:gd name="T56" fmla="*/ 73 w 195"/>
                <a:gd name="T57" fmla="*/ 61 h 115"/>
                <a:gd name="T58" fmla="*/ 88 w 195"/>
                <a:gd name="T59" fmla="*/ 6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115">
                  <a:moveTo>
                    <a:pt x="166" y="32"/>
                  </a:moveTo>
                  <a:cubicBezTo>
                    <a:pt x="165" y="32"/>
                    <a:pt x="163" y="32"/>
                    <a:pt x="162" y="33"/>
                  </a:cubicBezTo>
                  <a:cubicBezTo>
                    <a:pt x="155" y="15"/>
                    <a:pt x="139" y="3"/>
                    <a:pt x="121" y="3"/>
                  </a:cubicBezTo>
                  <a:cubicBezTo>
                    <a:pt x="115" y="3"/>
                    <a:pt x="110" y="4"/>
                    <a:pt x="105" y="6"/>
                  </a:cubicBezTo>
                  <a:cubicBezTo>
                    <a:pt x="100" y="3"/>
                    <a:pt x="95" y="0"/>
                    <a:pt x="89" y="0"/>
                  </a:cubicBezTo>
                  <a:cubicBezTo>
                    <a:pt x="76" y="0"/>
                    <a:pt x="65" y="10"/>
                    <a:pt x="61" y="24"/>
                  </a:cubicBezTo>
                  <a:cubicBezTo>
                    <a:pt x="60" y="23"/>
                    <a:pt x="58" y="23"/>
                    <a:pt x="56" y="23"/>
                  </a:cubicBezTo>
                  <a:cubicBezTo>
                    <a:pt x="44" y="23"/>
                    <a:pt x="34" y="31"/>
                    <a:pt x="31" y="43"/>
                  </a:cubicBezTo>
                  <a:cubicBezTo>
                    <a:pt x="29" y="43"/>
                    <a:pt x="28" y="43"/>
                    <a:pt x="26" y="43"/>
                  </a:cubicBezTo>
                  <a:cubicBezTo>
                    <a:pt x="12" y="43"/>
                    <a:pt x="0" y="55"/>
                    <a:pt x="0" y="71"/>
                  </a:cubicBezTo>
                  <a:cubicBezTo>
                    <a:pt x="0" y="87"/>
                    <a:pt x="12" y="100"/>
                    <a:pt x="26" y="100"/>
                  </a:cubicBezTo>
                  <a:cubicBezTo>
                    <a:pt x="28" y="100"/>
                    <a:pt x="29" y="99"/>
                    <a:pt x="31" y="99"/>
                  </a:cubicBezTo>
                  <a:cubicBezTo>
                    <a:pt x="29" y="96"/>
                    <a:pt x="28" y="93"/>
                    <a:pt x="27" y="89"/>
                  </a:cubicBezTo>
                  <a:cubicBezTo>
                    <a:pt x="31" y="97"/>
                    <a:pt x="39" y="102"/>
                    <a:pt x="48" y="102"/>
                  </a:cubicBezTo>
                  <a:cubicBezTo>
                    <a:pt x="54" y="102"/>
                    <a:pt x="60" y="99"/>
                    <a:pt x="64" y="95"/>
                  </a:cubicBezTo>
                  <a:cubicBezTo>
                    <a:pt x="69" y="105"/>
                    <a:pt x="78" y="111"/>
                    <a:pt x="89" y="111"/>
                  </a:cubicBezTo>
                  <a:cubicBezTo>
                    <a:pt x="96" y="111"/>
                    <a:pt x="102" y="108"/>
                    <a:pt x="107" y="104"/>
                  </a:cubicBezTo>
                  <a:cubicBezTo>
                    <a:pt x="112" y="111"/>
                    <a:pt x="120" y="115"/>
                    <a:pt x="128" y="115"/>
                  </a:cubicBezTo>
                  <a:cubicBezTo>
                    <a:pt x="141" y="115"/>
                    <a:pt x="151" y="106"/>
                    <a:pt x="155" y="93"/>
                  </a:cubicBezTo>
                  <a:cubicBezTo>
                    <a:pt x="159" y="95"/>
                    <a:pt x="162" y="96"/>
                    <a:pt x="166" y="96"/>
                  </a:cubicBezTo>
                  <a:cubicBezTo>
                    <a:pt x="182" y="96"/>
                    <a:pt x="195" y="81"/>
                    <a:pt x="195" y="64"/>
                  </a:cubicBezTo>
                  <a:cubicBezTo>
                    <a:pt x="195" y="46"/>
                    <a:pt x="182" y="32"/>
                    <a:pt x="166" y="32"/>
                  </a:cubicBezTo>
                  <a:close/>
                  <a:moveTo>
                    <a:pt x="88" y="61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73" y="61"/>
                    <a:pt x="73" y="61"/>
                    <a:pt x="73" y="61"/>
                  </a:cubicBezTo>
                  <a:lnTo>
                    <a:pt x="8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Freeform 318"/>
            <p:cNvSpPr/>
            <p:nvPr/>
          </p:nvSpPr>
          <p:spPr bwMode="auto">
            <a:xfrm>
              <a:off x="3411539" y="6526213"/>
              <a:ext cx="395288" cy="276225"/>
            </a:xfrm>
            <a:custGeom>
              <a:avLst/>
              <a:gdLst>
                <a:gd name="T0" fmla="*/ 167 w 196"/>
                <a:gd name="T1" fmla="*/ 28 h 137"/>
                <a:gd name="T2" fmla="*/ 162 w 196"/>
                <a:gd name="T3" fmla="*/ 28 h 137"/>
                <a:gd name="T4" fmla="*/ 121 w 196"/>
                <a:gd name="T5" fmla="*/ 3 h 137"/>
                <a:gd name="T6" fmla="*/ 106 w 196"/>
                <a:gd name="T7" fmla="*/ 5 h 137"/>
                <a:gd name="T8" fmla="*/ 89 w 196"/>
                <a:gd name="T9" fmla="*/ 0 h 137"/>
                <a:gd name="T10" fmla="*/ 62 w 196"/>
                <a:gd name="T11" fmla="*/ 20 h 137"/>
                <a:gd name="T12" fmla="*/ 56 w 196"/>
                <a:gd name="T13" fmla="*/ 20 h 137"/>
                <a:gd name="T14" fmla="*/ 31 w 196"/>
                <a:gd name="T15" fmla="*/ 37 h 137"/>
                <a:gd name="T16" fmla="*/ 26 w 196"/>
                <a:gd name="T17" fmla="*/ 37 h 137"/>
                <a:gd name="T18" fmla="*/ 0 w 196"/>
                <a:gd name="T19" fmla="*/ 62 h 137"/>
                <a:gd name="T20" fmla="*/ 26 w 196"/>
                <a:gd name="T21" fmla="*/ 87 h 137"/>
                <a:gd name="T22" fmla="*/ 31 w 196"/>
                <a:gd name="T23" fmla="*/ 87 h 137"/>
                <a:gd name="T24" fmla="*/ 27 w 196"/>
                <a:gd name="T25" fmla="*/ 78 h 137"/>
                <a:gd name="T26" fmla="*/ 47 w 196"/>
                <a:gd name="T27" fmla="*/ 89 h 137"/>
                <a:gd name="T28" fmla="*/ 36 w 196"/>
                <a:gd name="T29" fmla="*/ 125 h 137"/>
                <a:gd name="T30" fmla="*/ 63 w 196"/>
                <a:gd name="T31" fmla="*/ 84 h 137"/>
                <a:gd name="T32" fmla="*/ 64 w 196"/>
                <a:gd name="T33" fmla="*/ 83 h 137"/>
                <a:gd name="T34" fmla="*/ 77 w 196"/>
                <a:gd name="T35" fmla="*/ 94 h 137"/>
                <a:gd name="T36" fmla="*/ 64 w 196"/>
                <a:gd name="T37" fmla="*/ 137 h 137"/>
                <a:gd name="T38" fmla="*/ 90 w 196"/>
                <a:gd name="T39" fmla="*/ 97 h 137"/>
                <a:gd name="T40" fmla="*/ 107 w 196"/>
                <a:gd name="T41" fmla="*/ 90 h 137"/>
                <a:gd name="T42" fmla="*/ 109 w 196"/>
                <a:gd name="T43" fmla="*/ 92 h 137"/>
                <a:gd name="T44" fmla="*/ 98 w 196"/>
                <a:gd name="T45" fmla="*/ 128 h 137"/>
                <a:gd name="T46" fmla="*/ 117 w 196"/>
                <a:gd name="T47" fmla="*/ 98 h 137"/>
                <a:gd name="T48" fmla="*/ 129 w 196"/>
                <a:gd name="T49" fmla="*/ 100 h 137"/>
                <a:gd name="T50" fmla="*/ 156 w 196"/>
                <a:gd name="T51" fmla="*/ 81 h 137"/>
                <a:gd name="T52" fmla="*/ 167 w 196"/>
                <a:gd name="T53" fmla="*/ 83 h 137"/>
                <a:gd name="T54" fmla="*/ 196 w 196"/>
                <a:gd name="T55" fmla="*/ 56 h 137"/>
                <a:gd name="T56" fmla="*/ 167 w 196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37">
                  <a:moveTo>
                    <a:pt x="167" y="28"/>
                  </a:moveTo>
                  <a:cubicBezTo>
                    <a:pt x="166" y="28"/>
                    <a:pt x="164" y="28"/>
                    <a:pt x="162" y="28"/>
                  </a:cubicBezTo>
                  <a:cubicBezTo>
                    <a:pt x="156" y="13"/>
                    <a:pt x="140" y="3"/>
                    <a:pt x="121" y="3"/>
                  </a:cubicBezTo>
                  <a:cubicBezTo>
                    <a:pt x="116" y="3"/>
                    <a:pt x="111" y="4"/>
                    <a:pt x="106" y="5"/>
                  </a:cubicBezTo>
                  <a:cubicBezTo>
                    <a:pt x="101" y="2"/>
                    <a:pt x="95" y="0"/>
                    <a:pt x="89" y="0"/>
                  </a:cubicBezTo>
                  <a:cubicBezTo>
                    <a:pt x="76" y="0"/>
                    <a:pt x="65" y="9"/>
                    <a:pt x="62" y="20"/>
                  </a:cubicBezTo>
                  <a:cubicBezTo>
                    <a:pt x="60" y="20"/>
                    <a:pt x="58" y="20"/>
                    <a:pt x="56" y="20"/>
                  </a:cubicBezTo>
                  <a:cubicBezTo>
                    <a:pt x="44" y="20"/>
                    <a:pt x="34" y="27"/>
                    <a:pt x="31" y="37"/>
                  </a:cubicBezTo>
                  <a:cubicBezTo>
                    <a:pt x="29" y="37"/>
                    <a:pt x="28" y="37"/>
                    <a:pt x="26" y="37"/>
                  </a:cubicBezTo>
                  <a:cubicBezTo>
                    <a:pt x="12" y="37"/>
                    <a:pt x="0" y="48"/>
                    <a:pt x="0" y="62"/>
                  </a:cubicBezTo>
                  <a:cubicBezTo>
                    <a:pt x="0" y="76"/>
                    <a:pt x="12" y="87"/>
                    <a:pt x="26" y="87"/>
                  </a:cubicBezTo>
                  <a:cubicBezTo>
                    <a:pt x="28" y="87"/>
                    <a:pt x="29" y="87"/>
                    <a:pt x="31" y="87"/>
                  </a:cubicBezTo>
                  <a:cubicBezTo>
                    <a:pt x="29" y="84"/>
                    <a:pt x="28" y="81"/>
                    <a:pt x="27" y="78"/>
                  </a:cubicBezTo>
                  <a:cubicBezTo>
                    <a:pt x="31" y="84"/>
                    <a:pt x="38" y="89"/>
                    <a:pt x="47" y="89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3" y="84"/>
                    <a:pt x="64" y="83"/>
                    <a:pt x="64" y="83"/>
                  </a:cubicBezTo>
                  <a:cubicBezTo>
                    <a:pt x="67" y="88"/>
                    <a:pt x="72" y="92"/>
                    <a:pt x="77" y="94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6" y="97"/>
                    <a:pt x="102" y="94"/>
                    <a:pt x="107" y="90"/>
                  </a:cubicBezTo>
                  <a:cubicBezTo>
                    <a:pt x="108" y="91"/>
                    <a:pt x="108" y="92"/>
                    <a:pt x="109" y="92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21" y="99"/>
                    <a:pt x="125" y="100"/>
                    <a:pt x="129" y="100"/>
                  </a:cubicBezTo>
                  <a:cubicBezTo>
                    <a:pt x="142" y="100"/>
                    <a:pt x="152" y="92"/>
                    <a:pt x="156" y="81"/>
                  </a:cubicBezTo>
                  <a:cubicBezTo>
                    <a:pt x="160" y="83"/>
                    <a:pt x="163" y="83"/>
                    <a:pt x="167" y="83"/>
                  </a:cubicBezTo>
                  <a:cubicBezTo>
                    <a:pt x="183" y="83"/>
                    <a:pt x="196" y="71"/>
                    <a:pt x="196" y="56"/>
                  </a:cubicBezTo>
                  <a:cubicBezTo>
                    <a:pt x="196" y="40"/>
                    <a:pt x="183" y="28"/>
                    <a:pt x="1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Freeform 319"/>
            <p:cNvSpPr/>
            <p:nvPr/>
          </p:nvSpPr>
          <p:spPr bwMode="auto">
            <a:xfrm>
              <a:off x="4826001" y="207963"/>
              <a:ext cx="360363" cy="404812"/>
            </a:xfrm>
            <a:custGeom>
              <a:avLst/>
              <a:gdLst>
                <a:gd name="T0" fmla="*/ 155 w 179"/>
                <a:gd name="T1" fmla="*/ 150 h 201"/>
                <a:gd name="T2" fmla="*/ 177 w 179"/>
                <a:gd name="T3" fmla="*/ 124 h 201"/>
                <a:gd name="T4" fmla="*/ 118 w 179"/>
                <a:gd name="T5" fmla="*/ 96 h 201"/>
                <a:gd name="T6" fmla="*/ 110 w 179"/>
                <a:gd name="T7" fmla="*/ 88 h 201"/>
                <a:gd name="T8" fmla="*/ 111 w 179"/>
                <a:gd name="T9" fmla="*/ 87 h 201"/>
                <a:gd name="T10" fmla="*/ 126 w 179"/>
                <a:gd name="T11" fmla="*/ 57 h 201"/>
                <a:gd name="T12" fmla="*/ 128 w 179"/>
                <a:gd name="T13" fmla="*/ 56 h 201"/>
                <a:gd name="T14" fmla="*/ 129 w 179"/>
                <a:gd name="T15" fmla="*/ 41 h 201"/>
                <a:gd name="T16" fmla="*/ 129 w 179"/>
                <a:gd name="T17" fmla="*/ 32 h 201"/>
                <a:gd name="T18" fmla="*/ 105 w 179"/>
                <a:gd name="T19" fmla="*/ 5 h 201"/>
                <a:gd name="T20" fmla="*/ 77 w 179"/>
                <a:gd name="T21" fmla="*/ 7 h 201"/>
                <a:gd name="T22" fmla="*/ 62 w 179"/>
                <a:gd name="T23" fmla="*/ 23 h 201"/>
                <a:gd name="T24" fmla="*/ 59 w 179"/>
                <a:gd name="T25" fmla="*/ 39 h 201"/>
                <a:gd name="T26" fmla="*/ 60 w 179"/>
                <a:gd name="T27" fmla="*/ 54 h 201"/>
                <a:gd name="T28" fmla="*/ 62 w 179"/>
                <a:gd name="T29" fmla="*/ 56 h 201"/>
                <a:gd name="T30" fmla="*/ 78 w 179"/>
                <a:gd name="T31" fmla="*/ 88 h 201"/>
                <a:gd name="T32" fmla="*/ 74 w 179"/>
                <a:gd name="T33" fmla="*/ 95 h 201"/>
                <a:gd name="T34" fmla="*/ 45 w 179"/>
                <a:gd name="T35" fmla="*/ 109 h 201"/>
                <a:gd name="T36" fmla="*/ 17 w 179"/>
                <a:gd name="T37" fmla="*/ 125 h 201"/>
                <a:gd name="T38" fmla="*/ 7 w 179"/>
                <a:gd name="T39" fmla="*/ 170 h 201"/>
                <a:gd name="T40" fmla="*/ 179 w 179"/>
                <a:gd name="T41" fmla="*/ 176 h 201"/>
                <a:gd name="T42" fmla="*/ 155 w 179"/>
                <a:gd name="T43" fmla="*/ 15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9" h="201">
                  <a:moveTo>
                    <a:pt x="155" y="150"/>
                  </a:moveTo>
                  <a:cubicBezTo>
                    <a:pt x="155" y="137"/>
                    <a:pt x="164" y="126"/>
                    <a:pt x="177" y="124"/>
                  </a:cubicBezTo>
                  <a:cubicBezTo>
                    <a:pt x="159" y="110"/>
                    <a:pt x="121" y="97"/>
                    <a:pt x="118" y="96"/>
                  </a:cubicBezTo>
                  <a:cubicBezTo>
                    <a:pt x="117" y="96"/>
                    <a:pt x="106" y="93"/>
                    <a:pt x="110" y="88"/>
                  </a:cubicBezTo>
                  <a:cubicBezTo>
                    <a:pt x="110" y="88"/>
                    <a:pt x="111" y="88"/>
                    <a:pt x="111" y="87"/>
                  </a:cubicBezTo>
                  <a:cubicBezTo>
                    <a:pt x="120" y="79"/>
                    <a:pt x="126" y="68"/>
                    <a:pt x="126" y="57"/>
                  </a:cubicBezTo>
                  <a:cubicBezTo>
                    <a:pt x="127" y="57"/>
                    <a:pt x="127" y="56"/>
                    <a:pt x="128" y="56"/>
                  </a:cubicBezTo>
                  <a:cubicBezTo>
                    <a:pt x="128" y="56"/>
                    <a:pt x="130" y="50"/>
                    <a:pt x="129" y="41"/>
                  </a:cubicBezTo>
                  <a:cubicBezTo>
                    <a:pt x="129" y="38"/>
                    <a:pt x="129" y="35"/>
                    <a:pt x="129" y="32"/>
                  </a:cubicBezTo>
                  <a:cubicBezTo>
                    <a:pt x="129" y="32"/>
                    <a:pt x="125" y="8"/>
                    <a:pt x="105" y="5"/>
                  </a:cubicBezTo>
                  <a:cubicBezTo>
                    <a:pt x="105" y="5"/>
                    <a:pt x="88" y="0"/>
                    <a:pt x="77" y="7"/>
                  </a:cubicBezTo>
                  <a:cubicBezTo>
                    <a:pt x="64" y="12"/>
                    <a:pt x="62" y="23"/>
                    <a:pt x="62" y="23"/>
                  </a:cubicBezTo>
                  <a:cubicBezTo>
                    <a:pt x="59" y="28"/>
                    <a:pt x="58" y="34"/>
                    <a:pt x="59" y="39"/>
                  </a:cubicBezTo>
                  <a:cubicBezTo>
                    <a:pt x="58" y="47"/>
                    <a:pt x="60" y="54"/>
                    <a:pt x="60" y="54"/>
                  </a:cubicBezTo>
                  <a:cubicBezTo>
                    <a:pt x="61" y="54"/>
                    <a:pt x="62" y="55"/>
                    <a:pt x="62" y="56"/>
                  </a:cubicBezTo>
                  <a:cubicBezTo>
                    <a:pt x="62" y="68"/>
                    <a:pt x="69" y="81"/>
                    <a:pt x="78" y="88"/>
                  </a:cubicBezTo>
                  <a:cubicBezTo>
                    <a:pt x="79" y="90"/>
                    <a:pt x="79" y="92"/>
                    <a:pt x="74" y="95"/>
                  </a:cubicBezTo>
                  <a:cubicBezTo>
                    <a:pt x="70" y="97"/>
                    <a:pt x="57" y="102"/>
                    <a:pt x="45" y="109"/>
                  </a:cubicBezTo>
                  <a:cubicBezTo>
                    <a:pt x="34" y="114"/>
                    <a:pt x="22" y="120"/>
                    <a:pt x="17" y="125"/>
                  </a:cubicBezTo>
                  <a:cubicBezTo>
                    <a:pt x="8" y="133"/>
                    <a:pt x="0" y="159"/>
                    <a:pt x="7" y="170"/>
                  </a:cubicBezTo>
                  <a:cubicBezTo>
                    <a:pt x="52" y="192"/>
                    <a:pt x="121" y="201"/>
                    <a:pt x="179" y="176"/>
                  </a:cubicBezTo>
                  <a:cubicBezTo>
                    <a:pt x="166" y="175"/>
                    <a:pt x="155" y="164"/>
                    <a:pt x="155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1" name="Freeform 320"/>
            <p:cNvSpPr>
              <a:spLocks noEditPoints="1"/>
            </p:cNvSpPr>
            <p:nvPr/>
          </p:nvSpPr>
          <p:spPr bwMode="auto">
            <a:xfrm>
              <a:off x="5149851" y="469901"/>
              <a:ext cx="79375" cy="80962"/>
            </a:xfrm>
            <a:custGeom>
              <a:avLst/>
              <a:gdLst>
                <a:gd name="T0" fmla="*/ 19 w 39"/>
                <a:gd name="T1" fmla="*/ 0 h 40"/>
                <a:gd name="T2" fmla="*/ 0 w 39"/>
                <a:gd name="T3" fmla="*/ 20 h 40"/>
                <a:gd name="T4" fmla="*/ 19 w 39"/>
                <a:gd name="T5" fmla="*/ 40 h 40"/>
                <a:gd name="T6" fmla="*/ 39 w 39"/>
                <a:gd name="T7" fmla="*/ 20 h 40"/>
                <a:gd name="T8" fmla="*/ 19 w 39"/>
                <a:gd name="T9" fmla="*/ 0 h 40"/>
                <a:gd name="T10" fmla="*/ 23 w 39"/>
                <a:gd name="T11" fmla="*/ 23 h 40"/>
                <a:gd name="T12" fmla="*/ 23 w 39"/>
                <a:gd name="T13" fmla="*/ 35 h 40"/>
                <a:gd name="T14" fmla="*/ 15 w 39"/>
                <a:gd name="T15" fmla="*/ 35 h 40"/>
                <a:gd name="T16" fmla="*/ 15 w 39"/>
                <a:gd name="T17" fmla="*/ 23 h 40"/>
                <a:gd name="T18" fmla="*/ 5 w 39"/>
                <a:gd name="T19" fmla="*/ 23 h 40"/>
                <a:gd name="T20" fmla="*/ 5 w 39"/>
                <a:gd name="T21" fmla="*/ 16 h 40"/>
                <a:gd name="T22" fmla="*/ 15 w 39"/>
                <a:gd name="T23" fmla="*/ 16 h 40"/>
                <a:gd name="T24" fmla="*/ 15 w 39"/>
                <a:gd name="T25" fmla="*/ 5 h 40"/>
                <a:gd name="T26" fmla="*/ 23 w 39"/>
                <a:gd name="T27" fmla="*/ 5 h 40"/>
                <a:gd name="T28" fmla="*/ 23 w 39"/>
                <a:gd name="T29" fmla="*/ 16 h 40"/>
                <a:gd name="T30" fmla="*/ 34 w 39"/>
                <a:gd name="T31" fmla="*/ 16 h 40"/>
                <a:gd name="T32" fmla="*/ 34 w 39"/>
                <a:gd name="T33" fmla="*/ 23 h 40"/>
                <a:gd name="T34" fmla="*/ 23 w 39"/>
                <a:gd name="T3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0">
                  <a:moveTo>
                    <a:pt x="19" y="0"/>
                  </a:move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19" y="40"/>
                  </a:cubicBezTo>
                  <a:cubicBezTo>
                    <a:pt x="30" y="40"/>
                    <a:pt x="39" y="31"/>
                    <a:pt x="39" y="20"/>
                  </a:cubicBezTo>
                  <a:cubicBezTo>
                    <a:pt x="39" y="9"/>
                    <a:pt x="30" y="0"/>
                    <a:pt x="19" y="0"/>
                  </a:cubicBezTo>
                  <a:close/>
                  <a:moveTo>
                    <a:pt x="23" y="23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3"/>
                    <a:pt x="34" y="23"/>
                    <a:pt x="34" y="23"/>
                  </a:cubicBez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2" name="Freeform 322"/>
            <p:cNvSpPr/>
            <p:nvPr/>
          </p:nvSpPr>
          <p:spPr bwMode="auto">
            <a:xfrm>
              <a:off x="4117976" y="209551"/>
              <a:ext cx="355600" cy="404812"/>
            </a:xfrm>
            <a:custGeom>
              <a:avLst/>
              <a:gdLst>
                <a:gd name="T0" fmla="*/ 153 w 177"/>
                <a:gd name="T1" fmla="*/ 150 h 201"/>
                <a:gd name="T2" fmla="*/ 174 w 177"/>
                <a:gd name="T3" fmla="*/ 124 h 201"/>
                <a:gd name="T4" fmla="*/ 116 w 177"/>
                <a:gd name="T5" fmla="*/ 96 h 201"/>
                <a:gd name="T6" fmla="*/ 110 w 177"/>
                <a:gd name="T7" fmla="*/ 87 h 201"/>
                <a:gd name="T8" fmla="*/ 125 w 177"/>
                <a:gd name="T9" fmla="*/ 57 h 201"/>
                <a:gd name="T10" fmla="*/ 126 w 177"/>
                <a:gd name="T11" fmla="*/ 56 h 201"/>
                <a:gd name="T12" fmla="*/ 128 w 177"/>
                <a:gd name="T13" fmla="*/ 41 h 201"/>
                <a:gd name="T14" fmla="*/ 127 w 177"/>
                <a:gd name="T15" fmla="*/ 32 h 201"/>
                <a:gd name="T16" fmla="*/ 103 w 177"/>
                <a:gd name="T17" fmla="*/ 4 h 201"/>
                <a:gd name="T18" fmla="*/ 75 w 177"/>
                <a:gd name="T19" fmla="*/ 7 h 201"/>
                <a:gd name="T20" fmla="*/ 61 w 177"/>
                <a:gd name="T21" fmla="*/ 23 h 201"/>
                <a:gd name="T22" fmla="*/ 58 w 177"/>
                <a:gd name="T23" fmla="*/ 39 h 201"/>
                <a:gd name="T24" fmla="*/ 60 w 177"/>
                <a:gd name="T25" fmla="*/ 54 h 201"/>
                <a:gd name="T26" fmla="*/ 61 w 177"/>
                <a:gd name="T27" fmla="*/ 55 h 201"/>
                <a:gd name="T28" fmla="*/ 77 w 177"/>
                <a:gd name="T29" fmla="*/ 88 h 201"/>
                <a:gd name="T30" fmla="*/ 72 w 177"/>
                <a:gd name="T31" fmla="*/ 95 h 201"/>
                <a:gd name="T32" fmla="*/ 44 w 177"/>
                <a:gd name="T33" fmla="*/ 109 h 201"/>
                <a:gd name="T34" fmla="*/ 17 w 177"/>
                <a:gd name="T35" fmla="*/ 125 h 201"/>
                <a:gd name="T36" fmla="*/ 7 w 177"/>
                <a:gd name="T37" fmla="*/ 170 h 201"/>
                <a:gd name="T38" fmla="*/ 177 w 177"/>
                <a:gd name="T39" fmla="*/ 176 h 201"/>
                <a:gd name="T40" fmla="*/ 153 w 177"/>
                <a:gd name="T41" fmla="*/ 15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201">
                  <a:moveTo>
                    <a:pt x="153" y="150"/>
                  </a:moveTo>
                  <a:cubicBezTo>
                    <a:pt x="153" y="136"/>
                    <a:pt x="162" y="125"/>
                    <a:pt x="174" y="124"/>
                  </a:cubicBezTo>
                  <a:cubicBezTo>
                    <a:pt x="157" y="110"/>
                    <a:pt x="119" y="97"/>
                    <a:pt x="116" y="96"/>
                  </a:cubicBezTo>
                  <a:cubicBezTo>
                    <a:pt x="115" y="96"/>
                    <a:pt x="103" y="93"/>
                    <a:pt x="110" y="87"/>
                  </a:cubicBezTo>
                  <a:cubicBezTo>
                    <a:pt x="118" y="79"/>
                    <a:pt x="124" y="67"/>
                    <a:pt x="125" y="57"/>
                  </a:cubicBezTo>
                  <a:cubicBezTo>
                    <a:pt x="125" y="57"/>
                    <a:pt x="125" y="56"/>
                    <a:pt x="126" y="56"/>
                  </a:cubicBezTo>
                  <a:cubicBezTo>
                    <a:pt x="126" y="56"/>
                    <a:pt x="128" y="50"/>
                    <a:pt x="128" y="41"/>
                  </a:cubicBezTo>
                  <a:cubicBezTo>
                    <a:pt x="128" y="38"/>
                    <a:pt x="128" y="35"/>
                    <a:pt x="127" y="32"/>
                  </a:cubicBezTo>
                  <a:cubicBezTo>
                    <a:pt x="127" y="32"/>
                    <a:pt x="124" y="8"/>
                    <a:pt x="103" y="4"/>
                  </a:cubicBezTo>
                  <a:cubicBezTo>
                    <a:pt x="103" y="4"/>
                    <a:pt x="87" y="0"/>
                    <a:pt x="75" y="7"/>
                  </a:cubicBezTo>
                  <a:cubicBezTo>
                    <a:pt x="63" y="12"/>
                    <a:pt x="61" y="23"/>
                    <a:pt x="61" y="23"/>
                  </a:cubicBezTo>
                  <a:cubicBezTo>
                    <a:pt x="58" y="28"/>
                    <a:pt x="58" y="34"/>
                    <a:pt x="58" y="39"/>
                  </a:cubicBezTo>
                  <a:cubicBezTo>
                    <a:pt x="57" y="47"/>
                    <a:pt x="60" y="54"/>
                    <a:pt x="60" y="54"/>
                  </a:cubicBezTo>
                  <a:cubicBezTo>
                    <a:pt x="60" y="54"/>
                    <a:pt x="61" y="54"/>
                    <a:pt x="61" y="55"/>
                  </a:cubicBezTo>
                  <a:cubicBezTo>
                    <a:pt x="61" y="68"/>
                    <a:pt x="68" y="81"/>
                    <a:pt x="77" y="88"/>
                  </a:cubicBezTo>
                  <a:cubicBezTo>
                    <a:pt x="78" y="90"/>
                    <a:pt x="78" y="92"/>
                    <a:pt x="72" y="95"/>
                  </a:cubicBezTo>
                  <a:cubicBezTo>
                    <a:pt x="67" y="97"/>
                    <a:pt x="55" y="103"/>
                    <a:pt x="44" y="109"/>
                  </a:cubicBezTo>
                  <a:cubicBezTo>
                    <a:pt x="33" y="114"/>
                    <a:pt x="22" y="120"/>
                    <a:pt x="17" y="125"/>
                  </a:cubicBezTo>
                  <a:cubicBezTo>
                    <a:pt x="8" y="133"/>
                    <a:pt x="0" y="159"/>
                    <a:pt x="7" y="170"/>
                  </a:cubicBezTo>
                  <a:cubicBezTo>
                    <a:pt x="51" y="192"/>
                    <a:pt x="119" y="201"/>
                    <a:pt x="177" y="176"/>
                  </a:cubicBezTo>
                  <a:cubicBezTo>
                    <a:pt x="163" y="175"/>
                    <a:pt x="153" y="164"/>
                    <a:pt x="153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Freeform 323"/>
            <p:cNvSpPr>
              <a:spLocks noEditPoints="1"/>
            </p:cNvSpPr>
            <p:nvPr/>
          </p:nvSpPr>
          <p:spPr bwMode="auto">
            <a:xfrm>
              <a:off x="4435476" y="469901"/>
              <a:ext cx="79375" cy="82550"/>
            </a:xfrm>
            <a:custGeom>
              <a:avLst/>
              <a:gdLst>
                <a:gd name="T0" fmla="*/ 20 w 39"/>
                <a:gd name="T1" fmla="*/ 0 h 41"/>
                <a:gd name="T2" fmla="*/ 0 w 39"/>
                <a:gd name="T3" fmla="*/ 21 h 41"/>
                <a:gd name="T4" fmla="*/ 20 w 39"/>
                <a:gd name="T5" fmla="*/ 41 h 41"/>
                <a:gd name="T6" fmla="*/ 39 w 39"/>
                <a:gd name="T7" fmla="*/ 21 h 41"/>
                <a:gd name="T8" fmla="*/ 20 w 39"/>
                <a:gd name="T9" fmla="*/ 0 h 41"/>
                <a:gd name="T10" fmla="*/ 24 w 39"/>
                <a:gd name="T11" fmla="*/ 24 h 41"/>
                <a:gd name="T12" fmla="*/ 16 w 39"/>
                <a:gd name="T13" fmla="*/ 24 h 41"/>
                <a:gd name="T14" fmla="*/ 5 w 39"/>
                <a:gd name="T15" fmla="*/ 24 h 41"/>
                <a:gd name="T16" fmla="*/ 5 w 39"/>
                <a:gd name="T17" fmla="*/ 16 h 41"/>
                <a:gd name="T18" fmla="*/ 16 w 39"/>
                <a:gd name="T19" fmla="*/ 16 h 41"/>
                <a:gd name="T20" fmla="*/ 24 w 39"/>
                <a:gd name="T21" fmla="*/ 16 h 41"/>
                <a:gd name="T22" fmla="*/ 34 w 39"/>
                <a:gd name="T23" fmla="*/ 16 h 41"/>
                <a:gd name="T24" fmla="*/ 34 w 39"/>
                <a:gd name="T25" fmla="*/ 24 h 41"/>
                <a:gd name="T26" fmla="*/ 24 w 39"/>
                <a:gd name="T2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1">
                  <a:moveTo>
                    <a:pt x="20" y="0"/>
                  </a:moveTo>
                  <a:cubicBezTo>
                    <a:pt x="9" y="0"/>
                    <a:pt x="0" y="10"/>
                    <a:pt x="0" y="21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0" y="41"/>
                    <a:pt x="39" y="32"/>
                    <a:pt x="39" y="21"/>
                  </a:cubicBezTo>
                  <a:cubicBezTo>
                    <a:pt x="39" y="10"/>
                    <a:pt x="30" y="0"/>
                    <a:pt x="20" y="0"/>
                  </a:cubicBezTo>
                  <a:close/>
                  <a:moveTo>
                    <a:pt x="24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4"/>
                    <a:pt x="34" y="24"/>
                    <a:pt x="34" y="24"/>
                  </a:cubicBez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Freeform 324"/>
            <p:cNvSpPr/>
            <p:nvPr/>
          </p:nvSpPr>
          <p:spPr bwMode="auto">
            <a:xfrm>
              <a:off x="2986089" y="452438"/>
              <a:ext cx="57150" cy="15875"/>
            </a:xfrm>
            <a:custGeom>
              <a:avLst/>
              <a:gdLst>
                <a:gd name="T0" fmla="*/ 22 w 36"/>
                <a:gd name="T1" fmla="*/ 10 h 10"/>
                <a:gd name="T2" fmla="*/ 12 w 36"/>
                <a:gd name="T3" fmla="*/ 10 h 10"/>
                <a:gd name="T4" fmla="*/ 0 w 36"/>
                <a:gd name="T5" fmla="*/ 10 h 10"/>
                <a:gd name="T6" fmla="*/ 0 w 36"/>
                <a:gd name="T7" fmla="*/ 0 h 10"/>
                <a:gd name="T8" fmla="*/ 12 w 36"/>
                <a:gd name="T9" fmla="*/ 0 h 10"/>
                <a:gd name="T10" fmla="*/ 22 w 36"/>
                <a:gd name="T11" fmla="*/ 0 h 10"/>
                <a:gd name="T12" fmla="*/ 36 w 36"/>
                <a:gd name="T13" fmla="*/ 0 h 10"/>
                <a:gd name="T14" fmla="*/ 36 w 36"/>
                <a:gd name="T15" fmla="*/ 10 h 10"/>
                <a:gd name="T16" fmla="*/ 22 w 3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22" y="10"/>
                  </a:moveTo>
                  <a:lnTo>
                    <a:pt x="12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36" y="10"/>
                  </a:lnTo>
                  <a:lnTo>
                    <a:pt x="2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Freeform 325"/>
            <p:cNvSpPr>
              <a:spLocks noEditPoints="1"/>
            </p:cNvSpPr>
            <p:nvPr/>
          </p:nvSpPr>
          <p:spPr bwMode="auto">
            <a:xfrm>
              <a:off x="6254751" y="6461126"/>
              <a:ext cx="395288" cy="379412"/>
            </a:xfrm>
            <a:custGeom>
              <a:avLst/>
              <a:gdLst>
                <a:gd name="T0" fmla="*/ 152 w 196"/>
                <a:gd name="T1" fmla="*/ 0 h 188"/>
                <a:gd name="T2" fmla="*/ 143 w 196"/>
                <a:gd name="T3" fmla="*/ 0 h 188"/>
                <a:gd name="T4" fmla="*/ 98 w 196"/>
                <a:gd name="T5" fmla="*/ 24 h 188"/>
                <a:gd name="T6" fmla="*/ 53 w 196"/>
                <a:gd name="T7" fmla="*/ 0 h 188"/>
                <a:gd name="T8" fmla="*/ 44 w 196"/>
                <a:gd name="T9" fmla="*/ 0 h 188"/>
                <a:gd name="T10" fmla="*/ 0 w 196"/>
                <a:gd name="T11" fmla="*/ 54 h 188"/>
                <a:gd name="T12" fmla="*/ 0 w 196"/>
                <a:gd name="T13" fmla="*/ 65 h 188"/>
                <a:gd name="T14" fmla="*/ 98 w 196"/>
                <a:gd name="T15" fmla="*/ 188 h 188"/>
                <a:gd name="T16" fmla="*/ 196 w 196"/>
                <a:gd name="T17" fmla="*/ 65 h 188"/>
                <a:gd name="T18" fmla="*/ 196 w 196"/>
                <a:gd name="T19" fmla="*/ 54 h 188"/>
                <a:gd name="T20" fmla="*/ 152 w 196"/>
                <a:gd name="T21" fmla="*/ 0 h 188"/>
                <a:gd name="T22" fmla="*/ 133 w 196"/>
                <a:gd name="T23" fmla="*/ 103 h 188"/>
                <a:gd name="T24" fmla="*/ 108 w 196"/>
                <a:gd name="T25" fmla="*/ 103 h 188"/>
                <a:gd name="T26" fmla="*/ 108 w 196"/>
                <a:gd name="T27" fmla="*/ 129 h 188"/>
                <a:gd name="T28" fmla="*/ 89 w 196"/>
                <a:gd name="T29" fmla="*/ 129 h 188"/>
                <a:gd name="T30" fmla="*/ 89 w 196"/>
                <a:gd name="T31" fmla="*/ 103 h 188"/>
                <a:gd name="T32" fmla="*/ 63 w 196"/>
                <a:gd name="T33" fmla="*/ 103 h 188"/>
                <a:gd name="T34" fmla="*/ 63 w 196"/>
                <a:gd name="T35" fmla="*/ 84 h 188"/>
                <a:gd name="T36" fmla="*/ 89 w 196"/>
                <a:gd name="T37" fmla="*/ 84 h 188"/>
                <a:gd name="T38" fmla="*/ 89 w 196"/>
                <a:gd name="T39" fmla="*/ 58 h 188"/>
                <a:gd name="T40" fmla="*/ 108 w 196"/>
                <a:gd name="T41" fmla="*/ 58 h 188"/>
                <a:gd name="T42" fmla="*/ 108 w 196"/>
                <a:gd name="T43" fmla="*/ 84 h 188"/>
                <a:gd name="T44" fmla="*/ 133 w 196"/>
                <a:gd name="T45" fmla="*/ 84 h 188"/>
                <a:gd name="T46" fmla="*/ 133 w 196"/>
                <a:gd name="T47" fmla="*/ 10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88">
                  <a:moveTo>
                    <a:pt x="152" y="0"/>
                  </a:moveTo>
                  <a:cubicBezTo>
                    <a:pt x="149" y="0"/>
                    <a:pt x="146" y="0"/>
                    <a:pt x="143" y="0"/>
                  </a:cubicBezTo>
                  <a:cubicBezTo>
                    <a:pt x="121" y="0"/>
                    <a:pt x="110" y="9"/>
                    <a:pt x="98" y="24"/>
                  </a:cubicBezTo>
                  <a:cubicBezTo>
                    <a:pt x="86" y="9"/>
                    <a:pt x="75" y="0"/>
                    <a:pt x="53" y="0"/>
                  </a:cubicBezTo>
                  <a:cubicBezTo>
                    <a:pt x="50" y="0"/>
                    <a:pt x="47" y="0"/>
                    <a:pt x="44" y="0"/>
                  </a:cubicBezTo>
                  <a:cubicBezTo>
                    <a:pt x="25" y="2"/>
                    <a:pt x="3" y="20"/>
                    <a:pt x="0" y="5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3" y="98"/>
                    <a:pt x="27" y="138"/>
                    <a:pt x="98" y="188"/>
                  </a:cubicBezTo>
                  <a:cubicBezTo>
                    <a:pt x="169" y="138"/>
                    <a:pt x="193" y="98"/>
                    <a:pt x="196" y="6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3" y="20"/>
                    <a:pt x="171" y="2"/>
                    <a:pt x="152" y="0"/>
                  </a:cubicBezTo>
                  <a:close/>
                  <a:moveTo>
                    <a:pt x="133" y="103"/>
                  </a:moveTo>
                  <a:cubicBezTo>
                    <a:pt x="108" y="103"/>
                    <a:pt x="108" y="103"/>
                    <a:pt x="108" y="103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33" y="84"/>
                    <a:pt x="133" y="84"/>
                    <a:pt x="133" y="84"/>
                  </a:cubicBezTo>
                  <a:lnTo>
                    <a:pt x="133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Freeform 326"/>
            <p:cNvSpPr>
              <a:spLocks noEditPoints="1"/>
            </p:cNvSpPr>
            <p:nvPr/>
          </p:nvSpPr>
          <p:spPr bwMode="auto">
            <a:xfrm>
              <a:off x="6967539" y="6461126"/>
              <a:ext cx="392113" cy="379412"/>
            </a:xfrm>
            <a:custGeom>
              <a:avLst/>
              <a:gdLst>
                <a:gd name="T0" fmla="*/ 151 w 195"/>
                <a:gd name="T1" fmla="*/ 1 h 188"/>
                <a:gd name="T2" fmla="*/ 142 w 195"/>
                <a:gd name="T3" fmla="*/ 0 h 188"/>
                <a:gd name="T4" fmla="*/ 98 w 195"/>
                <a:gd name="T5" fmla="*/ 24 h 188"/>
                <a:gd name="T6" fmla="*/ 53 w 195"/>
                <a:gd name="T7" fmla="*/ 0 h 188"/>
                <a:gd name="T8" fmla="*/ 44 w 195"/>
                <a:gd name="T9" fmla="*/ 1 h 188"/>
                <a:gd name="T10" fmla="*/ 0 w 195"/>
                <a:gd name="T11" fmla="*/ 54 h 188"/>
                <a:gd name="T12" fmla="*/ 0 w 195"/>
                <a:gd name="T13" fmla="*/ 65 h 188"/>
                <a:gd name="T14" fmla="*/ 98 w 195"/>
                <a:gd name="T15" fmla="*/ 188 h 188"/>
                <a:gd name="T16" fmla="*/ 195 w 195"/>
                <a:gd name="T17" fmla="*/ 65 h 188"/>
                <a:gd name="T18" fmla="*/ 195 w 195"/>
                <a:gd name="T19" fmla="*/ 54 h 188"/>
                <a:gd name="T20" fmla="*/ 151 w 195"/>
                <a:gd name="T21" fmla="*/ 1 h 188"/>
                <a:gd name="T22" fmla="*/ 132 w 195"/>
                <a:gd name="T23" fmla="*/ 103 h 188"/>
                <a:gd name="T24" fmla="*/ 107 w 195"/>
                <a:gd name="T25" fmla="*/ 103 h 188"/>
                <a:gd name="T26" fmla="*/ 88 w 195"/>
                <a:gd name="T27" fmla="*/ 103 h 188"/>
                <a:gd name="T28" fmla="*/ 63 w 195"/>
                <a:gd name="T29" fmla="*/ 103 h 188"/>
                <a:gd name="T30" fmla="*/ 63 w 195"/>
                <a:gd name="T31" fmla="*/ 84 h 188"/>
                <a:gd name="T32" fmla="*/ 88 w 195"/>
                <a:gd name="T33" fmla="*/ 84 h 188"/>
                <a:gd name="T34" fmla="*/ 107 w 195"/>
                <a:gd name="T35" fmla="*/ 84 h 188"/>
                <a:gd name="T36" fmla="*/ 132 w 195"/>
                <a:gd name="T37" fmla="*/ 84 h 188"/>
                <a:gd name="T38" fmla="*/ 132 w 195"/>
                <a:gd name="T39" fmla="*/ 10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188">
                  <a:moveTo>
                    <a:pt x="151" y="1"/>
                  </a:moveTo>
                  <a:cubicBezTo>
                    <a:pt x="148" y="0"/>
                    <a:pt x="145" y="0"/>
                    <a:pt x="142" y="0"/>
                  </a:cubicBezTo>
                  <a:cubicBezTo>
                    <a:pt x="120" y="0"/>
                    <a:pt x="110" y="10"/>
                    <a:pt x="98" y="24"/>
                  </a:cubicBezTo>
                  <a:cubicBezTo>
                    <a:pt x="85" y="10"/>
                    <a:pt x="75" y="0"/>
                    <a:pt x="53" y="0"/>
                  </a:cubicBezTo>
                  <a:cubicBezTo>
                    <a:pt x="50" y="0"/>
                    <a:pt x="47" y="0"/>
                    <a:pt x="44" y="1"/>
                  </a:cubicBezTo>
                  <a:cubicBezTo>
                    <a:pt x="25" y="2"/>
                    <a:pt x="3" y="20"/>
                    <a:pt x="0" y="5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3" y="98"/>
                    <a:pt x="27" y="138"/>
                    <a:pt x="98" y="188"/>
                  </a:cubicBezTo>
                  <a:cubicBezTo>
                    <a:pt x="168" y="138"/>
                    <a:pt x="192" y="98"/>
                    <a:pt x="195" y="65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2" y="20"/>
                    <a:pt x="170" y="2"/>
                    <a:pt x="151" y="1"/>
                  </a:cubicBezTo>
                  <a:close/>
                  <a:moveTo>
                    <a:pt x="132" y="103"/>
                  </a:moveTo>
                  <a:cubicBezTo>
                    <a:pt x="107" y="103"/>
                    <a:pt x="107" y="103"/>
                    <a:pt x="107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7" name="Freeform 327"/>
            <p:cNvSpPr>
              <a:spLocks noEditPoints="1"/>
            </p:cNvSpPr>
            <p:nvPr/>
          </p:nvSpPr>
          <p:spPr bwMode="auto">
            <a:xfrm>
              <a:off x="7677151" y="6461126"/>
              <a:ext cx="392113" cy="379412"/>
            </a:xfrm>
            <a:custGeom>
              <a:avLst/>
              <a:gdLst>
                <a:gd name="T0" fmla="*/ 151 w 195"/>
                <a:gd name="T1" fmla="*/ 0 h 188"/>
                <a:gd name="T2" fmla="*/ 142 w 195"/>
                <a:gd name="T3" fmla="*/ 0 h 188"/>
                <a:gd name="T4" fmla="*/ 97 w 195"/>
                <a:gd name="T5" fmla="*/ 24 h 188"/>
                <a:gd name="T6" fmla="*/ 53 w 195"/>
                <a:gd name="T7" fmla="*/ 0 h 188"/>
                <a:gd name="T8" fmla="*/ 44 w 195"/>
                <a:gd name="T9" fmla="*/ 0 h 188"/>
                <a:gd name="T10" fmla="*/ 0 w 195"/>
                <a:gd name="T11" fmla="*/ 54 h 188"/>
                <a:gd name="T12" fmla="*/ 0 w 195"/>
                <a:gd name="T13" fmla="*/ 65 h 188"/>
                <a:gd name="T14" fmla="*/ 97 w 195"/>
                <a:gd name="T15" fmla="*/ 188 h 188"/>
                <a:gd name="T16" fmla="*/ 195 w 195"/>
                <a:gd name="T17" fmla="*/ 65 h 188"/>
                <a:gd name="T18" fmla="*/ 195 w 195"/>
                <a:gd name="T19" fmla="*/ 54 h 188"/>
                <a:gd name="T20" fmla="*/ 151 w 195"/>
                <a:gd name="T21" fmla="*/ 0 h 188"/>
                <a:gd name="T22" fmla="*/ 104 w 195"/>
                <a:gd name="T23" fmla="*/ 118 h 188"/>
                <a:gd name="T24" fmla="*/ 95 w 195"/>
                <a:gd name="T25" fmla="*/ 118 h 188"/>
                <a:gd name="T26" fmla="*/ 95 w 195"/>
                <a:gd name="T27" fmla="*/ 80 h 188"/>
                <a:gd name="T28" fmla="*/ 84 w 195"/>
                <a:gd name="T29" fmla="*/ 87 h 188"/>
                <a:gd name="T30" fmla="*/ 84 w 195"/>
                <a:gd name="T31" fmla="*/ 78 h 188"/>
                <a:gd name="T32" fmla="*/ 100 w 195"/>
                <a:gd name="T33" fmla="*/ 66 h 188"/>
                <a:gd name="T34" fmla="*/ 104 w 195"/>
                <a:gd name="T35" fmla="*/ 66 h 188"/>
                <a:gd name="T36" fmla="*/ 104 w 195"/>
                <a:gd name="T37" fmla="*/ 1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5" h="188">
                  <a:moveTo>
                    <a:pt x="151" y="0"/>
                  </a:moveTo>
                  <a:cubicBezTo>
                    <a:pt x="148" y="0"/>
                    <a:pt x="145" y="0"/>
                    <a:pt x="142" y="0"/>
                  </a:cubicBezTo>
                  <a:cubicBezTo>
                    <a:pt x="120" y="0"/>
                    <a:pt x="110" y="10"/>
                    <a:pt x="97" y="24"/>
                  </a:cubicBezTo>
                  <a:cubicBezTo>
                    <a:pt x="85" y="10"/>
                    <a:pt x="75" y="0"/>
                    <a:pt x="53" y="0"/>
                  </a:cubicBezTo>
                  <a:cubicBezTo>
                    <a:pt x="50" y="0"/>
                    <a:pt x="47" y="0"/>
                    <a:pt x="44" y="0"/>
                  </a:cubicBezTo>
                  <a:cubicBezTo>
                    <a:pt x="25" y="2"/>
                    <a:pt x="2" y="20"/>
                    <a:pt x="0" y="5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98"/>
                    <a:pt x="27" y="138"/>
                    <a:pt x="97" y="188"/>
                  </a:cubicBezTo>
                  <a:cubicBezTo>
                    <a:pt x="168" y="138"/>
                    <a:pt x="193" y="98"/>
                    <a:pt x="195" y="65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3" y="20"/>
                    <a:pt x="170" y="2"/>
                    <a:pt x="151" y="0"/>
                  </a:cubicBezTo>
                  <a:close/>
                  <a:moveTo>
                    <a:pt x="104" y="118"/>
                  </a:moveTo>
                  <a:cubicBezTo>
                    <a:pt x="95" y="118"/>
                    <a:pt x="95" y="118"/>
                    <a:pt x="95" y="118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91" y="75"/>
                    <a:pt x="96" y="70"/>
                    <a:pt x="100" y="66"/>
                  </a:cubicBezTo>
                  <a:cubicBezTo>
                    <a:pt x="104" y="66"/>
                    <a:pt x="104" y="66"/>
                    <a:pt x="104" y="66"/>
                  </a:cubicBezTo>
                  <a:lnTo>
                    <a:pt x="104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Freeform 328"/>
            <p:cNvSpPr>
              <a:spLocks noEditPoints="1"/>
            </p:cNvSpPr>
            <p:nvPr/>
          </p:nvSpPr>
          <p:spPr bwMode="auto">
            <a:xfrm>
              <a:off x="8655051" y="6715126"/>
              <a:ext cx="74613" cy="76200"/>
            </a:xfrm>
            <a:custGeom>
              <a:avLst/>
              <a:gdLst>
                <a:gd name="T0" fmla="*/ 18 w 37"/>
                <a:gd name="T1" fmla="*/ 0 h 38"/>
                <a:gd name="T2" fmla="*/ 0 w 37"/>
                <a:gd name="T3" fmla="*/ 19 h 38"/>
                <a:gd name="T4" fmla="*/ 18 w 37"/>
                <a:gd name="T5" fmla="*/ 38 h 38"/>
                <a:gd name="T6" fmla="*/ 37 w 37"/>
                <a:gd name="T7" fmla="*/ 19 h 38"/>
                <a:gd name="T8" fmla="*/ 18 w 37"/>
                <a:gd name="T9" fmla="*/ 0 h 38"/>
                <a:gd name="T10" fmla="*/ 22 w 37"/>
                <a:gd name="T11" fmla="*/ 23 h 38"/>
                <a:gd name="T12" fmla="*/ 22 w 37"/>
                <a:gd name="T13" fmla="*/ 34 h 38"/>
                <a:gd name="T14" fmla="*/ 15 w 37"/>
                <a:gd name="T15" fmla="*/ 34 h 38"/>
                <a:gd name="T16" fmla="*/ 15 w 37"/>
                <a:gd name="T17" fmla="*/ 23 h 38"/>
                <a:gd name="T18" fmla="*/ 4 w 37"/>
                <a:gd name="T19" fmla="*/ 23 h 38"/>
                <a:gd name="T20" fmla="*/ 4 w 37"/>
                <a:gd name="T21" fmla="*/ 16 h 38"/>
                <a:gd name="T22" fmla="*/ 15 w 37"/>
                <a:gd name="T23" fmla="*/ 16 h 38"/>
                <a:gd name="T24" fmla="*/ 15 w 37"/>
                <a:gd name="T25" fmla="*/ 5 h 38"/>
                <a:gd name="T26" fmla="*/ 22 w 37"/>
                <a:gd name="T27" fmla="*/ 5 h 38"/>
                <a:gd name="T28" fmla="*/ 22 w 37"/>
                <a:gd name="T29" fmla="*/ 16 h 38"/>
                <a:gd name="T30" fmla="*/ 32 w 37"/>
                <a:gd name="T31" fmla="*/ 16 h 38"/>
                <a:gd name="T32" fmla="*/ 32 w 37"/>
                <a:gd name="T33" fmla="*/ 23 h 38"/>
                <a:gd name="T34" fmla="*/ 22 w 37"/>
                <a:gd name="T3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38">
                  <a:moveTo>
                    <a:pt x="18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30"/>
                    <a:pt x="8" y="38"/>
                    <a:pt x="18" y="38"/>
                  </a:cubicBezTo>
                  <a:cubicBezTo>
                    <a:pt x="29" y="38"/>
                    <a:pt x="37" y="30"/>
                    <a:pt x="37" y="19"/>
                  </a:cubicBezTo>
                  <a:cubicBezTo>
                    <a:pt x="37" y="9"/>
                    <a:pt x="29" y="0"/>
                    <a:pt x="18" y="0"/>
                  </a:cubicBezTo>
                  <a:close/>
                  <a:moveTo>
                    <a:pt x="22" y="2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23"/>
                    <a:pt x="32" y="23"/>
                    <a:pt x="32" y="23"/>
                  </a:cubicBezTo>
                  <a:lnTo>
                    <a:pt x="2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9" name="Freeform 329"/>
            <p:cNvSpPr/>
            <p:nvPr/>
          </p:nvSpPr>
          <p:spPr bwMode="auto">
            <a:xfrm>
              <a:off x="10836276" y="6578601"/>
              <a:ext cx="58738" cy="58737"/>
            </a:xfrm>
            <a:custGeom>
              <a:avLst/>
              <a:gdLst>
                <a:gd name="T0" fmla="*/ 23 w 37"/>
                <a:gd name="T1" fmla="*/ 23 h 37"/>
                <a:gd name="T2" fmla="*/ 23 w 37"/>
                <a:gd name="T3" fmla="*/ 37 h 37"/>
                <a:gd name="T4" fmla="*/ 14 w 37"/>
                <a:gd name="T5" fmla="*/ 37 h 37"/>
                <a:gd name="T6" fmla="*/ 14 w 37"/>
                <a:gd name="T7" fmla="*/ 23 h 37"/>
                <a:gd name="T8" fmla="*/ 0 w 37"/>
                <a:gd name="T9" fmla="*/ 23 h 37"/>
                <a:gd name="T10" fmla="*/ 0 w 37"/>
                <a:gd name="T11" fmla="*/ 14 h 37"/>
                <a:gd name="T12" fmla="*/ 14 w 37"/>
                <a:gd name="T13" fmla="*/ 14 h 37"/>
                <a:gd name="T14" fmla="*/ 14 w 37"/>
                <a:gd name="T15" fmla="*/ 0 h 37"/>
                <a:gd name="T16" fmla="*/ 23 w 37"/>
                <a:gd name="T17" fmla="*/ 0 h 37"/>
                <a:gd name="T18" fmla="*/ 23 w 37"/>
                <a:gd name="T19" fmla="*/ 14 h 37"/>
                <a:gd name="T20" fmla="*/ 37 w 37"/>
                <a:gd name="T21" fmla="*/ 14 h 37"/>
                <a:gd name="T22" fmla="*/ 37 w 37"/>
                <a:gd name="T23" fmla="*/ 23 h 37"/>
                <a:gd name="T24" fmla="*/ 23 w 37"/>
                <a:gd name="T2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7">
                  <a:moveTo>
                    <a:pt x="23" y="23"/>
                  </a:moveTo>
                  <a:lnTo>
                    <a:pt x="23" y="37"/>
                  </a:lnTo>
                  <a:lnTo>
                    <a:pt x="14" y="37"/>
                  </a:lnTo>
                  <a:lnTo>
                    <a:pt x="14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23" y="14"/>
                  </a:lnTo>
                  <a:lnTo>
                    <a:pt x="37" y="14"/>
                  </a:lnTo>
                  <a:lnTo>
                    <a:pt x="37" y="23"/>
                  </a:ln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0" name="Freeform 330"/>
            <p:cNvSpPr/>
            <p:nvPr/>
          </p:nvSpPr>
          <p:spPr bwMode="auto">
            <a:xfrm>
              <a:off x="11228389" y="6507163"/>
              <a:ext cx="349250" cy="325437"/>
            </a:xfrm>
            <a:custGeom>
              <a:avLst/>
              <a:gdLst>
                <a:gd name="T0" fmla="*/ 173 w 173"/>
                <a:gd name="T1" fmla="*/ 67 h 161"/>
                <a:gd name="T2" fmla="*/ 153 w 173"/>
                <a:gd name="T3" fmla="*/ 67 h 161"/>
                <a:gd name="T4" fmla="*/ 153 w 173"/>
                <a:gd name="T5" fmla="*/ 52 h 161"/>
                <a:gd name="T6" fmla="*/ 165 w 173"/>
                <a:gd name="T7" fmla="*/ 52 h 161"/>
                <a:gd name="T8" fmla="*/ 165 w 173"/>
                <a:gd name="T9" fmla="*/ 52 h 161"/>
                <a:gd name="T10" fmla="*/ 173 w 173"/>
                <a:gd name="T11" fmla="*/ 52 h 161"/>
                <a:gd name="T12" fmla="*/ 170 w 173"/>
                <a:gd name="T13" fmla="*/ 32 h 161"/>
                <a:gd name="T14" fmla="*/ 134 w 173"/>
                <a:gd name="T15" fmla="*/ 1 h 161"/>
                <a:gd name="T16" fmla="*/ 126 w 173"/>
                <a:gd name="T17" fmla="*/ 0 h 161"/>
                <a:gd name="T18" fmla="*/ 86 w 173"/>
                <a:gd name="T19" fmla="*/ 21 h 161"/>
                <a:gd name="T20" fmla="*/ 46 w 173"/>
                <a:gd name="T21" fmla="*/ 0 h 161"/>
                <a:gd name="T22" fmla="*/ 39 w 173"/>
                <a:gd name="T23" fmla="*/ 1 h 161"/>
                <a:gd name="T24" fmla="*/ 0 w 173"/>
                <a:gd name="T25" fmla="*/ 46 h 161"/>
                <a:gd name="T26" fmla="*/ 0 w 173"/>
                <a:gd name="T27" fmla="*/ 56 h 161"/>
                <a:gd name="T28" fmla="*/ 86 w 173"/>
                <a:gd name="T29" fmla="*/ 161 h 161"/>
                <a:gd name="T30" fmla="*/ 165 w 173"/>
                <a:gd name="T31" fmla="*/ 83 h 161"/>
                <a:gd name="T32" fmla="*/ 173 w 173"/>
                <a:gd name="T33" fmla="*/ 6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161">
                  <a:moveTo>
                    <a:pt x="173" y="67"/>
                  </a:moveTo>
                  <a:cubicBezTo>
                    <a:pt x="153" y="67"/>
                    <a:pt x="153" y="67"/>
                    <a:pt x="153" y="67"/>
                  </a:cubicBezTo>
                  <a:cubicBezTo>
                    <a:pt x="153" y="52"/>
                    <a:pt x="153" y="52"/>
                    <a:pt x="153" y="52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3" y="51"/>
                    <a:pt x="172" y="36"/>
                    <a:pt x="170" y="32"/>
                  </a:cubicBezTo>
                  <a:cubicBezTo>
                    <a:pt x="163" y="12"/>
                    <a:pt x="148" y="2"/>
                    <a:pt x="134" y="1"/>
                  </a:cubicBezTo>
                  <a:cubicBezTo>
                    <a:pt x="131" y="1"/>
                    <a:pt x="128" y="0"/>
                    <a:pt x="126" y="0"/>
                  </a:cubicBezTo>
                  <a:cubicBezTo>
                    <a:pt x="106" y="0"/>
                    <a:pt x="97" y="9"/>
                    <a:pt x="86" y="21"/>
                  </a:cubicBezTo>
                  <a:cubicBezTo>
                    <a:pt x="75" y="9"/>
                    <a:pt x="66" y="0"/>
                    <a:pt x="46" y="0"/>
                  </a:cubicBezTo>
                  <a:cubicBezTo>
                    <a:pt x="44" y="0"/>
                    <a:pt x="41" y="1"/>
                    <a:pt x="39" y="1"/>
                  </a:cubicBezTo>
                  <a:cubicBezTo>
                    <a:pt x="22" y="2"/>
                    <a:pt x="2" y="18"/>
                    <a:pt x="0" y="4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" y="84"/>
                    <a:pt x="23" y="118"/>
                    <a:pt x="86" y="161"/>
                  </a:cubicBezTo>
                  <a:cubicBezTo>
                    <a:pt x="130" y="131"/>
                    <a:pt x="154" y="105"/>
                    <a:pt x="165" y="83"/>
                  </a:cubicBezTo>
                  <a:lnTo>
                    <a:pt x="17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Freeform 331"/>
            <p:cNvSpPr/>
            <p:nvPr/>
          </p:nvSpPr>
          <p:spPr bwMode="auto">
            <a:xfrm>
              <a:off x="11544301" y="6619876"/>
              <a:ext cx="58738" cy="14287"/>
            </a:xfrm>
            <a:custGeom>
              <a:avLst/>
              <a:gdLst>
                <a:gd name="T0" fmla="*/ 23 w 37"/>
                <a:gd name="T1" fmla="*/ 9 h 9"/>
                <a:gd name="T2" fmla="*/ 23 w 37"/>
                <a:gd name="T3" fmla="*/ 9 h 9"/>
                <a:gd name="T4" fmla="*/ 14 w 37"/>
                <a:gd name="T5" fmla="*/ 9 h 9"/>
                <a:gd name="T6" fmla="*/ 14 w 37"/>
                <a:gd name="T7" fmla="*/ 9 h 9"/>
                <a:gd name="T8" fmla="*/ 0 w 37"/>
                <a:gd name="T9" fmla="*/ 9 h 9"/>
                <a:gd name="T10" fmla="*/ 0 w 37"/>
                <a:gd name="T11" fmla="*/ 0 h 9"/>
                <a:gd name="T12" fmla="*/ 14 w 37"/>
                <a:gd name="T13" fmla="*/ 0 h 9"/>
                <a:gd name="T14" fmla="*/ 14 w 37"/>
                <a:gd name="T15" fmla="*/ 0 h 9"/>
                <a:gd name="T16" fmla="*/ 21 w 37"/>
                <a:gd name="T17" fmla="*/ 0 h 9"/>
                <a:gd name="T18" fmla="*/ 23 w 37"/>
                <a:gd name="T19" fmla="*/ 0 h 9"/>
                <a:gd name="T20" fmla="*/ 37 w 37"/>
                <a:gd name="T21" fmla="*/ 0 h 9"/>
                <a:gd name="T22" fmla="*/ 37 w 37"/>
                <a:gd name="T23" fmla="*/ 9 h 9"/>
                <a:gd name="T24" fmla="*/ 23 w 3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9">
                  <a:moveTo>
                    <a:pt x="23" y="9"/>
                  </a:moveTo>
                  <a:lnTo>
                    <a:pt x="2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37" y="9"/>
                  </a:ln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332"/>
            <p:cNvSpPr>
              <a:spLocks noEditPoints="1"/>
            </p:cNvSpPr>
            <p:nvPr/>
          </p:nvSpPr>
          <p:spPr bwMode="auto">
            <a:xfrm>
              <a:off x="10080626" y="6715126"/>
              <a:ext cx="69850" cy="73025"/>
            </a:xfrm>
            <a:custGeom>
              <a:avLst/>
              <a:gdLst>
                <a:gd name="T0" fmla="*/ 17 w 35"/>
                <a:gd name="T1" fmla="*/ 0 h 36"/>
                <a:gd name="T2" fmla="*/ 0 w 35"/>
                <a:gd name="T3" fmla="*/ 18 h 36"/>
                <a:gd name="T4" fmla="*/ 17 w 35"/>
                <a:gd name="T5" fmla="*/ 36 h 36"/>
                <a:gd name="T6" fmla="*/ 35 w 35"/>
                <a:gd name="T7" fmla="*/ 18 h 36"/>
                <a:gd name="T8" fmla="*/ 17 w 35"/>
                <a:gd name="T9" fmla="*/ 0 h 36"/>
                <a:gd name="T10" fmla="*/ 21 w 35"/>
                <a:gd name="T11" fmla="*/ 31 h 36"/>
                <a:gd name="T12" fmla="*/ 15 w 35"/>
                <a:gd name="T13" fmla="*/ 31 h 36"/>
                <a:gd name="T14" fmla="*/ 15 w 35"/>
                <a:gd name="T15" fmla="*/ 11 h 36"/>
                <a:gd name="T16" fmla="*/ 15 w 35"/>
                <a:gd name="T17" fmla="*/ 11 h 36"/>
                <a:gd name="T18" fmla="*/ 10 w 35"/>
                <a:gd name="T19" fmla="*/ 14 h 36"/>
                <a:gd name="T20" fmla="*/ 9 w 35"/>
                <a:gd name="T21" fmla="*/ 9 h 36"/>
                <a:gd name="T22" fmla="*/ 16 w 35"/>
                <a:gd name="T23" fmla="*/ 6 h 36"/>
                <a:gd name="T24" fmla="*/ 21 w 35"/>
                <a:gd name="T25" fmla="*/ 6 h 36"/>
                <a:gd name="T26" fmla="*/ 21 w 35"/>
                <a:gd name="T2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ubicBezTo>
                    <a:pt x="27" y="36"/>
                    <a:pt x="35" y="28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  <a:moveTo>
                    <a:pt x="21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2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3" name="Freeform 333"/>
            <p:cNvSpPr>
              <a:spLocks noEditPoints="1"/>
            </p:cNvSpPr>
            <p:nvPr/>
          </p:nvSpPr>
          <p:spPr bwMode="auto">
            <a:xfrm>
              <a:off x="3417889" y="784226"/>
              <a:ext cx="381000" cy="377825"/>
            </a:xfrm>
            <a:custGeom>
              <a:avLst/>
              <a:gdLst>
                <a:gd name="T0" fmla="*/ 184 w 189"/>
                <a:gd name="T1" fmla="*/ 6 h 188"/>
                <a:gd name="T2" fmla="*/ 170 w 189"/>
                <a:gd name="T3" fmla="*/ 0 h 188"/>
                <a:gd name="T4" fmla="*/ 19 w 189"/>
                <a:gd name="T5" fmla="*/ 0 h 188"/>
                <a:gd name="T6" fmla="*/ 6 w 189"/>
                <a:gd name="T7" fmla="*/ 6 h 188"/>
                <a:gd name="T8" fmla="*/ 0 w 189"/>
                <a:gd name="T9" fmla="*/ 20 h 188"/>
                <a:gd name="T10" fmla="*/ 0 w 189"/>
                <a:gd name="T11" fmla="*/ 169 h 188"/>
                <a:gd name="T12" fmla="*/ 6 w 189"/>
                <a:gd name="T13" fmla="*/ 182 h 188"/>
                <a:gd name="T14" fmla="*/ 19 w 189"/>
                <a:gd name="T15" fmla="*/ 188 h 188"/>
                <a:gd name="T16" fmla="*/ 170 w 189"/>
                <a:gd name="T17" fmla="*/ 188 h 188"/>
                <a:gd name="T18" fmla="*/ 184 w 189"/>
                <a:gd name="T19" fmla="*/ 182 h 188"/>
                <a:gd name="T20" fmla="*/ 189 w 189"/>
                <a:gd name="T21" fmla="*/ 169 h 188"/>
                <a:gd name="T22" fmla="*/ 189 w 189"/>
                <a:gd name="T23" fmla="*/ 20 h 188"/>
                <a:gd name="T24" fmla="*/ 184 w 189"/>
                <a:gd name="T25" fmla="*/ 6 h 188"/>
                <a:gd name="T26" fmla="*/ 180 w 189"/>
                <a:gd name="T27" fmla="*/ 161 h 188"/>
                <a:gd name="T28" fmla="*/ 174 w 189"/>
                <a:gd name="T29" fmla="*/ 173 h 188"/>
                <a:gd name="T30" fmla="*/ 162 w 189"/>
                <a:gd name="T31" fmla="*/ 178 h 188"/>
                <a:gd name="T32" fmla="*/ 27 w 189"/>
                <a:gd name="T33" fmla="*/ 178 h 188"/>
                <a:gd name="T34" fmla="*/ 15 w 189"/>
                <a:gd name="T35" fmla="*/ 173 h 188"/>
                <a:gd name="T36" fmla="*/ 10 w 189"/>
                <a:gd name="T37" fmla="*/ 161 h 188"/>
                <a:gd name="T38" fmla="*/ 10 w 189"/>
                <a:gd name="T39" fmla="*/ 27 h 188"/>
                <a:gd name="T40" fmla="*/ 15 w 189"/>
                <a:gd name="T41" fmla="*/ 15 h 188"/>
                <a:gd name="T42" fmla="*/ 27 w 189"/>
                <a:gd name="T43" fmla="*/ 10 h 188"/>
                <a:gd name="T44" fmla="*/ 162 w 189"/>
                <a:gd name="T45" fmla="*/ 10 h 188"/>
                <a:gd name="T46" fmla="*/ 174 w 189"/>
                <a:gd name="T47" fmla="*/ 15 h 188"/>
                <a:gd name="T48" fmla="*/ 180 w 189"/>
                <a:gd name="T49" fmla="*/ 27 h 188"/>
                <a:gd name="T50" fmla="*/ 180 w 189"/>
                <a:gd name="T51" fmla="*/ 16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188">
                  <a:moveTo>
                    <a:pt x="184" y="6"/>
                  </a:moveTo>
                  <a:cubicBezTo>
                    <a:pt x="180" y="2"/>
                    <a:pt x="175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2"/>
                    <a:pt x="6" y="6"/>
                  </a:cubicBezTo>
                  <a:cubicBezTo>
                    <a:pt x="2" y="10"/>
                    <a:pt x="0" y="14"/>
                    <a:pt x="0" y="2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74"/>
                    <a:pt x="2" y="178"/>
                    <a:pt x="6" y="182"/>
                  </a:cubicBezTo>
                  <a:cubicBezTo>
                    <a:pt x="9" y="186"/>
                    <a:pt x="14" y="188"/>
                    <a:pt x="19" y="188"/>
                  </a:cubicBezTo>
                  <a:cubicBezTo>
                    <a:pt x="170" y="188"/>
                    <a:pt x="170" y="188"/>
                    <a:pt x="170" y="188"/>
                  </a:cubicBezTo>
                  <a:cubicBezTo>
                    <a:pt x="175" y="188"/>
                    <a:pt x="180" y="186"/>
                    <a:pt x="184" y="182"/>
                  </a:cubicBezTo>
                  <a:cubicBezTo>
                    <a:pt x="188" y="178"/>
                    <a:pt x="189" y="174"/>
                    <a:pt x="189" y="169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89" y="14"/>
                    <a:pt x="188" y="10"/>
                    <a:pt x="184" y="6"/>
                  </a:cubicBezTo>
                  <a:close/>
                  <a:moveTo>
                    <a:pt x="180" y="161"/>
                  </a:moveTo>
                  <a:cubicBezTo>
                    <a:pt x="180" y="166"/>
                    <a:pt x="178" y="170"/>
                    <a:pt x="174" y="173"/>
                  </a:cubicBezTo>
                  <a:cubicBezTo>
                    <a:pt x="171" y="176"/>
                    <a:pt x="167" y="178"/>
                    <a:pt x="162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2" y="178"/>
                    <a:pt x="18" y="176"/>
                    <a:pt x="15" y="173"/>
                  </a:cubicBezTo>
                  <a:cubicBezTo>
                    <a:pt x="12" y="169"/>
                    <a:pt x="10" y="165"/>
                    <a:pt x="10" y="16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2"/>
                    <a:pt x="12" y="18"/>
                    <a:pt x="15" y="15"/>
                  </a:cubicBezTo>
                  <a:cubicBezTo>
                    <a:pt x="18" y="11"/>
                    <a:pt x="23" y="10"/>
                    <a:pt x="27" y="10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7" y="10"/>
                    <a:pt x="171" y="11"/>
                    <a:pt x="174" y="15"/>
                  </a:cubicBezTo>
                  <a:cubicBezTo>
                    <a:pt x="178" y="18"/>
                    <a:pt x="180" y="23"/>
                    <a:pt x="180" y="27"/>
                  </a:cubicBezTo>
                  <a:lnTo>
                    <a:pt x="180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4" name="Freeform 334"/>
            <p:cNvSpPr/>
            <p:nvPr/>
          </p:nvSpPr>
          <p:spPr bwMode="auto">
            <a:xfrm>
              <a:off x="3465514" y="914401"/>
              <a:ext cx="201613" cy="212725"/>
            </a:xfrm>
            <a:custGeom>
              <a:avLst/>
              <a:gdLst>
                <a:gd name="T0" fmla="*/ 87 w 100"/>
                <a:gd name="T1" fmla="*/ 82 h 105"/>
                <a:gd name="T2" fmla="*/ 60 w 100"/>
                <a:gd name="T3" fmla="*/ 91 h 105"/>
                <a:gd name="T4" fmla="*/ 14 w 100"/>
                <a:gd name="T5" fmla="*/ 46 h 105"/>
                <a:gd name="T6" fmla="*/ 31 w 100"/>
                <a:gd name="T7" fmla="*/ 10 h 105"/>
                <a:gd name="T8" fmla="*/ 22 w 100"/>
                <a:gd name="T9" fmla="*/ 0 h 105"/>
                <a:gd name="T10" fmla="*/ 0 w 100"/>
                <a:gd name="T11" fmla="*/ 46 h 105"/>
                <a:gd name="T12" fmla="*/ 60 w 100"/>
                <a:gd name="T13" fmla="*/ 105 h 105"/>
                <a:gd name="T14" fmla="*/ 100 w 100"/>
                <a:gd name="T15" fmla="*/ 89 h 105"/>
                <a:gd name="T16" fmla="*/ 87 w 100"/>
                <a:gd name="T17" fmla="*/ 8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5">
                  <a:moveTo>
                    <a:pt x="87" y="82"/>
                  </a:moveTo>
                  <a:cubicBezTo>
                    <a:pt x="79" y="88"/>
                    <a:pt x="70" y="91"/>
                    <a:pt x="60" y="91"/>
                  </a:cubicBezTo>
                  <a:cubicBezTo>
                    <a:pt x="34" y="91"/>
                    <a:pt x="14" y="71"/>
                    <a:pt x="14" y="46"/>
                  </a:cubicBezTo>
                  <a:cubicBezTo>
                    <a:pt x="14" y="31"/>
                    <a:pt x="21" y="18"/>
                    <a:pt x="31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9" y="10"/>
                    <a:pt x="0" y="27"/>
                    <a:pt x="0" y="46"/>
                  </a:cubicBezTo>
                  <a:cubicBezTo>
                    <a:pt x="0" y="78"/>
                    <a:pt x="27" y="105"/>
                    <a:pt x="60" y="105"/>
                  </a:cubicBezTo>
                  <a:cubicBezTo>
                    <a:pt x="75" y="105"/>
                    <a:pt x="90" y="99"/>
                    <a:pt x="100" y="89"/>
                  </a:cubicBezTo>
                  <a:lnTo>
                    <a:pt x="87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5" name="Freeform 335"/>
            <p:cNvSpPr/>
            <p:nvPr/>
          </p:nvSpPr>
          <p:spPr bwMode="auto">
            <a:xfrm>
              <a:off x="3543301" y="865188"/>
              <a:ext cx="207963" cy="230187"/>
            </a:xfrm>
            <a:custGeom>
              <a:avLst/>
              <a:gdLst>
                <a:gd name="T0" fmla="*/ 99 w 104"/>
                <a:gd name="T1" fmla="*/ 92 h 115"/>
                <a:gd name="T2" fmla="*/ 82 w 104"/>
                <a:gd name="T3" fmla="*/ 99 h 115"/>
                <a:gd name="T4" fmla="*/ 64 w 104"/>
                <a:gd name="T5" fmla="*/ 56 h 115"/>
                <a:gd name="T6" fmla="*/ 17 w 104"/>
                <a:gd name="T7" fmla="*/ 56 h 115"/>
                <a:gd name="T8" fmla="*/ 16 w 104"/>
                <a:gd name="T9" fmla="*/ 46 h 115"/>
                <a:gd name="T10" fmla="*/ 49 w 104"/>
                <a:gd name="T11" fmla="*/ 46 h 115"/>
                <a:gd name="T12" fmla="*/ 49 w 104"/>
                <a:gd name="T13" fmla="*/ 34 h 115"/>
                <a:gd name="T14" fmla="*/ 15 w 104"/>
                <a:gd name="T15" fmla="*/ 34 h 115"/>
                <a:gd name="T16" fmla="*/ 13 w 104"/>
                <a:gd name="T17" fmla="*/ 6 h 115"/>
                <a:gd name="T18" fmla="*/ 13 w 104"/>
                <a:gd name="T19" fmla="*/ 6 h 115"/>
                <a:gd name="T20" fmla="*/ 11 w 104"/>
                <a:gd name="T21" fmla="*/ 6 h 115"/>
                <a:gd name="T22" fmla="*/ 0 w 104"/>
                <a:gd name="T23" fmla="*/ 0 h 115"/>
                <a:gd name="T24" fmla="*/ 2 w 104"/>
                <a:gd name="T25" fmla="*/ 33 h 115"/>
                <a:gd name="T26" fmla="*/ 5 w 104"/>
                <a:gd name="T27" fmla="*/ 68 h 115"/>
                <a:gd name="T28" fmla="*/ 56 w 104"/>
                <a:gd name="T29" fmla="*/ 68 h 115"/>
                <a:gd name="T30" fmla="*/ 74 w 104"/>
                <a:gd name="T31" fmla="*/ 115 h 115"/>
                <a:gd name="T32" fmla="*/ 104 w 104"/>
                <a:gd name="T33" fmla="*/ 104 h 115"/>
                <a:gd name="T34" fmla="*/ 99 w 104"/>
                <a:gd name="T35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115">
                  <a:moveTo>
                    <a:pt x="99" y="92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6" y="6"/>
                    <a:pt x="2" y="4"/>
                    <a:pt x="0" y="0"/>
                  </a:cubicBezTo>
                  <a:cubicBezTo>
                    <a:pt x="1" y="9"/>
                    <a:pt x="2" y="24"/>
                    <a:pt x="2" y="33"/>
                  </a:cubicBezTo>
                  <a:cubicBezTo>
                    <a:pt x="3" y="44"/>
                    <a:pt x="4" y="56"/>
                    <a:pt x="5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104" y="104"/>
                    <a:pt x="104" y="104"/>
                    <a:pt x="104" y="104"/>
                  </a:cubicBezTo>
                  <a:lnTo>
                    <a:pt x="99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6" name="Freeform 336"/>
            <p:cNvSpPr>
              <a:spLocks noEditPoints="1"/>
            </p:cNvSpPr>
            <p:nvPr/>
          </p:nvSpPr>
          <p:spPr bwMode="auto">
            <a:xfrm>
              <a:off x="3538539" y="820738"/>
              <a:ext cx="52388" cy="49212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26 w 26"/>
                <a:gd name="T7" fmla="*/ 12 h 25"/>
                <a:gd name="T8" fmla="*/ 13 w 26"/>
                <a:gd name="T9" fmla="*/ 0 h 25"/>
                <a:gd name="T10" fmla="*/ 13 w 26"/>
                <a:gd name="T11" fmla="*/ 20 h 25"/>
                <a:gd name="T12" fmla="*/ 5 w 26"/>
                <a:gd name="T13" fmla="*/ 12 h 25"/>
                <a:gd name="T14" fmla="*/ 13 w 26"/>
                <a:gd name="T15" fmla="*/ 5 h 25"/>
                <a:gd name="T16" fmla="*/ 21 w 26"/>
                <a:gd name="T17" fmla="*/ 12 h 25"/>
                <a:gd name="T18" fmla="*/ 13 w 26"/>
                <a:gd name="T1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6" y="19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  <a:close/>
                  <a:moveTo>
                    <a:pt x="13" y="20"/>
                  </a:moveTo>
                  <a:cubicBezTo>
                    <a:pt x="9" y="20"/>
                    <a:pt x="5" y="16"/>
                    <a:pt x="5" y="12"/>
                  </a:cubicBezTo>
                  <a:cubicBezTo>
                    <a:pt x="5" y="8"/>
                    <a:pt x="9" y="5"/>
                    <a:pt x="13" y="5"/>
                  </a:cubicBezTo>
                  <a:cubicBezTo>
                    <a:pt x="17" y="5"/>
                    <a:pt x="21" y="8"/>
                    <a:pt x="21" y="12"/>
                  </a:cubicBezTo>
                  <a:cubicBezTo>
                    <a:pt x="21" y="16"/>
                    <a:pt x="17" y="20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7" name="Freeform 337"/>
            <p:cNvSpPr/>
            <p:nvPr/>
          </p:nvSpPr>
          <p:spPr bwMode="auto">
            <a:xfrm>
              <a:off x="2749551" y="914401"/>
              <a:ext cx="217488" cy="230187"/>
            </a:xfrm>
            <a:custGeom>
              <a:avLst/>
              <a:gdLst>
                <a:gd name="T0" fmla="*/ 94 w 108"/>
                <a:gd name="T1" fmla="*/ 90 h 114"/>
                <a:gd name="T2" fmla="*/ 64 w 108"/>
                <a:gd name="T3" fmla="*/ 100 h 114"/>
                <a:gd name="T4" fmla="*/ 14 w 108"/>
                <a:gd name="T5" fmla="*/ 50 h 114"/>
                <a:gd name="T6" fmla="*/ 33 w 108"/>
                <a:gd name="T7" fmla="*/ 12 h 114"/>
                <a:gd name="T8" fmla="*/ 24 w 108"/>
                <a:gd name="T9" fmla="*/ 0 h 114"/>
                <a:gd name="T10" fmla="*/ 0 w 108"/>
                <a:gd name="T11" fmla="*/ 50 h 114"/>
                <a:gd name="T12" fmla="*/ 64 w 108"/>
                <a:gd name="T13" fmla="*/ 114 h 114"/>
                <a:gd name="T14" fmla="*/ 108 w 108"/>
                <a:gd name="T15" fmla="*/ 97 h 114"/>
                <a:gd name="T16" fmla="*/ 94 w 108"/>
                <a:gd name="T17" fmla="*/ 9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14">
                  <a:moveTo>
                    <a:pt x="94" y="90"/>
                  </a:moveTo>
                  <a:cubicBezTo>
                    <a:pt x="85" y="96"/>
                    <a:pt x="75" y="100"/>
                    <a:pt x="64" y="100"/>
                  </a:cubicBezTo>
                  <a:cubicBezTo>
                    <a:pt x="37" y="100"/>
                    <a:pt x="14" y="78"/>
                    <a:pt x="14" y="50"/>
                  </a:cubicBezTo>
                  <a:cubicBezTo>
                    <a:pt x="14" y="35"/>
                    <a:pt x="22" y="21"/>
                    <a:pt x="33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9" y="12"/>
                    <a:pt x="0" y="30"/>
                    <a:pt x="0" y="50"/>
                  </a:cubicBezTo>
                  <a:cubicBezTo>
                    <a:pt x="0" y="86"/>
                    <a:pt x="28" y="114"/>
                    <a:pt x="64" y="114"/>
                  </a:cubicBezTo>
                  <a:cubicBezTo>
                    <a:pt x="81" y="114"/>
                    <a:pt x="97" y="108"/>
                    <a:pt x="108" y="97"/>
                  </a:cubicBezTo>
                  <a:lnTo>
                    <a:pt x="94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8" name="Freeform 338"/>
            <p:cNvSpPr/>
            <p:nvPr/>
          </p:nvSpPr>
          <p:spPr bwMode="auto">
            <a:xfrm>
              <a:off x="2830514" y="862013"/>
              <a:ext cx="227013" cy="250825"/>
            </a:xfrm>
            <a:custGeom>
              <a:avLst/>
              <a:gdLst>
                <a:gd name="T0" fmla="*/ 108 w 113"/>
                <a:gd name="T1" fmla="*/ 100 h 124"/>
                <a:gd name="T2" fmla="*/ 89 w 113"/>
                <a:gd name="T3" fmla="*/ 107 h 124"/>
                <a:gd name="T4" fmla="*/ 70 w 113"/>
                <a:gd name="T5" fmla="*/ 60 h 124"/>
                <a:gd name="T6" fmla="*/ 19 w 113"/>
                <a:gd name="T7" fmla="*/ 60 h 124"/>
                <a:gd name="T8" fmla="*/ 18 w 113"/>
                <a:gd name="T9" fmla="*/ 50 h 124"/>
                <a:gd name="T10" fmla="*/ 54 w 113"/>
                <a:gd name="T11" fmla="*/ 50 h 124"/>
                <a:gd name="T12" fmla="*/ 54 w 113"/>
                <a:gd name="T13" fmla="*/ 36 h 124"/>
                <a:gd name="T14" fmla="*/ 17 w 113"/>
                <a:gd name="T15" fmla="*/ 36 h 124"/>
                <a:gd name="T16" fmla="*/ 15 w 113"/>
                <a:gd name="T17" fmla="*/ 6 h 124"/>
                <a:gd name="T18" fmla="*/ 15 w 113"/>
                <a:gd name="T19" fmla="*/ 6 h 124"/>
                <a:gd name="T20" fmla="*/ 12 w 113"/>
                <a:gd name="T21" fmla="*/ 6 h 124"/>
                <a:gd name="T22" fmla="*/ 0 w 113"/>
                <a:gd name="T23" fmla="*/ 0 h 124"/>
                <a:gd name="T24" fmla="*/ 3 w 113"/>
                <a:gd name="T25" fmla="*/ 35 h 124"/>
                <a:gd name="T26" fmla="*/ 6 w 113"/>
                <a:gd name="T27" fmla="*/ 73 h 124"/>
                <a:gd name="T28" fmla="*/ 61 w 113"/>
                <a:gd name="T29" fmla="*/ 73 h 124"/>
                <a:gd name="T30" fmla="*/ 81 w 113"/>
                <a:gd name="T31" fmla="*/ 124 h 124"/>
                <a:gd name="T32" fmla="*/ 113 w 113"/>
                <a:gd name="T33" fmla="*/ 112 h 124"/>
                <a:gd name="T34" fmla="*/ 108 w 113"/>
                <a:gd name="T35" fmla="*/ 10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24">
                  <a:moveTo>
                    <a:pt x="108" y="100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7" y="6"/>
                    <a:pt x="3" y="4"/>
                    <a:pt x="0" y="0"/>
                  </a:cubicBezTo>
                  <a:cubicBezTo>
                    <a:pt x="2" y="9"/>
                    <a:pt x="3" y="26"/>
                    <a:pt x="3" y="35"/>
                  </a:cubicBezTo>
                  <a:cubicBezTo>
                    <a:pt x="4" y="48"/>
                    <a:pt x="5" y="61"/>
                    <a:pt x="6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113" y="112"/>
                    <a:pt x="113" y="112"/>
                    <a:pt x="113" y="112"/>
                  </a:cubicBezTo>
                  <a:lnTo>
                    <a:pt x="10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9" name="Freeform 339"/>
            <p:cNvSpPr>
              <a:spLocks noEditPoints="1"/>
            </p:cNvSpPr>
            <p:nvPr/>
          </p:nvSpPr>
          <p:spPr bwMode="auto">
            <a:xfrm>
              <a:off x="2828926" y="814388"/>
              <a:ext cx="53975" cy="53975"/>
            </a:xfrm>
            <a:custGeom>
              <a:avLst/>
              <a:gdLst>
                <a:gd name="T0" fmla="*/ 14 w 27"/>
                <a:gd name="T1" fmla="*/ 0 h 27"/>
                <a:gd name="T2" fmla="*/ 0 w 27"/>
                <a:gd name="T3" fmla="*/ 13 h 27"/>
                <a:gd name="T4" fmla="*/ 14 w 27"/>
                <a:gd name="T5" fmla="*/ 27 h 27"/>
                <a:gd name="T6" fmla="*/ 27 w 27"/>
                <a:gd name="T7" fmla="*/ 13 h 27"/>
                <a:gd name="T8" fmla="*/ 14 w 27"/>
                <a:gd name="T9" fmla="*/ 0 h 27"/>
                <a:gd name="T10" fmla="*/ 14 w 27"/>
                <a:gd name="T11" fmla="*/ 21 h 27"/>
                <a:gd name="T12" fmla="*/ 5 w 27"/>
                <a:gd name="T13" fmla="*/ 13 h 27"/>
                <a:gd name="T14" fmla="*/ 14 w 27"/>
                <a:gd name="T15" fmla="*/ 5 h 27"/>
                <a:gd name="T16" fmla="*/ 22 w 27"/>
                <a:gd name="T17" fmla="*/ 13 h 27"/>
                <a:gd name="T18" fmla="*/ 14 w 27"/>
                <a:gd name="T1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7" y="21"/>
                    <a:pt x="27" y="13"/>
                  </a:cubicBezTo>
                  <a:cubicBezTo>
                    <a:pt x="27" y="6"/>
                    <a:pt x="21" y="0"/>
                    <a:pt x="14" y="0"/>
                  </a:cubicBezTo>
                  <a:close/>
                  <a:moveTo>
                    <a:pt x="14" y="21"/>
                  </a:moveTo>
                  <a:cubicBezTo>
                    <a:pt x="9" y="21"/>
                    <a:pt x="5" y="18"/>
                    <a:pt x="5" y="13"/>
                  </a:cubicBezTo>
                  <a:cubicBezTo>
                    <a:pt x="5" y="9"/>
                    <a:pt x="9" y="5"/>
                    <a:pt x="14" y="5"/>
                  </a:cubicBezTo>
                  <a:cubicBezTo>
                    <a:pt x="18" y="5"/>
                    <a:pt x="22" y="9"/>
                    <a:pt x="22" y="13"/>
                  </a:cubicBezTo>
                  <a:cubicBezTo>
                    <a:pt x="22" y="18"/>
                    <a:pt x="18" y="21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0" name="Freeform 340"/>
            <p:cNvSpPr>
              <a:spLocks noEditPoints="1"/>
            </p:cNvSpPr>
            <p:nvPr/>
          </p:nvSpPr>
          <p:spPr bwMode="auto">
            <a:xfrm>
              <a:off x="7004051" y="4757738"/>
              <a:ext cx="312738" cy="381000"/>
            </a:xfrm>
            <a:custGeom>
              <a:avLst/>
              <a:gdLst>
                <a:gd name="T0" fmla="*/ 139 w 156"/>
                <a:gd name="T1" fmla="*/ 109 h 189"/>
                <a:gd name="T2" fmla="*/ 156 w 156"/>
                <a:gd name="T3" fmla="*/ 109 h 189"/>
                <a:gd name="T4" fmla="*/ 136 w 156"/>
                <a:gd name="T5" fmla="*/ 88 h 189"/>
                <a:gd name="T6" fmla="*/ 115 w 156"/>
                <a:gd name="T7" fmla="*/ 109 h 189"/>
                <a:gd name="T8" fmla="*/ 134 w 156"/>
                <a:gd name="T9" fmla="*/ 109 h 189"/>
                <a:gd name="T10" fmla="*/ 86 w 156"/>
                <a:gd name="T11" fmla="*/ 149 h 189"/>
                <a:gd name="T12" fmla="*/ 86 w 156"/>
                <a:gd name="T13" fmla="*/ 26 h 189"/>
                <a:gd name="T14" fmla="*/ 91 w 156"/>
                <a:gd name="T15" fmla="*/ 14 h 189"/>
                <a:gd name="T16" fmla="*/ 78 w 156"/>
                <a:gd name="T17" fmla="*/ 0 h 189"/>
                <a:gd name="T18" fmla="*/ 65 w 156"/>
                <a:gd name="T19" fmla="*/ 14 h 189"/>
                <a:gd name="T20" fmla="*/ 70 w 156"/>
                <a:gd name="T21" fmla="*/ 26 h 189"/>
                <a:gd name="T22" fmla="*/ 70 w 156"/>
                <a:gd name="T23" fmla="*/ 149 h 189"/>
                <a:gd name="T24" fmla="*/ 22 w 156"/>
                <a:gd name="T25" fmla="*/ 109 h 189"/>
                <a:gd name="T26" fmla="*/ 41 w 156"/>
                <a:gd name="T27" fmla="*/ 109 h 189"/>
                <a:gd name="T28" fmla="*/ 20 w 156"/>
                <a:gd name="T29" fmla="*/ 88 h 189"/>
                <a:gd name="T30" fmla="*/ 0 w 156"/>
                <a:gd name="T31" fmla="*/ 109 h 189"/>
                <a:gd name="T32" fmla="*/ 17 w 156"/>
                <a:gd name="T33" fmla="*/ 109 h 189"/>
                <a:gd name="T34" fmla="*/ 71 w 156"/>
                <a:gd name="T35" fmla="*/ 168 h 189"/>
                <a:gd name="T36" fmla="*/ 71 w 156"/>
                <a:gd name="T37" fmla="*/ 172 h 189"/>
                <a:gd name="T38" fmla="*/ 64 w 156"/>
                <a:gd name="T39" fmla="*/ 172 h 189"/>
                <a:gd name="T40" fmla="*/ 78 w 156"/>
                <a:gd name="T41" fmla="*/ 189 h 189"/>
                <a:gd name="T42" fmla="*/ 92 w 156"/>
                <a:gd name="T43" fmla="*/ 172 h 189"/>
                <a:gd name="T44" fmla="*/ 85 w 156"/>
                <a:gd name="T45" fmla="*/ 172 h 189"/>
                <a:gd name="T46" fmla="*/ 85 w 156"/>
                <a:gd name="T47" fmla="*/ 168 h 189"/>
                <a:gd name="T48" fmla="*/ 139 w 156"/>
                <a:gd name="T49" fmla="*/ 109 h 189"/>
                <a:gd name="T50" fmla="*/ 78 w 156"/>
                <a:gd name="T51" fmla="*/ 5 h 189"/>
                <a:gd name="T52" fmla="*/ 87 w 156"/>
                <a:gd name="T53" fmla="*/ 14 h 189"/>
                <a:gd name="T54" fmla="*/ 82 w 156"/>
                <a:gd name="T55" fmla="*/ 23 h 189"/>
                <a:gd name="T56" fmla="*/ 74 w 156"/>
                <a:gd name="T57" fmla="*/ 23 h 189"/>
                <a:gd name="T58" fmla="*/ 69 w 156"/>
                <a:gd name="T59" fmla="*/ 14 h 189"/>
                <a:gd name="T60" fmla="*/ 78 w 156"/>
                <a:gd name="T61" fmla="*/ 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6" h="189">
                  <a:moveTo>
                    <a:pt x="139" y="109"/>
                  </a:moveTo>
                  <a:cubicBezTo>
                    <a:pt x="156" y="109"/>
                    <a:pt x="156" y="109"/>
                    <a:pt x="156" y="109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26" y="130"/>
                    <a:pt x="108" y="146"/>
                    <a:pt x="86" y="149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9" y="23"/>
                    <a:pt x="91" y="19"/>
                    <a:pt x="91" y="14"/>
                  </a:cubicBezTo>
                  <a:cubicBezTo>
                    <a:pt x="91" y="6"/>
                    <a:pt x="85" y="0"/>
                    <a:pt x="78" y="0"/>
                  </a:cubicBezTo>
                  <a:cubicBezTo>
                    <a:pt x="71" y="0"/>
                    <a:pt x="65" y="6"/>
                    <a:pt x="65" y="14"/>
                  </a:cubicBezTo>
                  <a:cubicBezTo>
                    <a:pt x="65" y="19"/>
                    <a:pt x="67" y="23"/>
                    <a:pt x="70" y="26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48" y="146"/>
                    <a:pt x="30" y="130"/>
                    <a:pt x="22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20" y="140"/>
                    <a:pt x="42" y="165"/>
                    <a:pt x="71" y="168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4" y="172"/>
                    <a:pt x="64" y="172"/>
                    <a:pt x="64" y="172"/>
                  </a:cubicBezTo>
                  <a:cubicBezTo>
                    <a:pt x="78" y="189"/>
                    <a:pt x="78" y="189"/>
                    <a:pt x="78" y="189"/>
                  </a:cubicBezTo>
                  <a:cubicBezTo>
                    <a:pt x="92" y="172"/>
                    <a:pt x="92" y="172"/>
                    <a:pt x="92" y="172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113" y="165"/>
                    <a:pt x="136" y="140"/>
                    <a:pt x="139" y="109"/>
                  </a:cubicBezTo>
                  <a:close/>
                  <a:moveTo>
                    <a:pt x="78" y="5"/>
                  </a:moveTo>
                  <a:cubicBezTo>
                    <a:pt x="83" y="5"/>
                    <a:pt x="87" y="9"/>
                    <a:pt x="87" y="14"/>
                  </a:cubicBezTo>
                  <a:cubicBezTo>
                    <a:pt x="87" y="18"/>
                    <a:pt x="85" y="21"/>
                    <a:pt x="82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1" y="21"/>
                    <a:pt x="69" y="18"/>
                    <a:pt x="69" y="14"/>
                  </a:cubicBezTo>
                  <a:cubicBezTo>
                    <a:pt x="69" y="9"/>
                    <a:pt x="73" y="5"/>
                    <a:pt x="7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1" name="Oval 341"/>
            <p:cNvSpPr>
              <a:spLocks noChangeArrowheads="1"/>
            </p:cNvSpPr>
            <p:nvPr/>
          </p:nvSpPr>
          <p:spPr bwMode="auto">
            <a:xfrm>
              <a:off x="8462964" y="1581151"/>
              <a:ext cx="60325" cy="746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2" name="Oval 342"/>
            <p:cNvSpPr>
              <a:spLocks noChangeArrowheads="1"/>
            </p:cNvSpPr>
            <p:nvPr/>
          </p:nvSpPr>
          <p:spPr bwMode="auto">
            <a:xfrm>
              <a:off x="8691564" y="1581151"/>
              <a:ext cx="61913" cy="746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3" name="Freeform 343"/>
            <p:cNvSpPr>
              <a:spLocks noEditPoints="1"/>
            </p:cNvSpPr>
            <p:nvPr/>
          </p:nvSpPr>
          <p:spPr bwMode="auto">
            <a:xfrm>
              <a:off x="8294689" y="1497013"/>
              <a:ext cx="501650" cy="134937"/>
            </a:xfrm>
            <a:custGeom>
              <a:avLst/>
              <a:gdLst>
                <a:gd name="T0" fmla="*/ 219 w 249"/>
                <a:gd name="T1" fmla="*/ 21 h 67"/>
                <a:gd name="T2" fmla="*/ 196 w 249"/>
                <a:gd name="T3" fmla="*/ 4 h 67"/>
                <a:gd name="T4" fmla="*/ 139 w 249"/>
                <a:gd name="T5" fmla="*/ 5 h 67"/>
                <a:gd name="T6" fmla="*/ 114 w 249"/>
                <a:gd name="T7" fmla="*/ 33 h 67"/>
                <a:gd name="T8" fmla="*/ 68 w 249"/>
                <a:gd name="T9" fmla="*/ 64 h 67"/>
                <a:gd name="T10" fmla="*/ 80 w 249"/>
                <a:gd name="T11" fmla="*/ 63 h 67"/>
                <a:gd name="T12" fmla="*/ 80 w 249"/>
                <a:gd name="T13" fmla="*/ 61 h 67"/>
                <a:gd name="T14" fmla="*/ 97 w 249"/>
                <a:gd name="T15" fmla="*/ 40 h 67"/>
                <a:gd name="T16" fmla="*/ 115 w 249"/>
                <a:gd name="T17" fmla="*/ 61 h 67"/>
                <a:gd name="T18" fmla="*/ 115 w 249"/>
                <a:gd name="T19" fmla="*/ 62 h 67"/>
                <a:gd name="T20" fmla="*/ 115 w 249"/>
                <a:gd name="T21" fmla="*/ 63 h 67"/>
                <a:gd name="T22" fmla="*/ 195 w 249"/>
                <a:gd name="T23" fmla="*/ 62 h 67"/>
                <a:gd name="T24" fmla="*/ 195 w 249"/>
                <a:gd name="T25" fmla="*/ 61 h 67"/>
                <a:gd name="T26" fmla="*/ 213 w 249"/>
                <a:gd name="T27" fmla="*/ 40 h 67"/>
                <a:gd name="T28" fmla="*/ 230 w 249"/>
                <a:gd name="T29" fmla="*/ 60 h 67"/>
                <a:gd name="T30" fmla="*/ 239 w 249"/>
                <a:gd name="T31" fmla="*/ 60 h 67"/>
                <a:gd name="T32" fmla="*/ 219 w 249"/>
                <a:gd name="T33" fmla="*/ 21 h 67"/>
                <a:gd name="T34" fmla="*/ 167 w 249"/>
                <a:gd name="T35" fmla="*/ 31 h 67"/>
                <a:gd name="T36" fmla="*/ 122 w 249"/>
                <a:gd name="T37" fmla="*/ 31 h 67"/>
                <a:gd name="T38" fmla="*/ 167 w 249"/>
                <a:gd name="T39" fmla="*/ 7 h 67"/>
                <a:gd name="T40" fmla="*/ 167 w 249"/>
                <a:gd name="T41" fmla="*/ 31 h 67"/>
                <a:gd name="T42" fmla="*/ 173 w 249"/>
                <a:gd name="T43" fmla="*/ 31 h 67"/>
                <a:gd name="T44" fmla="*/ 172 w 249"/>
                <a:gd name="T45" fmla="*/ 7 h 67"/>
                <a:gd name="T46" fmla="*/ 217 w 249"/>
                <a:gd name="T47" fmla="*/ 31 h 67"/>
                <a:gd name="T48" fmla="*/ 173 w 249"/>
                <a:gd name="T4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9" h="67">
                  <a:moveTo>
                    <a:pt x="219" y="21"/>
                  </a:moveTo>
                  <a:cubicBezTo>
                    <a:pt x="212" y="7"/>
                    <a:pt x="196" y="4"/>
                    <a:pt x="196" y="4"/>
                  </a:cubicBezTo>
                  <a:cubicBezTo>
                    <a:pt x="175" y="0"/>
                    <a:pt x="153" y="1"/>
                    <a:pt x="139" y="5"/>
                  </a:cubicBezTo>
                  <a:cubicBezTo>
                    <a:pt x="126" y="9"/>
                    <a:pt x="114" y="33"/>
                    <a:pt x="114" y="33"/>
                  </a:cubicBezTo>
                  <a:cubicBezTo>
                    <a:pt x="114" y="33"/>
                    <a:pt x="0" y="22"/>
                    <a:pt x="68" y="64"/>
                  </a:cubicBezTo>
                  <a:cubicBezTo>
                    <a:pt x="69" y="67"/>
                    <a:pt x="77" y="64"/>
                    <a:pt x="80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49"/>
                    <a:pt x="88" y="40"/>
                    <a:pt x="97" y="40"/>
                  </a:cubicBezTo>
                  <a:cubicBezTo>
                    <a:pt x="107" y="40"/>
                    <a:pt x="115" y="49"/>
                    <a:pt x="115" y="61"/>
                  </a:cubicBezTo>
                  <a:cubicBezTo>
                    <a:pt x="115" y="61"/>
                    <a:pt x="115" y="62"/>
                    <a:pt x="115" y="62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5" y="49"/>
                    <a:pt x="203" y="40"/>
                    <a:pt x="213" y="40"/>
                  </a:cubicBezTo>
                  <a:cubicBezTo>
                    <a:pt x="222" y="40"/>
                    <a:pt x="230" y="49"/>
                    <a:pt x="230" y="60"/>
                  </a:cubicBezTo>
                  <a:cubicBezTo>
                    <a:pt x="236" y="65"/>
                    <a:pt x="239" y="60"/>
                    <a:pt x="239" y="60"/>
                  </a:cubicBezTo>
                  <a:cubicBezTo>
                    <a:pt x="249" y="48"/>
                    <a:pt x="219" y="21"/>
                    <a:pt x="219" y="21"/>
                  </a:cubicBezTo>
                  <a:close/>
                  <a:moveTo>
                    <a:pt x="167" y="31"/>
                  </a:move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9" y="4"/>
                    <a:pt x="167" y="7"/>
                  </a:cubicBezTo>
                  <a:lnTo>
                    <a:pt x="167" y="31"/>
                  </a:lnTo>
                  <a:close/>
                  <a:moveTo>
                    <a:pt x="173" y="31"/>
                  </a:moveTo>
                  <a:cubicBezTo>
                    <a:pt x="172" y="7"/>
                    <a:pt x="172" y="7"/>
                    <a:pt x="172" y="7"/>
                  </a:cubicBezTo>
                  <a:cubicBezTo>
                    <a:pt x="210" y="3"/>
                    <a:pt x="217" y="31"/>
                    <a:pt x="217" y="31"/>
                  </a:cubicBezTo>
                  <a:lnTo>
                    <a:pt x="173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4" name="Freeform 344"/>
            <p:cNvSpPr>
              <a:spLocks noEditPoints="1"/>
            </p:cNvSpPr>
            <p:nvPr/>
          </p:nvSpPr>
          <p:spPr bwMode="auto">
            <a:xfrm>
              <a:off x="6965951" y="1398588"/>
              <a:ext cx="393700" cy="314325"/>
            </a:xfrm>
            <a:custGeom>
              <a:avLst/>
              <a:gdLst>
                <a:gd name="T0" fmla="*/ 187 w 196"/>
                <a:gd name="T1" fmla="*/ 56 h 156"/>
                <a:gd name="T2" fmla="*/ 185 w 196"/>
                <a:gd name="T3" fmla="*/ 56 h 156"/>
                <a:gd name="T4" fmla="*/ 164 w 196"/>
                <a:gd name="T5" fmla="*/ 14 h 156"/>
                <a:gd name="T6" fmla="*/ 145 w 196"/>
                <a:gd name="T7" fmla="*/ 1 h 156"/>
                <a:gd name="T8" fmla="*/ 48 w 196"/>
                <a:gd name="T9" fmla="*/ 1 h 156"/>
                <a:gd name="T10" fmla="*/ 29 w 196"/>
                <a:gd name="T11" fmla="*/ 11 h 156"/>
                <a:gd name="T12" fmla="*/ 11 w 196"/>
                <a:gd name="T13" fmla="*/ 56 h 156"/>
                <a:gd name="T14" fmla="*/ 9 w 196"/>
                <a:gd name="T15" fmla="*/ 56 h 156"/>
                <a:gd name="T16" fmla="*/ 0 w 196"/>
                <a:gd name="T17" fmla="*/ 66 h 156"/>
                <a:gd name="T18" fmla="*/ 0 w 196"/>
                <a:gd name="T19" fmla="*/ 115 h 156"/>
                <a:gd name="T20" fmla="*/ 9 w 196"/>
                <a:gd name="T21" fmla="*/ 124 h 156"/>
                <a:gd name="T22" fmla="*/ 15 w 196"/>
                <a:gd name="T23" fmla="*/ 124 h 156"/>
                <a:gd name="T24" fmla="*/ 15 w 196"/>
                <a:gd name="T25" fmla="*/ 147 h 156"/>
                <a:gd name="T26" fmla="*/ 24 w 196"/>
                <a:gd name="T27" fmla="*/ 156 h 156"/>
                <a:gd name="T28" fmla="*/ 38 w 196"/>
                <a:gd name="T29" fmla="*/ 156 h 156"/>
                <a:gd name="T30" fmla="*/ 47 w 196"/>
                <a:gd name="T31" fmla="*/ 147 h 156"/>
                <a:gd name="T32" fmla="*/ 47 w 196"/>
                <a:gd name="T33" fmla="*/ 124 h 156"/>
                <a:gd name="T34" fmla="*/ 153 w 196"/>
                <a:gd name="T35" fmla="*/ 124 h 156"/>
                <a:gd name="T36" fmla="*/ 153 w 196"/>
                <a:gd name="T37" fmla="*/ 147 h 156"/>
                <a:gd name="T38" fmla="*/ 162 w 196"/>
                <a:gd name="T39" fmla="*/ 156 h 156"/>
                <a:gd name="T40" fmla="*/ 175 w 196"/>
                <a:gd name="T41" fmla="*/ 156 h 156"/>
                <a:gd name="T42" fmla="*/ 184 w 196"/>
                <a:gd name="T43" fmla="*/ 147 h 156"/>
                <a:gd name="T44" fmla="*/ 184 w 196"/>
                <a:gd name="T45" fmla="*/ 124 h 156"/>
                <a:gd name="T46" fmla="*/ 187 w 196"/>
                <a:gd name="T47" fmla="*/ 124 h 156"/>
                <a:gd name="T48" fmla="*/ 196 w 196"/>
                <a:gd name="T49" fmla="*/ 115 h 156"/>
                <a:gd name="T50" fmla="*/ 196 w 196"/>
                <a:gd name="T51" fmla="*/ 66 h 156"/>
                <a:gd name="T52" fmla="*/ 187 w 196"/>
                <a:gd name="T53" fmla="*/ 56 h 156"/>
                <a:gd name="T54" fmla="*/ 35 w 196"/>
                <a:gd name="T55" fmla="*/ 17 h 156"/>
                <a:gd name="T56" fmla="*/ 51 w 196"/>
                <a:gd name="T57" fmla="*/ 7 h 156"/>
                <a:gd name="T58" fmla="*/ 141 w 196"/>
                <a:gd name="T59" fmla="*/ 7 h 156"/>
                <a:gd name="T60" fmla="*/ 156 w 196"/>
                <a:gd name="T61" fmla="*/ 16 h 156"/>
                <a:gd name="T62" fmla="*/ 176 w 196"/>
                <a:gd name="T63" fmla="*/ 55 h 156"/>
                <a:gd name="T64" fmla="*/ 21 w 196"/>
                <a:gd name="T65" fmla="*/ 55 h 156"/>
                <a:gd name="T66" fmla="*/ 35 w 196"/>
                <a:gd name="T67" fmla="*/ 17 h 156"/>
                <a:gd name="T68" fmla="*/ 35 w 196"/>
                <a:gd name="T69" fmla="*/ 101 h 156"/>
                <a:gd name="T70" fmla="*/ 22 w 196"/>
                <a:gd name="T71" fmla="*/ 88 h 156"/>
                <a:gd name="T72" fmla="*/ 35 w 196"/>
                <a:gd name="T73" fmla="*/ 75 h 156"/>
                <a:gd name="T74" fmla="*/ 48 w 196"/>
                <a:gd name="T75" fmla="*/ 88 h 156"/>
                <a:gd name="T76" fmla="*/ 35 w 196"/>
                <a:gd name="T77" fmla="*/ 101 h 156"/>
                <a:gd name="T78" fmla="*/ 164 w 196"/>
                <a:gd name="T79" fmla="*/ 101 h 156"/>
                <a:gd name="T80" fmla="*/ 151 w 196"/>
                <a:gd name="T81" fmla="*/ 88 h 156"/>
                <a:gd name="T82" fmla="*/ 164 w 196"/>
                <a:gd name="T83" fmla="*/ 75 h 156"/>
                <a:gd name="T84" fmla="*/ 177 w 196"/>
                <a:gd name="T85" fmla="*/ 88 h 156"/>
                <a:gd name="T86" fmla="*/ 164 w 196"/>
                <a:gd name="T87" fmla="*/ 10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6" h="156">
                  <a:moveTo>
                    <a:pt x="187" y="56"/>
                  </a:moveTo>
                  <a:cubicBezTo>
                    <a:pt x="185" y="56"/>
                    <a:pt x="185" y="56"/>
                    <a:pt x="185" y="56"/>
                  </a:cubicBezTo>
                  <a:cubicBezTo>
                    <a:pt x="185" y="56"/>
                    <a:pt x="165" y="15"/>
                    <a:pt x="164" y="14"/>
                  </a:cubicBezTo>
                  <a:cubicBezTo>
                    <a:pt x="156" y="0"/>
                    <a:pt x="145" y="1"/>
                    <a:pt x="145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3" y="0"/>
                    <a:pt x="29" y="11"/>
                    <a:pt x="29" y="11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4" y="56"/>
                    <a:pt x="0" y="61"/>
                    <a:pt x="0" y="66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0"/>
                    <a:pt x="4" y="124"/>
                    <a:pt x="9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5" y="152"/>
                    <a:pt x="19" y="156"/>
                    <a:pt x="24" y="156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43" y="156"/>
                    <a:pt x="47" y="152"/>
                    <a:pt x="47" y="147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52"/>
                    <a:pt x="157" y="156"/>
                    <a:pt x="162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80" y="156"/>
                    <a:pt x="184" y="152"/>
                    <a:pt x="184" y="147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92" y="124"/>
                    <a:pt x="196" y="120"/>
                    <a:pt x="196" y="115"/>
                  </a:cubicBezTo>
                  <a:cubicBezTo>
                    <a:pt x="196" y="66"/>
                    <a:pt x="196" y="66"/>
                    <a:pt x="196" y="66"/>
                  </a:cubicBezTo>
                  <a:cubicBezTo>
                    <a:pt x="196" y="61"/>
                    <a:pt x="192" y="56"/>
                    <a:pt x="187" y="56"/>
                  </a:cubicBezTo>
                  <a:close/>
                  <a:moveTo>
                    <a:pt x="35" y="17"/>
                  </a:moveTo>
                  <a:cubicBezTo>
                    <a:pt x="35" y="17"/>
                    <a:pt x="39" y="7"/>
                    <a:pt x="51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50" y="6"/>
                    <a:pt x="156" y="16"/>
                  </a:cubicBezTo>
                  <a:cubicBezTo>
                    <a:pt x="157" y="17"/>
                    <a:pt x="176" y="55"/>
                    <a:pt x="176" y="55"/>
                  </a:cubicBezTo>
                  <a:cubicBezTo>
                    <a:pt x="21" y="55"/>
                    <a:pt x="21" y="55"/>
                    <a:pt x="21" y="55"/>
                  </a:cubicBezTo>
                  <a:lnTo>
                    <a:pt x="35" y="17"/>
                  </a:lnTo>
                  <a:close/>
                  <a:moveTo>
                    <a:pt x="35" y="101"/>
                  </a:moveTo>
                  <a:cubicBezTo>
                    <a:pt x="28" y="101"/>
                    <a:pt x="22" y="95"/>
                    <a:pt x="22" y="88"/>
                  </a:cubicBezTo>
                  <a:cubicBezTo>
                    <a:pt x="22" y="81"/>
                    <a:pt x="28" y="75"/>
                    <a:pt x="35" y="75"/>
                  </a:cubicBezTo>
                  <a:cubicBezTo>
                    <a:pt x="42" y="75"/>
                    <a:pt x="48" y="81"/>
                    <a:pt x="48" y="88"/>
                  </a:cubicBezTo>
                  <a:cubicBezTo>
                    <a:pt x="48" y="95"/>
                    <a:pt x="42" y="101"/>
                    <a:pt x="35" y="101"/>
                  </a:cubicBezTo>
                  <a:close/>
                  <a:moveTo>
                    <a:pt x="164" y="101"/>
                  </a:moveTo>
                  <a:cubicBezTo>
                    <a:pt x="156" y="101"/>
                    <a:pt x="151" y="95"/>
                    <a:pt x="151" y="88"/>
                  </a:cubicBezTo>
                  <a:cubicBezTo>
                    <a:pt x="151" y="81"/>
                    <a:pt x="156" y="75"/>
                    <a:pt x="164" y="75"/>
                  </a:cubicBezTo>
                  <a:cubicBezTo>
                    <a:pt x="171" y="75"/>
                    <a:pt x="177" y="81"/>
                    <a:pt x="177" y="88"/>
                  </a:cubicBezTo>
                  <a:cubicBezTo>
                    <a:pt x="177" y="95"/>
                    <a:pt x="171" y="101"/>
                    <a:pt x="164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5" name="Freeform 345"/>
            <p:cNvSpPr>
              <a:spLocks noEditPoints="1"/>
            </p:cNvSpPr>
            <p:nvPr/>
          </p:nvSpPr>
          <p:spPr bwMode="auto">
            <a:xfrm>
              <a:off x="7778751" y="1482726"/>
              <a:ext cx="188913" cy="165100"/>
            </a:xfrm>
            <a:custGeom>
              <a:avLst/>
              <a:gdLst>
                <a:gd name="T0" fmla="*/ 90 w 94"/>
                <a:gd name="T1" fmla="*/ 30 h 82"/>
                <a:gd name="T2" fmla="*/ 89 w 94"/>
                <a:gd name="T3" fmla="*/ 30 h 82"/>
                <a:gd name="T4" fmla="*/ 80 w 94"/>
                <a:gd name="T5" fmla="*/ 10 h 82"/>
                <a:gd name="T6" fmla="*/ 70 w 94"/>
                <a:gd name="T7" fmla="*/ 1 h 82"/>
                <a:gd name="T8" fmla="*/ 23 w 94"/>
                <a:gd name="T9" fmla="*/ 1 h 82"/>
                <a:gd name="T10" fmla="*/ 14 w 94"/>
                <a:gd name="T11" fmla="*/ 6 h 82"/>
                <a:gd name="T12" fmla="*/ 5 w 94"/>
                <a:gd name="T13" fmla="*/ 30 h 82"/>
                <a:gd name="T14" fmla="*/ 4 w 94"/>
                <a:gd name="T15" fmla="*/ 30 h 82"/>
                <a:gd name="T16" fmla="*/ 0 w 94"/>
                <a:gd name="T17" fmla="*/ 34 h 82"/>
                <a:gd name="T18" fmla="*/ 0 w 94"/>
                <a:gd name="T19" fmla="*/ 60 h 82"/>
                <a:gd name="T20" fmla="*/ 4 w 94"/>
                <a:gd name="T21" fmla="*/ 65 h 82"/>
                <a:gd name="T22" fmla="*/ 7 w 94"/>
                <a:gd name="T23" fmla="*/ 65 h 82"/>
                <a:gd name="T24" fmla="*/ 7 w 94"/>
                <a:gd name="T25" fmla="*/ 77 h 82"/>
                <a:gd name="T26" fmla="*/ 12 w 94"/>
                <a:gd name="T27" fmla="*/ 82 h 82"/>
                <a:gd name="T28" fmla="*/ 18 w 94"/>
                <a:gd name="T29" fmla="*/ 82 h 82"/>
                <a:gd name="T30" fmla="*/ 23 w 94"/>
                <a:gd name="T31" fmla="*/ 77 h 82"/>
                <a:gd name="T32" fmla="*/ 23 w 94"/>
                <a:gd name="T33" fmla="*/ 65 h 82"/>
                <a:gd name="T34" fmla="*/ 73 w 94"/>
                <a:gd name="T35" fmla="*/ 65 h 82"/>
                <a:gd name="T36" fmla="*/ 73 w 94"/>
                <a:gd name="T37" fmla="*/ 77 h 82"/>
                <a:gd name="T38" fmla="*/ 77 w 94"/>
                <a:gd name="T39" fmla="*/ 82 h 82"/>
                <a:gd name="T40" fmla="*/ 84 w 94"/>
                <a:gd name="T41" fmla="*/ 82 h 82"/>
                <a:gd name="T42" fmla="*/ 88 w 94"/>
                <a:gd name="T43" fmla="*/ 77 h 82"/>
                <a:gd name="T44" fmla="*/ 88 w 94"/>
                <a:gd name="T45" fmla="*/ 65 h 82"/>
                <a:gd name="T46" fmla="*/ 90 w 94"/>
                <a:gd name="T47" fmla="*/ 65 h 82"/>
                <a:gd name="T48" fmla="*/ 94 w 94"/>
                <a:gd name="T49" fmla="*/ 60 h 82"/>
                <a:gd name="T50" fmla="*/ 94 w 94"/>
                <a:gd name="T51" fmla="*/ 34 h 82"/>
                <a:gd name="T52" fmla="*/ 90 w 94"/>
                <a:gd name="T53" fmla="*/ 30 h 82"/>
                <a:gd name="T54" fmla="*/ 17 w 94"/>
                <a:gd name="T55" fmla="*/ 9 h 82"/>
                <a:gd name="T56" fmla="*/ 24 w 94"/>
                <a:gd name="T57" fmla="*/ 4 h 82"/>
                <a:gd name="T58" fmla="*/ 67 w 94"/>
                <a:gd name="T59" fmla="*/ 4 h 82"/>
                <a:gd name="T60" fmla="*/ 76 w 94"/>
                <a:gd name="T61" fmla="*/ 11 h 82"/>
                <a:gd name="T62" fmla="*/ 84 w 94"/>
                <a:gd name="T63" fmla="*/ 29 h 82"/>
                <a:gd name="T64" fmla="*/ 10 w 94"/>
                <a:gd name="T65" fmla="*/ 29 h 82"/>
                <a:gd name="T66" fmla="*/ 17 w 94"/>
                <a:gd name="T67" fmla="*/ 9 h 82"/>
                <a:gd name="T68" fmla="*/ 17 w 94"/>
                <a:gd name="T69" fmla="*/ 53 h 82"/>
                <a:gd name="T70" fmla="*/ 10 w 94"/>
                <a:gd name="T71" fmla="*/ 46 h 82"/>
                <a:gd name="T72" fmla="*/ 17 w 94"/>
                <a:gd name="T73" fmla="*/ 39 h 82"/>
                <a:gd name="T74" fmla="*/ 23 w 94"/>
                <a:gd name="T75" fmla="*/ 46 h 82"/>
                <a:gd name="T76" fmla="*/ 17 w 94"/>
                <a:gd name="T77" fmla="*/ 53 h 82"/>
                <a:gd name="T78" fmla="*/ 78 w 94"/>
                <a:gd name="T79" fmla="*/ 53 h 82"/>
                <a:gd name="T80" fmla="*/ 72 w 94"/>
                <a:gd name="T81" fmla="*/ 46 h 82"/>
                <a:gd name="T82" fmla="*/ 78 w 94"/>
                <a:gd name="T83" fmla="*/ 39 h 82"/>
                <a:gd name="T84" fmla="*/ 84 w 94"/>
                <a:gd name="T85" fmla="*/ 46 h 82"/>
                <a:gd name="T86" fmla="*/ 78 w 94"/>
                <a:gd name="T87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" h="82">
                  <a:moveTo>
                    <a:pt x="90" y="30"/>
                  </a:moveTo>
                  <a:cubicBezTo>
                    <a:pt x="89" y="30"/>
                    <a:pt x="89" y="30"/>
                    <a:pt x="89" y="3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6" y="0"/>
                    <a:pt x="70" y="1"/>
                    <a:pt x="7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0"/>
                    <a:pt x="14" y="6"/>
                    <a:pt x="14" y="6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32"/>
                    <a:pt x="0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4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9" y="82"/>
                    <a:pt x="12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21" y="82"/>
                    <a:pt x="23" y="80"/>
                    <a:pt x="23" y="77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80"/>
                    <a:pt x="75" y="82"/>
                    <a:pt x="77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6" y="82"/>
                    <a:pt x="88" y="80"/>
                    <a:pt x="88" y="77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2" y="65"/>
                    <a:pt x="94" y="63"/>
                    <a:pt x="94" y="60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2"/>
                    <a:pt x="92" y="30"/>
                    <a:pt x="90" y="30"/>
                  </a:cubicBezTo>
                  <a:close/>
                  <a:moveTo>
                    <a:pt x="17" y="9"/>
                  </a:moveTo>
                  <a:cubicBezTo>
                    <a:pt x="17" y="9"/>
                    <a:pt x="19" y="4"/>
                    <a:pt x="24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73" y="3"/>
                    <a:pt x="76" y="11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17" y="9"/>
                  </a:lnTo>
                  <a:close/>
                  <a:moveTo>
                    <a:pt x="17" y="53"/>
                  </a:moveTo>
                  <a:cubicBezTo>
                    <a:pt x="13" y="53"/>
                    <a:pt x="10" y="50"/>
                    <a:pt x="10" y="46"/>
                  </a:cubicBezTo>
                  <a:cubicBezTo>
                    <a:pt x="10" y="42"/>
                    <a:pt x="13" y="39"/>
                    <a:pt x="17" y="39"/>
                  </a:cubicBezTo>
                  <a:cubicBezTo>
                    <a:pt x="20" y="39"/>
                    <a:pt x="23" y="42"/>
                    <a:pt x="23" y="46"/>
                  </a:cubicBezTo>
                  <a:cubicBezTo>
                    <a:pt x="23" y="50"/>
                    <a:pt x="20" y="53"/>
                    <a:pt x="17" y="53"/>
                  </a:cubicBezTo>
                  <a:close/>
                  <a:moveTo>
                    <a:pt x="78" y="53"/>
                  </a:moveTo>
                  <a:cubicBezTo>
                    <a:pt x="75" y="53"/>
                    <a:pt x="72" y="50"/>
                    <a:pt x="72" y="46"/>
                  </a:cubicBezTo>
                  <a:cubicBezTo>
                    <a:pt x="72" y="42"/>
                    <a:pt x="75" y="39"/>
                    <a:pt x="78" y="39"/>
                  </a:cubicBezTo>
                  <a:cubicBezTo>
                    <a:pt x="82" y="39"/>
                    <a:pt x="84" y="42"/>
                    <a:pt x="84" y="46"/>
                  </a:cubicBezTo>
                  <a:cubicBezTo>
                    <a:pt x="84" y="50"/>
                    <a:pt x="82" y="53"/>
                    <a:pt x="7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6" name="Freeform 346"/>
            <p:cNvSpPr>
              <a:spLocks noEditPoints="1"/>
            </p:cNvSpPr>
            <p:nvPr/>
          </p:nvSpPr>
          <p:spPr bwMode="auto">
            <a:xfrm>
              <a:off x="7900989" y="1443038"/>
              <a:ext cx="168275" cy="165100"/>
            </a:xfrm>
            <a:custGeom>
              <a:avLst/>
              <a:gdLst>
                <a:gd name="T0" fmla="*/ 79 w 84"/>
                <a:gd name="T1" fmla="*/ 30 h 82"/>
                <a:gd name="T2" fmla="*/ 79 w 84"/>
                <a:gd name="T3" fmla="*/ 30 h 82"/>
                <a:gd name="T4" fmla="*/ 70 w 84"/>
                <a:gd name="T5" fmla="*/ 10 h 82"/>
                <a:gd name="T6" fmla="*/ 59 w 84"/>
                <a:gd name="T7" fmla="*/ 1 h 82"/>
                <a:gd name="T8" fmla="*/ 13 w 84"/>
                <a:gd name="T9" fmla="*/ 1 h 82"/>
                <a:gd name="T10" fmla="*/ 4 w 84"/>
                <a:gd name="T11" fmla="*/ 6 h 82"/>
                <a:gd name="T12" fmla="*/ 0 w 84"/>
                <a:gd name="T13" fmla="*/ 18 h 82"/>
                <a:gd name="T14" fmla="*/ 4 w 84"/>
                <a:gd name="T15" fmla="*/ 18 h 82"/>
                <a:gd name="T16" fmla="*/ 7 w 84"/>
                <a:gd name="T17" fmla="*/ 9 h 82"/>
                <a:gd name="T18" fmla="*/ 14 w 84"/>
                <a:gd name="T19" fmla="*/ 4 h 82"/>
                <a:gd name="T20" fmla="*/ 57 w 84"/>
                <a:gd name="T21" fmla="*/ 4 h 82"/>
                <a:gd name="T22" fmla="*/ 65 w 84"/>
                <a:gd name="T23" fmla="*/ 11 h 82"/>
                <a:gd name="T24" fmla="*/ 74 w 84"/>
                <a:gd name="T25" fmla="*/ 29 h 82"/>
                <a:gd name="T26" fmla="*/ 23 w 84"/>
                <a:gd name="T27" fmla="*/ 29 h 82"/>
                <a:gd name="T28" fmla="*/ 32 w 84"/>
                <a:gd name="T29" fmla="*/ 47 h 82"/>
                <a:gd name="T30" fmla="*/ 32 w 84"/>
                <a:gd name="T31" fmla="*/ 47 h 82"/>
                <a:gd name="T32" fmla="*/ 37 w 84"/>
                <a:gd name="T33" fmla="*/ 52 h 82"/>
                <a:gd name="T34" fmla="*/ 37 w 84"/>
                <a:gd name="T35" fmla="*/ 65 h 82"/>
                <a:gd name="T36" fmla="*/ 63 w 84"/>
                <a:gd name="T37" fmla="*/ 65 h 82"/>
                <a:gd name="T38" fmla="*/ 63 w 84"/>
                <a:gd name="T39" fmla="*/ 77 h 82"/>
                <a:gd name="T40" fmla="*/ 67 w 84"/>
                <a:gd name="T41" fmla="*/ 82 h 82"/>
                <a:gd name="T42" fmla="*/ 74 w 84"/>
                <a:gd name="T43" fmla="*/ 82 h 82"/>
                <a:gd name="T44" fmla="*/ 78 w 84"/>
                <a:gd name="T45" fmla="*/ 77 h 82"/>
                <a:gd name="T46" fmla="*/ 78 w 84"/>
                <a:gd name="T47" fmla="*/ 65 h 82"/>
                <a:gd name="T48" fmla="*/ 79 w 84"/>
                <a:gd name="T49" fmla="*/ 65 h 82"/>
                <a:gd name="T50" fmla="*/ 84 w 84"/>
                <a:gd name="T51" fmla="*/ 60 h 82"/>
                <a:gd name="T52" fmla="*/ 84 w 84"/>
                <a:gd name="T53" fmla="*/ 34 h 82"/>
                <a:gd name="T54" fmla="*/ 79 w 84"/>
                <a:gd name="T55" fmla="*/ 30 h 82"/>
                <a:gd name="T56" fmla="*/ 68 w 84"/>
                <a:gd name="T57" fmla="*/ 53 h 82"/>
                <a:gd name="T58" fmla="*/ 62 w 84"/>
                <a:gd name="T59" fmla="*/ 46 h 82"/>
                <a:gd name="T60" fmla="*/ 68 w 84"/>
                <a:gd name="T61" fmla="*/ 39 h 82"/>
                <a:gd name="T62" fmla="*/ 74 w 84"/>
                <a:gd name="T63" fmla="*/ 46 h 82"/>
                <a:gd name="T64" fmla="*/ 68 w 84"/>
                <a:gd name="T65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79" y="30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6" y="0"/>
                    <a:pt x="59" y="1"/>
                    <a:pt x="59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6" y="0"/>
                    <a:pt x="4" y="6"/>
                    <a:pt x="4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9" y="4"/>
                    <a:pt x="14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63" y="3"/>
                    <a:pt x="65" y="11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5" y="47"/>
                    <a:pt x="37" y="49"/>
                    <a:pt x="37" y="52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9"/>
                    <a:pt x="65" y="82"/>
                    <a:pt x="67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6" y="82"/>
                    <a:pt x="78" y="79"/>
                    <a:pt x="78" y="7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2" y="65"/>
                    <a:pt x="84" y="63"/>
                    <a:pt x="84" y="60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4" y="32"/>
                    <a:pt x="82" y="30"/>
                    <a:pt x="79" y="30"/>
                  </a:cubicBezTo>
                  <a:close/>
                  <a:moveTo>
                    <a:pt x="68" y="53"/>
                  </a:moveTo>
                  <a:cubicBezTo>
                    <a:pt x="65" y="53"/>
                    <a:pt x="62" y="50"/>
                    <a:pt x="62" y="46"/>
                  </a:cubicBezTo>
                  <a:cubicBezTo>
                    <a:pt x="62" y="42"/>
                    <a:pt x="65" y="39"/>
                    <a:pt x="68" y="39"/>
                  </a:cubicBezTo>
                  <a:cubicBezTo>
                    <a:pt x="72" y="39"/>
                    <a:pt x="74" y="42"/>
                    <a:pt x="74" y="46"/>
                  </a:cubicBezTo>
                  <a:cubicBezTo>
                    <a:pt x="74" y="50"/>
                    <a:pt x="72" y="53"/>
                    <a:pt x="6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7" name="Freeform 347"/>
            <p:cNvSpPr>
              <a:spLocks noEditPoints="1"/>
            </p:cNvSpPr>
            <p:nvPr/>
          </p:nvSpPr>
          <p:spPr bwMode="auto">
            <a:xfrm>
              <a:off x="7675564" y="1443038"/>
              <a:ext cx="168275" cy="165100"/>
            </a:xfrm>
            <a:custGeom>
              <a:avLst/>
              <a:gdLst>
                <a:gd name="T0" fmla="*/ 0 w 84"/>
                <a:gd name="T1" fmla="*/ 35 h 82"/>
                <a:gd name="T2" fmla="*/ 0 w 84"/>
                <a:gd name="T3" fmla="*/ 60 h 82"/>
                <a:gd name="T4" fmla="*/ 4 w 84"/>
                <a:gd name="T5" fmla="*/ 65 h 82"/>
                <a:gd name="T6" fmla="*/ 5 w 84"/>
                <a:gd name="T7" fmla="*/ 65 h 82"/>
                <a:gd name="T8" fmla="*/ 5 w 84"/>
                <a:gd name="T9" fmla="*/ 77 h 82"/>
                <a:gd name="T10" fmla="*/ 10 w 84"/>
                <a:gd name="T11" fmla="*/ 82 h 82"/>
                <a:gd name="T12" fmla="*/ 16 w 84"/>
                <a:gd name="T13" fmla="*/ 82 h 82"/>
                <a:gd name="T14" fmla="*/ 21 w 84"/>
                <a:gd name="T15" fmla="*/ 77 h 82"/>
                <a:gd name="T16" fmla="*/ 21 w 84"/>
                <a:gd name="T17" fmla="*/ 65 h 82"/>
                <a:gd name="T18" fmla="*/ 47 w 84"/>
                <a:gd name="T19" fmla="*/ 65 h 82"/>
                <a:gd name="T20" fmla="*/ 47 w 84"/>
                <a:gd name="T21" fmla="*/ 52 h 82"/>
                <a:gd name="T22" fmla="*/ 51 w 84"/>
                <a:gd name="T23" fmla="*/ 47 h 82"/>
                <a:gd name="T24" fmla="*/ 52 w 84"/>
                <a:gd name="T25" fmla="*/ 47 h 82"/>
                <a:gd name="T26" fmla="*/ 60 w 84"/>
                <a:gd name="T27" fmla="*/ 29 h 82"/>
                <a:gd name="T28" fmla="*/ 10 w 84"/>
                <a:gd name="T29" fmla="*/ 29 h 82"/>
                <a:gd name="T30" fmla="*/ 18 w 84"/>
                <a:gd name="T31" fmla="*/ 11 h 82"/>
                <a:gd name="T32" fmla="*/ 26 w 84"/>
                <a:gd name="T33" fmla="*/ 4 h 82"/>
                <a:gd name="T34" fmla="*/ 69 w 84"/>
                <a:gd name="T35" fmla="*/ 4 h 82"/>
                <a:gd name="T36" fmla="*/ 77 w 84"/>
                <a:gd name="T37" fmla="*/ 9 h 82"/>
                <a:gd name="T38" fmla="*/ 80 w 84"/>
                <a:gd name="T39" fmla="*/ 18 h 82"/>
                <a:gd name="T40" fmla="*/ 84 w 84"/>
                <a:gd name="T41" fmla="*/ 18 h 82"/>
                <a:gd name="T42" fmla="*/ 79 w 84"/>
                <a:gd name="T43" fmla="*/ 6 h 82"/>
                <a:gd name="T44" fmla="*/ 71 w 84"/>
                <a:gd name="T45" fmla="*/ 1 h 82"/>
                <a:gd name="T46" fmla="*/ 24 w 84"/>
                <a:gd name="T47" fmla="*/ 1 h 82"/>
                <a:gd name="T48" fmla="*/ 14 w 84"/>
                <a:gd name="T49" fmla="*/ 10 h 82"/>
                <a:gd name="T50" fmla="*/ 5 w 84"/>
                <a:gd name="T51" fmla="*/ 30 h 82"/>
                <a:gd name="T52" fmla="*/ 4 w 84"/>
                <a:gd name="T53" fmla="*/ 30 h 82"/>
                <a:gd name="T54" fmla="*/ 0 w 84"/>
                <a:gd name="T55" fmla="*/ 35 h 82"/>
                <a:gd name="T56" fmla="*/ 9 w 84"/>
                <a:gd name="T57" fmla="*/ 46 h 82"/>
                <a:gd name="T58" fmla="*/ 15 w 84"/>
                <a:gd name="T59" fmla="*/ 39 h 82"/>
                <a:gd name="T60" fmla="*/ 22 w 84"/>
                <a:gd name="T61" fmla="*/ 46 h 82"/>
                <a:gd name="T62" fmla="*/ 15 w 84"/>
                <a:gd name="T63" fmla="*/ 53 h 82"/>
                <a:gd name="T64" fmla="*/ 9 w 84"/>
                <a:gd name="T65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0" y="35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4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80"/>
                    <a:pt x="7" y="82"/>
                    <a:pt x="10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9" y="82"/>
                    <a:pt x="21" y="80"/>
                    <a:pt x="21" y="77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49"/>
                    <a:pt x="49" y="47"/>
                    <a:pt x="51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4"/>
                    <a:pt x="26" y="4"/>
                    <a:pt x="2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5" y="4"/>
                    <a:pt x="77" y="9"/>
                    <a:pt x="77" y="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8" y="1"/>
                    <a:pt x="71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18" y="0"/>
                    <a:pt x="14" y="1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32"/>
                    <a:pt x="0" y="35"/>
                  </a:cubicBezTo>
                  <a:close/>
                  <a:moveTo>
                    <a:pt x="9" y="46"/>
                  </a:moveTo>
                  <a:cubicBezTo>
                    <a:pt x="9" y="42"/>
                    <a:pt x="12" y="39"/>
                    <a:pt x="15" y="39"/>
                  </a:cubicBezTo>
                  <a:cubicBezTo>
                    <a:pt x="19" y="39"/>
                    <a:pt x="22" y="42"/>
                    <a:pt x="22" y="46"/>
                  </a:cubicBezTo>
                  <a:cubicBezTo>
                    <a:pt x="22" y="50"/>
                    <a:pt x="19" y="53"/>
                    <a:pt x="15" y="53"/>
                  </a:cubicBezTo>
                  <a:cubicBezTo>
                    <a:pt x="12" y="53"/>
                    <a:pt x="9" y="50"/>
                    <a:pt x="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8" name="Line 348"/>
            <p:cNvSpPr>
              <a:spLocks noChangeShapeType="1"/>
            </p:cNvSpPr>
            <p:nvPr/>
          </p:nvSpPr>
          <p:spPr bwMode="auto">
            <a:xfrm>
              <a:off x="9218614" y="15414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9" name="Line 349"/>
            <p:cNvSpPr>
              <a:spLocks noChangeShapeType="1"/>
            </p:cNvSpPr>
            <p:nvPr/>
          </p:nvSpPr>
          <p:spPr bwMode="auto">
            <a:xfrm>
              <a:off x="9218614" y="15414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0" name="Freeform 350"/>
            <p:cNvSpPr/>
            <p:nvPr/>
          </p:nvSpPr>
          <p:spPr bwMode="auto">
            <a:xfrm>
              <a:off x="9155114" y="1352551"/>
              <a:ext cx="290513" cy="244475"/>
            </a:xfrm>
            <a:custGeom>
              <a:avLst/>
              <a:gdLst>
                <a:gd name="T0" fmla="*/ 138 w 145"/>
                <a:gd name="T1" fmla="*/ 0 h 122"/>
                <a:gd name="T2" fmla="*/ 7 w 145"/>
                <a:gd name="T3" fmla="*/ 0 h 122"/>
                <a:gd name="T4" fmla="*/ 0 w 145"/>
                <a:gd name="T5" fmla="*/ 7 h 122"/>
                <a:gd name="T6" fmla="*/ 0 w 145"/>
                <a:gd name="T7" fmla="*/ 122 h 122"/>
                <a:gd name="T8" fmla="*/ 7 w 145"/>
                <a:gd name="T9" fmla="*/ 116 h 122"/>
                <a:gd name="T10" fmla="*/ 8 w 145"/>
                <a:gd name="T11" fmla="*/ 116 h 122"/>
                <a:gd name="T12" fmla="*/ 22 w 145"/>
                <a:gd name="T13" fmla="*/ 82 h 122"/>
                <a:gd name="T14" fmla="*/ 35 w 145"/>
                <a:gd name="T15" fmla="*/ 75 h 122"/>
                <a:gd name="T16" fmla="*/ 107 w 145"/>
                <a:gd name="T17" fmla="*/ 75 h 122"/>
                <a:gd name="T18" fmla="*/ 123 w 145"/>
                <a:gd name="T19" fmla="*/ 88 h 122"/>
                <a:gd name="T20" fmla="*/ 137 w 145"/>
                <a:gd name="T21" fmla="*/ 116 h 122"/>
                <a:gd name="T22" fmla="*/ 138 w 145"/>
                <a:gd name="T23" fmla="*/ 116 h 122"/>
                <a:gd name="T24" fmla="*/ 145 w 145"/>
                <a:gd name="T25" fmla="*/ 122 h 122"/>
                <a:gd name="T26" fmla="*/ 145 w 145"/>
                <a:gd name="T27" fmla="*/ 7 h 122"/>
                <a:gd name="T28" fmla="*/ 138 w 14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5" h="122">
                  <a:moveTo>
                    <a:pt x="13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19"/>
                    <a:pt x="3" y="116"/>
                    <a:pt x="7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2"/>
                    <a:pt x="25" y="74"/>
                    <a:pt x="35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17" y="74"/>
                    <a:pt x="123" y="88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8" y="116"/>
                    <a:pt x="138" y="116"/>
                    <a:pt x="138" y="116"/>
                  </a:cubicBezTo>
                  <a:cubicBezTo>
                    <a:pt x="142" y="116"/>
                    <a:pt x="145" y="119"/>
                    <a:pt x="145" y="122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3"/>
                    <a:pt x="142" y="0"/>
                    <a:pt x="1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1" name="Freeform 351"/>
            <p:cNvSpPr>
              <a:spLocks noEditPoints="1"/>
            </p:cNvSpPr>
            <p:nvPr/>
          </p:nvSpPr>
          <p:spPr bwMode="auto">
            <a:xfrm>
              <a:off x="9163051" y="1511301"/>
              <a:ext cx="274638" cy="219075"/>
            </a:xfrm>
            <a:custGeom>
              <a:avLst/>
              <a:gdLst>
                <a:gd name="T0" fmla="*/ 130 w 137"/>
                <a:gd name="T1" fmla="*/ 40 h 109"/>
                <a:gd name="T2" fmla="*/ 129 w 137"/>
                <a:gd name="T3" fmla="*/ 40 h 109"/>
                <a:gd name="T4" fmla="*/ 116 w 137"/>
                <a:gd name="T5" fmla="*/ 14 h 109"/>
                <a:gd name="T6" fmla="*/ 101 w 137"/>
                <a:gd name="T7" fmla="*/ 1 h 109"/>
                <a:gd name="T8" fmla="*/ 34 w 137"/>
                <a:gd name="T9" fmla="*/ 1 h 109"/>
                <a:gd name="T10" fmla="*/ 21 w 137"/>
                <a:gd name="T11" fmla="*/ 8 h 109"/>
                <a:gd name="T12" fmla="*/ 8 w 137"/>
                <a:gd name="T13" fmla="*/ 40 h 109"/>
                <a:gd name="T14" fmla="*/ 7 w 137"/>
                <a:gd name="T15" fmla="*/ 40 h 109"/>
                <a:gd name="T16" fmla="*/ 0 w 137"/>
                <a:gd name="T17" fmla="*/ 46 h 109"/>
                <a:gd name="T18" fmla="*/ 0 w 137"/>
                <a:gd name="T19" fmla="*/ 80 h 109"/>
                <a:gd name="T20" fmla="*/ 7 w 137"/>
                <a:gd name="T21" fmla="*/ 86 h 109"/>
                <a:gd name="T22" fmla="*/ 11 w 137"/>
                <a:gd name="T23" fmla="*/ 86 h 109"/>
                <a:gd name="T24" fmla="*/ 11 w 137"/>
                <a:gd name="T25" fmla="*/ 103 h 109"/>
                <a:gd name="T26" fmla="*/ 17 w 137"/>
                <a:gd name="T27" fmla="*/ 109 h 109"/>
                <a:gd name="T28" fmla="*/ 27 w 137"/>
                <a:gd name="T29" fmla="*/ 109 h 109"/>
                <a:gd name="T30" fmla="*/ 33 w 137"/>
                <a:gd name="T31" fmla="*/ 103 h 109"/>
                <a:gd name="T32" fmla="*/ 33 w 137"/>
                <a:gd name="T33" fmla="*/ 86 h 109"/>
                <a:gd name="T34" fmla="*/ 106 w 137"/>
                <a:gd name="T35" fmla="*/ 86 h 109"/>
                <a:gd name="T36" fmla="*/ 106 w 137"/>
                <a:gd name="T37" fmla="*/ 103 h 109"/>
                <a:gd name="T38" fmla="*/ 113 w 137"/>
                <a:gd name="T39" fmla="*/ 109 h 109"/>
                <a:gd name="T40" fmla="*/ 122 w 137"/>
                <a:gd name="T41" fmla="*/ 109 h 109"/>
                <a:gd name="T42" fmla="*/ 128 w 137"/>
                <a:gd name="T43" fmla="*/ 103 h 109"/>
                <a:gd name="T44" fmla="*/ 128 w 137"/>
                <a:gd name="T45" fmla="*/ 86 h 109"/>
                <a:gd name="T46" fmla="*/ 130 w 137"/>
                <a:gd name="T47" fmla="*/ 86 h 109"/>
                <a:gd name="T48" fmla="*/ 137 w 137"/>
                <a:gd name="T49" fmla="*/ 80 h 109"/>
                <a:gd name="T50" fmla="*/ 137 w 137"/>
                <a:gd name="T51" fmla="*/ 46 h 109"/>
                <a:gd name="T52" fmla="*/ 130 w 137"/>
                <a:gd name="T53" fmla="*/ 40 h 109"/>
                <a:gd name="T54" fmla="*/ 25 w 137"/>
                <a:gd name="T55" fmla="*/ 12 h 109"/>
                <a:gd name="T56" fmla="*/ 35 w 137"/>
                <a:gd name="T57" fmla="*/ 6 h 109"/>
                <a:gd name="T58" fmla="*/ 98 w 137"/>
                <a:gd name="T59" fmla="*/ 6 h 109"/>
                <a:gd name="T60" fmla="*/ 110 w 137"/>
                <a:gd name="T61" fmla="*/ 15 h 109"/>
                <a:gd name="T62" fmla="*/ 122 w 137"/>
                <a:gd name="T63" fmla="*/ 38 h 109"/>
                <a:gd name="T64" fmla="*/ 15 w 137"/>
                <a:gd name="T65" fmla="*/ 38 h 109"/>
                <a:gd name="T66" fmla="*/ 25 w 137"/>
                <a:gd name="T67" fmla="*/ 12 h 109"/>
                <a:gd name="T68" fmla="*/ 24 w 137"/>
                <a:gd name="T69" fmla="*/ 70 h 109"/>
                <a:gd name="T70" fmla="*/ 15 w 137"/>
                <a:gd name="T71" fmla="*/ 61 h 109"/>
                <a:gd name="T72" fmla="*/ 24 w 137"/>
                <a:gd name="T73" fmla="*/ 52 h 109"/>
                <a:gd name="T74" fmla="*/ 33 w 137"/>
                <a:gd name="T75" fmla="*/ 61 h 109"/>
                <a:gd name="T76" fmla="*/ 24 w 137"/>
                <a:gd name="T77" fmla="*/ 70 h 109"/>
                <a:gd name="T78" fmla="*/ 94 w 137"/>
                <a:gd name="T79" fmla="*/ 75 h 109"/>
                <a:gd name="T80" fmla="*/ 43 w 137"/>
                <a:gd name="T81" fmla="*/ 75 h 109"/>
                <a:gd name="T82" fmla="*/ 43 w 137"/>
                <a:gd name="T83" fmla="*/ 55 h 109"/>
                <a:gd name="T84" fmla="*/ 46 w 137"/>
                <a:gd name="T85" fmla="*/ 52 h 109"/>
                <a:gd name="T86" fmla="*/ 90 w 137"/>
                <a:gd name="T87" fmla="*/ 52 h 109"/>
                <a:gd name="T88" fmla="*/ 94 w 137"/>
                <a:gd name="T89" fmla="*/ 56 h 109"/>
                <a:gd name="T90" fmla="*/ 94 w 137"/>
                <a:gd name="T91" fmla="*/ 75 h 109"/>
                <a:gd name="T92" fmla="*/ 114 w 137"/>
                <a:gd name="T93" fmla="*/ 70 h 109"/>
                <a:gd name="T94" fmla="*/ 105 w 137"/>
                <a:gd name="T95" fmla="*/ 61 h 109"/>
                <a:gd name="T96" fmla="*/ 114 w 137"/>
                <a:gd name="T97" fmla="*/ 52 h 109"/>
                <a:gd name="T98" fmla="*/ 123 w 137"/>
                <a:gd name="T99" fmla="*/ 61 h 109"/>
                <a:gd name="T100" fmla="*/ 114 w 137"/>
                <a:gd name="T101" fmla="*/ 7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7" h="109">
                  <a:moveTo>
                    <a:pt x="130" y="40"/>
                  </a:moveTo>
                  <a:cubicBezTo>
                    <a:pt x="129" y="40"/>
                    <a:pt x="129" y="40"/>
                    <a:pt x="129" y="40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1" y="0"/>
                    <a:pt x="101" y="1"/>
                    <a:pt x="101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3" y="1"/>
                    <a:pt x="21" y="8"/>
                    <a:pt x="21" y="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43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4"/>
                    <a:pt x="3" y="86"/>
                    <a:pt x="7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6"/>
                    <a:pt x="14" y="109"/>
                    <a:pt x="1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0" y="109"/>
                    <a:pt x="33" y="106"/>
                    <a:pt x="33" y="103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106" y="86"/>
                    <a:pt x="106" y="86"/>
                    <a:pt x="106" y="86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6" y="106"/>
                    <a:pt x="109" y="109"/>
                    <a:pt x="113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6" y="109"/>
                    <a:pt x="128" y="106"/>
                    <a:pt x="128" y="103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4" y="86"/>
                    <a:pt x="137" y="84"/>
                    <a:pt x="137" y="80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3"/>
                    <a:pt x="134" y="40"/>
                    <a:pt x="130" y="40"/>
                  </a:cubicBezTo>
                  <a:close/>
                  <a:moveTo>
                    <a:pt x="25" y="12"/>
                  </a:moveTo>
                  <a:cubicBezTo>
                    <a:pt x="25" y="12"/>
                    <a:pt x="27" y="6"/>
                    <a:pt x="35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107" y="5"/>
                    <a:pt x="110" y="15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5" y="38"/>
                    <a:pt x="15" y="38"/>
                    <a:pt x="15" y="38"/>
                  </a:cubicBezTo>
                  <a:lnTo>
                    <a:pt x="25" y="12"/>
                  </a:lnTo>
                  <a:close/>
                  <a:moveTo>
                    <a:pt x="24" y="70"/>
                  </a:moveTo>
                  <a:cubicBezTo>
                    <a:pt x="19" y="70"/>
                    <a:pt x="15" y="66"/>
                    <a:pt x="15" y="61"/>
                  </a:cubicBezTo>
                  <a:cubicBezTo>
                    <a:pt x="15" y="57"/>
                    <a:pt x="19" y="52"/>
                    <a:pt x="24" y="52"/>
                  </a:cubicBezTo>
                  <a:cubicBezTo>
                    <a:pt x="29" y="52"/>
                    <a:pt x="33" y="57"/>
                    <a:pt x="33" y="61"/>
                  </a:cubicBezTo>
                  <a:cubicBezTo>
                    <a:pt x="33" y="66"/>
                    <a:pt x="29" y="70"/>
                    <a:pt x="24" y="70"/>
                  </a:cubicBezTo>
                  <a:close/>
                  <a:moveTo>
                    <a:pt x="94" y="75"/>
                  </a:moveTo>
                  <a:cubicBezTo>
                    <a:pt x="43" y="75"/>
                    <a:pt x="43" y="75"/>
                    <a:pt x="43" y="7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2"/>
                    <a:pt x="46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2"/>
                    <a:pt x="94" y="52"/>
                    <a:pt x="94" y="56"/>
                  </a:cubicBezTo>
                  <a:lnTo>
                    <a:pt x="94" y="75"/>
                  </a:lnTo>
                  <a:close/>
                  <a:moveTo>
                    <a:pt x="114" y="70"/>
                  </a:moveTo>
                  <a:cubicBezTo>
                    <a:pt x="109" y="70"/>
                    <a:pt x="105" y="66"/>
                    <a:pt x="105" y="61"/>
                  </a:cubicBezTo>
                  <a:cubicBezTo>
                    <a:pt x="105" y="57"/>
                    <a:pt x="109" y="52"/>
                    <a:pt x="114" y="52"/>
                  </a:cubicBezTo>
                  <a:cubicBezTo>
                    <a:pt x="119" y="52"/>
                    <a:pt x="123" y="57"/>
                    <a:pt x="123" y="61"/>
                  </a:cubicBezTo>
                  <a:cubicBezTo>
                    <a:pt x="123" y="66"/>
                    <a:pt x="119" y="70"/>
                    <a:pt x="114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312" name="组合 311"/>
            <p:cNvGrpSpPr/>
            <p:nvPr/>
          </p:nvGrpSpPr>
          <p:grpSpPr>
            <a:xfrm>
              <a:off x="10582276" y="1354138"/>
              <a:ext cx="274638" cy="376237"/>
              <a:chOff x="10582276" y="1354138"/>
              <a:chExt cx="274638" cy="376237"/>
            </a:xfrm>
            <a:grpFill/>
          </p:grpSpPr>
          <p:sp>
            <p:nvSpPr>
              <p:cNvPr id="405" name="Freeform 352"/>
              <p:cNvSpPr/>
              <p:nvPr/>
            </p:nvSpPr>
            <p:spPr bwMode="auto">
              <a:xfrm>
                <a:off x="10661651" y="1354138"/>
                <a:ext cx="119063" cy="14287"/>
              </a:xfrm>
              <a:custGeom>
                <a:avLst/>
                <a:gdLst>
                  <a:gd name="T0" fmla="*/ 48 w 59"/>
                  <a:gd name="T1" fmla="*/ 0 h 7"/>
                  <a:gd name="T2" fmla="*/ 11 w 59"/>
                  <a:gd name="T3" fmla="*/ 0 h 7"/>
                  <a:gd name="T4" fmla="*/ 0 w 59"/>
                  <a:gd name="T5" fmla="*/ 7 h 7"/>
                  <a:gd name="T6" fmla="*/ 59 w 59"/>
                  <a:gd name="T7" fmla="*/ 7 h 7"/>
                  <a:gd name="T8" fmla="*/ 48 w 5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7">
                    <a:moveTo>
                      <a:pt x="4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7" y="3"/>
                      <a:pt x="53" y="0"/>
                      <a:pt x="4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 noEditPoints="1"/>
              </p:cNvSpPr>
              <p:nvPr/>
            </p:nvSpPr>
            <p:spPr bwMode="auto">
              <a:xfrm>
                <a:off x="10582276" y="1371601"/>
                <a:ext cx="274638" cy="285750"/>
              </a:xfrm>
              <a:custGeom>
                <a:avLst/>
                <a:gdLst>
                  <a:gd name="T0" fmla="*/ 125 w 136"/>
                  <a:gd name="T1" fmla="*/ 0 h 142"/>
                  <a:gd name="T2" fmla="*/ 12 w 136"/>
                  <a:gd name="T3" fmla="*/ 0 h 142"/>
                  <a:gd name="T4" fmla="*/ 0 w 136"/>
                  <a:gd name="T5" fmla="*/ 12 h 142"/>
                  <a:gd name="T6" fmla="*/ 0 w 136"/>
                  <a:gd name="T7" fmla="*/ 131 h 142"/>
                  <a:gd name="T8" fmla="*/ 12 w 136"/>
                  <a:gd name="T9" fmla="*/ 142 h 142"/>
                  <a:gd name="T10" fmla="*/ 125 w 136"/>
                  <a:gd name="T11" fmla="*/ 142 h 142"/>
                  <a:gd name="T12" fmla="*/ 136 w 136"/>
                  <a:gd name="T13" fmla="*/ 131 h 142"/>
                  <a:gd name="T14" fmla="*/ 136 w 136"/>
                  <a:gd name="T15" fmla="*/ 12 h 142"/>
                  <a:gd name="T16" fmla="*/ 125 w 136"/>
                  <a:gd name="T17" fmla="*/ 0 h 142"/>
                  <a:gd name="T18" fmla="*/ 37 w 136"/>
                  <a:gd name="T19" fmla="*/ 123 h 142"/>
                  <a:gd name="T20" fmla="*/ 34 w 136"/>
                  <a:gd name="T21" fmla="*/ 126 h 142"/>
                  <a:gd name="T22" fmla="*/ 18 w 136"/>
                  <a:gd name="T23" fmla="*/ 126 h 142"/>
                  <a:gd name="T24" fmla="*/ 15 w 136"/>
                  <a:gd name="T25" fmla="*/ 123 h 142"/>
                  <a:gd name="T26" fmla="*/ 15 w 136"/>
                  <a:gd name="T27" fmla="*/ 107 h 142"/>
                  <a:gd name="T28" fmla="*/ 18 w 136"/>
                  <a:gd name="T29" fmla="*/ 104 h 142"/>
                  <a:gd name="T30" fmla="*/ 34 w 136"/>
                  <a:gd name="T31" fmla="*/ 104 h 142"/>
                  <a:gd name="T32" fmla="*/ 37 w 136"/>
                  <a:gd name="T33" fmla="*/ 107 h 142"/>
                  <a:gd name="T34" fmla="*/ 37 w 136"/>
                  <a:gd name="T35" fmla="*/ 123 h 142"/>
                  <a:gd name="T36" fmla="*/ 121 w 136"/>
                  <a:gd name="T37" fmla="*/ 123 h 142"/>
                  <a:gd name="T38" fmla="*/ 119 w 136"/>
                  <a:gd name="T39" fmla="*/ 126 h 142"/>
                  <a:gd name="T40" fmla="*/ 102 w 136"/>
                  <a:gd name="T41" fmla="*/ 126 h 142"/>
                  <a:gd name="T42" fmla="*/ 100 w 136"/>
                  <a:gd name="T43" fmla="*/ 123 h 142"/>
                  <a:gd name="T44" fmla="*/ 100 w 136"/>
                  <a:gd name="T45" fmla="*/ 107 h 142"/>
                  <a:gd name="T46" fmla="*/ 102 w 136"/>
                  <a:gd name="T47" fmla="*/ 104 h 142"/>
                  <a:gd name="T48" fmla="*/ 119 w 136"/>
                  <a:gd name="T49" fmla="*/ 104 h 142"/>
                  <a:gd name="T50" fmla="*/ 121 w 136"/>
                  <a:gd name="T51" fmla="*/ 107 h 142"/>
                  <a:gd name="T52" fmla="*/ 121 w 136"/>
                  <a:gd name="T53" fmla="*/ 123 h 142"/>
                  <a:gd name="T54" fmla="*/ 123 w 136"/>
                  <a:gd name="T55" fmla="*/ 61 h 142"/>
                  <a:gd name="T56" fmla="*/ 122 w 136"/>
                  <a:gd name="T57" fmla="*/ 64 h 142"/>
                  <a:gd name="T58" fmla="*/ 15 w 136"/>
                  <a:gd name="T59" fmla="*/ 64 h 142"/>
                  <a:gd name="T60" fmla="*/ 14 w 136"/>
                  <a:gd name="T61" fmla="*/ 61 h 142"/>
                  <a:gd name="T62" fmla="*/ 14 w 136"/>
                  <a:gd name="T63" fmla="*/ 26 h 142"/>
                  <a:gd name="T64" fmla="*/ 25 w 136"/>
                  <a:gd name="T65" fmla="*/ 14 h 142"/>
                  <a:gd name="T66" fmla="*/ 111 w 136"/>
                  <a:gd name="T67" fmla="*/ 14 h 142"/>
                  <a:gd name="T68" fmla="*/ 123 w 136"/>
                  <a:gd name="T69" fmla="*/ 26 h 142"/>
                  <a:gd name="T70" fmla="*/ 123 w 136"/>
                  <a:gd name="T71" fmla="*/ 6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6" h="142">
                    <a:moveTo>
                      <a:pt x="125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7"/>
                      <a:pt x="5" y="142"/>
                      <a:pt x="12" y="142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31" y="142"/>
                      <a:pt x="136" y="137"/>
                      <a:pt x="136" y="131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6" y="5"/>
                      <a:pt x="131" y="0"/>
                      <a:pt x="125" y="0"/>
                    </a:cubicBezTo>
                    <a:close/>
                    <a:moveTo>
                      <a:pt x="37" y="123"/>
                    </a:moveTo>
                    <a:cubicBezTo>
                      <a:pt x="37" y="124"/>
                      <a:pt x="36" y="126"/>
                      <a:pt x="34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7" y="126"/>
                      <a:pt x="15" y="124"/>
                      <a:pt x="15" y="123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5"/>
                      <a:pt x="17" y="104"/>
                      <a:pt x="18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6" y="104"/>
                      <a:pt x="37" y="105"/>
                      <a:pt x="37" y="107"/>
                    </a:cubicBezTo>
                    <a:lnTo>
                      <a:pt x="37" y="123"/>
                    </a:lnTo>
                    <a:close/>
                    <a:moveTo>
                      <a:pt x="121" y="123"/>
                    </a:moveTo>
                    <a:cubicBezTo>
                      <a:pt x="121" y="124"/>
                      <a:pt x="120" y="126"/>
                      <a:pt x="119" y="126"/>
                    </a:cubicBezTo>
                    <a:cubicBezTo>
                      <a:pt x="102" y="126"/>
                      <a:pt x="102" y="126"/>
                      <a:pt x="102" y="126"/>
                    </a:cubicBezTo>
                    <a:cubicBezTo>
                      <a:pt x="101" y="126"/>
                      <a:pt x="100" y="124"/>
                      <a:pt x="100" y="123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100" y="105"/>
                      <a:pt x="101" y="104"/>
                      <a:pt x="102" y="104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20" y="104"/>
                      <a:pt x="121" y="105"/>
                      <a:pt x="121" y="107"/>
                    </a:cubicBezTo>
                    <a:lnTo>
                      <a:pt x="121" y="123"/>
                    </a:lnTo>
                    <a:close/>
                    <a:moveTo>
                      <a:pt x="123" y="61"/>
                    </a:moveTo>
                    <a:cubicBezTo>
                      <a:pt x="123" y="62"/>
                      <a:pt x="122" y="63"/>
                      <a:pt x="122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3"/>
                      <a:pt x="14" y="62"/>
                      <a:pt x="14" y="6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19"/>
                      <a:pt x="19" y="14"/>
                      <a:pt x="25" y="14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8" y="14"/>
                      <a:pt x="123" y="19"/>
                      <a:pt x="123" y="26"/>
                    </a:cubicBezTo>
                    <a:lnTo>
                      <a:pt x="123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 noEditPoints="1"/>
              </p:cNvSpPr>
              <p:nvPr/>
            </p:nvSpPr>
            <p:spPr bwMode="auto">
              <a:xfrm>
                <a:off x="10602914" y="1643063"/>
                <a:ext cx="234950" cy="87312"/>
              </a:xfrm>
              <a:custGeom>
                <a:avLst/>
                <a:gdLst>
                  <a:gd name="T0" fmla="*/ 122 w 148"/>
                  <a:gd name="T1" fmla="*/ 2 h 55"/>
                  <a:gd name="T2" fmla="*/ 31 w 148"/>
                  <a:gd name="T3" fmla="*/ 0 h 55"/>
                  <a:gd name="T4" fmla="*/ 0 w 148"/>
                  <a:gd name="T5" fmla="*/ 46 h 55"/>
                  <a:gd name="T6" fmla="*/ 0 w 148"/>
                  <a:gd name="T7" fmla="*/ 55 h 55"/>
                  <a:gd name="T8" fmla="*/ 148 w 148"/>
                  <a:gd name="T9" fmla="*/ 55 h 55"/>
                  <a:gd name="T10" fmla="*/ 148 w 148"/>
                  <a:gd name="T11" fmla="*/ 47 h 55"/>
                  <a:gd name="T12" fmla="*/ 122 w 148"/>
                  <a:gd name="T13" fmla="*/ 2 h 55"/>
                  <a:gd name="T14" fmla="*/ 34 w 148"/>
                  <a:gd name="T15" fmla="*/ 7 h 55"/>
                  <a:gd name="T16" fmla="*/ 118 w 148"/>
                  <a:gd name="T17" fmla="*/ 8 h 55"/>
                  <a:gd name="T18" fmla="*/ 124 w 148"/>
                  <a:gd name="T19" fmla="*/ 22 h 55"/>
                  <a:gd name="T20" fmla="*/ 26 w 148"/>
                  <a:gd name="T21" fmla="*/ 22 h 55"/>
                  <a:gd name="T22" fmla="*/ 34 w 148"/>
                  <a:gd name="T23" fmla="*/ 7 h 55"/>
                  <a:gd name="T24" fmla="*/ 12 w 148"/>
                  <a:gd name="T25" fmla="*/ 46 h 55"/>
                  <a:gd name="T26" fmla="*/ 20 w 148"/>
                  <a:gd name="T27" fmla="*/ 30 h 55"/>
                  <a:gd name="T28" fmla="*/ 129 w 148"/>
                  <a:gd name="T29" fmla="*/ 30 h 55"/>
                  <a:gd name="T30" fmla="*/ 138 w 148"/>
                  <a:gd name="T31" fmla="*/ 47 h 55"/>
                  <a:gd name="T32" fmla="*/ 12 w 148"/>
                  <a:gd name="T33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55">
                    <a:moveTo>
                      <a:pt x="122" y="2"/>
                    </a:moveTo>
                    <a:lnTo>
                      <a:pt x="31" y="0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148" y="55"/>
                    </a:lnTo>
                    <a:lnTo>
                      <a:pt x="148" y="47"/>
                    </a:lnTo>
                    <a:lnTo>
                      <a:pt x="122" y="2"/>
                    </a:lnTo>
                    <a:close/>
                    <a:moveTo>
                      <a:pt x="34" y="7"/>
                    </a:moveTo>
                    <a:lnTo>
                      <a:pt x="118" y="8"/>
                    </a:lnTo>
                    <a:lnTo>
                      <a:pt x="124" y="22"/>
                    </a:lnTo>
                    <a:lnTo>
                      <a:pt x="26" y="22"/>
                    </a:lnTo>
                    <a:lnTo>
                      <a:pt x="34" y="7"/>
                    </a:lnTo>
                    <a:close/>
                    <a:moveTo>
                      <a:pt x="12" y="46"/>
                    </a:moveTo>
                    <a:lnTo>
                      <a:pt x="20" y="30"/>
                    </a:lnTo>
                    <a:lnTo>
                      <a:pt x="129" y="30"/>
                    </a:lnTo>
                    <a:lnTo>
                      <a:pt x="138" y="47"/>
                    </a:lnTo>
                    <a:lnTo>
                      <a:pt x="12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313" name="Freeform 355"/>
            <p:cNvSpPr/>
            <p:nvPr/>
          </p:nvSpPr>
          <p:spPr bwMode="auto">
            <a:xfrm>
              <a:off x="596901" y="4757738"/>
              <a:ext cx="339725" cy="381000"/>
            </a:xfrm>
            <a:custGeom>
              <a:avLst/>
              <a:gdLst>
                <a:gd name="T0" fmla="*/ 95 w 169"/>
                <a:gd name="T1" fmla="*/ 102 h 189"/>
                <a:gd name="T2" fmla="*/ 169 w 169"/>
                <a:gd name="T3" fmla="*/ 138 h 189"/>
                <a:gd name="T4" fmla="*/ 168 w 169"/>
                <a:gd name="T5" fmla="*/ 125 h 189"/>
                <a:gd name="T6" fmla="*/ 134 w 169"/>
                <a:gd name="T7" fmla="*/ 93 h 189"/>
                <a:gd name="T8" fmla="*/ 134 w 169"/>
                <a:gd name="T9" fmla="*/ 92 h 189"/>
                <a:gd name="T10" fmla="*/ 133 w 169"/>
                <a:gd name="T11" fmla="*/ 82 h 189"/>
                <a:gd name="T12" fmla="*/ 125 w 169"/>
                <a:gd name="T13" fmla="*/ 74 h 189"/>
                <a:gd name="T14" fmla="*/ 118 w 169"/>
                <a:gd name="T15" fmla="*/ 78 h 189"/>
                <a:gd name="T16" fmla="*/ 95 w 169"/>
                <a:gd name="T17" fmla="*/ 57 h 189"/>
                <a:gd name="T18" fmla="*/ 86 w 169"/>
                <a:gd name="T19" fmla="*/ 0 h 189"/>
                <a:gd name="T20" fmla="*/ 74 w 169"/>
                <a:gd name="T21" fmla="*/ 57 h 189"/>
                <a:gd name="T22" fmla="*/ 50 w 169"/>
                <a:gd name="T23" fmla="*/ 79 h 189"/>
                <a:gd name="T24" fmla="*/ 42 w 169"/>
                <a:gd name="T25" fmla="*/ 74 h 189"/>
                <a:gd name="T26" fmla="*/ 34 w 169"/>
                <a:gd name="T27" fmla="*/ 83 h 189"/>
                <a:gd name="T28" fmla="*/ 35 w 169"/>
                <a:gd name="T29" fmla="*/ 93 h 189"/>
                <a:gd name="T30" fmla="*/ 35 w 169"/>
                <a:gd name="T31" fmla="*/ 93 h 189"/>
                <a:gd name="T32" fmla="*/ 2 w 169"/>
                <a:gd name="T33" fmla="*/ 124 h 189"/>
                <a:gd name="T34" fmla="*/ 0 w 169"/>
                <a:gd name="T35" fmla="*/ 136 h 189"/>
                <a:gd name="T36" fmla="*/ 75 w 169"/>
                <a:gd name="T37" fmla="*/ 103 h 189"/>
                <a:gd name="T38" fmla="*/ 78 w 169"/>
                <a:gd name="T39" fmla="*/ 163 h 189"/>
                <a:gd name="T40" fmla="*/ 55 w 169"/>
                <a:gd name="T41" fmla="*/ 181 h 189"/>
                <a:gd name="T42" fmla="*/ 54 w 169"/>
                <a:gd name="T43" fmla="*/ 189 h 189"/>
                <a:gd name="T44" fmla="*/ 81 w 169"/>
                <a:gd name="T45" fmla="*/ 181 h 189"/>
                <a:gd name="T46" fmla="*/ 88 w 169"/>
                <a:gd name="T47" fmla="*/ 181 h 189"/>
                <a:gd name="T48" fmla="*/ 113 w 169"/>
                <a:gd name="T49" fmla="*/ 189 h 189"/>
                <a:gd name="T50" fmla="*/ 114 w 169"/>
                <a:gd name="T51" fmla="*/ 182 h 189"/>
                <a:gd name="T52" fmla="*/ 90 w 169"/>
                <a:gd name="T53" fmla="*/ 163 h 189"/>
                <a:gd name="T54" fmla="*/ 95 w 169"/>
                <a:gd name="T55" fmla="*/ 10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89">
                  <a:moveTo>
                    <a:pt x="95" y="102"/>
                  </a:moveTo>
                  <a:cubicBezTo>
                    <a:pt x="169" y="138"/>
                    <a:pt x="169" y="138"/>
                    <a:pt x="169" y="138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4" y="93"/>
                    <a:pt x="134" y="92"/>
                    <a:pt x="134" y="9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78"/>
                    <a:pt x="129" y="74"/>
                    <a:pt x="125" y="74"/>
                  </a:cubicBezTo>
                  <a:cubicBezTo>
                    <a:pt x="122" y="75"/>
                    <a:pt x="119" y="76"/>
                    <a:pt x="118" y="78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7" y="19"/>
                    <a:pt x="86" y="0"/>
                  </a:cubicBezTo>
                  <a:cubicBezTo>
                    <a:pt x="86" y="0"/>
                    <a:pt x="73" y="19"/>
                    <a:pt x="74" y="57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9" y="76"/>
                    <a:pt x="46" y="74"/>
                    <a:pt x="42" y="74"/>
                  </a:cubicBezTo>
                  <a:cubicBezTo>
                    <a:pt x="37" y="75"/>
                    <a:pt x="34" y="79"/>
                    <a:pt x="34" y="8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8" y="163"/>
                    <a:pt x="78" y="163"/>
                    <a:pt x="78" y="163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90" y="163"/>
                    <a:pt x="90" y="163"/>
                    <a:pt x="90" y="163"/>
                  </a:cubicBezTo>
                  <a:lnTo>
                    <a:pt x="95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4" name="Freeform 356"/>
            <p:cNvSpPr>
              <a:spLocks noEditPoints="1"/>
            </p:cNvSpPr>
            <p:nvPr/>
          </p:nvSpPr>
          <p:spPr bwMode="auto">
            <a:xfrm>
              <a:off x="10028238" y="1398588"/>
              <a:ext cx="320675" cy="377825"/>
            </a:xfrm>
            <a:custGeom>
              <a:avLst/>
              <a:gdLst>
                <a:gd name="T0" fmla="*/ 150 w 159"/>
                <a:gd name="T1" fmla="*/ 0 h 188"/>
                <a:gd name="T2" fmla="*/ 9 w 159"/>
                <a:gd name="T3" fmla="*/ 0 h 188"/>
                <a:gd name="T4" fmla="*/ 0 w 159"/>
                <a:gd name="T5" fmla="*/ 8 h 188"/>
                <a:gd name="T6" fmla="*/ 0 w 159"/>
                <a:gd name="T7" fmla="*/ 161 h 188"/>
                <a:gd name="T8" fmla="*/ 9 w 159"/>
                <a:gd name="T9" fmla="*/ 169 h 188"/>
                <a:gd name="T10" fmla="*/ 14 w 159"/>
                <a:gd name="T11" fmla="*/ 169 h 188"/>
                <a:gd name="T12" fmla="*/ 14 w 159"/>
                <a:gd name="T13" fmla="*/ 182 h 188"/>
                <a:gd name="T14" fmla="*/ 22 w 159"/>
                <a:gd name="T15" fmla="*/ 188 h 188"/>
                <a:gd name="T16" fmla="*/ 35 w 159"/>
                <a:gd name="T17" fmla="*/ 188 h 188"/>
                <a:gd name="T18" fmla="*/ 44 w 159"/>
                <a:gd name="T19" fmla="*/ 182 h 188"/>
                <a:gd name="T20" fmla="*/ 44 w 159"/>
                <a:gd name="T21" fmla="*/ 169 h 188"/>
                <a:gd name="T22" fmla="*/ 117 w 159"/>
                <a:gd name="T23" fmla="*/ 169 h 188"/>
                <a:gd name="T24" fmla="*/ 117 w 159"/>
                <a:gd name="T25" fmla="*/ 182 h 188"/>
                <a:gd name="T26" fmla="*/ 125 w 159"/>
                <a:gd name="T27" fmla="*/ 188 h 188"/>
                <a:gd name="T28" fmla="*/ 138 w 159"/>
                <a:gd name="T29" fmla="*/ 188 h 188"/>
                <a:gd name="T30" fmla="*/ 146 w 159"/>
                <a:gd name="T31" fmla="*/ 182 h 188"/>
                <a:gd name="T32" fmla="*/ 146 w 159"/>
                <a:gd name="T33" fmla="*/ 169 h 188"/>
                <a:gd name="T34" fmla="*/ 150 w 159"/>
                <a:gd name="T35" fmla="*/ 169 h 188"/>
                <a:gd name="T36" fmla="*/ 159 w 159"/>
                <a:gd name="T37" fmla="*/ 161 h 188"/>
                <a:gd name="T38" fmla="*/ 159 w 159"/>
                <a:gd name="T39" fmla="*/ 8 h 188"/>
                <a:gd name="T40" fmla="*/ 150 w 159"/>
                <a:gd name="T41" fmla="*/ 0 h 188"/>
                <a:gd name="T42" fmla="*/ 134 w 159"/>
                <a:gd name="T43" fmla="*/ 158 h 188"/>
                <a:gd name="T44" fmla="*/ 122 w 159"/>
                <a:gd name="T45" fmla="*/ 146 h 188"/>
                <a:gd name="T46" fmla="*/ 134 w 159"/>
                <a:gd name="T47" fmla="*/ 135 h 188"/>
                <a:gd name="T48" fmla="*/ 145 w 159"/>
                <a:gd name="T49" fmla="*/ 146 h 188"/>
                <a:gd name="T50" fmla="*/ 134 w 159"/>
                <a:gd name="T51" fmla="*/ 158 h 188"/>
                <a:gd name="T52" fmla="*/ 38 w 159"/>
                <a:gd name="T53" fmla="*/ 10 h 188"/>
                <a:gd name="T54" fmla="*/ 121 w 159"/>
                <a:gd name="T55" fmla="*/ 10 h 188"/>
                <a:gd name="T56" fmla="*/ 126 w 159"/>
                <a:gd name="T57" fmla="*/ 14 h 188"/>
                <a:gd name="T58" fmla="*/ 121 w 159"/>
                <a:gd name="T59" fmla="*/ 19 h 188"/>
                <a:gd name="T60" fmla="*/ 38 w 159"/>
                <a:gd name="T61" fmla="*/ 19 h 188"/>
                <a:gd name="T62" fmla="*/ 33 w 159"/>
                <a:gd name="T63" fmla="*/ 14 h 188"/>
                <a:gd name="T64" fmla="*/ 38 w 159"/>
                <a:gd name="T65" fmla="*/ 10 h 188"/>
                <a:gd name="T66" fmla="*/ 15 w 159"/>
                <a:gd name="T67" fmla="*/ 38 h 188"/>
                <a:gd name="T68" fmla="*/ 25 w 159"/>
                <a:gd name="T69" fmla="*/ 29 h 188"/>
                <a:gd name="T70" fmla="*/ 134 w 159"/>
                <a:gd name="T71" fmla="*/ 29 h 188"/>
                <a:gd name="T72" fmla="*/ 144 w 159"/>
                <a:gd name="T73" fmla="*/ 38 h 188"/>
                <a:gd name="T74" fmla="*/ 144 w 159"/>
                <a:gd name="T75" fmla="*/ 105 h 188"/>
                <a:gd name="T76" fmla="*/ 134 w 159"/>
                <a:gd name="T77" fmla="*/ 114 h 188"/>
                <a:gd name="T78" fmla="*/ 25 w 159"/>
                <a:gd name="T79" fmla="*/ 114 h 188"/>
                <a:gd name="T80" fmla="*/ 15 w 159"/>
                <a:gd name="T81" fmla="*/ 105 h 188"/>
                <a:gd name="T82" fmla="*/ 15 w 159"/>
                <a:gd name="T83" fmla="*/ 38 h 188"/>
                <a:gd name="T84" fmla="*/ 25 w 159"/>
                <a:gd name="T85" fmla="*/ 135 h 188"/>
                <a:gd name="T86" fmla="*/ 37 w 159"/>
                <a:gd name="T87" fmla="*/ 146 h 188"/>
                <a:gd name="T88" fmla="*/ 25 w 159"/>
                <a:gd name="T89" fmla="*/ 158 h 188"/>
                <a:gd name="T90" fmla="*/ 14 w 159"/>
                <a:gd name="T91" fmla="*/ 146 h 188"/>
                <a:gd name="T92" fmla="*/ 25 w 159"/>
                <a:gd name="T93" fmla="*/ 135 h 188"/>
                <a:gd name="T94" fmla="*/ 116 w 159"/>
                <a:gd name="T95" fmla="*/ 147 h 188"/>
                <a:gd name="T96" fmla="*/ 113 w 159"/>
                <a:gd name="T97" fmla="*/ 151 h 188"/>
                <a:gd name="T98" fmla="*/ 46 w 159"/>
                <a:gd name="T99" fmla="*/ 151 h 188"/>
                <a:gd name="T100" fmla="*/ 43 w 159"/>
                <a:gd name="T101" fmla="*/ 147 h 188"/>
                <a:gd name="T102" fmla="*/ 43 w 159"/>
                <a:gd name="T103" fmla="*/ 145 h 188"/>
                <a:gd name="T104" fmla="*/ 46 w 159"/>
                <a:gd name="T105" fmla="*/ 142 h 188"/>
                <a:gd name="T106" fmla="*/ 113 w 159"/>
                <a:gd name="T107" fmla="*/ 142 h 188"/>
                <a:gd name="T108" fmla="*/ 116 w 159"/>
                <a:gd name="T109" fmla="*/ 145 h 188"/>
                <a:gd name="T110" fmla="*/ 116 w 159"/>
                <a:gd name="T111" fmla="*/ 1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9" h="188">
                  <a:moveTo>
                    <a:pt x="15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5"/>
                    <a:pt x="4" y="169"/>
                    <a:pt x="9" y="169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185"/>
                    <a:pt x="18" y="188"/>
                    <a:pt x="22" y="188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40" y="188"/>
                    <a:pt x="44" y="185"/>
                    <a:pt x="44" y="182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17" y="182"/>
                    <a:pt x="117" y="182"/>
                    <a:pt x="117" y="182"/>
                  </a:cubicBezTo>
                  <a:cubicBezTo>
                    <a:pt x="117" y="185"/>
                    <a:pt x="121" y="188"/>
                    <a:pt x="125" y="188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43" y="188"/>
                    <a:pt x="146" y="185"/>
                    <a:pt x="146" y="182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55" y="169"/>
                    <a:pt x="159" y="165"/>
                    <a:pt x="159" y="161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3"/>
                    <a:pt x="155" y="0"/>
                    <a:pt x="150" y="0"/>
                  </a:cubicBezTo>
                  <a:close/>
                  <a:moveTo>
                    <a:pt x="134" y="158"/>
                  </a:moveTo>
                  <a:cubicBezTo>
                    <a:pt x="127" y="158"/>
                    <a:pt x="122" y="153"/>
                    <a:pt x="122" y="146"/>
                  </a:cubicBezTo>
                  <a:cubicBezTo>
                    <a:pt x="122" y="140"/>
                    <a:pt x="127" y="135"/>
                    <a:pt x="134" y="135"/>
                  </a:cubicBezTo>
                  <a:cubicBezTo>
                    <a:pt x="140" y="135"/>
                    <a:pt x="145" y="140"/>
                    <a:pt x="145" y="146"/>
                  </a:cubicBezTo>
                  <a:cubicBezTo>
                    <a:pt x="145" y="153"/>
                    <a:pt x="140" y="158"/>
                    <a:pt x="134" y="158"/>
                  </a:cubicBezTo>
                  <a:close/>
                  <a:moveTo>
                    <a:pt x="38" y="10"/>
                  </a:moveTo>
                  <a:cubicBezTo>
                    <a:pt x="121" y="10"/>
                    <a:pt x="121" y="10"/>
                    <a:pt x="121" y="10"/>
                  </a:cubicBezTo>
                  <a:cubicBezTo>
                    <a:pt x="123" y="10"/>
                    <a:pt x="126" y="12"/>
                    <a:pt x="126" y="14"/>
                  </a:cubicBezTo>
                  <a:cubicBezTo>
                    <a:pt x="126" y="17"/>
                    <a:pt x="123" y="19"/>
                    <a:pt x="121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3" y="17"/>
                    <a:pt x="33" y="14"/>
                  </a:cubicBezTo>
                  <a:cubicBezTo>
                    <a:pt x="33" y="12"/>
                    <a:pt x="36" y="10"/>
                    <a:pt x="38" y="10"/>
                  </a:cubicBezTo>
                  <a:close/>
                  <a:moveTo>
                    <a:pt x="15" y="38"/>
                  </a:moveTo>
                  <a:cubicBezTo>
                    <a:pt x="15" y="33"/>
                    <a:pt x="19" y="29"/>
                    <a:pt x="25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40" y="29"/>
                    <a:pt x="144" y="33"/>
                    <a:pt x="144" y="38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10"/>
                    <a:pt x="140" y="114"/>
                    <a:pt x="134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19" y="114"/>
                    <a:pt x="15" y="110"/>
                    <a:pt x="15" y="105"/>
                  </a:cubicBezTo>
                  <a:lnTo>
                    <a:pt x="15" y="38"/>
                  </a:lnTo>
                  <a:close/>
                  <a:moveTo>
                    <a:pt x="25" y="135"/>
                  </a:moveTo>
                  <a:cubicBezTo>
                    <a:pt x="31" y="135"/>
                    <a:pt x="37" y="140"/>
                    <a:pt x="37" y="146"/>
                  </a:cubicBezTo>
                  <a:cubicBezTo>
                    <a:pt x="37" y="153"/>
                    <a:pt x="31" y="158"/>
                    <a:pt x="25" y="158"/>
                  </a:cubicBezTo>
                  <a:cubicBezTo>
                    <a:pt x="19" y="158"/>
                    <a:pt x="14" y="153"/>
                    <a:pt x="14" y="146"/>
                  </a:cubicBezTo>
                  <a:cubicBezTo>
                    <a:pt x="14" y="140"/>
                    <a:pt x="19" y="135"/>
                    <a:pt x="25" y="135"/>
                  </a:cubicBezTo>
                  <a:close/>
                  <a:moveTo>
                    <a:pt x="116" y="147"/>
                  </a:moveTo>
                  <a:cubicBezTo>
                    <a:pt x="116" y="149"/>
                    <a:pt x="115" y="151"/>
                    <a:pt x="113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4" y="151"/>
                    <a:pt x="43" y="149"/>
                    <a:pt x="43" y="147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3"/>
                    <a:pt x="44" y="142"/>
                    <a:pt x="46" y="142"/>
                  </a:cubicBezTo>
                  <a:cubicBezTo>
                    <a:pt x="113" y="142"/>
                    <a:pt x="113" y="142"/>
                    <a:pt x="113" y="142"/>
                  </a:cubicBezTo>
                  <a:cubicBezTo>
                    <a:pt x="115" y="142"/>
                    <a:pt x="116" y="143"/>
                    <a:pt x="116" y="145"/>
                  </a:cubicBezTo>
                  <a:lnTo>
                    <a:pt x="116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5" name="Freeform 357"/>
            <p:cNvSpPr>
              <a:spLocks noEditPoints="1"/>
            </p:cNvSpPr>
            <p:nvPr/>
          </p:nvSpPr>
          <p:spPr bwMode="auto">
            <a:xfrm>
              <a:off x="6256339" y="1387476"/>
              <a:ext cx="395288" cy="300037"/>
            </a:xfrm>
            <a:custGeom>
              <a:avLst/>
              <a:gdLst>
                <a:gd name="T0" fmla="*/ 182 w 249"/>
                <a:gd name="T1" fmla="*/ 0 h 189"/>
                <a:gd name="T2" fmla="*/ 76 w 249"/>
                <a:gd name="T3" fmla="*/ 0 h 189"/>
                <a:gd name="T4" fmla="*/ 0 w 249"/>
                <a:gd name="T5" fmla="*/ 189 h 189"/>
                <a:gd name="T6" fmla="*/ 249 w 249"/>
                <a:gd name="T7" fmla="*/ 189 h 189"/>
                <a:gd name="T8" fmla="*/ 182 w 249"/>
                <a:gd name="T9" fmla="*/ 0 h 189"/>
                <a:gd name="T10" fmla="*/ 121 w 249"/>
                <a:gd name="T11" fmla="*/ 13 h 189"/>
                <a:gd name="T12" fmla="*/ 128 w 249"/>
                <a:gd name="T13" fmla="*/ 13 h 189"/>
                <a:gd name="T14" fmla="*/ 134 w 249"/>
                <a:gd name="T15" fmla="*/ 41 h 189"/>
                <a:gd name="T16" fmla="*/ 115 w 249"/>
                <a:gd name="T17" fmla="*/ 41 h 189"/>
                <a:gd name="T18" fmla="*/ 121 w 249"/>
                <a:gd name="T19" fmla="*/ 13 h 189"/>
                <a:gd name="T20" fmla="*/ 120 w 249"/>
                <a:gd name="T21" fmla="*/ 64 h 189"/>
                <a:gd name="T22" fmla="*/ 130 w 249"/>
                <a:gd name="T23" fmla="*/ 64 h 189"/>
                <a:gd name="T24" fmla="*/ 136 w 249"/>
                <a:gd name="T25" fmla="*/ 98 h 189"/>
                <a:gd name="T26" fmla="*/ 112 w 249"/>
                <a:gd name="T27" fmla="*/ 98 h 189"/>
                <a:gd name="T28" fmla="*/ 120 w 249"/>
                <a:gd name="T29" fmla="*/ 64 h 189"/>
                <a:gd name="T30" fmla="*/ 109 w 249"/>
                <a:gd name="T31" fmla="*/ 173 h 189"/>
                <a:gd name="T32" fmla="*/ 118 w 249"/>
                <a:gd name="T33" fmla="*/ 128 h 189"/>
                <a:gd name="T34" fmla="*/ 131 w 249"/>
                <a:gd name="T35" fmla="*/ 128 h 189"/>
                <a:gd name="T36" fmla="*/ 139 w 249"/>
                <a:gd name="T37" fmla="*/ 173 h 189"/>
                <a:gd name="T38" fmla="*/ 109 w 249"/>
                <a:gd name="T39" fmla="*/ 17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9" h="189">
                  <a:moveTo>
                    <a:pt x="182" y="0"/>
                  </a:moveTo>
                  <a:lnTo>
                    <a:pt x="76" y="0"/>
                  </a:lnTo>
                  <a:lnTo>
                    <a:pt x="0" y="189"/>
                  </a:lnTo>
                  <a:lnTo>
                    <a:pt x="249" y="189"/>
                  </a:lnTo>
                  <a:lnTo>
                    <a:pt x="182" y="0"/>
                  </a:lnTo>
                  <a:close/>
                  <a:moveTo>
                    <a:pt x="121" y="13"/>
                  </a:moveTo>
                  <a:lnTo>
                    <a:pt x="128" y="13"/>
                  </a:lnTo>
                  <a:lnTo>
                    <a:pt x="134" y="41"/>
                  </a:lnTo>
                  <a:lnTo>
                    <a:pt x="115" y="41"/>
                  </a:lnTo>
                  <a:lnTo>
                    <a:pt x="121" y="13"/>
                  </a:lnTo>
                  <a:close/>
                  <a:moveTo>
                    <a:pt x="120" y="64"/>
                  </a:moveTo>
                  <a:lnTo>
                    <a:pt x="130" y="64"/>
                  </a:lnTo>
                  <a:lnTo>
                    <a:pt x="136" y="98"/>
                  </a:lnTo>
                  <a:lnTo>
                    <a:pt x="112" y="98"/>
                  </a:lnTo>
                  <a:lnTo>
                    <a:pt x="120" y="64"/>
                  </a:lnTo>
                  <a:close/>
                  <a:moveTo>
                    <a:pt x="109" y="173"/>
                  </a:moveTo>
                  <a:lnTo>
                    <a:pt x="118" y="128"/>
                  </a:lnTo>
                  <a:lnTo>
                    <a:pt x="131" y="128"/>
                  </a:lnTo>
                  <a:lnTo>
                    <a:pt x="139" y="173"/>
                  </a:lnTo>
                  <a:lnTo>
                    <a:pt x="109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6" name="Freeform 358"/>
            <p:cNvSpPr>
              <a:spLocks noEditPoints="1"/>
            </p:cNvSpPr>
            <p:nvPr/>
          </p:nvSpPr>
          <p:spPr bwMode="auto">
            <a:xfrm>
              <a:off x="8405814" y="5894388"/>
              <a:ext cx="361950" cy="379412"/>
            </a:xfrm>
            <a:custGeom>
              <a:avLst/>
              <a:gdLst>
                <a:gd name="T0" fmla="*/ 114 w 228"/>
                <a:gd name="T1" fmla="*/ 0 h 239"/>
                <a:gd name="T2" fmla="*/ 0 w 228"/>
                <a:gd name="T3" fmla="*/ 101 h 239"/>
                <a:gd name="T4" fmla="*/ 0 w 228"/>
                <a:gd name="T5" fmla="*/ 239 h 239"/>
                <a:gd name="T6" fmla="*/ 228 w 228"/>
                <a:gd name="T7" fmla="*/ 239 h 239"/>
                <a:gd name="T8" fmla="*/ 228 w 228"/>
                <a:gd name="T9" fmla="*/ 101 h 239"/>
                <a:gd name="T10" fmla="*/ 114 w 228"/>
                <a:gd name="T11" fmla="*/ 0 h 239"/>
                <a:gd name="T12" fmla="*/ 134 w 228"/>
                <a:gd name="T13" fmla="*/ 144 h 239"/>
                <a:gd name="T14" fmla="*/ 110 w 228"/>
                <a:gd name="T15" fmla="*/ 171 h 239"/>
                <a:gd name="T16" fmla="*/ 84 w 228"/>
                <a:gd name="T17" fmla="*/ 139 h 239"/>
                <a:gd name="T18" fmla="*/ 9 w 228"/>
                <a:gd name="T19" fmla="*/ 105 h 239"/>
                <a:gd name="T20" fmla="*/ 114 w 228"/>
                <a:gd name="T21" fmla="*/ 11 h 239"/>
                <a:gd name="T22" fmla="*/ 219 w 228"/>
                <a:gd name="T23" fmla="*/ 105 h 239"/>
                <a:gd name="T24" fmla="*/ 134 w 228"/>
                <a:gd name="T25" fmla="*/ 14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239">
                  <a:moveTo>
                    <a:pt x="114" y="0"/>
                  </a:moveTo>
                  <a:lnTo>
                    <a:pt x="0" y="101"/>
                  </a:lnTo>
                  <a:lnTo>
                    <a:pt x="0" y="239"/>
                  </a:lnTo>
                  <a:lnTo>
                    <a:pt x="228" y="239"/>
                  </a:lnTo>
                  <a:lnTo>
                    <a:pt x="228" y="101"/>
                  </a:lnTo>
                  <a:lnTo>
                    <a:pt x="114" y="0"/>
                  </a:lnTo>
                  <a:close/>
                  <a:moveTo>
                    <a:pt x="134" y="144"/>
                  </a:moveTo>
                  <a:lnTo>
                    <a:pt x="110" y="171"/>
                  </a:lnTo>
                  <a:lnTo>
                    <a:pt x="84" y="139"/>
                  </a:lnTo>
                  <a:lnTo>
                    <a:pt x="9" y="105"/>
                  </a:lnTo>
                  <a:lnTo>
                    <a:pt x="114" y="11"/>
                  </a:lnTo>
                  <a:lnTo>
                    <a:pt x="219" y="105"/>
                  </a:lnTo>
                  <a:lnTo>
                    <a:pt x="134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7" name="Freeform 359"/>
            <p:cNvSpPr/>
            <p:nvPr/>
          </p:nvSpPr>
          <p:spPr bwMode="auto">
            <a:xfrm>
              <a:off x="8524876" y="6002338"/>
              <a:ext cx="114300" cy="147637"/>
            </a:xfrm>
            <a:custGeom>
              <a:avLst/>
              <a:gdLst>
                <a:gd name="T0" fmla="*/ 18 w 72"/>
                <a:gd name="T1" fmla="*/ 0 h 93"/>
                <a:gd name="T2" fmla="*/ 18 w 72"/>
                <a:gd name="T3" fmla="*/ 51 h 93"/>
                <a:gd name="T4" fmla="*/ 0 w 72"/>
                <a:gd name="T5" fmla="*/ 51 h 93"/>
                <a:gd name="T6" fmla="*/ 35 w 72"/>
                <a:gd name="T7" fmla="*/ 93 h 93"/>
                <a:gd name="T8" fmla="*/ 72 w 72"/>
                <a:gd name="T9" fmla="*/ 51 h 93"/>
                <a:gd name="T10" fmla="*/ 54 w 72"/>
                <a:gd name="T11" fmla="*/ 51 h 93"/>
                <a:gd name="T12" fmla="*/ 54 w 72"/>
                <a:gd name="T13" fmla="*/ 0 h 93"/>
                <a:gd name="T14" fmla="*/ 18 w 72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3">
                  <a:moveTo>
                    <a:pt x="18" y="0"/>
                  </a:moveTo>
                  <a:lnTo>
                    <a:pt x="18" y="51"/>
                  </a:lnTo>
                  <a:lnTo>
                    <a:pt x="0" y="51"/>
                  </a:lnTo>
                  <a:lnTo>
                    <a:pt x="35" y="93"/>
                  </a:lnTo>
                  <a:lnTo>
                    <a:pt x="72" y="51"/>
                  </a:lnTo>
                  <a:lnTo>
                    <a:pt x="54" y="51"/>
                  </a:lnTo>
                  <a:lnTo>
                    <a:pt x="54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8" name="Freeform 360"/>
            <p:cNvSpPr>
              <a:spLocks noEditPoints="1"/>
            </p:cNvSpPr>
            <p:nvPr/>
          </p:nvSpPr>
          <p:spPr bwMode="auto">
            <a:xfrm>
              <a:off x="9113839" y="5894388"/>
              <a:ext cx="368300" cy="379412"/>
            </a:xfrm>
            <a:custGeom>
              <a:avLst/>
              <a:gdLst>
                <a:gd name="T0" fmla="*/ 116 w 232"/>
                <a:gd name="T1" fmla="*/ 0 h 239"/>
                <a:gd name="T2" fmla="*/ 0 w 232"/>
                <a:gd name="T3" fmla="*/ 101 h 239"/>
                <a:gd name="T4" fmla="*/ 0 w 232"/>
                <a:gd name="T5" fmla="*/ 239 h 239"/>
                <a:gd name="T6" fmla="*/ 232 w 232"/>
                <a:gd name="T7" fmla="*/ 239 h 239"/>
                <a:gd name="T8" fmla="*/ 232 w 232"/>
                <a:gd name="T9" fmla="*/ 101 h 239"/>
                <a:gd name="T10" fmla="*/ 116 w 232"/>
                <a:gd name="T11" fmla="*/ 0 h 239"/>
                <a:gd name="T12" fmla="*/ 142 w 232"/>
                <a:gd name="T13" fmla="*/ 142 h 239"/>
                <a:gd name="T14" fmla="*/ 142 w 232"/>
                <a:gd name="T15" fmla="*/ 172 h 239"/>
                <a:gd name="T16" fmla="*/ 97 w 232"/>
                <a:gd name="T17" fmla="*/ 172 h 239"/>
                <a:gd name="T18" fmla="*/ 97 w 232"/>
                <a:gd name="T19" fmla="*/ 144 h 239"/>
                <a:gd name="T20" fmla="*/ 9 w 232"/>
                <a:gd name="T21" fmla="*/ 105 h 239"/>
                <a:gd name="T22" fmla="*/ 116 w 232"/>
                <a:gd name="T23" fmla="*/ 11 h 239"/>
                <a:gd name="T24" fmla="*/ 223 w 232"/>
                <a:gd name="T25" fmla="*/ 105 h 239"/>
                <a:gd name="T26" fmla="*/ 142 w 232"/>
                <a:gd name="T27" fmla="*/ 14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239">
                  <a:moveTo>
                    <a:pt x="116" y="0"/>
                  </a:moveTo>
                  <a:lnTo>
                    <a:pt x="0" y="101"/>
                  </a:lnTo>
                  <a:lnTo>
                    <a:pt x="0" y="239"/>
                  </a:lnTo>
                  <a:lnTo>
                    <a:pt x="232" y="239"/>
                  </a:lnTo>
                  <a:lnTo>
                    <a:pt x="232" y="101"/>
                  </a:lnTo>
                  <a:lnTo>
                    <a:pt x="116" y="0"/>
                  </a:lnTo>
                  <a:close/>
                  <a:moveTo>
                    <a:pt x="142" y="142"/>
                  </a:moveTo>
                  <a:lnTo>
                    <a:pt x="142" y="172"/>
                  </a:lnTo>
                  <a:lnTo>
                    <a:pt x="97" y="172"/>
                  </a:lnTo>
                  <a:lnTo>
                    <a:pt x="97" y="144"/>
                  </a:lnTo>
                  <a:lnTo>
                    <a:pt x="9" y="105"/>
                  </a:lnTo>
                  <a:lnTo>
                    <a:pt x="116" y="11"/>
                  </a:lnTo>
                  <a:lnTo>
                    <a:pt x="223" y="105"/>
                  </a:lnTo>
                  <a:lnTo>
                    <a:pt x="142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9" name="Freeform 361"/>
            <p:cNvSpPr/>
            <p:nvPr/>
          </p:nvSpPr>
          <p:spPr bwMode="auto">
            <a:xfrm>
              <a:off x="9247189" y="6015038"/>
              <a:ext cx="112713" cy="142875"/>
            </a:xfrm>
            <a:custGeom>
              <a:avLst/>
              <a:gdLst>
                <a:gd name="T0" fmla="*/ 18 w 71"/>
                <a:gd name="T1" fmla="*/ 42 h 90"/>
                <a:gd name="T2" fmla="*/ 18 w 71"/>
                <a:gd name="T3" fmla="*/ 90 h 90"/>
                <a:gd name="T4" fmla="*/ 54 w 71"/>
                <a:gd name="T5" fmla="*/ 90 h 90"/>
                <a:gd name="T6" fmla="*/ 54 w 71"/>
                <a:gd name="T7" fmla="*/ 42 h 90"/>
                <a:gd name="T8" fmla="*/ 71 w 71"/>
                <a:gd name="T9" fmla="*/ 42 h 90"/>
                <a:gd name="T10" fmla="*/ 35 w 71"/>
                <a:gd name="T11" fmla="*/ 0 h 90"/>
                <a:gd name="T12" fmla="*/ 0 w 71"/>
                <a:gd name="T13" fmla="*/ 42 h 90"/>
                <a:gd name="T14" fmla="*/ 18 w 71"/>
                <a:gd name="T15" fmla="*/ 4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90">
                  <a:moveTo>
                    <a:pt x="18" y="42"/>
                  </a:moveTo>
                  <a:lnTo>
                    <a:pt x="18" y="90"/>
                  </a:lnTo>
                  <a:lnTo>
                    <a:pt x="54" y="90"/>
                  </a:lnTo>
                  <a:lnTo>
                    <a:pt x="54" y="42"/>
                  </a:lnTo>
                  <a:lnTo>
                    <a:pt x="71" y="42"/>
                  </a:lnTo>
                  <a:lnTo>
                    <a:pt x="35" y="0"/>
                  </a:lnTo>
                  <a:lnTo>
                    <a:pt x="0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0" name="Freeform 362"/>
            <p:cNvSpPr/>
            <p:nvPr/>
          </p:nvSpPr>
          <p:spPr bwMode="auto">
            <a:xfrm>
              <a:off x="9874251" y="2489201"/>
              <a:ext cx="80963" cy="369887"/>
            </a:xfrm>
            <a:custGeom>
              <a:avLst/>
              <a:gdLst>
                <a:gd name="T0" fmla="*/ 38 w 51"/>
                <a:gd name="T1" fmla="*/ 0 h 233"/>
                <a:gd name="T2" fmla="*/ 13 w 51"/>
                <a:gd name="T3" fmla="*/ 0 h 233"/>
                <a:gd name="T4" fmla="*/ 13 w 51"/>
                <a:gd name="T5" fmla="*/ 63 h 233"/>
                <a:gd name="T6" fmla="*/ 0 w 51"/>
                <a:gd name="T7" fmla="*/ 63 h 233"/>
                <a:gd name="T8" fmla="*/ 0 w 51"/>
                <a:gd name="T9" fmla="*/ 90 h 233"/>
                <a:gd name="T10" fmla="*/ 13 w 51"/>
                <a:gd name="T11" fmla="*/ 90 h 233"/>
                <a:gd name="T12" fmla="*/ 13 w 51"/>
                <a:gd name="T13" fmla="*/ 233 h 233"/>
                <a:gd name="T14" fmla="*/ 38 w 51"/>
                <a:gd name="T15" fmla="*/ 233 h 233"/>
                <a:gd name="T16" fmla="*/ 38 w 51"/>
                <a:gd name="T17" fmla="*/ 90 h 233"/>
                <a:gd name="T18" fmla="*/ 51 w 51"/>
                <a:gd name="T19" fmla="*/ 90 h 233"/>
                <a:gd name="T20" fmla="*/ 51 w 51"/>
                <a:gd name="T21" fmla="*/ 63 h 233"/>
                <a:gd name="T22" fmla="*/ 38 w 51"/>
                <a:gd name="T23" fmla="*/ 63 h 233"/>
                <a:gd name="T24" fmla="*/ 38 w 51"/>
                <a:gd name="T2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33">
                  <a:moveTo>
                    <a:pt x="38" y="0"/>
                  </a:moveTo>
                  <a:lnTo>
                    <a:pt x="13" y="0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90"/>
                  </a:lnTo>
                  <a:lnTo>
                    <a:pt x="13" y="90"/>
                  </a:lnTo>
                  <a:lnTo>
                    <a:pt x="13" y="233"/>
                  </a:lnTo>
                  <a:lnTo>
                    <a:pt x="38" y="233"/>
                  </a:lnTo>
                  <a:lnTo>
                    <a:pt x="38" y="90"/>
                  </a:lnTo>
                  <a:lnTo>
                    <a:pt x="51" y="90"/>
                  </a:lnTo>
                  <a:lnTo>
                    <a:pt x="51" y="63"/>
                  </a:lnTo>
                  <a:lnTo>
                    <a:pt x="38" y="63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1" name="Freeform 363"/>
            <p:cNvSpPr/>
            <p:nvPr/>
          </p:nvSpPr>
          <p:spPr bwMode="auto">
            <a:xfrm>
              <a:off x="9971089" y="2489201"/>
              <a:ext cx="79375" cy="369887"/>
            </a:xfrm>
            <a:custGeom>
              <a:avLst/>
              <a:gdLst>
                <a:gd name="T0" fmla="*/ 38 w 50"/>
                <a:gd name="T1" fmla="*/ 0 h 233"/>
                <a:gd name="T2" fmla="*/ 12 w 50"/>
                <a:gd name="T3" fmla="*/ 0 h 233"/>
                <a:gd name="T4" fmla="*/ 12 w 50"/>
                <a:gd name="T5" fmla="*/ 148 h 233"/>
                <a:gd name="T6" fmla="*/ 0 w 50"/>
                <a:gd name="T7" fmla="*/ 148 h 233"/>
                <a:gd name="T8" fmla="*/ 0 w 50"/>
                <a:gd name="T9" fmla="*/ 175 h 233"/>
                <a:gd name="T10" fmla="*/ 12 w 50"/>
                <a:gd name="T11" fmla="*/ 175 h 233"/>
                <a:gd name="T12" fmla="*/ 12 w 50"/>
                <a:gd name="T13" fmla="*/ 233 h 233"/>
                <a:gd name="T14" fmla="*/ 38 w 50"/>
                <a:gd name="T15" fmla="*/ 233 h 233"/>
                <a:gd name="T16" fmla="*/ 38 w 50"/>
                <a:gd name="T17" fmla="*/ 175 h 233"/>
                <a:gd name="T18" fmla="*/ 50 w 50"/>
                <a:gd name="T19" fmla="*/ 175 h 233"/>
                <a:gd name="T20" fmla="*/ 50 w 50"/>
                <a:gd name="T21" fmla="*/ 148 h 233"/>
                <a:gd name="T22" fmla="*/ 38 w 50"/>
                <a:gd name="T23" fmla="*/ 148 h 233"/>
                <a:gd name="T24" fmla="*/ 38 w 50"/>
                <a:gd name="T2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33">
                  <a:moveTo>
                    <a:pt x="38" y="0"/>
                  </a:moveTo>
                  <a:lnTo>
                    <a:pt x="12" y="0"/>
                  </a:lnTo>
                  <a:lnTo>
                    <a:pt x="12" y="148"/>
                  </a:lnTo>
                  <a:lnTo>
                    <a:pt x="0" y="148"/>
                  </a:lnTo>
                  <a:lnTo>
                    <a:pt x="0" y="175"/>
                  </a:lnTo>
                  <a:lnTo>
                    <a:pt x="12" y="175"/>
                  </a:lnTo>
                  <a:lnTo>
                    <a:pt x="12" y="233"/>
                  </a:lnTo>
                  <a:lnTo>
                    <a:pt x="38" y="233"/>
                  </a:lnTo>
                  <a:lnTo>
                    <a:pt x="38" y="175"/>
                  </a:lnTo>
                  <a:lnTo>
                    <a:pt x="50" y="175"/>
                  </a:lnTo>
                  <a:lnTo>
                    <a:pt x="50" y="148"/>
                  </a:lnTo>
                  <a:lnTo>
                    <a:pt x="38" y="14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2" name="Freeform 364"/>
            <p:cNvSpPr/>
            <p:nvPr/>
          </p:nvSpPr>
          <p:spPr bwMode="auto">
            <a:xfrm>
              <a:off x="10066339" y="2489201"/>
              <a:ext cx="79375" cy="290512"/>
            </a:xfrm>
            <a:custGeom>
              <a:avLst/>
              <a:gdLst>
                <a:gd name="T0" fmla="*/ 10 w 40"/>
                <a:gd name="T1" fmla="*/ 144 h 144"/>
                <a:gd name="T2" fmla="*/ 24 w 40"/>
                <a:gd name="T3" fmla="*/ 138 h 144"/>
                <a:gd name="T4" fmla="*/ 30 w 40"/>
                <a:gd name="T5" fmla="*/ 139 h 144"/>
                <a:gd name="T6" fmla="*/ 30 w 40"/>
                <a:gd name="T7" fmla="*/ 74 h 144"/>
                <a:gd name="T8" fmla="*/ 40 w 40"/>
                <a:gd name="T9" fmla="*/ 74 h 144"/>
                <a:gd name="T10" fmla="*/ 40 w 40"/>
                <a:gd name="T11" fmla="*/ 53 h 144"/>
                <a:gd name="T12" fmla="*/ 30 w 40"/>
                <a:gd name="T13" fmla="*/ 53 h 144"/>
                <a:gd name="T14" fmla="*/ 30 w 40"/>
                <a:gd name="T15" fmla="*/ 0 h 144"/>
                <a:gd name="T16" fmla="*/ 10 w 40"/>
                <a:gd name="T17" fmla="*/ 0 h 144"/>
                <a:gd name="T18" fmla="*/ 10 w 40"/>
                <a:gd name="T19" fmla="*/ 53 h 144"/>
                <a:gd name="T20" fmla="*/ 0 w 40"/>
                <a:gd name="T21" fmla="*/ 53 h 144"/>
                <a:gd name="T22" fmla="*/ 0 w 40"/>
                <a:gd name="T23" fmla="*/ 74 h 144"/>
                <a:gd name="T24" fmla="*/ 10 w 40"/>
                <a:gd name="T25" fmla="*/ 74 h 144"/>
                <a:gd name="T26" fmla="*/ 10 w 40"/>
                <a:gd name="T2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44">
                  <a:moveTo>
                    <a:pt x="10" y="144"/>
                  </a:moveTo>
                  <a:cubicBezTo>
                    <a:pt x="14" y="140"/>
                    <a:pt x="19" y="138"/>
                    <a:pt x="24" y="138"/>
                  </a:cubicBezTo>
                  <a:cubicBezTo>
                    <a:pt x="26" y="138"/>
                    <a:pt x="28" y="139"/>
                    <a:pt x="30" y="139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" y="74"/>
                    <a:pt x="10" y="74"/>
                    <a:pt x="10" y="74"/>
                  </a:cubicBezTo>
                  <a:lnTo>
                    <a:pt x="10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323" name="组合 322"/>
            <p:cNvGrpSpPr/>
            <p:nvPr/>
          </p:nvGrpSpPr>
          <p:grpSpPr>
            <a:xfrm>
              <a:off x="3405189" y="207963"/>
              <a:ext cx="366712" cy="366712"/>
              <a:chOff x="3405189" y="207963"/>
              <a:chExt cx="366712" cy="366712"/>
            </a:xfrm>
            <a:grpFill/>
          </p:grpSpPr>
          <p:sp>
            <p:nvSpPr>
              <p:cNvPr id="403" name="Freeform 321"/>
              <p:cNvSpPr/>
              <p:nvPr/>
            </p:nvSpPr>
            <p:spPr bwMode="auto">
              <a:xfrm>
                <a:off x="3711576" y="427038"/>
                <a:ext cx="60325" cy="61912"/>
              </a:xfrm>
              <a:custGeom>
                <a:avLst/>
                <a:gdLst>
                  <a:gd name="T0" fmla="*/ 24 w 38"/>
                  <a:gd name="T1" fmla="*/ 23 h 39"/>
                  <a:gd name="T2" fmla="*/ 24 w 38"/>
                  <a:gd name="T3" fmla="*/ 39 h 39"/>
                  <a:gd name="T4" fmla="*/ 14 w 38"/>
                  <a:gd name="T5" fmla="*/ 39 h 39"/>
                  <a:gd name="T6" fmla="*/ 14 w 38"/>
                  <a:gd name="T7" fmla="*/ 23 h 39"/>
                  <a:gd name="T8" fmla="*/ 0 w 38"/>
                  <a:gd name="T9" fmla="*/ 23 h 39"/>
                  <a:gd name="T10" fmla="*/ 0 w 38"/>
                  <a:gd name="T11" fmla="*/ 13 h 39"/>
                  <a:gd name="T12" fmla="*/ 14 w 38"/>
                  <a:gd name="T13" fmla="*/ 13 h 39"/>
                  <a:gd name="T14" fmla="*/ 14 w 38"/>
                  <a:gd name="T15" fmla="*/ 0 h 39"/>
                  <a:gd name="T16" fmla="*/ 24 w 38"/>
                  <a:gd name="T17" fmla="*/ 0 h 39"/>
                  <a:gd name="T18" fmla="*/ 24 w 38"/>
                  <a:gd name="T19" fmla="*/ 13 h 39"/>
                  <a:gd name="T20" fmla="*/ 38 w 38"/>
                  <a:gd name="T21" fmla="*/ 13 h 39"/>
                  <a:gd name="T22" fmla="*/ 38 w 38"/>
                  <a:gd name="T23" fmla="*/ 23 h 39"/>
                  <a:gd name="T24" fmla="*/ 24 w 38"/>
                  <a:gd name="T25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9">
                    <a:moveTo>
                      <a:pt x="24" y="23"/>
                    </a:moveTo>
                    <a:lnTo>
                      <a:pt x="24" y="39"/>
                    </a:lnTo>
                    <a:lnTo>
                      <a:pt x="14" y="39"/>
                    </a:lnTo>
                    <a:lnTo>
                      <a:pt x="14" y="23"/>
                    </a:lnTo>
                    <a:lnTo>
                      <a:pt x="0" y="23"/>
                    </a:lnTo>
                    <a:lnTo>
                      <a:pt x="0" y="13"/>
                    </a:lnTo>
                    <a:lnTo>
                      <a:pt x="14" y="13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24" y="13"/>
                    </a:lnTo>
                    <a:lnTo>
                      <a:pt x="38" y="13"/>
                    </a:lnTo>
                    <a:lnTo>
                      <a:pt x="38" y="23"/>
                    </a:lnTo>
                    <a:lnTo>
                      <a:pt x="24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4" name="Freeform 365"/>
              <p:cNvSpPr/>
              <p:nvPr/>
            </p:nvSpPr>
            <p:spPr bwMode="auto">
              <a:xfrm>
                <a:off x="3405189" y="207963"/>
                <a:ext cx="320675" cy="366712"/>
              </a:xfrm>
              <a:custGeom>
                <a:avLst/>
                <a:gdLst>
                  <a:gd name="T0" fmla="*/ 159 w 159"/>
                  <a:gd name="T1" fmla="*/ 131 h 182"/>
                  <a:gd name="T2" fmla="*/ 148 w 159"/>
                  <a:gd name="T3" fmla="*/ 131 h 182"/>
                  <a:gd name="T4" fmla="*/ 148 w 159"/>
                  <a:gd name="T5" fmla="*/ 115 h 182"/>
                  <a:gd name="T6" fmla="*/ 159 w 159"/>
                  <a:gd name="T7" fmla="*/ 115 h 182"/>
                  <a:gd name="T8" fmla="*/ 105 w 159"/>
                  <a:gd name="T9" fmla="*/ 87 h 182"/>
                  <a:gd name="T10" fmla="*/ 104 w 159"/>
                  <a:gd name="T11" fmla="*/ 87 h 182"/>
                  <a:gd name="T12" fmla="*/ 102 w 159"/>
                  <a:gd name="T13" fmla="*/ 86 h 182"/>
                  <a:gd name="T14" fmla="*/ 99 w 159"/>
                  <a:gd name="T15" fmla="*/ 79 h 182"/>
                  <a:gd name="T16" fmla="*/ 113 w 159"/>
                  <a:gd name="T17" fmla="*/ 52 h 182"/>
                  <a:gd name="T18" fmla="*/ 114 w 159"/>
                  <a:gd name="T19" fmla="*/ 51 h 182"/>
                  <a:gd name="T20" fmla="*/ 116 w 159"/>
                  <a:gd name="T21" fmla="*/ 37 h 182"/>
                  <a:gd name="T22" fmla="*/ 115 w 159"/>
                  <a:gd name="T23" fmla="*/ 29 h 182"/>
                  <a:gd name="T24" fmla="*/ 94 w 159"/>
                  <a:gd name="T25" fmla="*/ 4 h 182"/>
                  <a:gd name="T26" fmla="*/ 68 w 159"/>
                  <a:gd name="T27" fmla="*/ 7 h 182"/>
                  <a:gd name="T28" fmla="*/ 55 w 159"/>
                  <a:gd name="T29" fmla="*/ 21 h 182"/>
                  <a:gd name="T30" fmla="*/ 52 w 159"/>
                  <a:gd name="T31" fmla="*/ 36 h 182"/>
                  <a:gd name="T32" fmla="*/ 54 w 159"/>
                  <a:gd name="T33" fmla="*/ 49 h 182"/>
                  <a:gd name="T34" fmla="*/ 56 w 159"/>
                  <a:gd name="T35" fmla="*/ 50 h 182"/>
                  <a:gd name="T36" fmla="*/ 70 w 159"/>
                  <a:gd name="T37" fmla="*/ 80 h 182"/>
                  <a:gd name="T38" fmla="*/ 66 w 159"/>
                  <a:gd name="T39" fmla="*/ 86 h 182"/>
                  <a:gd name="T40" fmla="*/ 40 w 159"/>
                  <a:gd name="T41" fmla="*/ 98 h 182"/>
                  <a:gd name="T42" fmla="*/ 15 w 159"/>
                  <a:gd name="T43" fmla="*/ 113 h 182"/>
                  <a:gd name="T44" fmla="*/ 6 w 159"/>
                  <a:gd name="T45" fmla="*/ 154 h 182"/>
                  <a:gd name="T46" fmla="*/ 159 w 159"/>
                  <a:gd name="T47" fmla="*/ 160 h 182"/>
                  <a:gd name="T48" fmla="*/ 159 w 159"/>
                  <a:gd name="T49" fmla="*/ 13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182">
                    <a:moveTo>
                      <a:pt x="159" y="131"/>
                    </a:moveTo>
                    <a:cubicBezTo>
                      <a:pt x="148" y="131"/>
                      <a:pt x="148" y="131"/>
                      <a:pt x="148" y="131"/>
                    </a:cubicBezTo>
                    <a:cubicBezTo>
                      <a:pt x="148" y="115"/>
                      <a:pt x="148" y="115"/>
                      <a:pt x="148" y="115"/>
                    </a:cubicBezTo>
                    <a:cubicBezTo>
                      <a:pt x="159" y="115"/>
                      <a:pt x="159" y="115"/>
                      <a:pt x="159" y="115"/>
                    </a:cubicBezTo>
                    <a:cubicBezTo>
                      <a:pt x="143" y="102"/>
                      <a:pt x="108" y="88"/>
                      <a:pt x="105" y="87"/>
                    </a:cubicBezTo>
                    <a:cubicBezTo>
                      <a:pt x="105" y="87"/>
                      <a:pt x="104" y="87"/>
                      <a:pt x="104" y="87"/>
                    </a:cubicBezTo>
                    <a:cubicBezTo>
                      <a:pt x="104" y="87"/>
                      <a:pt x="103" y="86"/>
                      <a:pt x="102" y="86"/>
                    </a:cubicBezTo>
                    <a:cubicBezTo>
                      <a:pt x="102" y="86"/>
                      <a:pt x="94" y="83"/>
                      <a:pt x="99" y="79"/>
                    </a:cubicBezTo>
                    <a:cubicBezTo>
                      <a:pt x="107" y="72"/>
                      <a:pt x="112" y="61"/>
                      <a:pt x="113" y="52"/>
                    </a:cubicBezTo>
                    <a:cubicBezTo>
                      <a:pt x="113" y="51"/>
                      <a:pt x="114" y="51"/>
                      <a:pt x="114" y="51"/>
                    </a:cubicBezTo>
                    <a:cubicBezTo>
                      <a:pt x="114" y="51"/>
                      <a:pt x="116" y="45"/>
                      <a:pt x="116" y="37"/>
                    </a:cubicBezTo>
                    <a:cubicBezTo>
                      <a:pt x="116" y="35"/>
                      <a:pt x="116" y="32"/>
                      <a:pt x="115" y="29"/>
                    </a:cubicBezTo>
                    <a:cubicBezTo>
                      <a:pt x="115" y="29"/>
                      <a:pt x="112" y="7"/>
                      <a:pt x="94" y="4"/>
                    </a:cubicBezTo>
                    <a:cubicBezTo>
                      <a:pt x="94" y="4"/>
                      <a:pt x="79" y="0"/>
                      <a:pt x="68" y="7"/>
                    </a:cubicBezTo>
                    <a:cubicBezTo>
                      <a:pt x="57" y="11"/>
                      <a:pt x="55" y="21"/>
                      <a:pt x="55" y="21"/>
                    </a:cubicBezTo>
                    <a:cubicBezTo>
                      <a:pt x="53" y="26"/>
                      <a:pt x="52" y="31"/>
                      <a:pt x="52" y="36"/>
                    </a:cubicBezTo>
                    <a:cubicBezTo>
                      <a:pt x="52" y="43"/>
                      <a:pt x="54" y="49"/>
                      <a:pt x="54" y="49"/>
                    </a:cubicBezTo>
                    <a:cubicBezTo>
                      <a:pt x="55" y="49"/>
                      <a:pt x="55" y="49"/>
                      <a:pt x="56" y="50"/>
                    </a:cubicBezTo>
                    <a:cubicBezTo>
                      <a:pt x="56" y="61"/>
                      <a:pt x="62" y="73"/>
                      <a:pt x="70" y="80"/>
                    </a:cubicBezTo>
                    <a:cubicBezTo>
                      <a:pt x="72" y="84"/>
                      <a:pt x="67" y="85"/>
                      <a:pt x="66" y="86"/>
                    </a:cubicBezTo>
                    <a:cubicBezTo>
                      <a:pt x="63" y="87"/>
                      <a:pt x="51" y="93"/>
                      <a:pt x="40" y="98"/>
                    </a:cubicBezTo>
                    <a:cubicBezTo>
                      <a:pt x="30" y="103"/>
                      <a:pt x="20" y="109"/>
                      <a:pt x="15" y="113"/>
                    </a:cubicBezTo>
                    <a:cubicBezTo>
                      <a:pt x="7" y="121"/>
                      <a:pt x="0" y="144"/>
                      <a:pt x="6" y="154"/>
                    </a:cubicBezTo>
                    <a:cubicBezTo>
                      <a:pt x="46" y="174"/>
                      <a:pt x="107" y="182"/>
                      <a:pt x="159" y="160"/>
                    </a:cubicBezTo>
                    <a:lnTo>
                      <a:pt x="159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324" name="Freeform 366"/>
            <p:cNvSpPr/>
            <p:nvPr/>
          </p:nvSpPr>
          <p:spPr bwMode="auto">
            <a:xfrm>
              <a:off x="2693989" y="207963"/>
              <a:ext cx="319088" cy="366712"/>
            </a:xfrm>
            <a:custGeom>
              <a:avLst/>
              <a:gdLst>
                <a:gd name="T0" fmla="*/ 158 w 159"/>
                <a:gd name="T1" fmla="*/ 134 h 182"/>
                <a:gd name="T2" fmla="*/ 140 w 159"/>
                <a:gd name="T3" fmla="*/ 134 h 182"/>
                <a:gd name="T4" fmla="*/ 140 w 159"/>
                <a:gd name="T5" fmla="*/ 116 h 182"/>
                <a:gd name="T6" fmla="*/ 159 w 159"/>
                <a:gd name="T7" fmla="*/ 116 h 182"/>
                <a:gd name="T8" fmla="*/ 105 w 159"/>
                <a:gd name="T9" fmla="*/ 87 h 182"/>
                <a:gd name="T10" fmla="*/ 99 w 159"/>
                <a:gd name="T11" fmla="*/ 79 h 182"/>
                <a:gd name="T12" fmla="*/ 112 w 159"/>
                <a:gd name="T13" fmla="*/ 52 h 182"/>
                <a:gd name="T14" fmla="*/ 114 w 159"/>
                <a:gd name="T15" fmla="*/ 51 h 182"/>
                <a:gd name="T16" fmla="*/ 115 w 159"/>
                <a:gd name="T17" fmla="*/ 37 h 182"/>
                <a:gd name="T18" fmla="*/ 115 w 159"/>
                <a:gd name="T19" fmla="*/ 29 h 182"/>
                <a:gd name="T20" fmla="*/ 93 w 159"/>
                <a:gd name="T21" fmla="*/ 4 h 182"/>
                <a:gd name="T22" fmla="*/ 68 w 159"/>
                <a:gd name="T23" fmla="*/ 7 h 182"/>
                <a:gd name="T24" fmla="*/ 55 w 159"/>
                <a:gd name="T25" fmla="*/ 21 h 182"/>
                <a:gd name="T26" fmla="*/ 52 w 159"/>
                <a:gd name="T27" fmla="*/ 36 h 182"/>
                <a:gd name="T28" fmla="*/ 54 w 159"/>
                <a:gd name="T29" fmla="*/ 49 h 182"/>
                <a:gd name="T30" fmla="*/ 55 w 159"/>
                <a:gd name="T31" fmla="*/ 50 h 182"/>
                <a:gd name="T32" fmla="*/ 69 w 159"/>
                <a:gd name="T33" fmla="*/ 80 h 182"/>
                <a:gd name="T34" fmla="*/ 65 w 159"/>
                <a:gd name="T35" fmla="*/ 86 h 182"/>
                <a:gd name="T36" fmla="*/ 40 w 159"/>
                <a:gd name="T37" fmla="*/ 98 h 182"/>
                <a:gd name="T38" fmla="*/ 15 w 159"/>
                <a:gd name="T39" fmla="*/ 113 h 182"/>
                <a:gd name="T40" fmla="*/ 6 w 159"/>
                <a:gd name="T41" fmla="*/ 154 h 182"/>
                <a:gd name="T42" fmla="*/ 158 w 159"/>
                <a:gd name="T43" fmla="*/ 160 h 182"/>
                <a:gd name="T44" fmla="*/ 158 w 159"/>
                <a:gd name="T45" fmla="*/ 13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182">
                  <a:moveTo>
                    <a:pt x="158" y="134"/>
                  </a:moveTo>
                  <a:cubicBezTo>
                    <a:pt x="140" y="134"/>
                    <a:pt x="140" y="134"/>
                    <a:pt x="140" y="13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59" y="116"/>
                    <a:pt x="159" y="116"/>
                    <a:pt x="159" y="116"/>
                  </a:cubicBezTo>
                  <a:cubicBezTo>
                    <a:pt x="143" y="103"/>
                    <a:pt x="107" y="88"/>
                    <a:pt x="105" y="87"/>
                  </a:cubicBezTo>
                  <a:cubicBezTo>
                    <a:pt x="104" y="87"/>
                    <a:pt x="94" y="85"/>
                    <a:pt x="99" y="79"/>
                  </a:cubicBezTo>
                  <a:cubicBezTo>
                    <a:pt x="106" y="72"/>
                    <a:pt x="112" y="61"/>
                    <a:pt x="112" y="52"/>
                  </a:cubicBezTo>
                  <a:cubicBezTo>
                    <a:pt x="113" y="52"/>
                    <a:pt x="113" y="51"/>
                    <a:pt x="114" y="51"/>
                  </a:cubicBezTo>
                  <a:cubicBezTo>
                    <a:pt x="114" y="51"/>
                    <a:pt x="115" y="45"/>
                    <a:pt x="115" y="37"/>
                  </a:cubicBezTo>
                  <a:cubicBezTo>
                    <a:pt x="115" y="35"/>
                    <a:pt x="115" y="32"/>
                    <a:pt x="115" y="29"/>
                  </a:cubicBezTo>
                  <a:cubicBezTo>
                    <a:pt x="115" y="29"/>
                    <a:pt x="111" y="7"/>
                    <a:pt x="93" y="4"/>
                  </a:cubicBezTo>
                  <a:cubicBezTo>
                    <a:pt x="93" y="4"/>
                    <a:pt x="78" y="0"/>
                    <a:pt x="68" y="7"/>
                  </a:cubicBezTo>
                  <a:cubicBezTo>
                    <a:pt x="57" y="11"/>
                    <a:pt x="55" y="21"/>
                    <a:pt x="55" y="21"/>
                  </a:cubicBezTo>
                  <a:cubicBezTo>
                    <a:pt x="52" y="26"/>
                    <a:pt x="52" y="31"/>
                    <a:pt x="52" y="36"/>
                  </a:cubicBezTo>
                  <a:cubicBezTo>
                    <a:pt x="52" y="43"/>
                    <a:pt x="54" y="49"/>
                    <a:pt x="54" y="49"/>
                  </a:cubicBezTo>
                  <a:cubicBezTo>
                    <a:pt x="54" y="49"/>
                    <a:pt x="55" y="50"/>
                    <a:pt x="55" y="50"/>
                  </a:cubicBezTo>
                  <a:cubicBezTo>
                    <a:pt x="55" y="61"/>
                    <a:pt x="61" y="73"/>
                    <a:pt x="69" y="80"/>
                  </a:cubicBezTo>
                  <a:cubicBezTo>
                    <a:pt x="69" y="81"/>
                    <a:pt x="69" y="84"/>
                    <a:pt x="65" y="86"/>
                  </a:cubicBezTo>
                  <a:cubicBezTo>
                    <a:pt x="61" y="88"/>
                    <a:pt x="51" y="93"/>
                    <a:pt x="40" y="98"/>
                  </a:cubicBezTo>
                  <a:cubicBezTo>
                    <a:pt x="30" y="103"/>
                    <a:pt x="19" y="109"/>
                    <a:pt x="15" y="113"/>
                  </a:cubicBezTo>
                  <a:cubicBezTo>
                    <a:pt x="7" y="121"/>
                    <a:pt x="0" y="144"/>
                    <a:pt x="6" y="154"/>
                  </a:cubicBezTo>
                  <a:cubicBezTo>
                    <a:pt x="46" y="174"/>
                    <a:pt x="106" y="182"/>
                    <a:pt x="158" y="160"/>
                  </a:cubicBezTo>
                  <a:lnTo>
                    <a:pt x="158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5" name="Freeform 367"/>
            <p:cNvSpPr/>
            <p:nvPr/>
          </p:nvSpPr>
          <p:spPr bwMode="auto">
            <a:xfrm>
              <a:off x="8685214" y="452438"/>
              <a:ext cx="60325" cy="60325"/>
            </a:xfrm>
            <a:custGeom>
              <a:avLst/>
              <a:gdLst>
                <a:gd name="T0" fmla="*/ 24 w 38"/>
                <a:gd name="T1" fmla="*/ 24 h 38"/>
                <a:gd name="T2" fmla="*/ 24 w 38"/>
                <a:gd name="T3" fmla="*/ 38 h 38"/>
                <a:gd name="T4" fmla="*/ 14 w 38"/>
                <a:gd name="T5" fmla="*/ 38 h 38"/>
                <a:gd name="T6" fmla="*/ 14 w 38"/>
                <a:gd name="T7" fmla="*/ 24 h 38"/>
                <a:gd name="T8" fmla="*/ 0 w 38"/>
                <a:gd name="T9" fmla="*/ 24 h 38"/>
                <a:gd name="T10" fmla="*/ 0 w 38"/>
                <a:gd name="T11" fmla="*/ 14 h 38"/>
                <a:gd name="T12" fmla="*/ 14 w 38"/>
                <a:gd name="T13" fmla="*/ 14 h 38"/>
                <a:gd name="T14" fmla="*/ 14 w 38"/>
                <a:gd name="T15" fmla="*/ 0 h 38"/>
                <a:gd name="T16" fmla="*/ 24 w 38"/>
                <a:gd name="T17" fmla="*/ 0 h 38"/>
                <a:gd name="T18" fmla="*/ 24 w 38"/>
                <a:gd name="T19" fmla="*/ 14 h 38"/>
                <a:gd name="T20" fmla="*/ 38 w 38"/>
                <a:gd name="T21" fmla="*/ 14 h 38"/>
                <a:gd name="T22" fmla="*/ 38 w 38"/>
                <a:gd name="T23" fmla="*/ 24 h 38"/>
                <a:gd name="T24" fmla="*/ 24 w 38"/>
                <a:gd name="T25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8">
                  <a:moveTo>
                    <a:pt x="24" y="24"/>
                  </a:moveTo>
                  <a:lnTo>
                    <a:pt x="24" y="38"/>
                  </a:lnTo>
                  <a:lnTo>
                    <a:pt x="14" y="38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24" y="14"/>
                  </a:lnTo>
                  <a:lnTo>
                    <a:pt x="38" y="14"/>
                  </a:lnTo>
                  <a:lnTo>
                    <a:pt x="38" y="24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6" name="Freeform 368"/>
            <p:cNvSpPr/>
            <p:nvPr/>
          </p:nvSpPr>
          <p:spPr bwMode="auto">
            <a:xfrm>
              <a:off x="7954964" y="479426"/>
              <a:ext cx="58738" cy="17462"/>
            </a:xfrm>
            <a:custGeom>
              <a:avLst/>
              <a:gdLst>
                <a:gd name="T0" fmla="*/ 24 w 37"/>
                <a:gd name="T1" fmla="*/ 11 h 11"/>
                <a:gd name="T2" fmla="*/ 14 w 37"/>
                <a:gd name="T3" fmla="*/ 11 h 11"/>
                <a:gd name="T4" fmla="*/ 0 w 37"/>
                <a:gd name="T5" fmla="*/ 11 h 11"/>
                <a:gd name="T6" fmla="*/ 0 w 37"/>
                <a:gd name="T7" fmla="*/ 0 h 11"/>
                <a:gd name="T8" fmla="*/ 14 w 37"/>
                <a:gd name="T9" fmla="*/ 0 h 11"/>
                <a:gd name="T10" fmla="*/ 24 w 37"/>
                <a:gd name="T11" fmla="*/ 0 h 11"/>
                <a:gd name="T12" fmla="*/ 37 w 37"/>
                <a:gd name="T13" fmla="*/ 0 h 11"/>
                <a:gd name="T14" fmla="*/ 37 w 37"/>
                <a:gd name="T15" fmla="*/ 11 h 11"/>
                <a:gd name="T16" fmla="*/ 24 w 3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1">
                  <a:moveTo>
                    <a:pt x="24" y="11"/>
                  </a:moveTo>
                  <a:lnTo>
                    <a:pt x="14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7" y="0"/>
                  </a:lnTo>
                  <a:lnTo>
                    <a:pt x="37" y="11"/>
                  </a:lnTo>
                  <a:lnTo>
                    <a:pt x="2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7" name="Freeform 369"/>
            <p:cNvSpPr>
              <a:spLocks noEditPoints="1"/>
            </p:cNvSpPr>
            <p:nvPr/>
          </p:nvSpPr>
          <p:spPr bwMode="auto">
            <a:xfrm>
              <a:off x="5554664" y="5326063"/>
              <a:ext cx="377825" cy="376237"/>
            </a:xfrm>
            <a:custGeom>
              <a:avLst/>
              <a:gdLst>
                <a:gd name="T0" fmla="*/ 94 w 188"/>
                <a:gd name="T1" fmla="*/ 0 h 187"/>
                <a:gd name="T2" fmla="*/ 0 w 188"/>
                <a:gd name="T3" fmla="*/ 94 h 187"/>
                <a:gd name="T4" fmla="*/ 94 w 188"/>
                <a:gd name="T5" fmla="*/ 187 h 187"/>
                <a:gd name="T6" fmla="*/ 188 w 188"/>
                <a:gd name="T7" fmla="*/ 94 h 187"/>
                <a:gd name="T8" fmla="*/ 94 w 188"/>
                <a:gd name="T9" fmla="*/ 0 h 187"/>
                <a:gd name="T10" fmla="*/ 148 w 188"/>
                <a:gd name="T11" fmla="*/ 118 h 187"/>
                <a:gd name="T12" fmla="*/ 40 w 188"/>
                <a:gd name="T13" fmla="*/ 118 h 187"/>
                <a:gd name="T14" fmla="*/ 17 w 188"/>
                <a:gd name="T15" fmla="*/ 94 h 187"/>
                <a:gd name="T16" fmla="*/ 40 w 188"/>
                <a:gd name="T17" fmla="*/ 69 h 187"/>
                <a:gd name="T18" fmla="*/ 148 w 188"/>
                <a:gd name="T19" fmla="*/ 69 h 187"/>
                <a:gd name="T20" fmla="*/ 170 w 188"/>
                <a:gd name="T21" fmla="*/ 94 h 187"/>
                <a:gd name="T22" fmla="*/ 148 w 188"/>
                <a:gd name="T23" fmla="*/ 1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87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46" y="187"/>
                    <a:pt x="188" y="145"/>
                    <a:pt x="188" y="94"/>
                  </a:cubicBezTo>
                  <a:cubicBezTo>
                    <a:pt x="188" y="42"/>
                    <a:pt x="146" y="0"/>
                    <a:pt x="94" y="0"/>
                  </a:cubicBezTo>
                  <a:close/>
                  <a:moveTo>
                    <a:pt x="148" y="118"/>
                  </a:moveTo>
                  <a:cubicBezTo>
                    <a:pt x="40" y="118"/>
                    <a:pt x="40" y="118"/>
                    <a:pt x="40" y="118"/>
                  </a:cubicBezTo>
                  <a:cubicBezTo>
                    <a:pt x="28" y="118"/>
                    <a:pt x="17" y="107"/>
                    <a:pt x="17" y="94"/>
                  </a:cubicBezTo>
                  <a:cubicBezTo>
                    <a:pt x="17" y="80"/>
                    <a:pt x="28" y="69"/>
                    <a:pt x="40" y="69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60" y="69"/>
                    <a:pt x="170" y="80"/>
                    <a:pt x="170" y="94"/>
                  </a:cubicBezTo>
                  <a:cubicBezTo>
                    <a:pt x="170" y="107"/>
                    <a:pt x="160" y="118"/>
                    <a:pt x="148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8" name="Freeform 370"/>
            <p:cNvSpPr>
              <a:spLocks noEditPoints="1"/>
            </p:cNvSpPr>
            <p:nvPr/>
          </p:nvSpPr>
          <p:spPr bwMode="auto">
            <a:xfrm>
              <a:off x="1274764" y="5326063"/>
              <a:ext cx="398463" cy="384175"/>
            </a:xfrm>
            <a:custGeom>
              <a:avLst/>
              <a:gdLst>
                <a:gd name="T0" fmla="*/ 161 w 198"/>
                <a:gd name="T1" fmla="*/ 0 h 191"/>
                <a:gd name="T2" fmla="*/ 37 w 198"/>
                <a:gd name="T3" fmla="*/ 0 h 191"/>
                <a:gd name="T4" fmla="*/ 0 w 198"/>
                <a:gd name="T5" fmla="*/ 36 h 191"/>
                <a:gd name="T6" fmla="*/ 0 w 198"/>
                <a:gd name="T7" fmla="*/ 156 h 191"/>
                <a:gd name="T8" fmla="*/ 37 w 198"/>
                <a:gd name="T9" fmla="*/ 191 h 191"/>
                <a:gd name="T10" fmla="*/ 161 w 198"/>
                <a:gd name="T11" fmla="*/ 191 h 191"/>
                <a:gd name="T12" fmla="*/ 198 w 198"/>
                <a:gd name="T13" fmla="*/ 156 h 191"/>
                <a:gd name="T14" fmla="*/ 198 w 198"/>
                <a:gd name="T15" fmla="*/ 36 h 191"/>
                <a:gd name="T16" fmla="*/ 161 w 198"/>
                <a:gd name="T17" fmla="*/ 0 h 191"/>
                <a:gd name="T18" fmla="*/ 55 w 198"/>
                <a:gd name="T19" fmla="*/ 136 h 191"/>
                <a:gd name="T20" fmla="*/ 55 w 198"/>
                <a:gd name="T21" fmla="*/ 135 h 191"/>
                <a:gd name="T22" fmla="*/ 54 w 198"/>
                <a:gd name="T23" fmla="*/ 136 h 191"/>
                <a:gd name="T24" fmla="*/ 24 w 198"/>
                <a:gd name="T25" fmla="*/ 79 h 191"/>
                <a:gd name="T26" fmla="*/ 44 w 198"/>
                <a:gd name="T27" fmla="*/ 68 h 191"/>
                <a:gd name="T28" fmla="*/ 64 w 198"/>
                <a:gd name="T29" fmla="*/ 106 h 191"/>
                <a:gd name="T30" fmla="*/ 163 w 198"/>
                <a:gd name="T31" fmla="*/ 55 h 191"/>
                <a:gd name="T32" fmla="*/ 174 w 198"/>
                <a:gd name="T33" fmla="*/ 76 h 191"/>
                <a:gd name="T34" fmla="*/ 55 w 198"/>
                <a:gd name="T35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191">
                  <a:moveTo>
                    <a:pt x="161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75"/>
                    <a:pt x="17" y="191"/>
                    <a:pt x="37" y="191"/>
                  </a:cubicBezTo>
                  <a:cubicBezTo>
                    <a:pt x="161" y="191"/>
                    <a:pt x="161" y="191"/>
                    <a:pt x="161" y="191"/>
                  </a:cubicBezTo>
                  <a:cubicBezTo>
                    <a:pt x="181" y="191"/>
                    <a:pt x="198" y="175"/>
                    <a:pt x="198" y="156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8" y="16"/>
                    <a:pt x="181" y="0"/>
                    <a:pt x="161" y="0"/>
                  </a:cubicBezTo>
                  <a:close/>
                  <a:moveTo>
                    <a:pt x="55" y="136"/>
                  </a:moveTo>
                  <a:cubicBezTo>
                    <a:pt x="55" y="135"/>
                    <a:pt x="55" y="135"/>
                    <a:pt x="55" y="135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74" y="76"/>
                    <a:pt x="174" y="76"/>
                    <a:pt x="174" y="76"/>
                  </a:cubicBezTo>
                  <a:lnTo>
                    <a:pt x="55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9" name="Freeform 371"/>
            <p:cNvSpPr>
              <a:spLocks noEditPoints="1"/>
            </p:cNvSpPr>
            <p:nvPr/>
          </p:nvSpPr>
          <p:spPr bwMode="auto">
            <a:xfrm>
              <a:off x="10525126" y="5326063"/>
              <a:ext cx="377825" cy="377825"/>
            </a:xfrm>
            <a:custGeom>
              <a:avLst/>
              <a:gdLst>
                <a:gd name="T0" fmla="*/ 154 w 188"/>
                <a:gd name="T1" fmla="*/ 0 h 188"/>
                <a:gd name="T2" fmla="*/ 34 w 188"/>
                <a:gd name="T3" fmla="*/ 0 h 188"/>
                <a:gd name="T4" fmla="*/ 0 w 188"/>
                <a:gd name="T5" fmla="*/ 34 h 188"/>
                <a:gd name="T6" fmla="*/ 0 w 188"/>
                <a:gd name="T7" fmla="*/ 154 h 188"/>
                <a:gd name="T8" fmla="*/ 34 w 188"/>
                <a:gd name="T9" fmla="*/ 188 h 188"/>
                <a:gd name="T10" fmla="*/ 154 w 188"/>
                <a:gd name="T11" fmla="*/ 188 h 188"/>
                <a:gd name="T12" fmla="*/ 188 w 188"/>
                <a:gd name="T13" fmla="*/ 154 h 188"/>
                <a:gd name="T14" fmla="*/ 188 w 188"/>
                <a:gd name="T15" fmla="*/ 34 h 188"/>
                <a:gd name="T16" fmla="*/ 154 w 188"/>
                <a:gd name="T17" fmla="*/ 0 h 188"/>
                <a:gd name="T18" fmla="*/ 39 w 188"/>
                <a:gd name="T19" fmla="*/ 28 h 188"/>
                <a:gd name="T20" fmla="*/ 54 w 188"/>
                <a:gd name="T21" fmla="*/ 43 h 188"/>
                <a:gd name="T22" fmla="*/ 39 w 188"/>
                <a:gd name="T23" fmla="*/ 59 h 188"/>
                <a:gd name="T24" fmla="*/ 23 w 188"/>
                <a:gd name="T25" fmla="*/ 43 h 188"/>
                <a:gd name="T26" fmla="*/ 39 w 188"/>
                <a:gd name="T27" fmla="*/ 28 h 188"/>
                <a:gd name="T28" fmla="*/ 41 w 188"/>
                <a:gd name="T29" fmla="*/ 159 h 188"/>
                <a:gd name="T30" fmla="*/ 26 w 188"/>
                <a:gd name="T31" fmla="*/ 143 h 188"/>
                <a:gd name="T32" fmla="*/ 41 w 188"/>
                <a:gd name="T33" fmla="*/ 128 h 188"/>
                <a:gd name="T34" fmla="*/ 57 w 188"/>
                <a:gd name="T35" fmla="*/ 143 h 188"/>
                <a:gd name="T36" fmla="*/ 41 w 188"/>
                <a:gd name="T37" fmla="*/ 159 h 188"/>
                <a:gd name="T38" fmla="*/ 94 w 188"/>
                <a:gd name="T39" fmla="*/ 109 h 188"/>
                <a:gd name="T40" fmla="*/ 79 w 188"/>
                <a:gd name="T41" fmla="*/ 94 h 188"/>
                <a:gd name="T42" fmla="*/ 94 w 188"/>
                <a:gd name="T43" fmla="*/ 78 h 188"/>
                <a:gd name="T44" fmla="*/ 110 w 188"/>
                <a:gd name="T45" fmla="*/ 94 h 188"/>
                <a:gd name="T46" fmla="*/ 94 w 188"/>
                <a:gd name="T47" fmla="*/ 109 h 188"/>
                <a:gd name="T48" fmla="*/ 145 w 188"/>
                <a:gd name="T49" fmla="*/ 28 h 188"/>
                <a:gd name="T50" fmla="*/ 160 w 188"/>
                <a:gd name="T51" fmla="*/ 43 h 188"/>
                <a:gd name="T52" fmla="*/ 145 w 188"/>
                <a:gd name="T53" fmla="*/ 59 h 188"/>
                <a:gd name="T54" fmla="*/ 129 w 188"/>
                <a:gd name="T55" fmla="*/ 43 h 188"/>
                <a:gd name="T56" fmla="*/ 145 w 188"/>
                <a:gd name="T57" fmla="*/ 28 h 188"/>
                <a:gd name="T58" fmla="*/ 147 w 188"/>
                <a:gd name="T59" fmla="*/ 159 h 188"/>
                <a:gd name="T60" fmla="*/ 132 w 188"/>
                <a:gd name="T61" fmla="*/ 143 h 188"/>
                <a:gd name="T62" fmla="*/ 147 w 188"/>
                <a:gd name="T63" fmla="*/ 128 h 188"/>
                <a:gd name="T64" fmla="*/ 163 w 188"/>
                <a:gd name="T65" fmla="*/ 143 h 188"/>
                <a:gd name="T66" fmla="*/ 147 w 188"/>
                <a:gd name="T67" fmla="*/ 15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188">
                  <a:moveTo>
                    <a:pt x="15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73"/>
                    <a:pt x="15" y="188"/>
                    <a:pt x="34" y="188"/>
                  </a:cubicBezTo>
                  <a:cubicBezTo>
                    <a:pt x="154" y="188"/>
                    <a:pt x="154" y="188"/>
                    <a:pt x="154" y="188"/>
                  </a:cubicBezTo>
                  <a:cubicBezTo>
                    <a:pt x="173" y="188"/>
                    <a:pt x="188" y="173"/>
                    <a:pt x="188" y="15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8" y="15"/>
                    <a:pt x="173" y="0"/>
                    <a:pt x="154" y="0"/>
                  </a:cubicBezTo>
                  <a:close/>
                  <a:moveTo>
                    <a:pt x="39" y="28"/>
                  </a:moveTo>
                  <a:cubicBezTo>
                    <a:pt x="47" y="28"/>
                    <a:pt x="54" y="35"/>
                    <a:pt x="54" y="43"/>
                  </a:cubicBezTo>
                  <a:cubicBezTo>
                    <a:pt x="54" y="52"/>
                    <a:pt x="47" y="59"/>
                    <a:pt x="39" y="59"/>
                  </a:cubicBezTo>
                  <a:cubicBezTo>
                    <a:pt x="30" y="59"/>
                    <a:pt x="23" y="52"/>
                    <a:pt x="23" y="43"/>
                  </a:cubicBezTo>
                  <a:cubicBezTo>
                    <a:pt x="23" y="35"/>
                    <a:pt x="30" y="28"/>
                    <a:pt x="39" y="28"/>
                  </a:cubicBezTo>
                  <a:close/>
                  <a:moveTo>
                    <a:pt x="41" y="159"/>
                  </a:moveTo>
                  <a:cubicBezTo>
                    <a:pt x="33" y="159"/>
                    <a:pt x="26" y="152"/>
                    <a:pt x="26" y="143"/>
                  </a:cubicBezTo>
                  <a:cubicBezTo>
                    <a:pt x="26" y="134"/>
                    <a:pt x="33" y="128"/>
                    <a:pt x="41" y="128"/>
                  </a:cubicBezTo>
                  <a:cubicBezTo>
                    <a:pt x="50" y="128"/>
                    <a:pt x="57" y="134"/>
                    <a:pt x="57" y="143"/>
                  </a:cubicBezTo>
                  <a:cubicBezTo>
                    <a:pt x="57" y="152"/>
                    <a:pt x="50" y="159"/>
                    <a:pt x="41" y="159"/>
                  </a:cubicBezTo>
                  <a:close/>
                  <a:moveTo>
                    <a:pt x="94" y="109"/>
                  </a:moveTo>
                  <a:cubicBezTo>
                    <a:pt x="86" y="109"/>
                    <a:pt x="79" y="102"/>
                    <a:pt x="79" y="94"/>
                  </a:cubicBezTo>
                  <a:cubicBezTo>
                    <a:pt x="79" y="85"/>
                    <a:pt x="86" y="78"/>
                    <a:pt x="94" y="78"/>
                  </a:cubicBezTo>
                  <a:cubicBezTo>
                    <a:pt x="103" y="78"/>
                    <a:pt x="110" y="85"/>
                    <a:pt x="110" y="94"/>
                  </a:cubicBezTo>
                  <a:cubicBezTo>
                    <a:pt x="110" y="102"/>
                    <a:pt x="103" y="109"/>
                    <a:pt x="94" y="109"/>
                  </a:cubicBezTo>
                  <a:close/>
                  <a:moveTo>
                    <a:pt x="145" y="28"/>
                  </a:moveTo>
                  <a:cubicBezTo>
                    <a:pt x="153" y="28"/>
                    <a:pt x="160" y="35"/>
                    <a:pt x="160" y="43"/>
                  </a:cubicBezTo>
                  <a:cubicBezTo>
                    <a:pt x="160" y="52"/>
                    <a:pt x="153" y="59"/>
                    <a:pt x="145" y="59"/>
                  </a:cubicBezTo>
                  <a:cubicBezTo>
                    <a:pt x="136" y="59"/>
                    <a:pt x="129" y="52"/>
                    <a:pt x="129" y="43"/>
                  </a:cubicBezTo>
                  <a:cubicBezTo>
                    <a:pt x="129" y="35"/>
                    <a:pt x="136" y="28"/>
                    <a:pt x="145" y="28"/>
                  </a:cubicBezTo>
                  <a:close/>
                  <a:moveTo>
                    <a:pt x="147" y="159"/>
                  </a:moveTo>
                  <a:cubicBezTo>
                    <a:pt x="138" y="159"/>
                    <a:pt x="132" y="152"/>
                    <a:pt x="132" y="143"/>
                  </a:cubicBezTo>
                  <a:cubicBezTo>
                    <a:pt x="132" y="134"/>
                    <a:pt x="138" y="128"/>
                    <a:pt x="147" y="128"/>
                  </a:cubicBezTo>
                  <a:cubicBezTo>
                    <a:pt x="156" y="128"/>
                    <a:pt x="163" y="134"/>
                    <a:pt x="163" y="143"/>
                  </a:cubicBezTo>
                  <a:cubicBezTo>
                    <a:pt x="163" y="152"/>
                    <a:pt x="156" y="159"/>
                    <a:pt x="147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0" name="Freeform 372"/>
            <p:cNvSpPr/>
            <p:nvPr/>
          </p:nvSpPr>
          <p:spPr bwMode="auto">
            <a:xfrm>
              <a:off x="8382001" y="396876"/>
              <a:ext cx="319088" cy="215900"/>
            </a:xfrm>
            <a:custGeom>
              <a:avLst/>
              <a:gdLst>
                <a:gd name="T0" fmla="*/ 159 w 159"/>
                <a:gd name="T1" fmla="*/ 49 h 107"/>
                <a:gd name="T2" fmla="*/ 148 w 159"/>
                <a:gd name="T3" fmla="*/ 49 h 107"/>
                <a:gd name="T4" fmla="*/ 148 w 159"/>
                <a:gd name="T5" fmla="*/ 35 h 107"/>
                <a:gd name="T6" fmla="*/ 159 w 159"/>
                <a:gd name="T7" fmla="*/ 35 h 107"/>
                <a:gd name="T8" fmla="*/ 106 w 159"/>
                <a:gd name="T9" fmla="*/ 8 h 107"/>
                <a:gd name="T10" fmla="*/ 99 w 159"/>
                <a:gd name="T11" fmla="*/ 0 h 107"/>
                <a:gd name="T12" fmla="*/ 70 w 159"/>
                <a:gd name="T13" fmla="*/ 1 h 107"/>
                <a:gd name="T14" fmla="*/ 66 w 159"/>
                <a:gd name="T15" fmla="*/ 7 h 107"/>
                <a:gd name="T16" fmla="*/ 40 w 159"/>
                <a:gd name="T17" fmla="*/ 20 h 107"/>
                <a:gd name="T18" fmla="*/ 16 w 159"/>
                <a:gd name="T19" fmla="*/ 35 h 107"/>
                <a:gd name="T20" fmla="*/ 6 w 159"/>
                <a:gd name="T21" fmla="*/ 78 h 107"/>
                <a:gd name="T22" fmla="*/ 159 w 159"/>
                <a:gd name="T23" fmla="*/ 84 h 107"/>
                <a:gd name="T24" fmla="*/ 159 w 159"/>
                <a:gd name="T25" fmla="*/ 4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07">
                  <a:moveTo>
                    <a:pt x="159" y="49"/>
                  </a:moveTo>
                  <a:cubicBezTo>
                    <a:pt x="148" y="49"/>
                    <a:pt x="148" y="49"/>
                    <a:pt x="148" y="49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43" y="21"/>
                    <a:pt x="108" y="9"/>
                    <a:pt x="106" y="8"/>
                  </a:cubicBezTo>
                  <a:cubicBezTo>
                    <a:pt x="105" y="8"/>
                    <a:pt x="95" y="6"/>
                    <a:pt x="99" y="0"/>
                  </a:cubicBezTo>
                  <a:cubicBezTo>
                    <a:pt x="99" y="0"/>
                    <a:pt x="85" y="19"/>
                    <a:pt x="70" y="1"/>
                  </a:cubicBezTo>
                  <a:cubicBezTo>
                    <a:pt x="70" y="2"/>
                    <a:pt x="72" y="4"/>
                    <a:pt x="66" y="7"/>
                  </a:cubicBezTo>
                  <a:cubicBezTo>
                    <a:pt x="62" y="9"/>
                    <a:pt x="51" y="14"/>
                    <a:pt x="40" y="20"/>
                  </a:cubicBezTo>
                  <a:cubicBezTo>
                    <a:pt x="30" y="25"/>
                    <a:pt x="20" y="31"/>
                    <a:pt x="16" y="35"/>
                  </a:cubicBezTo>
                  <a:cubicBezTo>
                    <a:pt x="7" y="43"/>
                    <a:pt x="0" y="68"/>
                    <a:pt x="6" y="78"/>
                  </a:cubicBezTo>
                  <a:cubicBezTo>
                    <a:pt x="46" y="99"/>
                    <a:pt x="107" y="107"/>
                    <a:pt x="159" y="84"/>
                  </a:cubicBezTo>
                  <a:lnTo>
                    <a:pt x="15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1" name="Freeform 373"/>
            <p:cNvSpPr/>
            <p:nvPr/>
          </p:nvSpPr>
          <p:spPr bwMode="auto">
            <a:xfrm>
              <a:off x="8488364" y="254001"/>
              <a:ext cx="155575" cy="176212"/>
            </a:xfrm>
            <a:custGeom>
              <a:avLst/>
              <a:gdLst>
                <a:gd name="T0" fmla="*/ 1 w 77"/>
                <a:gd name="T1" fmla="*/ 66 h 87"/>
                <a:gd name="T2" fmla="*/ 13 w 77"/>
                <a:gd name="T3" fmla="*/ 69 h 87"/>
                <a:gd name="T4" fmla="*/ 19 w 77"/>
                <a:gd name="T5" fmla="*/ 74 h 87"/>
                <a:gd name="T6" fmla="*/ 54 w 77"/>
                <a:gd name="T7" fmla="*/ 61 h 87"/>
                <a:gd name="T8" fmla="*/ 57 w 77"/>
                <a:gd name="T9" fmla="*/ 2 h 87"/>
                <a:gd name="T10" fmla="*/ 14 w 77"/>
                <a:gd name="T11" fmla="*/ 0 h 87"/>
                <a:gd name="T12" fmla="*/ 2 w 77"/>
                <a:gd name="T13" fmla="*/ 14 h 87"/>
                <a:gd name="T14" fmla="*/ 1 w 77"/>
                <a:gd name="T15" fmla="*/ 37 h 87"/>
                <a:gd name="T16" fmla="*/ 0 w 77"/>
                <a:gd name="T17" fmla="*/ 63 h 87"/>
                <a:gd name="T18" fmla="*/ 1 w 77"/>
                <a:gd name="T19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87">
                  <a:moveTo>
                    <a:pt x="1" y="66"/>
                  </a:moveTo>
                  <a:cubicBezTo>
                    <a:pt x="1" y="66"/>
                    <a:pt x="13" y="68"/>
                    <a:pt x="13" y="69"/>
                  </a:cubicBezTo>
                  <a:cubicBezTo>
                    <a:pt x="14" y="70"/>
                    <a:pt x="17" y="72"/>
                    <a:pt x="19" y="74"/>
                  </a:cubicBezTo>
                  <a:cubicBezTo>
                    <a:pt x="26" y="81"/>
                    <a:pt x="39" y="87"/>
                    <a:pt x="54" y="61"/>
                  </a:cubicBezTo>
                  <a:cubicBezTo>
                    <a:pt x="77" y="22"/>
                    <a:pt x="57" y="2"/>
                    <a:pt x="57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2" name="Freeform 374"/>
            <p:cNvSpPr/>
            <p:nvPr/>
          </p:nvSpPr>
          <p:spPr bwMode="auto">
            <a:xfrm>
              <a:off x="8437564" y="152401"/>
              <a:ext cx="246063" cy="273050"/>
            </a:xfrm>
            <a:custGeom>
              <a:avLst/>
              <a:gdLst>
                <a:gd name="T0" fmla="*/ 12 w 122"/>
                <a:gd name="T1" fmla="*/ 100 h 136"/>
                <a:gd name="T2" fmla="*/ 38 w 122"/>
                <a:gd name="T3" fmla="*/ 40 h 136"/>
                <a:gd name="T4" fmla="*/ 103 w 122"/>
                <a:gd name="T5" fmla="*/ 91 h 136"/>
                <a:gd name="T6" fmla="*/ 103 w 122"/>
                <a:gd name="T7" fmla="*/ 91 h 136"/>
                <a:gd name="T8" fmla="*/ 79 w 122"/>
                <a:gd name="T9" fmla="*/ 112 h 136"/>
                <a:gd name="T10" fmla="*/ 78 w 122"/>
                <a:gd name="T11" fmla="*/ 85 h 136"/>
                <a:gd name="T12" fmla="*/ 42 w 122"/>
                <a:gd name="T13" fmla="*/ 60 h 136"/>
                <a:gd name="T14" fmla="*/ 40 w 122"/>
                <a:gd name="T15" fmla="*/ 120 h 136"/>
                <a:gd name="T16" fmla="*/ 12 w 122"/>
                <a:gd name="T17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6">
                  <a:moveTo>
                    <a:pt x="12" y="100"/>
                  </a:moveTo>
                  <a:cubicBezTo>
                    <a:pt x="30" y="111"/>
                    <a:pt x="0" y="38"/>
                    <a:pt x="38" y="40"/>
                  </a:cubicBezTo>
                  <a:cubicBezTo>
                    <a:pt x="122" y="0"/>
                    <a:pt x="75" y="122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102"/>
                    <a:pt x="90" y="129"/>
                    <a:pt x="79" y="112"/>
                  </a:cubicBezTo>
                  <a:cubicBezTo>
                    <a:pt x="79" y="112"/>
                    <a:pt x="92" y="56"/>
                    <a:pt x="78" y="85"/>
                  </a:cubicBezTo>
                  <a:cubicBezTo>
                    <a:pt x="70" y="68"/>
                    <a:pt x="49" y="66"/>
                    <a:pt x="42" y="60"/>
                  </a:cubicBezTo>
                  <a:cubicBezTo>
                    <a:pt x="29" y="63"/>
                    <a:pt x="22" y="94"/>
                    <a:pt x="40" y="120"/>
                  </a:cubicBezTo>
                  <a:cubicBezTo>
                    <a:pt x="22" y="136"/>
                    <a:pt x="8" y="112"/>
                    <a:pt x="12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3" name="Freeform 375"/>
            <p:cNvSpPr/>
            <p:nvPr/>
          </p:nvSpPr>
          <p:spPr bwMode="auto">
            <a:xfrm>
              <a:off x="7669214" y="400051"/>
              <a:ext cx="323850" cy="212725"/>
            </a:xfrm>
            <a:custGeom>
              <a:avLst/>
              <a:gdLst>
                <a:gd name="T0" fmla="*/ 160 w 161"/>
                <a:gd name="T1" fmla="*/ 52 h 106"/>
                <a:gd name="T2" fmla="*/ 138 w 161"/>
                <a:gd name="T3" fmla="*/ 52 h 106"/>
                <a:gd name="T4" fmla="*/ 138 w 161"/>
                <a:gd name="T5" fmla="*/ 36 h 106"/>
                <a:gd name="T6" fmla="*/ 161 w 161"/>
                <a:gd name="T7" fmla="*/ 36 h 106"/>
                <a:gd name="T8" fmla="*/ 106 w 161"/>
                <a:gd name="T9" fmla="*/ 7 h 106"/>
                <a:gd name="T10" fmla="*/ 101 w 161"/>
                <a:gd name="T11" fmla="*/ 0 h 106"/>
                <a:gd name="T12" fmla="*/ 70 w 161"/>
                <a:gd name="T13" fmla="*/ 0 h 106"/>
                <a:gd name="T14" fmla="*/ 65 w 161"/>
                <a:gd name="T15" fmla="*/ 7 h 106"/>
                <a:gd name="T16" fmla="*/ 41 w 161"/>
                <a:gd name="T17" fmla="*/ 19 h 106"/>
                <a:gd name="T18" fmla="*/ 16 w 161"/>
                <a:gd name="T19" fmla="*/ 34 h 106"/>
                <a:gd name="T20" fmla="*/ 7 w 161"/>
                <a:gd name="T21" fmla="*/ 77 h 106"/>
                <a:gd name="T22" fmla="*/ 160 w 161"/>
                <a:gd name="T23" fmla="*/ 83 h 106"/>
                <a:gd name="T24" fmla="*/ 160 w 161"/>
                <a:gd name="T2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1" h="106">
                  <a:moveTo>
                    <a:pt x="160" y="52"/>
                  </a:moveTo>
                  <a:cubicBezTo>
                    <a:pt x="138" y="52"/>
                    <a:pt x="138" y="52"/>
                    <a:pt x="138" y="52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45" y="23"/>
                    <a:pt x="109" y="8"/>
                    <a:pt x="106" y="7"/>
                  </a:cubicBezTo>
                  <a:cubicBezTo>
                    <a:pt x="105" y="7"/>
                    <a:pt x="97" y="5"/>
                    <a:pt x="101" y="0"/>
                  </a:cubicBezTo>
                  <a:cubicBezTo>
                    <a:pt x="101" y="0"/>
                    <a:pt x="91" y="19"/>
                    <a:pt x="70" y="0"/>
                  </a:cubicBezTo>
                  <a:cubicBezTo>
                    <a:pt x="70" y="1"/>
                    <a:pt x="71" y="4"/>
                    <a:pt x="65" y="7"/>
                  </a:cubicBezTo>
                  <a:cubicBezTo>
                    <a:pt x="61" y="9"/>
                    <a:pt x="51" y="14"/>
                    <a:pt x="41" y="19"/>
                  </a:cubicBezTo>
                  <a:cubicBezTo>
                    <a:pt x="31" y="24"/>
                    <a:pt x="20" y="30"/>
                    <a:pt x="16" y="34"/>
                  </a:cubicBezTo>
                  <a:cubicBezTo>
                    <a:pt x="8" y="42"/>
                    <a:pt x="0" y="67"/>
                    <a:pt x="7" y="77"/>
                  </a:cubicBezTo>
                  <a:cubicBezTo>
                    <a:pt x="47" y="98"/>
                    <a:pt x="108" y="106"/>
                    <a:pt x="160" y="83"/>
                  </a:cubicBezTo>
                  <a:lnTo>
                    <a:pt x="160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4" name="Freeform 376"/>
            <p:cNvSpPr/>
            <p:nvPr/>
          </p:nvSpPr>
          <p:spPr bwMode="auto">
            <a:xfrm>
              <a:off x="7778751" y="257176"/>
              <a:ext cx="153988" cy="173037"/>
            </a:xfrm>
            <a:custGeom>
              <a:avLst/>
              <a:gdLst>
                <a:gd name="T0" fmla="*/ 2 w 77"/>
                <a:gd name="T1" fmla="*/ 65 h 86"/>
                <a:gd name="T2" fmla="*/ 14 w 77"/>
                <a:gd name="T3" fmla="*/ 68 h 86"/>
                <a:gd name="T4" fmla="*/ 19 w 77"/>
                <a:gd name="T5" fmla="*/ 73 h 86"/>
                <a:gd name="T6" fmla="*/ 54 w 77"/>
                <a:gd name="T7" fmla="*/ 60 h 86"/>
                <a:gd name="T8" fmla="*/ 58 w 77"/>
                <a:gd name="T9" fmla="*/ 2 h 86"/>
                <a:gd name="T10" fmla="*/ 14 w 77"/>
                <a:gd name="T11" fmla="*/ 0 h 86"/>
                <a:gd name="T12" fmla="*/ 2 w 77"/>
                <a:gd name="T13" fmla="*/ 14 h 86"/>
                <a:gd name="T14" fmla="*/ 1 w 77"/>
                <a:gd name="T15" fmla="*/ 36 h 86"/>
                <a:gd name="T16" fmla="*/ 0 w 77"/>
                <a:gd name="T17" fmla="*/ 63 h 86"/>
                <a:gd name="T18" fmla="*/ 2 w 77"/>
                <a:gd name="T19" fmla="*/ 6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86">
                  <a:moveTo>
                    <a:pt x="2" y="65"/>
                  </a:moveTo>
                  <a:cubicBezTo>
                    <a:pt x="2" y="65"/>
                    <a:pt x="13" y="67"/>
                    <a:pt x="14" y="68"/>
                  </a:cubicBezTo>
                  <a:cubicBezTo>
                    <a:pt x="15" y="69"/>
                    <a:pt x="17" y="71"/>
                    <a:pt x="19" y="73"/>
                  </a:cubicBezTo>
                  <a:cubicBezTo>
                    <a:pt x="26" y="80"/>
                    <a:pt x="39" y="86"/>
                    <a:pt x="54" y="60"/>
                  </a:cubicBezTo>
                  <a:cubicBezTo>
                    <a:pt x="77" y="21"/>
                    <a:pt x="58" y="2"/>
                    <a:pt x="58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2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5" name="Freeform 377"/>
            <p:cNvSpPr/>
            <p:nvPr/>
          </p:nvSpPr>
          <p:spPr bwMode="auto">
            <a:xfrm>
              <a:off x="7727951" y="153988"/>
              <a:ext cx="246063" cy="273050"/>
            </a:xfrm>
            <a:custGeom>
              <a:avLst/>
              <a:gdLst>
                <a:gd name="T0" fmla="*/ 13 w 122"/>
                <a:gd name="T1" fmla="*/ 100 h 136"/>
                <a:gd name="T2" fmla="*/ 38 w 122"/>
                <a:gd name="T3" fmla="*/ 40 h 136"/>
                <a:gd name="T4" fmla="*/ 103 w 122"/>
                <a:gd name="T5" fmla="*/ 90 h 136"/>
                <a:gd name="T6" fmla="*/ 104 w 122"/>
                <a:gd name="T7" fmla="*/ 91 h 136"/>
                <a:gd name="T8" fmla="*/ 79 w 122"/>
                <a:gd name="T9" fmla="*/ 111 h 136"/>
                <a:gd name="T10" fmla="*/ 79 w 122"/>
                <a:gd name="T11" fmla="*/ 84 h 136"/>
                <a:gd name="T12" fmla="*/ 42 w 122"/>
                <a:gd name="T13" fmla="*/ 59 h 136"/>
                <a:gd name="T14" fmla="*/ 40 w 122"/>
                <a:gd name="T15" fmla="*/ 119 h 136"/>
                <a:gd name="T16" fmla="*/ 13 w 122"/>
                <a:gd name="T17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6">
                  <a:moveTo>
                    <a:pt x="13" y="100"/>
                  </a:moveTo>
                  <a:cubicBezTo>
                    <a:pt x="30" y="110"/>
                    <a:pt x="0" y="38"/>
                    <a:pt x="38" y="40"/>
                  </a:cubicBezTo>
                  <a:cubicBezTo>
                    <a:pt x="122" y="0"/>
                    <a:pt x="75" y="121"/>
                    <a:pt x="103" y="90"/>
                  </a:cubicBezTo>
                  <a:cubicBezTo>
                    <a:pt x="104" y="90"/>
                    <a:pt x="104" y="90"/>
                    <a:pt x="104" y="91"/>
                  </a:cubicBezTo>
                  <a:cubicBezTo>
                    <a:pt x="107" y="101"/>
                    <a:pt x="90" y="128"/>
                    <a:pt x="79" y="111"/>
                  </a:cubicBezTo>
                  <a:cubicBezTo>
                    <a:pt x="79" y="111"/>
                    <a:pt x="92" y="56"/>
                    <a:pt x="79" y="84"/>
                  </a:cubicBezTo>
                  <a:cubicBezTo>
                    <a:pt x="70" y="68"/>
                    <a:pt x="49" y="65"/>
                    <a:pt x="42" y="59"/>
                  </a:cubicBezTo>
                  <a:cubicBezTo>
                    <a:pt x="29" y="63"/>
                    <a:pt x="22" y="93"/>
                    <a:pt x="40" y="119"/>
                  </a:cubicBezTo>
                  <a:cubicBezTo>
                    <a:pt x="22" y="136"/>
                    <a:pt x="8" y="111"/>
                    <a:pt x="13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6" name="Freeform 378"/>
            <p:cNvSpPr/>
            <p:nvPr/>
          </p:nvSpPr>
          <p:spPr bwMode="auto">
            <a:xfrm>
              <a:off x="9255126" y="5473701"/>
              <a:ext cx="95250" cy="60325"/>
            </a:xfrm>
            <a:custGeom>
              <a:avLst/>
              <a:gdLst>
                <a:gd name="T0" fmla="*/ 6 w 47"/>
                <a:gd name="T1" fmla="*/ 0 h 30"/>
                <a:gd name="T2" fmla="*/ 0 w 47"/>
                <a:gd name="T3" fmla="*/ 28 h 30"/>
                <a:gd name="T4" fmla="*/ 26 w 47"/>
                <a:gd name="T5" fmla="*/ 30 h 30"/>
                <a:gd name="T6" fmla="*/ 47 w 47"/>
                <a:gd name="T7" fmla="*/ 29 h 30"/>
                <a:gd name="T8" fmla="*/ 41 w 47"/>
                <a:gd name="T9" fmla="*/ 0 h 30"/>
                <a:gd name="T10" fmla="*/ 26 w 47"/>
                <a:gd name="T11" fmla="*/ 1 h 30"/>
                <a:gd name="T12" fmla="*/ 6 w 4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0">
                  <a:moveTo>
                    <a:pt x="6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8" y="30"/>
                    <a:pt x="17" y="30"/>
                    <a:pt x="26" y="30"/>
                  </a:cubicBezTo>
                  <a:cubicBezTo>
                    <a:pt x="34" y="30"/>
                    <a:pt x="41" y="30"/>
                    <a:pt x="47" y="2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6" y="1"/>
                    <a:pt x="31" y="1"/>
                    <a:pt x="26" y="1"/>
                  </a:cubicBezTo>
                  <a:cubicBezTo>
                    <a:pt x="19" y="1"/>
                    <a:pt x="13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7" name="Freeform 379"/>
            <p:cNvSpPr/>
            <p:nvPr/>
          </p:nvSpPr>
          <p:spPr bwMode="auto">
            <a:xfrm>
              <a:off x="9234489" y="5549901"/>
              <a:ext cx="134938" cy="74612"/>
            </a:xfrm>
            <a:custGeom>
              <a:avLst/>
              <a:gdLst>
                <a:gd name="T0" fmla="*/ 67 w 67"/>
                <a:gd name="T1" fmla="*/ 33 h 37"/>
                <a:gd name="T2" fmla="*/ 60 w 67"/>
                <a:gd name="T3" fmla="*/ 1 h 37"/>
                <a:gd name="T4" fmla="*/ 36 w 67"/>
                <a:gd name="T5" fmla="*/ 3 h 37"/>
                <a:gd name="T6" fmla="*/ 7 w 67"/>
                <a:gd name="T7" fmla="*/ 0 h 37"/>
                <a:gd name="T8" fmla="*/ 0 w 67"/>
                <a:gd name="T9" fmla="*/ 32 h 37"/>
                <a:gd name="T10" fmla="*/ 36 w 67"/>
                <a:gd name="T11" fmla="*/ 37 h 37"/>
                <a:gd name="T12" fmla="*/ 67 w 67"/>
                <a:gd name="T1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7">
                  <a:moveTo>
                    <a:pt x="67" y="33"/>
                  </a:moveTo>
                  <a:cubicBezTo>
                    <a:pt x="60" y="1"/>
                    <a:pt x="60" y="1"/>
                    <a:pt x="60" y="1"/>
                  </a:cubicBezTo>
                  <a:cubicBezTo>
                    <a:pt x="53" y="3"/>
                    <a:pt x="45" y="3"/>
                    <a:pt x="36" y="3"/>
                  </a:cubicBezTo>
                  <a:cubicBezTo>
                    <a:pt x="26" y="3"/>
                    <a:pt x="16" y="2"/>
                    <a:pt x="7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" y="35"/>
                    <a:pt x="22" y="37"/>
                    <a:pt x="36" y="37"/>
                  </a:cubicBezTo>
                  <a:cubicBezTo>
                    <a:pt x="48" y="37"/>
                    <a:pt x="58" y="35"/>
                    <a:pt x="6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8" name="Freeform 380"/>
            <p:cNvSpPr/>
            <p:nvPr/>
          </p:nvSpPr>
          <p:spPr bwMode="auto">
            <a:xfrm>
              <a:off x="9272589" y="5326063"/>
              <a:ext cx="58738" cy="127000"/>
            </a:xfrm>
            <a:custGeom>
              <a:avLst/>
              <a:gdLst>
                <a:gd name="T0" fmla="*/ 17 w 29"/>
                <a:gd name="T1" fmla="*/ 63 h 63"/>
                <a:gd name="T2" fmla="*/ 29 w 29"/>
                <a:gd name="T3" fmla="*/ 63 h 63"/>
                <a:gd name="T4" fmla="*/ 14 w 29"/>
                <a:gd name="T5" fmla="*/ 0 h 63"/>
                <a:gd name="T6" fmla="*/ 0 w 29"/>
                <a:gd name="T7" fmla="*/ 62 h 63"/>
                <a:gd name="T8" fmla="*/ 17 w 29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17" y="63"/>
                  </a:moveTo>
                  <a:cubicBezTo>
                    <a:pt x="21" y="63"/>
                    <a:pt x="25" y="63"/>
                    <a:pt x="29" y="6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3"/>
                    <a:pt x="11" y="63"/>
                    <a:pt x="17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9" name="Freeform 381"/>
            <p:cNvSpPr/>
            <p:nvPr/>
          </p:nvSpPr>
          <p:spPr bwMode="auto">
            <a:xfrm>
              <a:off x="9174164" y="5634038"/>
              <a:ext cx="255588" cy="69850"/>
            </a:xfrm>
            <a:custGeom>
              <a:avLst/>
              <a:gdLst>
                <a:gd name="T0" fmla="*/ 103 w 127"/>
                <a:gd name="T1" fmla="*/ 15 h 35"/>
                <a:gd name="T2" fmla="*/ 103 w 127"/>
                <a:gd name="T3" fmla="*/ 15 h 35"/>
                <a:gd name="T4" fmla="*/ 100 w 127"/>
                <a:gd name="T5" fmla="*/ 1 h 35"/>
                <a:gd name="T6" fmla="*/ 66 w 127"/>
                <a:gd name="T7" fmla="*/ 6 h 35"/>
                <a:gd name="T8" fmla="*/ 27 w 127"/>
                <a:gd name="T9" fmla="*/ 0 h 35"/>
                <a:gd name="T10" fmla="*/ 24 w 127"/>
                <a:gd name="T11" fmla="*/ 15 h 35"/>
                <a:gd name="T12" fmla="*/ 23 w 127"/>
                <a:gd name="T13" fmla="*/ 15 h 35"/>
                <a:gd name="T14" fmla="*/ 0 w 127"/>
                <a:gd name="T15" fmla="*/ 15 h 35"/>
                <a:gd name="T16" fmla="*/ 0 w 127"/>
                <a:gd name="T17" fmla="*/ 35 h 35"/>
                <a:gd name="T18" fmla="*/ 64 w 127"/>
                <a:gd name="T19" fmla="*/ 35 h 35"/>
                <a:gd name="T20" fmla="*/ 64 w 127"/>
                <a:gd name="T21" fmla="*/ 35 h 35"/>
                <a:gd name="T22" fmla="*/ 65 w 127"/>
                <a:gd name="T23" fmla="*/ 35 h 35"/>
                <a:gd name="T24" fmla="*/ 127 w 127"/>
                <a:gd name="T25" fmla="*/ 35 h 35"/>
                <a:gd name="T26" fmla="*/ 127 w 127"/>
                <a:gd name="T27" fmla="*/ 15 h 35"/>
                <a:gd name="T28" fmla="*/ 103 w 127"/>
                <a:gd name="T2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35">
                  <a:moveTo>
                    <a:pt x="103" y="15"/>
                  </a:moveTo>
                  <a:cubicBezTo>
                    <a:pt x="103" y="15"/>
                    <a:pt x="103" y="15"/>
                    <a:pt x="103" y="15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0" y="4"/>
                    <a:pt x="79" y="6"/>
                    <a:pt x="66" y="6"/>
                  </a:cubicBezTo>
                  <a:cubicBezTo>
                    <a:pt x="51" y="6"/>
                    <a:pt x="38" y="3"/>
                    <a:pt x="27" y="0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15"/>
                    <a:pt x="127" y="15"/>
                    <a:pt x="127" y="15"/>
                  </a:cubicBezTo>
                  <a:lnTo>
                    <a:pt x="10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0" name="Freeform 382"/>
            <p:cNvSpPr>
              <a:spLocks noEditPoints="1"/>
            </p:cNvSpPr>
            <p:nvPr/>
          </p:nvSpPr>
          <p:spPr bwMode="auto">
            <a:xfrm>
              <a:off x="9813926" y="5343526"/>
              <a:ext cx="312738" cy="146050"/>
            </a:xfrm>
            <a:custGeom>
              <a:avLst/>
              <a:gdLst>
                <a:gd name="T0" fmla="*/ 155 w 155"/>
                <a:gd name="T1" fmla="*/ 0 h 72"/>
                <a:gd name="T2" fmla="*/ 65 w 155"/>
                <a:gd name="T3" fmla="*/ 3 h 72"/>
                <a:gd name="T4" fmla="*/ 0 w 155"/>
                <a:gd name="T5" fmla="*/ 64 h 72"/>
                <a:gd name="T6" fmla="*/ 94 w 155"/>
                <a:gd name="T7" fmla="*/ 72 h 72"/>
                <a:gd name="T8" fmla="*/ 155 w 155"/>
                <a:gd name="T9" fmla="*/ 0 h 72"/>
                <a:gd name="T10" fmla="*/ 78 w 155"/>
                <a:gd name="T11" fmla="*/ 37 h 72"/>
                <a:gd name="T12" fmla="*/ 67 w 155"/>
                <a:gd name="T13" fmla="*/ 39 h 72"/>
                <a:gd name="T14" fmla="*/ 77 w 155"/>
                <a:gd name="T15" fmla="*/ 30 h 72"/>
                <a:gd name="T16" fmla="*/ 89 w 155"/>
                <a:gd name="T17" fmla="*/ 28 h 72"/>
                <a:gd name="T18" fmla="*/ 78 w 155"/>
                <a:gd name="T19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72">
                  <a:moveTo>
                    <a:pt x="155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4" y="72"/>
                    <a:pt x="94" y="72"/>
                    <a:pt x="94" y="72"/>
                  </a:cubicBezTo>
                  <a:lnTo>
                    <a:pt x="155" y="0"/>
                  </a:lnTo>
                  <a:close/>
                  <a:moveTo>
                    <a:pt x="78" y="37"/>
                  </a:moveTo>
                  <a:cubicBezTo>
                    <a:pt x="72" y="40"/>
                    <a:pt x="67" y="41"/>
                    <a:pt x="67" y="39"/>
                  </a:cubicBezTo>
                  <a:cubicBezTo>
                    <a:pt x="67" y="37"/>
                    <a:pt x="71" y="33"/>
                    <a:pt x="77" y="30"/>
                  </a:cubicBezTo>
                  <a:cubicBezTo>
                    <a:pt x="83" y="27"/>
                    <a:pt x="88" y="26"/>
                    <a:pt x="89" y="28"/>
                  </a:cubicBezTo>
                  <a:cubicBezTo>
                    <a:pt x="89" y="30"/>
                    <a:pt x="84" y="34"/>
                    <a:pt x="78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1" name="Freeform 383"/>
            <p:cNvSpPr>
              <a:spLocks noEditPoints="1"/>
            </p:cNvSpPr>
            <p:nvPr/>
          </p:nvSpPr>
          <p:spPr bwMode="auto">
            <a:xfrm>
              <a:off x="9810751" y="5492751"/>
              <a:ext cx="274638" cy="200025"/>
            </a:xfrm>
            <a:custGeom>
              <a:avLst/>
              <a:gdLst>
                <a:gd name="T0" fmla="*/ 0 w 137"/>
                <a:gd name="T1" fmla="*/ 0 h 99"/>
                <a:gd name="T2" fmla="*/ 47 w 137"/>
                <a:gd name="T3" fmla="*/ 81 h 99"/>
                <a:gd name="T4" fmla="*/ 137 w 137"/>
                <a:gd name="T5" fmla="*/ 99 h 99"/>
                <a:gd name="T6" fmla="*/ 95 w 137"/>
                <a:gd name="T7" fmla="*/ 8 h 99"/>
                <a:gd name="T8" fmla="*/ 0 w 137"/>
                <a:gd name="T9" fmla="*/ 0 h 99"/>
                <a:gd name="T10" fmla="*/ 60 w 137"/>
                <a:gd name="T11" fmla="*/ 74 h 99"/>
                <a:gd name="T12" fmla="*/ 48 w 137"/>
                <a:gd name="T13" fmla="*/ 67 h 99"/>
                <a:gd name="T14" fmla="*/ 54 w 137"/>
                <a:gd name="T15" fmla="*/ 60 h 99"/>
                <a:gd name="T16" fmla="*/ 66 w 137"/>
                <a:gd name="T17" fmla="*/ 68 h 99"/>
                <a:gd name="T18" fmla="*/ 60 w 137"/>
                <a:gd name="T19" fmla="*/ 74 h 99"/>
                <a:gd name="T20" fmla="*/ 71 w 137"/>
                <a:gd name="T21" fmla="*/ 52 h 99"/>
                <a:gd name="T22" fmla="*/ 59 w 137"/>
                <a:gd name="T23" fmla="*/ 44 h 99"/>
                <a:gd name="T24" fmla="*/ 65 w 137"/>
                <a:gd name="T25" fmla="*/ 37 h 99"/>
                <a:gd name="T26" fmla="*/ 77 w 137"/>
                <a:gd name="T27" fmla="*/ 45 h 99"/>
                <a:gd name="T28" fmla="*/ 71 w 137"/>
                <a:gd name="T29" fmla="*/ 52 h 99"/>
                <a:gd name="T30" fmla="*/ 82 w 137"/>
                <a:gd name="T31" fmla="*/ 29 h 99"/>
                <a:gd name="T32" fmla="*/ 71 w 137"/>
                <a:gd name="T33" fmla="*/ 21 h 99"/>
                <a:gd name="T34" fmla="*/ 76 w 137"/>
                <a:gd name="T35" fmla="*/ 14 h 99"/>
                <a:gd name="T36" fmla="*/ 88 w 137"/>
                <a:gd name="T37" fmla="*/ 22 h 99"/>
                <a:gd name="T38" fmla="*/ 82 w 137"/>
                <a:gd name="T39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99">
                  <a:moveTo>
                    <a:pt x="0" y="0"/>
                  </a:moveTo>
                  <a:cubicBezTo>
                    <a:pt x="47" y="81"/>
                    <a:pt x="47" y="81"/>
                    <a:pt x="47" y="81"/>
                  </a:cubicBezTo>
                  <a:cubicBezTo>
                    <a:pt x="137" y="99"/>
                    <a:pt x="137" y="99"/>
                    <a:pt x="137" y="99"/>
                  </a:cubicBezTo>
                  <a:cubicBezTo>
                    <a:pt x="95" y="8"/>
                    <a:pt x="95" y="8"/>
                    <a:pt x="95" y="8"/>
                  </a:cubicBezTo>
                  <a:lnTo>
                    <a:pt x="0" y="0"/>
                  </a:lnTo>
                  <a:close/>
                  <a:moveTo>
                    <a:pt x="60" y="74"/>
                  </a:moveTo>
                  <a:cubicBezTo>
                    <a:pt x="55" y="74"/>
                    <a:pt x="50" y="71"/>
                    <a:pt x="48" y="67"/>
                  </a:cubicBezTo>
                  <a:cubicBezTo>
                    <a:pt x="47" y="63"/>
                    <a:pt x="49" y="60"/>
                    <a:pt x="54" y="60"/>
                  </a:cubicBezTo>
                  <a:cubicBezTo>
                    <a:pt x="59" y="60"/>
                    <a:pt x="64" y="64"/>
                    <a:pt x="66" y="68"/>
                  </a:cubicBezTo>
                  <a:cubicBezTo>
                    <a:pt x="67" y="72"/>
                    <a:pt x="65" y="75"/>
                    <a:pt x="60" y="74"/>
                  </a:cubicBezTo>
                  <a:close/>
                  <a:moveTo>
                    <a:pt x="71" y="52"/>
                  </a:moveTo>
                  <a:cubicBezTo>
                    <a:pt x="66" y="51"/>
                    <a:pt x="61" y="48"/>
                    <a:pt x="59" y="44"/>
                  </a:cubicBezTo>
                  <a:cubicBezTo>
                    <a:pt x="58" y="40"/>
                    <a:pt x="60" y="37"/>
                    <a:pt x="65" y="37"/>
                  </a:cubicBezTo>
                  <a:cubicBezTo>
                    <a:pt x="70" y="38"/>
                    <a:pt x="75" y="41"/>
                    <a:pt x="77" y="45"/>
                  </a:cubicBezTo>
                  <a:cubicBezTo>
                    <a:pt x="79" y="49"/>
                    <a:pt x="76" y="52"/>
                    <a:pt x="71" y="52"/>
                  </a:cubicBezTo>
                  <a:close/>
                  <a:moveTo>
                    <a:pt x="82" y="29"/>
                  </a:moveTo>
                  <a:cubicBezTo>
                    <a:pt x="78" y="28"/>
                    <a:pt x="72" y="25"/>
                    <a:pt x="71" y="21"/>
                  </a:cubicBezTo>
                  <a:cubicBezTo>
                    <a:pt x="69" y="17"/>
                    <a:pt x="72" y="14"/>
                    <a:pt x="76" y="14"/>
                  </a:cubicBezTo>
                  <a:cubicBezTo>
                    <a:pt x="81" y="15"/>
                    <a:pt x="86" y="18"/>
                    <a:pt x="88" y="22"/>
                  </a:cubicBezTo>
                  <a:cubicBezTo>
                    <a:pt x="90" y="26"/>
                    <a:pt x="87" y="29"/>
                    <a:pt x="8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2" name="Freeform 384"/>
            <p:cNvSpPr>
              <a:spLocks noEditPoints="1"/>
            </p:cNvSpPr>
            <p:nvPr/>
          </p:nvSpPr>
          <p:spPr bwMode="auto">
            <a:xfrm>
              <a:off x="10021889" y="5356226"/>
              <a:ext cx="179388" cy="328612"/>
            </a:xfrm>
            <a:custGeom>
              <a:avLst/>
              <a:gdLst>
                <a:gd name="T0" fmla="*/ 61 w 89"/>
                <a:gd name="T1" fmla="*/ 0 h 163"/>
                <a:gd name="T2" fmla="*/ 0 w 89"/>
                <a:gd name="T3" fmla="*/ 72 h 163"/>
                <a:gd name="T4" fmla="*/ 42 w 89"/>
                <a:gd name="T5" fmla="*/ 163 h 163"/>
                <a:gd name="T6" fmla="*/ 89 w 89"/>
                <a:gd name="T7" fmla="*/ 88 h 163"/>
                <a:gd name="T8" fmla="*/ 61 w 89"/>
                <a:gd name="T9" fmla="*/ 0 h 163"/>
                <a:gd name="T10" fmla="*/ 26 w 89"/>
                <a:gd name="T11" fmla="*/ 86 h 163"/>
                <a:gd name="T12" fmla="*/ 21 w 89"/>
                <a:gd name="T13" fmla="*/ 78 h 163"/>
                <a:gd name="T14" fmla="*/ 27 w 89"/>
                <a:gd name="T15" fmla="*/ 66 h 163"/>
                <a:gd name="T16" fmla="*/ 32 w 89"/>
                <a:gd name="T17" fmla="*/ 74 h 163"/>
                <a:gd name="T18" fmla="*/ 26 w 89"/>
                <a:gd name="T19" fmla="*/ 86 h 163"/>
                <a:gd name="T20" fmla="*/ 47 w 89"/>
                <a:gd name="T21" fmla="*/ 137 h 163"/>
                <a:gd name="T22" fmla="*/ 41 w 89"/>
                <a:gd name="T23" fmla="*/ 130 h 163"/>
                <a:gd name="T24" fmla="*/ 47 w 89"/>
                <a:gd name="T25" fmla="*/ 118 h 163"/>
                <a:gd name="T26" fmla="*/ 52 w 89"/>
                <a:gd name="T27" fmla="*/ 125 h 163"/>
                <a:gd name="T28" fmla="*/ 47 w 89"/>
                <a:gd name="T29" fmla="*/ 137 h 163"/>
                <a:gd name="T30" fmla="*/ 51 w 89"/>
                <a:gd name="T31" fmla="*/ 91 h 163"/>
                <a:gd name="T32" fmla="*/ 46 w 89"/>
                <a:gd name="T33" fmla="*/ 83 h 163"/>
                <a:gd name="T34" fmla="*/ 51 w 89"/>
                <a:gd name="T35" fmla="*/ 71 h 163"/>
                <a:gd name="T36" fmla="*/ 57 w 89"/>
                <a:gd name="T37" fmla="*/ 79 h 163"/>
                <a:gd name="T38" fmla="*/ 51 w 89"/>
                <a:gd name="T39" fmla="*/ 91 h 163"/>
                <a:gd name="T40" fmla="*/ 56 w 89"/>
                <a:gd name="T41" fmla="*/ 45 h 163"/>
                <a:gd name="T42" fmla="*/ 50 w 89"/>
                <a:gd name="T43" fmla="*/ 38 h 163"/>
                <a:gd name="T44" fmla="*/ 56 w 89"/>
                <a:gd name="T45" fmla="*/ 26 h 163"/>
                <a:gd name="T46" fmla="*/ 61 w 89"/>
                <a:gd name="T47" fmla="*/ 33 h 163"/>
                <a:gd name="T48" fmla="*/ 56 w 89"/>
                <a:gd name="T49" fmla="*/ 45 h 163"/>
                <a:gd name="T50" fmla="*/ 74 w 89"/>
                <a:gd name="T51" fmla="*/ 95 h 163"/>
                <a:gd name="T52" fmla="*/ 69 w 89"/>
                <a:gd name="T53" fmla="*/ 88 h 163"/>
                <a:gd name="T54" fmla="*/ 75 w 89"/>
                <a:gd name="T55" fmla="*/ 76 h 163"/>
                <a:gd name="T56" fmla="*/ 80 w 89"/>
                <a:gd name="T57" fmla="*/ 84 h 163"/>
                <a:gd name="T58" fmla="*/ 74 w 89"/>
                <a:gd name="T59" fmla="*/ 9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163">
                  <a:moveTo>
                    <a:pt x="61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89" y="88"/>
                    <a:pt x="89" y="88"/>
                    <a:pt x="89" y="88"/>
                  </a:cubicBezTo>
                  <a:lnTo>
                    <a:pt x="61" y="0"/>
                  </a:lnTo>
                  <a:close/>
                  <a:moveTo>
                    <a:pt x="26" y="86"/>
                  </a:moveTo>
                  <a:cubicBezTo>
                    <a:pt x="23" y="87"/>
                    <a:pt x="21" y="84"/>
                    <a:pt x="21" y="78"/>
                  </a:cubicBezTo>
                  <a:cubicBezTo>
                    <a:pt x="21" y="73"/>
                    <a:pt x="24" y="67"/>
                    <a:pt x="27" y="66"/>
                  </a:cubicBezTo>
                  <a:cubicBezTo>
                    <a:pt x="30" y="65"/>
                    <a:pt x="33" y="69"/>
                    <a:pt x="32" y="74"/>
                  </a:cubicBezTo>
                  <a:cubicBezTo>
                    <a:pt x="32" y="80"/>
                    <a:pt x="29" y="85"/>
                    <a:pt x="26" y="86"/>
                  </a:cubicBezTo>
                  <a:close/>
                  <a:moveTo>
                    <a:pt x="47" y="137"/>
                  </a:moveTo>
                  <a:cubicBezTo>
                    <a:pt x="44" y="139"/>
                    <a:pt x="41" y="135"/>
                    <a:pt x="41" y="130"/>
                  </a:cubicBezTo>
                  <a:cubicBezTo>
                    <a:pt x="41" y="124"/>
                    <a:pt x="44" y="119"/>
                    <a:pt x="47" y="118"/>
                  </a:cubicBezTo>
                  <a:cubicBezTo>
                    <a:pt x="50" y="116"/>
                    <a:pt x="52" y="120"/>
                    <a:pt x="52" y="125"/>
                  </a:cubicBezTo>
                  <a:cubicBezTo>
                    <a:pt x="52" y="131"/>
                    <a:pt x="50" y="136"/>
                    <a:pt x="47" y="137"/>
                  </a:cubicBezTo>
                  <a:close/>
                  <a:moveTo>
                    <a:pt x="51" y="91"/>
                  </a:moveTo>
                  <a:cubicBezTo>
                    <a:pt x="48" y="92"/>
                    <a:pt x="46" y="89"/>
                    <a:pt x="46" y="83"/>
                  </a:cubicBezTo>
                  <a:cubicBezTo>
                    <a:pt x="46" y="78"/>
                    <a:pt x="48" y="72"/>
                    <a:pt x="51" y="71"/>
                  </a:cubicBezTo>
                  <a:cubicBezTo>
                    <a:pt x="54" y="70"/>
                    <a:pt x="57" y="73"/>
                    <a:pt x="57" y="79"/>
                  </a:cubicBezTo>
                  <a:cubicBezTo>
                    <a:pt x="57" y="84"/>
                    <a:pt x="54" y="90"/>
                    <a:pt x="51" y="91"/>
                  </a:cubicBezTo>
                  <a:close/>
                  <a:moveTo>
                    <a:pt x="56" y="45"/>
                  </a:moveTo>
                  <a:cubicBezTo>
                    <a:pt x="52" y="47"/>
                    <a:pt x="50" y="43"/>
                    <a:pt x="50" y="38"/>
                  </a:cubicBezTo>
                  <a:cubicBezTo>
                    <a:pt x="50" y="32"/>
                    <a:pt x="53" y="27"/>
                    <a:pt x="56" y="26"/>
                  </a:cubicBezTo>
                  <a:cubicBezTo>
                    <a:pt x="59" y="24"/>
                    <a:pt x="61" y="28"/>
                    <a:pt x="61" y="33"/>
                  </a:cubicBezTo>
                  <a:cubicBezTo>
                    <a:pt x="61" y="39"/>
                    <a:pt x="59" y="44"/>
                    <a:pt x="56" y="45"/>
                  </a:cubicBezTo>
                  <a:close/>
                  <a:moveTo>
                    <a:pt x="74" y="95"/>
                  </a:moveTo>
                  <a:cubicBezTo>
                    <a:pt x="71" y="97"/>
                    <a:pt x="69" y="93"/>
                    <a:pt x="69" y="88"/>
                  </a:cubicBezTo>
                  <a:cubicBezTo>
                    <a:pt x="69" y="82"/>
                    <a:pt x="72" y="77"/>
                    <a:pt x="75" y="76"/>
                  </a:cubicBezTo>
                  <a:cubicBezTo>
                    <a:pt x="78" y="75"/>
                    <a:pt x="81" y="78"/>
                    <a:pt x="80" y="84"/>
                  </a:cubicBezTo>
                  <a:cubicBezTo>
                    <a:pt x="80" y="89"/>
                    <a:pt x="77" y="94"/>
                    <a:pt x="74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3" name="Freeform 385"/>
            <p:cNvSpPr>
              <a:spLocks noEditPoints="1"/>
            </p:cNvSpPr>
            <p:nvPr/>
          </p:nvSpPr>
          <p:spPr bwMode="auto">
            <a:xfrm>
              <a:off x="7281864" y="477838"/>
              <a:ext cx="76200" cy="76200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9 h 38"/>
                <a:gd name="T4" fmla="*/ 19 w 38"/>
                <a:gd name="T5" fmla="*/ 38 h 38"/>
                <a:gd name="T6" fmla="*/ 38 w 38"/>
                <a:gd name="T7" fmla="*/ 19 h 38"/>
                <a:gd name="T8" fmla="*/ 19 w 38"/>
                <a:gd name="T9" fmla="*/ 0 h 38"/>
                <a:gd name="T10" fmla="*/ 23 w 38"/>
                <a:gd name="T11" fmla="*/ 22 h 38"/>
                <a:gd name="T12" fmla="*/ 15 w 38"/>
                <a:gd name="T13" fmla="*/ 22 h 38"/>
                <a:gd name="T14" fmla="*/ 5 w 38"/>
                <a:gd name="T15" fmla="*/ 22 h 38"/>
                <a:gd name="T16" fmla="*/ 5 w 38"/>
                <a:gd name="T17" fmla="*/ 15 h 38"/>
                <a:gd name="T18" fmla="*/ 15 w 38"/>
                <a:gd name="T19" fmla="*/ 15 h 38"/>
                <a:gd name="T20" fmla="*/ 23 w 38"/>
                <a:gd name="T21" fmla="*/ 15 h 38"/>
                <a:gd name="T22" fmla="*/ 33 w 38"/>
                <a:gd name="T23" fmla="*/ 15 h 38"/>
                <a:gd name="T24" fmla="*/ 33 w 38"/>
                <a:gd name="T25" fmla="*/ 22 h 38"/>
                <a:gd name="T26" fmla="*/ 23 w 38"/>
                <a:gd name="T27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29" y="38"/>
                    <a:pt x="38" y="29"/>
                    <a:pt x="38" y="19"/>
                  </a:cubicBezTo>
                  <a:cubicBezTo>
                    <a:pt x="38" y="8"/>
                    <a:pt x="29" y="0"/>
                    <a:pt x="19" y="0"/>
                  </a:cubicBezTo>
                  <a:close/>
                  <a:moveTo>
                    <a:pt x="23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22"/>
                    <a:pt x="33" y="22"/>
                    <a:pt x="33" y="22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4" name="Freeform 386"/>
            <p:cNvSpPr/>
            <p:nvPr/>
          </p:nvSpPr>
          <p:spPr bwMode="auto">
            <a:xfrm>
              <a:off x="7072314" y="254001"/>
              <a:ext cx="161925" cy="176212"/>
            </a:xfrm>
            <a:custGeom>
              <a:avLst/>
              <a:gdLst>
                <a:gd name="T0" fmla="*/ 1 w 81"/>
                <a:gd name="T1" fmla="*/ 66 h 87"/>
                <a:gd name="T2" fmla="*/ 14 w 81"/>
                <a:gd name="T3" fmla="*/ 69 h 87"/>
                <a:gd name="T4" fmla="*/ 20 w 81"/>
                <a:gd name="T5" fmla="*/ 74 h 87"/>
                <a:gd name="T6" fmla="*/ 57 w 81"/>
                <a:gd name="T7" fmla="*/ 61 h 87"/>
                <a:gd name="T8" fmla="*/ 61 w 81"/>
                <a:gd name="T9" fmla="*/ 3 h 87"/>
                <a:gd name="T10" fmla="*/ 14 w 81"/>
                <a:gd name="T11" fmla="*/ 0 h 87"/>
                <a:gd name="T12" fmla="*/ 1 w 81"/>
                <a:gd name="T13" fmla="*/ 15 h 87"/>
                <a:gd name="T14" fmla="*/ 0 w 81"/>
                <a:gd name="T15" fmla="*/ 37 h 87"/>
                <a:gd name="T16" fmla="*/ 0 w 81"/>
                <a:gd name="T17" fmla="*/ 63 h 87"/>
                <a:gd name="T18" fmla="*/ 1 w 81"/>
                <a:gd name="T19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87">
                  <a:moveTo>
                    <a:pt x="1" y="66"/>
                  </a:moveTo>
                  <a:cubicBezTo>
                    <a:pt x="1" y="66"/>
                    <a:pt x="13" y="68"/>
                    <a:pt x="14" y="69"/>
                  </a:cubicBezTo>
                  <a:cubicBezTo>
                    <a:pt x="15" y="70"/>
                    <a:pt x="17" y="72"/>
                    <a:pt x="20" y="74"/>
                  </a:cubicBezTo>
                  <a:cubicBezTo>
                    <a:pt x="27" y="81"/>
                    <a:pt x="41" y="87"/>
                    <a:pt x="57" y="61"/>
                  </a:cubicBezTo>
                  <a:cubicBezTo>
                    <a:pt x="81" y="22"/>
                    <a:pt x="61" y="3"/>
                    <a:pt x="61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5" name="Freeform 387"/>
            <p:cNvSpPr/>
            <p:nvPr/>
          </p:nvSpPr>
          <p:spPr bwMode="auto">
            <a:xfrm>
              <a:off x="7015164" y="153988"/>
              <a:ext cx="263525" cy="273050"/>
            </a:xfrm>
            <a:custGeom>
              <a:avLst/>
              <a:gdLst>
                <a:gd name="T0" fmla="*/ 14 w 131"/>
                <a:gd name="T1" fmla="*/ 99 h 136"/>
                <a:gd name="T2" fmla="*/ 41 w 131"/>
                <a:gd name="T3" fmla="*/ 40 h 136"/>
                <a:gd name="T4" fmla="*/ 111 w 131"/>
                <a:gd name="T5" fmla="*/ 90 h 136"/>
                <a:gd name="T6" fmla="*/ 111 w 131"/>
                <a:gd name="T7" fmla="*/ 90 h 136"/>
                <a:gd name="T8" fmla="*/ 85 w 131"/>
                <a:gd name="T9" fmla="*/ 111 h 136"/>
                <a:gd name="T10" fmla="*/ 84 w 131"/>
                <a:gd name="T11" fmla="*/ 84 h 136"/>
                <a:gd name="T12" fmla="*/ 46 w 131"/>
                <a:gd name="T13" fmla="*/ 59 h 136"/>
                <a:gd name="T14" fmla="*/ 44 w 131"/>
                <a:gd name="T15" fmla="*/ 119 h 136"/>
                <a:gd name="T16" fmla="*/ 14 w 131"/>
                <a:gd name="T17" fmla="*/ 9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36">
                  <a:moveTo>
                    <a:pt x="14" y="99"/>
                  </a:moveTo>
                  <a:cubicBezTo>
                    <a:pt x="33" y="110"/>
                    <a:pt x="0" y="38"/>
                    <a:pt x="41" y="40"/>
                  </a:cubicBezTo>
                  <a:cubicBezTo>
                    <a:pt x="131" y="0"/>
                    <a:pt x="81" y="121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4" y="101"/>
                    <a:pt x="96" y="128"/>
                    <a:pt x="85" y="111"/>
                  </a:cubicBezTo>
                  <a:cubicBezTo>
                    <a:pt x="85" y="111"/>
                    <a:pt x="99" y="56"/>
                    <a:pt x="84" y="84"/>
                  </a:cubicBezTo>
                  <a:cubicBezTo>
                    <a:pt x="75" y="67"/>
                    <a:pt x="53" y="65"/>
                    <a:pt x="46" y="59"/>
                  </a:cubicBezTo>
                  <a:cubicBezTo>
                    <a:pt x="32" y="63"/>
                    <a:pt x="24" y="93"/>
                    <a:pt x="44" y="119"/>
                  </a:cubicBezTo>
                  <a:cubicBezTo>
                    <a:pt x="24" y="136"/>
                    <a:pt x="10" y="111"/>
                    <a:pt x="14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6" name="Freeform 388"/>
            <p:cNvSpPr/>
            <p:nvPr/>
          </p:nvSpPr>
          <p:spPr bwMode="auto">
            <a:xfrm>
              <a:off x="6959601" y="403226"/>
              <a:ext cx="347663" cy="209550"/>
            </a:xfrm>
            <a:custGeom>
              <a:avLst/>
              <a:gdLst>
                <a:gd name="T0" fmla="*/ 155 w 173"/>
                <a:gd name="T1" fmla="*/ 56 h 104"/>
                <a:gd name="T2" fmla="*/ 170 w 173"/>
                <a:gd name="T3" fmla="*/ 33 h 104"/>
                <a:gd name="T4" fmla="*/ 113 w 173"/>
                <a:gd name="T5" fmla="*/ 5 h 104"/>
                <a:gd name="T6" fmla="*/ 104 w 173"/>
                <a:gd name="T7" fmla="*/ 0 h 104"/>
                <a:gd name="T8" fmla="*/ 75 w 173"/>
                <a:gd name="T9" fmla="*/ 0 h 104"/>
                <a:gd name="T10" fmla="*/ 68 w 173"/>
                <a:gd name="T11" fmla="*/ 5 h 104"/>
                <a:gd name="T12" fmla="*/ 43 w 173"/>
                <a:gd name="T13" fmla="*/ 17 h 104"/>
                <a:gd name="T14" fmla="*/ 17 w 173"/>
                <a:gd name="T15" fmla="*/ 32 h 104"/>
                <a:gd name="T16" fmla="*/ 7 w 173"/>
                <a:gd name="T17" fmla="*/ 75 h 104"/>
                <a:gd name="T18" fmla="*/ 173 w 173"/>
                <a:gd name="T19" fmla="*/ 79 h 104"/>
                <a:gd name="T20" fmla="*/ 155 w 173"/>
                <a:gd name="T21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04">
                  <a:moveTo>
                    <a:pt x="155" y="56"/>
                  </a:moveTo>
                  <a:cubicBezTo>
                    <a:pt x="155" y="45"/>
                    <a:pt x="161" y="36"/>
                    <a:pt x="170" y="33"/>
                  </a:cubicBezTo>
                  <a:cubicBezTo>
                    <a:pt x="154" y="19"/>
                    <a:pt x="115" y="6"/>
                    <a:pt x="113" y="5"/>
                  </a:cubicBezTo>
                  <a:cubicBezTo>
                    <a:pt x="112" y="5"/>
                    <a:pt x="106" y="2"/>
                    <a:pt x="104" y="0"/>
                  </a:cubicBezTo>
                  <a:cubicBezTo>
                    <a:pt x="104" y="0"/>
                    <a:pt x="89" y="15"/>
                    <a:pt x="75" y="0"/>
                  </a:cubicBezTo>
                  <a:cubicBezTo>
                    <a:pt x="73" y="1"/>
                    <a:pt x="68" y="5"/>
                    <a:pt x="68" y="5"/>
                  </a:cubicBezTo>
                  <a:cubicBezTo>
                    <a:pt x="63" y="7"/>
                    <a:pt x="53" y="12"/>
                    <a:pt x="43" y="17"/>
                  </a:cubicBezTo>
                  <a:cubicBezTo>
                    <a:pt x="32" y="22"/>
                    <a:pt x="21" y="28"/>
                    <a:pt x="17" y="32"/>
                  </a:cubicBezTo>
                  <a:cubicBezTo>
                    <a:pt x="8" y="40"/>
                    <a:pt x="0" y="64"/>
                    <a:pt x="7" y="75"/>
                  </a:cubicBezTo>
                  <a:cubicBezTo>
                    <a:pt x="50" y="96"/>
                    <a:pt x="117" y="104"/>
                    <a:pt x="173" y="79"/>
                  </a:cubicBezTo>
                  <a:cubicBezTo>
                    <a:pt x="163" y="77"/>
                    <a:pt x="155" y="67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7" name="Freeform 389"/>
            <p:cNvSpPr>
              <a:spLocks noEditPoints="1"/>
            </p:cNvSpPr>
            <p:nvPr/>
          </p:nvSpPr>
          <p:spPr bwMode="auto">
            <a:xfrm>
              <a:off x="6570664" y="477838"/>
              <a:ext cx="74613" cy="76200"/>
            </a:xfrm>
            <a:custGeom>
              <a:avLst/>
              <a:gdLst>
                <a:gd name="T0" fmla="*/ 19 w 37"/>
                <a:gd name="T1" fmla="*/ 0 h 38"/>
                <a:gd name="T2" fmla="*/ 0 w 37"/>
                <a:gd name="T3" fmla="*/ 19 h 38"/>
                <a:gd name="T4" fmla="*/ 19 w 37"/>
                <a:gd name="T5" fmla="*/ 38 h 38"/>
                <a:gd name="T6" fmla="*/ 37 w 37"/>
                <a:gd name="T7" fmla="*/ 19 h 38"/>
                <a:gd name="T8" fmla="*/ 19 w 37"/>
                <a:gd name="T9" fmla="*/ 0 h 38"/>
                <a:gd name="T10" fmla="*/ 22 w 37"/>
                <a:gd name="T11" fmla="*/ 22 h 38"/>
                <a:gd name="T12" fmla="*/ 22 w 37"/>
                <a:gd name="T13" fmla="*/ 22 h 38"/>
                <a:gd name="T14" fmla="*/ 22 w 37"/>
                <a:gd name="T15" fmla="*/ 32 h 38"/>
                <a:gd name="T16" fmla="*/ 15 w 37"/>
                <a:gd name="T17" fmla="*/ 32 h 38"/>
                <a:gd name="T18" fmla="*/ 15 w 37"/>
                <a:gd name="T19" fmla="*/ 22 h 38"/>
                <a:gd name="T20" fmla="*/ 15 w 37"/>
                <a:gd name="T21" fmla="*/ 22 h 38"/>
                <a:gd name="T22" fmla="*/ 15 w 37"/>
                <a:gd name="T23" fmla="*/ 22 h 38"/>
                <a:gd name="T24" fmla="*/ 5 w 37"/>
                <a:gd name="T25" fmla="*/ 22 h 38"/>
                <a:gd name="T26" fmla="*/ 5 w 37"/>
                <a:gd name="T27" fmla="*/ 15 h 38"/>
                <a:gd name="T28" fmla="*/ 15 w 37"/>
                <a:gd name="T29" fmla="*/ 15 h 38"/>
                <a:gd name="T30" fmla="*/ 15 w 37"/>
                <a:gd name="T31" fmla="*/ 15 h 38"/>
                <a:gd name="T32" fmla="*/ 15 w 37"/>
                <a:gd name="T33" fmla="*/ 4 h 38"/>
                <a:gd name="T34" fmla="*/ 22 w 37"/>
                <a:gd name="T35" fmla="*/ 4 h 38"/>
                <a:gd name="T36" fmla="*/ 22 w 37"/>
                <a:gd name="T37" fmla="*/ 15 h 38"/>
                <a:gd name="T38" fmla="*/ 33 w 37"/>
                <a:gd name="T39" fmla="*/ 15 h 38"/>
                <a:gd name="T40" fmla="*/ 33 w 37"/>
                <a:gd name="T41" fmla="*/ 22 h 38"/>
                <a:gd name="T42" fmla="*/ 22 w 37"/>
                <a:gd name="T4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8">
                  <a:moveTo>
                    <a:pt x="19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29"/>
                    <a:pt x="8" y="38"/>
                    <a:pt x="19" y="38"/>
                  </a:cubicBezTo>
                  <a:cubicBezTo>
                    <a:pt x="29" y="38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22"/>
                    <a:pt x="33" y="22"/>
                    <a:pt x="33" y="22"/>
                  </a:cubicBez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8" name="Freeform 390"/>
            <p:cNvSpPr/>
            <p:nvPr/>
          </p:nvSpPr>
          <p:spPr bwMode="auto">
            <a:xfrm>
              <a:off x="6359526" y="254001"/>
              <a:ext cx="165100" cy="176212"/>
            </a:xfrm>
            <a:custGeom>
              <a:avLst/>
              <a:gdLst>
                <a:gd name="T0" fmla="*/ 2 w 82"/>
                <a:gd name="T1" fmla="*/ 66 h 87"/>
                <a:gd name="T2" fmla="*/ 14 w 82"/>
                <a:gd name="T3" fmla="*/ 69 h 87"/>
                <a:gd name="T4" fmla="*/ 21 w 82"/>
                <a:gd name="T5" fmla="*/ 74 h 87"/>
                <a:gd name="T6" fmla="*/ 58 w 82"/>
                <a:gd name="T7" fmla="*/ 61 h 87"/>
                <a:gd name="T8" fmla="*/ 61 w 82"/>
                <a:gd name="T9" fmla="*/ 3 h 87"/>
                <a:gd name="T10" fmla="*/ 15 w 82"/>
                <a:gd name="T11" fmla="*/ 0 h 87"/>
                <a:gd name="T12" fmla="*/ 2 w 82"/>
                <a:gd name="T13" fmla="*/ 15 h 87"/>
                <a:gd name="T14" fmla="*/ 1 w 82"/>
                <a:gd name="T15" fmla="*/ 37 h 87"/>
                <a:gd name="T16" fmla="*/ 0 w 82"/>
                <a:gd name="T17" fmla="*/ 63 h 87"/>
                <a:gd name="T18" fmla="*/ 2 w 82"/>
                <a:gd name="T19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7">
                  <a:moveTo>
                    <a:pt x="2" y="66"/>
                  </a:moveTo>
                  <a:cubicBezTo>
                    <a:pt x="2" y="66"/>
                    <a:pt x="14" y="68"/>
                    <a:pt x="14" y="69"/>
                  </a:cubicBezTo>
                  <a:cubicBezTo>
                    <a:pt x="15" y="70"/>
                    <a:pt x="18" y="72"/>
                    <a:pt x="21" y="74"/>
                  </a:cubicBezTo>
                  <a:cubicBezTo>
                    <a:pt x="28" y="81"/>
                    <a:pt x="42" y="87"/>
                    <a:pt x="58" y="61"/>
                  </a:cubicBezTo>
                  <a:cubicBezTo>
                    <a:pt x="82" y="22"/>
                    <a:pt x="61" y="3"/>
                    <a:pt x="61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2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9" name="Freeform 391"/>
            <p:cNvSpPr/>
            <p:nvPr/>
          </p:nvSpPr>
          <p:spPr bwMode="auto">
            <a:xfrm>
              <a:off x="6305551" y="153988"/>
              <a:ext cx="261938" cy="273050"/>
            </a:xfrm>
            <a:custGeom>
              <a:avLst/>
              <a:gdLst>
                <a:gd name="T0" fmla="*/ 14 w 130"/>
                <a:gd name="T1" fmla="*/ 99 h 136"/>
                <a:gd name="T2" fmla="*/ 41 w 130"/>
                <a:gd name="T3" fmla="*/ 40 h 136"/>
                <a:gd name="T4" fmla="*/ 110 w 130"/>
                <a:gd name="T5" fmla="*/ 90 h 136"/>
                <a:gd name="T6" fmla="*/ 111 w 130"/>
                <a:gd name="T7" fmla="*/ 90 h 136"/>
                <a:gd name="T8" fmla="*/ 85 w 130"/>
                <a:gd name="T9" fmla="*/ 111 h 136"/>
                <a:gd name="T10" fmla="*/ 84 w 130"/>
                <a:gd name="T11" fmla="*/ 84 h 136"/>
                <a:gd name="T12" fmla="*/ 45 w 130"/>
                <a:gd name="T13" fmla="*/ 59 h 136"/>
                <a:gd name="T14" fmla="*/ 43 w 130"/>
                <a:gd name="T15" fmla="*/ 119 h 136"/>
                <a:gd name="T16" fmla="*/ 14 w 130"/>
                <a:gd name="T17" fmla="*/ 9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136">
                  <a:moveTo>
                    <a:pt x="14" y="99"/>
                  </a:moveTo>
                  <a:cubicBezTo>
                    <a:pt x="32" y="110"/>
                    <a:pt x="0" y="38"/>
                    <a:pt x="41" y="40"/>
                  </a:cubicBezTo>
                  <a:cubicBezTo>
                    <a:pt x="130" y="0"/>
                    <a:pt x="81" y="121"/>
                    <a:pt x="110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4" y="101"/>
                    <a:pt x="96" y="128"/>
                    <a:pt x="85" y="111"/>
                  </a:cubicBezTo>
                  <a:cubicBezTo>
                    <a:pt x="85" y="111"/>
                    <a:pt x="98" y="56"/>
                    <a:pt x="84" y="84"/>
                  </a:cubicBezTo>
                  <a:cubicBezTo>
                    <a:pt x="75" y="67"/>
                    <a:pt x="53" y="65"/>
                    <a:pt x="45" y="59"/>
                  </a:cubicBezTo>
                  <a:cubicBezTo>
                    <a:pt x="31" y="63"/>
                    <a:pt x="23" y="93"/>
                    <a:pt x="43" y="119"/>
                  </a:cubicBezTo>
                  <a:cubicBezTo>
                    <a:pt x="24" y="136"/>
                    <a:pt x="9" y="111"/>
                    <a:pt x="14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0" name="Freeform 392"/>
            <p:cNvSpPr/>
            <p:nvPr/>
          </p:nvSpPr>
          <p:spPr bwMode="auto">
            <a:xfrm>
              <a:off x="6248401" y="403226"/>
              <a:ext cx="349250" cy="209550"/>
            </a:xfrm>
            <a:custGeom>
              <a:avLst/>
              <a:gdLst>
                <a:gd name="T0" fmla="*/ 154 w 173"/>
                <a:gd name="T1" fmla="*/ 56 h 104"/>
                <a:gd name="T2" fmla="*/ 170 w 173"/>
                <a:gd name="T3" fmla="*/ 33 h 104"/>
                <a:gd name="T4" fmla="*/ 112 w 173"/>
                <a:gd name="T5" fmla="*/ 5 h 104"/>
                <a:gd name="T6" fmla="*/ 104 w 173"/>
                <a:gd name="T7" fmla="*/ 0 h 104"/>
                <a:gd name="T8" fmla="*/ 75 w 173"/>
                <a:gd name="T9" fmla="*/ 0 h 104"/>
                <a:gd name="T10" fmla="*/ 67 w 173"/>
                <a:gd name="T11" fmla="*/ 5 h 104"/>
                <a:gd name="T12" fmla="*/ 43 w 173"/>
                <a:gd name="T13" fmla="*/ 17 h 104"/>
                <a:gd name="T14" fmla="*/ 16 w 173"/>
                <a:gd name="T15" fmla="*/ 32 h 104"/>
                <a:gd name="T16" fmla="*/ 6 w 173"/>
                <a:gd name="T17" fmla="*/ 75 h 104"/>
                <a:gd name="T18" fmla="*/ 173 w 173"/>
                <a:gd name="T19" fmla="*/ 79 h 104"/>
                <a:gd name="T20" fmla="*/ 154 w 173"/>
                <a:gd name="T21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04">
                  <a:moveTo>
                    <a:pt x="154" y="56"/>
                  </a:moveTo>
                  <a:cubicBezTo>
                    <a:pt x="154" y="45"/>
                    <a:pt x="161" y="36"/>
                    <a:pt x="170" y="33"/>
                  </a:cubicBezTo>
                  <a:cubicBezTo>
                    <a:pt x="154" y="19"/>
                    <a:pt x="115" y="6"/>
                    <a:pt x="112" y="5"/>
                  </a:cubicBezTo>
                  <a:cubicBezTo>
                    <a:pt x="112" y="5"/>
                    <a:pt x="105" y="2"/>
                    <a:pt x="104" y="0"/>
                  </a:cubicBezTo>
                  <a:cubicBezTo>
                    <a:pt x="104" y="0"/>
                    <a:pt x="88" y="15"/>
                    <a:pt x="75" y="0"/>
                  </a:cubicBezTo>
                  <a:cubicBezTo>
                    <a:pt x="73" y="1"/>
                    <a:pt x="68" y="5"/>
                    <a:pt x="67" y="5"/>
                  </a:cubicBezTo>
                  <a:cubicBezTo>
                    <a:pt x="62" y="7"/>
                    <a:pt x="52" y="12"/>
                    <a:pt x="43" y="17"/>
                  </a:cubicBezTo>
                  <a:cubicBezTo>
                    <a:pt x="32" y="22"/>
                    <a:pt x="21" y="28"/>
                    <a:pt x="16" y="32"/>
                  </a:cubicBezTo>
                  <a:cubicBezTo>
                    <a:pt x="7" y="40"/>
                    <a:pt x="0" y="64"/>
                    <a:pt x="6" y="75"/>
                  </a:cubicBezTo>
                  <a:cubicBezTo>
                    <a:pt x="50" y="96"/>
                    <a:pt x="116" y="104"/>
                    <a:pt x="173" y="79"/>
                  </a:cubicBezTo>
                  <a:cubicBezTo>
                    <a:pt x="162" y="77"/>
                    <a:pt x="154" y="67"/>
                    <a:pt x="154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1" name="Freeform 393"/>
            <p:cNvSpPr>
              <a:spLocks noEditPoints="1"/>
            </p:cNvSpPr>
            <p:nvPr/>
          </p:nvSpPr>
          <p:spPr bwMode="auto">
            <a:xfrm>
              <a:off x="574676" y="1919288"/>
              <a:ext cx="381000" cy="381000"/>
            </a:xfrm>
            <a:custGeom>
              <a:avLst/>
              <a:gdLst>
                <a:gd name="T0" fmla="*/ 95 w 189"/>
                <a:gd name="T1" fmla="*/ 0 h 189"/>
                <a:gd name="T2" fmla="*/ 0 w 189"/>
                <a:gd name="T3" fmla="*/ 94 h 189"/>
                <a:gd name="T4" fmla="*/ 95 w 189"/>
                <a:gd name="T5" fmla="*/ 189 h 189"/>
                <a:gd name="T6" fmla="*/ 189 w 189"/>
                <a:gd name="T7" fmla="*/ 94 h 189"/>
                <a:gd name="T8" fmla="*/ 95 w 189"/>
                <a:gd name="T9" fmla="*/ 0 h 189"/>
                <a:gd name="T10" fmla="*/ 95 w 189"/>
                <a:gd name="T11" fmla="*/ 145 h 189"/>
                <a:gd name="T12" fmla="*/ 49 w 189"/>
                <a:gd name="T13" fmla="*/ 93 h 189"/>
                <a:gd name="T14" fmla="*/ 72 w 189"/>
                <a:gd name="T15" fmla="*/ 93 h 189"/>
                <a:gd name="T16" fmla="*/ 72 w 189"/>
                <a:gd name="T17" fmla="*/ 44 h 189"/>
                <a:gd name="T18" fmla="*/ 117 w 189"/>
                <a:gd name="T19" fmla="*/ 44 h 189"/>
                <a:gd name="T20" fmla="*/ 117 w 189"/>
                <a:gd name="T21" fmla="*/ 93 h 189"/>
                <a:gd name="T22" fmla="*/ 140 w 189"/>
                <a:gd name="T23" fmla="*/ 93 h 189"/>
                <a:gd name="T24" fmla="*/ 95 w 189"/>
                <a:gd name="T25" fmla="*/ 14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9" h="189">
                  <a:moveTo>
                    <a:pt x="95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9"/>
                    <a:pt x="95" y="189"/>
                  </a:cubicBezTo>
                  <a:cubicBezTo>
                    <a:pt x="147" y="189"/>
                    <a:pt x="189" y="146"/>
                    <a:pt x="189" y="94"/>
                  </a:cubicBezTo>
                  <a:cubicBezTo>
                    <a:pt x="189" y="42"/>
                    <a:pt x="147" y="0"/>
                    <a:pt x="95" y="0"/>
                  </a:cubicBezTo>
                  <a:close/>
                  <a:moveTo>
                    <a:pt x="95" y="145"/>
                  </a:moveTo>
                  <a:cubicBezTo>
                    <a:pt x="49" y="93"/>
                    <a:pt x="49" y="93"/>
                    <a:pt x="49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40" y="93"/>
                    <a:pt x="140" y="93"/>
                    <a:pt x="140" y="93"/>
                  </a:cubicBezTo>
                  <a:lnTo>
                    <a:pt x="95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2" name="Freeform 394"/>
            <p:cNvSpPr>
              <a:spLocks noEditPoints="1"/>
            </p:cNvSpPr>
            <p:nvPr/>
          </p:nvSpPr>
          <p:spPr bwMode="auto">
            <a:xfrm>
              <a:off x="1287464" y="1919288"/>
              <a:ext cx="377825" cy="381000"/>
            </a:xfrm>
            <a:custGeom>
              <a:avLst/>
              <a:gdLst>
                <a:gd name="T0" fmla="*/ 94 w 188"/>
                <a:gd name="T1" fmla="*/ 0 h 189"/>
                <a:gd name="T2" fmla="*/ 0 w 188"/>
                <a:gd name="T3" fmla="*/ 94 h 189"/>
                <a:gd name="T4" fmla="*/ 94 w 188"/>
                <a:gd name="T5" fmla="*/ 189 h 189"/>
                <a:gd name="T6" fmla="*/ 188 w 188"/>
                <a:gd name="T7" fmla="*/ 94 h 189"/>
                <a:gd name="T8" fmla="*/ 94 w 188"/>
                <a:gd name="T9" fmla="*/ 0 h 189"/>
                <a:gd name="T10" fmla="*/ 145 w 188"/>
                <a:gd name="T11" fmla="*/ 117 h 189"/>
                <a:gd name="T12" fmla="*/ 95 w 188"/>
                <a:gd name="T13" fmla="*/ 117 h 189"/>
                <a:gd name="T14" fmla="*/ 95 w 188"/>
                <a:gd name="T15" fmla="*/ 140 h 189"/>
                <a:gd name="T16" fmla="*/ 43 w 188"/>
                <a:gd name="T17" fmla="*/ 94 h 189"/>
                <a:gd name="T18" fmla="*/ 95 w 188"/>
                <a:gd name="T19" fmla="*/ 49 h 189"/>
                <a:gd name="T20" fmla="*/ 95 w 188"/>
                <a:gd name="T21" fmla="*/ 72 h 189"/>
                <a:gd name="T22" fmla="*/ 145 w 188"/>
                <a:gd name="T23" fmla="*/ 72 h 189"/>
                <a:gd name="T24" fmla="*/ 145 w 188"/>
                <a:gd name="T25" fmla="*/ 11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189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9"/>
                    <a:pt x="94" y="189"/>
                  </a:cubicBezTo>
                  <a:cubicBezTo>
                    <a:pt x="146" y="189"/>
                    <a:pt x="188" y="146"/>
                    <a:pt x="188" y="94"/>
                  </a:cubicBezTo>
                  <a:cubicBezTo>
                    <a:pt x="188" y="42"/>
                    <a:pt x="146" y="0"/>
                    <a:pt x="94" y="0"/>
                  </a:cubicBezTo>
                  <a:close/>
                  <a:moveTo>
                    <a:pt x="145" y="117"/>
                  </a:moveTo>
                  <a:cubicBezTo>
                    <a:pt x="95" y="117"/>
                    <a:pt x="95" y="117"/>
                    <a:pt x="95" y="117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45" y="72"/>
                    <a:pt x="145" y="72"/>
                    <a:pt x="145" y="72"/>
                  </a:cubicBezTo>
                  <a:lnTo>
                    <a:pt x="145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3" name="Freeform 395"/>
            <p:cNvSpPr>
              <a:spLocks noEditPoints="1"/>
            </p:cNvSpPr>
            <p:nvPr/>
          </p:nvSpPr>
          <p:spPr bwMode="auto">
            <a:xfrm>
              <a:off x="2708276" y="1919288"/>
              <a:ext cx="379413" cy="381000"/>
            </a:xfrm>
            <a:custGeom>
              <a:avLst/>
              <a:gdLst>
                <a:gd name="T0" fmla="*/ 94 w 189"/>
                <a:gd name="T1" fmla="*/ 189 h 189"/>
                <a:gd name="T2" fmla="*/ 189 w 189"/>
                <a:gd name="T3" fmla="*/ 95 h 189"/>
                <a:gd name="T4" fmla="*/ 94 w 189"/>
                <a:gd name="T5" fmla="*/ 0 h 189"/>
                <a:gd name="T6" fmla="*/ 0 w 189"/>
                <a:gd name="T7" fmla="*/ 95 h 189"/>
                <a:gd name="T8" fmla="*/ 94 w 189"/>
                <a:gd name="T9" fmla="*/ 189 h 189"/>
                <a:gd name="T10" fmla="*/ 44 w 189"/>
                <a:gd name="T11" fmla="*/ 72 h 189"/>
                <a:gd name="T12" fmla="*/ 93 w 189"/>
                <a:gd name="T13" fmla="*/ 72 h 189"/>
                <a:gd name="T14" fmla="*/ 93 w 189"/>
                <a:gd name="T15" fmla="*/ 49 h 189"/>
                <a:gd name="T16" fmla="*/ 145 w 189"/>
                <a:gd name="T17" fmla="*/ 95 h 189"/>
                <a:gd name="T18" fmla="*/ 93 w 189"/>
                <a:gd name="T19" fmla="*/ 140 h 189"/>
                <a:gd name="T20" fmla="*/ 93 w 189"/>
                <a:gd name="T21" fmla="*/ 117 h 189"/>
                <a:gd name="T22" fmla="*/ 44 w 189"/>
                <a:gd name="T23" fmla="*/ 117 h 189"/>
                <a:gd name="T24" fmla="*/ 44 w 189"/>
                <a:gd name="T25" fmla="*/ 7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9" h="189">
                  <a:moveTo>
                    <a:pt x="94" y="189"/>
                  </a:moveTo>
                  <a:cubicBezTo>
                    <a:pt x="146" y="189"/>
                    <a:pt x="189" y="147"/>
                    <a:pt x="189" y="95"/>
                  </a:cubicBezTo>
                  <a:cubicBezTo>
                    <a:pt x="189" y="42"/>
                    <a:pt x="146" y="0"/>
                    <a:pt x="94" y="0"/>
                  </a:cubicBezTo>
                  <a:cubicBezTo>
                    <a:pt x="42" y="0"/>
                    <a:pt x="0" y="42"/>
                    <a:pt x="0" y="95"/>
                  </a:cubicBezTo>
                  <a:cubicBezTo>
                    <a:pt x="0" y="147"/>
                    <a:pt x="42" y="189"/>
                    <a:pt x="94" y="189"/>
                  </a:cubicBezTo>
                  <a:close/>
                  <a:moveTo>
                    <a:pt x="44" y="72"/>
                  </a:moveTo>
                  <a:cubicBezTo>
                    <a:pt x="93" y="72"/>
                    <a:pt x="93" y="72"/>
                    <a:pt x="93" y="7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44" y="117"/>
                    <a:pt x="44" y="117"/>
                    <a:pt x="44" y="117"/>
                  </a:cubicBezTo>
                  <a:lnTo>
                    <a:pt x="4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4" name="Freeform 396"/>
            <p:cNvSpPr>
              <a:spLocks noEditPoints="1"/>
            </p:cNvSpPr>
            <p:nvPr/>
          </p:nvSpPr>
          <p:spPr bwMode="auto">
            <a:xfrm>
              <a:off x="1995489" y="1919288"/>
              <a:ext cx="379413" cy="381000"/>
            </a:xfrm>
            <a:custGeom>
              <a:avLst/>
              <a:gdLst>
                <a:gd name="T0" fmla="*/ 95 w 189"/>
                <a:gd name="T1" fmla="*/ 0 h 189"/>
                <a:gd name="T2" fmla="*/ 0 w 189"/>
                <a:gd name="T3" fmla="*/ 95 h 189"/>
                <a:gd name="T4" fmla="*/ 95 w 189"/>
                <a:gd name="T5" fmla="*/ 189 h 189"/>
                <a:gd name="T6" fmla="*/ 189 w 189"/>
                <a:gd name="T7" fmla="*/ 95 h 189"/>
                <a:gd name="T8" fmla="*/ 95 w 189"/>
                <a:gd name="T9" fmla="*/ 0 h 189"/>
                <a:gd name="T10" fmla="*/ 117 w 189"/>
                <a:gd name="T11" fmla="*/ 96 h 189"/>
                <a:gd name="T12" fmla="*/ 117 w 189"/>
                <a:gd name="T13" fmla="*/ 145 h 189"/>
                <a:gd name="T14" fmla="*/ 72 w 189"/>
                <a:gd name="T15" fmla="*/ 145 h 189"/>
                <a:gd name="T16" fmla="*/ 72 w 189"/>
                <a:gd name="T17" fmla="*/ 96 h 189"/>
                <a:gd name="T18" fmla="*/ 49 w 189"/>
                <a:gd name="T19" fmla="*/ 96 h 189"/>
                <a:gd name="T20" fmla="*/ 95 w 189"/>
                <a:gd name="T21" fmla="*/ 44 h 189"/>
                <a:gd name="T22" fmla="*/ 140 w 189"/>
                <a:gd name="T23" fmla="*/ 96 h 189"/>
                <a:gd name="T24" fmla="*/ 117 w 189"/>
                <a:gd name="T25" fmla="*/ 9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9" h="189">
                  <a:moveTo>
                    <a:pt x="95" y="0"/>
                  </a:moveTo>
                  <a:cubicBezTo>
                    <a:pt x="43" y="0"/>
                    <a:pt x="0" y="43"/>
                    <a:pt x="0" y="95"/>
                  </a:cubicBezTo>
                  <a:cubicBezTo>
                    <a:pt x="0" y="147"/>
                    <a:pt x="43" y="189"/>
                    <a:pt x="95" y="189"/>
                  </a:cubicBezTo>
                  <a:cubicBezTo>
                    <a:pt x="147" y="189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117" y="96"/>
                  </a:moveTo>
                  <a:cubicBezTo>
                    <a:pt x="117" y="145"/>
                    <a:pt x="117" y="145"/>
                    <a:pt x="117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140" y="96"/>
                    <a:pt x="140" y="96"/>
                    <a:pt x="140" y="96"/>
                  </a:cubicBezTo>
                  <a:lnTo>
                    <a:pt x="117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5" name="Freeform 397"/>
            <p:cNvSpPr/>
            <p:nvPr/>
          </p:nvSpPr>
          <p:spPr bwMode="auto">
            <a:xfrm>
              <a:off x="1371601" y="3849688"/>
              <a:ext cx="141288" cy="85725"/>
            </a:xfrm>
            <a:custGeom>
              <a:avLst/>
              <a:gdLst>
                <a:gd name="T0" fmla="*/ 70 w 70"/>
                <a:gd name="T1" fmla="*/ 31 h 42"/>
                <a:gd name="T2" fmla="*/ 59 w 70"/>
                <a:gd name="T3" fmla="*/ 42 h 42"/>
                <a:gd name="T4" fmla="*/ 11 w 70"/>
                <a:gd name="T5" fmla="*/ 42 h 42"/>
                <a:gd name="T6" fmla="*/ 0 w 70"/>
                <a:gd name="T7" fmla="*/ 31 h 42"/>
                <a:gd name="T8" fmla="*/ 0 w 70"/>
                <a:gd name="T9" fmla="*/ 10 h 42"/>
                <a:gd name="T10" fmla="*/ 11 w 70"/>
                <a:gd name="T11" fmla="*/ 0 h 42"/>
                <a:gd name="T12" fmla="*/ 59 w 70"/>
                <a:gd name="T13" fmla="*/ 0 h 42"/>
                <a:gd name="T14" fmla="*/ 70 w 70"/>
                <a:gd name="T15" fmla="*/ 10 h 42"/>
                <a:gd name="T16" fmla="*/ 70 w 70"/>
                <a:gd name="T17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42">
                  <a:moveTo>
                    <a:pt x="70" y="31"/>
                  </a:moveTo>
                  <a:cubicBezTo>
                    <a:pt x="70" y="37"/>
                    <a:pt x="65" y="42"/>
                    <a:pt x="59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5" y="42"/>
                    <a:pt x="0" y="37"/>
                    <a:pt x="0" y="3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5" y="0"/>
                    <a:pt x="70" y="4"/>
                    <a:pt x="70" y="1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6" name="Freeform 398"/>
            <p:cNvSpPr>
              <a:spLocks noEditPoints="1"/>
            </p:cNvSpPr>
            <p:nvPr/>
          </p:nvSpPr>
          <p:spPr bwMode="auto">
            <a:xfrm>
              <a:off x="1279526" y="3703638"/>
              <a:ext cx="338138" cy="265112"/>
            </a:xfrm>
            <a:custGeom>
              <a:avLst/>
              <a:gdLst>
                <a:gd name="T0" fmla="*/ 147 w 168"/>
                <a:gd name="T1" fmla="*/ 32 h 132"/>
                <a:gd name="T2" fmla="*/ 116 w 168"/>
                <a:gd name="T3" fmla="*/ 32 h 132"/>
                <a:gd name="T4" fmla="*/ 99 w 168"/>
                <a:gd name="T5" fmla="*/ 3 h 132"/>
                <a:gd name="T6" fmla="*/ 99 w 168"/>
                <a:gd name="T7" fmla="*/ 3 h 132"/>
                <a:gd name="T8" fmla="*/ 66 w 168"/>
                <a:gd name="T9" fmla="*/ 3 h 132"/>
                <a:gd name="T10" fmla="*/ 61 w 168"/>
                <a:gd name="T11" fmla="*/ 0 h 132"/>
                <a:gd name="T12" fmla="*/ 27 w 168"/>
                <a:gd name="T13" fmla="*/ 0 h 132"/>
                <a:gd name="T14" fmla="*/ 22 w 168"/>
                <a:gd name="T15" fmla="*/ 7 h 132"/>
                <a:gd name="T16" fmla="*/ 27 w 168"/>
                <a:gd name="T17" fmla="*/ 14 h 132"/>
                <a:gd name="T18" fmla="*/ 61 w 168"/>
                <a:gd name="T19" fmla="*/ 14 h 132"/>
                <a:gd name="T20" fmla="*/ 66 w 168"/>
                <a:gd name="T21" fmla="*/ 12 h 132"/>
                <a:gd name="T22" fmla="*/ 93 w 168"/>
                <a:gd name="T23" fmla="*/ 12 h 132"/>
                <a:gd name="T24" fmla="*/ 105 w 168"/>
                <a:gd name="T25" fmla="*/ 32 h 132"/>
                <a:gd name="T26" fmla="*/ 23 w 168"/>
                <a:gd name="T27" fmla="*/ 32 h 132"/>
                <a:gd name="T28" fmla="*/ 0 w 168"/>
                <a:gd name="T29" fmla="*/ 53 h 132"/>
                <a:gd name="T30" fmla="*/ 0 w 168"/>
                <a:gd name="T31" fmla="*/ 111 h 132"/>
                <a:gd name="T32" fmla="*/ 23 w 168"/>
                <a:gd name="T33" fmla="*/ 132 h 132"/>
                <a:gd name="T34" fmla="*/ 147 w 168"/>
                <a:gd name="T35" fmla="*/ 132 h 132"/>
                <a:gd name="T36" fmla="*/ 168 w 168"/>
                <a:gd name="T37" fmla="*/ 103 h 132"/>
                <a:gd name="T38" fmla="*/ 168 w 168"/>
                <a:gd name="T39" fmla="*/ 59 h 132"/>
                <a:gd name="T40" fmla="*/ 147 w 168"/>
                <a:gd name="T41" fmla="*/ 32 h 132"/>
                <a:gd name="T42" fmla="*/ 123 w 168"/>
                <a:gd name="T43" fmla="*/ 106 h 132"/>
                <a:gd name="T44" fmla="*/ 110 w 168"/>
                <a:gd name="T45" fmla="*/ 120 h 132"/>
                <a:gd name="T46" fmla="*/ 53 w 168"/>
                <a:gd name="T47" fmla="*/ 120 h 132"/>
                <a:gd name="T48" fmla="*/ 39 w 168"/>
                <a:gd name="T49" fmla="*/ 106 h 132"/>
                <a:gd name="T50" fmla="*/ 39 w 168"/>
                <a:gd name="T51" fmla="*/ 80 h 132"/>
                <a:gd name="T52" fmla="*/ 53 w 168"/>
                <a:gd name="T53" fmla="*/ 66 h 132"/>
                <a:gd name="T54" fmla="*/ 110 w 168"/>
                <a:gd name="T55" fmla="*/ 66 h 132"/>
                <a:gd name="T56" fmla="*/ 123 w 168"/>
                <a:gd name="T57" fmla="*/ 80 h 132"/>
                <a:gd name="T58" fmla="*/ 123 w 168"/>
                <a:gd name="T59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8" h="132">
                  <a:moveTo>
                    <a:pt x="147" y="32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4" y="1"/>
                    <a:pt x="63" y="0"/>
                    <a:pt x="6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2" y="3"/>
                    <a:pt x="22" y="7"/>
                  </a:cubicBezTo>
                  <a:cubicBezTo>
                    <a:pt x="22" y="11"/>
                    <a:pt x="24" y="14"/>
                    <a:pt x="27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3"/>
                    <a:pt x="66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0" y="32"/>
                    <a:pt x="0" y="41"/>
                    <a:pt x="0" y="5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3"/>
                    <a:pt x="10" y="132"/>
                    <a:pt x="23" y="132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63" y="132"/>
                    <a:pt x="164" y="110"/>
                    <a:pt x="168" y="103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51"/>
                    <a:pt x="167" y="34"/>
                    <a:pt x="147" y="32"/>
                  </a:cubicBezTo>
                  <a:close/>
                  <a:moveTo>
                    <a:pt x="123" y="106"/>
                  </a:moveTo>
                  <a:cubicBezTo>
                    <a:pt x="123" y="114"/>
                    <a:pt x="117" y="120"/>
                    <a:pt x="110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45" y="120"/>
                    <a:pt x="39" y="114"/>
                    <a:pt x="39" y="106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73"/>
                    <a:pt x="45" y="66"/>
                    <a:pt x="53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7" y="66"/>
                    <a:pt x="123" y="73"/>
                    <a:pt x="123" y="80"/>
                  </a:cubicBezTo>
                  <a:lnTo>
                    <a:pt x="123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7" name="Freeform 399"/>
            <p:cNvSpPr/>
            <p:nvPr/>
          </p:nvSpPr>
          <p:spPr bwMode="auto">
            <a:xfrm>
              <a:off x="1622426" y="3794126"/>
              <a:ext cx="55563" cy="138112"/>
            </a:xfrm>
            <a:custGeom>
              <a:avLst/>
              <a:gdLst>
                <a:gd name="T0" fmla="*/ 27 w 27"/>
                <a:gd name="T1" fmla="*/ 0 h 69"/>
                <a:gd name="T2" fmla="*/ 0 w 27"/>
                <a:gd name="T3" fmla="*/ 14 h 69"/>
                <a:gd name="T4" fmla="*/ 0 w 27"/>
                <a:gd name="T5" fmla="*/ 57 h 69"/>
                <a:gd name="T6" fmla="*/ 27 w 27"/>
                <a:gd name="T7" fmla="*/ 69 h 69"/>
                <a:gd name="T8" fmla="*/ 27 w 27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9">
                  <a:moveTo>
                    <a:pt x="27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57"/>
                    <a:pt x="0" y="57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40"/>
                    <a:pt x="27" y="11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8" name="Oval 400"/>
            <p:cNvSpPr>
              <a:spLocks noChangeArrowheads="1"/>
            </p:cNvSpPr>
            <p:nvPr/>
          </p:nvSpPr>
          <p:spPr bwMode="auto">
            <a:xfrm>
              <a:off x="755651" y="831851"/>
              <a:ext cx="60325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9" name="Freeform 401"/>
            <p:cNvSpPr/>
            <p:nvPr/>
          </p:nvSpPr>
          <p:spPr bwMode="auto">
            <a:xfrm>
              <a:off x="688976" y="903288"/>
              <a:ext cx="188913" cy="212725"/>
            </a:xfrm>
            <a:custGeom>
              <a:avLst/>
              <a:gdLst>
                <a:gd name="T0" fmla="*/ 61 w 94"/>
                <a:gd name="T1" fmla="*/ 1 h 106"/>
                <a:gd name="T2" fmla="*/ 58 w 94"/>
                <a:gd name="T3" fmla="*/ 0 h 106"/>
                <a:gd name="T4" fmla="*/ 37 w 94"/>
                <a:gd name="T5" fmla="*/ 0 h 106"/>
                <a:gd name="T6" fmla="*/ 33 w 94"/>
                <a:gd name="T7" fmla="*/ 1 h 106"/>
                <a:gd name="T8" fmla="*/ 0 w 94"/>
                <a:gd name="T9" fmla="*/ 33 h 106"/>
                <a:gd name="T10" fmla="*/ 7 w 94"/>
                <a:gd name="T11" fmla="*/ 41 h 106"/>
                <a:gd name="T12" fmla="*/ 28 w 94"/>
                <a:gd name="T13" fmla="*/ 20 h 106"/>
                <a:gd name="T14" fmla="*/ 28 w 94"/>
                <a:gd name="T15" fmla="*/ 50 h 106"/>
                <a:gd name="T16" fmla="*/ 32 w 94"/>
                <a:gd name="T17" fmla="*/ 57 h 106"/>
                <a:gd name="T18" fmla="*/ 32 w 94"/>
                <a:gd name="T19" fmla="*/ 98 h 106"/>
                <a:gd name="T20" fmla="*/ 39 w 94"/>
                <a:gd name="T21" fmla="*/ 106 h 106"/>
                <a:gd name="T22" fmla="*/ 46 w 94"/>
                <a:gd name="T23" fmla="*/ 98 h 106"/>
                <a:gd name="T24" fmla="*/ 46 w 94"/>
                <a:gd name="T25" fmla="*/ 59 h 106"/>
                <a:gd name="T26" fmla="*/ 49 w 94"/>
                <a:gd name="T27" fmla="*/ 59 h 106"/>
                <a:gd name="T28" fmla="*/ 49 w 94"/>
                <a:gd name="T29" fmla="*/ 98 h 106"/>
                <a:gd name="T30" fmla="*/ 56 w 94"/>
                <a:gd name="T31" fmla="*/ 106 h 106"/>
                <a:gd name="T32" fmla="*/ 63 w 94"/>
                <a:gd name="T33" fmla="*/ 98 h 106"/>
                <a:gd name="T34" fmla="*/ 63 w 94"/>
                <a:gd name="T35" fmla="*/ 57 h 106"/>
                <a:gd name="T36" fmla="*/ 67 w 94"/>
                <a:gd name="T37" fmla="*/ 50 h 106"/>
                <a:gd name="T38" fmla="*/ 67 w 94"/>
                <a:gd name="T39" fmla="*/ 21 h 106"/>
                <a:gd name="T40" fmla="*/ 87 w 94"/>
                <a:gd name="T41" fmla="*/ 40 h 106"/>
                <a:gd name="T42" fmla="*/ 94 w 94"/>
                <a:gd name="T43" fmla="*/ 32 h 106"/>
                <a:gd name="T44" fmla="*/ 61 w 94"/>
                <a:gd name="T4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06">
                  <a:moveTo>
                    <a:pt x="61" y="1"/>
                  </a:moveTo>
                  <a:cubicBezTo>
                    <a:pt x="61" y="1"/>
                    <a:pt x="60" y="0"/>
                    <a:pt x="5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2"/>
                    <a:pt x="0" y="33"/>
                    <a:pt x="0" y="33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3"/>
                    <a:pt x="30" y="55"/>
                    <a:pt x="32" y="57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103"/>
                    <a:pt x="35" y="106"/>
                    <a:pt x="39" y="106"/>
                  </a:cubicBezTo>
                  <a:cubicBezTo>
                    <a:pt x="43" y="106"/>
                    <a:pt x="46" y="103"/>
                    <a:pt x="46" y="98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103"/>
                    <a:pt x="52" y="106"/>
                    <a:pt x="56" y="106"/>
                  </a:cubicBezTo>
                  <a:cubicBezTo>
                    <a:pt x="60" y="106"/>
                    <a:pt x="63" y="103"/>
                    <a:pt x="63" y="9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5"/>
                    <a:pt x="67" y="53"/>
                    <a:pt x="67" y="50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63" y="1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0" name="Freeform 402"/>
            <p:cNvSpPr>
              <a:spLocks noEditPoints="1"/>
            </p:cNvSpPr>
            <p:nvPr/>
          </p:nvSpPr>
          <p:spPr bwMode="auto">
            <a:xfrm>
              <a:off x="9802814" y="3098801"/>
              <a:ext cx="401638" cy="288925"/>
            </a:xfrm>
            <a:custGeom>
              <a:avLst/>
              <a:gdLst>
                <a:gd name="T0" fmla="*/ 0 w 253"/>
                <a:gd name="T1" fmla="*/ 0 h 182"/>
                <a:gd name="T2" fmla="*/ 0 w 253"/>
                <a:gd name="T3" fmla="*/ 182 h 182"/>
                <a:gd name="T4" fmla="*/ 253 w 253"/>
                <a:gd name="T5" fmla="*/ 182 h 182"/>
                <a:gd name="T6" fmla="*/ 253 w 253"/>
                <a:gd name="T7" fmla="*/ 0 h 182"/>
                <a:gd name="T8" fmla="*/ 0 w 253"/>
                <a:gd name="T9" fmla="*/ 0 h 182"/>
                <a:gd name="T10" fmla="*/ 10 w 253"/>
                <a:gd name="T11" fmla="*/ 172 h 182"/>
                <a:gd name="T12" fmla="*/ 10 w 253"/>
                <a:gd name="T13" fmla="*/ 10 h 182"/>
                <a:gd name="T14" fmla="*/ 35 w 253"/>
                <a:gd name="T15" fmla="*/ 10 h 182"/>
                <a:gd name="T16" fmla="*/ 35 w 253"/>
                <a:gd name="T17" fmla="*/ 106 h 182"/>
                <a:gd name="T18" fmla="*/ 45 w 253"/>
                <a:gd name="T19" fmla="*/ 106 h 182"/>
                <a:gd name="T20" fmla="*/ 45 w 253"/>
                <a:gd name="T21" fmla="*/ 172 h 182"/>
                <a:gd name="T22" fmla="*/ 10 w 253"/>
                <a:gd name="T23" fmla="*/ 172 h 182"/>
                <a:gd name="T24" fmla="*/ 49 w 253"/>
                <a:gd name="T25" fmla="*/ 172 h 182"/>
                <a:gd name="T26" fmla="*/ 49 w 253"/>
                <a:gd name="T27" fmla="*/ 106 h 182"/>
                <a:gd name="T28" fmla="*/ 61 w 253"/>
                <a:gd name="T29" fmla="*/ 106 h 182"/>
                <a:gd name="T30" fmla="*/ 61 w 253"/>
                <a:gd name="T31" fmla="*/ 10 h 182"/>
                <a:gd name="T32" fmla="*/ 87 w 253"/>
                <a:gd name="T33" fmla="*/ 10 h 182"/>
                <a:gd name="T34" fmla="*/ 87 w 253"/>
                <a:gd name="T35" fmla="*/ 106 h 182"/>
                <a:gd name="T36" fmla="*/ 99 w 253"/>
                <a:gd name="T37" fmla="*/ 106 h 182"/>
                <a:gd name="T38" fmla="*/ 99 w 253"/>
                <a:gd name="T39" fmla="*/ 172 h 182"/>
                <a:gd name="T40" fmla="*/ 49 w 253"/>
                <a:gd name="T41" fmla="*/ 172 h 182"/>
                <a:gd name="T42" fmla="*/ 102 w 253"/>
                <a:gd name="T43" fmla="*/ 172 h 182"/>
                <a:gd name="T44" fmla="*/ 102 w 253"/>
                <a:gd name="T45" fmla="*/ 106 h 182"/>
                <a:gd name="T46" fmla="*/ 114 w 253"/>
                <a:gd name="T47" fmla="*/ 106 h 182"/>
                <a:gd name="T48" fmla="*/ 114 w 253"/>
                <a:gd name="T49" fmla="*/ 10 h 182"/>
                <a:gd name="T50" fmla="*/ 139 w 253"/>
                <a:gd name="T51" fmla="*/ 10 h 182"/>
                <a:gd name="T52" fmla="*/ 139 w 253"/>
                <a:gd name="T53" fmla="*/ 106 h 182"/>
                <a:gd name="T54" fmla="*/ 151 w 253"/>
                <a:gd name="T55" fmla="*/ 106 h 182"/>
                <a:gd name="T56" fmla="*/ 151 w 253"/>
                <a:gd name="T57" fmla="*/ 172 h 182"/>
                <a:gd name="T58" fmla="*/ 102 w 253"/>
                <a:gd name="T59" fmla="*/ 172 h 182"/>
                <a:gd name="T60" fmla="*/ 154 w 253"/>
                <a:gd name="T61" fmla="*/ 106 h 182"/>
                <a:gd name="T62" fmla="*/ 166 w 253"/>
                <a:gd name="T63" fmla="*/ 106 h 182"/>
                <a:gd name="T64" fmla="*/ 166 w 253"/>
                <a:gd name="T65" fmla="*/ 10 h 182"/>
                <a:gd name="T66" fmla="*/ 191 w 253"/>
                <a:gd name="T67" fmla="*/ 10 h 182"/>
                <a:gd name="T68" fmla="*/ 191 w 253"/>
                <a:gd name="T69" fmla="*/ 106 h 182"/>
                <a:gd name="T70" fmla="*/ 203 w 253"/>
                <a:gd name="T71" fmla="*/ 106 h 182"/>
                <a:gd name="T72" fmla="*/ 203 w 253"/>
                <a:gd name="T73" fmla="*/ 172 h 182"/>
                <a:gd name="T74" fmla="*/ 154 w 253"/>
                <a:gd name="T75" fmla="*/ 172 h 182"/>
                <a:gd name="T76" fmla="*/ 154 w 253"/>
                <a:gd name="T77" fmla="*/ 106 h 182"/>
                <a:gd name="T78" fmla="*/ 243 w 253"/>
                <a:gd name="T79" fmla="*/ 172 h 182"/>
                <a:gd name="T80" fmla="*/ 206 w 253"/>
                <a:gd name="T81" fmla="*/ 172 h 182"/>
                <a:gd name="T82" fmla="*/ 206 w 253"/>
                <a:gd name="T83" fmla="*/ 106 h 182"/>
                <a:gd name="T84" fmla="*/ 218 w 253"/>
                <a:gd name="T85" fmla="*/ 106 h 182"/>
                <a:gd name="T86" fmla="*/ 218 w 253"/>
                <a:gd name="T87" fmla="*/ 10 h 182"/>
                <a:gd name="T88" fmla="*/ 243 w 253"/>
                <a:gd name="T89" fmla="*/ 10 h 182"/>
                <a:gd name="T90" fmla="*/ 243 w 253"/>
                <a:gd name="T91" fmla="*/ 17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3" h="182">
                  <a:moveTo>
                    <a:pt x="0" y="0"/>
                  </a:moveTo>
                  <a:lnTo>
                    <a:pt x="0" y="182"/>
                  </a:lnTo>
                  <a:lnTo>
                    <a:pt x="253" y="182"/>
                  </a:lnTo>
                  <a:lnTo>
                    <a:pt x="253" y="0"/>
                  </a:lnTo>
                  <a:lnTo>
                    <a:pt x="0" y="0"/>
                  </a:lnTo>
                  <a:close/>
                  <a:moveTo>
                    <a:pt x="10" y="172"/>
                  </a:moveTo>
                  <a:lnTo>
                    <a:pt x="10" y="10"/>
                  </a:lnTo>
                  <a:lnTo>
                    <a:pt x="35" y="10"/>
                  </a:lnTo>
                  <a:lnTo>
                    <a:pt x="35" y="106"/>
                  </a:lnTo>
                  <a:lnTo>
                    <a:pt x="45" y="106"/>
                  </a:lnTo>
                  <a:lnTo>
                    <a:pt x="45" y="172"/>
                  </a:lnTo>
                  <a:lnTo>
                    <a:pt x="10" y="172"/>
                  </a:lnTo>
                  <a:close/>
                  <a:moveTo>
                    <a:pt x="49" y="172"/>
                  </a:moveTo>
                  <a:lnTo>
                    <a:pt x="49" y="106"/>
                  </a:lnTo>
                  <a:lnTo>
                    <a:pt x="61" y="106"/>
                  </a:lnTo>
                  <a:lnTo>
                    <a:pt x="61" y="10"/>
                  </a:lnTo>
                  <a:lnTo>
                    <a:pt x="87" y="10"/>
                  </a:lnTo>
                  <a:lnTo>
                    <a:pt x="87" y="106"/>
                  </a:lnTo>
                  <a:lnTo>
                    <a:pt x="99" y="106"/>
                  </a:lnTo>
                  <a:lnTo>
                    <a:pt x="99" y="172"/>
                  </a:lnTo>
                  <a:lnTo>
                    <a:pt x="49" y="172"/>
                  </a:lnTo>
                  <a:close/>
                  <a:moveTo>
                    <a:pt x="102" y="172"/>
                  </a:moveTo>
                  <a:lnTo>
                    <a:pt x="102" y="106"/>
                  </a:lnTo>
                  <a:lnTo>
                    <a:pt x="114" y="106"/>
                  </a:lnTo>
                  <a:lnTo>
                    <a:pt x="114" y="10"/>
                  </a:lnTo>
                  <a:lnTo>
                    <a:pt x="139" y="10"/>
                  </a:lnTo>
                  <a:lnTo>
                    <a:pt x="139" y="106"/>
                  </a:lnTo>
                  <a:lnTo>
                    <a:pt x="151" y="106"/>
                  </a:lnTo>
                  <a:lnTo>
                    <a:pt x="151" y="172"/>
                  </a:lnTo>
                  <a:lnTo>
                    <a:pt x="102" y="172"/>
                  </a:lnTo>
                  <a:close/>
                  <a:moveTo>
                    <a:pt x="154" y="106"/>
                  </a:moveTo>
                  <a:lnTo>
                    <a:pt x="166" y="106"/>
                  </a:lnTo>
                  <a:lnTo>
                    <a:pt x="166" y="10"/>
                  </a:lnTo>
                  <a:lnTo>
                    <a:pt x="191" y="10"/>
                  </a:lnTo>
                  <a:lnTo>
                    <a:pt x="191" y="106"/>
                  </a:lnTo>
                  <a:lnTo>
                    <a:pt x="203" y="106"/>
                  </a:lnTo>
                  <a:lnTo>
                    <a:pt x="203" y="172"/>
                  </a:lnTo>
                  <a:lnTo>
                    <a:pt x="154" y="172"/>
                  </a:lnTo>
                  <a:lnTo>
                    <a:pt x="154" y="106"/>
                  </a:lnTo>
                  <a:close/>
                  <a:moveTo>
                    <a:pt x="243" y="172"/>
                  </a:moveTo>
                  <a:lnTo>
                    <a:pt x="206" y="172"/>
                  </a:lnTo>
                  <a:lnTo>
                    <a:pt x="206" y="106"/>
                  </a:lnTo>
                  <a:lnTo>
                    <a:pt x="218" y="106"/>
                  </a:lnTo>
                  <a:lnTo>
                    <a:pt x="218" y="10"/>
                  </a:lnTo>
                  <a:lnTo>
                    <a:pt x="243" y="10"/>
                  </a:lnTo>
                  <a:lnTo>
                    <a:pt x="24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1" name="Freeform 403"/>
            <p:cNvSpPr/>
            <p:nvPr/>
          </p:nvSpPr>
          <p:spPr bwMode="auto">
            <a:xfrm>
              <a:off x="1995489" y="5040313"/>
              <a:ext cx="333375" cy="88900"/>
            </a:xfrm>
            <a:custGeom>
              <a:avLst/>
              <a:gdLst>
                <a:gd name="T0" fmla="*/ 84 w 166"/>
                <a:gd name="T1" fmla="*/ 16 h 44"/>
                <a:gd name="T2" fmla="*/ 0 w 166"/>
                <a:gd name="T3" fmla="*/ 0 h 44"/>
                <a:gd name="T4" fmla="*/ 91 w 166"/>
                <a:gd name="T5" fmla="*/ 41 h 44"/>
                <a:gd name="T6" fmla="*/ 166 w 166"/>
                <a:gd name="T7" fmla="*/ 6 h 44"/>
                <a:gd name="T8" fmla="*/ 84 w 166"/>
                <a:gd name="T9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44">
                  <a:moveTo>
                    <a:pt x="84" y="16"/>
                  </a:moveTo>
                  <a:cubicBezTo>
                    <a:pt x="51" y="15"/>
                    <a:pt x="21" y="8"/>
                    <a:pt x="0" y="0"/>
                  </a:cubicBezTo>
                  <a:cubicBezTo>
                    <a:pt x="7" y="26"/>
                    <a:pt x="46" y="44"/>
                    <a:pt x="91" y="41"/>
                  </a:cubicBezTo>
                  <a:cubicBezTo>
                    <a:pt x="125" y="38"/>
                    <a:pt x="153" y="24"/>
                    <a:pt x="166" y="6"/>
                  </a:cubicBezTo>
                  <a:cubicBezTo>
                    <a:pt x="145" y="13"/>
                    <a:pt x="116" y="17"/>
                    <a:pt x="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2" name="Freeform 404"/>
            <p:cNvSpPr/>
            <p:nvPr/>
          </p:nvSpPr>
          <p:spPr bwMode="auto">
            <a:xfrm>
              <a:off x="2271714" y="5068888"/>
              <a:ext cx="30163" cy="53975"/>
            </a:xfrm>
            <a:custGeom>
              <a:avLst/>
              <a:gdLst>
                <a:gd name="T0" fmla="*/ 0 w 15"/>
                <a:gd name="T1" fmla="*/ 7 h 27"/>
                <a:gd name="T2" fmla="*/ 7 w 15"/>
                <a:gd name="T3" fmla="*/ 27 h 27"/>
                <a:gd name="T4" fmla="*/ 15 w 15"/>
                <a:gd name="T5" fmla="*/ 0 h 27"/>
                <a:gd name="T6" fmla="*/ 0 w 15"/>
                <a:gd name="T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0" y="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15" y="12"/>
                    <a:pt x="15" y="0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3" name="Freeform 405"/>
            <p:cNvSpPr/>
            <p:nvPr/>
          </p:nvSpPr>
          <p:spPr bwMode="auto">
            <a:xfrm>
              <a:off x="2251076" y="4772026"/>
              <a:ext cx="7938" cy="320675"/>
            </a:xfrm>
            <a:custGeom>
              <a:avLst/>
              <a:gdLst>
                <a:gd name="T0" fmla="*/ 5 w 5"/>
                <a:gd name="T1" fmla="*/ 0 h 202"/>
                <a:gd name="T2" fmla="*/ 5 w 5"/>
                <a:gd name="T3" fmla="*/ 202 h 202"/>
                <a:gd name="T4" fmla="*/ 0 w 5"/>
                <a:gd name="T5" fmla="*/ 202 h 202"/>
                <a:gd name="T6" fmla="*/ 5 w 5"/>
                <a:gd name="T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02">
                  <a:moveTo>
                    <a:pt x="5" y="0"/>
                  </a:moveTo>
                  <a:lnTo>
                    <a:pt x="5" y="202"/>
                  </a:lnTo>
                  <a:lnTo>
                    <a:pt x="0" y="202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4" name="Freeform 407"/>
            <p:cNvSpPr/>
            <p:nvPr/>
          </p:nvSpPr>
          <p:spPr bwMode="auto">
            <a:xfrm>
              <a:off x="2068513" y="4756150"/>
              <a:ext cx="184150" cy="268287"/>
            </a:xfrm>
            <a:custGeom>
              <a:avLst/>
              <a:gdLst>
                <a:gd name="T0" fmla="*/ 92 w 92"/>
                <a:gd name="T1" fmla="*/ 0 h 133"/>
                <a:gd name="T2" fmla="*/ 0 w 92"/>
                <a:gd name="T3" fmla="*/ 133 h 133"/>
                <a:gd name="T4" fmla="*/ 90 w 92"/>
                <a:gd name="T5" fmla="*/ 133 h 133"/>
                <a:gd name="T6" fmla="*/ 92 w 92"/>
                <a:gd name="T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33">
                  <a:moveTo>
                    <a:pt x="92" y="0"/>
                  </a:moveTo>
                  <a:cubicBezTo>
                    <a:pt x="92" y="0"/>
                    <a:pt x="38" y="40"/>
                    <a:pt x="0" y="133"/>
                  </a:cubicBezTo>
                  <a:cubicBezTo>
                    <a:pt x="0" y="133"/>
                    <a:pt x="50" y="108"/>
                    <a:pt x="90" y="133"/>
                  </a:cubicBez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5" name="Freeform 408"/>
            <p:cNvSpPr/>
            <p:nvPr/>
          </p:nvSpPr>
          <p:spPr bwMode="auto">
            <a:xfrm>
              <a:off x="2092326" y="5024438"/>
              <a:ext cx="165100" cy="44450"/>
            </a:xfrm>
            <a:custGeom>
              <a:avLst/>
              <a:gdLst>
                <a:gd name="T0" fmla="*/ 82 w 82"/>
                <a:gd name="T1" fmla="*/ 18 h 22"/>
                <a:gd name="T2" fmla="*/ 7 w 82"/>
                <a:gd name="T3" fmla="*/ 0 h 22"/>
                <a:gd name="T4" fmla="*/ 0 w 82"/>
                <a:gd name="T5" fmla="*/ 19 h 22"/>
                <a:gd name="T6" fmla="*/ 30 w 82"/>
                <a:gd name="T7" fmla="*/ 21 h 22"/>
                <a:gd name="T8" fmla="*/ 82 w 82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2">
                  <a:moveTo>
                    <a:pt x="82" y="18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20"/>
                    <a:pt x="20" y="21"/>
                    <a:pt x="30" y="21"/>
                  </a:cubicBezTo>
                  <a:cubicBezTo>
                    <a:pt x="53" y="22"/>
                    <a:pt x="64" y="21"/>
                    <a:pt x="8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6" name="Freeform 409"/>
            <p:cNvSpPr/>
            <p:nvPr/>
          </p:nvSpPr>
          <p:spPr bwMode="auto">
            <a:xfrm>
              <a:off x="2100263" y="5032375"/>
              <a:ext cx="23813" cy="23812"/>
            </a:xfrm>
            <a:custGeom>
              <a:avLst/>
              <a:gdLst>
                <a:gd name="T0" fmla="*/ 8 w 12"/>
                <a:gd name="T1" fmla="*/ 12 h 12"/>
                <a:gd name="T2" fmla="*/ 0 w 12"/>
                <a:gd name="T3" fmla="*/ 11 h 12"/>
                <a:gd name="T4" fmla="*/ 4 w 12"/>
                <a:gd name="T5" fmla="*/ 0 h 12"/>
                <a:gd name="T6" fmla="*/ 12 w 12"/>
                <a:gd name="T7" fmla="*/ 2 h 12"/>
                <a:gd name="T8" fmla="*/ 8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8" y="12"/>
                  </a:moveTo>
                  <a:cubicBezTo>
                    <a:pt x="4" y="12"/>
                    <a:pt x="0" y="11"/>
                    <a:pt x="0" y="1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0" y="1"/>
                    <a:pt x="12" y="2"/>
                  </a:cubicBezTo>
                  <a:cubicBezTo>
                    <a:pt x="11" y="6"/>
                    <a:pt x="10" y="8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7" name="Freeform 410"/>
            <p:cNvSpPr/>
            <p:nvPr/>
          </p:nvSpPr>
          <p:spPr bwMode="auto">
            <a:xfrm>
              <a:off x="7164388" y="3621088"/>
              <a:ext cx="4763" cy="1587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8" name="Freeform 411"/>
            <p:cNvSpPr>
              <a:spLocks noEditPoints="1"/>
            </p:cNvSpPr>
            <p:nvPr/>
          </p:nvSpPr>
          <p:spPr bwMode="auto">
            <a:xfrm>
              <a:off x="7056438" y="3622675"/>
              <a:ext cx="196850" cy="381000"/>
            </a:xfrm>
            <a:custGeom>
              <a:avLst/>
              <a:gdLst>
                <a:gd name="T0" fmla="*/ 55 w 98"/>
                <a:gd name="T1" fmla="*/ 48 h 189"/>
                <a:gd name="T2" fmla="*/ 36 w 98"/>
                <a:gd name="T3" fmla="*/ 31 h 189"/>
                <a:gd name="T4" fmla="*/ 54 w 98"/>
                <a:gd name="T5" fmla="*/ 0 h 189"/>
                <a:gd name="T6" fmla="*/ 31 w 98"/>
                <a:gd name="T7" fmla="*/ 33 h 189"/>
                <a:gd name="T8" fmla="*/ 45 w 98"/>
                <a:gd name="T9" fmla="*/ 48 h 189"/>
                <a:gd name="T10" fmla="*/ 44 w 98"/>
                <a:gd name="T11" fmla="*/ 48 h 189"/>
                <a:gd name="T12" fmla="*/ 0 w 98"/>
                <a:gd name="T13" fmla="*/ 96 h 189"/>
                <a:gd name="T14" fmla="*/ 0 w 98"/>
                <a:gd name="T15" fmla="*/ 141 h 189"/>
                <a:gd name="T16" fmla="*/ 44 w 98"/>
                <a:gd name="T17" fmla="*/ 189 h 189"/>
                <a:gd name="T18" fmla="*/ 54 w 98"/>
                <a:gd name="T19" fmla="*/ 189 h 189"/>
                <a:gd name="T20" fmla="*/ 98 w 98"/>
                <a:gd name="T21" fmla="*/ 141 h 189"/>
                <a:gd name="T22" fmla="*/ 98 w 98"/>
                <a:gd name="T23" fmla="*/ 96 h 189"/>
                <a:gd name="T24" fmla="*/ 55 w 98"/>
                <a:gd name="T25" fmla="*/ 48 h 189"/>
                <a:gd name="T26" fmla="*/ 29 w 98"/>
                <a:gd name="T27" fmla="*/ 119 h 189"/>
                <a:gd name="T28" fmla="*/ 7 w 98"/>
                <a:gd name="T29" fmla="*/ 110 h 189"/>
                <a:gd name="T30" fmla="*/ 7 w 98"/>
                <a:gd name="T31" fmla="*/ 96 h 189"/>
                <a:gd name="T32" fmla="*/ 43 w 98"/>
                <a:gd name="T33" fmla="*/ 54 h 189"/>
                <a:gd name="T34" fmla="*/ 43 w 98"/>
                <a:gd name="T35" fmla="*/ 73 h 189"/>
                <a:gd name="T36" fmla="*/ 36 w 98"/>
                <a:gd name="T37" fmla="*/ 84 h 189"/>
                <a:gd name="T38" fmla="*/ 36 w 98"/>
                <a:gd name="T39" fmla="*/ 89 h 189"/>
                <a:gd name="T40" fmla="*/ 43 w 98"/>
                <a:gd name="T41" fmla="*/ 99 h 189"/>
                <a:gd name="T42" fmla="*/ 43 w 98"/>
                <a:gd name="T43" fmla="*/ 117 h 189"/>
                <a:gd name="T44" fmla="*/ 43 w 98"/>
                <a:gd name="T45" fmla="*/ 119 h 189"/>
                <a:gd name="T46" fmla="*/ 29 w 98"/>
                <a:gd name="T47" fmla="*/ 119 h 189"/>
                <a:gd name="T48" fmla="*/ 49 w 98"/>
                <a:gd name="T49" fmla="*/ 98 h 189"/>
                <a:gd name="T50" fmla="*/ 41 w 98"/>
                <a:gd name="T51" fmla="*/ 90 h 189"/>
                <a:gd name="T52" fmla="*/ 41 w 98"/>
                <a:gd name="T53" fmla="*/ 83 h 189"/>
                <a:gd name="T54" fmla="*/ 49 w 98"/>
                <a:gd name="T55" fmla="*/ 75 h 189"/>
                <a:gd name="T56" fmla="*/ 56 w 98"/>
                <a:gd name="T57" fmla="*/ 83 h 189"/>
                <a:gd name="T58" fmla="*/ 56 w 98"/>
                <a:gd name="T59" fmla="*/ 90 h 189"/>
                <a:gd name="T60" fmla="*/ 49 w 98"/>
                <a:gd name="T61" fmla="*/ 98 h 189"/>
                <a:gd name="T62" fmla="*/ 91 w 98"/>
                <a:gd name="T63" fmla="*/ 113 h 189"/>
                <a:gd name="T64" fmla="*/ 72 w 98"/>
                <a:gd name="T65" fmla="*/ 119 h 189"/>
                <a:gd name="T66" fmla="*/ 54 w 98"/>
                <a:gd name="T67" fmla="*/ 119 h 189"/>
                <a:gd name="T68" fmla="*/ 54 w 98"/>
                <a:gd name="T69" fmla="*/ 117 h 189"/>
                <a:gd name="T70" fmla="*/ 54 w 98"/>
                <a:gd name="T71" fmla="*/ 99 h 189"/>
                <a:gd name="T72" fmla="*/ 61 w 98"/>
                <a:gd name="T73" fmla="*/ 89 h 189"/>
                <a:gd name="T74" fmla="*/ 61 w 98"/>
                <a:gd name="T75" fmla="*/ 84 h 189"/>
                <a:gd name="T76" fmla="*/ 54 w 98"/>
                <a:gd name="T77" fmla="*/ 73 h 189"/>
                <a:gd name="T78" fmla="*/ 54 w 98"/>
                <a:gd name="T79" fmla="*/ 54 h 189"/>
                <a:gd name="T80" fmla="*/ 91 w 98"/>
                <a:gd name="T81" fmla="*/ 96 h 189"/>
                <a:gd name="T82" fmla="*/ 91 w 98"/>
                <a:gd name="T83" fmla="*/ 11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89">
                  <a:moveTo>
                    <a:pt x="55" y="48"/>
                  </a:moveTo>
                  <a:cubicBezTo>
                    <a:pt x="55" y="39"/>
                    <a:pt x="41" y="34"/>
                    <a:pt x="36" y="31"/>
                  </a:cubicBezTo>
                  <a:cubicBezTo>
                    <a:pt x="22" y="19"/>
                    <a:pt x="46" y="4"/>
                    <a:pt x="54" y="0"/>
                  </a:cubicBezTo>
                  <a:cubicBezTo>
                    <a:pt x="45" y="5"/>
                    <a:pt x="17" y="22"/>
                    <a:pt x="31" y="33"/>
                  </a:cubicBezTo>
                  <a:cubicBezTo>
                    <a:pt x="36" y="37"/>
                    <a:pt x="43" y="41"/>
                    <a:pt x="45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19" y="48"/>
                    <a:pt x="0" y="69"/>
                    <a:pt x="0" y="96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68"/>
                    <a:pt x="19" y="189"/>
                    <a:pt x="4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78" y="189"/>
                    <a:pt x="98" y="168"/>
                    <a:pt x="98" y="141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70"/>
                    <a:pt x="78" y="49"/>
                    <a:pt x="55" y="48"/>
                  </a:cubicBezTo>
                  <a:close/>
                  <a:moveTo>
                    <a:pt x="29" y="119"/>
                  </a:moveTo>
                  <a:cubicBezTo>
                    <a:pt x="21" y="119"/>
                    <a:pt x="13" y="116"/>
                    <a:pt x="7" y="110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73"/>
                    <a:pt x="23" y="55"/>
                    <a:pt x="43" y="5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9" y="75"/>
                    <a:pt x="36" y="79"/>
                    <a:pt x="36" y="84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94"/>
                    <a:pt x="39" y="98"/>
                    <a:pt x="43" y="99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8"/>
                    <a:pt x="43" y="119"/>
                  </a:cubicBezTo>
                  <a:lnTo>
                    <a:pt x="29" y="119"/>
                  </a:lnTo>
                  <a:close/>
                  <a:moveTo>
                    <a:pt x="49" y="98"/>
                  </a:moveTo>
                  <a:cubicBezTo>
                    <a:pt x="45" y="98"/>
                    <a:pt x="41" y="94"/>
                    <a:pt x="41" y="90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79"/>
                    <a:pt x="45" y="75"/>
                    <a:pt x="49" y="75"/>
                  </a:cubicBezTo>
                  <a:cubicBezTo>
                    <a:pt x="53" y="75"/>
                    <a:pt x="56" y="79"/>
                    <a:pt x="56" y="83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4"/>
                    <a:pt x="53" y="98"/>
                    <a:pt x="49" y="98"/>
                  </a:cubicBezTo>
                  <a:close/>
                  <a:moveTo>
                    <a:pt x="91" y="113"/>
                  </a:moveTo>
                  <a:cubicBezTo>
                    <a:pt x="85" y="117"/>
                    <a:pt x="79" y="119"/>
                    <a:pt x="72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8"/>
                    <a:pt x="54" y="117"/>
                    <a:pt x="54" y="11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8" y="98"/>
                    <a:pt x="61" y="94"/>
                    <a:pt x="61" y="89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79"/>
                    <a:pt x="58" y="75"/>
                    <a:pt x="54" y="7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74" y="55"/>
                    <a:pt x="91" y="73"/>
                    <a:pt x="91" y="96"/>
                  </a:cubicBezTo>
                  <a:lnTo>
                    <a:pt x="91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9" name="Freeform 412"/>
            <p:cNvSpPr/>
            <p:nvPr/>
          </p:nvSpPr>
          <p:spPr bwMode="auto">
            <a:xfrm>
              <a:off x="9158288" y="1019175"/>
              <a:ext cx="119063" cy="128587"/>
            </a:xfrm>
            <a:custGeom>
              <a:avLst/>
              <a:gdLst>
                <a:gd name="T0" fmla="*/ 10 w 59"/>
                <a:gd name="T1" fmla="*/ 31 h 64"/>
                <a:gd name="T2" fmla="*/ 53 w 59"/>
                <a:gd name="T3" fmla="*/ 9 h 64"/>
                <a:gd name="T4" fmla="*/ 50 w 59"/>
                <a:gd name="T5" fmla="*/ 0 h 64"/>
                <a:gd name="T6" fmla="*/ 0 w 59"/>
                <a:gd name="T7" fmla="*/ 0 h 64"/>
                <a:gd name="T8" fmla="*/ 10 w 59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4">
                  <a:moveTo>
                    <a:pt x="10" y="31"/>
                  </a:moveTo>
                  <a:cubicBezTo>
                    <a:pt x="31" y="64"/>
                    <a:pt x="59" y="31"/>
                    <a:pt x="53" y="9"/>
                  </a:cubicBezTo>
                  <a:cubicBezTo>
                    <a:pt x="52" y="6"/>
                    <a:pt x="51" y="3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5" y="24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0" name="Freeform 413"/>
            <p:cNvSpPr/>
            <p:nvPr/>
          </p:nvSpPr>
          <p:spPr bwMode="auto">
            <a:xfrm>
              <a:off x="9142413" y="762000"/>
              <a:ext cx="150813" cy="239712"/>
            </a:xfrm>
            <a:custGeom>
              <a:avLst/>
              <a:gdLst>
                <a:gd name="T0" fmla="*/ 57 w 75"/>
                <a:gd name="T1" fmla="*/ 119 h 119"/>
                <a:gd name="T2" fmla="*/ 67 w 75"/>
                <a:gd name="T3" fmla="*/ 46 h 119"/>
                <a:gd name="T4" fmla="*/ 20 w 75"/>
                <a:gd name="T5" fmla="*/ 20 h 119"/>
                <a:gd name="T6" fmla="*/ 7 w 75"/>
                <a:gd name="T7" fmla="*/ 119 h 119"/>
                <a:gd name="T8" fmla="*/ 57 w 75"/>
                <a:gd name="T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9">
                  <a:moveTo>
                    <a:pt x="57" y="119"/>
                  </a:moveTo>
                  <a:cubicBezTo>
                    <a:pt x="53" y="94"/>
                    <a:pt x="63" y="64"/>
                    <a:pt x="67" y="46"/>
                  </a:cubicBezTo>
                  <a:cubicBezTo>
                    <a:pt x="75" y="0"/>
                    <a:pt x="31" y="4"/>
                    <a:pt x="20" y="20"/>
                  </a:cubicBezTo>
                  <a:cubicBezTo>
                    <a:pt x="4" y="42"/>
                    <a:pt x="0" y="85"/>
                    <a:pt x="7" y="119"/>
                  </a:cubicBezTo>
                  <a:lnTo>
                    <a:pt x="57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1" name="Freeform 414"/>
            <p:cNvSpPr/>
            <p:nvPr/>
          </p:nvSpPr>
          <p:spPr bwMode="auto">
            <a:xfrm>
              <a:off x="9321801" y="1076325"/>
              <a:ext cx="119063" cy="130175"/>
            </a:xfrm>
            <a:custGeom>
              <a:avLst/>
              <a:gdLst>
                <a:gd name="T0" fmla="*/ 49 w 59"/>
                <a:gd name="T1" fmla="*/ 31 h 65"/>
                <a:gd name="T2" fmla="*/ 6 w 59"/>
                <a:gd name="T3" fmla="*/ 9 h 65"/>
                <a:gd name="T4" fmla="*/ 9 w 59"/>
                <a:gd name="T5" fmla="*/ 0 h 65"/>
                <a:gd name="T6" fmla="*/ 59 w 59"/>
                <a:gd name="T7" fmla="*/ 0 h 65"/>
                <a:gd name="T8" fmla="*/ 49 w 59"/>
                <a:gd name="T9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5">
                  <a:moveTo>
                    <a:pt x="49" y="31"/>
                  </a:moveTo>
                  <a:cubicBezTo>
                    <a:pt x="27" y="65"/>
                    <a:pt x="0" y="31"/>
                    <a:pt x="6" y="9"/>
                  </a:cubicBezTo>
                  <a:cubicBezTo>
                    <a:pt x="7" y="6"/>
                    <a:pt x="8" y="4"/>
                    <a:pt x="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6" y="13"/>
                    <a:pt x="54" y="24"/>
                    <a:pt x="4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2" name="Freeform 415"/>
            <p:cNvSpPr/>
            <p:nvPr/>
          </p:nvSpPr>
          <p:spPr bwMode="auto">
            <a:xfrm>
              <a:off x="9305926" y="817563"/>
              <a:ext cx="150813" cy="242887"/>
            </a:xfrm>
            <a:custGeom>
              <a:avLst/>
              <a:gdLst>
                <a:gd name="T0" fmla="*/ 18 w 75"/>
                <a:gd name="T1" fmla="*/ 120 h 120"/>
                <a:gd name="T2" fmla="*/ 8 w 75"/>
                <a:gd name="T3" fmla="*/ 46 h 120"/>
                <a:gd name="T4" fmla="*/ 55 w 75"/>
                <a:gd name="T5" fmla="*/ 21 h 120"/>
                <a:gd name="T6" fmla="*/ 68 w 75"/>
                <a:gd name="T7" fmla="*/ 120 h 120"/>
                <a:gd name="T8" fmla="*/ 18 w 75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20">
                  <a:moveTo>
                    <a:pt x="18" y="120"/>
                  </a:moveTo>
                  <a:cubicBezTo>
                    <a:pt x="22" y="94"/>
                    <a:pt x="12" y="64"/>
                    <a:pt x="8" y="46"/>
                  </a:cubicBezTo>
                  <a:cubicBezTo>
                    <a:pt x="0" y="0"/>
                    <a:pt x="44" y="4"/>
                    <a:pt x="55" y="21"/>
                  </a:cubicBezTo>
                  <a:cubicBezTo>
                    <a:pt x="71" y="43"/>
                    <a:pt x="75" y="86"/>
                    <a:pt x="68" y="120"/>
                  </a:cubicBezTo>
                  <a:lnTo>
                    <a:pt x="1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3" name="Freeform 416"/>
            <p:cNvSpPr>
              <a:spLocks noEditPoints="1"/>
            </p:cNvSpPr>
            <p:nvPr/>
          </p:nvSpPr>
          <p:spPr bwMode="auto">
            <a:xfrm>
              <a:off x="6256338" y="798513"/>
              <a:ext cx="398463" cy="354012"/>
            </a:xfrm>
            <a:custGeom>
              <a:avLst/>
              <a:gdLst>
                <a:gd name="T0" fmla="*/ 179 w 198"/>
                <a:gd name="T1" fmla="*/ 0 h 176"/>
                <a:gd name="T2" fmla="*/ 19 w 198"/>
                <a:gd name="T3" fmla="*/ 0 h 176"/>
                <a:gd name="T4" fmla="*/ 0 w 198"/>
                <a:gd name="T5" fmla="*/ 19 h 176"/>
                <a:gd name="T6" fmla="*/ 0 w 198"/>
                <a:gd name="T7" fmla="*/ 81 h 176"/>
                <a:gd name="T8" fmla="*/ 8 w 198"/>
                <a:gd name="T9" fmla="*/ 97 h 176"/>
                <a:gd name="T10" fmla="*/ 8 w 198"/>
                <a:gd name="T11" fmla="*/ 176 h 176"/>
                <a:gd name="T12" fmla="*/ 19 w 198"/>
                <a:gd name="T13" fmla="*/ 176 h 176"/>
                <a:gd name="T14" fmla="*/ 19 w 198"/>
                <a:gd name="T15" fmla="*/ 100 h 176"/>
                <a:gd name="T16" fmla="*/ 179 w 198"/>
                <a:gd name="T17" fmla="*/ 100 h 176"/>
                <a:gd name="T18" fmla="*/ 179 w 198"/>
                <a:gd name="T19" fmla="*/ 100 h 176"/>
                <a:gd name="T20" fmla="*/ 179 w 198"/>
                <a:gd name="T21" fmla="*/ 176 h 176"/>
                <a:gd name="T22" fmla="*/ 190 w 198"/>
                <a:gd name="T23" fmla="*/ 176 h 176"/>
                <a:gd name="T24" fmla="*/ 190 w 198"/>
                <a:gd name="T25" fmla="*/ 96 h 176"/>
                <a:gd name="T26" fmla="*/ 198 w 198"/>
                <a:gd name="T27" fmla="*/ 81 h 176"/>
                <a:gd name="T28" fmla="*/ 198 w 198"/>
                <a:gd name="T29" fmla="*/ 19 h 176"/>
                <a:gd name="T30" fmla="*/ 179 w 198"/>
                <a:gd name="T31" fmla="*/ 0 h 176"/>
                <a:gd name="T32" fmla="*/ 8 w 198"/>
                <a:gd name="T33" fmla="*/ 32 h 176"/>
                <a:gd name="T34" fmla="*/ 20 w 198"/>
                <a:gd name="T35" fmla="*/ 9 h 176"/>
                <a:gd name="T36" fmla="*/ 36 w 198"/>
                <a:gd name="T37" fmla="*/ 9 h 176"/>
                <a:gd name="T38" fmla="*/ 8 w 198"/>
                <a:gd name="T39" fmla="*/ 60 h 176"/>
                <a:gd name="T40" fmla="*/ 8 w 198"/>
                <a:gd name="T41" fmla="*/ 32 h 176"/>
                <a:gd name="T42" fmla="*/ 30 w 198"/>
                <a:gd name="T43" fmla="*/ 91 h 176"/>
                <a:gd name="T44" fmla="*/ 74 w 198"/>
                <a:gd name="T45" fmla="*/ 9 h 176"/>
                <a:gd name="T46" fmla="*/ 89 w 198"/>
                <a:gd name="T47" fmla="*/ 9 h 176"/>
                <a:gd name="T48" fmla="*/ 45 w 198"/>
                <a:gd name="T49" fmla="*/ 91 h 176"/>
                <a:gd name="T50" fmla="*/ 30 w 198"/>
                <a:gd name="T51" fmla="*/ 91 h 176"/>
                <a:gd name="T52" fmla="*/ 84 w 198"/>
                <a:gd name="T53" fmla="*/ 91 h 176"/>
                <a:gd name="T54" fmla="*/ 128 w 198"/>
                <a:gd name="T55" fmla="*/ 9 h 176"/>
                <a:gd name="T56" fmla="*/ 143 w 198"/>
                <a:gd name="T57" fmla="*/ 9 h 176"/>
                <a:gd name="T58" fmla="*/ 99 w 198"/>
                <a:gd name="T59" fmla="*/ 91 h 176"/>
                <a:gd name="T60" fmla="*/ 84 w 198"/>
                <a:gd name="T61" fmla="*/ 91 h 176"/>
                <a:gd name="T62" fmla="*/ 153 w 198"/>
                <a:gd name="T63" fmla="*/ 91 h 176"/>
                <a:gd name="T64" fmla="*/ 138 w 198"/>
                <a:gd name="T65" fmla="*/ 91 h 176"/>
                <a:gd name="T66" fmla="*/ 182 w 198"/>
                <a:gd name="T67" fmla="*/ 9 h 176"/>
                <a:gd name="T68" fmla="*/ 190 w 198"/>
                <a:gd name="T69" fmla="*/ 9 h 176"/>
                <a:gd name="T70" fmla="*/ 190 w 198"/>
                <a:gd name="T71" fmla="*/ 23 h 176"/>
                <a:gd name="T72" fmla="*/ 153 w 198"/>
                <a:gd name="T73" fmla="*/ 9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" h="176">
                  <a:moveTo>
                    <a:pt x="17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8"/>
                    <a:pt x="3" y="94"/>
                    <a:pt x="8" y="9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5" y="93"/>
                    <a:pt x="198" y="88"/>
                    <a:pt x="198" y="81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8" y="8"/>
                    <a:pt x="189" y="0"/>
                    <a:pt x="179" y="0"/>
                  </a:cubicBezTo>
                  <a:close/>
                  <a:moveTo>
                    <a:pt x="8" y="32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8" y="60"/>
                    <a:pt x="8" y="60"/>
                    <a:pt x="8" y="60"/>
                  </a:cubicBezTo>
                  <a:lnTo>
                    <a:pt x="8" y="32"/>
                  </a:lnTo>
                  <a:close/>
                  <a:moveTo>
                    <a:pt x="30" y="91"/>
                  </a:moveTo>
                  <a:cubicBezTo>
                    <a:pt x="74" y="9"/>
                    <a:pt x="74" y="9"/>
                    <a:pt x="74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45" y="91"/>
                    <a:pt x="45" y="91"/>
                    <a:pt x="45" y="91"/>
                  </a:cubicBezTo>
                  <a:lnTo>
                    <a:pt x="30" y="91"/>
                  </a:lnTo>
                  <a:close/>
                  <a:moveTo>
                    <a:pt x="84" y="91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99" y="91"/>
                    <a:pt x="99" y="91"/>
                    <a:pt x="99" y="91"/>
                  </a:cubicBezTo>
                  <a:lnTo>
                    <a:pt x="84" y="91"/>
                  </a:lnTo>
                  <a:close/>
                  <a:moveTo>
                    <a:pt x="153" y="91"/>
                  </a:moveTo>
                  <a:cubicBezTo>
                    <a:pt x="138" y="91"/>
                    <a:pt x="138" y="91"/>
                    <a:pt x="138" y="91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23"/>
                    <a:pt x="190" y="23"/>
                    <a:pt x="190" y="23"/>
                  </a:cubicBezTo>
                  <a:lnTo>
                    <a:pt x="153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4" name="Freeform 417"/>
            <p:cNvSpPr/>
            <p:nvPr/>
          </p:nvSpPr>
          <p:spPr bwMode="auto">
            <a:xfrm>
              <a:off x="9994901" y="1054100"/>
              <a:ext cx="44450" cy="68262"/>
            </a:xfrm>
            <a:custGeom>
              <a:avLst/>
              <a:gdLst>
                <a:gd name="T0" fmla="*/ 17 w 22"/>
                <a:gd name="T1" fmla="*/ 25 h 34"/>
                <a:gd name="T2" fmla="*/ 12 w 22"/>
                <a:gd name="T3" fmla="*/ 3 h 34"/>
                <a:gd name="T4" fmla="*/ 1 w 22"/>
                <a:gd name="T5" fmla="*/ 0 h 34"/>
                <a:gd name="T6" fmla="*/ 6 w 22"/>
                <a:gd name="T7" fmla="*/ 3 h 34"/>
                <a:gd name="T8" fmla="*/ 11 w 22"/>
                <a:gd name="T9" fmla="*/ 25 h 34"/>
                <a:gd name="T10" fmla="*/ 0 w 22"/>
                <a:gd name="T11" fmla="*/ 33 h 34"/>
                <a:gd name="T12" fmla="*/ 17 w 22"/>
                <a:gd name="T13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4">
                  <a:moveTo>
                    <a:pt x="17" y="25"/>
                  </a:moveTo>
                  <a:cubicBezTo>
                    <a:pt x="22" y="18"/>
                    <a:pt x="20" y="8"/>
                    <a:pt x="12" y="3"/>
                  </a:cubicBezTo>
                  <a:cubicBezTo>
                    <a:pt x="9" y="1"/>
                    <a:pt x="5" y="0"/>
                    <a:pt x="1" y="0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14" y="7"/>
                    <a:pt x="16" y="17"/>
                    <a:pt x="11" y="25"/>
                  </a:cubicBezTo>
                  <a:cubicBezTo>
                    <a:pt x="8" y="29"/>
                    <a:pt x="4" y="32"/>
                    <a:pt x="0" y="33"/>
                  </a:cubicBezTo>
                  <a:cubicBezTo>
                    <a:pt x="6" y="34"/>
                    <a:pt x="13" y="31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5" name="Freeform 418"/>
            <p:cNvSpPr/>
            <p:nvPr/>
          </p:nvSpPr>
          <p:spPr bwMode="auto">
            <a:xfrm>
              <a:off x="10007601" y="1033463"/>
              <a:ext cx="74613" cy="111125"/>
            </a:xfrm>
            <a:custGeom>
              <a:avLst/>
              <a:gdLst>
                <a:gd name="T0" fmla="*/ 29 w 37"/>
                <a:gd name="T1" fmla="*/ 41 h 55"/>
                <a:gd name="T2" fmla="*/ 20 w 37"/>
                <a:gd name="T3" fmla="*/ 4 h 55"/>
                <a:gd name="T4" fmla="*/ 2 w 37"/>
                <a:gd name="T5" fmla="*/ 0 h 55"/>
                <a:gd name="T6" fmla="*/ 10 w 37"/>
                <a:gd name="T7" fmla="*/ 4 h 55"/>
                <a:gd name="T8" fmla="*/ 19 w 37"/>
                <a:gd name="T9" fmla="*/ 40 h 55"/>
                <a:gd name="T10" fmla="*/ 0 w 37"/>
                <a:gd name="T11" fmla="*/ 53 h 55"/>
                <a:gd name="T12" fmla="*/ 29 w 37"/>
                <a:gd name="T13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5">
                  <a:moveTo>
                    <a:pt x="29" y="41"/>
                  </a:moveTo>
                  <a:cubicBezTo>
                    <a:pt x="37" y="28"/>
                    <a:pt x="33" y="12"/>
                    <a:pt x="20" y="4"/>
                  </a:cubicBezTo>
                  <a:cubicBezTo>
                    <a:pt x="15" y="1"/>
                    <a:pt x="8" y="0"/>
                    <a:pt x="2" y="0"/>
                  </a:cubicBezTo>
                  <a:cubicBezTo>
                    <a:pt x="5" y="1"/>
                    <a:pt x="8" y="2"/>
                    <a:pt x="10" y="4"/>
                  </a:cubicBezTo>
                  <a:cubicBezTo>
                    <a:pt x="23" y="12"/>
                    <a:pt x="27" y="28"/>
                    <a:pt x="19" y="40"/>
                  </a:cubicBezTo>
                  <a:cubicBezTo>
                    <a:pt x="14" y="47"/>
                    <a:pt x="8" y="51"/>
                    <a:pt x="0" y="53"/>
                  </a:cubicBezTo>
                  <a:cubicBezTo>
                    <a:pt x="11" y="55"/>
                    <a:pt x="23" y="51"/>
                    <a:pt x="2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6" name="Freeform 419"/>
            <p:cNvSpPr/>
            <p:nvPr/>
          </p:nvSpPr>
          <p:spPr bwMode="auto">
            <a:xfrm>
              <a:off x="10023476" y="1016000"/>
              <a:ext cx="103188" cy="157162"/>
            </a:xfrm>
            <a:custGeom>
              <a:avLst/>
              <a:gdLst>
                <a:gd name="T0" fmla="*/ 40 w 51"/>
                <a:gd name="T1" fmla="*/ 58 h 78"/>
                <a:gd name="T2" fmla="*/ 28 w 51"/>
                <a:gd name="T3" fmla="*/ 7 h 78"/>
                <a:gd name="T4" fmla="*/ 3 w 51"/>
                <a:gd name="T5" fmla="*/ 2 h 78"/>
                <a:gd name="T6" fmla="*/ 15 w 51"/>
                <a:gd name="T7" fmla="*/ 6 h 78"/>
                <a:gd name="T8" fmla="*/ 26 w 51"/>
                <a:gd name="T9" fmla="*/ 57 h 78"/>
                <a:gd name="T10" fmla="*/ 0 w 51"/>
                <a:gd name="T11" fmla="*/ 74 h 78"/>
                <a:gd name="T12" fmla="*/ 40 w 51"/>
                <a:gd name="T13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8">
                  <a:moveTo>
                    <a:pt x="40" y="58"/>
                  </a:moveTo>
                  <a:cubicBezTo>
                    <a:pt x="51" y="41"/>
                    <a:pt x="46" y="18"/>
                    <a:pt x="28" y="7"/>
                  </a:cubicBezTo>
                  <a:cubicBezTo>
                    <a:pt x="21" y="2"/>
                    <a:pt x="12" y="0"/>
                    <a:pt x="3" y="2"/>
                  </a:cubicBezTo>
                  <a:cubicBezTo>
                    <a:pt x="7" y="2"/>
                    <a:pt x="11" y="4"/>
                    <a:pt x="15" y="6"/>
                  </a:cubicBezTo>
                  <a:cubicBezTo>
                    <a:pt x="32" y="17"/>
                    <a:pt x="37" y="40"/>
                    <a:pt x="26" y="57"/>
                  </a:cubicBezTo>
                  <a:cubicBezTo>
                    <a:pt x="20" y="67"/>
                    <a:pt x="11" y="73"/>
                    <a:pt x="0" y="74"/>
                  </a:cubicBezTo>
                  <a:cubicBezTo>
                    <a:pt x="15" y="78"/>
                    <a:pt x="32" y="72"/>
                    <a:pt x="4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7" name="Freeform 420"/>
            <p:cNvSpPr/>
            <p:nvPr/>
          </p:nvSpPr>
          <p:spPr bwMode="auto">
            <a:xfrm>
              <a:off x="9859963" y="779463"/>
              <a:ext cx="152400" cy="382587"/>
            </a:xfrm>
            <a:custGeom>
              <a:avLst/>
              <a:gdLst>
                <a:gd name="T0" fmla="*/ 56 w 75"/>
                <a:gd name="T1" fmla="*/ 61 h 190"/>
                <a:gd name="T2" fmla="*/ 0 w 75"/>
                <a:gd name="T3" fmla="*/ 0 h 190"/>
                <a:gd name="T4" fmla="*/ 0 w 75"/>
                <a:gd name="T5" fmla="*/ 190 h 190"/>
                <a:gd name="T6" fmla="*/ 25 w 75"/>
                <a:gd name="T7" fmla="*/ 189 h 190"/>
                <a:gd name="T8" fmla="*/ 63 w 75"/>
                <a:gd name="T9" fmla="*/ 156 h 190"/>
                <a:gd name="T10" fmla="*/ 53 w 75"/>
                <a:gd name="T11" fmla="*/ 151 h 190"/>
                <a:gd name="T12" fmla="*/ 63 w 75"/>
                <a:gd name="T13" fmla="*/ 141 h 190"/>
                <a:gd name="T14" fmla="*/ 63 w 75"/>
                <a:gd name="T15" fmla="*/ 131 h 190"/>
                <a:gd name="T16" fmla="*/ 73 w 75"/>
                <a:gd name="T17" fmla="*/ 124 h 190"/>
                <a:gd name="T18" fmla="*/ 58 w 75"/>
                <a:gd name="T19" fmla="*/ 78 h 190"/>
                <a:gd name="T20" fmla="*/ 56 w 75"/>
                <a:gd name="T21" fmla="*/ 6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190">
                  <a:moveTo>
                    <a:pt x="56" y="61"/>
                  </a:moveTo>
                  <a:cubicBezTo>
                    <a:pt x="56" y="23"/>
                    <a:pt x="26" y="7"/>
                    <a:pt x="0" y="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2" y="190"/>
                    <a:pt x="6" y="190"/>
                    <a:pt x="25" y="189"/>
                  </a:cubicBezTo>
                  <a:cubicBezTo>
                    <a:pt x="61" y="181"/>
                    <a:pt x="63" y="156"/>
                    <a:pt x="63" y="156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3" y="151"/>
                    <a:pt x="61" y="144"/>
                    <a:pt x="63" y="141"/>
                  </a:cubicBezTo>
                  <a:cubicBezTo>
                    <a:pt x="64" y="138"/>
                    <a:pt x="63" y="131"/>
                    <a:pt x="63" y="131"/>
                  </a:cubicBezTo>
                  <a:cubicBezTo>
                    <a:pt x="63" y="131"/>
                    <a:pt x="72" y="128"/>
                    <a:pt x="73" y="124"/>
                  </a:cubicBezTo>
                  <a:cubicBezTo>
                    <a:pt x="75" y="116"/>
                    <a:pt x="56" y="97"/>
                    <a:pt x="58" y="78"/>
                  </a:cubicBezTo>
                  <a:cubicBezTo>
                    <a:pt x="58" y="72"/>
                    <a:pt x="57" y="66"/>
                    <a:pt x="56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8" name="Freeform 421"/>
            <p:cNvSpPr/>
            <p:nvPr/>
          </p:nvSpPr>
          <p:spPr bwMode="auto">
            <a:xfrm>
              <a:off x="10626726" y="785813"/>
              <a:ext cx="147638" cy="374650"/>
            </a:xfrm>
            <a:custGeom>
              <a:avLst/>
              <a:gdLst>
                <a:gd name="T0" fmla="*/ 54 w 73"/>
                <a:gd name="T1" fmla="*/ 59 h 186"/>
                <a:gd name="T2" fmla="*/ 0 w 73"/>
                <a:gd name="T3" fmla="*/ 0 h 186"/>
                <a:gd name="T4" fmla="*/ 0 w 73"/>
                <a:gd name="T5" fmla="*/ 186 h 186"/>
                <a:gd name="T6" fmla="*/ 24 w 73"/>
                <a:gd name="T7" fmla="*/ 185 h 186"/>
                <a:gd name="T8" fmla="*/ 61 w 73"/>
                <a:gd name="T9" fmla="*/ 153 h 186"/>
                <a:gd name="T10" fmla="*/ 51 w 73"/>
                <a:gd name="T11" fmla="*/ 148 h 186"/>
                <a:gd name="T12" fmla="*/ 61 w 73"/>
                <a:gd name="T13" fmla="*/ 138 h 186"/>
                <a:gd name="T14" fmla="*/ 61 w 73"/>
                <a:gd name="T15" fmla="*/ 128 h 186"/>
                <a:gd name="T16" fmla="*/ 71 w 73"/>
                <a:gd name="T17" fmla="*/ 122 h 186"/>
                <a:gd name="T18" fmla="*/ 56 w 73"/>
                <a:gd name="T19" fmla="*/ 76 h 186"/>
                <a:gd name="T20" fmla="*/ 54 w 73"/>
                <a:gd name="T21" fmla="*/ 5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186">
                  <a:moveTo>
                    <a:pt x="54" y="59"/>
                  </a:moveTo>
                  <a:cubicBezTo>
                    <a:pt x="54" y="22"/>
                    <a:pt x="25" y="6"/>
                    <a:pt x="0" y="0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1" y="186"/>
                    <a:pt x="5" y="186"/>
                    <a:pt x="24" y="185"/>
                  </a:cubicBezTo>
                  <a:cubicBezTo>
                    <a:pt x="59" y="177"/>
                    <a:pt x="61" y="153"/>
                    <a:pt x="61" y="153"/>
                  </a:cubicBezTo>
                  <a:cubicBezTo>
                    <a:pt x="51" y="148"/>
                    <a:pt x="51" y="148"/>
                    <a:pt x="51" y="148"/>
                  </a:cubicBezTo>
                  <a:cubicBezTo>
                    <a:pt x="51" y="148"/>
                    <a:pt x="60" y="141"/>
                    <a:pt x="61" y="138"/>
                  </a:cubicBezTo>
                  <a:cubicBezTo>
                    <a:pt x="62" y="136"/>
                    <a:pt x="61" y="128"/>
                    <a:pt x="61" y="128"/>
                  </a:cubicBezTo>
                  <a:cubicBezTo>
                    <a:pt x="61" y="128"/>
                    <a:pt x="70" y="126"/>
                    <a:pt x="71" y="122"/>
                  </a:cubicBezTo>
                  <a:cubicBezTo>
                    <a:pt x="73" y="114"/>
                    <a:pt x="55" y="95"/>
                    <a:pt x="56" y="76"/>
                  </a:cubicBezTo>
                  <a:cubicBezTo>
                    <a:pt x="56" y="70"/>
                    <a:pt x="55" y="65"/>
                    <a:pt x="5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9" name="Freeform 422"/>
            <p:cNvSpPr/>
            <p:nvPr/>
          </p:nvSpPr>
          <p:spPr bwMode="auto">
            <a:xfrm>
              <a:off x="11456988" y="1076325"/>
              <a:ext cx="41275" cy="47625"/>
            </a:xfrm>
            <a:custGeom>
              <a:avLst/>
              <a:gdLst>
                <a:gd name="T0" fmla="*/ 12 w 21"/>
                <a:gd name="T1" fmla="*/ 15 h 24"/>
                <a:gd name="T2" fmla="*/ 0 w 21"/>
                <a:gd name="T3" fmla="*/ 23 h 24"/>
                <a:gd name="T4" fmla="*/ 18 w 21"/>
                <a:gd name="T5" fmla="*/ 15 h 24"/>
                <a:gd name="T6" fmla="*/ 21 w 21"/>
                <a:gd name="T7" fmla="*/ 4 h 24"/>
                <a:gd name="T8" fmla="*/ 14 w 21"/>
                <a:gd name="T9" fmla="*/ 0 h 24"/>
                <a:gd name="T10" fmla="*/ 12 w 21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12" y="15"/>
                  </a:moveTo>
                  <a:cubicBezTo>
                    <a:pt x="9" y="19"/>
                    <a:pt x="5" y="22"/>
                    <a:pt x="0" y="23"/>
                  </a:cubicBezTo>
                  <a:cubicBezTo>
                    <a:pt x="7" y="24"/>
                    <a:pt x="14" y="21"/>
                    <a:pt x="18" y="15"/>
                  </a:cubicBezTo>
                  <a:cubicBezTo>
                    <a:pt x="21" y="12"/>
                    <a:pt x="21" y="8"/>
                    <a:pt x="21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5"/>
                    <a:pt x="15" y="10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0" name="Freeform 423"/>
            <p:cNvSpPr/>
            <p:nvPr/>
          </p:nvSpPr>
          <p:spPr bwMode="auto">
            <a:xfrm>
              <a:off x="11469688" y="1093788"/>
              <a:ext cx="65088" cy="53975"/>
            </a:xfrm>
            <a:custGeom>
              <a:avLst/>
              <a:gdLst>
                <a:gd name="T0" fmla="*/ 19 w 32"/>
                <a:gd name="T1" fmla="*/ 11 h 27"/>
                <a:gd name="T2" fmla="*/ 0 w 32"/>
                <a:gd name="T3" fmla="*/ 24 h 27"/>
                <a:gd name="T4" fmla="*/ 30 w 32"/>
                <a:gd name="T5" fmla="*/ 12 h 27"/>
                <a:gd name="T6" fmla="*/ 32 w 32"/>
                <a:gd name="T7" fmla="*/ 6 h 27"/>
                <a:gd name="T8" fmla="*/ 23 w 32"/>
                <a:gd name="T9" fmla="*/ 0 h 27"/>
                <a:gd name="T10" fmla="*/ 19 w 32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19" y="11"/>
                  </a:moveTo>
                  <a:cubicBezTo>
                    <a:pt x="15" y="18"/>
                    <a:pt x="8" y="23"/>
                    <a:pt x="0" y="24"/>
                  </a:cubicBezTo>
                  <a:cubicBezTo>
                    <a:pt x="11" y="27"/>
                    <a:pt x="23" y="22"/>
                    <a:pt x="30" y="12"/>
                  </a:cubicBezTo>
                  <a:cubicBezTo>
                    <a:pt x="31" y="10"/>
                    <a:pt x="32" y="8"/>
                    <a:pt x="32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4"/>
                    <a:pt x="21" y="8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1" name="Freeform 424"/>
            <p:cNvSpPr/>
            <p:nvPr/>
          </p:nvSpPr>
          <p:spPr bwMode="auto">
            <a:xfrm>
              <a:off x="11491913" y="1012825"/>
              <a:ext cx="88900" cy="65087"/>
            </a:xfrm>
            <a:custGeom>
              <a:avLst/>
              <a:gdLst>
                <a:gd name="T0" fmla="*/ 27 w 44"/>
                <a:gd name="T1" fmla="*/ 7 h 32"/>
                <a:gd name="T2" fmla="*/ 0 w 44"/>
                <a:gd name="T3" fmla="*/ 1 h 32"/>
                <a:gd name="T4" fmla="*/ 12 w 44"/>
                <a:gd name="T5" fmla="*/ 6 h 32"/>
                <a:gd name="T6" fmla="*/ 27 w 44"/>
                <a:gd name="T7" fmla="*/ 22 h 32"/>
                <a:gd name="T8" fmla="*/ 44 w 44"/>
                <a:gd name="T9" fmla="*/ 32 h 32"/>
                <a:gd name="T10" fmla="*/ 27 w 44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2">
                  <a:moveTo>
                    <a:pt x="27" y="7"/>
                  </a:moveTo>
                  <a:cubicBezTo>
                    <a:pt x="19" y="2"/>
                    <a:pt x="9" y="0"/>
                    <a:pt x="0" y="1"/>
                  </a:cubicBezTo>
                  <a:cubicBezTo>
                    <a:pt x="5" y="2"/>
                    <a:pt x="9" y="4"/>
                    <a:pt x="12" y="6"/>
                  </a:cubicBezTo>
                  <a:cubicBezTo>
                    <a:pt x="19" y="10"/>
                    <a:pt x="23" y="16"/>
                    <a:pt x="27" y="2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2" y="22"/>
                    <a:pt x="36" y="13"/>
                    <a:pt x="2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2" name="Freeform 425"/>
            <p:cNvSpPr/>
            <p:nvPr/>
          </p:nvSpPr>
          <p:spPr bwMode="auto">
            <a:xfrm>
              <a:off x="11487151" y="1114425"/>
              <a:ext cx="87313" cy="61912"/>
            </a:xfrm>
            <a:custGeom>
              <a:avLst/>
              <a:gdLst>
                <a:gd name="T0" fmla="*/ 27 w 44"/>
                <a:gd name="T1" fmla="*/ 10 h 31"/>
                <a:gd name="T2" fmla="*/ 0 w 44"/>
                <a:gd name="T3" fmla="*/ 27 h 31"/>
                <a:gd name="T4" fmla="*/ 42 w 44"/>
                <a:gd name="T5" fmla="*/ 10 h 31"/>
                <a:gd name="T6" fmla="*/ 44 w 44"/>
                <a:gd name="T7" fmla="*/ 6 h 31"/>
                <a:gd name="T8" fmla="*/ 32 w 44"/>
                <a:gd name="T9" fmla="*/ 0 h 31"/>
                <a:gd name="T10" fmla="*/ 27 w 44"/>
                <a:gd name="T1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27" y="10"/>
                  </a:moveTo>
                  <a:cubicBezTo>
                    <a:pt x="21" y="19"/>
                    <a:pt x="11" y="26"/>
                    <a:pt x="0" y="27"/>
                  </a:cubicBezTo>
                  <a:cubicBezTo>
                    <a:pt x="16" y="31"/>
                    <a:pt x="33" y="24"/>
                    <a:pt x="42" y="10"/>
                  </a:cubicBezTo>
                  <a:cubicBezTo>
                    <a:pt x="43" y="9"/>
                    <a:pt x="43" y="8"/>
                    <a:pt x="44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3"/>
                    <a:pt x="29" y="6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3" name="Freeform 426"/>
            <p:cNvSpPr/>
            <p:nvPr/>
          </p:nvSpPr>
          <p:spPr bwMode="auto">
            <a:xfrm>
              <a:off x="11317288" y="768350"/>
              <a:ext cx="150813" cy="247650"/>
            </a:xfrm>
            <a:custGeom>
              <a:avLst/>
              <a:gdLst>
                <a:gd name="T0" fmla="*/ 60 w 75"/>
                <a:gd name="T1" fmla="*/ 81 h 123"/>
                <a:gd name="T2" fmla="*/ 58 w 75"/>
                <a:gd name="T3" fmla="*/ 63 h 123"/>
                <a:gd name="T4" fmla="*/ 0 w 75"/>
                <a:gd name="T5" fmla="*/ 0 h 123"/>
                <a:gd name="T6" fmla="*/ 0 w 75"/>
                <a:gd name="T7" fmla="*/ 81 h 123"/>
                <a:gd name="T8" fmla="*/ 75 w 75"/>
                <a:gd name="T9" fmla="*/ 123 h 123"/>
                <a:gd name="T10" fmla="*/ 60 w 75"/>
                <a:gd name="T11" fmla="*/ 8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23">
                  <a:moveTo>
                    <a:pt x="60" y="81"/>
                  </a:moveTo>
                  <a:cubicBezTo>
                    <a:pt x="60" y="75"/>
                    <a:pt x="59" y="69"/>
                    <a:pt x="58" y="63"/>
                  </a:cubicBezTo>
                  <a:cubicBezTo>
                    <a:pt x="58" y="23"/>
                    <a:pt x="27" y="7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1" y="112"/>
                    <a:pt x="59" y="97"/>
                    <a:pt x="60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4" name="Freeform 427"/>
            <p:cNvSpPr/>
            <p:nvPr/>
          </p:nvSpPr>
          <p:spPr bwMode="auto">
            <a:xfrm>
              <a:off x="11317288" y="982663"/>
              <a:ext cx="131763" cy="184150"/>
            </a:xfrm>
            <a:custGeom>
              <a:avLst/>
              <a:gdLst>
                <a:gd name="T0" fmla="*/ 0 w 65"/>
                <a:gd name="T1" fmla="*/ 91 h 91"/>
                <a:gd name="T2" fmla="*/ 26 w 65"/>
                <a:gd name="T3" fmla="*/ 90 h 91"/>
                <a:gd name="T4" fmla="*/ 65 w 65"/>
                <a:gd name="T5" fmla="*/ 55 h 91"/>
                <a:gd name="T6" fmla="*/ 55 w 65"/>
                <a:gd name="T7" fmla="*/ 50 h 91"/>
                <a:gd name="T8" fmla="*/ 65 w 65"/>
                <a:gd name="T9" fmla="*/ 40 h 91"/>
                <a:gd name="T10" fmla="*/ 65 w 65"/>
                <a:gd name="T11" fmla="*/ 37 h 91"/>
                <a:gd name="T12" fmla="*/ 0 w 65"/>
                <a:gd name="T13" fmla="*/ 0 h 91"/>
                <a:gd name="T14" fmla="*/ 0 w 65"/>
                <a:gd name="T1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91">
                  <a:moveTo>
                    <a:pt x="0" y="91"/>
                  </a:moveTo>
                  <a:cubicBezTo>
                    <a:pt x="1" y="91"/>
                    <a:pt x="6" y="91"/>
                    <a:pt x="26" y="90"/>
                  </a:cubicBezTo>
                  <a:cubicBezTo>
                    <a:pt x="63" y="81"/>
                    <a:pt x="65" y="55"/>
                    <a:pt x="65" y="55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64" y="43"/>
                    <a:pt x="65" y="40"/>
                  </a:cubicBezTo>
                  <a:cubicBezTo>
                    <a:pt x="65" y="39"/>
                    <a:pt x="65" y="38"/>
                    <a:pt x="65" y="3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5" name="Freeform 428"/>
            <p:cNvSpPr/>
            <p:nvPr/>
          </p:nvSpPr>
          <p:spPr bwMode="auto">
            <a:xfrm>
              <a:off x="11212513" y="890588"/>
              <a:ext cx="412750" cy="246062"/>
            </a:xfrm>
            <a:custGeom>
              <a:avLst/>
              <a:gdLst>
                <a:gd name="T0" fmla="*/ 0 w 260"/>
                <a:gd name="T1" fmla="*/ 12 h 155"/>
                <a:gd name="T2" fmla="*/ 7 w 260"/>
                <a:gd name="T3" fmla="*/ 0 h 155"/>
                <a:gd name="T4" fmla="*/ 260 w 260"/>
                <a:gd name="T5" fmla="*/ 145 h 155"/>
                <a:gd name="T6" fmla="*/ 254 w 260"/>
                <a:gd name="T7" fmla="*/ 155 h 155"/>
                <a:gd name="T8" fmla="*/ 0 w 260"/>
                <a:gd name="T9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55">
                  <a:moveTo>
                    <a:pt x="0" y="12"/>
                  </a:moveTo>
                  <a:lnTo>
                    <a:pt x="7" y="0"/>
                  </a:lnTo>
                  <a:lnTo>
                    <a:pt x="260" y="145"/>
                  </a:lnTo>
                  <a:lnTo>
                    <a:pt x="254" y="155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6" name="Freeform 429"/>
            <p:cNvSpPr>
              <a:spLocks noEditPoints="1"/>
            </p:cNvSpPr>
            <p:nvPr/>
          </p:nvSpPr>
          <p:spPr bwMode="auto">
            <a:xfrm>
              <a:off x="7689851" y="784225"/>
              <a:ext cx="376238" cy="377825"/>
            </a:xfrm>
            <a:custGeom>
              <a:avLst/>
              <a:gdLst>
                <a:gd name="T0" fmla="*/ 166 w 187"/>
                <a:gd name="T1" fmla="*/ 0 h 188"/>
                <a:gd name="T2" fmla="*/ 13 w 187"/>
                <a:gd name="T3" fmla="*/ 0 h 188"/>
                <a:gd name="T4" fmla="*/ 0 w 187"/>
                <a:gd name="T5" fmla="*/ 15 h 188"/>
                <a:gd name="T6" fmla="*/ 0 w 187"/>
                <a:gd name="T7" fmla="*/ 173 h 188"/>
                <a:gd name="T8" fmla="*/ 13 w 187"/>
                <a:gd name="T9" fmla="*/ 188 h 188"/>
                <a:gd name="T10" fmla="*/ 166 w 187"/>
                <a:gd name="T11" fmla="*/ 188 h 188"/>
                <a:gd name="T12" fmla="*/ 187 w 187"/>
                <a:gd name="T13" fmla="*/ 173 h 188"/>
                <a:gd name="T14" fmla="*/ 187 w 187"/>
                <a:gd name="T15" fmla="*/ 15 h 188"/>
                <a:gd name="T16" fmla="*/ 166 w 187"/>
                <a:gd name="T17" fmla="*/ 0 h 188"/>
                <a:gd name="T18" fmla="*/ 179 w 187"/>
                <a:gd name="T19" fmla="*/ 130 h 188"/>
                <a:gd name="T20" fmla="*/ 179 w 187"/>
                <a:gd name="T21" fmla="*/ 133 h 188"/>
                <a:gd name="T22" fmla="*/ 174 w 187"/>
                <a:gd name="T23" fmla="*/ 134 h 188"/>
                <a:gd name="T24" fmla="*/ 177 w 187"/>
                <a:gd name="T25" fmla="*/ 134 h 188"/>
                <a:gd name="T26" fmla="*/ 174 w 187"/>
                <a:gd name="T27" fmla="*/ 134 h 188"/>
                <a:gd name="T28" fmla="*/ 152 w 187"/>
                <a:gd name="T29" fmla="*/ 130 h 188"/>
                <a:gd name="T30" fmla="*/ 128 w 187"/>
                <a:gd name="T31" fmla="*/ 130 h 188"/>
                <a:gd name="T32" fmla="*/ 99 w 187"/>
                <a:gd name="T33" fmla="*/ 126 h 188"/>
                <a:gd name="T34" fmla="*/ 67 w 187"/>
                <a:gd name="T35" fmla="*/ 125 h 188"/>
                <a:gd name="T36" fmla="*/ 35 w 187"/>
                <a:gd name="T37" fmla="*/ 126 h 188"/>
                <a:gd name="T38" fmla="*/ 8 w 187"/>
                <a:gd name="T39" fmla="*/ 133 h 188"/>
                <a:gd name="T40" fmla="*/ 8 w 187"/>
                <a:gd name="T41" fmla="*/ 15 h 188"/>
                <a:gd name="T42" fmla="*/ 13 w 187"/>
                <a:gd name="T43" fmla="*/ 9 h 188"/>
                <a:gd name="T44" fmla="*/ 166 w 187"/>
                <a:gd name="T45" fmla="*/ 9 h 188"/>
                <a:gd name="T46" fmla="*/ 179 w 187"/>
                <a:gd name="T47" fmla="*/ 15 h 188"/>
                <a:gd name="T48" fmla="*/ 179 w 187"/>
                <a:gd name="T49" fmla="*/ 130 h 188"/>
                <a:gd name="T50" fmla="*/ 181 w 187"/>
                <a:gd name="T51" fmla="*/ 130 h 188"/>
                <a:gd name="T52" fmla="*/ 179 w 187"/>
                <a:gd name="T53" fmla="*/ 13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7" h="188">
                  <a:moveTo>
                    <a:pt x="16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81"/>
                    <a:pt x="6" y="188"/>
                    <a:pt x="13" y="188"/>
                  </a:cubicBezTo>
                  <a:cubicBezTo>
                    <a:pt x="166" y="188"/>
                    <a:pt x="166" y="188"/>
                    <a:pt x="166" y="188"/>
                  </a:cubicBezTo>
                  <a:cubicBezTo>
                    <a:pt x="187" y="188"/>
                    <a:pt x="187" y="181"/>
                    <a:pt x="187" y="173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7"/>
                    <a:pt x="187" y="0"/>
                    <a:pt x="166" y="0"/>
                  </a:cubicBezTo>
                  <a:close/>
                  <a:moveTo>
                    <a:pt x="179" y="130"/>
                  </a:moveTo>
                  <a:cubicBezTo>
                    <a:pt x="179" y="133"/>
                    <a:pt x="179" y="133"/>
                    <a:pt x="179" y="133"/>
                  </a:cubicBezTo>
                  <a:cubicBezTo>
                    <a:pt x="178" y="133"/>
                    <a:pt x="176" y="134"/>
                    <a:pt x="174" y="134"/>
                  </a:cubicBezTo>
                  <a:cubicBezTo>
                    <a:pt x="175" y="135"/>
                    <a:pt x="176" y="136"/>
                    <a:pt x="177" y="134"/>
                  </a:cubicBezTo>
                  <a:cubicBezTo>
                    <a:pt x="176" y="136"/>
                    <a:pt x="175" y="135"/>
                    <a:pt x="174" y="134"/>
                  </a:cubicBezTo>
                  <a:cubicBezTo>
                    <a:pt x="167" y="135"/>
                    <a:pt x="156" y="133"/>
                    <a:pt x="152" y="130"/>
                  </a:cubicBezTo>
                  <a:cubicBezTo>
                    <a:pt x="152" y="130"/>
                    <a:pt x="138" y="140"/>
                    <a:pt x="128" y="130"/>
                  </a:cubicBezTo>
                  <a:cubicBezTo>
                    <a:pt x="120" y="138"/>
                    <a:pt x="108" y="143"/>
                    <a:pt x="99" y="126"/>
                  </a:cubicBezTo>
                  <a:cubicBezTo>
                    <a:pt x="89" y="145"/>
                    <a:pt x="72" y="138"/>
                    <a:pt x="67" y="125"/>
                  </a:cubicBezTo>
                  <a:cubicBezTo>
                    <a:pt x="59" y="138"/>
                    <a:pt x="43" y="142"/>
                    <a:pt x="35" y="126"/>
                  </a:cubicBezTo>
                  <a:cubicBezTo>
                    <a:pt x="28" y="137"/>
                    <a:pt x="16" y="141"/>
                    <a:pt x="8" y="13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10" y="9"/>
                    <a:pt x="13" y="9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7" y="9"/>
                    <a:pt x="179" y="12"/>
                    <a:pt x="179" y="15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0" y="130"/>
                    <a:pt x="180" y="130"/>
                    <a:pt x="181" y="130"/>
                  </a:cubicBezTo>
                  <a:cubicBezTo>
                    <a:pt x="180" y="130"/>
                    <a:pt x="180" y="130"/>
                    <a:pt x="179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7" name="Freeform 430"/>
            <p:cNvSpPr/>
            <p:nvPr/>
          </p:nvSpPr>
          <p:spPr bwMode="auto">
            <a:xfrm>
              <a:off x="7718426" y="884238"/>
              <a:ext cx="288925" cy="177800"/>
            </a:xfrm>
            <a:custGeom>
              <a:avLst/>
              <a:gdLst>
                <a:gd name="T0" fmla="*/ 131 w 144"/>
                <a:gd name="T1" fmla="*/ 57 h 88"/>
                <a:gd name="T2" fmla="*/ 111 w 144"/>
                <a:gd name="T3" fmla="*/ 35 h 88"/>
                <a:gd name="T4" fmla="*/ 90 w 144"/>
                <a:gd name="T5" fmla="*/ 17 h 88"/>
                <a:gd name="T6" fmla="*/ 0 w 144"/>
                <a:gd name="T7" fmla="*/ 60 h 88"/>
                <a:gd name="T8" fmla="*/ 78 w 144"/>
                <a:gd name="T9" fmla="*/ 42 h 88"/>
                <a:gd name="T10" fmla="*/ 35 w 144"/>
                <a:gd name="T11" fmla="*/ 82 h 88"/>
                <a:gd name="T12" fmla="*/ 53 w 144"/>
                <a:gd name="T13" fmla="*/ 70 h 88"/>
                <a:gd name="T14" fmla="*/ 68 w 144"/>
                <a:gd name="T15" fmla="*/ 82 h 88"/>
                <a:gd name="T16" fmla="*/ 72 w 144"/>
                <a:gd name="T17" fmla="*/ 82 h 88"/>
                <a:gd name="T18" fmla="*/ 85 w 144"/>
                <a:gd name="T19" fmla="*/ 71 h 88"/>
                <a:gd name="T20" fmla="*/ 114 w 144"/>
                <a:gd name="T21" fmla="*/ 75 h 88"/>
                <a:gd name="T22" fmla="*/ 139 w 144"/>
                <a:gd name="T23" fmla="*/ 75 h 88"/>
                <a:gd name="T24" fmla="*/ 135 w 144"/>
                <a:gd name="T25" fmla="*/ 57 h 88"/>
                <a:gd name="T26" fmla="*/ 131 w 144"/>
                <a:gd name="T27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88">
                  <a:moveTo>
                    <a:pt x="131" y="57"/>
                  </a:moveTo>
                  <a:cubicBezTo>
                    <a:pt x="120" y="57"/>
                    <a:pt x="112" y="47"/>
                    <a:pt x="111" y="35"/>
                  </a:cubicBezTo>
                  <a:cubicBezTo>
                    <a:pt x="103" y="28"/>
                    <a:pt x="95" y="21"/>
                    <a:pt x="90" y="17"/>
                  </a:cubicBezTo>
                  <a:cubicBezTo>
                    <a:pt x="52" y="0"/>
                    <a:pt x="0" y="60"/>
                    <a:pt x="0" y="60"/>
                  </a:cubicBezTo>
                  <a:cubicBezTo>
                    <a:pt x="71" y="28"/>
                    <a:pt x="78" y="42"/>
                    <a:pt x="78" y="4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2" y="82"/>
                    <a:pt x="49" y="78"/>
                    <a:pt x="53" y="70"/>
                  </a:cubicBezTo>
                  <a:cubicBezTo>
                    <a:pt x="56" y="76"/>
                    <a:pt x="62" y="81"/>
                    <a:pt x="68" y="82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7" y="81"/>
                    <a:pt x="82" y="78"/>
                    <a:pt x="85" y="71"/>
                  </a:cubicBezTo>
                  <a:cubicBezTo>
                    <a:pt x="94" y="88"/>
                    <a:pt x="107" y="83"/>
                    <a:pt x="114" y="75"/>
                  </a:cubicBezTo>
                  <a:cubicBezTo>
                    <a:pt x="124" y="85"/>
                    <a:pt x="139" y="75"/>
                    <a:pt x="139" y="75"/>
                  </a:cubicBezTo>
                  <a:cubicBezTo>
                    <a:pt x="144" y="78"/>
                    <a:pt x="143" y="64"/>
                    <a:pt x="135" y="57"/>
                  </a:cubicBezTo>
                  <a:cubicBezTo>
                    <a:pt x="134" y="57"/>
                    <a:pt x="132" y="57"/>
                    <a:pt x="13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8" name="Freeform 431"/>
            <p:cNvSpPr/>
            <p:nvPr/>
          </p:nvSpPr>
          <p:spPr bwMode="auto">
            <a:xfrm>
              <a:off x="8050213" y="104616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9" name="Oval 432"/>
            <p:cNvSpPr>
              <a:spLocks noChangeArrowheads="1"/>
            </p:cNvSpPr>
            <p:nvPr/>
          </p:nvSpPr>
          <p:spPr bwMode="auto">
            <a:xfrm>
              <a:off x="7945438" y="914400"/>
              <a:ext cx="84138" cy="809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0" name="Oval 433"/>
            <p:cNvSpPr>
              <a:spLocks noChangeArrowheads="1"/>
            </p:cNvSpPr>
            <p:nvPr/>
          </p:nvSpPr>
          <p:spPr bwMode="auto">
            <a:xfrm>
              <a:off x="7239001" y="911225"/>
              <a:ext cx="90488" cy="825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1" name="Freeform 434"/>
            <p:cNvSpPr>
              <a:spLocks noEditPoints="1"/>
            </p:cNvSpPr>
            <p:nvPr/>
          </p:nvSpPr>
          <p:spPr bwMode="auto">
            <a:xfrm>
              <a:off x="6969126" y="782638"/>
              <a:ext cx="395288" cy="382587"/>
            </a:xfrm>
            <a:custGeom>
              <a:avLst/>
              <a:gdLst>
                <a:gd name="T0" fmla="*/ 114 w 196"/>
                <a:gd name="T1" fmla="*/ 1 h 190"/>
                <a:gd name="T2" fmla="*/ 98 w 196"/>
                <a:gd name="T3" fmla="*/ 0 h 190"/>
                <a:gd name="T4" fmla="*/ 0 w 196"/>
                <a:gd name="T5" fmla="*/ 95 h 190"/>
                <a:gd name="T6" fmla="*/ 98 w 196"/>
                <a:gd name="T7" fmla="*/ 190 h 190"/>
                <a:gd name="T8" fmla="*/ 114 w 196"/>
                <a:gd name="T9" fmla="*/ 189 h 190"/>
                <a:gd name="T10" fmla="*/ 196 w 196"/>
                <a:gd name="T11" fmla="*/ 95 h 190"/>
                <a:gd name="T12" fmla="*/ 114 w 196"/>
                <a:gd name="T13" fmla="*/ 1 h 190"/>
                <a:gd name="T14" fmla="*/ 170 w 196"/>
                <a:gd name="T15" fmla="*/ 48 h 190"/>
                <a:gd name="T16" fmla="*/ 185 w 196"/>
                <a:gd name="T17" fmla="*/ 95 h 190"/>
                <a:gd name="T18" fmla="*/ 171 w 196"/>
                <a:gd name="T19" fmla="*/ 141 h 190"/>
                <a:gd name="T20" fmla="*/ 156 w 196"/>
                <a:gd name="T21" fmla="*/ 137 h 190"/>
                <a:gd name="T22" fmla="*/ 131 w 196"/>
                <a:gd name="T23" fmla="*/ 137 h 190"/>
                <a:gd name="T24" fmla="*/ 102 w 196"/>
                <a:gd name="T25" fmla="*/ 133 h 190"/>
                <a:gd name="T26" fmla="*/ 70 w 196"/>
                <a:gd name="T27" fmla="*/ 134 h 190"/>
                <a:gd name="T28" fmla="*/ 75 w 196"/>
                <a:gd name="T29" fmla="*/ 130 h 190"/>
                <a:gd name="T30" fmla="*/ 84 w 196"/>
                <a:gd name="T31" fmla="*/ 134 h 190"/>
                <a:gd name="T32" fmla="*/ 89 w 196"/>
                <a:gd name="T33" fmla="*/ 134 h 190"/>
                <a:gd name="T34" fmla="*/ 103 w 196"/>
                <a:gd name="T35" fmla="*/ 122 h 190"/>
                <a:gd name="T36" fmla="*/ 134 w 196"/>
                <a:gd name="T37" fmla="*/ 127 h 190"/>
                <a:gd name="T38" fmla="*/ 161 w 196"/>
                <a:gd name="T39" fmla="*/ 126 h 190"/>
                <a:gd name="T40" fmla="*/ 157 w 196"/>
                <a:gd name="T41" fmla="*/ 107 h 190"/>
                <a:gd name="T42" fmla="*/ 153 w 196"/>
                <a:gd name="T43" fmla="*/ 108 h 190"/>
                <a:gd name="T44" fmla="*/ 131 w 196"/>
                <a:gd name="T45" fmla="*/ 85 h 190"/>
                <a:gd name="T46" fmla="*/ 126 w 196"/>
                <a:gd name="T47" fmla="*/ 81 h 190"/>
                <a:gd name="T48" fmla="*/ 166 w 196"/>
                <a:gd name="T49" fmla="*/ 42 h 190"/>
                <a:gd name="T50" fmla="*/ 170 w 196"/>
                <a:gd name="T51" fmla="*/ 48 h 190"/>
                <a:gd name="T52" fmla="*/ 37 w 196"/>
                <a:gd name="T53" fmla="*/ 134 h 190"/>
                <a:gd name="T54" fmla="*/ 26 w 196"/>
                <a:gd name="T55" fmla="*/ 142 h 190"/>
                <a:gd name="T56" fmla="*/ 26 w 196"/>
                <a:gd name="T57" fmla="*/ 142 h 190"/>
                <a:gd name="T58" fmla="*/ 12 w 196"/>
                <a:gd name="T59" fmla="*/ 110 h 190"/>
                <a:gd name="T60" fmla="*/ 91 w 196"/>
                <a:gd name="T61" fmla="*/ 90 h 190"/>
                <a:gd name="T62" fmla="*/ 41 w 196"/>
                <a:gd name="T63" fmla="*/ 138 h 190"/>
                <a:gd name="T64" fmla="*/ 37 w 196"/>
                <a:gd name="T65" fmla="*/ 134 h 190"/>
                <a:gd name="T66" fmla="*/ 98 w 196"/>
                <a:gd name="T67" fmla="*/ 11 h 190"/>
                <a:gd name="T68" fmla="*/ 117 w 196"/>
                <a:gd name="T69" fmla="*/ 13 h 190"/>
                <a:gd name="T70" fmla="*/ 146 w 196"/>
                <a:gd name="T71" fmla="*/ 25 h 190"/>
                <a:gd name="T72" fmla="*/ 153 w 196"/>
                <a:gd name="T73" fmla="*/ 29 h 190"/>
                <a:gd name="T74" fmla="*/ 112 w 196"/>
                <a:gd name="T75" fmla="*/ 69 h 190"/>
                <a:gd name="T76" fmla="*/ 108 w 196"/>
                <a:gd name="T77" fmla="*/ 66 h 190"/>
                <a:gd name="T78" fmla="*/ 12 w 196"/>
                <a:gd name="T79" fmla="*/ 109 h 190"/>
                <a:gd name="T80" fmla="*/ 11 w 196"/>
                <a:gd name="T81" fmla="*/ 95 h 190"/>
                <a:gd name="T82" fmla="*/ 98 w 196"/>
                <a:gd name="T83" fmla="*/ 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" h="190">
                  <a:moveTo>
                    <a:pt x="114" y="1"/>
                  </a:moveTo>
                  <a:cubicBezTo>
                    <a:pt x="109" y="0"/>
                    <a:pt x="103" y="0"/>
                    <a:pt x="98" y="0"/>
                  </a:cubicBezTo>
                  <a:cubicBezTo>
                    <a:pt x="44" y="0"/>
                    <a:pt x="0" y="43"/>
                    <a:pt x="0" y="95"/>
                  </a:cubicBezTo>
                  <a:cubicBezTo>
                    <a:pt x="0" y="148"/>
                    <a:pt x="44" y="190"/>
                    <a:pt x="98" y="190"/>
                  </a:cubicBezTo>
                  <a:cubicBezTo>
                    <a:pt x="103" y="190"/>
                    <a:pt x="108" y="190"/>
                    <a:pt x="114" y="189"/>
                  </a:cubicBezTo>
                  <a:cubicBezTo>
                    <a:pt x="161" y="182"/>
                    <a:pt x="196" y="142"/>
                    <a:pt x="196" y="95"/>
                  </a:cubicBezTo>
                  <a:cubicBezTo>
                    <a:pt x="196" y="48"/>
                    <a:pt x="161" y="9"/>
                    <a:pt x="114" y="1"/>
                  </a:cubicBezTo>
                  <a:close/>
                  <a:moveTo>
                    <a:pt x="170" y="48"/>
                  </a:moveTo>
                  <a:cubicBezTo>
                    <a:pt x="180" y="62"/>
                    <a:pt x="185" y="78"/>
                    <a:pt x="185" y="95"/>
                  </a:cubicBezTo>
                  <a:cubicBezTo>
                    <a:pt x="185" y="112"/>
                    <a:pt x="180" y="127"/>
                    <a:pt x="171" y="141"/>
                  </a:cubicBezTo>
                  <a:cubicBezTo>
                    <a:pt x="165" y="140"/>
                    <a:pt x="159" y="139"/>
                    <a:pt x="156" y="137"/>
                  </a:cubicBezTo>
                  <a:cubicBezTo>
                    <a:pt x="156" y="137"/>
                    <a:pt x="141" y="146"/>
                    <a:pt x="131" y="137"/>
                  </a:cubicBezTo>
                  <a:cubicBezTo>
                    <a:pt x="124" y="144"/>
                    <a:pt x="111" y="148"/>
                    <a:pt x="102" y="133"/>
                  </a:cubicBezTo>
                  <a:cubicBezTo>
                    <a:pt x="92" y="149"/>
                    <a:pt x="77" y="144"/>
                    <a:pt x="70" y="134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7" y="132"/>
                    <a:pt x="81" y="134"/>
                    <a:pt x="84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94" y="133"/>
                    <a:pt x="99" y="130"/>
                    <a:pt x="103" y="122"/>
                  </a:cubicBezTo>
                  <a:cubicBezTo>
                    <a:pt x="113" y="140"/>
                    <a:pt x="126" y="135"/>
                    <a:pt x="134" y="127"/>
                  </a:cubicBezTo>
                  <a:cubicBezTo>
                    <a:pt x="145" y="137"/>
                    <a:pt x="161" y="126"/>
                    <a:pt x="161" y="126"/>
                  </a:cubicBezTo>
                  <a:cubicBezTo>
                    <a:pt x="166" y="130"/>
                    <a:pt x="166" y="115"/>
                    <a:pt x="157" y="107"/>
                  </a:cubicBezTo>
                  <a:cubicBezTo>
                    <a:pt x="156" y="108"/>
                    <a:pt x="154" y="108"/>
                    <a:pt x="153" y="108"/>
                  </a:cubicBezTo>
                  <a:cubicBezTo>
                    <a:pt x="141" y="108"/>
                    <a:pt x="132" y="98"/>
                    <a:pt x="131" y="85"/>
                  </a:cubicBezTo>
                  <a:cubicBezTo>
                    <a:pt x="129" y="84"/>
                    <a:pt x="127" y="82"/>
                    <a:pt x="126" y="81"/>
                  </a:cubicBezTo>
                  <a:cubicBezTo>
                    <a:pt x="166" y="42"/>
                    <a:pt x="166" y="42"/>
                    <a:pt x="166" y="42"/>
                  </a:cubicBezTo>
                  <a:lnTo>
                    <a:pt x="170" y="48"/>
                  </a:lnTo>
                  <a:close/>
                  <a:moveTo>
                    <a:pt x="37" y="134"/>
                  </a:moveTo>
                  <a:cubicBezTo>
                    <a:pt x="34" y="138"/>
                    <a:pt x="30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19" y="132"/>
                    <a:pt x="15" y="122"/>
                    <a:pt x="12" y="110"/>
                  </a:cubicBezTo>
                  <a:cubicBezTo>
                    <a:pt x="64" y="88"/>
                    <a:pt x="84" y="88"/>
                    <a:pt x="91" y="90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40" y="137"/>
                    <a:pt x="38" y="136"/>
                    <a:pt x="37" y="134"/>
                  </a:cubicBezTo>
                  <a:close/>
                  <a:moveTo>
                    <a:pt x="98" y="11"/>
                  </a:moveTo>
                  <a:cubicBezTo>
                    <a:pt x="105" y="11"/>
                    <a:pt x="111" y="11"/>
                    <a:pt x="117" y="13"/>
                  </a:cubicBezTo>
                  <a:cubicBezTo>
                    <a:pt x="128" y="15"/>
                    <a:pt x="137" y="19"/>
                    <a:pt x="146" y="25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1" y="68"/>
                    <a:pt x="109" y="67"/>
                    <a:pt x="108" y="66"/>
                  </a:cubicBezTo>
                  <a:cubicBezTo>
                    <a:pt x="72" y="50"/>
                    <a:pt x="23" y="98"/>
                    <a:pt x="12" y="109"/>
                  </a:cubicBezTo>
                  <a:cubicBezTo>
                    <a:pt x="11" y="104"/>
                    <a:pt x="11" y="100"/>
                    <a:pt x="11" y="95"/>
                  </a:cubicBezTo>
                  <a:cubicBezTo>
                    <a:pt x="11" y="49"/>
                    <a:pt x="50" y="11"/>
                    <a:pt x="9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2" name="Freeform 435"/>
            <p:cNvSpPr>
              <a:spLocks noEditPoints="1"/>
            </p:cNvSpPr>
            <p:nvPr/>
          </p:nvSpPr>
          <p:spPr bwMode="auto">
            <a:xfrm>
              <a:off x="8391526" y="782638"/>
              <a:ext cx="395288" cy="384175"/>
            </a:xfrm>
            <a:custGeom>
              <a:avLst/>
              <a:gdLst>
                <a:gd name="T0" fmla="*/ 113 w 196"/>
                <a:gd name="T1" fmla="*/ 1 h 191"/>
                <a:gd name="T2" fmla="*/ 98 w 196"/>
                <a:gd name="T3" fmla="*/ 0 h 191"/>
                <a:gd name="T4" fmla="*/ 0 w 196"/>
                <a:gd name="T5" fmla="*/ 95 h 191"/>
                <a:gd name="T6" fmla="*/ 98 w 196"/>
                <a:gd name="T7" fmla="*/ 191 h 191"/>
                <a:gd name="T8" fmla="*/ 113 w 196"/>
                <a:gd name="T9" fmla="*/ 189 h 191"/>
                <a:gd name="T10" fmla="*/ 196 w 196"/>
                <a:gd name="T11" fmla="*/ 95 h 191"/>
                <a:gd name="T12" fmla="*/ 113 w 196"/>
                <a:gd name="T13" fmla="*/ 1 h 191"/>
                <a:gd name="T14" fmla="*/ 25 w 196"/>
                <a:gd name="T15" fmla="*/ 142 h 191"/>
                <a:gd name="T16" fmla="*/ 11 w 196"/>
                <a:gd name="T17" fmla="*/ 95 h 191"/>
                <a:gd name="T18" fmla="*/ 98 w 196"/>
                <a:gd name="T19" fmla="*/ 11 h 191"/>
                <a:gd name="T20" fmla="*/ 117 w 196"/>
                <a:gd name="T21" fmla="*/ 13 h 191"/>
                <a:gd name="T22" fmla="*/ 146 w 196"/>
                <a:gd name="T23" fmla="*/ 25 h 191"/>
                <a:gd name="T24" fmla="*/ 153 w 196"/>
                <a:gd name="T25" fmla="*/ 30 h 191"/>
                <a:gd name="T26" fmla="*/ 138 w 196"/>
                <a:gd name="T27" fmla="*/ 44 h 191"/>
                <a:gd name="T28" fmla="*/ 107 w 196"/>
                <a:gd name="T29" fmla="*/ 71 h 191"/>
                <a:gd name="T30" fmla="*/ 108 w 196"/>
                <a:gd name="T31" fmla="*/ 73 h 191"/>
                <a:gd name="T32" fmla="*/ 80 w 196"/>
                <a:gd name="T33" fmla="*/ 100 h 191"/>
                <a:gd name="T34" fmla="*/ 88 w 196"/>
                <a:gd name="T35" fmla="*/ 48 h 191"/>
                <a:gd name="T36" fmla="*/ 49 w 196"/>
                <a:gd name="T37" fmla="*/ 27 h 191"/>
                <a:gd name="T38" fmla="*/ 39 w 196"/>
                <a:gd name="T39" fmla="*/ 107 h 191"/>
                <a:gd name="T40" fmla="*/ 73 w 196"/>
                <a:gd name="T41" fmla="*/ 107 h 191"/>
                <a:gd name="T42" fmla="*/ 66 w 196"/>
                <a:gd name="T43" fmla="*/ 114 h 191"/>
                <a:gd name="T44" fmla="*/ 39 w 196"/>
                <a:gd name="T45" fmla="*/ 114 h 191"/>
                <a:gd name="T46" fmla="*/ 45 w 196"/>
                <a:gd name="T47" fmla="*/ 134 h 191"/>
                <a:gd name="T48" fmla="*/ 30 w 196"/>
                <a:gd name="T49" fmla="*/ 149 h 191"/>
                <a:gd name="T50" fmla="*/ 25 w 196"/>
                <a:gd name="T51" fmla="*/ 142 h 191"/>
                <a:gd name="T52" fmla="*/ 142 w 196"/>
                <a:gd name="T53" fmla="*/ 168 h 191"/>
                <a:gd name="T54" fmla="*/ 148 w 196"/>
                <a:gd name="T55" fmla="*/ 161 h 191"/>
                <a:gd name="T56" fmla="*/ 156 w 196"/>
                <a:gd name="T57" fmla="*/ 137 h 191"/>
                <a:gd name="T58" fmla="*/ 114 w 196"/>
                <a:gd name="T59" fmla="*/ 137 h 191"/>
                <a:gd name="T60" fmla="*/ 112 w 196"/>
                <a:gd name="T61" fmla="*/ 144 h 191"/>
                <a:gd name="T62" fmla="*/ 133 w 196"/>
                <a:gd name="T63" fmla="*/ 173 h 191"/>
                <a:gd name="T64" fmla="*/ 117 w 196"/>
                <a:gd name="T65" fmla="*/ 178 h 191"/>
                <a:gd name="T66" fmla="*/ 98 w 196"/>
                <a:gd name="T67" fmla="*/ 180 h 191"/>
                <a:gd name="T68" fmla="*/ 50 w 196"/>
                <a:gd name="T69" fmla="*/ 166 h 191"/>
                <a:gd name="T70" fmla="*/ 43 w 196"/>
                <a:gd name="T71" fmla="*/ 161 h 191"/>
                <a:gd name="T72" fmla="*/ 57 w 196"/>
                <a:gd name="T73" fmla="*/ 148 h 191"/>
                <a:gd name="T74" fmla="*/ 83 w 196"/>
                <a:gd name="T75" fmla="*/ 122 h 191"/>
                <a:gd name="T76" fmla="*/ 113 w 196"/>
                <a:gd name="T77" fmla="*/ 93 h 191"/>
                <a:gd name="T78" fmla="*/ 115 w 196"/>
                <a:gd name="T79" fmla="*/ 130 h 191"/>
                <a:gd name="T80" fmla="*/ 157 w 196"/>
                <a:gd name="T81" fmla="*/ 130 h 191"/>
                <a:gd name="T82" fmla="*/ 150 w 196"/>
                <a:gd name="T83" fmla="*/ 57 h 191"/>
                <a:gd name="T84" fmla="*/ 165 w 196"/>
                <a:gd name="T85" fmla="*/ 42 h 191"/>
                <a:gd name="T86" fmla="*/ 170 w 196"/>
                <a:gd name="T87" fmla="*/ 49 h 191"/>
                <a:gd name="T88" fmla="*/ 185 w 196"/>
                <a:gd name="T89" fmla="*/ 95 h 191"/>
                <a:gd name="T90" fmla="*/ 142 w 196"/>
                <a:gd name="T91" fmla="*/ 16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91">
                  <a:moveTo>
                    <a:pt x="113" y="1"/>
                  </a:moveTo>
                  <a:cubicBezTo>
                    <a:pt x="108" y="1"/>
                    <a:pt x="103" y="0"/>
                    <a:pt x="98" y="0"/>
                  </a:cubicBezTo>
                  <a:cubicBezTo>
                    <a:pt x="44" y="0"/>
                    <a:pt x="0" y="43"/>
                    <a:pt x="0" y="95"/>
                  </a:cubicBezTo>
                  <a:cubicBezTo>
                    <a:pt x="0" y="148"/>
                    <a:pt x="44" y="191"/>
                    <a:pt x="98" y="191"/>
                  </a:cubicBezTo>
                  <a:cubicBezTo>
                    <a:pt x="103" y="191"/>
                    <a:pt x="108" y="190"/>
                    <a:pt x="113" y="189"/>
                  </a:cubicBezTo>
                  <a:cubicBezTo>
                    <a:pt x="161" y="182"/>
                    <a:pt x="196" y="142"/>
                    <a:pt x="196" y="95"/>
                  </a:cubicBezTo>
                  <a:cubicBezTo>
                    <a:pt x="196" y="48"/>
                    <a:pt x="161" y="9"/>
                    <a:pt x="113" y="1"/>
                  </a:cubicBezTo>
                  <a:close/>
                  <a:moveTo>
                    <a:pt x="25" y="142"/>
                  </a:moveTo>
                  <a:cubicBezTo>
                    <a:pt x="16" y="128"/>
                    <a:pt x="11" y="112"/>
                    <a:pt x="11" y="95"/>
                  </a:cubicBezTo>
                  <a:cubicBezTo>
                    <a:pt x="11" y="49"/>
                    <a:pt x="50" y="11"/>
                    <a:pt x="98" y="11"/>
                  </a:cubicBezTo>
                  <a:cubicBezTo>
                    <a:pt x="104" y="11"/>
                    <a:pt x="111" y="12"/>
                    <a:pt x="117" y="13"/>
                  </a:cubicBezTo>
                  <a:cubicBezTo>
                    <a:pt x="127" y="15"/>
                    <a:pt x="137" y="19"/>
                    <a:pt x="146" y="25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24" y="37"/>
                    <a:pt x="101" y="41"/>
                    <a:pt x="107" y="71"/>
                  </a:cubicBezTo>
                  <a:cubicBezTo>
                    <a:pt x="107" y="72"/>
                    <a:pt x="108" y="72"/>
                    <a:pt x="108" y="73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81"/>
                    <a:pt x="86" y="61"/>
                    <a:pt x="88" y="48"/>
                  </a:cubicBezTo>
                  <a:cubicBezTo>
                    <a:pt x="96" y="11"/>
                    <a:pt x="58" y="14"/>
                    <a:pt x="49" y="27"/>
                  </a:cubicBezTo>
                  <a:cubicBezTo>
                    <a:pt x="36" y="45"/>
                    <a:pt x="33" y="79"/>
                    <a:pt x="39" y="10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41" y="122"/>
                    <a:pt x="43" y="129"/>
                    <a:pt x="45" y="134"/>
                  </a:cubicBezTo>
                  <a:cubicBezTo>
                    <a:pt x="30" y="149"/>
                    <a:pt x="30" y="149"/>
                    <a:pt x="30" y="149"/>
                  </a:cubicBezTo>
                  <a:lnTo>
                    <a:pt x="25" y="142"/>
                  </a:lnTo>
                  <a:close/>
                  <a:moveTo>
                    <a:pt x="142" y="168"/>
                  </a:moveTo>
                  <a:cubicBezTo>
                    <a:pt x="144" y="166"/>
                    <a:pt x="146" y="164"/>
                    <a:pt x="148" y="161"/>
                  </a:cubicBezTo>
                  <a:cubicBezTo>
                    <a:pt x="152" y="156"/>
                    <a:pt x="154" y="147"/>
                    <a:pt x="156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9"/>
                    <a:pt x="113" y="141"/>
                    <a:pt x="112" y="144"/>
                  </a:cubicBezTo>
                  <a:cubicBezTo>
                    <a:pt x="108" y="156"/>
                    <a:pt x="120" y="175"/>
                    <a:pt x="133" y="173"/>
                  </a:cubicBezTo>
                  <a:cubicBezTo>
                    <a:pt x="128" y="175"/>
                    <a:pt x="123" y="177"/>
                    <a:pt x="117" y="178"/>
                  </a:cubicBezTo>
                  <a:cubicBezTo>
                    <a:pt x="111" y="179"/>
                    <a:pt x="104" y="180"/>
                    <a:pt x="98" y="180"/>
                  </a:cubicBezTo>
                  <a:cubicBezTo>
                    <a:pt x="80" y="180"/>
                    <a:pt x="64" y="175"/>
                    <a:pt x="50" y="166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72" y="157"/>
                    <a:pt x="87" y="136"/>
                    <a:pt x="83" y="122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5" y="105"/>
                    <a:pt x="117" y="118"/>
                    <a:pt x="115" y="130"/>
                  </a:cubicBezTo>
                  <a:cubicBezTo>
                    <a:pt x="157" y="130"/>
                    <a:pt x="157" y="130"/>
                    <a:pt x="157" y="130"/>
                  </a:cubicBezTo>
                  <a:cubicBezTo>
                    <a:pt x="162" y="105"/>
                    <a:pt x="160" y="76"/>
                    <a:pt x="150" y="57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80" y="62"/>
                    <a:pt x="185" y="79"/>
                    <a:pt x="185" y="95"/>
                  </a:cubicBezTo>
                  <a:cubicBezTo>
                    <a:pt x="185" y="126"/>
                    <a:pt x="168" y="153"/>
                    <a:pt x="142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3" name="Freeform 436"/>
            <p:cNvSpPr>
              <a:spLocks noEditPoints="1"/>
            </p:cNvSpPr>
            <p:nvPr/>
          </p:nvSpPr>
          <p:spPr bwMode="auto">
            <a:xfrm>
              <a:off x="10520363" y="3713163"/>
              <a:ext cx="404813" cy="306387"/>
            </a:xfrm>
            <a:custGeom>
              <a:avLst/>
              <a:gdLst>
                <a:gd name="T0" fmla="*/ 201 w 201"/>
                <a:gd name="T1" fmla="*/ 79 h 152"/>
                <a:gd name="T2" fmla="*/ 157 w 201"/>
                <a:gd name="T3" fmla="*/ 36 h 152"/>
                <a:gd name="T4" fmla="*/ 191 w 201"/>
                <a:gd name="T5" fmla="*/ 35 h 152"/>
                <a:gd name="T6" fmla="*/ 113 w 201"/>
                <a:gd name="T7" fmla="*/ 3 h 152"/>
                <a:gd name="T8" fmla="*/ 0 w 201"/>
                <a:gd name="T9" fmla="*/ 19 h 152"/>
                <a:gd name="T10" fmla="*/ 0 w 201"/>
                <a:gd name="T11" fmla="*/ 55 h 152"/>
                <a:gd name="T12" fmla="*/ 49 w 201"/>
                <a:gd name="T13" fmla="*/ 127 h 152"/>
                <a:gd name="T14" fmla="*/ 57 w 201"/>
                <a:gd name="T15" fmla="*/ 139 h 152"/>
                <a:gd name="T16" fmla="*/ 58 w 201"/>
                <a:gd name="T17" fmla="*/ 140 h 152"/>
                <a:gd name="T18" fmla="*/ 58 w 201"/>
                <a:gd name="T19" fmla="*/ 140 h 152"/>
                <a:gd name="T20" fmla="*/ 59 w 201"/>
                <a:gd name="T21" fmla="*/ 140 h 152"/>
                <a:gd name="T22" fmla="*/ 198 w 201"/>
                <a:gd name="T23" fmla="*/ 113 h 152"/>
                <a:gd name="T24" fmla="*/ 201 w 201"/>
                <a:gd name="T25" fmla="*/ 79 h 152"/>
                <a:gd name="T26" fmla="*/ 111 w 201"/>
                <a:gd name="T27" fmla="*/ 11 h 152"/>
                <a:gd name="T28" fmla="*/ 161 w 201"/>
                <a:gd name="T29" fmla="*/ 30 h 152"/>
                <a:gd name="T30" fmla="*/ 62 w 201"/>
                <a:gd name="T31" fmla="*/ 53 h 152"/>
                <a:gd name="T32" fmla="*/ 12 w 201"/>
                <a:gd name="T33" fmla="*/ 26 h 152"/>
                <a:gd name="T34" fmla="*/ 111 w 201"/>
                <a:gd name="T35" fmla="*/ 11 h 152"/>
                <a:gd name="T36" fmla="*/ 125 w 201"/>
                <a:gd name="T37" fmla="*/ 42 h 152"/>
                <a:gd name="T38" fmla="*/ 156 w 201"/>
                <a:gd name="T39" fmla="*/ 72 h 152"/>
                <a:gd name="T40" fmla="*/ 67 w 201"/>
                <a:gd name="T41" fmla="*/ 90 h 152"/>
                <a:gd name="T42" fmla="*/ 38 w 201"/>
                <a:gd name="T43" fmla="*/ 50 h 152"/>
                <a:gd name="T44" fmla="*/ 62 w 201"/>
                <a:gd name="T45" fmla="*/ 62 h 152"/>
                <a:gd name="T46" fmla="*/ 125 w 201"/>
                <a:gd name="T47" fmla="*/ 42 h 152"/>
                <a:gd name="T48" fmla="*/ 21 w 201"/>
                <a:gd name="T49" fmla="*/ 42 h 152"/>
                <a:gd name="T50" fmla="*/ 62 w 201"/>
                <a:gd name="T51" fmla="*/ 97 h 152"/>
                <a:gd name="T52" fmla="*/ 172 w 201"/>
                <a:gd name="T53" fmla="*/ 76 h 152"/>
                <a:gd name="T54" fmla="*/ 135 w 201"/>
                <a:gd name="T55" fmla="*/ 40 h 152"/>
                <a:gd name="T56" fmla="*/ 148 w 201"/>
                <a:gd name="T57" fmla="*/ 37 h 152"/>
                <a:gd name="T58" fmla="*/ 191 w 201"/>
                <a:gd name="T59" fmla="*/ 79 h 152"/>
                <a:gd name="T60" fmla="*/ 59 w 201"/>
                <a:gd name="T61" fmla="*/ 106 h 152"/>
                <a:gd name="T62" fmla="*/ 59 w 201"/>
                <a:gd name="T63" fmla="*/ 106 h 152"/>
                <a:gd name="T64" fmla="*/ 59 w 201"/>
                <a:gd name="T65" fmla="*/ 106 h 152"/>
                <a:gd name="T66" fmla="*/ 58 w 201"/>
                <a:gd name="T67" fmla="*/ 106 h 152"/>
                <a:gd name="T68" fmla="*/ 58 w 201"/>
                <a:gd name="T69" fmla="*/ 106 h 152"/>
                <a:gd name="T70" fmla="*/ 10 w 201"/>
                <a:gd name="T71" fmla="*/ 36 h 152"/>
                <a:gd name="T72" fmla="*/ 21 w 201"/>
                <a:gd name="T73" fmla="*/ 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1" h="152">
                  <a:moveTo>
                    <a:pt x="201" y="79"/>
                  </a:moveTo>
                  <a:cubicBezTo>
                    <a:pt x="157" y="36"/>
                    <a:pt x="157" y="36"/>
                    <a:pt x="157" y="36"/>
                  </a:cubicBezTo>
                  <a:cubicBezTo>
                    <a:pt x="169" y="35"/>
                    <a:pt x="181" y="34"/>
                    <a:pt x="191" y="35"/>
                  </a:cubicBezTo>
                  <a:cubicBezTo>
                    <a:pt x="191" y="35"/>
                    <a:pt x="134" y="12"/>
                    <a:pt x="113" y="3"/>
                  </a:cubicBezTo>
                  <a:cubicBezTo>
                    <a:pt x="84" y="0"/>
                    <a:pt x="0" y="19"/>
                    <a:pt x="0" y="1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51" y="130"/>
                    <a:pt x="53" y="134"/>
                    <a:pt x="57" y="139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132" y="152"/>
                    <a:pt x="198" y="113"/>
                    <a:pt x="198" y="113"/>
                  </a:cubicBezTo>
                  <a:cubicBezTo>
                    <a:pt x="198" y="113"/>
                    <a:pt x="201" y="79"/>
                    <a:pt x="201" y="79"/>
                  </a:cubicBezTo>
                  <a:close/>
                  <a:moveTo>
                    <a:pt x="111" y="11"/>
                  </a:move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22" y="30"/>
                    <a:pt x="62" y="5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90" y="10"/>
                    <a:pt x="111" y="11"/>
                  </a:cubicBezTo>
                  <a:close/>
                  <a:moveTo>
                    <a:pt x="125" y="42"/>
                  </a:moveTo>
                  <a:cubicBezTo>
                    <a:pt x="156" y="72"/>
                    <a:pt x="156" y="72"/>
                    <a:pt x="156" y="7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91" y="50"/>
                    <a:pt x="125" y="42"/>
                  </a:cubicBezTo>
                  <a:close/>
                  <a:moveTo>
                    <a:pt x="21" y="42"/>
                  </a:moveTo>
                  <a:cubicBezTo>
                    <a:pt x="62" y="97"/>
                    <a:pt x="62" y="97"/>
                    <a:pt x="62" y="97"/>
                  </a:cubicBezTo>
                  <a:cubicBezTo>
                    <a:pt x="172" y="76"/>
                    <a:pt x="172" y="76"/>
                    <a:pt x="172" y="76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9" y="39"/>
                    <a:pt x="144" y="38"/>
                    <a:pt x="148" y="37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2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4" name="Freeform 437"/>
            <p:cNvSpPr>
              <a:spLocks noEditPoints="1"/>
            </p:cNvSpPr>
            <p:nvPr/>
          </p:nvSpPr>
          <p:spPr bwMode="auto">
            <a:xfrm>
              <a:off x="2711451" y="4187825"/>
              <a:ext cx="374650" cy="381000"/>
            </a:xfrm>
            <a:custGeom>
              <a:avLst/>
              <a:gdLst>
                <a:gd name="T0" fmla="*/ 168 w 186"/>
                <a:gd name="T1" fmla="*/ 53 h 189"/>
                <a:gd name="T2" fmla="*/ 96 w 186"/>
                <a:gd name="T3" fmla="*/ 53 h 189"/>
                <a:gd name="T4" fmla="*/ 135 w 186"/>
                <a:gd name="T5" fmla="*/ 9 h 189"/>
                <a:gd name="T6" fmla="*/ 134 w 186"/>
                <a:gd name="T7" fmla="*/ 2 h 189"/>
                <a:gd name="T8" fmla="*/ 127 w 186"/>
                <a:gd name="T9" fmla="*/ 2 h 189"/>
                <a:gd name="T10" fmla="*/ 83 w 186"/>
                <a:gd name="T11" fmla="*/ 52 h 189"/>
                <a:gd name="T12" fmla="*/ 82 w 186"/>
                <a:gd name="T13" fmla="*/ 53 h 189"/>
                <a:gd name="T14" fmla="*/ 72 w 186"/>
                <a:gd name="T15" fmla="*/ 53 h 189"/>
                <a:gd name="T16" fmla="*/ 71 w 186"/>
                <a:gd name="T17" fmla="*/ 52 h 189"/>
                <a:gd name="T18" fmla="*/ 27 w 186"/>
                <a:gd name="T19" fmla="*/ 2 h 189"/>
                <a:gd name="T20" fmla="*/ 20 w 186"/>
                <a:gd name="T21" fmla="*/ 2 h 189"/>
                <a:gd name="T22" fmla="*/ 19 w 186"/>
                <a:gd name="T23" fmla="*/ 9 h 189"/>
                <a:gd name="T24" fmla="*/ 58 w 186"/>
                <a:gd name="T25" fmla="*/ 53 h 189"/>
                <a:gd name="T26" fmla="*/ 19 w 186"/>
                <a:gd name="T27" fmla="*/ 53 h 189"/>
                <a:gd name="T28" fmla="*/ 0 w 186"/>
                <a:gd name="T29" fmla="*/ 72 h 189"/>
                <a:gd name="T30" fmla="*/ 0 w 186"/>
                <a:gd name="T31" fmla="*/ 171 h 189"/>
                <a:gd name="T32" fmla="*/ 19 w 186"/>
                <a:gd name="T33" fmla="*/ 189 h 189"/>
                <a:gd name="T34" fmla="*/ 168 w 186"/>
                <a:gd name="T35" fmla="*/ 189 h 189"/>
                <a:gd name="T36" fmla="*/ 186 w 186"/>
                <a:gd name="T37" fmla="*/ 171 h 189"/>
                <a:gd name="T38" fmla="*/ 186 w 186"/>
                <a:gd name="T39" fmla="*/ 72 h 189"/>
                <a:gd name="T40" fmla="*/ 168 w 186"/>
                <a:gd name="T41" fmla="*/ 53 h 189"/>
                <a:gd name="T42" fmla="*/ 159 w 186"/>
                <a:gd name="T43" fmla="*/ 79 h 189"/>
                <a:gd name="T44" fmla="*/ 174 w 186"/>
                <a:gd name="T45" fmla="*/ 94 h 189"/>
                <a:gd name="T46" fmla="*/ 159 w 186"/>
                <a:gd name="T47" fmla="*/ 109 h 189"/>
                <a:gd name="T48" fmla="*/ 144 w 186"/>
                <a:gd name="T49" fmla="*/ 94 h 189"/>
                <a:gd name="T50" fmla="*/ 159 w 186"/>
                <a:gd name="T51" fmla="*/ 79 h 189"/>
                <a:gd name="T52" fmla="*/ 136 w 186"/>
                <a:gd name="T53" fmla="*/ 171 h 189"/>
                <a:gd name="T54" fmla="*/ 131 w 186"/>
                <a:gd name="T55" fmla="*/ 176 h 189"/>
                <a:gd name="T56" fmla="*/ 20 w 186"/>
                <a:gd name="T57" fmla="*/ 176 h 189"/>
                <a:gd name="T58" fmla="*/ 15 w 186"/>
                <a:gd name="T59" fmla="*/ 171 h 189"/>
                <a:gd name="T60" fmla="*/ 15 w 186"/>
                <a:gd name="T61" fmla="*/ 72 h 189"/>
                <a:gd name="T62" fmla="*/ 20 w 186"/>
                <a:gd name="T63" fmla="*/ 67 h 189"/>
                <a:gd name="T64" fmla="*/ 131 w 186"/>
                <a:gd name="T65" fmla="*/ 67 h 189"/>
                <a:gd name="T66" fmla="*/ 136 w 186"/>
                <a:gd name="T67" fmla="*/ 72 h 189"/>
                <a:gd name="T68" fmla="*/ 136 w 186"/>
                <a:gd name="T69" fmla="*/ 171 h 189"/>
                <a:gd name="T70" fmla="*/ 179 w 186"/>
                <a:gd name="T71" fmla="*/ 161 h 189"/>
                <a:gd name="T72" fmla="*/ 145 w 186"/>
                <a:gd name="T73" fmla="*/ 161 h 189"/>
                <a:gd name="T74" fmla="*/ 142 w 186"/>
                <a:gd name="T75" fmla="*/ 159 h 189"/>
                <a:gd name="T76" fmla="*/ 145 w 186"/>
                <a:gd name="T77" fmla="*/ 156 h 189"/>
                <a:gd name="T78" fmla="*/ 179 w 186"/>
                <a:gd name="T79" fmla="*/ 156 h 189"/>
                <a:gd name="T80" fmla="*/ 181 w 186"/>
                <a:gd name="T81" fmla="*/ 159 h 189"/>
                <a:gd name="T82" fmla="*/ 179 w 186"/>
                <a:gd name="T83" fmla="*/ 161 h 189"/>
                <a:gd name="T84" fmla="*/ 179 w 186"/>
                <a:gd name="T85" fmla="*/ 150 h 189"/>
                <a:gd name="T86" fmla="*/ 145 w 186"/>
                <a:gd name="T87" fmla="*/ 150 h 189"/>
                <a:gd name="T88" fmla="*/ 142 w 186"/>
                <a:gd name="T89" fmla="*/ 148 h 189"/>
                <a:gd name="T90" fmla="*/ 145 w 186"/>
                <a:gd name="T91" fmla="*/ 146 h 189"/>
                <a:gd name="T92" fmla="*/ 179 w 186"/>
                <a:gd name="T93" fmla="*/ 146 h 189"/>
                <a:gd name="T94" fmla="*/ 181 w 186"/>
                <a:gd name="T95" fmla="*/ 148 h 189"/>
                <a:gd name="T96" fmla="*/ 179 w 186"/>
                <a:gd name="T97" fmla="*/ 150 h 189"/>
                <a:gd name="T98" fmla="*/ 179 w 186"/>
                <a:gd name="T99" fmla="*/ 140 h 189"/>
                <a:gd name="T100" fmla="*/ 145 w 186"/>
                <a:gd name="T101" fmla="*/ 140 h 189"/>
                <a:gd name="T102" fmla="*/ 142 w 186"/>
                <a:gd name="T103" fmla="*/ 137 h 189"/>
                <a:gd name="T104" fmla="*/ 145 w 186"/>
                <a:gd name="T105" fmla="*/ 135 h 189"/>
                <a:gd name="T106" fmla="*/ 179 w 186"/>
                <a:gd name="T107" fmla="*/ 135 h 189"/>
                <a:gd name="T108" fmla="*/ 181 w 186"/>
                <a:gd name="T109" fmla="*/ 137 h 189"/>
                <a:gd name="T110" fmla="*/ 179 w 186"/>
                <a:gd name="T111" fmla="*/ 140 h 189"/>
                <a:gd name="T112" fmla="*/ 179 w 186"/>
                <a:gd name="T113" fmla="*/ 129 h 189"/>
                <a:gd name="T114" fmla="*/ 145 w 186"/>
                <a:gd name="T115" fmla="*/ 129 h 189"/>
                <a:gd name="T116" fmla="*/ 142 w 186"/>
                <a:gd name="T117" fmla="*/ 127 h 189"/>
                <a:gd name="T118" fmla="*/ 145 w 186"/>
                <a:gd name="T119" fmla="*/ 124 h 189"/>
                <a:gd name="T120" fmla="*/ 179 w 186"/>
                <a:gd name="T121" fmla="*/ 124 h 189"/>
                <a:gd name="T122" fmla="*/ 181 w 186"/>
                <a:gd name="T123" fmla="*/ 127 h 189"/>
                <a:gd name="T124" fmla="*/ 179 w 186"/>
                <a:gd name="T125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89">
                  <a:moveTo>
                    <a:pt x="168" y="53"/>
                  </a:moveTo>
                  <a:cubicBezTo>
                    <a:pt x="96" y="53"/>
                    <a:pt x="96" y="53"/>
                    <a:pt x="96" y="53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6" y="7"/>
                    <a:pt x="136" y="4"/>
                    <a:pt x="134" y="2"/>
                  </a:cubicBezTo>
                  <a:cubicBezTo>
                    <a:pt x="132" y="0"/>
                    <a:pt x="129" y="0"/>
                    <a:pt x="127" y="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3"/>
                    <a:pt x="82" y="53"/>
                    <a:pt x="8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3"/>
                    <a:pt x="71" y="53"/>
                    <a:pt x="71" y="5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0"/>
                    <a:pt x="22" y="0"/>
                    <a:pt x="20" y="2"/>
                  </a:cubicBezTo>
                  <a:cubicBezTo>
                    <a:pt x="18" y="4"/>
                    <a:pt x="17" y="7"/>
                    <a:pt x="19" y="9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9" y="53"/>
                    <a:pt x="0" y="61"/>
                    <a:pt x="0" y="72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81"/>
                    <a:pt x="9" y="189"/>
                    <a:pt x="19" y="189"/>
                  </a:cubicBezTo>
                  <a:cubicBezTo>
                    <a:pt x="168" y="189"/>
                    <a:pt x="168" y="189"/>
                    <a:pt x="168" y="189"/>
                  </a:cubicBezTo>
                  <a:cubicBezTo>
                    <a:pt x="178" y="189"/>
                    <a:pt x="186" y="181"/>
                    <a:pt x="186" y="171"/>
                  </a:cubicBezTo>
                  <a:cubicBezTo>
                    <a:pt x="186" y="72"/>
                    <a:pt x="186" y="72"/>
                    <a:pt x="186" y="72"/>
                  </a:cubicBezTo>
                  <a:cubicBezTo>
                    <a:pt x="186" y="61"/>
                    <a:pt x="178" y="53"/>
                    <a:pt x="168" y="53"/>
                  </a:cubicBezTo>
                  <a:close/>
                  <a:moveTo>
                    <a:pt x="159" y="79"/>
                  </a:moveTo>
                  <a:cubicBezTo>
                    <a:pt x="167" y="79"/>
                    <a:pt x="174" y="86"/>
                    <a:pt x="174" y="94"/>
                  </a:cubicBezTo>
                  <a:cubicBezTo>
                    <a:pt x="174" y="102"/>
                    <a:pt x="167" y="109"/>
                    <a:pt x="159" y="109"/>
                  </a:cubicBezTo>
                  <a:cubicBezTo>
                    <a:pt x="151" y="109"/>
                    <a:pt x="144" y="102"/>
                    <a:pt x="144" y="94"/>
                  </a:cubicBezTo>
                  <a:cubicBezTo>
                    <a:pt x="144" y="86"/>
                    <a:pt x="151" y="79"/>
                    <a:pt x="159" y="79"/>
                  </a:cubicBezTo>
                  <a:close/>
                  <a:moveTo>
                    <a:pt x="136" y="171"/>
                  </a:moveTo>
                  <a:cubicBezTo>
                    <a:pt x="136" y="174"/>
                    <a:pt x="134" y="176"/>
                    <a:pt x="131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7" y="176"/>
                    <a:pt x="15" y="174"/>
                    <a:pt x="15" y="171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69"/>
                    <a:pt x="17" y="67"/>
                    <a:pt x="20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4" y="67"/>
                    <a:pt x="136" y="69"/>
                    <a:pt x="136" y="72"/>
                  </a:cubicBezTo>
                  <a:lnTo>
                    <a:pt x="136" y="171"/>
                  </a:lnTo>
                  <a:close/>
                  <a:moveTo>
                    <a:pt x="179" y="161"/>
                  </a:moveTo>
                  <a:cubicBezTo>
                    <a:pt x="145" y="161"/>
                    <a:pt x="145" y="161"/>
                    <a:pt x="145" y="161"/>
                  </a:cubicBezTo>
                  <a:cubicBezTo>
                    <a:pt x="143" y="161"/>
                    <a:pt x="142" y="160"/>
                    <a:pt x="142" y="159"/>
                  </a:cubicBezTo>
                  <a:cubicBezTo>
                    <a:pt x="142" y="158"/>
                    <a:pt x="143" y="156"/>
                    <a:pt x="14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80" y="156"/>
                    <a:pt x="181" y="158"/>
                    <a:pt x="181" y="159"/>
                  </a:cubicBezTo>
                  <a:cubicBezTo>
                    <a:pt x="181" y="160"/>
                    <a:pt x="180" y="161"/>
                    <a:pt x="179" y="161"/>
                  </a:cubicBezTo>
                  <a:close/>
                  <a:moveTo>
                    <a:pt x="179" y="150"/>
                  </a:moveTo>
                  <a:cubicBezTo>
                    <a:pt x="145" y="150"/>
                    <a:pt x="145" y="150"/>
                    <a:pt x="145" y="150"/>
                  </a:cubicBezTo>
                  <a:cubicBezTo>
                    <a:pt x="143" y="150"/>
                    <a:pt x="142" y="149"/>
                    <a:pt x="142" y="148"/>
                  </a:cubicBezTo>
                  <a:cubicBezTo>
                    <a:pt x="142" y="147"/>
                    <a:pt x="143" y="146"/>
                    <a:pt x="145" y="146"/>
                  </a:cubicBezTo>
                  <a:cubicBezTo>
                    <a:pt x="179" y="146"/>
                    <a:pt x="179" y="146"/>
                    <a:pt x="179" y="146"/>
                  </a:cubicBezTo>
                  <a:cubicBezTo>
                    <a:pt x="180" y="146"/>
                    <a:pt x="181" y="147"/>
                    <a:pt x="181" y="148"/>
                  </a:cubicBezTo>
                  <a:cubicBezTo>
                    <a:pt x="181" y="149"/>
                    <a:pt x="180" y="150"/>
                    <a:pt x="179" y="150"/>
                  </a:cubicBezTo>
                  <a:close/>
                  <a:moveTo>
                    <a:pt x="179" y="140"/>
                  </a:moveTo>
                  <a:cubicBezTo>
                    <a:pt x="145" y="140"/>
                    <a:pt x="145" y="140"/>
                    <a:pt x="145" y="140"/>
                  </a:cubicBezTo>
                  <a:cubicBezTo>
                    <a:pt x="143" y="140"/>
                    <a:pt x="142" y="139"/>
                    <a:pt x="142" y="137"/>
                  </a:cubicBezTo>
                  <a:cubicBezTo>
                    <a:pt x="142" y="136"/>
                    <a:pt x="143" y="135"/>
                    <a:pt x="145" y="135"/>
                  </a:cubicBezTo>
                  <a:cubicBezTo>
                    <a:pt x="179" y="135"/>
                    <a:pt x="179" y="135"/>
                    <a:pt x="179" y="135"/>
                  </a:cubicBezTo>
                  <a:cubicBezTo>
                    <a:pt x="180" y="135"/>
                    <a:pt x="181" y="136"/>
                    <a:pt x="181" y="137"/>
                  </a:cubicBezTo>
                  <a:cubicBezTo>
                    <a:pt x="181" y="139"/>
                    <a:pt x="180" y="140"/>
                    <a:pt x="179" y="140"/>
                  </a:cubicBezTo>
                  <a:close/>
                  <a:moveTo>
                    <a:pt x="179" y="129"/>
                  </a:moveTo>
                  <a:cubicBezTo>
                    <a:pt x="145" y="129"/>
                    <a:pt x="145" y="129"/>
                    <a:pt x="145" y="129"/>
                  </a:cubicBezTo>
                  <a:cubicBezTo>
                    <a:pt x="143" y="129"/>
                    <a:pt x="142" y="128"/>
                    <a:pt x="142" y="127"/>
                  </a:cubicBezTo>
                  <a:cubicBezTo>
                    <a:pt x="142" y="125"/>
                    <a:pt x="143" y="124"/>
                    <a:pt x="145" y="124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80" y="124"/>
                    <a:pt x="181" y="125"/>
                    <a:pt x="181" y="127"/>
                  </a:cubicBezTo>
                  <a:cubicBezTo>
                    <a:pt x="181" y="128"/>
                    <a:pt x="180" y="129"/>
                    <a:pt x="179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5" name="Oval 438"/>
            <p:cNvSpPr>
              <a:spLocks noChangeArrowheads="1"/>
            </p:cNvSpPr>
            <p:nvPr/>
          </p:nvSpPr>
          <p:spPr bwMode="auto">
            <a:xfrm>
              <a:off x="8448676" y="3297238"/>
              <a:ext cx="39688" cy="38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6" name="Oval 439"/>
            <p:cNvSpPr>
              <a:spLocks noChangeArrowheads="1"/>
            </p:cNvSpPr>
            <p:nvPr/>
          </p:nvSpPr>
          <p:spPr bwMode="auto">
            <a:xfrm>
              <a:off x="8691563" y="3297238"/>
              <a:ext cx="38100" cy="38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7" name="Freeform 440"/>
            <p:cNvSpPr>
              <a:spLocks noEditPoints="1"/>
            </p:cNvSpPr>
            <p:nvPr/>
          </p:nvSpPr>
          <p:spPr bwMode="auto">
            <a:xfrm>
              <a:off x="8383588" y="3111500"/>
              <a:ext cx="400050" cy="290512"/>
            </a:xfrm>
            <a:custGeom>
              <a:avLst/>
              <a:gdLst>
                <a:gd name="T0" fmla="*/ 0 w 199"/>
                <a:gd name="T1" fmla="*/ 0 h 144"/>
                <a:gd name="T2" fmla="*/ 0 w 199"/>
                <a:gd name="T3" fmla="*/ 144 h 144"/>
                <a:gd name="T4" fmla="*/ 199 w 199"/>
                <a:gd name="T5" fmla="*/ 144 h 144"/>
                <a:gd name="T6" fmla="*/ 199 w 199"/>
                <a:gd name="T7" fmla="*/ 0 h 144"/>
                <a:gd name="T8" fmla="*/ 0 w 199"/>
                <a:gd name="T9" fmla="*/ 0 h 144"/>
                <a:gd name="T10" fmla="*/ 32 w 199"/>
                <a:gd name="T11" fmla="*/ 13 h 144"/>
                <a:gd name="T12" fmla="*/ 166 w 199"/>
                <a:gd name="T13" fmla="*/ 13 h 144"/>
                <a:gd name="T14" fmla="*/ 166 w 199"/>
                <a:gd name="T15" fmla="*/ 36 h 144"/>
                <a:gd name="T16" fmla="*/ 32 w 199"/>
                <a:gd name="T17" fmla="*/ 36 h 144"/>
                <a:gd name="T18" fmla="*/ 32 w 199"/>
                <a:gd name="T19" fmla="*/ 13 h 144"/>
                <a:gd name="T20" fmla="*/ 42 w 199"/>
                <a:gd name="T21" fmla="*/ 129 h 144"/>
                <a:gd name="T22" fmla="*/ 14 w 199"/>
                <a:gd name="T23" fmla="*/ 101 h 144"/>
                <a:gd name="T24" fmla="*/ 42 w 199"/>
                <a:gd name="T25" fmla="*/ 72 h 144"/>
                <a:gd name="T26" fmla="*/ 70 w 199"/>
                <a:gd name="T27" fmla="*/ 101 h 144"/>
                <a:gd name="T28" fmla="*/ 42 w 199"/>
                <a:gd name="T29" fmla="*/ 129 h 144"/>
                <a:gd name="T30" fmla="*/ 86 w 199"/>
                <a:gd name="T31" fmla="*/ 103 h 144"/>
                <a:gd name="T32" fmla="*/ 75 w 199"/>
                <a:gd name="T33" fmla="*/ 103 h 144"/>
                <a:gd name="T34" fmla="*/ 75 w 199"/>
                <a:gd name="T35" fmla="*/ 95 h 144"/>
                <a:gd name="T36" fmla="*/ 86 w 199"/>
                <a:gd name="T37" fmla="*/ 95 h 144"/>
                <a:gd name="T38" fmla="*/ 86 w 199"/>
                <a:gd name="T39" fmla="*/ 103 h 144"/>
                <a:gd name="T40" fmla="*/ 99 w 199"/>
                <a:gd name="T41" fmla="*/ 103 h 144"/>
                <a:gd name="T42" fmla="*/ 88 w 199"/>
                <a:gd name="T43" fmla="*/ 103 h 144"/>
                <a:gd name="T44" fmla="*/ 88 w 199"/>
                <a:gd name="T45" fmla="*/ 95 h 144"/>
                <a:gd name="T46" fmla="*/ 99 w 199"/>
                <a:gd name="T47" fmla="*/ 95 h 144"/>
                <a:gd name="T48" fmla="*/ 99 w 199"/>
                <a:gd name="T49" fmla="*/ 103 h 144"/>
                <a:gd name="T50" fmla="*/ 113 w 199"/>
                <a:gd name="T51" fmla="*/ 103 h 144"/>
                <a:gd name="T52" fmla="*/ 102 w 199"/>
                <a:gd name="T53" fmla="*/ 103 h 144"/>
                <a:gd name="T54" fmla="*/ 102 w 199"/>
                <a:gd name="T55" fmla="*/ 95 h 144"/>
                <a:gd name="T56" fmla="*/ 113 w 199"/>
                <a:gd name="T57" fmla="*/ 95 h 144"/>
                <a:gd name="T58" fmla="*/ 113 w 199"/>
                <a:gd name="T59" fmla="*/ 103 h 144"/>
                <a:gd name="T60" fmla="*/ 126 w 199"/>
                <a:gd name="T61" fmla="*/ 103 h 144"/>
                <a:gd name="T62" fmla="*/ 115 w 199"/>
                <a:gd name="T63" fmla="*/ 103 h 144"/>
                <a:gd name="T64" fmla="*/ 115 w 199"/>
                <a:gd name="T65" fmla="*/ 95 h 144"/>
                <a:gd name="T66" fmla="*/ 126 w 199"/>
                <a:gd name="T67" fmla="*/ 95 h 144"/>
                <a:gd name="T68" fmla="*/ 126 w 199"/>
                <a:gd name="T69" fmla="*/ 103 h 144"/>
                <a:gd name="T70" fmla="*/ 127 w 199"/>
                <a:gd name="T71" fmla="*/ 90 h 144"/>
                <a:gd name="T72" fmla="*/ 74 w 199"/>
                <a:gd name="T73" fmla="*/ 90 h 144"/>
                <a:gd name="T74" fmla="*/ 74 w 199"/>
                <a:gd name="T75" fmla="*/ 49 h 144"/>
                <a:gd name="T76" fmla="*/ 127 w 199"/>
                <a:gd name="T77" fmla="*/ 49 h 144"/>
                <a:gd name="T78" fmla="*/ 127 w 199"/>
                <a:gd name="T79" fmla="*/ 90 h 144"/>
                <a:gd name="T80" fmla="*/ 162 w 199"/>
                <a:gd name="T81" fmla="*/ 130 h 144"/>
                <a:gd name="T82" fmla="*/ 134 w 199"/>
                <a:gd name="T83" fmla="*/ 101 h 144"/>
                <a:gd name="T84" fmla="*/ 162 w 199"/>
                <a:gd name="T85" fmla="*/ 73 h 144"/>
                <a:gd name="T86" fmla="*/ 190 w 199"/>
                <a:gd name="T87" fmla="*/ 101 h 144"/>
                <a:gd name="T88" fmla="*/ 162 w 199"/>
                <a:gd name="T89" fmla="*/ 1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9" h="144">
                  <a:moveTo>
                    <a:pt x="0" y="0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199" y="144"/>
                    <a:pt x="199" y="144"/>
                    <a:pt x="199" y="144"/>
                  </a:cubicBezTo>
                  <a:cubicBezTo>
                    <a:pt x="199" y="0"/>
                    <a:pt x="199" y="0"/>
                    <a:pt x="199" y="0"/>
                  </a:cubicBezTo>
                  <a:lnTo>
                    <a:pt x="0" y="0"/>
                  </a:lnTo>
                  <a:close/>
                  <a:moveTo>
                    <a:pt x="32" y="13"/>
                  </a:moveTo>
                  <a:cubicBezTo>
                    <a:pt x="166" y="13"/>
                    <a:pt x="166" y="13"/>
                    <a:pt x="166" y="13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32" y="36"/>
                    <a:pt x="32" y="36"/>
                    <a:pt x="32" y="36"/>
                  </a:cubicBezTo>
                  <a:lnTo>
                    <a:pt x="32" y="13"/>
                  </a:lnTo>
                  <a:close/>
                  <a:moveTo>
                    <a:pt x="42" y="129"/>
                  </a:moveTo>
                  <a:cubicBezTo>
                    <a:pt x="27" y="129"/>
                    <a:pt x="14" y="117"/>
                    <a:pt x="14" y="101"/>
                  </a:cubicBezTo>
                  <a:cubicBezTo>
                    <a:pt x="14" y="85"/>
                    <a:pt x="27" y="72"/>
                    <a:pt x="42" y="72"/>
                  </a:cubicBezTo>
                  <a:cubicBezTo>
                    <a:pt x="58" y="72"/>
                    <a:pt x="70" y="85"/>
                    <a:pt x="70" y="101"/>
                  </a:cubicBezTo>
                  <a:cubicBezTo>
                    <a:pt x="70" y="117"/>
                    <a:pt x="58" y="129"/>
                    <a:pt x="42" y="129"/>
                  </a:cubicBezTo>
                  <a:close/>
                  <a:moveTo>
                    <a:pt x="86" y="103"/>
                  </a:moveTo>
                  <a:cubicBezTo>
                    <a:pt x="75" y="103"/>
                    <a:pt x="75" y="103"/>
                    <a:pt x="75" y="10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86" y="95"/>
                    <a:pt x="86" y="95"/>
                    <a:pt x="86" y="95"/>
                  </a:cubicBezTo>
                  <a:lnTo>
                    <a:pt x="86" y="103"/>
                  </a:lnTo>
                  <a:close/>
                  <a:moveTo>
                    <a:pt x="99" y="103"/>
                  </a:moveTo>
                  <a:cubicBezTo>
                    <a:pt x="88" y="103"/>
                    <a:pt x="88" y="103"/>
                    <a:pt x="88" y="103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9" y="95"/>
                    <a:pt x="99" y="95"/>
                    <a:pt x="99" y="95"/>
                  </a:cubicBezTo>
                  <a:lnTo>
                    <a:pt x="99" y="103"/>
                  </a:lnTo>
                  <a:close/>
                  <a:moveTo>
                    <a:pt x="113" y="103"/>
                  </a:moveTo>
                  <a:cubicBezTo>
                    <a:pt x="102" y="103"/>
                    <a:pt x="102" y="103"/>
                    <a:pt x="102" y="103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13" y="95"/>
                    <a:pt x="113" y="95"/>
                    <a:pt x="113" y="95"/>
                  </a:cubicBezTo>
                  <a:lnTo>
                    <a:pt x="113" y="103"/>
                  </a:lnTo>
                  <a:close/>
                  <a:moveTo>
                    <a:pt x="126" y="103"/>
                  </a:moveTo>
                  <a:cubicBezTo>
                    <a:pt x="115" y="103"/>
                    <a:pt x="115" y="103"/>
                    <a:pt x="115" y="103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126" y="95"/>
                    <a:pt x="126" y="95"/>
                    <a:pt x="126" y="95"/>
                  </a:cubicBezTo>
                  <a:lnTo>
                    <a:pt x="126" y="103"/>
                  </a:lnTo>
                  <a:close/>
                  <a:moveTo>
                    <a:pt x="127" y="90"/>
                  </a:moveTo>
                  <a:cubicBezTo>
                    <a:pt x="74" y="90"/>
                    <a:pt x="74" y="90"/>
                    <a:pt x="74" y="90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127" y="49"/>
                    <a:pt x="127" y="49"/>
                    <a:pt x="127" y="49"/>
                  </a:cubicBezTo>
                  <a:lnTo>
                    <a:pt x="127" y="90"/>
                  </a:lnTo>
                  <a:close/>
                  <a:moveTo>
                    <a:pt x="162" y="130"/>
                  </a:moveTo>
                  <a:cubicBezTo>
                    <a:pt x="146" y="130"/>
                    <a:pt x="134" y="117"/>
                    <a:pt x="134" y="101"/>
                  </a:cubicBezTo>
                  <a:cubicBezTo>
                    <a:pt x="134" y="86"/>
                    <a:pt x="146" y="73"/>
                    <a:pt x="162" y="73"/>
                  </a:cubicBezTo>
                  <a:cubicBezTo>
                    <a:pt x="178" y="73"/>
                    <a:pt x="190" y="86"/>
                    <a:pt x="190" y="101"/>
                  </a:cubicBezTo>
                  <a:cubicBezTo>
                    <a:pt x="190" y="117"/>
                    <a:pt x="178" y="130"/>
                    <a:pt x="162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8" name="Rectangle 441"/>
            <p:cNvSpPr>
              <a:spLocks noChangeArrowheads="1"/>
            </p:cNvSpPr>
            <p:nvPr/>
          </p:nvSpPr>
          <p:spPr bwMode="auto">
            <a:xfrm>
              <a:off x="8466138" y="3151188"/>
              <a:ext cx="233363" cy="20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9" name="Freeform 442"/>
            <p:cNvSpPr/>
            <p:nvPr/>
          </p:nvSpPr>
          <p:spPr bwMode="auto">
            <a:xfrm>
              <a:off x="8382001" y="6462713"/>
              <a:ext cx="393700" cy="381000"/>
            </a:xfrm>
            <a:custGeom>
              <a:avLst/>
              <a:gdLst>
                <a:gd name="T0" fmla="*/ 152 w 196"/>
                <a:gd name="T1" fmla="*/ 1 h 189"/>
                <a:gd name="T2" fmla="*/ 144 w 196"/>
                <a:gd name="T3" fmla="*/ 0 h 189"/>
                <a:gd name="T4" fmla="*/ 99 w 196"/>
                <a:gd name="T5" fmla="*/ 25 h 189"/>
                <a:gd name="T6" fmla="*/ 54 w 196"/>
                <a:gd name="T7" fmla="*/ 0 h 189"/>
                <a:gd name="T8" fmla="*/ 44 w 196"/>
                <a:gd name="T9" fmla="*/ 1 h 189"/>
                <a:gd name="T10" fmla="*/ 0 w 196"/>
                <a:gd name="T11" fmla="*/ 55 h 189"/>
                <a:gd name="T12" fmla="*/ 0 w 196"/>
                <a:gd name="T13" fmla="*/ 66 h 189"/>
                <a:gd name="T14" fmla="*/ 98 w 196"/>
                <a:gd name="T15" fmla="*/ 189 h 189"/>
                <a:gd name="T16" fmla="*/ 136 w 196"/>
                <a:gd name="T17" fmla="*/ 159 h 189"/>
                <a:gd name="T18" fmla="*/ 130 w 196"/>
                <a:gd name="T19" fmla="*/ 143 h 189"/>
                <a:gd name="T20" fmla="*/ 154 w 196"/>
                <a:gd name="T21" fmla="*/ 120 h 189"/>
                <a:gd name="T22" fmla="*/ 169 w 196"/>
                <a:gd name="T23" fmla="*/ 126 h 189"/>
                <a:gd name="T24" fmla="*/ 196 w 196"/>
                <a:gd name="T25" fmla="*/ 66 h 189"/>
                <a:gd name="T26" fmla="*/ 196 w 196"/>
                <a:gd name="T27" fmla="*/ 55 h 189"/>
                <a:gd name="T28" fmla="*/ 152 w 196"/>
                <a:gd name="T29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189">
                  <a:moveTo>
                    <a:pt x="152" y="1"/>
                  </a:moveTo>
                  <a:cubicBezTo>
                    <a:pt x="149" y="1"/>
                    <a:pt x="146" y="0"/>
                    <a:pt x="144" y="0"/>
                  </a:cubicBezTo>
                  <a:cubicBezTo>
                    <a:pt x="121" y="0"/>
                    <a:pt x="111" y="10"/>
                    <a:pt x="99" y="25"/>
                  </a:cubicBezTo>
                  <a:cubicBezTo>
                    <a:pt x="87" y="10"/>
                    <a:pt x="76" y="0"/>
                    <a:pt x="54" y="0"/>
                  </a:cubicBezTo>
                  <a:cubicBezTo>
                    <a:pt x="51" y="0"/>
                    <a:pt x="48" y="1"/>
                    <a:pt x="44" y="1"/>
                  </a:cubicBezTo>
                  <a:cubicBezTo>
                    <a:pt x="25" y="3"/>
                    <a:pt x="4" y="21"/>
                    <a:pt x="0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98"/>
                    <a:pt x="27" y="139"/>
                    <a:pt x="98" y="189"/>
                  </a:cubicBezTo>
                  <a:cubicBezTo>
                    <a:pt x="113" y="178"/>
                    <a:pt x="125" y="169"/>
                    <a:pt x="136" y="159"/>
                  </a:cubicBezTo>
                  <a:cubicBezTo>
                    <a:pt x="132" y="155"/>
                    <a:pt x="130" y="149"/>
                    <a:pt x="130" y="143"/>
                  </a:cubicBezTo>
                  <a:cubicBezTo>
                    <a:pt x="130" y="130"/>
                    <a:pt x="141" y="120"/>
                    <a:pt x="154" y="120"/>
                  </a:cubicBezTo>
                  <a:cubicBezTo>
                    <a:pt x="160" y="120"/>
                    <a:pt x="165" y="122"/>
                    <a:pt x="169" y="126"/>
                  </a:cubicBezTo>
                  <a:cubicBezTo>
                    <a:pt x="187" y="103"/>
                    <a:pt x="196" y="83"/>
                    <a:pt x="196" y="66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2" y="21"/>
                    <a:pt x="171" y="3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0" name="Freeform 443"/>
            <p:cNvSpPr>
              <a:spLocks noEditPoints="1"/>
            </p:cNvSpPr>
            <p:nvPr/>
          </p:nvSpPr>
          <p:spPr bwMode="auto">
            <a:xfrm>
              <a:off x="9377363" y="6731000"/>
              <a:ext cx="76200" cy="76200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9 h 38"/>
                <a:gd name="T4" fmla="*/ 19 w 38"/>
                <a:gd name="T5" fmla="*/ 38 h 38"/>
                <a:gd name="T6" fmla="*/ 38 w 38"/>
                <a:gd name="T7" fmla="*/ 19 h 38"/>
                <a:gd name="T8" fmla="*/ 19 w 38"/>
                <a:gd name="T9" fmla="*/ 0 h 38"/>
                <a:gd name="T10" fmla="*/ 23 w 38"/>
                <a:gd name="T11" fmla="*/ 23 h 38"/>
                <a:gd name="T12" fmla="*/ 16 w 38"/>
                <a:gd name="T13" fmla="*/ 23 h 38"/>
                <a:gd name="T14" fmla="*/ 5 w 38"/>
                <a:gd name="T15" fmla="*/ 23 h 38"/>
                <a:gd name="T16" fmla="*/ 5 w 38"/>
                <a:gd name="T17" fmla="*/ 16 h 38"/>
                <a:gd name="T18" fmla="*/ 16 w 38"/>
                <a:gd name="T19" fmla="*/ 16 h 38"/>
                <a:gd name="T20" fmla="*/ 23 w 38"/>
                <a:gd name="T21" fmla="*/ 16 h 38"/>
                <a:gd name="T22" fmla="*/ 34 w 38"/>
                <a:gd name="T23" fmla="*/ 16 h 38"/>
                <a:gd name="T24" fmla="*/ 34 w 38"/>
                <a:gd name="T25" fmla="*/ 23 h 38"/>
                <a:gd name="T26" fmla="*/ 23 w 38"/>
                <a:gd name="T27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8"/>
                    <a:pt x="19" y="38"/>
                  </a:cubicBezTo>
                  <a:cubicBezTo>
                    <a:pt x="30" y="38"/>
                    <a:pt x="38" y="30"/>
                    <a:pt x="38" y="19"/>
                  </a:cubicBezTo>
                  <a:cubicBezTo>
                    <a:pt x="38" y="9"/>
                    <a:pt x="30" y="0"/>
                    <a:pt x="19" y="0"/>
                  </a:cubicBezTo>
                  <a:close/>
                  <a:moveTo>
                    <a:pt x="23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3"/>
                    <a:pt x="34" y="23"/>
                    <a:pt x="34" y="23"/>
                  </a:cubicBez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1" name="Freeform 444"/>
            <p:cNvSpPr/>
            <p:nvPr/>
          </p:nvSpPr>
          <p:spPr bwMode="auto">
            <a:xfrm>
              <a:off x="9105901" y="6480175"/>
              <a:ext cx="395288" cy="379412"/>
            </a:xfrm>
            <a:custGeom>
              <a:avLst/>
              <a:gdLst>
                <a:gd name="T0" fmla="*/ 152 w 196"/>
                <a:gd name="T1" fmla="*/ 1 h 189"/>
                <a:gd name="T2" fmla="*/ 144 w 196"/>
                <a:gd name="T3" fmla="*/ 0 h 189"/>
                <a:gd name="T4" fmla="*/ 99 w 196"/>
                <a:gd name="T5" fmla="*/ 25 h 189"/>
                <a:gd name="T6" fmla="*/ 54 w 196"/>
                <a:gd name="T7" fmla="*/ 0 h 189"/>
                <a:gd name="T8" fmla="*/ 44 w 196"/>
                <a:gd name="T9" fmla="*/ 1 h 189"/>
                <a:gd name="T10" fmla="*/ 0 w 196"/>
                <a:gd name="T11" fmla="*/ 55 h 189"/>
                <a:gd name="T12" fmla="*/ 0 w 196"/>
                <a:gd name="T13" fmla="*/ 66 h 189"/>
                <a:gd name="T14" fmla="*/ 98 w 196"/>
                <a:gd name="T15" fmla="*/ 189 h 189"/>
                <a:gd name="T16" fmla="*/ 136 w 196"/>
                <a:gd name="T17" fmla="*/ 159 h 189"/>
                <a:gd name="T18" fmla="*/ 130 w 196"/>
                <a:gd name="T19" fmla="*/ 143 h 189"/>
                <a:gd name="T20" fmla="*/ 154 w 196"/>
                <a:gd name="T21" fmla="*/ 120 h 189"/>
                <a:gd name="T22" fmla="*/ 169 w 196"/>
                <a:gd name="T23" fmla="*/ 126 h 189"/>
                <a:gd name="T24" fmla="*/ 196 w 196"/>
                <a:gd name="T25" fmla="*/ 66 h 189"/>
                <a:gd name="T26" fmla="*/ 196 w 196"/>
                <a:gd name="T27" fmla="*/ 55 h 189"/>
                <a:gd name="T28" fmla="*/ 152 w 196"/>
                <a:gd name="T29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189">
                  <a:moveTo>
                    <a:pt x="152" y="1"/>
                  </a:moveTo>
                  <a:cubicBezTo>
                    <a:pt x="149" y="1"/>
                    <a:pt x="146" y="0"/>
                    <a:pt x="144" y="0"/>
                  </a:cubicBezTo>
                  <a:cubicBezTo>
                    <a:pt x="121" y="0"/>
                    <a:pt x="111" y="10"/>
                    <a:pt x="99" y="25"/>
                  </a:cubicBezTo>
                  <a:cubicBezTo>
                    <a:pt x="87" y="10"/>
                    <a:pt x="76" y="0"/>
                    <a:pt x="54" y="0"/>
                  </a:cubicBezTo>
                  <a:cubicBezTo>
                    <a:pt x="51" y="0"/>
                    <a:pt x="48" y="1"/>
                    <a:pt x="44" y="1"/>
                  </a:cubicBezTo>
                  <a:cubicBezTo>
                    <a:pt x="25" y="3"/>
                    <a:pt x="4" y="21"/>
                    <a:pt x="0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98"/>
                    <a:pt x="27" y="139"/>
                    <a:pt x="98" y="189"/>
                  </a:cubicBezTo>
                  <a:cubicBezTo>
                    <a:pt x="113" y="178"/>
                    <a:pt x="125" y="169"/>
                    <a:pt x="136" y="159"/>
                  </a:cubicBezTo>
                  <a:cubicBezTo>
                    <a:pt x="132" y="155"/>
                    <a:pt x="130" y="149"/>
                    <a:pt x="130" y="143"/>
                  </a:cubicBezTo>
                  <a:cubicBezTo>
                    <a:pt x="130" y="130"/>
                    <a:pt x="141" y="120"/>
                    <a:pt x="154" y="120"/>
                  </a:cubicBezTo>
                  <a:cubicBezTo>
                    <a:pt x="160" y="120"/>
                    <a:pt x="165" y="122"/>
                    <a:pt x="169" y="126"/>
                  </a:cubicBezTo>
                  <a:cubicBezTo>
                    <a:pt x="187" y="103"/>
                    <a:pt x="196" y="83"/>
                    <a:pt x="196" y="66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2" y="21"/>
                    <a:pt x="171" y="3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2" name="Freeform 445"/>
            <p:cNvSpPr/>
            <p:nvPr/>
          </p:nvSpPr>
          <p:spPr bwMode="auto">
            <a:xfrm>
              <a:off x="9805988" y="6462713"/>
              <a:ext cx="395288" cy="381000"/>
            </a:xfrm>
            <a:custGeom>
              <a:avLst/>
              <a:gdLst>
                <a:gd name="T0" fmla="*/ 152 w 196"/>
                <a:gd name="T1" fmla="*/ 1 h 189"/>
                <a:gd name="T2" fmla="*/ 144 w 196"/>
                <a:gd name="T3" fmla="*/ 0 h 189"/>
                <a:gd name="T4" fmla="*/ 99 w 196"/>
                <a:gd name="T5" fmla="*/ 25 h 189"/>
                <a:gd name="T6" fmla="*/ 54 w 196"/>
                <a:gd name="T7" fmla="*/ 0 h 189"/>
                <a:gd name="T8" fmla="*/ 44 w 196"/>
                <a:gd name="T9" fmla="*/ 1 h 189"/>
                <a:gd name="T10" fmla="*/ 0 w 196"/>
                <a:gd name="T11" fmla="*/ 55 h 189"/>
                <a:gd name="T12" fmla="*/ 0 w 196"/>
                <a:gd name="T13" fmla="*/ 66 h 189"/>
                <a:gd name="T14" fmla="*/ 98 w 196"/>
                <a:gd name="T15" fmla="*/ 189 h 189"/>
                <a:gd name="T16" fmla="*/ 136 w 196"/>
                <a:gd name="T17" fmla="*/ 159 h 189"/>
                <a:gd name="T18" fmla="*/ 130 w 196"/>
                <a:gd name="T19" fmla="*/ 143 h 189"/>
                <a:gd name="T20" fmla="*/ 154 w 196"/>
                <a:gd name="T21" fmla="*/ 120 h 189"/>
                <a:gd name="T22" fmla="*/ 169 w 196"/>
                <a:gd name="T23" fmla="*/ 126 h 189"/>
                <a:gd name="T24" fmla="*/ 196 w 196"/>
                <a:gd name="T25" fmla="*/ 66 h 189"/>
                <a:gd name="T26" fmla="*/ 196 w 196"/>
                <a:gd name="T27" fmla="*/ 55 h 189"/>
                <a:gd name="T28" fmla="*/ 152 w 196"/>
                <a:gd name="T29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189">
                  <a:moveTo>
                    <a:pt x="152" y="1"/>
                  </a:moveTo>
                  <a:cubicBezTo>
                    <a:pt x="149" y="1"/>
                    <a:pt x="146" y="0"/>
                    <a:pt x="144" y="0"/>
                  </a:cubicBezTo>
                  <a:cubicBezTo>
                    <a:pt x="121" y="0"/>
                    <a:pt x="111" y="10"/>
                    <a:pt x="99" y="25"/>
                  </a:cubicBezTo>
                  <a:cubicBezTo>
                    <a:pt x="87" y="10"/>
                    <a:pt x="76" y="0"/>
                    <a:pt x="54" y="0"/>
                  </a:cubicBezTo>
                  <a:cubicBezTo>
                    <a:pt x="51" y="0"/>
                    <a:pt x="48" y="1"/>
                    <a:pt x="44" y="1"/>
                  </a:cubicBezTo>
                  <a:cubicBezTo>
                    <a:pt x="25" y="3"/>
                    <a:pt x="4" y="21"/>
                    <a:pt x="0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98"/>
                    <a:pt x="27" y="139"/>
                    <a:pt x="98" y="189"/>
                  </a:cubicBezTo>
                  <a:cubicBezTo>
                    <a:pt x="113" y="178"/>
                    <a:pt x="125" y="169"/>
                    <a:pt x="136" y="159"/>
                  </a:cubicBezTo>
                  <a:cubicBezTo>
                    <a:pt x="132" y="155"/>
                    <a:pt x="130" y="149"/>
                    <a:pt x="130" y="143"/>
                  </a:cubicBezTo>
                  <a:cubicBezTo>
                    <a:pt x="130" y="130"/>
                    <a:pt x="141" y="120"/>
                    <a:pt x="154" y="120"/>
                  </a:cubicBezTo>
                  <a:cubicBezTo>
                    <a:pt x="160" y="120"/>
                    <a:pt x="165" y="122"/>
                    <a:pt x="169" y="126"/>
                  </a:cubicBezTo>
                  <a:cubicBezTo>
                    <a:pt x="187" y="103"/>
                    <a:pt x="196" y="83"/>
                    <a:pt x="196" y="66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2" y="21"/>
                    <a:pt x="171" y="3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457" name="文本框 456"/>
          <p:cNvSpPr txBox="1"/>
          <p:nvPr/>
        </p:nvSpPr>
        <p:spPr>
          <a:xfrm>
            <a:off x="496372" y="2182158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4310896" y="159538"/>
            <a:ext cx="357020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8F8FBF">
                    <a:lumMod val="20000"/>
                    <a:lumOff val="8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使用方法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8F8FBF">
                  <a:lumMod val="20000"/>
                  <a:lumOff val="80000"/>
                </a:srgb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161489" y="1691578"/>
            <a:ext cx="10000909" cy="646332"/>
            <a:chOff x="1095546" y="2044003"/>
            <a:chExt cx="10000909" cy="646332"/>
          </a:xfrm>
        </p:grpSpPr>
        <p:sp>
          <p:nvSpPr>
            <p:cNvPr id="6" name="文本框 5"/>
            <p:cNvSpPr txBox="1"/>
            <p:nvPr/>
          </p:nvSpPr>
          <p:spPr>
            <a:xfrm>
              <a:off x="1095546" y="2044003"/>
              <a:ext cx="24128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取消组合</a:t>
              </a:r>
              <a:endPara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F47264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4889580" y="2044004"/>
              <a:ext cx="24128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填充颜色</a:t>
              </a:r>
              <a:endPara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F47264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8683615" y="2044003"/>
              <a:ext cx="24128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47264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调整大小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47264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1489" y="2511916"/>
            <a:ext cx="2815119" cy="3219450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1161489" y="5933948"/>
            <a:ext cx="27922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选择您要用到的图标单击右键选择“取消组合”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5523" y="2511916"/>
            <a:ext cx="2724150" cy="3219450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4887385" y="5934670"/>
            <a:ext cx="279228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右键单击您要使用的图标选择“填充”，选择任意颜色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49558" y="2511916"/>
            <a:ext cx="2432085" cy="3219450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8559834" y="5933948"/>
            <a:ext cx="2792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拖动控制框调整大小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495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124324" y="302022"/>
            <a:ext cx="7835901" cy="6253956"/>
            <a:chOff x="1870868" y="0"/>
            <a:chExt cx="8432008" cy="6507163"/>
          </a:xfrm>
        </p:grpSpPr>
        <p:sp>
          <p:nvSpPr>
            <p:cNvPr id="3" name="Oval 16"/>
            <p:cNvSpPr>
              <a:spLocks noChangeArrowheads="1"/>
            </p:cNvSpPr>
            <p:nvPr/>
          </p:nvSpPr>
          <p:spPr bwMode="auto">
            <a:xfrm>
              <a:off x="1908175" y="0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" name="Oval 17"/>
            <p:cNvSpPr>
              <a:spLocks noChangeArrowheads="1"/>
            </p:cNvSpPr>
            <p:nvPr/>
          </p:nvSpPr>
          <p:spPr bwMode="auto">
            <a:xfrm>
              <a:off x="3170238" y="0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" name="Oval 18"/>
            <p:cNvSpPr>
              <a:spLocks noChangeArrowheads="1"/>
            </p:cNvSpPr>
            <p:nvPr/>
          </p:nvSpPr>
          <p:spPr bwMode="auto">
            <a:xfrm>
              <a:off x="4432300" y="0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" name="Oval 19"/>
            <p:cNvSpPr>
              <a:spLocks noChangeArrowheads="1"/>
            </p:cNvSpPr>
            <p:nvPr/>
          </p:nvSpPr>
          <p:spPr bwMode="auto">
            <a:xfrm>
              <a:off x="5694363" y="0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" name="Oval 20"/>
            <p:cNvSpPr>
              <a:spLocks noChangeArrowheads="1"/>
            </p:cNvSpPr>
            <p:nvPr/>
          </p:nvSpPr>
          <p:spPr bwMode="auto">
            <a:xfrm>
              <a:off x="6956425" y="0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Oval 21"/>
            <p:cNvSpPr>
              <a:spLocks noChangeArrowheads="1"/>
            </p:cNvSpPr>
            <p:nvPr/>
          </p:nvSpPr>
          <p:spPr bwMode="auto">
            <a:xfrm>
              <a:off x="8216900" y="0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Oval 22"/>
            <p:cNvSpPr>
              <a:spLocks noChangeArrowheads="1"/>
            </p:cNvSpPr>
            <p:nvPr/>
          </p:nvSpPr>
          <p:spPr bwMode="auto">
            <a:xfrm>
              <a:off x="9478963" y="0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Oval 23"/>
            <p:cNvSpPr>
              <a:spLocks noChangeArrowheads="1"/>
            </p:cNvSpPr>
            <p:nvPr/>
          </p:nvSpPr>
          <p:spPr bwMode="auto">
            <a:xfrm>
              <a:off x="1908175" y="1420813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Oval 24"/>
            <p:cNvSpPr>
              <a:spLocks noChangeArrowheads="1"/>
            </p:cNvSpPr>
            <p:nvPr/>
          </p:nvSpPr>
          <p:spPr bwMode="auto">
            <a:xfrm>
              <a:off x="3170238" y="1420813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Oval 25"/>
            <p:cNvSpPr>
              <a:spLocks noChangeArrowheads="1"/>
            </p:cNvSpPr>
            <p:nvPr/>
          </p:nvSpPr>
          <p:spPr bwMode="auto">
            <a:xfrm>
              <a:off x="4432300" y="1420813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Oval 26"/>
            <p:cNvSpPr>
              <a:spLocks noChangeArrowheads="1"/>
            </p:cNvSpPr>
            <p:nvPr/>
          </p:nvSpPr>
          <p:spPr bwMode="auto">
            <a:xfrm>
              <a:off x="5694363" y="1420813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Oval 27"/>
            <p:cNvSpPr>
              <a:spLocks noChangeArrowheads="1"/>
            </p:cNvSpPr>
            <p:nvPr/>
          </p:nvSpPr>
          <p:spPr bwMode="auto">
            <a:xfrm>
              <a:off x="6956425" y="1420813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Oval 28"/>
            <p:cNvSpPr>
              <a:spLocks noChangeArrowheads="1"/>
            </p:cNvSpPr>
            <p:nvPr/>
          </p:nvSpPr>
          <p:spPr bwMode="auto">
            <a:xfrm>
              <a:off x="8216900" y="1420813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Oval 29"/>
            <p:cNvSpPr>
              <a:spLocks noChangeArrowheads="1"/>
            </p:cNvSpPr>
            <p:nvPr/>
          </p:nvSpPr>
          <p:spPr bwMode="auto">
            <a:xfrm>
              <a:off x="9478963" y="1420813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Oval 30"/>
            <p:cNvSpPr>
              <a:spLocks noChangeArrowheads="1"/>
            </p:cNvSpPr>
            <p:nvPr/>
          </p:nvSpPr>
          <p:spPr bwMode="auto">
            <a:xfrm>
              <a:off x="1870868" y="2840037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Oval 31"/>
            <p:cNvSpPr>
              <a:spLocks noChangeArrowheads="1"/>
            </p:cNvSpPr>
            <p:nvPr/>
          </p:nvSpPr>
          <p:spPr bwMode="auto">
            <a:xfrm>
              <a:off x="3170238" y="2841625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Oval 32"/>
            <p:cNvSpPr>
              <a:spLocks noChangeArrowheads="1"/>
            </p:cNvSpPr>
            <p:nvPr/>
          </p:nvSpPr>
          <p:spPr bwMode="auto">
            <a:xfrm>
              <a:off x="4432300" y="2841625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Oval 34"/>
            <p:cNvSpPr>
              <a:spLocks noChangeArrowheads="1"/>
            </p:cNvSpPr>
            <p:nvPr/>
          </p:nvSpPr>
          <p:spPr bwMode="auto">
            <a:xfrm>
              <a:off x="6956425" y="2841625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Oval 35"/>
            <p:cNvSpPr>
              <a:spLocks noChangeArrowheads="1"/>
            </p:cNvSpPr>
            <p:nvPr/>
          </p:nvSpPr>
          <p:spPr bwMode="auto">
            <a:xfrm>
              <a:off x="8216900" y="2841625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Oval 36"/>
            <p:cNvSpPr>
              <a:spLocks noChangeArrowheads="1"/>
            </p:cNvSpPr>
            <p:nvPr/>
          </p:nvSpPr>
          <p:spPr bwMode="auto">
            <a:xfrm>
              <a:off x="9478963" y="2841625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37"/>
            <p:cNvSpPr>
              <a:spLocks noChangeArrowheads="1"/>
            </p:cNvSpPr>
            <p:nvPr/>
          </p:nvSpPr>
          <p:spPr bwMode="auto">
            <a:xfrm>
              <a:off x="1908175" y="4262438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Oval 38"/>
            <p:cNvSpPr>
              <a:spLocks noChangeArrowheads="1"/>
            </p:cNvSpPr>
            <p:nvPr/>
          </p:nvSpPr>
          <p:spPr bwMode="auto">
            <a:xfrm>
              <a:off x="3170238" y="4262438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Oval 39"/>
            <p:cNvSpPr>
              <a:spLocks noChangeArrowheads="1"/>
            </p:cNvSpPr>
            <p:nvPr/>
          </p:nvSpPr>
          <p:spPr bwMode="auto">
            <a:xfrm>
              <a:off x="4432300" y="4262438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Oval 40"/>
            <p:cNvSpPr>
              <a:spLocks noChangeArrowheads="1"/>
            </p:cNvSpPr>
            <p:nvPr/>
          </p:nvSpPr>
          <p:spPr bwMode="auto">
            <a:xfrm>
              <a:off x="5694363" y="4262438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Oval 41"/>
            <p:cNvSpPr>
              <a:spLocks noChangeArrowheads="1"/>
            </p:cNvSpPr>
            <p:nvPr/>
          </p:nvSpPr>
          <p:spPr bwMode="auto">
            <a:xfrm>
              <a:off x="6956425" y="4262438"/>
              <a:ext cx="822325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Oval 42"/>
            <p:cNvSpPr>
              <a:spLocks noChangeArrowheads="1"/>
            </p:cNvSpPr>
            <p:nvPr/>
          </p:nvSpPr>
          <p:spPr bwMode="auto">
            <a:xfrm>
              <a:off x="8216900" y="4262438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Oval 43"/>
            <p:cNvSpPr>
              <a:spLocks noChangeArrowheads="1"/>
            </p:cNvSpPr>
            <p:nvPr/>
          </p:nvSpPr>
          <p:spPr bwMode="auto">
            <a:xfrm>
              <a:off x="9478963" y="4262438"/>
              <a:ext cx="823913" cy="823913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Oval 44"/>
            <p:cNvSpPr>
              <a:spLocks noChangeArrowheads="1"/>
            </p:cNvSpPr>
            <p:nvPr/>
          </p:nvSpPr>
          <p:spPr bwMode="auto">
            <a:xfrm>
              <a:off x="1908175" y="5684838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Oval 45"/>
            <p:cNvSpPr>
              <a:spLocks noChangeArrowheads="1"/>
            </p:cNvSpPr>
            <p:nvPr/>
          </p:nvSpPr>
          <p:spPr bwMode="auto">
            <a:xfrm>
              <a:off x="3170238" y="5684838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Oval 46"/>
            <p:cNvSpPr>
              <a:spLocks noChangeArrowheads="1"/>
            </p:cNvSpPr>
            <p:nvPr/>
          </p:nvSpPr>
          <p:spPr bwMode="auto">
            <a:xfrm>
              <a:off x="4432300" y="5684838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Oval 47"/>
            <p:cNvSpPr>
              <a:spLocks noChangeArrowheads="1"/>
            </p:cNvSpPr>
            <p:nvPr/>
          </p:nvSpPr>
          <p:spPr bwMode="auto">
            <a:xfrm>
              <a:off x="5694363" y="5684838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Oval 48"/>
            <p:cNvSpPr>
              <a:spLocks noChangeArrowheads="1"/>
            </p:cNvSpPr>
            <p:nvPr/>
          </p:nvSpPr>
          <p:spPr bwMode="auto">
            <a:xfrm>
              <a:off x="6956425" y="5684838"/>
              <a:ext cx="822325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Oval 49"/>
            <p:cNvSpPr>
              <a:spLocks noChangeArrowheads="1"/>
            </p:cNvSpPr>
            <p:nvPr/>
          </p:nvSpPr>
          <p:spPr bwMode="auto">
            <a:xfrm>
              <a:off x="8216900" y="5684838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Oval 50"/>
            <p:cNvSpPr>
              <a:spLocks noChangeArrowheads="1"/>
            </p:cNvSpPr>
            <p:nvPr/>
          </p:nvSpPr>
          <p:spPr bwMode="auto">
            <a:xfrm>
              <a:off x="9478963" y="5684838"/>
              <a:ext cx="823913" cy="822325"/>
            </a:xfrm>
            <a:prstGeom prst="ellipse">
              <a:avLst/>
            </a:pr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51"/>
            <p:cNvSpPr>
              <a:spLocks noEditPoints="1"/>
            </p:cNvSpPr>
            <p:nvPr/>
          </p:nvSpPr>
          <p:spPr bwMode="auto">
            <a:xfrm>
              <a:off x="3328988" y="206375"/>
              <a:ext cx="511175" cy="452438"/>
            </a:xfrm>
            <a:custGeom>
              <a:avLst/>
              <a:gdLst>
                <a:gd name="T0" fmla="*/ 283 w 293"/>
                <a:gd name="T1" fmla="*/ 0 h 259"/>
                <a:gd name="T2" fmla="*/ 10 w 293"/>
                <a:gd name="T3" fmla="*/ 0 h 259"/>
                <a:gd name="T4" fmla="*/ 0 w 293"/>
                <a:gd name="T5" fmla="*/ 9 h 259"/>
                <a:gd name="T6" fmla="*/ 0 w 293"/>
                <a:gd name="T7" fmla="*/ 250 h 259"/>
                <a:gd name="T8" fmla="*/ 10 w 293"/>
                <a:gd name="T9" fmla="*/ 259 h 259"/>
                <a:gd name="T10" fmla="*/ 283 w 293"/>
                <a:gd name="T11" fmla="*/ 259 h 259"/>
                <a:gd name="T12" fmla="*/ 293 w 293"/>
                <a:gd name="T13" fmla="*/ 250 h 259"/>
                <a:gd name="T14" fmla="*/ 293 w 293"/>
                <a:gd name="T15" fmla="*/ 9 h 259"/>
                <a:gd name="T16" fmla="*/ 283 w 293"/>
                <a:gd name="T17" fmla="*/ 0 h 259"/>
                <a:gd name="T18" fmla="*/ 225 w 293"/>
                <a:gd name="T19" fmla="*/ 20 h 259"/>
                <a:gd name="T20" fmla="*/ 238 w 293"/>
                <a:gd name="T21" fmla="*/ 32 h 259"/>
                <a:gd name="T22" fmla="*/ 225 w 293"/>
                <a:gd name="T23" fmla="*/ 44 h 259"/>
                <a:gd name="T24" fmla="*/ 213 w 293"/>
                <a:gd name="T25" fmla="*/ 32 h 259"/>
                <a:gd name="T26" fmla="*/ 225 w 293"/>
                <a:gd name="T27" fmla="*/ 20 h 259"/>
                <a:gd name="T28" fmla="*/ 189 w 293"/>
                <a:gd name="T29" fmla="*/ 20 h 259"/>
                <a:gd name="T30" fmla="*/ 201 w 293"/>
                <a:gd name="T31" fmla="*/ 32 h 259"/>
                <a:gd name="T32" fmla="*/ 189 w 293"/>
                <a:gd name="T33" fmla="*/ 44 h 259"/>
                <a:gd name="T34" fmla="*/ 177 w 293"/>
                <a:gd name="T35" fmla="*/ 32 h 259"/>
                <a:gd name="T36" fmla="*/ 189 w 293"/>
                <a:gd name="T37" fmla="*/ 20 h 259"/>
                <a:gd name="T38" fmla="*/ 274 w 293"/>
                <a:gd name="T39" fmla="*/ 241 h 259"/>
                <a:gd name="T40" fmla="*/ 19 w 293"/>
                <a:gd name="T41" fmla="*/ 241 h 259"/>
                <a:gd name="T42" fmla="*/ 19 w 293"/>
                <a:gd name="T43" fmla="*/ 65 h 259"/>
                <a:gd name="T44" fmla="*/ 274 w 293"/>
                <a:gd name="T45" fmla="*/ 65 h 259"/>
                <a:gd name="T46" fmla="*/ 274 w 293"/>
                <a:gd name="T47" fmla="*/ 241 h 259"/>
                <a:gd name="T48" fmla="*/ 262 w 293"/>
                <a:gd name="T49" fmla="*/ 44 h 259"/>
                <a:gd name="T50" fmla="*/ 249 w 293"/>
                <a:gd name="T51" fmla="*/ 32 h 259"/>
                <a:gd name="T52" fmla="*/ 262 w 293"/>
                <a:gd name="T53" fmla="*/ 20 h 259"/>
                <a:gd name="T54" fmla="*/ 274 w 293"/>
                <a:gd name="T55" fmla="*/ 32 h 259"/>
                <a:gd name="T56" fmla="*/ 262 w 293"/>
                <a:gd name="T57" fmla="*/ 4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59">
                  <a:moveTo>
                    <a:pt x="28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5"/>
                    <a:pt x="5" y="259"/>
                    <a:pt x="10" y="259"/>
                  </a:cubicBezTo>
                  <a:cubicBezTo>
                    <a:pt x="283" y="259"/>
                    <a:pt x="283" y="259"/>
                    <a:pt x="283" y="259"/>
                  </a:cubicBezTo>
                  <a:cubicBezTo>
                    <a:pt x="289" y="259"/>
                    <a:pt x="293" y="255"/>
                    <a:pt x="293" y="250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4"/>
                    <a:pt x="289" y="0"/>
                    <a:pt x="283" y="0"/>
                  </a:cubicBezTo>
                  <a:close/>
                  <a:moveTo>
                    <a:pt x="225" y="20"/>
                  </a:moveTo>
                  <a:cubicBezTo>
                    <a:pt x="232" y="20"/>
                    <a:pt x="238" y="25"/>
                    <a:pt x="238" y="32"/>
                  </a:cubicBezTo>
                  <a:cubicBezTo>
                    <a:pt x="238" y="39"/>
                    <a:pt x="232" y="44"/>
                    <a:pt x="225" y="44"/>
                  </a:cubicBezTo>
                  <a:cubicBezTo>
                    <a:pt x="219" y="44"/>
                    <a:pt x="213" y="39"/>
                    <a:pt x="213" y="32"/>
                  </a:cubicBezTo>
                  <a:cubicBezTo>
                    <a:pt x="213" y="25"/>
                    <a:pt x="219" y="20"/>
                    <a:pt x="225" y="20"/>
                  </a:cubicBezTo>
                  <a:close/>
                  <a:moveTo>
                    <a:pt x="189" y="20"/>
                  </a:moveTo>
                  <a:cubicBezTo>
                    <a:pt x="196" y="20"/>
                    <a:pt x="201" y="25"/>
                    <a:pt x="201" y="32"/>
                  </a:cubicBezTo>
                  <a:cubicBezTo>
                    <a:pt x="201" y="39"/>
                    <a:pt x="196" y="44"/>
                    <a:pt x="189" y="44"/>
                  </a:cubicBezTo>
                  <a:cubicBezTo>
                    <a:pt x="182" y="44"/>
                    <a:pt x="177" y="39"/>
                    <a:pt x="177" y="32"/>
                  </a:cubicBezTo>
                  <a:cubicBezTo>
                    <a:pt x="177" y="25"/>
                    <a:pt x="182" y="20"/>
                    <a:pt x="189" y="20"/>
                  </a:cubicBezTo>
                  <a:close/>
                  <a:moveTo>
                    <a:pt x="274" y="241"/>
                  </a:moveTo>
                  <a:cubicBezTo>
                    <a:pt x="19" y="241"/>
                    <a:pt x="19" y="241"/>
                    <a:pt x="19" y="241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1"/>
                  </a:lnTo>
                  <a:close/>
                  <a:moveTo>
                    <a:pt x="262" y="44"/>
                  </a:moveTo>
                  <a:cubicBezTo>
                    <a:pt x="255" y="44"/>
                    <a:pt x="249" y="39"/>
                    <a:pt x="249" y="32"/>
                  </a:cubicBezTo>
                  <a:cubicBezTo>
                    <a:pt x="249" y="25"/>
                    <a:pt x="255" y="20"/>
                    <a:pt x="262" y="20"/>
                  </a:cubicBezTo>
                  <a:cubicBezTo>
                    <a:pt x="269" y="20"/>
                    <a:pt x="274" y="25"/>
                    <a:pt x="274" y="32"/>
                  </a:cubicBezTo>
                  <a:cubicBezTo>
                    <a:pt x="274" y="39"/>
                    <a:pt x="269" y="44"/>
                    <a:pt x="262" y="4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52"/>
            <p:cNvSpPr/>
            <p:nvPr/>
          </p:nvSpPr>
          <p:spPr bwMode="auto">
            <a:xfrm>
              <a:off x="3402013" y="398463"/>
              <a:ext cx="122238" cy="153988"/>
            </a:xfrm>
            <a:custGeom>
              <a:avLst/>
              <a:gdLst>
                <a:gd name="T0" fmla="*/ 58 w 70"/>
                <a:gd name="T1" fmla="*/ 88 h 88"/>
                <a:gd name="T2" fmla="*/ 52 w 70"/>
                <a:gd name="T3" fmla="*/ 86 h 88"/>
                <a:gd name="T4" fmla="*/ 5 w 70"/>
                <a:gd name="T5" fmla="*/ 53 h 88"/>
                <a:gd name="T6" fmla="*/ 0 w 70"/>
                <a:gd name="T7" fmla="*/ 44 h 88"/>
                <a:gd name="T8" fmla="*/ 5 w 70"/>
                <a:gd name="T9" fmla="*/ 36 h 88"/>
                <a:gd name="T10" fmla="*/ 52 w 70"/>
                <a:gd name="T11" fmla="*/ 3 h 88"/>
                <a:gd name="T12" fmla="*/ 67 w 70"/>
                <a:gd name="T13" fmla="*/ 5 h 88"/>
                <a:gd name="T14" fmla="*/ 64 w 70"/>
                <a:gd name="T15" fmla="*/ 20 h 88"/>
                <a:gd name="T16" fmla="*/ 29 w 70"/>
                <a:gd name="T17" fmla="*/ 44 h 88"/>
                <a:gd name="T18" fmla="*/ 64 w 70"/>
                <a:gd name="T19" fmla="*/ 69 h 88"/>
                <a:gd name="T20" fmla="*/ 67 w 70"/>
                <a:gd name="T21" fmla="*/ 83 h 88"/>
                <a:gd name="T22" fmla="*/ 58 w 70"/>
                <a:gd name="T2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8">
                  <a:moveTo>
                    <a:pt x="58" y="88"/>
                  </a:moveTo>
                  <a:cubicBezTo>
                    <a:pt x="56" y="88"/>
                    <a:pt x="54" y="87"/>
                    <a:pt x="52" y="86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2" y="51"/>
                    <a:pt x="0" y="48"/>
                    <a:pt x="0" y="44"/>
                  </a:cubicBezTo>
                  <a:cubicBezTo>
                    <a:pt x="0" y="41"/>
                    <a:pt x="2" y="38"/>
                    <a:pt x="5" y="36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7" y="0"/>
                    <a:pt x="63" y="1"/>
                    <a:pt x="67" y="5"/>
                  </a:cubicBezTo>
                  <a:cubicBezTo>
                    <a:pt x="70" y="10"/>
                    <a:pt x="69" y="17"/>
                    <a:pt x="64" y="20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9" y="72"/>
                    <a:pt x="70" y="79"/>
                    <a:pt x="67" y="83"/>
                  </a:cubicBezTo>
                  <a:cubicBezTo>
                    <a:pt x="65" y="86"/>
                    <a:pt x="61" y="88"/>
                    <a:pt x="58" y="8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Freeform 53"/>
            <p:cNvSpPr/>
            <p:nvPr/>
          </p:nvSpPr>
          <p:spPr bwMode="auto">
            <a:xfrm>
              <a:off x="3644900" y="398463"/>
              <a:ext cx="120650" cy="153988"/>
            </a:xfrm>
            <a:custGeom>
              <a:avLst/>
              <a:gdLst>
                <a:gd name="T0" fmla="*/ 12 w 69"/>
                <a:gd name="T1" fmla="*/ 88 h 88"/>
                <a:gd name="T2" fmla="*/ 3 w 69"/>
                <a:gd name="T3" fmla="*/ 83 h 88"/>
                <a:gd name="T4" fmla="*/ 5 w 69"/>
                <a:gd name="T5" fmla="*/ 69 h 88"/>
                <a:gd name="T6" fmla="*/ 40 w 69"/>
                <a:gd name="T7" fmla="*/ 44 h 88"/>
                <a:gd name="T8" fmla="*/ 5 w 69"/>
                <a:gd name="T9" fmla="*/ 20 h 88"/>
                <a:gd name="T10" fmla="*/ 3 w 69"/>
                <a:gd name="T11" fmla="*/ 5 h 88"/>
                <a:gd name="T12" fmla="*/ 18 w 69"/>
                <a:gd name="T13" fmla="*/ 3 h 88"/>
                <a:gd name="T14" fmla="*/ 65 w 69"/>
                <a:gd name="T15" fmla="*/ 36 h 88"/>
                <a:gd name="T16" fmla="*/ 69 w 69"/>
                <a:gd name="T17" fmla="*/ 44 h 88"/>
                <a:gd name="T18" fmla="*/ 65 w 69"/>
                <a:gd name="T19" fmla="*/ 53 h 88"/>
                <a:gd name="T20" fmla="*/ 18 w 69"/>
                <a:gd name="T21" fmla="*/ 86 h 88"/>
                <a:gd name="T22" fmla="*/ 12 w 69"/>
                <a:gd name="T2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88">
                  <a:moveTo>
                    <a:pt x="12" y="88"/>
                  </a:moveTo>
                  <a:cubicBezTo>
                    <a:pt x="8" y="88"/>
                    <a:pt x="5" y="86"/>
                    <a:pt x="3" y="83"/>
                  </a:cubicBezTo>
                  <a:cubicBezTo>
                    <a:pt x="0" y="79"/>
                    <a:pt x="1" y="72"/>
                    <a:pt x="5" y="69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17"/>
                    <a:pt x="0" y="10"/>
                    <a:pt x="3" y="5"/>
                  </a:cubicBezTo>
                  <a:cubicBezTo>
                    <a:pt x="6" y="1"/>
                    <a:pt x="13" y="0"/>
                    <a:pt x="18" y="3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8" y="38"/>
                    <a:pt x="69" y="41"/>
                    <a:pt x="69" y="44"/>
                  </a:cubicBezTo>
                  <a:cubicBezTo>
                    <a:pt x="69" y="48"/>
                    <a:pt x="68" y="51"/>
                    <a:pt x="65" y="53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6" y="87"/>
                    <a:pt x="14" y="88"/>
                    <a:pt x="12" y="8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Freeform 54"/>
            <p:cNvSpPr/>
            <p:nvPr/>
          </p:nvSpPr>
          <p:spPr bwMode="auto">
            <a:xfrm>
              <a:off x="3532188" y="384175"/>
              <a:ext cx="101600" cy="182563"/>
            </a:xfrm>
            <a:custGeom>
              <a:avLst/>
              <a:gdLst>
                <a:gd name="T0" fmla="*/ 12 w 58"/>
                <a:gd name="T1" fmla="*/ 104 h 104"/>
                <a:gd name="T2" fmla="*/ 8 w 58"/>
                <a:gd name="T3" fmla="*/ 103 h 104"/>
                <a:gd name="T4" fmla="*/ 3 w 58"/>
                <a:gd name="T5" fmla="*/ 89 h 104"/>
                <a:gd name="T6" fmla="*/ 36 w 58"/>
                <a:gd name="T7" fmla="*/ 8 h 104"/>
                <a:gd name="T8" fmla="*/ 50 w 58"/>
                <a:gd name="T9" fmla="*/ 2 h 104"/>
                <a:gd name="T10" fmla="*/ 56 w 58"/>
                <a:gd name="T11" fmla="*/ 16 h 104"/>
                <a:gd name="T12" fmla="*/ 22 w 58"/>
                <a:gd name="T13" fmla="*/ 97 h 104"/>
                <a:gd name="T14" fmla="*/ 12 w 58"/>
                <a:gd name="T1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4">
                  <a:moveTo>
                    <a:pt x="12" y="104"/>
                  </a:moveTo>
                  <a:cubicBezTo>
                    <a:pt x="11" y="104"/>
                    <a:pt x="10" y="104"/>
                    <a:pt x="8" y="103"/>
                  </a:cubicBezTo>
                  <a:cubicBezTo>
                    <a:pt x="3" y="101"/>
                    <a:pt x="0" y="95"/>
                    <a:pt x="3" y="8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9" y="2"/>
                    <a:pt x="45" y="0"/>
                    <a:pt x="50" y="2"/>
                  </a:cubicBezTo>
                  <a:cubicBezTo>
                    <a:pt x="55" y="4"/>
                    <a:pt x="58" y="10"/>
                    <a:pt x="56" y="1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101"/>
                    <a:pt x="17" y="104"/>
                    <a:pt x="12" y="10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1998663" y="2974975"/>
              <a:ext cx="623888" cy="506413"/>
              <a:chOff x="1998663" y="2974975"/>
              <a:chExt cx="623888" cy="506413"/>
            </a:xfrm>
          </p:grpSpPr>
          <p:sp>
            <p:nvSpPr>
              <p:cNvPr id="376" name="Freeform 55"/>
              <p:cNvSpPr/>
              <p:nvPr/>
            </p:nvSpPr>
            <p:spPr bwMode="auto">
              <a:xfrm>
                <a:off x="2079625" y="3178175"/>
                <a:ext cx="206375" cy="41275"/>
              </a:xfrm>
              <a:custGeom>
                <a:avLst/>
                <a:gdLst>
                  <a:gd name="T0" fmla="*/ 107 w 118"/>
                  <a:gd name="T1" fmla="*/ 24 h 24"/>
                  <a:gd name="T2" fmla="*/ 12 w 118"/>
                  <a:gd name="T3" fmla="*/ 24 h 24"/>
                  <a:gd name="T4" fmla="*/ 0 w 118"/>
                  <a:gd name="T5" fmla="*/ 12 h 24"/>
                  <a:gd name="T6" fmla="*/ 12 w 118"/>
                  <a:gd name="T7" fmla="*/ 0 h 24"/>
                  <a:gd name="T8" fmla="*/ 107 w 118"/>
                  <a:gd name="T9" fmla="*/ 0 h 24"/>
                  <a:gd name="T10" fmla="*/ 118 w 118"/>
                  <a:gd name="T11" fmla="*/ 12 h 24"/>
                  <a:gd name="T12" fmla="*/ 107 w 11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24">
                    <a:moveTo>
                      <a:pt x="107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3" y="0"/>
                      <a:pt x="118" y="6"/>
                      <a:pt x="118" y="12"/>
                    </a:cubicBezTo>
                    <a:cubicBezTo>
                      <a:pt x="118" y="18"/>
                      <a:pt x="113" y="24"/>
                      <a:pt x="107" y="24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7" name="Freeform 56"/>
              <p:cNvSpPr/>
              <p:nvPr/>
            </p:nvSpPr>
            <p:spPr bwMode="auto">
              <a:xfrm>
                <a:off x="2105025" y="3182938"/>
                <a:ext cx="39688" cy="85725"/>
              </a:xfrm>
              <a:custGeom>
                <a:avLst/>
                <a:gdLst>
                  <a:gd name="T0" fmla="*/ 11 w 23"/>
                  <a:gd name="T1" fmla="*/ 49 h 49"/>
                  <a:gd name="T2" fmla="*/ 0 w 23"/>
                  <a:gd name="T3" fmla="*/ 37 h 49"/>
                  <a:gd name="T4" fmla="*/ 0 w 23"/>
                  <a:gd name="T5" fmla="*/ 12 h 49"/>
                  <a:gd name="T6" fmla="*/ 11 w 23"/>
                  <a:gd name="T7" fmla="*/ 0 h 49"/>
                  <a:gd name="T8" fmla="*/ 23 w 23"/>
                  <a:gd name="T9" fmla="*/ 12 h 49"/>
                  <a:gd name="T10" fmla="*/ 23 w 23"/>
                  <a:gd name="T11" fmla="*/ 37 h 49"/>
                  <a:gd name="T12" fmla="*/ 11 w 2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11" y="49"/>
                    </a:moveTo>
                    <a:cubicBezTo>
                      <a:pt x="5" y="49"/>
                      <a:pt x="0" y="43"/>
                      <a:pt x="0" y="3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8" y="0"/>
                      <a:pt x="23" y="5"/>
                      <a:pt x="23" y="12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3"/>
                      <a:pt x="18" y="49"/>
                      <a:pt x="11" y="49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8" name="Freeform 57"/>
              <p:cNvSpPr/>
              <p:nvPr/>
            </p:nvSpPr>
            <p:spPr bwMode="auto">
              <a:xfrm>
                <a:off x="2152650" y="3182938"/>
                <a:ext cx="41275" cy="85725"/>
              </a:xfrm>
              <a:custGeom>
                <a:avLst/>
                <a:gdLst>
                  <a:gd name="T0" fmla="*/ 12 w 23"/>
                  <a:gd name="T1" fmla="*/ 49 h 49"/>
                  <a:gd name="T2" fmla="*/ 0 w 23"/>
                  <a:gd name="T3" fmla="*/ 37 h 49"/>
                  <a:gd name="T4" fmla="*/ 0 w 23"/>
                  <a:gd name="T5" fmla="*/ 12 h 49"/>
                  <a:gd name="T6" fmla="*/ 12 w 23"/>
                  <a:gd name="T7" fmla="*/ 0 h 49"/>
                  <a:gd name="T8" fmla="*/ 23 w 23"/>
                  <a:gd name="T9" fmla="*/ 12 h 49"/>
                  <a:gd name="T10" fmla="*/ 23 w 23"/>
                  <a:gd name="T11" fmla="*/ 37 h 49"/>
                  <a:gd name="T12" fmla="*/ 12 w 2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12" y="49"/>
                    </a:moveTo>
                    <a:cubicBezTo>
                      <a:pt x="5" y="49"/>
                      <a:pt x="0" y="43"/>
                      <a:pt x="0" y="3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5"/>
                      <a:pt x="23" y="12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3"/>
                      <a:pt x="18" y="49"/>
                      <a:pt x="12" y="49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9" name="Freeform 58"/>
              <p:cNvSpPr>
                <a:spLocks noEditPoints="1"/>
              </p:cNvSpPr>
              <p:nvPr/>
            </p:nvSpPr>
            <p:spPr bwMode="auto">
              <a:xfrm>
                <a:off x="2252663" y="3111500"/>
                <a:ext cx="119063" cy="174625"/>
              </a:xfrm>
              <a:custGeom>
                <a:avLst/>
                <a:gdLst>
                  <a:gd name="T0" fmla="*/ 34 w 68"/>
                  <a:gd name="T1" fmla="*/ 100 h 100"/>
                  <a:gd name="T2" fmla="*/ 0 w 68"/>
                  <a:gd name="T3" fmla="*/ 66 h 100"/>
                  <a:gd name="T4" fmla="*/ 0 w 68"/>
                  <a:gd name="T5" fmla="*/ 34 h 100"/>
                  <a:gd name="T6" fmla="*/ 34 w 68"/>
                  <a:gd name="T7" fmla="*/ 0 h 100"/>
                  <a:gd name="T8" fmla="*/ 68 w 68"/>
                  <a:gd name="T9" fmla="*/ 34 h 100"/>
                  <a:gd name="T10" fmla="*/ 68 w 68"/>
                  <a:gd name="T11" fmla="*/ 66 h 100"/>
                  <a:gd name="T12" fmla="*/ 34 w 68"/>
                  <a:gd name="T13" fmla="*/ 100 h 100"/>
                  <a:gd name="T14" fmla="*/ 34 w 68"/>
                  <a:gd name="T15" fmla="*/ 23 h 100"/>
                  <a:gd name="T16" fmla="*/ 23 w 68"/>
                  <a:gd name="T17" fmla="*/ 34 h 100"/>
                  <a:gd name="T18" fmla="*/ 23 w 68"/>
                  <a:gd name="T19" fmla="*/ 66 h 100"/>
                  <a:gd name="T20" fmla="*/ 34 w 68"/>
                  <a:gd name="T21" fmla="*/ 77 h 100"/>
                  <a:gd name="T22" fmla="*/ 45 w 68"/>
                  <a:gd name="T23" fmla="*/ 66 h 100"/>
                  <a:gd name="T24" fmla="*/ 45 w 68"/>
                  <a:gd name="T25" fmla="*/ 34 h 100"/>
                  <a:gd name="T26" fmla="*/ 34 w 68"/>
                  <a:gd name="T27" fmla="*/ 2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100">
                    <a:moveTo>
                      <a:pt x="34" y="100"/>
                    </a:moveTo>
                    <a:cubicBezTo>
                      <a:pt x="16" y="100"/>
                      <a:pt x="0" y="84"/>
                      <a:pt x="0" y="66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15"/>
                      <a:pt x="16" y="0"/>
                      <a:pt x="34" y="0"/>
                    </a:cubicBezTo>
                    <a:cubicBezTo>
                      <a:pt x="53" y="0"/>
                      <a:pt x="68" y="15"/>
                      <a:pt x="68" y="34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84"/>
                      <a:pt x="53" y="100"/>
                      <a:pt x="34" y="100"/>
                    </a:cubicBezTo>
                    <a:close/>
                    <a:moveTo>
                      <a:pt x="34" y="23"/>
                    </a:moveTo>
                    <a:cubicBezTo>
                      <a:pt x="28" y="23"/>
                      <a:pt x="23" y="28"/>
                      <a:pt x="23" y="3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72"/>
                      <a:pt x="28" y="77"/>
                      <a:pt x="34" y="77"/>
                    </a:cubicBezTo>
                    <a:cubicBezTo>
                      <a:pt x="40" y="77"/>
                      <a:pt x="45" y="72"/>
                      <a:pt x="45" y="66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28"/>
                      <a:pt x="40" y="23"/>
                      <a:pt x="34" y="23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80" name="Freeform 59"/>
              <p:cNvSpPr>
                <a:spLocks noEditPoints="1"/>
              </p:cNvSpPr>
              <p:nvPr/>
            </p:nvSpPr>
            <p:spPr bwMode="auto">
              <a:xfrm>
                <a:off x="1998663" y="2974975"/>
                <a:ext cx="623888" cy="506413"/>
              </a:xfrm>
              <a:custGeom>
                <a:avLst/>
                <a:gdLst>
                  <a:gd name="T0" fmla="*/ 341 w 356"/>
                  <a:gd name="T1" fmla="*/ 240 h 289"/>
                  <a:gd name="T2" fmla="*/ 272 w 356"/>
                  <a:gd name="T3" fmla="*/ 196 h 289"/>
                  <a:gd name="T4" fmla="*/ 252 w 356"/>
                  <a:gd name="T5" fmla="*/ 192 h 289"/>
                  <a:gd name="T6" fmla="*/ 246 w 356"/>
                  <a:gd name="T7" fmla="*/ 195 h 289"/>
                  <a:gd name="T8" fmla="*/ 234 w 356"/>
                  <a:gd name="T9" fmla="*/ 187 h 289"/>
                  <a:gd name="T10" fmla="*/ 246 w 356"/>
                  <a:gd name="T11" fmla="*/ 103 h 289"/>
                  <a:gd name="T12" fmla="*/ 102 w 356"/>
                  <a:gd name="T13" fmla="*/ 16 h 289"/>
                  <a:gd name="T14" fmla="*/ 15 w 356"/>
                  <a:gd name="T15" fmla="*/ 159 h 289"/>
                  <a:gd name="T16" fmla="*/ 158 w 356"/>
                  <a:gd name="T17" fmla="*/ 246 h 289"/>
                  <a:gd name="T18" fmla="*/ 220 w 356"/>
                  <a:gd name="T19" fmla="*/ 208 h 289"/>
                  <a:gd name="T20" fmla="*/ 232 w 356"/>
                  <a:gd name="T21" fmla="*/ 216 h 289"/>
                  <a:gd name="T22" fmla="*/ 244 w 356"/>
                  <a:gd name="T23" fmla="*/ 239 h 289"/>
                  <a:gd name="T24" fmla="*/ 313 w 356"/>
                  <a:gd name="T25" fmla="*/ 284 h 289"/>
                  <a:gd name="T26" fmla="*/ 333 w 356"/>
                  <a:gd name="T27" fmla="*/ 287 h 289"/>
                  <a:gd name="T28" fmla="*/ 349 w 356"/>
                  <a:gd name="T29" fmla="*/ 276 h 289"/>
                  <a:gd name="T30" fmla="*/ 341 w 356"/>
                  <a:gd name="T31" fmla="*/ 240 h 289"/>
                  <a:gd name="T32" fmla="*/ 153 w 356"/>
                  <a:gd name="T33" fmla="*/ 225 h 289"/>
                  <a:gd name="T34" fmla="*/ 37 w 356"/>
                  <a:gd name="T35" fmla="*/ 154 h 289"/>
                  <a:gd name="T36" fmla="*/ 108 w 356"/>
                  <a:gd name="T37" fmla="*/ 37 h 289"/>
                  <a:gd name="T38" fmla="*/ 224 w 356"/>
                  <a:gd name="T39" fmla="*/ 108 h 289"/>
                  <a:gd name="T40" fmla="*/ 153 w 356"/>
                  <a:gd name="T41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6" h="289">
                    <a:moveTo>
                      <a:pt x="341" y="240"/>
                    </a:moveTo>
                    <a:cubicBezTo>
                      <a:pt x="272" y="196"/>
                      <a:pt x="272" y="196"/>
                      <a:pt x="272" y="196"/>
                    </a:cubicBezTo>
                    <a:cubicBezTo>
                      <a:pt x="266" y="192"/>
                      <a:pt x="259" y="191"/>
                      <a:pt x="252" y="192"/>
                    </a:cubicBezTo>
                    <a:cubicBezTo>
                      <a:pt x="250" y="193"/>
                      <a:pt x="248" y="194"/>
                      <a:pt x="246" y="195"/>
                    </a:cubicBezTo>
                    <a:cubicBezTo>
                      <a:pt x="234" y="187"/>
                      <a:pt x="234" y="187"/>
                      <a:pt x="234" y="187"/>
                    </a:cubicBezTo>
                    <a:cubicBezTo>
                      <a:pt x="248" y="163"/>
                      <a:pt x="253" y="133"/>
                      <a:pt x="246" y="103"/>
                    </a:cubicBezTo>
                    <a:cubicBezTo>
                      <a:pt x="230" y="40"/>
                      <a:pt x="166" y="0"/>
                      <a:pt x="102" y="16"/>
                    </a:cubicBezTo>
                    <a:cubicBezTo>
                      <a:pt x="39" y="31"/>
                      <a:pt x="0" y="96"/>
                      <a:pt x="15" y="159"/>
                    </a:cubicBezTo>
                    <a:cubicBezTo>
                      <a:pt x="31" y="223"/>
                      <a:pt x="95" y="262"/>
                      <a:pt x="158" y="246"/>
                    </a:cubicBezTo>
                    <a:cubicBezTo>
                      <a:pt x="183" y="240"/>
                      <a:pt x="205" y="226"/>
                      <a:pt x="220" y="208"/>
                    </a:cubicBezTo>
                    <a:cubicBezTo>
                      <a:pt x="232" y="216"/>
                      <a:pt x="232" y="216"/>
                      <a:pt x="232" y="216"/>
                    </a:cubicBezTo>
                    <a:cubicBezTo>
                      <a:pt x="232" y="225"/>
                      <a:pt x="235" y="234"/>
                      <a:pt x="244" y="239"/>
                    </a:cubicBezTo>
                    <a:cubicBezTo>
                      <a:pt x="313" y="284"/>
                      <a:pt x="313" y="284"/>
                      <a:pt x="313" y="284"/>
                    </a:cubicBezTo>
                    <a:cubicBezTo>
                      <a:pt x="319" y="288"/>
                      <a:pt x="326" y="289"/>
                      <a:pt x="333" y="287"/>
                    </a:cubicBezTo>
                    <a:cubicBezTo>
                      <a:pt x="339" y="286"/>
                      <a:pt x="345" y="282"/>
                      <a:pt x="349" y="276"/>
                    </a:cubicBezTo>
                    <a:cubicBezTo>
                      <a:pt x="356" y="264"/>
                      <a:pt x="353" y="248"/>
                      <a:pt x="341" y="240"/>
                    </a:cubicBezTo>
                    <a:close/>
                    <a:moveTo>
                      <a:pt x="153" y="225"/>
                    </a:moveTo>
                    <a:cubicBezTo>
                      <a:pt x="101" y="238"/>
                      <a:pt x="49" y="206"/>
                      <a:pt x="37" y="154"/>
                    </a:cubicBezTo>
                    <a:cubicBezTo>
                      <a:pt x="24" y="102"/>
                      <a:pt x="56" y="50"/>
                      <a:pt x="108" y="37"/>
                    </a:cubicBezTo>
                    <a:cubicBezTo>
                      <a:pt x="159" y="25"/>
                      <a:pt x="212" y="56"/>
                      <a:pt x="224" y="108"/>
                    </a:cubicBezTo>
                    <a:cubicBezTo>
                      <a:pt x="237" y="160"/>
                      <a:pt x="205" y="212"/>
                      <a:pt x="153" y="225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42" name="Freeform 60"/>
            <p:cNvSpPr/>
            <p:nvPr/>
          </p:nvSpPr>
          <p:spPr bwMode="auto">
            <a:xfrm>
              <a:off x="2092325" y="358775"/>
              <a:ext cx="219075" cy="273050"/>
            </a:xfrm>
            <a:custGeom>
              <a:avLst/>
              <a:gdLst>
                <a:gd name="T0" fmla="*/ 119 w 125"/>
                <a:gd name="T1" fmla="*/ 96 h 156"/>
                <a:gd name="T2" fmla="*/ 105 w 125"/>
                <a:gd name="T3" fmla="*/ 96 h 156"/>
                <a:gd name="T4" fmla="*/ 101 w 125"/>
                <a:gd name="T5" fmla="*/ 81 h 156"/>
                <a:gd name="T6" fmla="*/ 113 w 125"/>
                <a:gd name="T7" fmla="*/ 75 h 156"/>
                <a:gd name="T8" fmla="*/ 115 w 125"/>
                <a:gd name="T9" fmla="*/ 67 h 156"/>
                <a:gd name="T10" fmla="*/ 103 w 125"/>
                <a:gd name="T11" fmla="*/ 46 h 156"/>
                <a:gd name="T12" fmla="*/ 95 w 125"/>
                <a:gd name="T13" fmla="*/ 44 h 156"/>
                <a:gd name="T14" fmla="*/ 83 w 125"/>
                <a:gd name="T15" fmla="*/ 51 h 156"/>
                <a:gd name="T16" fmla="*/ 72 w 125"/>
                <a:gd name="T17" fmla="*/ 41 h 156"/>
                <a:gd name="T18" fmla="*/ 79 w 125"/>
                <a:gd name="T19" fmla="*/ 29 h 156"/>
                <a:gd name="T20" fmla="*/ 77 w 125"/>
                <a:gd name="T21" fmla="*/ 21 h 156"/>
                <a:gd name="T22" fmla="*/ 56 w 125"/>
                <a:gd name="T23" fmla="*/ 9 h 156"/>
                <a:gd name="T24" fmla="*/ 48 w 125"/>
                <a:gd name="T25" fmla="*/ 11 h 156"/>
                <a:gd name="T26" fmla="*/ 41 w 125"/>
                <a:gd name="T27" fmla="*/ 23 h 156"/>
                <a:gd name="T28" fmla="*/ 27 w 125"/>
                <a:gd name="T29" fmla="*/ 20 h 156"/>
                <a:gd name="T30" fmla="*/ 27 w 125"/>
                <a:gd name="T31" fmla="*/ 6 h 156"/>
                <a:gd name="T32" fmla="*/ 21 w 125"/>
                <a:gd name="T33" fmla="*/ 0 h 156"/>
                <a:gd name="T34" fmla="*/ 0 w 125"/>
                <a:gd name="T35" fmla="*/ 0 h 156"/>
                <a:gd name="T36" fmla="*/ 0 w 125"/>
                <a:gd name="T37" fmla="*/ 43 h 156"/>
                <a:gd name="T38" fmla="*/ 10 w 125"/>
                <a:gd name="T39" fmla="*/ 42 h 156"/>
                <a:gd name="T40" fmla="*/ 83 w 125"/>
                <a:gd name="T41" fmla="*/ 115 h 156"/>
                <a:gd name="T42" fmla="*/ 70 w 125"/>
                <a:gd name="T43" fmla="*/ 156 h 156"/>
                <a:gd name="T44" fmla="*/ 117 w 125"/>
                <a:gd name="T45" fmla="*/ 156 h 156"/>
                <a:gd name="T46" fmla="*/ 114 w 125"/>
                <a:gd name="T47" fmla="*/ 153 h 156"/>
                <a:gd name="T48" fmla="*/ 102 w 125"/>
                <a:gd name="T49" fmla="*/ 146 h 156"/>
                <a:gd name="T50" fmla="*/ 106 w 125"/>
                <a:gd name="T51" fmla="*/ 131 h 156"/>
                <a:gd name="T52" fmla="*/ 119 w 125"/>
                <a:gd name="T53" fmla="*/ 131 h 156"/>
                <a:gd name="T54" fmla="*/ 125 w 125"/>
                <a:gd name="T55" fmla="*/ 125 h 156"/>
                <a:gd name="T56" fmla="*/ 125 w 125"/>
                <a:gd name="T57" fmla="*/ 102 h 156"/>
                <a:gd name="T58" fmla="*/ 119 w 125"/>
                <a:gd name="T59" fmla="*/ 9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56">
                  <a:moveTo>
                    <a:pt x="119" y="96"/>
                  </a:moveTo>
                  <a:cubicBezTo>
                    <a:pt x="105" y="96"/>
                    <a:pt x="105" y="96"/>
                    <a:pt x="105" y="96"/>
                  </a:cubicBezTo>
                  <a:cubicBezTo>
                    <a:pt x="104" y="91"/>
                    <a:pt x="103" y="86"/>
                    <a:pt x="101" y="81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6" y="73"/>
                    <a:pt x="117" y="69"/>
                    <a:pt x="115" y="67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2" y="43"/>
                    <a:pt x="98" y="42"/>
                    <a:pt x="95" y="44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0" y="47"/>
                    <a:pt x="76" y="44"/>
                    <a:pt x="72" y="41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6"/>
                    <a:pt x="80" y="22"/>
                    <a:pt x="77" y="2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7"/>
                    <a:pt x="50" y="8"/>
                    <a:pt x="48" y="11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7" y="22"/>
                    <a:pt x="32" y="20"/>
                    <a:pt x="27" y="2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4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2"/>
                    <a:pt x="7" y="42"/>
                    <a:pt x="10" y="42"/>
                  </a:cubicBezTo>
                  <a:cubicBezTo>
                    <a:pt x="50" y="42"/>
                    <a:pt x="83" y="75"/>
                    <a:pt x="83" y="115"/>
                  </a:cubicBezTo>
                  <a:cubicBezTo>
                    <a:pt x="83" y="130"/>
                    <a:pt x="78" y="145"/>
                    <a:pt x="70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6" y="155"/>
                    <a:pt x="116" y="154"/>
                    <a:pt x="114" y="153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3" y="141"/>
                    <a:pt x="105" y="136"/>
                    <a:pt x="106" y="131"/>
                  </a:cubicBezTo>
                  <a:cubicBezTo>
                    <a:pt x="119" y="131"/>
                    <a:pt x="119" y="131"/>
                    <a:pt x="119" y="131"/>
                  </a:cubicBezTo>
                  <a:cubicBezTo>
                    <a:pt x="122" y="131"/>
                    <a:pt x="125" y="129"/>
                    <a:pt x="125" y="125"/>
                  </a:cubicBezTo>
                  <a:cubicBezTo>
                    <a:pt x="125" y="102"/>
                    <a:pt x="125" y="102"/>
                    <a:pt x="125" y="102"/>
                  </a:cubicBezTo>
                  <a:cubicBezTo>
                    <a:pt x="125" y="98"/>
                    <a:pt x="122" y="96"/>
                    <a:pt x="119" y="9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Freeform 61"/>
            <p:cNvSpPr>
              <a:spLocks noEditPoints="1"/>
            </p:cNvSpPr>
            <p:nvPr/>
          </p:nvSpPr>
          <p:spPr bwMode="auto">
            <a:xfrm>
              <a:off x="2062163" y="206375"/>
              <a:ext cx="511175" cy="452438"/>
            </a:xfrm>
            <a:custGeom>
              <a:avLst/>
              <a:gdLst>
                <a:gd name="T0" fmla="*/ 283 w 292"/>
                <a:gd name="T1" fmla="*/ 0 h 259"/>
                <a:gd name="T2" fmla="*/ 9 w 292"/>
                <a:gd name="T3" fmla="*/ 0 h 259"/>
                <a:gd name="T4" fmla="*/ 0 w 292"/>
                <a:gd name="T5" fmla="*/ 9 h 259"/>
                <a:gd name="T6" fmla="*/ 0 w 292"/>
                <a:gd name="T7" fmla="*/ 250 h 259"/>
                <a:gd name="T8" fmla="*/ 9 w 292"/>
                <a:gd name="T9" fmla="*/ 259 h 259"/>
                <a:gd name="T10" fmla="*/ 283 w 292"/>
                <a:gd name="T11" fmla="*/ 259 h 259"/>
                <a:gd name="T12" fmla="*/ 292 w 292"/>
                <a:gd name="T13" fmla="*/ 250 h 259"/>
                <a:gd name="T14" fmla="*/ 292 w 292"/>
                <a:gd name="T15" fmla="*/ 9 h 259"/>
                <a:gd name="T16" fmla="*/ 283 w 292"/>
                <a:gd name="T17" fmla="*/ 0 h 259"/>
                <a:gd name="T18" fmla="*/ 225 w 292"/>
                <a:gd name="T19" fmla="*/ 20 h 259"/>
                <a:gd name="T20" fmla="*/ 238 w 292"/>
                <a:gd name="T21" fmla="*/ 32 h 259"/>
                <a:gd name="T22" fmla="*/ 225 w 292"/>
                <a:gd name="T23" fmla="*/ 44 h 259"/>
                <a:gd name="T24" fmla="*/ 213 w 292"/>
                <a:gd name="T25" fmla="*/ 32 h 259"/>
                <a:gd name="T26" fmla="*/ 225 w 292"/>
                <a:gd name="T27" fmla="*/ 20 h 259"/>
                <a:gd name="T28" fmla="*/ 189 w 292"/>
                <a:gd name="T29" fmla="*/ 20 h 259"/>
                <a:gd name="T30" fmla="*/ 201 w 292"/>
                <a:gd name="T31" fmla="*/ 32 h 259"/>
                <a:gd name="T32" fmla="*/ 189 w 292"/>
                <a:gd name="T33" fmla="*/ 44 h 259"/>
                <a:gd name="T34" fmla="*/ 176 w 292"/>
                <a:gd name="T35" fmla="*/ 32 h 259"/>
                <a:gd name="T36" fmla="*/ 189 w 292"/>
                <a:gd name="T37" fmla="*/ 20 h 259"/>
                <a:gd name="T38" fmla="*/ 274 w 292"/>
                <a:gd name="T39" fmla="*/ 241 h 259"/>
                <a:gd name="T40" fmla="*/ 19 w 292"/>
                <a:gd name="T41" fmla="*/ 241 h 259"/>
                <a:gd name="T42" fmla="*/ 19 w 292"/>
                <a:gd name="T43" fmla="*/ 65 h 259"/>
                <a:gd name="T44" fmla="*/ 274 w 292"/>
                <a:gd name="T45" fmla="*/ 65 h 259"/>
                <a:gd name="T46" fmla="*/ 274 w 292"/>
                <a:gd name="T47" fmla="*/ 241 h 259"/>
                <a:gd name="T48" fmla="*/ 261 w 292"/>
                <a:gd name="T49" fmla="*/ 44 h 259"/>
                <a:gd name="T50" fmla="*/ 249 w 292"/>
                <a:gd name="T51" fmla="*/ 32 h 259"/>
                <a:gd name="T52" fmla="*/ 261 w 292"/>
                <a:gd name="T53" fmla="*/ 20 h 259"/>
                <a:gd name="T54" fmla="*/ 274 w 292"/>
                <a:gd name="T55" fmla="*/ 32 h 259"/>
                <a:gd name="T56" fmla="*/ 261 w 292"/>
                <a:gd name="T57" fmla="*/ 4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2" h="259">
                  <a:moveTo>
                    <a:pt x="28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5"/>
                    <a:pt x="4" y="259"/>
                    <a:pt x="9" y="259"/>
                  </a:cubicBezTo>
                  <a:cubicBezTo>
                    <a:pt x="283" y="259"/>
                    <a:pt x="283" y="259"/>
                    <a:pt x="283" y="259"/>
                  </a:cubicBezTo>
                  <a:cubicBezTo>
                    <a:pt x="288" y="259"/>
                    <a:pt x="292" y="255"/>
                    <a:pt x="292" y="250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2" y="4"/>
                    <a:pt x="288" y="0"/>
                    <a:pt x="283" y="0"/>
                  </a:cubicBezTo>
                  <a:close/>
                  <a:moveTo>
                    <a:pt x="225" y="20"/>
                  </a:moveTo>
                  <a:cubicBezTo>
                    <a:pt x="232" y="20"/>
                    <a:pt x="238" y="25"/>
                    <a:pt x="238" y="32"/>
                  </a:cubicBezTo>
                  <a:cubicBezTo>
                    <a:pt x="238" y="39"/>
                    <a:pt x="232" y="44"/>
                    <a:pt x="225" y="44"/>
                  </a:cubicBezTo>
                  <a:cubicBezTo>
                    <a:pt x="218" y="44"/>
                    <a:pt x="213" y="39"/>
                    <a:pt x="213" y="32"/>
                  </a:cubicBezTo>
                  <a:cubicBezTo>
                    <a:pt x="213" y="25"/>
                    <a:pt x="218" y="20"/>
                    <a:pt x="225" y="20"/>
                  </a:cubicBezTo>
                  <a:close/>
                  <a:moveTo>
                    <a:pt x="189" y="20"/>
                  </a:moveTo>
                  <a:cubicBezTo>
                    <a:pt x="196" y="20"/>
                    <a:pt x="201" y="25"/>
                    <a:pt x="201" y="32"/>
                  </a:cubicBezTo>
                  <a:cubicBezTo>
                    <a:pt x="201" y="39"/>
                    <a:pt x="196" y="44"/>
                    <a:pt x="189" y="44"/>
                  </a:cubicBezTo>
                  <a:cubicBezTo>
                    <a:pt x="182" y="44"/>
                    <a:pt x="176" y="39"/>
                    <a:pt x="176" y="32"/>
                  </a:cubicBezTo>
                  <a:cubicBezTo>
                    <a:pt x="176" y="25"/>
                    <a:pt x="182" y="20"/>
                    <a:pt x="189" y="20"/>
                  </a:cubicBezTo>
                  <a:close/>
                  <a:moveTo>
                    <a:pt x="274" y="241"/>
                  </a:moveTo>
                  <a:cubicBezTo>
                    <a:pt x="19" y="241"/>
                    <a:pt x="19" y="241"/>
                    <a:pt x="19" y="241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1"/>
                  </a:lnTo>
                  <a:close/>
                  <a:moveTo>
                    <a:pt x="261" y="44"/>
                  </a:moveTo>
                  <a:cubicBezTo>
                    <a:pt x="255" y="44"/>
                    <a:pt x="249" y="39"/>
                    <a:pt x="249" y="32"/>
                  </a:cubicBezTo>
                  <a:cubicBezTo>
                    <a:pt x="249" y="25"/>
                    <a:pt x="255" y="20"/>
                    <a:pt x="261" y="20"/>
                  </a:cubicBezTo>
                  <a:cubicBezTo>
                    <a:pt x="268" y="20"/>
                    <a:pt x="274" y="25"/>
                    <a:pt x="274" y="32"/>
                  </a:cubicBezTo>
                  <a:cubicBezTo>
                    <a:pt x="274" y="39"/>
                    <a:pt x="268" y="44"/>
                    <a:pt x="261" y="4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Freeform 62"/>
            <p:cNvSpPr/>
            <p:nvPr/>
          </p:nvSpPr>
          <p:spPr bwMode="auto">
            <a:xfrm>
              <a:off x="2386013" y="342900"/>
              <a:ext cx="49213" cy="39688"/>
            </a:xfrm>
            <a:custGeom>
              <a:avLst/>
              <a:gdLst>
                <a:gd name="T0" fmla="*/ 28 w 28"/>
                <a:gd name="T1" fmla="*/ 18 h 23"/>
                <a:gd name="T2" fmla="*/ 23 w 28"/>
                <a:gd name="T3" fmla="*/ 23 h 23"/>
                <a:gd name="T4" fmla="*/ 5 w 28"/>
                <a:gd name="T5" fmla="*/ 23 h 23"/>
                <a:gd name="T6" fmla="*/ 0 w 28"/>
                <a:gd name="T7" fmla="*/ 18 h 23"/>
                <a:gd name="T8" fmla="*/ 0 w 28"/>
                <a:gd name="T9" fmla="*/ 4 h 23"/>
                <a:gd name="T10" fmla="*/ 5 w 28"/>
                <a:gd name="T11" fmla="*/ 0 h 23"/>
                <a:gd name="T12" fmla="*/ 23 w 28"/>
                <a:gd name="T13" fmla="*/ 0 h 23"/>
                <a:gd name="T14" fmla="*/ 28 w 28"/>
                <a:gd name="T15" fmla="*/ 4 h 23"/>
                <a:gd name="T16" fmla="*/ 28 w 28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3">
                  <a:moveTo>
                    <a:pt x="28" y="18"/>
                  </a:moveTo>
                  <a:cubicBezTo>
                    <a:pt x="28" y="21"/>
                    <a:pt x="26" y="23"/>
                    <a:pt x="2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8" y="2"/>
                    <a:pt x="28" y="4"/>
                  </a:cubicBezTo>
                  <a:lnTo>
                    <a:pt x="28" y="1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Freeform 63"/>
            <p:cNvSpPr/>
            <p:nvPr/>
          </p:nvSpPr>
          <p:spPr bwMode="auto">
            <a:xfrm>
              <a:off x="2312988" y="377825"/>
              <a:ext cx="55563" cy="57150"/>
            </a:xfrm>
            <a:custGeom>
              <a:avLst/>
              <a:gdLst>
                <a:gd name="T0" fmla="*/ 29 w 32"/>
                <a:gd name="T1" fmla="*/ 8 h 33"/>
                <a:gd name="T2" fmla="*/ 30 w 32"/>
                <a:gd name="T3" fmla="*/ 14 h 33"/>
                <a:gd name="T4" fmla="*/ 21 w 32"/>
                <a:gd name="T5" fmla="*/ 30 h 33"/>
                <a:gd name="T6" fmla="*/ 15 w 32"/>
                <a:gd name="T7" fmla="*/ 32 h 33"/>
                <a:gd name="T8" fmla="*/ 3 w 32"/>
                <a:gd name="T9" fmla="*/ 25 h 33"/>
                <a:gd name="T10" fmla="*/ 1 w 32"/>
                <a:gd name="T11" fmla="*/ 19 h 33"/>
                <a:gd name="T12" fmla="*/ 10 w 32"/>
                <a:gd name="T13" fmla="*/ 3 h 33"/>
                <a:gd name="T14" fmla="*/ 16 w 32"/>
                <a:gd name="T15" fmla="*/ 1 h 33"/>
                <a:gd name="T16" fmla="*/ 29 w 32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9" y="8"/>
                  </a:moveTo>
                  <a:cubicBezTo>
                    <a:pt x="31" y="9"/>
                    <a:pt x="32" y="12"/>
                    <a:pt x="30" y="14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3"/>
                    <a:pt x="17" y="33"/>
                    <a:pt x="15" y="3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4"/>
                    <a:pt x="0" y="21"/>
                    <a:pt x="1" y="19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1"/>
                    <a:pt x="14" y="0"/>
                    <a:pt x="16" y="1"/>
                  </a:cubicBezTo>
                  <a:lnTo>
                    <a:pt x="29" y="8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64"/>
            <p:cNvSpPr/>
            <p:nvPr/>
          </p:nvSpPr>
          <p:spPr bwMode="auto">
            <a:xfrm>
              <a:off x="2316163" y="461963"/>
              <a:ext cx="53975" cy="57150"/>
            </a:xfrm>
            <a:custGeom>
              <a:avLst/>
              <a:gdLst>
                <a:gd name="T0" fmla="*/ 15 w 31"/>
                <a:gd name="T1" fmla="*/ 1 h 33"/>
                <a:gd name="T2" fmla="*/ 21 w 31"/>
                <a:gd name="T3" fmla="*/ 2 h 33"/>
                <a:gd name="T4" fmla="*/ 30 w 31"/>
                <a:gd name="T5" fmla="*/ 19 h 33"/>
                <a:gd name="T6" fmla="*/ 28 w 31"/>
                <a:gd name="T7" fmla="*/ 25 h 33"/>
                <a:gd name="T8" fmla="*/ 16 w 31"/>
                <a:gd name="T9" fmla="*/ 32 h 33"/>
                <a:gd name="T10" fmla="*/ 10 w 31"/>
                <a:gd name="T11" fmla="*/ 30 h 33"/>
                <a:gd name="T12" fmla="*/ 1 w 31"/>
                <a:gd name="T13" fmla="*/ 14 h 33"/>
                <a:gd name="T14" fmla="*/ 2 w 31"/>
                <a:gd name="T15" fmla="*/ 8 h 33"/>
                <a:gd name="T16" fmla="*/ 15 w 31"/>
                <a:gd name="T1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3">
                  <a:moveTo>
                    <a:pt x="15" y="1"/>
                  </a:moveTo>
                  <a:cubicBezTo>
                    <a:pt x="17" y="0"/>
                    <a:pt x="20" y="0"/>
                    <a:pt x="21" y="2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21"/>
                    <a:pt x="31" y="23"/>
                    <a:pt x="28" y="2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3"/>
                    <a:pt x="11" y="32"/>
                    <a:pt x="10" y="3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9"/>
                    <a:pt x="2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65"/>
            <p:cNvSpPr/>
            <p:nvPr/>
          </p:nvSpPr>
          <p:spPr bwMode="auto">
            <a:xfrm>
              <a:off x="2392363" y="509588"/>
              <a:ext cx="47625" cy="39688"/>
            </a:xfrm>
            <a:custGeom>
              <a:avLst/>
              <a:gdLst>
                <a:gd name="T0" fmla="*/ 0 w 27"/>
                <a:gd name="T1" fmla="*/ 4 h 23"/>
                <a:gd name="T2" fmla="*/ 4 w 27"/>
                <a:gd name="T3" fmla="*/ 0 h 23"/>
                <a:gd name="T4" fmla="*/ 23 w 27"/>
                <a:gd name="T5" fmla="*/ 0 h 23"/>
                <a:gd name="T6" fmla="*/ 27 w 27"/>
                <a:gd name="T7" fmla="*/ 4 h 23"/>
                <a:gd name="T8" fmla="*/ 27 w 27"/>
                <a:gd name="T9" fmla="*/ 19 h 23"/>
                <a:gd name="T10" fmla="*/ 23 w 27"/>
                <a:gd name="T11" fmla="*/ 23 h 23"/>
                <a:gd name="T12" fmla="*/ 4 w 27"/>
                <a:gd name="T13" fmla="*/ 23 h 23"/>
                <a:gd name="T14" fmla="*/ 0 w 27"/>
                <a:gd name="T15" fmla="*/ 19 h 23"/>
                <a:gd name="T16" fmla="*/ 0 w 27"/>
                <a:gd name="T1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3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2"/>
                    <a:pt x="27" y="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5" y="23"/>
                    <a:pt x="2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1"/>
                    <a:pt x="0" y="19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66"/>
            <p:cNvSpPr/>
            <p:nvPr/>
          </p:nvSpPr>
          <p:spPr bwMode="auto">
            <a:xfrm>
              <a:off x="2459038" y="457200"/>
              <a:ext cx="55563" cy="57150"/>
            </a:xfrm>
            <a:custGeom>
              <a:avLst/>
              <a:gdLst>
                <a:gd name="T0" fmla="*/ 3 w 32"/>
                <a:gd name="T1" fmla="*/ 25 h 33"/>
                <a:gd name="T2" fmla="*/ 1 w 32"/>
                <a:gd name="T3" fmla="*/ 19 h 33"/>
                <a:gd name="T4" fmla="*/ 11 w 32"/>
                <a:gd name="T5" fmla="*/ 2 h 33"/>
                <a:gd name="T6" fmla="*/ 17 w 32"/>
                <a:gd name="T7" fmla="*/ 1 h 33"/>
                <a:gd name="T8" fmla="*/ 29 w 32"/>
                <a:gd name="T9" fmla="*/ 8 h 33"/>
                <a:gd name="T10" fmla="*/ 31 w 32"/>
                <a:gd name="T11" fmla="*/ 14 h 33"/>
                <a:gd name="T12" fmla="*/ 21 w 32"/>
                <a:gd name="T13" fmla="*/ 30 h 33"/>
                <a:gd name="T14" fmla="*/ 15 w 32"/>
                <a:gd name="T15" fmla="*/ 32 h 33"/>
                <a:gd name="T16" fmla="*/ 3 w 32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3" y="25"/>
                  </a:moveTo>
                  <a:cubicBezTo>
                    <a:pt x="1" y="23"/>
                    <a:pt x="0" y="21"/>
                    <a:pt x="1" y="19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5" y="0"/>
                    <a:pt x="17" y="1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9"/>
                    <a:pt x="32" y="12"/>
                    <a:pt x="31" y="14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2"/>
                    <a:pt x="17" y="33"/>
                    <a:pt x="15" y="32"/>
                  </a:cubicBezTo>
                  <a:lnTo>
                    <a:pt x="3" y="2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67"/>
            <p:cNvSpPr/>
            <p:nvPr/>
          </p:nvSpPr>
          <p:spPr bwMode="auto">
            <a:xfrm>
              <a:off x="2455863" y="373063"/>
              <a:ext cx="55563" cy="57150"/>
            </a:xfrm>
            <a:custGeom>
              <a:avLst/>
              <a:gdLst>
                <a:gd name="T0" fmla="*/ 17 w 32"/>
                <a:gd name="T1" fmla="*/ 32 h 33"/>
                <a:gd name="T2" fmla="*/ 11 w 32"/>
                <a:gd name="T3" fmla="*/ 30 h 33"/>
                <a:gd name="T4" fmla="*/ 2 w 32"/>
                <a:gd name="T5" fmla="*/ 14 h 33"/>
                <a:gd name="T6" fmla="*/ 3 w 32"/>
                <a:gd name="T7" fmla="*/ 8 h 33"/>
                <a:gd name="T8" fmla="*/ 16 w 32"/>
                <a:gd name="T9" fmla="*/ 1 h 33"/>
                <a:gd name="T10" fmla="*/ 22 w 32"/>
                <a:gd name="T11" fmla="*/ 3 h 33"/>
                <a:gd name="T12" fmla="*/ 31 w 32"/>
                <a:gd name="T13" fmla="*/ 19 h 33"/>
                <a:gd name="T14" fmla="*/ 29 w 32"/>
                <a:gd name="T15" fmla="*/ 25 h 33"/>
                <a:gd name="T16" fmla="*/ 17 w 32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17" y="32"/>
                  </a:moveTo>
                  <a:cubicBezTo>
                    <a:pt x="15" y="33"/>
                    <a:pt x="12" y="33"/>
                    <a:pt x="11" y="3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2"/>
                    <a:pt x="1" y="9"/>
                    <a:pt x="3" y="8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0"/>
                    <a:pt x="20" y="1"/>
                    <a:pt x="22" y="3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21"/>
                    <a:pt x="31" y="24"/>
                    <a:pt x="29" y="25"/>
                  </a:cubicBezTo>
                  <a:lnTo>
                    <a:pt x="17" y="3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Freeform 68"/>
            <p:cNvSpPr>
              <a:spLocks noEditPoints="1"/>
            </p:cNvSpPr>
            <p:nvPr/>
          </p:nvSpPr>
          <p:spPr bwMode="auto">
            <a:xfrm>
              <a:off x="2338388" y="371475"/>
              <a:ext cx="150813" cy="149225"/>
            </a:xfrm>
            <a:custGeom>
              <a:avLst/>
              <a:gdLst>
                <a:gd name="T0" fmla="*/ 43 w 86"/>
                <a:gd name="T1" fmla="*/ 0 h 86"/>
                <a:gd name="T2" fmla="*/ 0 w 86"/>
                <a:gd name="T3" fmla="*/ 43 h 86"/>
                <a:gd name="T4" fmla="*/ 43 w 86"/>
                <a:gd name="T5" fmla="*/ 86 h 86"/>
                <a:gd name="T6" fmla="*/ 86 w 86"/>
                <a:gd name="T7" fmla="*/ 43 h 86"/>
                <a:gd name="T8" fmla="*/ 43 w 86"/>
                <a:gd name="T9" fmla="*/ 0 h 86"/>
                <a:gd name="T10" fmla="*/ 43 w 86"/>
                <a:gd name="T11" fmla="*/ 63 h 86"/>
                <a:gd name="T12" fmla="*/ 22 w 86"/>
                <a:gd name="T13" fmla="*/ 43 h 86"/>
                <a:gd name="T14" fmla="*/ 43 w 86"/>
                <a:gd name="T15" fmla="*/ 23 h 86"/>
                <a:gd name="T16" fmla="*/ 63 w 86"/>
                <a:gd name="T17" fmla="*/ 43 h 86"/>
                <a:gd name="T18" fmla="*/ 43 w 86"/>
                <a:gd name="T1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6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6"/>
                    <a:pt x="43" y="86"/>
                  </a:cubicBezTo>
                  <a:cubicBezTo>
                    <a:pt x="66" y="86"/>
                    <a:pt x="86" y="67"/>
                    <a:pt x="86" y="43"/>
                  </a:cubicBezTo>
                  <a:cubicBezTo>
                    <a:pt x="86" y="19"/>
                    <a:pt x="66" y="0"/>
                    <a:pt x="43" y="0"/>
                  </a:cubicBezTo>
                  <a:close/>
                  <a:moveTo>
                    <a:pt x="43" y="63"/>
                  </a:moveTo>
                  <a:cubicBezTo>
                    <a:pt x="32" y="63"/>
                    <a:pt x="22" y="54"/>
                    <a:pt x="22" y="43"/>
                  </a:cubicBezTo>
                  <a:cubicBezTo>
                    <a:pt x="22" y="32"/>
                    <a:pt x="32" y="23"/>
                    <a:pt x="43" y="23"/>
                  </a:cubicBezTo>
                  <a:cubicBezTo>
                    <a:pt x="54" y="23"/>
                    <a:pt x="63" y="32"/>
                    <a:pt x="63" y="43"/>
                  </a:cubicBezTo>
                  <a:cubicBezTo>
                    <a:pt x="63" y="54"/>
                    <a:pt x="54" y="63"/>
                    <a:pt x="43" y="6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5013" y="211138"/>
              <a:ext cx="598488" cy="442913"/>
              <a:chOff x="4545013" y="211138"/>
              <a:chExt cx="598488" cy="442913"/>
            </a:xfrm>
          </p:grpSpPr>
          <p:sp>
            <p:nvSpPr>
              <p:cNvPr id="372" name="Rectangle 69"/>
              <p:cNvSpPr>
                <a:spLocks noChangeArrowheads="1"/>
              </p:cNvSpPr>
              <p:nvPr/>
            </p:nvSpPr>
            <p:spPr bwMode="auto">
              <a:xfrm>
                <a:off x="4740275" y="606425"/>
                <a:ext cx="141288" cy="28575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3" name="Freeform 70"/>
              <p:cNvSpPr/>
              <p:nvPr/>
            </p:nvSpPr>
            <p:spPr bwMode="auto">
              <a:xfrm>
                <a:off x="4697413" y="641350"/>
                <a:ext cx="227013" cy="12700"/>
              </a:xfrm>
              <a:custGeom>
                <a:avLst/>
                <a:gdLst>
                  <a:gd name="T0" fmla="*/ 125 w 130"/>
                  <a:gd name="T1" fmla="*/ 0 h 7"/>
                  <a:gd name="T2" fmla="*/ 6 w 130"/>
                  <a:gd name="T3" fmla="*/ 0 h 7"/>
                  <a:gd name="T4" fmla="*/ 0 w 130"/>
                  <a:gd name="T5" fmla="*/ 5 h 7"/>
                  <a:gd name="T6" fmla="*/ 0 w 130"/>
                  <a:gd name="T7" fmla="*/ 7 h 7"/>
                  <a:gd name="T8" fmla="*/ 130 w 130"/>
                  <a:gd name="T9" fmla="*/ 7 h 7"/>
                  <a:gd name="T10" fmla="*/ 130 w 130"/>
                  <a:gd name="T11" fmla="*/ 5 h 7"/>
                  <a:gd name="T12" fmla="*/ 125 w 13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7">
                    <a:moveTo>
                      <a:pt x="125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0" y="7"/>
                      <a:pt x="130" y="7"/>
                      <a:pt x="130" y="7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2"/>
                      <a:pt x="128" y="0"/>
                      <a:pt x="125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4" name="Freeform 71"/>
              <p:cNvSpPr/>
              <p:nvPr/>
            </p:nvSpPr>
            <p:spPr bwMode="auto">
              <a:xfrm>
                <a:off x="4545013" y="211138"/>
                <a:ext cx="531813" cy="387350"/>
              </a:xfrm>
              <a:custGeom>
                <a:avLst/>
                <a:gdLst>
                  <a:gd name="T0" fmla="*/ 232 w 304"/>
                  <a:gd name="T1" fmla="*/ 173 h 221"/>
                  <a:gd name="T2" fmla="*/ 19 w 304"/>
                  <a:gd name="T3" fmla="*/ 173 h 221"/>
                  <a:gd name="T4" fmla="*/ 19 w 304"/>
                  <a:gd name="T5" fmla="*/ 18 h 221"/>
                  <a:gd name="T6" fmla="*/ 285 w 304"/>
                  <a:gd name="T7" fmla="*/ 18 h 221"/>
                  <a:gd name="T8" fmla="*/ 285 w 304"/>
                  <a:gd name="T9" fmla="*/ 45 h 221"/>
                  <a:gd name="T10" fmla="*/ 304 w 304"/>
                  <a:gd name="T11" fmla="*/ 45 h 221"/>
                  <a:gd name="T12" fmla="*/ 304 w 304"/>
                  <a:gd name="T13" fmla="*/ 8 h 221"/>
                  <a:gd name="T14" fmla="*/ 297 w 304"/>
                  <a:gd name="T15" fmla="*/ 0 h 221"/>
                  <a:gd name="T16" fmla="*/ 8 w 304"/>
                  <a:gd name="T17" fmla="*/ 0 h 221"/>
                  <a:gd name="T18" fmla="*/ 0 w 304"/>
                  <a:gd name="T19" fmla="*/ 8 h 221"/>
                  <a:gd name="T20" fmla="*/ 0 w 304"/>
                  <a:gd name="T21" fmla="*/ 213 h 221"/>
                  <a:gd name="T22" fmla="*/ 8 w 304"/>
                  <a:gd name="T23" fmla="*/ 221 h 221"/>
                  <a:gd name="T24" fmla="*/ 232 w 304"/>
                  <a:gd name="T25" fmla="*/ 221 h 221"/>
                  <a:gd name="T26" fmla="*/ 232 w 304"/>
                  <a:gd name="T27" fmla="*/ 173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4" h="221">
                    <a:moveTo>
                      <a:pt x="232" y="173"/>
                    </a:moveTo>
                    <a:cubicBezTo>
                      <a:pt x="19" y="173"/>
                      <a:pt x="19" y="173"/>
                      <a:pt x="19" y="17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85" y="18"/>
                      <a:pt x="285" y="18"/>
                      <a:pt x="285" y="18"/>
                    </a:cubicBezTo>
                    <a:cubicBezTo>
                      <a:pt x="285" y="45"/>
                      <a:pt x="285" y="45"/>
                      <a:pt x="285" y="45"/>
                    </a:cubicBezTo>
                    <a:cubicBezTo>
                      <a:pt x="304" y="45"/>
                      <a:pt x="304" y="45"/>
                      <a:pt x="304" y="45"/>
                    </a:cubicBezTo>
                    <a:cubicBezTo>
                      <a:pt x="304" y="8"/>
                      <a:pt x="304" y="8"/>
                      <a:pt x="304" y="8"/>
                    </a:cubicBezTo>
                    <a:cubicBezTo>
                      <a:pt x="304" y="3"/>
                      <a:pt x="301" y="0"/>
                      <a:pt x="29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7"/>
                      <a:pt x="4" y="221"/>
                      <a:pt x="8" y="221"/>
                    </a:cubicBezTo>
                    <a:cubicBezTo>
                      <a:pt x="232" y="221"/>
                      <a:pt x="232" y="221"/>
                      <a:pt x="232" y="221"/>
                    </a:cubicBezTo>
                    <a:lnTo>
                      <a:pt x="232" y="173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5" name="Freeform 72"/>
              <p:cNvSpPr>
                <a:spLocks noEditPoints="1"/>
              </p:cNvSpPr>
              <p:nvPr/>
            </p:nvSpPr>
            <p:spPr bwMode="auto">
              <a:xfrm>
                <a:off x="4967288" y="306388"/>
                <a:ext cx="176213" cy="347663"/>
              </a:xfrm>
              <a:custGeom>
                <a:avLst/>
                <a:gdLst>
                  <a:gd name="T0" fmla="*/ 86 w 101"/>
                  <a:gd name="T1" fmla="*/ 0 h 199"/>
                  <a:gd name="T2" fmla="*/ 16 w 101"/>
                  <a:gd name="T3" fmla="*/ 0 h 199"/>
                  <a:gd name="T4" fmla="*/ 0 w 101"/>
                  <a:gd name="T5" fmla="*/ 15 h 199"/>
                  <a:gd name="T6" fmla="*/ 0 w 101"/>
                  <a:gd name="T7" fmla="*/ 184 h 199"/>
                  <a:gd name="T8" fmla="*/ 16 w 101"/>
                  <a:gd name="T9" fmla="*/ 199 h 199"/>
                  <a:gd name="T10" fmla="*/ 86 w 101"/>
                  <a:gd name="T11" fmla="*/ 199 h 199"/>
                  <a:gd name="T12" fmla="*/ 101 w 101"/>
                  <a:gd name="T13" fmla="*/ 184 h 199"/>
                  <a:gd name="T14" fmla="*/ 101 w 101"/>
                  <a:gd name="T15" fmla="*/ 15 h 199"/>
                  <a:gd name="T16" fmla="*/ 86 w 101"/>
                  <a:gd name="T17" fmla="*/ 0 h 199"/>
                  <a:gd name="T18" fmla="*/ 38 w 101"/>
                  <a:gd name="T19" fmla="*/ 11 h 199"/>
                  <a:gd name="T20" fmla="*/ 64 w 101"/>
                  <a:gd name="T21" fmla="*/ 11 h 199"/>
                  <a:gd name="T22" fmla="*/ 65 w 101"/>
                  <a:gd name="T23" fmla="*/ 13 h 199"/>
                  <a:gd name="T24" fmla="*/ 64 w 101"/>
                  <a:gd name="T25" fmla="*/ 15 h 199"/>
                  <a:gd name="T26" fmla="*/ 38 w 101"/>
                  <a:gd name="T27" fmla="*/ 15 h 199"/>
                  <a:gd name="T28" fmla="*/ 36 w 101"/>
                  <a:gd name="T29" fmla="*/ 13 h 199"/>
                  <a:gd name="T30" fmla="*/ 38 w 101"/>
                  <a:gd name="T31" fmla="*/ 11 h 199"/>
                  <a:gd name="T32" fmla="*/ 51 w 101"/>
                  <a:gd name="T33" fmla="*/ 188 h 199"/>
                  <a:gd name="T34" fmla="*/ 42 w 101"/>
                  <a:gd name="T35" fmla="*/ 179 h 199"/>
                  <a:gd name="T36" fmla="*/ 51 w 101"/>
                  <a:gd name="T37" fmla="*/ 170 h 199"/>
                  <a:gd name="T38" fmla="*/ 60 w 101"/>
                  <a:gd name="T39" fmla="*/ 179 h 199"/>
                  <a:gd name="T40" fmla="*/ 51 w 101"/>
                  <a:gd name="T41" fmla="*/ 188 h 199"/>
                  <a:gd name="T42" fmla="*/ 95 w 101"/>
                  <a:gd name="T43" fmla="*/ 160 h 199"/>
                  <a:gd name="T44" fmla="*/ 7 w 101"/>
                  <a:gd name="T45" fmla="*/ 160 h 199"/>
                  <a:gd name="T46" fmla="*/ 7 w 101"/>
                  <a:gd name="T47" fmla="*/ 30 h 199"/>
                  <a:gd name="T48" fmla="*/ 95 w 101"/>
                  <a:gd name="T49" fmla="*/ 30 h 199"/>
                  <a:gd name="T50" fmla="*/ 95 w 101"/>
                  <a:gd name="T51" fmla="*/ 16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" h="199">
                    <a:moveTo>
                      <a:pt x="8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92"/>
                      <a:pt x="7" y="199"/>
                      <a:pt x="16" y="199"/>
                    </a:cubicBezTo>
                    <a:cubicBezTo>
                      <a:pt x="86" y="199"/>
                      <a:pt x="86" y="199"/>
                      <a:pt x="86" y="199"/>
                    </a:cubicBezTo>
                    <a:cubicBezTo>
                      <a:pt x="95" y="199"/>
                      <a:pt x="101" y="192"/>
                      <a:pt x="101" y="184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7"/>
                      <a:pt x="95" y="0"/>
                      <a:pt x="86" y="0"/>
                    </a:cubicBezTo>
                    <a:close/>
                    <a:moveTo>
                      <a:pt x="38" y="11"/>
                    </a:move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1"/>
                      <a:pt x="65" y="12"/>
                      <a:pt x="65" y="13"/>
                    </a:cubicBezTo>
                    <a:cubicBezTo>
                      <a:pt x="65" y="14"/>
                      <a:pt x="65" y="15"/>
                      <a:pt x="64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6" y="14"/>
                      <a:pt x="36" y="13"/>
                    </a:cubicBezTo>
                    <a:cubicBezTo>
                      <a:pt x="36" y="12"/>
                      <a:pt x="37" y="11"/>
                      <a:pt x="38" y="11"/>
                    </a:cubicBezTo>
                    <a:close/>
                    <a:moveTo>
                      <a:pt x="51" y="188"/>
                    </a:moveTo>
                    <a:cubicBezTo>
                      <a:pt x="46" y="188"/>
                      <a:pt x="42" y="184"/>
                      <a:pt x="42" y="179"/>
                    </a:cubicBezTo>
                    <a:cubicBezTo>
                      <a:pt x="42" y="174"/>
                      <a:pt x="46" y="170"/>
                      <a:pt x="51" y="170"/>
                    </a:cubicBezTo>
                    <a:cubicBezTo>
                      <a:pt x="56" y="170"/>
                      <a:pt x="60" y="174"/>
                      <a:pt x="60" y="179"/>
                    </a:cubicBezTo>
                    <a:cubicBezTo>
                      <a:pt x="60" y="184"/>
                      <a:pt x="56" y="188"/>
                      <a:pt x="51" y="188"/>
                    </a:cubicBezTo>
                    <a:close/>
                    <a:moveTo>
                      <a:pt x="95" y="160"/>
                    </a:moveTo>
                    <a:cubicBezTo>
                      <a:pt x="7" y="160"/>
                      <a:pt x="7" y="160"/>
                      <a:pt x="7" y="16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5" y="30"/>
                      <a:pt x="95" y="30"/>
                      <a:pt x="95" y="30"/>
                    </a:cubicBezTo>
                    <a:lnTo>
                      <a:pt x="95" y="16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52" name="Freeform 73"/>
            <p:cNvSpPr/>
            <p:nvPr/>
          </p:nvSpPr>
          <p:spPr bwMode="auto">
            <a:xfrm>
              <a:off x="3452813" y="6084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74"/>
            <p:cNvSpPr/>
            <p:nvPr/>
          </p:nvSpPr>
          <p:spPr bwMode="auto">
            <a:xfrm>
              <a:off x="3429000" y="6102350"/>
              <a:ext cx="4763" cy="7938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0 h 4"/>
                <a:gd name="T4" fmla="*/ 0 w 2"/>
                <a:gd name="T5" fmla="*/ 2 h 4"/>
                <a:gd name="T6" fmla="*/ 0 w 2"/>
                <a:gd name="T7" fmla="*/ 2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2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75"/>
            <p:cNvSpPr/>
            <p:nvPr/>
          </p:nvSpPr>
          <p:spPr bwMode="auto">
            <a:xfrm>
              <a:off x="3436938" y="6092825"/>
              <a:ext cx="9525" cy="19050"/>
            </a:xfrm>
            <a:custGeom>
              <a:avLst/>
              <a:gdLst>
                <a:gd name="T0" fmla="*/ 4 w 6"/>
                <a:gd name="T1" fmla="*/ 8 h 11"/>
                <a:gd name="T2" fmla="*/ 4 w 6"/>
                <a:gd name="T3" fmla="*/ 11 h 11"/>
                <a:gd name="T4" fmla="*/ 6 w 6"/>
                <a:gd name="T5" fmla="*/ 7 h 11"/>
                <a:gd name="T6" fmla="*/ 4 w 6"/>
                <a:gd name="T7" fmla="*/ 7 h 11"/>
                <a:gd name="T8" fmla="*/ 4 w 6"/>
                <a:gd name="T9" fmla="*/ 0 h 11"/>
                <a:gd name="T10" fmla="*/ 0 w 6"/>
                <a:gd name="T11" fmla="*/ 4 h 11"/>
                <a:gd name="T12" fmla="*/ 1 w 6"/>
                <a:gd name="T13" fmla="*/ 4 h 11"/>
                <a:gd name="T14" fmla="*/ 4 w 6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4" y="8"/>
                  </a:moveTo>
                  <a:cubicBezTo>
                    <a:pt x="5" y="10"/>
                    <a:pt x="3" y="10"/>
                    <a:pt x="4" y="11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6"/>
                    <a:pt x="4" y="7"/>
                    <a:pt x="4" y="7"/>
                  </a:cubicBezTo>
                  <a:cubicBezTo>
                    <a:pt x="2" y="5"/>
                    <a:pt x="3" y="2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6"/>
                    <a:pt x="3" y="7"/>
                    <a:pt x="4" y="8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76"/>
            <p:cNvSpPr/>
            <p:nvPr/>
          </p:nvSpPr>
          <p:spPr bwMode="auto">
            <a:xfrm>
              <a:off x="3714750" y="6086475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Freeform 77"/>
            <p:cNvSpPr>
              <a:spLocks noEditPoints="1"/>
            </p:cNvSpPr>
            <p:nvPr/>
          </p:nvSpPr>
          <p:spPr bwMode="auto">
            <a:xfrm>
              <a:off x="3354388" y="6011863"/>
              <a:ext cx="458788" cy="292100"/>
            </a:xfrm>
            <a:custGeom>
              <a:avLst/>
              <a:gdLst>
                <a:gd name="T0" fmla="*/ 0 w 262"/>
                <a:gd name="T1" fmla="*/ 132 h 167"/>
                <a:gd name="T2" fmla="*/ 19 w 262"/>
                <a:gd name="T3" fmla="*/ 167 h 167"/>
                <a:gd name="T4" fmla="*/ 15 w 262"/>
                <a:gd name="T5" fmla="*/ 115 h 167"/>
                <a:gd name="T6" fmla="*/ 13 w 262"/>
                <a:gd name="T7" fmla="*/ 110 h 167"/>
                <a:gd name="T8" fmla="*/ 40 w 262"/>
                <a:gd name="T9" fmla="*/ 56 h 167"/>
                <a:gd name="T10" fmla="*/ 45 w 262"/>
                <a:gd name="T11" fmla="*/ 52 h 167"/>
                <a:gd name="T12" fmla="*/ 45 w 262"/>
                <a:gd name="T13" fmla="*/ 49 h 167"/>
                <a:gd name="T14" fmla="*/ 51 w 262"/>
                <a:gd name="T15" fmla="*/ 46 h 167"/>
                <a:gd name="T16" fmla="*/ 53 w 262"/>
                <a:gd name="T17" fmla="*/ 44 h 167"/>
                <a:gd name="T18" fmla="*/ 51 w 262"/>
                <a:gd name="T19" fmla="*/ 44 h 167"/>
                <a:gd name="T20" fmla="*/ 52 w 262"/>
                <a:gd name="T21" fmla="*/ 41 h 167"/>
                <a:gd name="T22" fmla="*/ 56 w 262"/>
                <a:gd name="T23" fmla="*/ 42 h 167"/>
                <a:gd name="T24" fmla="*/ 75 w 262"/>
                <a:gd name="T25" fmla="*/ 25 h 167"/>
                <a:gd name="T26" fmla="*/ 71 w 262"/>
                <a:gd name="T27" fmla="*/ 29 h 167"/>
                <a:gd name="T28" fmla="*/ 131 w 262"/>
                <a:gd name="T29" fmla="*/ 14 h 167"/>
                <a:gd name="T30" fmla="*/ 194 w 262"/>
                <a:gd name="T31" fmla="*/ 33 h 167"/>
                <a:gd name="T32" fmla="*/ 202 w 262"/>
                <a:gd name="T33" fmla="*/ 39 h 167"/>
                <a:gd name="T34" fmla="*/ 207 w 262"/>
                <a:gd name="T35" fmla="*/ 41 h 167"/>
                <a:gd name="T36" fmla="*/ 209 w 262"/>
                <a:gd name="T37" fmla="*/ 44 h 167"/>
                <a:gd name="T38" fmla="*/ 212 w 262"/>
                <a:gd name="T39" fmla="*/ 45 h 167"/>
                <a:gd name="T40" fmla="*/ 237 w 262"/>
                <a:gd name="T41" fmla="*/ 76 h 167"/>
                <a:gd name="T42" fmla="*/ 238 w 262"/>
                <a:gd name="T43" fmla="*/ 79 h 167"/>
                <a:gd name="T44" fmla="*/ 241 w 262"/>
                <a:gd name="T45" fmla="*/ 90 h 167"/>
                <a:gd name="T46" fmla="*/ 242 w 262"/>
                <a:gd name="T47" fmla="*/ 95 h 167"/>
                <a:gd name="T48" fmla="*/ 244 w 262"/>
                <a:gd name="T49" fmla="*/ 93 h 167"/>
                <a:gd name="T50" fmla="*/ 245 w 262"/>
                <a:gd name="T51" fmla="*/ 98 h 167"/>
                <a:gd name="T52" fmla="*/ 243 w 262"/>
                <a:gd name="T53" fmla="*/ 97 h 167"/>
                <a:gd name="T54" fmla="*/ 243 w 262"/>
                <a:gd name="T55" fmla="*/ 98 h 167"/>
                <a:gd name="T56" fmla="*/ 245 w 262"/>
                <a:gd name="T57" fmla="*/ 107 h 167"/>
                <a:gd name="T58" fmla="*/ 248 w 262"/>
                <a:gd name="T59" fmla="*/ 132 h 167"/>
                <a:gd name="T60" fmla="*/ 246 w 262"/>
                <a:gd name="T61" fmla="*/ 154 h 167"/>
                <a:gd name="T62" fmla="*/ 246 w 262"/>
                <a:gd name="T63" fmla="*/ 164 h 167"/>
                <a:gd name="T64" fmla="*/ 244 w 262"/>
                <a:gd name="T65" fmla="*/ 160 h 167"/>
                <a:gd name="T66" fmla="*/ 257 w 262"/>
                <a:gd name="T67" fmla="*/ 167 h 167"/>
                <a:gd name="T68" fmla="*/ 131 w 262"/>
                <a:gd name="T69" fmla="*/ 0 h 167"/>
                <a:gd name="T70" fmla="*/ 242 w 262"/>
                <a:gd name="T71" fmla="*/ 8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2" h="167">
                  <a:moveTo>
                    <a:pt x="131" y="0"/>
                  </a:moveTo>
                  <a:cubicBezTo>
                    <a:pt x="58" y="0"/>
                    <a:pt x="0" y="59"/>
                    <a:pt x="0" y="132"/>
                  </a:cubicBezTo>
                  <a:cubicBezTo>
                    <a:pt x="0" y="144"/>
                    <a:pt x="2" y="156"/>
                    <a:pt x="5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6" y="156"/>
                    <a:pt x="14" y="144"/>
                    <a:pt x="14" y="132"/>
                  </a:cubicBezTo>
                  <a:cubicBezTo>
                    <a:pt x="14" y="126"/>
                    <a:pt x="14" y="120"/>
                    <a:pt x="15" y="115"/>
                  </a:cubicBezTo>
                  <a:cubicBezTo>
                    <a:pt x="15" y="113"/>
                    <a:pt x="14" y="112"/>
                    <a:pt x="14" y="111"/>
                  </a:cubicBezTo>
                  <a:cubicBezTo>
                    <a:pt x="13" y="111"/>
                    <a:pt x="13" y="110"/>
                    <a:pt x="13" y="110"/>
                  </a:cubicBezTo>
                  <a:cubicBezTo>
                    <a:pt x="17" y="89"/>
                    <a:pt x="26" y="71"/>
                    <a:pt x="38" y="55"/>
                  </a:cubicBezTo>
                  <a:cubicBezTo>
                    <a:pt x="39" y="55"/>
                    <a:pt x="39" y="56"/>
                    <a:pt x="40" y="56"/>
                  </a:cubicBezTo>
                  <a:cubicBezTo>
                    <a:pt x="41" y="56"/>
                    <a:pt x="41" y="54"/>
                    <a:pt x="43" y="54"/>
                  </a:cubicBezTo>
                  <a:cubicBezTo>
                    <a:pt x="44" y="53"/>
                    <a:pt x="44" y="53"/>
                    <a:pt x="45" y="52"/>
                  </a:cubicBezTo>
                  <a:cubicBezTo>
                    <a:pt x="45" y="52"/>
                    <a:pt x="45" y="51"/>
                    <a:pt x="44" y="51"/>
                  </a:cubicBezTo>
                  <a:cubicBezTo>
                    <a:pt x="44" y="50"/>
                    <a:pt x="45" y="50"/>
                    <a:pt x="45" y="49"/>
                  </a:cubicBezTo>
                  <a:cubicBezTo>
                    <a:pt x="46" y="48"/>
                    <a:pt x="46" y="49"/>
                    <a:pt x="47" y="50"/>
                  </a:cubicBezTo>
                  <a:cubicBezTo>
                    <a:pt x="48" y="48"/>
                    <a:pt x="50" y="47"/>
                    <a:pt x="51" y="46"/>
                  </a:cubicBezTo>
                  <a:cubicBezTo>
                    <a:pt x="52" y="45"/>
                    <a:pt x="52" y="45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2" y="44"/>
                    <a:pt x="51" y="44"/>
                  </a:cubicBezTo>
                  <a:cubicBezTo>
                    <a:pt x="51" y="43"/>
                    <a:pt x="51" y="43"/>
                    <a:pt x="50" y="43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2"/>
                    <a:pt x="54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5" y="41"/>
                    <a:pt x="54" y="40"/>
                    <a:pt x="53" y="40"/>
                  </a:cubicBezTo>
                  <a:cubicBezTo>
                    <a:pt x="60" y="34"/>
                    <a:pt x="67" y="30"/>
                    <a:pt x="75" y="25"/>
                  </a:cubicBezTo>
                  <a:cubicBezTo>
                    <a:pt x="75" y="26"/>
                    <a:pt x="76" y="26"/>
                    <a:pt x="76" y="26"/>
                  </a:cubicBezTo>
                  <a:cubicBezTo>
                    <a:pt x="76" y="29"/>
                    <a:pt x="73" y="28"/>
                    <a:pt x="71" y="29"/>
                  </a:cubicBezTo>
                  <a:cubicBezTo>
                    <a:pt x="71" y="29"/>
                    <a:pt x="72" y="30"/>
                    <a:pt x="72" y="31"/>
                  </a:cubicBezTo>
                  <a:cubicBezTo>
                    <a:pt x="89" y="20"/>
                    <a:pt x="109" y="14"/>
                    <a:pt x="131" y="14"/>
                  </a:cubicBezTo>
                  <a:cubicBezTo>
                    <a:pt x="153" y="14"/>
                    <a:pt x="173" y="21"/>
                    <a:pt x="191" y="31"/>
                  </a:cubicBezTo>
                  <a:cubicBezTo>
                    <a:pt x="192" y="31"/>
                    <a:pt x="194" y="32"/>
                    <a:pt x="194" y="33"/>
                  </a:cubicBezTo>
                  <a:cubicBezTo>
                    <a:pt x="194" y="33"/>
                    <a:pt x="194" y="33"/>
                    <a:pt x="194" y="33"/>
                  </a:cubicBezTo>
                  <a:cubicBezTo>
                    <a:pt x="197" y="35"/>
                    <a:pt x="199" y="37"/>
                    <a:pt x="202" y="39"/>
                  </a:cubicBezTo>
                  <a:cubicBezTo>
                    <a:pt x="203" y="39"/>
                    <a:pt x="204" y="38"/>
                    <a:pt x="205" y="38"/>
                  </a:cubicBezTo>
                  <a:cubicBezTo>
                    <a:pt x="206" y="39"/>
                    <a:pt x="207" y="40"/>
                    <a:pt x="207" y="41"/>
                  </a:cubicBezTo>
                  <a:cubicBezTo>
                    <a:pt x="207" y="42"/>
                    <a:pt x="207" y="42"/>
                    <a:pt x="207" y="43"/>
                  </a:cubicBezTo>
                  <a:cubicBezTo>
                    <a:pt x="208" y="43"/>
                    <a:pt x="208" y="44"/>
                    <a:pt x="209" y="44"/>
                  </a:cubicBezTo>
                  <a:cubicBezTo>
                    <a:pt x="209" y="45"/>
                    <a:pt x="210" y="45"/>
                    <a:pt x="210" y="45"/>
                  </a:cubicBezTo>
                  <a:cubicBezTo>
                    <a:pt x="211" y="45"/>
                    <a:pt x="211" y="45"/>
                    <a:pt x="212" y="45"/>
                  </a:cubicBezTo>
                  <a:cubicBezTo>
                    <a:pt x="213" y="45"/>
                    <a:pt x="214" y="46"/>
                    <a:pt x="215" y="46"/>
                  </a:cubicBezTo>
                  <a:cubicBezTo>
                    <a:pt x="224" y="55"/>
                    <a:pt x="231" y="65"/>
                    <a:pt x="237" y="76"/>
                  </a:cubicBezTo>
                  <a:cubicBezTo>
                    <a:pt x="236" y="77"/>
                    <a:pt x="236" y="77"/>
                    <a:pt x="235" y="78"/>
                  </a:cubicBezTo>
                  <a:cubicBezTo>
                    <a:pt x="236" y="80"/>
                    <a:pt x="237" y="79"/>
                    <a:pt x="238" y="79"/>
                  </a:cubicBezTo>
                  <a:cubicBezTo>
                    <a:pt x="239" y="80"/>
                    <a:pt x="240" y="82"/>
                    <a:pt x="240" y="83"/>
                  </a:cubicBezTo>
                  <a:cubicBezTo>
                    <a:pt x="240" y="85"/>
                    <a:pt x="241" y="88"/>
                    <a:pt x="241" y="90"/>
                  </a:cubicBezTo>
                  <a:cubicBezTo>
                    <a:pt x="241" y="91"/>
                    <a:pt x="241" y="91"/>
                    <a:pt x="240" y="91"/>
                  </a:cubicBezTo>
                  <a:cubicBezTo>
                    <a:pt x="241" y="92"/>
                    <a:pt x="242" y="94"/>
                    <a:pt x="242" y="95"/>
                  </a:cubicBezTo>
                  <a:cubicBezTo>
                    <a:pt x="242" y="94"/>
                    <a:pt x="242" y="93"/>
                    <a:pt x="242" y="92"/>
                  </a:cubicBezTo>
                  <a:cubicBezTo>
                    <a:pt x="243" y="92"/>
                    <a:pt x="244" y="93"/>
                    <a:pt x="244" y="93"/>
                  </a:cubicBezTo>
                  <a:cubicBezTo>
                    <a:pt x="245" y="94"/>
                    <a:pt x="245" y="96"/>
                    <a:pt x="246" y="97"/>
                  </a:cubicBezTo>
                  <a:cubicBezTo>
                    <a:pt x="246" y="98"/>
                    <a:pt x="246" y="98"/>
                    <a:pt x="245" y="98"/>
                  </a:cubicBezTo>
                  <a:cubicBezTo>
                    <a:pt x="244" y="98"/>
                    <a:pt x="245" y="97"/>
                    <a:pt x="244" y="97"/>
                  </a:cubicBezTo>
                  <a:cubicBezTo>
                    <a:pt x="243" y="96"/>
                    <a:pt x="243" y="97"/>
                    <a:pt x="243" y="97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5" y="98"/>
                  </a:cubicBezTo>
                  <a:cubicBezTo>
                    <a:pt x="245" y="101"/>
                    <a:pt x="245" y="104"/>
                    <a:pt x="245" y="107"/>
                  </a:cubicBezTo>
                  <a:cubicBezTo>
                    <a:pt x="245" y="107"/>
                    <a:pt x="245" y="107"/>
                    <a:pt x="245" y="107"/>
                  </a:cubicBezTo>
                  <a:cubicBezTo>
                    <a:pt x="247" y="115"/>
                    <a:pt x="248" y="123"/>
                    <a:pt x="248" y="132"/>
                  </a:cubicBezTo>
                  <a:cubicBezTo>
                    <a:pt x="248" y="139"/>
                    <a:pt x="247" y="147"/>
                    <a:pt x="246" y="154"/>
                  </a:cubicBezTo>
                  <a:cubicBezTo>
                    <a:pt x="246" y="154"/>
                    <a:pt x="246" y="154"/>
                    <a:pt x="246" y="154"/>
                  </a:cubicBezTo>
                  <a:cubicBezTo>
                    <a:pt x="247" y="154"/>
                    <a:pt x="248" y="155"/>
                    <a:pt x="248" y="155"/>
                  </a:cubicBezTo>
                  <a:cubicBezTo>
                    <a:pt x="248" y="158"/>
                    <a:pt x="247" y="161"/>
                    <a:pt x="246" y="164"/>
                  </a:cubicBezTo>
                  <a:cubicBezTo>
                    <a:pt x="246" y="163"/>
                    <a:pt x="246" y="162"/>
                    <a:pt x="246" y="161"/>
                  </a:cubicBezTo>
                  <a:cubicBezTo>
                    <a:pt x="246" y="160"/>
                    <a:pt x="245" y="160"/>
                    <a:pt x="244" y="160"/>
                  </a:cubicBezTo>
                  <a:cubicBezTo>
                    <a:pt x="244" y="162"/>
                    <a:pt x="243" y="165"/>
                    <a:pt x="242" y="167"/>
                  </a:cubicBezTo>
                  <a:cubicBezTo>
                    <a:pt x="257" y="167"/>
                    <a:pt x="257" y="167"/>
                    <a:pt x="257" y="167"/>
                  </a:cubicBezTo>
                  <a:cubicBezTo>
                    <a:pt x="260" y="156"/>
                    <a:pt x="262" y="144"/>
                    <a:pt x="262" y="132"/>
                  </a:cubicBezTo>
                  <a:cubicBezTo>
                    <a:pt x="262" y="59"/>
                    <a:pt x="203" y="0"/>
                    <a:pt x="131" y="0"/>
                  </a:cubicBezTo>
                  <a:close/>
                  <a:moveTo>
                    <a:pt x="244" y="91"/>
                  </a:moveTo>
                  <a:cubicBezTo>
                    <a:pt x="242" y="91"/>
                    <a:pt x="242" y="89"/>
                    <a:pt x="242" y="87"/>
                  </a:cubicBezTo>
                  <a:cubicBezTo>
                    <a:pt x="243" y="88"/>
                    <a:pt x="243" y="90"/>
                    <a:pt x="244" y="9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Freeform 78"/>
            <p:cNvSpPr/>
            <p:nvPr/>
          </p:nvSpPr>
          <p:spPr bwMode="auto">
            <a:xfrm>
              <a:off x="3467100" y="6069013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0 w 4"/>
                <a:gd name="T5" fmla="*/ 2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2" y="0"/>
                    <a:pt x="2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Freeform 79"/>
            <p:cNvSpPr/>
            <p:nvPr/>
          </p:nvSpPr>
          <p:spPr bwMode="auto">
            <a:xfrm>
              <a:off x="3475038" y="606583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80"/>
            <p:cNvSpPr>
              <a:spLocks noEditPoints="1"/>
            </p:cNvSpPr>
            <p:nvPr/>
          </p:nvSpPr>
          <p:spPr bwMode="auto">
            <a:xfrm>
              <a:off x="3376613" y="6088063"/>
              <a:ext cx="134938" cy="215900"/>
            </a:xfrm>
            <a:custGeom>
              <a:avLst/>
              <a:gdLst>
                <a:gd name="T0" fmla="*/ 40 w 77"/>
                <a:gd name="T1" fmla="*/ 9 h 123"/>
                <a:gd name="T2" fmla="*/ 35 w 77"/>
                <a:gd name="T3" fmla="*/ 6 h 123"/>
                <a:gd name="T4" fmla="*/ 31 w 77"/>
                <a:gd name="T5" fmla="*/ 7 h 123"/>
                <a:gd name="T6" fmla="*/ 30 w 77"/>
                <a:gd name="T7" fmla="*/ 10 h 123"/>
                <a:gd name="T8" fmla="*/ 25 w 77"/>
                <a:gd name="T9" fmla="*/ 11 h 123"/>
                <a:gd name="T10" fmla="*/ 2 w 77"/>
                <a:gd name="T11" fmla="*/ 71 h 123"/>
                <a:gd name="T12" fmla="*/ 6 w 77"/>
                <a:gd name="T13" fmla="*/ 80 h 123"/>
                <a:gd name="T14" fmla="*/ 7 w 77"/>
                <a:gd name="T15" fmla="*/ 75 h 123"/>
                <a:gd name="T16" fmla="*/ 11 w 77"/>
                <a:gd name="T17" fmla="*/ 81 h 123"/>
                <a:gd name="T18" fmla="*/ 24 w 77"/>
                <a:gd name="T19" fmla="*/ 94 h 123"/>
                <a:gd name="T20" fmla="*/ 29 w 77"/>
                <a:gd name="T21" fmla="*/ 98 h 123"/>
                <a:gd name="T22" fmla="*/ 36 w 77"/>
                <a:gd name="T23" fmla="*/ 104 h 123"/>
                <a:gd name="T24" fmla="*/ 34 w 77"/>
                <a:gd name="T25" fmla="*/ 117 h 123"/>
                <a:gd name="T26" fmla="*/ 35 w 77"/>
                <a:gd name="T27" fmla="*/ 123 h 123"/>
                <a:gd name="T28" fmla="*/ 77 w 77"/>
                <a:gd name="T29" fmla="*/ 119 h 123"/>
                <a:gd name="T30" fmla="*/ 71 w 77"/>
                <a:gd name="T31" fmla="*/ 112 h 123"/>
                <a:gd name="T32" fmla="*/ 62 w 77"/>
                <a:gd name="T33" fmla="*/ 109 h 123"/>
                <a:gd name="T34" fmla="*/ 49 w 77"/>
                <a:gd name="T35" fmla="*/ 96 h 123"/>
                <a:gd name="T36" fmla="*/ 44 w 77"/>
                <a:gd name="T37" fmla="*/ 95 h 123"/>
                <a:gd name="T38" fmla="*/ 36 w 77"/>
                <a:gd name="T39" fmla="*/ 98 h 123"/>
                <a:gd name="T40" fmla="*/ 32 w 77"/>
                <a:gd name="T41" fmla="*/ 90 h 123"/>
                <a:gd name="T42" fmla="*/ 24 w 77"/>
                <a:gd name="T43" fmla="*/ 82 h 123"/>
                <a:gd name="T44" fmla="*/ 23 w 77"/>
                <a:gd name="T45" fmla="*/ 73 h 123"/>
                <a:gd name="T46" fmla="*/ 33 w 77"/>
                <a:gd name="T47" fmla="*/ 74 h 123"/>
                <a:gd name="T48" fmla="*/ 35 w 77"/>
                <a:gd name="T49" fmla="*/ 71 h 123"/>
                <a:gd name="T50" fmla="*/ 42 w 77"/>
                <a:gd name="T51" fmla="*/ 62 h 123"/>
                <a:gd name="T52" fmla="*/ 46 w 77"/>
                <a:gd name="T53" fmla="*/ 53 h 123"/>
                <a:gd name="T54" fmla="*/ 55 w 77"/>
                <a:gd name="T55" fmla="*/ 49 h 123"/>
                <a:gd name="T56" fmla="*/ 54 w 77"/>
                <a:gd name="T57" fmla="*/ 42 h 123"/>
                <a:gd name="T58" fmla="*/ 60 w 77"/>
                <a:gd name="T59" fmla="*/ 47 h 123"/>
                <a:gd name="T60" fmla="*/ 63 w 77"/>
                <a:gd name="T61" fmla="*/ 46 h 123"/>
                <a:gd name="T62" fmla="*/ 58 w 77"/>
                <a:gd name="T63" fmla="*/ 37 h 123"/>
                <a:gd name="T64" fmla="*/ 54 w 77"/>
                <a:gd name="T65" fmla="*/ 26 h 123"/>
                <a:gd name="T66" fmla="*/ 50 w 77"/>
                <a:gd name="T67" fmla="*/ 23 h 123"/>
                <a:gd name="T68" fmla="*/ 43 w 77"/>
                <a:gd name="T69" fmla="*/ 22 h 123"/>
                <a:gd name="T70" fmla="*/ 42 w 77"/>
                <a:gd name="T71" fmla="*/ 33 h 123"/>
                <a:gd name="T72" fmla="*/ 36 w 77"/>
                <a:gd name="T73" fmla="*/ 34 h 123"/>
                <a:gd name="T74" fmla="*/ 29 w 77"/>
                <a:gd name="T75" fmla="*/ 27 h 123"/>
                <a:gd name="T76" fmla="*/ 37 w 77"/>
                <a:gd name="T77" fmla="*/ 18 h 123"/>
                <a:gd name="T78" fmla="*/ 43 w 77"/>
                <a:gd name="T79" fmla="*/ 10 h 123"/>
                <a:gd name="T80" fmla="*/ 48 w 77"/>
                <a:gd name="T81" fmla="*/ 9 h 123"/>
                <a:gd name="T82" fmla="*/ 48 w 77"/>
                <a:gd name="T83" fmla="*/ 19 h 123"/>
                <a:gd name="T84" fmla="*/ 54 w 77"/>
                <a:gd name="T85" fmla="*/ 16 h 123"/>
                <a:gd name="T86" fmla="*/ 59 w 77"/>
                <a:gd name="T87" fmla="*/ 13 h 123"/>
                <a:gd name="T88" fmla="*/ 55 w 77"/>
                <a:gd name="T89" fmla="*/ 9 h 123"/>
                <a:gd name="T90" fmla="*/ 49 w 77"/>
                <a:gd name="T91" fmla="*/ 3 h 123"/>
                <a:gd name="T92" fmla="*/ 40 w 77"/>
                <a:gd name="T93" fmla="*/ 0 h 123"/>
                <a:gd name="T94" fmla="*/ 58 w 77"/>
                <a:gd name="T95" fmla="*/ 37 h 123"/>
                <a:gd name="T96" fmla="*/ 5 w 77"/>
                <a:gd name="T97" fmla="*/ 71 h 123"/>
                <a:gd name="T98" fmla="*/ 5 w 77"/>
                <a:gd name="T99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123">
                  <a:moveTo>
                    <a:pt x="38" y="2"/>
                  </a:moveTo>
                  <a:cubicBezTo>
                    <a:pt x="37" y="4"/>
                    <a:pt x="36" y="7"/>
                    <a:pt x="38" y="9"/>
                  </a:cubicBezTo>
                  <a:cubicBezTo>
                    <a:pt x="38" y="9"/>
                    <a:pt x="40" y="8"/>
                    <a:pt x="40" y="9"/>
                  </a:cubicBezTo>
                  <a:cubicBezTo>
                    <a:pt x="39" y="11"/>
                    <a:pt x="38" y="12"/>
                    <a:pt x="38" y="13"/>
                  </a:cubicBezTo>
                  <a:cubicBezTo>
                    <a:pt x="37" y="12"/>
                    <a:pt x="39" y="12"/>
                    <a:pt x="38" y="10"/>
                  </a:cubicBezTo>
                  <a:cubicBezTo>
                    <a:pt x="37" y="9"/>
                    <a:pt x="35" y="8"/>
                    <a:pt x="35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33" y="5"/>
                    <a:pt x="33" y="4"/>
                    <a:pt x="32" y="5"/>
                  </a:cubicBezTo>
                  <a:cubicBezTo>
                    <a:pt x="32" y="6"/>
                    <a:pt x="31" y="6"/>
                    <a:pt x="31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9"/>
                    <a:pt x="32" y="12"/>
                    <a:pt x="31" y="12"/>
                  </a:cubicBezTo>
                  <a:cubicBezTo>
                    <a:pt x="31" y="12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10"/>
                    <a:pt x="28" y="12"/>
                    <a:pt x="27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13" y="27"/>
                    <a:pt x="4" y="45"/>
                    <a:pt x="0" y="66"/>
                  </a:cubicBezTo>
                  <a:cubicBezTo>
                    <a:pt x="0" y="66"/>
                    <a:pt x="0" y="67"/>
                    <a:pt x="1" y="67"/>
                  </a:cubicBezTo>
                  <a:cubicBezTo>
                    <a:pt x="1" y="68"/>
                    <a:pt x="2" y="69"/>
                    <a:pt x="2" y="71"/>
                  </a:cubicBezTo>
                  <a:cubicBezTo>
                    <a:pt x="2" y="72"/>
                    <a:pt x="3" y="73"/>
                    <a:pt x="3" y="74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5" y="76"/>
                    <a:pt x="5" y="78"/>
                    <a:pt x="6" y="80"/>
                  </a:cubicBezTo>
                  <a:cubicBezTo>
                    <a:pt x="7" y="79"/>
                    <a:pt x="7" y="81"/>
                    <a:pt x="8" y="80"/>
                  </a:cubicBezTo>
                  <a:cubicBezTo>
                    <a:pt x="8" y="78"/>
                    <a:pt x="7" y="79"/>
                    <a:pt x="7" y="76"/>
                  </a:cubicBezTo>
                  <a:cubicBezTo>
                    <a:pt x="7" y="76"/>
                    <a:pt x="7" y="76"/>
                    <a:pt x="7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8" y="77"/>
                    <a:pt x="8" y="77"/>
                  </a:cubicBezTo>
                  <a:cubicBezTo>
                    <a:pt x="9" y="78"/>
                    <a:pt x="10" y="80"/>
                    <a:pt x="11" y="81"/>
                  </a:cubicBezTo>
                  <a:cubicBezTo>
                    <a:pt x="11" y="84"/>
                    <a:pt x="12" y="86"/>
                    <a:pt x="13" y="88"/>
                  </a:cubicBezTo>
                  <a:cubicBezTo>
                    <a:pt x="16" y="89"/>
                    <a:pt x="18" y="91"/>
                    <a:pt x="22" y="90"/>
                  </a:cubicBezTo>
                  <a:cubicBezTo>
                    <a:pt x="23" y="92"/>
                    <a:pt x="23" y="93"/>
                    <a:pt x="24" y="94"/>
                  </a:cubicBezTo>
                  <a:cubicBezTo>
                    <a:pt x="25" y="93"/>
                    <a:pt x="26" y="94"/>
                    <a:pt x="27" y="94"/>
                  </a:cubicBezTo>
                  <a:cubicBezTo>
                    <a:pt x="27" y="95"/>
                    <a:pt x="28" y="96"/>
                    <a:pt x="29" y="97"/>
                  </a:cubicBezTo>
                  <a:cubicBezTo>
                    <a:pt x="29" y="97"/>
                    <a:pt x="29" y="97"/>
                    <a:pt x="29" y="98"/>
                  </a:cubicBezTo>
                  <a:cubicBezTo>
                    <a:pt x="31" y="98"/>
                    <a:pt x="32" y="101"/>
                    <a:pt x="34" y="101"/>
                  </a:cubicBezTo>
                  <a:cubicBezTo>
                    <a:pt x="34" y="101"/>
                    <a:pt x="34" y="99"/>
                    <a:pt x="35" y="99"/>
                  </a:cubicBezTo>
                  <a:cubicBezTo>
                    <a:pt x="35" y="101"/>
                    <a:pt x="36" y="102"/>
                    <a:pt x="36" y="104"/>
                  </a:cubicBezTo>
                  <a:cubicBezTo>
                    <a:pt x="36" y="105"/>
                    <a:pt x="35" y="104"/>
                    <a:pt x="35" y="105"/>
                  </a:cubicBezTo>
                  <a:cubicBezTo>
                    <a:pt x="35" y="108"/>
                    <a:pt x="34" y="108"/>
                    <a:pt x="34" y="110"/>
                  </a:cubicBezTo>
                  <a:cubicBezTo>
                    <a:pt x="33" y="113"/>
                    <a:pt x="35" y="115"/>
                    <a:pt x="34" y="117"/>
                  </a:cubicBezTo>
                  <a:cubicBezTo>
                    <a:pt x="34" y="118"/>
                    <a:pt x="36" y="118"/>
                    <a:pt x="36" y="119"/>
                  </a:cubicBezTo>
                  <a:cubicBezTo>
                    <a:pt x="36" y="119"/>
                    <a:pt x="35" y="119"/>
                    <a:pt x="34" y="119"/>
                  </a:cubicBezTo>
                  <a:cubicBezTo>
                    <a:pt x="34" y="121"/>
                    <a:pt x="35" y="122"/>
                    <a:pt x="35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23"/>
                    <a:pt x="76" y="122"/>
                    <a:pt x="77" y="122"/>
                  </a:cubicBezTo>
                  <a:cubicBezTo>
                    <a:pt x="77" y="120"/>
                    <a:pt x="77" y="120"/>
                    <a:pt x="77" y="119"/>
                  </a:cubicBezTo>
                  <a:cubicBezTo>
                    <a:pt x="77" y="117"/>
                    <a:pt x="77" y="116"/>
                    <a:pt x="76" y="115"/>
                  </a:cubicBezTo>
                  <a:cubicBezTo>
                    <a:pt x="76" y="114"/>
                    <a:pt x="75" y="115"/>
                    <a:pt x="74" y="115"/>
                  </a:cubicBezTo>
                  <a:cubicBezTo>
                    <a:pt x="74" y="114"/>
                    <a:pt x="72" y="113"/>
                    <a:pt x="71" y="112"/>
                  </a:cubicBezTo>
                  <a:cubicBezTo>
                    <a:pt x="70" y="112"/>
                    <a:pt x="69" y="112"/>
                    <a:pt x="68" y="112"/>
                  </a:cubicBezTo>
                  <a:cubicBezTo>
                    <a:pt x="67" y="111"/>
                    <a:pt x="65" y="112"/>
                    <a:pt x="64" y="110"/>
                  </a:cubicBezTo>
                  <a:cubicBezTo>
                    <a:pt x="63" y="110"/>
                    <a:pt x="62" y="110"/>
                    <a:pt x="62" y="109"/>
                  </a:cubicBezTo>
                  <a:cubicBezTo>
                    <a:pt x="63" y="107"/>
                    <a:pt x="61" y="101"/>
                    <a:pt x="57" y="103"/>
                  </a:cubicBezTo>
                  <a:cubicBezTo>
                    <a:pt x="56" y="102"/>
                    <a:pt x="55" y="101"/>
                    <a:pt x="55" y="99"/>
                  </a:cubicBezTo>
                  <a:cubicBezTo>
                    <a:pt x="53" y="98"/>
                    <a:pt x="51" y="97"/>
                    <a:pt x="49" y="96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5"/>
                    <a:pt x="46" y="95"/>
                    <a:pt x="45" y="93"/>
                  </a:cubicBezTo>
                  <a:cubicBezTo>
                    <a:pt x="44" y="93"/>
                    <a:pt x="44" y="94"/>
                    <a:pt x="44" y="95"/>
                  </a:cubicBezTo>
                  <a:cubicBezTo>
                    <a:pt x="43" y="94"/>
                    <a:pt x="43" y="93"/>
                    <a:pt x="42" y="93"/>
                  </a:cubicBezTo>
                  <a:cubicBezTo>
                    <a:pt x="41" y="94"/>
                    <a:pt x="41" y="94"/>
                    <a:pt x="40" y="94"/>
                  </a:cubicBezTo>
                  <a:cubicBezTo>
                    <a:pt x="39" y="96"/>
                    <a:pt x="37" y="97"/>
                    <a:pt x="36" y="98"/>
                  </a:cubicBezTo>
                  <a:cubicBezTo>
                    <a:pt x="37" y="97"/>
                    <a:pt x="36" y="96"/>
                    <a:pt x="35" y="96"/>
                  </a:cubicBezTo>
                  <a:cubicBezTo>
                    <a:pt x="34" y="97"/>
                    <a:pt x="33" y="98"/>
                    <a:pt x="32" y="98"/>
                  </a:cubicBezTo>
                  <a:cubicBezTo>
                    <a:pt x="31" y="96"/>
                    <a:pt x="32" y="93"/>
                    <a:pt x="32" y="90"/>
                  </a:cubicBezTo>
                  <a:cubicBezTo>
                    <a:pt x="31" y="89"/>
                    <a:pt x="29" y="89"/>
                    <a:pt x="27" y="89"/>
                  </a:cubicBezTo>
                  <a:cubicBezTo>
                    <a:pt x="28" y="87"/>
                    <a:pt x="29" y="85"/>
                    <a:pt x="28" y="82"/>
                  </a:cubicBezTo>
                  <a:cubicBezTo>
                    <a:pt x="27" y="83"/>
                    <a:pt x="26" y="83"/>
                    <a:pt x="24" y="82"/>
                  </a:cubicBezTo>
                  <a:cubicBezTo>
                    <a:pt x="24" y="84"/>
                    <a:pt x="24" y="86"/>
                    <a:pt x="23" y="86"/>
                  </a:cubicBezTo>
                  <a:cubicBezTo>
                    <a:pt x="18" y="87"/>
                    <a:pt x="21" y="78"/>
                    <a:pt x="20" y="75"/>
                  </a:cubicBezTo>
                  <a:cubicBezTo>
                    <a:pt x="21" y="74"/>
                    <a:pt x="22" y="73"/>
                    <a:pt x="23" y="73"/>
                  </a:cubicBezTo>
                  <a:cubicBezTo>
                    <a:pt x="25" y="72"/>
                    <a:pt x="26" y="74"/>
                    <a:pt x="28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30" y="73"/>
                    <a:pt x="33" y="72"/>
                    <a:pt x="33" y="74"/>
                  </a:cubicBezTo>
                  <a:cubicBezTo>
                    <a:pt x="33" y="77"/>
                    <a:pt x="34" y="78"/>
                    <a:pt x="36" y="78"/>
                  </a:cubicBezTo>
                  <a:cubicBezTo>
                    <a:pt x="36" y="76"/>
                    <a:pt x="36" y="75"/>
                    <a:pt x="36" y="74"/>
                  </a:cubicBezTo>
                  <a:cubicBezTo>
                    <a:pt x="36" y="73"/>
                    <a:pt x="35" y="72"/>
                    <a:pt x="35" y="71"/>
                  </a:cubicBezTo>
                  <a:cubicBezTo>
                    <a:pt x="36" y="68"/>
                    <a:pt x="37" y="66"/>
                    <a:pt x="40" y="66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41" y="63"/>
                    <a:pt x="42" y="63"/>
                    <a:pt x="42" y="62"/>
                  </a:cubicBezTo>
                  <a:cubicBezTo>
                    <a:pt x="41" y="60"/>
                    <a:pt x="43" y="60"/>
                    <a:pt x="43" y="57"/>
                  </a:cubicBezTo>
                  <a:cubicBezTo>
                    <a:pt x="44" y="57"/>
                    <a:pt x="45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8" y="51"/>
                    <a:pt x="50" y="51"/>
                    <a:pt x="52" y="50"/>
                  </a:cubicBezTo>
                  <a:cubicBezTo>
                    <a:pt x="52" y="51"/>
                    <a:pt x="51" y="51"/>
                    <a:pt x="51" y="52"/>
                  </a:cubicBezTo>
                  <a:cubicBezTo>
                    <a:pt x="52" y="51"/>
                    <a:pt x="54" y="50"/>
                    <a:pt x="55" y="49"/>
                  </a:cubicBezTo>
                  <a:cubicBezTo>
                    <a:pt x="54" y="48"/>
                    <a:pt x="52" y="49"/>
                    <a:pt x="52" y="46"/>
                  </a:cubicBezTo>
                  <a:cubicBezTo>
                    <a:pt x="53" y="45"/>
                    <a:pt x="54" y="45"/>
                    <a:pt x="55" y="45"/>
                  </a:cubicBezTo>
                  <a:cubicBezTo>
                    <a:pt x="55" y="43"/>
                    <a:pt x="54" y="44"/>
                    <a:pt x="54" y="42"/>
                  </a:cubicBezTo>
                  <a:cubicBezTo>
                    <a:pt x="56" y="44"/>
                    <a:pt x="59" y="40"/>
                    <a:pt x="60" y="41"/>
                  </a:cubicBezTo>
                  <a:cubicBezTo>
                    <a:pt x="59" y="43"/>
                    <a:pt x="57" y="45"/>
                    <a:pt x="56" y="47"/>
                  </a:cubicBezTo>
                  <a:cubicBezTo>
                    <a:pt x="58" y="48"/>
                    <a:pt x="58" y="47"/>
                    <a:pt x="60" y="47"/>
                  </a:cubicBezTo>
                  <a:cubicBezTo>
                    <a:pt x="60" y="48"/>
                    <a:pt x="59" y="49"/>
                    <a:pt x="60" y="49"/>
                  </a:cubicBezTo>
                  <a:cubicBezTo>
                    <a:pt x="60" y="48"/>
                    <a:pt x="62" y="49"/>
                    <a:pt x="63" y="49"/>
                  </a:cubicBezTo>
                  <a:cubicBezTo>
                    <a:pt x="63" y="48"/>
                    <a:pt x="62" y="46"/>
                    <a:pt x="63" y="46"/>
                  </a:cubicBezTo>
                  <a:cubicBezTo>
                    <a:pt x="61" y="45"/>
                    <a:pt x="61" y="44"/>
                    <a:pt x="60" y="43"/>
                  </a:cubicBezTo>
                  <a:cubicBezTo>
                    <a:pt x="61" y="40"/>
                    <a:pt x="61" y="40"/>
                    <a:pt x="60" y="37"/>
                  </a:cubicBezTo>
                  <a:cubicBezTo>
                    <a:pt x="60" y="36"/>
                    <a:pt x="59" y="37"/>
                    <a:pt x="58" y="37"/>
                  </a:cubicBezTo>
                  <a:cubicBezTo>
                    <a:pt x="59" y="34"/>
                    <a:pt x="57" y="34"/>
                    <a:pt x="56" y="32"/>
                  </a:cubicBezTo>
                  <a:cubicBezTo>
                    <a:pt x="57" y="32"/>
                    <a:pt x="57" y="31"/>
                    <a:pt x="57" y="31"/>
                  </a:cubicBezTo>
                  <a:cubicBezTo>
                    <a:pt x="55" y="30"/>
                    <a:pt x="56" y="26"/>
                    <a:pt x="54" y="26"/>
                  </a:cubicBezTo>
                  <a:cubicBezTo>
                    <a:pt x="53" y="27"/>
                    <a:pt x="54" y="28"/>
                    <a:pt x="53" y="28"/>
                  </a:cubicBezTo>
                  <a:cubicBezTo>
                    <a:pt x="52" y="28"/>
                    <a:pt x="51" y="29"/>
                    <a:pt x="50" y="28"/>
                  </a:cubicBezTo>
                  <a:cubicBezTo>
                    <a:pt x="50" y="26"/>
                    <a:pt x="50" y="25"/>
                    <a:pt x="50" y="23"/>
                  </a:cubicBezTo>
                  <a:cubicBezTo>
                    <a:pt x="48" y="24"/>
                    <a:pt x="49" y="22"/>
                    <a:pt x="47" y="22"/>
                  </a:cubicBezTo>
                  <a:cubicBezTo>
                    <a:pt x="46" y="23"/>
                    <a:pt x="46" y="21"/>
                    <a:pt x="45" y="21"/>
                  </a:cubicBezTo>
                  <a:cubicBezTo>
                    <a:pt x="44" y="21"/>
                    <a:pt x="44" y="22"/>
                    <a:pt x="43" y="22"/>
                  </a:cubicBezTo>
                  <a:cubicBezTo>
                    <a:pt x="43" y="26"/>
                    <a:pt x="42" y="29"/>
                    <a:pt x="42" y="32"/>
                  </a:cubicBezTo>
                  <a:cubicBezTo>
                    <a:pt x="42" y="33"/>
                    <a:pt x="40" y="31"/>
                    <a:pt x="40" y="32"/>
                  </a:cubicBezTo>
                  <a:cubicBezTo>
                    <a:pt x="40" y="34"/>
                    <a:pt x="41" y="33"/>
                    <a:pt x="42" y="33"/>
                  </a:cubicBezTo>
                  <a:cubicBezTo>
                    <a:pt x="40" y="34"/>
                    <a:pt x="40" y="37"/>
                    <a:pt x="40" y="39"/>
                  </a:cubicBezTo>
                  <a:cubicBezTo>
                    <a:pt x="39" y="38"/>
                    <a:pt x="39" y="35"/>
                    <a:pt x="38" y="33"/>
                  </a:cubicBezTo>
                  <a:cubicBezTo>
                    <a:pt x="37" y="32"/>
                    <a:pt x="37" y="34"/>
                    <a:pt x="36" y="34"/>
                  </a:cubicBezTo>
                  <a:cubicBezTo>
                    <a:pt x="36" y="32"/>
                    <a:pt x="36" y="33"/>
                    <a:pt x="35" y="33"/>
                  </a:cubicBezTo>
                  <a:cubicBezTo>
                    <a:pt x="34" y="32"/>
                    <a:pt x="32" y="31"/>
                    <a:pt x="30" y="30"/>
                  </a:cubicBezTo>
                  <a:cubicBezTo>
                    <a:pt x="31" y="28"/>
                    <a:pt x="29" y="29"/>
                    <a:pt x="29" y="27"/>
                  </a:cubicBezTo>
                  <a:cubicBezTo>
                    <a:pt x="30" y="27"/>
                    <a:pt x="30" y="26"/>
                    <a:pt x="30" y="25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0"/>
                    <a:pt x="35" y="19"/>
                    <a:pt x="37" y="18"/>
                  </a:cubicBezTo>
                  <a:cubicBezTo>
                    <a:pt x="37" y="18"/>
                    <a:pt x="36" y="17"/>
                    <a:pt x="36" y="17"/>
                  </a:cubicBezTo>
                  <a:cubicBezTo>
                    <a:pt x="39" y="16"/>
                    <a:pt x="41" y="15"/>
                    <a:pt x="42" y="15"/>
                  </a:cubicBezTo>
                  <a:cubicBezTo>
                    <a:pt x="42" y="13"/>
                    <a:pt x="42" y="11"/>
                    <a:pt x="43" y="10"/>
                  </a:cubicBezTo>
                  <a:cubicBezTo>
                    <a:pt x="42" y="9"/>
                    <a:pt x="41" y="9"/>
                    <a:pt x="41" y="9"/>
                  </a:cubicBezTo>
                  <a:cubicBezTo>
                    <a:pt x="42" y="8"/>
                    <a:pt x="44" y="9"/>
                    <a:pt x="44" y="9"/>
                  </a:cubicBezTo>
                  <a:cubicBezTo>
                    <a:pt x="45" y="8"/>
                    <a:pt x="46" y="10"/>
                    <a:pt x="48" y="9"/>
                  </a:cubicBezTo>
                  <a:cubicBezTo>
                    <a:pt x="47" y="12"/>
                    <a:pt x="50" y="11"/>
                    <a:pt x="49" y="13"/>
                  </a:cubicBezTo>
                  <a:cubicBezTo>
                    <a:pt x="49" y="16"/>
                    <a:pt x="45" y="15"/>
                    <a:pt x="44" y="18"/>
                  </a:cubicBezTo>
                  <a:cubicBezTo>
                    <a:pt x="45" y="19"/>
                    <a:pt x="46" y="19"/>
                    <a:pt x="48" y="19"/>
                  </a:cubicBezTo>
                  <a:cubicBezTo>
                    <a:pt x="51" y="21"/>
                    <a:pt x="52" y="24"/>
                    <a:pt x="55" y="24"/>
                  </a:cubicBezTo>
                  <a:cubicBezTo>
                    <a:pt x="54" y="22"/>
                    <a:pt x="56" y="22"/>
                    <a:pt x="55" y="19"/>
                  </a:cubicBezTo>
                  <a:cubicBezTo>
                    <a:pt x="55" y="18"/>
                    <a:pt x="54" y="17"/>
                    <a:pt x="54" y="16"/>
                  </a:cubicBezTo>
                  <a:cubicBezTo>
                    <a:pt x="56" y="16"/>
                    <a:pt x="56" y="18"/>
                    <a:pt x="57" y="18"/>
                  </a:cubicBezTo>
                  <a:cubicBezTo>
                    <a:pt x="57" y="17"/>
                    <a:pt x="57" y="16"/>
                    <a:pt x="58" y="16"/>
                  </a:cubicBezTo>
                  <a:cubicBezTo>
                    <a:pt x="58" y="15"/>
                    <a:pt x="59" y="14"/>
                    <a:pt x="59" y="13"/>
                  </a:cubicBezTo>
                  <a:cubicBezTo>
                    <a:pt x="58" y="14"/>
                    <a:pt x="58" y="12"/>
                    <a:pt x="58" y="12"/>
                  </a:cubicBezTo>
                  <a:cubicBezTo>
                    <a:pt x="56" y="12"/>
                    <a:pt x="55" y="11"/>
                    <a:pt x="54" y="10"/>
                  </a:cubicBezTo>
                  <a:cubicBezTo>
                    <a:pt x="54" y="9"/>
                    <a:pt x="55" y="10"/>
                    <a:pt x="55" y="9"/>
                  </a:cubicBezTo>
                  <a:cubicBezTo>
                    <a:pt x="55" y="7"/>
                    <a:pt x="54" y="7"/>
                    <a:pt x="54" y="5"/>
                  </a:cubicBezTo>
                  <a:cubicBezTo>
                    <a:pt x="52" y="5"/>
                    <a:pt x="51" y="5"/>
                    <a:pt x="50" y="5"/>
                  </a:cubicBezTo>
                  <a:cubicBezTo>
                    <a:pt x="50" y="4"/>
                    <a:pt x="49" y="4"/>
                    <a:pt x="49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5" y="1"/>
                    <a:pt x="42" y="1"/>
                    <a:pt x="41" y="3"/>
                  </a:cubicBezTo>
                  <a:cubicBezTo>
                    <a:pt x="41" y="1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1"/>
                    <a:pt x="39" y="1"/>
                    <a:pt x="38" y="2"/>
                  </a:cubicBezTo>
                  <a:close/>
                  <a:moveTo>
                    <a:pt x="58" y="37"/>
                  </a:moveTo>
                  <a:cubicBezTo>
                    <a:pt x="58" y="37"/>
                    <a:pt x="58" y="38"/>
                    <a:pt x="58" y="38"/>
                  </a:cubicBezTo>
                  <a:cubicBezTo>
                    <a:pt x="57" y="37"/>
                    <a:pt x="58" y="37"/>
                    <a:pt x="58" y="37"/>
                  </a:cubicBezTo>
                  <a:close/>
                  <a:moveTo>
                    <a:pt x="5" y="71"/>
                  </a:moveTo>
                  <a:cubicBezTo>
                    <a:pt x="5" y="71"/>
                    <a:pt x="5" y="71"/>
                    <a:pt x="5" y="71"/>
                  </a:cubicBezTo>
                  <a:cubicBezTo>
                    <a:pt x="5" y="72"/>
                    <a:pt x="5" y="72"/>
                    <a:pt x="5" y="71"/>
                  </a:cubicBezTo>
                  <a:close/>
                  <a:moveTo>
                    <a:pt x="5" y="72"/>
                  </a:moveTo>
                  <a:cubicBezTo>
                    <a:pt x="6" y="72"/>
                    <a:pt x="6" y="74"/>
                    <a:pt x="7" y="74"/>
                  </a:cubicBezTo>
                  <a:cubicBezTo>
                    <a:pt x="6" y="75"/>
                    <a:pt x="5" y="74"/>
                    <a:pt x="5" y="72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81"/>
            <p:cNvSpPr>
              <a:spLocks noEditPoints="1"/>
            </p:cNvSpPr>
            <p:nvPr/>
          </p:nvSpPr>
          <p:spPr bwMode="auto">
            <a:xfrm>
              <a:off x="3441700" y="6054725"/>
              <a:ext cx="46038" cy="34925"/>
            </a:xfrm>
            <a:custGeom>
              <a:avLst/>
              <a:gdLst>
                <a:gd name="T0" fmla="*/ 21 w 26"/>
                <a:gd name="T1" fmla="*/ 4 h 20"/>
                <a:gd name="T2" fmla="*/ 26 w 26"/>
                <a:gd name="T3" fmla="*/ 1 h 20"/>
                <a:gd name="T4" fmla="*/ 25 w 26"/>
                <a:gd name="T5" fmla="*/ 0 h 20"/>
                <a:gd name="T6" fmla="*/ 3 w 26"/>
                <a:gd name="T7" fmla="*/ 15 h 20"/>
                <a:gd name="T8" fmla="*/ 6 w 26"/>
                <a:gd name="T9" fmla="*/ 17 h 20"/>
                <a:gd name="T10" fmla="*/ 6 w 26"/>
                <a:gd name="T11" fmla="*/ 17 h 20"/>
                <a:gd name="T12" fmla="*/ 6 w 26"/>
                <a:gd name="T13" fmla="*/ 17 h 20"/>
                <a:gd name="T14" fmla="*/ 2 w 26"/>
                <a:gd name="T15" fmla="*/ 16 h 20"/>
                <a:gd name="T16" fmla="*/ 0 w 26"/>
                <a:gd name="T17" fmla="*/ 18 h 20"/>
                <a:gd name="T18" fmla="*/ 1 w 26"/>
                <a:gd name="T19" fmla="*/ 19 h 20"/>
                <a:gd name="T20" fmla="*/ 3 w 26"/>
                <a:gd name="T21" fmla="*/ 19 h 20"/>
                <a:gd name="T22" fmla="*/ 9 w 26"/>
                <a:gd name="T23" fmla="*/ 17 h 20"/>
                <a:gd name="T24" fmla="*/ 11 w 26"/>
                <a:gd name="T25" fmla="*/ 16 h 20"/>
                <a:gd name="T26" fmla="*/ 9 w 26"/>
                <a:gd name="T27" fmla="*/ 15 h 20"/>
                <a:gd name="T28" fmla="*/ 12 w 26"/>
                <a:gd name="T29" fmla="*/ 15 h 20"/>
                <a:gd name="T30" fmla="*/ 14 w 26"/>
                <a:gd name="T31" fmla="*/ 11 h 20"/>
                <a:gd name="T32" fmla="*/ 14 w 26"/>
                <a:gd name="T33" fmla="*/ 10 h 20"/>
                <a:gd name="T34" fmla="*/ 18 w 26"/>
                <a:gd name="T35" fmla="*/ 8 h 20"/>
                <a:gd name="T36" fmla="*/ 19 w 26"/>
                <a:gd name="T37" fmla="*/ 8 h 20"/>
                <a:gd name="T38" fmla="*/ 19 w 26"/>
                <a:gd name="T39" fmla="*/ 7 h 20"/>
                <a:gd name="T40" fmla="*/ 20 w 26"/>
                <a:gd name="T41" fmla="*/ 6 h 20"/>
                <a:gd name="T42" fmla="*/ 21 w 26"/>
                <a:gd name="T43" fmla="*/ 6 h 20"/>
                <a:gd name="T44" fmla="*/ 22 w 26"/>
                <a:gd name="T45" fmla="*/ 6 h 20"/>
                <a:gd name="T46" fmla="*/ 21 w 26"/>
                <a:gd name="T47" fmla="*/ 4 h 20"/>
                <a:gd name="T48" fmla="*/ 7 w 26"/>
                <a:gd name="T49" fmla="*/ 17 h 20"/>
                <a:gd name="T50" fmla="*/ 8 w 26"/>
                <a:gd name="T51" fmla="*/ 17 h 20"/>
                <a:gd name="T52" fmla="*/ 7 w 26"/>
                <a:gd name="T5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0">
                  <a:moveTo>
                    <a:pt x="21" y="4"/>
                  </a:moveTo>
                  <a:cubicBezTo>
                    <a:pt x="23" y="3"/>
                    <a:pt x="26" y="4"/>
                    <a:pt x="26" y="1"/>
                  </a:cubicBezTo>
                  <a:cubicBezTo>
                    <a:pt x="26" y="1"/>
                    <a:pt x="25" y="1"/>
                    <a:pt x="25" y="0"/>
                  </a:cubicBezTo>
                  <a:cubicBezTo>
                    <a:pt x="17" y="5"/>
                    <a:pt x="10" y="9"/>
                    <a:pt x="3" y="15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3" y="17"/>
                    <a:pt x="2" y="16"/>
                  </a:cubicBezTo>
                  <a:cubicBezTo>
                    <a:pt x="1" y="17"/>
                    <a:pt x="1" y="17"/>
                    <a:pt x="0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19"/>
                    <a:pt x="8" y="20"/>
                    <a:pt x="9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1" y="15"/>
                    <a:pt x="9" y="16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2" y="13"/>
                    <a:pt x="14" y="13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0"/>
                    <a:pt x="16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1" y="6"/>
                    <a:pt x="22" y="6"/>
                  </a:cubicBezTo>
                  <a:cubicBezTo>
                    <a:pt x="22" y="5"/>
                    <a:pt x="21" y="4"/>
                    <a:pt x="21" y="4"/>
                  </a:cubicBezTo>
                  <a:close/>
                  <a:moveTo>
                    <a:pt x="7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82"/>
            <p:cNvSpPr/>
            <p:nvPr/>
          </p:nvSpPr>
          <p:spPr bwMode="auto">
            <a:xfrm>
              <a:off x="3735388" y="6237288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0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83"/>
            <p:cNvSpPr/>
            <p:nvPr/>
          </p:nvSpPr>
          <p:spPr bwMode="auto">
            <a:xfrm>
              <a:off x="3594100" y="61991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1"/>
                    <a:pt x="3" y="2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84"/>
            <p:cNvSpPr/>
            <p:nvPr/>
          </p:nvSpPr>
          <p:spPr bwMode="auto">
            <a:xfrm>
              <a:off x="3546475" y="6135688"/>
              <a:ext cx="14288" cy="26988"/>
            </a:xfrm>
            <a:custGeom>
              <a:avLst/>
              <a:gdLst>
                <a:gd name="T0" fmla="*/ 6 w 8"/>
                <a:gd name="T1" fmla="*/ 9 h 15"/>
                <a:gd name="T2" fmla="*/ 5 w 8"/>
                <a:gd name="T3" fmla="*/ 3 h 15"/>
                <a:gd name="T4" fmla="*/ 3 w 8"/>
                <a:gd name="T5" fmla="*/ 2 h 15"/>
                <a:gd name="T6" fmla="*/ 5 w 8"/>
                <a:gd name="T7" fmla="*/ 0 h 15"/>
                <a:gd name="T8" fmla="*/ 1 w 8"/>
                <a:gd name="T9" fmla="*/ 1 h 15"/>
                <a:gd name="T10" fmla="*/ 1 w 8"/>
                <a:gd name="T11" fmla="*/ 7 h 15"/>
                <a:gd name="T12" fmla="*/ 3 w 8"/>
                <a:gd name="T13" fmla="*/ 8 h 15"/>
                <a:gd name="T14" fmla="*/ 1 w 8"/>
                <a:gd name="T15" fmla="*/ 10 h 15"/>
                <a:gd name="T16" fmla="*/ 2 w 8"/>
                <a:gd name="T17" fmla="*/ 14 h 15"/>
                <a:gd name="T18" fmla="*/ 0 w 8"/>
                <a:gd name="T19" fmla="*/ 15 h 15"/>
                <a:gd name="T20" fmla="*/ 6 w 8"/>
                <a:gd name="T21" fmla="*/ 15 h 15"/>
                <a:gd name="T22" fmla="*/ 8 w 8"/>
                <a:gd name="T23" fmla="*/ 10 h 15"/>
                <a:gd name="T24" fmla="*/ 6 w 8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5">
                  <a:moveTo>
                    <a:pt x="6" y="9"/>
                  </a:moveTo>
                  <a:cubicBezTo>
                    <a:pt x="7" y="6"/>
                    <a:pt x="3" y="5"/>
                    <a:pt x="5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2" y="3"/>
                    <a:pt x="1" y="4"/>
                    <a:pt x="1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2" y="10"/>
                    <a:pt x="1" y="10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6" y="13"/>
                    <a:pt x="6" y="11"/>
                    <a:pt x="8" y="10"/>
                  </a:cubicBezTo>
                  <a:cubicBezTo>
                    <a:pt x="7" y="10"/>
                    <a:pt x="7" y="9"/>
                    <a:pt x="6" y="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85"/>
            <p:cNvSpPr>
              <a:spLocks noEditPoints="1"/>
            </p:cNvSpPr>
            <p:nvPr/>
          </p:nvSpPr>
          <p:spPr bwMode="auto">
            <a:xfrm>
              <a:off x="3529013" y="6073775"/>
              <a:ext cx="247650" cy="230188"/>
            </a:xfrm>
            <a:custGeom>
              <a:avLst/>
              <a:gdLst>
                <a:gd name="T0" fmla="*/ 137 w 141"/>
                <a:gd name="T1" fmla="*/ 40 h 131"/>
                <a:gd name="T2" fmla="*/ 109 w 141"/>
                <a:gd name="T3" fmla="*/ 8 h 131"/>
                <a:gd name="T4" fmla="*/ 105 w 141"/>
                <a:gd name="T5" fmla="*/ 2 h 131"/>
                <a:gd name="T6" fmla="*/ 97 w 141"/>
                <a:gd name="T7" fmla="*/ 4 h 131"/>
                <a:gd name="T8" fmla="*/ 85 w 141"/>
                <a:gd name="T9" fmla="*/ 7 h 131"/>
                <a:gd name="T10" fmla="*/ 79 w 141"/>
                <a:gd name="T11" fmla="*/ 11 h 131"/>
                <a:gd name="T12" fmla="*/ 73 w 141"/>
                <a:gd name="T13" fmla="*/ 11 h 131"/>
                <a:gd name="T14" fmla="*/ 60 w 141"/>
                <a:gd name="T15" fmla="*/ 18 h 131"/>
                <a:gd name="T16" fmla="*/ 50 w 141"/>
                <a:gd name="T17" fmla="*/ 23 h 131"/>
                <a:gd name="T18" fmla="*/ 50 w 141"/>
                <a:gd name="T19" fmla="*/ 23 h 131"/>
                <a:gd name="T20" fmla="*/ 37 w 141"/>
                <a:gd name="T21" fmla="*/ 13 h 131"/>
                <a:gd name="T22" fmla="*/ 25 w 141"/>
                <a:gd name="T23" fmla="*/ 26 h 131"/>
                <a:gd name="T24" fmla="*/ 21 w 141"/>
                <a:gd name="T25" fmla="*/ 38 h 131"/>
                <a:gd name="T26" fmla="*/ 20 w 141"/>
                <a:gd name="T27" fmla="*/ 45 h 131"/>
                <a:gd name="T28" fmla="*/ 13 w 141"/>
                <a:gd name="T29" fmla="*/ 53 h 131"/>
                <a:gd name="T30" fmla="*/ 14 w 141"/>
                <a:gd name="T31" fmla="*/ 61 h 131"/>
                <a:gd name="T32" fmla="*/ 11 w 141"/>
                <a:gd name="T33" fmla="*/ 71 h 131"/>
                <a:gd name="T34" fmla="*/ 24 w 141"/>
                <a:gd name="T35" fmla="*/ 60 h 131"/>
                <a:gd name="T36" fmla="*/ 25 w 141"/>
                <a:gd name="T37" fmla="*/ 62 h 131"/>
                <a:gd name="T38" fmla="*/ 30 w 141"/>
                <a:gd name="T39" fmla="*/ 70 h 131"/>
                <a:gd name="T40" fmla="*/ 29 w 141"/>
                <a:gd name="T41" fmla="*/ 59 h 131"/>
                <a:gd name="T42" fmla="*/ 35 w 141"/>
                <a:gd name="T43" fmla="*/ 70 h 131"/>
                <a:gd name="T44" fmla="*/ 39 w 141"/>
                <a:gd name="T45" fmla="*/ 69 h 131"/>
                <a:gd name="T46" fmla="*/ 48 w 141"/>
                <a:gd name="T47" fmla="*/ 71 h 131"/>
                <a:gd name="T48" fmla="*/ 34 w 141"/>
                <a:gd name="T49" fmla="*/ 79 h 131"/>
                <a:gd name="T50" fmla="*/ 20 w 141"/>
                <a:gd name="T51" fmla="*/ 71 h 131"/>
                <a:gd name="T52" fmla="*/ 6 w 141"/>
                <a:gd name="T53" fmla="*/ 81 h 131"/>
                <a:gd name="T54" fmla="*/ 3 w 141"/>
                <a:gd name="T55" fmla="*/ 110 h 131"/>
                <a:gd name="T56" fmla="*/ 18 w 141"/>
                <a:gd name="T57" fmla="*/ 113 h 131"/>
                <a:gd name="T58" fmla="*/ 26 w 141"/>
                <a:gd name="T59" fmla="*/ 128 h 131"/>
                <a:gd name="T60" fmla="*/ 55 w 141"/>
                <a:gd name="T61" fmla="*/ 120 h 131"/>
                <a:gd name="T62" fmla="*/ 60 w 141"/>
                <a:gd name="T63" fmla="*/ 104 h 131"/>
                <a:gd name="T64" fmla="*/ 49 w 141"/>
                <a:gd name="T65" fmla="*/ 89 h 131"/>
                <a:gd name="T66" fmla="*/ 58 w 141"/>
                <a:gd name="T67" fmla="*/ 102 h 131"/>
                <a:gd name="T68" fmla="*/ 72 w 141"/>
                <a:gd name="T69" fmla="*/ 90 h 131"/>
                <a:gd name="T70" fmla="*/ 63 w 141"/>
                <a:gd name="T71" fmla="*/ 80 h 131"/>
                <a:gd name="T72" fmla="*/ 75 w 141"/>
                <a:gd name="T73" fmla="*/ 86 h 131"/>
                <a:gd name="T74" fmla="*/ 83 w 141"/>
                <a:gd name="T75" fmla="*/ 92 h 131"/>
                <a:gd name="T76" fmla="*/ 87 w 141"/>
                <a:gd name="T77" fmla="*/ 107 h 131"/>
                <a:gd name="T78" fmla="*/ 93 w 141"/>
                <a:gd name="T79" fmla="*/ 97 h 131"/>
                <a:gd name="T80" fmla="*/ 103 w 141"/>
                <a:gd name="T81" fmla="*/ 95 h 131"/>
                <a:gd name="T82" fmla="*/ 109 w 141"/>
                <a:gd name="T83" fmla="*/ 104 h 131"/>
                <a:gd name="T84" fmla="*/ 113 w 141"/>
                <a:gd name="T85" fmla="*/ 109 h 131"/>
                <a:gd name="T86" fmla="*/ 114 w 141"/>
                <a:gd name="T87" fmla="*/ 107 h 131"/>
                <a:gd name="T88" fmla="*/ 119 w 141"/>
                <a:gd name="T89" fmla="*/ 93 h 131"/>
                <a:gd name="T90" fmla="*/ 129 w 141"/>
                <a:gd name="T91" fmla="*/ 77 h 131"/>
                <a:gd name="T92" fmla="*/ 128 w 141"/>
                <a:gd name="T93" fmla="*/ 69 h 131"/>
                <a:gd name="T94" fmla="*/ 134 w 141"/>
                <a:gd name="T95" fmla="*/ 62 h 131"/>
                <a:gd name="T96" fmla="*/ 140 w 141"/>
                <a:gd name="T97" fmla="*/ 47 h 131"/>
                <a:gd name="T98" fmla="*/ 33 w 141"/>
                <a:gd name="T99" fmla="*/ 42 h 131"/>
                <a:gd name="T100" fmla="*/ 27 w 141"/>
                <a:gd name="T101" fmla="*/ 42 h 131"/>
                <a:gd name="T102" fmla="*/ 31 w 141"/>
                <a:gd name="T103" fmla="*/ 33 h 131"/>
                <a:gd name="T104" fmla="*/ 37 w 141"/>
                <a:gd name="T105" fmla="*/ 33 h 131"/>
                <a:gd name="T106" fmla="*/ 41 w 141"/>
                <a:gd name="T107" fmla="*/ 17 h 131"/>
                <a:gd name="T108" fmla="*/ 49 w 141"/>
                <a:gd name="T109" fmla="*/ 83 h 131"/>
                <a:gd name="T110" fmla="*/ 49 w 141"/>
                <a:gd name="T111" fmla="*/ 26 h 131"/>
                <a:gd name="T112" fmla="*/ 77 w 141"/>
                <a:gd name="T113" fmla="*/ 17 h 131"/>
                <a:gd name="T114" fmla="*/ 104 w 141"/>
                <a:gd name="T115" fmla="*/ 10 h 131"/>
                <a:gd name="T116" fmla="*/ 106 w 141"/>
                <a:gd name="T117" fmla="*/ 8 h 131"/>
                <a:gd name="T118" fmla="*/ 126 w 141"/>
                <a:gd name="T119" fmla="*/ 6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" h="131">
                  <a:moveTo>
                    <a:pt x="140" y="47"/>
                  </a:moveTo>
                  <a:cubicBezTo>
                    <a:pt x="140" y="46"/>
                    <a:pt x="139" y="44"/>
                    <a:pt x="138" y="43"/>
                  </a:cubicBezTo>
                  <a:cubicBezTo>
                    <a:pt x="137" y="43"/>
                    <a:pt x="136" y="44"/>
                    <a:pt x="135" y="42"/>
                  </a:cubicBezTo>
                  <a:cubicBezTo>
                    <a:pt x="136" y="41"/>
                    <a:pt x="136" y="41"/>
                    <a:pt x="137" y="40"/>
                  </a:cubicBezTo>
                  <a:cubicBezTo>
                    <a:pt x="131" y="29"/>
                    <a:pt x="124" y="19"/>
                    <a:pt x="115" y="10"/>
                  </a:cubicBezTo>
                  <a:cubicBezTo>
                    <a:pt x="114" y="10"/>
                    <a:pt x="113" y="9"/>
                    <a:pt x="112" y="9"/>
                  </a:cubicBezTo>
                  <a:cubicBezTo>
                    <a:pt x="111" y="9"/>
                    <a:pt x="111" y="9"/>
                    <a:pt x="110" y="9"/>
                  </a:cubicBezTo>
                  <a:cubicBezTo>
                    <a:pt x="110" y="9"/>
                    <a:pt x="109" y="9"/>
                    <a:pt x="109" y="8"/>
                  </a:cubicBezTo>
                  <a:cubicBezTo>
                    <a:pt x="108" y="8"/>
                    <a:pt x="107" y="8"/>
                    <a:pt x="106" y="8"/>
                  </a:cubicBezTo>
                  <a:cubicBezTo>
                    <a:pt x="106" y="7"/>
                    <a:pt x="107" y="7"/>
                    <a:pt x="107" y="7"/>
                  </a:cubicBezTo>
                  <a:cubicBezTo>
                    <a:pt x="107" y="6"/>
                    <a:pt x="107" y="6"/>
                    <a:pt x="107" y="5"/>
                  </a:cubicBezTo>
                  <a:cubicBezTo>
                    <a:pt x="107" y="4"/>
                    <a:pt x="106" y="3"/>
                    <a:pt x="105" y="2"/>
                  </a:cubicBezTo>
                  <a:cubicBezTo>
                    <a:pt x="104" y="2"/>
                    <a:pt x="103" y="3"/>
                    <a:pt x="102" y="3"/>
                  </a:cubicBezTo>
                  <a:cubicBezTo>
                    <a:pt x="101" y="3"/>
                    <a:pt x="101" y="3"/>
                    <a:pt x="100" y="2"/>
                  </a:cubicBezTo>
                  <a:cubicBezTo>
                    <a:pt x="99" y="2"/>
                    <a:pt x="99" y="0"/>
                    <a:pt x="98" y="1"/>
                  </a:cubicBezTo>
                  <a:cubicBezTo>
                    <a:pt x="97" y="1"/>
                    <a:pt x="97" y="2"/>
                    <a:pt x="97" y="4"/>
                  </a:cubicBezTo>
                  <a:cubicBezTo>
                    <a:pt x="95" y="3"/>
                    <a:pt x="95" y="6"/>
                    <a:pt x="94" y="5"/>
                  </a:cubicBezTo>
                  <a:cubicBezTo>
                    <a:pt x="93" y="5"/>
                    <a:pt x="93" y="3"/>
                    <a:pt x="92" y="4"/>
                  </a:cubicBezTo>
                  <a:cubicBezTo>
                    <a:pt x="91" y="5"/>
                    <a:pt x="90" y="6"/>
                    <a:pt x="87" y="6"/>
                  </a:cubicBezTo>
                  <a:cubicBezTo>
                    <a:pt x="87" y="6"/>
                    <a:pt x="86" y="7"/>
                    <a:pt x="85" y="7"/>
                  </a:cubicBezTo>
                  <a:cubicBezTo>
                    <a:pt x="84" y="8"/>
                    <a:pt x="85" y="9"/>
                    <a:pt x="84" y="10"/>
                  </a:cubicBezTo>
                  <a:cubicBezTo>
                    <a:pt x="83" y="10"/>
                    <a:pt x="81" y="9"/>
                    <a:pt x="81" y="10"/>
                  </a:cubicBezTo>
                  <a:cubicBezTo>
                    <a:pt x="81" y="12"/>
                    <a:pt x="84" y="11"/>
                    <a:pt x="83" y="13"/>
                  </a:cubicBezTo>
                  <a:cubicBezTo>
                    <a:pt x="82" y="13"/>
                    <a:pt x="82" y="11"/>
                    <a:pt x="79" y="11"/>
                  </a:cubicBezTo>
                  <a:cubicBezTo>
                    <a:pt x="79" y="13"/>
                    <a:pt x="80" y="14"/>
                    <a:pt x="79" y="14"/>
                  </a:cubicBezTo>
                  <a:cubicBezTo>
                    <a:pt x="78" y="14"/>
                    <a:pt x="78" y="13"/>
                    <a:pt x="78" y="11"/>
                  </a:cubicBezTo>
                  <a:cubicBezTo>
                    <a:pt x="77" y="11"/>
                    <a:pt x="78" y="13"/>
                    <a:pt x="76" y="13"/>
                  </a:cubicBezTo>
                  <a:cubicBezTo>
                    <a:pt x="75" y="12"/>
                    <a:pt x="75" y="10"/>
                    <a:pt x="73" y="11"/>
                  </a:cubicBezTo>
                  <a:cubicBezTo>
                    <a:pt x="72" y="13"/>
                    <a:pt x="71" y="14"/>
                    <a:pt x="69" y="16"/>
                  </a:cubicBezTo>
                  <a:cubicBezTo>
                    <a:pt x="67" y="16"/>
                    <a:pt x="67" y="15"/>
                    <a:pt x="64" y="15"/>
                  </a:cubicBezTo>
                  <a:cubicBezTo>
                    <a:pt x="64" y="17"/>
                    <a:pt x="66" y="16"/>
                    <a:pt x="66" y="18"/>
                  </a:cubicBezTo>
                  <a:cubicBezTo>
                    <a:pt x="64" y="18"/>
                    <a:pt x="62" y="18"/>
                    <a:pt x="60" y="18"/>
                  </a:cubicBezTo>
                  <a:cubicBezTo>
                    <a:pt x="58" y="19"/>
                    <a:pt x="57" y="21"/>
                    <a:pt x="55" y="21"/>
                  </a:cubicBezTo>
                  <a:cubicBezTo>
                    <a:pt x="55" y="20"/>
                    <a:pt x="55" y="19"/>
                    <a:pt x="55" y="18"/>
                  </a:cubicBezTo>
                  <a:cubicBezTo>
                    <a:pt x="54" y="18"/>
                    <a:pt x="53" y="18"/>
                    <a:pt x="53" y="18"/>
                  </a:cubicBezTo>
                  <a:cubicBezTo>
                    <a:pt x="53" y="21"/>
                    <a:pt x="53" y="23"/>
                    <a:pt x="50" y="23"/>
                  </a:cubicBezTo>
                  <a:cubicBezTo>
                    <a:pt x="50" y="24"/>
                    <a:pt x="49" y="24"/>
                    <a:pt x="48" y="25"/>
                  </a:cubicBezTo>
                  <a:cubicBezTo>
                    <a:pt x="47" y="25"/>
                    <a:pt x="48" y="26"/>
                    <a:pt x="47" y="26"/>
                  </a:cubicBezTo>
                  <a:cubicBezTo>
                    <a:pt x="45" y="27"/>
                    <a:pt x="45" y="23"/>
                    <a:pt x="45" y="22"/>
                  </a:cubicBezTo>
                  <a:cubicBezTo>
                    <a:pt x="47" y="22"/>
                    <a:pt x="49" y="22"/>
                    <a:pt x="50" y="23"/>
                  </a:cubicBezTo>
                  <a:cubicBezTo>
                    <a:pt x="51" y="20"/>
                    <a:pt x="48" y="18"/>
                    <a:pt x="45" y="18"/>
                  </a:cubicBezTo>
                  <a:cubicBezTo>
                    <a:pt x="45" y="17"/>
                    <a:pt x="44" y="16"/>
                    <a:pt x="42" y="16"/>
                  </a:cubicBezTo>
                  <a:cubicBezTo>
                    <a:pt x="42" y="15"/>
                    <a:pt x="41" y="14"/>
                    <a:pt x="40" y="13"/>
                  </a:cubicBezTo>
                  <a:cubicBezTo>
                    <a:pt x="39" y="13"/>
                    <a:pt x="38" y="13"/>
                    <a:pt x="37" y="13"/>
                  </a:cubicBezTo>
                  <a:cubicBezTo>
                    <a:pt x="35" y="14"/>
                    <a:pt x="34" y="15"/>
                    <a:pt x="33" y="16"/>
                  </a:cubicBezTo>
                  <a:cubicBezTo>
                    <a:pt x="33" y="15"/>
                    <a:pt x="33" y="16"/>
                    <a:pt x="32" y="16"/>
                  </a:cubicBezTo>
                  <a:cubicBezTo>
                    <a:pt x="31" y="18"/>
                    <a:pt x="29" y="19"/>
                    <a:pt x="27" y="21"/>
                  </a:cubicBezTo>
                  <a:cubicBezTo>
                    <a:pt x="27" y="23"/>
                    <a:pt x="26" y="25"/>
                    <a:pt x="25" y="26"/>
                  </a:cubicBezTo>
                  <a:cubicBezTo>
                    <a:pt x="25" y="25"/>
                    <a:pt x="24" y="26"/>
                    <a:pt x="24" y="25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1" y="27"/>
                    <a:pt x="21" y="30"/>
                    <a:pt x="20" y="32"/>
                  </a:cubicBezTo>
                  <a:cubicBezTo>
                    <a:pt x="21" y="34"/>
                    <a:pt x="21" y="35"/>
                    <a:pt x="21" y="38"/>
                  </a:cubicBezTo>
                  <a:cubicBezTo>
                    <a:pt x="21" y="39"/>
                    <a:pt x="23" y="38"/>
                    <a:pt x="24" y="39"/>
                  </a:cubicBezTo>
                  <a:cubicBezTo>
                    <a:pt x="23" y="40"/>
                    <a:pt x="23" y="41"/>
                    <a:pt x="23" y="42"/>
                  </a:cubicBezTo>
                  <a:cubicBezTo>
                    <a:pt x="23" y="42"/>
                    <a:pt x="23" y="43"/>
                    <a:pt x="23" y="44"/>
                  </a:cubicBezTo>
                  <a:cubicBezTo>
                    <a:pt x="22" y="44"/>
                    <a:pt x="21" y="44"/>
                    <a:pt x="20" y="45"/>
                  </a:cubicBezTo>
                  <a:cubicBezTo>
                    <a:pt x="19" y="45"/>
                    <a:pt x="19" y="46"/>
                    <a:pt x="19" y="47"/>
                  </a:cubicBezTo>
                  <a:cubicBezTo>
                    <a:pt x="17" y="47"/>
                    <a:pt x="18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4" y="51"/>
                    <a:pt x="14" y="52"/>
                    <a:pt x="13" y="53"/>
                  </a:cubicBezTo>
                  <a:cubicBezTo>
                    <a:pt x="12" y="53"/>
                    <a:pt x="10" y="53"/>
                    <a:pt x="11" y="54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7"/>
                    <a:pt x="15" y="57"/>
                    <a:pt x="15" y="59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2" y="59"/>
                    <a:pt x="10" y="61"/>
                    <a:pt x="8" y="61"/>
                  </a:cubicBezTo>
                  <a:cubicBezTo>
                    <a:pt x="7" y="62"/>
                    <a:pt x="9" y="66"/>
                    <a:pt x="7" y="66"/>
                  </a:cubicBezTo>
                  <a:cubicBezTo>
                    <a:pt x="7" y="67"/>
                    <a:pt x="8" y="68"/>
                    <a:pt x="8" y="70"/>
                  </a:cubicBezTo>
                  <a:cubicBezTo>
                    <a:pt x="10" y="69"/>
                    <a:pt x="10" y="71"/>
                    <a:pt x="11" y="71"/>
                  </a:cubicBezTo>
                  <a:cubicBezTo>
                    <a:pt x="13" y="70"/>
                    <a:pt x="13" y="70"/>
                    <a:pt x="15" y="71"/>
                  </a:cubicBezTo>
                  <a:cubicBezTo>
                    <a:pt x="15" y="69"/>
                    <a:pt x="17" y="68"/>
                    <a:pt x="17" y="64"/>
                  </a:cubicBezTo>
                  <a:cubicBezTo>
                    <a:pt x="18" y="64"/>
                    <a:pt x="18" y="61"/>
                    <a:pt x="20" y="61"/>
                  </a:cubicBezTo>
                  <a:cubicBezTo>
                    <a:pt x="22" y="62"/>
                    <a:pt x="23" y="60"/>
                    <a:pt x="24" y="60"/>
                  </a:cubicBezTo>
                  <a:cubicBezTo>
                    <a:pt x="23" y="62"/>
                    <a:pt x="24" y="65"/>
                    <a:pt x="24" y="67"/>
                  </a:cubicBezTo>
                  <a:cubicBezTo>
                    <a:pt x="27" y="67"/>
                    <a:pt x="25" y="64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6" y="62"/>
                    <a:pt x="26" y="63"/>
                    <a:pt x="27" y="64"/>
                  </a:cubicBezTo>
                  <a:cubicBezTo>
                    <a:pt x="28" y="64"/>
                    <a:pt x="30" y="65"/>
                    <a:pt x="30" y="67"/>
                  </a:cubicBezTo>
                  <a:cubicBezTo>
                    <a:pt x="30" y="68"/>
                    <a:pt x="29" y="68"/>
                    <a:pt x="28" y="68"/>
                  </a:cubicBezTo>
                  <a:cubicBezTo>
                    <a:pt x="28" y="69"/>
                    <a:pt x="30" y="69"/>
                    <a:pt x="30" y="70"/>
                  </a:cubicBezTo>
                  <a:cubicBezTo>
                    <a:pt x="30" y="68"/>
                    <a:pt x="31" y="67"/>
                    <a:pt x="32" y="67"/>
                  </a:cubicBezTo>
                  <a:cubicBezTo>
                    <a:pt x="32" y="66"/>
                    <a:pt x="31" y="66"/>
                    <a:pt x="31" y="65"/>
                  </a:cubicBezTo>
                  <a:cubicBezTo>
                    <a:pt x="32" y="64"/>
                    <a:pt x="33" y="67"/>
                    <a:pt x="33" y="65"/>
                  </a:cubicBezTo>
                  <a:cubicBezTo>
                    <a:pt x="32" y="63"/>
                    <a:pt x="27" y="62"/>
                    <a:pt x="29" y="59"/>
                  </a:cubicBezTo>
                  <a:cubicBezTo>
                    <a:pt x="30" y="61"/>
                    <a:pt x="32" y="62"/>
                    <a:pt x="33" y="64"/>
                  </a:cubicBezTo>
                  <a:cubicBezTo>
                    <a:pt x="34" y="64"/>
                    <a:pt x="34" y="65"/>
                    <a:pt x="34" y="66"/>
                  </a:cubicBezTo>
                  <a:cubicBezTo>
                    <a:pt x="34" y="66"/>
                    <a:pt x="35" y="67"/>
                    <a:pt x="35" y="68"/>
                  </a:cubicBezTo>
                  <a:cubicBezTo>
                    <a:pt x="35" y="68"/>
                    <a:pt x="35" y="69"/>
                    <a:pt x="35" y="70"/>
                  </a:cubicBezTo>
                  <a:cubicBezTo>
                    <a:pt x="35" y="71"/>
                    <a:pt x="37" y="71"/>
                    <a:pt x="38" y="71"/>
                  </a:cubicBezTo>
                  <a:cubicBezTo>
                    <a:pt x="38" y="69"/>
                    <a:pt x="37" y="67"/>
                    <a:pt x="38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7"/>
                    <a:pt x="39" y="67"/>
                    <a:pt x="39" y="69"/>
                  </a:cubicBezTo>
                  <a:cubicBezTo>
                    <a:pt x="40" y="69"/>
                    <a:pt x="39" y="70"/>
                    <a:pt x="40" y="71"/>
                  </a:cubicBezTo>
                  <a:cubicBezTo>
                    <a:pt x="42" y="72"/>
                    <a:pt x="44" y="72"/>
                    <a:pt x="45" y="71"/>
                  </a:cubicBezTo>
                  <a:cubicBezTo>
                    <a:pt x="47" y="72"/>
                    <a:pt x="44" y="73"/>
                    <a:pt x="46" y="73"/>
                  </a:cubicBezTo>
                  <a:cubicBezTo>
                    <a:pt x="48" y="74"/>
                    <a:pt x="46" y="70"/>
                    <a:pt x="48" y="71"/>
                  </a:cubicBezTo>
                  <a:cubicBezTo>
                    <a:pt x="48" y="72"/>
                    <a:pt x="48" y="73"/>
                    <a:pt x="48" y="74"/>
                  </a:cubicBezTo>
                  <a:cubicBezTo>
                    <a:pt x="47" y="74"/>
                    <a:pt x="48" y="78"/>
                    <a:pt x="46" y="78"/>
                  </a:cubicBezTo>
                  <a:cubicBezTo>
                    <a:pt x="43" y="77"/>
                    <a:pt x="40" y="76"/>
                    <a:pt x="36" y="76"/>
                  </a:cubicBezTo>
                  <a:cubicBezTo>
                    <a:pt x="35" y="76"/>
                    <a:pt x="35" y="78"/>
                    <a:pt x="34" y="79"/>
                  </a:cubicBezTo>
                  <a:cubicBezTo>
                    <a:pt x="32" y="77"/>
                    <a:pt x="28" y="76"/>
                    <a:pt x="27" y="74"/>
                  </a:cubicBezTo>
                  <a:cubicBezTo>
                    <a:pt x="27" y="73"/>
                    <a:pt x="26" y="72"/>
                    <a:pt x="26" y="71"/>
                  </a:cubicBezTo>
                  <a:cubicBezTo>
                    <a:pt x="27" y="71"/>
                    <a:pt x="27" y="70"/>
                    <a:pt x="26" y="69"/>
                  </a:cubicBezTo>
                  <a:cubicBezTo>
                    <a:pt x="24" y="69"/>
                    <a:pt x="22" y="70"/>
                    <a:pt x="20" y="71"/>
                  </a:cubicBezTo>
                  <a:cubicBezTo>
                    <a:pt x="17" y="71"/>
                    <a:pt x="14" y="71"/>
                    <a:pt x="13" y="73"/>
                  </a:cubicBezTo>
                  <a:cubicBezTo>
                    <a:pt x="12" y="72"/>
                    <a:pt x="11" y="71"/>
                    <a:pt x="10" y="71"/>
                  </a:cubicBezTo>
                  <a:cubicBezTo>
                    <a:pt x="10" y="73"/>
                    <a:pt x="8" y="73"/>
                    <a:pt x="7" y="74"/>
                  </a:cubicBezTo>
                  <a:cubicBezTo>
                    <a:pt x="6" y="76"/>
                    <a:pt x="7" y="79"/>
                    <a:pt x="6" y="81"/>
                  </a:cubicBezTo>
                  <a:cubicBezTo>
                    <a:pt x="5" y="82"/>
                    <a:pt x="3" y="84"/>
                    <a:pt x="2" y="85"/>
                  </a:cubicBezTo>
                  <a:cubicBezTo>
                    <a:pt x="2" y="88"/>
                    <a:pt x="1" y="89"/>
                    <a:pt x="0" y="91"/>
                  </a:cubicBezTo>
                  <a:cubicBezTo>
                    <a:pt x="0" y="95"/>
                    <a:pt x="0" y="99"/>
                    <a:pt x="0" y="103"/>
                  </a:cubicBezTo>
                  <a:cubicBezTo>
                    <a:pt x="2" y="105"/>
                    <a:pt x="3" y="107"/>
                    <a:pt x="3" y="110"/>
                  </a:cubicBezTo>
                  <a:cubicBezTo>
                    <a:pt x="5" y="111"/>
                    <a:pt x="6" y="113"/>
                    <a:pt x="9" y="113"/>
                  </a:cubicBezTo>
                  <a:cubicBezTo>
                    <a:pt x="11" y="113"/>
                    <a:pt x="12" y="113"/>
                    <a:pt x="15" y="113"/>
                  </a:cubicBezTo>
                  <a:cubicBezTo>
                    <a:pt x="15" y="112"/>
                    <a:pt x="15" y="110"/>
                    <a:pt x="17" y="111"/>
                  </a:cubicBezTo>
                  <a:cubicBezTo>
                    <a:pt x="18" y="111"/>
                    <a:pt x="17" y="112"/>
                    <a:pt x="18" y="113"/>
                  </a:cubicBezTo>
                  <a:cubicBezTo>
                    <a:pt x="20" y="112"/>
                    <a:pt x="20" y="113"/>
                    <a:pt x="22" y="113"/>
                  </a:cubicBezTo>
                  <a:cubicBezTo>
                    <a:pt x="22" y="113"/>
                    <a:pt x="23" y="112"/>
                    <a:pt x="24" y="113"/>
                  </a:cubicBezTo>
                  <a:cubicBezTo>
                    <a:pt x="25" y="116"/>
                    <a:pt x="23" y="118"/>
                    <a:pt x="23" y="121"/>
                  </a:cubicBezTo>
                  <a:cubicBezTo>
                    <a:pt x="24" y="123"/>
                    <a:pt x="26" y="125"/>
                    <a:pt x="26" y="128"/>
                  </a:cubicBezTo>
                  <a:cubicBezTo>
                    <a:pt x="26" y="129"/>
                    <a:pt x="27" y="130"/>
                    <a:pt x="27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29"/>
                    <a:pt x="54" y="127"/>
                    <a:pt x="53" y="126"/>
                  </a:cubicBezTo>
                  <a:cubicBezTo>
                    <a:pt x="54" y="124"/>
                    <a:pt x="55" y="122"/>
                    <a:pt x="55" y="120"/>
                  </a:cubicBezTo>
                  <a:cubicBezTo>
                    <a:pt x="56" y="119"/>
                    <a:pt x="57" y="118"/>
                    <a:pt x="58" y="117"/>
                  </a:cubicBezTo>
                  <a:cubicBezTo>
                    <a:pt x="60" y="114"/>
                    <a:pt x="62" y="111"/>
                    <a:pt x="64" y="107"/>
                  </a:cubicBezTo>
                  <a:cubicBezTo>
                    <a:pt x="64" y="106"/>
                    <a:pt x="65" y="103"/>
                    <a:pt x="63" y="102"/>
                  </a:cubicBezTo>
                  <a:cubicBezTo>
                    <a:pt x="62" y="102"/>
                    <a:pt x="62" y="104"/>
                    <a:pt x="60" y="104"/>
                  </a:cubicBezTo>
                  <a:cubicBezTo>
                    <a:pt x="59" y="104"/>
                    <a:pt x="58" y="104"/>
                    <a:pt x="57" y="104"/>
                  </a:cubicBezTo>
                  <a:cubicBezTo>
                    <a:pt x="56" y="100"/>
                    <a:pt x="54" y="99"/>
                    <a:pt x="53" y="98"/>
                  </a:cubicBezTo>
                  <a:cubicBezTo>
                    <a:pt x="53" y="94"/>
                    <a:pt x="51" y="95"/>
                    <a:pt x="51" y="91"/>
                  </a:cubicBezTo>
                  <a:cubicBezTo>
                    <a:pt x="51" y="90"/>
                    <a:pt x="49" y="90"/>
                    <a:pt x="49" y="89"/>
                  </a:cubicBezTo>
                  <a:cubicBezTo>
                    <a:pt x="49" y="87"/>
                    <a:pt x="48" y="85"/>
                    <a:pt x="49" y="85"/>
                  </a:cubicBezTo>
                  <a:cubicBezTo>
                    <a:pt x="50" y="86"/>
                    <a:pt x="51" y="88"/>
                    <a:pt x="51" y="89"/>
                  </a:cubicBezTo>
                  <a:cubicBezTo>
                    <a:pt x="52" y="91"/>
                    <a:pt x="53" y="94"/>
                    <a:pt x="55" y="96"/>
                  </a:cubicBezTo>
                  <a:cubicBezTo>
                    <a:pt x="56" y="98"/>
                    <a:pt x="56" y="101"/>
                    <a:pt x="58" y="102"/>
                  </a:cubicBezTo>
                  <a:cubicBezTo>
                    <a:pt x="61" y="101"/>
                    <a:pt x="63" y="99"/>
                    <a:pt x="66" y="98"/>
                  </a:cubicBezTo>
                  <a:cubicBezTo>
                    <a:pt x="66" y="98"/>
                    <a:pt x="66" y="97"/>
                    <a:pt x="67" y="97"/>
                  </a:cubicBezTo>
                  <a:cubicBezTo>
                    <a:pt x="68" y="96"/>
                    <a:pt x="69" y="95"/>
                    <a:pt x="71" y="94"/>
                  </a:cubicBezTo>
                  <a:cubicBezTo>
                    <a:pt x="70" y="92"/>
                    <a:pt x="72" y="92"/>
                    <a:pt x="72" y="90"/>
                  </a:cubicBezTo>
                  <a:cubicBezTo>
                    <a:pt x="71" y="89"/>
                    <a:pt x="69" y="89"/>
                    <a:pt x="69" y="86"/>
                  </a:cubicBezTo>
                  <a:cubicBezTo>
                    <a:pt x="68" y="86"/>
                    <a:pt x="67" y="86"/>
                    <a:pt x="66" y="87"/>
                  </a:cubicBezTo>
                  <a:cubicBezTo>
                    <a:pt x="66" y="85"/>
                    <a:pt x="64" y="85"/>
                    <a:pt x="65" y="82"/>
                  </a:cubicBezTo>
                  <a:cubicBezTo>
                    <a:pt x="63" y="82"/>
                    <a:pt x="63" y="81"/>
                    <a:pt x="63" y="80"/>
                  </a:cubicBezTo>
                  <a:cubicBezTo>
                    <a:pt x="63" y="80"/>
                    <a:pt x="64" y="80"/>
                    <a:pt x="64" y="79"/>
                  </a:cubicBezTo>
                  <a:cubicBezTo>
                    <a:pt x="66" y="81"/>
                    <a:pt x="66" y="86"/>
                    <a:pt x="70" y="85"/>
                  </a:cubicBezTo>
                  <a:cubicBezTo>
                    <a:pt x="70" y="86"/>
                    <a:pt x="71" y="86"/>
                    <a:pt x="71" y="88"/>
                  </a:cubicBezTo>
                  <a:cubicBezTo>
                    <a:pt x="72" y="88"/>
                    <a:pt x="73" y="86"/>
                    <a:pt x="75" y="86"/>
                  </a:cubicBezTo>
                  <a:cubicBezTo>
                    <a:pt x="75" y="87"/>
                    <a:pt x="75" y="87"/>
                    <a:pt x="76" y="87"/>
                  </a:cubicBezTo>
                  <a:cubicBezTo>
                    <a:pt x="79" y="87"/>
                    <a:pt x="79" y="89"/>
                    <a:pt x="81" y="90"/>
                  </a:cubicBezTo>
                  <a:cubicBezTo>
                    <a:pt x="80" y="89"/>
                    <a:pt x="80" y="90"/>
                    <a:pt x="80" y="90"/>
                  </a:cubicBezTo>
                  <a:cubicBezTo>
                    <a:pt x="81" y="91"/>
                    <a:pt x="82" y="91"/>
                    <a:pt x="83" y="92"/>
                  </a:cubicBezTo>
                  <a:cubicBezTo>
                    <a:pt x="82" y="93"/>
                    <a:pt x="83" y="94"/>
                    <a:pt x="83" y="95"/>
                  </a:cubicBezTo>
                  <a:cubicBezTo>
                    <a:pt x="84" y="97"/>
                    <a:pt x="85" y="99"/>
                    <a:pt x="85" y="101"/>
                  </a:cubicBezTo>
                  <a:cubicBezTo>
                    <a:pt x="86" y="102"/>
                    <a:pt x="87" y="103"/>
                    <a:pt x="87" y="105"/>
                  </a:cubicBezTo>
                  <a:cubicBezTo>
                    <a:pt x="87" y="105"/>
                    <a:pt x="87" y="106"/>
                    <a:pt x="87" y="107"/>
                  </a:cubicBezTo>
                  <a:cubicBezTo>
                    <a:pt x="88" y="108"/>
                    <a:pt x="89" y="108"/>
                    <a:pt x="90" y="108"/>
                  </a:cubicBezTo>
                  <a:cubicBezTo>
                    <a:pt x="91" y="105"/>
                    <a:pt x="92" y="103"/>
                    <a:pt x="92" y="99"/>
                  </a:cubicBezTo>
                  <a:cubicBezTo>
                    <a:pt x="92" y="99"/>
                    <a:pt x="93" y="99"/>
                    <a:pt x="93" y="99"/>
                  </a:cubicBezTo>
                  <a:cubicBezTo>
                    <a:pt x="93" y="98"/>
                    <a:pt x="93" y="98"/>
                    <a:pt x="93" y="97"/>
                  </a:cubicBezTo>
                  <a:cubicBezTo>
                    <a:pt x="95" y="98"/>
                    <a:pt x="94" y="96"/>
                    <a:pt x="95" y="96"/>
                  </a:cubicBezTo>
                  <a:cubicBezTo>
                    <a:pt x="95" y="94"/>
                    <a:pt x="97" y="94"/>
                    <a:pt x="97" y="92"/>
                  </a:cubicBezTo>
                  <a:cubicBezTo>
                    <a:pt x="98" y="91"/>
                    <a:pt x="100" y="91"/>
                    <a:pt x="101" y="90"/>
                  </a:cubicBezTo>
                  <a:cubicBezTo>
                    <a:pt x="102" y="92"/>
                    <a:pt x="102" y="94"/>
                    <a:pt x="103" y="95"/>
                  </a:cubicBezTo>
                  <a:cubicBezTo>
                    <a:pt x="104" y="96"/>
                    <a:pt x="103" y="96"/>
                    <a:pt x="103" y="97"/>
                  </a:cubicBezTo>
                  <a:cubicBezTo>
                    <a:pt x="103" y="99"/>
                    <a:pt x="106" y="97"/>
                    <a:pt x="107" y="98"/>
                  </a:cubicBezTo>
                  <a:cubicBezTo>
                    <a:pt x="106" y="99"/>
                    <a:pt x="107" y="100"/>
                    <a:pt x="107" y="101"/>
                  </a:cubicBezTo>
                  <a:cubicBezTo>
                    <a:pt x="108" y="102"/>
                    <a:pt x="108" y="103"/>
                    <a:pt x="109" y="104"/>
                  </a:cubicBezTo>
                  <a:cubicBezTo>
                    <a:pt x="108" y="105"/>
                    <a:pt x="107" y="105"/>
                    <a:pt x="108" y="106"/>
                  </a:cubicBezTo>
                  <a:cubicBezTo>
                    <a:pt x="108" y="108"/>
                    <a:pt x="109" y="108"/>
                    <a:pt x="109" y="110"/>
                  </a:cubicBezTo>
                  <a:cubicBezTo>
                    <a:pt x="111" y="112"/>
                    <a:pt x="112" y="114"/>
                    <a:pt x="115" y="116"/>
                  </a:cubicBezTo>
                  <a:cubicBezTo>
                    <a:pt x="115" y="113"/>
                    <a:pt x="113" y="112"/>
                    <a:pt x="113" y="109"/>
                  </a:cubicBezTo>
                  <a:cubicBezTo>
                    <a:pt x="111" y="108"/>
                    <a:pt x="110" y="107"/>
                    <a:pt x="110" y="106"/>
                  </a:cubicBezTo>
                  <a:cubicBezTo>
                    <a:pt x="110" y="104"/>
                    <a:pt x="109" y="102"/>
                    <a:pt x="111" y="102"/>
                  </a:cubicBezTo>
                  <a:cubicBezTo>
                    <a:pt x="111" y="103"/>
                    <a:pt x="112" y="105"/>
                    <a:pt x="114" y="105"/>
                  </a:cubicBezTo>
                  <a:cubicBezTo>
                    <a:pt x="114" y="105"/>
                    <a:pt x="114" y="106"/>
                    <a:pt x="114" y="107"/>
                  </a:cubicBezTo>
                  <a:cubicBezTo>
                    <a:pt x="118" y="106"/>
                    <a:pt x="119" y="102"/>
                    <a:pt x="119" y="97"/>
                  </a:cubicBezTo>
                  <a:cubicBezTo>
                    <a:pt x="118" y="96"/>
                    <a:pt x="117" y="96"/>
                    <a:pt x="117" y="96"/>
                  </a:cubicBezTo>
                  <a:cubicBezTo>
                    <a:pt x="117" y="94"/>
                    <a:pt x="115" y="94"/>
                    <a:pt x="116" y="92"/>
                  </a:cubicBezTo>
                  <a:cubicBezTo>
                    <a:pt x="117" y="91"/>
                    <a:pt x="117" y="94"/>
                    <a:pt x="119" y="93"/>
                  </a:cubicBezTo>
                  <a:cubicBezTo>
                    <a:pt x="119" y="91"/>
                    <a:pt x="121" y="91"/>
                    <a:pt x="123" y="91"/>
                  </a:cubicBezTo>
                  <a:cubicBezTo>
                    <a:pt x="124" y="89"/>
                    <a:pt x="126" y="87"/>
                    <a:pt x="127" y="84"/>
                  </a:cubicBezTo>
                  <a:cubicBezTo>
                    <a:pt x="127" y="85"/>
                    <a:pt x="127" y="84"/>
                    <a:pt x="128" y="84"/>
                  </a:cubicBezTo>
                  <a:cubicBezTo>
                    <a:pt x="128" y="82"/>
                    <a:pt x="128" y="79"/>
                    <a:pt x="129" y="77"/>
                  </a:cubicBezTo>
                  <a:cubicBezTo>
                    <a:pt x="128" y="77"/>
                    <a:pt x="128" y="76"/>
                    <a:pt x="128" y="75"/>
                  </a:cubicBezTo>
                  <a:cubicBezTo>
                    <a:pt x="127" y="74"/>
                    <a:pt x="126" y="74"/>
                    <a:pt x="126" y="72"/>
                  </a:cubicBezTo>
                  <a:cubicBezTo>
                    <a:pt x="126" y="71"/>
                    <a:pt x="127" y="71"/>
                    <a:pt x="127" y="70"/>
                  </a:cubicBezTo>
                  <a:cubicBezTo>
                    <a:pt x="127" y="70"/>
                    <a:pt x="128" y="70"/>
                    <a:pt x="128" y="69"/>
                  </a:cubicBezTo>
                  <a:cubicBezTo>
                    <a:pt x="129" y="68"/>
                    <a:pt x="126" y="66"/>
                    <a:pt x="129" y="66"/>
                  </a:cubicBezTo>
                  <a:cubicBezTo>
                    <a:pt x="129" y="68"/>
                    <a:pt x="130" y="68"/>
                    <a:pt x="131" y="69"/>
                  </a:cubicBezTo>
                  <a:cubicBezTo>
                    <a:pt x="131" y="72"/>
                    <a:pt x="132" y="73"/>
                    <a:pt x="133" y="73"/>
                  </a:cubicBezTo>
                  <a:cubicBezTo>
                    <a:pt x="135" y="71"/>
                    <a:pt x="133" y="66"/>
                    <a:pt x="134" y="62"/>
                  </a:cubicBezTo>
                  <a:cubicBezTo>
                    <a:pt x="135" y="62"/>
                    <a:pt x="136" y="61"/>
                    <a:pt x="137" y="61"/>
                  </a:cubicBezTo>
                  <a:cubicBezTo>
                    <a:pt x="138" y="58"/>
                    <a:pt x="139" y="56"/>
                    <a:pt x="140" y="55"/>
                  </a:cubicBezTo>
                  <a:cubicBezTo>
                    <a:pt x="141" y="55"/>
                    <a:pt x="141" y="55"/>
                    <a:pt x="141" y="54"/>
                  </a:cubicBezTo>
                  <a:cubicBezTo>
                    <a:pt x="141" y="52"/>
                    <a:pt x="140" y="49"/>
                    <a:pt x="140" y="47"/>
                  </a:cubicBezTo>
                  <a:close/>
                  <a:moveTo>
                    <a:pt x="37" y="33"/>
                  </a:moveTo>
                  <a:cubicBezTo>
                    <a:pt x="37" y="35"/>
                    <a:pt x="37" y="37"/>
                    <a:pt x="37" y="38"/>
                  </a:cubicBezTo>
                  <a:cubicBezTo>
                    <a:pt x="36" y="38"/>
                    <a:pt x="37" y="35"/>
                    <a:pt x="35" y="36"/>
                  </a:cubicBezTo>
                  <a:cubicBezTo>
                    <a:pt x="34" y="38"/>
                    <a:pt x="35" y="41"/>
                    <a:pt x="33" y="42"/>
                  </a:cubicBezTo>
                  <a:cubicBezTo>
                    <a:pt x="32" y="42"/>
                    <a:pt x="31" y="42"/>
                    <a:pt x="30" y="42"/>
                  </a:cubicBezTo>
                  <a:cubicBezTo>
                    <a:pt x="29" y="43"/>
                    <a:pt x="29" y="44"/>
                    <a:pt x="28" y="44"/>
                  </a:cubicBezTo>
                  <a:cubicBezTo>
                    <a:pt x="28" y="43"/>
                    <a:pt x="27" y="42"/>
                    <a:pt x="27" y="43"/>
                  </a:cubicBezTo>
                  <a:cubicBezTo>
                    <a:pt x="26" y="43"/>
                    <a:pt x="26" y="42"/>
                    <a:pt x="27" y="42"/>
                  </a:cubicBezTo>
                  <a:cubicBezTo>
                    <a:pt x="26" y="41"/>
                    <a:pt x="25" y="39"/>
                    <a:pt x="25" y="37"/>
                  </a:cubicBezTo>
                  <a:cubicBezTo>
                    <a:pt x="27" y="37"/>
                    <a:pt x="26" y="44"/>
                    <a:pt x="30" y="42"/>
                  </a:cubicBezTo>
                  <a:cubicBezTo>
                    <a:pt x="31" y="40"/>
                    <a:pt x="31" y="38"/>
                    <a:pt x="32" y="36"/>
                  </a:cubicBezTo>
                  <a:cubicBezTo>
                    <a:pt x="32" y="35"/>
                    <a:pt x="32" y="34"/>
                    <a:pt x="31" y="33"/>
                  </a:cubicBezTo>
                  <a:cubicBezTo>
                    <a:pt x="32" y="29"/>
                    <a:pt x="34" y="27"/>
                    <a:pt x="36" y="24"/>
                  </a:cubicBezTo>
                  <a:cubicBezTo>
                    <a:pt x="36" y="24"/>
                    <a:pt x="36" y="24"/>
                    <a:pt x="37" y="25"/>
                  </a:cubicBezTo>
                  <a:cubicBezTo>
                    <a:pt x="36" y="28"/>
                    <a:pt x="33" y="28"/>
                    <a:pt x="33" y="32"/>
                  </a:cubicBezTo>
                  <a:cubicBezTo>
                    <a:pt x="34" y="33"/>
                    <a:pt x="35" y="33"/>
                    <a:pt x="37" y="33"/>
                  </a:cubicBezTo>
                  <a:close/>
                  <a:moveTo>
                    <a:pt x="38" y="35"/>
                  </a:moveTo>
                  <a:cubicBezTo>
                    <a:pt x="38" y="33"/>
                    <a:pt x="39" y="34"/>
                    <a:pt x="40" y="33"/>
                  </a:cubicBezTo>
                  <a:cubicBezTo>
                    <a:pt x="40" y="35"/>
                    <a:pt x="39" y="35"/>
                    <a:pt x="38" y="35"/>
                  </a:cubicBezTo>
                  <a:close/>
                  <a:moveTo>
                    <a:pt x="41" y="17"/>
                  </a:move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1" y="17"/>
                    <a:pt x="41" y="17"/>
                  </a:cubicBezTo>
                  <a:close/>
                  <a:moveTo>
                    <a:pt x="48" y="84"/>
                  </a:moveTo>
                  <a:cubicBezTo>
                    <a:pt x="48" y="84"/>
                    <a:pt x="48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lose/>
                  <a:moveTo>
                    <a:pt x="49" y="26"/>
                  </a:moveTo>
                  <a:cubicBezTo>
                    <a:pt x="48" y="26"/>
                    <a:pt x="49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77" y="17"/>
                  </a:moveTo>
                  <a:cubicBezTo>
                    <a:pt x="75" y="17"/>
                    <a:pt x="77" y="15"/>
                    <a:pt x="77" y="17"/>
                  </a:cubicBezTo>
                  <a:cubicBezTo>
                    <a:pt x="77" y="18"/>
                    <a:pt x="79" y="17"/>
                    <a:pt x="78" y="18"/>
                  </a:cubicBezTo>
                  <a:cubicBezTo>
                    <a:pt x="77" y="18"/>
                    <a:pt x="76" y="18"/>
                    <a:pt x="77" y="17"/>
                  </a:cubicBezTo>
                  <a:close/>
                  <a:moveTo>
                    <a:pt x="103" y="10"/>
                  </a:moveTo>
                  <a:cubicBezTo>
                    <a:pt x="103" y="10"/>
                    <a:pt x="103" y="9"/>
                    <a:pt x="103" y="10"/>
                  </a:cubicBezTo>
                  <a:cubicBezTo>
                    <a:pt x="104" y="10"/>
                    <a:pt x="103" y="10"/>
                    <a:pt x="103" y="10"/>
                  </a:cubicBezTo>
                  <a:close/>
                  <a:moveTo>
                    <a:pt x="104" y="10"/>
                  </a:moveTo>
                  <a:cubicBezTo>
                    <a:pt x="104" y="9"/>
                    <a:pt x="104" y="9"/>
                    <a:pt x="105" y="9"/>
                  </a:cubicBezTo>
                  <a:cubicBezTo>
                    <a:pt x="105" y="9"/>
                    <a:pt x="104" y="10"/>
                    <a:pt x="104" y="10"/>
                  </a:cubicBezTo>
                  <a:close/>
                  <a:moveTo>
                    <a:pt x="105" y="9"/>
                  </a:moveTo>
                  <a:cubicBezTo>
                    <a:pt x="105" y="8"/>
                    <a:pt x="106" y="8"/>
                    <a:pt x="106" y="8"/>
                  </a:cubicBezTo>
                  <a:cubicBezTo>
                    <a:pt x="106" y="8"/>
                    <a:pt x="105" y="9"/>
                    <a:pt x="105" y="9"/>
                  </a:cubicBezTo>
                  <a:close/>
                  <a:moveTo>
                    <a:pt x="123" y="68"/>
                  </a:moveTo>
                  <a:cubicBezTo>
                    <a:pt x="124" y="67"/>
                    <a:pt x="124" y="65"/>
                    <a:pt x="126" y="66"/>
                  </a:cubicBezTo>
                  <a:cubicBezTo>
                    <a:pt x="126" y="66"/>
                    <a:pt x="126" y="67"/>
                    <a:pt x="126" y="68"/>
                  </a:cubicBezTo>
                  <a:cubicBezTo>
                    <a:pt x="126" y="69"/>
                    <a:pt x="124" y="67"/>
                    <a:pt x="123" y="68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86"/>
            <p:cNvSpPr/>
            <p:nvPr/>
          </p:nvSpPr>
          <p:spPr bwMode="auto">
            <a:xfrm>
              <a:off x="3778250" y="6172200"/>
              <a:ext cx="6350" cy="11113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6 h 6"/>
                <a:gd name="T4" fmla="*/ 4 w 4"/>
                <a:gd name="T5" fmla="*/ 5 h 6"/>
                <a:gd name="T6" fmla="*/ 2 w 4"/>
                <a:gd name="T7" fmla="*/ 1 h 6"/>
                <a:gd name="T8" fmla="*/ 0 w 4"/>
                <a:gd name="T9" fmla="*/ 0 h 6"/>
                <a:gd name="T10" fmla="*/ 0 w 4"/>
                <a:gd name="T11" fmla="*/ 3 h 6"/>
                <a:gd name="T12" fmla="*/ 0 w 4"/>
                <a:gd name="T13" fmla="*/ 5 h 6"/>
                <a:gd name="T14" fmla="*/ 1 w 4"/>
                <a:gd name="T15" fmla="*/ 5 h 6"/>
                <a:gd name="T16" fmla="*/ 2 w 4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2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87"/>
            <p:cNvSpPr/>
            <p:nvPr/>
          </p:nvSpPr>
          <p:spPr bwMode="auto">
            <a:xfrm>
              <a:off x="3757613" y="6248400"/>
              <a:ext cx="12700" cy="11113"/>
            </a:xfrm>
            <a:custGeom>
              <a:avLst/>
              <a:gdLst>
                <a:gd name="T0" fmla="*/ 0 w 7"/>
                <a:gd name="T1" fmla="*/ 5 h 7"/>
                <a:gd name="T2" fmla="*/ 3 w 7"/>
                <a:gd name="T3" fmla="*/ 5 h 7"/>
                <a:gd name="T4" fmla="*/ 3 w 7"/>
                <a:gd name="T5" fmla="*/ 7 h 7"/>
                <a:gd name="T6" fmla="*/ 7 w 7"/>
                <a:gd name="T7" fmla="*/ 5 h 7"/>
                <a:gd name="T8" fmla="*/ 5 w 7"/>
                <a:gd name="T9" fmla="*/ 2 h 7"/>
                <a:gd name="T10" fmla="*/ 3 w 7"/>
                <a:gd name="T11" fmla="*/ 0 h 7"/>
                <a:gd name="T12" fmla="*/ 3 w 7"/>
                <a:gd name="T13" fmla="*/ 3 h 7"/>
                <a:gd name="T14" fmla="*/ 0 w 7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6"/>
                    <a:pt x="2" y="4"/>
                    <a:pt x="3" y="5"/>
                  </a:cubicBezTo>
                  <a:cubicBezTo>
                    <a:pt x="3" y="6"/>
                    <a:pt x="2" y="7"/>
                    <a:pt x="3" y="7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3"/>
                    <a:pt x="6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2"/>
                    <a:pt x="1" y="3"/>
                    <a:pt x="0" y="5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88"/>
            <p:cNvSpPr/>
            <p:nvPr/>
          </p:nvSpPr>
          <p:spPr bwMode="auto">
            <a:xfrm>
              <a:off x="3749675" y="6275388"/>
              <a:ext cx="12700" cy="15875"/>
            </a:xfrm>
            <a:custGeom>
              <a:avLst/>
              <a:gdLst>
                <a:gd name="T0" fmla="*/ 7 w 7"/>
                <a:gd name="T1" fmla="*/ 3 h 9"/>
                <a:gd name="T2" fmla="*/ 4 w 7"/>
                <a:gd name="T3" fmla="*/ 0 h 9"/>
                <a:gd name="T4" fmla="*/ 3 w 7"/>
                <a:gd name="T5" fmla="*/ 9 h 9"/>
                <a:gd name="T6" fmla="*/ 4 w 7"/>
                <a:gd name="T7" fmla="*/ 6 h 9"/>
                <a:gd name="T8" fmla="*/ 7 w 7"/>
                <a:gd name="T9" fmla="*/ 8 h 9"/>
                <a:gd name="T10" fmla="*/ 5 w 7"/>
                <a:gd name="T11" fmla="*/ 3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1"/>
                    <a:pt x="4" y="2"/>
                    <a:pt x="4" y="0"/>
                  </a:cubicBezTo>
                  <a:cubicBezTo>
                    <a:pt x="2" y="2"/>
                    <a:pt x="0" y="7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5" y="7"/>
                    <a:pt x="5" y="9"/>
                    <a:pt x="7" y="8"/>
                  </a:cubicBezTo>
                  <a:cubicBezTo>
                    <a:pt x="6" y="6"/>
                    <a:pt x="5" y="5"/>
                    <a:pt x="5" y="3"/>
                  </a:cubicBezTo>
                  <a:cubicBezTo>
                    <a:pt x="6" y="4"/>
                    <a:pt x="6" y="4"/>
                    <a:pt x="7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89"/>
            <p:cNvSpPr/>
            <p:nvPr/>
          </p:nvSpPr>
          <p:spPr bwMode="auto">
            <a:xfrm>
              <a:off x="3735388" y="6265863"/>
              <a:ext cx="17463" cy="25400"/>
            </a:xfrm>
            <a:custGeom>
              <a:avLst/>
              <a:gdLst>
                <a:gd name="T0" fmla="*/ 0 w 10"/>
                <a:gd name="T1" fmla="*/ 9 h 15"/>
                <a:gd name="T2" fmla="*/ 2 w 10"/>
                <a:gd name="T3" fmla="*/ 13 h 15"/>
                <a:gd name="T4" fmla="*/ 7 w 10"/>
                <a:gd name="T5" fmla="*/ 15 h 15"/>
                <a:gd name="T6" fmla="*/ 8 w 10"/>
                <a:gd name="T7" fmla="*/ 13 h 15"/>
                <a:gd name="T8" fmla="*/ 7 w 10"/>
                <a:gd name="T9" fmla="*/ 13 h 15"/>
                <a:gd name="T10" fmla="*/ 9 w 10"/>
                <a:gd name="T11" fmla="*/ 9 h 15"/>
                <a:gd name="T12" fmla="*/ 9 w 10"/>
                <a:gd name="T13" fmla="*/ 4 h 15"/>
                <a:gd name="T14" fmla="*/ 10 w 10"/>
                <a:gd name="T15" fmla="*/ 2 h 15"/>
                <a:gd name="T16" fmla="*/ 7 w 10"/>
                <a:gd name="T17" fmla="*/ 0 h 15"/>
                <a:gd name="T18" fmla="*/ 0 w 10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0" y="9"/>
                  </a:moveTo>
                  <a:cubicBezTo>
                    <a:pt x="1" y="11"/>
                    <a:pt x="2" y="11"/>
                    <a:pt x="2" y="13"/>
                  </a:cubicBezTo>
                  <a:cubicBezTo>
                    <a:pt x="5" y="13"/>
                    <a:pt x="4" y="15"/>
                    <a:pt x="7" y="15"/>
                  </a:cubicBezTo>
                  <a:cubicBezTo>
                    <a:pt x="7" y="14"/>
                    <a:pt x="8" y="14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9" y="12"/>
                    <a:pt x="8" y="9"/>
                    <a:pt x="9" y="9"/>
                  </a:cubicBezTo>
                  <a:cubicBezTo>
                    <a:pt x="8" y="7"/>
                    <a:pt x="10" y="6"/>
                    <a:pt x="9" y="4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5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90"/>
            <p:cNvSpPr/>
            <p:nvPr/>
          </p:nvSpPr>
          <p:spPr bwMode="auto">
            <a:xfrm>
              <a:off x="3730625" y="6291263"/>
              <a:ext cx="17463" cy="9525"/>
            </a:xfrm>
            <a:custGeom>
              <a:avLst/>
              <a:gdLst>
                <a:gd name="T0" fmla="*/ 0 w 10"/>
                <a:gd name="T1" fmla="*/ 3 h 5"/>
                <a:gd name="T2" fmla="*/ 10 w 10"/>
                <a:gd name="T3" fmla="*/ 5 h 5"/>
                <a:gd name="T4" fmla="*/ 9 w 10"/>
                <a:gd name="T5" fmla="*/ 2 h 5"/>
                <a:gd name="T6" fmla="*/ 1 w 10"/>
                <a:gd name="T7" fmla="*/ 0 h 5"/>
                <a:gd name="T8" fmla="*/ 0 w 10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4" y="3"/>
                    <a:pt x="6" y="5"/>
                    <a:pt x="10" y="5"/>
                  </a:cubicBezTo>
                  <a:cubicBezTo>
                    <a:pt x="10" y="3"/>
                    <a:pt x="9" y="4"/>
                    <a:pt x="9" y="2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91"/>
            <p:cNvSpPr/>
            <p:nvPr/>
          </p:nvSpPr>
          <p:spPr bwMode="auto">
            <a:xfrm>
              <a:off x="3751263" y="6223000"/>
              <a:ext cx="3175" cy="9525"/>
            </a:xfrm>
            <a:custGeom>
              <a:avLst/>
              <a:gdLst>
                <a:gd name="T0" fmla="*/ 0 w 2"/>
                <a:gd name="T1" fmla="*/ 2 h 5"/>
                <a:gd name="T2" fmla="*/ 1 w 2"/>
                <a:gd name="T3" fmla="*/ 5 h 5"/>
                <a:gd name="T4" fmla="*/ 2 w 2"/>
                <a:gd name="T5" fmla="*/ 1 h 5"/>
                <a:gd name="T6" fmla="*/ 0 w 2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92"/>
            <p:cNvSpPr/>
            <p:nvPr/>
          </p:nvSpPr>
          <p:spPr bwMode="auto">
            <a:xfrm>
              <a:off x="3752850" y="6235700"/>
              <a:ext cx="7938" cy="9525"/>
            </a:xfrm>
            <a:custGeom>
              <a:avLst/>
              <a:gdLst>
                <a:gd name="T0" fmla="*/ 0 w 4"/>
                <a:gd name="T1" fmla="*/ 3 h 6"/>
                <a:gd name="T2" fmla="*/ 3 w 4"/>
                <a:gd name="T3" fmla="*/ 6 h 6"/>
                <a:gd name="T4" fmla="*/ 4 w 4"/>
                <a:gd name="T5" fmla="*/ 2 h 6"/>
                <a:gd name="T6" fmla="*/ 0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93"/>
            <p:cNvSpPr/>
            <p:nvPr/>
          </p:nvSpPr>
          <p:spPr bwMode="auto">
            <a:xfrm>
              <a:off x="3768725" y="6275388"/>
              <a:ext cx="9525" cy="7938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3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0"/>
                    <a:pt x="0" y="0"/>
                    <a:pt x="0" y="3"/>
                  </a:cubicBezTo>
                  <a:cubicBezTo>
                    <a:pt x="2" y="4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94"/>
            <p:cNvSpPr/>
            <p:nvPr/>
          </p:nvSpPr>
          <p:spPr bwMode="auto">
            <a:xfrm>
              <a:off x="3765550" y="6183313"/>
              <a:ext cx="17463" cy="26988"/>
            </a:xfrm>
            <a:custGeom>
              <a:avLst/>
              <a:gdLst>
                <a:gd name="T0" fmla="*/ 10 w 10"/>
                <a:gd name="T1" fmla="*/ 0 h 16"/>
                <a:gd name="T2" fmla="*/ 8 w 10"/>
                <a:gd name="T3" fmla="*/ 0 h 16"/>
                <a:gd name="T4" fmla="*/ 8 w 10"/>
                <a:gd name="T5" fmla="*/ 0 h 16"/>
                <a:gd name="T6" fmla="*/ 8 w 10"/>
                <a:gd name="T7" fmla="*/ 6 h 16"/>
                <a:gd name="T8" fmla="*/ 8 w 10"/>
                <a:gd name="T9" fmla="*/ 6 h 16"/>
                <a:gd name="T10" fmla="*/ 4 w 10"/>
                <a:gd name="T11" fmla="*/ 9 h 16"/>
                <a:gd name="T12" fmla="*/ 0 w 10"/>
                <a:gd name="T13" fmla="*/ 12 h 16"/>
                <a:gd name="T14" fmla="*/ 2 w 10"/>
                <a:gd name="T15" fmla="*/ 13 h 16"/>
                <a:gd name="T16" fmla="*/ 0 w 10"/>
                <a:gd name="T17" fmla="*/ 13 h 16"/>
                <a:gd name="T18" fmla="*/ 2 w 10"/>
                <a:gd name="T19" fmla="*/ 16 h 16"/>
                <a:gd name="T20" fmla="*/ 4 w 10"/>
                <a:gd name="T21" fmla="*/ 13 h 16"/>
                <a:gd name="T22" fmla="*/ 5 w 10"/>
                <a:gd name="T23" fmla="*/ 13 h 16"/>
                <a:gd name="T24" fmla="*/ 10 w 10"/>
                <a:gd name="T25" fmla="*/ 9 h 16"/>
                <a:gd name="T26" fmla="*/ 10 w 10"/>
                <a:gd name="T27" fmla="*/ 9 h 16"/>
                <a:gd name="T28" fmla="*/ 10 w 10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3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6" y="8"/>
                    <a:pt x="4" y="9"/>
                  </a:cubicBezTo>
                  <a:cubicBezTo>
                    <a:pt x="3" y="10"/>
                    <a:pt x="0" y="10"/>
                    <a:pt x="0" y="12"/>
                  </a:cubicBezTo>
                  <a:cubicBezTo>
                    <a:pt x="0" y="13"/>
                    <a:pt x="3" y="12"/>
                    <a:pt x="2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2" y="14"/>
                    <a:pt x="3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1"/>
                    <a:pt x="9" y="11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6"/>
                    <a:pt x="10" y="3"/>
                    <a:pt x="1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Freeform 95"/>
            <p:cNvSpPr/>
            <p:nvPr/>
          </p:nvSpPr>
          <p:spPr bwMode="auto">
            <a:xfrm>
              <a:off x="3778250" y="6164263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Freeform 96"/>
            <p:cNvSpPr/>
            <p:nvPr/>
          </p:nvSpPr>
          <p:spPr bwMode="auto">
            <a:xfrm>
              <a:off x="3713163" y="6267450"/>
              <a:ext cx="19050" cy="25400"/>
            </a:xfrm>
            <a:custGeom>
              <a:avLst/>
              <a:gdLst>
                <a:gd name="T0" fmla="*/ 10 w 11"/>
                <a:gd name="T1" fmla="*/ 14 h 15"/>
                <a:gd name="T2" fmla="*/ 9 w 11"/>
                <a:gd name="T3" fmla="*/ 8 h 15"/>
                <a:gd name="T4" fmla="*/ 6 w 11"/>
                <a:gd name="T5" fmla="*/ 4 h 15"/>
                <a:gd name="T6" fmla="*/ 4 w 11"/>
                <a:gd name="T7" fmla="*/ 1 h 15"/>
                <a:gd name="T8" fmla="*/ 2 w 11"/>
                <a:gd name="T9" fmla="*/ 0 h 15"/>
                <a:gd name="T10" fmla="*/ 0 w 11"/>
                <a:gd name="T11" fmla="*/ 1 h 15"/>
                <a:gd name="T12" fmla="*/ 5 w 11"/>
                <a:gd name="T13" fmla="*/ 11 h 15"/>
                <a:gd name="T14" fmla="*/ 10 w 11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0" y="14"/>
                  </a:moveTo>
                  <a:cubicBezTo>
                    <a:pt x="11" y="12"/>
                    <a:pt x="9" y="10"/>
                    <a:pt x="9" y="8"/>
                  </a:cubicBezTo>
                  <a:cubicBezTo>
                    <a:pt x="8" y="7"/>
                    <a:pt x="6" y="5"/>
                    <a:pt x="6" y="4"/>
                  </a:cubicBezTo>
                  <a:cubicBezTo>
                    <a:pt x="5" y="3"/>
                    <a:pt x="4" y="3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2"/>
                    <a:pt x="1" y="0"/>
                    <a:pt x="0" y="1"/>
                  </a:cubicBezTo>
                  <a:cubicBezTo>
                    <a:pt x="0" y="6"/>
                    <a:pt x="6" y="5"/>
                    <a:pt x="5" y="11"/>
                  </a:cubicBezTo>
                  <a:cubicBezTo>
                    <a:pt x="7" y="12"/>
                    <a:pt x="8" y="15"/>
                    <a:pt x="10" y="1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97"/>
            <p:cNvSpPr/>
            <p:nvPr/>
          </p:nvSpPr>
          <p:spPr bwMode="auto">
            <a:xfrm>
              <a:off x="3686175" y="6257925"/>
              <a:ext cx="7938" cy="9525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2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3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3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98"/>
            <p:cNvSpPr>
              <a:spLocks noEditPoints="1"/>
            </p:cNvSpPr>
            <p:nvPr/>
          </p:nvSpPr>
          <p:spPr bwMode="auto">
            <a:xfrm>
              <a:off x="3468688" y="6049963"/>
              <a:ext cx="87313" cy="85725"/>
            </a:xfrm>
            <a:custGeom>
              <a:avLst/>
              <a:gdLst>
                <a:gd name="T0" fmla="*/ 16 w 50"/>
                <a:gd name="T1" fmla="*/ 47 h 49"/>
                <a:gd name="T2" fmla="*/ 18 w 50"/>
                <a:gd name="T3" fmla="*/ 47 h 49"/>
                <a:gd name="T4" fmla="*/ 21 w 50"/>
                <a:gd name="T5" fmla="*/ 49 h 49"/>
                <a:gd name="T6" fmla="*/ 22 w 50"/>
                <a:gd name="T7" fmla="*/ 47 h 49"/>
                <a:gd name="T8" fmla="*/ 24 w 50"/>
                <a:gd name="T9" fmla="*/ 40 h 49"/>
                <a:gd name="T10" fmla="*/ 25 w 50"/>
                <a:gd name="T11" fmla="*/ 38 h 49"/>
                <a:gd name="T12" fmla="*/ 29 w 50"/>
                <a:gd name="T13" fmla="*/ 38 h 49"/>
                <a:gd name="T14" fmla="*/ 30 w 50"/>
                <a:gd name="T15" fmla="*/ 36 h 49"/>
                <a:gd name="T16" fmla="*/ 35 w 50"/>
                <a:gd name="T17" fmla="*/ 33 h 49"/>
                <a:gd name="T18" fmla="*/ 38 w 50"/>
                <a:gd name="T19" fmla="*/ 30 h 49"/>
                <a:gd name="T20" fmla="*/ 34 w 50"/>
                <a:gd name="T21" fmla="*/ 29 h 49"/>
                <a:gd name="T22" fmla="*/ 36 w 50"/>
                <a:gd name="T23" fmla="*/ 28 h 49"/>
                <a:gd name="T24" fmla="*/ 40 w 50"/>
                <a:gd name="T25" fmla="*/ 30 h 49"/>
                <a:gd name="T26" fmla="*/ 39 w 50"/>
                <a:gd name="T27" fmla="*/ 27 h 49"/>
                <a:gd name="T28" fmla="*/ 41 w 50"/>
                <a:gd name="T29" fmla="*/ 28 h 49"/>
                <a:gd name="T30" fmla="*/ 40 w 50"/>
                <a:gd name="T31" fmla="*/ 25 h 49"/>
                <a:gd name="T32" fmla="*/ 42 w 50"/>
                <a:gd name="T33" fmla="*/ 17 h 49"/>
                <a:gd name="T34" fmla="*/ 45 w 50"/>
                <a:gd name="T35" fmla="*/ 17 h 49"/>
                <a:gd name="T36" fmla="*/ 42 w 50"/>
                <a:gd name="T37" fmla="*/ 14 h 49"/>
                <a:gd name="T38" fmla="*/ 44 w 50"/>
                <a:gd name="T39" fmla="*/ 13 h 49"/>
                <a:gd name="T40" fmla="*/ 44 w 50"/>
                <a:gd name="T41" fmla="*/ 10 h 49"/>
                <a:gd name="T42" fmla="*/ 47 w 50"/>
                <a:gd name="T43" fmla="*/ 9 h 49"/>
                <a:gd name="T44" fmla="*/ 50 w 50"/>
                <a:gd name="T45" fmla="*/ 8 h 49"/>
                <a:gd name="T46" fmla="*/ 48 w 50"/>
                <a:gd name="T47" fmla="*/ 7 h 49"/>
                <a:gd name="T48" fmla="*/ 46 w 50"/>
                <a:gd name="T49" fmla="*/ 5 h 49"/>
                <a:gd name="T50" fmla="*/ 41 w 50"/>
                <a:gd name="T51" fmla="*/ 6 h 49"/>
                <a:gd name="T52" fmla="*/ 45 w 50"/>
                <a:gd name="T53" fmla="*/ 3 h 49"/>
                <a:gd name="T54" fmla="*/ 40 w 50"/>
                <a:gd name="T55" fmla="*/ 2 h 49"/>
                <a:gd name="T56" fmla="*/ 37 w 50"/>
                <a:gd name="T57" fmla="*/ 2 h 49"/>
                <a:gd name="T58" fmla="*/ 35 w 50"/>
                <a:gd name="T59" fmla="*/ 1 h 49"/>
                <a:gd name="T60" fmla="*/ 28 w 50"/>
                <a:gd name="T61" fmla="*/ 2 h 49"/>
                <a:gd name="T62" fmla="*/ 23 w 50"/>
                <a:gd name="T63" fmla="*/ 2 h 49"/>
                <a:gd name="T64" fmla="*/ 23 w 50"/>
                <a:gd name="T65" fmla="*/ 6 h 49"/>
                <a:gd name="T66" fmla="*/ 16 w 50"/>
                <a:gd name="T67" fmla="*/ 5 h 49"/>
                <a:gd name="T68" fmla="*/ 6 w 50"/>
                <a:gd name="T69" fmla="*/ 9 h 49"/>
                <a:gd name="T70" fmla="*/ 8 w 50"/>
                <a:gd name="T71" fmla="*/ 11 h 49"/>
                <a:gd name="T72" fmla="*/ 3 w 50"/>
                <a:gd name="T73" fmla="*/ 14 h 49"/>
                <a:gd name="T74" fmla="*/ 0 w 50"/>
                <a:gd name="T75" fmla="*/ 15 h 49"/>
                <a:gd name="T76" fmla="*/ 2 w 50"/>
                <a:gd name="T77" fmla="*/ 16 h 49"/>
                <a:gd name="T78" fmla="*/ 4 w 50"/>
                <a:gd name="T79" fmla="*/ 16 h 49"/>
                <a:gd name="T80" fmla="*/ 7 w 50"/>
                <a:gd name="T81" fmla="*/ 16 h 49"/>
                <a:gd name="T82" fmla="*/ 2 w 50"/>
                <a:gd name="T83" fmla="*/ 17 h 49"/>
                <a:gd name="T84" fmla="*/ 5 w 50"/>
                <a:gd name="T85" fmla="*/ 20 h 49"/>
                <a:gd name="T86" fmla="*/ 7 w 50"/>
                <a:gd name="T87" fmla="*/ 19 h 49"/>
                <a:gd name="T88" fmla="*/ 12 w 50"/>
                <a:gd name="T89" fmla="*/ 20 h 49"/>
                <a:gd name="T90" fmla="*/ 13 w 50"/>
                <a:gd name="T91" fmla="*/ 24 h 49"/>
                <a:gd name="T92" fmla="*/ 12 w 50"/>
                <a:gd name="T93" fmla="*/ 28 h 49"/>
                <a:gd name="T94" fmla="*/ 15 w 50"/>
                <a:gd name="T95" fmla="*/ 27 h 49"/>
                <a:gd name="T96" fmla="*/ 13 w 50"/>
                <a:gd name="T97" fmla="*/ 29 h 49"/>
                <a:gd name="T98" fmla="*/ 16 w 50"/>
                <a:gd name="T99" fmla="*/ 32 h 49"/>
                <a:gd name="T100" fmla="*/ 14 w 50"/>
                <a:gd name="T101" fmla="*/ 34 h 49"/>
                <a:gd name="T102" fmla="*/ 13 w 50"/>
                <a:gd name="T103" fmla="*/ 37 h 49"/>
                <a:gd name="T104" fmla="*/ 16 w 50"/>
                <a:gd name="T105" fmla="*/ 47 h 49"/>
                <a:gd name="T106" fmla="*/ 38 w 50"/>
                <a:gd name="T107" fmla="*/ 27 h 49"/>
                <a:gd name="T108" fmla="*/ 39 w 50"/>
                <a:gd name="T109" fmla="*/ 24 h 49"/>
                <a:gd name="T110" fmla="*/ 38 w 50"/>
                <a:gd name="T111" fmla="*/ 27 h 49"/>
                <a:gd name="T112" fmla="*/ 41 w 50"/>
                <a:gd name="T113" fmla="*/ 4 h 49"/>
                <a:gd name="T114" fmla="*/ 39 w 50"/>
                <a:gd name="T115" fmla="*/ 7 h 49"/>
                <a:gd name="T116" fmla="*/ 34 w 50"/>
                <a:gd name="T117" fmla="*/ 6 h 49"/>
                <a:gd name="T118" fmla="*/ 41 w 50"/>
                <a:gd name="T11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" h="49">
                  <a:moveTo>
                    <a:pt x="16" y="47"/>
                  </a:moveTo>
                  <a:cubicBezTo>
                    <a:pt x="17" y="47"/>
                    <a:pt x="18" y="47"/>
                    <a:pt x="18" y="47"/>
                  </a:cubicBezTo>
                  <a:cubicBezTo>
                    <a:pt x="20" y="47"/>
                    <a:pt x="19" y="49"/>
                    <a:pt x="21" y="49"/>
                  </a:cubicBezTo>
                  <a:cubicBezTo>
                    <a:pt x="21" y="48"/>
                    <a:pt x="21" y="47"/>
                    <a:pt x="22" y="47"/>
                  </a:cubicBezTo>
                  <a:cubicBezTo>
                    <a:pt x="22" y="43"/>
                    <a:pt x="24" y="43"/>
                    <a:pt x="24" y="40"/>
                  </a:cubicBezTo>
                  <a:cubicBezTo>
                    <a:pt x="25" y="40"/>
                    <a:pt x="24" y="38"/>
                    <a:pt x="25" y="38"/>
                  </a:cubicBezTo>
                  <a:cubicBezTo>
                    <a:pt x="27" y="39"/>
                    <a:pt x="27" y="37"/>
                    <a:pt x="29" y="38"/>
                  </a:cubicBezTo>
                  <a:cubicBezTo>
                    <a:pt x="29" y="37"/>
                    <a:pt x="30" y="37"/>
                    <a:pt x="30" y="36"/>
                  </a:cubicBezTo>
                  <a:cubicBezTo>
                    <a:pt x="32" y="36"/>
                    <a:pt x="33" y="34"/>
                    <a:pt x="35" y="33"/>
                  </a:cubicBezTo>
                  <a:cubicBezTo>
                    <a:pt x="35" y="32"/>
                    <a:pt x="39" y="31"/>
                    <a:pt x="38" y="30"/>
                  </a:cubicBezTo>
                  <a:cubicBezTo>
                    <a:pt x="37" y="31"/>
                    <a:pt x="35" y="29"/>
                    <a:pt x="34" y="29"/>
                  </a:cubicBezTo>
                  <a:cubicBezTo>
                    <a:pt x="35" y="29"/>
                    <a:pt x="35" y="27"/>
                    <a:pt x="36" y="28"/>
                  </a:cubicBezTo>
                  <a:cubicBezTo>
                    <a:pt x="37" y="28"/>
                    <a:pt x="38" y="30"/>
                    <a:pt x="40" y="30"/>
                  </a:cubicBezTo>
                  <a:cubicBezTo>
                    <a:pt x="41" y="28"/>
                    <a:pt x="38" y="28"/>
                    <a:pt x="39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6"/>
                    <a:pt x="40" y="26"/>
                    <a:pt x="40" y="25"/>
                  </a:cubicBezTo>
                  <a:cubicBezTo>
                    <a:pt x="43" y="25"/>
                    <a:pt x="42" y="20"/>
                    <a:pt x="42" y="17"/>
                  </a:cubicBezTo>
                  <a:cubicBezTo>
                    <a:pt x="43" y="17"/>
                    <a:pt x="44" y="17"/>
                    <a:pt x="45" y="17"/>
                  </a:cubicBezTo>
                  <a:cubicBezTo>
                    <a:pt x="45" y="15"/>
                    <a:pt x="43" y="15"/>
                    <a:pt x="42" y="14"/>
                  </a:cubicBezTo>
                  <a:cubicBezTo>
                    <a:pt x="43" y="14"/>
                    <a:pt x="43" y="13"/>
                    <a:pt x="44" y="13"/>
                  </a:cubicBezTo>
                  <a:cubicBezTo>
                    <a:pt x="45" y="12"/>
                    <a:pt x="44" y="12"/>
                    <a:pt x="44" y="10"/>
                  </a:cubicBezTo>
                  <a:cubicBezTo>
                    <a:pt x="46" y="11"/>
                    <a:pt x="45" y="9"/>
                    <a:pt x="47" y="9"/>
                  </a:cubicBezTo>
                  <a:cubicBezTo>
                    <a:pt x="47" y="9"/>
                    <a:pt x="50" y="10"/>
                    <a:pt x="50" y="8"/>
                  </a:cubicBezTo>
                  <a:cubicBezTo>
                    <a:pt x="50" y="6"/>
                    <a:pt x="48" y="8"/>
                    <a:pt x="48" y="7"/>
                  </a:cubicBezTo>
                  <a:cubicBezTo>
                    <a:pt x="47" y="7"/>
                    <a:pt x="47" y="5"/>
                    <a:pt x="46" y="5"/>
                  </a:cubicBezTo>
                  <a:cubicBezTo>
                    <a:pt x="44" y="5"/>
                    <a:pt x="42" y="7"/>
                    <a:pt x="41" y="6"/>
                  </a:cubicBezTo>
                  <a:cubicBezTo>
                    <a:pt x="42" y="4"/>
                    <a:pt x="45" y="5"/>
                    <a:pt x="45" y="3"/>
                  </a:cubicBezTo>
                  <a:cubicBezTo>
                    <a:pt x="44" y="2"/>
                    <a:pt x="43" y="1"/>
                    <a:pt x="40" y="2"/>
                  </a:cubicBezTo>
                  <a:cubicBezTo>
                    <a:pt x="39" y="1"/>
                    <a:pt x="38" y="0"/>
                    <a:pt x="37" y="2"/>
                  </a:cubicBezTo>
                  <a:cubicBezTo>
                    <a:pt x="37" y="1"/>
                    <a:pt x="36" y="1"/>
                    <a:pt x="35" y="1"/>
                  </a:cubicBezTo>
                  <a:cubicBezTo>
                    <a:pt x="33" y="2"/>
                    <a:pt x="29" y="0"/>
                    <a:pt x="28" y="2"/>
                  </a:cubicBezTo>
                  <a:cubicBezTo>
                    <a:pt x="26" y="2"/>
                    <a:pt x="24" y="1"/>
                    <a:pt x="23" y="2"/>
                  </a:cubicBezTo>
                  <a:cubicBezTo>
                    <a:pt x="23" y="3"/>
                    <a:pt x="24" y="6"/>
                    <a:pt x="23" y="6"/>
                  </a:cubicBezTo>
                  <a:cubicBezTo>
                    <a:pt x="20" y="5"/>
                    <a:pt x="19" y="6"/>
                    <a:pt x="16" y="5"/>
                  </a:cubicBezTo>
                  <a:cubicBezTo>
                    <a:pt x="12" y="6"/>
                    <a:pt x="10" y="9"/>
                    <a:pt x="6" y="9"/>
                  </a:cubicBezTo>
                  <a:cubicBezTo>
                    <a:pt x="6" y="11"/>
                    <a:pt x="8" y="10"/>
                    <a:pt x="8" y="11"/>
                  </a:cubicBezTo>
                  <a:cubicBezTo>
                    <a:pt x="7" y="12"/>
                    <a:pt x="4" y="12"/>
                    <a:pt x="3" y="14"/>
                  </a:cubicBezTo>
                  <a:cubicBezTo>
                    <a:pt x="2" y="13"/>
                    <a:pt x="1" y="13"/>
                    <a:pt x="0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5"/>
                    <a:pt x="4" y="15"/>
                    <a:pt x="4" y="16"/>
                  </a:cubicBezTo>
                  <a:cubicBezTo>
                    <a:pt x="5" y="16"/>
                    <a:pt x="7" y="14"/>
                    <a:pt x="7" y="16"/>
                  </a:cubicBezTo>
                  <a:cubicBezTo>
                    <a:pt x="6" y="17"/>
                    <a:pt x="3" y="16"/>
                    <a:pt x="2" y="17"/>
                  </a:cubicBezTo>
                  <a:cubicBezTo>
                    <a:pt x="2" y="19"/>
                    <a:pt x="4" y="19"/>
                    <a:pt x="5" y="20"/>
                  </a:cubicBezTo>
                  <a:cubicBezTo>
                    <a:pt x="7" y="20"/>
                    <a:pt x="6" y="18"/>
                    <a:pt x="7" y="19"/>
                  </a:cubicBezTo>
                  <a:cubicBezTo>
                    <a:pt x="8" y="20"/>
                    <a:pt x="10" y="21"/>
                    <a:pt x="12" y="20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13" y="26"/>
                    <a:pt x="12" y="26"/>
                    <a:pt x="12" y="28"/>
                  </a:cubicBezTo>
                  <a:cubicBezTo>
                    <a:pt x="14" y="29"/>
                    <a:pt x="14" y="26"/>
                    <a:pt x="15" y="27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3" y="31"/>
                    <a:pt x="16" y="30"/>
                    <a:pt x="16" y="32"/>
                  </a:cubicBezTo>
                  <a:cubicBezTo>
                    <a:pt x="16" y="33"/>
                    <a:pt x="14" y="33"/>
                    <a:pt x="14" y="34"/>
                  </a:cubicBezTo>
                  <a:cubicBezTo>
                    <a:pt x="15" y="35"/>
                    <a:pt x="12" y="35"/>
                    <a:pt x="13" y="37"/>
                  </a:cubicBezTo>
                  <a:cubicBezTo>
                    <a:pt x="16" y="39"/>
                    <a:pt x="14" y="44"/>
                    <a:pt x="16" y="47"/>
                  </a:cubicBezTo>
                  <a:close/>
                  <a:moveTo>
                    <a:pt x="38" y="27"/>
                  </a:moveTo>
                  <a:cubicBezTo>
                    <a:pt x="37" y="26"/>
                    <a:pt x="38" y="24"/>
                    <a:pt x="39" y="24"/>
                  </a:cubicBezTo>
                  <a:cubicBezTo>
                    <a:pt x="39" y="25"/>
                    <a:pt x="38" y="26"/>
                    <a:pt x="38" y="27"/>
                  </a:cubicBezTo>
                  <a:close/>
                  <a:moveTo>
                    <a:pt x="41" y="4"/>
                  </a:moveTo>
                  <a:cubicBezTo>
                    <a:pt x="41" y="6"/>
                    <a:pt x="40" y="6"/>
                    <a:pt x="39" y="7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5" y="4"/>
                    <a:pt x="39" y="5"/>
                    <a:pt x="41" y="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99"/>
            <p:cNvSpPr/>
            <p:nvPr/>
          </p:nvSpPr>
          <p:spPr bwMode="auto">
            <a:xfrm>
              <a:off x="3567113" y="6061075"/>
              <a:ext cx="26988" cy="23813"/>
            </a:xfrm>
            <a:custGeom>
              <a:avLst/>
              <a:gdLst>
                <a:gd name="T0" fmla="*/ 0 w 15"/>
                <a:gd name="T1" fmla="*/ 4 h 14"/>
                <a:gd name="T2" fmla="*/ 2 w 15"/>
                <a:gd name="T3" fmla="*/ 7 h 14"/>
                <a:gd name="T4" fmla="*/ 2 w 15"/>
                <a:gd name="T5" fmla="*/ 9 h 14"/>
                <a:gd name="T6" fmla="*/ 6 w 15"/>
                <a:gd name="T7" fmla="*/ 7 h 14"/>
                <a:gd name="T8" fmla="*/ 4 w 15"/>
                <a:gd name="T9" fmla="*/ 11 h 14"/>
                <a:gd name="T10" fmla="*/ 7 w 15"/>
                <a:gd name="T11" fmla="*/ 12 h 14"/>
                <a:gd name="T12" fmla="*/ 9 w 15"/>
                <a:gd name="T13" fmla="*/ 14 h 14"/>
                <a:gd name="T14" fmla="*/ 10 w 15"/>
                <a:gd name="T15" fmla="*/ 9 h 14"/>
                <a:gd name="T16" fmla="*/ 14 w 15"/>
                <a:gd name="T17" fmla="*/ 11 h 14"/>
                <a:gd name="T18" fmla="*/ 11 w 15"/>
                <a:gd name="T19" fmla="*/ 5 h 14"/>
                <a:gd name="T20" fmla="*/ 9 w 15"/>
                <a:gd name="T21" fmla="*/ 5 h 14"/>
                <a:gd name="T22" fmla="*/ 7 w 15"/>
                <a:gd name="T23" fmla="*/ 4 h 14"/>
                <a:gd name="T24" fmla="*/ 5 w 15"/>
                <a:gd name="T25" fmla="*/ 2 h 14"/>
                <a:gd name="T26" fmla="*/ 5 w 15"/>
                <a:gd name="T27" fmla="*/ 4 h 14"/>
                <a:gd name="T28" fmla="*/ 0 w 15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cubicBezTo>
                    <a:pt x="0" y="6"/>
                    <a:pt x="2" y="6"/>
                    <a:pt x="2" y="7"/>
                  </a:cubicBezTo>
                  <a:cubicBezTo>
                    <a:pt x="2" y="8"/>
                    <a:pt x="1" y="8"/>
                    <a:pt x="2" y="9"/>
                  </a:cubicBezTo>
                  <a:cubicBezTo>
                    <a:pt x="4" y="9"/>
                    <a:pt x="4" y="7"/>
                    <a:pt x="6" y="7"/>
                  </a:cubicBezTo>
                  <a:cubicBezTo>
                    <a:pt x="6" y="9"/>
                    <a:pt x="4" y="9"/>
                    <a:pt x="4" y="11"/>
                  </a:cubicBezTo>
                  <a:cubicBezTo>
                    <a:pt x="4" y="12"/>
                    <a:pt x="5" y="13"/>
                    <a:pt x="7" y="12"/>
                  </a:cubicBezTo>
                  <a:cubicBezTo>
                    <a:pt x="6" y="14"/>
                    <a:pt x="7" y="14"/>
                    <a:pt x="9" y="14"/>
                  </a:cubicBezTo>
                  <a:cubicBezTo>
                    <a:pt x="9" y="12"/>
                    <a:pt x="9" y="10"/>
                    <a:pt x="10" y="9"/>
                  </a:cubicBezTo>
                  <a:cubicBezTo>
                    <a:pt x="11" y="10"/>
                    <a:pt x="11" y="12"/>
                    <a:pt x="14" y="11"/>
                  </a:cubicBezTo>
                  <a:cubicBezTo>
                    <a:pt x="15" y="7"/>
                    <a:pt x="12" y="7"/>
                    <a:pt x="11" y="5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8" y="3"/>
                    <a:pt x="7" y="1"/>
                    <a:pt x="5" y="2"/>
                  </a:cubicBezTo>
                  <a:cubicBezTo>
                    <a:pt x="4" y="2"/>
                    <a:pt x="6" y="4"/>
                    <a:pt x="5" y="4"/>
                  </a:cubicBezTo>
                  <a:cubicBezTo>
                    <a:pt x="4" y="2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100"/>
            <p:cNvSpPr/>
            <p:nvPr/>
          </p:nvSpPr>
          <p:spPr bwMode="auto">
            <a:xfrm>
              <a:off x="3582988" y="6062663"/>
              <a:ext cx="19050" cy="6350"/>
            </a:xfrm>
            <a:custGeom>
              <a:avLst/>
              <a:gdLst>
                <a:gd name="T0" fmla="*/ 9 w 11"/>
                <a:gd name="T1" fmla="*/ 3 h 4"/>
                <a:gd name="T2" fmla="*/ 10 w 11"/>
                <a:gd name="T3" fmla="*/ 1 h 4"/>
                <a:gd name="T4" fmla="*/ 0 w 11"/>
                <a:gd name="T5" fmla="*/ 0 h 4"/>
                <a:gd name="T6" fmla="*/ 0 w 11"/>
                <a:gd name="T7" fmla="*/ 2 h 4"/>
                <a:gd name="T8" fmla="*/ 9 w 1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9" y="3"/>
                  </a:moveTo>
                  <a:cubicBezTo>
                    <a:pt x="9" y="2"/>
                    <a:pt x="11" y="3"/>
                    <a:pt x="10" y="1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2"/>
                    <a:pt x="5" y="4"/>
                    <a:pt x="9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101"/>
            <p:cNvSpPr/>
            <p:nvPr/>
          </p:nvSpPr>
          <p:spPr bwMode="auto">
            <a:xfrm>
              <a:off x="3540125" y="6148388"/>
              <a:ext cx="6350" cy="7938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1 w 4"/>
                <a:gd name="T5" fmla="*/ 5 h 5"/>
                <a:gd name="T6" fmla="*/ 4 w 4"/>
                <a:gd name="T7" fmla="*/ 4 h 5"/>
                <a:gd name="T8" fmla="*/ 4 w 4"/>
                <a:gd name="T9" fmla="*/ 0 h 5"/>
                <a:gd name="T10" fmla="*/ 2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4" y="2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102"/>
            <p:cNvSpPr/>
            <p:nvPr/>
          </p:nvSpPr>
          <p:spPr bwMode="auto">
            <a:xfrm>
              <a:off x="3535363" y="6111875"/>
              <a:ext cx="17463" cy="11113"/>
            </a:xfrm>
            <a:custGeom>
              <a:avLst/>
              <a:gdLst>
                <a:gd name="T0" fmla="*/ 9 w 10"/>
                <a:gd name="T1" fmla="*/ 6 h 7"/>
                <a:gd name="T2" fmla="*/ 9 w 10"/>
                <a:gd name="T3" fmla="*/ 1 h 7"/>
                <a:gd name="T4" fmla="*/ 5 w 10"/>
                <a:gd name="T5" fmla="*/ 2 h 7"/>
                <a:gd name="T6" fmla="*/ 2 w 10"/>
                <a:gd name="T7" fmla="*/ 0 h 7"/>
                <a:gd name="T8" fmla="*/ 0 w 10"/>
                <a:gd name="T9" fmla="*/ 3 h 7"/>
                <a:gd name="T10" fmla="*/ 2 w 10"/>
                <a:gd name="T11" fmla="*/ 3 h 7"/>
                <a:gd name="T12" fmla="*/ 1 w 10"/>
                <a:gd name="T13" fmla="*/ 5 h 7"/>
                <a:gd name="T14" fmla="*/ 4 w 10"/>
                <a:gd name="T15" fmla="*/ 7 h 7"/>
                <a:gd name="T16" fmla="*/ 7 w 10"/>
                <a:gd name="T17" fmla="*/ 7 h 7"/>
                <a:gd name="T18" fmla="*/ 9 w 10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9" y="6"/>
                  </a:moveTo>
                  <a:cubicBezTo>
                    <a:pt x="10" y="3"/>
                    <a:pt x="8" y="3"/>
                    <a:pt x="9" y="1"/>
                  </a:cubicBezTo>
                  <a:cubicBezTo>
                    <a:pt x="7" y="2"/>
                    <a:pt x="6" y="1"/>
                    <a:pt x="5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3" y="2"/>
                    <a:pt x="1" y="1"/>
                    <a:pt x="0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3" y="5"/>
                    <a:pt x="3" y="7"/>
                    <a:pt x="4" y="7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6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103"/>
            <p:cNvSpPr/>
            <p:nvPr/>
          </p:nvSpPr>
          <p:spPr bwMode="auto">
            <a:xfrm>
              <a:off x="3630613" y="6078538"/>
              <a:ext cx="22225" cy="25400"/>
            </a:xfrm>
            <a:custGeom>
              <a:avLst/>
              <a:gdLst>
                <a:gd name="T0" fmla="*/ 1 w 13"/>
                <a:gd name="T1" fmla="*/ 9 h 15"/>
                <a:gd name="T2" fmla="*/ 0 w 13"/>
                <a:gd name="T3" fmla="*/ 12 h 15"/>
                <a:gd name="T4" fmla="*/ 4 w 13"/>
                <a:gd name="T5" fmla="*/ 15 h 15"/>
                <a:gd name="T6" fmla="*/ 5 w 13"/>
                <a:gd name="T7" fmla="*/ 14 h 15"/>
                <a:gd name="T8" fmla="*/ 3 w 13"/>
                <a:gd name="T9" fmla="*/ 8 h 15"/>
                <a:gd name="T10" fmla="*/ 9 w 13"/>
                <a:gd name="T11" fmla="*/ 4 h 15"/>
                <a:gd name="T12" fmla="*/ 13 w 13"/>
                <a:gd name="T13" fmla="*/ 0 h 15"/>
                <a:gd name="T14" fmla="*/ 11 w 13"/>
                <a:gd name="T15" fmla="*/ 0 h 15"/>
                <a:gd name="T16" fmla="*/ 11 w 13"/>
                <a:gd name="T17" fmla="*/ 1 h 15"/>
                <a:gd name="T18" fmla="*/ 3 w 13"/>
                <a:gd name="T19" fmla="*/ 4 h 15"/>
                <a:gd name="T20" fmla="*/ 1 w 13"/>
                <a:gd name="T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5">
                  <a:moveTo>
                    <a:pt x="1" y="9"/>
                  </a:moveTo>
                  <a:cubicBezTo>
                    <a:pt x="1" y="10"/>
                    <a:pt x="0" y="10"/>
                    <a:pt x="0" y="12"/>
                  </a:cubicBezTo>
                  <a:cubicBezTo>
                    <a:pt x="1" y="13"/>
                    <a:pt x="2" y="14"/>
                    <a:pt x="4" y="15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4" y="11"/>
                    <a:pt x="2" y="11"/>
                    <a:pt x="3" y="8"/>
                  </a:cubicBezTo>
                  <a:cubicBezTo>
                    <a:pt x="6" y="7"/>
                    <a:pt x="7" y="5"/>
                    <a:pt x="9" y="4"/>
                  </a:cubicBezTo>
                  <a:cubicBezTo>
                    <a:pt x="11" y="4"/>
                    <a:pt x="13" y="3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5" y="3"/>
                    <a:pt x="3" y="4"/>
                  </a:cubicBezTo>
                  <a:cubicBezTo>
                    <a:pt x="3" y="7"/>
                    <a:pt x="1" y="6"/>
                    <a:pt x="1" y="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104"/>
            <p:cNvSpPr/>
            <p:nvPr/>
          </p:nvSpPr>
          <p:spPr bwMode="auto">
            <a:xfrm>
              <a:off x="3635375" y="6062663"/>
              <a:ext cx="7938" cy="6350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2 h 4"/>
                <a:gd name="T4" fmla="*/ 0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4"/>
                    <a:pt x="2" y="2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105"/>
            <p:cNvSpPr/>
            <p:nvPr/>
          </p:nvSpPr>
          <p:spPr bwMode="auto">
            <a:xfrm>
              <a:off x="3681413" y="6065838"/>
              <a:ext cx="12700" cy="7938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0 h 5"/>
                <a:gd name="T4" fmla="*/ 0 w 7"/>
                <a:gd name="T5" fmla="*/ 3 h 5"/>
                <a:gd name="T6" fmla="*/ 7 w 7"/>
                <a:gd name="T7" fmla="*/ 2 h 5"/>
                <a:gd name="T8" fmla="*/ 7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6" y="5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106"/>
            <p:cNvSpPr/>
            <p:nvPr/>
          </p:nvSpPr>
          <p:spPr bwMode="auto">
            <a:xfrm>
              <a:off x="3440113" y="6118225"/>
              <a:ext cx="11113" cy="11113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3 h 6"/>
                <a:gd name="T4" fmla="*/ 3 w 6"/>
                <a:gd name="T5" fmla="*/ 5 h 6"/>
                <a:gd name="T6" fmla="*/ 6 w 6"/>
                <a:gd name="T7" fmla="*/ 3 h 6"/>
                <a:gd name="T8" fmla="*/ 5 w 6"/>
                <a:gd name="T9" fmla="*/ 1 h 6"/>
                <a:gd name="T10" fmla="*/ 2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1"/>
                    <a:pt x="6" y="6"/>
                    <a:pt x="6" y="3"/>
                  </a:cubicBezTo>
                  <a:cubicBezTo>
                    <a:pt x="5" y="3"/>
                    <a:pt x="6" y="2"/>
                    <a:pt x="5" y="1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107"/>
            <p:cNvSpPr/>
            <p:nvPr/>
          </p:nvSpPr>
          <p:spPr bwMode="auto">
            <a:xfrm>
              <a:off x="3459163" y="6238875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108"/>
            <p:cNvSpPr/>
            <p:nvPr/>
          </p:nvSpPr>
          <p:spPr bwMode="auto">
            <a:xfrm>
              <a:off x="3432175" y="6230938"/>
              <a:ext cx="25400" cy="11113"/>
            </a:xfrm>
            <a:custGeom>
              <a:avLst/>
              <a:gdLst>
                <a:gd name="T0" fmla="*/ 9 w 15"/>
                <a:gd name="T1" fmla="*/ 6 h 7"/>
                <a:gd name="T2" fmla="*/ 12 w 15"/>
                <a:gd name="T3" fmla="*/ 7 h 7"/>
                <a:gd name="T4" fmla="*/ 15 w 15"/>
                <a:gd name="T5" fmla="*/ 6 h 7"/>
                <a:gd name="T6" fmla="*/ 10 w 15"/>
                <a:gd name="T7" fmla="*/ 3 h 7"/>
                <a:gd name="T8" fmla="*/ 9 w 15"/>
                <a:gd name="T9" fmla="*/ 1 h 7"/>
                <a:gd name="T10" fmla="*/ 7 w 15"/>
                <a:gd name="T11" fmla="*/ 0 h 7"/>
                <a:gd name="T12" fmla="*/ 1 w 15"/>
                <a:gd name="T13" fmla="*/ 0 h 7"/>
                <a:gd name="T14" fmla="*/ 0 w 15"/>
                <a:gd name="T15" fmla="*/ 2 h 7"/>
                <a:gd name="T16" fmla="*/ 3 w 15"/>
                <a:gd name="T17" fmla="*/ 1 h 7"/>
                <a:gd name="T18" fmla="*/ 7 w 15"/>
                <a:gd name="T19" fmla="*/ 4 h 7"/>
                <a:gd name="T20" fmla="*/ 10 w 15"/>
                <a:gd name="T21" fmla="*/ 4 h 7"/>
                <a:gd name="T22" fmla="*/ 9 w 15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7">
                  <a:moveTo>
                    <a:pt x="9" y="6"/>
                  </a:moveTo>
                  <a:cubicBezTo>
                    <a:pt x="11" y="6"/>
                    <a:pt x="11" y="7"/>
                    <a:pt x="12" y="7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4" y="3"/>
                    <a:pt x="12" y="3"/>
                    <a:pt x="10" y="3"/>
                  </a:cubicBezTo>
                  <a:cubicBezTo>
                    <a:pt x="10" y="2"/>
                    <a:pt x="9" y="2"/>
                    <a:pt x="9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1" y="0"/>
                    <a:pt x="3" y="1"/>
                  </a:cubicBezTo>
                  <a:cubicBezTo>
                    <a:pt x="5" y="1"/>
                    <a:pt x="5" y="4"/>
                    <a:pt x="7" y="4"/>
                  </a:cubicBezTo>
                  <a:cubicBezTo>
                    <a:pt x="8" y="4"/>
                    <a:pt x="10" y="3"/>
                    <a:pt x="10" y="4"/>
                  </a:cubicBezTo>
                  <a:cubicBezTo>
                    <a:pt x="9" y="4"/>
                    <a:pt x="9" y="5"/>
                    <a:pt x="9" y="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109"/>
            <p:cNvSpPr/>
            <p:nvPr/>
          </p:nvSpPr>
          <p:spPr bwMode="auto">
            <a:xfrm>
              <a:off x="3440113" y="623887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3" y="2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110"/>
            <p:cNvSpPr/>
            <p:nvPr/>
          </p:nvSpPr>
          <p:spPr bwMode="auto">
            <a:xfrm>
              <a:off x="3440113" y="62245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Freeform 111"/>
            <p:cNvSpPr/>
            <p:nvPr/>
          </p:nvSpPr>
          <p:spPr bwMode="auto">
            <a:xfrm>
              <a:off x="3444875" y="622458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Freeform 112"/>
            <p:cNvSpPr/>
            <p:nvPr/>
          </p:nvSpPr>
          <p:spPr bwMode="auto">
            <a:xfrm>
              <a:off x="3449638" y="6227763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113"/>
            <p:cNvSpPr/>
            <p:nvPr/>
          </p:nvSpPr>
          <p:spPr bwMode="auto">
            <a:xfrm>
              <a:off x="3451225" y="6230938"/>
              <a:ext cx="4763" cy="4763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114"/>
            <p:cNvSpPr/>
            <p:nvPr/>
          </p:nvSpPr>
          <p:spPr bwMode="auto">
            <a:xfrm>
              <a:off x="3770313" y="6280150"/>
              <a:ext cx="17463" cy="19050"/>
            </a:xfrm>
            <a:custGeom>
              <a:avLst/>
              <a:gdLst>
                <a:gd name="T0" fmla="*/ 8 w 10"/>
                <a:gd name="T1" fmla="*/ 10 h 10"/>
                <a:gd name="T2" fmla="*/ 10 w 10"/>
                <a:gd name="T3" fmla="*/ 1 h 10"/>
                <a:gd name="T4" fmla="*/ 8 w 10"/>
                <a:gd name="T5" fmla="*/ 0 h 10"/>
                <a:gd name="T6" fmla="*/ 8 w 10"/>
                <a:gd name="T7" fmla="*/ 0 h 10"/>
                <a:gd name="T8" fmla="*/ 5 w 10"/>
                <a:gd name="T9" fmla="*/ 0 h 10"/>
                <a:gd name="T10" fmla="*/ 4 w 10"/>
                <a:gd name="T11" fmla="*/ 2 h 10"/>
                <a:gd name="T12" fmla="*/ 2 w 10"/>
                <a:gd name="T13" fmla="*/ 1 h 10"/>
                <a:gd name="T14" fmla="*/ 1 w 10"/>
                <a:gd name="T15" fmla="*/ 2 h 10"/>
                <a:gd name="T16" fmla="*/ 3 w 10"/>
                <a:gd name="T17" fmla="*/ 2 h 10"/>
                <a:gd name="T18" fmla="*/ 6 w 10"/>
                <a:gd name="T19" fmla="*/ 6 h 10"/>
                <a:gd name="T20" fmla="*/ 8 w 10"/>
                <a:gd name="T21" fmla="*/ 7 h 10"/>
                <a:gd name="T22" fmla="*/ 8 w 10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8" y="10"/>
                  </a:moveTo>
                  <a:cubicBezTo>
                    <a:pt x="9" y="7"/>
                    <a:pt x="10" y="4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2"/>
                    <a:pt x="3" y="0"/>
                    <a:pt x="2" y="1"/>
                  </a:cubicBezTo>
                  <a:cubicBezTo>
                    <a:pt x="2" y="2"/>
                    <a:pt x="0" y="1"/>
                    <a:pt x="1" y="2"/>
                  </a:cubicBezTo>
                  <a:cubicBezTo>
                    <a:pt x="1" y="4"/>
                    <a:pt x="2" y="2"/>
                    <a:pt x="3" y="2"/>
                  </a:cubicBezTo>
                  <a:cubicBezTo>
                    <a:pt x="4" y="4"/>
                    <a:pt x="5" y="4"/>
                    <a:pt x="6" y="6"/>
                  </a:cubicBezTo>
                  <a:cubicBezTo>
                    <a:pt x="7" y="6"/>
                    <a:pt x="8" y="6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Freeform 115"/>
            <p:cNvSpPr/>
            <p:nvPr/>
          </p:nvSpPr>
          <p:spPr bwMode="auto">
            <a:xfrm>
              <a:off x="3454400" y="6084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Freeform 116"/>
            <p:cNvSpPr/>
            <p:nvPr/>
          </p:nvSpPr>
          <p:spPr bwMode="auto">
            <a:xfrm>
              <a:off x="3744913" y="6188075"/>
              <a:ext cx="4763" cy="7938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3 h 4"/>
                <a:gd name="T4" fmla="*/ 3 w 3"/>
                <a:gd name="T5" fmla="*/ 3 h 4"/>
                <a:gd name="T6" fmla="*/ 3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1" y="0"/>
                    <a:pt x="1" y="2"/>
                    <a:pt x="0" y="3"/>
                  </a:cubicBezTo>
                  <a:cubicBezTo>
                    <a:pt x="1" y="2"/>
                    <a:pt x="3" y="4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117"/>
            <p:cNvSpPr/>
            <p:nvPr/>
          </p:nvSpPr>
          <p:spPr bwMode="auto">
            <a:xfrm>
              <a:off x="3709988" y="6089650"/>
              <a:ext cx="1588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118"/>
            <p:cNvSpPr/>
            <p:nvPr/>
          </p:nvSpPr>
          <p:spPr bwMode="auto">
            <a:xfrm>
              <a:off x="3711575" y="6089650"/>
              <a:ext cx="1588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Freeform 119"/>
            <p:cNvSpPr/>
            <p:nvPr/>
          </p:nvSpPr>
          <p:spPr bwMode="auto">
            <a:xfrm>
              <a:off x="3662363" y="6103938"/>
              <a:ext cx="4763" cy="1588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1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120"/>
            <p:cNvSpPr/>
            <p:nvPr/>
          </p:nvSpPr>
          <p:spPr bwMode="auto">
            <a:xfrm>
              <a:off x="3389313" y="6219825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121"/>
            <p:cNvSpPr/>
            <p:nvPr/>
          </p:nvSpPr>
          <p:spPr bwMode="auto">
            <a:xfrm>
              <a:off x="3573463" y="6181725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Freeform 122"/>
            <p:cNvSpPr/>
            <p:nvPr/>
          </p:nvSpPr>
          <p:spPr bwMode="auto">
            <a:xfrm>
              <a:off x="3573463" y="6116638"/>
              <a:ext cx="20638" cy="34925"/>
            </a:xfrm>
            <a:custGeom>
              <a:avLst/>
              <a:gdLst>
                <a:gd name="T0" fmla="*/ 11 w 12"/>
                <a:gd name="T1" fmla="*/ 0 h 20"/>
                <a:gd name="T2" fmla="*/ 6 w 12"/>
                <a:gd name="T3" fmla="*/ 9 h 20"/>
                <a:gd name="T4" fmla="*/ 7 w 12"/>
                <a:gd name="T5" fmla="*/ 12 h 20"/>
                <a:gd name="T6" fmla="*/ 5 w 12"/>
                <a:gd name="T7" fmla="*/ 18 h 20"/>
                <a:gd name="T8" fmla="*/ 0 w 12"/>
                <a:gd name="T9" fmla="*/ 13 h 20"/>
                <a:gd name="T10" fmla="*/ 2 w 12"/>
                <a:gd name="T11" fmla="*/ 18 h 20"/>
                <a:gd name="T12" fmla="*/ 2 w 12"/>
                <a:gd name="T13" fmla="*/ 19 h 20"/>
                <a:gd name="T14" fmla="*/ 3 w 12"/>
                <a:gd name="T15" fmla="*/ 20 h 20"/>
                <a:gd name="T16" fmla="*/ 5 w 12"/>
                <a:gd name="T17" fmla="*/ 18 h 20"/>
                <a:gd name="T18" fmla="*/ 8 w 12"/>
                <a:gd name="T19" fmla="*/ 18 h 20"/>
                <a:gd name="T20" fmla="*/ 10 w 12"/>
                <a:gd name="T21" fmla="*/ 12 h 20"/>
                <a:gd name="T22" fmla="*/ 12 w 12"/>
                <a:gd name="T23" fmla="*/ 14 h 20"/>
                <a:gd name="T24" fmla="*/ 12 w 12"/>
                <a:gd name="T25" fmla="*/ 9 h 20"/>
                <a:gd name="T26" fmla="*/ 8 w 12"/>
                <a:gd name="T27" fmla="*/ 8 h 20"/>
                <a:gd name="T28" fmla="*/ 12 w 12"/>
                <a:gd name="T29" fmla="*/ 1 h 20"/>
                <a:gd name="T30" fmla="*/ 11 w 12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9" y="3"/>
                    <a:pt x="7" y="5"/>
                    <a:pt x="6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6" y="14"/>
                    <a:pt x="6" y="16"/>
                    <a:pt x="5" y="18"/>
                  </a:cubicBezTo>
                  <a:cubicBezTo>
                    <a:pt x="1" y="20"/>
                    <a:pt x="2" y="13"/>
                    <a:pt x="0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10" y="17"/>
                    <a:pt x="9" y="14"/>
                    <a:pt x="10" y="12"/>
                  </a:cubicBezTo>
                  <a:cubicBezTo>
                    <a:pt x="12" y="11"/>
                    <a:pt x="11" y="14"/>
                    <a:pt x="12" y="14"/>
                  </a:cubicBezTo>
                  <a:cubicBezTo>
                    <a:pt x="12" y="13"/>
                    <a:pt x="12" y="11"/>
                    <a:pt x="12" y="9"/>
                  </a:cubicBezTo>
                  <a:cubicBezTo>
                    <a:pt x="10" y="9"/>
                    <a:pt x="9" y="9"/>
                    <a:pt x="8" y="8"/>
                  </a:cubicBezTo>
                  <a:cubicBezTo>
                    <a:pt x="8" y="4"/>
                    <a:pt x="11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123"/>
            <p:cNvSpPr/>
            <p:nvPr/>
          </p:nvSpPr>
          <p:spPr bwMode="auto">
            <a:xfrm>
              <a:off x="3476625" y="615315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124"/>
            <p:cNvSpPr/>
            <p:nvPr/>
          </p:nvSpPr>
          <p:spPr bwMode="auto">
            <a:xfrm>
              <a:off x="3730625" y="6234113"/>
              <a:ext cx="6350" cy="95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5 h 6"/>
                <a:gd name="T4" fmla="*/ 4 w 4"/>
                <a:gd name="T5" fmla="*/ 6 h 6"/>
                <a:gd name="T6" fmla="*/ 4 w 4"/>
                <a:gd name="T7" fmla="*/ 2 h 6"/>
                <a:gd name="T8" fmla="*/ 1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2" y="3"/>
                    <a:pt x="2" y="5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3" y="3"/>
                    <a:pt x="3" y="4"/>
                    <a:pt x="4" y="2"/>
                  </a:cubicBezTo>
                  <a:cubicBezTo>
                    <a:pt x="2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Freeform 125"/>
            <p:cNvSpPr/>
            <p:nvPr/>
          </p:nvSpPr>
          <p:spPr bwMode="auto">
            <a:xfrm>
              <a:off x="3608388" y="6113463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4 h 5"/>
                <a:gd name="T4" fmla="*/ 3 w 5"/>
                <a:gd name="T5" fmla="*/ 3 h 5"/>
                <a:gd name="T6" fmla="*/ 5 w 5"/>
                <a:gd name="T7" fmla="*/ 1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3" y="4"/>
                    <a:pt x="2" y="3"/>
                    <a:pt x="3" y="3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126"/>
            <p:cNvSpPr/>
            <p:nvPr/>
          </p:nvSpPr>
          <p:spPr bwMode="auto">
            <a:xfrm>
              <a:off x="3600450" y="61023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127"/>
            <p:cNvSpPr/>
            <p:nvPr/>
          </p:nvSpPr>
          <p:spPr bwMode="auto">
            <a:xfrm>
              <a:off x="3613150" y="62198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128"/>
            <p:cNvSpPr/>
            <p:nvPr/>
          </p:nvSpPr>
          <p:spPr bwMode="auto">
            <a:xfrm>
              <a:off x="3613150" y="61182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129"/>
            <p:cNvSpPr/>
            <p:nvPr/>
          </p:nvSpPr>
          <p:spPr bwMode="auto">
            <a:xfrm>
              <a:off x="3660775" y="61007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130"/>
            <p:cNvSpPr/>
            <p:nvPr/>
          </p:nvSpPr>
          <p:spPr bwMode="auto">
            <a:xfrm>
              <a:off x="3595688" y="61325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0"/>
                  </a:cubicBezTo>
                  <a:cubicBezTo>
                    <a:pt x="1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Freeform 131"/>
            <p:cNvSpPr/>
            <p:nvPr/>
          </p:nvSpPr>
          <p:spPr bwMode="auto">
            <a:xfrm>
              <a:off x="3713163" y="60880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132"/>
            <p:cNvSpPr/>
            <p:nvPr/>
          </p:nvSpPr>
          <p:spPr bwMode="auto">
            <a:xfrm>
              <a:off x="3527425" y="6056313"/>
              <a:ext cx="12700" cy="6350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5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2"/>
                    <a:pt x="7" y="2"/>
                    <a:pt x="7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133"/>
            <p:cNvSpPr/>
            <p:nvPr/>
          </p:nvSpPr>
          <p:spPr bwMode="auto">
            <a:xfrm>
              <a:off x="3532188" y="6092825"/>
              <a:ext cx="4763" cy="4763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134"/>
            <p:cNvSpPr/>
            <p:nvPr/>
          </p:nvSpPr>
          <p:spPr bwMode="auto">
            <a:xfrm>
              <a:off x="3386138" y="6215063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2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135"/>
            <p:cNvSpPr/>
            <p:nvPr/>
          </p:nvSpPr>
          <p:spPr bwMode="auto">
            <a:xfrm>
              <a:off x="3386138" y="62134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136"/>
            <p:cNvSpPr>
              <a:spLocks noEditPoints="1"/>
            </p:cNvSpPr>
            <p:nvPr/>
          </p:nvSpPr>
          <p:spPr bwMode="auto">
            <a:xfrm>
              <a:off x="3328988" y="5870575"/>
              <a:ext cx="511175" cy="454025"/>
            </a:xfrm>
            <a:custGeom>
              <a:avLst/>
              <a:gdLst>
                <a:gd name="T0" fmla="*/ 283 w 293"/>
                <a:gd name="T1" fmla="*/ 0 h 260"/>
                <a:gd name="T2" fmla="*/ 10 w 293"/>
                <a:gd name="T3" fmla="*/ 0 h 260"/>
                <a:gd name="T4" fmla="*/ 0 w 293"/>
                <a:gd name="T5" fmla="*/ 9 h 260"/>
                <a:gd name="T6" fmla="*/ 0 w 293"/>
                <a:gd name="T7" fmla="*/ 250 h 260"/>
                <a:gd name="T8" fmla="*/ 10 w 293"/>
                <a:gd name="T9" fmla="*/ 260 h 260"/>
                <a:gd name="T10" fmla="*/ 283 w 293"/>
                <a:gd name="T11" fmla="*/ 260 h 260"/>
                <a:gd name="T12" fmla="*/ 293 w 293"/>
                <a:gd name="T13" fmla="*/ 250 h 260"/>
                <a:gd name="T14" fmla="*/ 293 w 293"/>
                <a:gd name="T15" fmla="*/ 9 h 260"/>
                <a:gd name="T16" fmla="*/ 283 w 293"/>
                <a:gd name="T17" fmla="*/ 0 h 260"/>
                <a:gd name="T18" fmla="*/ 225 w 293"/>
                <a:gd name="T19" fmla="*/ 20 h 260"/>
                <a:gd name="T20" fmla="*/ 238 w 293"/>
                <a:gd name="T21" fmla="*/ 32 h 260"/>
                <a:gd name="T22" fmla="*/ 225 w 293"/>
                <a:gd name="T23" fmla="*/ 45 h 260"/>
                <a:gd name="T24" fmla="*/ 213 w 293"/>
                <a:gd name="T25" fmla="*/ 32 h 260"/>
                <a:gd name="T26" fmla="*/ 225 w 293"/>
                <a:gd name="T27" fmla="*/ 20 h 260"/>
                <a:gd name="T28" fmla="*/ 189 w 293"/>
                <a:gd name="T29" fmla="*/ 20 h 260"/>
                <a:gd name="T30" fmla="*/ 201 w 293"/>
                <a:gd name="T31" fmla="*/ 32 h 260"/>
                <a:gd name="T32" fmla="*/ 189 w 293"/>
                <a:gd name="T33" fmla="*/ 45 h 260"/>
                <a:gd name="T34" fmla="*/ 177 w 293"/>
                <a:gd name="T35" fmla="*/ 32 h 260"/>
                <a:gd name="T36" fmla="*/ 189 w 293"/>
                <a:gd name="T37" fmla="*/ 20 h 260"/>
                <a:gd name="T38" fmla="*/ 274 w 293"/>
                <a:gd name="T39" fmla="*/ 241 h 260"/>
                <a:gd name="T40" fmla="*/ 19 w 293"/>
                <a:gd name="T41" fmla="*/ 241 h 260"/>
                <a:gd name="T42" fmla="*/ 19 w 293"/>
                <a:gd name="T43" fmla="*/ 65 h 260"/>
                <a:gd name="T44" fmla="*/ 274 w 293"/>
                <a:gd name="T45" fmla="*/ 65 h 260"/>
                <a:gd name="T46" fmla="*/ 274 w 293"/>
                <a:gd name="T47" fmla="*/ 241 h 260"/>
                <a:gd name="T48" fmla="*/ 262 w 293"/>
                <a:gd name="T49" fmla="*/ 45 h 260"/>
                <a:gd name="T50" fmla="*/ 249 w 293"/>
                <a:gd name="T51" fmla="*/ 32 h 260"/>
                <a:gd name="T52" fmla="*/ 262 w 293"/>
                <a:gd name="T53" fmla="*/ 20 h 260"/>
                <a:gd name="T54" fmla="*/ 274 w 293"/>
                <a:gd name="T55" fmla="*/ 32 h 260"/>
                <a:gd name="T56" fmla="*/ 262 w 293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60">
                  <a:moveTo>
                    <a:pt x="28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5"/>
                    <a:pt x="5" y="260"/>
                    <a:pt x="1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9" y="260"/>
                    <a:pt x="293" y="255"/>
                    <a:pt x="293" y="250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4"/>
                    <a:pt x="289" y="0"/>
                    <a:pt x="283" y="0"/>
                  </a:cubicBezTo>
                  <a:close/>
                  <a:moveTo>
                    <a:pt x="225" y="20"/>
                  </a:moveTo>
                  <a:cubicBezTo>
                    <a:pt x="232" y="20"/>
                    <a:pt x="238" y="25"/>
                    <a:pt x="238" y="32"/>
                  </a:cubicBezTo>
                  <a:cubicBezTo>
                    <a:pt x="238" y="39"/>
                    <a:pt x="232" y="45"/>
                    <a:pt x="225" y="45"/>
                  </a:cubicBezTo>
                  <a:cubicBezTo>
                    <a:pt x="219" y="45"/>
                    <a:pt x="213" y="39"/>
                    <a:pt x="213" y="32"/>
                  </a:cubicBezTo>
                  <a:cubicBezTo>
                    <a:pt x="213" y="25"/>
                    <a:pt x="219" y="20"/>
                    <a:pt x="225" y="20"/>
                  </a:cubicBezTo>
                  <a:close/>
                  <a:moveTo>
                    <a:pt x="189" y="20"/>
                  </a:moveTo>
                  <a:cubicBezTo>
                    <a:pt x="196" y="20"/>
                    <a:pt x="201" y="25"/>
                    <a:pt x="201" y="32"/>
                  </a:cubicBezTo>
                  <a:cubicBezTo>
                    <a:pt x="201" y="39"/>
                    <a:pt x="196" y="45"/>
                    <a:pt x="189" y="45"/>
                  </a:cubicBezTo>
                  <a:cubicBezTo>
                    <a:pt x="182" y="45"/>
                    <a:pt x="177" y="39"/>
                    <a:pt x="177" y="32"/>
                  </a:cubicBezTo>
                  <a:cubicBezTo>
                    <a:pt x="177" y="25"/>
                    <a:pt x="182" y="20"/>
                    <a:pt x="189" y="20"/>
                  </a:cubicBezTo>
                  <a:close/>
                  <a:moveTo>
                    <a:pt x="274" y="241"/>
                  </a:moveTo>
                  <a:cubicBezTo>
                    <a:pt x="19" y="241"/>
                    <a:pt x="19" y="241"/>
                    <a:pt x="19" y="241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1"/>
                  </a:lnTo>
                  <a:close/>
                  <a:moveTo>
                    <a:pt x="262" y="45"/>
                  </a:moveTo>
                  <a:cubicBezTo>
                    <a:pt x="255" y="45"/>
                    <a:pt x="249" y="39"/>
                    <a:pt x="249" y="32"/>
                  </a:cubicBezTo>
                  <a:cubicBezTo>
                    <a:pt x="249" y="25"/>
                    <a:pt x="255" y="20"/>
                    <a:pt x="262" y="20"/>
                  </a:cubicBezTo>
                  <a:cubicBezTo>
                    <a:pt x="269" y="20"/>
                    <a:pt x="274" y="25"/>
                    <a:pt x="274" y="32"/>
                  </a:cubicBezTo>
                  <a:cubicBezTo>
                    <a:pt x="274" y="39"/>
                    <a:pt x="269" y="45"/>
                    <a:pt x="262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137"/>
            <p:cNvSpPr/>
            <p:nvPr/>
          </p:nvSpPr>
          <p:spPr bwMode="auto">
            <a:xfrm>
              <a:off x="9645650" y="4611688"/>
              <a:ext cx="419100" cy="292100"/>
            </a:xfrm>
            <a:custGeom>
              <a:avLst/>
              <a:gdLst>
                <a:gd name="T0" fmla="*/ 19 w 264"/>
                <a:gd name="T1" fmla="*/ 184 h 184"/>
                <a:gd name="T2" fmla="*/ 0 w 264"/>
                <a:gd name="T3" fmla="*/ 170 h 184"/>
                <a:gd name="T4" fmla="*/ 91 w 264"/>
                <a:gd name="T5" fmla="*/ 53 h 184"/>
                <a:gd name="T6" fmla="*/ 164 w 264"/>
                <a:gd name="T7" fmla="*/ 97 h 184"/>
                <a:gd name="T8" fmla="*/ 246 w 264"/>
                <a:gd name="T9" fmla="*/ 0 h 184"/>
                <a:gd name="T10" fmla="*/ 264 w 264"/>
                <a:gd name="T11" fmla="*/ 16 h 184"/>
                <a:gd name="T12" fmla="*/ 168 w 264"/>
                <a:gd name="T13" fmla="*/ 128 h 184"/>
                <a:gd name="T14" fmla="*/ 97 w 264"/>
                <a:gd name="T15" fmla="*/ 84 h 184"/>
                <a:gd name="T16" fmla="*/ 19 w 264"/>
                <a:gd name="T17" fmla="*/ 184 h 184"/>
                <a:gd name="T18" fmla="*/ 19 w 264"/>
                <a:gd name="T1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184">
                  <a:moveTo>
                    <a:pt x="19" y="184"/>
                  </a:moveTo>
                  <a:lnTo>
                    <a:pt x="0" y="170"/>
                  </a:lnTo>
                  <a:lnTo>
                    <a:pt x="91" y="53"/>
                  </a:lnTo>
                  <a:lnTo>
                    <a:pt x="164" y="97"/>
                  </a:lnTo>
                  <a:lnTo>
                    <a:pt x="246" y="0"/>
                  </a:lnTo>
                  <a:lnTo>
                    <a:pt x="264" y="16"/>
                  </a:lnTo>
                  <a:lnTo>
                    <a:pt x="168" y="128"/>
                  </a:lnTo>
                  <a:lnTo>
                    <a:pt x="97" y="84"/>
                  </a:lnTo>
                  <a:lnTo>
                    <a:pt x="19" y="184"/>
                  </a:lnTo>
                  <a:lnTo>
                    <a:pt x="19" y="184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138"/>
            <p:cNvSpPr/>
            <p:nvPr/>
          </p:nvSpPr>
          <p:spPr bwMode="auto">
            <a:xfrm>
              <a:off x="10010775" y="4603750"/>
              <a:ext cx="65088" cy="65088"/>
            </a:xfrm>
            <a:custGeom>
              <a:avLst/>
              <a:gdLst>
                <a:gd name="T0" fmla="*/ 0 w 41"/>
                <a:gd name="T1" fmla="*/ 0 h 41"/>
                <a:gd name="T2" fmla="*/ 41 w 41"/>
                <a:gd name="T3" fmla="*/ 0 h 41"/>
                <a:gd name="T4" fmla="*/ 41 w 41"/>
                <a:gd name="T5" fmla="*/ 41 h 41"/>
                <a:gd name="T6" fmla="*/ 0 w 41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lnTo>
                    <a:pt x="41" y="0"/>
                  </a:lnTo>
                  <a:lnTo>
                    <a:pt x="4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Freeform 139"/>
            <p:cNvSpPr>
              <a:spLocks noEditPoints="1"/>
            </p:cNvSpPr>
            <p:nvPr/>
          </p:nvSpPr>
          <p:spPr bwMode="auto">
            <a:xfrm>
              <a:off x="9636125" y="4456113"/>
              <a:ext cx="512763" cy="455613"/>
            </a:xfrm>
            <a:custGeom>
              <a:avLst/>
              <a:gdLst>
                <a:gd name="T0" fmla="*/ 283 w 293"/>
                <a:gd name="T1" fmla="*/ 0 h 260"/>
                <a:gd name="T2" fmla="*/ 9 w 293"/>
                <a:gd name="T3" fmla="*/ 0 h 260"/>
                <a:gd name="T4" fmla="*/ 0 w 293"/>
                <a:gd name="T5" fmla="*/ 10 h 260"/>
                <a:gd name="T6" fmla="*/ 0 w 293"/>
                <a:gd name="T7" fmla="*/ 251 h 260"/>
                <a:gd name="T8" fmla="*/ 9 w 293"/>
                <a:gd name="T9" fmla="*/ 260 h 260"/>
                <a:gd name="T10" fmla="*/ 283 w 293"/>
                <a:gd name="T11" fmla="*/ 260 h 260"/>
                <a:gd name="T12" fmla="*/ 293 w 293"/>
                <a:gd name="T13" fmla="*/ 251 h 260"/>
                <a:gd name="T14" fmla="*/ 293 w 293"/>
                <a:gd name="T15" fmla="*/ 10 h 260"/>
                <a:gd name="T16" fmla="*/ 283 w 293"/>
                <a:gd name="T17" fmla="*/ 0 h 260"/>
                <a:gd name="T18" fmla="*/ 225 w 293"/>
                <a:gd name="T19" fmla="*/ 21 h 260"/>
                <a:gd name="T20" fmla="*/ 238 w 293"/>
                <a:gd name="T21" fmla="*/ 33 h 260"/>
                <a:gd name="T22" fmla="*/ 225 w 293"/>
                <a:gd name="T23" fmla="*/ 45 h 260"/>
                <a:gd name="T24" fmla="*/ 213 w 293"/>
                <a:gd name="T25" fmla="*/ 33 h 260"/>
                <a:gd name="T26" fmla="*/ 225 w 293"/>
                <a:gd name="T27" fmla="*/ 21 h 260"/>
                <a:gd name="T28" fmla="*/ 189 w 293"/>
                <a:gd name="T29" fmla="*/ 21 h 260"/>
                <a:gd name="T30" fmla="*/ 201 w 293"/>
                <a:gd name="T31" fmla="*/ 33 h 260"/>
                <a:gd name="T32" fmla="*/ 189 w 293"/>
                <a:gd name="T33" fmla="*/ 45 h 260"/>
                <a:gd name="T34" fmla="*/ 177 w 293"/>
                <a:gd name="T35" fmla="*/ 33 h 260"/>
                <a:gd name="T36" fmla="*/ 189 w 293"/>
                <a:gd name="T37" fmla="*/ 21 h 260"/>
                <a:gd name="T38" fmla="*/ 274 w 293"/>
                <a:gd name="T39" fmla="*/ 242 h 260"/>
                <a:gd name="T40" fmla="*/ 19 w 293"/>
                <a:gd name="T41" fmla="*/ 242 h 260"/>
                <a:gd name="T42" fmla="*/ 19 w 293"/>
                <a:gd name="T43" fmla="*/ 65 h 260"/>
                <a:gd name="T44" fmla="*/ 274 w 293"/>
                <a:gd name="T45" fmla="*/ 65 h 260"/>
                <a:gd name="T46" fmla="*/ 274 w 293"/>
                <a:gd name="T47" fmla="*/ 242 h 260"/>
                <a:gd name="T48" fmla="*/ 262 w 293"/>
                <a:gd name="T49" fmla="*/ 45 h 260"/>
                <a:gd name="T50" fmla="*/ 249 w 293"/>
                <a:gd name="T51" fmla="*/ 33 h 260"/>
                <a:gd name="T52" fmla="*/ 262 w 293"/>
                <a:gd name="T53" fmla="*/ 21 h 260"/>
                <a:gd name="T54" fmla="*/ 274 w 293"/>
                <a:gd name="T55" fmla="*/ 33 h 260"/>
                <a:gd name="T56" fmla="*/ 262 w 293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60">
                  <a:moveTo>
                    <a:pt x="28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4" y="260"/>
                    <a:pt x="9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8" y="260"/>
                    <a:pt x="293" y="256"/>
                    <a:pt x="293" y="251"/>
                  </a:cubicBezTo>
                  <a:cubicBezTo>
                    <a:pt x="293" y="10"/>
                    <a:pt x="293" y="10"/>
                    <a:pt x="293" y="10"/>
                  </a:cubicBezTo>
                  <a:cubicBezTo>
                    <a:pt x="293" y="5"/>
                    <a:pt x="288" y="0"/>
                    <a:pt x="283" y="0"/>
                  </a:cubicBezTo>
                  <a:close/>
                  <a:moveTo>
                    <a:pt x="225" y="21"/>
                  </a:moveTo>
                  <a:cubicBezTo>
                    <a:pt x="232" y="21"/>
                    <a:pt x="238" y="26"/>
                    <a:pt x="238" y="33"/>
                  </a:cubicBezTo>
                  <a:cubicBezTo>
                    <a:pt x="238" y="40"/>
                    <a:pt x="232" y="45"/>
                    <a:pt x="225" y="45"/>
                  </a:cubicBezTo>
                  <a:cubicBezTo>
                    <a:pt x="218" y="45"/>
                    <a:pt x="213" y="40"/>
                    <a:pt x="213" y="33"/>
                  </a:cubicBezTo>
                  <a:cubicBezTo>
                    <a:pt x="213" y="26"/>
                    <a:pt x="218" y="21"/>
                    <a:pt x="225" y="21"/>
                  </a:cubicBezTo>
                  <a:close/>
                  <a:moveTo>
                    <a:pt x="189" y="21"/>
                  </a:moveTo>
                  <a:cubicBezTo>
                    <a:pt x="196" y="21"/>
                    <a:pt x="201" y="26"/>
                    <a:pt x="201" y="33"/>
                  </a:cubicBezTo>
                  <a:cubicBezTo>
                    <a:pt x="201" y="40"/>
                    <a:pt x="196" y="45"/>
                    <a:pt x="189" y="45"/>
                  </a:cubicBezTo>
                  <a:cubicBezTo>
                    <a:pt x="182" y="45"/>
                    <a:pt x="177" y="40"/>
                    <a:pt x="177" y="33"/>
                  </a:cubicBezTo>
                  <a:cubicBezTo>
                    <a:pt x="177" y="26"/>
                    <a:pt x="182" y="21"/>
                    <a:pt x="189" y="21"/>
                  </a:cubicBezTo>
                  <a:close/>
                  <a:moveTo>
                    <a:pt x="274" y="242"/>
                  </a:moveTo>
                  <a:cubicBezTo>
                    <a:pt x="19" y="242"/>
                    <a:pt x="19" y="242"/>
                    <a:pt x="19" y="242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2"/>
                  </a:lnTo>
                  <a:close/>
                  <a:moveTo>
                    <a:pt x="262" y="45"/>
                  </a:moveTo>
                  <a:cubicBezTo>
                    <a:pt x="255" y="45"/>
                    <a:pt x="249" y="40"/>
                    <a:pt x="249" y="33"/>
                  </a:cubicBezTo>
                  <a:cubicBezTo>
                    <a:pt x="249" y="26"/>
                    <a:pt x="255" y="21"/>
                    <a:pt x="262" y="21"/>
                  </a:cubicBezTo>
                  <a:cubicBezTo>
                    <a:pt x="268" y="21"/>
                    <a:pt x="274" y="26"/>
                    <a:pt x="274" y="33"/>
                  </a:cubicBezTo>
                  <a:cubicBezTo>
                    <a:pt x="274" y="40"/>
                    <a:pt x="268" y="45"/>
                    <a:pt x="262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140"/>
            <p:cNvSpPr/>
            <p:nvPr/>
          </p:nvSpPr>
          <p:spPr bwMode="auto">
            <a:xfrm>
              <a:off x="9774238" y="4841875"/>
              <a:ext cx="33338" cy="46038"/>
            </a:xfrm>
            <a:custGeom>
              <a:avLst/>
              <a:gdLst>
                <a:gd name="T0" fmla="*/ 21 w 21"/>
                <a:gd name="T1" fmla="*/ 29 h 29"/>
                <a:gd name="T2" fmla="*/ 0 w 21"/>
                <a:gd name="T3" fmla="*/ 29 h 29"/>
                <a:gd name="T4" fmla="*/ 0 w 21"/>
                <a:gd name="T5" fmla="*/ 0 h 29"/>
                <a:gd name="T6" fmla="*/ 21 w 21"/>
                <a:gd name="T7" fmla="*/ 0 h 29"/>
                <a:gd name="T8" fmla="*/ 21 w 21"/>
                <a:gd name="T9" fmla="*/ 29 h 29"/>
                <a:gd name="T10" fmla="*/ 21 w 21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21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9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141"/>
            <p:cNvSpPr/>
            <p:nvPr/>
          </p:nvSpPr>
          <p:spPr bwMode="auto">
            <a:xfrm>
              <a:off x="9842500" y="4841875"/>
              <a:ext cx="33338" cy="46038"/>
            </a:xfrm>
            <a:custGeom>
              <a:avLst/>
              <a:gdLst>
                <a:gd name="T0" fmla="*/ 21 w 21"/>
                <a:gd name="T1" fmla="*/ 29 h 29"/>
                <a:gd name="T2" fmla="*/ 0 w 21"/>
                <a:gd name="T3" fmla="*/ 29 h 29"/>
                <a:gd name="T4" fmla="*/ 0 w 21"/>
                <a:gd name="T5" fmla="*/ 0 h 29"/>
                <a:gd name="T6" fmla="*/ 21 w 21"/>
                <a:gd name="T7" fmla="*/ 0 h 29"/>
                <a:gd name="T8" fmla="*/ 21 w 21"/>
                <a:gd name="T9" fmla="*/ 29 h 29"/>
                <a:gd name="T10" fmla="*/ 21 w 21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21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9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142"/>
            <p:cNvSpPr/>
            <p:nvPr/>
          </p:nvSpPr>
          <p:spPr bwMode="auto">
            <a:xfrm>
              <a:off x="9910763" y="4841875"/>
              <a:ext cx="31750" cy="46038"/>
            </a:xfrm>
            <a:custGeom>
              <a:avLst/>
              <a:gdLst>
                <a:gd name="T0" fmla="*/ 20 w 20"/>
                <a:gd name="T1" fmla="*/ 29 h 29"/>
                <a:gd name="T2" fmla="*/ 0 w 20"/>
                <a:gd name="T3" fmla="*/ 29 h 29"/>
                <a:gd name="T4" fmla="*/ 0 w 20"/>
                <a:gd name="T5" fmla="*/ 0 h 29"/>
                <a:gd name="T6" fmla="*/ 20 w 20"/>
                <a:gd name="T7" fmla="*/ 0 h 29"/>
                <a:gd name="T8" fmla="*/ 20 w 20"/>
                <a:gd name="T9" fmla="*/ 29 h 29"/>
                <a:gd name="T10" fmla="*/ 20 w 20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">
                  <a:moveTo>
                    <a:pt x="20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29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143"/>
            <p:cNvSpPr/>
            <p:nvPr/>
          </p:nvSpPr>
          <p:spPr bwMode="auto">
            <a:xfrm>
              <a:off x="9977438" y="4841875"/>
              <a:ext cx="33338" cy="46038"/>
            </a:xfrm>
            <a:custGeom>
              <a:avLst/>
              <a:gdLst>
                <a:gd name="T0" fmla="*/ 21 w 21"/>
                <a:gd name="T1" fmla="*/ 29 h 29"/>
                <a:gd name="T2" fmla="*/ 0 w 21"/>
                <a:gd name="T3" fmla="*/ 29 h 29"/>
                <a:gd name="T4" fmla="*/ 0 w 21"/>
                <a:gd name="T5" fmla="*/ 0 h 29"/>
                <a:gd name="T6" fmla="*/ 21 w 21"/>
                <a:gd name="T7" fmla="*/ 0 h 29"/>
                <a:gd name="T8" fmla="*/ 21 w 21"/>
                <a:gd name="T9" fmla="*/ 29 h 29"/>
                <a:gd name="T10" fmla="*/ 21 w 21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21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9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Freeform 144"/>
            <p:cNvSpPr/>
            <p:nvPr/>
          </p:nvSpPr>
          <p:spPr bwMode="auto">
            <a:xfrm>
              <a:off x="10045700" y="4841875"/>
              <a:ext cx="33338" cy="46038"/>
            </a:xfrm>
            <a:custGeom>
              <a:avLst/>
              <a:gdLst>
                <a:gd name="T0" fmla="*/ 21 w 21"/>
                <a:gd name="T1" fmla="*/ 29 h 29"/>
                <a:gd name="T2" fmla="*/ 0 w 21"/>
                <a:gd name="T3" fmla="*/ 29 h 29"/>
                <a:gd name="T4" fmla="*/ 0 w 21"/>
                <a:gd name="T5" fmla="*/ 0 h 29"/>
                <a:gd name="T6" fmla="*/ 21 w 21"/>
                <a:gd name="T7" fmla="*/ 0 h 29"/>
                <a:gd name="T8" fmla="*/ 21 w 21"/>
                <a:gd name="T9" fmla="*/ 29 h 29"/>
                <a:gd name="T10" fmla="*/ 21 w 21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21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9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145"/>
            <p:cNvSpPr/>
            <p:nvPr/>
          </p:nvSpPr>
          <p:spPr bwMode="auto">
            <a:xfrm>
              <a:off x="9652000" y="4732338"/>
              <a:ext cx="49213" cy="33338"/>
            </a:xfrm>
            <a:custGeom>
              <a:avLst/>
              <a:gdLst>
                <a:gd name="T0" fmla="*/ 31 w 31"/>
                <a:gd name="T1" fmla="*/ 21 h 21"/>
                <a:gd name="T2" fmla="*/ 0 w 31"/>
                <a:gd name="T3" fmla="*/ 21 h 21"/>
                <a:gd name="T4" fmla="*/ 0 w 31"/>
                <a:gd name="T5" fmla="*/ 0 h 21"/>
                <a:gd name="T6" fmla="*/ 31 w 31"/>
                <a:gd name="T7" fmla="*/ 0 h 21"/>
                <a:gd name="T8" fmla="*/ 31 w 31"/>
                <a:gd name="T9" fmla="*/ 21 h 21"/>
                <a:gd name="T10" fmla="*/ 31 w 31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21"/>
                  </a:lnTo>
                  <a:lnTo>
                    <a:pt x="31" y="2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146"/>
            <p:cNvSpPr/>
            <p:nvPr/>
          </p:nvSpPr>
          <p:spPr bwMode="auto">
            <a:xfrm>
              <a:off x="9652000" y="4667250"/>
              <a:ext cx="49213" cy="30163"/>
            </a:xfrm>
            <a:custGeom>
              <a:avLst/>
              <a:gdLst>
                <a:gd name="T0" fmla="*/ 31 w 31"/>
                <a:gd name="T1" fmla="*/ 19 h 19"/>
                <a:gd name="T2" fmla="*/ 0 w 31"/>
                <a:gd name="T3" fmla="*/ 19 h 19"/>
                <a:gd name="T4" fmla="*/ 0 w 31"/>
                <a:gd name="T5" fmla="*/ 0 h 19"/>
                <a:gd name="T6" fmla="*/ 31 w 31"/>
                <a:gd name="T7" fmla="*/ 0 h 19"/>
                <a:gd name="T8" fmla="*/ 31 w 31"/>
                <a:gd name="T9" fmla="*/ 19 h 19"/>
                <a:gd name="T10" fmla="*/ 31 w 31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9">
                  <a:moveTo>
                    <a:pt x="31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19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147"/>
            <p:cNvSpPr/>
            <p:nvPr/>
          </p:nvSpPr>
          <p:spPr bwMode="auto">
            <a:xfrm>
              <a:off x="9652000" y="4598988"/>
              <a:ext cx="49213" cy="33338"/>
            </a:xfrm>
            <a:custGeom>
              <a:avLst/>
              <a:gdLst>
                <a:gd name="T0" fmla="*/ 31 w 31"/>
                <a:gd name="T1" fmla="*/ 21 h 21"/>
                <a:gd name="T2" fmla="*/ 0 w 31"/>
                <a:gd name="T3" fmla="*/ 21 h 21"/>
                <a:gd name="T4" fmla="*/ 0 w 31"/>
                <a:gd name="T5" fmla="*/ 0 h 21"/>
                <a:gd name="T6" fmla="*/ 31 w 31"/>
                <a:gd name="T7" fmla="*/ 0 h 21"/>
                <a:gd name="T8" fmla="*/ 31 w 31"/>
                <a:gd name="T9" fmla="*/ 21 h 21"/>
                <a:gd name="T10" fmla="*/ 31 w 31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21"/>
                  </a:lnTo>
                  <a:lnTo>
                    <a:pt x="31" y="2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27" name="组合 126"/>
            <p:cNvGrpSpPr/>
            <p:nvPr/>
          </p:nvGrpSpPr>
          <p:grpSpPr>
            <a:xfrm>
              <a:off x="5826125" y="193675"/>
              <a:ext cx="566738" cy="471488"/>
              <a:chOff x="5826125" y="193675"/>
              <a:chExt cx="566738" cy="471488"/>
            </a:xfrm>
          </p:grpSpPr>
          <p:sp>
            <p:nvSpPr>
              <p:cNvPr id="362" name="Freeform 148"/>
              <p:cNvSpPr/>
              <p:nvPr/>
            </p:nvSpPr>
            <p:spPr bwMode="auto">
              <a:xfrm>
                <a:off x="5894388" y="277813"/>
                <a:ext cx="423863" cy="196850"/>
              </a:xfrm>
              <a:custGeom>
                <a:avLst/>
                <a:gdLst>
                  <a:gd name="T0" fmla="*/ 8 w 242"/>
                  <a:gd name="T1" fmla="*/ 112 h 112"/>
                  <a:gd name="T2" fmla="*/ 2 w 242"/>
                  <a:gd name="T3" fmla="*/ 108 h 112"/>
                  <a:gd name="T4" fmla="*/ 4 w 242"/>
                  <a:gd name="T5" fmla="*/ 99 h 112"/>
                  <a:gd name="T6" fmla="*/ 54 w 242"/>
                  <a:gd name="T7" fmla="*/ 66 h 112"/>
                  <a:gd name="T8" fmla="*/ 107 w 242"/>
                  <a:gd name="T9" fmla="*/ 81 h 112"/>
                  <a:gd name="T10" fmla="*/ 150 w 242"/>
                  <a:gd name="T11" fmla="*/ 30 h 112"/>
                  <a:gd name="T12" fmla="*/ 190 w 242"/>
                  <a:gd name="T13" fmla="*/ 60 h 112"/>
                  <a:gd name="T14" fmla="*/ 229 w 242"/>
                  <a:gd name="T15" fmla="*/ 4 h 112"/>
                  <a:gd name="T16" fmla="*/ 238 w 242"/>
                  <a:gd name="T17" fmla="*/ 3 h 112"/>
                  <a:gd name="T18" fmla="*/ 240 w 242"/>
                  <a:gd name="T19" fmla="*/ 12 h 112"/>
                  <a:gd name="T20" fmla="*/ 193 w 242"/>
                  <a:gd name="T21" fmla="*/ 80 h 112"/>
                  <a:gd name="T22" fmla="*/ 152 w 242"/>
                  <a:gd name="T23" fmla="*/ 49 h 112"/>
                  <a:gd name="T24" fmla="*/ 111 w 242"/>
                  <a:gd name="T25" fmla="*/ 96 h 112"/>
                  <a:gd name="T26" fmla="*/ 57 w 242"/>
                  <a:gd name="T27" fmla="*/ 81 h 112"/>
                  <a:gd name="T28" fmla="*/ 12 w 242"/>
                  <a:gd name="T29" fmla="*/ 110 h 112"/>
                  <a:gd name="T30" fmla="*/ 8 w 242"/>
                  <a:gd name="T31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2" h="112">
                    <a:moveTo>
                      <a:pt x="8" y="112"/>
                    </a:moveTo>
                    <a:cubicBezTo>
                      <a:pt x="6" y="112"/>
                      <a:pt x="4" y="110"/>
                      <a:pt x="2" y="108"/>
                    </a:cubicBezTo>
                    <a:cubicBezTo>
                      <a:pt x="0" y="105"/>
                      <a:pt x="1" y="101"/>
                      <a:pt x="4" y="99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229" y="4"/>
                      <a:pt x="229" y="4"/>
                      <a:pt x="229" y="4"/>
                    </a:cubicBezTo>
                    <a:cubicBezTo>
                      <a:pt x="231" y="1"/>
                      <a:pt x="235" y="0"/>
                      <a:pt x="238" y="3"/>
                    </a:cubicBezTo>
                    <a:cubicBezTo>
                      <a:pt x="241" y="5"/>
                      <a:pt x="242" y="9"/>
                      <a:pt x="240" y="12"/>
                    </a:cubicBezTo>
                    <a:cubicBezTo>
                      <a:pt x="193" y="80"/>
                      <a:pt x="193" y="80"/>
                      <a:pt x="193" y="80"/>
                    </a:cubicBezTo>
                    <a:cubicBezTo>
                      <a:pt x="152" y="49"/>
                      <a:pt x="152" y="49"/>
                      <a:pt x="152" y="49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1" y="111"/>
                      <a:pt x="9" y="112"/>
                      <a:pt x="8" y="112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3" name="Rectangle 149"/>
              <p:cNvSpPr>
                <a:spLocks noChangeArrowheads="1"/>
              </p:cNvSpPr>
              <p:nvPr/>
            </p:nvSpPr>
            <p:spPr bwMode="auto">
              <a:xfrm>
                <a:off x="6035675" y="614363"/>
                <a:ext cx="147638" cy="30163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4" name="Freeform 150"/>
              <p:cNvSpPr>
                <a:spLocks noEditPoints="1"/>
              </p:cNvSpPr>
              <p:nvPr/>
            </p:nvSpPr>
            <p:spPr bwMode="auto">
              <a:xfrm>
                <a:off x="5826125" y="193675"/>
                <a:ext cx="566738" cy="411163"/>
              </a:xfrm>
              <a:custGeom>
                <a:avLst/>
                <a:gdLst>
                  <a:gd name="T0" fmla="*/ 315 w 324"/>
                  <a:gd name="T1" fmla="*/ 0 h 235"/>
                  <a:gd name="T2" fmla="*/ 8 w 324"/>
                  <a:gd name="T3" fmla="*/ 0 h 235"/>
                  <a:gd name="T4" fmla="*/ 0 w 324"/>
                  <a:gd name="T5" fmla="*/ 8 h 235"/>
                  <a:gd name="T6" fmla="*/ 0 w 324"/>
                  <a:gd name="T7" fmla="*/ 227 h 235"/>
                  <a:gd name="T8" fmla="*/ 8 w 324"/>
                  <a:gd name="T9" fmla="*/ 235 h 235"/>
                  <a:gd name="T10" fmla="*/ 315 w 324"/>
                  <a:gd name="T11" fmla="*/ 235 h 235"/>
                  <a:gd name="T12" fmla="*/ 324 w 324"/>
                  <a:gd name="T13" fmla="*/ 227 h 235"/>
                  <a:gd name="T14" fmla="*/ 324 w 324"/>
                  <a:gd name="T15" fmla="*/ 8 h 235"/>
                  <a:gd name="T16" fmla="*/ 315 w 324"/>
                  <a:gd name="T17" fmla="*/ 0 h 235"/>
                  <a:gd name="T18" fmla="*/ 303 w 324"/>
                  <a:gd name="T19" fmla="*/ 184 h 235"/>
                  <a:gd name="T20" fmla="*/ 20 w 324"/>
                  <a:gd name="T21" fmla="*/ 184 h 235"/>
                  <a:gd name="T22" fmla="*/ 20 w 324"/>
                  <a:gd name="T23" fmla="*/ 19 h 235"/>
                  <a:gd name="T24" fmla="*/ 303 w 324"/>
                  <a:gd name="T25" fmla="*/ 19 h 235"/>
                  <a:gd name="T26" fmla="*/ 303 w 324"/>
                  <a:gd name="T27" fmla="*/ 18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4" h="235">
                    <a:moveTo>
                      <a:pt x="31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31"/>
                      <a:pt x="3" y="235"/>
                      <a:pt x="8" y="235"/>
                    </a:cubicBezTo>
                    <a:cubicBezTo>
                      <a:pt x="315" y="235"/>
                      <a:pt x="315" y="235"/>
                      <a:pt x="315" y="235"/>
                    </a:cubicBezTo>
                    <a:cubicBezTo>
                      <a:pt x="320" y="235"/>
                      <a:pt x="324" y="231"/>
                      <a:pt x="324" y="227"/>
                    </a:cubicBezTo>
                    <a:cubicBezTo>
                      <a:pt x="324" y="8"/>
                      <a:pt x="324" y="8"/>
                      <a:pt x="324" y="8"/>
                    </a:cubicBezTo>
                    <a:cubicBezTo>
                      <a:pt x="324" y="3"/>
                      <a:pt x="320" y="0"/>
                      <a:pt x="315" y="0"/>
                    </a:cubicBezTo>
                    <a:close/>
                    <a:moveTo>
                      <a:pt x="303" y="184"/>
                    </a:moveTo>
                    <a:cubicBezTo>
                      <a:pt x="20" y="184"/>
                      <a:pt x="20" y="184"/>
                      <a:pt x="20" y="184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03" y="19"/>
                      <a:pt x="303" y="19"/>
                      <a:pt x="303" y="19"/>
                    </a:cubicBezTo>
                    <a:lnTo>
                      <a:pt x="303" y="184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5" name="Freeform 151"/>
              <p:cNvSpPr/>
              <p:nvPr/>
            </p:nvSpPr>
            <p:spPr bwMode="auto">
              <a:xfrm>
                <a:off x="5988050" y="650875"/>
                <a:ext cx="242888" cy="14288"/>
              </a:xfrm>
              <a:custGeom>
                <a:avLst/>
                <a:gdLst>
                  <a:gd name="T0" fmla="*/ 133 w 139"/>
                  <a:gd name="T1" fmla="*/ 0 h 8"/>
                  <a:gd name="T2" fmla="*/ 6 w 139"/>
                  <a:gd name="T3" fmla="*/ 0 h 8"/>
                  <a:gd name="T4" fmla="*/ 0 w 139"/>
                  <a:gd name="T5" fmla="*/ 6 h 8"/>
                  <a:gd name="T6" fmla="*/ 0 w 139"/>
                  <a:gd name="T7" fmla="*/ 8 h 8"/>
                  <a:gd name="T8" fmla="*/ 139 w 139"/>
                  <a:gd name="T9" fmla="*/ 8 h 8"/>
                  <a:gd name="T10" fmla="*/ 139 w 139"/>
                  <a:gd name="T11" fmla="*/ 6 h 8"/>
                  <a:gd name="T12" fmla="*/ 133 w 13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8">
                    <a:moveTo>
                      <a:pt x="133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39" y="3"/>
                      <a:pt x="136" y="0"/>
                      <a:pt x="133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6" name="Oval 152"/>
              <p:cNvSpPr>
                <a:spLocks noChangeArrowheads="1"/>
              </p:cNvSpPr>
              <p:nvPr/>
            </p:nvSpPr>
            <p:spPr bwMode="auto">
              <a:xfrm>
                <a:off x="5876925" y="428625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7" name="Oval 153"/>
              <p:cNvSpPr>
                <a:spLocks noChangeArrowheads="1"/>
              </p:cNvSpPr>
              <p:nvPr/>
            </p:nvSpPr>
            <p:spPr bwMode="auto">
              <a:xfrm>
                <a:off x="5959475" y="374650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8" name="Oval 154"/>
              <p:cNvSpPr>
                <a:spLocks noChangeArrowheads="1"/>
              </p:cNvSpPr>
              <p:nvPr/>
            </p:nvSpPr>
            <p:spPr bwMode="auto">
              <a:xfrm>
                <a:off x="6053138" y="400050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9" name="Oval 155"/>
              <p:cNvSpPr>
                <a:spLocks noChangeArrowheads="1"/>
              </p:cNvSpPr>
              <p:nvPr/>
            </p:nvSpPr>
            <p:spPr bwMode="auto">
              <a:xfrm>
                <a:off x="6126163" y="314325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0" name="Oval 156"/>
              <p:cNvSpPr>
                <a:spLocks noChangeArrowheads="1"/>
              </p:cNvSpPr>
              <p:nvPr/>
            </p:nvSpPr>
            <p:spPr bwMode="auto">
              <a:xfrm>
                <a:off x="6197600" y="366713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1" name="Oval 157"/>
              <p:cNvSpPr>
                <a:spLocks noChangeArrowheads="1"/>
              </p:cNvSpPr>
              <p:nvPr/>
            </p:nvSpPr>
            <p:spPr bwMode="auto">
              <a:xfrm>
                <a:off x="6272213" y="260350"/>
                <a:ext cx="65088" cy="65088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28" name="Rectangle 158"/>
            <p:cNvSpPr>
              <a:spLocks noChangeArrowheads="1"/>
            </p:cNvSpPr>
            <p:nvPr/>
          </p:nvSpPr>
          <p:spPr bwMode="auto">
            <a:xfrm>
              <a:off x="9818688" y="2014538"/>
              <a:ext cx="149225" cy="3016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159"/>
            <p:cNvSpPr>
              <a:spLocks noEditPoints="1"/>
            </p:cNvSpPr>
            <p:nvPr/>
          </p:nvSpPr>
          <p:spPr bwMode="auto">
            <a:xfrm>
              <a:off x="9609138" y="1593850"/>
              <a:ext cx="566738" cy="412750"/>
            </a:xfrm>
            <a:custGeom>
              <a:avLst/>
              <a:gdLst>
                <a:gd name="T0" fmla="*/ 316 w 324"/>
                <a:gd name="T1" fmla="*/ 0 h 236"/>
                <a:gd name="T2" fmla="*/ 8 w 324"/>
                <a:gd name="T3" fmla="*/ 0 h 236"/>
                <a:gd name="T4" fmla="*/ 0 w 324"/>
                <a:gd name="T5" fmla="*/ 8 h 236"/>
                <a:gd name="T6" fmla="*/ 0 w 324"/>
                <a:gd name="T7" fmla="*/ 228 h 236"/>
                <a:gd name="T8" fmla="*/ 8 w 324"/>
                <a:gd name="T9" fmla="*/ 236 h 236"/>
                <a:gd name="T10" fmla="*/ 316 w 324"/>
                <a:gd name="T11" fmla="*/ 236 h 236"/>
                <a:gd name="T12" fmla="*/ 324 w 324"/>
                <a:gd name="T13" fmla="*/ 228 h 236"/>
                <a:gd name="T14" fmla="*/ 324 w 324"/>
                <a:gd name="T15" fmla="*/ 8 h 236"/>
                <a:gd name="T16" fmla="*/ 316 w 324"/>
                <a:gd name="T17" fmla="*/ 0 h 236"/>
                <a:gd name="T18" fmla="*/ 304 w 324"/>
                <a:gd name="T19" fmla="*/ 184 h 236"/>
                <a:gd name="T20" fmla="*/ 20 w 324"/>
                <a:gd name="T21" fmla="*/ 184 h 236"/>
                <a:gd name="T22" fmla="*/ 20 w 324"/>
                <a:gd name="T23" fmla="*/ 20 h 236"/>
                <a:gd name="T24" fmla="*/ 304 w 324"/>
                <a:gd name="T25" fmla="*/ 20 h 236"/>
                <a:gd name="T26" fmla="*/ 304 w 324"/>
                <a:gd name="T27" fmla="*/ 18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236">
                  <a:moveTo>
                    <a:pt x="31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2"/>
                    <a:pt x="4" y="236"/>
                    <a:pt x="8" y="236"/>
                  </a:cubicBezTo>
                  <a:cubicBezTo>
                    <a:pt x="316" y="236"/>
                    <a:pt x="316" y="236"/>
                    <a:pt x="316" y="236"/>
                  </a:cubicBezTo>
                  <a:cubicBezTo>
                    <a:pt x="321" y="236"/>
                    <a:pt x="324" y="232"/>
                    <a:pt x="324" y="22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4" y="4"/>
                    <a:pt x="321" y="0"/>
                    <a:pt x="316" y="0"/>
                  </a:cubicBezTo>
                  <a:close/>
                  <a:moveTo>
                    <a:pt x="304" y="184"/>
                  </a:moveTo>
                  <a:cubicBezTo>
                    <a:pt x="20" y="184"/>
                    <a:pt x="20" y="184"/>
                    <a:pt x="20" y="18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304" y="20"/>
                    <a:pt x="304" y="20"/>
                    <a:pt x="304" y="20"/>
                  </a:cubicBezTo>
                  <a:lnTo>
                    <a:pt x="304" y="18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160"/>
            <p:cNvSpPr/>
            <p:nvPr/>
          </p:nvSpPr>
          <p:spPr bwMode="auto">
            <a:xfrm>
              <a:off x="9771063" y="2051050"/>
              <a:ext cx="241300" cy="14288"/>
            </a:xfrm>
            <a:custGeom>
              <a:avLst/>
              <a:gdLst>
                <a:gd name="T0" fmla="*/ 133 w 138"/>
                <a:gd name="T1" fmla="*/ 0 h 8"/>
                <a:gd name="T2" fmla="*/ 6 w 138"/>
                <a:gd name="T3" fmla="*/ 0 h 8"/>
                <a:gd name="T4" fmla="*/ 0 w 138"/>
                <a:gd name="T5" fmla="*/ 6 h 8"/>
                <a:gd name="T6" fmla="*/ 0 w 138"/>
                <a:gd name="T7" fmla="*/ 8 h 8"/>
                <a:gd name="T8" fmla="*/ 138 w 138"/>
                <a:gd name="T9" fmla="*/ 8 h 8"/>
                <a:gd name="T10" fmla="*/ 138 w 138"/>
                <a:gd name="T11" fmla="*/ 6 h 8"/>
                <a:gd name="T12" fmla="*/ 133 w 13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8">
                  <a:moveTo>
                    <a:pt x="133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3"/>
                    <a:pt x="136" y="0"/>
                    <a:pt x="133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161"/>
            <p:cNvSpPr/>
            <p:nvPr/>
          </p:nvSpPr>
          <p:spPr bwMode="auto">
            <a:xfrm>
              <a:off x="9744075" y="1660525"/>
              <a:ext cx="107950" cy="215900"/>
            </a:xfrm>
            <a:custGeom>
              <a:avLst/>
              <a:gdLst>
                <a:gd name="T0" fmla="*/ 16 w 62"/>
                <a:gd name="T1" fmla="*/ 80 h 124"/>
                <a:gd name="T2" fmla="*/ 31 w 62"/>
                <a:gd name="T3" fmla="*/ 95 h 124"/>
                <a:gd name="T4" fmla="*/ 44 w 62"/>
                <a:gd name="T5" fmla="*/ 83 h 124"/>
                <a:gd name="T6" fmla="*/ 29 w 62"/>
                <a:gd name="T7" fmla="*/ 69 h 124"/>
                <a:gd name="T8" fmla="*/ 10 w 62"/>
                <a:gd name="T9" fmla="*/ 61 h 124"/>
                <a:gd name="T10" fmla="*/ 0 w 62"/>
                <a:gd name="T11" fmla="*/ 40 h 124"/>
                <a:gd name="T12" fmla="*/ 23 w 62"/>
                <a:gd name="T13" fmla="*/ 14 h 124"/>
                <a:gd name="T14" fmla="*/ 23 w 62"/>
                <a:gd name="T15" fmla="*/ 0 h 124"/>
                <a:gd name="T16" fmla="*/ 36 w 62"/>
                <a:gd name="T17" fmla="*/ 0 h 124"/>
                <a:gd name="T18" fmla="*/ 36 w 62"/>
                <a:gd name="T19" fmla="*/ 15 h 124"/>
                <a:gd name="T20" fmla="*/ 44 w 62"/>
                <a:gd name="T21" fmla="*/ 20 h 124"/>
                <a:gd name="T22" fmla="*/ 44 w 62"/>
                <a:gd name="T23" fmla="*/ 15 h 124"/>
                <a:gd name="T24" fmla="*/ 56 w 62"/>
                <a:gd name="T25" fmla="*/ 15 h 124"/>
                <a:gd name="T26" fmla="*/ 56 w 62"/>
                <a:gd name="T27" fmla="*/ 40 h 124"/>
                <a:gd name="T28" fmla="*/ 42 w 62"/>
                <a:gd name="T29" fmla="*/ 40 h 124"/>
                <a:gd name="T30" fmla="*/ 29 w 62"/>
                <a:gd name="T31" fmla="*/ 28 h 124"/>
                <a:gd name="T32" fmla="*/ 17 w 62"/>
                <a:gd name="T33" fmla="*/ 40 h 124"/>
                <a:gd name="T34" fmla="*/ 30 w 62"/>
                <a:gd name="T35" fmla="*/ 52 h 124"/>
                <a:gd name="T36" fmla="*/ 50 w 62"/>
                <a:gd name="T37" fmla="*/ 60 h 124"/>
                <a:gd name="T38" fmla="*/ 62 w 62"/>
                <a:gd name="T39" fmla="*/ 82 h 124"/>
                <a:gd name="T40" fmla="*/ 36 w 62"/>
                <a:gd name="T41" fmla="*/ 110 h 124"/>
                <a:gd name="T42" fmla="*/ 36 w 62"/>
                <a:gd name="T43" fmla="*/ 124 h 124"/>
                <a:gd name="T44" fmla="*/ 23 w 62"/>
                <a:gd name="T45" fmla="*/ 124 h 124"/>
                <a:gd name="T46" fmla="*/ 23 w 62"/>
                <a:gd name="T47" fmla="*/ 108 h 124"/>
                <a:gd name="T48" fmla="*/ 22 w 62"/>
                <a:gd name="T49" fmla="*/ 108 h 124"/>
                <a:gd name="T50" fmla="*/ 14 w 62"/>
                <a:gd name="T51" fmla="*/ 103 h 124"/>
                <a:gd name="T52" fmla="*/ 14 w 62"/>
                <a:gd name="T53" fmla="*/ 108 h 124"/>
                <a:gd name="T54" fmla="*/ 1 w 62"/>
                <a:gd name="T55" fmla="*/ 108 h 124"/>
                <a:gd name="T56" fmla="*/ 1 w 62"/>
                <a:gd name="T57" fmla="*/ 80 h 124"/>
                <a:gd name="T58" fmla="*/ 16 w 62"/>
                <a:gd name="T59" fmla="*/ 8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124">
                  <a:moveTo>
                    <a:pt x="16" y="80"/>
                  </a:moveTo>
                  <a:cubicBezTo>
                    <a:pt x="16" y="88"/>
                    <a:pt x="22" y="95"/>
                    <a:pt x="31" y="95"/>
                  </a:cubicBezTo>
                  <a:cubicBezTo>
                    <a:pt x="38" y="95"/>
                    <a:pt x="44" y="90"/>
                    <a:pt x="44" y="83"/>
                  </a:cubicBezTo>
                  <a:cubicBezTo>
                    <a:pt x="44" y="74"/>
                    <a:pt x="36" y="71"/>
                    <a:pt x="29" y="69"/>
                  </a:cubicBezTo>
                  <a:cubicBezTo>
                    <a:pt x="23" y="67"/>
                    <a:pt x="16" y="65"/>
                    <a:pt x="10" y="61"/>
                  </a:cubicBezTo>
                  <a:cubicBezTo>
                    <a:pt x="4" y="56"/>
                    <a:pt x="0" y="48"/>
                    <a:pt x="0" y="40"/>
                  </a:cubicBezTo>
                  <a:cubicBezTo>
                    <a:pt x="0" y="27"/>
                    <a:pt x="10" y="16"/>
                    <a:pt x="23" y="1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0" y="16"/>
                    <a:pt x="42" y="18"/>
                    <a:pt x="44" y="2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33"/>
                    <a:pt x="36" y="28"/>
                    <a:pt x="29" y="28"/>
                  </a:cubicBezTo>
                  <a:cubicBezTo>
                    <a:pt x="23" y="28"/>
                    <a:pt x="17" y="33"/>
                    <a:pt x="17" y="40"/>
                  </a:cubicBezTo>
                  <a:cubicBezTo>
                    <a:pt x="17" y="48"/>
                    <a:pt x="23" y="50"/>
                    <a:pt x="30" y="52"/>
                  </a:cubicBezTo>
                  <a:cubicBezTo>
                    <a:pt x="37" y="54"/>
                    <a:pt x="45" y="56"/>
                    <a:pt x="50" y="60"/>
                  </a:cubicBezTo>
                  <a:cubicBezTo>
                    <a:pt x="58" y="65"/>
                    <a:pt x="62" y="73"/>
                    <a:pt x="62" y="82"/>
                  </a:cubicBezTo>
                  <a:cubicBezTo>
                    <a:pt x="62" y="96"/>
                    <a:pt x="51" y="108"/>
                    <a:pt x="36" y="110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23" y="124"/>
                    <a:pt x="23" y="124"/>
                    <a:pt x="23" y="124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8" y="106"/>
                    <a:pt x="17" y="106"/>
                    <a:pt x="14" y="103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80"/>
                    <a:pt x="1" y="80"/>
                    <a:pt x="1" y="80"/>
                  </a:cubicBezTo>
                  <a:lnTo>
                    <a:pt x="16" y="8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162"/>
            <p:cNvSpPr/>
            <p:nvPr/>
          </p:nvSpPr>
          <p:spPr bwMode="auto">
            <a:xfrm>
              <a:off x="9915525" y="1701800"/>
              <a:ext cx="152400" cy="155575"/>
            </a:xfrm>
            <a:custGeom>
              <a:avLst/>
              <a:gdLst>
                <a:gd name="T0" fmla="*/ 96 w 96"/>
                <a:gd name="T1" fmla="*/ 73 h 98"/>
                <a:gd name="T2" fmla="*/ 72 w 96"/>
                <a:gd name="T3" fmla="*/ 97 h 98"/>
                <a:gd name="T4" fmla="*/ 41 w 96"/>
                <a:gd name="T5" fmla="*/ 67 h 98"/>
                <a:gd name="T6" fmla="*/ 25 w 96"/>
                <a:gd name="T7" fmla="*/ 98 h 98"/>
                <a:gd name="T8" fmla="*/ 0 w 96"/>
                <a:gd name="T9" fmla="*/ 0 h 98"/>
                <a:gd name="T10" fmla="*/ 96 w 96"/>
                <a:gd name="T11" fmla="*/ 25 h 98"/>
                <a:gd name="T12" fmla="*/ 66 w 96"/>
                <a:gd name="T13" fmla="*/ 43 h 98"/>
                <a:gd name="T14" fmla="*/ 96 w 96"/>
                <a:gd name="T15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98">
                  <a:moveTo>
                    <a:pt x="96" y="73"/>
                  </a:moveTo>
                  <a:lnTo>
                    <a:pt x="72" y="97"/>
                  </a:lnTo>
                  <a:lnTo>
                    <a:pt x="41" y="67"/>
                  </a:lnTo>
                  <a:lnTo>
                    <a:pt x="25" y="98"/>
                  </a:lnTo>
                  <a:lnTo>
                    <a:pt x="0" y="0"/>
                  </a:lnTo>
                  <a:lnTo>
                    <a:pt x="96" y="25"/>
                  </a:lnTo>
                  <a:lnTo>
                    <a:pt x="66" y="43"/>
                  </a:lnTo>
                  <a:lnTo>
                    <a:pt x="96" y="7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Freeform 163"/>
            <p:cNvSpPr>
              <a:spLocks noEditPoints="1"/>
            </p:cNvSpPr>
            <p:nvPr/>
          </p:nvSpPr>
          <p:spPr bwMode="auto">
            <a:xfrm>
              <a:off x="9636125" y="3044825"/>
              <a:ext cx="512763" cy="455613"/>
            </a:xfrm>
            <a:custGeom>
              <a:avLst/>
              <a:gdLst>
                <a:gd name="T0" fmla="*/ 283 w 293"/>
                <a:gd name="T1" fmla="*/ 0 h 260"/>
                <a:gd name="T2" fmla="*/ 9 w 293"/>
                <a:gd name="T3" fmla="*/ 0 h 260"/>
                <a:gd name="T4" fmla="*/ 0 w 293"/>
                <a:gd name="T5" fmla="*/ 9 h 260"/>
                <a:gd name="T6" fmla="*/ 0 w 293"/>
                <a:gd name="T7" fmla="*/ 251 h 260"/>
                <a:gd name="T8" fmla="*/ 9 w 293"/>
                <a:gd name="T9" fmla="*/ 260 h 260"/>
                <a:gd name="T10" fmla="*/ 283 w 293"/>
                <a:gd name="T11" fmla="*/ 260 h 260"/>
                <a:gd name="T12" fmla="*/ 293 w 293"/>
                <a:gd name="T13" fmla="*/ 251 h 260"/>
                <a:gd name="T14" fmla="*/ 293 w 293"/>
                <a:gd name="T15" fmla="*/ 9 h 260"/>
                <a:gd name="T16" fmla="*/ 283 w 293"/>
                <a:gd name="T17" fmla="*/ 0 h 260"/>
                <a:gd name="T18" fmla="*/ 225 w 293"/>
                <a:gd name="T19" fmla="*/ 20 h 260"/>
                <a:gd name="T20" fmla="*/ 238 w 293"/>
                <a:gd name="T21" fmla="*/ 33 h 260"/>
                <a:gd name="T22" fmla="*/ 225 w 293"/>
                <a:gd name="T23" fmla="*/ 45 h 260"/>
                <a:gd name="T24" fmla="*/ 213 w 293"/>
                <a:gd name="T25" fmla="*/ 33 h 260"/>
                <a:gd name="T26" fmla="*/ 225 w 293"/>
                <a:gd name="T27" fmla="*/ 20 h 260"/>
                <a:gd name="T28" fmla="*/ 189 w 293"/>
                <a:gd name="T29" fmla="*/ 20 h 260"/>
                <a:gd name="T30" fmla="*/ 201 w 293"/>
                <a:gd name="T31" fmla="*/ 33 h 260"/>
                <a:gd name="T32" fmla="*/ 189 w 293"/>
                <a:gd name="T33" fmla="*/ 45 h 260"/>
                <a:gd name="T34" fmla="*/ 177 w 293"/>
                <a:gd name="T35" fmla="*/ 33 h 260"/>
                <a:gd name="T36" fmla="*/ 189 w 293"/>
                <a:gd name="T37" fmla="*/ 20 h 260"/>
                <a:gd name="T38" fmla="*/ 274 w 293"/>
                <a:gd name="T39" fmla="*/ 241 h 260"/>
                <a:gd name="T40" fmla="*/ 19 w 293"/>
                <a:gd name="T41" fmla="*/ 241 h 260"/>
                <a:gd name="T42" fmla="*/ 19 w 293"/>
                <a:gd name="T43" fmla="*/ 65 h 260"/>
                <a:gd name="T44" fmla="*/ 274 w 293"/>
                <a:gd name="T45" fmla="*/ 65 h 260"/>
                <a:gd name="T46" fmla="*/ 274 w 293"/>
                <a:gd name="T47" fmla="*/ 241 h 260"/>
                <a:gd name="T48" fmla="*/ 262 w 293"/>
                <a:gd name="T49" fmla="*/ 45 h 260"/>
                <a:gd name="T50" fmla="*/ 249 w 293"/>
                <a:gd name="T51" fmla="*/ 33 h 260"/>
                <a:gd name="T52" fmla="*/ 262 w 293"/>
                <a:gd name="T53" fmla="*/ 20 h 260"/>
                <a:gd name="T54" fmla="*/ 274 w 293"/>
                <a:gd name="T55" fmla="*/ 33 h 260"/>
                <a:gd name="T56" fmla="*/ 262 w 293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60">
                  <a:moveTo>
                    <a:pt x="28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4" y="260"/>
                    <a:pt x="9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8" y="260"/>
                    <a:pt x="293" y="256"/>
                    <a:pt x="293" y="251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4"/>
                    <a:pt x="288" y="0"/>
                    <a:pt x="283" y="0"/>
                  </a:cubicBezTo>
                  <a:close/>
                  <a:moveTo>
                    <a:pt x="225" y="20"/>
                  </a:moveTo>
                  <a:cubicBezTo>
                    <a:pt x="232" y="20"/>
                    <a:pt x="238" y="26"/>
                    <a:pt x="238" y="33"/>
                  </a:cubicBezTo>
                  <a:cubicBezTo>
                    <a:pt x="238" y="40"/>
                    <a:pt x="232" y="45"/>
                    <a:pt x="225" y="45"/>
                  </a:cubicBezTo>
                  <a:cubicBezTo>
                    <a:pt x="218" y="45"/>
                    <a:pt x="213" y="40"/>
                    <a:pt x="213" y="33"/>
                  </a:cubicBezTo>
                  <a:cubicBezTo>
                    <a:pt x="213" y="26"/>
                    <a:pt x="218" y="20"/>
                    <a:pt x="225" y="20"/>
                  </a:cubicBezTo>
                  <a:close/>
                  <a:moveTo>
                    <a:pt x="189" y="20"/>
                  </a:moveTo>
                  <a:cubicBezTo>
                    <a:pt x="196" y="20"/>
                    <a:pt x="201" y="26"/>
                    <a:pt x="201" y="33"/>
                  </a:cubicBezTo>
                  <a:cubicBezTo>
                    <a:pt x="201" y="40"/>
                    <a:pt x="196" y="45"/>
                    <a:pt x="189" y="45"/>
                  </a:cubicBezTo>
                  <a:cubicBezTo>
                    <a:pt x="182" y="45"/>
                    <a:pt x="177" y="40"/>
                    <a:pt x="177" y="33"/>
                  </a:cubicBezTo>
                  <a:cubicBezTo>
                    <a:pt x="177" y="26"/>
                    <a:pt x="182" y="20"/>
                    <a:pt x="189" y="20"/>
                  </a:cubicBezTo>
                  <a:close/>
                  <a:moveTo>
                    <a:pt x="274" y="241"/>
                  </a:moveTo>
                  <a:cubicBezTo>
                    <a:pt x="19" y="241"/>
                    <a:pt x="19" y="241"/>
                    <a:pt x="19" y="241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1"/>
                  </a:lnTo>
                  <a:close/>
                  <a:moveTo>
                    <a:pt x="262" y="45"/>
                  </a:moveTo>
                  <a:cubicBezTo>
                    <a:pt x="255" y="45"/>
                    <a:pt x="249" y="40"/>
                    <a:pt x="249" y="33"/>
                  </a:cubicBezTo>
                  <a:cubicBezTo>
                    <a:pt x="249" y="26"/>
                    <a:pt x="255" y="20"/>
                    <a:pt x="262" y="20"/>
                  </a:cubicBezTo>
                  <a:cubicBezTo>
                    <a:pt x="268" y="20"/>
                    <a:pt x="274" y="26"/>
                    <a:pt x="274" y="33"/>
                  </a:cubicBezTo>
                  <a:cubicBezTo>
                    <a:pt x="274" y="40"/>
                    <a:pt x="268" y="45"/>
                    <a:pt x="262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164"/>
            <p:cNvSpPr>
              <a:spLocks noEditPoints="1"/>
            </p:cNvSpPr>
            <p:nvPr/>
          </p:nvSpPr>
          <p:spPr bwMode="auto">
            <a:xfrm>
              <a:off x="9705975" y="3225800"/>
              <a:ext cx="49213" cy="73025"/>
            </a:xfrm>
            <a:custGeom>
              <a:avLst/>
              <a:gdLst>
                <a:gd name="T0" fmla="*/ 0 w 28"/>
                <a:gd name="T1" fmla="*/ 21 h 42"/>
                <a:gd name="T2" fmla="*/ 3 w 28"/>
                <a:gd name="T3" fmla="*/ 5 h 42"/>
                <a:gd name="T4" fmla="*/ 14 w 28"/>
                <a:gd name="T5" fmla="*/ 0 h 42"/>
                <a:gd name="T6" fmla="*/ 25 w 28"/>
                <a:gd name="T7" fmla="*/ 5 h 42"/>
                <a:gd name="T8" fmla="*/ 28 w 28"/>
                <a:gd name="T9" fmla="*/ 21 h 42"/>
                <a:gd name="T10" fmla="*/ 24 w 28"/>
                <a:gd name="T11" fmla="*/ 37 h 42"/>
                <a:gd name="T12" fmla="*/ 14 w 28"/>
                <a:gd name="T13" fmla="*/ 42 h 42"/>
                <a:gd name="T14" fmla="*/ 3 w 28"/>
                <a:gd name="T15" fmla="*/ 37 h 42"/>
                <a:gd name="T16" fmla="*/ 0 w 28"/>
                <a:gd name="T17" fmla="*/ 21 h 42"/>
                <a:gd name="T18" fmla="*/ 7 w 28"/>
                <a:gd name="T19" fmla="*/ 21 h 42"/>
                <a:gd name="T20" fmla="*/ 9 w 28"/>
                <a:gd name="T21" fmla="*/ 32 h 42"/>
                <a:gd name="T22" fmla="*/ 14 w 28"/>
                <a:gd name="T23" fmla="*/ 36 h 42"/>
                <a:gd name="T24" fmla="*/ 19 w 28"/>
                <a:gd name="T25" fmla="*/ 32 h 42"/>
                <a:gd name="T26" fmla="*/ 21 w 28"/>
                <a:gd name="T27" fmla="*/ 21 h 42"/>
                <a:gd name="T28" fmla="*/ 19 w 28"/>
                <a:gd name="T29" fmla="*/ 10 h 42"/>
                <a:gd name="T30" fmla="*/ 14 w 28"/>
                <a:gd name="T31" fmla="*/ 6 h 42"/>
                <a:gd name="T32" fmla="*/ 9 w 28"/>
                <a:gd name="T33" fmla="*/ 10 h 42"/>
                <a:gd name="T34" fmla="*/ 7 w 28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2">
                  <a:moveTo>
                    <a:pt x="0" y="21"/>
                  </a:moveTo>
                  <a:cubicBezTo>
                    <a:pt x="0" y="14"/>
                    <a:pt x="1" y="9"/>
                    <a:pt x="3" y="5"/>
                  </a:cubicBezTo>
                  <a:cubicBezTo>
                    <a:pt x="6" y="2"/>
                    <a:pt x="9" y="0"/>
                    <a:pt x="14" y="0"/>
                  </a:cubicBezTo>
                  <a:cubicBezTo>
                    <a:pt x="19" y="0"/>
                    <a:pt x="22" y="2"/>
                    <a:pt x="25" y="5"/>
                  </a:cubicBezTo>
                  <a:cubicBezTo>
                    <a:pt x="27" y="9"/>
                    <a:pt x="28" y="14"/>
                    <a:pt x="28" y="21"/>
                  </a:cubicBezTo>
                  <a:cubicBezTo>
                    <a:pt x="28" y="28"/>
                    <a:pt x="27" y="34"/>
                    <a:pt x="24" y="37"/>
                  </a:cubicBezTo>
                  <a:cubicBezTo>
                    <a:pt x="22" y="41"/>
                    <a:pt x="18" y="42"/>
                    <a:pt x="14" y="42"/>
                  </a:cubicBezTo>
                  <a:cubicBezTo>
                    <a:pt x="9" y="42"/>
                    <a:pt x="5" y="40"/>
                    <a:pt x="3" y="37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7" y="21"/>
                  </a:moveTo>
                  <a:cubicBezTo>
                    <a:pt x="7" y="26"/>
                    <a:pt x="8" y="29"/>
                    <a:pt x="9" y="32"/>
                  </a:cubicBezTo>
                  <a:cubicBezTo>
                    <a:pt x="10" y="35"/>
                    <a:pt x="12" y="36"/>
                    <a:pt x="14" y="36"/>
                  </a:cubicBezTo>
                  <a:cubicBezTo>
                    <a:pt x="16" y="36"/>
                    <a:pt x="18" y="35"/>
                    <a:pt x="19" y="32"/>
                  </a:cubicBezTo>
                  <a:cubicBezTo>
                    <a:pt x="20" y="30"/>
                    <a:pt x="21" y="26"/>
                    <a:pt x="21" y="21"/>
                  </a:cubicBezTo>
                  <a:cubicBezTo>
                    <a:pt x="21" y="16"/>
                    <a:pt x="20" y="13"/>
                    <a:pt x="19" y="10"/>
                  </a:cubicBezTo>
                  <a:cubicBezTo>
                    <a:pt x="18" y="8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6"/>
                    <a:pt x="7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165"/>
            <p:cNvSpPr/>
            <p:nvPr/>
          </p:nvSpPr>
          <p:spPr bwMode="auto">
            <a:xfrm>
              <a:off x="9772650" y="3225800"/>
              <a:ext cx="46038" cy="71438"/>
            </a:xfrm>
            <a:custGeom>
              <a:avLst/>
              <a:gdLst>
                <a:gd name="T0" fmla="*/ 4 w 29"/>
                <a:gd name="T1" fmla="*/ 38 h 45"/>
                <a:gd name="T2" fmla="*/ 12 w 29"/>
                <a:gd name="T3" fmla="*/ 38 h 45"/>
                <a:gd name="T4" fmla="*/ 12 w 29"/>
                <a:gd name="T5" fmla="*/ 13 h 45"/>
                <a:gd name="T6" fmla="*/ 14 w 29"/>
                <a:gd name="T7" fmla="*/ 9 h 45"/>
                <a:gd name="T8" fmla="*/ 10 w 29"/>
                <a:gd name="T9" fmla="*/ 13 h 45"/>
                <a:gd name="T10" fmla="*/ 5 w 29"/>
                <a:gd name="T11" fmla="*/ 16 h 45"/>
                <a:gd name="T12" fmla="*/ 0 w 29"/>
                <a:gd name="T13" fmla="*/ 12 h 45"/>
                <a:gd name="T14" fmla="*/ 16 w 29"/>
                <a:gd name="T15" fmla="*/ 0 h 45"/>
                <a:gd name="T16" fmla="*/ 20 w 29"/>
                <a:gd name="T17" fmla="*/ 0 h 45"/>
                <a:gd name="T18" fmla="*/ 20 w 29"/>
                <a:gd name="T19" fmla="*/ 38 h 45"/>
                <a:gd name="T20" fmla="*/ 29 w 29"/>
                <a:gd name="T21" fmla="*/ 38 h 45"/>
                <a:gd name="T22" fmla="*/ 29 w 29"/>
                <a:gd name="T23" fmla="*/ 45 h 45"/>
                <a:gd name="T24" fmla="*/ 4 w 29"/>
                <a:gd name="T25" fmla="*/ 45 h 45"/>
                <a:gd name="T26" fmla="*/ 4 w 29"/>
                <a:gd name="T27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5">
                  <a:moveTo>
                    <a:pt x="4" y="38"/>
                  </a:moveTo>
                  <a:lnTo>
                    <a:pt x="12" y="38"/>
                  </a:lnTo>
                  <a:lnTo>
                    <a:pt x="12" y="13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38"/>
                  </a:lnTo>
                  <a:lnTo>
                    <a:pt x="29" y="38"/>
                  </a:lnTo>
                  <a:lnTo>
                    <a:pt x="29" y="45"/>
                  </a:lnTo>
                  <a:lnTo>
                    <a:pt x="4" y="45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166"/>
            <p:cNvSpPr>
              <a:spLocks noEditPoints="1"/>
            </p:cNvSpPr>
            <p:nvPr/>
          </p:nvSpPr>
          <p:spPr bwMode="auto">
            <a:xfrm>
              <a:off x="9836150" y="3225800"/>
              <a:ext cx="50800" cy="73025"/>
            </a:xfrm>
            <a:custGeom>
              <a:avLst/>
              <a:gdLst>
                <a:gd name="T0" fmla="*/ 0 w 29"/>
                <a:gd name="T1" fmla="*/ 21 h 42"/>
                <a:gd name="T2" fmla="*/ 4 w 29"/>
                <a:gd name="T3" fmla="*/ 5 h 42"/>
                <a:gd name="T4" fmla="*/ 15 w 29"/>
                <a:gd name="T5" fmla="*/ 0 h 42"/>
                <a:gd name="T6" fmla="*/ 25 w 29"/>
                <a:gd name="T7" fmla="*/ 5 h 42"/>
                <a:gd name="T8" fmla="*/ 29 w 29"/>
                <a:gd name="T9" fmla="*/ 21 h 42"/>
                <a:gd name="T10" fmla="*/ 25 w 29"/>
                <a:gd name="T11" fmla="*/ 37 h 42"/>
                <a:gd name="T12" fmla="*/ 14 w 29"/>
                <a:gd name="T13" fmla="*/ 42 h 42"/>
                <a:gd name="T14" fmla="*/ 4 w 29"/>
                <a:gd name="T15" fmla="*/ 37 h 42"/>
                <a:gd name="T16" fmla="*/ 0 w 29"/>
                <a:gd name="T17" fmla="*/ 21 h 42"/>
                <a:gd name="T18" fmla="*/ 8 w 29"/>
                <a:gd name="T19" fmla="*/ 21 h 42"/>
                <a:gd name="T20" fmla="*/ 9 w 29"/>
                <a:gd name="T21" fmla="*/ 32 h 42"/>
                <a:gd name="T22" fmla="*/ 15 w 29"/>
                <a:gd name="T23" fmla="*/ 36 h 42"/>
                <a:gd name="T24" fmla="*/ 20 w 29"/>
                <a:gd name="T25" fmla="*/ 32 h 42"/>
                <a:gd name="T26" fmla="*/ 21 w 29"/>
                <a:gd name="T27" fmla="*/ 21 h 42"/>
                <a:gd name="T28" fmla="*/ 20 w 29"/>
                <a:gd name="T29" fmla="*/ 10 h 42"/>
                <a:gd name="T30" fmla="*/ 14 w 29"/>
                <a:gd name="T31" fmla="*/ 6 h 42"/>
                <a:gd name="T32" fmla="*/ 9 w 29"/>
                <a:gd name="T33" fmla="*/ 10 h 42"/>
                <a:gd name="T34" fmla="*/ 8 w 29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42">
                  <a:moveTo>
                    <a:pt x="0" y="21"/>
                  </a:moveTo>
                  <a:cubicBezTo>
                    <a:pt x="0" y="14"/>
                    <a:pt x="2" y="9"/>
                    <a:pt x="4" y="5"/>
                  </a:cubicBezTo>
                  <a:cubicBezTo>
                    <a:pt x="6" y="2"/>
                    <a:pt x="10" y="0"/>
                    <a:pt x="15" y="0"/>
                  </a:cubicBezTo>
                  <a:cubicBezTo>
                    <a:pt x="19" y="0"/>
                    <a:pt x="23" y="2"/>
                    <a:pt x="25" y="5"/>
                  </a:cubicBezTo>
                  <a:cubicBezTo>
                    <a:pt x="28" y="9"/>
                    <a:pt x="29" y="14"/>
                    <a:pt x="29" y="21"/>
                  </a:cubicBezTo>
                  <a:cubicBezTo>
                    <a:pt x="29" y="28"/>
                    <a:pt x="27" y="34"/>
                    <a:pt x="25" y="37"/>
                  </a:cubicBezTo>
                  <a:cubicBezTo>
                    <a:pt x="23" y="41"/>
                    <a:pt x="19" y="42"/>
                    <a:pt x="14" y="42"/>
                  </a:cubicBezTo>
                  <a:cubicBezTo>
                    <a:pt x="10" y="42"/>
                    <a:pt x="6" y="40"/>
                    <a:pt x="4" y="37"/>
                  </a:cubicBezTo>
                  <a:cubicBezTo>
                    <a:pt x="2" y="33"/>
                    <a:pt x="0" y="28"/>
                    <a:pt x="0" y="21"/>
                  </a:cubicBezTo>
                  <a:close/>
                  <a:moveTo>
                    <a:pt x="8" y="21"/>
                  </a:moveTo>
                  <a:cubicBezTo>
                    <a:pt x="8" y="26"/>
                    <a:pt x="8" y="29"/>
                    <a:pt x="9" y="32"/>
                  </a:cubicBezTo>
                  <a:cubicBezTo>
                    <a:pt x="10" y="35"/>
                    <a:pt x="12" y="36"/>
                    <a:pt x="15" y="36"/>
                  </a:cubicBezTo>
                  <a:cubicBezTo>
                    <a:pt x="17" y="36"/>
                    <a:pt x="19" y="35"/>
                    <a:pt x="20" y="32"/>
                  </a:cubicBezTo>
                  <a:cubicBezTo>
                    <a:pt x="21" y="30"/>
                    <a:pt x="21" y="26"/>
                    <a:pt x="21" y="21"/>
                  </a:cubicBezTo>
                  <a:cubicBezTo>
                    <a:pt x="21" y="16"/>
                    <a:pt x="21" y="13"/>
                    <a:pt x="20" y="10"/>
                  </a:cubicBezTo>
                  <a:cubicBezTo>
                    <a:pt x="19" y="8"/>
                    <a:pt x="17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8" y="16"/>
                    <a:pt x="8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167"/>
            <p:cNvSpPr/>
            <p:nvPr/>
          </p:nvSpPr>
          <p:spPr bwMode="auto">
            <a:xfrm>
              <a:off x="9904413" y="3225800"/>
              <a:ext cx="42863" cy="71438"/>
            </a:xfrm>
            <a:custGeom>
              <a:avLst/>
              <a:gdLst>
                <a:gd name="T0" fmla="*/ 2 w 27"/>
                <a:gd name="T1" fmla="*/ 38 h 45"/>
                <a:gd name="T2" fmla="*/ 11 w 27"/>
                <a:gd name="T3" fmla="*/ 38 h 45"/>
                <a:gd name="T4" fmla="*/ 11 w 27"/>
                <a:gd name="T5" fmla="*/ 13 h 45"/>
                <a:gd name="T6" fmla="*/ 12 w 27"/>
                <a:gd name="T7" fmla="*/ 9 h 45"/>
                <a:gd name="T8" fmla="*/ 9 w 27"/>
                <a:gd name="T9" fmla="*/ 13 h 45"/>
                <a:gd name="T10" fmla="*/ 3 w 27"/>
                <a:gd name="T11" fmla="*/ 16 h 45"/>
                <a:gd name="T12" fmla="*/ 0 w 27"/>
                <a:gd name="T13" fmla="*/ 12 h 45"/>
                <a:gd name="T14" fmla="*/ 14 w 27"/>
                <a:gd name="T15" fmla="*/ 0 h 45"/>
                <a:gd name="T16" fmla="*/ 19 w 27"/>
                <a:gd name="T17" fmla="*/ 0 h 45"/>
                <a:gd name="T18" fmla="*/ 19 w 27"/>
                <a:gd name="T19" fmla="*/ 38 h 45"/>
                <a:gd name="T20" fmla="*/ 27 w 27"/>
                <a:gd name="T21" fmla="*/ 38 h 45"/>
                <a:gd name="T22" fmla="*/ 27 w 27"/>
                <a:gd name="T23" fmla="*/ 45 h 45"/>
                <a:gd name="T24" fmla="*/ 2 w 27"/>
                <a:gd name="T25" fmla="*/ 45 h 45"/>
                <a:gd name="T26" fmla="*/ 2 w 27"/>
                <a:gd name="T27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5">
                  <a:moveTo>
                    <a:pt x="2" y="38"/>
                  </a:moveTo>
                  <a:lnTo>
                    <a:pt x="11" y="38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9" y="13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9" y="38"/>
                  </a:lnTo>
                  <a:lnTo>
                    <a:pt x="27" y="38"/>
                  </a:lnTo>
                  <a:lnTo>
                    <a:pt x="27" y="45"/>
                  </a:lnTo>
                  <a:lnTo>
                    <a:pt x="2" y="4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168"/>
            <p:cNvSpPr>
              <a:spLocks noEditPoints="1"/>
            </p:cNvSpPr>
            <p:nvPr/>
          </p:nvSpPr>
          <p:spPr bwMode="auto">
            <a:xfrm>
              <a:off x="9967913" y="3225800"/>
              <a:ext cx="47625" cy="73025"/>
            </a:xfrm>
            <a:custGeom>
              <a:avLst/>
              <a:gdLst>
                <a:gd name="T0" fmla="*/ 0 w 28"/>
                <a:gd name="T1" fmla="*/ 21 h 42"/>
                <a:gd name="T2" fmla="*/ 4 w 28"/>
                <a:gd name="T3" fmla="*/ 5 h 42"/>
                <a:gd name="T4" fmla="*/ 14 w 28"/>
                <a:gd name="T5" fmla="*/ 0 h 42"/>
                <a:gd name="T6" fmla="*/ 25 w 28"/>
                <a:gd name="T7" fmla="*/ 5 h 42"/>
                <a:gd name="T8" fmla="*/ 28 w 28"/>
                <a:gd name="T9" fmla="*/ 21 h 42"/>
                <a:gd name="T10" fmla="*/ 25 w 28"/>
                <a:gd name="T11" fmla="*/ 37 h 42"/>
                <a:gd name="T12" fmla="*/ 14 w 28"/>
                <a:gd name="T13" fmla="*/ 42 h 42"/>
                <a:gd name="T14" fmla="*/ 3 w 28"/>
                <a:gd name="T15" fmla="*/ 37 h 42"/>
                <a:gd name="T16" fmla="*/ 0 w 28"/>
                <a:gd name="T17" fmla="*/ 21 h 42"/>
                <a:gd name="T18" fmla="*/ 7 w 28"/>
                <a:gd name="T19" fmla="*/ 21 h 42"/>
                <a:gd name="T20" fmla="*/ 9 w 28"/>
                <a:gd name="T21" fmla="*/ 32 h 42"/>
                <a:gd name="T22" fmla="*/ 14 w 28"/>
                <a:gd name="T23" fmla="*/ 36 h 42"/>
                <a:gd name="T24" fmla="*/ 19 w 28"/>
                <a:gd name="T25" fmla="*/ 32 h 42"/>
                <a:gd name="T26" fmla="*/ 21 w 28"/>
                <a:gd name="T27" fmla="*/ 21 h 42"/>
                <a:gd name="T28" fmla="*/ 19 w 28"/>
                <a:gd name="T29" fmla="*/ 10 h 42"/>
                <a:gd name="T30" fmla="*/ 14 w 28"/>
                <a:gd name="T31" fmla="*/ 6 h 42"/>
                <a:gd name="T32" fmla="*/ 9 w 28"/>
                <a:gd name="T33" fmla="*/ 10 h 42"/>
                <a:gd name="T34" fmla="*/ 7 w 28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2">
                  <a:moveTo>
                    <a:pt x="0" y="21"/>
                  </a:moveTo>
                  <a:cubicBezTo>
                    <a:pt x="0" y="14"/>
                    <a:pt x="1" y="9"/>
                    <a:pt x="4" y="5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9" y="0"/>
                    <a:pt x="23" y="2"/>
                    <a:pt x="25" y="5"/>
                  </a:cubicBezTo>
                  <a:cubicBezTo>
                    <a:pt x="27" y="9"/>
                    <a:pt x="28" y="14"/>
                    <a:pt x="28" y="21"/>
                  </a:cubicBezTo>
                  <a:cubicBezTo>
                    <a:pt x="28" y="28"/>
                    <a:pt x="27" y="34"/>
                    <a:pt x="25" y="37"/>
                  </a:cubicBezTo>
                  <a:cubicBezTo>
                    <a:pt x="22" y="41"/>
                    <a:pt x="19" y="42"/>
                    <a:pt x="14" y="42"/>
                  </a:cubicBezTo>
                  <a:cubicBezTo>
                    <a:pt x="9" y="42"/>
                    <a:pt x="6" y="40"/>
                    <a:pt x="3" y="37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7" y="21"/>
                  </a:moveTo>
                  <a:cubicBezTo>
                    <a:pt x="7" y="26"/>
                    <a:pt x="8" y="29"/>
                    <a:pt x="9" y="32"/>
                  </a:cubicBezTo>
                  <a:cubicBezTo>
                    <a:pt x="10" y="35"/>
                    <a:pt x="12" y="36"/>
                    <a:pt x="14" y="36"/>
                  </a:cubicBezTo>
                  <a:cubicBezTo>
                    <a:pt x="16" y="36"/>
                    <a:pt x="18" y="35"/>
                    <a:pt x="19" y="32"/>
                  </a:cubicBezTo>
                  <a:cubicBezTo>
                    <a:pt x="20" y="30"/>
                    <a:pt x="21" y="26"/>
                    <a:pt x="21" y="21"/>
                  </a:cubicBezTo>
                  <a:cubicBezTo>
                    <a:pt x="21" y="16"/>
                    <a:pt x="20" y="13"/>
                    <a:pt x="19" y="10"/>
                  </a:cubicBezTo>
                  <a:cubicBezTo>
                    <a:pt x="18" y="8"/>
                    <a:pt x="17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6"/>
                    <a:pt x="7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169"/>
            <p:cNvSpPr/>
            <p:nvPr/>
          </p:nvSpPr>
          <p:spPr bwMode="auto">
            <a:xfrm>
              <a:off x="10036175" y="3225800"/>
              <a:ext cx="42863" cy="71438"/>
            </a:xfrm>
            <a:custGeom>
              <a:avLst/>
              <a:gdLst>
                <a:gd name="T0" fmla="*/ 2 w 27"/>
                <a:gd name="T1" fmla="*/ 38 h 45"/>
                <a:gd name="T2" fmla="*/ 11 w 27"/>
                <a:gd name="T3" fmla="*/ 38 h 45"/>
                <a:gd name="T4" fmla="*/ 11 w 27"/>
                <a:gd name="T5" fmla="*/ 13 h 45"/>
                <a:gd name="T6" fmla="*/ 12 w 27"/>
                <a:gd name="T7" fmla="*/ 9 h 45"/>
                <a:gd name="T8" fmla="*/ 8 w 27"/>
                <a:gd name="T9" fmla="*/ 13 h 45"/>
                <a:gd name="T10" fmla="*/ 3 w 27"/>
                <a:gd name="T11" fmla="*/ 16 h 45"/>
                <a:gd name="T12" fmla="*/ 0 w 27"/>
                <a:gd name="T13" fmla="*/ 12 h 45"/>
                <a:gd name="T14" fmla="*/ 14 w 27"/>
                <a:gd name="T15" fmla="*/ 0 h 45"/>
                <a:gd name="T16" fmla="*/ 18 w 27"/>
                <a:gd name="T17" fmla="*/ 0 h 45"/>
                <a:gd name="T18" fmla="*/ 18 w 27"/>
                <a:gd name="T19" fmla="*/ 38 h 45"/>
                <a:gd name="T20" fmla="*/ 27 w 27"/>
                <a:gd name="T21" fmla="*/ 38 h 45"/>
                <a:gd name="T22" fmla="*/ 27 w 27"/>
                <a:gd name="T23" fmla="*/ 45 h 45"/>
                <a:gd name="T24" fmla="*/ 2 w 27"/>
                <a:gd name="T25" fmla="*/ 45 h 45"/>
                <a:gd name="T26" fmla="*/ 2 w 27"/>
                <a:gd name="T27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5">
                  <a:moveTo>
                    <a:pt x="2" y="38"/>
                  </a:moveTo>
                  <a:lnTo>
                    <a:pt x="11" y="38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38"/>
                  </a:lnTo>
                  <a:lnTo>
                    <a:pt x="27" y="38"/>
                  </a:lnTo>
                  <a:lnTo>
                    <a:pt x="27" y="45"/>
                  </a:lnTo>
                  <a:lnTo>
                    <a:pt x="2" y="4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170"/>
            <p:cNvSpPr>
              <a:spLocks noEditPoints="1"/>
            </p:cNvSpPr>
            <p:nvPr/>
          </p:nvSpPr>
          <p:spPr bwMode="auto">
            <a:xfrm>
              <a:off x="9705975" y="3348038"/>
              <a:ext cx="49213" cy="73025"/>
            </a:xfrm>
            <a:custGeom>
              <a:avLst/>
              <a:gdLst>
                <a:gd name="T0" fmla="*/ 0 w 28"/>
                <a:gd name="T1" fmla="*/ 21 h 42"/>
                <a:gd name="T2" fmla="*/ 3 w 28"/>
                <a:gd name="T3" fmla="*/ 5 h 42"/>
                <a:gd name="T4" fmla="*/ 14 w 28"/>
                <a:gd name="T5" fmla="*/ 0 h 42"/>
                <a:gd name="T6" fmla="*/ 25 w 28"/>
                <a:gd name="T7" fmla="*/ 5 h 42"/>
                <a:gd name="T8" fmla="*/ 28 w 28"/>
                <a:gd name="T9" fmla="*/ 21 h 42"/>
                <a:gd name="T10" fmla="*/ 24 w 28"/>
                <a:gd name="T11" fmla="*/ 37 h 42"/>
                <a:gd name="T12" fmla="*/ 14 w 28"/>
                <a:gd name="T13" fmla="*/ 42 h 42"/>
                <a:gd name="T14" fmla="*/ 3 w 28"/>
                <a:gd name="T15" fmla="*/ 36 h 42"/>
                <a:gd name="T16" fmla="*/ 0 w 28"/>
                <a:gd name="T17" fmla="*/ 21 h 42"/>
                <a:gd name="T18" fmla="*/ 7 w 28"/>
                <a:gd name="T19" fmla="*/ 21 h 42"/>
                <a:gd name="T20" fmla="*/ 9 w 28"/>
                <a:gd name="T21" fmla="*/ 32 h 42"/>
                <a:gd name="T22" fmla="*/ 14 w 28"/>
                <a:gd name="T23" fmla="*/ 36 h 42"/>
                <a:gd name="T24" fmla="*/ 19 w 28"/>
                <a:gd name="T25" fmla="*/ 32 h 42"/>
                <a:gd name="T26" fmla="*/ 21 w 28"/>
                <a:gd name="T27" fmla="*/ 21 h 42"/>
                <a:gd name="T28" fmla="*/ 19 w 28"/>
                <a:gd name="T29" fmla="*/ 10 h 42"/>
                <a:gd name="T30" fmla="*/ 14 w 28"/>
                <a:gd name="T31" fmla="*/ 6 h 42"/>
                <a:gd name="T32" fmla="*/ 9 w 28"/>
                <a:gd name="T33" fmla="*/ 10 h 42"/>
                <a:gd name="T34" fmla="*/ 7 w 28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2">
                  <a:moveTo>
                    <a:pt x="0" y="21"/>
                  </a:moveTo>
                  <a:cubicBezTo>
                    <a:pt x="0" y="14"/>
                    <a:pt x="1" y="8"/>
                    <a:pt x="3" y="5"/>
                  </a:cubicBezTo>
                  <a:cubicBezTo>
                    <a:pt x="6" y="1"/>
                    <a:pt x="9" y="0"/>
                    <a:pt x="14" y="0"/>
                  </a:cubicBezTo>
                  <a:cubicBezTo>
                    <a:pt x="19" y="0"/>
                    <a:pt x="22" y="1"/>
                    <a:pt x="25" y="5"/>
                  </a:cubicBezTo>
                  <a:cubicBezTo>
                    <a:pt x="27" y="8"/>
                    <a:pt x="28" y="14"/>
                    <a:pt x="28" y="21"/>
                  </a:cubicBezTo>
                  <a:cubicBezTo>
                    <a:pt x="28" y="28"/>
                    <a:pt x="27" y="33"/>
                    <a:pt x="24" y="37"/>
                  </a:cubicBezTo>
                  <a:cubicBezTo>
                    <a:pt x="22" y="40"/>
                    <a:pt x="18" y="42"/>
                    <a:pt x="14" y="42"/>
                  </a:cubicBezTo>
                  <a:cubicBezTo>
                    <a:pt x="9" y="42"/>
                    <a:pt x="5" y="40"/>
                    <a:pt x="3" y="36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7" y="21"/>
                  </a:moveTo>
                  <a:cubicBezTo>
                    <a:pt x="7" y="25"/>
                    <a:pt x="8" y="29"/>
                    <a:pt x="9" y="32"/>
                  </a:cubicBezTo>
                  <a:cubicBezTo>
                    <a:pt x="10" y="34"/>
                    <a:pt x="12" y="36"/>
                    <a:pt x="14" y="36"/>
                  </a:cubicBezTo>
                  <a:cubicBezTo>
                    <a:pt x="16" y="36"/>
                    <a:pt x="18" y="34"/>
                    <a:pt x="19" y="32"/>
                  </a:cubicBezTo>
                  <a:cubicBezTo>
                    <a:pt x="20" y="30"/>
                    <a:pt x="21" y="26"/>
                    <a:pt x="21" y="21"/>
                  </a:cubicBezTo>
                  <a:cubicBezTo>
                    <a:pt x="21" y="16"/>
                    <a:pt x="20" y="12"/>
                    <a:pt x="19" y="10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2" y="6"/>
                    <a:pt x="10" y="7"/>
                    <a:pt x="9" y="10"/>
                  </a:cubicBezTo>
                  <a:cubicBezTo>
                    <a:pt x="8" y="12"/>
                    <a:pt x="7" y="16"/>
                    <a:pt x="7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171"/>
            <p:cNvSpPr>
              <a:spLocks noEditPoints="1"/>
            </p:cNvSpPr>
            <p:nvPr/>
          </p:nvSpPr>
          <p:spPr bwMode="auto">
            <a:xfrm>
              <a:off x="9771063" y="3348038"/>
              <a:ext cx="49213" cy="73025"/>
            </a:xfrm>
            <a:custGeom>
              <a:avLst/>
              <a:gdLst>
                <a:gd name="T0" fmla="*/ 0 w 28"/>
                <a:gd name="T1" fmla="*/ 21 h 42"/>
                <a:gd name="T2" fmla="*/ 4 w 28"/>
                <a:gd name="T3" fmla="*/ 5 h 42"/>
                <a:gd name="T4" fmla="*/ 14 w 28"/>
                <a:gd name="T5" fmla="*/ 0 h 42"/>
                <a:gd name="T6" fmla="*/ 25 w 28"/>
                <a:gd name="T7" fmla="*/ 5 h 42"/>
                <a:gd name="T8" fmla="*/ 28 w 28"/>
                <a:gd name="T9" fmla="*/ 21 h 42"/>
                <a:gd name="T10" fmla="*/ 25 w 28"/>
                <a:gd name="T11" fmla="*/ 37 h 42"/>
                <a:gd name="T12" fmla="*/ 14 w 28"/>
                <a:gd name="T13" fmla="*/ 42 h 42"/>
                <a:gd name="T14" fmla="*/ 4 w 28"/>
                <a:gd name="T15" fmla="*/ 36 h 42"/>
                <a:gd name="T16" fmla="*/ 0 w 28"/>
                <a:gd name="T17" fmla="*/ 21 h 42"/>
                <a:gd name="T18" fmla="*/ 8 w 28"/>
                <a:gd name="T19" fmla="*/ 21 h 42"/>
                <a:gd name="T20" fmla="*/ 9 w 28"/>
                <a:gd name="T21" fmla="*/ 32 h 42"/>
                <a:gd name="T22" fmla="*/ 14 w 28"/>
                <a:gd name="T23" fmla="*/ 36 h 42"/>
                <a:gd name="T24" fmla="*/ 19 w 28"/>
                <a:gd name="T25" fmla="*/ 32 h 42"/>
                <a:gd name="T26" fmla="*/ 21 w 28"/>
                <a:gd name="T27" fmla="*/ 21 h 42"/>
                <a:gd name="T28" fmla="*/ 19 w 28"/>
                <a:gd name="T29" fmla="*/ 10 h 42"/>
                <a:gd name="T30" fmla="*/ 14 w 28"/>
                <a:gd name="T31" fmla="*/ 6 h 42"/>
                <a:gd name="T32" fmla="*/ 9 w 28"/>
                <a:gd name="T33" fmla="*/ 10 h 42"/>
                <a:gd name="T34" fmla="*/ 8 w 28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2">
                  <a:moveTo>
                    <a:pt x="0" y="21"/>
                  </a:moveTo>
                  <a:cubicBezTo>
                    <a:pt x="0" y="14"/>
                    <a:pt x="1" y="8"/>
                    <a:pt x="4" y="5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9" y="0"/>
                    <a:pt x="23" y="1"/>
                    <a:pt x="25" y="5"/>
                  </a:cubicBezTo>
                  <a:cubicBezTo>
                    <a:pt x="27" y="8"/>
                    <a:pt x="28" y="14"/>
                    <a:pt x="28" y="21"/>
                  </a:cubicBezTo>
                  <a:cubicBezTo>
                    <a:pt x="28" y="28"/>
                    <a:pt x="27" y="33"/>
                    <a:pt x="25" y="37"/>
                  </a:cubicBezTo>
                  <a:cubicBezTo>
                    <a:pt x="22" y="40"/>
                    <a:pt x="19" y="42"/>
                    <a:pt x="14" y="42"/>
                  </a:cubicBezTo>
                  <a:cubicBezTo>
                    <a:pt x="9" y="42"/>
                    <a:pt x="6" y="40"/>
                    <a:pt x="4" y="36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8" y="21"/>
                  </a:moveTo>
                  <a:cubicBezTo>
                    <a:pt x="8" y="25"/>
                    <a:pt x="8" y="29"/>
                    <a:pt x="9" y="32"/>
                  </a:cubicBezTo>
                  <a:cubicBezTo>
                    <a:pt x="10" y="34"/>
                    <a:pt x="12" y="36"/>
                    <a:pt x="14" y="36"/>
                  </a:cubicBezTo>
                  <a:cubicBezTo>
                    <a:pt x="17" y="36"/>
                    <a:pt x="18" y="34"/>
                    <a:pt x="19" y="32"/>
                  </a:cubicBezTo>
                  <a:cubicBezTo>
                    <a:pt x="20" y="30"/>
                    <a:pt x="21" y="26"/>
                    <a:pt x="21" y="21"/>
                  </a:cubicBezTo>
                  <a:cubicBezTo>
                    <a:pt x="21" y="16"/>
                    <a:pt x="20" y="12"/>
                    <a:pt x="19" y="10"/>
                  </a:cubicBezTo>
                  <a:cubicBezTo>
                    <a:pt x="18" y="7"/>
                    <a:pt x="17" y="6"/>
                    <a:pt x="14" y="6"/>
                  </a:cubicBezTo>
                  <a:cubicBezTo>
                    <a:pt x="12" y="6"/>
                    <a:pt x="10" y="7"/>
                    <a:pt x="9" y="10"/>
                  </a:cubicBezTo>
                  <a:cubicBezTo>
                    <a:pt x="8" y="12"/>
                    <a:pt x="8" y="16"/>
                    <a:pt x="8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172"/>
            <p:cNvSpPr/>
            <p:nvPr/>
          </p:nvSpPr>
          <p:spPr bwMode="auto">
            <a:xfrm>
              <a:off x="9839325" y="3348038"/>
              <a:ext cx="44450" cy="71438"/>
            </a:xfrm>
            <a:custGeom>
              <a:avLst/>
              <a:gdLst>
                <a:gd name="T0" fmla="*/ 2 w 28"/>
                <a:gd name="T1" fmla="*/ 38 h 45"/>
                <a:gd name="T2" fmla="*/ 11 w 28"/>
                <a:gd name="T3" fmla="*/ 38 h 45"/>
                <a:gd name="T4" fmla="*/ 11 w 28"/>
                <a:gd name="T5" fmla="*/ 13 h 45"/>
                <a:gd name="T6" fmla="*/ 12 w 28"/>
                <a:gd name="T7" fmla="*/ 9 h 45"/>
                <a:gd name="T8" fmla="*/ 9 w 28"/>
                <a:gd name="T9" fmla="*/ 12 h 45"/>
                <a:gd name="T10" fmla="*/ 4 w 28"/>
                <a:gd name="T11" fmla="*/ 16 h 45"/>
                <a:gd name="T12" fmla="*/ 0 w 28"/>
                <a:gd name="T13" fmla="*/ 11 h 45"/>
                <a:gd name="T14" fmla="*/ 15 w 28"/>
                <a:gd name="T15" fmla="*/ 0 h 45"/>
                <a:gd name="T16" fmla="*/ 19 w 28"/>
                <a:gd name="T17" fmla="*/ 0 h 45"/>
                <a:gd name="T18" fmla="*/ 19 w 28"/>
                <a:gd name="T19" fmla="*/ 38 h 45"/>
                <a:gd name="T20" fmla="*/ 28 w 28"/>
                <a:gd name="T21" fmla="*/ 38 h 45"/>
                <a:gd name="T22" fmla="*/ 28 w 28"/>
                <a:gd name="T23" fmla="*/ 45 h 45"/>
                <a:gd name="T24" fmla="*/ 2 w 28"/>
                <a:gd name="T25" fmla="*/ 45 h 45"/>
                <a:gd name="T26" fmla="*/ 2 w 28"/>
                <a:gd name="T27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5">
                  <a:moveTo>
                    <a:pt x="2" y="38"/>
                  </a:moveTo>
                  <a:lnTo>
                    <a:pt x="11" y="38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4" y="16"/>
                  </a:lnTo>
                  <a:lnTo>
                    <a:pt x="0" y="1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28" y="45"/>
                  </a:lnTo>
                  <a:lnTo>
                    <a:pt x="2" y="4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173"/>
            <p:cNvSpPr>
              <a:spLocks noEditPoints="1"/>
            </p:cNvSpPr>
            <p:nvPr/>
          </p:nvSpPr>
          <p:spPr bwMode="auto">
            <a:xfrm>
              <a:off x="9902825" y="3348038"/>
              <a:ext cx="49213" cy="73025"/>
            </a:xfrm>
            <a:custGeom>
              <a:avLst/>
              <a:gdLst>
                <a:gd name="T0" fmla="*/ 0 w 28"/>
                <a:gd name="T1" fmla="*/ 21 h 42"/>
                <a:gd name="T2" fmla="*/ 3 w 28"/>
                <a:gd name="T3" fmla="*/ 5 h 42"/>
                <a:gd name="T4" fmla="*/ 14 w 28"/>
                <a:gd name="T5" fmla="*/ 0 h 42"/>
                <a:gd name="T6" fmla="*/ 25 w 28"/>
                <a:gd name="T7" fmla="*/ 5 h 42"/>
                <a:gd name="T8" fmla="*/ 28 w 28"/>
                <a:gd name="T9" fmla="*/ 21 h 42"/>
                <a:gd name="T10" fmla="*/ 24 w 28"/>
                <a:gd name="T11" fmla="*/ 37 h 42"/>
                <a:gd name="T12" fmla="*/ 14 w 28"/>
                <a:gd name="T13" fmla="*/ 42 h 42"/>
                <a:gd name="T14" fmla="*/ 3 w 28"/>
                <a:gd name="T15" fmla="*/ 36 h 42"/>
                <a:gd name="T16" fmla="*/ 0 w 28"/>
                <a:gd name="T17" fmla="*/ 21 h 42"/>
                <a:gd name="T18" fmla="*/ 7 w 28"/>
                <a:gd name="T19" fmla="*/ 21 h 42"/>
                <a:gd name="T20" fmla="*/ 9 w 28"/>
                <a:gd name="T21" fmla="*/ 32 h 42"/>
                <a:gd name="T22" fmla="*/ 14 w 28"/>
                <a:gd name="T23" fmla="*/ 36 h 42"/>
                <a:gd name="T24" fmla="*/ 19 w 28"/>
                <a:gd name="T25" fmla="*/ 32 h 42"/>
                <a:gd name="T26" fmla="*/ 20 w 28"/>
                <a:gd name="T27" fmla="*/ 21 h 42"/>
                <a:gd name="T28" fmla="*/ 19 w 28"/>
                <a:gd name="T29" fmla="*/ 10 h 42"/>
                <a:gd name="T30" fmla="*/ 14 w 28"/>
                <a:gd name="T31" fmla="*/ 6 h 42"/>
                <a:gd name="T32" fmla="*/ 9 w 28"/>
                <a:gd name="T33" fmla="*/ 10 h 42"/>
                <a:gd name="T34" fmla="*/ 7 w 28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2">
                  <a:moveTo>
                    <a:pt x="0" y="21"/>
                  </a:moveTo>
                  <a:cubicBezTo>
                    <a:pt x="0" y="14"/>
                    <a:pt x="1" y="8"/>
                    <a:pt x="3" y="5"/>
                  </a:cubicBezTo>
                  <a:cubicBezTo>
                    <a:pt x="6" y="1"/>
                    <a:pt x="9" y="0"/>
                    <a:pt x="14" y="0"/>
                  </a:cubicBezTo>
                  <a:cubicBezTo>
                    <a:pt x="19" y="0"/>
                    <a:pt x="22" y="1"/>
                    <a:pt x="25" y="5"/>
                  </a:cubicBezTo>
                  <a:cubicBezTo>
                    <a:pt x="27" y="8"/>
                    <a:pt x="28" y="14"/>
                    <a:pt x="28" y="21"/>
                  </a:cubicBezTo>
                  <a:cubicBezTo>
                    <a:pt x="28" y="28"/>
                    <a:pt x="27" y="33"/>
                    <a:pt x="24" y="37"/>
                  </a:cubicBezTo>
                  <a:cubicBezTo>
                    <a:pt x="22" y="40"/>
                    <a:pt x="18" y="42"/>
                    <a:pt x="14" y="42"/>
                  </a:cubicBezTo>
                  <a:cubicBezTo>
                    <a:pt x="9" y="42"/>
                    <a:pt x="5" y="40"/>
                    <a:pt x="3" y="36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7" y="21"/>
                  </a:moveTo>
                  <a:cubicBezTo>
                    <a:pt x="7" y="25"/>
                    <a:pt x="8" y="29"/>
                    <a:pt x="9" y="32"/>
                  </a:cubicBezTo>
                  <a:cubicBezTo>
                    <a:pt x="10" y="34"/>
                    <a:pt x="11" y="36"/>
                    <a:pt x="14" y="36"/>
                  </a:cubicBezTo>
                  <a:cubicBezTo>
                    <a:pt x="16" y="36"/>
                    <a:pt x="18" y="34"/>
                    <a:pt x="19" y="32"/>
                  </a:cubicBezTo>
                  <a:cubicBezTo>
                    <a:pt x="20" y="30"/>
                    <a:pt x="20" y="26"/>
                    <a:pt x="20" y="21"/>
                  </a:cubicBezTo>
                  <a:cubicBezTo>
                    <a:pt x="20" y="16"/>
                    <a:pt x="20" y="12"/>
                    <a:pt x="19" y="10"/>
                  </a:cubicBezTo>
                  <a:cubicBezTo>
                    <a:pt x="18" y="7"/>
                    <a:pt x="16" y="6"/>
                    <a:pt x="14" y="6"/>
                  </a:cubicBezTo>
                  <a:cubicBezTo>
                    <a:pt x="11" y="6"/>
                    <a:pt x="10" y="7"/>
                    <a:pt x="9" y="10"/>
                  </a:cubicBezTo>
                  <a:cubicBezTo>
                    <a:pt x="8" y="12"/>
                    <a:pt x="7" y="16"/>
                    <a:pt x="7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Freeform 174"/>
            <p:cNvSpPr/>
            <p:nvPr/>
          </p:nvSpPr>
          <p:spPr bwMode="auto">
            <a:xfrm>
              <a:off x="9969500" y="3348038"/>
              <a:ext cx="44450" cy="71438"/>
            </a:xfrm>
            <a:custGeom>
              <a:avLst/>
              <a:gdLst>
                <a:gd name="T0" fmla="*/ 2 w 28"/>
                <a:gd name="T1" fmla="*/ 38 h 45"/>
                <a:gd name="T2" fmla="*/ 12 w 28"/>
                <a:gd name="T3" fmla="*/ 38 h 45"/>
                <a:gd name="T4" fmla="*/ 12 w 28"/>
                <a:gd name="T5" fmla="*/ 13 h 45"/>
                <a:gd name="T6" fmla="*/ 12 w 28"/>
                <a:gd name="T7" fmla="*/ 9 h 45"/>
                <a:gd name="T8" fmla="*/ 10 w 28"/>
                <a:gd name="T9" fmla="*/ 12 h 45"/>
                <a:gd name="T10" fmla="*/ 3 w 28"/>
                <a:gd name="T11" fmla="*/ 16 h 45"/>
                <a:gd name="T12" fmla="*/ 0 w 28"/>
                <a:gd name="T13" fmla="*/ 11 h 45"/>
                <a:gd name="T14" fmla="*/ 15 w 28"/>
                <a:gd name="T15" fmla="*/ 0 h 45"/>
                <a:gd name="T16" fmla="*/ 20 w 28"/>
                <a:gd name="T17" fmla="*/ 0 h 45"/>
                <a:gd name="T18" fmla="*/ 20 w 28"/>
                <a:gd name="T19" fmla="*/ 38 h 45"/>
                <a:gd name="T20" fmla="*/ 28 w 28"/>
                <a:gd name="T21" fmla="*/ 38 h 45"/>
                <a:gd name="T22" fmla="*/ 28 w 28"/>
                <a:gd name="T23" fmla="*/ 45 h 45"/>
                <a:gd name="T24" fmla="*/ 2 w 28"/>
                <a:gd name="T25" fmla="*/ 45 h 45"/>
                <a:gd name="T26" fmla="*/ 2 w 28"/>
                <a:gd name="T27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5">
                  <a:moveTo>
                    <a:pt x="2" y="38"/>
                  </a:moveTo>
                  <a:lnTo>
                    <a:pt x="12" y="38"/>
                  </a:lnTo>
                  <a:lnTo>
                    <a:pt x="12" y="13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3" y="16"/>
                  </a:lnTo>
                  <a:lnTo>
                    <a:pt x="0" y="1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0" y="38"/>
                  </a:lnTo>
                  <a:lnTo>
                    <a:pt x="28" y="38"/>
                  </a:lnTo>
                  <a:lnTo>
                    <a:pt x="28" y="45"/>
                  </a:lnTo>
                  <a:lnTo>
                    <a:pt x="2" y="4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Freeform 175"/>
            <p:cNvSpPr>
              <a:spLocks noEditPoints="1"/>
            </p:cNvSpPr>
            <p:nvPr/>
          </p:nvSpPr>
          <p:spPr bwMode="auto">
            <a:xfrm>
              <a:off x="10031413" y="3348038"/>
              <a:ext cx="50800" cy="73025"/>
            </a:xfrm>
            <a:custGeom>
              <a:avLst/>
              <a:gdLst>
                <a:gd name="T0" fmla="*/ 0 w 29"/>
                <a:gd name="T1" fmla="*/ 21 h 42"/>
                <a:gd name="T2" fmla="*/ 4 w 29"/>
                <a:gd name="T3" fmla="*/ 5 h 42"/>
                <a:gd name="T4" fmla="*/ 14 w 29"/>
                <a:gd name="T5" fmla="*/ 0 h 42"/>
                <a:gd name="T6" fmla="*/ 25 w 29"/>
                <a:gd name="T7" fmla="*/ 5 h 42"/>
                <a:gd name="T8" fmla="*/ 29 w 29"/>
                <a:gd name="T9" fmla="*/ 21 h 42"/>
                <a:gd name="T10" fmla="*/ 25 w 29"/>
                <a:gd name="T11" fmla="*/ 37 h 42"/>
                <a:gd name="T12" fmla="*/ 14 w 29"/>
                <a:gd name="T13" fmla="*/ 42 h 42"/>
                <a:gd name="T14" fmla="*/ 4 w 29"/>
                <a:gd name="T15" fmla="*/ 36 h 42"/>
                <a:gd name="T16" fmla="*/ 0 w 29"/>
                <a:gd name="T17" fmla="*/ 21 h 42"/>
                <a:gd name="T18" fmla="*/ 8 w 29"/>
                <a:gd name="T19" fmla="*/ 21 h 42"/>
                <a:gd name="T20" fmla="*/ 9 w 29"/>
                <a:gd name="T21" fmla="*/ 32 h 42"/>
                <a:gd name="T22" fmla="*/ 14 w 29"/>
                <a:gd name="T23" fmla="*/ 36 h 42"/>
                <a:gd name="T24" fmla="*/ 19 w 29"/>
                <a:gd name="T25" fmla="*/ 32 h 42"/>
                <a:gd name="T26" fmla="*/ 21 w 29"/>
                <a:gd name="T27" fmla="*/ 21 h 42"/>
                <a:gd name="T28" fmla="*/ 20 w 29"/>
                <a:gd name="T29" fmla="*/ 10 h 42"/>
                <a:gd name="T30" fmla="*/ 14 w 29"/>
                <a:gd name="T31" fmla="*/ 6 h 42"/>
                <a:gd name="T32" fmla="*/ 9 w 29"/>
                <a:gd name="T33" fmla="*/ 10 h 42"/>
                <a:gd name="T34" fmla="*/ 8 w 29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42">
                  <a:moveTo>
                    <a:pt x="0" y="21"/>
                  </a:moveTo>
                  <a:cubicBezTo>
                    <a:pt x="0" y="14"/>
                    <a:pt x="1" y="8"/>
                    <a:pt x="4" y="5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9" y="0"/>
                    <a:pt x="23" y="1"/>
                    <a:pt x="25" y="5"/>
                  </a:cubicBezTo>
                  <a:cubicBezTo>
                    <a:pt x="27" y="8"/>
                    <a:pt x="29" y="14"/>
                    <a:pt x="29" y="21"/>
                  </a:cubicBezTo>
                  <a:cubicBezTo>
                    <a:pt x="29" y="28"/>
                    <a:pt x="27" y="33"/>
                    <a:pt x="25" y="37"/>
                  </a:cubicBezTo>
                  <a:cubicBezTo>
                    <a:pt x="22" y="40"/>
                    <a:pt x="19" y="42"/>
                    <a:pt x="14" y="42"/>
                  </a:cubicBezTo>
                  <a:cubicBezTo>
                    <a:pt x="10" y="42"/>
                    <a:pt x="6" y="40"/>
                    <a:pt x="4" y="36"/>
                  </a:cubicBezTo>
                  <a:cubicBezTo>
                    <a:pt x="1" y="33"/>
                    <a:pt x="0" y="28"/>
                    <a:pt x="0" y="21"/>
                  </a:cubicBezTo>
                  <a:close/>
                  <a:moveTo>
                    <a:pt x="8" y="21"/>
                  </a:moveTo>
                  <a:cubicBezTo>
                    <a:pt x="8" y="25"/>
                    <a:pt x="8" y="29"/>
                    <a:pt x="9" y="32"/>
                  </a:cubicBezTo>
                  <a:cubicBezTo>
                    <a:pt x="10" y="34"/>
                    <a:pt x="12" y="36"/>
                    <a:pt x="14" y="36"/>
                  </a:cubicBezTo>
                  <a:cubicBezTo>
                    <a:pt x="17" y="36"/>
                    <a:pt x="18" y="34"/>
                    <a:pt x="19" y="32"/>
                  </a:cubicBezTo>
                  <a:cubicBezTo>
                    <a:pt x="21" y="30"/>
                    <a:pt x="21" y="26"/>
                    <a:pt x="21" y="21"/>
                  </a:cubicBezTo>
                  <a:cubicBezTo>
                    <a:pt x="21" y="16"/>
                    <a:pt x="21" y="12"/>
                    <a:pt x="20" y="10"/>
                  </a:cubicBezTo>
                  <a:cubicBezTo>
                    <a:pt x="19" y="7"/>
                    <a:pt x="17" y="6"/>
                    <a:pt x="14" y="6"/>
                  </a:cubicBezTo>
                  <a:cubicBezTo>
                    <a:pt x="12" y="6"/>
                    <a:pt x="10" y="7"/>
                    <a:pt x="9" y="10"/>
                  </a:cubicBezTo>
                  <a:cubicBezTo>
                    <a:pt x="8" y="12"/>
                    <a:pt x="8" y="16"/>
                    <a:pt x="8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46" name="组合 145"/>
            <p:cNvGrpSpPr/>
            <p:nvPr/>
          </p:nvGrpSpPr>
          <p:grpSpPr>
            <a:xfrm>
              <a:off x="4522788" y="1538288"/>
              <a:ext cx="636587" cy="603250"/>
              <a:chOff x="4522788" y="1538288"/>
              <a:chExt cx="636587" cy="603250"/>
            </a:xfrm>
          </p:grpSpPr>
          <p:sp>
            <p:nvSpPr>
              <p:cNvPr id="337" name="Freeform 176"/>
              <p:cNvSpPr/>
              <p:nvPr/>
            </p:nvSpPr>
            <p:spPr bwMode="auto">
              <a:xfrm>
                <a:off x="5032375" y="1538288"/>
                <a:ext cx="47625" cy="39688"/>
              </a:xfrm>
              <a:custGeom>
                <a:avLst/>
                <a:gdLst>
                  <a:gd name="T0" fmla="*/ 27 w 27"/>
                  <a:gd name="T1" fmla="*/ 18 h 23"/>
                  <a:gd name="T2" fmla="*/ 23 w 27"/>
                  <a:gd name="T3" fmla="*/ 23 h 23"/>
                  <a:gd name="T4" fmla="*/ 4 w 27"/>
                  <a:gd name="T5" fmla="*/ 23 h 23"/>
                  <a:gd name="T6" fmla="*/ 0 w 27"/>
                  <a:gd name="T7" fmla="*/ 18 h 23"/>
                  <a:gd name="T8" fmla="*/ 0 w 27"/>
                  <a:gd name="T9" fmla="*/ 4 h 23"/>
                  <a:gd name="T10" fmla="*/ 4 w 27"/>
                  <a:gd name="T11" fmla="*/ 0 h 23"/>
                  <a:gd name="T12" fmla="*/ 23 w 27"/>
                  <a:gd name="T13" fmla="*/ 0 h 23"/>
                  <a:gd name="T14" fmla="*/ 27 w 27"/>
                  <a:gd name="T15" fmla="*/ 4 h 23"/>
                  <a:gd name="T16" fmla="*/ 27 w 27"/>
                  <a:gd name="T17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3">
                    <a:moveTo>
                      <a:pt x="27" y="18"/>
                    </a:moveTo>
                    <a:cubicBezTo>
                      <a:pt x="27" y="21"/>
                      <a:pt x="25" y="23"/>
                      <a:pt x="2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3"/>
                      <a:pt x="0" y="21"/>
                      <a:pt x="0" y="1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7" y="2"/>
                      <a:pt x="27" y="4"/>
                    </a:cubicBezTo>
                    <a:lnTo>
                      <a:pt x="27" y="18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8" name="Freeform 177"/>
              <p:cNvSpPr/>
              <p:nvPr/>
            </p:nvSpPr>
            <p:spPr bwMode="auto">
              <a:xfrm>
                <a:off x="4959350" y="1573213"/>
                <a:ext cx="53975" cy="57150"/>
              </a:xfrm>
              <a:custGeom>
                <a:avLst/>
                <a:gdLst>
                  <a:gd name="T0" fmla="*/ 28 w 31"/>
                  <a:gd name="T1" fmla="*/ 8 h 33"/>
                  <a:gd name="T2" fmla="*/ 30 w 31"/>
                  <a:gd name="T3" fmla="*/ 14 h 33"/>
                  <a:gd name="T4" fmla="*/ 21 w 31"/>
                  <a:gd name="T5" fmla="*/ 30 h 33"/>
                  <a:gd name="T6" fmla="*/ 15 w 31"/>
                  <a:gd name="T7" fmla="*/ 32 h 33"/>
                  <a:gd name="T8" fmla="*/ 3 w 31"/>
                  <a:gd name="T9" fmla="*/ 25 h 33"/>
                  <a:gd name="T10" fmla="*/ 1 w 31"/>
                  <a:gd name="T11" fmla="*/ 19 h 33"/>
                  <a:gd name="T12" fmla="*/ 10 w 31"/>
                  <a:gd name="T13" fmla="*/ 3 h 33"/>
                  <a:gd name="T14" fmla="*/ 16 w 31"/>
                  <a:gd name="T15" fmla="*/ 1 h 33"/>
                  <a:gd name="T16" fmla="*/ 28 w 31"/>
                  <a:gd name="T17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28" y="8"/>
                    </a:moveTo>
                    <a:cubicBezTo>
                      <a:pt x="30" y="9"/>
                      <a:pt x="31" y="12"/>
                      <a:pt x="30" y="14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2"/>
                      <a:pt x="17" y="33"/>
                      <a:pt x="15" y="3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3"/>
                      <a:pt x="0" y="21"/>
                      <a:pt x="1" y="1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4" y="0"/>
                      <a:pt x="16" y="1"/>
                    </a:cubicBez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9" name="Freeform 178"/>
              <p:cNvSpPr/>
              <p:nvPr/>
            </p:nvSpPr>
            <p:spPr bwMode="auto">
              <a:xfrm>
                <a:off x="4962525" y="1654175"/>
                <a:ext cx="55563" cy="58738"/>
              </a:xfrm>
              <a:custGeom>
                <a:avLst/>
                <a:gdLst>
                  <a:gd name="T0" fmla="*/ 15 w 31"/>
                  <a:gd name="T1" fmla="*/ 1 h 33"/>
                  <a:gd name="T2" fmla="*/ 20 w 31"/>
                  <a:gd name="T3" fmla="*/ 3 h 33"/>
                  <a:gd name="T4" fmla="*/ 30 w 31"/>
                  <a:gd name="T5" fmla="*/ 19 h 33"/>
                  <a:gd name="T6" fmla="*/ 28 w 31"/>
                  <a:gd name="T7" fmla="*/ 25 h 33"/>
                  <a:gd name="T8" fmla="*/ 16 w 31"/>
                  <a:gd name="T9" fmla="*/ 32 h 33"/>
                  <a:gd name="T10" fmla="*/ 10 w 31"/>
                  <a:gd name="T11" fmla="*/ 30 h 33"/>
                  <a:gd name="T12" fmla="*/ 1 w 31"/>
                  <a:gd name="T13" fmla="*/ 14 h 33"/>
                  <a:gd name="T14" fmla="*/ 2 w 31"/>
                  <a:gd name="T15" fmla="*/ 8 h 33"/>
                  <a:gd name="T16" fmla="*/ 15 w 31"/>
                  <a:gd name="T17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5" y="1"/>
                    </a:moveTo>
                    <a:cubicBezTo>
                      <a:pt x="17" y="0"/>
                      <a:pt x="19" y="1"/>
                      <a:pt x="20" y="3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21"/>
                      <a:pt x="30" y="23"/>
                      <a:pt x="28" y="25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4" y="33"/>
                      <a:pt x="11" y="32"/>
                      <a:pt x="10" y="3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2"/>
                      <a:pt x="0" y="9"/>
                      <a:pt x="2" y="8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0" name="Freeform 179"/>
              <p:cNvSpPr/>
              <p:nvPr/>
            </p:nvSpPr>
            <p:spPr bwMode="auto">
              <a:xfrm>
                <a:off x="5038725" y="1701800"/>
                <a:ext cx="46038" cy="39688"/>
              </a:xfrm>
              <a:custGeom>
                <a:avLst/>
                <a:gdLst>
                  <a:gd name="T0" fmla="*/ 0 w 27"/>
                  <a:gd name="T1" fmla="*/ 4 h 23"/>
                  <a:gd name="T2" fmla="*/ 5 w 27"/>
                  <a:gd name="T3" fmla="*/ 0 h 23"/>
                  <a:gd name="T4" fmla="*/ 23 w 27"/>
                  <a:gd name="T5" fmla="*/ 0 h 23"/>
                  <a:gd name="T6" fmla="*/ 27 w 27"/>
                  <a:gd name="T7" fmla="*/ 4 h 23"/>
                  <a:gd name="T8" fmla="*/ 27 w 27"/>
                  <a:gd name="T9" fmla="*/ 19 h 23"/>
                  <a:gd name="T10" fmla="*/ 23 w 27"/>
                  <a:gd name="T11" fmla="*/ 23 h 23"/>
                  <a:gd name="T12" fmla="*/ 5 w 27"/>
                  <a:gd name="T13" fmla="*/ 23 h 23"/>
                  <a:gd name="T14" fmla="*/ 0 w 27"/>
                  <a:gd name="T15" fmla="*/ 19 h 23"/>
                  <a:gd name="T16" fmla="*/ 0 w 27"/>
                  <a:gd name="T1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3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7" y="2"/>
                      <a:pt x="27" y="4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1"/>
                      <a:pt x="25" y="23"/>
                      <a:pt x="23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2" y="23"/>
                      <a:pt x="0" y="21"/>
                      <a:pt x="0" y="19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1" name="Freeform 180"/>
              <p:cNvSpPr/>
              <p:nvPr/>
            </p:nvSpPr>
            <p:spPr bwMode="auto">
              <a:xfrm>
                <a:off x="5105400" y="1649413"/>
                <a:ext cx="53975" cy="57150"/>
              </a:xfrm>
              <a:custGeom>
                <a:avLst/>
                <a:gdLst>
                  <a:gd name="T0" fmla="*/ 3 w 31"/>
                  <a:gd name="T1" fmla="*/ 25 h 33"/>
                  <a:gd name="T2" fmla="*/ 1 w 31"/>
                  <a:gd name="T3" fmla="*/ 19 h 33"/>
                  <a:gd name="T4" fmla="*/ 10 w 31"/>
                  <a:gd name="T5" fmla="*/ 3 h 33"/>
                  <a:gd name="T6" fmla="*/ 16 w 31"/>
                  <a:gd name="T7" fmla="*/ 1 h 33"/>
                  <a:gd name="T8" fmla="*/ 29 w 31"/>
                  <a:gd name="T9" fmla="*/ 8 h 33"/>
                  <a:gd name="T10" fmla="*/ 30 w 31"/>
                  <a:gd name="T11" fmla="*/ 14 h 33"/>
                  <a:gd name="T12" fmla="*/ 21 w 31"/>
                  <a:gd name="T13" fmla="*/ 30 h 33"/>
                  <a:gd name="T14" fmla="*/ 15 w 31"/>
                  <a:gd name="T15" fmla="*/ 32 h 33"/>
                  <a:gd name="T16" fmla="*/ 3 w 31"/>
                  <a:gd name="T17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3" y="25"/>
                    </a:moveTo>
                    <a:cubicBezTo>
                      <a:pt x="1" y="23"/>
                      <a:pt x="0" y="21"/>
                      <a:pt x="1" y="19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1"/>
                      <a:pt x="14" y="0"/>
                      <a:pt x="16" y="1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9"/>
                      <a:pt x="31" y="12"/>
                      <a:pt x="30" y="14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2"/>
                      <a:pt x="17" y="33"/>
                      <a:pt x="15" y="32"/>
                    </a:cubicBez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2" name="Freeform 181"/>
              <p:cNvSpPr/>
              <p:nvPr/>
            </p:nvSpPr>
            <p:spPr bwMode="auto">
              <a:xfrm>
                <a:off x="5100638" y="1566863"/>
                <a:ext cx="57150" cy="58738"/>
              </a:xfrm>
              <a:custGeom>
                <a:avLst/>
                <a:gdLst>
                  <a:gd name="T0" fmla="*/ 17 w 32"/>
                  <a:gd name="T1" fmla="*/ 32 h 33"/>
                  <a:gd name="T2" fmla="*/ 11 w 32"/>
                  <a:gd name="T3" fmla="*/ 30 h 33"/>
                  <a:gd name="T4" fmla="*/ 2 w 32"/>
                  <a:gd name="T5" fmla="*/ 14 h 33"/>
                  <a:gd name="T6" fmla="*/ 3 w 32"/>
                  <a:gd name="T7" fmla="*/ 8 h 33"/>
                  <a:gd name="T8" fmla="*/ 15 w 32"/>
                  <a:gd name="T9" fmla="*/ 1 h 33"/>
                  <a:gd name="T10" fmla="*/ 21 w 32"/>
                  <a:gd name="T11" fmla="*/ 3 h 33"/>
                  <a:gd name="T12" fmla="*/ 31 w 32"/>
                  <a:gd name="T13" fmla="*/ 19 h 33"/>
                  <a:gd name="T14" fmla="*/ 29 w 32"/>
                  <a:gd name="T15" fmla="*/ 25 h 33"/>
                  <a:gd name="T16" fmla="*/ 17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7" y="32"/>
                    </a:moveTo>
                    <a:cubicBezTo>
                      <a:pt x="15" y="33"/>
                      <a:pt x="12" y="32"/>
                      <a:pt x="11" y="3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2"/>
                      <a:pt x="1" y="9"/>
                      <a:pt x="3" y="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0"/>
                      <a:pt x="20" y="1"/>
                      <a:pt x="21" y="3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1" y="23"/>
                      <a:pt x="29" y="25"/>
                    </a:cubicBezTo>
                    <a:lnTo>
                      <a:pt x="17" y="32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3" name="Freeform 182"/>
              <p:cNvSpPr>
                <a:spLocks noEditPoints="1"/>
              </p:cNvSpPr>
              <p:nvPr/>
            </p:nvSpPr>
            <p:spPr bwMode="auto">
              <a:xfrm>
                <a:off x="4986338" y="1565275"/>
                <a:ext cx="146050" cy="149225"/>
              </a:xfrm>
              <a:custGeom>
                <a:avLst/>
                <a:gdLst>
                  <a:gd name="T0" fmla="*/ 42 w 84"/>
                  <a:gd name="T1" fmla="*/ 0 h 85"/>
                  <a:gd name="T2" fmla="*/ 0 w 84"/>
                  <a:gd name="T3" fmla="*/ 42 h 85"/>
                  <a:gd name="T4" fmla="*/ 42 w 84"/>
                  <a:gd name="T5" fmla="*/ 85 h 85"/>
                  <a:gd name="T6" fmla="*/ 84 w 84"/>
                  <a:gd name="T7" fmla="*/ 42 h 85"/>
                  <a:gd name="T8" fmla="*/ 42 w 84"/>
                  <a:gd name="T9" fmla="*/ 0 h 85"/>
                  <a:gd name="T10" fmla="*/ 42 w 84"/>
                  <a:gd name="T11" fmla="*/ 63 h 85"/>
                  <a:gd name="T12" fmla="*/ 22 w 84"/>
                  <a:gd name="T13" fmla="*/ 42 h 85"/>
                  <a:gd name="T14" fmla="*/ 42 w 84"/>
                  <a:gd name="T15" fmla="*/ 22 h 85"/>
                  <a:gd name="T16" fmla="*/ 62 w 84"/>
                  <a:gd name="T17" fmla="*/ 42 h 85"/>
                  <a:gd name="T18" fmla="*/ 42 w 84"/>
                  <a:gd name="T19" fmla="*/ 6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5">
                    <a:moveTo>
                      <a:pt x="42" y="0"/>
                    </a:moveTo>
                    <a:cubicBezTo>
                      <a:pt x="19" y="0"/>
                      <a:pt x="0" y="19"/>
                      <a:pt x="0" y="42"/>
                    </a:cubicBezTo>
                    <a:cubicBezTo>
                      <a:pt x="0" y="66"/>
                      <a:pt x="19" y="85"/>
                      <a:pt x="42" y="85"/>
                    </a:cubicBezTo>
                    <a:cubicBezTo>
                      <a:pt x="65" y="85"/>
                      <a:pt x="84" y="66"/>
                      <a:pt x="84" y="42"/>
                    </a:cubicBezTo>
                    <a:cubicBezTo>
                      <a:pt x="84" y="19"/>
                      <a:pt x="65" y="0"/>
                      <a:pt x="42" y="0"/>
                    </a:cubicBezTo>
                    <a:close/>
                    <a:moveTo>
                      <a:pt x="42" y="63"/>
                    </a:moveTo>
                    <a:cubicBezTo>
                      <a:pt x="31" y="63"/>
                      <a:pt x="22" y="54"/>
                      <a:pt x="22" y="42"/>
                    </a:cubicBezTo>
                    <a:cubicBezTo>
                      <a:pt x="22" y="31"/>
                      <a:pt x="31" y="22"/>
                      <a:pt x="42" y="22"/>
                    </a:cubicBezTo>
                    <a:cubicBezTo>
                      <a:pt x="53" y="22"/>
                      <a:pt x="62" y="31"/>
                      <a:pt x="62" y="42"/>
                    </a:cubicBezTo>
                    <a:cubicBezTo>
                      <a:pt x="62" y="54"/>
                      <a:pt x="53" y="63"/>
                      <a:pt x="42" y="63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4" name="Freeform 183"/>
              <p:cNvSpPr>
                <a:spLocks noEditPoints="1"/>
              </p:cNvSpPr>
              <p:nvPr/>
            </p:nvSpPr>
            <p:spPr bwMode="auto">
              <a:xfrm>
                <a:off x="4595813" y="1700213"/>
                <a:ext cx="365125" cy="368300"/>
              </a:xfrm>
              <a:custGeom>
                <a:avLst/>
                <a:gdLst>
                  <a:gd name="T0" fmla="*/ 105 w 209"/>
                  <a:gd name="T1" fmla="*/ 211 h 211"/>
                  <a:gd name="T2" fmla="*/ 0 w 209"/>
                  <a:gd name="T3" fmla="*/ 106 h 211"/>
                  <a:gd name="T4" fmla="*/ 105 w 209"/>
                  <a:gd name="T5" fmla="*/ 0 h 211"/>
                  <a:gd name="T6" fmla="*/ 209 w 209"/>
                  <a:gd name="T7" fmla="*/ 106 h 211"/>
                  <a:gd name="T8" fmla="*/ 105 w 209"/>
                  <a:gd name="T9" fmla="*/ 211 h 211"/>
                  <a:gd name="T10" fmla="*/ 105 w 209"/>
                  <a:gd name="T11" fmla="*/ 19 h 211"/>
                  <a:gd name="T12" fmla="*/ 19 w 209"/>
                  <a:gd name="T13" fmla="*/ 106 h 211"/>
                  <a:gd name="T14" fmla="*/ 105 w 209"/>
                  <a:gd name="T15" fmla="*/ 192 h 211"/>
                  <a:gd name="T16" fmla="*/ 190 w 209"/>
                  <a:gd name="T17" fmla="*/ 106 h 211"/>
                  <a:gd name="T18" fmla="*/ 105 w 209"/>
                  <a:gd name="T19" fmla="*/ 1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9" h="211">
                    <a:moveTo>
                      <a:pt x="105" y="211"/>
                    </a:moveTo>
                    <a:cubicBezTo>
                      <a:pt x="47" y="211"/>
                      <a:pt x="0" y="164"/>
                      <a:pt x="0" y="106"/>
                    </a:cubicBezTo>
                    <a:cubicBezTo>
                      <a:pt x="0" y="48"/>
                      <a:pt x="47" y="0"/>
                      <a:pt x="105" y="0"/>
                    </a:cubicBezTo>
                    <a:cubicBezTo>
                      <a:pt x="162" y="0"/>
                      <a:pt x="209" y="48"/>
                      <a:pt x="209" y="106"/>
                    </a:cubicBezTo>
                    <a:cubicBezTo>
                      <a:pt x="209" y="164"/>
                      <a:pt x="162" y="211"/>
                      <a:pt x="105" y="211"/>
                    </a:cubicBezTo>
                    <a:close/>
                    <a:moveTo>
                      <a:pt x="105" y="19"/>
                    </a:moveTo>
                    <a:cubicBezTo>
                      <a:pt x="58" y="19"/>
                      <a:pt x="19" y="58"/>
                      <a:pt x="19" y="106"/>
                    </a:cubicBezTo>
                    <a:cubicBezTo>
                      <a:pt x="19" y="154"/>
                      <a:pt x="58" y="192"/>
                      <a:pt x="105" y="192"/>
                    </a:cubicBezTo>
                    <a:cubicBezTo>
                      <a:pt x="152" y="192"/>
                      <a:pt x="190" y="154"/>
                      <a:pt x="190" y="106"/>
                    </a:cubicBezTo>
                    <a:cubicBezTo>
                      <a:pt x="190" y="58"/>
                      <a:pt x="152" y="19"/>
                      <a:pt x="105" y="19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5" name="Freeform 184"/>
              <p:cNvSpPr>
                <a:spLocks noEditPoints="1"/>
              </p:cNvSpPr>
              <p:nvPr/>
            </p:nvSpPr>
            <p:spPr bwMode="auto">
              <a:xfrm>
                <a:off x="4694238" y="1704975"/>
                <a:ext cx="171450" cy="360363"/>
              </a:xfrm>
              <a:custGeom>
                <a:avLst/>
                <a:gdLst>
                  <a:gd name="T0" fmla="*/ 49 w 98"/>
                  <a:gd name="T1" fmla="*/ 206 h 206"/>
                  <a:gd name="T2" fmla="*/ 0 w 98"/>
                  <a:gd name="T3" fmla="*/ 103 h 206"/>
                  <a:gd name="T4" fmla="*/ 49 w 98"/>
                  <a:gd name="T5" fmla="*/ 0 h 206"/>
                  <a:gd name="T6" fmla="*/ 98 w 98"/>
                  <a:gd name="T7" fmla="*/ 103 h 206"/>
                  <a:gd name="T8" fmla="*/ 49 w 98"/>
                  <a:gd name="T9" fmla="*/ 206 h 206"/>
                  <a:gd name="T10" fmla="*/ 49 w 98"/>
                  <a:gd name="T11" fmla="*/ 19 h 206"/>
                  <a:gd name="T12" fmla="*/ 19 w 98"/>
                  <a:gd name="T13" fmla="*/ 103 h 206"/>
                  <a:gd name="T14" fmla="*/ 49 w 98"/>
                  <a:gd name="T15" fmla="*/ 187 h 206"/>
                  <a:gd name="T16" fmla="*/ 79 w 98"/>
                  <a:gd name="T17" fmla="*/ 103 h 206"/>
                  <a:gd name="T18" fmla="*/ 49 w 98"/>
                  <a:gd name="T19" fmla="*/ 1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" h="206">
                    <a:moveTo>
                      <a:pt x="49" y="206"/>
                    </a:moveTo>
                    <a:cubicBezTo>
                      <a:pt x="21" y="206"/>
                      <a:pt x="0" y="161"/>
                      <a:pt x="0" y="103"/>
                    </a:cubicBezTo>
                    <a:cubicBezTo>
                      <a:pt x="0" y="44"/>
                      <a:pt x="21" y="0"/>
                      <a:pt x="49" y="0"/>
                    </a:cubicBezTo>
                    <a:cubicBezTo>
                      <a:pt x="77" y="0"/>
                      <a:pt x="98" y="44"/>
                      <a:pt x="98" y="103"/>
                    </a:cubicBezTo>
                    <a:cubicBezTo>
                      <a:pt x="98" y="161"/>
                      <a:pt x="77" y="206"/>
                      <a:pt x="49" y="206"/>
                    </a:cubicBezTo>
                    <a:close/>
                    <a:moveTo>
                      <a:pt x="49" y="19"/>
                    </a:moveTo>
                    <a:cubicBezTo>
                      <a:pt x="36" y="19"/>
                      <a:pt x="19" y="51"/>
                      <a:pt x="19" y="103"/>
                    </a:cubicBezTo>
                    <a:cubicBezTo>
                      <a:pt x="19" y="154"/>
                      <a:pt x="36" y="187"/>
                      <a:pt x="49" y="187"/>
                    </a:cubicBezTo>
                    <a:cubicBezTo>
                      <a:pt x="61" y="187"/>
                      <a:pt x="79" y="154"/>
                      <a:pt x="79" y="103"/>
                    </a:cubicBezTo>
                    <a:cubicBezTo>
                      <a:pt x="79" y="51"/>
                      <a:pt x="61" y="19"/>
                      <a:pt x="49" y="19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6" name="Freeform 185"/>
              <p:cNvSpPr/>
              <p:nvPr/>
            </p:nvSpPr>
            <p:spPr bwMode="auto">
              <a:xfrm>
                <a:off x="4595813" y="1868488"/>
                <a:ext cx="365125" cy="33338"/>
              </a:xfrm>
              <a:custGeom>
                <a:avLst/>
                <a:gdLst>
                  <a:gd name="T0" fmla="*/ 200 w 209"/>
                  <a:gd name="T1" fmla="*/ 19 h 19"/>
                  <a:gd name="T2" fmla="*/ 10 w 209"/>
                  <a:gd name="T3" fmla="*/ 19 h 19"/>
                  <a:gd name="T4" fmla="*/ 0 w 209"/>
                  <a:gd name="T5" fmla="*/ 10 h 19"/>
                  <a:gd name="T6" fmla="*/ 10 w 209"/>
                  <a:gd name="T7" fmla="*/ 0 h 19"/>
                  <a:gd name="T8" fmla="*/ 200 w 209"/>
                  <a:gd name="T9" fmla="*/ 0 h 19"/>
                  <a:gd name="T10" fmla="*/ 209 w 209"/>
                  <a:gd name="T11" fmla="*/ 10 h 19"/>
                  <a:gd name="T12" fmla="*/ 200 w 209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19">
                    <a:moveTo>
                      <a:pt x="200" y="19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4" y="19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5" y="0"/>
                      <a:pt x="209" y="5"/>
                      <a:pt x="209" y="10"/>
                    </a:cubicBezTo>
                    <a:cubicBezTo>
                      <a:pt x="209" y="15"/>
                      <a:pt x="205" y="19"/>
                      <a:pt x="200" y="19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7" name="Freeform 186"/>
              <p:cNvSpPr/>
              <p:nvPr/>
            </p:nvSpPr>
            <p:spPr bwMode="auto">
              <a:xfrm>
                <a:off x="4622800" y="1774825"/>
                <a:ext cx="312738" cy="55563"/>
              </a:xfrm>
              <a:custGeom>
                <a:avLst/>
                <a:gdLst>
                  <a:gd name="T0" fmla="*/ 90 w 179"/>
                  <a:gd name="T1" fmla="*/ 31 h 31"/>
                  <a:gd name="T2" fmla="*/ 8 w 179"/>
                  <a:gd name="T3" fmla="*/ 20 h 31"/>
                  <a:gd name="T4" fmla="*/ 1 w 179"/>
                  <a:gd name="T5" fmla="*/ 8 h 31"/>
                  <a:gd name="T6" fmla="*/ 13 w 179"/>
                  <a:gd name="T7" fmla="*/ 1 h 31"/>
                  <a:gd name="T8" fmla="*/ 166 w 179"/>
                  <a:gd name="T9" fmla="*/ 1 h 31"/>
                  <a:gd name="T10" fmla="*/ 178 w 179"/>
                  <a:gd name="T11" fmla="*/ 8 h 31"/>
                  <a:gd name="T12" fmla="*/ 171 w 179"/>
                  <a:gd name="T13" fmla="*/ 20 h 31"/>
                  <a:gd name="T14" fmla="*/ 90 w 179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31">
                    <a:moveTo>
                      <a:pt x="90" y="31"/>
                    </a:moveTo>
                    <a:cubicBezTo>
                      <a:pt x="62" y="31"/>
                      <a:pt x="35" y="27"/>
                      <a:pt x="8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63" y="15"/>
                      <a:pt x="116" y="15"/>
                      <a:pt x="166" y="1"/>
                    </a:cubicBezTo>
                    <a:cubicBezTo>
                      <a:pt x="171" y="0"/>
                      <a:pt x="177" y="3"/>
                      <a:pt x="178" y="8"/>
                    </a:cubicBezTo>
                    <a:cubicBezTo>
                      <a:pt x="179" y="13"/>
                      <a:pt x="176" y="18"/>
                      <a:pt x="171" y="20"/>
                    </a:cubicBezTo>
                    <a:cubicBezTo>
                      <a:pt x="145" y="27"/>
                      <a:pt x="117" y="31"/>
                      <a:pt x="90" y="3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8" name="Freeform 187"/>
              <p:cNvSpPr/>
              <p:nvPr/>
            </p:nvSpPr>
            <p:spPr bwMode="auto">
              <a:xfrm>
                <a:off x="4622800" y="1935163"/>
                <a:ext cx="312738" cy="60325"/>
              </a:xfrm>
              <a:custGeom>
                <a:avLst/>
                <a:gdLst>
                  <a:gd name="T0" fmla="*/ 11 w 179"/>
                  <a:gd name="T1" fmla="*/ 34 h 35"/>
                  <a:gd name="T2" fmla="*/ 1 w 179"/>
                  <a:gd name="T3" fmla="*/ 27 h 35"/>
                  <a:gd name="T4" fmla="*/ 8 w 179"/>
                  <a:gd name="T5" fmla="*/ 15 h 35"/>
                  <a:gd name="T6" fmla="*/ 171 w 179"/>
                  <a:gd name="T7" fmla="*/ 15 h 35"/>
                  <a:gd name="T8" fmla="*/ 178 w 179"/>
                  <a:gd name="T9" fmla="*/ 27 h 35"/>
                  <a:gd name="T10" fmla="*/ 166 w 179"/>
                  <a:gd name="T11" fmla="*/ 33 h 35"/>
                  <a:gd name="T12" fmla="*/ 13 w 179"/>
                  <a:gd name="T13" fmla="*/ 33 h 35"/>
                  <a:gd name="T14" fmla="*/ 11 w 179"/>
                  <a:gd name="T15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35">
                    <a:moveTo>
                      <a:pt x="11" y="34"/>
                    </a:moveTo>
                    <a:cubicBezTo>
                      <a:pt x="6" y="34"/>
                      <a:pt x="3" y="31"/>
                      <a:pt x="1" y="27"/>
                    </a:cubicBezTo>
                    <a:cubicBezTo>
                      <a:pt x="0" y="22"/>
                      <a:pt x="3" y="16"/>
                      <a:pt x="8" y="15"/>
                    </a:cubicBezTo>
                    <a:cubicBezTo>
                      <a:pt x="62" y="0"/>
                      <a:pt x="118" y="0"/>
                      <a:pt x="171" y="15"/>
                    </a:cubicBezTo>
                    <a:cubicBezTo>
                      <a:pt x="176" y="16"/>
                      <a:pt x="179" y="22"/>
                      <a:pt x="178" y="27"/>
                    </a:cubicBezTo>
                    <a:cubicBezTo>
                      <a:pt x="177" y="32"/>
                      <a:pt x="171" y="35"/>
                      <a:pt x="166" y="33"/>
                    </a:cubicBezTo>
                    <a:cubicBezTo>
                      <a:pt x="116" y="19"/>
                      <a:pt x="63" y="19"/>
                      <a:pt x="13" y="33"/>
                    </a:cubicBezTo>
                    <a:cubicBezTo>
                      <a:pt x="12" y="33"/>
                      <a:pt x="11" y="34"/>
                      <a:pt x="11" y="34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9" name="Freeform 188"/>
              <p:cNvSpPr/>
              <p:nvPr/>
            </p:nvSpPr>
            <p:spPr bwMode="auto">
              <a:xfrm>
                <a:off x="4748213" y="1628775"/>
                <a:ext cx="84138" cy="66675"/>
              </a:xfrm>
              <a:custGeom>
                <a:avLst/>
                <a:gdLst>
                  <a:gd name="T0" fmla="*/ 46 w 53"/>
                  <a:gd name="T1" fmla="*/ 0 h 42"/>
                  <a:gd name="T2" fmla="*/ 37 w 53"/>
                  <a:gd name="T3" fmla="*/ 0 h 42"/>
                  <a:gd name="T4" fmla="*/ 14 w 53"/>
                  <a:gd name="T5" fmla="*/ 0 h 42"/>
                  <a:gd name="T6" fmla="*/ 5 w 53"/>
                  <a:gd name="T7" fmla="*/ 0 h 42"/>
                  <a:gd name="T8" fmla="*/ 0 w 53"/>
                  <a:gd name="T9" fmla="*/ 42 h 42"/>
                  <a:gd name="T10" fmla="*/ 14 w 53"/>
                  <a:gd name="T11" fmla="*/ 42 h 42"/>
                  <a:gd name="T12" fmla="*/ 37 w 53"/>
                  <a:gd name="T13" fmla="*/ 42 h 42"/>
                  <a:gd name="T14" fmla="*/ 53 w 53"/>
                  <a:gd name="T15" fmla="*/ 42 h 42"/>
                  <a:gd name="T16" fmla="*/ 46 w 5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2">
                    <a:moveTo>
                      <a:pt x="46" y="0"/>
                    </a:moveTo>
                    <a:lnTo>
                      <a:pt x="37" y="0"/>
                    </a:lnTo>
                    <a:lnTo>
                      <a:pt x="14" y="0"/>
                    </a:lnTo>
                    <a:lnTo>
                      <a:pt x="5" y="0"/>
                    </a:lnTo>
                    <a:lnTo>
                      <a:pt x="0" y="42"/>
                    </a:lnTo>
                    <a:lnTo>
                      <a:pt x="14" y="42"/>
                    </a:lnTo>
                    <a:lnTo>
                      <a:pt x="37" y="42"/>
                    </a:lnTo>
                    <a:lnTo>
                      <a:pt x="53" y="4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0" name="Freeform 189"/>
              <p:cNvSpPr/>
              <p:nvPr/>
            </p:nvSpPr>
            <p:spPr bwMode="auto">
              <a:xfrm>
                <a:off x="4632325" y="1643063"/>
                <a:ext cx="96838" cy="93663"/>
              </a:xfrm>
              <a:custGeom>
                <a:avLst/>
                <a:gdLst>
                  <a:gd name="T0" fmla="*/ 34 w 61"/>
                  <a:gd name="T1" fmla="*/ 0 h 59"/>
                  <a:gd name="T2" fmla="*/ 27 w 61"/>
                  <a:gd name="T3" fmla="*/ 4 h 59"/>
                  <a:gd name="T4" fmla="*/ 8 w 61"/>
                  <a:gd name="T5" fmla="*/ 15 h 59"/>
                  <a:gd name="T6" fmla="*/ 0 w 61"/>
                  <a:gd name="T7" fmla="*/ 19 h 59"/>
                  <a:gd name="T8" fmla="*/ 16 w 61"/>
                  <a:gd name="T9" fmla="*/ 59 h 59"/>
                  <a:gd name="T10" fmla="*/ 29 w 61"/>
                  <a:gd name="T11" fmla="*/ 51 h 59"/>
                  <a:gd name="T12" fmla="*/ 48 w 61"/>
                  <a:gd name="T13" fmla="*/ 40 h 59"/>
                  <a:gd name="T14" fmla="*/ 61 w 61"/>
                  <a:gd name="T15" fmla="*/ 33 h 59"/>
                  <a:gd name="T16" fmla="*/ 34 w 61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9">
                    <a:moveTo>
                      <a:pt x="34" y="0"/>
                    </a:moveTo>
                    <a:lnTo>
                      <a:pt x="27" y="4"/>
                    </a:lnTo>
                    <a:lnTo>
                      <a:pt x="8" y="15"/>
                    </a:lnTo>
                    <a:lnTo>
                      <a:pt x="0" y="19"/>
                    </a:lnTo>
                    <a:lnTo>
                      <a:pt x="16" y="59"/>
                    </a:lnTo>
                    <a:lnTo>
                      <a:pt x="29" y="51"/>
                    </a:lnTo>
                    <a:lnTo>
                      <a:pt x="48" y="40"/>
                    </a:lnTo>
                    <a:lnTo>
                      <a:pt x="61" y="3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1" name="Freeform 190"/>
              <p:cNvSpPr/>
              <p:nvPr/>
            </p:nvSpPr>
            <p:spPr bwMode="auto">
              <a:xfrm>
                <a:off x="4546600" y="1720850"/>
                <a:ext cx="95250" cy="96838"/>
              </a:xfrm>
              <a:custGeom>
                <a:avLst/>
                <a:gdLst>
                  <a:gd name="T0" fmla="*/ 20 w 60"/>
                  <a:gd name="T1" fmla="*/ 0 h 61"/>
                  <a:gd name="T2" fmla="*/ 16 w 60"/>
                  <a:gd name="T3" fmla="*/ 8 h 61"/>
                  <a:gd name="T4" fmla="*/ 5 w 60"/>
                  <a:gd name="T5" fmla="*/ 27 h 61"/>
                  <a:gd name="T6" fmla="*/ 0 w 60"/>
                  <a:gd name="T7" fmla="*/ 34 h 61"/>
                  <a:gd name="T8" fmla="*/ 33 w 60"/>
                  <a:gd name="T9" fmla="*/ 61 h 61"/>
                  <a:gd name="T10" fmla="*/ 41 w 60"/>
                  <a:gd name="T11" fmla="*/ 48 h 61"/>
                  <a:gd name="T12" fmla="*/ 52 w 60"/>
                  <a:gd name="T13" fmla="*/ 29 h 61"/>
                  <a:gd name="T14" fmla="*/ 60 w 60"/>
                  <a:gd name="T15" fmla="*/ 16 h 61"/>
                  <a:gd name="T16" fmla="*/ 20 w 60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61">
                    <a:moveTo>
                      <a:pt x="20" y="0"/>
                    </a:moveTo>
                    <a:lnTo>
                      <a:pt x="16" y="8"/>
                    </a:lnTo>
                    <a:lnTo>
                      <a:pt x="5" y="27"/>
                    </a:lnTo>
                    <a:lnTo>
                      <a:pt x="0" y="34"/>
                    </a:lnTo>
                    <a:lnTo>
                      <a:pt x="33" y="61"/>
                    </a:lnTo>
                    <a:lnTo>
                      <a:pt x="41" y="48"/>
                    </a:lnTo>
                    <a:lnTo>
                      <a:pt x="52" y="29"/>
                    </a:lnTo>
                    <a:lnTo>
                      <a:pt x="60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2" name="Freeform 191"/>
              <p:cNvSpPr/>
              <p:nvPr/>
            </p:nvSpPr>
            <p:spPr bwMode="auto">
              <a:xfrm>
                <a:off x="4522788" y="1833563"/>
                <a:ext cx="66675" cy="84138"/>
              </a:xfrm>
              <a:custGeom>
                <a:avLst/>
                <a:gdLst>
                  <a:gd name="T0" fmla="*/ 0 w 42"/>
                  <a:gd name="T1" fmla="*/ 6 h 53"/>
                  <a:gd name="T2" fmla="*/ 0 w 42"/>
                  <a:gd name="T3" fmla="*/ 15 h 53"/>
                  <a:gd name="T4" fmla="*/ 0 w 42"/>
                  <a:gd name="T5" fmla="*/ 37 h 53"/>
                  <a:gd name="T6" fmla="*/ 0 w 42"/>
                  <a:gd name="T7" fmla="*/ 46 h 53"/>
                  <a:gd name="T8" fmla="*/ 42 w 42"/>
                  <a:gd name="T9" fmla="*/ 53 h 53"/>
                  <a:gd name="T10" fmla="*/ 42 w 42"/>
                  <a:gd name="T11" fmla="*/ 37 h 53"/>
                  <a:gd name="T12" fmla="*/ 42 w 42"/>
                  <a:gd name="T13" fmla="*/ 15 h 53"/>
                  <a:gd name="T14" fmla="*/ 42 w 42"/>
                  <a:gd name="T15" fmla="*/ 0 h 53"/>
                  <a:gd name="T16" fmla="*/ 0 w 42"/>
                  <a:gd name="T17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3">
                    <a:moveTo>
                      <a:pt x="0" y="6"/>
                    </a:moveTo>
                    <a:lnTo>
                      <a:pt x="0" y="15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42" y="53"/>
                    </a:lnTo>
                    <a:lnTo>
                      <a:pt x="42" y="37"/>
                    </a:lnTo>
                    <a:lnTo>
                      <a:pt x="42" y="15"/>
                    </a:lnTo>
                    <a:lnTo>
                      <a:pt x="4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3" name="Freeform 192"/>
              <p:cNvSpPr/>
              <p:nvPr/>
            </p:nvSpPr>
            <p:spPr bwMode="auto">
              <a:xfrm>
                <a:off x="4537075" y="1935163"/>
                <a:ext cx="93663" cy="96838"/>
              </a:xfrm>
              <a:custGeom>
                <a:avLst/>
                <a:gdLst>
                  <a:gd name="T0" fmla="*/ 0 w 59"/>
                  <a:gd name="T1" fmla="*/ 26 h 61"/>
                  <a:gd name="T2" fmla="*/ 4 w 59"/>
                  <a:gd name="T3" fmla="*/ 34 h 61"/>
                  <a:gd name="T4" fmla="*/ 15 w 59"/>
                  <a:gd name="T5" fmla="*/ 54 h 61"/>
                  <a:gd name="T6" fmla="*/ 19 w 59"/>
                  <a:gd name="T7" fmla="*/ 61 h 61"/>
                  <a:gd name="T8" fmla="*/ 59 w 59"/>
                  <a:gd name="T9" fmla="*/ 46 h 61"/>
                  <a:gd name="T10" fmla="*/ 51 w 59"/>
                  <a:gd name="T11" fmla="*/ 33 h 61"/>
                  <a:gd name="T12" fmla="*/ 40 w 59"/>
                  <a:gd name="T13" fmla="*/ 13 h 61"/>
                  <a:gd name="T14" fmla="*/ 33 w 59"/>
                  <a:gd name="T15" fmla="*/ 0 h 61"/>
                  <a:gd name="T16" fmla="*/ 0 w 59"/>
                  <a:gd name="T17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61">
                    <a:moveTo>
                      <a:pt x="0" y="26"/>
                    </a:moveTo>
                    <a:lnTo>
                      <a:pt x="4" y="34"/>
                    </a:lnTo>
                    <a:lnTo>
                      <a:pt x="15" y="54"/>
                    </a:lnTo>
                    <a:lnTo>
                      <a:pt x="19" y="61"/>
                    </a:lnTo>
                    <a:lnTo>
                      <a:pt x="59" y="46"/>
                    </a:lnTo>
                    <a:lnTo>
                      <a:pt x="51" y="33"/>
                    </a:lnTo>
                    <a:lnTo>
                      <a:pt x="40" y="13"/>
                    </a:lnTo>
                    <a:lnTo>
                      <a:pt x="3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4" name="Freeform 193"/>
              <p:cNvSpPr/>
              <p:nvPr/>
            </p:nvSpPr>
            <p:spPr bwMode="auto">
              <a:xfrm>
                <a:off x="4614863" y="2024063"/>
                <a:ext cx="96838" cy="93663"/>
              </a:xfrm>
              <a:custGeom>
                <a:avLst/>
                <a:gdLst>
                  <a:gd name="T0" fmla="*/ 0 w 61"/>
                  <a:gd name="T1" fmla="*/ 39 h 59"/>
                  <a:gd name="T2" fmla="*/ 8 w 61"/>
                  <a:gd name="T3" fmla="*/ 44 h 59"/>
                  <a:gd name="T4" fmla="*/ 27 w 61"/>
                  <a:gd name="T5" fmla="*/ 55 h 59"/>
                  <a:gd name="T6" fmla="*/ 34 w 61"/>
                  <a:gd name="T7" fmla="*/ 59 h 59"/>
                  <a:gd name="T8" fmla="*/ 61 w 61"/>
                  <a:gd name="T9" fmla="*/ 26 h 59"/>
                  <a:gd name="T10" fmla="*/ 48 w 61"/>
                  <a:gd name="T11" fmla="*/ 19 h 59"/>
                  <a:gd name="T12" fmla="*/ 29 w 61"/>
                  <a:gd name="T13" fmla="*/ 8 h 59"/>
                  <a:gd name="T14" fmla="*/ 16 w 61"/>
                  <a:gd name="T15" fmla="*/ 0 h 59"/>
                  <a:gd name="T16" fmla="*/ 0 w 61"/>
                  <a:gd name="T17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9">
                    <a:moveTo>
                      <a:pt x="0" y="39"/>
                    </a:moveTo>
                    <a:lnTo>
                      <a:pt x="8" y="44"/>
                    </a:lnTo>
                    <a:lnTo>
                      <a:pt x="27" y="55"/>
                    </a:lnTo>
                    <a:lnTo>
                      <a:pt x="34" y="59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29" y="8"/>
                    </a:lnTo>
                    <a:lnTo>
                      <a:pt x="1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5" name="Freeform 194"/>
              <p:cNvSpPr/>
              <p:nvPr/>
            </p:nvSpPr>
            <p:spPr bwMode="auto">
              <a:xfrm>
                <a:off x="4727575" y="2074863"/>
                <a:ext cx="84138" cy="66675"/>
              </a:xfrm>
              <a:custGeom>
                <a:avLst/>
                <a:gdLst>
                  <a:gd name="T0" fmla="*/ 6 w 53"/>
                  <a:gd name="T1" fmla="*/ 42 h 42"/>
                  <a:gd name="T2" fmla="*/ 15 w 53"/>
                  <a:gd name="T3" fmla="*/ 42 h 42"/>
                  <a:gd name="T4" fmla="*/ 37 w 53"/>
                  <a:gd name="T5" fmla="*/ 42 h 42"/>
                  <a:gd name="T6" fmla="*/ 46 w 53"/>
                  <a:gd name="T7" fmla="*/ 42 h 42"/>
                  <a:gd name="T8" fmla="*/ 53 w 53"/>
                  <a:gd name="T9" fmla="*/ 0 h 42"/>
                  <a:gd name="T10" fmla="*/ 37 w 53"/>
                  <a:gd name="T11" fmla="*/ 0 h 42"/>
                  <a:gd name="T12" fmla="*/ 15 w 53"/>
                  <a:gd name="T13" fmla="*/ 0 h 42"/>
                  <a:gd name="T14" fmla="*/ 0 w 53"/>
                  <a:gd name="T15" fmla="*/ 0 h 42"/>
                  <a:gd name="T16" fmla="*/ 6 w 53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2">
                    <a:moveTo>
                      <a:pt x="6" y="42"/>
                    </a:moveTo>
                    <a:lnTo>
                      <a:pt x="15" y="42"/>
                    </a:lnTo>
                    <a:lnTo>
                      <a:pt x="37" y="42"/>
                    </a:lnTo>
                    <a:lnTo>
                      <a:pt x="46" y="42"/>
                    </a:lnTo>
                    <a:lnTo>
                      <a:pt x="53" y="0"/>
                    </a:lnTo>
                    <a:lnTo>
                      <a:pt x="37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6" name="Freeform 195"/>
              <p:cNvSpPr/>
              <p:nvPr/>
            </p:nvSpPr>
            <p:spPr bwMode="auto">
              <a:xfrm>
                <a:off x="4829175" y="2032000"/>
                <a:ext cx="96838" cy="96838"/>
              </a:xfrm>
              <a:custGeom>
                <a:avLst/>
                <a:gdLst>
                  <a:gd name="T0" fmla="*/ 26 w 61"/>
                  <a:gd name="T1" fmla="*/ 61 h 61"/>
                  <a:gd name="T2" fmla="*/ 34 w 61"/>
                  <a:gd name="T3" fmla="*/ 57 h 61"/>
                  <a:gd name="T4" fmla="*/ 54 w 61"/>
                  <a:gd name="T5" fmla="*/ 46 h 61"/>
                  <a:gd name="T6" fmla="*/ 61 w 61"/>
                  <a:gd name="T7" fmla="*/ 41 h 61"/>
                  <a:gd name="T8" fmla="*/ 46 w 61"/>
                  <a:gd name="T9" fmla="*/ 0 h 61"/>
                  <a:gd name="T10" fmla="*/ 33 w 61"/>
                  <a:gd name="T11" fmla="*/ 8 h 61"/>
                  <a:gd name="T12" fmla="*/ 13 w 61"/>
                  <a:gd name="T13" fmla="*/ 20 h 61"/>
                  <a:gd name="T14" fmla="*/ 0 w 61"/>
                  <a:gd name="T15" fmla="*/ 27 h 61"/>
                  <a:gd name="T16" fmla="*/ 26 w 61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26" y="61"/>
                    </a:moveTo>
                    <a:lnTo>
                      <a:pt x="34" y="57"/>
                    </a:lnTo>
                    <a:lnTo>
                      <a:pt x="54" y="46"/>
                    </a:lnTo>
                    <a:lnTo>
                      <a:pt x="61" y="41"/>
                    </a:lnTo>
                    <a:lnTo>
                      <a:pt x="46" y="0"/>
                    </a:lnTo>
                    <a:lnTo>
                      <a:pt x="33" y="8"/>
                    </a:lnTo>
                    <a:lnTo>
                      <a:pt x="13" y="20"/>
                    </a:lnTo>
                    <a:lnTo>
                      <a:pt x="0" y="27"/>
                    </a:lnTo>
                    <a:lnTo>
                      <a:pt x="26" y="61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7" name="Freeform 196"/>
              <p:cNvSpPr/>
              <p:nvPr/>
            </p:nvSpPr>
            <p:spPr bwMode="auto">
              <a:xfrm>
                <a:off x="4918075" y="1952625"/>
                <a:ext cx="93663" cy="96838"/>
              </a:xfrm>
              <a:custGeom>
                <a:avLst/>
                <a:gdLst>
                  <a:gd name="T0" fmla="*/ 39 w 59"/>
                  <a:gd name="T1" fmla="*/ 61 h 61"/>
                  <a:gd name="T2" fmla="*/ 44 w 59"/>
                  <a:gd name="T3" fmla="*/ 54 h 61"/>
                  <a:gd name="T4" fmla="*/ 55 w 59"/>
                  <a:gd name="T5" fmla="*/ 34 h 61"/>
                  <a:gd name="T6" fmla="*/ 59 w 59"/>
                  <a:gd name="T7" fmla="*/ 26 h 61"/>
                  <a:gd name="T8" fmla="*/ 26 w 59"/>
                  <a:gd name="T9" fmla="*/ 0 h 61"/>
                  <a:gd name="T10" fmla="*/ 18 w 59"/>
                  <a:gd name="T11" fmla="*/ 13 h 61"/>
                  <a:gd name="T12" fmla="*/ 7 w 59"/>
                  <a:gd name="T13" fmla="*/ 33 h 61"/>
                  <a:gd name="T14" fmla="*/ 0 w 59"/>
                  <a:gd name="T15" fmla="*/ 46 h 61"/>
                  <a:gd name="T16" fmla="*/ 39 w 59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61">
                    <a:moveTo>
                      <a:pt x="39" y="61"/>
                    </a:moveTo>
                    <a:lnTo>
                      <a:pt x="44" y="54"/>
                    </a:lnTo>
                    <a:lnTo>
                      <a:pt x="55" y="34"/>
                    </a:lnTo>
                    <a:lnTo>
                      <a:pt x="59" y="26"/>
                    </a:lnTo>
                    <a:lnTo>
                      <a:pt x="26" y="0"/>
                    </a:lnTo>
                    <a:lnTo>
                      <a:pt x="18" y="13"/>
                    </a:lnTo>
                    <a:lnTo>
                      <a:pt x="7" y="33"/>
                    </a:lnTo>
                    <a:lnTo>
                      <a:pt x="0" y="46"/>
                    </a:lnTo>
                    <a:lnTo>
                      <a:pt x="39" y="61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8" name="Freeform 197"/>
              <p:cNvSpPr/>
              <p:nvPr/>
            </p:nvSpPr>
            <p:spPr bwMode="auto">
              <a:xfrm>
                <a:off x="4968875" y="1854200"/>
                <a:ext cx="66675" cy="84138"/>
              </a:xfrm>
              <a:custGeom>
                <a:avLst/>
                <a:gdLst>
                  <a:gd name="T0" fmla="*/ 42 w 42"/>
                  <a:gd name="T1" fmla="*/ 46 h 53"/>
                  <a:gd name="T2" fmla="*/ 42 w 42"/>
                  <a:gd name="T3" fmla="*/ 37 h 53"/>
                  <a:gd name="T4" fmla="*/ 42 w 42"/>
                  <a:gd name="T5" fmla="*/ 14 h 53"/>
                  <a:gd name="T6" fmla="*/ 42 w 42"/>
                  <a:gd name="T7" fmla="*/ 5 h 53"/>
                  <a:gd name="T8" fmla="*/ 0 w 42"/>
                  <a:gd name="T9" fmla="*/ 0 h 53"/>
                  <a:gd name="T10" fmla="*/ 0 w 42"/>
                  <a:gd name="T11" fmla="*/ 14 h 53"/>
                  <a:gd name="T12" fmla="*/ 0 w 42"/>
                  <a:gd name="T13" fmla="*/ 37 h 53"/>
                  <a:gd name="T14" fmla="*/ 0 w 42"/>
                  <a:gd name="T15" fmla="*/ 53 h 53"/>
                  <a:gd name="T16" fmla="*/ 42 w 42"/>
                  <a:gd name="T1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3">
                    <a:moveTo>
                      <a:pt x="42" y="46"/>
                    </a:moveTo>
                    <a:lnTo>
                      <a:pt x="42" y="37"/>
                    </a:lnTo>
                    <a:lnTo>
                      <a:pt x="42" y="14"/>
                    </a:lnTo>
                    <a:lnTo>
                      <a:pt x="42" y="5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37"/>
                    </a:lnTo>
                    <a:lnTo>
                      <a:pt x="0" y="53"/>
                    </a:lnTo>
                    <a:lnTo>
                      <a:pt x="42" y="46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9" name="Freeform 198"/>
              <p:cNvSpPr/>
              <p:nvPr/>
            </p:nvSpPr>
            <p:spPr bwMode="auto">
              <a:xfrm>
                <a:off x="4926013" y="1738313"/>
                <a:ext cx="96838" cy="96838"/>
              </a:xfrm>
              <a:custGeom>
                <a:avLst/>
                <a:gdLst>
                  <a:gd name="T0" fmla="*/ 61 w 61"/>
                  <a:gd name="T1" fmla="*/ 34 h 61"/>
                  <a:gd name="T2" fmla="*/ 56 w 61"/>
                  <a:gd name="T3" fmla="*/ 27 h 61"/>
                  <a:gd name="T4" fmla="*/ 45 w 61"/>
                  <a:gd name="T5" fmla="*/ 8 h 61"/>
                  <a:gd name="T6" fmla="*/ 41 w 61"/>
                  <a:gd name="T7" fmla="*/ 0 h 61"/>
                  <a:gd name="T8" fmla="*/ 0 w 61"/>
                  <a:gd name="T9" fmla="*/ 16 h 61"/>
                  <a:gd name="T10" fmla="*/ 8 w 61"/>
                  <a:gd name="T11" fmla="*/ 29 h 61"/>
                  <a:gd name="T12" fmla="*/ 20 w 61"/>
                  <a:gd name="T13" fmla="*/ 48 h 61"/>
                  <a:gd name="T14" fmla="*/ 27 w 61"/>
                  <a:gd name="T15" fmla="*/ 61 h 61"/>
                  <a:gd name="T16" fmla="*/ 61 w 6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61" y="34"/>
                    </a:moveTo>
                    <a:lnTo>
                      <a:pt x="56" y="27"/>
                    </a:lnTo>
                    <a:lnTo>
                      <a:pt x="45" y="8"/>
                    </a:lnTo>
                    <a:lnTo>
                      <a:pt x="41" y="0"/>
                    </a:lnTo>
                    <a:lnTo>
                      <a:pt x="0" y="16"/>
                    </a:lnTo>
                    <a:lnTo>
                      <a:pt x="8" y="29"/>
                    </a:lnTo>
                    <a:lnTo>
                      <a:pt x="20" y="48"/>
                    </a:lnTo>
                    <a:lnTo>
                      <a:pt x="27" y="61"/>
                    </a:lnTo>
                    <a:lnTo>
                      <a:pt x="61" y="34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0" name="Freeform 199"/>
              <p:cNvSpPr/>
              <p:nvPr/>
            </p:nvSpPr>
            <p:spPr bwMode="auto">
              <a:xfrm>
                <a:off x="4846638" y="1652588"/>
                <a:ext cx="96838" cy="95250"/>
              </a:xfrm>
              <a:custGeom>
                <a:avLst/>
                <a:gdLst>
                  <a:gd name="T0" fmla="*/ 61 w 61"/>
                  <a:gd name="T1" fmla="*/ 20 h 60"/>
                  <a:gd name="T2" fmla="*/ 54 w 61"/>
                  <a:gd name="T3" fmla="*/ 16 h 60"/>
                  <a:gd name="T4" fmla="*/ 34 w 61"/>
                  <a:gd name="T5" fmla="*/ 5 h 60"/>
                  <a:gd name="T6" fmla="*/ 26 w 61"/>
                  <a:gd name="T7" fmla="*/ 0 h 60"/>
                  <a:gd name="T8" fmla="*/ 0 w 61"/>
                  <a:gd name="T9" fmla="*/ 33 h 60"/>
                  <a:gd name="T10" fmla="*/ 13 w 61"/>
                  <a:gd name="T11" fmla="*/ 41 h 60"/>
                  <a:gd name="T12" fmla="*/ 33 w 61"/>
                  <a:gd name="T13" fmla="*/ 52 h 60"/>
                  <a:gd name="T14" fmla="*/ 46 w 61"/>
                  <a:gd name="T15" fmla="*/ 60 h 60"/>
                  <a:gd name="T16" fmla="*/ 61 w 61"/>
                  <a:gd name="T17" fmla="*/ 2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0">
                    <a:moveTo>
                      <a:pt x="61" y="20"/>
                    </a:moveTo>
                    <a:lnTo>
                      <a:pt x="54" y="16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33"/>
                    </a:lnTo>
                    <a:lnTo>
                      <a:pt x="13" y="41"/>
                    </a:lnTo>
                    <a:lnTo>
                      <a:pt x="33" y="52"/>
                    </a:lnTo>
                    <a:lnTo>
                      <a:pt x="46" y="6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1" name="Freeform 200"/>
              <p:cNvSpPr>
                <a:spLocks noEditPoints="1"/>
              </p:cNvSpPr>
              <p:nvPr/>
            </p:nvSpPr>
            <p:spPr bwMode="auto">
              <a:xfrm>
                <a:off x="4565650" y="1670050"/>
                <a:ext cx="425450" cy="428625"/>
              </a:xfrm>
              <a:custGeom>
                <a:avLst/>
                <a:gdLst>
                  <a:gd name="T0" fmla="*/ 122 w 243"/>
                  <a:gd name="T1" fmla="*/ 245 h 245"/>
                  <a:gd name="T2" fmla="*/ 0 w 243"/>
                  <a:gd name="T3" fmla="*/ 123 h 245"/>
                  <a:gd name="T4" fmla="*/ 122 w 243"/>
                  <a:gd name="T5" fmla="*/ 0 h 245"/>
                  <a:gd name="T6" fmla="*/ 243 w 243"/>
                  <a:gd name="T7" fmla="*/ 123 h 245"/>
                  <a:gd name="T8" fmla="*/ 122 w 243"/>
                  <a:gd name="T9" fmla="*/ 245 h 245"/>
                  <a:gd name="T10" fmla="*/ 122 w 243"/>
                  <a:gd name="T11" fmla="*/ 37 h 245"/>
                  <a:gd name="T12" fmla="*/ 37 w 243"/>
                  <a:gd name="T13" fmla="*/ 123 h 245"/>
                  <a:gd name="T14" fmla="*/ 122 w 243"/>
                  <a:gd name="T15" fmla="*/ 209 h 245"/>
                  <a:gd name="T16" fmla="*/ 206 w 243"/>
                  <a:gd name="T17" fmla="*/ 123 h 245"/>
                  <a:gd name="T18" fmla="*/ 122 w 243"/>
                  <a:gd name="T19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245">
                    <a:moveTo>
                      <a:pt x="122" y="245"/>
                    </a:moveTo>
                    <a:cubicBezTo>
                      <a:pt x="55" y="245"/>
                      <a:pt x="0" y="190"/>
                      <a:pt x="0" y="123"/>
                    </a:cubicBezTo>
                    <a:cubicBezTo>
                      <a:pt x="0" y="55"/>
                      <a:pt x="55" y="0"/>
                      <a:pt x="122" y="0"/>
                    </a:cubicBezTo>
                    <a:cubicBezTo>
                      <a:pt x="189" y="0"/>
                      <a:pt x="243" y="55"/>
                      <a:pt x="243" y="123"/>
                    </a:cubicBezTo>
                    <a:cubicBezTo>
                      <a:pt x="243" y="190"/>
                      <a:pt x="189" y="245"/>
                      <a:pt x="122" y="245"/>
                    </a:cubicBezTo>
                    <a:close/>
                    <a:moveTo>
                      <a:pt x="122" y="37"/>
                    </a:moveTo>
                    <a:cubicBezTo>
                      <a:pt x="75" y="37"/>
                      <a:pt x="37" y="75"/>
                      <a:pt x="37" y="123"/>
                    </a:cubicBezTo>
                    <a:cubicBezTo>
                      <a:pt x="37" y="170"/>
                      <a:pt x="75" y="209"/>
                      <a:pt x="122" y="209"/>
                    </a:cubicBezTo>
                    <a:cubicBezTo>
                      <a:pt x="168" y="209"/>
                      <a:pt x="206" y="170"/>
                      <a:pt x="206" y="123"/>
                    </a:cubicBezTo>
                    <a:cubicBezTo>
                      <a:pt x="206" y="75"/>
                      <a:pt x="168" y="37"/>
                      <a:pt x="122" y="37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47" name="Freeform 201"/>
            <p:cNvSpPr/>
            <p:nvPr/>
          </p:nvSpPr>
          <p:spPr bwMode="auto">
            <a:xfrm>
              <a:off x="3475038" y="4694238"/>
              <a:ext cx="325438" cy="193675"/>
            </a:xfrm>
            <a:custGeom>
              <a:avLst/>
              <a:gdLst>
                <a:gd name="T0" fmla="*/ 131 w 186"/>
                <a:gd name="T1" fmla="*/ 0 h 111"/>
                <a:gd name="T2" fmla="*/ 93 w 186"/>
                <a:gd name="T3" fmla="*/ 0 h 111"/>
                <a:gd name="T4" fmla="*/ 118 w 186"/>
                <a:gd name="T5" fmla="*/ 30 h 111"/>
                <a:gd name="T6" fmla="*/ 131 w 186"/>
                <a:gd name="T7" fmla="*/ 30 h 111"/>
                <a:gd name="T8" fmla="*/ 157 w 186"/>
                <a:gd name="T9" fmla="*/ 56 h 111"/>
                <a:gd name="T10" fmla="*/ 131 w 186"/>
                <a:gd name="T11" fmla="*/ 81 h 111"/>
                <a:gd name="T12" fmla="*/ 55 w 186"/>
                <a:gd name="T13" fmla="*/ 81 h 111"/>
                <a:gd name="T14" fmla="*/ 30 w 186"/>
                <a:gd name="T15" fmla="*/ 56 h 111"/>
                <a:gd name="T16" fmla="*/ 34 w 186"/>
                <a:gd name="T17" fmla="*/ 41 h 111"/>
                <a:gd name="T18" fmla="*/ 2 w 186"/>
                <a:gd name="T19" fmla="*/ 41 h 111"/>
                <a:gd name="T20" fmla="*/ 0 w 186"/>
                <a:gd name="T21" fmla="*/ 56 h 111"/>
                <a:gd name="T22" fmla="*/ 55 w 186"/>
                <a:gd name="T23" fmla="*/ 111 h 111"/>
                <a:gd name="T24" fmla="*/ 131 w 186"/>
                <a:gd name="T25" fmla="*/ 111 h 111"/>
                <a:gd name="T26" fmla="*/ 186 w 186"/>
                <a:gd name="T27" fmla="*/ 56 h 111"/>
                <a:gd name="T28" fmla="*/ 131 w 186"/>
                <a:gd name="T2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6" h="111">
                  <a:moveTo>
                    <a:pt x="131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104" y="7"/>
                    <a:pt x="113" y="18"/>
                    <a:pt x="118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45" y="30"/>
                    <a:pt x="157" y="41"/>
                    <a:pt x="157" y="56"/>
                  </a:cubicBezTo>
                  <a:cubicBezTo>
                    <a:pt x="157" y="70"/>
                    <a:pt x="145" y="81"/>
                    <a:pt x="131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41" y="81"/>
                    <a:pt x="30" y="70"/>
                    <a:pt x="30" y="56"/>
                  </a:cubicBezTo>
                  <a:cubicBezTo>
                    <a:pt x="30" y="50"/>
                    <a:pt x="31" y="45"/>
                    <a:pt x="34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6"/>
                    <a:pt x="0" y="50"/>
                    <a:pt x="0" y="56"/>
                  </a:cubicBezTo>
                  <a:cubicBezTo>
                    <a:pt x="0" y="86"/>
                    <a:pt x="25" y="111"/>
                    <a:pt x="55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61" y="111"/>
                    <a:pt x="186" y="86"/>
                    <a:pt x="186" y="56"/>
                  </a:cubicBezTo>
                  <a:cubicBezTo>
                    <a:pt x="186" y="25"/>
                    <a:pt x="161" y="0"/>
                    <a:pt x="131" y="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202"/>
            <p:cNvSpPr/>
            <p:nvPr/>
          </p:nvSpPr>
          <p:spPr bwMode="auto">
            <a:xfrm>
              <a:off x="3346450" y="4694238"/>
              <a:ext cx="323850" cy="193675"/>
            </a:xfrm>
            <a:custGeom>
              <a:avLst/>
              <a:gdLst>
                <a:gd name="T0" fmla="*/ 70 w 186"/>
                <a:gd name="T1" fmla="*/ 81 h 111"/>
                <a:gd name="T2" fmla="*/ 55 w 186"/>
                <a:gd name="T3" fmla="*/ 81 h 111"/>
                <a:gd name="T4" fmla="*/ 29 w 186"/>
                <a:gd name="T5" fmla="*/ 56 h 111"/>
                <a:gd name="T6" fmla="*/ 55 w 186"/>
                <a:gd name="T7" fmla="*/ 30 h 111"/>
                <a:gd name="T8" fmla="*/ 63 w 186"/>
                <a:gd name="T9" fmla="*/ 30 h 111"/>
                <a:gd name="T10" fmla="*/ 131 w 186"/>
                <a:gd name="T11" fmla="*/ 30 h 111"/>
                <a:gd name="T12" fmla="*/ 156 w 186"/>
                <a:gd name="T13" fmla="*/ 56 h 111"/>
                <a:gd name="T14" fmla="*/ 156 w 186"/>
                <a:gd name="T15" fmla="*/ 60 h 111"/>
                <a:gd name="T16" fmla="*/ 151 w 186"/>
                <a:gd name="T17" fmla="*/ 71 h 111"/>
                <a:gd name="T18" fmla="*/ 183 w 186"/>
                <a:gd name="T19" fmla="*/ 71 h 111"/>
                <a:gd name="T20" fmla="*/ 185 w 186"/>
                <a:gd name="T21" fmla="*/ 60 h 111"/>
                <a:gd name="T22" fmla="*/ 186 w 186"/>
                <a:gd name="T23" fmla="*/ 60 h 111"/>
                <a:gd name="T24" fmla="*/ 186 w 186"/>
                <a:gd name="T25" fmla="*/ 56 h 111"/>
                <a:gd name="T26" fmla="*/ 131 w 186"/>
                <a:gd name="T27" fmla="*/ 0 h 111"/>
                <a:gd name="T28" fmla="*/ 63 w 186"/>
                <a:gd name="T29" fmla="*/ 0 h 111"/>
                <a:gd name="T30" fmla="*/ 55 w 186"/>
                <a:gd name="T31" fmla="*/ 0 h 111"/>
                <a:gd name="T32" fmla="*/ 0 w 186"/>
                <a:gd name="T33" fmla="*/ 56 h 111"/>
                <a:gd name="T34" fmla="*/ 55 w 186"/>
                <a:gd name="T35" fmla="*/ 111 h 111"/>
                <a:gd name="T36" fmla="*/ 95 w 186"/>
                <a:gd name="T37" fmla="*/ 111 h 111"/>
                <a:gd name="T38" fmla="*/ 70 w 186"/>
                <a:gd name="T3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11">
                  <a:moveTo>
                    <a:pt x="70" y="81"/>
                  </a:moveTo>
                  <a:cubicBezTo>
                    <a:pt x="55" y="81"/>
                    <a:pt x="55" y="81"/>
                    <a:pt x="55" y="81"/>
                  </a:cubicBezTo>
                  <a:cubicBezTo>
                    <a:pt x="41" y="81"/>
                    <a:pt x="29" y="70"/>
                    <a:pt x="29" y="56"/>
                  </a:cubicBezTo>
                  <a:cubicBezTo>
                    <a:pt x="29" y="41"/>
                    <a:pt x="41" y="30"/>
                    <a:pt x="55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45" y="30"/>
                    <a:pt x="156" y="41"/>
                    <a:pt x="156" y="56"/>
                  </a:cubicBezTo>
                  <a:cubicBezTo>
                    <a:pt x="156" y="57"/>
                    <a:pt x="156" y="59"/>
                    <a:pt x="156" y="60"/>
                  </a:cubicBezTo>
                  <a:cubicBezTo>
                    <a:pt x="155" y="64"/>
                    <a:pt x="153" y="68"/>
                    <a:pt x="151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5" y="68"/>
                    <a:pt x="185" y="64"/>
                    <a:pt x="185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59"/>
                    <a:pt x="186" y="57"/>
                    <a:pt x="186" y="56"/>
                  </a:cubicBezTo>
                  <a:cubicBezTo>
                    <a:pt x="186" y="25"/>
                    <a:pt x="161" y="0"/>
                    <a:pt x="13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86"/>
                    <a:pt x="25" y="111"/>
                    <a:pt x="55" y="111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84" y="104"/>
                    <a:pt x="75" y="93"/>
                    <a:pt x="70" y="8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203"/>
            <p:cNvSpPr>
              <a:spLocks noEditPoints="1"/>
            </p:cNvSpPr>
            <p:nvPr/>
          </p:nvSpPr>
          <p:spPr bwMode="auto">
            <a:xfrm>
              <a:off x="3454400" y="4413250"/>
              <a:ext cx="238125" cy="239713"/>
            </a:xfrm>
            <a:custGeom>
              <a:avLst/>
              <a:gdLst>
                <a:gd name="T0" fmla="*/ 68 w 136"/>
                <a:gd name="T1" fmla="*/ 0 h 137"/>
                <a:gd name="T2" fmla="*/ 0 w 136"/>
                <a:gd name="T3" fmla="*/ 68 h 137"/>
                <a:gd name="T4" fmla="*/ 68 w 136"/>
                <a:gd name="T5" fmla="*/ 137 h 137"/>
                <a:gd name="T6" fmla="*/ 136 w 136"/>
                <a:gd name="T7" fmla="*/ 68 h 137"/>
                <a:gd name="T8" fmla="*/ 68 w 136"/>
                <a:gd name="T9" fmla="*/ 0 h 137"/>
                <a:gd name="T10" fmla="*/ 107 w 136"/>
                <a:gd name="T11" fmla="*/ 79 h 137"/>
                <a:gd name="T12" fmla="*/ 79 w 136"/>
                <a:gd name="T13" fmla="*/ 79 h 137"/>
                <a:gd name="T14" fmla="*/ 79 w 136"/>
                <a:gd name="T15" fmla="*/ 108 h 137"/>
                <a:gd name="T16" fmla="*/ 57 w 136"/>
                <a:gd name="T17" fmla="*/ 108 h 137"/>
                <a:gd name="T18" fmla="*/ 57 w 136"/>
                <a:gd name="T19" fmla="*/ 79 h 137"/>
                <a:gd name="T20" fmla="*/ 29 w 136"/>
                <a:gd name="T21" fmla="*/ 79 h 137"/>
                <a:gd name="T22" fmla="*/ 29 w 136"/>
                <a:gd name="T23" fmla="*/ 58 h 137"/>
                <a:gd name="T24" fmla="*/ 57 w 136"/>
                <a:gd name="T25" fmla="*/ 58 h 137"/>
                <a:gd name="T26" fmla="*/ 57 w 136"/>
                <a:gd name="T27" fmla="*/ 29 h 137"/>
                <a:gd name="T28" fmla="*/ 79 w 136"/>
                <a:gd name="T29" fmla="*/ 29 h 137"/>
                <a:gd name="T30" fmla="*/ 79 w 136"/>
                <a:gd name="T31" fmla="*/ 58 h 137"/>
                <a:gd name="T32" fmla="*/ 107 w 136"/>
                <a:gd name="T33" fmla="*/ 58 h 137"/>
                <a:gd name="T34" fmla="*/ 107 w 136"/>
                <a:gd name="T35" fmla="*/ 7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137">
                  <a:moveTo>
                    <a:pt x="68" y="0"/>
                  </a:moveTo>
                  <a:cubicBezTo>
                    <a:pt x="30" y="0"/>
                    <a:pt x="0" y="31"/>
                    <a:pt x="0" y="68"/>
                  </a:cubicBezTo>
                  <a:cubicBezTo>
                    <a:pt x="0" y="106"/>
                    <a:pt x="30" y="137"/>
                    <a:pt x="68" y="137"/>
                  </a:cubicBezTo>
                  <a:cubicBezTo>
                    <a:pt x="106" y="137"/>
                    <a:pt x="136" y="106"/>
                    <a:pt x="136" y="68"/>
                  </a:cubicBezTo>
                  <a:cubicBezTo>
                    <a:pt x="136" y="31"/>
                    <a:pt x="106" y="0"/>
                    <a:pt x="68" y="0"/>
                  </a:cubicBezTo>
                  <a:close/>
                  <a:moveTo>
                    <a:pt x="107" y="79"/>
                  </a:moveTo>
                  <a:cubicBezTo>
                    <a:pt x="79" y="79"/>
                    <a:pt x="79" y="79"/>
                    <a:pt x="79" y="79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107" y="58"/>
                    <a:pt x="107" y="58"/>
                    <a:pt x="107" y="58"/>
                  </a:cubicBezTo>
                  <a:lnTo>
                    <a:pt x="107" y="7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Rectangle 204"/>
            <p:cNvSpPr>
              <a:spLocks noChangeArrowheads="1"/>
            </p:cNvSpPr>
            <p:nvPr/>
          </p:nvSpPr>
          <p:spPr bwMode="auto">
            <a:xfrm>
              <a:off x="3746500" y="4538663"/>
              <a:ext cx="33338" cy="12065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Rectangle 205"/>
            <p:cNvSpPr>
              <a:spLocks noChangeArrowheads="1"/>
            </p:cNvSpPr>
            <p:nvPr/>
          </p:nvSpPr>
          <p:spPr bwMode="auto">
            <a:xfrm>
              <a:off x="3702050" y="4583113"/>
              <a:ext cx="120650" cy="33338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Rectangle 206"/>
            <p:cNvSpPr>
              <a:spLocks noChangeArrowheads="1"/>
            </p:cNvSpPr>
            <p:nvPr/>
          </p:nvSpPr>
          <p:spPr bwMode="auto">
            <a:xfrm>
              <a:off x="3371850" y="4573588"/>
              <a:ext cx="20638" cy="71438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Rectangle 207"/>
            <p:cNvSpPr>
              <a:spLocks noChangeArrowheads="1"/>
            </p:cNvSpPr>
            <p:nvPr/>
          </p:nvSpPr>
          <p:spPr bwMode="auto">
            <a:xfrm>
              <a:off x="3346450" y="4600575"/>
              <a:ext cx="73025" cy="1905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208"/>
            <p:cNvSpPr/>
            <p:nvPr/>
          </p:nvSpPr>
          <p:spPr bwMode="auto">
            <a:xfrm>
              <a:off x="8648700" y="1560513"/>
              <a:ext cx="49213" cy="39688"/>
            </a:xfrm>
            <a:custGeom>
              <a:avLst/>
              <a:gdLst>
                <a:gd name="T0" fmla="*/ 25 w 31"/>
                <a:gd name="T1" fmla="*/ 0 h 25"/>
                <a:gd name="T2" fmla="*/ 21 w 31"/>
                <a:gd name="T3" fmla="*/ 0 h 25"/>
                <a:gd name="T4" fmla="*/ 8 w 31"/>
                <a:gd name="T5" fmla="*/ 0 h 25"/>
                <a:gd name="T6" fmla="*/ 2 w 31"/>
                <a:gd name="T7" fmla="*/ 1 h 25"/>
                <a:gd name="T8" fmla="*/ 0 w 31"/>
                <a:gd name="T9" fmla="*/ 25 h 25"/>
                <a:gd name="T10" fmla="*/ 9 w 31"/>
                <a:gd name="T11" fmla="*/ 25 h 25"/>
                <a:gd name="T12" fmla="*/ 22 w 31"/>
                <a:gd name="T13" fmla="*/ 24 h 25"/>
                <a:gd name="T14" fmla="*/ 31 w 31"/>
                <a:gd name="T15" fmla="*/ 24 h 25"/>
                <a:gd name="T16" fmla="*/ 25 w 3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25" y="0"/>
                  </a:moveTo>
                  <a:lnTo>
                    <a:pt x="21" y="0"/>
                  </a:lnTo>
                  <a:lnTo>
                    <a:pt x="8" y="0"/>
                  </a:lnTo>
                  <a:lnTo>
                    <a:pt x="2" y="1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22" y="24"/>
                  </a:lnTo>
                  <a:lnTo>
                    <a:pt x="31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209"/>
            <p:cNvSpPr/>
            <p:nvPr/>
          </p:nvSpPr>
          <p:spPr bwMode="auto">
            <a:xfrm>
              <a:off x="8580438" y="1570038"/>
              <a:ext cx="58738" cy="57150"/>
            </a:xfrm>
            <a:custGeom>
              <a:avLst/>
              <a:gdLst>
                <a:gd name="T0" fmla="*/ 20 w 37"/>
                <a:gd name="T1" fmla="*/ 0 h 36"/>
                <a:gd name="T2" fmla="*/ 16 w 37"/>
                <a:gd name="T3" fmla="*/ 4 h 36"/>
                <a:gd name="T4" fmla="*/ 5 w 37"/>
                <a:gd name="T5" fmla="*/ 10 h 36"/>
                <a:gd name="T6" fmla="*/ 0 w 37"/>
                <a:gd name="T7" fmla="*/ 13 h 36"/>
                <a:gd name="T8" fmla="*/ 10 w 37"/>
                <a:gd name="T9" fmla="*/ 36 h 36"/>
                <a:gd name="T10" fmla="*/ 18 w 37"/>
                <a:gd name="T11" fmla="*/ 31 h 36"/>
                <a:gd name="T12" fmla="*/ 29 w 37"/>
                <a:gd name="T13" fmla="*/ 24 h 36"/>
                <a:gd name="T14" fmla="*/ 37 w 37"/>
                <a:gd name="T15" fmla="*/ 19 h 36"/>
                <a:gd name="T16" fmla="*/ 20 w 37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20" y="0"/>
                  </a:moveTo>
                  <a:lnTo>
                    <a:pt x="16" y="4"/>
                  </a:lnTo>
                  <a:lnTo>
                    <a:pt x="5" y="10"/>
                  </a:lnTo>
                  <a:lnTo>
                    <a:pt x="0" y="13"/>
                  </a:lnTo>
                  <a:lnTo>
                    <a:pt x="10" y="36"/>
                  </a:lnTo>
                  <a:lnTo>
                    <a:pt x="18" y="31"/>
                  </a:lnTo>
                  <a:lnTo>
                    <a:pt x="29" y="24"/>
                  </a:lnTo>
                  <a:lnTo>
                    <a:pt x="37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210"/>
            <p:cNvSpPr/>
            <p:nvPr/>
          </p:nvSpPr>
          <p:spPr bwMode="auto">
            <a:xfrm>
              <a:off x="8532813" y="1619250"/>
              <a:ext cx="55563" cy="53975"/>
            </a:xfrm>
            <a:custGeom>
              <a:avLst/>
              <a:gdLst>
                <a:gd name="T0" fmla="*/ 11 w 35"/>
                <a:gd name="T1" fmla="*/ 0 h 34"/>
                <a:gd name="T2" fmla="*/ 9 w 35"/>
                <a:gd name="T3" fmla="*/ 5 h 34"/>
                <a:gd name="T4" fmla="*/ 3 w 35"/>
                <a:gd name="T5" fmla="*/ 16 h 34"/>
                <a:gd name="T6" fmla="*/ 0 w 35"/>
                <a:gd name="T7" fmla="*/ 20 h 34"/>
                <a:gd name="T8" fmla="*/ 20 w 35"/>
                <a:gd name="T9" fmla="*/ 34 h 34"/>
                <a:gd name="T10" fmla="*/ 25 w 35"/>
                <a:gd name="T11" fmla="*/ 27 h 34"/>
                <a:gd name="T12" fmla="*/ 31 w 35"/>
                <a:gd name="T13" fmla="*/ 16 h 34"/>
                <a:gd name="T14" fmla="*/ 35 w 35"/>
                <a:gd name="T15" fmla="*/ 8 h 34"/>
                <a:gd name="T16" fmla="*/ 11 w 35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4">
                  <a:moveTo>
                    <a:pt x="11" y="0"/>
                  </a:moveTo>
                  <a:lnTo>
                    <a:pt x="9" y="5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20" y="34"/>
                  </a:lnTo>
                  <a:lnTo>
                    <a:pt x="25" y="27"/>
                  </a:lnTo>
                  <a:lnTo>
                    <a:pt x="31" y="16"/>
                  </a:lnTo>
                  <a:lnTo>
                    <a:pt x="3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Freeform 211"/>
            <p:cNvSpPr/>
            <p:nvPr/>
          </p:nvSpPr>
          <p:spPr bwMode="auto">
            <a:xfrm>
              <a:off x="8521700" y="1684338"/>
              <a:ext cx="41275" cy="47625"/>
            </a:xfrm>
            <a:custGeom>
              <a:avLst/>
              <a:gdLst>
                <a:gd name="T0" fmla="*/ 0 w 26"/>
                <a:gd name="T1" fmla="*/ 4 h 30"/>
                <a:gd name="T2" fmla="*/ 1 w 26"/>
                <a:gd name="T3" fmla="*/ 10 h 30"/>
                <a:gd name="T4" fmla="*/ 1 w 26"/>
                <a:gd name="T5" fmla="*/ 22 h 30"/>
                <a:gd name="T6" fmla="*/ 1 w 26"/>
                <a:gd name="T7" fmla="*/ 28 h 30"/>
                <a:gd name="T8" fmla="*/ 26 w 26"/>
                <a:gd name="T9" fmla="*/ 30 h 30"/>
                <a:gd name="T10" fmla="*/ 25 w 26"/>
                <a:gd name="T11" fmla="*/ 21 h 30"/>
                <a:gd name="T12" fmla="*/ 25 w 26"/>
                <a:gd name="T13" fmla="*/ 9 h 30"/>
                <a:gd name="T14" fmla="*/ 24 w 26"/>
                <a:gd name="T15" fmla="*/ 0 h 30"/>
                <a:gd name="T16" fmla="*/ 0 w 26"/>
                <a:gd name="T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0" y="4"/>
                  </a:moveTo>
                  <a:lnTo>
                    <a:pt x="1" y="10"/>
                  </a:lnTo>
                  <a:lnTo>
                    <a:pt x="1" y="22"/>
                  </a:lnTo>
                  <a:lnTo>
                    <a:pt x="1" y="28"/>
                  </a:lnTo>
                  <a:lnTo>
                    <a:pt x="26" y="30"/>
                  </a:lnTo>
                  <a:lnTo>
                    <a:pt x="25" y="21"/>
                  </a:lnTo>
                  <a:lnTo>
                    <a:pt x="25" y="9"/>
                  </a:lnTo>
                  <a:lnTo>
                    <a:pt x="2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Freeform 212"/>
            <p:cNvSpPr/>
            <p:nvPr/>
          </p:nvSpPr>
          <p:spPr bwMode="auto">
            <a:xfrm>
              <a:off x="8532813" y="1741488"/>
              <a:ext cx="55563" cy="58738"/>
            </a:xfrm>
            <a:custGeom>
              <a:avLst/>
              <a:gdLst>
                <a:gd name="T0" fmla="*/ 0 w 35"/>
                <a:gd name="T1" fmla="*/ 17 h 37"/>
                <a:gd name="T2" fmla="*/ 3 w 35"/>
                <a:gd name="T3" fmla="*/ 21 h 37"/>
                <a:gd name="T4" fmla="*/ 9 w 35"/>
                <a:gd name="T5" fmla="*/ 32 h 37"/>
                <a:gd name="T6" fmla="*/ 13 w 35"/>
                <a:gd name="T7" fmla="*/ 37 h 37"/>
                <a:gd name="T8" fmla="*/ 35 w 35"/>
                <a:gd name="T9" fmla="*/ 27 h 37"/>
                <a:gd name="T10" fmla="*/ 30 w 35"/>
                <a:gd name="T11" fmla="*/ 19 h 37"/>
                <a:gd name="T12" fmla="*/ 24 w 35"/>
                <a:gd name="T13" fmla="*/ 8 h 37"/>
                <a:gd name="T14" fmla="*/ 19 w 35"/>
                <a:gd name="T15" fmla="*/ 0 h 37"/>
                <a:gd name="T16" fmla="*/ 0 w 35"/>
                <a:gd name="T1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7">
                  <a:moveTo>
                    <a:pt x="0" y="17"/>
                  </a:moveTo>
                  <a:lnTo>
                    <a:pt x="3" y="21"/>
                  </a:lnTo>
                  <a:lnTo>
                    <a:pt x="9" y="32"/>
                  </a:lnTo>
                  <a:lnTo>
                    <a:pt x="13" y="37"/>
                  </a:lnTo>
                  <a:lnTo>
                    <a:pt x="35" y="27"/>
                  </a:lnTo>
                  <a:lnTo>
                    <a:pt x="30" y="19"/>
                  </a:lnTo>
                  <a:lnTo>
                    <a:pt x="24" y="8"/>
                  </a:lnTo>
                  <a:lnTo>
                    <a:pt x="1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213"/>
            <p:cNvSpPr/>
            <p:nvPr/>
          </p:nvSpPr>
          <p:spPr bwMode="auto">
            <a:xfrm>
              <a:off x="8580438" y="1792288"/>
              <a:ext cx="55563" cy="55563"/>
            </a:xfrm>
            <a:custGeom>
              <a:avLst/>
              <a:gdLst>
                <a:gd name="T0" fmla="*/ 0 w 35"/>
                <a:gd name="T1" fmla="*/ 24 h 35"/>
                <a:gd name="T2" fmla="*/ 5 w 35"/>
                <a:gd name="T3" fmla="*/ 26 h 35"/>
                <a:gd name="T4" fmla="*/ 17 w 35"/>
                <a:gd name="T5" fmla="*/ 32 h 35"/>
                <a:gd name="T6" fmla="*/ 21 w 35"/>
                <a:gd name="T7" fmla="*/ 35 h 35"/>
                <a:gd name="T8" fmla="*/ 35 w 35"/>
                <a:gd name="T9" fmla="*/ 15 h 35"/>
                <a:gd name="T10" fmla="*/ 28 w 35"/>
                <a:gd name="T11" fmla="*/ 10 h 35"/>
                <a:gd name="T12" fmla="*/ 17 w 35"/>
                <a:gd name="T13" fmla="*/ 5 h 35"/>
                <a:gd name="T14" fmla="*/ 8 w 35"/>
                <a:gd name="T15" fmla="*/ 0 h 35"/>
                <a:gd name="T16" fmla="*/ 0 w 35"/>
                <a:gd name="T1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0" y="24"/>
                  </a:moveTo>
                  <a:lnTo>
                    <a:pt x="5" y="26"/>
                  </a:lnTo>
                  <a:lnTo>
                    <a:pt x="17" y="32"/>
                  </a:lnTo>
                  <a:lnTo>
                    <a:pt x="21" y="35"/>
                  </a:lnTo>
                  <a:lnTo>
                    <a:pt x="35" y="15"/>
                  </a:lnTo>
                  <a:lnTo>
                    <a:pt x="28" y="10"/>
                  </a:lnTo>
                  <a:lnTo>
                    <a:pt x="17" y="5"/>
                  </a:lnTo>
                  <a:lnTo>
                    <a:pt x="8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214"/>
            <p:cNvSpPr/>
            <p:nvPr/>
          </p:nvSpPr>
          <p:spPr bwMode="auto">
            <a:xfrm>
              <a:off x="8645525" y="1819275"/>
              <a:ext cx="49213" cy="39688"/>
            </a:xfrm>
            <a:custGeom>
              <a:avLst/>
              <a:gdLst>
                <a:gd name="T0" fmla="*/ 4 w 31"/>
                <a:gd name="T1" fmla="*/ 25 h 25"/>
                <a:gd name="T2" fmla="*/ 10 w 31"/>
                <a:gd name="T3" fmla="*/ 25 h 25"/>
                <a:gd name="T4" fmla="*/ 23 w 31"/>
                <a:gd name="T5" fmla="*/ 24 h 25"/>
                <a:gd name="T6" fmla="*/ 27 w 31"/>
                <a:gd name="T7" fmla="*/ 24 h 25"/>
                <a:gd name="T8" fmla="*/ 31 w 31"/>
                <a:gd name="T9" fmla="*/ 0 h 25"/>
                <a:gd name="T10" fmla="*/ 22 w 31"/>
                <a:gd name="T11" fmla="*/ 0 h 25"/>
                <a:gd name="T12" fmla="*/ 9 w 31"/>
                <a:gd name="T13" fmla="*/ 0 h 25"/>
                <a:gd name="T14" fmla="*/ 0 w 31"/>
                <a:gd name="T15" fmla="*/ 1 h 25"/>
                <a:gd name="T16" fmla="*/ 4 w 31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4" y="25"/>
                  </a:moveTo>
                  <a:lnTo>
                    <a:pt x="10" y="25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9" y="0"/>
                  </a:lnTo>
                  <a:lnTo>
                    <a:pt x="0" y="1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215"/>
            <p:cNvSpPr/>
            <p:nvPr/>
          </p:nvSpPr>
          <p:spPr bwMode="auto">
            <a:xfrm>
              <a:off x="8704263" y="1792288"/>
              <a:ext cx="57150" cy="57150"/>
            </a:xfrm>
            <a:custGeom>
              <a:avLst/>
              <a:gdLst>
                <a:gd name="T0" fmla="*/ 17 w 36"/>
                <a:gd name="T1" fmla="*/ 36 h 36"/>
                <a:gd name="T2" fmla="*/ 21 w 36"/>
                <a:gd name="T3" fmla="*/ 32 h 36"/>
                <a:gd name="T4" fmla="*/ 31 w 36"/>
                <a:gd name="T5" fmla="*/ 26 h 36"/>
                <a:gd name="T6" fmla="*/ 36 w 36"/>
                <a:gd name="T7" fmla="*/ 22 h 36"/>
                <a:gd name="T8" fmla="*/ 26 w 36"/>
                <a:gd name="T9" fmla="*/ 0 h 36"/>
                <a:gd name="T10" fmla="*/ 19 w 36"/>
                <a:gd name="T11" fmla="*/ 5 h 36"/>
                <a:gd name="T12" fmla="*/ 8 w 36"/>
                <a:gd name="T13" fmla="*/ 11 h 36"/>
                <a:gd name="T14" fmla="*/ 0 w 36"/>
                <a:gd name="T15" fmla="*/ 17 h 36"/>
                <a:gd name="T16" fmla="*/ 17 w 36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17" y="36"/>
                  </a:moveTo>
                  <a:lnTo>
                    <a:pt x="21" y="32"/>
                  </a:lnTo>
                  <a:lnTo>
                    <a:pt x="31" y="26"/>
                  </a:lnTo>
                  <a:lnTo>
                    <a:pt x="36" y="22"/>
                  </a:lnTo>
                  <a:lnTo>
                    <a:pt x="26" y="0"/>
                  </a:lnTo>
                  <a:lnTo>
                    <a:pt x="19" y="5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217"/>
            <p:cNvSpPr/>
            <p:nvPr/>
          </p:nvSpPr>
          <p:spPr bwMode="auto">
            <a:xfrm>
              <a:off x="8753475" y="1744663"/>
              <a:ext cx="55563" cy="55563"/>
            </a:xfrm>
            <a:custGeom>
              <a:avLst/>
              <a:gdLst>
                <a:gd name="T0" fmla="*/ 24 w 35"/>
                <a:gd name="T1" fmla="*/ 35 h 35"/>
                <a:gd name="T2" fmla="*/ 27 w 35"/>
                <a:gd name="T3" fmla="*/ 30 h 35"/>
                <a:gd name="T4" fmla="*/ 32 w 35"/>
                <a:gd name="T5" fmla="*/ 19 h 35"/>
                <a:gd name="T6" fmla="*/ 35 w 35"/>
                <a:gd name="T7" fmla="*/ 15 h 35"/>
                <a:gd name="T8" fmla="*/ 15 w 35"/>
                <a:gd name="T9" fmla="*/ 0 h 35"/>
                <a:gd name="T10" fmla="*/ 11 w 35"/>
                <a:gd name="T11" fmla="*/ 7 h 35"/>
                <a:gd name="T12" fmla="*/ 5 w 35"/>
                <a:gd name="T13" fmla="*/ 19 h 35"/>
                <a:gd name="T14" fmla="*/ 0 w 35"/>
                <a:gd name="T15" fmla="*/ 27 h 35"/>
                <a:gd name="T16" fmla="*/ 24 w 3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24" y="35"/>
                  </a:moveTo>
                  <a:lnTo>
                    <a:pt x="27" y="30"/>
                  </a:lnTo>
                  <a:lnTo>
                    <a:pt x="32" y="19"/>
                  </a:lnTo>
                  <a:lnTo>
                    <a:pt x="35" y="15"/>
                  </a:lnTo>
                  <a:lnTo>
                    <a:pt x="15" y="0"/>
                  </a:lnTo>
                  <a:lnTo>
                    <a:pt x="11" y="7"/>
                  </a:lnTo>
                  <a:lnTo>
                    <a:pt x="5" y="19"/>
                  </a:lnTo>
                  <a:lnTo>
                    <a:pt x="0" y="27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218"/>
            <p:cNvSpPr/>
            <p:nvPr/>
          </p:nvSpPr>
          <p:spPr bwMode="auto">
            <a:xfrm>
              <a:off x="8780463" y="1685925"/>
              <a:ext cx="39688" cy="49213"/>
            </a:xfrm>
            <a:custGeom>
              <a:avLst/>
              <a:gdLst>
                <a:gd name="T0" fmla="*/ 25 w 25"/>
                <a:gd name="T1" fmla="*/ 27 h 31"/>
                <a:gd name="T2" fmla="*/ 25 w 25"/>
                <a:gd name="T3" fmla="*/ 21 h 31"/>
                <a:gd name="T4" fmla="*/ 25 w 25"/>
                <a:gd name="T5" fmla="*/ 8 h 31"/>
                <a:gd name="T6" fmla="*/ 25 w 25"/>
                <a:gd name="T7" fmla="*/ 3 h 31"/>
                <a:gd name="T8" fmla="*/ 0 w 25"/>
                <a:gd name="T9" fmla="*/ 0 h 31"/>
                <a:gd name="T10" fmla="*/ 1 w 25"/>
                <a:gd name="T11" fmla="*/ 9 h 31"/>
                <a:gd name="T12" fmla="*/ 1 w 25"/>
                <a:gd name="T13" fmla="*/ 22 h 31"/>
                <a:gd name="T14" fmla="*/ 1 w 25"/>
                <a:gd name="T15" fmla="*/ 31 h 31"/>
                <a:gd name="T16" fmla="*/ 25 w 25"/>
                <a:gd name="T1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1">
                  <a:moveTo>
                    <a:pt x="25" y="27"/>
                  </a:moveTo>
                  <a:lnTo>
                    <a:pt x="25" y="21"/>
                  </a:lnTo>
                  <a:lnTo>
                    <a:pt x="25" y="8"/>
                  </a:lnTo>
                  <a:lnTo>
                    <a:pt x="25" y="3"/>
                  </a:lnTo>
                  <a:lnTo>
                    <a:pt x="0" y="0"/>
                  </a:lnTo>
                  <a:lnTo>
                    <a:pt x="1" y="9"/>
                  </a:lnTo>
                  <a:lnTo>
                    <a:pt x="1" y="22"/>
                  </a:lnTo>
                  <a:lnTo>
                    <a:pt x="1" y="31"/>
                  </a:lnTo>
                  <a:lnTo>
                    <a:pt x="25" y="27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219"/>
            <p:cNvSpPr/>
            <p:nvPr/>
          </p:nvSpPr>
          <p:spPr bwMode="auto">
            <a:xfrm>
              <a:off x="8753475" y="1619250"/>
              <a:ext cx="55563" cy="57150"/>
            </a:xfrm>
            <a:custGeom>
              <a:avLst/>
              <a:gdLst>
                <a:gd name="T0" fmla="*/ 35 w 35"/>
                <a:gd name="T1" fmla="*/ 20 h 36"/>
                <a:gd name="T2" fmla="*/ 33 w 35"/>
                <a:gd name="T3" fmla="*/ 16 h 36"/>
                <a:gd name="T4" fmla="*/ 26 w 35"/>
                <a:gd name="T5" fmla="*/ 5 h 36"/>
                <a:gd name="T6" fmla="*/ 23 w 35"/>
                <a:gd name="T7" fmla="*/ 0 h 36"/>
                <a:gd name="T8" fmla="*/ 0 w 35"/>
                <a:gd name="T9" fmla="*/ 10 h 36"/>
                <a:gd name="T10" fmla="*/ 6 w 35"/>
                <a:gd name="T11" fmla="*/ 18 h 36"/>
                <a:gd name="T12" fmla="*/ 12 w 35"/>
                <a:gd name="T13" fmla="*/ 29 h 36"/>
                <a:gd name="T14" fmla="*/ 17 w 35"/>
                <a:gd name="T15" fmla="*/ 36 h 36"/>
                <a:gd name="T16" fmla="*/ 35 w 35"/>
                <a:gd name="T1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35" y="20"/>
                  </a:moveTo>
                  <a:lnTo>
                    <a:pt x="33" y="16"/>
                  </a:lnTo>
                  <a:lnTo>
                    <a:pt x="26" y="5"/>
                  </a:lnTo>
                  <a:lnTo>
                    <a:pt x="23" y="0"/>
                  </a:lnTo>
                  <a:lnTo>
                    <a:pt x="0" y="10"/>
                  </a:lnTo>
                  <a:lnTo>
                    <a:pt x="6" y="18"/>
                  </a:lnTo>
                  <a:lnTo>
                    <a:pt x="12" y="29"/>
                  </a:lnTo>
                  <a:lnTo>
                    <a:pt x="17" y="36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220"/>
            <p:cNvSpPr/>
            <p:nvPr/>
          </p:nvSpPr>
          <p:spPr bwMode="auto">
            <a:xfrm>
              <a:off x="8705850" y="1573213"/>
              <a:ext cx="57150" cy="53975"/>
            </a:xfrm>
            <a:custGeom>
              <a:avLst/>
              <a:gdLst>
                <a:gd name="T0" fmla="*/ 36 w 36"/>
                <a:gd name="T1" fmla="*/ 9 h 34"/>
                <a:gd name="T2" fmla="*/ 31 w 36"/>
                <a:gd name="T3" fmla="*/ 7 h 34"/>
                <a:gd name="T4" fmla="*/ 19 w 36"/>
                <a:gd name="T5" fmla="*/ 2 h 34"/>
                <a:gd name="T6" fmla="*/ 15 w 36"/>
                <a:gd name="T7" fmla="*/ 0 h 34"/>
                <a:gd name="T8" fmla="*/ 0 w 36"/>
                <a:gd name="T9" fmla="*/ 19 h 34"/>
                <a:gd name="T10" fmla="*/ 8 w 36"/>
                <a:gd name="T11" fmla="*/ 24 h 34"/>
                <a:gd name="T12" fmla="*/ 19 w 36"/>
                <a:gd name="T13" fmla="*/ 29 h 34"/>
                <a:gd name="T14" fmla="*/ 27 w 36"/>
                <a:gd name="T15" fmla="*/ 34 h 34"/>
                <a:gd name="T16" fmla="*/ 36 w 36"/>
                <a:gd name="T1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4">
                  <a:moveTo>
                    <a:pt x="36" y="9"/>
                  </a:moveTo>
                  <a:lnTo>
                    <a:pt x="31" y="7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0" y="19"/>
                  </a:lnTo>
                  <a:lnTo>
                    <a:pt x="8" y="24"/>
                  </a:lnTo>
                  <a:lnTo>
                    <a:pt x="19" y="29"/>
                  </a:lnTo>
                  <a:lnTo>
                    <a:pt x="27" y="34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221"/>
            <p:cNvSpPr>
              <a:spLocks noEditPoints="1"/>
            </p:cNvSpPr>
            <p:nvPr/>
          </p:nvSpPr>
          <p:spPr bwMode="auto">
            <a:xfrm>
              <a:off x="8543925" y="1582738"/>
              <a:ext cx="254000" cy="250825"/>
            </a:xfrm>
            <a:custGeom>
              <a:avLst/>
              <a:gdLst>
                <a:gd name="T0" fmla="*/ 73 w 145"/>
                <a:gd name="T1" fmla="*/ 143 h 143"/>
                <a:gd name="T2" fmla="*/ 2 w 145"/>
                <a:gd name="T3" fmla="*/ 75 h 143"/>
                <a:gd name="T4" fmla="*/ 70 w 145"/>
                <a:gd name="T5" fmla="*/ 1 h 143"/>
                <a:gd name="T6" fmla="*/ 144 w 145"/>
                <a:gd name="T7" fmla="*/ 69 h 143"/>
                <a:gd name="T8" fmla="*/ 76 w 145"/>
                <a:gd name="T9" fmla="*/ 143 h 143"/>
                <a:gd name="T10" fmla="*/ 73 w 145"/>
                <a:gd name="T11" fmla="*/ 143 h 143"/>
                <a:gd name="T12" fmla="*/ 73 w 145"/>
                <a:gd name="T13" fmla="*/ 21 h 143"/>
                <a:gd name="T14" fmla="*/ 71 w 145"/>
                <a:gd name="T15" fmla="*/ 21 h 143"/>
                <a:gd name="T16" fmla="*/ 21 w 145"/>
                <a:gd name="T17" fmla="*/ 74 h 143"/>
                <a:gd name="T18" fmla="*/ 75 w 145"/>
                <a:gd name="T19" fmla="*/ 124 h 143"/>
                <a:gd name="T20" fmla="*/ 124 w 145"/>
                <a:gd name="T21" fmla="*/ 70 h 143"/>
                <a:gd name="T22" fmla="*/ 73 w 145"/>
                <a:gd name="T23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73" y="143"/>
                  </a:moveTo>
                  <a:cubicBezTo>
                    <a:pt x="35" y="143"/>
                    <a:pt x="3" y="113"/>
                    <a:pt x="2" y="75"/>
                  </a:cubicBezTo>
                  <a:cubicBezTo>
                    <a:pt x="0" y="36"/>
                    <a:pt x="31" y="3"/>
                    <a:pt x="70" y="1"/>
                  </a:cubicBezTo>
                  <a:cubicBezTo>
                    <a:pt x="110" y="0"/>
                    <a:pt x="142" y="30"/>
                    <a:pt x="144" y="69"/>
                  </a:cubicBezTo>
                  <a:cubicBezTo>
                    <a:pt x="145" y="109"/>
                    <a:pt x="115" y="142"/>
                    <a:pt x="76" y="143"/>
                  </a:cubicBezTo>
                  <a:cubicBezTo>
                    <a:pt x="75" y="143"/>
                    <a:pt x="74" y="143"/>
                    <a:pt x="73" y="143"/>
                  </a:cubicBezTo>
                  <a:close/>
                  <a:moveTo>
                    <a:pt x="73" y="21"/>
                  </a:moveTo>
                  <a:cubicBezTo>
                    <a:pt x="72" y="21"/>
                    <a:pt x="72" y="21"/>
                    <a:pt x="71" y="21"/>
                  </a:cubicBezTo>
                  <a:cubicBezTo>
                    <a:pt x="42" y="22"/>
                    <a:pt x="20" y="46"/>
                    <a:pt x="21" y="74"/>
                  </a:cubicBezTo>
                  <a:cubicBezTo>
                    <a:pt x="23" y="103"/>
                    <a:pt x="47" y="125"/>
                    <a:pt x="75" y="124"/>
                  </a:cubicBezTo>
                  <a:cubicBezTo>
                    <a:pt x="103" y="123"/>
                    <a:pt x="125" y="99"/>
                    <a:pt x="124" y="70"/>
                  </a:cubicBezTo>
                  <a:cubicBezTo>
                    <a:pt x="123" y="43"/>
                    <a:pt x="101" y="21"/>
                    <a:pt x="73" y="2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Oval 222"/>
            <p:cNvSpPr>
              <a:spLocks noChangeArrowheads="1"/>
            </p:cNvSpPr>
            <p:nvPr/>
          </p:nvSpPr>
          <p:spPr bwMode="auto">
            <a:xfrm>
              <a:off x="8515350" y="2005013"/>
              <a:ext cx="96838" cy="96838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Oval 223"/>
            <p:cNvSpPr>
              <a:spLocks noChangeArrowheads="1"/>
            </p:cNvSpPr>
            <p:nvPr/>
          </p:nvSpPr>
          <p:spPr bwMode="auto">
            <a:xfrm>
              <a:off x="8699500" y="2005013"/>
              <a:ext cx="98425" cy="96838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224"/>
            <p:cNvSpPr/>
            <p:nvPr/>
          </p:nvSpPr>
          <p:spPr bwMode="auto">
            <a:xfrm>
              <a:off x="8374063" y="1612900"/>
              <a:ext cx="431800" cy="363538"/>
            </a:xfrm>
            <a:custGeom>
              <a:avLst/>
              <a:gdLst>
                <a:gd name="T0" fmla="*/ 237 w 247"/>
                <a:gd name="T1" fmla="*/ 208 h 208"/>
                <a:gd name="T2" fmla="*/ 237 w 247"/>
                <a:gd name="T3" fmla="*/ 208 h 208"/>
                <a:gd name="T4" fmla="*/ 87 w 247"/>
                <a:gd name="T5" fmla="*/ 208 h 208"/>
                <a:gd name="T6" fmla="*/ 77 w 247"/>
                <a:gd name="T7" fmla="*/ 199 h 208"/>
                <a:gd name="T8" fmla="*/ 41 w 247"/>
                <a:gd name="T9" fmla="*/ 31 h 208"/>
                <a:gd name="T10" fmla="*/ 9 w 247"/>
                <a:gd name="T11" fmla="*/ 22 h 208"/>
                <a:gd name="T12" fmla="*/ 2 w 247"/>
                <a:gd name="T13" fmla="*/ 9 h 208"/>
                <a:gd name="T14" fmla="*/ 15 w 247"/>
                <a:gd name="T15" fmla="*/ 2 h 208"/>
                <a:gd name="T16" fmla="*/ 53 w 247"/>
                <a:gd name="T17" fmla="*/ 12 h 208"/>
                <a:gd name="T18" fmla="*/ 60 w 247"/>
                <a:gd name="T19" fmla="*/ 21 h 208"/>
                <a:gd name="T20" fmla="*/ 96 w 247"/>
                <a:gd name="T21" fmla="*/ 186 h 208"/>
                <a:gd name="T22" fmla="*/ 237 w 247"/>
                <a:gd name="T23" fmla="*/ 187 h 208"/>
                <a:gd name="T24" fmla="*/ 247 w 247"/>
                <a:gd name="T25" fmla="*/ 198 h 208"/>
                <a:gd name="T26" fmla="*/ 237 w 247"/>
                <a:gd name="T2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7" h="208">
                  <a:moveTo>
                    <a:pt x="237" y="208"/>
                  </a:moveTo>
                  <a:cubicBezTo>
                    <a:pt x="237" y="208"/>
                    <a:pt x="237" y="208"/>
                    <a:pt x="237" y="208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2" y="208"/>
                    <a:pt x="78" y="204"/>
                    <a:pt x="77" y="19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4" y="21"/>
                    <a:pt x="0" y="15"/>
                    <a:pt x="2" y="9"/>
                  </a:cubicBezTo>
                  <a:cubicBezTo>
                    <a:pt x="4" y="3"/>
                    <a:pt x="10" y="0"/>
                    <a:pt x="15" y="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7" y="14"/>
                    <a:pt x="60" y="17"/>
                    <a:pt x="60" y="21"/>
                  </a:cubicBezTo>
                  <a:cubicBezTo>
                    <a:pt x="96" y="186"/>
                    <a:pt x="96" y="186"/>
                    <a:pt x="96" y="186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43" y="187"/>
                    <a:pt x="247" y="192"/>
                    <a:pt x="247" y="198"/>
                  </a:cubicBezTo>
                  <a:cubicBezTo>
                    <a:pt x="247" y="203"/>
                    <a:pt x="243" y="208"/>
                    <a:pt x="237" y="208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225"/>
            <p:cNvSpPr/>
            <p:nvPr/>
          </p:nvSpPr>
          <p:spPr bwMode="auto">
            <a:xfrm>
              <a:off x="8478838" y="1712913"/>
              <a:ext cx="368300" cy="188913"/>
            </a:xfrm>
            <a:custGeom>
              <a:avLst/>
              <a:gdLst>
                <a:gd name="T0" fmla="*/ 195 w 210"/>
                <a:gd name="T1" fmla="*/ 100 h 108"/>
                <a:gd name="T2" fmla="*/ 186 w 210"/>
                <a:gd name="T3" fmla="*/ 108 h 108"/>
                <a:gd name="T4" fmla="*/ 25 w 210"/>
                <a:gd name="T5" fmla="*/ 108 h 108"/>
                <a:gd name="T6" fmla="*/ 16 w 210"/>
                <a:gd name="T7" fmla="*/ 100 h 108"/>
                <a:gd name="T8" fmla="*/ 0 w 210"/>
                <a:gd name="T9" fmla="*/ 9 h 108"/>
                <a:gd name="T10" fmla="*/ 9 w 210"/>
                <a:gd name="T11" fmla="*/ 0 h 108"/>
                <a:gd name="T12" fmla="*/ 210 w 210"/>
                <a:gd name="T13" fmla="*/ 21 h 108"/>
                <a:gd name="T14" fmla="*/ 195 w 210"/>
                <a:gd name="T15" fmla="*/ 10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108">
                  <a:moveTo>
                    <a:pt x="195" y="100"/>
                  </a:moveTo>
                  <a:cubicBezTo>
                    <a:pt x="195" y="105"/>
                    <a:pt x="191" y="108"/>
                    <a:pt x="186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0" y="108"/>
                    <a:pt x="16" y="105"/>
                    <a:pt x="16" y="10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10" y="21"/>
                    <a:pt x="210" y="21"/>
                    <a:pt x="210" y="21"/>
                  </a:cubicBezTo>
                  <a:lnTo>
                    <a:pt x="195" y="10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226"/>
            <p:cNvSpPr>
              <a:spLocks noEditPoints="1"/>
            </p:cNvSpPr>
            <p:nvPr/>
          </p:nvSpPr>
          <p:spPr bwMode="auto">
            <a:xfrm>
              <a:off x="6008688" y="5802313"/>
              <a:ext cx="414338" cy="366713"/>
            </a:xfrm>
            <a:custGeom>
              <a:avLst/>
              <a:gdLst>
                <a:gd name="T0" fmla="*/ 14 w 237"/>
                <a:gd name="T1" fmla="*/ 210 h 210"/>
                <a:gd name="T2" fmla="*/ 34 w 237"/>
                <a:gd name="T3" fmla="*/ 153 h 210"/>
                <a:gd name="T4" fmla="*/ 0 w 237"/>
                <a:gd name="T5" fmla="*/ 90 h 210"/>
                <a:gd name="T6" fmla="*/ 119 w 237"/>
                <a:gd name="T7" fmla="*/ 0 h 210"/>
                <a:gd name="T8" fmla="*/ 237 w 237"/>
                <a:gd name="T9" fmla="*/ 90 h 210"/>
                <a:gd name="T10" fmla="*/ 119 w 237"/>
                <a:gd name="T11" fmla="*/ 181 h 210"/>
                <a:gd name="T12" fmla="*/ 78 w 237"/>
                <a:gd name="T13" fmla="*/ 175 h 210"/>
                <a:gd name="T14" fmla="*/ 37 w 237"/>
                <a:gd name="T15" fmla="*/ 196 h 210"/>
                <a:gd name="T16" fmla="*/ 14 w 237"/>
                <a:gd name="T17" fmla="*/ 210 h 210"/>
                <a:gd name="T18" fmla="*/ 119 w 237"/>
                <a:gd name="T19" fmla="*/ 20 h 210"/>
                <a:gd name="T20" fmla="*/ 20 w 237"/>
                <a:gd name="T21" fmla="*/ 90 h 210"/>
                <a:gd name="T22" fmla="*/ 51 w 237"/>
                <a:gd name="T23" fmla="*/ 141 h 210"/>
                <a:gd name="T24" fmla="*/ 58 w 237"/>
                <a:gd name="T25" fmla="*/ 146 h 210"/>
                <a:gd name="T26" fmla="*/ 50 w 237"/>
                <a:gd name="T27" fmla="*/ 166 h 210"/>
                <a:gd name="T28" fmla="*/ 78 w 237"/>
                <a:gd name="T29" fmla="*/ 155 h 210"/>
                <a:gd name="T30" fmla="*/ 79 w 237"/>
                <a:gd name="T31" fmla="*/ 155 h 210"/>
                <a:gd name="T32" fmla="*/ 81 w 237"/>
                <a:gd name="T33" fmla="*/ 155 h 210"/>
                <a:gd name="T34" fmla="*/ 119 w 237"/>
                <a:gd name="T35" fmla="*/ 161 h 210"/>
                <a:gd name="T36" fmla="*/ 217 w 237"/>
                <a:gd name="T37" fmla="*/ 90 h 210"/>
                <a:gd name="T38" fmla="*/ 119 w 237"/>
                <a:gd name="T39" fmla="*/ 2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7" h="210">
                  <a:moveTo>
                    <a:pt x="14" y="210"/>
                  </a:moveTo>
                  <a:cubicBezTo>
                    <a:pt x="34" y="153"/>
                    <a:pt x="34" y="153"/>
                    <a:pt x="34" y="153"/>
                  </a:cubicBezTo>
                  <a:cubicBezTo>
                    <a:pt x="12" y="136"/>
                    <a:pt x="0" y="114"/>
                    <a:pt x="0" y="90"/>
                  </a:cubicBezTo>
                  <a:cubicBezTo>
                    <a:pt x="0" y="41"/>
                    <a:pt x="54" y="0"/>
                    <a:pt x="119" y="0"/>
                  </a:cubicBezTo>
                  <a:cubicBezTo>
                    <a:pt x="184" y="0"/>
                    <a:pt x="237" y="41"/>
                    <a:pt x="237" y="90"/>
                  </a:cubicBezTo>
                  <a:cubicBezTo>
                    <a:pt x="237" y="140"/>
                    <a:pt x="184" y="181"/>
                    <a:pt x="119" y="181"/>
                  </a:cubicBezTo>
                  <a:cubicBezTo>
                    <a:pt x="104" y="181"/>
                    <a:pt x="91" y="179"/>
                    <a:pt x="78" y="175"/>
                  </a:cubicBezTo>
                  <a:cubicBezTo>
                    <a:pt x="71" y="177"/>
                    <a:pt x="52" y="187"/>
                    <a:pt x="37" y="196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119" y="20"/>
                  </a:moveTo>
                  <a:cubicBezTo>
                    <a:pt x="65" y="20"/>
                    <a:pt x="20" y="52"/>
                    <a:pt x="20" y="90"/>
                  </a:cubicBezTo>
                  <a:cubicBezTo>
                    <a:pt x="20" y="110"/>
                    <a:pt x="31" y="128"/>
                    <a:pt x="51" y="141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72" y="155"/>
                    <a:pt x="76" y="155"/>
                    <a:pt x="78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93" y="159"/>
                    <a:pt x="106" y="161"/>
                    <a:pt x="119" y="161"/>
                  </a:cubicBezTo>
                  <a:cubicBezTo>
                    <a:pt x="173" y="161"/>
                    <a:pt x="217" y="129"/>
                    <a:pt x="217" y="90"/>
                  </a:cubicBezTo>
                  <a:cubicBezTo>
                    <a:pt x="217" y="52"/>
                    <a:pt x="173" y="20"/>
                    <a:pt x="119" y="2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227"/>
            <p:cNvSpPr/>
            <p:nvPr/>
          </p:nvSpPr>
          <p:spPr bwMode="auto">
            <a:xfrm>
              <a:off x="6122988" y="5908675"/>
              <a:ext cx="195263" cy="19050"/>
            </a:xfrm>
            <a:custGeom>
              <a:avLst/>
              <a:gdLst>
                <a:gd name="T0" fmla="*/ 123 w 123"/>
                <a:gd name="T1" fmla="*/ 12 h 12"/>
                <a:gd name="T2" fmla="*/ 0 w 123"/>
                <a:gd name="T3" fmla="*/ 12 h 12"/>
                <a:gd name="T4" fmla="*/ 0 w 123"/>
                <a:gd name="T5" fmla="*/ 0 h 12"/>
                <a:gd name="T6" fmla="*/ 123 w 123"/>
                <a:gd name="T7" fmla="*/ 0 h 12"/>
                <a:gd name="T8" fmla="*/ 123 w 123"/>
                <a:gd name="T9" fmla="*/ 12 h 12"/>
                <a:gd name="T10" fmla="*/ 123 w 12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2">
                  <a:moveTo>
                    <a:pt x="123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123" y="12"/>
                  </a:lnTo>
                  <a:lnTo>
                    <a:pt x="123" y="1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228"/>
            <p:cNvSpPr/>
            <p:nvPr/>
          </p:nvSpPr>
          <p:spPr bwMode="auto">
            <a:xfrm>
              <a:off x="6122988" y="5945188"/>
              <a:ext cx="195263" cy="19050"/>
            </a:xfrm>
            <a:custGeom>
              <a:avLst/>
              <a:gdLst>
                <a:gd name="T0" fmla="*/ 123 w 123"/>
                <a:gd name="T1" fmla="*/ 12 h 12"/>
                <a:gd name="T2" fmla="*/ 0 w 123"/>
                <a:gd name="T3" fmla="*/ 12 h 12"/>
                <a:gd name="T4" fmla="*/ 0 w 123"/>
                <a:gd name="T5" fmla="*/ 0 h 12"/>
                <a:gd name="T6" fmla="*/ 123 w 123"/>
                <a:gd name="T7" fmla="*/ 0 h 12"/>
                <a:gd name="T8" fmla="*/ 123 w 123"/>
                <a:gd name="T9" fmla="*/ 12 h 12"/>
                <a:gd name="T10" fmla="*/ 123 w 12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2">
                  <a:moveTo>
                    <a:pt x="123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123" y="12"/>
                  </a:lnTo>
                  <a:lnTo>
                    <a:pt x="123" y="1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229"/>
            <p:cNvSpPr/>
            <p:nvPr/>
          </p:nvSpPr>
          <p:spPr bwMode="auto">
            <a:xfrm>
              <a:off x="6122988" y="5981700"/>
              <a:ext cx="195263" cy="19050"/>
            </a:xfrm>
            <a:custGeom>
              <a:avLst/>
              <a:gdLst>
                <a:gd name="T0" fmla="*/ 123 w 123"/>
                <a:gd name="T1" fmla="*/ 12 h 12"/>
                <a:gd name="T2" fmla="*/ 0 w 123"/>
                <a:gd name="T3" fmla="*/ 12 h 12"/>
                <a:gd name="T4" fmla="*/ 0 w 123"/>
                <a:gd name="T5" fmla="*/ 0 h 12"/>
                <a:gd name="T6" fmla="*/ 123 w 123"/>
                <a:gd name="T7" fmla="*/ 0 h 12"/>
                <a:gd name="T8" fmla="*/ 123 w 123"/>
                <a:gd name="T9" fmla="*/ 12 h 12"/>
                <a:gd name="T10" fmla="*/ 123 w 12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2">
                  <a:moveTo>
                    <a:pt x="123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123" y="12"/>
                  </a:lnTo>
                  <a:lnTo>
                    <a:pt x="123" y="1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Freeform 230"/>
            <p:cNvSpPr/>
            <p:nvPr/>
          </p:nvSpPr>
          <p:spPr bwMode="auto">
            <a:xfrm>
              <a:off x="5802313" y="6016625"/>
              <a:ext cx="292100" cy="319088"/>
            </a:xfrm>
            <a:custGeom>
              <a:avLst/>
              <a:gdLst>
                <a:gd name="T0" fmla="*/ 158 w 167"/>
                <a:gd name="T1" fmla="*/ 126 h 182"/>
                <a:gd name="T2" fmla="*/ 104 w 167"/>
                <a:gd name="T3" fmla="*/ 110 h 182"/>
                <a:gd name="T4" fmla="*/ 106 w 167"/>
                <a:gd name="T5" fmla="*/ 97 h 182"/>
                <a:gd name="T6" fmla="*/ 113 w 167"/>
                <a:gd name="T7" fmla="*/ 87 h 182"/>
                <a:gd name="T8" fmla="*/ 115 w 167"/>
                <a:gd name="T9" fmla="*/ 75 h 182"/>
                <a:gd name="T10" fmla="*/ 117 w 167"/>
                <a:gd name="T11" fmla="*/ 76 h 182"/>
                <a:gd name="T12" fmla="*/ 121 w 167"/>
                <a:gd name="T13" fmla="*/ 73 h 182"/>
                <a:gd name="T14" fmla="*/ 123 w 167"/>
                <a:gd name="T15" fmla="*/ 54 h 182"/>
                <a:gd name="T16" fmla="*/ 120 w 167"/>
                <a:gd name="T17" fmla="*/ 50 h 182"/>
                <a:gd name="T18" fmla="*/ 118 w 167"/>
                <a:gd name="T19" fmla="*/ 51 h 182"/>
                <a:gd name="T20" fmla="*/ 119 w 167"/>
                <a:gd name="T21" fmla="*/ 40 h 182"/>
                <a:gd name="T22" fmla="*/ 112 w 167"/>
                <a:gd name="T23" fmla="*/ 13 h 182"/>
                <a:gd name="T24" fmla="*/ 55 w 167"/>
                <a:gd name="T25" fmla="*/ 13 h 182"/>
                <a:gd name="T26" fmla="*/ 48 w 167"/>
                <a:gd name="T27" fmla="*/ 40 h 182"/>
                <a:gd name="T28" fmla="*/ 49 w 167"/>
                <a:gd name="T29" fmla="*/ 51 h 182"/>
                <a:gd name="T30" fmla="*/ 47 w 167"/>
                <a:gd name="T31" fmla="*/ 50 h 182"/>
                <a:gd name="T32" fmla="*/ 44 w 167"/>
                <a:gd name="T33" fmla="*/ 54 h 182"/>
                <a:gd name="T34" fmla="*/ 46 w 167"/>
                <a:gd name="T35" fmla="*/ 73 h 182"/>
                <a:gd name="T36" fmla="*/ 50 w 167"/>
                <a:gd name="T37" fmla="*/ 76 h 182"/>
                <a:gd name="T38" fmla="*/ 52 w 167"/>
                <a:gd name="T39" fmla="*/ 75 h 182"/>
                <a:gd name="T40" fmla="*/ 54 w 167"/>
                <a:gd name="T41" fmla="*/ 87 h 182"/>
                <a:gd name="T42" fmla="*/ 61 w 167"/>
                <a:gd name="T43" fmla="*/ 97 h 182"/>
                <a:gd name="T44" fmla="*/ 63 w 167"/>
                <a:gd name="T45" fmla="*/ 110 h 182"/>
                <a:gd name="T46" fmla="*/ 9 w 167"/>
                <a:gd name="T47" fmla="*/ 126 h 182"/>
                <a:gd name="T48" fmla="*/ 0 w 167"/>
                <a:gd name="T49" fmla="*/ 142 h 182"/>
                <a:gd name="T50" fmla="*/ 2 w 167"/>
                <a:gd name="T51" fmla="*/ 161 h 182"/>
                <a:gd name="T52" fmla="*/ 13 w 167"/>
                <a:gd name="T53" fmla="*/ 174 h 182"/>
                <a:gd name="T54" fmla="*/ 154 w 167"/>
                <a:gd name="T55" fmla="*/ 174 h 182"/>
                <a:gd name="T56" fmla="*/ 165 w 167"/>
                <a:gd name="T57" fmla="*/ 161 h 182"/>
                <a:gd name="T58" fmla="*/ 167 w 167"/>
                <a:gd name="T59" fmla="*/ 142 h 182"/>
                <a:gd name="T60" fmla="*/ 158 w 167"/>
                <a:gd name="T61" fmla="*/ 12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7" h="182">
                  <a:moveTo>
                    <a:pt x="158" y="126"/>
                  </a:moveTo>
                  <a:cubicBezTo>
                    <a:pt x="141" y="117"/>
                    <a:pt x="123" y="112"/>
                    <a:pt x="104" y="110"/>
                  </a:cubicBezTo>
                  <a:cubicBezTo>
                    <a:pt x="105" y="106"/>
                    <a:pt x="105" y="101"/>
                    <a:pt x="106" y="97"/>
                  </a:cubicBezTo>
                  <a:cubicBezTo>
                    <a:pt x="110" y="94"/>
                    <a:pt x="113" y="90"/>
                    <a:pt x="113" y="87"/>
                  </a:cubicBezTo>
                  <a:cubicBezTo>
                    <a:pt x="114" y="83"/>
                    <a:pt x="114" y="79"/>
                    <a:pt x="115" y="75"/>
                  </a:cubicBezTo>
                  <a:cubicBezTo>
                    <a:pt x="115" y="76"/>
                    <a:pt x="116" y="76"/>
                    <a:pt x="117" y="76"/>
                  </a:cubicBezTo>
                  <a:cubicBezTo>
                    <a:pt x="119" y="76"/>
                    <a:pt x="121" y="75"/>
                    <a:pt x="121" y="73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0" y="50"/>
                  </a:cubicBezTo>
                  <a:cubicBezTo>
                    <a:pt x="119" y="50"/>
                    <a:pt x="118" y="50"/>
                    <a:pt x="118" y="51"/>
                  </a:cubicBezTo>
                  <a:cubicBezTo>
                    <a:pt x="118" y="47"/>
                    <a:pt x="119" y="43"/>
                    <a:pt x="119" y="40"/>
                  </a:cubicBezTo>
                  <a:cubicBezTo>
                    <a:pt x="119" y="35"/>
                    <a:pt x="122" y="22"/>
                    <a:pt x="112" y="13"/>
                  </a:cubicBezTo>
                  <a:cubicBezTo>
                    <a:pt x="99" y="0"/>
                    <a:pt x="68" y="0"/>
                    <a:pt x="55" y="13"/>
                  </a:cubicBezTo>
                  <a:cubicBezTo>
                    <a:pt x="45" y="22"/>
                    <a:pt x="48" y="35"/>
                    <a:pt x="48" y="40"/>
                  </a:cubicBezTo>
                  <a:cubicBezTo>
                    <a:pt x="48" y="43"/>
                    <a:pt x="49" y="47"/>
                    <a:pt x="49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5" y="50"/>
                    <a:pt x="44" y="52"/>
                    <a:pt x="44" y="5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5"/>
                    <a:pt x="48" y="76"/>
                    <a:pt x="50" y="76"/>
                  </a:cubicBezTo>
                  <a:cubicBezTo>
                    <a:pt x="51" y="76"/>
                    <a:pt x="52" y="76"/>
                    <a:pt x="52" y="75"/>
                  </a:cubicBezTo>
                  <a:cubicBezTo>
                    <a:pt x="53" y="79"/>
                    <a:pt x="53" y="83"/>
                    <a:pt x="54" y="87"/>
                  </a:cubicBezTo>
                  <a:cubicBezTo>
                    <a:pt x="54" y="90"/>
                    <a:pt x="57" y="94"/>
                    <a:pt x="61" y="97"/>
                  </a:cubicBezTo>
                  <a:cubicBezTo>
                    <a:pt x="62" y="101"/>
                    <a:pt x="62" y="106"/>
                    <a:pt x="63" y="110"/>
                  </a:cubicBezTo>
                  <a:cubicBezTo>
                    <a:pt x="44" y="112"/>
                    <a:pt x="26" y="117"/>
                    <a:pt x="9" y="126"/>
                  </a:cubicBezTo>
                  <a:cubicBezTo>
                    <a:pt x="4" y="128"/>
                    <a:pt x="0" y="136"/>
                    <a:pt x="0" y="142"/>
                  </a:cubicBezTo>
                  <a:cubicBezTo>
                    <a:pt x="1" y="148"/>
                    <a:pt x="2" y="155"/>
                    <a:pt x="2" y="161"/>
                  </a:cubicBezTo>
                  <a:cubicBezTo>
                    <a:pt x="3" y="167"/>
                    <a:pt x="8" y="173"/>
                    <a:pt x="13" y="174"/>
                  </a:cubicBezTo>
                  <a:cubicBezTo>
                    <a:pt x="60" y="182"/>
                    <a:pt x="107" y="182"/>
                    <a:pt x="154" y="174"/>
                  </a:cubicBezTo>
                  <a:cubicBezTo>
                    <a:pt x="159" y="173"/>
                    <a:pt x="164" y="167"/>
                    <a:pt x="165" y="161"/>
                  </a:cubicBezTo>
                  <a:cubicBezTo>
                    <a:pt x="165" y="155"/>
                    <a:pt x="166" y="148"/>
                    <a:pt x="167" y="142"/>
                  </a:cubicBezTo>
                  <a:cubicBezTo>
                    <a:pt x="167" y="136"/>
                    <a:pt x="163" y="128"/>
                    <a:pt x="158" y="12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3262313" y="1552575"/>
              <a:ext cx="644525" cy="554038"/>
              <a:chOff x="3262313" y="1552575"/>
              <a:chExt cx="644525" cy="554038"/>
            </a:xfrm>
          </p:grpSpPr>
          <p:sp>
            <p:nvSpPr>
              <p:cNvPr id="328" name="Oval 231"/>
              <p:cNvSpPr>
                <a:spLocks noChangeArrowheads="1"/>
              </p:cNvSpPr>
              <p:nvPr/>
            </p:nvSpPr>
            <p:spPr bwMode="auto">
              <a:xfrm>
                <a:off x="3521075" y="1711325"/>
                <a:ext cx="127000" cy="155575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9" name="Freeform 232"/>
              <p:cNvSpPr/>
              <p:nvPr/>
            </p:nvSpPr>
            <p:spPr bwMode="auto">
              <a:xfrm>
                <a:off x="3605213" y="1885950"/>
                <a:ext cx="112713" cy="157163"/>
              </a:xfrm>
              <a:custGeom>
                <a:avLst/>
                <a:gdLst>
                  <a:gd name="T0" fmla="*/ 62 w 65"/>
                  <a:gd name="T1" fmla="*/ 21 h 90"/>
                  <a:gd name="T2" fmla="*/ 40 w 65"/>
                  <a:gd name="T3" fmla="*/ 1 h 90"/>
                  <a:gd name="T4" fmla="*/ 21 w 65"/>
                  <a:gd name="T5" fmla="*/ 1 h 90"/>
                  <a:gd name="T6" fmla="*/ 34 w 65"/>
                  <a:gd name="T7" fmla="*/ 12 h 90"/>
                  <a:gd name="T8" fmla="*/ 16 w 65"/>
                  <a:gd name="T9" fmla="*/ 22 h 90"/>
                  <a:gd name="T10" fmla="*/ 24 w 65"/>
                  <a:gd name="T11" fmla="*/ 36 h 90"/>
                  <a:gd name="T12" fmla="*/ 0 w 65"/>
                  <a:gd name="T13" fmla="*/ 89 h 90"/>
                  <a:gd name="T14" fmla="*/ 0 w 65"/>
                  <a:gd name="T15" fmla="*/ 90 h 90"/>
                  <a:gd name="T16" fmla="*/ 65 w 65"/>
                  <a:gd name="T17" fmla="*/ 63 h 90"/>
                  <a:gd name="T18" fmla="*/ 62 w 65"/>
                  <a:gd name="T19" fmla="*/ 2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90">
                    <a:moveTo>
                      <a:pt x="62" y="21"/>
                    </a:moveTo>
                    <a:cubicBezTo>
                      <a:pt x="61" y="9"/>
                      <a:pt x="51" y="0"/>
                      <a:pt x="40" y="1"/>
                    </a:cubicBezTo>
                    <a:cubicBezTo>
                      <a:pt x="40" y="1"/>
                      <a:pt x="32" y="1"/>
                      <a:pt x="21" y="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5" y="87"/>
                      <a:pt x="47" y="78"/>
                      <a:pt x="65" y="63"/>
                    </a:cubicBezTo>
                    <a:lnTo>
                      <a:pt x="62" y="21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0" name="Freeform 233"/>
              <p:cNvSpPr/>
              <p:nvPr/>
            </p:nvSpPr>
            <p:spPr bwMode="auto">
              <a:xfrm>
                <a:off x="3452813" y="1885950"/>
                <a:ext cx="109538" cy="157163"/>
              </a:xfrm>
              <a:custGeom>
                <a:avLst/>
                <a:gdLst>
                  <a:gd name="T0" fmla="*/ 39 w 63"/>
                  <a:gd name="T1" fmla="*/ 36 h 90"/>
                  <a:gd name="T2" fmla="*/ 48 w 63"/>
                  <a:gd name="T3" fmla="*/ 22 h 90"/>
                  <a:gd name="T4" fmla="*/ 29 w 63"/>
                  <a:gd name="T5" fmla="*/ 12 h 90"/>
                  <a:gd name="T6" fmla="*/ 43 w 63"/>
                  <a:gd name="T7" fmla="*/ 1 h 90"/>
                  <a:gd name="T8" fmla="*/ 25 w 63"/>
                  <a:gd name="T9" fmla="*/ 1 h 90"/>
                  <a:gd name="T10" fmla="*/ 25 w 63"/>
                  <a:gd name="T11" fmla="*/ 1 h 90"/>
                  <a:gd name="T12" fmla="*/ 3 w 63"/>
                  <a:gd name="T13" fmla="*/ 21 h 90"/>
                  <a:gd name="T14" fmla="*/ 0 w 63"/>
                  <a:gd name="T15" fmla="*/ 64 h 90"/>
                  <a:gd name="T16" fmla="*/ 63 w 63"/>
                  <a:gd name="T17" fmla="*/ 90 h 90"/>
                  <a:gd name="T18" fmla="*/ 63 w 63"/>
                  <a:gd name="T19" fmla="*/ 89 h 90"/>
                  <a:gd name="T20" fmla="*/ 39 w 63"/>
                  <a:gd name="T21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90">
                    <a:moveTo>
                      <a:pt x="39" y="36"/>
                    </a:moveTo>
                    <a:cubicBezTo>
                      <a:pt x="48" y="22"/>
                      <a:pt x="48" y="22"/>
                      <a:pt x="48" y="2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2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4" y="0"/>
                      <a:pt x="4" y="9"/>
                      <a:pt x="3" y="21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8" y="78"/>
                      <a:pt x="39" y="87"/>
                      <a:pt x="63" y="90"/>
                    </a:cubicBezTo>
                    <a:cubicBezTo>
                      <a:pt x="63" y="89"/>
                      <a:pt x="63" y="89"/>
                      <a:pt x="63" y="89"/>
                    </a:cubicBezTo>
                    <a:lnTo>
                      <a:pt x="39" y="36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1" name="Freeform 234"/>
              <p:cNvSpPr/>
              <p:nvPr/>
            </p:nvSpPr>
            <p:spPr bwMode="auto">
              <a:xfrm>
                <a:off x="3562350" y="1885950"/>
                <a:ext cx="42863" cy="33338"/>
              </a:xfrm>
              <a:custGeom>
                <a:avLst/>
                <a:gdLst>
                  <a:gd name="T0" fmla="*/ 23 w 27"/>
                  <a:gd name="T1" fmla="*/ 21 h 21"/>
                  <a:gd name="T2" fmla="*/ 23 w 27"/>
                  <a:gd name="T3" fmla="*/ 21 h 21"/>
                  <a:gd name="T4" fmla="*/ 27 w 27"/>
                  <a:gd name="T5" fmla="*/ 19 h 21"/>
                  <a:gd name="T6" fmla="*/ 22 w 27"/>
                  <a:gd name="T7" fmla="*/ 0 h 21"/>
                  <a:gd name="T8" fmla="*/ 6 w 27"/>
                  <a:gd name="T9" fmla="*/ 0 h 21"/>
                  <a:gd name="T10" fmla="*/ 0 w 27"/>
                  <a:gd name="T11" fmla="*/ 19 h 21"/>
                  <a:gd name="T12" fmla="*/ 5 w 27"/>
                  <a:gd name="T13" fmla="*/ 21 h 21"/>
                  <a:gd name="T14" fmla="*/ 5 w 27"/>
                  <a:gd name="T15" fmla="*/ 21 h 21"/>
                  <a:gd name="T16" fmla="*/ 23 w 2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3" y="21"/>
                    </a:moveTo>
                    <a:lnTo>
                      <a:pt x="23" y="21"/>
                    </a:lnTo>
                    <a:lnTo>
                      <a:pt x="27" y="19"/>
                    </a:lnTo>
                    <a:lnTo>
                      <a:pt x="22" y="0"/>
                    </a:lnTo>
                    <a:lnTo>
                      <a:pt x="6" y="0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23" y="21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2" name="Freeform 235"/>
              <p:cNvSpPr/>
              <p:nvPr/>
            </p:nvSpPr>
            <p:spPr bwMode="auto">
              <a:xfrm>
                <a:off x="3562350" y="1919288"/>
                <a:ext cx="42863" cy="123825"/>
              </a:xfrm>
              <a:custGeom>
                <a:avLst/>
                <a:gdLst>
                  <a:gd name="T0" fmla="*/ 21 w 24"/>
                  <a:gd name="T1" fmla="*/ 0 h 71"/>
                  <a:gd name="T2" fmla="*/ 21 w 24"/>
                  <a:gd name="T3" fmla="*/ 0 h 71"/>
                  <a:gd name="T4" fmla="*/ 4 w 24"/>
                  <a:gd name="T5" fmla="*/ 0 h 71"/>
                  <a:gd name="T6" fmla="*/ 4 w 24"/>
                  <a:gd name="T7" fmla="*/ 0 h 71"/>
                  <a:gd name="T8" fmla="*/ 0 w 24"/>
                  <a:gd name="T9" fmla="*/ 70 h 71"/>
                  <a:gd name="T10" fmla="*/ 0 w 24"/>
                  <a:gd name="T11" fmla="*/ 71 h 71"/>
                  <a:gd name="T12" fmla="*/ 12 w 24"/>
                  <a:gd name="T13" fmla="*/ 71 h 71"/>
                  <a:gd name="T14" fmla="*/ 24 w 24"/>
                  <a:gd name="T15" fmla="*/ 71 h 71"/>
                  <a:gd name="T16" fmla="*/ 24 w 24"/>
                  <a:gd name="T17" fmla="*/ 70 h 71"/>
                  <a:gd name="T18" fmla="*/ 21 w 24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71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4" y="71"/>
                      <a:pt x="8" y="71"/>
                      <a:pt x="12" y="71"/>
                    </a:cubicBezTo>
                    <a:cubicBezTo>
                      <a:pt x="16" y="71"/>
                      <a:pt x="20" y="71"/>
                      <a:pt x="24" y="71"/>
                    </a:cubicBezTo>
                    <a:cubicBezTo>
                      <a:pt x="24" y="70"/>
                      <a:pt x="24" y="70"/>
                      <a:pt x="24" y="7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3" name="Freeform 236"/>
              <p:cNvSpPr/>
              <p:nvPr/>
            </p:nvSpPr>
            <p:spPr bwMode="auto">
              <a:xfrm>
                <a:off x="3306763" y="1830388"/>
                <a:ext cx="541338" cy="276225"/>
              </a:xfrm>
              <a:custGeom>
                <a:avLst/>
                <a:gdLst>
                  <a:gd name="T0" fmla="*/ 158 w 309"/>
                  <a:gd name="T1" fmla="*/ 158 h 158"/>
                  <a:gd name="T2" fmla="*/ 0 w 309"/>
                  <a:gd name="T3" fmla="*/ 0 h 158"/>
                  <a:gd name="T4" fmla="*/ 39 w 309"/>
                  <a:gd name="T5" fmla="*/ 0 h 158"/>
                  <a:gd name="T6" fmla="*/ 158 w 309"/>
                  <a:gd name="T7" fmla="*/ 119 h 158"/>
                  <a:gd name="T8" fmla="*/ 271 w 309"/>
                  <a:gd name="T9" fmla="*/ 38 h 158"/>
                  <a:gd name="T10" fmla="*/ 309 w 309"/>
                  <a:gd name="T11" fmla="*/ 50 h 158"/>
                  <a:gd name="T12" fmla="*/ 158 w 309"/>
                  <a:gd name="T1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58">
                    <a:moveTo>
                      <a:pt x="158" y="158"/>
                    </a:moveTo>
                    <a:cubicBezTo>
                      <a:pt x="71" y="158"/>
                      <a:pt x="0" y="87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66"/>
                      <a:pt x="93" y="119"/>
                      <a:pt x="158" y="119"/>
                    </a:cubicBezTo>
                    <a:cubicBezTo>
                      <a:pt x="210" y="119"/>
                      <a:pt x="255" y="86"/>
                      <a:pt x="271" y="38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287" y="115"/>
                      <a:pt x="227" y="158"/>
                      <a:pt x="158" y="158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4" name="Freeform 237"/>
              <p:cNvSpPr/>
              <p:nvPr/>
            </p:nvSpPr>
            <p:spPr bwMode="auto">
              <a:xfrm>
                <a:off x="3262313" y="1765300"/>
                <a:ext cx="158750" cy="77788"/>
              </a:xfrm>
              <a:custGeom>
                <a:avLst/>
                <a:gdLst>
                  <a:gd name="T0" fmla="*/ 100 w 100"/>
                  <a:gd name="T1" fmla="*/ 49 h 49"/>
                  <a:gd name="T2" fmla="*/ 50 w 100"/>
                  <a:gd name="T3" fmla="*/ 0 h 49"/>
                  <a:gd name="T4" fmla="*/ 0 w 100"/>
                  <a:gd name="T5" fmla="*/ 49 h 49"/>
                  <a:gd name="T6" fmla="*/ 100 w 100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49">
                    <a:moveTo>
                      <a:pt x="100" y="49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100" y="49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5" name="Freeform 238"/>
              <p:cNvSpPr/>
              <p:nvPr/>
            </p:nvSpPr>
            <p:spPr bwMode="auto">
              <a:xfrm>
                <a:off x="3321050" y="1552575"/>
                <a:ext cx="539750" cy="277813"/>
              </a:xfrm>
              <a:custGeom>
                <a:avLst/>
                <a:gdLst>
                  <a:gd name="T0" fmla="*/ 309 w 309"/>
                  <a:gd name="T1" fmla="*/ 158 h 158"/>
                  <a:gd name="T2" fmla="*/ 270 w 309"/>
                  <a:gd name="T3" fmla="*/ 158 h 158"/>
                  <a:gd name="T4" fmla="*/ 151 w 309"/>
                  <a:gd name="T5" fmla="*/ 39 h 158"/>
                  <a:gd name="T6" fmla="*/ 38 w 309"/>
                  <a:gd name="T7" fmla="*/ 120 h 158"/>
                  <a:gd name="T8" fmla="*/ 0 w 309"/>
                  <a:gd name="T9" fmla="*/ 108 h 158"/>
                  <a:gd name="T10" fmla="*/ 151 w 309"/>
                  <a:gd name="T11" fmla="*/ 0 h 158"/>
                  <a:gd name="T12" fmla="*/ 309 w 309"/>
                  <a:gd name="T1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58">
                    <a:moveTo>
                      <a:pt x="309" y="158"/>
                    </a:moveTo>
                    <a:cubicBezTo>
                      <a:pt x="270" y="158"/>
                      <a:pt x="270" y="158"/>
                      <a:pt x="270" y="158"/>
                    </a:cubicBezTo>
                    <a:cubicBezTo>
                      <a:pt x="270" y="92"/>
                      <a:pt x="216" y="39"/>
                      <a:pt x="151" y="39"/>
                    </a:cubicBezTo>
                    <a:cubicBezTo>
                      <a:pt x="99" y="39"/>
                      <a:pt x="54" y="72"/>
                      <a:pt x="38" y="12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22" y="43"/>
                      <a:pt x="82" y="0"/>
                      <a:pt x="151" y="0"/>
                    </a:cubicBezTo>
                    <a:cubicBezTo>
                      <a:pt x="238" y="0"/>
                      <a:pt x="309" y="71"/>
                      <a:pt x="309" y="158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6" name="Freeform 239"/>
              <p:cNvSpPr/>
              <p:nvPr/>
            </p:nvSpPr>
            <p:spPr bwMode="auto">
              <a:xfrm>
                <a:off x="3749675" y="1816100"/>
                <a:ext cx="157163" cy="77788"/>
              </a:xfrm>
              <a:custGeom>
                <a:avLst/>
                <a:gdLst>
                  <a:gd name="T0" fmla="*/ 0 w 99"/>
                  <a:gd name="T1" fmla="*/ 0 h 49"/>
                  <a:gd name="T2" fmla="*/ 50 w 99"/>
                  <a:gd name="T3" fmla="*/ 49 h 49"/>
                  <a:gd name="T4" fmla="*/ 99 w 99"/>
                  <a:gd name="T5" fmla="*/ 0 h 49"/>
                  <a:gd name="T6" fmla="*/ 0 w 99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49">
                    <a:moveTo>
                      <a:pt x="0" y="0"/>
                    </a:moveTo>
                    <a:lnTo>
                      <a:pt x="50" y="49"/>
                    </a:lnTo>
                    <a:lnTo>
                      <a:pt x="9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77" name="Freeform 240"/>
            <p:cNvSpPr>
              <a:spLocks noEditPoints="1"/>
            </p:cNvSpPr>
            <p:nvPr/>
          </p:nvSpPr>
          <p:spPr bwMode="auto">
            <a:xfrm>
              <a:off x="3302000" y="3041650"/>
              <a:ext cx="512763" cy="452438"/>
            </a:xfrm>
            <a:custGeom>
              <a:avLst/>
              <a:gdLst>
                <a:gd name="T0" fmla="*/ 283 w 293"/>
                <a:gd name="T1" fmla="*/ 0 h 259"/>
                <a:gd name="T2" fmla="*/ 10 w 293"/>
                <a:gd name="T3" fmla="*/ 0 h 259"/>
                <a:gd name="T4" fmla="*/ 0 w 293"/>
                <a:gd name="T5" fmla="*/ 9 h 259"/>
                <a:gd name="T6" fmla="*/ 0 w 293"/>
                <a:gd name="T7" fmla="*/ 250 h 259"/>
                <a:gd name="T8" fmla="*/ 10 w 293"/>
                <a:gd name="T9" fmla="*/ 259 h 259"/>
                <a:gd name="T10" fmla="*/ 283 w 293"/>
                <a:gd name="T11" fmla="*/ 259 h 259"/>
                <a:gd name="T12" fmla="*/ 293 w 293"/>
                <a:gd name="T13" fmla="*/ 250 h 259"/>
                <a:gd name="T14" fmla="*/ 293 w 293"/>
                <a:gd name="T15" fmla="*/ 9 h 259"/>
                <a:gd name="T16" fmla="*/ 283 w 293"/>
                <a:gd name="T17" fmla="*/ 0 h 259"/>
                <a:gd name="T18" fmla="*/ 225 w 293"/>
                <a:gd name="T19" fmla="*/ 20 h 259"/>
                <a:gd name="T20" fmla="*/ 238 w 293"/>
                <a:gd name="T21" fmla="*/ 32 h 259"/>
                <a:gd name="T22" fmla="*/ 225 w 293"/>
                <a:gd name="T23" fmla="*/ 44 h 259"/>
                <a:gd name="T24" fmla="*/ 213 w 293"/>
                <a:gd name="T25" fmla="*/ 32 h 259"/>
                <a:gd name="T26" fmla="*/ 225 w 293"/>
                <a:gd name="T27" fmla="*/ 20 h 259"/>
                <a:gd name="T28" fmla="*/ 189 w 293"/>
                <a:gd name="T29" fmla="*/ 20 h 259"/>
                <a:gd name="T30" fmla="*/ 201 w 293"/>
                <a:gd name="T31" fmla="*/ 32 h 259"/>
                <a:gd name="T32" fmla="*/ 189 w 293"/>
                <a:gd name="T33" fmla="*/ 44 h 259"/>
                <a:gd name="T34" fmla="*/ 177 w 293"/>
                <a:gd name="T35" fmla="*/ 32 h 259"/>
                <a:gd name="T36" fmla="*/ 189 w 293"/>
                <a:gd name="T37" fmla="*/ 20 h 259"/>
                <a:gd name="T38" fmla="*/ 274 w 293"/>
                <a:gd name="T39" fmla="*/ 241 h 259"/>
                <a:gd name="T40" fmla="*/ 19 w 293"/>
                <a:gd name="T41" fmla="*/ 241 h 259"/>
                <a:gd name="T42" fmla="*/ 19 w 293"/>
                <a:gd name="T43" fmla="*/ 65 h 259"/>
                <a:gd name="T44" fmla="*/ 274 w 293"/>
                <a:gd name="T45" fmla="*/ 65 h 259"/>
                <a:gd name="T46" fmla="*/ 274 w 293"/>
                <a:gd name="T47" fmla="*/ 241 h 259"/>
                <a:gd name="T48" fmla="*/ 262 w 293"/>
                <a:gd name="T49" fmla="*/ 44 h 259"/>
                <a:gd name="T50" fmla="*/ 249 w 293"/>
                <a:gd name="T51" fmla="*/ 32 h 259"/>
                <a:gd name="T52" fmla="*/ 262 w 293"/>
                <a:gd name="T53" fmla="*/ 20 h 259"/>
                <a:gd name="T54" fmla="*/ 274 w 293"/>
                <a:gd name="T55" fmla="*/ 32 h 259"/>
                <a:gd name="T56" fmla="*/ 262 w 293"/>
                <a:gd name="T57" fmla="*/ 4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59">
                  <a:moveTo>
                    <a:pt x="28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5"/>
                    <a:pt x="4" y="259"/>
                    <a:pt x="10" y="259"/>
                  </a:cubicBezTo>
                  <a:cubicBezTo>
                    <a:pt x="283" y="259"/>
                    <a:pt x="283" y="259"/>
                    <a:pt x="283" y="259"/>
                  </a:cubicBezTo>
                  <a:cubicBezTo>
                    <a:pt x="288" y="259"/>
                    <a:pt x="293" y="255"/>
                    <a:pt x="293" y="250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4"/>
                    <a:pt x="288" y="0"/>
                    <a:pt x="283" y="0"/>
                  </a:cubicBezTo>
                  <a:close/>
                  <a:moveTo>
                    <a:pt x="225" y="20"/>
                  </a:moveTo>
                  <a:cubicBezTo>
                    <a:pt x="232" y="20"/>
                    <a:pt x="238" y="25"/>
                    <a:pt x="238" y="32"/>
                  </a:cubicBezTo>
                  <a:cubicBezTo>
                    <a:pt x="238" y="39"/>
                    <a:pt x="232" y="44"/>
                    <a:pt x="225" y="44"/>
                  </a:cubicBezTo>
                  <a:cubicBezTo>
                    <a:pt x="218" y="44"/>
                    <a:pt x="213" y="39"/>
                    <a:pt x="213" y="32"/>
                  </a:cubicBezTo>
                  <a:cubicBezTo>
                    <a:pt x="213" y="25"/>
                    <a:pt x="218" y="20"/>
                    <a:pt x="225" y="20"/>
                  </a:cubicBezTo>
                  <a:close/>
                  <a:moveTo>
                    <a:pt x="189" y="20"/>
                  </a:moveTo>
                  <a:cubicBezTo>
                    <a:pt x="196" y="20"/>
                    <a:pt x="201" y="25"/>
                    <a:pt x="201" y="32"/>
                  </a:cubicBezTo>
                  <a:cubicBezTo>
                    <a:pt x="201" y="39"/>
                    <a:pt x="196" y="44"/>
                    <a:pt x="189" y="44"/>
                  </a:cubicBezTo>
                  <a:cubicBezTo>
                    <a:pt x="182" y="44"/>
                    <a:pt x="177" y="39"/>
                    <a:pt x="177" y="32"/>
                  </a:cubicBezTo>
                  <a:cubicBezTo>
                    <a:pt x="177" y="25"/>
                    <a:pt x="182" y="20"/>
                    <a:pt x="189" y="20"/>
                  </a:cubicBezTo>
                  <a:close/>
                  <a:moveTo>
                    <a:pt x="274" y="241"/>
                  </a:moveTo>
                  <a:cubicBezTo>
                    <a:pt x="19" y="241"/>
                    <a:pt x="19" y="241"/>
                    <a:pt x="19" y="241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1"/>
                  </a:lnTo>
                  <a:close/>
                  <a:moveTo>
                    <a:pt x="262" y="44"/>
                  </a:moveTo>
                  <a:cubicBezTo>
                    <a:pt x="255" y="44"/>
                    <a:pt x="249" y="39"/>
                    <a:pt x="249" y="32"/>
                  </a:cubicBezTo>
                  <a:cubicBezTo>
                    <a:pt x="249" y="25"/>
                    <a:pt x="255" y="20"/>
                    <a:pt x="262" y="20"/>
                  </a:cubicBezTo>
                  <a:cubicBezTo>
                    <a:pt x="269" y="20"/>
                    <a:pt x="274" y="25"/>
                    <a:pt x="274" y="32"/>
                  </a:cubicBezTo>
                  <a:cubicBezTo>
                    <a:pt x="274" y="39"/>
                    <a:pt x="269" y="44"/>
                    <a:pt x="262" y="4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Freeform 241"/>
            <p:cNvSpPr/>
            <p:nvPr/>
          </p:nvSpPr>
          <p:spPr bwMode="auto">
            <a:xfrm>
              <a:off x="3649663" y="3348038"/>
              <a:ext cx="47625" cy="49213"/>
            </a:xfrm>
            <a:custGeom>
              <a:avLst/>
              <a:gdLst>
                <a:gd name="T0" fmla="*/ 9 w 30"/>
                <a:gd name="T1" fmla="*/ 0 h 31"/>
                <a:gd name="T2" fmla="*/ 8 w 30"/>
                <a:gd name="T3" fmla="*/ 2 h 31"/>
                <a:gd name="T4" fmla="*/ 0 w 30"/>
                <a:gd name="T5" fmla="*/ 31 h 31"/>
                <a:gd name="T6" fmla="*/ 28 w 30"/>
                <a:gd name="T7" fmla="*/ 22 h 31"/>
                <a:gd name="T8" fmla="*/ 30 w 30"/>
                <a:gd name="T9" fmla="*/ 22 h 31"/>
                <a:gd name="T10" fmla="*/ 9 w 3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9" y="0"/>
                  </a:moveTo>
                  <a:lnTo>
                    <a:pt x="8" y="2"/>
                  </a:lnTo>
                  <a:lnTo>
                    <a:pt x="0" y="31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242"/>
            <p:cNvSpPr/>
            <p:nvPr/>
          </p:nvSpPr>
          <p:spPr bwMode="auto">
            <a:xfrm>
              <a:off x="3840163" y="3114675"/>
              <a:ext cx="92075" cy="90488"/>
            </a:xfrm>
            <a:custGeom>
              <a:avLst/>
              <a:gdLst>
                <a:gd name="T0" fmla="*/ 39 w 52"/>
                <a:gd name="T1" fmla="*/ 51 h 51"/>
                <a:gd name="T2" fmla="*/ 49 w 52"/>
                <a:gd name="T3" fmla="*/ 42 h 51"/>
                <a:gd name="T4" fmla="*/ 49 w 52"/>
                <a:gd name="T5" fmla="*/ 29 h 51"/>
                <a:gd name="T6" fmla="*/ 23 w 52"/>
                <a:gd name="T7" fmla="*/ 3 h 51"/>
                <a:gd name="T8" fmla="*/ 10 w 52"/>
                <a:gd name="T9" fmla="*/ 3 h 51"/>
                <a:gd name="T10" fmla="*/ 0 w 52"/>
                <a:gd name="T11" fmla="*/ 13 h 51"/>
                <a:gd name="T12" fmla="*/ 39 w 52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1">
                  <a:moveTo>
                    <a:pt x="39" y="51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52" y="38"/>
                    <a:pt x="52" y="33"/>
                    <a:pt x="49" y="2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9" y="0"/>
                    <a:pt x="14" y="0"/>
                    <a:pt x="10" y="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39" y="51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Freeform 243"/>
            <p:cNvSpPr/>
            <p:nvPr/>
          </p:nvSpPr>
          <p:spPr bwMode="auto">
            <a:xfrm>
              <a:off x="3686175" y="3144838"/>
              <a:ext cx="214313" cy="215900"/>
            </a:xfrm>
            <a:custGeom>
              <a:avLst/>
              <a:gdLst>
                <a:gd name="T0" fmla="*/ 84 w 122"/>
                <a:gd name="T1" fmla="*/ 0 h 123"/>
                <a:gd name="T2" fmla="*/ 83 w 122"/>
                <a:gd name="T3" fmla="*/ 1 h 123"/>
                <a:gd name="T4" fmla="*/ 4 w 122"/>
                <a:gd name="T5" fmla="*/ 81 h 123"/>
                <a:gd name="T6" fmla="*/ 4 w 122"/>
                <a:gd name="T7" fmla="*/ 94 h 123"/>
                <a:gd name="T8" fmla="*/ 5 w 122"/>
                <a:gd name="T9" fmla="*/ 95 h 123"/>
                <a:gd name="T10" fmla="*/ 14 w 122"/>
                <a:gd name="T11" fmla="*/ 97 h 123"/>
                <a:gd name="T12" fmla="*/ 16 w 122"/>
                <a:gd name="T13" fmla="*/ 106 h 123"/>
                <a:gd name="T14" fmla="*/ 17 w 122"/>
                <a:gd name="T15" fmla="*/ 107 h 123"/>
                <a:gd name="T16" fmla="*/ 26 w 122"/>
                <a:gd name="T17" fmla="*/ 109 h 123"/>
                <a:gd name="T18" fmla="*/ 28 w 122"/>
                <a:gd name="T19" fmla="*/ 118 h 123"/>
                <a:gd name="T20" fmla="*/ 29 w 122"/>
                <a:gd name="T21" fmla="*/ 119 h 123"/>
                <a:gd name="T22" fmla="*/ 42 w 122"/>
                <a:gd name="T23" fmla="*/ 119 h 123"/>
                <a:gd name="T24" fmla="*/ 122 w 122"/>
                <a:gd name="T25" fmla="*/ 40 h 123"/>
                <a:gd name="T26" fmla="*/ 122 w 122"/>
                <a:gd name="T27" fmla="*/ 39 h 123"/>
                <a:gd name="T28" fmla="*/ 84 w 122"/>
                <a:gd name="T2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84" y="1"/>
                    <a:pt x="84" y="1"/>
                    <a:pt x="83" y="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0" y="84"/>
                    <a:pt x="0" y="90"/>
                    <a:pt x="4" y="94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7" y="97"/>
                    <a:pt x="11" y="98"/>
                    <a:pt x="14" y="97"/>
                  </a:cubicBezTo>
                  <a:cubicBezTo>
                    <a:pt x="13" y="100"/>
                    <a:pt x="13" y="103"/>
                    <a:pt x="16" y="106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9"/>
                    <a:pt x="23" y="110"/>
                    <a:pt x="26" y="109"/>
                  </a:cubicBezTo>
                  <a:cubicBezTo>
                    <a:pt x="25" y="112"/>
                    <a:pt x="26" y="116"/>
                    <a:pt x="28" y="118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33" y="123"/>
                    <a:pt x="39" y="123"/>
                    <a:pt x="42" y="119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9"/>
                    <a:pt x="122" y="39"/>
                    <a:pt x="122" y="39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Rectangle 244"/>
            <p:cNvSpPr>
              <a:spLocks noChangeArrowheads="1"/>
            </p:cNvSpPr>
            <p:nvPr/>
          </p:nvSpPr>
          <p:spPr bwMode="auto">
            <a:xfrm>
              <a:off x="3370263" y="3216275"/>
              <a:ext cx="166688" cy="17463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Rectangle 245"/>
            <p:cNvSpPr>
              <a:spLocks noChangeArrowheads="1"/>
            </p:cNvSpPr>
            <p:nvPr/>
          </p:nvSpPr>
          <p:spPr bwMode="auto">
            <a:xfrm>
              <a:off x="3370263" y="3270250"/>
              <a:ext cx="261938" cy="15875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Rectangle 246"/>
            <p:cNvSpPr>
              <a:spLocks noChangeArrowheads="1"/>
            </p:cNvSpPr>
            <p:nvPr/>
          </p:nvSpPr>
          <p:spPr bwMode="auto">
            <a:xfrm>
              <a:off x="3370263" y="3325813"/>
              <a:ext cx="261938" cy="14288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Rectangle 247"/>
            <p:cNvSpPr>
              <a:spLocks noChangeArrowheads="1"/>
            </p:cNvSpPr>
            <p:nvPr/>
          </p:nvSpPr>
          <p:spPr bwMode="auto">
            <a:xfrm>
              <a:off x="3370263" y="3379788"/>
              <a:ext cx="261938" cy="15875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Freeform 248"/>
            <p:cNvSpPr/>
            <p:nvPr/>
          </p:nvSpPr>
          <p:spPr bwMode="auto">
            <a:xfrm>
              <a:off x="2373313" y="1895475"/>
              <a:ext cx="87313" cy="85725"/>
            </a:xfrm>
            <a:custGeom>
              <a:avLst/>
              <a:gdLst>
                <a:gd name="T0" fmla="*/ 13 w 50"/>
                <a:gd name="T1" fmla="*/ 13 h 49"/>
                <a:gd name="T2" fmla="*/ 8 w 50"/>
                <a:gd name="T3" fmla="*/ 42 h 49"/>
                <a:gd name="T4" fmla="*/ 37 w 50"/>
                <a:gd name="T5" fmla="*/ 37 h 49"/>
                <a:gd name="T6" fmla="*/ 42 w 50"/>
                <a:gd name="T7" fmla="*/ 8 h 49"/>
                <a:gd name="T8" fmla="*/ 13 w 50"/>
                <a:gd name="T9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13" y="13"/>
                  </a:moveTo>
                  <a:cubicBezTo>
                    <a:pt x="3" y="22"/>
                    <a:pt x="0" y="34"/>
                    <a:pt x="8" y="42"/>
                  </a:cubicBezTo>
                  <a:cubicBezTo>
                    <a:pt x="16" y="49"/>
                    <a:pt x="27" y="46"/>
                    <a:pt x="37" y="37"/>
                  </a:cubicBezTo>
                  <a:cubicBezTo>
                    <a:pt x="46" y="28"/>
                    <a:pt x="50" y="16"/>
                    <a:pt x="42" y="8"/>
                  </a:cubicBezTo>
                  <a:cubicBezTo>
                    <a:pt x="34" y="0"/>
                    <a:pt x="22" y="3"/>
                    <a:pt x="13" y="1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Freeform 249"/>
            <p:cNvSpPr>
              <a:spLocks noEditPoints="1"/>
            </p:cNvSpPr>
            <p:nvPr/>
          </p:nvSpPr>
          <p:spPr bwMode="auto">
            <a:xfrm>
              <a:off x="2046288" y="1562100"/>
              <a:ext cx="565150" cy="563563"/>
            </a:xfrm>
            <a:custGeom>
              <a:avLst/>
              <a:gdLst>
                <a:gd name="T0" fmla="*/ 320 w 323"/>
                <a:gd name="T1" fmla="*/ 199 h 322"/>
                <a:gd name="T2" fmla="*/ 124 w 323"/>
                <a:gd name="T3" fmla="*/ 3 h 322"/>
                <a:gd name="T4" fmla="*/ 114 w 323"/>
                <a:gd name="T5" fmla="*/ 1 h 322"/>
                <a:gd name="T6" fmla="*/ 31 w 323"/>
                <a:gd name="T7" fmla="*/ 23 h 322"/>
                <a:gd name="T8" fmla="*/ 24 w 323"/>
                <a:gd name="T9" fmla="*/ 30 h 322"/>
                <a:gd name="T10" fmla="*/ 1 w 323"/>
                <a:gd name="T11" fmla="*/ 113 h 322"/>
                <a:gd name="T12" fmla="*/ 4 w 323"/>
                <a:gd name="T13" fmla="*/ 123 h 322"/>
                <a:gd name="T14" fmla="*/ 200 w 323"/>
                <a:gd name="T15" fmla="*/ 319 h 322"/>
                <a:gd name="T16" fmla="*/ 207 w 323"/>
                <a:gd name="T17" fmla="*/ 322 h 322"/>
                <a:gd name="T18" fmla="*/ 215 w 323"/>
                <a:gd name="T19" fmla="*/ 319 h 322"/>
                <a:gd name="T20" fmla="*/ 320 w 323"/>
                <a:gd name="T21" fmla="*/ 214 h 322"/>
                <a:gd name="T22" fmla="*/ 323 w 323"/>
                <a:gd name="T23" fmla="*/ 207 h 322"/>
                <a:gd name="T24" fmla="*/ 320 w 323"/>
                <a:gd name="T25" fmla="*/ 199 h 322"/>
                <a:gd name="T26" fmla="*/ 62 w 323"/>
                <a:gd name="T27" fmla="*/ 86 h 322"/>
                <a:gd name="T28" fmla="*/ 62 w 323"/>
                <a:gd name="T29" fmla="*/ 61 h 322"/>
                <a:gd name="T30" fmla="*/ 87 w 323"/>
                <a:gd name="T31" fmla="*/ 61 h 322"/>
                <a:gd name="T32" fmla="*/ 87 w 323"/>
                <a:gd name="T33" fmla="*/ 86 h 322"/>
                <a:gd name="T34" fmla="*/ 62 w 323"/>
                <a:gd name="T35" fmla="*/ 86 h 322"/>
                <a:gd name="T36" fmla="*/ 97 w 323"/>
                <a:gd name="T37" fmla="*/ 152 h 322"/>
                <a:gd name="T38" fmla="*/ 86 w 323"/>
                <a:gd name="T39" fmla="*/ 135 h 322"/>
                <a:gd name="T40" fmla="*/ 97 w 323"/>
                <a:gd name="T41" fmla="*/ 128 h 322"/>
                <a:gd name="T42" fmla="*/ 107 w 323"/>
                <a:gd name="T43" fmla="*/ 144 h 322"/>
                <a:gd name="T44" fmla="*/ 120 w 323"/>
                <a:gd name="T45" fmla="*/ 146 h 322"/>
                <a:gd name="T46" fmla="*/ 119 w 323"/>
                <a:gd name="T47" fmla="*/ 131 h 322"/>
                <a:gd name="T48" fmla="*/ 120 w 323"/>
                <a:gd name="T49" fmla="*/ 102 h 322"/>
                <a:gd name="T50" fmla="*/ 154 w 323"/>
                <a:gd name="T51" fmla="*/ 106 h 322"/>
                <a:gd name="T52" fmla="*/ 164 w 323"/>
                <a:gd name="T53" fmla="*/ 121 h 322"/>
                <a:gd name="T54" fmla="*/ 152 w 323"/>
                <a:gd name="T55" fmla="*/ 128 h 322"/>
                <a:gd name="T56" fmla="*/ 144 w 323"/>
                <a:gd name="T57" fmla="*/ 115 h 322"/>
                <a:gd name="T58" fmla="*/ 132 w 323"/>
                <a:gd name="T59" fmla="*/ 113 h 322"/>
                <a:gd name="T60" fmla="*/ 134 w 323"/>
                <a:gd name="T61" fmla="*/ 129 h 322"/>
                <a:gd name="T62" fmla="*/ 132 w 323"/>
                <a:gd name="T63" fmla="*/ 157 h 322"/>
                <a:gd name="T64" fmla="*/ 97 w 323"/>
                <a:gd name="T65" fmla="*/ 152 h 322"/>
                <a:gd name="T66" fmla="*/ 157 w 323"/>
                <a:gd name="T67" fmla="*/ 211 h 322"/>
                <a:gd name="T68" fmla="*/ 125 w 323"/>
                <a:gd name="T69" fmla="*/ 179 h 322"/>
                <a:gd name="T70" fmla="*/ 176 w 323"/>
                <a:gd name="T71" fmla="*/ 129 h 322"/>
                <a:gd name="T72" fmla="*/ 206 w 323"/>
                <a:gd name="T73" fmla="*/ 160 h 322"/>
                <a:gd name="T74" fmla="*/ 197 w 323"/>
                <a:gd name="T75" fmla="*/ 169 h 322"/>
                <a:gd name="T76" fmla="*/ 178 w 323"/>
                <a:gd name="T77" fmla="*/ 150 h 322"/>
                <a:gd name="T78" fmla="*/ 167 w 323"/>
                <a:gd name="T79" fmla="*/ 160 h 322"/>
                <a:gd name="T80" fmla="*/ 186 w 323"/>
                <a:gd name="T81" fmla="*/ 179 h 322"/>
                <a:gd name="T82" fmla="*/ 176 w 323"/>
                <a:gd name="T83" fmla="*/ 188 h 322"/>
                <a:gd name="T84" fmla="*/ 158 w 323"/>
                <a:gd name="T85" fmla="*/ 169 h 322"/>
                <a:gd name="T86" fmla="*/ 146 w 323"/>
                <a:gd name="T87" fmla="*/ 181 h 322"/>
                <a:gd name="T88" fmla="*/ 167 w 323"/>
                <a:gd name="T89" fmla="*/ 202 h 322"/>
                <a:gd name="T90" fmla="*/ 157 w 323"/>
                <a:gd name="T91" fmla="*/ 211 h 322"/>
                <a:gd name="T92" fmla="*/ 236 w 323"/>
                <a:gd name="T93" fmla="*/ 239 h 322"/>
                <a:gd name="T94" fmla="*/ 185 w 323"/>
                <a:gd name="T95" fmla="*/ 241 h 322"/>
                <a:gd name="T96" fmla="*/ 187 w 323"/>
                <a:gd name="T97" fmla="*/ 192 h 322"/>
                <a:gd name="T98" fmla="*/ 238 w 323"/>
                <a:gd name="T99" fmla="*/ 190 h 322"/>
                <a:gd name="T100" fmla="*/ 236 w 323"/>
                <a:gd name="T101" fmla="*/ 23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3" h="322">
                  <a:moveTo>
                    <a:pt x="320" y="199"/>
                  </a:moveTo>
                  <a:cubicBezTo>
                    <a:pt x="124" y="3"/>
                    <a:pt x="124" y="3"/>
                    <a:pt x="124" y="3"/>
                  </a:cubicBezTo>
                  <a:cubicBezTo>
                    <a:pt x="122" y="1"/>
                    <a:pt x="118" y="0"/>
                    <a:pt x="114" y="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7" y="24"/>
                    <a:pt x="25" y="27"/>
                    <a:pt x="24" y="30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7"/>
                    <a:pt x="1" y="121"/>
                    <a:pt x="4" y="123"/>
                  </a:cubicBezTo>
                  <a:cubicBezTo>
                    <a:pt x="200" y="319"/>
                    <a:pt x="200" y="319"/>
                    <a:pt x="200" y="319"/>
                  </a:cubicBezTo>
                  <a:cubicBezTo>
                    <a:pt x="202" y="321"/>
                    <a:pt x="205" y="322"/>
                    <a:pt x="207" y="322"/>
                  </a:cubicBezTo>
                  <a:cubicBezTo>
                    <a:pt x="210" y="322"/>
                    <a:pt x="213" y="321"/>
                    <a:pt x="215" y="319"/>
                  </a:cubicBezTo>
                  <a:cubicBezTo>
                    <a:pt x="320" y="214"/>
                    <a:pt x="320" y="214"/>
                    <a:pt x="320" y="214"/>
                  </a:cubicBezTo>
                  <a:cubicBezTo>
                    <a:pt x="322" y="212"/>
                    <a:pt x="323" y="209"/>
                    <a:pt x="323" y="207"/>
                  </a:cubicBezTo>
                  <a:cubicBezTo>
                    <a:pt x="323" y="204"/>
                    <a:pt x="322" y="201"/>
                    <a:pt x="320" y="199"/>
                  </a:cubicBezTo>
                  <a:close/>
                  <a:moveTo>
                    <a:pt x="62" y="86"/>
                  </a:moveTo>
                  <a:cubicBezTo>
                    <a:pt x="55" y="79"/>
                    <a:pt x="55" y="68"/>
                    <a:pt x="62" y="61"/>
                  </a:cubicBezTo>
                  <a:cubicBezTo>
                    <a:pt x="69" y="54"/>
                    <a:pt x="80" y="54"/>
                    <a:pt x="87" y="61"/>
                  </a:cubicBezTo>
                  <a:cubicBezTo>
                    <a:pt x="94" y="68"/>
                    <a:pt x="94" y="79"/>
                    <a:pt x="87" y="86"/>
                  </a:cubicBezTo>
                  <a:cubicBezTo>
                    <a:pt x="80" y="93"/>
                    <a:pt x="69" y="93"/>
                    <a:pt x="62" y="86"/>
                  </a:cubicBezTo>
                  <a:close/>
                  <a:moveTo>
                    <a:pt x="97" y="152"/>
                  </a:moveTo>
                  <a:cubicBezTo>
                    <a:pt x="91" y="146"/>
                    <a:pt x="87" y="139"/>
                    <a:pt x="86" y="135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9" y="132"/>
                    <a:pt x="102" y="139"/>
                    <a:pt x="107" y="144"/>
                  </a:cubicBezTo>
                  <a:cubicBezTo>
                    <a:pt x="112" y="149"/>
                    <a:pt x="117" y="149"/>
                    <a:pt x="120" y="146"/>
                  </a:cubicBezTo>
                  <a:cubicBezTo>
                    <a:pt x="123" y="143"/>
                    <a:pt x="123" y="139"/>
                    <a:pt x="119" y="131"/>
                  </a:cubicBezTo>
                  <a:cubicBezTo>
                    <a:pt x="113" y="119"/>
                    <a:pt x="113" y="109"/>
                    <a:pt x="120" y="102"/>
                  </a:cubicBezTo>
                  <a:cubicBezTo>
                    <a:pt x="128" y="93"/>
                    <a:pt x="142" y="94"/>
                    <a:pt x="154" y="106"/>
                  </a:cubicBezTo>
                  <a:cubicBezTo>
                    <a:pt x="159" y="112"/>
                    <a:pt x="162" y="117"/>
                    <a:pt x="164" y="121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1" y="125"/>
                    <a:pt x="149" y="120"/>
                    <a:pt x="144" y="115"/>
                  </a:cubicBezTo>
                  <a:cubicBezTo>
                    <a:pt x="139" y="110"/>
                    <a:pt x="135" y="110"/>
                    <a:pt x="132" y="113"/>
                  </a:cubicBezTo>
                  <a:cubicBezTo>
                    <a:pt x="129" y="116"/>
                    <a:pt x="130" y="120"/>
                    <a:pt x="134" y="129"/>
                  </a:cubicBezTo>
                  <a:cubicBezTo>
                    <a:pt x="140" y="141"/>
                    <a:pt x="140" y="150"/>
                    <a:pt x="132" y="157"/>
                  </a:cubicBezTo>
                  <a:cubicBezTo>
                    <a:pt x="124" y="165"/>
                    <a:pt x="111" y="166"/>
                    <a:pt x="97" y="152"/>
                  </a:cubicBezTo>
                  <a:close/>
                  <a:moveTo>
                    <a:pt x="157" y="211"/>
                  </a:moveTo>
                  <a:cubicBezTo>
                    <a:pt x="125" y="179"/>
                    <a:pt x="125" y="179"/>
                    <a:pt x="125" y="179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206" y="160"/>
                    <a:pt x="206" y="160"/>
                    <a:pt x="206" y="160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67" y="160"/>
                    <a:pt x="167" y="160"/>
                    <a:pt x="167" y="160"/>
                  </a:cubicBezTo>
                  <a:cubicBezTo>
                    <a:pt x="186" y="179"/>
                    <a:pt x="186" y="179"/>
                    <a:pt x="186" y="179"/>
                  </a:cubicBezTo>
                  <a:cubicBezTo>
                    <a:pt x="176" y="188"/>
                    <a:pt x="176" y="188"/>
                    <a:pt x="176" y="188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67" y="202"/>
                    <a:pt x="167" y="202"/>
                    <a:pt x="167" y="202"/>
                  </a:cubicBezTo>
                  <a:lnTo>
                    <a:pt x="157" y="211"/>
                  </a:lnTo>
                  <a:close/>
                  <a:moveTo>
                    <a:pt x="236" y="239"/>
                  </a:moveTo>
                  <a:cubicBezTo>
                    <a:pt x="220" y="256"/>
                    <a:pt x="200" y="256"/>
                    <a:pt x="185" y="241"/>
                  </a:cubicBezTo>
                  <a:cubicBezTo>
                    <a:pt x="171" y="226"/>
                    <a:pt x="173" y="206"/>
                    <a:pt x="187" y="192"/>
                  </a:cubicBezTo>
                  <a:cubicBezTo>
                    <a:pt x="202" y="177"/>
                    <a:pt x="223" y="175"/>
                    <a:pt x="238" y="190"/>
                  </a:cubicBezTo>
                  <a:cubicBezTo>
                    <a:pt x="253" y="205"/>
                    <a:pt x="250" y="225"/>
                    <a:pt x="236" y="239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Freeform 250"/>
            <p:cNvSpPr/>
            <p:nvPr/>
          </p:nvSpPr>
          <p:spPr bwMode="auto">
            <a:xfrm>
              <a:off x="7100888" y="5827713"/>
              <a:ext cx="488950" cy="488950"/>
            </a:xfrm>
            <a:custGeom>
              <a:avLst/>
              <a:gdLst>
                <a:gd name="T0" fmla="*/ 144 w 279"/>
                <a:gd name="T1" fmla="*/ 220 h 279"/>
                <a:gd name="T2" fmla="*/ 80 w 279"/>
                <a:gd name="T3" fmla="*/ 85 h 279"/>
                <a:gd name="T4" fmla="*/ 140 w 279"/>
                <a:gd name="T5" fmla="*/ 58 h 279"/>
                <a:gd name="T6" fmla="*/ 219 w 279"/>
                <a:gd name="T7" fmla="*/ 152 h 279"/>
                <a:gd name="T8" fmla="*/ 252 w 279"/>
                <a:gd name="T9" fmla="*/ 160 h 279"/>
                <a:gd name="T10" fmla="*/ 279 w 279"/>
                <a:gd name="T11" fmla="*/ 147 h 279"/>
                <a:gd name="T12" fmla="*/ 277 w 279"/>
                <a:gd name="T13" fmla="*/ 121 h 279"/>
                <a:gd name="T14" fmla="*/ 248 w 279"/>
                <a:gd name="T15" fmla="*/ 101 h 279"/>
                <a:gd name="T16" fmla="*/ 264 w 279"/>
                <a:gd name="T17" fmla="*/ 77 h 279"/>
                <a:gd name="T18" fmla="*/ 249 w 279"/>
                <a:gd name="T19" fmla="*/ 54 h 279"/>
                <a:gd name="T20" fmla="*/ 214 w 279"/>
                <a:gd name="T21" fmla="*/ 52 h 279"/>
                <a:gd name="T22" fmla="*/ 216 w 279"/>
                <a:gd name="T23" fmla="*/ 23 h 279"/>
                <a:gd name="T24" fmla="*/ 192 w 279"/>
                <a:gd name="T25" fmla="*/ 11 h 279"/>
                <a:gd name="T26" fmla="*/ 160 w 279"/>
                <a:gd name="T27" fmla="*/ 26 h 279"/>
                <a:gd name="T28" fmla="*/ 147 w 279"/>
                <a:gd name="T29" fmla="*/ 0 h 279"/>
                <a:gd name="T30" fmla="*/ 121 w 279"/>
                <a:gd name="T31" fmla="*/ 2 h 279"/>
                <a:gd name="T32" fmla="*/ 101 w 279"/>
                <a:gd name="T33" fmla="*/ 31 h 279"/>
                <a:gd name="T34" fmla="*/ 77 w 279"/>
                <a:gd name="T35" fmla="*/ 15 h 279"/>
                <a:gd name="T36" fmla="*/ 55 w 279"/>
                <a:gd name="T37" fmla="*/ 30 h 279"/>
                <a:gd name="T38" fmla="*/ 54 w 279"/>
                <a:gd name="T39" fmla="*/ 62 h 279"/>
                <a:gd name="T40" fmla="*/ 27 w 279"/>
                <a:gd name="T41" fmla="*/ 57 h 279"/>
                <a:gd name="T42" fmla="*/ 14 w 279"/>
                <a:gd name="T43" fmla="*/ 80 h 279"/>
                <a:gd name="T44" fmla="*/ 31 w 279"/>
                <a:gd name="T45" fmla="*/ 102 h 279"/>
                <a:gd name="T46" fmla="*/ 0 w 279"/>
                <a:gd name="T47" fmla="*/ 124 h 279"/>
                <a:gd name="T48" fmla="*/ 2 w 279"/>
                <a:gd name="T49" fmla="*/ 151 h 279"/>
                <a:gd name="T50" fmla="*/ 27 w 279"/>
                <a:gd name="T51" fmla="*/ 161 h 279"/>
                <a:gd name="T52" fmla="*/ 11 w 279"/>
                <a:gd name="T53" fmla="*/ 196 h 279"/>
                <a:gd name="T54" fmla="*/ 26 w 279"/>
                <a:gd name="T55" fmla="*/ 218 h 279"/>
                <a:gd name="T56" fmla="*/ 53 w 279"/>
                <a:gd name="T57" fmla="*/ 214 h 279"/>
                <a:gd name="T58" fmla="*/ 57 w 279"/>
                <a:gd name="T59" fmla="*/ 253 h 279"/>
                <a:gd name="T60" fmla="*/ 81 w 279"/>
                <a:gd name="T61" fmla="*/ 265 h 279"/>
                <a:gd name="T62" fmla="*/ 101 w 279"/>
                <a:gd name="T63" fmla="*/ 248 h 279"/>
                <a:gd name="T64" fmla="*/ 125 w 279"/>
                <a:gd name="T65" fmla="*/ 279 h 279"/>
                <a:gd name="T66" fmla="*/ 151 w 279"/>
                <a:gd name="T67" fmla="*/ 277 h 279"/>
                <a:gd name="T68" fmla="*/ 161 w 279"/>
                <a:gd name="T69" fmla="*/ 253 h 279"/>
                <a:gd name="T70" fmla="*/ 154 w 279"/>
                <a:gd name="T71" fmla="*/ 21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9" h="279">
                  <a:moveTo>
                    <a:pt x="154" y="219"/>
                  </a:moveTo>
                  <a:cubicBezTo>
                    <a:pt x="151" y="220"/>
                    <a:pt x="147" y="220"/>
                    <a:pt x="144" y="220"/>
                  </a:cubicBezTo>
                  <a:cubicBezTo>
                    <a:pt x="100" y="223"/>
                    <a:pt x="62" y="188"/>
                    <a:pt x="60" y="144"/>
                  </a:cubicBezTo>
                  <a:cubicBezTo>
                    <a:pt x="59" y="122"/>
                    <a:pt x="66" y="101"/>
                    <a:pt x="80" y="85"/>
                  </a:cubicBezTo>
                  <a:cubicBezTo>
                    <a:pt x="95" y="69"/>
                    <a:pt x="114" y="60"/>
                    <a:pt x="135" y="58"/>
                  </a:cubicBezTo>
                  <a:cubicBezTo>
                    <a:pt x="137" y="58"/>
                    <a:pt x="138" y="58"/>
                    <a:pt x="140" y="58"/>
                  </a:cubicBezTo>
                  <a:cubicBezTo>
                    <a:pt x="182" y="58"/>
                    <a:pt x="217" y="92"/>
                    <a:pt x="219" y="135"/>
                  </a:cubicBezTo>
                  <a:cubicBezTo>
                    <a:pt x="220" y="141"/>
                    <a:pt x="219" y="146"/>
                    <a:pt x="219" y="152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9" y="173"/>
                    <a:pt x="251" y="167"/>
                    <a:pt x="252" y="160"/>
                  </a:cubicBezTo>
                  <a:cubicBezTo>
                    <a:pt x="279" y="155"/>
                    <a:pt x="279" y="155"/>
                    <a:pt x="279" y="155"/>
                  </a:cubicBezTo>
                  <a:cubicBezTo>
                    <a:pt x="279" y="147"/>
                    <a:pt x="279" y="147"/>
                    <a:pt x="279" y="147"/>
                  </a:cubicBezTo>
                  <a:cubicBezTo>
                    <a:pt x="278" y="128"/>
                    <a:pt x="278" y="128"/>
                    <a:pt x="278" y="128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2"/>
                    <a:pt x="249" y="107"/>
                    <a:pt x="248" y="101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53" y="61"/>
                    <a:pt x="253" y="61"/>
                    <a:pt x="253" y="61"/>
                  </a:cubicBezTo>
                  <a:cubicBezTo>
                    <a:pt x="249" y="54"/>
                    <a:pt x="249" y="54"/>
                    <a:pt x="249" y="5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3" y="60"/>
                    <a:pt x="219" y="56"/>
                    <a:pt x="214" y="52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199" y="14"/>
                    <a:pt x="199" y="14"/>
                    <a:pt x="199" y="14"/>
                  </a:cubicBezTo>
                  <a:cubicBezTo>
                    <a:pt x="192" y="11"/>
                    <a:pt x="192" y="11"/>
                    <a:pt x="192" y="11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2" y="28"/>
                    <a:pt x="166" y="27"/>
                    <a:pt x="160" y="26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2" y="27"/>
                    <a:pt x="106" y="29"/>
                    <a:pt x="101" y="3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55"/>
                    <a:pt x="58" y="59"/>
                    <a:pt x="54" y="62"/>
                  </a:cubicBezTo>
                  <a:cubicBezTo>
                    <a:pt x="54" y="63"/>
                    <a:pt x="53" y="64"/>
                    <a:pt x="52" y="65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0" y="107"/>
                    <a:pt x="28" y="113"/>
                    <a:pt x="27" y="11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8" y="167"/>
                    <a:pt x="30" y="172"/>
                    <a:pt x="32" y="178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6" y="219"/>
                    <a:pt x="61" y="223"/>
                    <a:pt x="65" y="227"/>
                  </a:cubicBezTo>
                  <a:cubicBezTo>
                    <a:pt x="57" y="253"/>
                    <a:pt x="57" y="253"/>
                    <a:pt x="57" y="253"/>
                  </a:cubicBezTo>
                  <a:cubicBezTo>
                    <a:pt x="64" y="256"/>
                    <a:pt x="64" y="256"/>
                    <a:pt x="64" y="256"/>
                  </a:cubicBezTo>
                  <a:cubicBezTo>
                    <a:pt x="81" y="265"/>
                    <a:pt x="81" y="265"/>
                    <a:pt x="81" y="265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101" y="248"/>
                    <a:pt x="101" y="248"/>
                    <a:pt x="101" y="248"/>
                  </a:cubicBezTo>
                  <a:cubicBezTo>
                    <a:pt x="107" y="250"/>
                    <a:pt x="113" y="252"/>
                    <a:pt x="119" y="253"/>
                  </a:cubicBezTo>
                  <a:cubicBezTo>
                    <a:pt x="125" y="279"/>
                    <a:pt x="125" y="279"/>
                    <a:pt x="125" y="279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59" y="277"/>
                    <a:pt x="159" y="277"/>
                    <a:pt x="159" y="277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68" y="252"/>
                    <a:pt x="175" y="250"/>
                    <a:pt x="181" y="247"/>
                  </a:cubicBezTo>
                  <a:lnTo>
                    <a:pt x="154" y="219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Freeform 251"/>
            <p:cNvSpPr/>
            <p:nvPr/>
          </p:nvSpPr>
          <p:spPr bwMode="auto">
            <a:xfrm>
              <a:off x="7242175" y="5964238"/>
              <a:ext cx="365125" cy="363538"/>
            </a:xfrm>
            <a:custGeom>
              <a:avLst/>
              <a:gdLst>
                <a:gd name="T0" fmla="*/ 208 w 209"/>
                <a:gd name="T1" fmla="*/ 172 h 208"/>
                <a:gd name="T2" fmla="*/ 203 w 209"/>
                <a:gd name="T3" fmla="*/ 159 h 208"/>
                <a:gd name="T4" fmla="*/ 114 w 209"/>
                <a:gd name="T5" fmla="*/ 72 h 208"/>
                <a:gd name="T6" fmla="*/ 99 w 209"/>
                <a:gd name="T7" fmla="*/ 20 h 208"/>
                <a:gd name="T8" fmla="*/ 39 w 209"/>
                <a:gd name="T9" fmla="*/ 8 h 208"/>
                <a:gd name="T10" fmla="*/ 70 w 209"/>
                <a:gd name="T11" fmla="*/ 39 h 208"/>
                <a:gd name="T12" fmla="*/ 70 w 209"/>
                <a:gd name="T13" fmla="*/ 48 h 208"/>
                <a:gd name="T14" fmla="*/ 48 w 209"/>
                <a:gd name="T15" fmla="*/ 69 h 208"/>
                <a:gd name="T16" fmla="*/ 39 w 209"/>
                <a:gd name="T17" fmla="*/ 69 h 208"/>
                <a:gd name="T18" fmla="*/ 8 w 209"/>
                <a:gd name="T19" fmla="*/ 39 h 208"/>
                <a:gd name="T20" fmla="*/ 20 w 209"/>
                <a:gd name="T21" fmla="*/ 99 h 208"/>
                <a:gd name="T22" fmla="*/ 72 w 209"/>
                <a:gd name="T23" fmla="*/ 113 h 208"/>
                <a:gd name="T24" fmla="*/ 159 w 209"/>
                <a:gd name="T25" fmla="*/ 203 h 208"/>
                <a:gd name="T26" fmla="*/ 172 w 209"/>
                <a:gd name="T27" fmla="*/ 208 h 208"/>
                <a:gd name="T28" fmla="*/ 208 w 209"/>
                <a:gd name="T29" fmla="*/ 1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208">
                  <a:moveTo>
                    <a:pt x="208" y="172"/>
                  </a:moveTo>
                  <a:cubicBezTo>
                    <a:pt x="209" y="168"/>
                    <a:pt x="206" y="162"/>
                    <a:pt x="203" y="159"/>
                  </a:cubicBezTo>
                  <a:cubicBezTo>
                    <a:pt x="174" y="130"/>
                    <a:pt x="144" y="101"/>
                    <a:pt x="114" y="72"/>
                  </a:cubicBezTo>
                  <a:cubicBezTo>
                    <a:pt x="118" y="54"/>
                    <a:pt x="113" y="34"/>
                    <a:pt x="99" y="20"/>
                  </a:cubicBezTo>
                  <a:cubicBezTo>
                    <a:pt x="83" y="4"/>
                    <a:pt x="59" y="0"/>
                    <a:pt x="39" y="8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2" y="41"/>
                    <a:pt x="72" y="45"/>
                    <a:pt x="70" y="4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2"/>
                    <a:pt x="41" y="72"/>
                    <a:pt x="39" y="6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59"/>
                    <a:pt x="4" y="82"/>
                    <a:pt x="20" y="99"/>
                  </a:cubicBezTo>
                  <a:cubicBezTo>
                    <a:pt x="35" y="113"/>
                    <a:pt x="54" y="118"/>
                    <a:pt x="72" y="113"/>
                  </a:cubicBezTo>
                  <a:cubicBezTo>
                    <a:pt x="101" y="143"/>
                    <a:pt x="130" y="173"/>
                    <a:pt x="159" y="203"/>
                  </a:cubicBezTo>
                  <a:cubicBezTo>
                    <a:pt x="162" y="206"/>
                    <a:pt x="168" y="208"/>
                    <a:pt x="172" y="208"/>
                  </a:cubicBezTo>
                  <a:cubicBezTo>
                    <a:pt x="190" y="205"/>
                    <a:pt x="205" y="190"/>
                    <a:pt x="208" y="17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Freeform 252"/>
            <p:cNvSpPr>
              <a:spLocks noEditPoints="1"/>
            </p:cNvSpPr>
            <p:nvPr/>
          </p:nvSpPr>
          <p:spPr bwMode="auto">
            <a:xfrm>
              <a:off x="7115175" y="4456113"/>
              <a:ext cx="511175" cy="455613"/>
            </a:xfrm>
            <a:custGeom>
              <a:avLst/>
              <a:gdLst>
                <a:gd name="T0" fmla="*/ 190 w 292"/>
                <a:gd name="T1" fmla="*/ 242 h 260"/>
                <a:gd name="T2" fmla="*/ 18 w 292"/>
                <a:gd name="T3" fmla="*/ 242 h 260"/>
                <a:gd name="T4" fmla="*/ 18 w 292"/>
                <a:gd name="T5" fmla="*/ 65 h 260"/>
                <a:gd name="T6" fmla="*/ 274 w 292"/>
                <a:gd name="T7" fmla="*/ 65 h 260"/>
                <a:gd name="T8" fmla="*/ 274 w 292"/>
                <a:gd name="T9" fmla="*/ 183 h 260"/>
                <a:gd name="T10" fmla="*/ 292 w 292"/>
                <a:gd name="T11" fmla="*/ 194 h 260"/>
                <a:gd name="T12" fmla="*/ 292 w 292"/>
                <a:gd name="T13" fmla="*/ 10 h 260"/>
                <a:gd name="T14" fmla="*/ 283 w 292"/>
                <a:gd name="T15" fmla="*/ 0 h 260"/>
                <a:gd name="T16" fmla="*/ 9 w 292"/>
                <a:gd name="T17" fmla="*/ 0 h 260"/>
                <a:gd name="T18" fmla="*/ 0 w 292"/>
                <a:gd name="T19" fmla="*/ 10 h 260"/>
                <a:gd name="T20" fmla="*/ 0 w 292"/>
                <a:gd name="T21" fmla="*/ 251 h 260"/>
                <a:gd name="T22" fmla="*/ 9 w 292"/>
                <a:gd name="T23" fmla="*/ 260 h 260"/>
                <a:gd name="T24" fmla="*/ 218 w 292"/>
                <a:gd name="T25" fmla="*/ 260 h 260"/>
                <a:gd name="T26" fmla="*/ 190 w 292"/>
                <a:gd name="T27" fmla="*/ 242 h 260"/>
                <a:gd name="T28" fmla="*/ 261 w 292"/>
                <a:gd name="T29" fmla="*/ 21 h 260"/>
                <a:gd name="T30" fmla="*/ 274 w 292"/>
                <a:gd name="T31" fmla="*/ 33 h 260"/>
                <a:gd name="T32" fmla="*/ 261 w 292"/>
                <a:gd name="T33" fmla="*/ 45 h 260"/>
                <a:gd name="T34" fmla="*/ 249 w 292"/>
                <a:gd name="T35" fmla="*/ 33 h 260"/>
                <a:gd name="T36" fmla="*/ 261 w 292"/>
                <a:gd name="T37" fmla="*/ 21 h 260"/>
                <a:gd name="T38" fmla="*/ 225 w 292"/>
                <a:gd name="T39" fmla="*/ 21 h 260"/>
                <a:gd name="T40" fmla="*/ 237 w 292"/>
                <a:gd name="T41" fmla="*/ 33 h 260"/>
                <a:gd name="T42" fmla="*/ 225 w 292"/>
                <a:gd name="T43" fmla="*/ 45 h 260"/>
                <a:gd name="T44" fmla="*/ 212 w 292"/>
                <a:gd name="T45" fmla="*/ 33 h 260"/>
                <a:gd name="T46" fmla="*/ 225 w 292"/>
                <a:gd name="T47" fmla="*/ 21 h 260"/>
                <a:gd name="T48" fmla="*/ 189 w 292"/>
                <a:gd name="T49" fmla="*/ 21 h 260"/>
                <a:gd name="T50" fmla="*/ 201 w 292"/>
                <a:gd name="T51" fmla="*/ 33 h 260"/>
                <a:gd name="T52" fmla="*/ 189 w 292"/>
                <a:gd name="T53" fmla="*/ 45 h 260"/>
                <a:gd name="T54" fmla="*/ 176 w 292"/>
                <a:gd name="T55" fmla="*/ 33 h 260"/>
                <a:gd name="T56" fmla="*/ 189 w 292"/>
                <a:gd name="T57" fmla="*/ 2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2" h="260">
                  <a:moveTo>
                    <a:pt x="190" y="242"/>
                  </a:moveTo>
                  <a:cubicBezTo>
                    <a:pt x="18" y="242"/>
                    <a:pt x="18" y="242"/>
                    <a:pt x="18" y="242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183"/>
                    <a:pt x="274" y="183"/>
                    <a:pt x="274" y="183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2" y="10"/>
                    <a:pt x="292" y="10"/>
                    <a:pt x="292" y="10"/>
                  </a:cubicBezTo>
                  <a:cubicBezTo>
                    <a:pt x="292" y="5"/>
                    <a:pt x="288" y="0"/>
                    <a:pt x="28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4" y="260"/>
                    <a:pt x="9" y="260"/>
                  </a:cubicBezTo>
                  <a:cubicBezTo>
                    <a:pt x="218" y="260"/>
                    <a:pt x="218" y="260"/>
                    <a:pt x="218" y="260"/>
                  </a:cubicBezTo>
                  <a:lnTo>
                    <a:pt x="190" y="242"/>
                  </a:lnTo>
                  <a:close/>
                  <a:moveTo>
                    <a:pt x="261" y="21"/>
                  </a:moveTo>
                  <a:cubicBezTo>
                    <a:pt x="268" y="21"/>
                    <a:pt x="274" y="26"/>
                    <a:pt x="274" y="33"/>
                  </a:cubicBezTo>
                  <a:cubicBezTo>
                    <a:pt x="274" y="40"/>
                    <a:pt x="268" y="45"/>
                    <a:pt x="261" y="45"/>
                  </a:cubicBezTo>
                  <a:cubicBezTo>
                    <a:pt x="254" y="45"/>
                    <a:pt x="249" y="40"/>
                    <a:pt x="249" y="33"/>
                  </a:cubicBezTo>
                  <a:cubicBezTo>
                    <a:pt x="249" y="26"/>
                    <a:pt x="254" y="21"/>
                    <a:pt x="261" y="21"/>
                  </a:cubicBezTo>
                  <a:close/>
                  <a:moveTo>
                    <a:pt x="225" y="21"/>
                  </a:moveTo>
                  <a:cubicBezTo>
                    <a:pt x="232" y="21"/>
                    <a:pt x="237" y="26"/>
                    <a:pt x="237" y="33"/>
                  </a:cubicBezTo>
                  <a:cubicBezTo>
                    <a:pt x="237" y="40"/>
                    <a:pt x="232" y="45"/>
                    <a:pt x="225" y="45"/>
                  </a:cubicBezTo>
                  <a:cubicBezTo>
                    <a:pt x="218" y="45"/>
                    <a:pt x="212" y="40"/>
                    <a:pt x="212" y="33"/>
                  </a:cubicBezTo>
                  <a:cubicBezTo>
                    <a:pt x="212" y="26"/>
                    <a:pt x="218" y="21"/>
                    <a:pt x="225" y="21"/>
                  </a:cubicBezTo>
                  <a:close/>
                  <a:moveTo>
                    <a:pt x="189" y="21"/>
                  </a:moveTo>
                  <a:cubicBezTo>
                    <a:pt x="195" y="21"/>
                    <a:pt x="201" y="26"/>
                    <a:pt x="201" y="33"/>
                  </a:cubicBezTo>
                  <a:cubicBezTo>
                    <a:pt x="201" y="40"/>
                    <a:pt x="195" y="45"/>
                    <a:pt x="189" y="45"/>
                  </a:cubicBezTo>
                  <a:cubicBezTo>
                    <a:pt x="182" y="45"/>
                    <a:pt x="176" y="40"/>
                    <a:pt x="176" y="33"/>
                  </a:cubicBezTo>
                  <a:cubicBezTo>
                    <a:pt x="176" y="26"/>
                    <a:pt x="182" y="21"/>
                    <a:pt x="189" y="21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253"/>
            <p:cNvSpPr/>
            <p:nvPr/>
          </p:nvSpPr>
          <p:spPr bwMode="auto">
            <a:xfrm>
              <a:off x="7265988" y="4624388"/>
              <a:ext cx="398463" cy="319088"/>
            </a:xfrm>
            <a:custGeom>
              <a:avLst/>
              <a:gdLst>
                <a:gd name="T0" fmla="*/ 227 w 228"/>
                <a:gd name="T1" fmla="*/ 138 h 182"/>
                <a:gd name="T2" fmla="*/ 220 w 228"/>
                <a:gd name="T3" fmla="*/ 126 h 182"/>
                <a:gd name="T4" fmla="*/ 114 w 228"/>
                <a:gd name="T5" fmla="*/ 60 h 182"/>
                <a:gd name="T6" fmla="*/ 89 w 228"/>
                <a:gd name="T7" fmla="*/ 12 h 182"/>
                <a:gd name="T8" fmla="*/ 27 w 228"/>
                <a:gd name="T9" fmla="*/ 13 h 182"/>
                <a:gd name="T10" fmla="*/ 64 w 228"/>
                <a:gd name="T11" fmla="*/ 37 h 182"/>
                <a:gd name="T12" fmla="*/ 66 w 228"/>
                <a:gd name="T13" fmla="*/ 46 h 182"/>
                <a:gd name="T14" fmla="*/ 50 w 228"/>
                <a:gd name="T15" fmla="*/ 71 h 182"/>
                <a:gd name="T16" fmla="*/ 40 w 228"/>
                <a:gd name="T17" fmla="*/ 73 h 182"/>
                <a:gd name="T18" fmla="*/ 4 w 228"/>
                <a:gd name="T19" fmla="*/ 50 h 182"/>
                <a:gd name="T20" fmla="*/ 29 w 228"/>
                <a:gd name="T21" fmla="*/ 106 h 182"/>
                <a:gd name="T22" fmla="*/ 83 w 228"/>
                <a:gd name="T23" fmla="*/ 109 h 182"/>
                <a:gd name="T24" fmla="*/ 187 w 228"/>
                <a:gd name="T25" fmla="*/ 178 h 182"/>
                <a:gd name="T26" fmla="*/ 200 w 228"/>
                <a:gd name="T27" fmla="*/ 180 h 182"/>
                <a:gd name="T28" fmla="*/ 227 w 228"/>
                <a:gd name="T29" fmla="*/ 13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182">
                  <a:moveTo>
                    <a:pt x="227" y="138"/>
                  </a:moveTo>
                  <a:cubicBezTo>
                    <a:pt x="227" y="133"/>
                    <a:pt x="223" y="128"/>
                    <a:pt x="220" y="126"/>
                  </a:cubicBezTo>
                  <a:cubicBezTo>
                    <a:pt x="185" y="104"/>
                    <a:pt x="150" y="82"/>
                    <a:pt x="114" y="60"/>
                  </a:cubicBezTo>
                  <a:cubicBezTo>
                    <a:pt x="115" y="41"/>
                    <a:pt x="106" y="23"/>
                    <a:pt x="89" y="12"/>
                  </a:cubicBezTo>
                  <a:cubicBezTo>
                    <a:pt x="70" y="0"/>
                    <a:pt x="45" y="1"/>
                    <a:pt x="27" y="13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7" y="39"/>
                    <a:pt x="68" y="43"/>
                    <a:pt x="66" y="46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48" y="74"/>
                    <a:pt x="44" y="75"/>
                    <a:pt x="40" y="73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0" y="71"/>
                    <a:pt x="9" y="93"/>
                    <a:pt x="29" y="106"/>
                  </a:cubicBezTo>
                  <a:cubicBezTo>
                    <a:pt x="45" y="117"/>
                    <a:pt x="66" y="117"/>
                    <a:pt x="83" y="109"/>
                  </a:cubicBezTo>
                  <a:cubicBezTo>
                    <a:pt x="117" y="132"/>
                    <a:pt x="152" y="155"/>
                    <a:pt x="187" y="178"/>
                  </a:cubicBezTo>
                  <a:cubicBezTo>
                    <a:pt x="190" y="180"/>
                    <a:pt x="196" y="182"/>
                    <a:pt x="200" y="180"/>
                  </a:cubicBezTo>
                  <a:cubicBezTo>
                    <a:pt x="217" y="174"/>
                    <a:pt x="228" y="156"/>
                    <a:pt x="227" y="138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191" name="组合 190"/>
            <p:cNvGrpSpPr/>
            <p:nvPr/>
          </p:nvGrpSpPr>
          <p:grpSpPr>
            <a:xfrm>
              <a:off x="7078663" y="1625600"/>
              <a:ext cx="623887" cy="407988"/>
              <a:chOff x="7078663" y="1625600"/>
              <a:chExt cx="623887" cy="407988"/>
            </a:xfrm>
          </p:grpSpPr>
          <p:sp>
            <p:nvSpPr>
              <p:cNvPr id="321" name="Rectangle 254"/>
              <p:cNvSpPr>
                <a:spLocks noChangeArrowheads="1"/>
              </p:cNvSpPr>
              <p:nvPr/>
            </p:nvSpPr>
            <p:spPr bwMode="auto">
              <a:xfrm>
                <a:off x="7142163" y="1785938"/>
                <a:ext cx="147638" cy="14288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2" name="Rectangle 255"/>
              <p:cNvSpPr>
                <a:spLocks noChangeArrowheads="1"/>
              </p:cNvSpPr>
              <p:nvPr/>
            </p:nvSpPr>
            <p:spPr bwMode="auto">
              <a:xfrm>
                <a:off x="7142163" y="1835150"/>
                <a:ext cx="234950" cy="14288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3" name="Rectangle 256"/>
              <p:cNvSpPr>
                <a:spLocks noChangeArrowheads="1"/>
              </p:cNvSpPr>
              <p:nvPr/>
            </p:nvSpPr>
            <p:spPr bwMode="auto">
              <a:xfrm>
                <a:off x="7142163" y="1884363"/>
                <a:ext cx="234950" cy="12700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4" name="Rectangle 257"/>
              <p:cNvSpPr>
                <a:spLocks noChangeArrowheads="1"/>
              </p:cNvSpPr>
              <p:nvPr/>
            </p:nvSpPr>
            <p:spPr bwMode="auto">
              <a:xfrm>
                <a:off x="7142163" y="1930400"/>
                <a:ext cx="234950" cy="15875"/>
              </a:xfrm>
              <a:prstGeom prst="rect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5" name="Freeform 258"/>
              <p:cNvSpPr/>
              <p:nvPr/>
            </p:nvSpPr>
            <p:spPr bwMode="auto">
              <a:xfrm>
                <a:off x="7508875" y="1833563"/>
                <a:ext cx="30163" cy="85725"/>
              </a:xfrm>
              <a:custGeom>
                <a:avLst/>
                <a:gdLst>
                  <a:gd name="T0" fmla="*/ 7 w 17"/>
                  <a:gd name="T1" fmla="*/ 48 h 49"/>
                  <a:gd name="T2" fmla="*/ 17 w 17"/>
                  <a:gd name="T3" fmla="*/ 43 h 49"/>
                  <a:gd name="T4" fmla="*/ 17 w 17"/>
                  <a:gd name="T5" fmla="*/ 6 h 49"/>
                  <a:gd name="T6" fmla="*/ 2 w 17"/>
                  <a:gd name="T7" fmla="*/ 0 h 49"/>
                  <a:gd name="T8" fmla="*/ 0 w 17"/>
                  <a:gd name="T9" fmla="*/ 1 h 49"/>
                  <a:gd name="T10" fmla="*/ 0 w 17"/>
                  <a:gd name="T11" fmla="*/ 49 h 49"/>
                  <a:gd name="T12" fmla="*/ 2 w 17"/>
                  <a:gd name="T13" fmla="*/ 49 h 49"/>
                  <a:gd name="T14" fmla="*/ 7 w 17"/>
                  <a:gd name="T15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9">
                    <a:moveTo>
                      <a:pt x="7" y="48"/>
                    </a:moveTo>
                    <a:cubicBezTo>
                      <a:pt x="11" y="47"/>
                      <a:pt x="14" y="46"/>
                      <a:pt x="17" y="4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3" y="2"/>
                      <a:pt x="7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9"/>
                      <a:pt x="1" y="49"/>
                      <a:pt x="2" y="49"/>
                    </a:cubicBezTo>
                    <a:cubicBezTo>
                      <a:pt x="4" y="49"/>
                      <a:pt x="6" y="49"/>
                      <a:pt x="7" y="48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6" name="Freeform 259"/>
              <p:cNvSpPr>
                <a:spLocks noEditPoints="1"/>
              </p:cNvSpPr>
              <p:nvPr/>
            </p:nvSpPr>
            <p:spPr bwMode="auto">
              <a:xfrm>
                <a:off x="7078663" y="1625600"/>
                <a:ext cx="460375" cy="407988"/>
              </a:xfrm>
              <a:custGeom>
                <a:avLst/>
                <a:gdLst>
                  <a:gd name="T0" fmla="*/ 248 w 263"/>
                  <a:gd name="T1" fmla="*/ 214 h 234"/>
                  <a:gd name="T2" fmla="*/ 246 w 263"/>
                  <a:gd name="T3" fmla="*/ 214 h 234"/>
                  <a:gd name="T4" fmla="*/ 246 w 263"/>
                  <a:gd name="T5" fmla="*/ 217 h 234"/>
                  <a:gd name="T6" fmla="*/ 16 w 263"/>
                  <a:gd name="T7" fmla="*/ 217 h 234"/>
                  <a:gd name="T8" fmla="*/ 16 w 263"/>
                  <a:gd name="T9" fmla="*/ 58 h 234"/>
                  <a:gd name="T10" fmla="*/ 246 w 263"/>
                  <a:gd name="T11" fmla="*/ 58 h 234"/>
                  <a:gd name="T12" fmla="*/ 246 w 263"/>
                  <a:gd name="T13" fmla="*/ 74 h 234"/>
                  <a:gd name="T14" fmla="*/ 248 w 263"/>
                  <a:gd name="T15" fmla="*/ 74 h 234"/>
                  <a:gd name="T16" fmla="*/ 263 w 263"/>
                  <a:gd name="T17" fmla="*/ 75 h 234"/>
                  <a:gd name="T18" fmla="*/ 263 w 263"/>
                  <a:gd name="T19" fmla="*/ 8 h 234"/>
                  <a:gd name="T20" fmla="*/ 255 w 263"/>
                  <a:gd name="T21" fmla="*/ 0 h 234"/>
                  <a:gd name="T22" fmla="*/ 8 w 263"/>
                  <a:gd name="T23" fmla="*/ 0 h 234"/>
                  <a:gd name="T24" fmla="*/ 0 w 263"/>
                  <a:gd name="T25" fmla="*/ 8 h 234"/>
                  <a:gd name="T26" fmla="*/ 0 w 263"/>
                  <a:gd name="T27" fmla="*/ 225 h 234"/>
                  <a:gd name="T28" fmla="*/ 8 w 263"/>
                  <a:gd name="T29" fmla="*/ 234 h 234"/>
                  <a:gd name="T30" fmla="*/ 255 w 263"/>
                  <a:gd name="T31" fmla="*/ 234 h 234"/>
                  <a:gd name="T32" fmla="*/ 263 w 263"/>
                  <a:gd name="T33" fmla="*/ 225 h 234"/>
                  <a:gd name="T34" fmla="*/ 263 w 263"/>
                  <a:gd name="T35" fmla="*/ 212 h 234"/>
                  <a:gd name="T36" fmla="*/ 248 w 263"/>
                  <a:gd name="T37" fmla="*/ 214 h 234"/>
                  <a:gd name="T38" fmla="*/ 235 w 263"/>
                  <a:gd name="T39" fmla="*/ 18 h 234"/>
                  <a:gd name="T40" fmla="*/ 246 w 263"/>
                  <a:gd name="T41" fmla="*/ 29 h 234"/>
                  <a:gd name="T42" fmla="*/ 235 w 263"/>
                  <a:gd name="T43" fmla="*/ 40 h 234"/>
                  <a:gd name="T44" fmla="*/ 224 w 263"/>
                  <a:gd name="T45" fmla="*/ 29 h 234"/>
                  <a:gd name="T46" fmla="*/ 235 w 263"/>
                  <a:gd name="T47" fmla="*/ 18 h 234"/>
                  <a:gd name="T48" fmla="*/ 202 w 263"/>
                  <a:gd name="T49" fmla="*/ 18 h 234"/>
                  <a:gd name="T50" fmla="*/ 214 w 263"/>
                  <a:gd name="T51" fmla="*/ 29 h 234"/>
                  <a:gd name="T52" fmla="*/ 202 w 263"/>
                  <a:gd name="T53" fmla="*/ 40 h 234"/>
                  <a:gd name="T54" fmla="*/ 191 w 263"/>
                  <a:gd name="T55" fmla="*/ 29 h 234"/>
                  <a:gd name="T56" fmla="*/ 202 w 263"/>
                  <a:gd name="T57" fmla="*/ 18 h 234"/>
                  <a:gd name="T58" fmla="*/ 170 w 263"/>
                  <a:gd name="T59" fmla="*/ 18 h 234"/>
                  <a:gd name="T60" fmla="*/ 181 w 263"/>
                  <a:gd name="T61" fmla="*/ 29 h 234"/>
                  <a:gd name="T62" fmla="*/ 170 w 263"/>
                  <a:gd name="T63" fmla="*/ 40 h 234"/>
                  <a:gd name="T64" fmla="*/ 159 w 263"/>
                  <a:gd name="T65" fmla="*/ 29 h 234"/>
                  <a:gd name="T66" fmla="*/ 170 w 263"/>
                  <a:gd name="T67" fmla="*/ 1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3" h="234">
                    <a:moveTo>
                      <a:pt x="248" y="214"/>
                    </a:moveTo>
                    <a:cubicBezTo>
                      <a:pt x="247" y="214"/>
                      <a:pt x="247" y="214"/>
                      <a:pt x="246" y="214"/>
                    </a:cubicBezTo>
                    <a:cubicBezTo>
                      <a:pt x="246" y="217"/>
                      <a:pt x="246" y="217"/>
                      <a:pt x="246" y="217"/>
                    </a:cubicBezTo>
                    <a:cubicBezTo>
                      <a:pt x="16" y="217"/>
                      <a:pt x="16" y="217"/>
                      <a:pt x="16" y="21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246" y="58"/>
                      <a:pt x="246" y="58"/>
                      <a:pt x="246" y="58"/>
                    </a:cubicBezTo>
                    <a:cubicBezTo>
                      <a:pt x="246" y="74"/>
                      <a:pt x="246" y="74"/>
                      <a:pt x="246" y="74"/>
                    </a:cubicBezTo>
                    <a:cubicBezTo>
                      <a:pt x="247" y="74"/>
                      <a:pt x="247" y="74"/>
                      <a:pt x="248" y="74"/>
                    </a:cubicBezTo>
                    <a:cubicBezTo>
                      <a:pt x="253" y="74"/>
                      <a:pt x="258" y="74"/>
                      <a:pt x="263" y="75"/>
                    </a:cubicBezTo>
                    <a:cubicBezTo>
                      <a:pt x="263" y="8"/>
                      <a:pt x="263" y="8"/>
                      <a:pt x="263" y="8"/>
                    </a:cubicBezTo>
                    <a:cubicBezTo>
                      <a:pt x="263" y="3"/>
                      <a:pt x="259" y="0"/>
                      <a:pt x="25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30"/>
                      <a:pt x="4" y="234"/>
                      <a:pt x="8" y="234"/>
                    </a:cubicBezTo>
                    <a:cubicBezTo>
                      <a:pt x="255" y="234"/>
                      <a:pt x="255" y="234"/>
                      <a:pt x="255" y="234"/>
                    </a:cubicBezTo>
                    <a:cubicBezTo>
                      <a:pt x="259" y="234"/>
                      <a:pt x="263" y="230"/>
                      <a:pt x="263" y="225"/>
                    </a:cubicBezTo>
                    <a:cubicBezTo>
                      <a:pt x="263" y="212"/>
                      <a:pt x="263" y="212"/>
                      <a:pt x="263" y="212"/>
                    </a:cubicBezTo>
                    <a:cubicBezTo>
                      <a:pt x="258" y="213"/>
                      <a:pt x="253" y="214"/>
                      <a:pt x="248" y="214"/>
                    </a:cubicBezTo>
                    <a:close/>
                    <a:moveTo>
                      <a:pt x="235" y="18"/>
                    </a:moveTo>
                    <a:cubicBezTo>
                      <a:pt x="241" y="18"/>
                      <a:pt x="246" y="23"/>
                      <a:pt x="246" y="29"/>
                    </a:cubicBezTo>
                    <a:cubicBezTo>
                      <a:pt x="246" y="35"/>
                      <a:pt x="241" y="40"/>
                      <a:pt x="235" y="40"/>
                    </a:cubicBezTo>
                    <a:cubicBezTo>
                      <a:pt x="229" y="40"/>
                      <a:pt x="224" y="35"/>
                      <a:pt x="224" y="29"/>
                    </a:cubicBezTo>
                    <a:cubicBezTo>
                      <a:pt x="224" y="23"/>
                      <a:pt x="229" y="18"/>
                      <a:pt x="235" y="18"/>
                    </a:cubicBezTo>
                    <a:close/>
                    <a:moveTo>
                      <a:pt x="202" y="18"/>
                    </a:moveTo>
                    <a:cubicBezTo>
                      <a:pt x="209" y="18"/>
                      <a:pt x="214" y="23"/>
                      <a:pt x="214" y="29"/>
                    </a:cubicBezTo>
                    <a:cubicBezTo>
                      <a:pt x="214" y="35"/>
                      <a:pt x="209" y="40"/>
                      <a:pt x="202" y="40"/>
                    </a:cubicBezTo>
                    <a:cubicBezTo>
                      <a:pt x="196" y="40"/>
                      <a:pt x="191" y="35"/>
                      <a:pt x="191" y="29"/>
                    </a:cubicBezTo>
                    <a:cubicBezTo>
                      <a:pt x="191" y="23"/>
                      <a:pt x="196" y="18"/>
                      <a:pt x="202" y="18"/>
                    </a:cubicBezTo>
                    <a:close/>
                    <a:moveTo>
                      <a:pt x="170" y="18"/>
                    </a:moveTo>
                    <a:cubicBezTo>
                      <a:pt x="176" y="18"/>
                      <a:pt x="181" y="23"/>
                      <a:pt x="181" y="29"/>
                    </a:cubicBezTo>
                    <a:cubicBezTo>
                      <a:pt x="181" y="35"/>
                      <a:pt x="176" y="40"/>
                      <a:pt x="170" y="40"/>
                    </a:cubicBezTo>
                    <a:cubicBezTo>
                      <a:pt x="164" y="40"/>
                      <a:pt x="159" y="35"/>
                      <a:pt x="159" y="29"/>
                    </a:cubicBezTo>
                    <a:cubicBezTo>
                      <a:pt x="159" y="23"/>
                      <a:pt x="164" y="18"/>
                      <a:pt x="170" y="18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7" name="Freeform 260"/>
              <p:cNvSpPr>
                <a:spLocks noEditPoints="1"/>
              </p:cNvSpPr>
              <p:nvPr/>
            </p:nvSpPr>
            <p:spPr bwMode="auto">
              <a:xfrm>
                <a:off x="7400925" y="1765300"/>
                <a:ext cx="301625" cy="244475"/>
              </a:xfrm>
              <a:custGeom>
                <a:avLst/>
                <a:gdLst>
                  <a:gd name="T0" fmla="*/ 166 w 173"/>
                  <a:gd name="T1" fmla="*/ 117 h 140"/>
                  <a:gd name="T2" fmla="*/ 132 w 173"/>
                  <a:gd name="T3" fmla="*/ 95 h 140"/>
                  <a:gd name="T4" fmla="*/ 123 w 173"/>
                  <a:gd name="T5" fmla="*/ 93 h 140"/>
                  <a:gd name="T6" fmla="*/ 120 w 173"/>
                  <a:gd name="T7" fmla="*/ 95 h 140"/>
                  <a:gd name="T8" fmla="*/ 114 w 173"/>
                  <a:gd name="T9" fmla="*/ 91 h 140"/>
                  <a:gd name="T10" fmla="*/ 120 w 173"/>
                  <a:gd name="T11" fmla="*/ 50 h 140"/>
                  <a:gd name="T12" fmla="*/ 50 w 173"/>
                  <a:gd name="T13" fmla="*/ 8 h 140"/>
                  <a:gd name="T14" fmla="*/ 8 w 173"/>
                  <a:gd name="T15" fmla="*/ 77 h 140"/>
                  <a:gd name="T16" fmla="*/ 77 w 173"/>
                  <a:gd name="T17" fmla="*/ 120 h 140"/>
                  <a:gd name="T18" fmla="*/ 107 w 173"/>
                  <a:gd name="T19" fmla="*/ 101 h 140"/>
                  <a:gd name="T20" fmla="*/ 113 w 173"/>
                  <a:gd name="T21" fmla="*/ 105 h 140"/>
                  <a:gd name="T22" fmla="*/ 119 w 173"/>
                  <a:gd name="T23" fmla="*/ 116 h 140"/>
                  <a:gd name="T24" fmla="*/ 152 w 173"/>
                  <a:gd name="T25" fmla="*/ 138 h 140"/>
                  <a:gd name="T26" fmla="*/ 162 w 173"/>
                  <a:gd name="T27" fmla="*/ 139 h 140"/>
                  <a:gd name="T28" fmla="*/ 169 w 173"/>
                  <a:gd name="T29" fmla="*/ 134 h 140"/>
                  <a:gd name="T30" fmla="*/ 166 w 173"/>
                  <a:gd name="T31" fmla="*/ 117 h 140"/>
                  <a:gd name="T32" fmla="*/ 72 w 173"/>
                  <a:gd name="T33" fmla="*/ 100 h 140"/>
                  <a:gd name="T34" fmla="*/ 28 w 173"/>
                  <a:gd name="T35" fmla="*/ 72 h 140"/>
                  <a:gd name="T36" fmla="*/ 55 w 173"/>
                  <a:gd name="T37" fmla="*/ 28 h 140"/>
                  <a:gd name="T38" fmla="*/ 99 w 173"/>
                  <a:gd name="T39" fmla="*/ 55 h 140"/>
                  <a:gd name="T40" fmla="*/ 72 w 173"/>
                  <a:gd name="T41" fmla="*/ 10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140">
                    <a:moveTo>
                      <a:pt x="166" y="117"/>
                    </a:moveTo>
                    <a:cubicBezTo>
                      <a:pt x="132" y="95"/>
                      <a:pt x="132" y="95"/>
                      <a:pt x="132" y="95"/>
                    </a:cubicBezTo>
                    <a:cubicBezTo>
                      <a:pt x="129" y="93"/>
                      <a:pt x="126" y="93"/>
                      <a:pt x="123" y="93"/>
                    </a:cubicBezTo>
                    <a:cubicBezTo>
                      <a:pt x="122" y="94"/>
                      <a:pt x="121" y="94"/>
                      <a:pt x="120" y="95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79"/>
                      <a:pt x="123" y="65"/>
                      <a:pt x="120" y="50"/>
                    </a:cubicBezTo>
                    <a:cubicBezTo>
                      <a:pt x="112" y="19"/>
                      <a:pt x="81" y="0"/>
                      <a:pt x="50" y="8"/>
                    </a:cubicBezTo>
                    <a:cubicBezTo>
                      <a:pt x="19" y="15"/>
                      <a:pt x="0" y="46"/>
                      <a:pt x="8" y="77"/>
                    </a:cubicBezTo>
                    <a:cubicBezTo>
                      <a:pt x="15" y="108"/>
                      <a:pt x="46" y="127"/>
                      <a:pt x="77" y="120"/>
                    </a:cubicBezTo>
                    <a:cubicBezTo>
                      <a:pt x="89" y="117"/>
                      <a:pt x="100" y="110"/>
                      <a:pt x="107" y="101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3" y="109"/>
                      <a:pt x="115" y="114"/>
                      <a:pt x="119" y="116"/>
                    </a:cubicBezTo>
                    <a:cubicBezTo>
                      <a:pt x="152" y="138"/>
                      <a:pt x="152" y="138"/>
                      <a:pt x="152" y="138"/>
                    </a:cubicBezTo>
                    <a:cubicBezTo>
                      <a:pt x="155" y="140"/>
                      <a:pt x="159" y="140"/>
                      <a:pt x="162" y="139"/>
                    </a:cubicBezTo>
                    <a:cubicBezTo>
                      <a:pt x="165" y="139"/>
                      <a:pt x="168" y="137"/>
                      <a:pt x="169" y="134"/>
                    </a:cubicBezTo>
                    <a:cubicBezTo>
                      <a:pt x="173" y="128"/>
                      <a:pt x="172" y="121"/>
                      <a:pt x="166" y="117"/>
                    </a:cubicBezTo>
                    <a:close/>
                    <a:moveTo>
                      <a:pt x="72" y="100"/>
                    </a:moveTo>
                    <a:cubicBezTo>
                      <a:pt x="53" y="104"/>
                      <a:pt x="33" y="92"/>
                      <a:pt x="28" y="72"/>
                    </a:cubicBezTo>
                    <a:cubicBezTo>
                      <a:pt x="23" y="53"/>
                      <a:pt x="35" y="33"/>
                      <a:pt x="55" y="28"/>
                    </a:cubicBezTo>
                    <a:cubicBezTo>
                      <a:pt x="75" y="23"/>
                      <a:pt x="95" y="35"/>
                      <a:pt x="99" y="55"/>
                    </a:cubicBezTo>
                    <a:cubicBezTo>
                      <a:pt x="104" y="75"/>
                      <a:pt x="92" y="95"/>
                      <a:pt x="72" y="100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192" name="Freeform 261"/>
            <p:cNvSpPr>
              <a:spLocks noEditPoints="1"/>
            </p:cNvSpPr>
            <p:nvPr/>
          </p:nvSpPr>
          <p:spPr bwMode="auto">
            <a:xfrm>
              <a:off x="2084388" y="5872163"/>
              <a:ext cx="468313" cy="427038"/>
            </a:xfrm>
            <a:custGeom>
              <a:avLst/>
              <a:gdLst>
                <a:gd name="T0" fmla="*/ 238 w 267"/>
                <a:gd name="T1" fmla="*/ 43 h 244"/>
                <a:gd name="T2" fmla="*/ 199 w 267"/>
                <a:gd name="T3" fmla="*/ 43 h 244"/>
                <a:gd name="T4" fmla="*/ 199 w 267"/>
                <a:gd name="T5" fmla="*/ 38 h 244"/>
                <a:gd name="T6" fmla="*/ 160 w 267"/>
                <a:gd name="T7" fmla="*/ 0 h 244"/>
                <a:gd name="T8" fmla="*/ 106 w 267"/>
                <a:gd name="T9" fmla="*/ 0 h 244"/>
                <a:gd name="T10" fmla="*/ 67 w 267"/>
                <a:gd name="T11" fmla="*/ 38 h 244"/>
                <a:gd name="T12" fmla="*/ 67 w 267"/>
                <a:gd name="T13" fmla="*/ 43 h 244"/>
                <a:gd name="T14" fmla="*/ 28 w 267"/>
                <a:gd name="T15" fmla="*/ 43 h 244"/>
                <a:gd name="T16" fmla="*/ 0 w 267"/>
                <a:gd name="T17" fmla="*/ 72 h 244"/>
                <a:gd name="T18" fmla="*/ 0 w 267"/>
                <a:gd name="T19" fmla="*/ 206 h 244"/>
                <a:gd name="T20" fmla="*/ 25 w 267"/>
                <a:gd name="T21" fmla="*/ 234 h 244"/>
                <a:gd name="T22" fmla="*/ 25 w 267"/>
                <a:gd name="T23" fmla="*/ 237 h 244"/>
                <a:gd name="T24" fmla="*/ 32 w 267"/>
                <a:gd name="T25" fmla="*/ 244 h 244"/>
                <a:gd name="T26" fmla="*/ 46 w 267"/>
                <a:gd name="T27" fmla="*/ 244 h 244"/>
                <a:gd name="T28" fmla="*/ 54 w 267"/>
                <a:gd name="T29" fmla="*/ 237 h 244"/>
                <a:gd name="T30" fmla="*/ 53 w 267"/>
                <a:gd name="T31" fmla="*/ 234 h 244"/>
                <a:gd name="T32" fmla="*/ 213 w 267"/>
                <a:gd name="T33" fmla="*/ 234 h 244"/>
                <a:gd name="T34" fmla="*/ 213 w 267"/>
                <a:gd name="T35" fmla="*/ 237 h 244"/>
                <a:gd name="T36" fmla="*/ 221 w 267"/>
                <a:gd name="T37" fmla="*/ 244 h 244"/>
                <a:gd name="T38" fmla="*/ 234 w 267"/>
                <a:gd name="T39" fmla="*/ 244 h 244"/>
                <a:gd name="T40" fmla="*/ 242 w 267"/>
                <a:gd name="T41" fmla="*/ 237 h 244"/>
                <a:gd name="T42" fmla="*/ 241 w 267"/>
                <a:gd name="T43" fmla="*/ 234 h 244"/>
                <a:gd name="T44" fmla="*/ 267 w 267"/>
                <a:gd name="T45" fmla="*/ 206 h 244"/>
                <a:gd name="T46" fmla="*/ 267 w 267"/>
                <a:gd name="T47" fmla="*/ 72 h 244"/>
                <a:gd name="T48" fmla="*/ 238 w 267"/>
                <a:gd name="T49" fmla="*/ 43 h 244"/>
                <a:gd name="T50" fmla="*/ 215 w 267"/>
                <a:gd name="T51" fmla="*/ 52 h 244"/>
                <a:gd name="T52" fmla="*/ 228 w 267"/>
                <a:gd name="T53" fmla="*/ 52 h 244"/>
                <a:gd name="T54" fmla="*/ 228 w 267"/>
                <a:gd name="T55" fmla="*/ 222 h 244"/>
                <a:gd name="T56" fmla="*/ 215 w 267"/>
                <a:gd name="T57" fmla="*/ 222 h 244"/>
                <a:gd name="T58" fmla="*/ 215 w 267"/>
                <a:gd name="T59" fmla="*/ 52 h 244"/>
                <a:gd name="T60" fmla="*/ 88 w 267"/>
                <a:gd name="T61" fmla="*/ 38 h 244"/>
                <a:gd name="T62" fmla="*/ 106 w 267"/>
                <a:gd name="T63" fmla="*/ 21 h 244"/>
                <a:gd name="T64" fmla="*/ 160 w 267"/>
                <a:gd name="T65" fmla="*/ 21 h 244"/>
                <a:gd name="T66" fmla="*/ 178 w 267"/>
                <a:gd name="T67" fmla="*/ 38 h 244"/>
                <a:gd name="T68" fmla="*/ 178 w 267"/>
                <a:gd name="T69" fmla="*/ 43 h 244"/>
                <a:gd name="T70" fmla="*/ 88 w 267"/>
                <a:gd name="T71" fmla="*/ 43 h 244"/>
                <a:gd name="T72" fmla="*/ 88 w 267"/>
                <a:gd name="T73" fmla="*/ 38 h 244"/>
                <a:gd name="T74" fmla="*/ 38 w 267"/>
                <a:gd name="T75" fmla="*/ 52 h 244"/>
                <a:gd name="T76" fmla="*/ 51 w 267"/>
                <a:gd name="T77" fmla="*/ 52 h 244"/>
                <a:gd name="T78" fmla="*/ 51 w 267"/>
                <a:gd name="T79" fmla="*/ 222 h 244"/>
                <a:gd name="T80" fmla="*/ 38 w 267"/>
                <a:gd name="T81" fmla="*/ 222 h 244"/>
                <a:gd name="T82" fmla="*/ 38 w 267"/>
                <a:gd name="T83" fmla="*/ 5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7" h="244">
                  <a:moveTo>
                    <a:pt x="238" y="43"/>
                  </a:moveTo>
                  <a:cubicBezTo>
                    <a:pt x="199" y="43"/>
                    <a:pt x="199" y="43"/>
                    <a:pt x="199" y="43"/>
                  </a:cubicBezTo>
                  <a:cubicBezTo>
                    <a:pt x="199" y="38"/>
                    <a:pt x="199" y="38"/>
                    <a:pt x="199" y="38"/>
                  </a:cubicBezTo>
                  <a:cubicBezTo>
                    <a:pt x="199" y="17"/>
                    <a:pt x="182" y="0"/>
                    <a:pt x="160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85" y="0"/>
                    <a:pt x="67" y="17"/>
                    <a:pt x="67" y="38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13" y="43"/>
                    <a:pt x="0" y="56"/>
                    <a:pt x="0" y="72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21"/>
                    <a:pt x="11" y="233"/>
                    <a:pt x="25" y="234"/>
                  </a:cubicBezTo>
                  <a:cubicBezTo>
                    <a:pt x="25" y="235"/>
                    <a:pt x="25" y="236"/>
                    <a:pt x="25" y="237"/>
                  </a:cubicBezTo>
                  <a:cubicBezTo>
                    <a:pt x="25" y="241"/>
                    <a:pt x="28" y="244"/>
                    <a:pt x="32" y="244"/>
                  </a:cubicBezTo>
                  <a:cubicBezTo>
                    <a:pt x="46" y="244"/>
                    <a:pt x="46" y="244"/>
                    <a:pt x="46" y="244"/>
                  </a:cubicBezTo>
                  <a:cubicBezTo>
                    <a:pt x="50" y="244"/>
                    <a:pt x="54" y="241"/>
                    <a:pt x="54" y="237"/>
                  </a:cubicBezTo>
                  <a:cubicBezTo>
                    <a:pt x="54" y="236"/>
                    <a:pt x="53" y="235"/>
                    <a:pt x="53" y="234"/>
                  </a:cubicBezTo>
                  <a:cubicBezTo>
                    <a:pt x="213" y="234"/>
                    <a:pt x="213" y="234"/>
                    <a:pt x="213" y="234"/>
                  </a:cubicBezTo>
                  <a:cubicBezTo>
                    <a:pt x="213" y="235"/>
                    <a:pt x="213" y="236"/>
                    <a:pt x="213" y="237"/>
                  </a:cubicBezTo>
                  <a:cubicBezTo>
                    <a:pt x="213" y="241"/>
                    <a:pt x="216" y="244"/>
                    <a:pt x="221" y="244"/>
                  </a:cubicBezTo>
                  <a:cubicBezTo>
                    <a:pt x="234" y="244"/>
                    <a:pt x="234" y="244"/>
                    <a:pt x="234" y="244"/>
                  </a:cubicBezTo>
                  <a:cubicBezTo>
                    <a:pt x="238" y="244"/>
                    <a:pt x="242" y="241"/>
                    <a:pt x="242" y="237"/>
                  </a:cubicBezTo>
                  <a:cubicBezTo>
                    <a:pt x="242" y="236"/>
                    <a:pt x="242" y="235"/>
                    <a:pt x="241" y="234"/>
                  </a:cubicBezTo>
                  <a:cubicBezTo>
                    <a:pt x="256" y="233"/>
                    <a:pt x="267" y="221"/>
                    <a:pt x="267" y="206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56"/>
                    <a:pt x="254" y="43"/>
                    <a:pt x="238" y="43"/>
                  </a:cubicBezTo>
                  <a:close/>
                  <a:moveTo>
                    <a:pt x="215" y="52"/>
                  </a:moveTo>
                  <a:cubicBezTo>
                    <a:pt x="228" y="52"/>
                    <a:pt x="228" y="52"/>
                    <a:pt x="228" y="52"/>
                  </a:cubicBezTo>
                  <a:cubicBezTo>
                    <a:pt x="228" y="222"/>
                    <a:pt x="228" y="222"/>
                    <a:pt x="228" y="222"/>
                  </a:cubicBezTo>
                  <a:cubicBezTo>
                    <a:pt x="215" y="222"/>
                    <a:pt x="215" y="222"/>
                    <a:pt x="215" y="222"/>
                  </a:cubicBezTo>
                  <a:lnTo>
                    <a:pt x="215" y="52"/>
                  </a:lnTo>
                  <a:close/>
                  <a:moveTo>
                    <a:pt x="88" y="38"/>
                  </a:moveTo>
                  <a:cubicBezTo>
                    <a:pt x="88" y="29"/>
                    <a:pt x="96" y="21"/>
                    <a:pt x="106" y="21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70" y="21"/>
                    <a:pt x="178" y="29"/>
                    <a:pt x="178" y="38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88" y="43"/>
                    <a:pt x="88" y="43"/>
                    <a:pt x="88" y="43"/>
                  </a:cubicBezTo>
                  <a:lnTo>
                    <a:pt x="88" y="38"/>
                  </a:lnTo>
                  <a:close/>
                  <a:moveTo>
                    <a:pt x="38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222"/>
                    <a:pt x="51" y="222"/>
                    <a:pt x="51" y="222"/>
                  </a:cubicBezTo>
                  <a:cubicBezTo>
                    <a:pt x="38" y="222"/>
                    <a:pt x="38" y="222"/>
                    <a:pt x="38" y="222"/>
                  </a:cubicBezTo>
                  <a:lnTo>
                    <a:pt x="38" y="52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262"/>
            <p:cNvSpPr/>
            <p:nvPr/>
          </p:nvSpPr>
          <p:spPr bwMode="auto">
            <a:xfrm>
              <a:off x="5797550" y="1579563"/>
              <a:ext cx="436563" cy="419100"/>
            </a:xfrm>
            <a:custGeom>
              <a:avLst/>
              <a:gdLst>
                <a:gd name="T0" fmla="*/ 104 w 250"/>
                <a:gd name="T1" fmla="*/ 181 h 240"/>
                <a:gd name="T2" fmla="*/ 91 w 250"/>
                <a:gd name="T3" fmla="*/ 177 h 240"/>
                <a:gd name="T4" fmla="*/ 89 w 250"/>
                <a:gd name="T5" fmla="*/ 177 h 240"/>
                <a:gd name="T6" fmla="*/ 88 w 250"/>
                <a:gd name="T7" fmla="*/ 177 h 240"/>
                <a:gd name="T8" fmla="*/ 56 w 250"/>
                <a:gd name="T9" fmla="*/ 190 h 240"/>
                <a:gd name="T10" fmla="*/ 65 w 250"/>
                <a:gd name="T11" fmla="*/ 166 h 240"/>
                <a:gd name="T12" fmla="*/ 57 w 250"/>
                <a:gd name="T13" fmla="*/ 161 h 240"/>
                <a:gd name="T14" fmla="*/ 22 w 250"/>
                <a:gd name="T15" fmla="*/ 103 h 240"/>
                <a:gd name="T16" fmla="*/ 134 w 250"/>
                <a:gd name="T17" fmla="*/ 23 h 240"/>
                <a:gd name="T18" fmla="*/ 219 w 250"/>
                <a:gd name="T19" fmla="*/ 51 h 240"/>
                <a:gd name="T20" fmla="*/ 234 w 250"/>
                <a:gd name="T21" fmla="*/ 50 h 240"/>
                <a:gd name="T22" fmla="*/ 250 w 250"/>
                <a:gd name="T23" fmla="*/ 51 h 240"/>
                <a:gd name="T24" fmla="*/ 134 w 250"/>
                <a:gd name="T25" fmla="*/ 0 h 240"/>
                <a:gd name="T26" fmla="*/ 0 w 250"/>
                <a:gd name="T27" fmla="*/ 103 h 240"/>
                <a:gd name="T28" fmla="*/ 37 w 250"/>
                <a:gd name="T29" fmla="*/ 175 h 240"/>
                <a:gd name="T30" fmla="*/ 15 w 250"/>
                <a:gd name="T31" fmla="*/ 240 h 240"/>
                <a:gd name="T32" fmla="*/ 41 w 250"/>
                <a:gd name="T33" fmla="*/ 224 h 240"/>
                <a:gd name="T34" fmla="*/ 87 w 250"/>
                <a:gd name="T35" fmla="*/ 200 h 240"/>
                <a:gd name="T36" fmla="*/ 118 w 250"/>
                <a:gd name="T37" fmla="*/ 206 h 240"/>
                <a:gd name="T38" fmla="*/ 104 w 250"/>
                <a:gd name="T39" fmla="*/ 18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0" h="240">
                  <a:moveTo>
                    <a:pt x="104" y="181"/>
                  </a:moveTo>
                  <a:cubicBezTo>
                    <a:pt x="100" y="180"/>
                    <a:pt x="96" y="179"/>
                    <a:pt x="91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5" y="177"/>
                    <a:pt x="81" y="177"/>
                    <a:pt x="56" y="190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35" y="146"/>
                    <a:pt x="22" y="125"/>
                    <a:pt x="22" y="103"/>
                  </a:cubicBezTo>
                  <a:cubicBezTo>
                    <a:pt x="22" y="59"/>
                    <a:pt x="73" y="23"/>
                    <a:pt x="134" y="23"/>
                  </a:cubicBezTo>
                  <a:cubicBezTo>
                    <a:pt x="168" y="23"/>
                    <a:pt x="198" y="34"/>
                    <a:pt x="219" y="51"/>
                  </a:cubicBezTo>
                  <a:cubicBezTo>
                    <a:pt x="224" y="50"/>
                    <a:pt x="229" y="50"/>
                    <a:pt x="234" y="50"/>
                  </a:cubicBezTo>
                  <a:cubicBezTo>
                    <a:pt x="240" y="50"/>
                    <a:pt x="245" y="50"/>
                    <a:pt x="250" y="51"/>
                  </a:cubicBezTo>
                  <a:cubicBezTo>
                    <a:pt x="226" y="21"/>
                    <a:pt x="184" y="0"/>
                    <a:pt x="134" y="0"/>
                  </a:cubicBezTo>
                  <a:cubicBezTo>
                    <a:pt x="60" y="0"/>
                    <a:pt x="0" y="47"/>
                    <a:pt x="0" y="103"/>
                  </a:cubicBezTo>
                  <a:cubicBezTo>
                    <a:pt x="0" y="130"/>
                    <a:pt x="13" y="156"/>
                    <a:pt x="37" y="175"/>
                  </a:cubicBezTo>
                  <a:cubicBezTo>
                    <a:pt x="15" y="240"/>
                    <a:pt x="15" y="240"/>
                    <a:pt x="15" y="240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59" y="214"/>
                    <a:pt x="80" y="203"/>
                    <a:pt x="87" y="200"/>
                  </a:cubicBezTo>
                  <a:cubicBezTo>
                    <a:pt x="97" y="203"/>
                    <a:pt x="108" y="205"/>
                    <a:pt x="118" y="206"/>
                  </a:cubicBezTo>
                  <a:cubicBezTo>
                    <a:pt x="112" y="198"/>
                    <a:pt x="108" y="190"/>
                    <a:pt x="104" y="181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Freeform 263"/>
            <p:cNvSpPr>
              <a:spLocks noEditPoints="1"/>
            </p:cNvSpPr>
            <p:nvPr/>
          </p:nvSpPr>
          <p:spPr bwMode="auto">
            <a:xfrm>
              <a:off x="5991225" y="1685925"/>
              <a:ext cx="431800" cy="355600"/>
            </a:xfrm>
            <a:custGeom>
              <a:avLst/>
              <a:gdLst>
                <a:gd name="T0" fmla="*/ 247 w 247"/>
                <a:gd name="T1" fmla="*/ 92 h 203"/>
                <a:gd name="T2" fmla="*/ 123 w 247"/>
                <a:gd name="T3" fmla="*/ 0 h 203"/>
                <a:gd name="T4" fmla="*/ 0 w 247"/>
                <a:gd name="T5" fmla="*/ 92 h 203"/>
                <a:gd name="T6" fmla="*/ 123 w 247"/>
                <a:gd name="T7" fmla="*/ 184 h 203"/>
                <a:gd name="T8" fmla="*/ 169 w 247"/>
                <a:gd name="T9" fmla="*/ 177 h 203"/>
                <a:gd name="T10" fmla="*/ 222 w 247"/>
                <a:gd name="T11" fmla="*/ 203 h 203"/>
                <a:gd name="T12" fmla="*/ 206 w 247"/>
                <a:gd name="T13" fmla="*/ 159 h 203"/>
                <a:gd name="T14" fmla="*/ 247 w 247"/>
                <a:gd name="T15" fmla="*/ 92 h 203"/>
                <a:gd name="T16" fmla="*/ 76 w 247"/>
                <a:gd name="T17" fmla="*/ 105 h 203"/>
                <a:gd name="T18" fmla="*/ 64 w 247"/>
                <a:gd name="T19" fmla="*/ 99 h 203"/>
                <a:gd name="T20" fmla="*/ 53 w 247"/>
                <a:gd name="T21" fmla="*/ 105 h 203"/>
                <a:gd name="T22" fmla="*/ 55 w 247"/>
                <a:gd name="T23" fmla="*/ 93 h 203"/>
                <a:gd name="T24" fmla="*/ 46 w 247"/>
                <a:gd name="T25" fmla="*/ 84 h 203"/>
                <a:gd name="T26" fmla="*/ 59 w 247"/>
                <a:gd name="T27" fmla="*/ 82 h 203"/>
                <a:gd name="T28" fmla="*/ 64 w 247"/>
                <a:gd name="T29" fmla="*/ 71 h 203"/>
                <a:gd name="T30" fmla="*/ 70 w 247"/>
                <a:gd name="T31" fmla="*/ 82 h 203"/>
                <a:gd name="T32" fmla="*/ 82 w 247"/>
                <a:gd name="T33" fmla="*/ 84 h 203"/>
                <a:gd name="T34" fmla="*/ 73 w 247"/>
                <a:gd name="T35" fmla="*/ 93 h 203"/>
                <a:gd name="T36" fmla="*/ 76 w 247"/>
                <a:gd name="T37" fmla="*/ 105 h 203"/>
                <a:gd name="T38" fmla="*/ 140 w 247"/>
                <a:gd name="T39" fmla="*/ 110 h 203"/>
                <a:gd name="T40" fmla="*/ 123 w 247"/>
                <a:gd name="T41" fmla="*/ 101 h 203"/>
                <a:gd name="T42" fmla="*/ 105 w 247"/>
                <a:gd name="T43" fmla="*/ 110 h 203"/>
                <a:gd name="T44" fmla="*/ 109 w 247"/>
                <a:gd name="T45" fmla="*/ 91 h 203"/>
                <a:gd name="T46" fmla="*/ 95 w 247"/>
                <a:gd name="T47" fmla="*/ 77 h 203"/>
                <a:gd name="T48" fmla="*/ 114 w 247"/>
                <a:gd name="T49" fmla="*/ 74 h 203"/>
                <a:gd name="T50" fmla="*/ 123 w 247"/>
                <a:gd name="T51" fmla="*/ 57 h 203"/>
                <a:gd name="T52" fmla="*/ 131 w 247"/>
                <a:gd name="T53" fmla="*/ 74 h 203"/>
                <a:gd name="T54" fmla="*/ 151 w 247"/>
                <a:gd name="T55" fmla="*/ 77 h 203"/>
                <a:gd name="T56" fmla="*/ 137 w 247"/>
                <a:gd name="T57" fmla="*/ 91 h 203"/>
                <a:gd name="T58" fmla="*/ 140 w 247"/>
                <a:gd name="T59" fmla="*/ 110 h 203"/>
                <a:gd name="T60" fmla="*/ 192 w 247"/>
                <a:gd name="T61" fmla="*/ 105 h 203"/>
                <a:gd name="T62" fmla="*/ 181 w 247"/>
                <a:gd name="T63" fmla="*/ 99 h 203"/>
                <a:gd name="T64" fmla="*/ 170 w 247"/>
                <a:gd name="T65" fmla="*/ 105 h 203"/>
                <a:gd name="T66" fmla="*/ 172 w 247"/>
                <a:gd name="T67" fmla="*/ 93 h 203"/>
                <a:gd name="T68" fmla="*/ 163 w 247"/>
                <a:gd name="T69" fmla="*/ 84 h 203"/>
                <a:gd name="T70" fmla="*/ 175 w 247"/>
                <a:gd name="T71" fmla="*/ 82 h 203"/>
                <a:gd name="T72" fmla="*/ 181 w 247"/>
                <a:gd name="T73" fmla="*/ 71 h 203"/>
                <a:gd name="T74" fmla="*/ 186 w 247"/>
                <a:gd name="T75" fmla="*/ 82 h 203"/>
                <a:gd name="T76" fmla="*/ 199 w 247"/>
                <a:gd name="T77" fmla="*/ 84 h 203"/>
                <a:gd name="T78" fmla="*/ 190 w 247"/>
                <a:gd name="T79" fmla="*/ 93 h 203"/>
                <a:gd name="T80" fmla="*/ 192 w 247"/>
                <a:gd name="T81" fmla="*/ 10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7" h="203">
                  <a:moveTo>
                    <a:pt x="247" y="92"/>
                  </a:moveTo>
                  <a:cubicBezTo>
                    <a:pt x="247" y="41"/>
                    <a:pt x="191" y="0"/>
                    <a:pt x="123" y="0"/>
                  </a:cubicBezTo>
                  <a:cubicBezTo>
                    <a:pt x="55" y="0"/>
                    <a:pt x="0" y="41"/>
                    <a:pt x="0" y="92"/>
                  </a:cubicBezTo>
                  <a:cubicBezTo>
                    <a:pt x="0" y="143"/>
                    <a:pt x="55" y="184"/>
                    <a:pt x="123" y="184"/>
                  </a:cubicBezTo>
                  <a:cubicBezTo>
                    <a:pt x="140" y="184"/>
                    <a:pt x="155" y="181"/>
                    <a:pt x="169" y="177"/>
                  </a:cubicBezTo>
                  <a:cubicBezTo>
                    <a:pt x="174" y="175"/>
                    <a:pt x="222" y="203"/>
                    <a:pt x="222" y="203"/>
                  </a:cubicBezTo>
                  <a:cubicBezTo>
                    <a:pt x="206" y="159"/>
                    <a:pt x="206" y="159"/>
                    <a:pt x="206" y="159"/>
                  </a:cubicBezTo>
                  <a:cubicBezTo>
                    <a:pt x="231" y="143"/>
                    <a:pt x="247" y="119"/>
                    <a:pt x="247" y="92"/>
                  </a:cubicBezTo>
                  <a:close/>
                  <a:moveTo>
                    <a:pt x="76" y="105"/>
                  </a:moveTo>
                  <a:cubicBezTo>
                    <a:pt x="64" y="99"/>
                    <a:pt x="64" y="99"/>
                    <a:pt x="64" y="99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73" y="93"/>
                    <a:pt x="73" y="93"/>
                    <a:pt x="73" y="93"/>
                  </a:cubicBezTo>
                  <a:lnTo>
                    <a:pt x="76" y="105"/>
                  </a:lnTo>
                  <a:close/>
                  <a:moveTo>
                    <a:pt x="140" y="110"/>
                  </a:moveTo>
                  <a:cubicBezTo>
                    <a:pt x="123" y="101"/>
                    <a:pt x="123" y="101"/>
                    <a:pt x="123" y="101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37" y="91"/>
                    <a:pt x="137" y="91"/>
                    <a:pt x="137" y="91"/>
                  </a:cubicBezTo>
                  <a:lnTo>
                    <a:pt x="140" y="110"/>
                  </a:lnTo>
                  <a:close/>
                  <a:moveTo>
                    <a:pt x="192" y="105"/>
                  </a:moveTo>
                  <a:cubicBezTo>
                    <a:pt x="181" y="99"/>
                    <a:pt x="181" y="99"/>
                    <a:pt x="181" y="99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81" y="71"/>
                    <a:pt x="181" y="71"/>
                    <a:pt x="181" y="71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0" y="93"/>
                    <a:pt x="190" y="93"/>
                    <a:pt x="190" y="93"/>
                  </a:cubicBezTo>
                  <a:lnTo>
                    <a:pt x="192" y="10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264"/>
            <p:cNvSpPr/>
            <p:nvPr/>
          </p:nvSpPr>
          <p:spPr bwMode="auto">
            <a:xfrm>
              <a:off x="4540250" y="3144838"/>
              <a:ext cx="549275" cy="377825"/>
            </a:xfrm>
            <a:custGeom>
              <a:avLst/>
              <a:gdLst>
                <a:gd name="T0" fmla="*/ 174 w 314"/>
                <a:gd name="T1" fmla="*/ 216 h 216"/>
                <a:gd name="T2" fmla="*/ 111 w 314"/>
                <a:gd name="T3" fmla="*/ 203 h 216"/>
                <a:gd name="T4" fmla="*/ 35 w 314"/>
                <a:gd name="T5" fmla="*/ 0 h 216"/>
                <a:gd name="T6" fmla="*/ 85 w 314"/>
                <a:gd name="T7" fmla="*/ 23 h 216"/>
                <a:gd name="T8" fmla="*/ 134 w 314"/>
                <a:gd name="T9" fmla="*/ 152 h 216"/>
                <a:gd name="T10" fmla="*/ 263 w 314"/>
                <a:gd name="T11" fmla="*/ 103 h 216"/>
                <a:gd name="T12" fmla="*/ 314 w 314"/>
                <a:gd name="T13" fmla="*/ 126 h 216"/>
                <a:gd name="T14" fmla="*/ 229 w 314"/>
                <a:gd name="T15" fmla="*/ 206 h 216"/>
                <a:gd name="T16" fmla="*/ 174 w 314"/>
                <a:gd name="T1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216">
                  <a:moveTo>
                    <a:pt x="174" y="216"/>
                  </a:moveTo>
                  <a:cubicBezTo>
                    <a:pt x="153" y="216"/>
                    <a:pt x="131" y="212"/>
                    <a:pt x="111" y="203"/>
                  </a:cubicBezTo>
                  <a:cubicBezTo>
                    <a:pt x="34" y="168"/>
                    <a:pt x="0" y="77"/>
                    <a:pt x="35" y="0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63" y="72"/>
                    <a:pt x="85" y="130"/>
                    <a:pt x="134" y="152"/>
                  </a:cubicBezTo>
                  <a:cubicBezTo>
                    <a:pt x="183" y="174"/>
                    <a:pt x="241" y="152"/>
                    <a:pt x="263" y="103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297" y="163"/>
                    <a:pt x="267" y="192"/>
                    <a:pt x="229" y="206"/>
                  </a:cubicBezTo>
                  <a:cubicBezTo>
                    <a:pt x="211" y="213"/>
                    <a:pt x="193" y="216"/>
                    <a:pt x="174" y="21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Freeform 265"/>
            <p:cNvSpPr/>
            <p:nvPr/>
          </p:nvSpPr>
          <p:spPr bwMode="auto">
            <a:xfrm>
              <a:off x="4611688" y="2989263"/>
              <a:ext cx="207963" cy="174625"/>
            </a:xfrm>
            <a:custGeom>
              <a:avLst/>
              <a:gdLst>
                <a:gd name="T0" fmla="*/ 119 w 119"/>
                <a:gd name="T1" fmla="*/ 0 h 100"/>
                <a:gd name="T2" fmla="*/ 14 w 119"/>
                <a:gd name="T3" fmla="*/ 57 h 100"/>
                <a:gd name="T4" fmla="*/ 0 w 119"/>
                <a:gd name="T5" fmla="*/ 77 h 100"/>
                <a:gd name="T6" fmla="*/ 51 w 119"/>
                <a:gd name="T7" fmla="*/ 100 h 100"/>
                <a:gd name="T8" fmla="*/ 57 w 119"/>
                <a:gd name="T9" fmla="*/ 91 h 100"/>
                <a:gd name="T10" fmla="*/ 119 w 119"/>
                <a:gd name="T11" fmla="*/ 56 h 100"/>
                <a:gd name="T12" fmla="*/ 119 w 119"/>
                <a:gd name="T1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00">
                  <a:moveTo>
                    <a:pt x="119" y="0"/>
                  </a:moveTo>
                  <a:cubicBezTo>
                    <a:pt x="78" y="4"/>
                    <a:pt x="40" y="24"/>
                    <a:pt x="14" y="57"/>
                  </a:cubicBezTo>
                  <a:cubicBezTo>
                    <a:pt x="9" y="63"/>
                    <a:pt x="4" y="70"/>
                    <a:pt x="0" y="77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3" y="97"/>
                    <a:pt x="55" y="94"/>
                    <a:pt x="57" y="91"/>
                  </a:cubicBezTo>
                  <a:cubicBezTo>
                    <a:pt x="73" y="72"/>
                    <a:pt x="95" y="59"/>
                    <a:pt x="119" y="56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266"/>
            <p:cNvSpPr/>
            <p:nvPr/>
          </p:nvSpPr>
          <p:spPr bwMode="auto">
            <a:xfrm>
              <a:off x="5008563" y="3279775"/>
              <a:ext cx="103188" cy="63500"/>
            </a:xfrm>
            <a:custGeom>
              <a:avLst/>
              <a:gdLst>
                <a:gd name="T0" fmla="*/ 3 w 59"/>
                <a:gd name="T1" fmla="*/ 0 h 36"/>
                <a:gd name="T2" fmla="*/ 0 w 59"/>
                <a:gd name="T3" fmla="*/ 13 h 36"/>
                <a:gd name="T4" fmla="*/ 51 w 59"/>
                <a:gd name="T5" fmla="*/ 36 h 36"/>
                <a:gd name="T6" fmla="*/ 59 w 59"/>
                <a:gd name="T7" fmla="*/ 0 h 36"/>
                <a:gd name="T8" fmla="*/ 3 w 59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6">
                  <a:moveTo>
                    <a:pt x="3" y="0"/>
                  </a:moveTo>
                  <a:cubicBezTo>
                    <a:pt x="2" y="5"/>
                    <a:pt x="1" y="9"/>
                    <a:pt x="0" y="1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5" y="25"/>
                    <a:pt x="58" y="13"/>
                    <a:pt x="59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267"/>
            <p:cNvSpPr/>
            <p:nvPr/>
          </p:nvSpPr>
          <p:spPr bwMode="auto">
            <a:xfrm>
              <a:off x="4843463" y="2987675"/>
              <a:ext cx="268288" cy="266700"/>
            </a:xfrm>
            <a:custGeom>
              <a:avLst/>
              <a:gdLst>
                <a:gd name="T0" fmla="*/ 153 w 153"/>
                <a:gd name="T1" fmla="*/ 153 h 153"/>
                <a:gd name="T2" fmla="*/ 98 w 153"/>
                <a:gd name="T3" fmla="*/ 153 h 153"/>
                <a:gd name="T4" fmla="*/ 0 w 153"/>
                <a:gd name="T5" fmla="*/ 56 h 153"/>
                <a:gd name="T6" fmla="*/ 0 w 153"/>
                <a:gd name="T7" fmla="*/ 0 h 153"/>
                <a:gd name="T8" fmla="*/ 153 w 153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3">
                  <a:moveTo>
                    <a:pt x="153" y="153"/>
                  </a:moveTo>
                  <a:cubicBezTo>
                    <a:pt x="98" y="153"/>
                    <a:pt x="98" y="153"/>
                    <a:pt x="98" y="153"/>
                  </a:cubicBezTo>
                  <a:cubicBezTo>
                    <a:pt x="98" y="100"/>
                    <a:pt x="54" y="56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5" y="0"/>
                    <a:pt x="153" y="69"/>
                    <a:pt x="153" y="15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Rectangle 268"/>
            <p:cNvSpPr>
              <a:spLocks noChangeArrowheads="1"/>
            </p:cNvSpPr>
            <p:nvPr/>
          </p:nvSpPr>
          <p:spPr bwMode="auto">
            <a:xfrm>
              <a:off x="4748213" y="3287713"/>
              <a:ext cx="47625" cy="63500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Rectangle 269"/>
            <p:cNvSpPr>
              <a:spLocks noChangeArrowheads="1"/>
            </p:cNvSpPr>
            <p:nvPr/>
          </p:nvSpPr>
          <p:spPr bwMode="auto">
            <a:xfrm>
              <a:off x="4819650" y="3209925"/>
              <a:ext cx="49213" cy="141288"/>
            </a:xfrm>
            <a:prstGeom prst="rect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Rectangle 270"/>
            <p:cNvSpPr>
              <a:spLocks noChangeArrowheads="1"/>
            </p:cNvSpPr>
            <p:nvPr/>
          </p:nvSpPr>
          <p:spPr bwMode="auto">
            <a:xfrm>
              <a:off x="4892675" y="3168650"/>
              <a:ext cx="49213" cy="182563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02" name="组合 201"/>
            <p:cNvGrpSpPr/>
            <p:nvPr/>
          </p:nvGrpSpPr>
          <p:grpSpPr>
            <a:xfrm>
              <a:off x="5694363" y="2841625"/>
              <a:ext cx="823913" cy="822325"/>
              <a:chOff x="5694363" y="2841625"/>
              <a:chExt cx="823913" cy="822325"/>
            </a:xfrm>
          </p:grpSpPr>
          <p:sp>
            <p:nvSpPr>
              <p:cNvPr id="282" name="Oval 33"/>
              <p:cNvSpPr>
                <a:spLocks noChangeArrowheads="1"/>
              </p:cNvSpPr>
              <p:nvPr/>
            </p:nvSpPr>
            <p:spPr bwMode="auto">
              <a:xfrm>
                <a:off x="5694363" y="2841625"/>
                <a:ext cx="823913" cy="822325"/>
              </a:xfrm>
              <a:prstGeom prst="ellipse">
                <a:avLst/>
              </a:prstGeom>
              <a:solidFill>
                <a:srgbClr val="EC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3" name="Freeform 271"/>
              <p:cNvSpPr>
                <a:spLocks noEditPoints="1"/>
              </p:cNvSpPr>
              <p:nvPr/>
            </p:nvSpPr>
            <p:spPr bwMode="auto">
              <a:xfrm>
                <a:off x="5934075" y="3087688"/>
                <a:ext cx="352425" cy="352425"/>
              </a:xfrm>
              <a:custGeom>
                <a:avLst/>
                <a:gdLst>
                  <a:gd name="T0" fmla="*/ 173 w 202"/>
                  <a:gd name="T1" fmla="*/ 154 h 202"/>
                  <a:gd name="T2" fmla="*/ 182 w 202"/>
                  <a:gd name="T3" fmla="*/ 131 h 202"/>
                  <a:gd name="T4" fmla="*/ 39 w 202"/>
                  <a:gd name="T5" fmla="*/ 41 h 202"/>
                  <a:gd name="T6" fmla="*/ 52 w 202"/>
                  <a:gd name="T7" fmla="*/ 41 h 202"/>
                  <a:gd name="T8" fmla="*/ 47 w 202"/>
                  <a:gd name="T9" fmla="*/ 41 h 202"/>
                  <a:gd name="T10" fmla="*/ 37 w 202"/>
                  <a:gd name="T11" fmla="*/ 59 h 202"/>
                  <a:gd name="T12" fmla="*/ 49 w 202"/>
                  <a:gd name="T13" fmla="*/ 55 h 202"/>
                  <a:gd name="T14" fmla="*/ 56 w 202"/>
                  <a:gd name="T15" fmla="*/ 70 h 202"/>
                  <a:gd name="T16" fmla="*/ 43 w 202"/>
                  <a:gd name="T17" fmla="*/ 77 h 202"/>
                  <a:gd name="T18" fmla="*/ 25 w 202"/>
                  <a:gd name="T19" fmla="*/ 91 h 202"/>
                  <a:gd name="T20" fmla="*/ 44 w 202"/>
                  <a:gd name="T21" fmla="*/ 106 h 202"/>
                  <a:gd name="T22" fmla="*/ 69 w 202"/>
                  <a:gd name="T23" fmla="*/ 122 h 202"/>
                  <a:gd name="T24" fmla="*/ 59 w 202"/>
                  <a:gd name="T25" fmla="*/ 150 h 202"/>
                  <a:gd name="T26" fmla="*/ 49 w 202"/>
                  <a:gd name="T27" fmla="*/ 174 h 202"/>
                  <a:gd name="T28" fmla="*/ 42 w 202"/>
                  <a:gd name="T29" fmla="*/ 157 h 202"/>
                  <a:gd name="T30" fmla="*/ 36 w 202"/>
                  <a:gd name="T31" fmla="*/ 118 h 202"/>
                  <a:gd name="T32" fmla="*/ 19 w 202"/>
                  <a:gd name="T33" fmla="*/ 96 h 202"/>
                  <a:gd name="T34" fmla="*/ 58 w 202"/>
                  <a:gd name="T35" fmla="*/ 19 h 202"/>
                  <a:gd name="T36" fmla="*/ 39 w 202"/>
                  <a:gd name="T37" fmla="*/ 32 h 202"/>
                  <a:gd name="T38" fmla="*/ 180 w 202"/>
                  <a:gd name="T39" fmla="*/ 84 h 202"/>
                  <a:gd name="T40" fmla="*/ 169 w 202"/>
                  <a:gd name="T41" fmla="*/ 99 h 202"/>
                  <a:gd name="T42" fmla="*/ 161 w 202"/>
                  <a:gd name="T43" fmla="*/ 107 h 202"/>
                  <a:gd name="T44" fmla="*/ 147 w 202"/>
                  <a:gd name="T45" fmla="*/ 110 h 202"/>
                  <a:gd name="T46" fmla="*/ 131 w 202"/>
                  <a:gd name="T47" fmla="*/ 93 h 202"/>
                  <a:gd name="T48" fmla="*/ 119 w 202"/>
                  <a:gd name="T49" fmla="*/ 101 h 202"/>
                  <a:gd name="T50" fmla="*/ 120 w 202"/>
                  <a:gd name="T51" fmla="*/ 119 h 202"/>
                  <a:gd name="T52" fmla="*/ 98 w 202"/>
                  <a:gd name="T53" fmla="*/ 131 h 202"/>
                  <a:gd name="T54" fmla="*/ 77 w 202"/>
                  <a:gd name="T55" fmla="*/ 97 h 202"/>
                  <a:gd name="T56" fmla="*/ 105 w 202"/>
                  <a:gd name="T57" fmla="*/ 86 h 202"/>
                  <a:gd name="T58" fmla="*/ 108 w 202"/>
                  <a:gd name="T59" fmla="*/ 83 h 202"/>
                  <a:gd name="T60" fmla="*/ 100 w 202"/>
                  <a:gd name="T61" fmla="*/ 81 h 202"/>
                  <a:gd name="T62" fmla="*/ 83 w 202"/>
                  <a:gd name="T63" fmla="*/ 81 h 202"/>
                  <a:gd name="T64" fmla="*/ 86 w 202"/>
                  <a:gd name="T65" fmla="*/ 65 h 202"/>
                  <a:gd name="T66" fmla="*/ 92 w 202"/>
                  <a:gd name="T67" fmla="*/ 64 h 202"/>
                  <a:gd name="T68" fmla="*/ 102 w 202"/>
                  <a:gd name="T69" fmla="*/ 40 h 202"/>
                  <a:gd name="T70" fmla="*/ 128 w 202"/>
                  <a:gd name="T71" fmla="*/ 41 h 202"/>
                  <a:gd name="T72" fmla="*/ 143 w 202"/>
                  <a:gd name="T73" fmla="*/ 33 h 202"/>
                  <a:gd name="T74" fmla="*/ 163 w 202"/>
                  <a:gd name="T75" fmla="*/ 34 h 202"/>
                  <a:gd name="T76" fmla="*/ 180 w 202"/>
                  <a:gd name="T77" fmla="*/ 106 h 202"/>
                  <a:gd name="T78" fmla="*/ 180 w 202"/>
                  <a:gd name="T79" fmla="*/ 118 h 202"/>
                  <a:gd name="T80" fmla="*/ 175 w 202"/>
                  <a:gd name="T81" fmla="*/ 115 h 202"/>
                  <a:gd name="T82" fmla="*/ 179 w 202"/>
                  <a:gd name="T83" fmla="*/ 100 h 202"/>
                  <a:gd name="T84" fmla="*/ 183 w 202"/>
                  <a:gd name="T85" fmla="*/ 85 h 202"/>
                  <a:gd name="T86" fmla="*/ 187 w 202"/>
                  <a:gd name="T87" fmla="*/ 66 h 202"/>
                  <a:gd name="T88" fmla="*/ 148 w 202"/>
                  <a:gd name="T89" fmla="*/ 112 h 202"/>
                  <a:gd name="T90" fmla="*/ 124 w 202"/>
                  <a:gd name="T91" fmla="*/ 129 h 202"/>
                  <a:gd name="T92" fmla="*/ 61 w 202"/>
                  <a:gd name="T93" fmla="*/ 43 h 202"/>
                  <a:gd name="T94" fmla="*/ 53 w 202"/>
                  <a:gd name="T95" fmla="*/ 29 h 202"/>
                  <a:gd name="T96" fmla="*/ 78 w 202"/>
                  <a:gd name="T97" fmla="*/ 17 h 202"/>
                  <a:gd name="T98" fmla="*/ 85 w 202"/>
                  <a:gd name="T99" fmla="*/ 29 h 202"/>
                  <a:gd name="T100" fmla="*/ 72 w 202"/>
                  <a:gd name="T101" fmla="*/ 46 h 202"/>
                  <a:gd name="T102" fmla="*/ 98 w 202"/>
                  <a:gd name="T103" fmla="*/ 27 h 202"/>
                  <a:gd name="T104" fmla="*/ 101 w 202"/>
                  <a:gd name="T105" fmla="*/ 23 h 202"/>
                  <a:gd name="T106" fmla="*/ 80 w 202"/>
                  <a:gd name="T107" fmla="*/ 46 h 202"/>
                  <a:gd name="T108" fmla="*/ 129 w 202"/>
                  <a:gd name="T109" fmla="*/ 32 h 202"/>
                  <a:gd name="T110" fmla="*/ 150 w 202"/>
                  <a:gd name="T111" fmla="*/ 25 h 202"/>
                  <a:gd name="T112" fmla="*/ 46 w 202"/>
                  <a:gd name="T113" fmla="*/ 100 h 202"/>
                  <a:gd name="T114" fmla="*/ 41 w 202"/>
                  <a:gd name="T115" fmla="*/ 101 h 202"/>
                  <a:gd name="T116" fmla="*/ 40 w 202"/>
                  <a:gd name="T117" fmla="*/ 93 h 202"/>
                  <a:gd name="T118" fmla="*/ 190 w 202"/>
                  <a:gd name="T119" fmla="*/ 124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2" h="202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7"/>
                      <a:pt x="45" y="202"/>
                      <a:pt x="101" y="202"/>
                    </a:cubicBezTo>
                    <a:cubicBezTo>
                      <a:pt x="157" y="202"/>
                      <a:pt x="202" y="157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  <a:moveTo>
                      <a:pt x="188" y="131"/>
                    </a:moveTo>
                    <a:cubicBezTo>
                      <a:pt x="188" y="131"/>
                      <a:pt x="188" y="131"/>
                      <a:pt x="188" y="132"/>
                    </a:cubicBezTo>
                    <a:cubicBezTo>
                      <a:pt x="188" y="132"/>
                      <a:pt x="188" y="132"/>
                      <a:pt x="188" y="132"/>
                    </a:cubicBezTo>
                    <a:cubicBezTo>
                      <a:pt x="185" y="139"/>
                      <a:pt x="182" y="145"/>
                      <a:pt x="179" y="151"/>
                    </a:cubicBezTo>
                    <a:cubicBezTo>
                      <a:pt x="178" y="151"/>
                      <a:pt x="177" y="152"/>
                      <a:pt x="177" y="152"/>
                    </a:cubicBezTo>
                    <a:cubicBezTo>
                      <a:pt x="175" y="152"/>
                      <a:pt x="174" y="153"/>
                      <a:pt x="173" y="154"/>
                    </a:cubicBezTo>
                    <a:cubicBezTo>
                      <a:pt x="172" y="154"/>
                      <a:pt x="172" y="153"/>
                      <a:pt x="171" y="153"/>
                    </a:cubicBezTo>
                    <a:cubicBezTo>
                      <a:pt x="170" y="151"/>
                      <a:pt x="171" y="151"/>
                      <a:pt x="171" y="149"/>
                    </a:cubicBezTo>
                    <a:cubicBezTo>
                      <a:pt x="171" y="148"/>
                      <a:pt x="171" y="147"/>
                      <a:pt x="170" y="147"/>
                    </a:cubicBezTo>
                    <a:cubicBezTo>
                      <a:pt x="171" y="145"/>
                      <a:pt x="170" y="143"/>
                      <a:pt x="170" y="142"/>
                    </a:cubicBezTo>
                    <a:cubicBezTo>
                      <a:pt x="170" y="141"/>
                      <a:pt x="172" y="141"/>
                      <a:pt x="172" y="141"/>
                    </a:cubicBezTo>
                    <a:cubicBezTo>
                      <a:pt x="173" y="140"/>
                      <a:pt x="173" y="138"/>
                      <a:pt x="174" y="137"/>
                    </a:cubicBezTo>
                    <a:cubicBezTo>
                      <a:pt x="174" y="136"/>
                      <a:pt x="174" y="137"/>
                      <a:pt x="175" y="137"/>
                    </a:cubicBezTo>
                    <a:cubicBezTo>
                      <a:pt x="176" y="137"/>
                      <a:pt x="175" y="136"/>
                      <a:pt x="176" y="135"/>
                    </a:cubicBezTo>
                    <a:cubicBezTo>
                      <a:pt x="177" y="135"/>
                      <a:pt x="177" y="134"/>
                      <a:pt x="178" y="135"/>
                    </a:cubicBezTo>
                    <a:cubicBezTo>
                      <a:pt x="179" y="135"/>
                      <a:pt x="179" y="133"/>
                      <a:pt x="179" y="132"/>
                    </a:cubicBezTo>
                    <a:cubicBezTo>
                      <a:pt x="180" y="132"/>
                      <a:pt x="181" y="131"/>
                      <a:pt x="182" y="131"/>
                    </a:cubicBezTo>
                    <a:cubicBezTo>
                      <a:pt x="183" y="131"/>
                      <a:pt x="183" y="129"/>
                      <a:pt x="183" y="129"/>
                    </a:cubicBezTo>
                    <a:cubicBezTo>
                      <a:pt x="185" y="130"/>
                      <a:pt x="187" y="129"/>
                      <a:pt x="189" y="130"/>
                    </a:cubicBezTo>
                    <a:cubicBezTo>
                      <a:pt x="189" y="130"/>
                      <a:pt x="188" y="131"/>
                      <a:pt x="188" y="131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30" y="42"/>
                      <a:pt x="31" y="42"/>
                    </a:cubicBezTo>
                    <a:cubicBezTo>
                      <a:pt x="32" y="42"/>
                      <a:pt x="32" y="41"/>
                      <a:pt x="33" y="41"/>
                    </a:cubicBezTo>
                    <a:cubicBezTo>
                      <a:pt x="33" y="42"/>
                      <a:pt x="34" y="42"/>
                      <a:pt x="34" y="43"/>
                    </a:cubicBezTo>
                    <a:cubicBezTo>
                      <a:pt x="35" y="42"/>
                      <a:pt x="35" y="39"/>
                      <a:pt x="34" y="39"/>
                    </a:cubicBezTo>
                    <a:cubicBezTo>
                      <a:pt x="34" y="38"/>
                      <a:pt x="34" y="38"/>
                      <a:pt x="34" y="37"/>
                    </a:cubicBezTo>
                    <a:cubicBezTo>
                      <a:pt x="36" y="36"/>
                      <a:pt x="36" y="38"/>
                      <a:pt x="37" y="38"/>
                    </a:cubicBezTo>
                    <a:cubicBezTo>
                      <a:pt x="37" y="39"/>
                      <a:pt x="38" y="40"/>
                      <a:pt x="39" y="41"/>
                    </a:cubicBezTo>
                    <a:cubicBezTo>
                      <a:pt x="40" y="42"/>
                      <a:pt x="38" y="42"/>
                      <a:pt x="39" y="43"/>
                    </a:cubicBezTo>
                    <a:cubicBezTo>
                      <a:pt x="40" y="42"/>
                      <a:pt x="40" y="42"/>
                      <a:pt x="40" y="41"/>
                    </a:cubicBezTo>
                    <a:cubicBezTo>
                      <a:pt x="41" y="40"/>
                      <a:pt x="39" y="40"/>
                      <a:pt x="39" y="40"/>
                    </a:cubicBezTo>
                    <a:cubicBezTo>
                      <a:pt x="37" y="38"/>
                      <a:pt x="39" y="35"/>
                      <a:pt x="40" y="33"/>
                    </a:cubicBezTo>
                    <a:cubicBezTo>
                      <a:pt x="41" y="33"/>
                      <a:pt x="42" y="34"/>
                      <a:pt x="42" y="36"/>
                    </a:cubicBezTo>
                    <a:cubicBezTo>
                      <a:pt x="42" y="34"/>
                      <a:pt x="45" y="34"/>
                      <a:pt x="45" y="36"/>
                    </a:cubicBezTo>
                    <a:cubicBezTo>
                      <a:pt x="46" y="36"/>
                      <a:pt x="46" y="35"/>
                      <a:pt x="48" y="36"/>
                    </a:cubicBezTo>
                    <a:cubicBezTo>
                      <a:pt x="48" y="36"/>
                      <a:pt x="49" y="36"/>
                      <a:pt x="49" y="37"/>
                    </a:cubicBezTo>
                    <a:cubicBezTo>
                      <a:pt x="49" y="37"/>
                      <a:pt x="50" y="37"/>
                      <a:pt x="51" y="37"/>
                    </a:cubicBezTo>
                    <a:cubicBezTo>
                      <a:pt x="51" y="39"/>
                      <a:pt x="52" y="39"/>
                      <a:pt x="53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42"/>
                      <a:pt x="53" y="42"/>
                      <a:pt x="54" y="42"/>
                    </a:cubicBezTo>
                    <a:cubicBezTo>
                      <a:pt x="55" y="43"/>
                      <a:pt x="54" y="44"/>
                      <a:pt x="55" y="44"/>
                    </a:cubicBezTo>
                    <a:cubicBezTo>
                      <a:pt x="55" y="44"/>
                      <a:pt x="55" y="45"/>
                      <a:pt x="55" y="46"/>
                    </a:cubicBezTo>
                    <a:cubicBezTo>
                      <a:pt x="54" y="45"/>
                      <a:pt x="54" y="46"/>
                      <a:pt x="54" y="47"/>
                    </a:cubicBezTo>
                    <a:cubicBezTo>
                      <a:pt x="53" y="47"/>
                      <a:pt x="53" y="46"/>
                      <a:pt x="52" y="46"/>
                    </a:cubicBezTo>
                    <a:cubicBezTo>
                      <a:pt x="52" y="47"/>
                      <a:pt x="52" y="47"/>
                      <a:pt x="53" y="48"/>
                    </a:cubicBezTo>
                    <a:cubicBezTo>
                      <a:pt x="53" y="50"/>
                      <a:pt x="52" y="50"/>
                      <a:pt x="52" y="52"/>
                    </a:cubicBezTo>
                    <a:cubicBezTo>
                      <a:pt x="50" y="52"/>
                      <a:pt x="49" y="49"/>
                      <a:pt x="47" y="48"/>
                    </a:cubicBezTo>
                    <a:cubicBezTo>
                      <a:pt x="46" y="48"/>
                      <a:pt x="44" y="48"/>
                      <a:pt x="44" y="47"/>
                    </a:cubicBezTo>
                    <a:cubicBezTo>
                      <a:pt x="44" y="45"/>
                      <a:pt x="48" y="46"/>
                      <a:pt x="48" y="43"/>
                    </a:cubicBezTo>
                    <a:cubicBezTo>
                      <a:pt x="48" y="42"/>
                      <a:pt x="46" y="42"/>
                      <a:pt x="47" y="41"/>
                    </a:cubicBezTo>
                    <a:cubicBezTo>
                      <a:pt x="46" y="41"/>
                      <a:pt x="45" y="40"/>
                      <a:pt x="44" y="41"/>
                    </a:cubicBezTo>
                    <a:cubicBezTo>
                      <a:pt x="44" y="40"/>
                      <a:pt x="43" y="40"/>
                      <a:pt x="41" y="40"/>
                    </a:cubicBezTo>
                    <a:cubicBezTo>
                      <a:pt x="42" y="40"/>
                      <a:pt x="43" y="40"/>
                      <a:pt x="43" y="41"/>
                    </a:cubicBezTo>
                    <a:cubicBezTo>
                      <a:pt x="43" y="42"/>
                      <a:pt x="43" y="43"/>
                      <a:pt x="43" y="45"/>
                    </a:cubicBezTo>
                    <a:cubicBezTo>
                      <a:pt x="41" y="45"/>
                      <a:pt x="40" y="46"/>
                      <a:pt x="38" y="46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7" y="48"/>
                      <a:pt x="36" y="49"/>
                      <a:pt x="36" y="50"/>
                    </a:cubicBezTo>
                    <a:cubicBezTo>
                      <a:pt x="35" y="51"/>
                      <a:pt x="34" y="52"/>
                      <a:pt x="33" y="53"/>
                    </a:cubicBezTo>
                    <a:cubicBezTo>
                      <a:pt x="33" y="53"/>
                      <a:pt x="33" y="54"/>
                      <a:pt x="32" y="54"/>
                    </a:cubicBezTo>
                    <a:cubicBezTo>
                      <a:pt x="32" y="55"/>
                      <a:pt x="34" y="55"/>
                      <a:pt x="33" y="57"/>
                    </a:cubicBezTo>
                    <a:cubicBezTo>
                      <a:pt x="35" y="57"/>
                      <a:pt x="36" y="58"/>
                      <a:pt x="37" y="59"/>
                    </a:cubicBezTo>
                    <a:cubicBezTo>
                      <a:pt x="38" y="59"/>
                      <a:pt x="38" y="58"/>
                      <a:pt x="38" y="59"/>
                    </a:cubicBezTo>
                    <a:cubicBezTo>
                      <a:pt x="39" y="59"/>
                      <a:pt x="39" y="58"/>
                      <a:pt x="39" y="59"/>
                    </a:cubicBezTo>
                    <a:cubicBezTo>
                      <a:pt x="40" y="60"/>
                      <a:pt x="40" y="62"/>
                      <a:pt x="40" y="63"/>
                    </a:cubicBezTo>
                    <a:cubicBezTo>
                      <a:pt x="41" y="62"/>
                      <a:pt x="41" y="60"/>
                      <a:pt x="42" y="59"/>
                    </a:cubicBezTo>
                    <a:cubicBezTo>
                      <a:pt x="42" y="59"/>
                      <a:pt x="41" y="59"/>
                      <a:pt x="41" y="58"/>
                    </a:cubicBezTo>
                    <a:cubicBezTo>
                      <a:pt x="41" y="57"/>
                      <a:pt x="42" y="58"/>
                      <a:pt x="43" y="58"/>
                    </a:cubicBezTo>
                    <a:cubicBezTo>
                      <a:pt x="42" y="56"/>
                      <a:pt x="43" y="54"/>
                      <a:pt x="43" y="50"/>
                    </a:cubicBezTo>
                    <a:cubicBezTo>
                      <a:pt x="44" y="50"/>
                      <a:pt x="44" y="49"/>
                      <a:pt x="45" y="50"/>
                    </a:cubicBezTo>
                    <a:cubicBezTo>
                      <a:pt x="45" y="50"/>
                      <a:pt x="45" y="51"/>
                      <a:pt x="46" y="50"/>
                    </a:cubicBezTo>
                    <a:cubicBezTo>
                      <a:pt x="47" y="50"/>
                      <a:pt x="47" y="52"/>
                      <a:pt x="49" y="51"/>
                    </a:cubicBezTo>
                    <a:cubicBezTo>
                      <a:pt x="49" y="52"/>
                      <a:pt x="49" y="54"/>
                      <a:pt x="49" y="55"/>
                    </a:cubicBezTo>
                    <a:cubicBezTo>
                      <a:pt x="49" y="56"/>
                      <a:pt x="50" y="55"/>
                      <a:pt x="51" y="55"/>
                    </a:cubicBezTo>
                    <a:cubicBezTo>
                      <a:pt x="52" y="55"/>
                      <a:pt x="51" y="54"/>
                      <a:pt x="51" y="53"/>
                    </a:cubicBezTo>
                    <a:cubicBezTo>
                      <a:pt x="53" y="53"/>
                      <a:pt x="53" y="56"/>
                      <a:pt x="54" y="57"/>
                    </a:cubicBezTo>
                    <a:cubicBezTo>
                      <a:pt x="54" y="58"/>
                      <a:pt x="54" y="58"/>
                      <a:pt x="53" y="58"/>
                    </a:cubicBezTo>
                    <a:cubicBezTo>
                      <a:pt x="54" y="60"/>
                      <a:pt x="55" y="60"/>
                      <a:pt x="55" y="62"/>
                    </a:cubicBezTo>
                    <a:cubicBezTo>
                      <a:pt x="56" y="62"/>
                      <a:pt x="56" y="61"/>
                      <a:pt x="57" y="62"/>
                    </a:cubicBezTo>
                    <a:cubicBezTo>
                      <a:pt x="57" y="64"/>
                      <a:pt x="57" y="64"/>
                      <a:pt x="57" y="66"/>
                    </a:cubicBezTo>
                    <a:cubicBezTo>
                      <a:pt x="57" y="67"/>
                      <a:pt x="57" y="68"/>
                      <a:pt x="58" y="68"/>
                    </a:cubicBezTo>
                    <a:cubicBezTo>
                      <a:pt x="58" y="69"/>
                      <a:pt x="58" y="70"/>
                      <a:pt x="58" y="71"/>
                    </a:cubicBezTo>
                    <a:cubicBezTo>
                      <a:pt x="57" y="71"/>
                      <a:pt x="57" y="70"/>
                      <a:pt x="56" y="71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5" y="69"/>
                      <a:pt x="55" y="70"/>
                      <a:pt x="53" y="70"/>
                    </a:cubicBezTo>
                    <a:cubicBezTo>
                      <a:pt x="54" y="68"/>
                      <a:pt x="56" y="67"/>
                      <a:pt x="56" y="65"/>
                    </a:cubicBezTo>
                    <a:cubicBezTo>
                      <a:pt x="55" y="64"/>
                      <a:pt x="53" y="67"/>
                      <a:pt x="52" y="66"/>
                    </a:cubicBezTo>
                    <a:cubicBezTo>
                      <a:pt x="52" y="67"/>
                      <a:pt x="52" y="67"/>
                      <a:pt x="52" y="68"/>
                    </a:cubicBezTo>
                    <a:cubicBezTo>
                      <a:pt x="52" y="68"/>
                      <a:pt x="51" y="68"/>
                      <a:pt x="50" y="69"/>
                    </a:cubicBezTo>
                    <a:cubicBezTo>
                      <a:pt x="50" y="71"/>
                      <a:pt x="52" y="70"/>
                      <a:pt x="53" y="71"/>
                    </a:cubicBezTo>
                    <a:cubicBezTo>
                      <a:pt x="52" y="72"/>
                      <a:pt x="50" y="73"/>
                      <a:pt x="49" y="73"/>
                    </a:cubicBezTo>
                    <a:cubicBezTo>
                      <a:pt x="49" y="72"/>
                      <a:pt x="50" y="73"/>
                      <a:pt x="50" y="72"/>
                    </a:cubicBezTo>
                    <a:cubicBezTo>
                      <a:pt x="48" y="72"/>
                      <a:pt x="47" y="73"/>
                      <a:pt x="45" y="74"/>
                    </a:cubicBezTo>
                    <a:cubicBezTo>
                      <a:pt x="45" y="75"/>
                      <a:pt x="46" y="75"/>
                      <a:pt x="46" y="76"/>
                    </a:cubicBezTo>
                    <a:cubicBezTo>
                      <a:pt x="45" y="76"/>
                      <a:pt x="44" y="77"/>
                      <a:pt x="43" y="77"/>
                    </a:cubicBezTo>
                    <a:cubicBezTo>
                      <a:pt x="43" y="80"/>
                      <a:pt x="42" y="79"/>
                      <a:pt x="42" y="81"/>
                    </a:cubicBezTo>
                    <a:cubicBezTo>
                      <a:pt x="42" y="82"/>
                      <a:pt x="42" y="82"/>
                      <a:pt x="41" y="82"/>
                    </a:cubicBezTo>
                    <a:cubicBezTo>
                      <a:pt x="41" y="83"/>
                      <a:pt x="41" y="83"/>
                      <a:pt x="41" y="84"/>
                    </a:cubicBezTo>
                    <a:cubicBezTo>
                      <a:pt x="39" y="84"/>
                      <a:pt x="37" y="86"/>
                      <a:pt x="37" y="88"/>
                    </a:cubicBezTo>
                    <a:cubicBezTo>
                      <a:pt x="37" y="89"/>
                      <a:pt x="37" y="90"/>
                      <a:pt x="38" y="90"/>
                    </a:cubicBezTo>
                    <a:cubicBezTo>
                      <a:pt x="37" y="91"/>
                      <a:pt x="37" y="92"/>
                      <a:pt x="38" y="94"/>
                    </a:cubicBezTo>
                    <a:cubicBezTo>
                      <a:pt x="36" y="94"/>
                      <a:pt x="35" y="93"/>
                      <a:pt x="36" y="90"/>
                    </a:cubicBezTo>
                    <a:cubicBezTo>
                      <a:pt x="35" y="89"/>
                      <a:pt x="33" y="89"/>
                      <a:pt x="32" y="89"/>
                    </a:cubicBezTo>
                    <a:cubicBezTo>
                      <a:pt x="31" y="89"/>
                      <a:pt x="32" y="90"/>
                      <a:pt x="32" y="90"/>
                    </a:cubicBezTo>
                    <a:cubicBezTo>
                      <a:pt x="30" y="91"/>
                      <a:pt x="30" y="89"/>
                      <a:pt x="28" y="89"/>
                    </a:cubicBezTo>
                    <a:cubicBezTo>
                      <a:pt x="27" y="90"/>
                      <a:pt x="26" y="91"/>
                      <a:pt x="25" y="91"/>
                    </a:cubicBezTo>
                    <a:cubicBezTo>
                      <a:pt x="26" y="94"/>
                      <a:pt x="23" y="100"/>
                      <a:pt x="28" y="100"/>
                    </a:cubicBezTo>
                    <a:cubicBezTo>
                      <a:pt x="28" y="100"/>
                      <a:pt x="28" y="98"/>
                      <a:pt x="29" y="97"/>
                    </a:cubicBezTo>
                    <a:cubicBezTo>
                      <a:pt x="30" y="97"/>
                      <a:pt x="30" y="97"/>
                      <a:pt x="32" y="97"/>
                    </a:cubicBezTo>
                    <a:cubicBezTo>
                      <a:pt x="32" y="99"/>
                      <a:pt x="31" y="100"/>
                      <a:pt x="31" y="102"/>
                    </a:cubicBezTo>
                    <a:cubicBezTo>
                      <a:pt x="32" y="102"/>
                      <a:pt x="34" y="102"/>
                      <a:pt x="35" y="103"/>
                    </a:cubicBezTo>
                    <a:cubicBezTo>
                      <a:pt x="35" y="105"/>
                      <a:pt x="34" y="107"/>
                      <a:pt x="35" y="109"/>
                    </a:cubicBezTo>
                    <a:cubicBezTo>
                      <a:pt x="36" y="109"/>
                      <a:pt x="36" y="108"/>
                      <a:pt x="37" y="107"/>
                    </a:cubicBezTo>
                    <a:cubicBezTo>
                      <a:pt x="38" y="108"/>
                      <a:pt x="38" y="108"/>
                      <a:pt x="38" y="109"/>
                    </a:cubicBezTo>
                    <a:cubicBezTo>
                      <a:pt x="39" y="108"/>
                      <a:pt x="40" y="108"/>
                      <a:pt x="40" y="106"/>
                    </a:cubicBezTo>
                    <a:cubicBezTo>
                      <a:pt x="41" y="106"/>
                      <a:pt x="42" y="106"/>
                      <a:pt x="42" y="105"/>
                    </a:cubicBezTo>
                    <a:cubicBezTo>
                      <a:pt x="43" y="105"/>
                      <a:pt x="43" y="106"/>
                      <a:pt x="44" y="106"/>
                    </a:cubicBezTo>
                    <a:cubicBezTo>
                      <a:pt x="44" y="106"/>
                      <a:pt x="44" y="105"/>
                      <a:pt x="45" y="105"/>
                    </a:cubicBezTo>
                    <a:cubicBezTo>
                      <a:pt x="45" y="107"/>
                      <a:pt x="47" y="107"/>
                      <a:pt x="47" y="108"/>
                    </a:cubicBezTo>
                    <a:cubicBezTo>
                      <a:pt x="47" y="108"/>
                      <a:pt x="48" y="108"/>
                      <a:pt x="48" y="107"/>
                    </a:cubicBezTo>
                    <a:cubicBezTo>
                      <a:pt x="49" y="108"/>
                      <a:pt x="51" y="109"/>
                      <a:pt x="52" y="110"/>
                    </a:cubicBezTo>
                    <a:cubicBezTo>
                      <a:pt x="52" y="111"/>
                      <a:pt x="53" y="112"/>
                      <a:pt x="54" y="113"/>
                    </a:cubicBezTo>
                    <a:cubicBezTo>
                      <a:pt x="57" y="111"/>
                      <a:pt x="59" y="116"/>
                      <a:pt x="58" y="118"/>
                    </a:cubicBezTo>
                    <a:cubicBezTo>
                      <a:pt x="58" y="119"/>
                      <a:pt x="59" y="118"/>
                      <a:pt x="60" y="118"/>
                    </a:cubicBezTo>
                    <a:cubicBezTo>
                      <a:pt x="60" y="120"/>
                      <a:pt x="62" y="119"/>
                      <a:pt x="62" y="120"/>
                    </a:cubicBezTo>
                    <a:cubicBezTo>
                      <a:pt x="63" y="120"/>
                      <a:pt x="64" y="120"/>
                      <a:pt x="65" y="120"/>
                    </a:cubicBezTo>
                    <a:cubicBezTo>
                      <a:pt x="66" y="121"/>
                      <a:pt x="67" y="121"/>
                      <a:pt x="67" y="122"/>
                    </a:cubicBezTo>
                    <a:cubicBezTo>
                      <a:pt x="68" y="122"/>
                      <a:pt x="68" y="121"/>
                      <a:pt x="69" y="122"/>
                    </a:cubicBezTo>
                    <a:cubicBezTo>
                      <a:pt x="69" y="123"/>
                      <a:pt x="70" y="124"/>
                      <a:pt x="70" y="125"/>
                    </a:cubicBezTo>
                    <a:cubicBezTo>
                      <a:pt x="70" y="126"/>
                      <a:pt x="69" y="126"/>
                      <a:pt x="69" y="127"/>
                    </a:cubicBezTo>
                    <a:cubicBezTo>
                      <a:pt x="68" y="128"/>
                      <a:pt x="69" y="129"/>
                      <a:pt x="68" y="129"/>
                    </a:cubicBezTo>
                    <a:cubicBezTo>
                      <a:pt x="68" y="130"/>
                      <a:pt x="67" y="131"/>
                      <a:pt x="67" y="132"/>
                    </a:cubicBezTo>
                    <a:cubicBezTo>
                      <a:pt x="67" y="132"/>
                      <a:pt x="67" y="132"/>
                      <a:pt x="66" y="132"/>
                    </a:cubicBezTo>
                    <a:cubicBezTo>
                      <a:pt x="66" y="133"/>
                      <a:pt x="66" y="134"/>
                      <a:pt x="66" y="134"/>
                    </a:cubicBezTo>
                    <a:cubicBezTo>
                      <a:pt x="67" y="137"/>
                      <a:pt x="65" y="139"/>
                      <a:pt x="65" y="141"/>
                    </a:cubicBezTo>
                    <a:cubicBezTo>
                      <a:pt x="64" y="142"/>
                      <a:pt x="64" y="142"/>
                      <a:pt x="62" y="142"/>
                    </a:cubicBezTo>
                    <a:cubicBezTo>
                      <a:pt x="62" y="143"/>
                      <a:pt x="61" y="144"/>
                      <a:pt x="61" y="144"/>
                    </a:cubicBezTo>
                    <a:cubicBezTo>
                      <a:pt x="61" y="145"/>
                      <a:pt x="61" y="146"/>
                      <a:pt x="61" y="147"/>
                    </a:cubicBezTo>
                    <a:cubicBezTo>
                      <a:pt x="60" y="148"/>
                      <a:pt x="59" y="148"/>
                      <a:pt x="59" y="150"/>
                    </a:cubicBezTo>
                    <a:cubicBezTo>
                      <a:pt x="58" y="150"/>
                      <a:pt x="58" y="151"/>
                      <a:pt x="57" y="152"/>
                    </a:cubicBezTo>
                    <a:cubicBezTo>
                      <a:pt x="57" y="152"/>
                      <a:pt x="57" y="152"/>
                      <a:pt x="57" y="153"/>
                    </a:cubicBezTo>
                    <a:cubicBezTo>
                      <a:pt x="56" y="153"/>
                      <a:pt x="55" y="153"/>
                      <a:pt x="54" y="153"/>
                    </a:cubicBezTo>
                    <a:cubicBezTo>
                      <a:pt x="55" y="154"/>
                      <a:pt x="55" y="155"/>
                      <a:pt x="55" y="156"/>
                    </a:cubicBezTo>
                    <a:cubicBezTo>
                      <a:pt x="54" y="157"/>
                      <a:pt x="53" y="158"/>
                      <a:pt x="52" y="158"/>
                    </a:cubicBezTo>
                    <a:cubicBezTo>
                      <a:pt x="51" y="159"/>
                      <a:pt x="51" y="161"/>
                      <a:pt x="49" y="160"/>
                    </a:cubicBezTo>
                    <a:cubicBezTo>
                      <a:pt x="51" y="161"/>
                      <a:pt x="50" y="164"/>
                      <a:pt x="49" y="165"/>
                    </a:cubicBezTo>
                    <a:cubicBezTo>
                      <a:pt x="49" y="167"/>
                      <a:pt x="50" y="166"/>
                      <a:pt x="50" y="167"/>
                    </a:cubicBezTo>
                    <a:cubicBezTo>
                      <a:pt x="50" y="168"/>
                      <a:pt x="50" y="169"/>
                      <a:pt x="49" y="169"/>
                    </a:cubicBezTo>
                    <a:cubicBezTo>
                      <a:pt x="49" y="170"/>
                      <a:pt x="48" y="171"/>
                      <a:pt x="48" y="172"/>
                    </a:cubicBezTo>
                    <a:cubicBezTo>
                      <a:pt x="48" y="173"/>
                      <a:pt x="49" y="173"/>
                      <a:pt x="49" y="174"/>
                    </a:cubicBezTo>
                    <a:cubicBezTo>
                      <a:pt x="49" y="175"/>
                      <a:pt x="50" y="175"/>
                      <a:pt x="51" y="175"/>
                    </a:cubicBezTo>
                    <a:cubicBezTo>
                      <a:pt x="50" y="177"/>
                      <a:pt x="48" y="176"/>
                      <a:pt x="47" y="176"/>
                    </a:cubicBezTo>
                    <a:cubicBezTo>
                      <a:pt x="47" y="176"/>
                      <a:pt x="46" y="175"/>
                      <a:pt x="46" y="175"/>
                    </a:cubicBezTo>
                    <a:cubicBezTo>
                      <a:pt x="46" y="175"/>
                      <a:pt x="45" y="175"/>
                      <a:pt x="45" y="175"/>
                    </a:cubicBezTo>
                    <a:cubicBezTo>
                      <a:pt x="45" y="174"/>
                      <a:pt x="45" y="174"/>
                      <a:pt x="45" y="174"/>
                    </a:cubicBezTo>
                    <a:cubicBezTo>
                      <a:pt x="44" y="173"/>
                      <a:pt x="44" y="171"/>
                      <a:pt x="43" y="170"/>
                    </a:cubicBezTo>
                    <a:cubicBezTo>
                      <a:pt x="44" y="168"/>
                      <a:pt x="43" y="167"/>
                      <a:pt x="43" y="164"/>
                    </a:cubicBezTo>
                    <a:cubicBezTo>
                      <a:pt x="43" y="163"/>
                      <a:pt x="42" y="162"/>
                      <a:pt x="43" y="161"/>
                    </a:cubicBezTo>
                    <a:cubicBezTo>
                      <a:pt x="43" y="160"/>
                      <a:pt x="42" y="161"/>
                      <a:pt x="42" y="160"/>
                    </a:cubicBezTo>
                    <a:cubicBezTo>
                      <a:pt x="43" y="159"/>
                      <a:pt x="44" y="159"/>
                      <a:pt x="44" y="157"/>
                    </a:cubicBezTo>
                    <a:cubicBezTo>
                      <a:pt x="44" y="156"/>
                      <a:pt x="43" y="158"/>
                      <a:pt x="42" y="157"/>
                    </a:cubicBezTo>
                    <a:cubicBezTo>
                      <a:pt x="43" y="155"/>
                      <a:pt x="42" y="151"/>
                      <a:pt x="44" y="149"/>
                    </a:cubicBezTo>
                    <a:cubicBezTo>
                      <a:pt x="44" y="147"/>
                      <a:pt x="43" y="145"/>
                      <a:pt x="44" y="144"/>
                    </a:cubicBezTo>
                    <a:cubicBezTo>
                      <a:pt x="44" y="143"/>
                      <a:pt x="44" y="142"/>
                      <a:pt x="43" y="142"/>
                    </a:cubicBezTo>
                    <a:cubicBezTo>
                      <a:pt x="44" y="142"/>
                      <a:pt x="44" y="141"/>
                      <a:pt x="44" y="140"/>
                    </a:cubicBezTo>
                    <a:cubicBezTo>
                      <a:pt x="44" y="138"/>
                      <a:pt x="43" y="137"/>
                      <a:pt x="42" y="135"/>
                    </a:cubicBezTo>
                    <a:cubicBezTo>
                      <a:pt x="41" y="135"/>
                      <a:pt x="40" y="133"/>
                      <a:pt x="39" y="132"/>
                    </a:cubicBezTo>
                    <a:cubicBezTo>
                      <a:pt x="39" y="131"/>
                      <a:pt x="39" y="131"/>
                      <a:pt x="39" y="130"/>
                    </a:cubicBezTo>
                    <a:cubicBezTo>
                      <a:pt x="38" y="129"/>
                      <a:pt x="36" y="128"/>
                      <a:pt x="36" y="126"/>
                    </a:cubicBezTo>
                    <a:cubicBezTo>
                      <a:pt x="37" y="125"/>
                      <a:pt x="38" y="125"/>
                      <a:pt x="38" y="125"/>
                    </a:cubicBezTo>
                    <a:cubicBezTo>
                      <a:pt x="37" y="124"/>
                      <a:pt x="36" y="124"/>
                      <a:pt x="36" y="123"/>
                    </a:cubicBezTo>
                    <a:cubicBezTo>
                      <a:pt x="37" y="122"/>
                      <a:pt x="35" y="121"/>
                      <a:pt x="36" y="118"/>
                    </a:cubicBezTo>
                    <a:cubicBezTo>
                      <a:pt x="36" y="117"/>
                      <a:pt x="37" y="117"/>
                      <a:pt x="37" y="115"/>
                    </a:cubicBezTo>
                    <a:cubicBezTo>
                      <a:pt x="37" y="114"/>
                      <a:pt x="38" y="114"/>
                      <a:pt x="38" y="113"/>
                    </a:cubicBezTo>
                    <a:cubicBezTo>
                      <a:pt x="37" y="112"/>
                      <a:pt x="37" y="111"/>
                      <a:pt x="37" y="110"/>
                    </a:cubicBezTo>
                    <a:cubicBezTo>
                      <a:pt x="36" y="110"/>
                      <a:pt x="36" y="111"/>
                      <a:pt x="36" y="111"/>
                    </a:cubicBezTo>
                    <a:cubicBezTo>
                      <a:pt x="34" y="111"/>
                      <a:pt x="34" y="109"/>
                      <a:pt x="32" y="109"/>
                    </a:cubicBezTo>
                    <a:cubicBezTo>
                      <a:pt x="32" y="109"/>
                      <a:pt x="32" y="108"/>
                      <a:pt x="32" y="108"/>
                    </a:cubicBezTo>
                    <a:cubicBezTo>
                      <a:pt x="32" y="107"/>
                      <a:pt x="31" y="107"/>
                      <a:pt x="31" y="106"/>
                    </a:cubicBezTo>
                    <a:cubicBezTo>
                      <a:pt x="30" y="106"/>
                      <a:pt x="29" y="105"/>
                      <a:pt x="28" y="106"/>
                    </a:cubicBezTo>
                    <a:cubicBezTo>
                      <a:pt x="28" y="105"/>
                      <a:pt x="27" y="104"/>
                      <a:pt x="27" y="103"/>
                    </a:cubicBezTo>
                    <a:cubicBezTo>
                      <a:pt x="24" y="104"/>
                      <a:pt x="22" y="102"/>
                      <a:pt x="20" y="101"/>
                    </a:cubicBezTo>
                    <a:cubicBezTo>
                      <a:pt x="19" y="100"/>
                      <a:pt x="18" y="98"/>
                      <a:pt x="19" y="96"/>
                    </a:cubicBezTo>
                    <a:cubicBezTo>
                      <a:pt x="18" y="95"/>
                      <a:pt x="17" y="94"/>
                      <a:pt x="16" y="93"/>
                    </a:cubicBezTo>
                    <a:cubicBezTo>
                      <a:pt x="16" y="92"/>
                      <a:pt x="16" y="92"/>
                      <a:pt x="15" y="92"/>
                    </a:cubicBezTo>
                    <a:cubicBezTo>
                      <a:pt x="15" y="94"/>
                      <a:pt x="16" y="94"/>
                      <a:pt x="16" y="95"/>
                    </a:cubicBezTo>
                    <a:cubicBezTo>
                      <a:pt x="15" y="95"/>
                      <a:pt x="15" y="95"/>
                      <a:pt x="14" y="95"/>
                    </a:cubicBezTo>
                    <a:cubicBezTo>
                      <a:pt x="14" y="93"/>
                      <a:pt x="13" y="92"/>
                      <a:pt x="12" y="91"/>
                    </a:cubicBezTo>
                    <a:cubicBezTo>
                      <a:pt x="12" y="91"/>
                      <a:pt x="12" y="90"/>
                      <a:pt x="12" y="90"/>
                    </a:cubicBezTo>
                    <a:cubicBezTo>
                      <a:pt x="11" y="89"/>
                      <a:pt x="11" y="86"/>
                      <a:pt x="11" y="85"/>
                    </a:cubicBezTo>
                    <a:cubicBezTo>
                      <a:pt x="10" y="85"/>
                      <a:pt x="10" y="85"/>
                      <a:pt x="10" y="84"/>
                    </a:cubicBezTo>
                    <a:cubicBezTo>
                      <a:pt x="13" y="68"/>
                      <a:pt x="20" y="54"/>
                      <a:pt x="30" y="42"/>
                    </a:cubicBezTo>
                    <a:close/>
                    <a:moveTo>
                      <a:pt x="41" y="30"/>
                    </a:moveTo>
                    <a:cubicBezTo>
                      <a:pt x="46" y="26"/>
                      <a:pt x="52" y="22"/>
                      <a:pt x="58" y="19"/>
                    </a:cubicBezTo>
                    <a:cubicBezTo>
                      <a:pt x="58" y="19"/>
                      <a:pt x="59" y="19"/>
                      <a:pt x="59" y="20"/>
                    </a:cubicBezTo>
                    <a:cubicBezTo>
                      <a:pt x="58" y="22"/>
                      <a:pt x="56" y="21"/>
                      <a:pt x="55" y="21"/>
                    </a:cubicBezTo>
                    <a:cubicBezTo>
                      <a:pt x="54" y="22"/>
                      <a:pt x="55" y="22"/>
                      <a:pt x="55" y="23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1" y="24"/>
                      <a:pt x="51" y="26"/>
                      <a:pt x="49" y="26"/>
                    </a:cubicBezTo>
                    <a:cubicBezTo>
                      <a:pt x="49" y="28"/>
                      <a:pt x="48" y="28"/>
                      <a:pt x="48" y="30"/>
                    </a:cubicBezTo>
                    <a:cubicBezTo>
                      <a:pt x="47" y="30"/>
                      <a:pt x="46" y="30"/>
                      <a:pt x="45" y="30"/>
                    </a:cubicBezTo>
                    <a:cubicBezTo>
                      <a:pt x="45" y="31"/>
                      <a:pt x="47" y="30"/>
                      <a:pt x="47" y="31"/>
                    </a:cubicBezTo>
                    <a:cubicBezTo>
                      <a:pt x="47" y="32"/>
                      <a:pt x="46" y="32"/>
                      <a:pt x="45" y="32"/>
                    </a:cubicBezTo>
                    <a:cubicBezTo>
                      <a:pt x="45" y="35"/>
                      <a:pt x="42" y="33"/>
                      <a:pt x="39" y="33"/>
                    </a:cubicBezTo>
                    <a:cubicBezTo>
                      <a:pt x="39" y="33"/>
                      <a:pt x="39" y="32"/>
                      <a:pt x="39" y="32"/>
                    </a:cubicBezTo>
                    <a:cubicBezTo>
                      <a:pt x="39" y="32"/>
                      <a:pt x="40" y="32"/>
                      <a:pt x="40" y="31"/>
                    </a:cubicBezTo>
                    <a:cubicBezTo>
                      <a:pt x="41" y="32"/>
                      <a:pt x="42" y="32"/>
                      <a:pt x="43" y="32"/>
                    </a:cubicBezTo>
                    <a:cubicBezTo>
                      <a:pt x="42" y="31"/>
                      <a:pt x="42" y="30"/>
                      <a:pt x="41" y="30"/>
                    </a:cubicBezTo>
                    <a:close/>
                    <a:moveTo>
                      <a:pt x="183" y="58"/>
                    </a:moveTo>
                    <a:cubicBezTo>
                      <a:pt x="182" y="59"/>
                      <a:pt x="182" y="59"/>
                      <a:pt x="182" y="60"/>
                    </a:cubicBezTo>
                    <a:cubicBezTo>
                      <a:pt x="182" y="61"/>
                      <a:pt x="183" y="60"/>
                      <a:pt x="184" y="60"/>
                    </a:cubicBezTo>
                    <a:cubicBezTo>
                      <a:pt x="184" y="61"/>
                      <a:pt x="185" y="62"/>
                      <a:pt x="185" y="63"/>
                    </a:cubicBezTo>
                    <a:cubicBezTo>
                      <a:pt x="185" y="65"/>
                      <a:pt x="186" y="67"/>
                      <a:pt x="186" y="69"/>
                    </a:cubicBezTo>
                    <a:cubicBezTo>
                      <a:pt x="184" y="70"/>
                      <a:pt x="184" y="72"/>
                      <a:pt x="183" y="74"/>
                    </a:cubicBezTo>
                    <a:cubicBezTo>
                      <a:pt x="182" y="74"/>
                      <a:pt x="181" y="75"/>
                      <a:pt x="181" y="75"/>
                    </a:cubicBezTo>
                    <a:cubicBezTo>
                      <a:pt x="180" y="78"/>
                      <a:pt x="182" y="82"/>
                      <a:pt x="180" y="84"/>
                    </a:cubicBezTo>
                    <a:cubicBezTo>
                      <a:pt x="179" y="83"/>
                      <a:pt x="178" y="83"/>
                      <a:pt x="178" y="81"/>
                    </a:cubicBezTo>
                    <a:cubicBezTo>
                      <a:pt x="178" y="80"/>
                      <a:pt x="177" y="79"/>
                      <a:pt x="176" y="78"/>
                    </a:cubicBezTo>
                    <a:cubicBezTo>
                      <a:pt x="174" y="78"/>
                      <a:pt x="177" y="80"/>
                      <a:pt x="176" y="80"/>
                    </a:cubicBezTo>
                    <a:cubicBezTo>
                      <a:pt x="176" y="81"/>
                      <a:pt x="175" y="81"/>
                      <a:pt x="175" y="81"/>
                    </a:cubicBezTo>
                    <a:cubicBezTo>
                      <a:pt x="175" y="82"/>
                      <a:pt x="174" y="82"/>
                      <a:pt x="174" y="83"/>
                    </a:cubicBezTo>
                    <a:cubicBezTo>
                      <a:pt x="174" y="84"/>
                      <a:pt x="175" y="84"/>
                      <a:pt x="176" y="85"/>
                    </a:cubicBezTo>
                    <a:cubicBezTo>
                      <a:pt x="176" y="86"/>
                      <a:pt x="176" y="87"/>
                      <a:pt x="177" y="87"/>
                    </a:cubicBezTo>
                    <a:cubicBezTo>
                      <a:pt x="176" y="88"/>
                      <a:pt x="176" y="90"/>
                      <a:pt x="176" y="92"/>
                    </a:cubicBezTo>
                    <a:cubicBezTo>
                      <a:pt x="175" y="92"/>
                      <a:pt x="175" y="92"/>
                      <a:pt x="175" y="92"/>
                    </a:cubicBezTo>
                    <a:cubicBezTo>
                      <a:pt x="174" y="95"/>
                      <a:pt x="173" y="96"/>
                      <a:pt x="172" y="98"/>
                    </a:cubicBezTo>
                    <a:cubicBezTo>
                      <a:pt x="170" y="98"/>
                      <a:pt x="169" y="98"/>
                      <a:pt x="169" y="99"/>
                    </a:cubicBezTo>
                    <a:cubicBezTo>
                      <a:pt x="169" y="99"/>
                      <a:pt x="170" y="99"/>
                      <a:pt x="170" y="100"/>
                    </a:cubicBezTo>
                    <a:cubicBezTo>
                      <a:pt x="169" y="100"/>
                      <a:pt x="169" y="101"/>
                      <a:pt x="169" y="102"/>
                    </a:cubicBezTo>
                    <a:cubicBezTo>
                      <a:pt x="169" y="106"/>
                      <a:pt x="168" y="109"/>
                      <a:pt x="165" y="110"/>
                    </a:cubicBezTo>
                    <a:cubicBezTo>
                      <a:pt x="165" y="109"/>
                      <a:pt x="165" y="109"/>
                      <a:pt x="165" y="108"/>
                    </a:cubicBezTo>
                    <a:cubicBezTo>
                      <a:pt x="164" y="108"/>
                      <a:pt x="163" y="107"/>
                      <a:pt x="162" y="106"/>
                    </a:cubicBezTo>
                    <a:cubicBezTo>
                      <a:pt x="161" y="106"/>
                      <a:pt x="162" y="108"/>
                      <a:pt x="162" y="109"/>
                    </a:cubicBezTo>
                    <a:cubicBezTo>
                      <a:pt x="162" y="110"/>
                      <a:pt x="163" y="111"/>
                      <a:pt x="164" y="111"/>
                    </a:cubicBezTo>
                    <a:cubicBezTo>
                      <a:pt x="164" y="114"/>
                      <a:pt x="166" y="114"/>
                      <a:pt x="165" y="116"/>
                    </a:cubicBezTo>
                    <a:cubicBezTo>
                      <a:pt x="164" y="115"/>
                      <a:pt x="162" y="114"/>
                      <a:pt x="161" y="112"/>
                    </a:cubicBezTo>
                    <a:cubicBezTo>
                      <a:pt x="161" y="111"/>
                      <a:pt x="160" y="110"/>
                      <a:pt x="160" y="109"/>
                    </a:cubicBezTo>
                    <a:cubicBezTo>
                      <a:pt x="160" y="108"/>
                      <a:pt x="161" y="108"/>
                      <a:pt x="161" y="107"/>
                    </a:cubicBezTo>
                    <a:cubicBezTo>
                      <a:pt x="161" y="106"/>
                      <a:pt x="160" y="106"/>
                      <a:pt x="159" y="105"/>
                    </a:cubicBezTo>
                    <a:cubicBezTo>
                      <a:pt x="160" y="104"/>
                      <a:pt x="159" y="104"/>
                      <a:pt x="160" y="103"/>
                    </a:cubicBezTo>
                    <a:cubicBezTo>
                      <a:pt x="159" y="102"/>
                      <a:pt x="157" y="103"/>
                      <a:pt x="157" y="102"/>
                    </a:cubicBezTo>
                    <a:cubicBezTo>
                      <a:pt x="156" y="101"/>
                      <a:pt x="157" y="101"/>
                      <a:pt x="157" y="100"/>
                    </a:cubicBezTo>
                    <a:cubicBezTo>
                      <a:pt x="156" y="100"/>
                      <a:pt x="156" y="98"/>
                      <a:pt x="155" y="97"/>
                    </a:cubicBezTo>
                    <a:cubicBezTo>
                      <a:pt x="154" y="97"/>
                      <a:pt x="153" y="98"/>
                      <a:pt x="152" y="98"/>
                    </a:cubicBezTo>
                    <a:cubicBezTo>
                      <a:pt x="152" y="99"/>
                      <a:pt x="151" y="100"/>
                      <a:pt x="151" y="101"/>
                    </a:cubicBezTo>
                    <a:cubicBezTo>
                      <a:pt x="150" y="101"/>
                      <a:pt x="150" y="103"/>
                      <a:pt x="149" y="102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9" y="103"/>
                      <a:pt x="148" y="103"/>
                      <a:pt x="148" y="103"/>
                    </a:cubicBezTo>
                    <a:cubicBezTo>
                      <a:pt x="148" y="107"/>
                      <a:pt x="147" y="108"/>
                      <a:pt x="147" y="110"/>
                    </a:cubicBezTo>
                    <a:cubicBezTo>
                      <a:pt x="146" y="110"/>
                      <a:pt x="145" y="110"/>
                      <a:pt x="144" y="110"/>
                    </a:cubicBezTo>
                    <a:cubicBezTo>
                      <a:pt x="144" y="109"/>
                      <a:pt x="144" y="109"/>
                      <a:pt x="144" y="108"/>
                    </a:cubicBezTo>
                    <a:cubicBezTo>
                      <a:pt x="144" y="107"/>
                      <a:pt x="144" y="106"/>
                      <a:pt x="143" y="105"/>
                    </a:cubicBezTo>
                    <a:cubicBezTo>
                      <a:pt x="142" y="104"/>
                      <a:pt x="142" y="102"/>
                      <a:pt x="141" y="101"/>
                    </a:cubicBezTo>
                    <a:cubicBezTo>
                      <a:pt x="141" y="99"/>
                      <a:pt x="141" y="99"/>
                      <a:pt x="141" y="98"/>
                    </a:cubicBezTo>
                    <a:cubicBezTo>
                      <a:pt x="140" y="97"/>
                      <a:pt x="139" y="98"/>
                      <a:pt x="139" y="97"/>
                    </a:cubicBezTo>
                    <a:cubicBezTo>
                      <a:pt x="139" y="97"/>
                      <a:pt x="139" y="96"/>
                      <a:pt x="140" y="96"/>
                    </a:cubicBezTo>
                    <a:cubicBezTo>
                      <a:pt x="138" y="96"/>
                      <a:pt x="138" y="94"/>
                      <a:pt x="136" y="94"/>
                    </a:cubicBezTo>
                    <a:cubicBezTo>
                      <a:pt x="135" y="95"/>
                      <a:pt x="135" y="94"/>
                      <a:pt x="135" y="94"/>
                    </a:cubicBezTo>
                    <a:cubicBezTo>
                      <a:pt x="133" y="94"/>
                      <a:pt x="133" y="95"/>
                      <a:pt x="132" y="95"/>
                    </a:cubicBezTo>
                    <a:cubicBezTo>
                      <a:pt x="132" y="94"/>
                      <a:pt x="131" y="94"/>
                      <a:pt x="131" y="93"/>
                    </a:cubicBezTo>
                    <a:cubicBezTo>
                      <a:pt x="128" y="93"/>
                      <a:pt x="128" y="90"/>
                      <a:pt x="127" y="88"/>
                    </a:cubicBezTo>
                    <a:cubicBezTo>
                      <a:pt x="126" y="88"/>
                      <a:pt x="126" y="89"/>
                      <a:pt x="125" y="89"/>
                    </a:cubicBezTo>
                    <a:cubicBezTo>
                      <a:pt x="126" y="89"/>
                      <a:pt x="126" y="91"/>
                      <a:pt x="127" y="90"/>
                    </a:cubicBezTo>
                    <a:cubicBezTo>
                      <a:pt x="127" y="92"/>
                      <a:pt x="128" y="93"/>
                      <a:pt x="128" y="94"/>
                    </a:cubicBezTo>
                    <a:cubicBezTo>
                      <a:pt x="129" y="93"/>
                      <a:pt x="129" y="93"/>
                      <a:pt x="131" y="93"/>
                    </a:cubicBezTo>
                    <a:cubicBezTo>
                      <a:pt x="130" y="96"/>
                      <a:pt x="132" y="96"/>
                      <a:pt x="132" y="97"/>
                    </a:cubicBezTo>
                    <a:cubicBezTo>
                      <a:pt x="132" y="98"/>
                      <a:pt x="131" y="98"/>
                      <a:pt x="132" y="100"/>
                    </a:cubicBezTo>
                    <a:cubicBezTo>
                      <a:pt x="130" y="100"/>
                      <a:pt x="130" y="101"/>
                      <a:pt x="128" y="102"/>
                    </a:cubicBezTo>
                    <a:cubicBezTo>
                      <a:pt x="128" y="102"/>
                      <a:pt x="128" y="103"/>
                      <a:pt x="128" y="103"/>
                    </a:cubicBezTo>
                    <a:cubicBezTo>
                      <a:pt x="125" y="104"/>
                      <a:pt x="124" y="105"/>
                      <a:pt x="122" y="106"/>
                    </a:cubicBezTo>
                    <a:cubicBezTo>
                      <a:pt x="120" y="105"/>
                      <a:pt x="120" y="102"/>
                      <a:pt x="119" y="101"/>
                    </a:cubicBezTo>
                    <a:cubicBezTo>
                      <a:pt x="118" y="99"/>
                      <a:pt x="117" y="97"/>
                      <a:pt x="116" y="96"/>
                    </a:cubicBezTo>
                    <a:cubicBezTo>
                      <a:pt x="116" y="95"/>
                      <a:pt x="116" y="93"/>
                      <a:pt x="115" y="93"/>
                    </a:cubicBezTo>
                    <a:cubicBezTo>
                      <a:pt x="114" y="93"/>
                      <a:pt x="115" y="94"/>
                      <a:pt x="115" y="96"/>
                    </a:cubicBezTo>
                    <a:cubicBezTo>
                      <a:pt x="115" y="97"/>
                      <a:pt x="116" y="97"/>
                      <a:pt x="117" y="98"/>
                    </a:cubicBezTo>
                    <a:cubicBezTo>
                      <a:pt x="116" y="100"/>
                      <a:pt x="118" y="100"/>
                      <a:pt x="118" y="102"/>
                    </a:cubicBezTo>
                    <a:cubicBezTo>
                      <a:pt x="119" y="104"/>
                      <a:pt x="121" y="105"/>
                      <a:pt x="121" y="107"/>
                    </a:cubicBezTo>
                    <a:cubicBezTo>
                      <a:pt x="122" y="107"/>
                      <a:pt x="123" y="107"/>
                      <a:pt x="123" y="107"/>
                    </a:cubicBezTo>
                    <a:cubicBezTo>
                      <a:pt x="125" y="107"/>
                      <a:pt x="125" y="106"/>
                      <a:pt x="126" y="106"/>
                    </a:cubicBezTo>
                    <a:cubicBezTo>
                      <a:pt x="127" y="107"/>
                      <a:pt x="126" y="109"/>
                      <a:pt x="126" y="110"/>
                    </a:cubicBezTo>
                    <a:cubicBezTo>
                      <a:pt x="125" y="112"/>
                      <a:pt x="123" y="115"/>
                      <a:pt x="122" y="118"/>
                    </a:cubicBezTo>
                    <a:cubicBezTo>
                      <a:pt x="121" y="118"/>
                      <a:pt x="121" y="119"/>
                      <a:pt x="120" y="119"/>
                    </a:cubicBezTo>
                    <a:cubicBezTo>
                      <a:pt x="119" y="121"/>
                      <a:pt x="119" y="123"/>
                      <a:pt x="118" y="124"/>
                    </a:cubicBezTo>
                    <a:cubicBezTo>
                      <a:pt x="119" y="127"/>
                      <a:pt x="119" y="131"/>
                      <a:pt x="118" y="134"/>
                    </a:cubicBezTo>
                    <a:cubicBezTo>
                      <a:pt x="116" y="136"/>
                      <a:pt x="115" y="138"/>
                      <a:pt x="114" y="142"/>
                    </a:cubicBezTo>
                    <a:cubicBezTo>
                      <a:pt x="113" y="142"/>
                      <a:pt x="113" y="143"/>
                      <a:pt x="113" y="143"/>
                    </a:cubicBezTo>
                    <a:cubicBezTo>
                      <a:pt x="113" y="145"/>
                      <a:pt x="112" y="145"/>
                      <a:pt x="112" y="146"/>
                    </a:cubicBezTo>
                    <a:cubicBezTo>
                      <a:pt x="111" y="147"/>
                      <a:pt x="110" y="149"/>
                      <a:pt x="110" y="151"/>
                    </a:cubicBezTo>
                    <a:cubicBezTo>
                      <a:pt x="107" y="151"/>
                      <a:pt x="105" y="153"/>
                      <a:pt x="102" y="154"/>
                    </a:cubicBezTo>
                    <a:cubicBezTo>
                      <a:pt x="101" y="152"/>
                      <a:pt x="101" y="148"/>
                      <a:pt x="100" y="146"/>
                    </a:cubicBezTo>
                    <a:cubicBezTo>
                      <a:pt x="100" y="145"/>
                      <a:pt x="100" y="144"/>
                      <a:pt x="100" y="143"/>
                    </a:cubicBezTo>
                    <a:cubicBezTo>
                      <a:pt x="99" y="141"/>
                      <a:pt x="98" y="139"/>
                      <a:pt x="97" y="137"/>
                    </a:cubicBezTo>
                    <a:cubicBezTo>
                      <a:pt x="98" y="136"/>
                      <a:pt x="97" y="133"/>
                      <a:pt x="98" y="131"/>
                    </a:cubicBezTo>
                    <a:cubicBezTo>
                      <a:pt x="98" y="130"/>
                      <a:pt x="98" y="127"/>
                      <a:pt x="97" y="126"/>
                    </a:cubicBezTo>
                    <a:cubicBezTo>
                      <a:pt x="97" y="124"/>
                      <a:pt x="96" y="122"/>
                      <a:pt x="95" y="120"/>
                    </a:cubicBezTo>
                    <a:cubicBezTo>
                      <a:pt x="95" y="118"/>
                      <a:pt x="96" y="117"/>
                      <a:pt x="96" y="114"/>
                    </a:cubicBezTo>
                    <a:cubicBezTo>
                      <a:pt x="95" y="114"/>
                      <a:pt x="94" y="114"/>
                      <a:pt x="94" y="115"/>
                    </a:cubicBezTo>
                    <a:cubicBezTo>
                      <a:pt x="93" y="115"/>
                      <a:pt x="92" y="114"/>
                      <a:pt x="91" y="114"/>
                    </a:cubicBezTo>
                    <a:cubicBezTo>
                      <a:pt x="90" y="114"/>
                      <a:pt x="91" y="113"/>
                      <a:pt x="90" y="113"/>
                    </a:cubicBezTo>
                    <a:cubicBezTo>
                      <a:pt x="89" y="112"/>
                      <a:pt x="89" y="114"/>
                      <a:pt x="88" y="114"/>
                    </a:cubicBezTo>
                    <a:cubicBezTo>
                      <a:pt x="87" y="114"/>
                      <a:pt x="85" y="114"/>
                      <a:pt x="84" y="115"/>
                    </a:cubicBezTo>
                    <a:cubicBezTo>
                      <a:pt x="82" y="114"/>
                      <a:pt x="81" y="113"/>
                      <a:pt x="80" y="112"/>
                    </a:cubicBezTo>
                    <a:cubicBezTo>
                      <a:pt x="79" y="110"/>
                      <a:pt x="78" y="108"/>
                      <a:pt x="77" y="107"/>
                    </a:cubicBezTo>
                    <a:cubicBezTo>
                      <a:pt x="77" y="104"/>
                      <a:pt x="77" y="100"/>
                      <a:pt x="77" y="97"/>
                    </a:cubicBezTo>
                    <a:cubicBezTo>
                      <a:pt x="78" y="96"/>
                      <a:pt x="79" y="95"/>
                      <a:pt x="79" y="93"/>
                    </a:cubicBezTo>
                    <a:cubicBezTo>
                      <a:pt x="79" y="92"/>
                      <a:pt x="81" y="91"/>
                      <a:pt x="81" y="90"/>
                    </a:cubicBezTo>
                    <a:cubicBezTo>
                      <a:pt x="82" y="88"/>
                      <a:pt x="82" y="86"/>
                      <a:pt x="83" y="84"/>
                    </a:cubicBezTo>
                    <a:cubicBezTo>
                      <a:pt x="83" y="84"/>
                      <a:pt x="85" y="83"/>
                      <a:pt x="85" y="82"/>
                    </a:cubicBezTo>
                    <a:cubicBezTo>
                      <a:pt x="86" y="82"/>
                      <a:pt x="86" y="82"/>
                      <a:pt x="87" y="83"/>
                    </a:cubicBezTo>
                    <a:cubicBezTo>
                      <a:pt x="88" y="82"/>
                      <a:pt x="90" y="82"/>
                      <a:pt x="93" y="82"/>
                    </a:cubicBezTo>
                    <a:cubicBezTo>
                      <a:pt x="94" y="81"/>
                      <a:pt x="95" y="81"/>
                      <a:pt x="97" y="81"/>
                    </a:cubicBezTo>
                    <a:cubicBezTo>
                      <a:pt x="98" y="81"/>
                      <a:pt x="98" y="82"/>
                      <a:pt x="97" y="82"/>
                    </a:cubicBezTo>
                    <a:cubicBezTo>
                      <a:pt x="97" y="83"/>
                      <a:pt x="98" y="83"/>
                      <a:pt x="98" y="84"/>
                    </a:cubicBezTo>
                    <a:cubicBezTo>
                      <a:pt x="99" y="86"/>
                      <a:pt x="102" y="86"/>
                      <a:pt x="103" y="88"/>
                    </a:cubicBezTo>
                    <a:cubicBezTo>
                      <a:pt x="104" y="88"/>
                      <a:pt x="104" y="86"/>
                      <a:pt x="105" y="86"/>
                    </a:cubicBezTo>
                    <a:cubicBezTo>
                      <a:pt x="108" y="86"/>
                      <a:pt x="110" y="86"/>
                      <a:pt x="113" y="87"/>
                    </a:cubicBezTo>
                    <a:cubicBezTo>
                      <a:pt x="114" y="87"/>
                      <a:pt x="113" y="85"/>
                      <a:pt x="114" y="84"/>
                    </a:cubicBezTo>
                    <a:cubicBezTo>
                      <a:pt x="114" y="83"/>
                      <a:pt x="114" y="83"/>
                      <a:pt x="114" y="82"/>
                    </a:cubicBezTo>
                    <a:cubicBezTo>
                      <a:pt x="113" y="81"/>
                      <a:pt x="114" y="84"/>
                      <a:pt x="113" y="84"/>
                    </a:cubicBezTo>
                    <a:cubicBezTo>
                      <a:pt x="111" y="84"/>
                      <a:pt x="113" y="82"/>
                      <a:pt x="112" y="82"/>
                    </a:cubicBezTo>
                    <a:cubicBezTo>
                      <a:pt x="111" y="82"/>
                      <a:pt x="109" y="83"/>
                      <a:pt x="108" y="82"/>
                    </a:cubicBezTo>
                    <a:cubicBezTo>
                      <a:pt x="108" y="81"/>
                      <a:pt x="108" y="80"/>
                      <a:pt x="107" y="80"/>
                    </a:cubicBezTo>
                    <a:cubicBezTo>
                      <a:pt x="107" y="79"/>
                      <a:pt x="107" y="79"/>
                      <a:pt x="107" y="77"/>
                    </a:cubicBezTo>
                    <a:cubicBezTo>
                      <a:pt x="107" y="77"/>
                      <a:pt x="107" y="77"/>
                      <a:pt x="106" y="77"/>
                    </a:cubicBezTo>
                    <a:cubicBezTo>
                      <a:pt x="106" y="79"/>
                      <a:pt x="107" y="81"/>
                      <a:pt x="106" y="82"/>
                    </a:cubicBezTo>
                    <a:cubicBezTo>
                      <a:pt x="107" y="82"/>
                      <a:pt x="108" y="82"/>
                      <a:pt x="108" y="83"/>
                    </a:cubicBezTo>
                    <a:cubicBezTo>
                      <a:pt x="107" y="82"/>
                      <a:pt x="106" y="83"/>
                      <a:pt x="106" y="82"/>
                    </a:cubicBezTo>
                    <a:cubicBezTo>
                      <a:pt x="106" y="82"/>
                      <a:pt x="106" y="82"/>
                      <a:pt x="106" y="82"/>
                    </a:cubicBezTo>
                    <a:cubicBezTo>
                      <a:pt x="105" y="82"/>
                      <a:pt x="104" y="82"/>
                      <a:pt x="104" y="81"/>
                    </a:cubicBezTo>
                    <a:cubicBezTo>
                      <a:pt x="104" y="81"/>
                      <a:pt x="104" y="80"/>
                      <a:pt x="104" y="79"/>
                    </a:cubicBezTo>
                    <a:cubicBezTo>
                      <a:pt x="104" y="79"/>
                      <a:pt x="104" y="78"/>
                      <a:pt x="103" y="78"/>
                    </a:cubicBezTo>
                    <a:cubicBezTo>
                      <a:pt x="103" y="77"/>
                      <a:pt x="103" y="77"/>
                      <a:pt x="103" y="76"/>
                    </a:cubicBezTo>
                    <a:cubicBezTo>
                      <a:pt x="102" y="75"/>
                      <a:pt x="100" y="74"/>
                      <a:pt x="99" y="72"/>
                    </a:cubicBezTo>
                    <a:cubicBezTo>
                      <a:pt x="98" y="75"/>
                      <a:pt x="102" y="76"/>
                      <a:pt x="103" y="77"/>
                    </a:cubicBezTo>
                    <a:cubicBezTo>
                      <a:pt x="102" y="79"/>
                      <a:pt x="102" y="76"/>
                      <a:pt x="101" y="77"/>
                    </a:cubicBezTo>
                    <a:cubicBezTo>
                      <a:pt x="101" y="78"/>
                      <a:pt x="102" y="78"/>
                      <a:pt x="102" y="79"/>
                    </a:cubicBezTo>
                    <a:cubicBezTo>
                      <a:pt x="101" y="79"/>
                      <a:pt x="100" y="79"/>
                      <a:pt x="100" y="81"/>
                    </a:cubicBezTo>
                    <a:cubicBezTo>
                      <a:pt x="100" y="80"/>
                      <a:pt x="99" y="81"/>
                      <a:pt x="99" y="79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7"/>
                      <a:pt x="99" y="76"/>
                      <a:pt x="98" y="76"/>
                    </a:cubicBezTo>
                    <a:cubicBezTo>
                      <a:pt x="97" y="76"/>
                      <a:pt x="97" y="75"/>
                      <a:pt x="97" y="75"/>
                    </a:cubicBezTo>
                    <a:cubicBezTo>
                      <a:pt x="96" y="77"/>
                      <a:pt x="98" y="79"/>
                      <a:pt x="96" y="79"/>
                    </a:cubicBezTo>
                    <a:cubicBezTo>
                      <a:pt x="95" y="77"/>
                      <a:pt x="95" y="75"/>
                      <a:pt x="96" y="73"/>
                    </a:cubicBezTo>
                    <a:cubicBezTo>
                      <a:pt x="94" y="74"/>
                      <a:pt x="94" y="75"/>
                      <a:pt x="93" y="74"/>
                    </a:cubicBezTo>
                    <a:cubicBezTo>
                      <a:pt x="91" y="74"/>
                      <a:pt x="91" y="76"/>
                      <a:pt x="90" y="77"/>
                    </a:cubicBezTo>
                    <a:cubicBezTo>
                      <a:pt x="90" y="79"/>
                      <a:pt x="89" y="80"/>
                      <a:pt x="88" y="82"/>
                    </a:cubicBezTo>
                    <a:cubicBezTo>
                      <a:pt x="87" y="81"/>
                      <a:pt x="87" y="81"/>
                      <a:pt x="86" y="82"/>
                    </a:cubicBezTo>
                    <a:cubicBezTo>
                      <a:pt x="85" y="82"/>
                      <a:pt x="84" y="81"/>
                      <a:pt x="83" y="81"/>
                    </a:cubicBezTo>
                    <a:cubicBezTo>
                      <a:pt x="83" y="79"/>
                      <a:pt x="83" y="79"/>
                      <a:pt x="82" y="78"/>
                    </a:cubicBezTo>
                    <a:cubicBezTo>
                      <a:pt x="84" y="78"/>
                      <a:pt x="83" y="75"/>
                      <a:pt x="83" y="74"/>
                    </a:cubicBezTo>
                    <a:cubicBezTo>
                      <a:pt x="85" y="74"/>
                      <a:pt x="86" y="73"/>
                      <a:pt x="88" y="74"/>
                    </a:cubicBezTo>
                    <a:cubicBezTo>
                      <a:pt x="88" y="74"/>
                      <a:pt x="88" y="73"/>
                      <a:pt x="89" y="72"/>
                    </a:cubicBezTo>
                    <a:cubicBezTo>
                      <a:pt x="89" y="71"/>
                      <a:pt x="87" y="71"/>
                      <a:pt x="87" y="70"/>
                    </a:cubicBezTo>
                    <a:cubicBezTo>
                      <a:pt x="86" y="70"/>
                      <a:pt x="86" y="70"/>
                      <a:pt x="85" y="69"/>
                    </a:cubicBezTo>
                    <a:cubicBezTo>
                      <a:pt x="85" y="68"/>
                      <a:pt x="86" y="68"/>
                      <a:pt x="87" y="68"/>
                    </a:cubicBezTo>
                    <a:cubicBezTo>
                      <a:pt x="88" y="67"/>
                      <a:pt x="88" y="66"/>
                      <a:pt x="89" y="66"/>
                    </a:cubicBezTo>
                    <a:cubicBezTo>
                      <a:pt x="89" y="66"/>
                      <a:pt x="90" y="66"/>
                      <a:pt x="89" y="66"/>
                    </a:cubicBezTo>
                    <a:cubicBezTo>
                      <a:pt x="88" y="65"/>
                      <a:pt x="86" y="66"/>
                      <a:pt x="85" y="66"/>
                    </a:cubicBezTo>
                    <a:cubicBezTo>
                      <a:pt x="84" y="65"/>
                      <a:pt x="86" y="65"/>
                      <a:pt x="86" y="65"/>
                    </a:cubicBezTo>
                    <a:cubicBezTo>
                      <a:pt x="86" y="64"/>
                      <a:pt x="85" y="63"/>
                      <a:pt x="85" y="62"/>
                    </a:cubicBezTo>
                    <a:cubicBezTo>
                      <a:pt x="86" y="62"/>
                      <a:pt x="87" y="61"/>
                      <a:pt x="87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5" y="58"/>
                      <a:pt x="86" y="57"/>
                      <a:pt x="86" y="55"/>
                    </a:cubicBezTo>
                    <a:cubicBezTo>
                      <a:pt x="87" y="54"/>
                      <a:pt x="87" y="54"/>
                      <a:pt x="88" y="54"/>
                    </a:cubicBezTo>
                    <a:cubicBezTo>
                      <a:pt x="88" y="55"/>
                      <a:pt x="88" y="55"/>
                      <a:pt x="87" y="55"/>
                    </a:cubicBezTo>
                    <a:cubicBezTo>
                      <a:pt x="88" y="56"/>
                      <a:pt x="88" y="56"/>
                      <a:pt x="89" y="57"/>
                    </a:cubicBezTo>
                    <a:cubicBezTo>
                      <a:pt x="87" y="58"/>
                      <a:pt x="90" y="59"/>
                      <a:pt x="89" y="61"/>
                    </a:cubicBezTo>
                    <a:cubicBezTo>
                      <a:pt x="90" y="61"/>
                      <a:pt x="90" y="62"/>
                      <a:pt x="91" y="62"/>
                    </a:cubicBezTo>
                    <a:cubicBezTo>
                      <a:pt x="90" y="63"/>
                      <a:pt x="90" y="64"/>
                      <a:pt x="89" y="66"/>
                    </a:cubicBezTo>
                    <a:cubicBezTo>
                      <a:pt x="91" y="66"/>
                      <a:pt x="90" y="63"/>
                      <a:pt x="92" y="64"/>
                    </a:cubicBezTo>
                    <a:cubicBezTo>
                      <a:pt x="91" y="62"/>
                      <a:pt x="92" y="62"/>
                      <a:pt x="92" y="62"/>
                    </a:cubicBezTo>
                    <a:cubicBezTo>
                      <a:pt x="93" y="61"/>
                      <a:pt x="94" y="61"/>
                      <a:pt x="95" y="61"/>
                    </a:cubicBezTo>
                    <a:cubicBezTo>
                      <a:pt x="95" y="60"/>
                      <a:pt x="95" y="60"/>
                      <a:pt x="94" y="60"/>
                    </a:cubicBezTo>
                    <a:cubicBezTo>
                      <a:pt x="94" y="59"/>
                      <a:pt x="95" y="58"/>
                      <a:pt x="96" y="57"/>
                    </a:cubicBezTo>
                    <a:cubicBezTo>
                      <a:pt x="95" y="57"/>
                      <a:pt x="94" y="57"/>
                      <a:pt x="93" y="56"/>
                    </a:cubicBezTo>
                    <a:cubicBezTo>
                      <a:pt x="93" y="54"/>
                      <a:pt x="93" y="53"/>
                      <a:pt x="93" y="52"/>
                    </a:cubicBezTo>
                    <a:cubicBezTo>
                      <a:pt x="93" y="51"/>
                      <a:pt x="93" y="48"/>
                      <a:pt x="95" y="48"/>
                    </a:cubicBezTo>
                    <a:cubicBezTo>
                      <a:pt x="95" y="48"/>
                      <a:pt x="95" y="47"/>
                      <a:pt x="95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7" y="46"/>
                      <a:pt x="98" y="45"/>
                      <a:pt x="98" y="43"/>
                    </a:cubicBezTo>
                    <a:cubicBezTo>
                      <a:pt x="99" y="42"/>
                      <a:pt x="101" y="41"/>
                      <a:pt x="102" y="40"/>
                    </a:cubicBezTo>
                    <a:cubicBezTo>
                      <a:pt x="102" y="40"/>
                      <a:pt x="103" y="39"/>
                      <a:pt x="103" y="40"/>
                    </a:cubicBezTo>
                    <a:cubicBezTo>
                      <a:pt x="104" y="39"/>
                      <a:pt x="104" y="38"/>
                      <a:pt x="105" y="37"/>
                    </a:cubicBezTo>
                    <a:cubicBezTo>
                      <a:pt x="106" y="37"/>
                      <a:pt x="107" y="37"/>
                      <a:pt x="108" y="37"/>
                    </a:cubicBezTo>
                    <a:cubicBezTo>
                      <a:pt x="109" y="38"/>
                      <a:pt x="109" y="39"/>
                      <a:pt x="110" y="40"/>
                    </a:cubicBezTo>
                    <a:cubicBezTo>
                      <a:pt x="111" y="40"/>
                      <a:pt x="112" y="40"/>
                      <a:pt x="112" y="41"/>
                    </a:cubicBezTo>
                    <a:cubicBezTo>
                      <a:pt x="114" y="41"/>
                      <a:pt x="117" y="42"/>
                      <a:pt x="116" y="45"/>
                    </a:cubicBezTo>
                    <a:cubicBezTo>
                      <a:pt x="118" y="45"/>
                      <a:pt x="118" y="43"/>
                      <a:pt x="118" y="41"/>
                    </a:cubicBezTo>
                    <a:cubicBezTo>
                      <a:pt x="118" y="41"/>
                      <a:pt x="119" y="41"/>
                      <a:pt x="119" y="41"/>
                    </a:cubicBezTo>
                    <a:cubicBezTo>
                      <a:pt x="119" y="42"/>
                      <a:pt x="119" y="43"/>
                      <a:pt x="119" y="44"/>
                    </a:cubicBezTo>
                    <a:cubicBezTo>
                      <a:pt x="121" y="43"/>
                      <a:pt x="122" y="42"/>
                      <a:pt x="123" y="41"/>
                    </a:cubicBezTo>
                    <a:cubicBezTo>
                      <a:pt x="125" y="41"/>
                      <a:pt x="126" y="41"/>
                      <a:pt x="128" y="41"/>
                    </a:cubicBezTo>
                    <a:cubicBezTo>
                      <a:pt x="128" y="39"/>
                      <a:pt x="126" y="41"/>
                      <a:pt x="127" y="39"/>
                    </a:cubicBezTo>
                    <a:cubicBezTo>
                      <a:pt x="129" y="39"/>
                      <a:pt x="129" y="40"/>
                      <a:pt x="131" y="40"/>
                    </a:cubicBezTo>
                    <a:cubicBezTo>
                      <a:pt x="132" y="38"/>
                      <a:pt x="133" y="37"/>
                      <a:pt x="134" y="36"/>
                    </a:cubicBezTo>
                    <a:cubicBezTo>
                      <a:pt x="135" y="35"/>
                      <a:pt x="135" y="36"/>
                      <a:pt x="136" y="37"/>
                    </a:cubicBezTo>
                    <a:cubicBezTo>
                      <a:pt x="137" y="37"/>
                      <a:pt x="136" y="36"/>
                      <a:pt x="137" y="36"/>
                    </a:cubicBezTo>
                    <a:cubicBezTo>
                      <a:pt x="137" y="37"/>
                      <a:pt x="137" y="38"/>
                      <a:pt x="138" y="38"/>
                    </a:cubicBezTo>
                    <a:cubicBezTo>
                      <a:pt x="138" y="38"/>
                      <a:pt x="138" y="37"/>
                      <a:pt x="138" y="36"/>
                    </a:cubicBezTo>
                    <a:cubicBezTo>
                      <a:pt x="140" y="36"/>
                      <a:pt x="140" y="37"/>
                      <a:pt x="141" y="37"/>
                    </a:cubicBezTo>
                    <a:cubicBezTo>
                      <a:pt x="142" y="36"/>
                      <a:pt x="140" y="37"/>
                      <a:pt x="140" y="35"/>
                    </a:cubicBezTo>
                    <a:cubicBezTo>
                      <a:pt x="140" y="34"/>
                      <a:pt x="141" y="35"/>
                      <a:pt x="142" y="34"/>
                    </a:cubicBezTo>
                    <a:cubicBezTo>
                      <a:pt x="142" y="34"/>
                      <a:pt x="142" y="33"/>
                      <a:pt x="143" y="33"/>
                    </a:cubicBezTo>
                    <a:cubicBezTo>
                      <a:pt x="144" y="33"/>
                      <a:pt x="144" y="32"/>
                      <a:pt x="144" y="32"/>
                    </a:cubicBezTo>
                    <a:cubicBezTo>
                      <a:pt x="146" y="32"/>
                      <a:pt x="147" y="31"/>
                      <a:pt x="148" y="30"/>
                    </a:cubicBezTo>
                    <a:cubicBezTo>
                      <a:pt x="149" y="30"/>
                      <a:pt x="149" y="31"/>
                      <a:pt x="149" y="31"/>
                    </a:cubicBezTo>
                    <a:cubicBezTo>
                      <a:pt x="151" y="31"/>
                      <a:pt x="150" y="30"/>
                      <a:pt x="152" y="30"/>
                    </a:cubicBezTo>
                    <a:cubicBezTo>
                      <a:pt x="152" y="29"/>
                      <a:pt x="152" y="28"/>
                      <a:pt x="153" y="28"/>
                    </a:cubicBezTo>
                    <a:cubicBezTo>
                      <a:pt x="154" y="27"/>
                      <a:pt x="154" y="29"/>
                      <a:pt x="154" y="29"/>
                    </a:cubicBezTo>
                    <a:cubicBezTo>
                      <a:pt x="156" y="29"/>
                      <a:pt x="157" y="29"/>
                      <a:pt x="158" y="29"/>
                    </a:cubicBezTo>
                    <a:cubicBezTo>
                      <a:pt x="159" y="30"/>
                      <a:pt x="159" y="30"/>
                      <a:pt x="160" y="31"/>
                    </a:cubicBezTo>
                    <a:cubicBezTo>
                      <a:pt x="160" y="32"/>
                      <a:pt x="159" y="32"/>
                      <a:pt x="159" y="33"/>
                    </a:cubicBezTo>
                    <a:cubicBezTo>
                      <a:pt x="161" y="33"/>
                      <a:pt x="161" y="34"/>
                      <a:pt x="162" y="34"/>
                    </a:cubicBezTo>
                    <a:cubicBezTo>
                      <a:pt x="162" y="34"/>
                      <a:pt x="163" y="34"/>
                      <a:pt x="163" y="34"/>
                    </a:cubicBezTo>
                    <a:cubicBezTo>
                      <a:pt x="164" y="34"/>
                      <a:pt x="165" y="35"/>
                      <a:pt x="166" y="35"/>
                    </a:cubicBezTo>
                    <a:cubicBezTo>
                      <a:pt x="172" y="42"/>
                      <a:pt x="178" y="49"/>
                      <a:pt x="183" y="58"/>
                    </a:cubicBezTo>
                    <a:close/>
                    <a:moveTo>
                      <a:pt x="189" y="75"/>
                    </a:moveTo>
                    <a:cubicBezTo>
                      <a:pt x="189" y="75"/>
                      <a:pt x="189" y="75"/>
                      <a:pt x="189" y="75"/>
                    </a:cubicBezTo>
                    <a:cubicBezTo>
                      <a:pt x="189" y="75"/>
                      <a:pt x="189" y="74"/>
                      <a:pt x="188" y="74"/>
                    </a:cubicBezTo>
                    <a:cubicBezTo>
                      <a:pt x="187" y="74"/>
                      <a:pt x="187" y="76"/>
                      <a:pt x="186" y="75"/>
                    </a:cubicBezTo>
                    <a:cubicBezTo>
                      <a:pt x="186" y="73"/>
                      <a:pt x="187" y="72"/>
                      <a:pt x="187" y="71"/>
                    </a:cubicBezTo>
                    <a:cubicBezTo>
                      <a:pt x="187" y="71"/>
                      <a:pt x="188" y="71"/>
                      <a:pt x="188" y="71"/>
                    </a:cubicBezTo>
                    <a:cubicBezTo>
                      <a:pt x="189" y="72"/>
                      <a:pt x="189" y="73"/>
                      <a:pt x="189" y="75"/>
                    </a:cubicBezTo>
                    <a:close/>
                    <a:moveTo>
                      <a:pt x="178" y="107"/>
                    </a:moveTo>
                    <a:cubicBezTo>
                      <a:pt x="179" y="106"/>
                      <a:pt x="179" y="105"/>
                      <a:pt x="180" y="106"/>
                    </a:cubicBezTo>
                    <a:cubicBezTo>
                      <a:pt x="180" y="105"/>
                      <a:pt x="180" y="104"/>
                      <a:pt x="181" y="103"/>
                    </a:cubicBezTo>
                    <a:cubicBezTo>
                      <a:pt x="181" y="104"/>
                      <a:pt x="182" y="104"/>
                      <a:pt x="182" y="105"/>
                    </a:cubicBezTo>
                    <a:cubicBezTo>
                      <a:pt x="182" y="106"/>
                      <a:pt x="184" y="106"/>
                      <a:pt x="183" y="107"/>
                    </a:cubicBezTo>
                    <a:cubicBezTo>
                      <a:pt x="182" y="107"/>
                      <a:pt x="181" y="108"/>
                      <a:pt x="181" y="109"/>
                    </a:cubicBezTo>
                    <a:cubicBezTo>
                      <a:pt x="180" y="109"/>
                      <a:pt x="180" y="108"/>
                      <a:pt x="180" y="107"/>
                    </a:cubicBezTo>
                    <a:cubicBezTo>
                      <a:pt x="179" y="107"/>
                      <a:pt x="179" y="108"/>
                      <a:pt x="178" y="107"/>
                    </a:cubicBezTo>
                    <a:close/>
                    <a:moveTo>
                      <a:pt x="179" y="122"/>
                    </a:moveTo>
                    <a:cubicBezTo>
                      <a:pt x="178" y="123"/>
                      <a:pt x="178" y="122"/>
                      <a:pt x="178" y="121"/>
                    </a:cubicBezTo>
                    <a:cubicBezTo>
                      <a:pt x="177" y="121"/>
                      <a:pt x="177" y="122"/>
                      <a:pt x="177" y="123"/>
                    </a:cubicBezTo>
                    <a:cubicBezTo>
                      <a:pt x="175" y="122"/>
                      <a:pt x="176" y="118"/>
                      <a:pt x="177" y="116"/>
                    </a:cubicBezTo>
                    <a:cubicBezTo>
                      <a:pt x="178" y="117"/>
                      <a:pt x="180" y="117"/>
                      <a:pt x="180" y="118"/>
                    </a:cubicBezTo>
                    <a:cubicBezTo>
                      <a:pt x="179" y="119"/>
                      <a:pt x="179" y="119"/>
                      <a:pt x="178" y="118"/>
                    </a:cubicBezTo>
                    <a:cubicBezTo>
                      <a:pt x="178" y="120"/>
                      <a:pt x="179" y="120"/>
                      <a:pt x="179" y="122"/>
                    </a:cubicBezTo>
                    <a:close/>
                    <a:moveTo>
                      <a:pt x="175" y="118"/>
                    </a:moveTo>
                    <a:cubicBezTo>
                      <a:pt x="174" y="118"/>
                      <a:pt x="175" y="121"/>
                      <a:pt x="174" y="121"/>
                    </a:cubicBezTo>
                    <a:cubicBezTo>
                      <a:pt x="174" y="122"/>
                      <a:pt x="174" y="121"/>
                      <a:pt x="174" y="122"/>
                    </a:cubicBezTo>
                    <a:cubicBezTo>
                      <a:pt x="174" y="122"/>
                      <a:pt x="173" y="122"/>
                      <a:pt x="174" y="123"/>
                    </a:cubicBezTo>
                    <a:cubicBezTo>
                      <a:pt x="172" y="123"/>
                      <a:pt x="172" y="121"/>
                      <a:pt x="170" y="122"/>
                    </a:cubicBezTo>
                    <a:cubicBezTo>
                      <a:pt x="170" y="120"/>
                      <a:pt x="169" y="119"/>
                      <a:pt x="168" y="118"/>
                    </a:cubicBezTo>
                    <a:cubicBezTo>
                      <a:pt x="169" y="114"/>
                      <a:pt x="173" y="115"/>
                      <a:pt x="173" y="111"/>
                    </a:cubicBezTo>
                    <a:cubicBezTo>
                      <a:pt x="175" y="111"/>
                      <a:pt x="175" y="112"/>
                      <a:pt x="176" y="113"/>
                    </a:cubicBezTo>
                    <a:cubicBezTo>
                      <a:pt x="176" y="114"/>
                      <a:pt x="176" y="114"/>
                      <a:pt x="175" y="115"/>
                    </a:cubicBezTo>
                    <a:cubicBezTo>
                      <a:pt x="176" y="116"/>
                      <a:pt x="175" y="117"/>
                      <a:pt x="175" y="118"/>
                    </a:cubicBezTo>
                    <a:close/>
                    <a:moveTo>
                      <a:pt x="174" y="127"/>
                    </a:moveTo>
                    <a:cubicBezTo>
                      <a:pt x="170" y="127"/>
                      <a:pt x="169" y="125"/>
                      <a:pt x="166" y="125"/>
                    </a:cubicBezTo>
                    <a:cubicBezTo>
                      <a:pt x="166" y="124"/>
                      <a:pt x="166" y="124"/>
                      <a:pt x="166" y="123"/>
                    </a:cubicBezTo>
                    <a:cubicBezTo>
                      <a:pt x="168" y="124"/>
                      <a:pt x="170" y="124"/>
                      <a:pt x="173" y="124"/>
                    </a:cubicBezTo>
                    <a:cubicBezTo>
                      <a:pt x="172" y="126"/>
                      <a:pt x="174" y="125"/>
                      <a:pt x="174" y="127"/>
                    </a:cubicBezTo>
                    <a:close/>
                    <a:moveTo>
                      <a:pt x="176" y="97"/>
                    </a:moveTo>
                    <a:cubicBezTo>
                      <a:pt x="176" y="96"/>
                      <a:pt x="175" y="95"/>
                      <a:pt x="175" y="94"/>
                    </a:cubicBezTo>
                    <a:cubicBezTo>
                      <a:pt x="175" y="94"/>
                      <a:pt x="176" y="93"/>
                      <a:pt x="177" y="93"/>
                    </a:cubicBezTo>
                    <a:cubicBezTo>
                      <a:pt x="177" y="95"/>
                      <a:pt x="177" y="97"/>
                      <a:pt x="176" y="97"/>
                    </a:cubicBezTo>
                    <a:close/>
                    <a:moveTo>
                      <a:pt x="179" y="100"/>
                    </a:moveTo>
                    <a:cubicBezTo>
                      <a:pt x="179" y="101"/>
                      <a:pt x="178" y="102"/>
                      <a:pt x="178" y="103"/>
                    </a:cubicBezTo>
                    <a:cubicBezTo>
                      <a:pt x="177" y="102"/>
                      <a:pt x="176" y="101"/>
                      <a:pt x="176" y="101"/>
                    </a:cubicBezTo>
                    <a:cubicBezTo>
                      <a:pt x="176" y="99"/>
                      <a:pt x="178" y="98"/>
                      <a:pt x="179" y="100"/>
                    </a:cubicBezTo>
                    <a:close/>
                    <a:moveTo>
                      <a:pt x="186" y="117"/>
                    </a:moveTo>
                    <a:cubicBezTo>
                      <a:pt x="186" y="118"/>
                      <a:pt x="184" y="119"/>
                      <a:pt x="183" y="118"/>
                    </a:cubicBezTo>
                    <a:cubicBezTo>
                      <a:pt x="183" y="116"/>
                      <a:pt x="185" y="116"/>
                      <a:pt x="186" y="117"/>
                    </a:cubicBezTo>
                    <a:close/>
                    <a:moveTo>
                      <a:pt x="185" y="85"/>
                    </a:moveTo>
                    <a:cubicBezTo>
                      <a:pt x="185" y="85"/>
                      <a:pt x="185" y="85"/>
                      <a:pt x="184" y="85"/>
                    </a:cubicBezTo>
                    <a:cubicBezTo>
                      <a:pt x="183" y="85"/>
                      <a:pt x="183" y="86"/>
                      <a:pt x="182" y="87"/>
                    </a:cubicBezTo>
                    <a:cubicBezTo>
                      <a:pt x="182" y="87"/>
                      <a:pt x="181" y="86"/>
                      <a:pt x="181" y="85"/>
                    </a:cubicBezTo>
                    <a:cubicBezTo>
                      <a:pt x="182" y="85"/>
                      <a:pt x="182" y="85"/>
                      <a:pt x="183" y="85"/>
                    </a:cubicBezTo>
                    <a:cubicBezTo>
                      <a:pt x="183" y="84"/>
                      <a:pt x="181" y="85"/>
                      <a:pt x="182" y="84"/>
                    </a:cubicBezTo>
                    <a:cubicBezTo>
                      <a:pt x="182" y="82"/>
                      <a:pt x="184" y="83"/>
                      <a:pt x="185" y="82"/>
                    </a:cubicBezTo>
                    <a:cubicBezTo>
                      <a:pt x="186" y="81"/>
                      <a:pt x="186" y="81"/>
                      <a:pt x="187" y="80"/>
                    </a:cubicBezTo>
                    <a:cubicBezTo>
                      <a:pt x="187" y="80"/>
                      <a:pt x="187" y="79"/>
                      <a:pt x="188" y="79"/>
                    </a:cubicBezTo>
                    <a:cubicBezTo>
                      <a:pt x="187" y="77"/>
                      <a:pt x="188" y="77"/>
                      <a:pt x="187" y="75"/>
                    </a:cubicBezTo>
                    <a:cubicBezTo>
                      <a:pt x="188" y="75"/>
                      <a:pt x="188" y="75"/>
                      <a:pt x="189" y="75"/>
                    </a:cubicBezTo>
                    <a:cubicBezTo>
                      <a:pt x="189" y="78"/>
                      <a:pt x="189" y="80"/>
                      <a:pt x="189" y="82"/>
                    </a:cubicBezTo>
                    <a:cubicBezTo>
                      <a:pt x="188" y="84"/>
                      <a:pt x="186" y="84"/>
                      <a:pt x="185" y="85"/>
                    </a:cubicBezTo>
                    <a:close/>
                    <a:moveTo>
                      <a:pt x="187" y="66"/>
                    </a:moveTo>
                    <a:cubicBezTo>
                      <a:pt x="187" y="67"/>
                      <a:pt x="187" y="69"/>
                      <a:pt x="188" y="70"/>
                    </a:cubicBezTo>
                    <a:cubicBezTo>
                      <a:pt x="187" y="69"/>
                      <a:pt x="187" y="68"/>
                      <a:pt x="187" y="66"/>
                    </a:cubicBezTo>
                    <a:close/>
                    <a:moveTo>
                      <a:pt x="158" y="113"/>
                    </a:moveTo>
                    <a:cubicBezTo>
                      <a:pt x="159" y="112"/>
                      <a:pt x="160" y="114"/>
                      <a:pt x="160" y="112"/>
                    </a:cubicBezTo>
                    <a:cubicBezTo>
                      <a:pt x="161" y="112"/>
                      <a:pt x="160" y="113"/>
                      <a:pt x="161" y="113"/>
                    </a:cubicBezTo>
                    <a:cubicBezTo>
                      <a:pt x="161" y="114"/>
                      <a:pt x="162" y="115"/>
                      <a:pt x="162" y="115"/>
                    </a:cubicBezTo>
                    <a:cubicBezTo>
                      <a:pt x="163" y="116"/>
                      <a:pt x="164" y="117"/>
                      <a:pt x="165" y="118"/>
                    </a:cubicBezTo>
                    <a:cubicBezTo>
                      <a:pt x="165" y="120"/>
                      <a:pt x="166" y="121"/>
                      <a:pt x="165" y="123"/>
                    </a:cubicBezTo>
                    <a:cubicBezTo>
                      <a:pt x="164" y="123"/>
                      <a:pt x="164" y="121"/>
                      <a:pt x="162" y="121"/>
                    </a:cubicBezTo>
                    <a:cubicBezTo>
                      <a:pt x="163" y="116"/>
                      <a:pt x="158" y="117"/>
                      <a:pt x="158" y="113"/>
                    </a:cubicBezTo>
                    <a:close/>
                    <a:moveTo>
                      <a:pt x="148" y="108"/>
                    </a:moveTo>
                    <a:cubicBezTo>
                      <a:pt x="149" y="109"/>
                      <a:pt x="149" y="110"/>
                      <a:pt x="149" y="111"/>
                    </a:cubicBezTo>
                    <a:cubicBezTo>
                      <a:pt x="149" y="111"/>
                      <a:pt x="149" y="112"/>
                      <a:pt x="148" y="112"/>
                    </a:cubicBezTo>
                    <a:cubicBezTo>
                      <a:pt x="147" y="111"/>
                      <a:pt x="148" y="110"/>
                      <a:pt x="148" y="108"/>
                    </a:cubicBezTo>
                    <a:close/>
                    <a:moveTo>
                      <a:pt x="125" y="137"/>
                    </a:moveTo>
                    <a:cubicBezTo>
                      <a:pt x="125" y="138"/>
                      <a:pt x="124" y="138"/>
                      <a:pt x="124" y="138"/>
                    </a:cubicBezTo>
                    <a:cubicBezTo>
                      <a:pt x="124" y="139"/>
                      <a:pt x="124" y="139"/>
                      <a:pt x="124" y="140"/>
                    </a:cubicBezTo>
                    <a:cubicBezTo>
                      <a:pt x="124" y="142"/>
                      <a:pt x="124" y="142"/>
                      <a:pt x="123" y="144"/>
                    </a:cubicBezTo>
                    <a:cubicBezTo>
                      <a:pt x="122" y="144"/>
                      <a:pt x="122" y="144"/>
                      <a:pt x="121" y="144"/>
                    </a:cubicBezTo>
                    <a:cubicBezTo>
                      <a:pt x="120" y="143"/>
                      <a:pt x="120" y="142"/>
                      <a:pt x="120" y="140"/>
                    </a:cubicBezTo>
                    <a:cubicBezTo>
                      <a:pt x="120" y="139"/>
                      <a:pt x="120" y="139"/>
                      <a:pt x="121" y="138"/>
                    </a:cubicBezTo>
                    <a:cubicBezTo>
                      <a:pt x="121" y="137"/>
                      <a:pt x="120" y="137"/>
                      <a:pt x="120" y="135"/>
                    </a:cubicBezTo>
                    <a:cubicBezTo>
                      <a:pt x="121" y="134"/>
                      <a:pt x="122" y="133"/>
                      <a:pt x="123" y="133"/>
                    </a:cubicBezTo>
                    <a:cubicBezTo>
                      <a:pt x="123" y="131"/>
                      <a:pt x="124" y="130"/>
                      <a:pt x="124" y="129"/>
                    </a:cubicBezTo>
                    <a:cubicBezTo>
                      <a:pt x="126" y="129"/>
                      <a:pt x="124" y="132"/>
                      <a:pt x="126" y="132"/>
                    </a:cubicBezTo>
                    <a:cubicBezTo>
                      <a:pt x="126" y="134"/>
                      <a:pt x="124" y="136"/>
                      <a:pt x="125" y="137"/>
                    </a:cubicBezTo>
                    <a:close/>
                    <a:moveTo>
                      <a:pt x="55" y="170"/>
                    </a:moveTo>
                    <a:cubicBezTo>
                      <a:pt x="55" y="169"/>
                      <a:pt x="57" y="169"/>
                      <a:pt x="57" y="170"/>
                    </a:cubicBezTo>
                    <a:cubicBezTo>
                      <a:pt x="56" y="170"/>
                      <a:pt x="56" y="170"/>
                      <a:pt x="55" y="170"/>
                    </a:cubicBezTo>
                    <a:close/>
                    <a:moveTo>
                      <a:pt x="67" y="53"/>
                    </a:moveTo>
                    <a:cubicBezTo>
                      <a:pt x="66" y="53"/>
                      <a:pt x="66" y="54"/>
                      <a:pt x="66" y="54"/>
                    </a:cubicBezTo>
                    <a:cubicBezTo>
                      <a:pt x="65" y="54"/>
                      <a:pt x="65" y="53"/>
                      <a:pt x="64" y="53"/>
                    </a:cubicBezTo>
                    <a:cubicBezTo>
                      <a:pt x="64" y="53"/>
                      <a:pt x="63" y="53"/>
                      <a:pt x="62" y="53"/>
                    </a:cubicBezTo>
                    <a:cubicBezTo>
                      <a:pt x="60" y="50"/>
                      <a:pt x="62" y="46"/>
                      <a:pt x="60" y="45"/>
                    </a:cubicBezTo>
                    <a:cubicBezTo>
                      <a:pt x="60" y="44"/>
                      <a:pt x="61" y="43"/>
                      <a:pt x="61" y="43"/>
                    </a:cubicBezTo>
                    <a:cubicBezTo>
                      <a:pt x="61" y="42"/>
                      <a:pt x="62" y="42"/>
                      <a:pt x="63" y="41"/>
                    </a:cubicBezTo>
                    <a:cubicBezTo>
                      <a:pt x="62" y="40"/>
                      <a:pt x="60" y="40"/>
                      <a:pt x="60" y="38"/>
                    </a:cubicBezTo>
                    <a:cubicBezTo>
                      <a:pt x="61" y="38"/>
                      <a:pt x="62" y="39"/>
                      <a:pt x="62" y="37"/>
                    </a:cubicBezTo>
                    <a:cubicBezTo>
                      <a:pt x="61" y="36"/>
                      <a:pt x="61" y="38"/>
                      <a:pt x="60" y="38"/>
                    </a:cubicBezTo>
                    <a:cubicBezTo>
                      <a:pt x="59" y="37"/>
                      <a:pt x="60" y="36"/>
                      <a:pt x="60" y="35"/>
                    </a:cubicBezTo>
                    <a:cubicBezTo>
                      <a:pt x="60" y="34"/>
                      <a:pt x="59" y="34"/>
                      <a:pt x="59" y="32"/>
                    </a:cubicBezTo>
                    <a:cubicBezTo>
                      <a:pt x="58" y="32"/>
                      <a:pt x="57" y="32"/>
                      <a:pt x="56" y="31"/>
                    </a:cubicBezTo>
                    <a:cubicBezTo>
                      <a:pt x="55" y="31"/>
                      <a:pt x="55" y="32"/>
                      <a:pt x="54" y="32"/>
                    </a:cubicBezTo>
                    <a:cubicBezTo>
                      <a:pt x="53" y="31"/>
                      <a:pt x="52" y="31"/>
                      <a:pt x="52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56" y="27"/>
                      <a:pt x="54" y="28"/>
                      <a:pt x="53" y="29"/>
                    </a:cubicBezTo>
                    <a:cubicBezTo>
                      <a:pt x="53" y="28"/>
                      <a:pt x="52" y="28"/>
                      <a:pt x="52" y="29"/>
                    </a:cubicBezTo>
                    <a:cubicBezTo>
                      <a:pt x="51" y="29"/>
                      <a:pt x="51" y="28"/>
                      <a:pt x="50" y="28"/>
                    </a:cubicBezTo>
                    <a:cubicBezTo>
                      <a:pt x="51" y="27"/>
                      <a:pt x="52" y="26"/>
                      <a:pt x="53" y="27"/>
                    </a:cubicBezTo>
                    <a:cubicBezTo>
                      <a:pt x="53" y="26"/>
                      <a:pt x="55" y="26"/>
                      <a:pt x="56" y="25"/>
                    </a:cubicBezTo>
                    <a:cubicBezTo>
                      <a:pt x="56" y="24"/>
                      <a:pt x="54" y="25"/>
                      <a:pt x="55" y="24"/>
                    </a:cubicBezTo>
                    <a:cubicBezTo>
                      <a:pt x="58" y="23"/>
                      <a:pt x="59" y="21"/>
                      <a:pt x="62" y="20"/>
                    </a:cubicBezTo>
                    <a:cubicBezTo>
                      <a:pt x="65" y="21"/>
                      <a:pt x="66" y="20"/>
                      <a:pt x="68" y="21"/>
                    </a:cubicBezTo>
                    <a:cubicBezTo>
                      <a:pt x="69" y="21"/>
                      <a:pt x="68" y="19"/>
                      <a:pt x="68" y="18"/>
                    </a:cubicBezTo>
                    <a:cubicBezTo>
                      <a:pt x="68" y="17"/>
                      <a:pt x="70" y="18"/>
                      <a:pt x="71" y="17"/>
                    </a:cubicBezTo>
                    <a:cubicBezTo>
                      <a:pt x="73" y="17"/>
                      <a:pt x="76" y="18"/>
                      <a:pt x="77" y="17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80" y="17"/>
                      <a:pt x="81" y="17"/>
                    </a:cubicBezTo>
                    <a:cubicBezTo>
                      <a:pt x="83" y="17"/>
                      <a:pt x="84" y="17"/>
                      <a:pt x="85" y="19"/>
                    </a:cubicBezTo>
                    <a:cubicBezTo>
                      <a:pt x="85" y="20"/>
                      <a:pt x="82" y="19"/>
                      <a:pt x="82" y="21"/>
                    </a:cubicBezTo>
                    <a:cubicBezTo>
                      <a:pt x="83" y="22"/>
                      <a:pt x="84" y="20"/>
                      <a:pt x="85" y="20"/>
                    </a:cubicBezTo>
                    <a:cubicBezTo>
                      <a:pt x="86" y="20"/>
                      <a:pt x="86" y="21"/>
                      <a:pt x="87" y="21"/>
                    </a:cubicBezTo>
                    <a:cubicBezTo>
                      <a:pt x="87" y="22"/>
                      <a:pt x="89" y="21"/>
                      <a:pt x="88" y="23"/>
                    </a:cubicBezTo>
                    <a:cubicBezTo>
                      <a:pt x="89" y="24"/>
                      <a:pt x="87" y="23"/>
                      <a:pt x="86" y="23"/>
                    </a:cubicBezTo>
                    <a:cubicBezTo>
                      <a:pt x="85" y="23"/>
                      <a:pt x="85" y="25"/>
                      <a:pt x="84" y="24"/>
                    </a:cubicBezTo>
                    <a:cubicBezTo>
                      <a:pt x="84" y="25"/>
                      <a:pt x="85" y="25"/>
                      <a:pt x="84" y="27"/>
                    </a:cubicBezTo>
                    <a:cubicBezTo>
                      <a:pt x="83" y="26"/>
                      <a:pt x="83" y="27"/>
                      <a:pt x="83" y="27"/>
                    </a:cubicBezTo>
                    <a:cubicBezTo>
                      <a:pt x="83" y="28"/>
                      <a:pt x="85" y="28"/>
                      <a:pt x="85" y="29"/>
                    </a:cubicBezTo>
                    <a:cubicBezTo>
                      <a:pt x="84" y="29"/>
                      <a:pt x="83" y="29"/>
                      <a:pt x="82" y="30"/>
                    </a:cubicBezTo>
                    <a:cubicBezTo>
                      <a:pt x="83" y="32"/>
                      <a:pt x="84" y="35"/>
                      <a:pt x="81" y="36"/>
                    </a:cubicBezTo>
                    <a:cubicBezTo>
                      <a:pt x="81" y="36"/>
                      <a:pt x="82" y="36"/>
                      <a:pt x="82" y="38"/>
                    </a:cubicBezTo>
                    <a:cubicBezTo>
                      <a:pt x="81" y="38"/>
                      <a:pt x="81" y="37"/>
                      <a:pt x="80" y="37"/>
                    </a:cubicBezTo>
                    <a:cubicBezTo>
                      <a:pt x="79" y="38"/>
                      <a:pt x="82" y="38"/>
                      <a:pt x="81" y="39"/>
                    </a:cubicBezTo>
                    <a:cubicBezTo>
                      <a:pt x="79" y="39"/>
                      <a:pt x="79" y="38"/>
                      <a:pt x="78" y="38"/>
                    </a:cubicBezTo>
                    <a:cubicBezTo>
                      <a:pt x="77" y="37"/>
                      <a:pt x="77" y="38"/>
                      <a:pt x="76" y="38"/>
                    </a:cubicBezTo>
                    <a:cubicBezTo>
                      <a:pt x="77" y="39"/>
                      <a:pt x="78" y="40"/>
                      <a:pt x="79" y="39"/>
                    </a:cubicBezTo>
                    <a:cubicBezTo>
                      <a:pt x="80" y="40"/>
                      <a:pt x="77" y="41"/>
                      <a:pt x="77" y="42"/>
                    </a:cubicBezTo>
                    <a:cubicBezTo>
                      <a:pt x="76" y="42"/>
                      <a:pt x="75" y="44"/>
                      <a:pt x="74" y="44"/>
                    </a:cubicBezTo>
                    <a:cubicBezTo>
                      <a:pt x="73" y="45"/>
                      <a:pt x="72" y="45"/>
                      <a:pt x="72" y="46"/>
                    </a:cubicBezTo>
                    <a:cubicBezTo>
                      <a:pt x="71" y="45"/>
                      <a:pt x="71" y="46"/>
                      <a:pt x="70" y="46"/>
                    </a:cubicBezTo>
                    <a:cubicBezTo>
                      <a:pt x="69" y="46"/>
                      <a:pt x="69" y="47"/>
                      <a:pt x="68" y="47"/>
                    </a:cubicBezTo>
                    <a:cubicBezTo>
                      <a:pt x="69" y="50"/>
                      <a:pt x="67" y="50"/>
                      <a:pt x="67" y="53"/>
                    </a:cubicBezTo>
                    <a:close/>
                    <a:moveTo>
                      <a:pt x="101" y="25"/>
                    </a:moveTo>
                    <a:cubicBezTo>
                      <a:pt x="102" y="25"/>
                      <a:pt x="102" y="26"/>
                      <a:pt x="102" y="25"/>
                    </a:cubicBezTo>
                    <a:cubicBezTo>
                      <a:pt x="103" y="27"/>
                      <a:pt x="105" y="27"/>
                      <a:pt x="105" y="29"/>
                    </a:cubicBezTo>
                    <a:cubicBezTo>
                      <a:pt x="103" y="30"/>
                      <a:pt x="102" y="29"/>
                      <a:pt x="102" y="28"/>
                    </a:cubicBezTo>
                    <a:cubicBezTo>
                      <a:pt x="101" y="29"/>
                      <a:pt x="101" y="30"/>
                      <a:pt x="101" y="32"/>
                    </a:cubicBezTo>
                    <a:cubicBezTo>
                      <a:pt x="100" y="32"/>
                      <a:pt x="99" y="32"/>
                      <a:pt x="99" y="31"/>
                    </a:cubicBezTo>
                    <a:cubicBezTo>
                      <a:pt x="98" y="31"/>
                      <a:pt x="97" y="30"/>
                      <a:pt x="97" y="30"/>
                    </a:cubicBezTo>
                    <a:cubicBezTo>
                      <a:pt x="97" y="28"/>
                      <a:pt x="98" y="28"/>
                      <a:pt x="98" y="27"/>
                    </a:cubicBezTo>
                    <a:cubicBezTo>
                      <a:pt x="97" y="26"/>
                      <a:pt x="97" y="28"/>
                      <a:pt x="96" y="28"/>
                    </a:cubicBezTo>
                    <a:cubicBezTo>
                      <a:pt x="95" y="27"/>
                      <a:pt x="96" y="27"/>
                      <a:pt x="96" y="26"/>
                    </a:cubicBezTo>
                    <a:cubicBezTo>
                      <a:pt x="95" y="25"/>
                      <a:pt x="94" y="25"/>
                      <a:pt x="94" y="24"/>
                    </a:cubicBezTo>
                    <a:cubicBezTo>
                      <a:pt x="94" y="21"/>
                      <a:pt x="97" y="23"/>
                      <a:pt x="98" y="24"/>
                    </a:cubicBezTo>
                    <a:cubicBezTo>
                      <a:pt x="99" y="24"/>
                      <a:pt x="97" y="23"/>
                      <a:pt x="98" y="22"/>
                    </a:cubicBezTo>
                    <a:cubicBezTo>
                      <a:pt x="99" y="22"/>
                      <a:pt x="100" y="23"/>
                      <a:pt x="100" y="24"/>
                    </a:cubicBezTo>
                    <a:cubicBezTo>
                      <a:pt x="100" y="25"/>
                      <a:pt x="100" y="25"/>
                      <a:pt x="101" y="25"/>
                    </a:cubicBezTo>
                    <a:close/>
                    <a:moveTo>
                      <a:pt x="101" y="21"/>
                    </a:moveTo>
                    <a:cubicBezTo>
                      <a:pt x="103" y="22"/>
                      <a:pt x="106" y="22"/>
                      <a:pt x="109" y="22"/>
                    </a:cubicBezTo>
                    <a:cubicBezTo>
                      <a:pt x="109" y="24"/>
                      <a:pt x="108" y="23"/>
                      <a:pt x="108" y="24"/>
                    </a:cubicBezTo>
                    <a:cubicBezTo>
                      <a:pt x="105" y="25"/>
                      <a:pt x="103" y="24"/>
                      <a:pt x="101" y="23"/>
                    </a:cubicBezTo>
                    <a:cubicBezTo>
                      <a:pt x="101" y="23"/>
                      <a:pt x="101" y="22"/>
                      <a:pt x="101" y="21"/>
                    </a:cubicBezTo>
                    <a:close/>
                    <a:moveTo>
                      <a:pt x="85" y="63"/>
                    </a:moveTo>
                    <a:cubicBezTo>
                      <a:pt x="84" y="63"/>
                      <a:pt x="83" y="63"/>
                      <a:pt x="82" y="63"/>
                    </a:cubicBezTo>
                    <a:cubicBezTo>
                      <a:pt x="82" y="63"/>
                      <a:pt x="82" y="62"/>
                      <a:pt x="82" y="60"/>
                    </a:cubicBezTo>
                    <a:cubicBezTo>
                      <a:pt x="83" y="60"/>
                      <a:pt x="83" y="61"/>
                      <a:pt x="83" y="59"/>
                    </a:cubicBezTo>
                    <a:cubicBezTo>
                      <a:pt x="84" y="59"/>
                      <a:pt x="84" y="59"/>
                      <a:pt x="85" y="59"/>
                    </a:cubicBezTo>
                    <a:cubicBezTo>
                      <a:pt x="85" y="61"/>
                      <a:pt x="85" y="61"/>
                      <a:pt x="85" y="63"/>
                    </a:cubicBezTo>
                    <a:close/>
                    <a:moveTo>
                      <a:pt x="83" y="49"/>
                    </a:moveTo>
                    <a:cubicBezTo>
                      <a:pt x="82" y="49"/>
                      <a:pt x="82" y="47"/>
                      <a:pt x="80" y="47"/>
                    </a:cubicBezTo>
                    <a:cubicBezTo>
                      <a:pt x="80" y="46"/>
                      <a:pt x="81" y="46"/>
                      <a:pt x="81" y="45"/>
                    </a:cubicBezTo>
                    <a:cubicBezTo>
                      <a:pt x="81" y="45"/>
                      <a:pt x="81" y="46"/>
                      <a:pt x="80" y="46"/>
                    </a:cubicBezTo>
                    <a:cubicBezTo>
                      <a:pt x="80" y="44"/>
                      <a:pt x="81" y="45"/>
                      <a:pt x="81" y="43"/>
                    </a:cubicBezTo>
                    <a:cubicBezTo>
                      <a:pt x="82" y="43"/>
                      <a:pt x="82" y="44"/>
                      <a:pt x="83" y="45"/>
                    </a:cubicBezTo>
                    <a:cubicBezTo>
                      <a:pt x="84" y="44"/>
                      <a:pt x="85" y="45"/>
                      <a:pt x="86" y="44"/>
                    </a:cubicBezTo>
                    <a:cubicBezTo>
                      <a:pt x="86" y="46"/>
                      <a:pt x="87" y="46"/>
                      <a:pt x="87" y="48"/>
                    </a:cubicBezTo>
                    <a:cubicBezTo>
                      <a:pt x="86" y="48"/>
                      <a:pt x="85" y="48"/>
                      <a:pt x="85" y="49"/>
                    </a:cubicBezTo>
                    <a:cubicBezTo>
                      <a:pt x="85" y="49"/>
                      <a:pt x="83" y="48"/>
                      <a:pt x="83" y="49"/>
                    </a:cubicBezTo>
                    <a:close/>
                    <a:moveTo>
                      <a:pt x="124" y="32"/>
                    </a:moveTo>
                    <a:cubicBezTo>
                      <a:pt x="126" y="31"/>
                      <a:pt x="128" y="30"/>
                      <a:pt x="130" y="30"/>
                    </a:cubicBezTo>
                    <a:cubicBezTo>
                      <a:pt x="130" y="30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2" y="29"/>
                    </a:cubicBezTo>
                    <a:cubicBezTo>
                      <a:pt x="132" y="31"/>
                      <a:pt x="131" y="32"/>
                      <a:pt x="129" y="32"/>
                    </a:cubicBezTo>
                    <a:cubicBezTo>
                      <a:pt x="127" y="32"/>
                      <a:pt x="126" y="34"/>
                      <a:pt x="124" y="34"/>
                    </a:cubicBezTo>
                    <a:cubicBezTo>
                      <a:pt x="124" y="37"/>
                      <a:pt x="125" y="37"/>
                      <a:pt x="126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4" y="39"/>
                      <a:pt x="123" y="38"/>
                      <a:pt x="122" y="38"/>
                    </a:cubicBezTo>
                    <a:cubicBezTo>
                      <a:pt x="122" y="37"/>
                      <a:pt x="122" y="36"/>
                      <a:pt x="123" y="36"/>
                    </a:cubicBezTo>
                    <a:cubicBezTo>
                      <a:pt x="123" y="34"/>
                      <a:pt x="124" y="34"/>
                      <a:pt x="124" y="32"/>
                    </a:cubicBezTo>
                    <a:close/>
                    <a:moveTo>
                      <a:pt x="124" y="24"/>
                    </a:moveTo>
                    <a:cubicBezTo>
                      <a:pt x="124" y="22"/>
                      <a:pt x="127" y="21"/>
                      <a:pt x="127" y="24"/>
                    </a:cubicBezTo>
                    <a:cubicBezTo>
                      <a:pt x="126" y="23"/>
                      <a:pt x="125" y="25"/>
                      <a:pt x="124" y="24"/>
                    </a:cubicBezTo>
                    <a:close/>
                    <a:moveTo>
                      <a:pt x="144" y="24"/>
                    </a:moveTo>
                    <a:cubicBezTo>
                      <a:pt x="146" y="23"/>
                      <a:pt x="149" y="23"/>
                      <a:pt x="150" y="25"/>
                    </a:cubicBezTo>
                    <a:cubicBezTo>
                      <a:pt x="149" y="27"/>
                      <a:pt x="147" y="25"/>
                      <a:pt x="144" y="26"/>
                    </a:cubicBezTo>
                    <a:cubicBezTo>
                      <a:pt x="144" y="25"/>
                      <a:pt x="144" y="24"/>
                      <a:pt x="144" y="24"/>
                    </a:cubicBezTo>
                    <a:close/>
                    <a:moveTo>
                      <a:pt x="43" y="49"/>
                    </a:moveTo>
                    <a:cubicBezTo>
                      <a:pt x="42" y="51"/>
                      <a:pt x="40" y="47"/>
                      <a:pt x="40" y="50"/>
                    </a:cubicBezTo>
                    <a:cubicBezTo>
                      <a:pt x="39" y="50"/>
                      <a:pt x="38" y="50"/>
                      <a:pt x="38" y="49"/>
                    </a:cubicBezTo>
                    <a:cubicBezTo>
                      <a:pt x="39" y="49"/>
                      <a:pt x="39" y="47"/>
                      <a:pt x="40" y="47"/>
                    </a:cubicBezTo>
                    <a:cubicBezTo>
                      <a:pt x="41" y="46"/>
                      <a:pt x="40" y="47"/>
                      <a:pt x="41" y="47"/>
                    </a:cubicBezTo>
                    <a:cubicBezTo>
                      <a:pt x="42" y="48"/>
                      <a:pt x="41" y="49"/>
                      <a:pt x="43" y="49"/>
                    </a:cubicBezTo>
                    <a:close/>
                    <a:moveTo>
                      <a:pt x="48" y="100"/>
                    </a:moveTo>
                    <a:cubicBezTo>
                      <a:pt x="48" y="101"/>
                      <a:pt x="47" y="101"/>
                      <a:pt x="46" y="101"/>
                    </a:cubicBezTo>
                    <a:cubicBezTo>
                      <a:pt x="46" y="101"/>
                      <a:pt x="46" y="100"/>
                      <a:pt x="46" y="100"/>
                    </a:cubicBezTo>
                    <a:cubicBezTo>
                      <a:pt x="47" y="100"/>
                      <a:pt x="47" y="100"/>
                      <a:pt x="48" y="100"/>
                    </a:cubicBezTo>
                    <a:close/>
                    <a:moveTo>
                      <a:pt x="39" y="99"/>
                    </a:moveTo>
                    <a:cubicBezTo>
                      <a:pt x="38" y="99"/>
                      <a:pt x="38" y="97"/>
                      <a:pt x="36" y="97"/>
                    </a:cubicBezTo>
                    <a:cubicBezTo>
                      <a:pt x="35" y="96"/>
                      <a:pt x="35" y="97"/>
                      <a:pt x="34" y="97"/>
                    </a:cubicBezTo>
                    <a:cubicBezTo>
                      <a:pt x="34" y="96"/>
                      <a:pt x="34" y="96"/>
                      <a:pt x="34" y="96"/>
                    </a:cubicBezTo>
                    <a:cubicBezTo>
                      <a:pt x="36" y="96"/>
                      <a:pt x="37" y="96"/>
                      <a:pt x="39" y="96"/>
                    </a:cubicBezTo>
                    <a:cubicBezTo>
                      <a:pt x="39" y="97"/>
                      <a:pt x="40" y="97"/>
                      <a:pt x="41" y="97"/>
                    </a:cubicBezTo>
                    <a:cubicBezTo>
                      <a:pt x="41" y="98"/>
                      <a:pt x="42" y="97"/>
                      <a:pt x="41" y="98"/>
                    </a:cubicBezTo>
                    <a:cubicBezTo>
                      <a:pt x="43" y="99"/>
                      <a:pt x="45" y="98"/>
                      <a:pt x="45" y="101"/>
                    </a:cubicBezTo>
                    <a:cubicBezTo>
                      <a:pt x="45" y="101"/>
                      <a:pt x="43" y="100"/>
                      <a:pt x="43" y="101"/>
                    </a:cubicBezTo>
                    <a:cubicBezTo>
                      <a:pt x="43" y="101"/>
                      <a:pt x="42" y="100"/>
                      <a:pt x="41" y="101"/>
                    </a:cubicBezTo>
                    <a:cubicBezTo>
                      <a:pt x="41" y="100"/>
                      <a:pt x="41" y="99"/>
                      <a:pt x="42" y="99"/>
                    </a:cubicBezTo>
                    <a:cubicBezTo>
                      <a:pt x="41" y="98"/>
                      <a:pt x="40" y="99"/>
                      <a:pt x="39" y="99"/>
                    </a:cubicBezTo>
                    <a:close/>
                    <a:moveTo>
                      <a:pt x="40" y="101"/>
                    </a:moveTo>
                    <a:cubicBezTo>
                      <a:pt x="39" y="101"/>
                      <a:pt x="39" y="101"/>
                      <a:pt x="38" y="101"/>
                    </a:cubicBezTo>
                    <a:cubicBezTo>
                      <a:pt x="38" y="101"/>
                      <a:pt x="38" y="100"/>
                      <a:pt x="38" y="100"/>
                    </a:cubicBezTo>
                    <a:cubicBezTo>
                      <a:pt x="39" y="100"/>
                      <a:pt x="40" y="100"/>
                      <a:pt x="40" y="101"/>
                    </a:cubicBezTo>
                    <a:close/>
                    <a:moveTo>
                      <a:pt x="38" y="95"/>
                    </a:moveTo>
                    <a:cubicBezTo>
                      <a:pt x="38" y="94"/>
                      <a:pt x="38" y="94"/>
                      <a:pt x="38" y="93"/>
                    </a:cubicBezTo>
                    <a:cubicBezTo>
                      <a:pt x="39" y="93"/>
                      <a:pt x="39" y="94"/>
                      <a:pt x="39" y="95"/>
                    </a:cubicBezTo>
                    <a:cubicBezTo>
                      <a:pt x="39" y="95"/>
                      <a:pt x="38" y="95"/>
                      <a:pt x="38" y="95"/>
                    </a:cubicBezTo>
                    <a:close/>
                    <a:moveTo>
                      <a:pt x="40" y="93"/>
                    </a:moveTo>
                    <a:cubicBezTo>
                      <a:pt x="40" y="93"/>
                      <a:pt x="41" y="93"/>
                      <a:pt x="41" y="93"/>
                    </a:cubicBezTo>
                    <a:cubicBezTo>
                      <a:pt x="41" y="94"/>
                      <a:pt x="42" y="94"/>
                      <a:pt x="41" y="95"/>
                    </a:cubicBezTo>
                    <a:cubicBezTo>
                      <a:pt x="40" y="95"/>
                      <a:pt x="40" y="95"/>
                      <a:pt x="40" y="93"/>
                    </a:cubicBezTo>
                    <a:close/>
                    <a:moveTo>
                      <a:pt x="42" y="97"/>
                    </a:moveTo>
                    <a:cubicBezTo>
                      <a:pt x="42" y="96"/>
                      <a:pt x="42" y="95"/>
                      <a:pt x="42" y="95"/>
                    </a:cubicBezTo>
                    <a:cubicBezTo>
                      <a:pt x="43" y="95"/>
                      <a:pt x="43" y="95"/>
                      <a:pt x="43" y="96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98"/>
                      <a:pt x="42" y="98"/>
                      <a:pt x="43" y="96"/>
                    </a:cubicBezTo>
                    <a:cubicBezTo>
                      <a:pt x="43" y="96"/>
                      <a:pt x="42" y="97"/>
                      <a:pt x="42" y="97"/>
                    </a:cubicBezTo>
                    <a:close/>
                    <a:moveTo>
                      <a:pt x="190" y="126"/>
                    </a:moveTo>
                    <a:cubicBezTo>
                      <a:pt x="190" y="125"/>
                      <a:pt x="190" y="124"/>
                      <a:pt x="190" y="124"/>
                    </a:cubicBezTo>
                    <a:cubicBezTo>
                      <a:pt x="189" y="122"/>
                      <a:pt x="187" y="121"/>
                      <a:pt x="186" y="120"/>
                    </a:cubicBezTo>
                    <a:cubicBezTo>
                      <a:pt x="185" y="120"/>
                      <a:pt x="184" y="121"/>
                      <a:pt x="184" y="120"/>
                    </a:cubicBezTo>
                    <a:cubicBezTo>
                      <a:pt x="184" y="119"/>
                      <a:pt x="185" y="120"/>
                      <a:pt x="185" y="119"/>
                    </a:cubicBezTo>
                    <a:cubicBezTo>
                      <a:pt x="186" y="118"/>
                      <a:pt x="186" y="120"/>
                      <a:pt x="186" y="119"/>
                    </a:cubicBezTo>
                    <a:cubicBezTo>
                      <a:pt x="187" y="119"/>
                      <a:pt x="187" y="119"/>
                      <a:pt x="188" y="118"/>
                    </a:cubicBezTo>
                    <a:cubicBezTo>
                      <a:pt x="188" y="118"/>
                      <a:pt x="189" y="118"/>
                      <a:pt x="190" y="118"/>
                    </a:cubicBezTo>
                    <a:cubicBezTo>
                      <a:pt x="191" y="119"/>
                      <a:pt x="191" y="119"/>
                      <a:pt x="191" y="119"/>
                    </a:cubicBezTo>
                    <a:cubicBezTo>
                      <a:pt x="191" y="122"/>
                      <a:pt x="190" y="124"/>
                      <a:pt x="190" y="126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4" name="Freeform 272"/>
              <p:cNvSpPr/>
              <p:nvPr/>
            </p:nvSpPr>
            <p:spPr bwMode="auto">
              <a:xfrm>
                <a:off x="6010275" y="3141663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5" name="Freeform 273"/>
              <p:cNvSpPr/>
              <p:nvPr/>
            </p:nvSpPr>
            <p:spPr bwMode="auto">
              <a:xfrm>
                <a:off x="6234113" y="3224213"/>
                <a:ext cx="3175" cy="317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6" name="Freeform 274"/>
              <p:cNvSpPr/>
              <p:nvPr/>
            </p:nvSpPr>
            <p:spPr bwMode="auto">
              <a:xfrm>
                <a:off x="6205538" y="3146425"/>
                <a:ext cx="3175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7" name="Freeform 275"/>
              <p:cNvSpPr/>
              <p:nvPr/>
            </p:nvSpPr>
            <p:spPr bwMode="auto">
              <a:xfrm>
                <a:off x="6208713" y="314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8" name="Freeform 276"/>
              <p:cNvSpPr/>
              <p:nvPr/>
            </p:nvSpPr>
            <p:spPr bwMode="auto">
              <a:xfrm>
                <a:off x="6170613" y="3157538"/>
                <a:ext cx="4763" cy="1588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9" name="Freeform 277"/>
              <p:cNvSpPr/>
              <p:nvPr/>
            </p:nvSpPr>
            <p:spPr bwMode="auto">
              <a:xfrm>
                <a:off x="5959475" y="3248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0" name="Freeform 278"/>
              <p:cNvSpPr/>
              <p:nvPr/>
            </p:nvSpPr>
            <p:spPr bwMode="auto">
              <a:xfrm>
                <a:off x="6100763" y="3216275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1" name="Freeform 279"/>
              <p:cNvSpPr/>
              <p:nvPr/>
            </p:nvSpPr>
            <p:spPr bwMode="auto">
              <a:xfrm>
                <a:off x="6100763" y="3167063"/>
                <a:ext cx="15875" cy="26988"/>
              </a:xfrm>
              <a:custGeom>
                <a:avLst/>
                <a:gdLst>
                  <a:gd name="T0" fmla="*/ 9 w 9"/>
                  <a:gd name="T1" fmla="*/ 0 h 15"/>
                  <a:gd name="T2" fmla="*/ 5 w 9"/>
                  <a:gd name="T3" fmla="*/ 7 h 15"/>
                  <a:gd name="T4" fmla="*/ 6 w 9"/>
                  <a:gd name="T5" fmla="*/ 9 h 15"/>
                  <a:gd name="T6" fmla="*/ 4 w 9"/>
                  <a:gd name="T7" fmla="*/ 13 h 15"/>
                  <a:gd name="T8" fmla="*/ 0 w 9"/>
                  <a:gd name="T9" fmla="*/ 10 h 15"/>
                  <a:gd name="T10" fmla="*/ 2 w 9"/>
                  <a:gd name="T11" fmla="*/ 13 h 15"/>
                  <a:gd name="T12" fmla="*/ 2 w 9"/>
                  <a:gd name="T13" fmla="*/ 14 h 15"/>
                  <a:gd name="T14" fmla="*/ 2 w 9"/>
                  <a:gd name="T15" fmla="*/ 15 h 15"/>
                  <a:gd name="T16" fmla="*/ 4 w 9"/>
                  <a:gd name="T17" fmla="*/ 14 h 15"/>
                  <a:gd name="T18" fmla="*/ 7 w 9"/>
                  <a:gd name="T19" fmla="*/ 14 h 15"/>
                  <a:gd name="T20" fmla="*/ 8 w 9"/>
                  <a:gd name="T21" fmla="*/ 9 h 15"/>
                  <a:gd name="T22" fmla="*/ 9 w 9"/>
                  <a:gd name="T23" fmla="*/ 11 h 15"/>
                  <a:gd name="T24" fmla="*/ 9 w 9"/>
                  <a:gd name="T25" fmla="*/ 7 h 15"/>
                  <a:gd name="T26" fmla="*/ 7 w 9"/>
                  <a:gd name="T27" fmla="*/ 5 h 15"/>
                  <a:gd name="T28" fmla="*/ 9 w 9"/>
                  <a:gd name="T29" fmla="*/ 0 h 15"/>
                  <a:gd name="T30" fmla="*/ 9 w 9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8" y="2"/>
                      <a:pt x="5" y="3"/>
                      <a:pt x="5" y="7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5" y="10"/>
                      <a:pt x="5" y="12"/>
                      <a:pt x="4" y="13"/>
                    </a:cubicBezTo>
                    <a:cubicBezTo>
                      <a:pt x="1" y="15"/>
                      <a:pt x="2" y="10"/>
                      <a:pt x="0" y="10"/>
                    </a:cubicBezTo>
                    <a:cubicBezTo>
                      <a:pt x="0" y="11"/>
                      <a:pt x="1" y="13"/>
                      <a:pt x="2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3" y="14"/>
                      <a:pt x="2" y="15"/>
                    </a:cubicBezTo>
                    <a:cubicBezTo>
                      <a:pt x="3" y="15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8" y="13"/>
                      <a:pt x="7" y="10"/>
                      <a:pt x="8" y="9"/>
                    </a:cubicBezTo>
                    <a:cubicBezTo>
                      <a:pt x="9" y="8"/>
                      <a:pt x="9" y="10"/>
                      <a:pt x="9" y="11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8" y="7"/>
                      <a:pt x="7" y="6"/>
                      <a:pt x="7" y="5"/>
                    </a:cubicBezTo>
                    <a:cubicBezTo>
                      <a:pt x="6" y="2"/>
                      <a:pt x="9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2" name="Freeform 280"/>
              <p:cNvSpPr/>
              <p:nvPr/>
            </p:nvSpPr>
            <p:spPr bwMode="auto">
              <a:xfrm>
                <a:off x="6027738" y="3195638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3" name="Freeform 281"/>
              <p:cNvSpPr/>
              <p:nvPr/>
            </p:nvSpPr>
            <p:spPr bwMode="auto">
              <a:xfrm>
                <a:off x="6223000" y="3257550"/>
                <a:ext cx="6350" cy="7938"/>
              </a:xfrm>
              <a:custGeom>
                <a:avLst/>
                <a:gdLst>
                  <a:gd name="T0" fmla="*/ 0 w 3"/>
                  <a:gd name="T1" fmla="*/ 1 h 5"/>
                  <a:gd name="T2" fmla="*/ 1 w 3"/>
                  <a:gd name="T3" fmla="*/ 4 h 5"/>
                  <a:gd name="T4" fmla="*/ 3 w 3"/>
                  <a:gd name="T5" fmla="*/ 5 h 5"/>
                  <a:gd name="T6" fmla="*/ 3 w 3"/>
                  <a:gd name="T7" fmla="*/ 2 h 5"/>
                  <a:gd name="T8" fmla="*/ 0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1" y="2"/>
                      <a:pt x="1" y="4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2" y="2"/>
                      <a:pt x="2" y="4"/>
                      <a:pt x="3" y="2"/>
                    </a:cubicBezTo>
                    <a:cubicBezTo>
                      <a:pt x="1" y="3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4" name="Freeform 282"/>
              <p:cNvSpPr/>
              <p:nvPr/>
            </p:nvSpPr>
            <p:spPr bwMode="auto">
              <a:xfrm>
                <a:off x="6129338" y="3163888"/>
                <a:ext cx="6350" cy="7938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3 h 4"/>
                  <a:gd name="T4" fmla="*/ 2 w 4"/>
                  <a:gd name="T5" fmla="*/ 2 h 4"/>
                  <a:gd name="T6" fmla="*/ 4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4"/>
                      <a:pt x="2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5" name="Freeform 283"/>
              <p:cNvSpPr/>
              <p:nvPr/>
            </p:nvSpPr>
            <p:spPr bwMode="auto">
              <a:xfrm>
                <a:off x="6122988" y="3155950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6" name="Freeform 284"/>
              <p:cNvSpPr/>
              <p:nvPr/>
            </p:nvSpPr>
            <p:spPr bwMode="auto">
              <a:xfrm>
                <a:off x="6132513" y="3246438"/>
                <a:ext cx="1588" cy="158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7" name="Freeform 285"/>
              <p:cNvSpPr/>
              <p:nvPr/>
            </p:nvSpPr>
            <p:spPr bwMode="auto">
              <a:xfrm>
                <a:off x="6132513" y="3168650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8" name="Freeform 286"/>
              <p:cNvSpPr/>
              <p:nvPr/>
            </p:nvSpPr>
            <p:spPr bwMode="auto">
              <a:xfrm>
                <a:off x="6169025" y="3155950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9" name="Freeform 287"/>
              <p:cNvSpPr/>
              <p:nvPr/>
            </p:nvSpPr>
            <p:spPr bwMode="auto">
              <a:xfrm>
                <a:off x="6118225" y="3179763"/>
                <a:ext cx="4763" cy="158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0" name="Freeform 288"/>
              <p:cNvSpPr/>
              <p:nvPr/>
            </p:nvSpPr>
            <p:spPr bwMode="auto">
              <a:xfrm>
                <a:off x="6210300" y="3144838"/>
                <a:ext cx="1588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1" name="Freeform 289"/>
              <p:cNvSpPr/>
              <p:nvPr/>
            </p:nvSpPr>
            <p:spPr bwMode="auto">
              <a:xfrm>
                <a:off x="6065838" y="3121025"/>
                <a:ext cx="11113" cy="3175"/>
              </a:xfrm>
              <a:custGeom>
                <a:avLst/>
                <a:gdLst>
                  <a:gd name="T0" fmla="*/ 4 w 6"/>
                  <a:gd name="T1" fmla="*/ 2 h 2"/>
                  <a:gd name="T2" fmla="*/ 6 w 6"/>
                  <a:gd name="T3" fmla="*/ 1 h 2"/>
                  <a:gd name="T4" fmla="*/ 0 w 6"/>
                  <a:gd name="T5" fmla="*/ 2 h 2"/>
                  <a:gd name="T6" fmla="*/ 4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4" y="1"/>
                      <a:pt x="1" y="0"/>
                      <a:pt x="0" y="2"/>
                    </a:cubicBezTo>
                    <a:cubicBezTo>
                      <a:pt x="2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2" name="Freeform 290"/>
              <p:cNvSpPr/>
              <p:nvPr/>
            </p:nvSpPr>
            <p:spPr bwMode="auto">
              <a:xfrm>
                <a:off x="6072188" y="3148013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3" name="Freeform 291"/>
              <p:cNvSpPr/>
              <p:nvPr/>
            </p:nvSpPr>
            <p:spPr bwMode="auto">
              <a:xfrm>
                <a:off x="5957888" y="3243263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4" name="Freeform 292"/>
              <p:cNvSpPr/>
              <p:nvPr/>
            </p:nvSpPr>
            <p:spPr bwMode="auto">
              <a:xfrm>
                <a:off x="5957888" y="324167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5" name="Freeform 293"/>
              <p:cNvSpPr/>
              <p:nvPr/>
            </p:nvSpPr>
            <p:spPr bwMode="auto">
              <a:xfrm>
                <a:off x="5797550" y="3200400"/>
                <a:ext cx="76200" cy="127000"/>
              </a:xfrm>
              <a:custGeom>
                <a:avLst/>
                <a:gdLst>
                  <a:gd name="T0" fmla="*/ 0 w 48"/>
                  <a:gd name="T1" fmla="*/ 40 h 80"/>
                  <a:gd name="T2" fmla="*/ 48 w 48"/>
                  <a:gd name="T3" fmla="*/ 80 h 80"/>
                  <a:gd name="T4" fmla="*/ 48 w 48"/>
                  <a:gd name="T5" fmla="*/ 0 h 80"/>
                  <a:gd name="T6" fmla="*/ 0 w 48"/>
                  <a:gd name="T7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80">
                    <a:moveTo>
                      <a:pt x="0" y="40"/>
                    </a:moveTo>
                    <a:lnTo>
                      <a:pt x="48" y="80"/>
                    </a:lnTo>
                    <a:lnTo>
                      <a:pt x="48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6" name="Freeform 294"/>
              <p:cNvSpPr/>
              <p:nvPr/>
            </p:nvSpPr>
            <p:spPr bwMode="auto">
              <a:xfrm>
                <a:off x="5867400" y="3236913"/>
                <a:ext cx="47625" cy="52388"/>
              </a:xfrm>
              <a:custGeom>
                <a:avLst/>
                <a:gdLst>
                  <a:gd name="T0" fmla="*/ 30 w 30"/>
                  <a:gd name="T1" fmla="*/ 33 h 33"/>
                  <a:gd name="T2" fmla="*/ 0 w 30"/>
                  <a:gd name="T3" fmla="*/ 33 h 33"/>
                  <a:gd name="T4" fmla="*/ 0 w 30"/>
                  <a:gd name="T5" fmla="*/ 0 h 33"/>
                  <a:gd name="T6" fmla="*/ 30 w 30"/>
                  <a:gd name="T7" fmla="*/ 0 h 33"/>
                  <a:gd name="T8" fmla="*/ 30 w 30"/>
                  <a:gd name="T9" fmla="*/ 33 h 33"/>
                  <a:gd name="T10" fmla="*/ 30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30" y="33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30" y="33"/>
                    </a:lnTo>
                    <a:lnTo>
                      <a:pt x="30" y="33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7" name="Freeform 295"/>
              <p:cNvSpPr/>
              <p:nvPr/>
            </p:nvSpPr>
            <p:spPr bwMode="auto">
              <a:xfrm>
                <a:off x="6343650" y="3200400"/>
                <a:ext cx="79375" cy="127000"/>
              </a:xfrm>
              <a:custGeom>
                <a:avLst/>
                <a:gdLst>
                  <a:gd name="T0" fmla="*/ 50 w 50"/>
                  <a:gd name="T1" fmla="*/ 40 h 80"/>
                  <a:gd name="T2" fmla="*/ 0 w 50"/>
                  <a:gd name="T3" fmla="*/ 80 h 80"/>
                  <a:gd name="T4" fmla="*/ 0 w 50"/>
                  <a:gd name="T5" fmla="*/ 0 h 80"/>
                  <a:gd name="T6" fmla="*/ 50 w 50"/>
                  <a:gd name="T7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80">
                    <a:moveTo>
                      <a:pt x="50" y="40"/>
                    </a:moveTo>
                    <a:lnTo>
                      <a:pt x="0" y="80"/>
                    </a:lnTo>
                    <a:lnTo>
                      <a:pt x="0" y="0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8" name="Freeform 296"/>
              <p:cNvSpPr/>
              <p:nvPr/>
            </p:nvSpPr>
            <p:spPr bwMode="auto">
              <a:xfrm>
                <a:off x="6303963" y="3236913"/>
                <a:ext cx="47625" cy="52388"/>
              </a:xfrm>
              <a:custGeom>
                <a:avLst/>
                <a:gdLst>
                  <a:gd name="T0" fmla="*/ 30 w 30"/>
                  <a:gd name="T1" fmla="*/ 33 h 33"/>
                  <a:gd name="T2" fmla="*/ 0 w 30"/>
                  <a:gd name="T3" fmla="*/ 33 h 33"/>
                  <a:gd name="T4" fmla="*/ 0 w 30"/>
                  <a:gd name="T5" fmla="*/ 0 h 33"/>
                  <a:gd name="T6" fmla="*/ 30 w 30"/>
                  <a:gd name="T7" fmla="*/ 0 h 33"/>
                  <a:gd name="T8" fmla="*/ 30 w 30"/>
                  <a:gd name="T9" fmla="*/ 33 h 33"/>
                  <a:gd name="T10" fmla="*/ 30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30" y="33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30" y="33"/>
                    </a:lnTo>
                    <a:lnTo>
                      <a:pt x="30" y="33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9" name="Freeform 297"/>
              <p:cNvSpPr/>
              <p:nvPr/>
            </p:nvSpPr>
            <p:spPr bwMode="auto">
              <a:xfrm>
                <a:off x="6046788" y="2951163"/>
                <a:ext cx="123825" cy="77788"/>
              </a:xfrm>
              <a:custGeom>
                <a:avLst/>
                <a:gdLst>
                  <a:gd name="T0" fmla="*/ 40 w 78"/>
                  <a:gd name="T1" fmla="*/ 0 h 49"/>
                  <a:gd name="T2" fmla="*/ 0 w 78"/>
                  <a:gd name="T3" fmla="*/ 49 h 49"/>
                  <a:gd name="T4" fmla="*/ 78 w 78"/>
                  <a:gd name="T5" fmla="*/ 49 h 49"/>
                  <a:gd name="T6" fmla="*/ 40 w 7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49">
                    <a:moveTo>
                      <a:pt x="40" y="0"/>
                    </a:moveTo>
                    <a:lnTo>
                      <a:pt x="0" y="49"/>
                    </a:lnTo>
                    <a:lnTo>
                      <a:pt x="78" y="4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0" name="Freeform 298"/>
              <p:cNvSpPr/>
              <p:nvPr/>
            </p:nvSpPr>
            <p:spPr bwMode="auto">
              <a:xfrm>
                <a:off x="6083300" y="3021013"/>
                <a:ext cx="52388" cy="49213"/>
              </a:xfrm>
              <a:custGeom>
                <a:avLst/>
                <a:gdLst>
                  <a:gd name="T0" fmla="*/ 33 w 33"/>
                  <a:gd name="T1" fmla="*/ 31 h 31"/>
                  <a:gd name="T2" fmla="*/ 0 w 33"/>
                  <a:gd name="T3" fmla="*/ 31 h 31"/>
                  <a:gd name="T4" fmla="*/ 0 w 33"/>
                  <a:gd name="T5" fmla="*/ 0 h 31"/>
                  <a:gd name="T6" fmla="*/ 33 w 33"/>
                  <a:gd name="T7" fmla="*/ 0 h 31"/>
                  <a:gd name="T8" fmla="*/ 33 w 33"/>
                  <a:gd name="T9" fmla="*/ 31 h 31"/>
                  <a:gd name="T10" fmla="*/ 33 w 3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33" y="3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31"/>
                    </a:lnTo>
                    <a:lnTo>
                      <a:pt x="33" y="31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1" name="Freeform 299"/>
              <p:cNvSpPr/>
              <p:nvPr/>
            </p:nvSpPr>
            <p:spPr bwMode="auto">
              <a:xfrm>
                <a:off x="6046788" y="3498850"/>
                <a:ext cx="123825" cy="77788"/>
              </a:xfrm>
              <a:custGeom>
                <a:avLst/>
                <a:gdLst>
                  <a:gd name="T0" fmla="*/ 40 w 78"/>
                  <a:gd name="T1" fmla="*/ 49 h 49"/>
                  <a:gd name="T2" fmla="*/ 0 w 78"/>
                  <a:gd name="T3" fmla="*/ 0 h 49"/>
                  <a:gd name="T4" fmla="*/ 78 w 78"/>
                  <a:gd name="T5" fmla="*/ 0 h 49"/>
                  <a:gd name="T6" fmla="*/ 40 w 78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49">
                    <a:moveTo>
                      <a:pt x="40" y="49"/>
                    </a:moveTo>
                    <a:lnTo>
                      <a:pt x="0" y="0"/>
                    </a:lnTo>
                    <a:lnTo>
                      <a:pt x="78" y="0"/>
                    </a:lnTo>
                    <a:lnTo>
                      <a:pt x="40" y="49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2" name="Freeform 300"/>
              <p:cNvSpPr/>
              <p:nvPr/>
            </p:nvSpPr>
            <p:spPr bwMode="auto">
              <a:xfrm>
                <a:off x="6083300" y="3457575"/>
                <a:ext cx="52388" cy="47625"/>
              </a:xfrm>
              <a:custGeom>
                <a:avLst/>
                <a:gdLst>
                  <a:gd name="T0" fmla="*/ 33 w 33"/>
                  <a:gd name="T1" fmla="*/ 30 h 30"/>
                  <a:gd name="T2" fmla="*/ 0 w 33"/>
                  <a:gd name="T3" fmla="*/ 30 h 30"/>
                  <a:gd name="T4" fmla="*/ 0 w 33"/>
                  <a:gd name="T5" fmla="*/ 0 h 30"/>
                  <a:gd name="T6" fmla="*/ 33 w 33"/>
                  <a:gd name="T7" fmla="*/ 0 h 30"/>
                  <a:gd name="T8" fmla="*/ 33 w 33"/>
                  <a:gd name="T9" fmla="*/ 30 h 30"/>
                  <a:gd name="T10" fmla="*/ 33 w 33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0">
                    <a:moveTo>
                      <a:pt x="33" y="30"/>
                    </a:moveTo>
                    <a:lnTo>
                      <a:pt x="0" y="3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30"/>
                    </a:lnTo>
                    <a:lnTo>
                      <a:pt x="33" y="3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3" name="Freeform 301"/>
              <p:cNvSpPr/>
              <p:nvPr/>
            </p:nvSpPr>
            <p:spPr bwMode="auto">
              <a:xfrm>
                <a:off x="5888038" y="3041650"/>
                <a:ext cx="100013" cy="100013"/>
              </a:xfrm>
              <a:custGeom>
                <a:avLst/>
                <a:gdLst>
                  <a:gd name="T0" fmla="*/ 0 w 63"/>
                  <a:gd name="T1" fmla="*/ 0 h 63"/>
                  <a:gd name="T2" fmla="*/ 7 w 63"/>
                  <a:gd name="T3" fmla="*/ 63 h 63"/>
                  <a:gd name="T4" fmla="*/ 63 w 63"/>
                  <a:gd name="T5" fmla="*/ 8 h 63"/>
                  <a:gd name="T6" fmla="*/ 0 w 63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3">
                    <a:moveTo>
                      <a:pt x="0" y="0"/>
                    </a:moveTo>
                    <a:lnTo>
                      <a:pt x="7" y="63"/>
                    </a:lnTo>
                    <a:lnTo>
                      <a:pt x="63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4" name="Freeform 302"/>
              <p:cNvSpPr/>
              <p:nvPr/>
            </p:nvSpPr>
            <p:spPr bwMode="auto">
              <a:xfrm>
                <a:off x="5919788" y="3073400"/>
                <a:ext cx="71438" cy="71438"/>
              </a:xfrm>
              <a:custGeom>
                <a:avLst/>
                <a:gdLst>
                  <a:gd name="T0" fmla="*/ 21 w 45"/>
                  <a:gd name="T1" fmla="*/ 45 h 45"/>
                  <a:gd name="T2" fmla="*/ 0 w 45"/>
                  <a:gd name="T3" fmla="*/ 24 h 45"/>
                  <a:gd name="T4" fmla="*/ 23 w 45"/>
                  <a:gd name="T5" fmla="*/ 0 h 45"/>
                  <a:gd name="T6" fmla="*/ 45 w 45"/>
                  <a:gd name="T7" fmla="*/ 22 h 45"/>
                  <a:gd name="T8" fmla="*/ 21 w 45"/>
                  <a:gd name="T9" fmla="*/ 45 h 45"/>
                  <a:gd name="T10" fmla="*/ 21 w 45"/>
                  <a:gd name="T1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5">
                    <a:moveTo>
                      <a:pt x="21" y="45"/>
                    </a:moveTo>
                    <a:lnTo>
                      <a:pt x="0" y="24"/>
                    </a:lnTo>
                    <a:lnTo>
                      <a:pt x="23" y="0"/>
                    </a:lnTo>
                    <a:lnTo>
                      <a:pt x="45" y="22"/>
                    </a:lnTo>
                    <a:lnTo>
                      <a:pt x="21" y="45"/>
                    </a:lnTo>
                    <a:lnTo>
                      <a:pt x="21" y="45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5" name="Freeform 303"/>
              <p:cNvSpPr/>
              <p:nvPr/>
            </p:nvSpPr>
            <p:spPr bwMode="auto">
              <a:xfrm>
                <a:off x="6230938" y="3384550"/>
                <a:ext cx="100013" cy="100013"/>
              </a:xfrm>
              <a:custGeom>
                <a:avLst/>
                <a:gdLst>
                  <a:gd name="T0" fmla="*/ 63 w 63"/>
                  <a:gd name="T1" fmla="*/ 63 h 63"/>
                  <a:gd name="T2" fmla="*/ 0 w 63"/>
                  <a:gd name="T3" fmla="*/ 56 h 63"/>
                  <a:gd name="T4" fmla="*/ 56 w 63"/>
                  <a:gd name="T5" fmla="*/ 0 h 63"/>
                  <a:gd name="T6" fmla="*/ 63 w 63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3">
                    <a:moveTo>
                      <a:pt x="63" y="63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63" y="63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6" name="Freeform 304"/>
              <p:cNvSpPr/>
              <p:nvPr/>
            </p:nvSpPr>
            <p:spPr bwMode="auto">
              <a:xfrm>
                <a:off x="6229350" y="3382963"/>
                <a:ext cx="69850" cy="69850"/>
              </a:xfrm>
              <a:custGeom>
                <a:avLst/>
                <a:gdLst>
                  <a:gd name="T0" fmla="*/ 21 w 44"/>
                  <a:gd name="T1" fmla="*/ 44 h 44"/>
                  <a:gd name="T2" fmla="*/ 0 w 44"/>
                  <a:gd name="T3" fmla="*/ 23 h 44"/>
                  <a:gd name="T4" fmla="*/ 23 w 44"/>
                  <a:gd name="T5" fmla="*/ 0 h 44"/>
                  <a:gd name="T6" fmla="*/ 44 w 44"/>
                  <a:gd name="T7" fmla="*/ 21 h 44"/>
                  <a:gd name="T8" fmla="*/ 21 w 44"/>
                  <a:gd name="T9" fmla="*/ 44 h 44"/>
                  <a:gd name="T10" fmla="*/ 21 w 44"/>
                  <a:gd name="T1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4">
                    <a:moveTo>
                      <a:pt x="21" y="44"/>
                    </a:moveTo>
                    <a:lnTo>
                      <a:pt x="0" y="23"/>
                    </a:lnTo>
                    <a:lnTo>
                      <a:pt x="23" y="0"/>
                    </a:lnTo>
                    <a:lnTo>
                      <a:pt x="44" y="21"/>
                    </a:lnTo>
                    <a:lnTo>
                      <a:pt x="21" y="44"/>
                    </a:lnTo>
                    <a:lnTo>
                      <a:pt x="21" y="44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7" name="Freeform 305"/>
              <p:cNvSpPr/>
              <p:nvPr/>
            </p:nvSpPr>
            <p:spPr bwMode="auto">
              <a:xfrm>
                <a:off x="6230938" y="3041650"/>
                <a:ext cx="100013" cy="100013"/>
              </a:xfrm>
              <a:custGeom>
                <a:avLst/>
                <a:gdLst>
                  <a:gd name="T0" fmla="*/ 63 w 63"/>
                  <a:gd name="T1" fmla="*/ 0 h 63"/>
                  <a:gd name="T2" fmla="*/ 0 w 63"/>
                  <a:gd name="T3" fmla="*/ 8 h 63"/>
                  <a:gd name="T4" fmla="*/ 56 w 63"/>
                  <a:gd name="T5" fmla="*/ 63 h 63"/>
                  <a:gd name="T6" fmla="*/ 63 w 63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3">
                    <a:moveTo>
                      <a:pt x="63" y="0"/>
                    </a:moveTo>
                    <a:lnTo>
                      <a:pt x="0" y="8"/>
                    </a:lnTo>
                    <a:lnTo>
                      <a:pt x="56" y="6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8" name="Freeform 306"/>
              <p:cNvSpPr/>
              <p:nvPr/>
            </p:nvSpPr>
            <p:spPr bwMode="auto">
              <a:xfrm>
                <a:off x="6229350" y="3073400"/>
                <a:ext cx="69850" cy="71438"/>
              </a:xfrm>
              <a:custGeom>
                <a:avLst/>
                <a:gdLst>
                  <a:gd name="T0" fmla="*/ 23 w 44"/>
                  <a:gd name="T1" fmla="*/ 45 h 45"/>
                  <a:gd name="T2" fmla="*/ 0 w 44"/>
                  <a:gd name="T3" fmla="*/ 22 h 45"/>
                  <a:gd name="T4" fmla="*/ 21 w 44"/>
                  <a:gd name="T5" fmla="*/ 0 h 45"/>
                  <a:gd name="T6" fmla="*/ 44 w 44"/>
                  <a:gd name="T7" fmla="*/ 24 h 45"/>
                  <a:gd name="T8" fmla="*/ 23 w 44"/>
                  <a:gd name="T9" fmla="*/ 45 h 45"/>
                  <a:gd name="T10" fmla="*/ 23 w 44"/>
                  <a:gd name="T1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23" y="45"/>
                    </a:moveTo>
                    <a:lnTo>
                      <a:pt x="0" y="22"/>
                    </a:lnTo>
                    <a:lnTo>
                      <a:pt x="21" y="0"/>
                    </a:lnTo>
                    <a:lnTo>
                      <a:pt x="44" y="24"/>
                    </a:lnTo>
                    <a:lnTo>
                      <a:pt x="23" y="45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9" name="Freeform 307"/>
              <p:cNvSpPr/>
              <p:nvPr/>
            </p:nvSpPr>
            <p:spPr bwMode="auto">
              <a:xfrm>
                <a:off x="5888038" y="3384550"/>
                <a:ext cx="100013" cy="100013"/>
              </a:xfrm>
              <a:custGeom>
                <a:avLst/>
                <a:gdLst>
                  <a:gd name="T0" fmla="*/ 0 w 63"/>
                  <a:gd name="T1" fmla="*/ 63 h 63"/>
                  <a:gd name="T2" fmla="*/ 7 w 63"/>
                  <a:gd name="T3" fmla="*/ 0 h 63"/>
                  <a:gd name="T4" fmla="*/ 63 w 63"/>
                  <a:gd name="T5" fmla="*/ 56 h 63"/>
                  <a:gd name="T6" fmla="*/ 0 w 63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3">
                    <a:moveTo>
                      <a:pt x="0" y="63"/>
                    </a:moveTo>
                    <a:lnTo>
                      <a:pt x="7" y="0"/>
                    </a:lnTo>
                    <a:lnTo>
                      <a:pt x="63" y="56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0" name="Freeform 308"/>
              <p:cNvSpPr/>
              <p:nvPr/>
            </p:nvSpPr>
            <p:spPr bwMode="auto">
              <a:xfrm>
                <a:off x="5919788" y="3382963"/>
                <a:ext cx="71438" cy="69850"/>
              </a:xfrm>
              <a:custGeom>
                <a:avLst/>
                <a:gdLst>
                  <a:gd name="T0" fmla="*/ 23 w 45"/>
                  <a:gd name="T1" fmla="*/ 44 h 44"/>
                  <a:gd name="T2" fmla="*/ 0 w 45"/>
                  <a:gd name="T3" fmla="*/ 21 h 44"/>
                  <a:gd name="T4" fmla="*/ 21 w 45"/>
                  <a:gd name="T5" fmla="*/ 0 h 44"/>
                  <a:gd name="T6" fmla="*/ 45 w 45"/>
                  <a:gd name="T7" fmla="*/ 23 h 44"/>
                  <a:gd name="T8" fmla="*/ 23 w 45"/>
                  <a:gd name="T9" fmla="*/ 44 h 44"/>
                  <a:gd name="T10" fmla="*/ 23 w 45"/>
                  <a:gd name="T1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4">
                    <a:moveTo>
                      <a:pt x="23" y="44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45" y="23"/>
                    </a:lnTo>
                    <a:lnTo>
                      <a:pt x="23" y="44"/>
                    </a:lnTo>
                    <a:lnTo>
                      <a:pt x="23" y="44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03" name="Freeform 309"/>
            <p:cNvSpPr>
              <a:spLocks noEditPoints="1"/>
            </p:cNvSpPr>
            <p:nvPr/>
          </p:nvSpPr>
          <p:spPr bwMode="auto">
            <a:xfrm>
              <a:off x="8372475" y="3044825"/>
              <a:ext cx="511175" cy="455613"/>
            </a:xfrm>
            <a:custGeom>
              <a:avLst/>
              <a:gdLst>
                <a:gd name="T0" fmla="*/ 283 w 292"/>
                <a:gd name="T1" fmla="*/ 0 h 260"/>
                <a:gd name="T2" fmla="*/ 9 w 292"/>
                <a:gd name="T3" fmla="*/ 0 h 260"/>
                <a:gd name="T4" fmla="*/ 0 w 292"/>
                <a:gd name="T5" fmla="*/ 9 h 260"/>
                <a:gd name="T6" fmla="*/ 0 w 292"/>
                <a:gd name="T7" fmla="*/ 251 h 260"/>
                <a:gd name="T8" fmla="*/ 9 w 292"/>
                <a:gd name="T9" fmla="*/ 260 h 260"/>
                <a:gd name="T10" fmla="*/ 60 w 292"/>
                <a:gd name="T11" fmla="*/ 260 h 260"/>
                <a:gd name="T12" fmla="*/ 60 w 292"/>
                <a:gd name="T13" fmla="*/ 241 h 260"/>
                <a:gd name="T14" fmla="*/ 18 w 292"/>
                <a:gd name="T15" fmla="*/ 241 h 260"/>
                <a:gd name="T16" fmla="*/ 18 w 292"/>
                <a:gd name="T17" fmla="*/ 65 h 260"/>
                <a:gd name="T18" fmla="*/ 274 w 292"/>
                <a:gd name="T19" fmla="*/ 65 h 260"/>
                <a:gd name="T20" fmla="*/ 274 w 292"/>
                <a:gd name="T21" fmla="*/ 241 h 260"/>
                <a:gd name="T22" fmla="*/ 227 w 292"/>
                <a:gd name="T23" fmla="*/ 241 h 260"/>
                <a:gd name="T24" fmla="*/ 227 w 292"/>
                <a:gd name="T25" fmla="*/ 260 h 260"/>
                <a:gd name="T26" fmla="*/ 283 w 292"/>
                <a:gd name="T27" fmla="*/ 260 h 260"/>
                <a:gd name="T28" fmla="*/ 292 w 292"/>
                <a:gd name="T29" fmla="*/ 251 h 260"/>
                <a:gd name="T30" fmla="*/ 292 w 292"/>
                <a:gd name="T31" fmla="*/ 9 h 260"/>
                <a:gd name="T32" fmla="*/ 283 w 292"/>
                <a:gd name="T33" fmla="*/ 0 h 260"/>
                <a:gd name="T34" fmla="*/ 189 w 292"/>
                <a:gd name="T35" fmla="*/ 45 h 260"/>
                <a:gd name="T36" fmla="*/ 176 w 292"/>
                <a:gd name="T37" fmla="*/ 33 h 260"/>
                <a:gd name="T38" fmla="*/ 189 w 292"/>
                <a:gd name="T39" fmla="*/ 20 h 260"/>
                <a:gd name="T40" fmla="*/ 201 w 292"/>
                <a:gd name="T41" fmla="*/ 33 h 260"/>
                <a:gd name="T42" fmla="*/ 189 w 292"/>
                <a:gd name="T43" fmla="*/ 45 h 260"/>
                <a:gd name="T44" fmla="*/ 225 w 292"/>
                <a:gd name="T45" fmla="*/ 45 h 260"/>
                <a:gd name="T46" fmla="*/ 213 w 292"/>
                <a:gd name="T47" fmla="*/ 33 h 260"/>
                <a:gd name="T48" fmla="*/ 225 w 292"/>
                <a:gd name="T49" fmla="*/ 20 h 260"/>
                <a:gd name="T50" fmla="*/ 237 w 292"/>
                <a:gd name="T51" fmla="*/ 33 h 260"/>
                <a:gd name="T52" fmla="*/ 225 w 292"/>
                <a:gd name="T53" fmla="*/ 45 h 260"/>
                <a:gd name="T54" fmla="*/ 261 w 292"/>
                <a:gd name="T55" fmla="*/ 45 h 260"/>
                <a:gd name="T56" fmla="*/ 249 w 292"/>
                <a:gd name="T57" fmla="*/ 33 h 260"/>
                <a:gd name="T58" fmla="*/ 261 w 292"/>
                <a:gd name="T59" fmla="*/ 20 h 260"/>
                <a:gd name="T60" fmla="*/ 274 w 292"/>
                <a:gd name="T61" fmla="*/ 33 h 260"/>
                <a:gd name="T62" fmla="*/ 261 w 292"/>
                <a:gd name="T63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2" h="260">
                  <a:moveTo>
                    <a:pt x="28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4" y="260"/>
                    <a:pt x="9" y="260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0" y="241"/>
                    <a:pt x="60" y="241"/>
                    <a:pt x="60" y="241"/>
                  </a:cubicBezTo>
                  <a:cubicBezTo>
                    <a:pt x="18" y="241"/>
                    <a:pt x="18" y="241"/>
                    <a:pt x="18" y="241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241"/>
                    <a:pt x="274" y="241"/>
                    <a:pt x="274" y="241"/>
                  </a:cubicBezTo>
                  <a:cubicBezTo>
                    <a:pt x="227" y="241"/>
                    <a:pt x="227" y="241"/>
                    <a:pt x="227" y="241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8" y="260"/>
                    <a:pt x="292" y="256"/>
                    <a:pt x="292" y="251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2" y="4"/>
                    <a:pt x="288" y="0"/>
                    <a:pt x="283" y="0"/>
                  </a:cubicBezTo>
                  <a:close/>
                  <a:moveTo>
                    <a:pt x="189" y="45"/>
                  </a:moveTo>
                  <a:cubicBezTo>
                    <a:pt x="182" y="45"/>
                    <a:pt x="176" y="40"/>
                    <a:pt x="176" y="33"/>
                  </a:cubicBezTo>
                  <a:cubicBezTo>
                    <a:pt x="176" y="26"/>
                    <a:pt x="182" y="20"/>
                    <a:pt x="189" y="20"/>
                  </a:cubicBezTo>
                  <a:cubicBezTo>
                    <a:pt x="195" y="20"/>
                    <a:pt x="201" y="26"/>
                    <a:pt x="201" y="33"/>
                  </a:cubicBezTo>
                  <a:cubicBezTo>
                    <a:pt x="201" y="40"/>
                    <a:pt x="195" y="45"/>
                    <a:pt x="189" y="45"/>
                  </a:cubicBezTo>
                  <a:close/>
                  <a:moveTo>
                    <a:pt x="225" y="45"/>
                  </a:moveTo>
                  <a:cubicBezTo>
                    <a:pt x="218" y="45"/>
                    <a:pt x="213" y="40"/>
                    <a:pt x="213" y="33"/>
                  </a:cubicBezTo>
                  <a:cubicBezTo>
                    <a:pt x="213" y="26"/>
                    <a:pt x="218" y="20"/>
                    <a:pt x="225" y="20"/>
                  </a:cubicBezTo>
                  <a:cubicBezTo>
                    <a:pt x="232" y="20"/>
                    <a:pt x="237" y="26"/>
                    <a:pt x="237" y="33"/>
                  </a:cubicBezTo>
                  <a:cubicBezTo>
                    <a:pt x="237" y="40"/>
                    <a:pt x="232" y="45"/>
                    <a:pt x="225" y="45"/>
                  </a:cubicBezTo>
                  <a:close/>
                  <a:moveTo>
                    <a:pt x="261" y="45"/>
                  </a:moveTo>
                  <a:cubicBezTo>
                    <a:pt x="254" y="45"/>
                    <a:pt x="249" y="40"/>
                    <a:pt x="249" y="33"/>
                  </a:cubicBezTo>
                  <a:cubicBezTo>
                    <a:pt x="249" y="26"/>
                    <a:pt x="254" y="20"/>
                    <a:pt x="261" y="20"/>
                  </a:cubicBezTo>
                  <a:cubicBezTo>
                    <a:pt x="268" y="20"/>
                    <a:pt x="274" y="26"/>
                    <a:pt x="274" y="33"/>
                  </a:cubicBezTo>
                  <a:cubicBezTo>
                    <a:pt x="274" y="40"/>
                    <a:pt x="268" y="45"/>
                    <a:pt x="261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310"/>
            <p:cNvSpPr/>
            <p:nvPr/>
          </p:nvSpPr>
          <p:spPr bwMode="auto">
            <a:xfrm>
              <a:off x="8450263" y="3259138"/>
              <a:ext cx="161925" cy="84138"/>
            </a:xfrm>
            <a:custGeom>
              <a:avLst/>
              <a:gdLst>
                <a:gd name="T0" fmla="*/ 102 w 102"/>
                <a:gd name="T1" fmla="*/ 23 h 53"/>
                <a:gd name="T2" fmla="*/ 74 w 102"/>
                <a:gd name="T3" fmla="*/ 0 h 53"/>
                <a:gd name="T4" fmla="*/ 0 w 102"/>
                <a:gd name="T5" fmla="*/ 29 h 53"/>
                <a:gd name="T6" fmla="*/ 26 w 102"/>
                <a:gd name="T7" fmla="*/ 53 h 53"/>
                <a:gd name="T8" fmla="*/ 102 w 102"/>
                <a:gd name="T9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3">
                  <a:moveTo>
                    <a:pt x="102" y="23"/>
                  </a:moveTo>
                  <a:lnTo>
                    <a:pt x="74" y="0"/>
                  </a:lnTo>
                  <a:lnTo>
                    <a:pt x="0" y="29"/>
                  </a:lnTo>
                  <a:lnTo>
                    <a:pt x="26" y="53"/>
                  </a:lnTo>
                  <a:lnTo>
                    <a:pt x="102" y="23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311"/>
            <p:cNvSpPr/>
            <p:nvPr/>
          </p:nvSpPr>
          <p:spPr bwMode="auto">
            <a:xfrm>
              <a:off x="8632825" y="3251200"/>
              <a:ext cx="161925" cy="88900"/>
            </a:xfrm>
            <a:custGeom>
              <a:avLst/>
              <a:gdLst>
                <a:gd name="T0" fmla="*/ 102 w 102"/>
                <a:gd name="T1" fmla="*/ 31 h 56"/>
                <a:gd name="T2" fmla="*/ 26 w 102"/>
                <a:gd name="T3" fmla="*/ 0 h 56"/>
                <a:gd name="T4" fmla="*/ 0 w 102"/>
                <a:gd name="T5" fmla="*/ 26 h 56"/>
                <a:gd name="T6" fmla="*/ 76 w 102"/>
                <a:gd name="T7" fmla="*/ 56 h 56"/>
                <a:gd name="T8" fmla="*/ 102 w 102"/>
                <a:gd name="T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6">
                  <a:moveTo>
                    <a:pt x="102" y="31"/>
                  </a:moveTo>
                  <a:lnTo>
                    <a:pt x="26" y="0"/>
                  </a:lnTo>
                  <a:lnTo>
                    <a:pt x="0" y="26"/>
                  </a:lnTo>
                  <a:lnTo>
                    <a:pt x="76" y="56"/>
                  </a:lnTo>
                  <a:lnTo>
                    <a:pt x="102" y="31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312"/>
            <p:cNvSpPr/>
            <p:nvPr/>
          </p:nvSpPr>
          <p:spPr bwMode="auto">
            <a:xfrm>
              <a:off x="8632825" y="3411538"/>
              <a:ext cx="120650" cy="138113"/>
            </a:xfrm>
            <a:custGeom>
              <a:avLst/>
              <a:gdLst>
                <a:gd name="T0" fmla="*/ 0 w 76"/>
                <a:gd name="T1" fmla="*/ 0 h 87"/>
                <a:gd name="T2" fmla="*/ 0 w 76"/>
                <a:gd name="T3" fmla="*/ 87 h 87"/>
                <a:gd name="T4" fmla="*/ 76 w 76"/>
                <a:gd name="T5" fmla="*/ 56 h 87"/>
                <a:gd name="T6" fmla="*/ 76 w 76"/>
                <a:gd name="T7" fmla="*/ 11 h 87"/>
                <a:gd name="T8" fmla="*/ 32 w 76"/>
                <a:gd name="T9" fmla="*/ 28 h 87"/>
                <a:gd name="T10" fmla="*/ 0 w 76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7">
                  <a:moveTo>
                    <a:pt x="0" y="0"/>
                  </a:moveTo>
                  <a:lnTo>
                    <a:pt x="0" y="87"/>
                  </a:lnTo>
                  <a:lnTo>
                    <a:pt x="76" y="56"/>
                  </a:lnTo>
                  <a:lnTo>
                    <a:pt x="76" y="11"/>
                  </a:lnTo>
                  <a:lnTo>
                    <a:pt x="32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313"/>
            <p:cNvSpPr/>
            <p:nvPr/>
          </p:nvSpPr>
          <p:spPr bwMode="auto">
            <a:xfrm>
              <a:off x="8645525" y="3352800"/>
              <a:ext cx="161925" cy="85725"/>
            </a:xfrm>
            <a:custGeom>
              <a:avLst/>
              <a:gdLst>
                <a:gd name="T0" fmla="*/ 0 w 102"/>
                <a:gd name="T1" fmla="*/ 31 h 54"/>
                <a:gd name="T2" fmla="*/ 26 w 102"/>
                <a:gd name="T3" fmla="*/ 54 h 54"/>
                <a:gd name="T4" fmla="*/ 102 w 102"/>
                <a:gd name="T5" fmla="*/ 23 h 54"/>
                <a:gd name="T6" fmla="*/ 76 w 102"/>
                <a:gd name="T7" fmla="*/ 0 h 54"/>
                <a:gd name="T8" fmla="*/ 0 w 102"/>
                <a:gd name="T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4">
                  <a:moveTo>
                    <a:pt x="0" y="31"/>
                  </a:moveTo>
                  <a:lnTo>
                    <a:pt x="26" y="54"/>
                  </a:lnTo>
                  <a:lnTo>
                    <a:pt x="102" y="23"/>
                  </a:lnTo>
                  <a:lnTo>
                    <a:pt x="76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314"/>
            <p:cNvSpPr/>
            <p:nvPr/>
          </p:nvSpPr>
          <p:spPr bwMode="auto">
            <a:xfrm>
              <a:off x="8494713" y="3421063"/>
              <a:ext cx="120650" cy="128588"/>
            </a:xfrm>
            <a:custGeom>
              <a:avLst/>
              <a:gdLst>
                <a:gd name="T0" fmla="*/ 0 w 76"/>
                <a:gd name="T1" fmla="*/ 8 h 81"/>
                <a:gd name="T2" fmla="*/ 0 w 76"/>
                <a:gd name="T3" fmla="*/ 50 h 81"/>
                <a:gd name="T4" fmla="*/ 76 w 76"/>
                <a:gd name="T5" fmla="*/ 81 h 81"/>
                <a:gd name="T6" fmla="*/ 76 w 76"/>
                <a:gd name="T7" fmla="*/ 0 h 81"/>
                <a:gd name="T8" fmla="*/ 49 w 76"/>
                <a:gd name="T9" fmla="*/ 28 h 81"/>
                <a:gd name="T10" fmla="*/ 0 w 76"/>
                <a:gd name="T11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1">
                  <a:moveTo>
                    <a:pt x="0" y="8"/>
                  </a:moveTo>
                  <a:lnTo>
                    <a:pt x="0" y="50"/>
                  </a:lnTo>
                  <a:lnTo>
                    <a:pt x="76" y="81"/>
                  </a:lnTo>
                  <a:lnTo>
                    <a:pt x="76" y="0"/>
                  </a:lnTo>
                  <a:lnTo>
                    <a:pt x="49" y="2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315"/>
            <p:cNvSpPr/>
            <p:nvPr/>
          </p:nvSpPr>
          <p:spPr bwMode="auto">
            <a:xfrm>
              <a:off x="8447088" y="3357563"/>
              <a:ext cx="161925" cy="88900"/>
            </a:xfrm>
            <a:custGeom>
              <a:avLst/>
              <a:gdLst>
                <a:gd name="T0" fmla="*/ 102 w 102"/>
                <a:gd name="T1" fmla="*/ 30 h 56"/>
                <a:gd name="T2" fmla="*/ 26 w 102"/>
                <a:gd name="T3" fmla="*/ 0 h 56"/>
                <a:gd name="T4" fmla="*/ 0 w 102"/>
                <a:gd name="T5" fmla="*/ 26 h 56"/>
                <a:gd name="T6" fmla="*/ 76 w 102"/>
                <a:gd name="T7" fmla="*/ 56 h 56"/>
                <a:gd name="T8" fmla="*/ 102 w 102"/>
                <a:gd name="T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6">
                  <a:moveTo>
                    <a:pt x="102" y="30"/>
                  </a:moveTo>
                  <a:lnTo>
                    <a:pt x="26" y="0"/>
                  </a:lnTo>
                  <a:lnTo>
                    <a:pt x="0" y="26"/>
                  </a:lnTo>
                  <a:lnTo>
                    <a:pt x="76" y="56"/>
                  </a:lnTo>
                  <a:lnTo>
                    <a:pt x="102" y="30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2033588" y="4343400"/>
              <a:ext cx="563563" cy="646113"/>
              <a:chOff x="2033588" y="4343400"/>
              <a:chExt cx="563563" cy="646113"/>
            </a:xfrm>
          </p:grpSpPr>
          <p:sp>
            <p:nvSpPr>
              <p:cNvPr id="265" name="Oval 316"/>
              <p:cNvSpPr>
                <a:spLocks noChangeArrowheads="1"/>
              </p:cNvSpPr>
              <p:nvPr/>
            </p:nvSpPr>
            <p:spPr bwMode="auto">
              <a:xfrm>
                <a:off x="2166938" y="4343400"/>
                <a:ext cx="101600" cy="123825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6" name="Freeform 317"/>
              <p:cNvSpPr>
                <a:spLocks noEditPoints="1"/>
              </p:cNvSpPr>
              <p:nvPr/>
            </p:nvSpPr>
            <p:spPr bwMode="auto">
              <a:xfrm>
                <a:off x="2033588" y="4479925"/>
                <a:ext cx="361950" cy="509588"/>
              </a:xfrm>
              <a:custGeom>
                <a:avLst/>
                <a:gdLst>
                  <a:gd name="T0" fmla="*/ 206 w 207"/>
                  <a:gd name="T1" fmla="*/ 44 h 292"/>
                  <a:gd name="T2" fmla="*/ 205 w 207"/>
                  <a:gd name="T3" fmla="*/ 44 h 292"/>
                  <a:gd name="T4" fmla="*/ 195 w 207"/>
                  <a:gd name="T5" fmla="*/ 36 h 292"/>
                  <a:gd name="T6" fmla="*/ 154 w 207"/>
                  <a:gd name="T7" fmla="*/ 5 h 292"/>
                  <a:gd name="T8" fmla="*/ 144 w 207"/>
                  <a:gd name="T9" fmla="*/ 2 h 292"/>
                  <a:gd name="T10" fmla="*/ 129 w 207"/>
                  <a:gd name="T11" fmla="*/ 1 h 292"/>
                  <a:gd name="T12" fmla="*/ 127 w 207"/>
                  <a:gd name="T13" fmla="*/ 19 h 292"/>
                  <a:gd name="T14" fmla="*/ 115 w 207"/>
                  <a:gd name="T15" fmla="*/ 72 h 292"/>
                  <a:gd name="T16" fmla="*/ 115 w 207"/>
                  <a:gd name="T17" fmla="*/ 12 h 292"/>
                  <a:gd name="T18" fmla="*/ 99 w 207"/>
                  <a:gd name="T19" fmla="*/ 0 h 292"/>
                  <a:gd name="T20" fmla="*/ 99 w 207"/>
                  <a:gd name="T21" fmla="*/ 15 h 292"/>
                  <a:gd name="T22" fmla="*/ 77 w 207"/>
                  <a:gd name="T23" fmla="*/ 30 h 292"/>
                  <a:gd name="T24" fmla="*/ 69 w 207"/>
                  <a:gd name="T25" fmla="*/ 11 h 292"/>
                  <a:gd name="T26" fmla="*/ 81 w 207"/>
                  <a:gd name="T27" fmla="*/ 0 h 292"/>
                  <a:gd name="T28" fmla="*/ 66 w 207"/>
                  <a:gd name="T29" fmla="*/ 2 h 292"/>
                  <a:gd name="T30" fmla="*/ 5 w 207"/>
                  <a:gd name="T31" fmla="*/ 60 h 292"/>
                  <a:gd name="T32" fmla="*/ 5 w 207"/>
                  <a:gd name="T33" fmla="*/ 61 h 292"/>
                  <a:gd name="T34" fmla="*/ 2 w 207"/>
                  <a:gd name="T35" fmla="*/ 81 h 292"/>
                  <a:gd name="T36" fmla="*/ 3 w 207"/>
                  <a:gd name="T37" fmla="*/ 82 h 292"/>
                  <a:gd name="T38" fmla="*/ 4 w 207"/>
                  <a:gd name="T39" fmla="*/ 85 h 292"/>
                  <a:gd name="T40" fmla="*/ 10 w 207"/>
                  <a:gd name="T41" fmla="*/ 97 h 292"/>
                  <a:gd name="T42" fmla="*/ 34 w 207"/>
                  <a:gd name="T43" fmla="*/ 144 h 292"/>
                  <a:gd name="T44" fmla="*/ 56 w 207"/>
                  <a:gd name="T45" fmla="*/ 153 h 292"/>
                  <a:gd name="T46" fmla="*/ 60 w 207"/>
                  <a:gd name="T47" fmla="*/ 154 h 292"/>
                  <a:gd name="T48" fmla="*/ 103 w 207"/>
                  <a:gd name="T49" fmla="*/ 292 h 292"/>
                  <a:gd name="T50" fmla="*/ 96 w 207"/>
                  <a:gd name="T51" fmla="*/ 188 h 292"/>
                  <a:gd name="T52" fmla="*/ 153 w 207"/>
                  <a:gd name="T53" fmla="*/ 56 h 292"/>
                  <a:gd name="T54" fmla="*/ 160 w 207"/>
                  <a:gd name="T55" fmla="*/ 53 h 292"/>
                  <a:gd name="T56" fmla="*/ 129 w 207"/>
                  <a:gd name="T57" fmla="*/ 76 h 292"/>
                  <a:gd name="T58" fmla="*/ 153 w 207"/>
                  <a:gd name="T59" fmla="*/ 56 h 292"/>
                  <a:gd name="T60" fmla="*/ 52 w 207"/>
                  <a:gd name="T61" fmla="*/ 94 h 292"/>
                  <a:gd name="T62" fmla="*/ 41 w 207"/>
                  <a:gd name="T63" fmla="*/ 74 h 292"/>
                  <a:gd name="T64" fmla="*/ 57 w 207"/>
                  <a:gd name="T65" fmla="*/ 1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292">
                    <a:moveTo>
                      <a:pt x="205" y="71"/>
                    </a:moveTo>
                    <a:cubicBezTo>
                      <a:pt x="206" y="59"/>
                      <a:pt x="207" y="41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5" y="44"/>
                      <a:pt x="205" y="44"/>
                      <a:pt x="205" y="44"/>
                    </a:cubicBezTo>
                    <a:cubicBezTo>
                      <a:pt x="202" y="41"/>
                      <a:pt x="202" y="41"/>
                      <a:pt x="202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81" y="26"/>
                      <a:pt x="181" y="26"/>
                      <a:pt x="181" y="26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1" y="3"/>
                      <a:pt x="147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39" y="1"/>
                      <a:pt x="134" y="1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42" y="11"/>
                      <a:pt x="142" y="11"/>
                      <a:pt x="142" y="11"/>
                    </a:cubicBezTo>
                    <a:cubicBezTo>
                      <a:pt x="127" y="19"/>
                      <a:pt x="127" y="19"/>
                      <a:pt x="127" y="19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6" y="1"/>
                      <a:pt x="72" y="1"/>
                      <a:pt x="67" y="2"/>
                    </a:cubicBezTo>
                    <a:cubicBezTo>
                      <a:pt x="67" y="2"/>
                      <a:pt x="66" y="2"/>
                      <a:pt x="66" y="2"/>
                    </a:cubicBezTo>
                    <a:cubicBezTo>
                      <a:pt x="61" y="2"/>
                      <a:pt x="57" y="4"/>
                      <a:pt x="53" y="8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0" y="102"/>
                      <a:pt x="3" y="72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42" y="141"/>
                      <a:pt x="49" y="137"/>
                      <a:pt x="56" y="133"/>
                    </a:cubicBezTo>
                    <a:cubicBezTo>
                      <a:pt x="56" y="140"/>
                      <a:pt x="56" y="146"/>
                      <a:pt x="56" y="153"/>
                    </a:cubicBezTo>
                    <a:cubicBezTo>
                      <a:pt x="56" y="153"/>
                      <a:pt x="56" y="154"/>
                      <a:pt x="56" y="154"/>
                    </a:cubicBezTo>
                    <a:cubicBezTo>
                      <a:pt x="57" y="154"/>
                      <a:pt x="58" y="154"/>
                      <a:pt x="60" y="154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103" y="292"/>
                      <a:pt x="103" y="292"/>
                      <a:pt x="103" y="292"/>
                    </a:cubicBezTo>
                    <a:cubicBezTo>
                      <a:pt x="104" y="275"/>
                      <a:pt x="104" y="252"/>
                      <a:pt x="104" y="230"/>
                    </a:cubicBezTo>
                    <a:cubicBezTo>
                      <a:pt x="99" y="217"/>
                      <a:pt x="96" y="202"/>
                      <a:pt x="96" y="188"/>
                    </a:cubicBezTo>
                    <a:cubicBezTo>
                      <a:pt x="96" y="126"/>
                      <a:pt x="144" y="75"/>
                      <a:pt x="205" y="71"/>
                    </a:cubicBezTo>
                    <a:close/>
                    <a:moveTo>
                      <a:pt x="153" y="56"/>
                    </a:moveTo>
                    <a:cubicBezTo>
                      <a:pt x="152" y="53"/>
                      <a:pt x="152" y="50"/>
                      <a:pt x="152" y="47"/>
                    </a:cubicBezTo>
                    <a:cubicBezTo>
                      <a:pt x="160" y="53"/>
                      <a:pt x="160" y="53"/>
                      <a:pt x="160" y="53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29" y="76"/>
                      <a:pt x="129" y="76"/>
                      <a:pt x="129" y="76"/>
                    </a:cubicBezTo>
                    <a:cubicBezTo>
                      <a:pt x="126" y="72"/>
                      <a:pt x="126" y="72"/>
                      <a:pt x="126" y="72"/>
                    </a:cubicBezTo>
                    <a:lnTo>
                      <a:pt x="153" y="56"/>
                    </a:lnTo>
                    <a:close/>
                    <a:moveTo>
                      <a:pt x="57" y="102"/>
                    </a:moveTo>
                    <a:cubicBezTo>
                      <a:pt x="52" y="94"/>
                      <a:pt x="52" y="94"/>
                      <a:pt x="52" y="94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70"/>
                      <a:pt x="57" y="86"/>
                      <a:pt x="57" y="102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7" name="Freeform 318"/>
              <p:cNvSpPr/>
              <p:nvPr/>
            </p:nvSpPr>
            <p:spPr bwMode="auto">
              <a:xfrm>
                <a:off x="2227263" y="4903788"/>
                <a:ext cx="71438" cy="85725"/>
              </a:xfrm>
              <a:custGeom>
                <a:avLst/>
                <a:gdLst>
                  <a:gd name="T0" fmla="*/ 0 w 41"/>
                  <a:gd name="T1" fmla="*/ 0 h 49"/>
                  <a:gd name="T2" fmla="*/ 1 w 41"/>
                  <a:gd name="T3" fmla="*/ 49 h 49"/>
                  <a:gd name="T4" fmla="*/ 41 w 41"/>
                  <a:gd name="T5" fmla="*/ 49 h 49"/>
                  <a:gd name="T6" fmla="*/ 41 w 41"/>
                  <a:gd name="T7" fmla="*/ 44 h 49"/>
                  <a:gd name="T8" fmla="*/ 0 w 41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9">
                    <a:moveTo>
                      <a:pt x="0" y="0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7"/>
                      <a:pt x="41" y="45"/>
                      <a:pt x="41" y="44"/>
                    </a:cubicBezTo>
                    <a:cubicBezTo>
                      <a:pt x="24" y="33"/>
                      <a:pt x="10" y="18"/>
                      <a:pt x="0" y="0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8" name="Freeform 319"/>
              <p:cNvSpPr/>
              <p:nvPr/>
            </p:nvSpPr>
            <p:spPr bwMode="auto">
              <a:xfrm>
                <a:off x="2387600" y="4616450"/>
                <a:ext cx="61913" cy="47625"/>
              </a:xfrm>
              <a:custGeom>
                <a:avLst/>
                <a:gdLst>
                  <a:gd name="T0" fmla="*/ 34 w 39"/>
                  <a:gd name="T1" fmla="*/ 0 h 30"/>
                  <a:gd name="T2" fmla="*/ 28 w 39"/>
                  <a:gd name="T3" fmla="*/ 0 h 30"/>
                  <a:gd name="T4" fmla="*/ 12 w 39"/>
                  <a:gd name="T5" fmla="*/ 0 h 30"/>
                  <a:gd name="T6" fmla="*/ 5 w 39"/>
                  <a:gd name="T7" fmla="*/ 0 h 30"/>
                  <a:gd name="T8" fmla="*/ 0 w 39"/>
                  <a:gd name="T9" fmla="*/ 30 h 30"/>
                  <a:gd name="T10" fmla="*/ 12 w 39"/>
                  <a:gd name="T11" fmla="*/ 30 h 30"/>
                  <a:gd name="T12" fmla="*/ 28 w 39"/>
                  <a:gd name="T13" fmla="*/ 30 h 30"/>
                  <a:gd name="T14" fmla="*/ 39 w 39"/>
                  <a:gd name="T15" fmla="*/ 30 h 30"/>
                  <a:gd name="T16" fmla="*/ 34 w 39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0">
                    <a:moveTo>
                      <a:pt x="34" y="0"/>
                    </a:moveTo>
                    <a:lnTo>
                      <a:pt x="28" y="0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12" y="30"/>
                    </a:lnTo>
                    <a:lnTo>
                      <a:pt x="28" y="30"/>
                    </a:lnTo>
                    <a:lnTo>
                      <a:pt x="39" y="3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9" name="Freeform 320"/>
              <p:cNvSpPr/>
              <p:nvPr/>
            </p:nvSpPr>
            <p:spPr bwMode="auto">
              <a:xfrm>
                <a:off x="2305050" y="4625975"/>
                <a:ext cx="69850" cy="69850"/>
              </a:xfrm>
              <a:custGeom>
                <a:avLst/>
                <a:gdLst>
                  <a:gd name="T0" fmla="*/ 24 w 44"/>
                  <a:gd name="T1" fmla="*/ 0 h 44"/>
                  <a:gd name="T2" fmla="*/ 19 w 44"/>
                  <a:gd name="T3" fmla="*/ 4 h 44"/>
                  <a:gd name="T4" fmla="*/ 6 w 44"/>
                  <a:gd name="T5" fmla="*/ 11 h 44"/>
                  <a:gd name="T6" fmla="*/ 0 w 44"/>
                  <a:gd name="T7" fmla="*/ 15 h 44"/>
                  <a:gd name="T8" fmla="*/ 11 w 44"/>
                  <a:gd name="T9" fmla="*/ 44 h 44"/>
                  <a:gd name="T10" fmla="*/ 21 w 44"/>
                  <a:gd name="T11" fmla="*/ 38 h 44"/>
                  <a:gd name="T12" fmla="*/ 34 w 44"/>
                  <a:gd name="T13" fmla="*/ 30 h 44"/>
                  <a:gd name="T14" fmla="*/ 44 w 44"/>
                  <a:gd name="T15" fmla="*/ 24 h 44"/>
                  <a:gd name="T16" fmla="*/ 24 w 44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24" y="0"/>
                    </a:moveTo>
                    <a:lnTo>
                      <a:pt x="19" y="4"/>
                    </a:lnTo>
                    <a:lnTo>
                      <a:pt x="6" y="11"/>
                    </a:lnTo>
                    <a:lnTo>
                      <a:pt x="0" y="15"/>
                    </a:lnTo>
                    <a:lnTo>
                      <a:pt x="11" y="44"/>
                    </a:lnTo>
                    <a:lnTo>
                      <a:pt x="21" y="38"/>
                    </a:lnTo>
                    <a:lnTo>
                      <a:pt x="34" y="30"/>
                    </a:lnTo>
                    <a:lnTo>
                      <a:pt x="44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0" name="Freeform 321"/>
              <p:cNvSpPr/>
              <p:nvPr/>
            </p:nvSpPr>
            <p:spPr bwMode="auto">
              <a:xfrm>
                <a:off x="2243138" y="4684713"/>
                <a:ext cx="68263" cy="69850"/>
              </a:xfrm>
              <a:custGeom>
                <a:avLst/>
                <a:gdLst>
                  <a:gd name="T0" fmla="*/ 14 w 43"/>
                  <a:gd name="T1" fmla="*/ 0 h 44"/>
                  <a:gd name="T2" fmla="*/ 11 w 43"/>
                  <a:gd name="T3" fmla="*/ 5 h 44"/>
                  <a:gd name="T4" fmla="*/ 3 w 43"/>
                  <a:gd name="T5" fmla="*/ 18 h 44"/>
                  <a:gd name="T6" fmla="*/ 0 w 43"/>
                  <a:gd name="T7" fmla="*/ 25 h 44"/>
                  <a:gd name="T8" fmla="*/ 24 w 43"/>
                  <a:gd name="T9" fmla="*/ 44 h 44"/>
                  <a:gd name="T10" fmla="*/ 29 w 43"/>
                  <a:gd name="T11" fmla="*/ 34 h 44"/>
                  <a:gd name="T12" fmla="*/ 37 w 43"/>
                  <a:gd name="T13" fmla="*/ 21 h 44"/>
                  <a:gd name="T14" fmla="*/ 43 w 43"/>
                  <a:gd name="T15" fmla="*/ 11 h 44"/>
                  <a:gd name="T16" fmla="*/ 14 w 43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44">
                    <a:moveTo>
                      <a:pt x="14" y="0"/>
                    </a:moveTo>
                    <a:lnTo>
                      <a:pt x="11" y="5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24" y="44"/>
                    </a:lnTo>
                    <a:lnTo>
                      <a:pt x="29" y="34"/>
                    </a:lnTo>
                    <a:lnTo>
                      <a:pt x="37" y="21"/>
                    </a:lnTo>
                    <a:lnTo>
                      <a:pt x="43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1" name="Freeform 322"/>
              <p:cNvSpPr/>
              <p:nvPr/>
            </p:nvSpPr>
            <p:spPr bwMode="auto">
              <a:xfrm>
                <a:off x="2225675" y="4764088"/>
                <a:ext cx="47625" cy="61913"/>
              </a:xfrm>
              <a:custGeom>
                <a:avLst/>
                <a:gdLst>
                  <a:gd name="T0" fmla="*/ 0 w 30"/>
                  <a:gd name="T1" fmla="*/ 6 h 39"/>
                  <a:gd name="T2" fmla="*/ 0 w 30"/>
                  <a:gd name="T3" fmla="*/ 12 h 39"/>
                  <a:gd name="T4" fmla="*/ 0 w 30"/>
                  <a:gd name="T5" fmla="*/ 28 h 39"/>
                  <a:gd name="T6" fmla="*/ 0 w 30"/>
                  <a:gd name="T7" fmla="*/ 34 h 39"/>
                  <a:gd name="T8" fmla="*/ 30 w 30"/>
                  <a:gd name="T9" fmla="*/ 39 h 39"/>
                  <a:gd name="T10" fmla="*/ 30 w 30"/>
                  <a:gd name="T11" fmla="*/ 28 h 39"/>
                  <a:gd name="T12" fmla="*/ 30 w 30"/>
                  <a:gd name="T13" fmla="*/ 12 h 39"/>
                  <a:gd name="T14" fmla="*/ 30 w 30"/>
                  <a:gd name="T15" fmla="*/ 0 h 39"/>
                  <a:gd name="T16" fmla="*/ 0 w 30"/>
                  <a:gd name="T1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9">
                    <a:moveTo>
                      <a:pt x="0" y="6"/>
                    </a:moveTo>
                    <a:lnTo>
                      <a:pt x="0" y="1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30" y="39"/>
                    </a:lnTo>
                    <a:lnTo>
                      <a:pt x="30" y="28"/>
                    </a:lnTo>
                    <a:lnTo>
                      <a:pt x="30" y="12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2" name="Freeform 323"/>
              <p:cNvSpPr/>
              <p:nvPr/>
            </p:nvSpPr>
            <p:spPr bwMode="auto">
              <a:xfrm>
                <a:off x="2235200" y="4840288"/>
                <a:ext cx="68263" cy="69850"/>
              </a:xfrm>
              <a:custGeom>
                <a:avLst/>
                <a:gdLst>
                  <a:gd name="T0" fmla="*/ 0 w 43"/>
                  <a:gd name="T1" fmla="*/ 18 h 44"/>
                  <a:gd name="T2" fmla="*/ 3 w 43"/>
                  <a:gd name="T3" fmla="*/ 24 h 44"/>
                  <a:gd name="T4" fmla="*/ 11 w 43"/>
                  <a:gd name="T5" fmla="*/ 38 h 44"/>
                  <a:gd name="T6" fmla="*/ 14 w 43"/>
                  <a:gd name="T7" fmla="*/ 44 h 44"/>
                  <a:gd name="T8" fmla="*/ 43 w 43"/>
                  <a:gd name="T9" fmla="*/ 33 h 44"/>
                  <a:gd name="T10" fmla="*/ 38 w 43"/>
                  <a:gd name="T11" fmla="*/ 23 h 44"/>
                  <a:gd name="T12" fmla="*/ 30 w 43"/>
                  <a:gd name="T13" fmla="*/ 10 h 44"/>
                  <a:gd name="T14" fmla="*/ 24 w 43"/>
                  <a:gd name="T15" fmla="*/ 0 h 44"/>
                  <a:gd name="T16" fmla="*/ 0 w 43"/>
                  <a:gd name="T17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44">
                    <a:moveTo>
                      <a:pt x="0" y="18"/>
                    </a:moveTo>
                    <a:lnTo>
                      <a:pt x="3" y="24"/>
                    </a:lnTo>
                    <a:lnTo>
                      <a:pt x="11" y="38"/>
                    </a:lnTo>
                    <a:lnTo>
                      <a:pt x="14" y="44"/>
                    </a:lnTo>
                    <a:lnTo>
                      <a:pt x="43" y="33"/>
                    </a:lnTo>
                    <a:lnTo>
                      <a:pt x="38" y="23"/>
                    </a:lnTo>
                    <a:lnTo>
                      <a:pt x="30" y="10"/>
                    </a:lnTo>
                    <a:lnTo>
                      <a:pt x="2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3" name="Freeform 324"/>
              <p:cNvSpPr/>
              <p:nvPr/>
            </p:nvSpPr>
            <p:spPr bwMode="auto">
              <a:xfrm>
                <a:off x="2290763" y="4903788"/>
                <a:ext cx="73025" cy="68263"/>
              </a:xfrm>
              <a:custGeom>
                <a:avLst/>
                <a:gdLst>
                  <a:gd name="T0" fmla="*/ 0 w 46"/>
                  <a:gd name="T1" fmla="*/ 29 h 43"/>
                  <a:gd name="T2" fmla="*/ 6 w 46"/>
                  <a:gd name="T3" fmla="*/ 32 h 43"/>
                  <a:gd name="T4" fmla="*/ 20 w 46"/>
                  <a:gd name="T5" fmla="*/ 40 h 43"/>
                  <a:gd name="T6" fmla="*/ 26 w 46"/>
                  <a:gd name="T7" fmla="*/ 43 h 43"/>
                  <a:gd name="T8" fmla="*/ 46 w 46"/>
                  <a:gd name="T9" fmla="*/ 19 h 43"/>
                  <a:gd name="T10" fmla="*/ 36 w 46"/>
                  <a:gd name="T11" fmla="*/ 14 h 43"/>
                  <a:gd name="T12" fmla="*/ 21 w 46"/>
                  <a:gd name="T13" fmla="*/ 6 h 43"/>
                  <a:gd name="T14" fmla="*/ 13 w 46"/>
                  <a:gd name="T15" fmla="*/ 0 h 43"/>
                  <a:gd name="T16" fmla="*/ 0 w 46"/>
                  <a:gd name="T17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3">
                    <a:moveTo>
                      <a:pt x="0" y="29"/>
                    </a:moveTo>
                    <a:lnTo>
                      <a:pt x="6" y="32"/>
                    </a:lnTo>
                    <a:lnTo>
                      <a:pt x="20" y="40"/>
                    </a:lnTo>
                    <a:lnTo>
                      <a:pt x="26" y="43"/>
                    </a:lnTo>
                    <a:lnTo>
                      <a:pt x="46" y="19"/>
                    </a:lnTo>
                    <a:lnTo>
                      <a:pt x="36" y="14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4" name="Freeform 325"/>
              <p:cNvSpPr/>
              <p:nvPr/>
            </p:nvSpPr>
            <p:spPr bwMode="auto">
              <a:xfrm>
                <a:off x="2373313" y="4941888"/>
                <a:ext cx="61913" cy="47625"/>
              </a:xfrm>
              <a:custGeom>
                <a:avLst/>
                <a:gdLst>
                  <a:gd name="T0" fmla="*/ 5 w 39"/>
                  <a:gd name="T1" fmla="*/ 30 h 30"/>
                  <a:gd name="T2" fmla="*/ 11 w 39"/>
                  <a:gd name="T3" fmla="*/ 30 h 30"/>
                  <a:gd name="T4" fmla="*/ 28 w 39"/>
                  <a:gd name="T5" fmla="*/ 30 h 30"/>
                  <a:gd name="T6" fmla="*/ 34 w 39"/>
                  <a:gd name="T7" fmla="*/ 30 h 30"/>
                  <a:gd name="T8" fmla="*/ 39 w 39"/>
                  <a:gd name="T9" fmla="*/ 0 h 30"/>
                  <a:gd name="T10" fmla="*/ 28 w 39"/>
                  <a:gd name="T11" fmla="*/ 0 h 30"/>
                  <a:gd name="T12" fmla="*/ 11 w 39"/>
                  <a:gd name="T13" fmla="*/ 0 h 30"/>
                  <a:gd name="T14" fmla="*/ 0 w 39"/>
                  <a:gd name="T15" fmla="*/ 0 h 30"/>
                  <a:gd name="T16" fmla="*/ 5 w 39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0">
                    <a:moveTo>
                      <a:pt x="5" y="30"/>
                    </a:moveTo>
                    <a:lnTo>
                      <a:pt x="11" y="30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5" name="Freeform 326"/>
              <p:cNvSpPr/>
              <p:nvPr/>
            </p:nvSpPr>
            <p:spPr bwMode="auto">
              <a:xfrm>
                <a:off x="2446338" y="4911725"/>
                <a:ext cx="73025" cy="68263"/>
              </a:xfrm>
              <a:custGeom>
                <a:avLst/>
                <a:gdLst>
                  <a:gd name="T0" fmla="*/ 20 w 46"/>
                  <a:gd name="T1" fmla="*/ 43 h 43"/>
                  <a:gd name="T2" fmla="*/ 26 w 46"/>
                  <a:gd name="T3" fmla="*/ 39 h 43"/>
                  <a:gd name="T4" fmla="*/ 40 w 46"/>
                  <a:gd name="T5" fmla="*/ 32 h 43"/>
                  <a:gd name="T6" fmla="*/ 46 w 46"/>
                  <a:gd name="T7" fmla="*/ 28 h 43"/>
                  <a:gd name="T8" fmla="*/ 35 w 46"/>
                  <a:gd name="T9" fmla="*/ 0 h 43"/>
                  <a:gd name="T10" fmla="*/ 25 w 46"/>
                  <a:gd name="T11" fmla="*/ 5 h 43"/>
                  <a:gd name="T12" fmla="*/ 10 w 46"/>
                  <a:gd name="T13" fmla="*/ 13 h 43"/>
                  <a:gd name="T14" fmla="*/ 0 w 46"/>
                  <a:gd name="T15" fmla="*/ 19 h 43"/>
                  <a:gd name="T16" fmla="*/ 20 w 46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3">
                    <a:moveTo>
                      <a:pt x="20" y="43"/>
                    </a:moveTo>
                    <a:lnTo>
                      <a:pt x="26" y="39"/>
                    </a:lnTo>
                    <a:lnTo>
                      <a:pt x="40" y="32"/>
                    </a:lnTo>
                    <a:lnTo>
                      <a:pt x="46" y="28"/>
                    </a:lnTo>
                    <a:lnTo>
                      <a:pt x="35" y="0"/>
                    </a:lnTo>
                    <a:lnTo>
                      <a:pt x="25" y="5"/>
                    </a:lnTo>
                    <a:lnTo>
                      <a:pt x="10" y="13"/>
                    </a:lnTo>
                    <a:lnTo>
                      <a:pt x="0" y="19"/>
                    </a:lnTo>
                    <a:lnTo>
                      <a:pt x="20" y="43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6" name="Freeform 327"/>
              <p:cNvSpPr/>
              <p:nvPr/>
            </p:nvSpPr>
            <p:spPr bwMode="auto">
              <a:xfrm>
                <a:off x="2511425" y="4851400"/>
                <a:ext cx="69850" cy="73025"/>
              </a:xfrm>
              <a:custGeom>
                <a:avLst/>
                <a:gdLst>
                  <a:gd name="T0" fmla="*/ 29 w 44"/>
                  <a:gd name="T1" fmla="*/ 46 h 46"/>
                  <a:gd name="T2" fmla="*/ 32 w 44"/>
                  <a:gd name="T3" fmla="*/ 40 h 46"/>
                  <a:gd name="T4" fmla="*/ 41 w 44"/>
                  <a:gd name="T5" fmla="*/ 26 h 46"/>
                  <a:gd name="T6" fmla="*/ 44 w 44"/>
                  <a:gd name="T7" fmla="*/ 20 h 46"/>
                  <a:gd name="T8" fmla="*/ 20 w 44"/>
                  <a:gd name="T9" fmla="*/ 0 h 46"/>
                  <a:gd name="T10" fmla="*/ 13 w 44"/>
                  <a:gd name="T11" fmla="*/ 10 h 46"/>
                  <a:gd name="T12" fmla="*/ 6 w 44"/>
                  <a:gd name="T13" fmla="*/ 25 h 46"/>
                  <a:gd name="T14" fmla="*/ 0 w 44"/>
                  <a:gd name="T15" fmla="*/ 33 h 46"/>
                  <a:gd name="T16" fmla="*/ 29 w 44"/>
                  <a:gd name="T1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6">
                    <a:moveTo>
                      <a:pt x="29" y="46"/>
                    </a:moveTo>
                    <a:lnTo>
                      <a:pt x="32" y="40"/>
                    </a:lnTo>
                    <a:lnTo>
                      <a:pt x="41" y="26"/>
                    </a:lnTo>
                    <a:lnTo>
                      <a:pt x="44" y="20"/>
                    </a:lnTo>
                    <a:lnTo>
                      <a:pt x="20" y="0"/>
                    </a:lnTo>
                    <a:lnTo>
                      <a:pt x="13" y="10"/>
                    </a:lnTo>
                    <a:lnTo>
                      <a:pt x="6" y="25"/>
                    </a:lnTo>
                    <a:lnTo>
                      <a:pt x="0" y="33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7" name="Freeform 328"/>
              <p:cNvSpPr/>
              <p:nvPr/>
            </p:nvSpPr>
            <p:spPr bwMode="auto">
              <a:xfrm>
                <a:off x="2547938" y="4779963"/>
                <a:ext cx="49213" cy="61913"/>
              </a:xfrm>
              <a:custGeom>
                <a:avLst/>
                <a:gdLst>
                  <a:gd name="T0" fmla="*/ 31 w 31"/>
                  <a:gd name="T1" fmla="*/ 34 h 39"/>
                  <a:gd name="T2" fmla="*/ 31 w 31"/>
                  <a:gd name="T3" fmla="*/ 28 h 39"/>
                  <a:gd name="T4" fmla="*/ 31 w 31"/>
                  <a:gd name="T5" fmla="*/ 11 h 39"/>
                  <a:gd name="T6" fmla="*/ 31 w 31"/>
                  <a:gd name="T7" fmla="*/ 5 h 39"/>
                  <a:gd name="T8" fmla="*/ 0 w 31"/>
                  <a:gd name="T9" fmla="*/ 0 h 39"/>
                  <a:gd name="T10" fmla="*/ 0 w 31"/>
                  <a:gd name="T11" fmla="*/ 11 h 39"/>
                  <a:gd name="T12" fmla="*/ 0 w 31"/>
                  <a:gd name="T13" fmla="*/ 28 h 39"/>
                  <a:gd name="T14" fmla="*/ 0 w 31"/>
                  <a:gd name="T15" fmla="*/ 39 h 39"/>
                  <a:gd name="T16" fmla="*/ 31 w 31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9">
                    <a:moveTo>
                      <a:pt x="31" y="34"/>
                    </a:moveTo>
                    <a:lnTo>
                      <a:pt x="31" y="28"/>
                    </a:lnTo>
                    <a:lnTo>
                      <a:pt x="31" y="11"/>
                    </a:lnTo>
                    <a:lnTo>
                      <a:pt x="31" y="5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31" y="34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8" name="Freeform 329"/>
              <p:cNvSpPr/>
              <p:nvPr/>
            </p:nvSpPr>
            <p:spPr bwMode="auto">
              <a:xfrm>
                <a:off x="2519363" y="4695825"/>
                <a:ext cx="69850" cy="71438"/>
              </a:xfrm>
              <a:custGeom>
                <a:avLst/>
                <a:gdLst>
                  <a:gd name="T0" fmla="*/ 44 w 44"/>
                  <a:gd name="T1" fmla="*/ 26 h 45"/>
                  <a:gd name="T2" fmla="*/ 40 w 44"/>
                  <a:gd name="T3" fmla="*/ 20 h 45"/>
                  <a:gd name="T4" fmla="*/ 33 w 44"/>
                  <a:gd name="T5" fmla="*/ 6 h 45"/>
                  <a:gd name="T6" fmla="*/ 29 w 44"/>
                  <a:gd name="T7" fmla="*/ 0 h 45"/>
                  <a:gd name="T8" fmla="*/ 0 w 44"/>
                  <a:gd name="T9" fmla="*/ 11 h 45"/>
                  <a:gd name="T10" fmla="*/ 5 w 44"/>
                  <a:gd name="T11" fmla="*/ 21 h 45"/>
                  <a:gd name="T12" fmla="*/ 14 w 44"/>
                  <a:gd name="T13" fmla="*/ 36 h 45"/>
                  <a:gd name="T14" fmla="*/ 19 w 44"/>
                  <a:gd name="T15" fmla="*/ 45 h 45"/>
                  <a:gd name="T16" fmla="*/ 44 w 44"/>
                  <a:gd name="T17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5">
                    <a:moveTo>
                      <a:pt x="44" y="26"/>
                    </a:moveTo>
                    <a:lnTo>
                      <a:pt x="40" y="20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1"/>
                    </a:lnTo>
                    <a:lnTo>
                      <a:pt x="5" y="21"/>
                    </a:lnTo>
                    <a:lnTo>
                      <a:pt x="14" y="36"/>
                    </a:lnTo>
                    <a:lnTo>
                      <a:pt x="19" y="45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9" name="Freeform 330"/>
              <p:cNvSpPr/>
              <p:nvPr/>
            </p:nvSpPr>
            <p:spPr bwMode="auto">
              <a:xfrm>
                <a:off x="2460625" y="4633913"/>
                <a:ext cx="69850" cy="69850"/>
              </a:xfrm>
              <a:custGeom>
                <a:avLst/>
                <a:gdLst>
                  <a:gd name="T0" fmla="*/ 44 w 44"/>
                  <a:gd name="T1" fmla="*/ 14 h 44"/>
                  <a:gd name="T2" fmla="*/ 39 w 44"/>
                  <a:gd name="T3" fmla="*/ 11 h 44"/>
                  <a:gd name="T4" fmla="*/ 24 w 44"/>
                  <a:gd name="T5" fmla="*/ 3 h 44"/>
                  <a:gd name="T6" fmla="*/ 19 w 44"/>
                  <a:gd name="T7" fmla="*/ 0 h 44"/>
                  <a:gd name="T8" fmla="*/ 0 w 44"/>
                  <a:gd name="T9" fmla="*/ 24 h 44"/>
                  <a:gd name="T10" fmla="*/ 9 w 44"/>
                  <a:gd name="T11" fmla="*/ 29 h 44"/>
                  <a:gd name="T12" fmla="*/ 23 w 44"/>
                  <a:gd name="T13" fmla="*/ 38 h 44"/>
                  <a:gd name="T14" fmla="*/ 33 w 44"/>
                  <a:gd name="T15" fmla="*/ 44 h 44"/>
                  <a:gd name="T16" fmla="*/ 44 w 44"/>
                  <a:gd name="T17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44" y="14"/>
                    </a:moveTo>
                    <a:lnTo>
                      <a:pt x="39" y="11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0" y="24"/>
                    </a:lnTo>
                    <a:lnTo>
                      <a:pt x="9" y="29"/>
                    </a:lnTo>
                    <a:lnTo>
                      <a:pt x="23" y="38"/>
                    </a:lnTo>
                    <a:lnTo>
                      <a:pt x="33" y="4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0" name="Freeform 331"/>
              <p:cNvSpPr>
                <a:spLocks noEditPoints="1"/>
              </p:cNvSpPr>
              <p:nvPr/>
            </p:nvSpPr>
            <p:spPr bwMode="auto">
              <a:xfrm>
                <a:off x="2255838" y="4646613"/>
                <a:ext cx="309563" cy="312738"/>
              </a:xfrm>
              <a:custGeom>
                <a:avLst/>
                <a:gdLst>
                  <a:gd name="T0" fmla="*/ 89 w 177"/>
                  <a:gd name="T1" fmla="*/ 178 h 178"/>
                  <a:gd name="T2" fmla="*/ 0 w 177"/>
                  <a:gd name="T3" fmla="*/ 89 h 178"/>
                  <a:gd name="T4" fmla="*/ 89 w 177"/>
                  <a:gd name="T5" fmla="*/ 0 h 178"/>
                  <a:gd name="T6" fmla="*/ 177 w 177"/>
                  <a:gd name="T7" fmla="*/ 89 h 178"/>
                  <a:gd name="T8" fmla="*/ 89 w 177"/>
                  <a:gd name="T9" fmla="*/ 178 h 178"/>
                  <a:gd name="T10" fmla="*/ 89 w 177"/>
                  <a:gd name="T11" fmla="*/ 27 h 178"/>
                  <a:gd name="T12" fmla="*/ 27 w 177"/>
                  <a:gd name="T13" fmla="*/ 89 h 178"/>
                  <a:gd name="T14" fmla="*/ 89 w 177"/>
                  <a:gd name="T15" fmla="*/ 152 h 178"/>
                  <a:gd name="T16" fmla="*/ 150 w 177"/>
                  <a:gd name="T17" fmla="*/ 89 h 178"/>
                  <a:gd name="T18" fmla="*/ 89 w 177"/>
                  <a:gd name="T19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8">
                    <a:moveTo>
                      <a:pt x="89" y="178"/>
                    </a:moveTo>
                    <a:cubicBezTo>
                      <a:pt x="40" y="178"/>
                      <a:pt x="0" y="138"/>
                      <a:pt x="0" y="89"/>
                    </a:cubicBezTo>
                    <a:cubicBezTo>
                      <a:pt x="0" y="40"/>
                      <a:pt x="40" y="0"/>
                      <a:pt x="89" y="0"/>
                    </a:cubicBezTo>
                    <a:cubicBezTo>
                      <a:pt x="137" y="0"/>
                      <a:pt x="177" y="40"/>
                      <a:pt x="177" y="89"/>
                    </a:cubicBezTo>
                    <a:cubicBezTo>
                      <a:pt x="177" y="138"/>
                      <a:pt x="137" y="178"/>
                      <a:pt x="89" y="178"/>
                    </a:cubicBezTo>
                    <a:close/>
                    <a:moveTo>
                      <a:pt x="89" y="27"/>
                    </a:moveTo>
                    <a:cubicBezTo>
                      <a:pt x="55" y="27"/>
                      <a:pt x="27" y="55"/>
                      <a:pt x="27" y="89"/>
                    </a:cubicBezTo>
                    <a:cubicBezTo>
                      <a:pt x="27" y="124"/>
                      <a:pt x="55" y="152"/>
                      <a:pt x="89" y="152"/>
                    </a:cubicBezTo>
                    <a:cubicBezTo>
                      <a:pt x="123" y="152"/>
                      <a:pt x="150" y="124"/>
                      <a:pt x="150" y="89"/>
                    </a:cubicBezTo>
                    <a:cubicBezTo>
                      <a:pt x="150" y="55"/>
                      <a:pt x="123" y="27"/>
                      <a:pt x="89" y="27"/>
                    </a:cubicBez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1" name="Oval 332"/>
              <p:cNvSpPr>
                <a:spLocks noChangeArrowheads="1"/>
              </p:cNvSpPr>
              <p:nvPr/>
            </p:nvSpPr>
            <p:spPr bwMode="auto">
              <a:xfrm>
                <a:off x="2346325" y="4738688"/>
                <a:ext cx="130175" cy="130175"/>
              </a:xfrm>
              <a:prstGeom prst="ellipse">
                <a:avLst/>
              </a:pr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11" name="Freeform 333"/>
            <p:cNvSpPr>
              <a:spLocks noEditPoints="1"/>
            </p:cNvSpPr>
            <p:nvPr/>
          </p:nvSpPr>
          <p:spPr bwMode="auto">
            <a:xfrm>
              <a:off x="7221538" y="130175"/>
              <a:ext cx="285750" cy="561975"/>
            </a:xfrm>
            <a:custGeom>
              <a:avLst/>
              <a:gdLst>
                <a:gd name="T0" fmla="*/ 153 w 163"/>
                <a:gd name="T1" fmla="*/ 214 h 322"/>
                <a:gd name="T2" fmla="*/ 153 w 163"/>
                <a:gd name="T3" fmla="*/ 259 h 322"/>
                <a:gd name="T4" fmla="*/ 11 w 163"/>
                <a:gd name="T5" fmla="*/ 259 h 322"/>
                <a:gd name="T6" fmla="*/ 11 w 163"/>
                <a:gd name="T7" fmla="*/ 49 h 322"/>
                <a:gd name="T8" fmla="*/ 153 w 163"/>
                <a:gd name="T9" fmla="*/ 49 h 322"/>
                <a:gd name="T10" fmla="*/ 153 w 163"/>
                <a:gd name="T11" fmla="*/ 91 h 322"/>
                <a:gd name="T12" fmla="*/ 163 w 163"/>
                <a:gd name="T13" fmla="*/ 92 h 322"/>
                <a:gd name="T14" fmla="*/ 163 w 163"/>
                <a:gd name="T15" fmla="*/ 25 h 322"/>
                <a:gd name="T16" fmla="*/ 139 w 163"/>
                <a:gd name="T17" fmla="*/ 0 h 322"/>
                <a:gd name="T18" fmla="*/ 25 w 163"/>
                <a:gd name="T19" fmla="*/ 0 h 322"/>
                <a:gd name="T20" fmla="*/ 0 w 163"/>
                <a:gd name="T21" fmla="*/ 25 h 322"/>
                <a:gd name="T22" fmla="*/ 0 w 163"/>
                <a:gd name="T23" fmla="*/ 297 h 322"/>
                <a:gd name="T24" fmla="*/ 25 w 163"/>
                <a:gd name="T25" fmla="*/ 322 h 322"/>
                <a:gd name="T26" fmla="*/ 139 w 163"/>
                <a:gd name="T27" fmla="*/ 322 h 322"/>
                <a:gd name="T28" fmla="*/ 163 w 163"/>
                <a:gd name="T29" fmla="*/ 297 h 322"/>
                <a:gd name="T30" fmla="*/ 163 w 163"/>
                <a:gd name="T31" fmla="*/ 213 h 322"/>
                <a:gd name="T32" fmla="*/ 153 w 163"/>
                <a:gd name="T33" fmla="*/ 214 h 322"/>
                <a:gd name="T34" fmla="*/ 60 w 163"/>
                <a:gd name="T35" fmla="*/ 18 h 322"/>
                <a:gd name="T36" fmla="*/ 103 w 163"/>
                <a:gd name="T37" fmla="*/ 18 h 322"/>
                <a:gd name="T38" fmla="*/ 105 w 163"/>
                <a:gd name="T39" fmla="*/ 21 h 322"/>
                <a:gd name="T40" fmla="*/ 103 w 163"/>
                <a:gd name="T41" fmla="*/ 24 h 322"/>
                <a:gd name="T42" fmla="*/ 60 w 163"/>
                <a:gd name="T43" fmla="*/ 24 h 322"/>
                <a:gd name="T44" fmla="*/ 58 w 163"/>
                <a:gd name="T45" fmla="*/ 21 h 322"/>
                <a:gd name="T46" fmla="*/ 60 w 163"/>
                <a:gd name="T47" fmla="*/ 18 h 322"/>
                <a:gd name="T48" fmla="*/ 82 w 163"/>
                <a:gd name="T49" fmla="*/ 304 h 322"/>
                <a:gd name="T50" fmla="*/ 67 w 163"/>
                <a:gd name="T51" fmla="*/ 289 h 322"/>
                <a:gd name="T52" fmla="*/ 82 w 163"/>
                <a:gd name="T53" fmla="*/ 275 h 322"/>
                <a:gd name="T54" fmla="*/ 96 w 163"/>
                <a:gd name="T55" fmla="*/ 289 h 322"/>
                <a:gd name="T56" fmla="*/ 82 w 163"/>
                <a:gd name="T57" fmla="*/ 30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322">
                  <a:moveTo>
                    <a:pt x="153" y="214"/>
                  </a:moveTo>
                  <a:cubicBezTo>
                    <a:pt x="153" y="259"/>
                    <a:pt x="153" y="259"/>
                    <a:pt x="153" y="259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6" y="91"/>
                    <a:pt x="160" y="91"/>
                    <a:pt x="163" y="92"/>
                  </a:cubicBezTo>
                  <a:cubicBezTo>
                    <a:pt x="163" y="25"/>
                    <a:pt x="163" y="25"/>
                    <a:pt x="163" y="25"/>
                  </a:cubicBezTo>
                  <a:cubicBezTo>
                    <a:pt x="163" y="11"/>
                    <a:pt x="152" y="0"/>
                    <a:pt x="139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311"/>
                    <a:pt x="11" y="322"/>
                    <a:pt x="25" y="322"/>
                  </a:cubicBezTo>
                  <a:cubicBezTo>
                    <a:pt x="139" y="322"/>
                    <a:pt x="139" y="322"/>
                    <a:pt x="139" y="322"/>
                  </a:cubicBezTo>
                  <a:cubicBezTo>
                    <a:pt x="152" y="322"/>
                    <a:pt x="163" y="311"/>
                    <a:pt x="163" y="297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0" y="213"/>
                    <a:pt x="156" y="214"/>
                    <a:pt x="153" y="214"/>
                  </a:cubicBezTo>
                  <a:close/>
                  <a:moveTo>
                    <a:pt x="60" y="18"/>
                  </a:moveTo>
                  <a:cubicBezTo>
                    <a:pt x="103" y="18"/>
                    <a:pt x="103" y="18"/>
                    <a:pt x="103" y="18"/>
                  </a:cubicBezTo>
                  <a:cubicBezTo>
                    <a:pt x="104" y="18"/>
                    <a:pt x="105" y="19"/>
                    <a:pt x="105" y="21"/>
                  </a:cubicBezTo>
                  <a:cubicBezTo>
                    <a:pt x="105" y="23"/>
                    <a:pt x="104" y="24"/>
                    <a:pt x="103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8" y="23"/>
                    <a:pt x="58" y="21"/>
                  </a:cubicBezTo>
                  <a:cubicBezTo>
                    <a:pt x="58" y="19"/>
                    <a:pt x="59" y="18"/>
                    <a:pt x="60" y="18"/>
                  </a:cubicBezTo>
                  <a:close/>
                  <a:moveTo>
                    <a:pt x="82" y="304"/>
                  </a:moveTo>
                  <a:cubicBezTo>
                    <a:pt x="74" y="304"/>
                    <a:pt x="67" y="297"/>
                    <a:pt x="67" y="289"/>
                  </a:cubicBezTo>
                  <a:cubicBezTo>
                    <a:pt x="67" y="281"/>
                    <a:pt x="74" y="275"/>
                    <a:pt x="82" y="275"/>
                  </a:cubicBezTo>
                  <a:cubicBezTo>
                    <a:pt x="90" y="275"/>
                    <a:pt x="96" y="281"/>
                    <a:pt x="96" y="289"/>
                  </a:cubicBezTo>
                  <a:cubicBezTo>
                    <a:pt x="96" y="297"/>
                    <a:pt x="90" y="304"/>
                    <a:pt x="82" y="304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334"/>
            <p:cNvSpPr>
              <a:spLocks noEditPoints="1"/>
            </p:cNvSpPr>
            <p:nvPr/>
          </p:nvSpPr>
          <p:spPr bwMode="auto">
            <a:xfrm>
              <a:off x="7319963" y="233363"/>
              <a:ext cx="325438" cy="325438"/>
            </a:xfrm>
            <a:custGeom>
              <a:avLst/>
              <a:gdLst>
                <a:gd name="T0" fmla="*/ 186 w 186"/>
                <a:gd name="T1" fmla="*/ 103 h 186"/>
                <a:gd name="T2" fmla="*/ 186 w 186"/>
                <a:gd name="T3" fmla="*/ 86 h 186"/>
                <a:gd name="T4" fmla="*/ 167 w 186"/>
                <a:gd name="T5" fmla="*/ 72 h 186"/>
                <a:gd name="T6" fmla="*/ 179 w 186"/>
                <a:gd name="T7" fmla="*/ 56 h 186"/>
                <a:gd name="T8" fmla="*/ 170 w 186"/>
                <a:gd name="T9" fmla="*/ 40 h 186"/>
                <a:gd name="T10" fmla="*/ 147 w 186"/>
                <a:gd name="T11" fmla="*/ 37 h 186"/>
                <a:gd name="T12" fmla="*/ 149 w 186"/>
                <a:gd name="T13" fmla="*/ 18 h 186"/>
                <a:gd name="T14" fmla="*/ 133 w 186"/>
                <a:gd name="T15" fmla="*/ 9 h 186"/>
                <a:gd name="T16" fmla="*/ 111 w 186"/>
                <a:gd name="T17" fmla="*/ 18 h 186"/>
                <a:gd name="T18" fmla="*/ 103 w 186"/>
                <a:gd name="T19" fmla="*/ 0 h 186"/>
                <a:gd name="T20" fmla="*/ 86 w 186"/>
                <a:gd name="T21" fmla="*/ 0 h 186"/>
                <a:gd name="T22" fmla="*/ 71 w 186"/>
                <a:gd name="T23" fmla="*/ 19 h 186"/>
                <a:gd name="T24" fmla="*/ 56 w 186"/>
                <a:gd name="T25" fmla="*/ 8 h 186"/>
                <a:gd name="T26" fmla="*/ 40 w 186"/>
                <a:gd name="T27" fmla="*/ 17 h 186"/>
                <a:gd name="T28" fmla="*/ 37 w 186"/>
                <a:gd name="T29" fmla="*/ 40 h 186"/>
                <a:gd name="T30" fmla="*/ 18 w 186"/>
                <a:gd name="T31" fmla="*/ 38 h 186"/>
                <a:gd name="T32" fmla="*/ 9 w 186"/>
                <a:gd name="T33" fmla="*/ 54 h 186"/>
                <a:gd name="T34" fmla="*/ 19 w 186"/>
                <a:gd name="T35" fmla="*/ 75 h 186"/>
                <a:gd name="T36" fmla="*/ 0 w 186"/>
                <a:gd name="T37" fmla="*/ 83 h 186"/>
                <a:gd name="T38" fmla="*/ 0 w 186"/>
                <a:gd name="T39" fmla="*/ 101 h 186"/>
                <a:gd name="T40" fmla="*/ 20 w 186"/>
                <a:gd name="T41" fmla="*/ 115 h 186"/>
                <a:gd name="T42" fmla="*/ 8 w 186"/>
                <a:gd name="T43" fmla="*/ 131 h 186"/>
                <a:gd name="T44" fmla="*/ 17 w 186"/>
                <a:gd name="T45" fmla="*/ 147 h 186"/>
                <a:gd name="T46" fmla="*/ 40 w 186"/>
                <a:gd name="T47" fmla="*/ 150 h 186"/>
                <a:gd name="T48" fmla="*/ 38 w 186"/>
                <a:gd name="T49" fmla="*/ 169 h 186"/>
                <a:gd name="T50" fmla="*/ 54 w 186"/>
                <a:gd name="T51" fmla="*/ 178 h 186"/>
                <a:gd name="T52" fmla="*/ 76 w 186"/>
                <a:gd name="T53" fmla="*/ 169 h 186"/>
                <a:gd name="T54" fmla="*/ 83 w 186"/>
                <a:gd name="T55" fmla="*/ 186 h 186"/>
                <a:gd name="T56" fmla="*/ 101 w 186"/>
                <a:gd name="T57" fmla="*/ 186 h 186"/>
                <a:gd name="T58" fmla="*/ 116 w 186"/>
                <a:gd name="T59" fmla="*/ 168 h 186"/>
                <a:gd name="T60" fmla="*/ 131 w 186"/>
                <a:gd name="T61" fmla="*/ 179 h 186"/>
                <a:gd name="T62" fmla="*/ 147 w 186"/>
                <a:gd name="T63" fmla="*/ 170 h 186"/>
                <a:gd name="T64" fmla="*/ 149 w 186"/>
                <a:gd name="T65" fmla="*/ 146 h 186"/>
                <a:gd name="T66" fmla="*/ 169 w 186"/>
                <a:gd name="T67" fmla="*/ 149 h 186"/>
                <a:gd name="T68" fmla="*/ 178 w 186"/>
                <a:gd name="T69" fmla="*/ 133 h 186"/>
                <a:gd name="T70" fmla="*/ 168 w 186"/>
                <a:gd name="T71" fmla="*/ 111 h 186"/>
                <a:gd name="T72" fmla="*/ 93 w 186"/>
                <a:gd name="T73" fmla="*/ 148 h 186"/>
                <a:gd name="T74" fmla="*/ 93 w 186"/>
                <a:gd name="T75" fmla="*/ 39 h 186"/>
                <a:gd name="T76" fmla="*/ 93 w 186"/>
                <a:gd name="T77" fmla="*/ 1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6" h="186">
                  <a:moveTo>
                    <a:pt x="186" y="109"/>
                  </a:moveTo>
                  <a:cubicBezTo>
                    <a:pt x="186" y="103"/>
                    <a:pt x="186" y="103"/>
                    <a:pt x="186" y="103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9" y="79"/>
                    <a:pt x="168" y="75"/>
                    <a:pt x="167" y="72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2" y="43"/>
                    <a:pt x="149" y="40"/>
                    <a:pt x="147" y="37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19" y="20"/>
                    <a:pt x="115" y="19"/>
                    <a:pt x="111" y="1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79" y="17"/>
                    <a:pt x="75" y="18"/>
                    <a:pt x="71" y="19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3" y="35"/>
                    <a:pt x="40" y="37"/>
                    <a:pt x="37" y="40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1" y="68"/>
                    <a:pt x="20" y="72"/>
                    <a:pt x="19" y="7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8"/>
                    <a:pt x="19" y="112"/>
                    <a:pt x="20" y="115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5" y="144"/>
                    <a:pt x="37" y="147"/>
                    <a:pt x="40" y="150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8" y="169"/>
                    <a:pt x="38" y="169"/>
                    <a:pt x="38" y="169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68" y="167"/>
                    <a:pt x="72" y="168"/>
                    <a:pt x="76" y="169"/>
                  </a:cubicBezTo>
                  <a:cubicBezTo>
                    <a:pt x="78" y="186"/>
                    <a:pt x="78" y="186"/>
                    <a:pt x="78" y="186"/>
                  </a:cubicBezTo>
                  <a:cubicBezTo>
                    <a:pt x="83" y="186"/>
                    <a:pt x="83" y="186"/>
                    <a:pt x="83" y="186"/>
                  </a:cubicBezTo>
                  <a:cubicBezTo>
                    <a:pt x="96" y="186"/>
                    <a:pt x="96" y="186"/>
                    <a:pt x="96" y="186"/>
                  </a:cubicBezTo>
                  <a:cubicBezTo>
                    <a:pt x="101" y="186"/>
                    <a:pt x="101" y="186"/>
                    <a:pt x="101" y="186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8" y="170"/>
                    <a:pt x="112" y="169"/>
                    <a:pt x="116" y="168"/>
                  </a:cubicBezTo>
                  <a:cubicBezTo>
                    <a:pt x="127" y="182"/>
                    <a:pt x="127" y="182"/>
                    <a:pt x="127" y="182"/>
                  </a:cubicBezTo>
                  <a:cubicBezTo>
                    <a:pt x="131" y="179"/>
                    <a:pt x="131" y="179"/>
                    <a:pt x="131" y="179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4" y="152"/>
                    <a:pt x="147" y="149"/>
                    <a:pt x="149" y="146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65" y="123"/>
                    <a:pt x="165" y="123"/>
                    <a:pt x="165" y="123"/>
                  </a:cubicBezTo>
                  <a:cubicBezTo>
                    <a:pt x="166" y="119"/>
                    <a:pt x="167" y="115"/>
                    <a:pt x="168" y="111"/>
                  </a:cubicBezTo>
                  <a:lnTo>
                    <a:pt x="186" y="109"/>
                  </a:lnTo>
                  <a:close/>
                  <a:moveTo>
                    <a:pt x="93" y="148"/>
                  </a:moveTo>
                  <a:cubicBezTo>
                    <a:pt x="64" y="148"/>
                    <a:pt x="40" y="123"/>
                    <a:pt x="40" y="93"/>
                  </a:cubicBezTo>
                  <a:cubicBezTo>
                    <a:pt x="40" y="63"/>
                    <a:pt x="64" y="39"/>
                    <a:pt x="93" y="39"/>
                  </a:cubicBezTo>
                  <a:cubicBezTo>
                    <a:pt x="123" y="39"/>
                    <a:pt x="147" y="63"/>
                    <a:pt x="147" y="93"/>
                  </a:cubicBezTo>
                  <a:cubicBezTo>
                    <a:pt x="147" y="123"/>
                    <a:pt x="123" y="148"/>
                    <a:pt x="93" y="148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Oval 335"/>
            <p:cNvSpPr>
              <a:spLocks noChangeArrowheads="1"/>
            </p:cNvSpPr>
            <p:nvPr/>
          </p:nvSpPr>
          <p:spPr bwMode="auto">
            <a:xfrm>
              <a:off x="7426325" y="339725"/>
              <a:ext cx="114300" cy="112713"/>
            </a:xfrm>
            <a:prstGeom prst="ellipse">
              <a:avLst/>
            </a:pr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9603581" y="92868"/>
              <a:ext cx="574675" cy="569913"/>
              <a:chOff x="10620376" y="133633"/>
              <a:chExt cx="574675" cy="569913"/>
            </a:xfrm>
          </p:grpSpPr>
          <p:sp>
            <p:nvSpPr>
              <p:cNvPr id="263" name="Freeform 336"/>
              <p:cNvSpPr>
                <a:spLocks noEditPoints="1"/>
              </p:cNvSpPr>
              <p:nvPr/>
            </p:nvSpPr>
            <p:spPr bwMode="auto">
              <a:xfrm>
                <a:off x="10741026" y="405095"/>
                <a:ext cx="352425" cy="190500"/>
              </a:xfrm>
              <a:custGeom>
                <a:avLst/>
                <a:gdLst>
                  <a:gd name="T0" fmla="*/ 222 w 222"/>
                  <a:gd name="T1" fmla="*/ 0 h 120"/>
                  <a:gd name="T2" fmla="*/ 0 w 222"/>
                  <a:gd name="T3" fmla="*/ 0 h 120"/>
                  <a:gd name="T4" fmla="*/ 0 w 222"/>
                  <a:gd name="T5" fmla="*/ 120 h 120"/>
                  <a:gd name="T6" fmla="*/ 222 w 222"/>
                  <a:gd name="T7" fmla="*/ 120 h 120"/>
                  <a:gd name="T8" fmla="*/ 222 w 222"/>
                  <a:gd name="T9" fmla="*/ 0 h 120"/>
                  <a:gd name="T10" fmla="*/ 162 w 222"/>
                  <a:gd name="T11" fmla="*/ 82 h 120"/>
                  <a:gd name="T12" fmla="*/ 144 w 222"/>
                  <a:gd name="T13" fmla="*/ 99 h 120"/>
                  <a:gd name="T14" fmla="*/ 123 w 222"/>
                  <a:gd name="T15" fmla="*/ 78 h 120"/>
                  <a:gd name="T16" fmla="*/ 112 w 222"/>
                  <a:gd name="T17" fmla="*/ 100 h 120"/>
                  <a:gd name="T18" fmla="*/ 94 w 222"/>
                  <a:gd name="T19" fmla="*/ 32 h 120"/>
                  <a:gd name="T20" fmla="*/ 162 w 222"/>
                  <a:gd name="T21" fmla="*/ 49 h 120"/>
                  <a:gd name="T22" fmla="*/ 139 w 222"/>
                  <a:gd name="T23" fmla="*/ 61 h 120"/>
                  <a:gd name="T24" fmla="*/ 162 w 222"/>
                  <a:gd name="T25" fmla="*/ 8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20">
                    <a:moveTo>
                      <a:pt x="222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222" y="120"/>
                    </a:lnTo>
                    <a:lnTo>
                      <a:pt x="222" y="0"/>
                    </a:lnTo>
                    <a:close/>
                    <a:moveTo>
                      <a:pt x="162" y="82"/>
                    </a:moveTo>
                    <a:lnTo>
                      <a:pt x="144" y="99"/>
                    </a:lnTo>
                    <a:lnTo>
                      <a:pt x="123" y="78"/>
                    </a:lnTo>
                    <a:lnTo>
                      <a:pt x="112" y="100"/>
                    </a:lnTo>
                    <a:lnTo>
                      <a:pt x="94" y="32"/>
                    </a:lnTo>
                    <a:lnTo>
                      <a:pt x="162" y="49"/>
                    </a:lnTo>
                    <a:lnTo>
                      <a:pt x="139" y="61"/>
                    </a:lnTo>
                    <a:lnTo>
                      <a:pt x="162" y="82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4" name="Freeform 337"/>
              <p:cNvSpPr>
                <a:spLocks noEditPoints="1"/>
              </p:cNvSpPr>
              <p:nvPr/>
            </p:nvSpPr>
            <p:spPr bwMode="auto">
              <a:xfrm>
                <a:off x="10620376" y="133633"/>
                <a:ext cx="574675" cy="569913"/>
              </a:xfrm>
              <a:custGeom>
                <a:avLst/>
                <a:gdLst>
                  <a:gd name="T0" fmla="*/ 320 w 329"/>
                  <a:gd name="T1" fmla="*/ 276 h 326"/>
                  <a:gd name="T2" fmla="*/ 306 w 329"/>
                  <a:gd name="T3" fmla="*/ 276 h 326"/>
                  <a:gd name="T4" fmla="*/ 301 w 329"/>
                  <a:gd name="T5" fmla="*/ 276 h 326"/>
                  <a:gd name="T6" fmla="*/ 301 w 329"/>
                  <a:gd name="T7" fmla="*/ 198 h 326"/>
                  <a:gd name="T8" fmla="*/ 307 w 329"/>
                  <a:gd name="T9" fmla="*/ 193 h 326"/>
                  <a:gd name="T10" fmla="*/ 329 w 329"/>
                  <a:gd name="T11" fmla="*/ 143 h 326"/>
                  <a:gd name="T12" fmla="*/ 261 w 329"/>
                  <a:gd name="T13" fmla="*/ 75 h 326"/>
                  <a:gd name="T14" fmla="*/ 240 w 329"/>
                  <a:gd name="T15" fmla="*/ 78 h 326"/>
                  <a:gd name="T16" fmla="*/ 154 w 329"/>
                  <a:gd name="T17" fmla="*/ 0 h 326"/>
                  <a:gd name="T18" fmla="*/ 68 w 329"/>
                  <a:gd name="T19" fmla="*/ 87 h 326"/>
                  <a:gd name="T20" fmla="*/ 69 w 329"/>
                  <a:gd name="T21" fmla="*/ 104 h 326"/>
                  <a:gd name="T22" fmla="*/ 53 w 329"/>
                  <a:gd name="T23" fmla="*/ 104 h 326"/>
                  <a:gd name="T24" fmla="*/ 0 w 329"/>
                  <a:gd name="T25" fmla="*/ 157 h 326"/>
                  <a:gd name="T26" fmla="*/ 39 w 329"/>
                  <a:gd name="T27" fmla="*/ 208 h 326"/>
                  <a:gd name="T28" fmla="*/ 39 w 329"/>
                  <a:gd name="T29" fmla="*/ 276 h 326"/>
                  <a:gd name="T30" fmla="*/ 34 w 329"/>
                  <a:gd name="T31" fmla="*/ 276 h 326"/>
                  <a:gd name="T32" fmla="*/ 19 w 329"/>
                  <a:gd name="T33" fmla="*/ 276 h 326"/>
                  <a:gd name="T34" fmla="*/ 17 w 329"/>
                  <a:gd name="T35" fmla="*/ 290 h 326"/>
                  <a:gd name="T36" fmla="*/ 17 w 329"/>
                  <a:gd name="T37" fmla="*/ 294 h 326"/>
                  <a:gd name="T38" fmla="*/ 17 w 329"/>
                  <a:gd name="T39" fmla="*/ 298 h 326"/>
                  <a:gd name="T40" fmla="*/ 46 w 329"/>
                  <a:gd name="T41" fmla="*/ 326 h 326"/>
                  <a:gd name="T42" fmla="*/ 294 w 329"/>
                  <a:gd name="T43" fmla="*/ 326 h 326"/>
                  <a:gd name="T44" fmla="*/ 323 w 329"/>
                  <a:gd name="T45" fmla="*/ 298 h 326"/>
                  <a:gd name="T46" fmla="*/ 323 w 329"/>
                  <a:gd name="T47" fmla="*/ 294 h 326"/>
                  <a:gd name="T48" fmla="*/ 322 w 329"/>
                  <a:gd name="T49" fmla="*/ 290 h 326"/>
                  <a:gd name="T50" fmla="*/ 320 w 329"/>
                  <a:gd name="T51" fmla="*/ 276 h 326"/>
                  <a:gd name="T52" fmla="*/ 55 w 329"/>
                  <a:gd name="T53" fmla="*/ 147 h 326"/>
                  <a:gd name="T54" fmla="*/ 61 w 329"/>
                  <a:gd name="T55" fmla="*/ 141 h 326"/>
                  <a:gd name="T56" fmla="*/ 279 w 329"/>
                  <a:gd name="T57" fmla="*/ 141 h 326"/>
                  <a:gd name="T58" fmla="*/ 285 w 329"/>
                  <a:gd name="T59" fmla="*/ 147 h 326"/>
                  <a:gd name="T60" fmla="*/ 285 w 329"/>
                  <a:gd name="T61" fmla="*/ 276 h 326"/>
                  <a:gd name="T62" fmla="*/ 212 w 329"/>
                  <a:gd name="T63" fmla="*/ 276 h 326"/>
                  <a:gd name="T64" fmla="*/ 197 w 329"/>
                  <a:gd name="T65" fmla="*/ 276 h 326"/>
                  <a:gd name="T66" fmla="*/ 197 w 329"/>
                  <a:gd name="T67" fmla="*/ 279 h 326"/>
                  <a:gd name="T68" fmla="*/ 143 w 329"/>
                  <a:gd name="T69" fmla="*/ 279 h 326"/>
                  <a:gd name="T70" fmla="*/ 143 w 329"/>
                  <a:gd name="T71" fmla="*/ 276 h 326"/>
                  <a:gd name="T72" fmla="*/ 128 w 329"/>
                  <a:gd name="T73" fmla="*/ 276 h 326"/>
                  <a:gd name="T74" fmla="*/ 55 w 329"/>
                  <a:gd name="T75" fmla="*/ 276 h 326"/>
                  <a:gd name="T76" fmla="*/ 55 w 329"/>
                  <a:gd name="T77" fmla="*/ 147 h 326"/>
                  <a:gd name="T78" fmla="*/ 306 w 329"/>
                  <a:gd name="T79" fmla="*/ 298 h 326"/>
                  <a:gd name="T80" fmla="*/ 294 w 329"/>
                  <a:gd name="T81" fmla="*/ 310 h 326"/>
                  <a:gd name="T82" fmla="*/ 46 w 329"/>
                  <a:gd name="T83" fmla="*/ 310 h 326"/>
                  <a:gd name="T84" fmla="*/ 34 w 329"/>
                  <a:gd name="T85" fmla="*/ 298 h 326"/>
                  <a:gd name="T86" fmla="*/ 34 w 329"/>
                  <a:gd name="T87" fmla="*/ 294 h 326"/>
                  <a:gd name="T88" fmla="*/ 34 w 329"/>
                  <a:gd name="T89" fmla="*/ 292 h 326"/>
                  <a:gd name="T90" fmla="*/ 128 w 329"/>
                  <a:gd name="T91" fmla="*/ 292 h 326"/>
                  <a:gd name="T92" fmla="*/ 132 w 329"/>
                  <a:gd name="T93" fmla="*/ 296 h 326"/>
                  <a:gd name="T94" fmla="*/ 208 w 329"/>
                  <a:gd name="T95" fmla="*/ 296 h 326"/>
                  <a:gd name="T96" fmla="*/ 212 w 329"/>
                  <a:gd name="T97" fmla="*/ 292 h 326"/>
                  <a:gd name="T98" fmla="*/ 306 w 329"/>
                  <a:gd name="T99" fmla="*/ 292 h 326"/>
                  <a:gd name="T100" fmla="*/ 306 w 329"/>
                  <a:gd name="T101" fmla="*/ 294 h 326"/>
                  <a:gd name="T102" fmla="*/ 306 w 329"/>
                  <a:gd name="T103" fmla="*/ 298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9" h="326">
                    <a:moveTo>
                      <a:pt x="320" y="276"/>
                    </a:moveTo>
                    <a:cubicBezTo>
                      <a:pt x="306" y="276"/>
                      <a:pt x="306" y="276"/>
                      <a:pt x="306" y="276"/>
                    </a:cubicBezTo>
                    <a:cubicBezTo>
                      <a:pt x="301" y="276"/>
                      <a:pt x="301" y="276"/>
                      <a:pt x="301" y="276"/>
                    </a:cubicBezTo>
                    <a:cubicBezTo>
                      <a:pt x="301" y="198"/>
                      <a:pt x="301" y="198"/>
                      <a:pt x="301" y="198"/>
                    </a:cubicBezTo>
                    <a:cubicBezTo>
                      <a:pt x="303" y="196"/>
                      <a:pt x="305" y="195"/>
                      <a:pt x="307" y="193"/>
                    </a:cubicBezTo>
                    <a:cubicBezTo>
                      <a:pt x="320" y="180"/>
                      <a:pt x="329" y="163"/>
                      <a:pt x="329" y="143"/>
                    </a:cubicBezTo>
                    <a:cubicBezTo>
                      <a:pt x="329" y="105"/>
                      <a:pt x="298" y="75"/>
                      <a:pt x="261" y="75"/>
                    </a:cubicBezTo>
                    <a:cubicBezTo>
                      <a:pt x="254" y="75"/>
                      <a:pt x="247" y="76"/>
                      <a:pt x="240" y="78"/>
                    </a:cubicBezTo>
                    <a:cubicBezTo>
                      <a:pt x="236" y="34"/>
                      <a:pt x="199" y="0"/>
                      <a:pt x="154" y="0"/>
                    </a:cubicBezTo>
                    <a:cubicBezTo>
                      <a:pt x="106" y="0"/>
                      <a:pt x="68" y="39"/>
                      <a:pt x="68" y="87"/>
                    </a:cubicBezTo>
                    <a:cubicBezTo>
                      <a:pt x="68" y="93"/>
                      <a:pt x="68" y="98"/>
                      <a:pt x="69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24" y="104"/>
                      <a:pt x="0" y="128"/>
                      <a:pt x="0" y="157"/>
                    </a:cubicBezTo>
                    <a:cubicBezTo>
                      <a:pt x="0" y="181"/>
                      <a:pt x="16" y="202"/>
                      <a:pt x="39" y="208"/>
                    </a:cubicBezTo>
                    <a:cubicBezTo>
                      <a:pt x="39" y="276"/>
                      <a:pt x="39" y="276"/>
                      <a:pt x="39" y="276"/>
                    </a:cubicBezTo>
                    <a:cubicBezTo>
                      <a:pt x="34" y="276"/>
                      <a:pt x="34" y="276"/>
                      <a:pt x="34" y="276"/>
                    </a:cubicBezTo>
                    <a:cubicBezTo>
                      <a:pt x="19" y="276"/>
                      <a:pt x="19" y="276"/>
                      <a:pt x="19" y="276"/>
                    </a:cubicBezTo>
                    <a:cubicBezTo>
                      <a:pt x="17" y="290"/>
                      <a:pt x="17" y="290"/>
                      <a:pt x="17" y="290"/>
                    </a:cubicBezTo>
                    <a:cubicBezTo>
                      <a:pt x="17" y="291"/>
                      <a:pt x="17" y="292"/>
                      <a:pt x="17" y="294"/>
                    </a:cubicBezTo>
                    <a:cubicBezTo>
                      <a:pt x="17" y="298"/>
                      <a:pt x="17" y="298"/>
                      <a:pt x="17" y="298"/>
                    </a:cubicBezTo>
                    <a:cubicBezTo>
                      <a:pt x="17" y="314"/>
                      <a:pt x="30" y="326"/>
                      <a:pt x="46" y="326"/>
                    </a:cubicBezTo>
                    <a:cubicBezTo>
                      <a:pt x="294" y="326"/>
                      <a:pt x="294" y="326"/>
                      <a:pt x="294" y="326"/>
                    </a:cubicBezTo>
                    <a:cubicBezTo>
                      <a:pt x="310" y="326"/>
                      <a:pt x="323" y="314"/>
                      <a:pt x="323" y="298"/>
                    </a:cubicBezTo>
                    <a:cubicBezTo>
                      <a:pt x="323" y="294"/>
                      <a:pt x="323" y="294"/>
                      <a:pt x="323" y="294"/>
                    </a:cubicBezTo>
                    <a:cubicBezTo>
                      <a:pt x="323" y="292"/>
                      <a:pt x="323" y="291"/>
                      <a:pt x="322" y="290"/>
                    </a:cubicBezTo>
                    <a:lnTo>
                      <a:pt x="320" y="276"/>
                    </a:lnTo>
                    <a:close/>
                    <a:moveTo>
                      <a:pt x="55" y="147"/>
                    </a:moveTo>
                    <a:cubicBezTo>
                      <a:pt x="55" y="144"/>
                      <a:pt x="58" y="141"/>
                      <a:pt x="61" y="141"/>
                    </a:cubicBezTo>
                    <a:cubicBezTo>
                      <a:pt x="279" y="141"/>
                      <a:pt x="279" y="141"/>
                      <a:pt x="279" y="141"/>
                    </a:cubicBezTo>
                    <a:cubicBezTo>
                      <a:pt x="282" y="141"/>
                      <a:pt x="285" y="144"/>
                      <a:pt x="285" y="147"/>
                    </a:cubicBezTo>
                    <a:cubicBezTo>
                      <a:pt x="285" y="276"/>
                      <a:pt x="285" y="276"/>
                      <a:pt x="285" y="276"/>
                    </a:cubicBezTo>
                    <a:cubicBezTo>
                      <a:pt x="212" y="276"/>
                      <a:pt x="212" y="276"/>
                      <a:pt x="212" y="276"/>
                    </a:cubicBezTo>
                    <a:cubicBezTo>
                      <a:pt x="197" y="276"/>
                      <a:pt x="197" y="276"/>
                      <a:pt x="197" y="276"/>
                    </a:cubicBezTo>
                    <a:cubicBezTo>
                      <a:pt x="197" y="279"/>
                      <a:pt x="197" y="279"/>
                      <a:pt x="197" y="279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43" y="276"/>
                      <a:pt x="143" y="276"/>
                      <a:pt x="143" y="276"/>
                    </a:cubicBezTo>
                    <a:cubicBezTo>
                      <a:pt x="128" y="276"/>
                      <a:pt x="128" y="276"/>
                      <a:pt x="128" y="276"/>
                    </a:cubicBezTo>
                    <a:cubicBezTo>
                      <a:pt x="55" y="276"/>
                      <a:pt x="55" y="276"/>
                      <a:pt x="55" y="276"/>
                    </a:cubicBezTo>
                    <a:lnTo>
                      <a:pt x="55" y="147"/>
                    </a:lnTo>
                    <a:close/>
                    <a:moveTo>
                      <a:pt x="306" y="298"/>
                    </a:moveTo>
                    <a:cubicBezTo>
                      <a:pt x="306" y="304"/>
                      <a:pt x="301" y="310"/>
                      <a:pt x="294" y="310"/>
                    </a:cubicBezTo>
                    <a:cubicBezTo>
                      <a:pt x="46" y="310"/>
                      <a:pt x="46" y="310"/>
                      <a:pt x="46" y="310"/>
                    </a:cubicBezTo>
                    <a:cubicBezTo>
                      <a:pt x="39" y="310"/>
                      <a:pt x="34" y="304"/>
                      <a:pt x="34" y="298"/>
                    </a:cubicBezTo>
                    <a:cubicBezTo>
                      <a:pt x="34" y="294"/>
                      <a:pt x="34" y="294"/>
                      <a:pt x="34" y="294"/>
                    </a:cubicBezTo>
                    <a:cubicBezTo>
                      <a:pt x="34" y="293"/>
                      <a:pt x="34" y="293"/>
                      <a:pt x="34" y="292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4"/>
                      <a:pt x="130" y="296"/>
                      <a:pt x="132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0" y="296"/>
                      <a:pt x="212" y="294"/>
                      <a:pt x="212" y="292"/>
                    </a:cubicBezTo>
                    <a:cubicBezTo>
                      <a:pt x="306" y="292"/>
                      <a:pt x="306" y="292"/>
                      <a:pt x="306" y="292"/>
                    </a:cubicBezTo>
                    <a:cubicBezTo>
                      <a:pt x="306" y="293"/>
                      <a:pt x="306" y="293"/>
                      <a:pt x="306" y="294"/>
                    </a:cubicBezTo>
                    <a:lnTo>
                      <a:pt x="306" y="298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15" name="Freeform 338"/>
            <p:cNvSpPr>
              <a:spLocks noEditPoints="1"/>
            </p:cNvSpPr>
            <p:nvPr/>
          </p:nvSpPr>
          <p:spPr bwMode="auto">
            <a:xfrm>
              <a:off x="8648700" y="430213"/>
              <a:ext cx="101600" cy="103188"/>
            </a:xfrm>
            <a:custGeom>
              <a:avLst/>
              <a:gdLst>
                <a:gd name="T0" fmla="*/ 29 w 58"/>
                <a:gd name="T1" fmla="*/ 59 h 59"/>
                <a:gd name="T2" fmla="*/ 0 w 58"/>
                <a:gd name="T3" fmla="*/ 30 h 59"/>
                <a:gd name="T4" fmla="*/ 29 w 58"/>
                <a:gd name="T5" fmla="*/ 0 h 59"/>
                <a:gd name="T6" fmla="*/ 58 w 58"/>
                <a:gd name="T7" fmla="*/ 30 h 59"/>
                <a:gd name="T8" fmla="*/ 29 w 58"/>
                <a:gd name="T9" fmla="*/ 59 h 59"/>
                <a:gd name="T10" fmla="*/ 29 w 58"/>
                <a:gd name="T11" fmla="*/ 17 h 59"/>
                <a:gd name="T12" fmla="*/ 17 w 58"/>
                <a:gd name="T13" fmla="*/ 30 h 59"/>
                <a:gd name="T14" fmla="*/ 29 w 58"/>
                <a:gd name="T15" fmla="*/ 42 h 59"/>
                <a:gd name="T16" fmla="*/ 42 w 58"/>
                <a:gd name="T17" fmla="*/ 30 h 59"/>
                <a:gd name="T18" fmla="*/ 29 w 58"/>
                <a:gd name="T19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cubicBezTo>
                    <a:pt x="13" y="59"/>
                    <a:pt x="0" y="46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5" y="0"/>
                    <a:pt x="58" y="14"/>
                    <a:pt x="58" y="30"/>
                  </a:cubicBezTo>
                  <a:cubicBezTo>
                    <a:pt x="58" y="46"/>
                    <a:pt x="45" y="59"/>
                    <a:pt x="29" y="59"/>
                  </a:cubicBezTo>
                  <a:close/>
                  <a:moveTo>
                    <a:pt x="29" y="17"/>
                  </a:moveTo>
                  <a:cubicBezTo>
                    <a:pt x="22" y="17"/>
                    <a:pt x="17" y="23"/>
                    <a:pt x="17" y="30"/>
                  </a:cubicBezTo>
                  <a:cubicBezTo>
                    <a:pt x="17" y="37"/>
                    <a:pt x="22" y="42"/>
                    <a:pt x="29" y="42"/>
                  </a:cubicBezTo>
                  <a:cubicBezTo>
                    <a:pt x="36" y="42"/>
                    <a:pt x="42" y="37"/>
                    <a:pt x="42" y="30"/>
                  </a:cubicBezTo>
                  <a:cubicBezTo>
                    <a:pt x="42" y="23"/>
                    <a:pt x="36" y="17"/>
                    <a:pt x="29" y="17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339"/>
            <p:cNvSpPr>
              <a:spLocks noEditPoints="1"/>
            </p:cNvSpPr>
            <p:nvPr/>
          </p:nvSpPr>
          <p:spPr bwMode="auto">
            <a:xfrm>
              <a:off x="8366125" y="242888"/>
              <a:ext cx="481013" cy="487363"/>
            </a:xfrm>
            <a:custGeom>
              <a:avLst/>
              <a:gdLst>
                <a:gd name="T0" fmla="*/ 192 w 275"/>
                <a:gd name="T1" fmla="*/ 31 h 278"/>
                <a:gd name="T2" fmla="*/ 230 w 275"/>
                <a:gd name="T3" fmla="*/ 63 h 278"/>
                <a:gd name="T4" fmla="*/ 175 w 275"/>
                <a:gd name="T5" fmla="*/ 28 h 278"/>
                <a:gd name="T6" fmla="*/ 138 w 275"/>
                <a:gd name="T7" fmla="*/ 0 h 278"/>
                <a:gd name="T8" fmla="*/ 138 w 275"/>
                <a:gd name="T9" fmla="*/ 278 h 278"/>
                <a:gd name="T10" fmla="*/ 216 w 275"/>
                <a:gd name="T11" fmla="*/ 25 h 278"/>
                <a:gd name="T12" fmla="*/ 174 w 275"/>
                <a:gd name="T13" fmla="*/ 72 h 278"/>
                <a:gd name="T14" fmla="*/ 138 w 275"/>
                <a:gd name="T15" fmla="*/ 22 h 278"/>
                <a:gd name="T16" fmla="*/ 83 w 275"/>
                <a:gd name="T17" fmla="*/ 70 h 278"/>
                <a:gd name="T18" fmla="*/ 104 w 275"/>
                <a:gd name="T19" fmla="*/ 23 h 278"/>
                <a:gd name="T20" fmla="*/ 79 w 275"/>
                <a:gd name="T21" fmla="*/ 88 h 278"/>
                <a:gd name="T22" fmla="*/ 19 w 275"/>
                <a:gd name="T23" fmla="*/ 130 h 278"/>
                <a:gd name="T24" fmla="*/ 35 w 275"/>
                <a:gd name="T25" fmla="*/ 199 h 278"/>
                <a:gd name="T26" fmla="*/ 75 w 275"/>
                <a:gd name="T27" fmla="*/ 148 h 278"/>
                <a:gd name="T28" fmla="*/ 35 w 275"/>
                <a:gd name="T29" fmla="*/ 199 h 278"/>
                <a:gd name="T30" fmla="*/ 83 w 275"/>
                <a:gd name="T31" fmla="*/ 208 h 278"/>
                <a:gd name="T32" fmla="*/ 46 w 275"/>
                <a:gd name="T33" fmla="*/ 215 h 278"/>
                <a:gd name="T34" fmla="*/ 102 w 275"/>
                <a:gd name="T35" fmla="*/ 206 h 278"/>
                <a:gd name="T36" fmla="*/ 138 w 275"/>
                <a:gd name="T37" fmla="*/ 256 h 278"/>
                <a:gd name="T38" fmla="*/ 192 w 275"/>
                <a:gd name="T39" fmla="*/ 208 h 278"/>
                <a:gd name="T40" fmla="*/ 171 w 275"/>
                <a:gd name="T41" fmla="*/ 255 h 278"/>
                <a:gd name="T42" fmla="*/ 196 w 275"/>
                <a:gd name="T43" fmla="*/ 190 h 278"/>
                <a:gd name="T44" fmla="*/ 191 w 275"/>
                <a:gd name="T45" fmla="*/ 158 h 278"/>
                <a:gd name="T46" fmla="*/ 178 w 275"/>
                <a:gd name="T47" fmla="*/ 188 h 278"/>
                <a:gd name="T48" fmla="*/ 94 w 275"/>
                <a:gd name="T49" fmla="*/ 148 h 278"/>
                <a:gd name="T50" fmla="*/ 170 w 275"/>
                <a:gd name="T51" fmla="*/ 137 h 278"/>
                <a:gd name="T52" fmla="*/ 94 w 275"/>
                <a:gd name="T53" fmla="*/ 130 h 278"/>
                <a:gd name="T54" fmla="*/ 138 w 275"/>
                <a:gd name="T55" fmla="*/ 92 h 278"/>
                <a:gd name="T56" fmla="*/ 181 w 275"/>
                <a:gd name="T57" fmla="*/ 118 h 278"/>
                <a:gd name="T58" fmla="*/ 200 w 275"/>
                <a:gd name="T59" fmla="*/ 118 h 278"/>
                <a:gd name="T60" fmla="*/ 241 w 275"/>
                <a:gd name="T61" fmla="*/ 79 h 278"/>
                <a:gd name="T62" fmla="*/ 211 w 275"/>
                <a:gd name="T63" fmla="*/ 130 h 278"/>
                <a:gd name="T64" fmla="*/ 209 w 275"/>
                <a:gd name="T65" fmla="*/ 148 h 278"/>
                <a:gd name="T66" fmla="*/ 241 w 275"/>
                <a:gd name="T67" fmla="*/ 19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5" h="278">
                  <a:moveTo>
                    <a:pt x="216" y="25"/>
                  </a:moveTo>
                  <a:cubicBezTo>
                    <a:pt x="209" y="29"/>
                    <a:pt x="201" y="31"/>
                    <a:pt x="192" y="31"/>
                  </a:cubicBezTo>
                  <a:cubicBezTo>
                    <a:pt x="192" y="31"/>
                    <a:pt x="191" y="31"/>
                    <a:pt x="191" y="31"/>
                  </a:cubicBezTo>
                  <a:cubicBezTo>
                    <a:pt x="206" y="39"/>
                    <a:pt x="219" y="50"/>
                    <a:pt x="230" y="63"/>
                  </a:cubicBezTo>
                  <a:cubicBezTo>
                    <a:pt x="217" y="66"/>
                    <a:pt x="205" y="68"/>
                    <a:pt x="192" y="70"/>
                  </a:cubicBezTo>
                  <a:cubicBezTo>
                    <a:pt x="188" y="53"/>
                    <a:pt x="182" y="39"/>
                    <a:pt x="175" y="28"/>
                  </a:cubicBezTo>
                  <a:cubicBezTo>
                    <a:pt x="162" y="23"/>
                    <a:pt x="152" y="13"/>
                    <a:pt x="148" y="0"/>
                  </a:cubicBezTo>
                  <a:cubicBezTo>
                    <a:pt x="144" y="0"/>
                    <a:pt x="141" y="0"/>
                    <a:pt x="138" y="0"/>
                  </a:cubicBezTo>
                  <a:cubicBezTo>
                    <a:pt x="62" y="0"/>
                    <a:pt x="0" y="62"/>
                    <a:pt x="0" y="139"/>
                  </a:cubicBezTo>
                  <a:cubicBezTo>
                    <a:pt x="0" y="216"/>
                    <a:pt x="62" y="278"/>
                    <a:pt x="138" y="278"/>
                  </a:cubicBezTo>
                  <a:cubicBezTo>
                    <a:pt x="214" y="278"/>
                    <a:pt x="275" y="216"/>
                    <a:pt x="275" y="139"/>
                  </a:cubicBezTo>
                  <a:cubicBezTo>
                    <a:pt x="275" y="92"/>
                    <a:pt x="252" y="50"/>
                    <a:pt x="216" y="25"/>
                  </a:cubicBezTo>
                  <a:close/>
                  <a:moveTo>
                    <a:pt x="138" y="22"/>
                  </a:moveTo>
                  <a:cubicBezTo>
                    <a:pt x="151" y="22"/>
                    <a:pt x="165" y="41"/>
                    <a:pt x="174" y="72"/>
                  </a:cubicBezTo>
                  <a:cubicBezTo>
                    <a:pt x="150" y="74"/>
                    <a:pt x="126" y="74"/>
                    <a:pt x="102" y="72"/>
                  </a:cubicBezTo>
                  <a:cubicBezTo>
                    <a:pt x="111" y="41"/>
                    <a:pt x="125" y="22"/>
                    <a:pt x="138" y="22"/>
                  </a:cubicBezTo>
                  <a:close/>
                  <a:moveTo>
                    <a:pt x="104" y="23"/>
                  </a:moveTo>
                  <a:cubicBezTo>
                    <a:pt x="96" y="35"/>
                    <a:pt x="89" y="51"/>
                    <a:pt x="83" y="70"/>
                  </a:cubicBezTo>
                  <a:cubicBezTo>
                    <a:pt x="71" y="68"/>
                    <a:pt x="58" y="66"/>
                    <a:pt x="46" y="63"/>
                  </a:cubicBezTo>
                  <a:cubicBezTo>
                    <a:pt x="61" y="44"/>
                    <a:pt x="81" y="30"/>
                    <a:pt x="104" y="23"/>
                  </a:cubicBezTo>
                  <a:close/>
                  <a:moveTo>
                    <a:pt x="35" y="79"/>
                  </a:moveTo>
                  <a:cubicBezTo>
                    <a:pt x="50" y="83"/>
                    <a:pt x="64" y="86"/>
                    <a:pt x="79" y="88"/>
                  </a:cubicBezTo>
                  <a:cubicBezTo>
                    <a:pt x="77" y="101"/>
                    <a:pt x="76" y="115"/>
                    <a:pt x="75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21" y="111"/>
                    <a:pt x="26" y="94"/>
                    <a:pt x="35" y="79"/>
                  </a:cubicBezTo>
                  <a:close/>
                  <a:moveTo>
                    <a:pt x="35" y="199"/>
                  </a:moveTo>
                  <a:cubicBezTo>
                    <a:pt x="26" y="184"/>
                    <a:pt x="21" y="167"/>
                    <a:pt x="19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6" y="163"/>
                    <a:pt x="77" y="177"/>
                    <a:pt x="79" y="190"/>
                  </a:cubicBezTo>
                  <a:cubicBezTo>
                    <a:pt x="64" y="192"/>
                    <a:pt x="50" y="195"/>
                    <a:pt x="35" y="199"/>
                  </a:cubicBezTo>
                  <a:close/>
                  <a:moveTo>
                    <a:pt x="46" y="215"/>
                  </a:moveTo>
                  <a:cubicBezTo>
                    <a:pt x="58" y="213"/>
                    <a:pt x="71" y="210"/>
                    <a:pt x="83" y="208"/>
                  </a:cubicBezTo>
                  <a:cubicBezTo>
                    <a:pt x="89" y="227"/>
                    <a:pt x="96" y="243"/>
                    <a:pt x="104" y="255"/>
                  </a:cubicBezTo>
                  <a:cubicBezTo>
                    <a:pt x="81" y="248"/>
                    <a:pt x="61" y="234"/>
                    <a:pt x="46" y="215"/>
                  </a:cubicBezTo>
                  <a:close/>
                  <a:moveTo>
                    <a:pt x="138" y="256"/>
                  </a:moveTo>
                  <a:cubicBezTo>
                    <a:pt x="125" y="256"/>
                    <a:pt x="111" y="237"/>
                    <a:pt x="102" y="206"/>
                  </a:cubicBezTo>
                  <a:cubicBezTo>
                    <a:pt x="126" y="204"/>
                    <a:pt x="150" y="204"/>
                    <a:pt x="174" y="206"/>
                  </a:cubicBezTo>
                  <a:cubicBezTo>
                    <a:pt x="165" y="237"/>
                    <a:pt x="151" y="256"/>
                    <a:pt x="138" y="256"/>
                  </a:cubicBezTo>
                  <a:close/>
                  <a:moveTo>
                    <a:pt x="171" y="255"/>
                  </a:moveTo>
                  <a:cubicBezTo>
                    <a:pt x="180" y="243"/>
                    <a:pt x="187" y="227"/>
                    <a:pt x="192" y="208"/>
                  </a:cubicBezTo>
                  <a:cubicBezTo>
                    <a:pt x="205" y="210"/>
                    <a:pt x="217" y="213"/>
                    <a:pt x="230" y="215"/>
                  </a:cubicBezTo>
                  <a:cubicBezTo>
                    <a:pt x="215" y="234"/>
                    <a:pt x="195" y="248"/>
                    <a:pt x="171" y="255"/>
                  </a:cubicBezTo>
                  <a:close/>
                  <a:moveTo>
                    <a:pt x="241" y="199"/>
                  </a:moveTo>
                  <a:cubicBezTo>
                    <a:pt x="226" y="195"/>
                    <a:pt x="211" y="192"/>
                    <a:pt x="196" y="190"/>
                  </a:cubicBezTo>
                  <a:cubicBezTo>
                    <a:pt x="198" y="179"/>
                    <a:pt x="199" y="168"/>
                    <a:pt x="200" y="156"/>
                  </a:cubicBezTo>
                  <a:cubicBezTo>
                    <a:pt x="197" y="157"/>
                    <a:pt x="194" y="158"/>
                    <a:pt x="191" y="158"/>
                  </a:cubicBezTo>
                  <a:cubicBezTo>
                    <a:pt x="188" y="158"/>
                    <a:pt x="184" y="157"/>
                    <a:pt x="181" y="155"/>
                  </a:cubicBezTo>
                  <a:cubicBezTo>
                    <a:pt x="181" y="167"/>
                    <a:pt x="180" y="178"/>
                    <a:pt x="178" y="188"/>
                  </a:cubicBezTo>
                  <a:cubicBezTo>
                    <a:pt x="151" y="185"/>
                    <a:pt x="125" y="185"/>
                    <a:pt x="98" y="188"/>
                  </a:cubicBezTo>
                  <a:cubicBezTo>
                    <a:pt x="96" y="176"/>
                    <a:pt x="94" y="163"/>
                    <a:pt x="94" y="148"/>
                  </a:cubicBezTo>
                  <a:cubicBezTo>
                    <a:pt x="174" y="148"/>
                    <a:pt x="174" y="148"/>
                    <a:pt x="174" y="148"/>
                  </a:cubicBezTo>
                  <a:cubicBezTo>
                    <a:pt x="172" y="145"/>
                    <a:pt x="170" y="141"/>
                    <a:pt x="170" y="137"/>
                  </a:cubicBezTo>
                  <a:cubicBezTo>
                    <a:pt x="170" y="134"/>
                    <a:pt x="171" y="132"/>
                    <a:pt x="172" y="130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4" y="115"/>
                    <a:pt x="96" y="102"/>
                    <a:pt x="98" y="90"/>
                  </a:cubicBezTo>
                  <a:cubicBezTo>
                    <a:pt x="111" y="91"/>
                    <a:pt x="125" y="92"/>
                    <a:pt x="138" y="92"/>
                  </a:cubicBezTo>
                  <a:cubicBezTo>
                    <a:pt x="151" y="92"/>
                    <a:pt x="164" y="91"/>
                    <a:pt x="178" y="90"/>
                  </a:cubicBezTo>
                  <a:cubicBezTo>
                    <a:pt x="179" y="99"/>
                    <a:pt x="181" y="108"/>
                    <a:pt x="181" y="118"/>
                  </a:cubicBezTo>
                  <a:cubicBezTo>
                    <a:pt x="184" y="117"/>
                    <a:pt x="188" y="116"/>
                    <a:pt x="191" y="116"/>
                  </a:cubicBezTo>
                  <a:cubicBezTo>
                    <a:pt x="194" y="116"/>
                    <a:pt x="197" y="117"/>
                    <a:pt x="200" y="118"/>
                  </a:cubicBezTo>
                  <a:cubicBezTo>
                    <a:pt x="199" y="107"/>
                    <a:pt x="198" y="97"/>
                    <a:pt x="196" y="88"/>
                  </a:cubicBezTo>
                  <a:cubicBezTo>
                    <a:pt x="211" y="86"/>
                    <a:pt x="226" y="83"/>
                    <a:pt x="241" y="79"/>
                  </a:cubicBezTo>
                  <a:cubicBezTo>
                    <a:pt x="250" y="94"/>
                    <a:pt x="255" y="111"/>
                    <a:pt x="256" y="130"/>
                  </a:cubicBezTo>
                  <a:cubicBezTo>
                    <a:pt x="211" y="130"/>
                    <a:pt x="211" y="130"/>
                    <a:pt x="211" y="130"/>
                  </a:cubicBezTo>
                  <a:cubicBezTo>
                    <a:pt x="212" y="132"/>
                    <a:pt x="212" y="134"/>
                    <a:pt x="212" y="137"/>
                  </a:cubicBezTo>
                  <a:cubicBezTo>
                    <a:pt x="212" y="141"/>
                    <a:pt x="211" y="145"/>
                    <a:pt x="209" y="14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5" y="167"/>
                    <a:pt x="250" y="184"/>
                    <a:pt x="241" y="199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340"/>
            <p:cNvSpPr>
              <a:spLocks noEditPoints="1"/>
            </p:cNvSpPr>
            <p:nvPr/>
          </p:nvSpPr>
          <p:spPr bwMode="auto">
            <a:xfrm>
              <a:off x="8543925" y="60325"/>
              <a:ext cx="314325" cy="395288"/>
            </a:xfrm>
            <a:custGeom>
              <a:avLst/>
              <a:gdLst>
                <a:gd name="T0" fmla="*/ 90 w 180"/>
                <a:gd name="T1" fmla="*/ 0 h 226"/>
                <a:gd name="T2" fmla="*/ 0 w 180"/>
                <a:gd name="T3" fmla="*/ 89 h 226"/>
                <a:gd name="T4" fmla="*/ 90 w 180"/>
                <a:gd name="T5" fmla="*/ 226 h 226"/>
                <a:gd name="T6" fmla="*/ 180 w 180"/>
                <a:gd name="T7" fmla="*/ 89 h 226"/>
                <a:gd name="T8" fmla="*/ 90 w 180"/>
                <a:gd name="T9" fmla="*/ 0 h 226"/>
                <a:gd name="T10" fmla="*/ 90 w 180"/>
                <a:gd name="T11" fmla="*/ 136 h 226"/>
                <a:gd name="T12" fmla="*/ 43 w 180"/>
                <a:gd name="T13" fmla="*/ 89 h 226"/>
                <a:gd name="T14" fmla="*/ 90 w 180"/>
                <a:gd name="T15" fmla="*/ 42 h 226"/>
                <a:gd name="T16" fmla="*/ 137 w 180"/>
                <a:gd name="T17" fmla="*/ 89 h 226"/>
                <a:gd name="T18" fmla="*/ 90 w 180"/>
                <a:gd name="T19" fmla="*/ 13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226">
                  <a:moveTo>
                    <a:pt x="90" y="0"/>
                  </a:moveTo>
                  <a:cubicBezTo>
                    <a:pt x="40" y="0"/>
                    <a:pt x="0" y="40"/>
                    <a:pt x="0" y="89"/>
                  </a:cubicBezTo>
                  <a:cubicBezTo>
                    <a:pt x="0" y="139"/>
                    <a:pt x="90" y="226"/>
                    <a:pt x="90" y="226"/>
                  </a:cubicBezTo>
                  <a:cubicBezTo>
                    <a:pt x="90" y="226"/>
                    <a:pt x="180" y="139"/>
                    <a:pt x="180" y="89"/>
                  </a:cubicBezTo>
                  <a:cubicBezTo>
                    <a:pt x="180" y="40"/>
                    <a:pt x="139" y="0"/>
                    <a:pt x="90" y="0"/>
                  </a:cubicBezTo>
                  <a:close/>
                  <a:moveTo>
                    <a:pt x="90" y="136"/>
                  </a:moveTo>
                  <a:cubicBezTo>
                    <a:pt x="64" y="136"/>
                    <a:pt x="43" y="115"/>
                    <a:pt x="43" y="89"/>
                  </a:cubicBezTo>
                  <a:cubicBezTo>
                    <a:pt x="43" y="63"/>
                    <a:pt x="64" y="42"/>
                    <a:pt x="90" y="42"/>
                  </a:cubicBezTo>
                  <a:cubicBezTo>
                    <a:pt x="116" y="42"/>
                    <a:pt x="137" y="63"/>
                    <a:pt x="137" y="89"/>
                  </a:cubicBezTo>
                  <a:cubicBezTo>
                    <a:pt x="137" y="115"/>
                    <a:pt x="116" y="136"/>
                    <a:pt x="90" y="13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341"/>
            <p:cNvSpPr>
              <a:spLocks noEditPoints="1"/>
            </p:cNvSpPr>
            <p:nvPr/>
          </p:nvSpPr>
          <p:spPr bwMode="auto">
            <a:xfrm>
              <a:off x="4556125" y="4456113"/>
              <a:ext cx="509588" cy="455613"/>
            </a:xfrm>
            <a:custGeom>
              <a:avLst/>
              <a:gdLst>
                <a:gd name="T0" fmla="*/ 283 w 292"/>
                <a:gd name="T1" fmla="*/ 0 h 260"/>
                <a:gd name="T2" fmla="*/ 9 w 292"/>
                <a:gd name="T3" fmla="*/ 0 h 260"/>
                <a:gd name="T4" fmla="*/ 0 w 292"/>
                <a:gd name="T5" fmla="*/ 10 h 260"/>
                <a:gd name="T6" fmla="*/ 0 w 292"/>
                <a:gd name="T7" fmla="*/ 251 h 260"/>
                <a:gd name="T8" fmla="*/ 9 w 292"/>
                <a:gd name="T9" fmla="*/ 260 h 260"/>
                <a:gd name="T10" fmla="*/ 283 w 292"/>
                <a:gd name="T11" fmla="*/ 260 h 260"/>
                <a:gd name="T12" fmla="*/ 292 w 292"/>
                <a:gd name="T13" fmla="*/ 251 h 260"/>
                <a:gd name="T14" fmla="*/ 292 w 292"/>
                <a:gd name="T15" fmla="*/ 10 h 260"/>
                <a:gd name="T16" fmla="*/ 283 w 292"/>
                <a:gd name="T17" fmla="*/ 0 h 260"/>
                <a:gd name="T18" fmla="*/ 225 w 292"/>
                <a:gd name="T19" fmla="*/ 21 h 260"/>
                <a:gd name="T20" fmla="*/ 237 w 292"/>
                <a:gd name="T21" fmla="*/ 33 h 260"/>
                <a:gd name="T22" fmla="*/ 225 w 292"/>
                <a:gd name="T23" fmla="*/ 45 h 260"/>
                <a:gd name="T24" fmla="*/ 212 w 292"/>
                <a:gd name="T25" fmla="*/ 33 h 260"/>
                <a:gd name="T26" fmla="*/ 225 w 292"/>
                <a:gd name="T27" fmla="*/ 21 h 260"/>
                <a:gd name="T28" fmla="*/ 188 w 292"/>
                <a:gd name="T29" fmla="*/ 21 h 260"/>
                <a:gd name="T30" fmla="*/ 201 w 292"/>
                <a:gd name="T31" fmla="*/ 33 h 260"/>
                <a:gd name="T32" fmla="*/ 188 w 292"/>
                <a:gd name="T33" fmla="*/ 45 h 260"/>
                <a:gd name="T34" fmla="*/ 176 w 292"/>
                <a:gd name="T35" fmla="*/ 33 h 260"/>
                <a:gd name="T36" fmla="*/ 188 w 292"/>
                <a:gd name="T37" fmla="*/ 21 h 260"/>
                <a:gd name="T38" fmla="*/ 274 w 292"/>
                <a:gd name="T39" fmla="*/ 242 h 260"/>
                <a:gd name="T40" fmla="*/ 18 w 292"/>
                <a:gd name="T41" fmla="*/ 242 h 260"/>
                <a:gd name="T42" fmla="*/ 18 w 292"/>
                <a:gd name="T43" fmla="*/ 65 h 260"/>
                <a:gd name="T44" fmla="*/ 274 w 292"/>
                <a:gd name="T45" fmla="*/ 65 h 260"/>
                <a:gd name="T46" fmla="*/ 274 w 292"/>
                <a:gd name="T47" fmla="*/ 242 h 260"/>
                <a:gd name="T48" fmla="*/ 261 w 292"/>
                <a:gd name="T49" fmla="*/ 45 h 260"/>
                <a:gd name="T50" fmla="*/ 249 w 292"/>
                <a:gd name="T51" fmla="*/ 33 h 260"/>
                <a:gd name="T52" fmla="*/ 261 w 292"/>
                <a:gd name="T53" fmla="*/ 21 h 260"/>
                <a:gd name="T54" fmla="*/ 274 w 292"/>
                <a:gd name="T55" fmla="*/ 33 h 260"/>
                <a:gd name="T56" fmla="*/ 261 w 292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2" h="260">
                  <a:moveTo>
                    <a:pt x="28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4" y="260"/>
                    <a:pt x="9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8" y="260"/>
                    <a:pt x="292" y="256"/>
                    <a:pt x="292" y="251"/>
                  </a:cubicBezTo>
                  <a:cubicBezTo>
                    <a:pt x="292" y="10"/>
                    <a:pt x="292" y="10"/>
                    <a:pt x="292" y="10"/>
                  </a:cubicBezTo>
                  <a:cubicBezTo>
                    <a:pt x="292" y="5"/>
                    <a:pt x="288" y="0"/>
                    <a:pt x="283" y="0"/>
                  </a:cubicBezTo>
                  <a:close/>
                  <a:moveTo>
                    <a:pt x="225" y="21"/>
                  </a:moveTo>
                  <a:cubicBezTo>
                    <a:pt x="232" y="21"/>
                    <a:pt x="237" y="26"/>
                    <a:pt x="237" y="33"/>
                  </a:cubicBezTo>
                  <a:cubicBezTo>
                    <a:pt x="237" y="40"/>
                    <a:pt x="232" y="45"/>
                    <a:pt x="225" y="45"/>
                  </a:cubicBezTo>
                  <a:cubicBezTo>
                    <a:pt x="218" y="45"/>
                    <a:pt x="212" y="40"/>
                    <a:pt x="212" y="33"/>
                  </a:cubicBezTo>
                  <a:cubicBezTo>
                    <a:pt x="212" y="26"/>
                    <a:pt x="218" y="21"/>
                    <a:pt x="225" y="21"/>
                  </a:cubicBezTo>
                  <a:close/>
                  <a:moveTo>
                    <a:pt x="188" y="21"/>
                  </a:moveTo>
                  <a:cubicBezTo>
                    <a:pt x="195" y="21"/>
                    <a:pt x="201" y="26"/>
                    <a:pt x="201" y="33"/>
                  </a:cubicBezTo>
                  <a:cubicBezTo>
                    <a:pt x="201" y="40"/>
                    <a:pt x="195" y="45"/>
                    <a:pt x="188" y="45"/>
                  </a:cubicBezTo>
                  <a:cubicBezTo>
                    <a:pt x="182" y="45"/>
                    <a:pt x="176" y="40"/>
                    <a:pt x="176" y="33"/>
                  </a:cubicBezTo>
                  <a:cubicBezTo>
                    <a:pt x="176" y="26"/>
                    <a:pt x="182" y="21"/>
                    <a:pt x="188" y="21"/>
                  </a:cubicBezTo>
                  <a:close/>
                  <a:moveTo>
                    <a:pt x="274" y="242"/>
                  </a:moveTo>
                  <a:cubicBezTo>
                    <a:pt x="18" y="242"/>
                    <a:pt x="18" y="242"/>
                    <a:pt x="18" y="242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2"/>
                  </a:lnTo>
                  <a:close/>
                  <a:moveTo>
                    <a:pt x="261" y="45"/>
                  </a:moveTo>
                  <a:cubicBezTo>
                    <a:pt x="254" y="45"/>
                    <a:pt x="249" y="40"/>
                    <a:pt x="249" y="33"/>
                  </a:cubicBezTo>
                  <a:cubicBezTo>
                    <a:pt x="249" y="26"/>
                    <a:pt x="254" y="21"/>
                    <a:pt x="261" y="21"/>
                  </a:cubicBezTo>
                  <a:cubicBezTo>
                    <a:pt x="268" y="21"/>
                    <a:pt x="274" y="26"/>
                    <a:pt x="274" y="33"/>
                  </a:cubicBezTo>
                  <a:cubicBezTo>
                    <a:pt x="274" y="40"/>
                    <a:pt x="268" y="45"/>
                    <a:pt x="261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Rectangle 342"/>
            <p:cNvSpPr>
              <a:spLocks noChangeArrowheads="1"/>
            </p:cNvSpPr>
            <p:nvPr/>
          </p:nvSpPr>
          <p:spPr bwMode="auto">
            <a:xfrm>
              <a:off x="4624388" y="4610100"/>
              <a:ext cx="368300" cy="69850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Rectangle 343"/>
            <p:cNvSpPr>
              <a:spLocks noChangeArrowheads="1"/>
            </p:cNvSpPr>
            <p:nvPr/>
          </p:nvSpPr>
          <p:spPr bwMode="auto">
            <a:xfrm>
              <a:off x="4624388" y="4710113"/>
              <a:ext cx="115888" cy="122238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Rectangle 344"/>
            <p:cNvSpPr>
              <a:spLocks noChangeArrowheads="1"/>
            </p:cNvSpPr>
            <p:nvPr/>
          </p:nvSpPr>
          <p:spPr bwMode="auto">
            <a:xfrm>
              <a:off x="4762500" y="4711700"/>
              <a:ext cx="123825" cy="15875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Rectangle 345"/>
            <p:cNvSpPr>
              <a:spLocks noChangeArrowheads="1"/>
            </p:cNvSpPr>
            <p:nvPr/>
          </p:nvSpPr>
          <p:spPr bwMode="auto">
            <a:xfrm>
              <a:off x="4762500" y="4760913"/>
              <a:ext cx="123825" cy="17463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Rectangle 346"/>
            <p:cNvSpPr>
              <a:spLocks noChangeArrowheads="1"/>
            </p:cNvSpPr>
            <p:nvPr/>
          </p:nvSpPr>
          <p:spPr bwMode="auto">
            <a:xfrm>
              <a:off x="4762500" y="4811713"/>
              <a:ext cx="123825" cy="15875"/>
            </a:xfrm>
            <a:prstGeom prst="rect">
              <a:avLst/>
            </a:pr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347"/>
            <p:cNvSpPr/>
            <p:nvPr/>
          </p:nvSpPr>
          <p:spPr bwMode="auto">
            <a:xfrm>
              <a:off x="4941888" y="4784725"/>
              <a:ext cx="47625" cy="49213"/>
            </a:xfrm>
            <a:custGeom>
              <a:avLst/>
              <a:gdLst>
                <a:gd name="T0" fmla="*/ 9 w 30"/>
                <a:gd name="T1" fmla="*/ 0 h 31"/>
                <a:gd name="T2" fmla="*/ 8 w 30"/>
                <a:gd name="T3" fmla="*/ 3 h 31"/>
                <a:gd name="T4" fmla="*/ 0 w 30"/>
                <a:gd name="T5" fmla="*/ 31 h 31"/>
                <a:gd name="T6" fmla="*/ 28 w 30"/>
                <a:gd name="T7" fmla="*/ 23 h 31"/>
                <a:gd name="T8" fmla="*/ 30 w 30"/>
                <a:gd name="T9" fmla="*/ 23 h 31"/>
                <a:gd name="T10" fmla="*/ 9 w 3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9" y="0"/>
                  </a:moveTo>
                  <a:lnTo>
                    <a:pt x="8" y="3"/>
                  </a:lnTo>
                  <a:lnTo>
                    <a:pt x="0" y="31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Freeform 348"/>
            <p:cNvSpPr/>
            <p:nvPr/>
          </p:nvSpPr>
          <p:spPr bwMode="auto">
            <a:xfrm>
              <a:off x="5132388" y="4552950"/>
              <a:ext cx="90488" cy="88900"/>
            </a:xfrm>
            <a:custGeom>
              <a:avLst/>
              <a:gdLst>
                <a:gd name="T0" fmla="*/ 39 w 52"/>
                <a:gd name="T1" fmla="*/ 51 h 51"/>
                <a:gd name="T2" fmla="*/ 48 w 52"/>
                <a:gd name="T3" fmla="*/ 42 h 51"/>
                <a:gd name="T4" fmla="*/ 48 w 52"/>
                <a:gd name="T5" fmla="*/ 29 h 51"/>
                <a:gd name="T6" fmla="*/ 22 w 52"/>
                <a:gd name="T7" fmla="*/ 3 h 51"/>
                <a:gd name="T8" fmla="*/ 10 w 52"/>
                <a:gd name="T9" fmla="*/ 3 h 51"/>
                <a:gd name="T10" fmla="*/ 0 w 52"/>
                <a:gd name="T11" fmla="*/ 13 h 51"/>
                <a:gd name="T12" fmla="*/ 39 w 52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1">
                  <a:moveTo>
                    <a:pt x="39" y="51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2" y="38"/>
                    <a:pt x="52" y="33"/>
                    <a:pt x="48" y="29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9" y="0"/>
                    <a:pt x="13" y="0"/>
                    <a:pt x="10" y="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39" y="5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349"/>
            <p:cNvSpPr/>
            <p:nvPr/>
          </p:nvSpPr>
          <p:spPr bwMode="auto">
            <a:xfrm>
              <a:off x="4978400" y="4583113"/>
              <a:ext cx="214313" cy="214313"/>
            </a:xfrm>
            <a:custGeom>
              <a:avLst/>
              <a:gdLst>
                <a:gd name="T0" fmla="*/ 84 w 122"/>
                <a:gd name="T1" fmla="*/ 0 h 123"/>
                <a:gd name="T2" fmla="*/ 83 w 122"/>
                <a:gd name="T3" fmla="*/ 1 h 123"/>
                <a:gd name="T4" fmla="*/ 3 w 122"/>
                <a:gd name="T5" fmla="*/ 81 h 123"/>
                <a:gd name="T6" fmla="*/ 3 w 122"/>
                <a:gd name="T7" fmla="*/ 94 h 123"/>
                <a:gd name="T8" fmla="*/ 4 w 122"/>
                <a:gd name="T9" fmla="*/ 95 h 123"/>
                <a:gd name="T10" fmla="*/ 13 w 122"/>
                <a:gd name="T11" fmla="*/ 97 h 123"/>
                <a:gd name="T12" fmla="*/ 16 w 122"/>
                <a:gd name="T13" fmla="*/ 106 h 123"/>
                <a:gd name="T14" fmla="*/ 16 w 122"/>
                <a:gd name="T15" fmla="*/ 107 h 123"/>
                <a:gd name="T16" fmla="*/ 26 w 122"/>
                <a:gd name="T17" fmla="*/ 109 h 123"/>
                <a:gd name="T18" fmla="*/ 28 w 122"/>
                <a:gd name="T19" fmla="*/ 118 h 123"/>
                <a:gd name="T20" fmla="*/ 29 w 122"/>
                <a:gd name="T21" fmla="*/ 119 h 123"/>
                <a:gd name="T22" fmla="*/ 42 w 122"/>
                <a:gd name="T23" fmla="*/ 119 h 123"/>
                <a:gd name="T24" fmla="*/ 121 w 122"/>
                <a:gd name="T25" fmla="*/ 40 h 123"/>
                <a:gd name="T26" fmla="*/ 122 w 122"/>
                <a:gd name="T27" fmla="*/ 39 h 123"/>
                <a:gd name="T28" fmla="*/ 84 w 122"/>
                <a:gd name="T2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84" y="1"/>
                    <a:pt x="83" y="1"/>
                    <a:pt x="83" y="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0" y="84"/>
                    <a:pt x="0" y="90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7" y="97"/>
                    <a:pt x="10" y="98"/>
                    <a:pt x="13" y="97"/>
                  </a:cubicBezTo>
                  <a:cubicBezTo>
                    <a:pt x="12" y="100"/>
                    <a:pt x="13" y="104"/>
                    <a:pt x="16" y="106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9" y="109"/>
                    <a:pt x="23" y="110"/>
                    <a:pt x="26" y="109"/>
                  </a:cubicBezTo>
                  <a:cubicBezTo>
                    <a:pt x="25" y="112"/>
                    <a:pt x="25" y="116"/>
                    <a:pt x="28" y="118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32" y="123"/>
                    <a:pt x="38" y="123"/>
                    <a:pt x="42" y="119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2" y="39"/>
                    <a:pt x="122" y="39"/>
                    <a:pt x="122" y="39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838"/>
            <p:cNvSpPr>
              <a:spLocks noEditPoints="1"/>
            </p:cNvSpPr>
            <p:nvPr/>
          </p:nvSpPr>
          <p:spPr bwMode="auto">
            <a:xfrm>
              <a:off x="5853113" y="4456113"/>
              <a:ext cx="512763" cy="455613"/>
            </a:xfrm>
            <a:custGeom>
              <a:avLst/>
              <a:gdLst>
                <a:gd name="T0" fmla="*/ 283 w 293"/>
                <a:gd name="T1" fmla="*/ 0 h 260"/>
                <a:gd name="T2" fmla="*/ 10 w 293"/>
                <a:gd name="T3" fmla="*/ 0 h 260"/>
                <a:gd name="T4" fmla="*/ 0 w 293"/>
                <a:gd name="T5" fmla="*/ 10 h 260"/>
                <a:gd name="T6" fmla="*/ 0 w 293"/>
                <a:gd name="T7" fmla="*/ 251 h 260"/>
                <a:gd name="T8" fmla="*/ 10 w 293"/>
                <a:gd name="T9" fmla="*/ 260 h 260"/>
                <a:gd name="T10" fmla="*/ 283 w 293"/>
                <a:gd name="T11" fmla="*/ 260 h 260"/>
                <a:gd name="T12" fmla="*/ 293 w 293"/>
                <a:gd name="T13" fmla="*/ 251 h 260"/>
                <a:gd name="T14" fmla="*/ 293 w 293"/>
                <a:gd name="T15" fmla="*/ 10 h 260"/>
                <a:gd name="T16" fmla="*/ 283 w 293"/>
                <a:gd name="T17" fmla="*/ 0 h 260"/>
                <a:gd name="T18" fmla="*/ 225 w 293"/>
                <a:gd name="T19" fmla="*/ 21 h 260"/>
                <a:gd name="T20" fmla="*/ 238 w 293"/>
                <a:gd name="T21" fmla="*/ 33 h 260"/>
                <a:gd name="T22" fmla="*/ 225 w 293"/>
                <a:gd name="T23" fmla="*/ 45 h 260"/>
                <a:gd name="T24" fmla="*/ 213 w 293"/>
                <a:gd name="T25" fmla="*/ 33 h 260"/>
                <a:gd name="T26" fmla="*/ 225 w 293"/>
                <a:gd name="T27" fmla="*/ 21 h 260"/>
                <a:gd name="T28" fmla="*/ 189 w 293"/>
                <a:gd name="T29" fmla="*/ 21 h 260"/>
                <a:gd name="T30" fmla="*/ 201 w 293"/>
                <a:gd name="T31" fmla="*/ 33 h 260"/>
                <a:gd name="T32" fmla="*/ 189 w 293"/>
                <a:gd name="T33" fmla="*/ 45 h 260"/>
                <a:gd name="T34" fmla="*/ 177 w 293"/>
                <a:gd name="T35" fmla="*/ 33 h 260"/>
                <a:gd name="T36" fmla="*/ 189 w 293"/>
                <a:gd name="T37" fmla="*/ 21 h 260"/>
                <a:gd name="T38" fmla="*/ 274 w 293"/>
                <a:gd name="T39" fmla="*/ 242 h 260"/>
                <a:gd name="T40" fmla="*/ 19 w 293"/>
                <a:gd name="T41" fmla="*/ 242 h 260"/>
                <a:gd name="T42" fmla="*/ 19 w 293"/>
                <a:gd name="T43" fmla="*/ 65 h 260"/>
                <a:gd name="T44" fmla="*/ 274 w 293"/>
                <a:gd name="T45" fmla="*/ 65 h 260"/>
                <a:gd name="T46" fmla="*/ 274 w 293"/>
                <a:gd name="T47" fmla="*/ 242 h 260"/>
                <a:gd name="T48" fmla="*/ 262 w 293"/>
                <a:gd name="T49" fmla="*/ 45 h 260"/>
                <a:gd name="T50" fmla="*/ 249 w 293"/>
                <a:gd name="T51" fmla="*/ 33 h 260"/>
                <a:gd name="T52" fmla="*/ 262 w 293"/>
                <a:gd name="T53" fmla="*/ 21 h 260"/>
                <a:gd name="T54" fmla="*/ 274 w 293"/>
                <a:gd name="T55" fmla="*/ 33 h 260"/>
                <a:gd name="T56" fmla="*/ 262 w 293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60">
                  <a:moveTo>
                    <a:pt x="28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5" y="260"/>
                    <a:pt x="1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9" y="260"/>
                    <a:pt x="293" y="256"/>
                    <a:pt x="293" y="251"/>
                  </a:cubicBezTo>
                  <a:cubicBezTo>
                    <a:pt x="293" y="10"/>
                    <a:pt x="293" y="10"/>
                    <a:pt x="293" y="10"/>
                  </a:cubicBezTo>
                  <a:cubicBezTo>
                    <a:pt x="293" y="5"/>
                    <a:pt x="289" y="0"/>
                    <a:pt x="283" y="0"/>
                  </a:cubicBezTo>
                  <a:close/>
                  <a:moveTo>
                    <a:pt x="225" y="21"/>
                  </a:moveTo>
                  <a:cubicBezTo>
                    <a:pt x="232" y="21"/>
                    <a:pt x="238" y="26"/>
                    <a:pt x="238" y="33"/>
                  </a:cubicBezTo>
                  <a:cubicBezTo>
                    <a:pt x="238" y="40"/>
                    <a:pt x="232" y="45"/>
                    <a:pt x="225" y="45"/>
                  </a:cubicBezTo>
                  <a:cubicBezTo>
                    <a:pt x="219" y="45"/>
                    <a:pt x="213" y="40"/>
                    <a:pt x="213" y="33"/>
                  </a:cubicBezTo>
                  <a:cubicBezTo>
                    <a:pt x="213" y="26"/>
                    <a:pt x="219" y="21"/>
                    <a:pt x="225" y="21"/>
                  </a:cubicBezTo>
                  <a:close/>
                  <a:moveTo>
                    <a:pt x="189" y="21"/>
                  </a:moveTo>
                  <a:cubicBezTo>
                    <a:pt x="196" y="21"/>
                    <a:pt x="201" y="26"/>
                    <a:pt x="201" y="33"/>
                  </a:cubicBezTo>
                  <a:cubicBezTo>
                    <a:pt x="201" y="40"/>
                    <a:pt x="196" y="45"/>
                    <a:pt x="189" y="45"/>
                  </a:cubicBezTo>
                  <a:cubicBezTo>
                    <a:pt x="182" y="45"/>
                    <a:pt x="177" y="40"/>
                    <a:pt x="177" y="33"/>
                  </a:cubicBezTo>
                  <a:cubicBezTo>
                    <a:pt x="177" y="26"/>
                    <a:pt x="182" y="21"/>
                    <a:pt x="189" y="21"/>
                  </a:cubicBezTo>
                  <a:close/>
                  <a:moveTo>
                    <a:pt x="274" y="242"/>
                  </a:moveTo>
                  <a:cubicBezTo>
                    <a:pt x="19" y="242"/>
                    <a:pt x="19" y="242"/>
                    <a:pt x="19" y="242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2"/>
                  </a:lnTo>
                  <a:close/>
                  <a:moveTo>
                    <a:pt x="262" y="45"/>
                  </a:moveTo>
                  <a:cubicBezTo>
                    <a:pt x="255" y="45"/>
                    <a:pt x="249" y="40"/>
                    <a:pt x="249" y="33"/>
                  </a:cubicBezTo>
                  <a:cubicBezTo>
                    <a:pt x="249" y="26"/>
                    <a:pt x="255" y="21"/>
                    <a:pt x="262" y="21"/>
                  </a:cubicBezTo>
                  <a:cubicBezTo>
                    <a:pt x="269" y="21"/>
                    <a:pt x="274" y="26"/>
                    <a:pt x="274" y="33"/>
                  </a:cubicBezTo>
                  <a:cubicBezTo>
                    <a:pt x="274" y="40"/>
                    <a:pt x="269" y="45"/>
                    <a:pt x="262" y="4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839"/>
            <p:cNvSpPr/>
            <p:nvPr/>
          </p:nvSpPr>
          <p:spPr bwMode="auto">
            <a:xfrm>
              <a:off x="6178550" y="4594225"/>
              <a:ext cx="47625" cy="41275"/>
            </a:xfrm>
            <a:custGeom>
              <a:avLst/>
              <a:gdLst>
                <a:gd name="T0" fmla="*/ 27 w 27"/>
                <a:gd name="T1" fmla="*/ 19 h 23"/>
                <a:gd name="T2" fmla="*/ 23 w 27"/>
                <a:gd name="T3" fmla="*/ 23 h 23"/>
                <a:gd name="T4" fmla="*/ 4 w 27"/>
                <a:gd name="T5" fmla="*/ 23 h 23"/>
                <a:gd name="T6" fmla="*/ 0 w 27"/>
                <a:gd name="T7" fmla="*/ 19 h 23"/>
                <a:gd name="T8" fmla="*/ 0 w 27"/>
                <a:gd name="T9" fmla="*/ 5 h 23"/>
                <a:gd name="T10" fmla="*/ 4 w 27"/>
                <a:gd name="T11" fmla="*/ 0 h 23"/>
                <a:gd name="T12" fmla="*/ 23 w 27"/>
                <a:gd name="T13" fmla="*/ 0 h 23"/>
                <a:gd name="T14" fmla="*/ 27 w 27"/>
                <a:gd name="T15" fmla="*/ 5 h 23"/>
                <a:gd name="T16" fmla="*/ 27 w 27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3">
                  <a:moveTo>
                    <a:pt x="27" y="19"/>
                  </a:moveTo>
                  <a:cubicBezTo>
                    <a:pt x="27" y="21"/>
                    <a:pt x="25" y="23"/>
                    <a:pt x="2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1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2"/>
                    <a:pt x="27" y="5"/>
                  </a:cubicBezTo>
                  <a:lnTo>
                    <a:pt x="27" y="1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840"/>
            <p:cNvSpPr/>
            <p:nvPr/>
          </p:nvSpPr>
          <p:spPr bwMode="auto">
            <a:xfrm>
              <a:off x="6102350" y="4629150"/>
              <a:ext cx="57150" cy="60325"/>
            </a:xfrm>
            <a:custGeom>
              <a:avLst/>
              <a:gdLst>
                <a:gd name="T0" fmla="*/ 29 w 32"/>
                <a:gd name="T1" fmla="*/ 9 h 34"/>
                <a:gd name="T2" fmla="*/ 31 w 32"/>
                <a:gd name="T3" fmla="*/ 15 h 34"/>
                <a:gd name="T4" fmla="*/ 21 w 32"/>
                <a:gd name="T5" fmla="*/ 31 h 34"/>
                <a:gd name="T6" fmla="*/ 15 w 32"/>
                <a:gd name="T7" fmla="*/ 33 h 34"/>
                <a:gd name="T8" fmla="*/ 3 w 32"/>
                <a:gd name="T9" fmla="*/ 25 h 34"/>
                <a:gd name="T10" fmla="*/ 1 w 32"/>
                <a:gd name="T11" fmla="*/ 19 h 34"/>
                <a:gd name="T12" fmla="*/ 11 w 32"/>
                <a:gd name="T13" fmla="*/ 3 h 34"/>
                <a:gd name="T14" fmla="*/ 17 w 32"/>
                <a:gd name="T15" fmla="*/ 2 h 34"/>
                <a:gd name="T16" fmla="*/ 29 w 32"/>
                <a:gd name="T1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4">
                  <a:moveTo>
                    <a:pt x="29" y="9"/>
                  </a:moveTo>
                  <a:cubicBezTo>
                    <a:pt x="31" y="10"/>
                    <a:pt x="32" y="13"/>
                    <a:pt x="31" y="15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3"/>
                    <a:pt x="18" y="34"/>
                    <a:pt x="15" y="3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4"/>
                    <a:pt x="0" y="21"/>
                    <a:pt x="1" y="1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"/>
                    <a:pt x="15" y="0"/>
                    <a:pt x="17" y="2"/>
                  </a:cubicBezTo>
                  <a:lnTo>
                    <a:pt x="29" y="9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841"/>
            <p:cNvSpPr/>
            <p:nvPr/>
          </p:nvSpPr>
          <p:spPr bwMode="auto">
            <a:xfrm>
              <a:off x="6107113" y="4713288"/>
              <a:ext cx="55563" cy="58738"/>
            </a:xfrm>
            <a:custGeom>
              <a:avLst/>
              <a:gdLst>
                <a:gd name="T0" fmla="*/ 15 w 32"/>
                <a:gd name="T1" fmla="*/ 1 h 33"/>
                <a:gd name="T2" fmla="*/ 21 w 32"/>
                <a:gd name="T3" fmla="*/ 3 h 33"/>
                <a:gd name="T4" fmla="*/ 30 w 32"/>
                <a:gd name="T5" fmla="*/ 19 h 33"/>
                <a:gd name="T6" fmla="*/ 29 w 32"/>
                <a:gd name="T7" fmla="*/ 25 h 33"/>
                <a:gd name="T8" fmla="*/ 16 w 32"/>
                <a:gd name="T9" fmla="*/ 32 h 33"/>
                <a:gd name="T10" fmla="*/ 11 w 32"/>
                <a:gd name="T11" fmla="*/ 31 h 33"/>
                <a:gd name="T12" fmla="*/ 1 w 32"/>
                <a:gd name="T13" fmla="*/ 14 h 33"/>
                <a:gd name="T14" fmla="*/ 3 w 32"/>
                <a:gd name="T15" fmla="*/ 8 h 33"/>
                <a:gd name="T16" fmla="*/ 15 w 32"/>
                <a:gd name="T1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15" y="1"/>
                  </a:moveTo>
                  <a:cubicBezTo>
                    <a:pt x="17" y="0"/>
                    <a:pt x="20" y="1"/>
                    <a:pt x="21" y="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21"/>
                    <a:pt x="31" y="24"/>
                    <a:pt x="29" y="2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3"/>
                    <a:pt x="12" y="33"/>
                    <a:pt x="11" y="3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1" y="10"/>
                    <a:pt x="3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842"/>
            <p:cNvSpPr/>
            <p:nvPr/>
          </p:nvSpPr>
          <p:spPr bwMode="auto">
            <a:xfrm>
              <a:off x="6183313" y="4762500"/>
              <a:ext cx="49213" cy="41275"/>
            </a:xfrm>
            <a:custGeom>
              <a:avLst/>
              <a:gdLst>
                <a:gd name="T0" fmla="*/ 0 w 28"/>
                <a:gd name="T1" fmla="*/ 4 h 23"/>
                <a:gd name="T2" fmla="*/ 5 w 28"/>
                <a:gd name="T3" fmla="*/ 0 h 23"/>
                <a:gd name="T4" fmla="*/ 23 w 28"/>
                <a:gd name="T5" fmla="*/ 0 h 23"/>
                <a:gd name="T6" fmla="*/ 28 w 28"/>
                <a:gd name="T7" fmla="*/ 4 h 23"/>
                <a:gd name="T8" fmla="*/ 28 w 28"/>
                <a:gd name="T9" fmla="*/ 18 h 23"/>
                <a:gd name="T10" fmla="*/ 23 w 28"/>
                <a:gd name="T11" fmla="*/ 23 h 23"/>
                <a:gd name="T12" fmla="*/ 5 w 28"/>
                <a:gd name="T13" fmla="*/ 23 h 23"/>
                <a:gd name="T14" fmla="*/ 0 w 28"/>
                <a:gd name="T15" fmla="*/ 18 h 23"/>
                <a:gd name="T16" fmla="*/ 0 w 28"/>
                <a:gd name="T1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3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8" y="1"/>
                    <a:pt x="28" y="4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21"/>
                    <a:pt x="26" y="23"/>
                    <a:pt x="2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843"/>
            <p:cNvSpPr/>
            <p:nvPr/>
          </p:nvSpPr>
          <p:spPr bwMode="auto">
            <a:xfrm>
              <a:off x="6251575" y="4708525"/>
              <a:ext cx="53975" cy="57150"/>
            </a:xfrm>
            <a:custGeom>
              <a:avLst/>
              <a:gdLst>
                <a:gd name="T0" fmla="*/ 2 w 31"/>
                <a:gd name="T1" fmla="*/ 25 h 33"/>
                <a:gd name="T2" fmla="*/ 1 w 31"/>
                <a:gd name="T3" fmla="*/ 19 h 33"/>
                <a:gd name="T4" fmla="*/ 10 w 31"/>
                <a:gd name="T5" fmla="*/ 3 h 33"/>
                <a:gd name="T6" fmla="*/ 16 w 31"/>
                <a:gd name="T7" fmla="*/ 1 h 33"/>
                <a:gd name="T8" fmla="*/ 29 w 31"/>
                <a:gd name="T9" fmla="*/ 8 h 33"/>
                <a:gd name="T10" fmla="*/ 30 w 31"/>
                <a:gd name="T11" fmla="*/ 14 h 33"/>
                <a:gd name="T12" fmla="*/ 21 w 31"/>
                <a:gd name="T13" fmla="*/ 31 h 33"/>
                <a:gd name="T14" fmla="*/ 15 w 31"/>
                <a:gd name="T15" fmla="*/ 32 h 33"/>
                <a:gd name="T16" fmla="*/ 2 w 31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3">
                  <a:moveTo>
                    <a:pt x="2" y="25"/>
                  </a:moveTo>
                  <a:cubicBezTo>
                    <a:pt x="0" y="24"/>
                    <a:pt x="0" y="21"/>
                    <a:pt x="1" y="19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10"/>
                    <a:pt x="31" y="12"/>
                    <a:pt x="30" y="14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3"/>
                    <a:pt x="17" y="33"/>
                    <a:pt x="15" y="32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844"/>
            <p:cNvSpPr/>
            <p:nvPr/>
          </p:nvSpPr>
          <p:spPr bwMode="auto">
            <a:xfrm>
              <a:off x="6248400" y="4624388"/>
              <a:ext cx="55563" cy="60325"/>
            </a:xfrm>
            <a:custGeom>
              <a:avLst/>
              <a:gdLst>
                <a:gd name="T0" fmla="*/ 16 w 32"/>
                <a:gd name="T1" fmla="*/ 33 h 34"/>
                <a:gd name="T2" fmla="*/ 10 w 32"/>
                <a:gd name="T3" fmla="*/ 31 h 34"/>
                <a:gd name="T4" fmla="*/ 1 w 32"/>
                <a:gd name="T5" fmla="*/ 15 h 34"/>
                <a:gd name="T6" fmla="*/ 3 w 32"/>
                <a:gd name="T7" fmla="*/ 9 h 34"/>
                <a:gd name="T8" fmla="*/ 15 w 32"/>
                <a:gd name="T9" fmla="*/ 2 h 34"/>
                <a:gd name="T10" fmla="*/ 21 w 32"/>
                <a:gd name="T11" fmla="*/ 3 h 34"/>
                <a:gd name="T12" fmla="*/ 30 w 32"/>
                <a:gd name="T13" fmla="*/ 19 h 34"/>
                <a:gd name="T14" fmla="*/ 29 w 32"/>
                <a:gd name="T15" fmla="*/ 25 h 34"/>
                <a:gd name="T16" fmla="*/ 16 w 32"/>
                <a:gd name="T1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4">
                  <a:moveTo>
                    <a:pt x="16" y="33"/>
                  </a:moveTo>
                  <a:cubicBezTo>
                    <a:pt x="14" y="34"/>
                    <a:pt x="12" y="33"/>
                    <a:pt x="10" y="3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0"/>
                    <a:pt x="20" y="1"/>
                    <a:pt x="21" y="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21"/>
                    <a:pt x="31" y="24"/>
                    <a:pt x="29" y="25"/>
                  </a:cubicBezTo>
                  <a:lnTo>
                    <a:pt x="16" y="33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845"/>
            <p:cNvSpPr>
              <a:spLocks noEditPoints="1"/>
            </p:cNvSpPr>
            <p:nvPr/>
          </p:nvSpPr>
          <p:spPr bwMode="auto">
            <a:xfrm>
              <a:off x="6129338" y="4624388"/>
              <a:ext cx="150813" cy="149225"/>
            </a:xfrm>
            <a:custGeom>
              <a:avLst/>
              <a:gdLst>
                <a:gd name="T0" fmla="*/ 43 w 86"/>
                <a:gd name="T1" fmla="*/ 0 h 85"/>
                <a:gd name="T2" fmla="*/ 0 w 86"/>
                <a:gd name="T3" fmla="*/ 42 h 85"/>
                <a:gd name="T4" fmla="*/ 43 w 86"/>
                <a:gd name="T5" fmla="*/ 85 h 85"/>
                <a:gd name="T6" fmla="*/ 86 w 86"/>
                <a:gd name="T7" fmla="*/ 42 h 85"/>
                <a:gd name="T8" fmla="*/ 43 w 86"/>
                <a:gd name="T9" fmla="*/ 0 h 85"/>
                <a:gd name="T10" fmla="*/ 43 w 86"/>
                <a:gd name="T11" fmla="*/ 63 h 85"/>
                <a:gd name="T12" fmla="*/ 23 w 86"/>
                <a:gd name="T13" fmla="*/ 42 h 85"/>
                <a:gd name="T14" fmla="*/ 43 w 86"/>
                <a:gd name="T15" fmla="*/ 22 h 85"/>
                <a:gd name="T16" fmla="*/ 64 w 86"/>
                <a:gd name="T17" fmla="*/ 42 h 85"/>
                <a:gd name="T18" fmla="*/ 43 w 86"/>
                <a:gd name="T19" fmla="*/ 6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43" y="0"/>
                  </a:moveTo>
                  <a:cubicBezTo>
                    <a:pt x="20" y="0"/>
                    <a:pt x="0" y="19"/>
                    <a:pt x="0" y="42"/>
                  </a:cubicBezTo>
                  <a:cubicBezTo>
                    <a:pt x="0" y="66"/>
                    <a:pt x="20" y="85"/>
                    <a:pt x="43" y="85"/>
                  </a:cubicBezTo>
                  <a:cubicBezTo>
                    <a:pt x="67" y="85"/>
                    <a:pt x="86" y="66"/>
                    <a:pt x="86" y="42"/>
                  </a:cubicBezTo>
                  <a:cubicBezTo>
                    <a:pt x="86" y="19"/>
                    <a:pt x="67" y="0"/>
                    <a:pt x="43" y="0"/>
                  </a:cubicBezTo>
                  <a:close/>
                  <a:moveTo>
                    <a:pt x="43" y="63"/>
                  </a:moveTo>
                  <a:cubicBezTo>
                    <a:pt x="32" y="63"/>
                    <a:pt x="23" y="54"/>
                    <a:pt x="23" y="42"/>
                  </a:cubicBezTo>
                  <a:cubicBezTo>
                    <a:pt x="23" y="31"/>
                    <a:pt x="32" y="22"/>
                    <a:pt x="43" y="22"/>
                  </a:cubicBezTo>
                  <a:cubicBezTo>
                    <a:pt x="55" y="22"/>
                    <a:pt x="64" y="31"/>
                    <a:pt x="64" y="42"/>
                  </a:cubicBezTo>
                  <a:cubicBezTo>
                    <a:pt x="64" y="54"/>
                    <a:pt x="55" y="63"/>
                    <a:pt x="43" y="63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846"/>
            <p:cNvSpPr/>
            <p:nvPr/>
          </p:nvSpPr>
          <p:spPr bwMode="auto">
            <a:xfrm>
              <a:off x="5915025" y="4603750"/>
              <a:ext cx="187325" cy="236538"/>
            </a:xfrm>
            <a:custGeom>
              <a:avLst/>
              <a:gdLst>
                <a:gd name="T0" fmla="*/ 46 w 108"/>
                <a:gd name="T1" fmla="*/ 133 h 135"/>
                <a:gd name="T2" fmla="*/ 47 w 108"/>
                <a:gd name="T3" fmla="*/ 134 h 135"/>
                <a:gd name="T4" fmla="*/ 48 w 108"/>
                <a:gd name="T5" fmla="*/ 134 h 135"/>
                <a:gd name="T6" fmla="*/ 50 w 108"/>
                <a:gd name="T7" fmla="*/ 135 h 135"/>
                <a:gd name="T8" fmla="*/ 51 w 108"/>
                <a:gd name="T9" fmla="*/ 135 h 135"/>
                <a:gd name="T10" fmla="*/ 53 w 108"/>
                <a:gd name="T11" fmla="*/ 135 h 135"/>
                <a:gd name="T12" fmla="*/ 53 w 108"/>
                <a:gd name="T13" fmla="*/ 135 h 135"/>
                <a:gd name="T14" fmla="*/ 53 w 108"/>
                <a:gd name="T15" fmla="*/ 135 h 135"/>
                <a:gd name="T16" fmla="*/ 55 w 108"/>
                <a:gd name="T17" fmla="*/ 135 h 135"/>
                <a:gd name="T18" fmla="*/ 56 w 108"/>
                <a:gd name="T19" fmla="*/ 135 h 135"/>
                <a:gd name="T20" fmla="*/ 57 w 108"/>
                <a:gd name="T21" fmla="*/ 134 h 135"/>
                <a:gd name="T22" fmla="*/ 58 w 108"/>
                <a:gd name="T23" fmla="*/ 134 h 135"/>
                <a:gd name="T24" fmla="*/ 60 w 108"/>
                <a:gd name="T25" fmla="*/ 133 h 135"/>
                <a:gd name="T26" fmla="*/ 60 w 108"/>
                <a:gd name="T27" fmla="*/ 133 h 135"/>
                <a:gd name="T28" fmla="*/ 61 w 108"/>
                <a:gd name="T29" fmla="*/ 133 h 135"/>
                <a:gd name="T30" fmla="*/ 101 w 108"/>
                <a:gd name="T31" fmla="*/ 104 h 135"/>
                <a:gd name="T32" fmla="*/ 103 w 108"/>
                <a:gd name="T33" fmla="*/ 86 h 135"/>
                <a:gd name="T34" fmla="*/ 85 w 108"/>
                <a:gd name="T35" fmla="*/ 83 h 135"/>
                <a:gd name="T36" fmla="*/ 66 w 108"/>
                <a:gd name="T37" fmla="*/ 97 h 135"/>
                <a:gd name="T38" fmla="*/ 66 w 108"/>
                <a:gd name="T39" fmla="*/ 13 h 135"/>
                <a:gd name="T40" fmla="*/ 53 w 108"/>
                <a:gd name="T41" fmla="*/ 0 h 135"/>
                <a:gd name="T42" fmla="*/ 40 w 108"/>
                <a:gd name="T43" fmla="*/ 13 h 135"/>
                <a:gd name="T44" fmla="*/ 40 w 108"/>
                <a:gd name="T45" fmla="*/ 97 h 135"/>
                <a:gd name="T46" fmla="*/ 21 w 108"/>
                <a:gd name="T47" fmla="*/ 83 h 135"/>
                <a:gd name="T48" fmla="*/ 2 w 108"/>
                <a:gd name="T49" fmla="*/ 86 h 135"/>
                <a:gd name="T50" fmla="*/ 0 w 108"/>
                <a:gd name="T51" fmla="*/ 93 h 135"/>
                <a:gd name="T52" fmla="*/ 5 w 108"/>
                <a:gd name="T53" fmla="*/ 104 h 135"/>
                <a:gd name="T54" fmla="*/ 45 w 108"/>
                <a:gd name="T55" fmla="*/ 133 h 135"/>
                <a:gd name="T56" fmla="*/ 45 w 108"/>
                <a:gd name="T57" fmla="*/ 133 h 135"/>
                <a:gd name="T58" fmla="*/ 46 w 108"/>
                <a:gd name="T59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35">
                  <a:moveTo>
                    <a:pt x="46" y="133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9" y="135"/>
                    <a:pt x="49" y="135"/>
                    <a:pt x="50" y="135"/>
                  </a:cubicBezTo>
                  <a:cubicBezTo>
                    <a:pt x="50" y="135"/>
                    <a:pt x="50" y="135"/>
                    <a:pt x="51" y="135"/>
                  </a:cubicBezTo>
                  <a:cubicBezTo>
                    <a:pt x="51" y="135"/>
                    <a:pt x="52" y="135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4" y="135"/>
                    <a:pt x="54" y="135"/>
                    <a:pt x="55" y="135"/>
                  </a:cubicBezTo>
                  <a:cubicBezTo>
                    <a:pt x="55" y="135"/>
                    <a:pt x="56" y="135"/>
                    <a:pt x="56" y="135"/>
                  </a:cubicBezTo>
                  <a:cubicBezTo>
                    <a:pt x="57" y="135"/>
                    <a:pt x="57" y="135"/>
                    <a:pt x="57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9" y="134"/>
                    <a:pt x="59" y="134"/>
                    <a:pt x="60" y="133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1" y="133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6" y="100"/>
                    <a:pt x="108" y="91"/>
                    <a:pt x="103" y="86"/>
                  </a:cubicBezTo>
                  <a:cubicBezTo>
                    <a:pt x="99" y="80"/>
                    <a:pt x="91" y="78"/>
                    <a:pt x="85" y="83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6"/>
                    <a:pt x="60" y="0"/>
                    <a:pt x="53" y="0"/>
                  </a:cubicBezTo>
                  <a:cubicBezTo>
                    <a:pt x="46" y="0"/>
                    <a:pt x="40" y="6"/>
                    <a:pt x="40" y="13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15" y="78"/>
                    <a:pt x="7" y="80"/>
                    <a:pt x="2" y="86"/>
                  </a:cubicBezTo>
                  <a:cubicBezTo>
                    <a:pt x="1" y="88"/>
                    <a:pt x="0" y="91"/>
                    <a:pt x="0" y="93"/>
                  </a:cubicBezTo>
                  <a:cubicBezTo>
                    <a:pt x="0" y="97"/>
                    <a:pt x="2" y="101"/>
                    <a:pt x="5" y="104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3"/>
                    <a:pt x="46" y="133"/>
                    <a:pt x="46" y="133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36" name="组合 235"/>
            <p:cNvGrpSpPr/>
            <p:nvPr/>
          </p:nvGrpSpPr>
          <p:grpSpPr>
            <a:xfrm>
              <a:off x="7121525" y="3006725"/>
              <a:ext cx="488950" cy="503238"/>
              <a:chOff x="7121525" y="3006725"/>
              <a:chExt cx="488950" cy="503238"/>
            </a:xfrm>
          </p:grpSpPr>
          <p:sp>
            <p:nvSpPr>
              <p:cNvPr id="260" name="Freeform 847"/>
              <p:cNvSpPr>
                <a:spLocks noEditPoints="1"/>
              </p:cNvSpPr>
              <p:nvPr/>
            </p:nvSpPr>
            <p:spPr bwMode="auto">
              <a:xfrm>
                <a:off x="7121525" y="3197225"/>
                <a:ext cx="214313" cy="312738"/>
              </a:xfrm>
              <a:custGeom>
                <a:avLst/>
                <a:gdLst>
                  <a:gd name="T0" fmla="*/ 74 w 135"/>
                  <a:gd name="T1" fmla="*/ 19 h 197"/>
                  <a:gd name="T2" fmla="*/ 116 w 135"/>
                  <a:gd name="T3" fmla="*/ 162 h 197"/>
                  <a:gd name="T4" fmla="*/ 60 w 135"/>
                  <a:gd name="T5" fmla="*/ 179 h 197"/>
                  <a:gd name="T6" fmla="*/ 18 w 135"/>
                  <a:gd name="T7" fmla="*/ 35 h 197"/>
                  <a:gd name="T8" fmla="*/ 74 w 135"/>
                  <a:gd name="T9" fmla="*/ 19 h 197"/>
                  <a:gd name="T10" fmla="*/ 85 w 135"/>
                  <a:gd name="T11" fmla="*/ 0 h 197"/>
                  <a:gd name="T12" fmla="*/ 70 w 135"/>
                  <a:gd name="T13" fmla="*/ 5 h 197"/>
                  <a:gd name="T14" fmla="*/ 14 w 135"/>
                  <a:gd name="T15" fmla="*/ 21 h 197"/>
                  <a:gd name="T16" fmla="*/ 0 w 135"/>
                  <a:gd name="T17" fmla="*/ 25 h 197"/>
                  <a:gd name="T18" fmla="*/ 3 w 135"/>
                  <a:gd name="T19" fmla="*/ 40 h 197"/>
                  <a:gd name="T20" fmla="*/ 46 w 135"/>
                  <a:gd name="T21" fmla="*/ 183 h 197"/>
                  <a:gd name="T22" fmla="*/ 49 w 135"/>
                  <a:gd name="T23" fmla="*/ 197 h 197"/>
                  <a:gd name="T24" fmla="*/ 64 w 135"/>
                  <a:gd name="T25" fmla="*/ 193 h 197"/>
                  <a:gd name="T26" fmla="*/ 121 w 135"/>
                  <a:gd name="T27" fmla="*/ 176 h 197"/>
                  <a:gd name="T28" fmla="*/ 135 w 135"/>
                  <a:gd name="T29" fmla="*/ 172 h 197"/>
                  <a:gd name="T30" fmla="*/ 132 w 135"/>
                  <a:gd name="T31" fmla="*/ 158 h 197"/>
                  <a:gd name="T32" fmla="*/ 89 w 135"/>
                  <a:gd name="T33" fmla="*/ 14 h 197"/>
                  <a:gd name="T34" fmla="*/ 85 w 135"/>
                  <a:gd name="T35" fmla="*/ 0 h 197"/>
                  <a:gd name="T36" fmla="*/ 85 w 135"/>
                  <a:gd name="T37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97">
                    <a:moveTo>
                      <a:pt x="74" y="19"/>
                    </a:moveTo>
                    <a:lnTo>
                      <a:pt x="116" y="162"/>
                    </a:lnTo>
                    <a:lnTo>
                      <a:pt x="60" y="179"/>
                    </a:lnTo>
                    <a:lnTo>
                      <a:pt x="18" y="35"/>
                    </a:lnTo>
                    <a:lnTo>
                      <a:pt x="74" y="19"/>
                    </a:lnTo>
                    <a:close/>
                    <a:moveTo>
                      <a:pt x="85" y="0"/>
                    </a:moveTo>
                    <a:lnTo>
                      <a:pt x="70" y="5"/>
                    </a:lnTo>
                    <a:lnTo>
                      <a:pt x="14" y="21"/>
                    </a:lnTo>
                    <a:lnTo>
                      <a:pt x="0" y="25"/>
                    </a:lnTo>
                    <a:lnTo>
                      <a:pt x="3" y="40"/>
                    </a:lnTo>
                    <a:lnTo>
                      <a:pt x="46" y="183"/>
                    </a:lnTo>
                    <a:lnTo>
                      <a:pt x="49" y="197"/>
                    </a:lnTo>
                    <a:lnTo>
                      <a:pt x="64" y="193"/>
                    </a:lnTo>
                    <a:lnTo>
                      <a:pt x="121" y="176"/>
                    </a:lnTo>
                    <a:lnTo>
                      <a:pt x="135" y="172"/>
                    </a:lnTo>
                    <a:lnTo>
                      <a:pt x="132" y="158"/>
                    </a:lnTo>
                    <a:lnTo>
                      <a:pt x="89" y="14"/>
                    </a:lnTo>
                    <a:lnTo>
                      <a:pt x="85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1" name="Freeform 848"/>
              <p:cNvSpPr>
                <a:spLocks noEditPoints="1"/>
              </p:cNvSpPr>
              <p:nvPr/>
            </p:nvSpPr>
            <p:spPr bwMode="auto">
              <a:xfrm>
                <a:off x="7121525" y="3197225"/>
                <a:ext cx="214313" cy="312738"/>
              </a:xfrm>
              <a:custGeom>
                <a:avLst/>
                <a:gdLst>
                  <a:gd name="T0" fmla="*/ 74 w 135"/>
                  <a:gd name="T1" fmla="*/ 19 h 197"/>
                  <a:gd name="T2" fmla="*/ 116 w 135"/>
                  <a:gd name="T3" fmla="*/ 162 h 197"/>
                  <a:gd name="T4" fmla="*/ 60 w 135"/>
                  <a:gd name="T5" fmla="*/ 179 h 197"/>
                  <a:gd name="T6" fmla="*/ 18 w 135"/>
                  <a:gd name="T7" fmla="*/ 35 h 197"/>
                  <a:gd name="T8" fmla="*/ 74 w 135"/>
                  <a:gd name="T9" fmla="*/ 19 h 197"/>
                  <a:gd name="T10" fmla="*/ 85 w 135"/>
                  <a:gd name="T11" fmla="*/ 0 h 197"/>
                  <a:gd name="T12" fmla="*/ 70 w 135"/>
                  <a:gd name="T13" fmla="*/ 5 h 197"/>
                  <a:gd name="T14" fmla="*/ 14 w 135"/>
                  <a:gd name="T15" fmla="*/ 21 h 197"/>
                  <a:gd name="T16" fmla="*/ 0 w 135"/>
                  <a:gd name="T17" fmla="*/ 25 h 197"/>
                  <a:gd name="T18" fmla="*/ 3 w 135"/>
                  <a:gd name="T19" fmla="*/ 40 h 197"/>
                  <a:gd name="T20" fmla="*/ 46 w 135"/>
                  <a:gd name="T21" fmla="*/ 183 h 197"/>
                  <a:gd name="T22" fmla="*/ 49 w 135"/>
                  <a:gd name="T23" fmla="*/ 197 h 197"/>
                  <a:gd name="T24" fmla="*/ 64 w 135"/>
                  <a:gd name="T25" fmla="*/ 193 h 197"/>
                  <a:gd name="T26" fmla="*/ 121 w 135"/>
                  <a:gd name="T27" fmla="*/ 176 h 197"/>
                  <a:gd name="T28" fmla="*/ 135 w 135"/>
                  <a:gd name="T29" fmla="*/ 172 h 197"/>
                  <a:gd name="T30" fmla="*/ 132 w 135"/>
                  <a:gd name="T31" fmla="*/ 158 h 197"/>
                  <a:gd name="T32" fmla="*/ 89 w 135"/>
                  <a:gd name="T33" fmla="*/ 14 h 197"/>
                  <a:gd name="T34" fmla="*/ 85 w 135"/>
                  <a:gd name="T35" fmla="*/ 0 h 197"/>
                  <a:gd name="T36" fmla="*/ 85 w 135"/>
                  <a:gd name="T37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97">
                    <a:moveTo>
                      <a:pt x="74" y="19"/>
                    </a:moveTo>
                    <a:lnTo>
                      <a:pt x="116" y="162"/>
                    </a:lnTo>
                    <a:lnTo>
                      <a:pt x="60" y="179"/>
                    </a:lnTo>
                    <a:lnTo>
                      <a:pt x="18" y="35"/>
                    </a:lnTo>
                    <a:lnTo>
                      <a:pt x="74" y="19"/>
                    </a:lnTo>
                    <a:moveTo>
                      <a:pt x="85" y="0"/>
                    </a:moveTo>
                    <a:lnTo>
                      <a:pt x="70" y="5"/>
                    </a:lnTo>
                    <a:lnTo>
                      <a:pt x="14" y="21"/>
                    </a:lnTo>
                    <a:lnTo>
                      <a:pt x="0" y="25"/>
                    </a:lnTo>
                    <a:lnTo>
                      <a:pt x="3" y="40"/>
                    </a:lnTo>
                    <a:lnTo>
                      <a:pt x="46" y="183"/>
                    </a:lnTo>
                    <a:lnTo>
                      <a:pt x="49" y="197"/>
                    </a:lnTo>
                    <a:lnTo>
                      <a:pt x="64" y="193"/>
                    </a:lnTo>
                    <a:lnTo>
                      <a:pt x="121" y="176"/>
                    </a:lnTo>
                    <a:lnTo>
                      <a:pt x="135" y="172"/>
                    </a:lnTo>
                    <a:lnTo>
                      <a:pt x="132" y="158"/>
                    </a:lnTo>
                    <a:lnTo>
                      <a:pt x="89" y="14"/>
                    </a:lnTo>
                    <a:lnTo>
                      <a:pt x="85" y="0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2" name="Freeform 849"/>
              <p:cNvSpPr/>
              <p:nvPr/>
            </p:nvSpPr>
            <p:spPr bwMode="auto">
              <a:xfrm>
                <a:off x="7264400" y="3006725"/>
                <a:ext cx="346075" cy="395288"/>
              </a:xfrm>
              <a:custGeom>
                <a:avLst/>
                <a:gdLst>
                  <a:gd name="T0" fmla="*/ 191 w 198"/>
                  <a:gd name="T1" fmla="*/ 159 h 226"/>
                  <a:gd name="T2" fmla="*/ 178 w 198"/>
                  <a:gd name="T3" fmla="*/ 180 h 226"/>
                  <a:gd name="T4" fmla="*/ 178 w 198"/>
                  <a:gd name="T5" fmla="*/ 185 h 226"/>
                  <a:gd name="T6" fmla="*/ 161 w 198"/>
                  <a:gd name="T7" fmla="*/ 208 h 226"/>
                  <a:gd name="T8" fmla="*/ 160 w 198"/>
                  <a:gd name="T9" fmla="*/ 215 h 226"/>
                  <a:gd name="T10" fmla="*/ 135 w 198"/>
                  <a:gd name="T11" fmla="*/ 226 h 226"/>
                  <a:gd name="T12" fmla="*/ 126 w 198"/>
                  <a:gd name="T13" fmla="*/ 226 h 226"/>
                  <a:gd name="T14" fmla="*/ 72 w 198"/>
                  <a:gd name="T15" fmla="*/ 221 h 226"/>
                  <a:gd name="T16" fmla="*/ 53 w 198"/>
                  <a:gd name="T17" fmla="*/ 220 h 226"/>
                  <a:gd name="T18" fmla="*/ 28 w 198"/>
                  <a:gd name="T19" fmla="*/ 222 h 226"/>
                  <a:gd name="T20" fmla="*/ 0 w 198"/>
                  <a:gd name="T21" fmla="*/ 127 h 226"/>
                  <a:gd name="T22" fmla="*/ 59 w 198"/>
                  <a:gd name="T23" fmla="*/ 60 h 226"/>
                  <a:gd name="T24" fmla="*/ 63 w 198"/>
                  <a:gd name="T25" fmla="*/ 11 h 226"/>
                  <a:gd name="T26" fmla="*/ 83 w 198"/>
                  <a:gd name="T27" fmla="*/ 0 h 226"/>
                  <a:gd name="T28" fmla="*/ 103 w 198"/>
                  <a:gd name="T29" fmla="*/ 53 h 226"/>
                  <a:gd name="T30" fmla="*/ 100 w 198"/>
                  <a:gd name="T31" fmla="*/ 69 h 226"/>
                  <a:gd name="T32" fmla="*/ 100 w 198"/>
                  <a:gd name="T33" fmla="*/ 82 h 226"/>
                  <a:gd name="T34" fmla="*/ 163 w 198"/>
                  <a:gd name="T35" fmla="*/ 96 h 226"/>
                  <a:gd name="T36" fmla="*/ 168 w 198"/>
                  <a:gd name="T37" fmla="*/ 96 h 226"/>
                  <a:gd name="T38" fmla="*/ 198 w 198"/>
                  <a:gd name="T39" fmla="*/ 126 h 226"/>
                  <a:gd name="T40" fmla="*/ 188 w 198"/>
                  <a:gd name="T41" fmla="*/ 148 h 226"/>
                  <a:gd name="T42" fmla="*/ 191 w 198"/>
                  <a:gd name="T43" fmla="*/ 15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8" h="226">
                    <a:moveTo>
                      <a:pt x="191" y="159"/>
                    </a:moveTo>
                    <a:cubicBezTo>
                      <a:pt x="190" y="168"/>
                      <a:pt x="185" y="176"/>
                      <a:pt x="178" y="180"/>
                    </a:cubicBezTo>
                    <a:cubicBezTo>
                      <a:pt x="178" y="182"/>
                      <a:pt x="179" y="183"/>
                      <a:pt x="178" y="185"/>
                    </a:cubicBezTo>
                    <a:cubicBezTo>
                      <a:pt x="178" y="196"/>
                      <a:pt x="171" y="205"/>
                      <a:pt x="161" y="208"/>
                    </a:cubicBezTo>
                    <a:cubicBezTo>
                      <a:pt x="161" y="210"/>
                      <a:pt x="161" y="213"/>
                      <a:pt x="160" y="215"/>
                    </a:cubicBezTo>
                    <a:cubicBezTo>
                      <a:pt x="156" y="224"/>
                      <a:pt x="145" y="226"/>
                      <a:pt x="135" y="226"/>
                    </a:cubicBezTo>
                    <a:cubicBezTo>
                      <a:pt x="132" y="226"/>
                      <a:pt x="129" y="226"/>
                      <a:pt x="126" y="226"/>
                    </a:cubicBezTo>
                    <a:cubicBezTo>
                      <a:pt x="115" y="224"/>
                      <a:pt x="94" y="223"/>
                      <a:pt x="72" y="221"/>
                    </a:cubicBezTo>
                    <a:cubicBezTo>
                      <a:pt x="65" y="220"/>
                      <a:pt x="58" y="220"/>
                      <a:pt x="53" y="220"/>
                    </a:cubicBezTo>
                    <a:cubicBezTo>
                      <a:pt x="41" y="220"/>
                      <a:pt x="33" y="221"/>
                      <a:pt x="28" y="22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18" y="113"/>
                      <a:pt x="49" y="79"/>
                      <a:pt x="59" y="60"/>
                    </a:cubicBezTo>
                    <a:cubicBezTo>
                      <a:pt x="66" y="40"/>
                      <a:pt x="64" y="16"/>
                      <a:pt x="63" y="11"/>
                    </a:cubicBezTo>
                    <a:cubicBezTo>
                      <a:pt x="62" y="1"/>
                      <a:pt x="81" y="0"/>
                      <a:pt x="83" y="0"/>
                    </a:cubicBezTo>
                    <a:cubicBezTo>
                      <a:pt x="93" y="0"/>
                      <a:pt x="105" y="19"/>
                      <a:pt x="103" y="53"/>
                    </a:cubicBezTo>
                    <a:cubicBezTo>
                      <a:pt x="102" y="58"/>
                      <a:pt x="101" y="63"/>
                      <a:pt x="100" y="69"/>
                    </a:cubicBezTo>
                    <a:cubicBezTo>
                      <a:pt x="100" y="74"/>
                      <a:pt x="100" y="78"/>
                      <a:pt x="100" y="82"/>
                    </a:cubicBezTo>
                    <a:cubicBezTo>
                      <a:pt x="100" y="95"/>
                      <a:pt x="146" y="96"/>
                      <a:pt x="163" y="96"/>
                    </a:cubicBezTo>
                    <a:cubicBezTo>
                      <a:pt x="166" y="96"/>
                      <a:pt x="168" y="96"/>
                      <a:pt x="168" y="96"/>
                    </a:cubicBezTo>
                    <a:cubicBezTo>
                      <a:pt x="185" y="96"/>
                      <a:pt x="198" y="109"/>
                      <a:pt x="198" y="126"/>
                    </a:cubicBezTo>
                    <a:cubicBezTo>
                      <a:pt x="198" y="135"/>
                      <a:pt x="195" y="142"/>
                      <a:pt x="188" y="148"/>
                    </a:cubicBezTo>
                    <a:cubicBezTo>
                      <a:pt x="190" y="151"/>
                      <a:pt x="191" y="155"/>
                      <a:pt x="191" y="159"/>
                    </a:cubicBez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37" name="Freeform 850"/>
            <p:cNvSpPr/>
            <p:nvPr/>
          </p:nvSpPr>
          <p:spPr bwMode="auto">
            <a:xfrm>
              <a:off x="4837113" y="5778500"/>
              <a:ext cx="33338" cy="85725"/>
            </a:xfrm>
            <a:custGeom>
              <a:avLst/>
              <a:gdLst>
                <a:gd name="T0" fmla="*/ 9 w 19"/>
                <a:gd name="T1" fmla="*/ 49 h 49"/>
                <a:gd name="T2" fmla="*/ 0 w 19"/>
                <a:gd name="T3" fmla="*/ 40 h 49"/>
                <a:gd name="T4" fmla="*/ 0 w 19"/>
                <a:gd name="T5" fmla="*/ 9 h 49"/>
                <a:gd name="T6" fmla="*/ 9 w 19"/>
                <a:gd name="T7" fmla="*/ 0 h 49"/>
                <a:gd name="T8" fmla="*/ 19 w 19"/>
                <a:gd name="T9" fmla="*/ 9 h 49"/>
                <a:gd name="T10" fmla="*/ 19 w 19"/>
                <a:gd name="T11" fmla="*/ 40 h 49"/>
                <a:gd name="T12" fmla="*/ 9 w 19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9">
                  <a:moveTo>
                    <a:pt x="9" y="49"/>
                  </a:moveTo>
                  <a:cubicBezTo>
                    <a:pt x="4" y="49"/>
                    <a:pt x="0" y="45"/>
                    <a:pt x="0" y="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5"/>
                    <a:pt x="14" y="49"/>
                    <a:pt x="9" y="4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851"/>
            <p:cNvSpPr/>
            <p:nvPr/>
          </p:nvSpPr>
          <p:spPr bwMode="auto">
            <a:xfrm>
              <a:off x="4697413" y="5808663"/>
              <a:ext cx="65088" cy="82550"/>
            </a:xfrm>
            <a:custGeom>
              <a:avLst/>
              <a:gdLst>
                <a:gd name="T0" fmla="*/ 26 w 37"/>
                <a:gd name="T1" fmla="*/ 47 h 47"/>
                <a:gd name="T2" fmla="*/ 18 w 37"/>
                <a:gd name="T3" fmla="*/ 42 h 47"/>
                <a:gd name="T4" fmla="*/ 2 w 37"/>
                <a:gd name="T5" fmla="*/ 15 h 47"/>
                <a:gd name="T6" fmla="*/ 6 w 37"/>
                <a:gd name="T7" fmla="*/ 3 h 47"/>
                <a:gd name="T8" fmla="*/ 19 w 37"/>
                <a:gd name="T9" fmla="*/ 6 h 47"/>
                <a:gd name="T10" fmla="*/ 34 w 37"/>
                <a:gd name="T11" fmla="*/ 32 h 47"/>
                <a:gd name="T12" fmla="*/ 30 w 37"/>
                <a:gd name="T13" fmla="*/ 45 h 47"/>
                <a:gd name="T14" fmla="*/ 26 w 37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cubicBezTo>
                    <a:pt x="22" y="47"/>
                    <a:pt x="19" y="45"/>
                    <a:pt x="18" y="4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1"/>
                    <a:pt x="1" y="5"/>
                    <a:pt x="6" y="3"/>
                  </a:cubicBezTo>
                  <a:cubicBezTo>
                    <a:pt x="10" y="0"/>
                    <a:pt x="16" y="1"/>
                    <a:pt x="19" y="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37"/>
                    <a:pt x="35" y="43"/>
                    <a:pt x="30" y="45"/>
                  </a:cubicBezTo>
                  <a:cubicBezTo>
                    <a:pt x="29" y="46"/>
                    <a:pt x="27" y="47"/>
                    <a:pt x="26" y="47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852"/>
            <p:cNvSpPr/>
            <p:nvPr/>
          </p:nvSpPr>
          <p:spPr bwMode="auto">
            <a:xfrm>
              <a:off x="4594225" y="5905500"/>
              <a:ext cx="84138" cy="61913"/>
            </a:xfrm>
            <a:custGeom>
              <a:avLst/>
              <a:gdLst>
                <a:gd name="T0" fmla="*/ 37 w 48"/>
                <a:gd name="T1" fmla="*/ 36 h 36"/>
                <a:gd name="T2" fmla="*/ 32 w 48"/>
                <a:gd name="T3" fmla="*/ 35 h 36"/>
                <a:gd name="T4" fmla="*/ 6 w 48"/>
                <a:gd name="T5" fmla="*/ 19 h 36"/>
                <a:gd name="T6" fmla="*/ 2 w 48"/>
                <a:gd name="T7" fmla="*/ 6 h 36"/>
                <a:gd name="T8" fmla="*/ 15 w 48"/>
                <a:gd name="T9" fmla="*/ 3 h 36"/>
                <a:gd name="T10" fmla="*/ 42 w 48"/>
                <a:gd name="T11" fmla="*/ 18 h 36"/>
                <a:gd name="T12" fmla="*/ 45 w 48"/>
                <a:gd name="T13" fmla="*/ 31 h 36"/>
                <a:gd name="T14" fmla="*/ 37 w 4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6">
                  <a:moveTo>
                    <a:pt x="37" y="36"/>
                  </a:moveTo>
                  <a:cubicBezTo>
                    <a:pt x="35" y="36"/>
                    <a:pt x="34" y="35"/>
                    <a:pt x="32" y="3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" y="17"/>
                    <a:pt x="0" y="11"/>
                    <a:pt x="2" y="6"/>
                  </a:cubicBezTo>
                  <a:cubicBezTo>
                    <a:pt x="5" y="2"/>
                    <a:pt x="11" y="0"/>
                    <a:pt x="15" y="3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6" y="21"/>
                    <a:pt x="48" y="27"/>
                    <a:pt x="45" y="31"/>
                  </a:cubicBezTo>
                  <a:cubicBezTo>
                    <a:pt x="44" y="34"/>
                    <a:pt x="40" y="36"/>
                    <a:pt x="37" y="3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Freeform 853"/>
            <p:cNvSpPr/>
            <p:nvPr/>
          </p:nvSpPr>
          <p:spPr bwMode="auto">
            <a:xfrm>
              <a:off x="4556125" y="6043613"/>
              <a:ext cx="85725" cy="33338"/>
            </a:xfrm>
            <a:custGeom>
              <a:avLst/>
              <a:gdLst>
                <a:gd name="T0" fmla="*/ 40 w 49"/>
                <a:gd name="T1" fmla="*/ 19 h 19"/>
                <a:gd name="T2" fmla="*/ 9 w 49"/>
                <a:gd name="T3" fmla="*/ 19 h 19"/>
                <a:gd name="T4" fmla="*/ 0 w 49"/>
                <a:gd name="T5" fmla="*/ 9 h 19"/>
                <a:gd name="T6" fmla="*/ 9 w 49"/>
                <a:gd name="T7" fmla="*/ 0 h 19"/>
                <a:gd name="T8" fmla="*/ 40 w 49"/>
                <a:gd name="T9" fmla="*/ 0 h 19"/>
                <a:gd name="T10" fmla="*/ 49 w 49"/>
                <a:gd name="T11" fmla="*/ 9 h 19"/>
                <a:gd name="T12" fmla="*/ 40 w 49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9">
                  <a:moveTo>
                    <a:pt x="40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4" y="19"/>
                    <a:pt x="0" y="15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5" y="0"/>
                    <a:pt x="49" y="4"/>
                    <a:pt x="49" y="9"/>
                  </a:cubicBezTo>
                  <a:cubicBezTo>
                    <a:pt x="49" y="15"/>
                    <a:pt x="45" y="19"/>
                    <a:pt x="40" y="1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854"/>
            <p:cNvSpPr/>
            <p:nvPr/>
          </p:nvSpPr>
          <p:spPr bwMode="auto">
            <a:xfrm>
              <a:off x="4584700" y="6151563"/>
              <a:ext cx="84138" cy="63500"/>
            </a:xfrm>
            <a:custGeom>
              <a:avLst/>
              <a:gdLst>
                <a:gd name="T0" fmla="*/ 11 w 48"/>
                <a:gd name="T1" fmla="*/ 36 h 36"/>
                <a:gd name="T2" fmla="*/ 2 w 48"/>
                <a:gd name="T3" fmla="*/ 31 h 36"/>
                <a:gd name="T4" fmla="*/ 6 w 48"/>
                <a:gd name="T5" fmla="*/ 18 h 36"/>
                <a:gd name="T6" fmla="*/ 32 w 48"/>
                <a:gd name="T7" fmla="*/ 3 h 36"/>
                <a:gd name="T8" fmla="*/ 45 w 48"/>
                <a:gd name="T9" fmla="*/ 6 h 36"/>
                <a:gd name="T10" fmla="*/ 42 w 48"/>
                <a:gd name="T11" fmla="*/ 19 h 36"/>
                <a:gd name="T12" fmla="*/ 15 w 48"/>
                <a:gd name="T13" fmla="*/ 34 h 36"/>
                <a:gd name="T14" fmla="*/ 11 w 4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6">
                  <a:moveTo>
                    <a:pt x="11" y="36"/>
                  </a:moveTo>
                  <a:cubicBezTo>
                    <a:pt x="7" y="36"/>
                    <a:pt x="4" y="34"/>
                    <a:pt x="2" y="31"/>
                  </a:cubicBezTo>
                  <a:cubicBezTo>
                    <a:pt x="0" y="26"/>
                    <a:pt x="1" y="21"/>
                    <a:pt x="6" y="1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7" y="0"/>
                    <a:pt x="43" y="2"/>
                    <a:pt x="45" y="6"/>
                  </a:cubicBezTo>
                  <a:cubicBezTo>
                    <a:pt x="48" y="11"/>
                    <a:pt x="46" y="16"/>
                    <a:pt x="42" y="19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2" y="36"/>
                    <a:pt x="11" y="3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Freeform 855"/>
            <p:cNvSpPr/>
            <p:nvPr/>
          </p:nvSpPr>
          <p:spPr bwMode="auto">
            <a:xfrm>
              <a:off x="5011738" y="6165850"/>
              <a:ext cx="84138" cy="61913"/>
            </a:xfrm>
            <a:custGeom>
              <a:avLst/>
              <a:gdLst>
                <a:gd name="T0" fmla="*/ 37 w 48"/>
                <a:gd name="T1" fmla="*/ 36 h 36"/>
                <a:gd name="T2" fmla="*/ 32 w 48"/>
                <a:gd name="T3" fmla="*/ 35 h 36"/>
                <a:gd name="T4" fmla="*/ 6 w 48"/>
                <a:gd name="T5" fmla="*/ 20 h 36"/>
                <a:gd name="T6" fmla="*/ 2 w 48"/>
                <a:gd name="T7" fmla="*/ 7 h 36"/>
                <a:gd name="T8" fmla="*/ 15 w 48"/>
                <a:gd name="T9" fmla="*/ 3 h 36"/>
                <a:gd name="T10" fmla="*/ 42 w 48"/>
                <a:gd name="T11" fmla="*/ 18 h 36"/>
                <a:gd name="T12" fmla="*/ 45 w 48"/>
                <a:gd name="T13" fmla="*/ 31 h 36"/>
                <a:gd name="T14" fmla="*/ 37 w 4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6">
                  <a:moveTo>
                    <a:pt x="37" y="36"/>
                  </a:moveTo>
                  <a:cubicBezTo>
                    <a:pt x="35" y="36"/>
                    <a:pt x="34" y="36"/>
                    <a:pt x="32" y="35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" y="17"/>
                    <a:pt x="0" y="11"/>
                    <a:pt x="2" y="7"/>
                  </a:cubicBezTo>
                  <a:cubicBezTo>
                    <a:pt x="5" y="2"/>
                    <a:pt x="11" y="0"/>
                    <a:pt x="15" y="3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6" y="21"/>
                    <a:pt x="48" y="27"/>
                    <a:pt x="45" y="31"/>
                  </a:cubicBezTo>
                  <a:cubicBezTo>
                    <a:pt x="44" y="34"/>
                    <a:pt x="40" y="36"/>
                    <a:pt x="37" y="36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856"/>
            <p:cNvSpPr/>
            <p:nvPr/>
          </p:nvSpPr>
          <p:spPr bwMode="auto">
            <a:xfrm>
              <a:off x="5046663" y="6061075"/>
              <a:ext cx="87313" cy="33338"/>
            </a:xfrm>
            <a:custGeom>
              <a:avLst/>
              <a:gdLst>
                <a:gd name="T0" fmla="*/ 40 w 50"/>
                <a:gd name="T1" fmla="*/ 19 h 19"/>
                <a:gd name="T2" fmla="*/ 10 w 50"/>
                <a:gd name="T3" fmla="*/ 19 h 19"/>
                <a:gd name="T4" fmla="*/ 0 w 50"/>
                <a:gd name="T5" fmla="*/ 9 h 19"/>
                <a:gd name="T6" fmla="*/ 10 w 50"/>
                <a:gd name="T7" fmla="*/ 0 h 19"/>
                <a:gd name="T8" fmla="*/ 40 w 50"/>
                <a:gd name="T9" fmla="*/ 0 h 19"/>
                <a:gd name="T10" fmla="*/ 50 w 50"/>
                <a:gd name="T11" fmla="*/ 9 h 19"/>
                <a:gd name="T12" fmla="*/ 40 w 5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9">
                  <a:moveTo>
                    <a:pt x="4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6" y="0"/>
                    <a:pt x="50" y="4"/>
                    <a:pt x="50" y="9"/>
                  </a:cubicBezTo>
                  <a:cubicBezTo>
                    <a:pt x="50" y="14"/>
                    <a:pt x="46" y="19"/>
                    <a:pt x="40" y="19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Freeform 857"/>
            <p:cNvSpPr/>
            <p:nvPr/>
          </p:nvSpPr>
          <p:spPr bwMode="auto">
            <a:xfrm>
              <a:off x="5021263" y="5921375"/>
              <a:ext cx="84138" cy="60325"/>
            </a:xfrm>
            <a:custGeom>
              <a:avLst/>
              <a:gdLst>
                <a:gd name="T0" fmla="*/ 10 w 48"/>
                <a:gd name="T1" fmla="*/ 35 h 35"/>
                <a:gd name="T2" fmla="*/ 2 w 48"/>
                <a:gd name="T3" fmla="*/ 31 h 35"/>
                <a:gd name="T4" fmla="*/ 6 w 48"/>
                <a:gd name="T5" fmla="*/ 18 h 35"/>
                <a:gd name="T6" fmla="*/ 32 w 48"/>
                <a:gd name="T7" fmla="*/ 2 h 35"/>
                <a:gd name="T8" fmla="*/ 45 w 48"/>
                <a:gd name="T9" fmla="*/ 6 h 35"/>
                <a:gd name="T10" fmla="*/ 42 w 48"/>
                <a:gd name="T11" fmla="*/ 19 h 35"/>
                <a:gd name="T12" fmla="*/ 15 w 48"/>
                <a:gd name="T13" fmla="*/ 34 h 35"/>
                <a:gd name="T14" fmla="*/ 10 w 48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5">
                  <a:moveTo>
                    <a:pt x="10" y="35"/>
                  </a:moveTo>
                  <a:cubicBezTo>
                    <a:pt x="7" y="35"/>
                    <a:pt x="4" y="34"/>
                    <a:pt x="2" y="31"/>
                  </a:cubicBezTo>
                  <a:cubicBezTo>
                    <a:pt x="0" y="26"/>
                    <a:pt x="1" y="20"/>
                    <a:pt x="6" y="18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7" y="0"/>
                    <a:pt x="43" y="1"/>
                    <a:pt x="45" y="6"/>
                  </a:cubicBezTo>
                  <a:cubicBezTo>
                    <a:pt x="48" y="10"/>
                    <a:pt x="46" y="16"/>
                    <a:pt x="42" y="19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2" y="35"/>
                    <a:pt x="10" y="35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858"/>
            <p:cNvSpPr/>
            <p:nvPr/>
          </p:nvSpPr>
          <p:spPr bwMode="auto">
            <a:xfrm>
              <a:off x="4941888" y="5818188"/>
              <a:ext cx="65088" cy="80963"/>
            </a:xfrm>
            <a:custGeom>
              <a:avLst/>
              <a:gdLst>
                <a:gd name="T0" fmla="*/ 11 w 37"/>
                <a:gd name="T1" fmla="*/ 47 h 47"/>
                <a:gd name="T2" fmla="*/ 7 w 37"/>
                <a:gd name="T3" fmla="*/ 45 h 47"/>
                <a:gd name="T4" fmla="*/ 3 w 37"/>
                <a:gd name="T5" fmla="*/ 32 h 47"/>
                <a:gd name="T6" fmla="*/ 18 w 37"/>
                <a:gd name="T7" fmla="*/ 6 h 47"/>
                <a:gd name="T8" fmla="*/ 31 w 37"/>
                <a:gd name="T9" fmla="*/ 2 h 47"/>
                <a:gd name="T10" fmla="*/ 35 w 37"/>
                <a:gd name="T11" fmla="*/ 15 h 47"/>
                <a:gd name="T12" fmla="*/ 19 w 37"/>
                <a:gd name="T13" fmla="*/ 42 h 47"/>
                <a:gd name="T14" fmla="*/ 11 w 37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7">
                  <a:moveTo>
                    <a:pt x="11" y="47"/>
                  </a:moveTo>
                  <a:cubicBezTo>
                    <a:pt x="10" y="47"/>
                    <a:pt x="8" y="46"/>
                    <a:pt x="7" y="45"/>
                  </a:cubicBezTo>
                  <a:cubicBezTo>
                    <a:pt x="2" y="43"/>
                    <a:pt x="0" y="37"/>
                    <a:pt x="3" y="3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1"/>
                    <a:pt x="27" y="0"/>
                    <a:pt x="31" y="2"/>
                  </a:cubicBezTo>
                  <a:cubicBezTo>
                    <a:pt x="36" y="5"/>
                    <a:pt x="37" y="11"/>
                    <a:pt x="35" y="1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5"/>
                    <a:pt x="15" y="47"/>
                    <a:pt x="11" y="47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Freeform 859"/>
            <p:cNvSpPr>
              <a:spLocks noEditPoints="1"/>
            </p:cNvSpPr>
            <p:nvPr/>
          </p:nvSpPr>
          <p:spPr bwMode="auto">
            <a:xfrm>
              <a:off x="4687888" y="5915025"/>
              <a:ext cx="309563" cy="374650"/>
            </a:xfrm>
            <a:custGeom>
              <a:avLst/>
              <a:gdLst>
                <a:gd name="T0" fmla="*/ 89 w 177"/>
                <a:gd name="T1" fmla="*/ 0 h 214"/>
                <a:gd name="T2" fmla="*/ 1 w 177"/>
                <a:gd name="T3" fmla="*/ 97 h 214"/>
                <a:gd name="T4" fmla="*/ 41 w 177"/>
                <a:gd name="T5" fmla="*/ 214 h 214"/>
                <a:gd name="T6" fmla="*/ 95 w 177"/>
                <a:gd name="T7" fmla="*/ 214 h 214"/>
                <a:gd name="T8" fmla="*/ 142 w 177"/>
                <a:gd name="T9" fmla="*/ 175 h 214"/>
                <a:gd name="T10" fmla="*/ 177 w 177"/>
                <a:gd name="T11" fmla="*/ 89 h 214"/>
                <a:gd name="T12" fmla="*/ 78 w 177"/>
                <a:gd name="T13" fmla="*/ 157 h 214"/>
                <a:gd name="T14" fmla="*/ 61 w 177"/>
                <a:gd name="T15" fmla="*/ 121 h 214"/>
                <a:gd name="T16" fmla="*/ 72 w 177"/>
                <a:gd name="T17" fmla="*/ 115 h 214"/>
                <a:gd name="T18" fmla="*/ 97 w 177"/>
                <a:gd name="T19" fmla="*/ 115 h 214"/>
                <a:gd name="T20" fmla="*/ 107 w 177"/>
                <a:gd name="T21" fmla="*/ 122 h 214"/>
                <a:gd name="T22" fmla="*/ 111 w 177"/>
                <a:gd name="T23" fmla="*/ 122 h 214"/>
                <a:gd name="T24" fmla="*/ 94 w 177"/>
                <a:gd name="T25" fmla="*/ 157 h 214"/>
                <a:gd name="T26" fmla="*/ 78 w 177"/>
                <a:gd name="T27" fmla="*/ 199 h 214"/>
                <a:gd name="T28" fmla="*/ 74 w 177"/>
                <a:gd name="T29" fmla="*/ 95 h 214"/>
                <a:gd name="T30" fmla="*/ 76 w 177"/>
                <a:gd name="T31" fmla="*/ 98 h 214"/>
                <a:gd name="T32" fmla="*/ 73 w 177"/>
                <a:gd name="T33" fmla="*/ 96 h 214"/>
                <a:gd name="T34" fmla="*/ 100 w 177"/>
                <a:gd name="T35" fmla="*/ 93 h 214"/>
                <a:gd name="T36" fmla="*/ 101 w 177"/>
                <a:gd name="T37" fmla="*/ 93 h 214"/>
                <a:gd name="T38" fmla="*/ 99 w 177"/>
                <a:gd name="T39" fmla="*/ 94 h 214"/>
                <a:gd name="T40" fmla="*/ 160 w 177"/>
                <a:gd name="T41" fmla="*/ 103 h 214"/>
                <a:gd name="T42" fmla="*/ 130 w 177"/>
                <a:gd name="T43" fmla="*/ 166 h 214"/>
                <a:gd name="T44" fmla="*/ 105 w 177"/>
                <a:gd name="T45" fmla="*/ 199 h 214"/>
                <a:gd name="T46" fmla="*/ 125 w 177"/>
                <a:gd name="T47" fmla="*/ 119 h 214"/>
                <a:gd name="T48" fmla="*/ 115 w 177"/>
                <a:gd name="T49" fmla="*/ 114 h 214"/>
                <a:gd name="T50" fmla="*/ 102 w 177"/>
                <a:gd name="T51" fmla="*/ 114 h 214"/>
                <a:gd name="T52" fmla="*/ 100 w 177"/>
                <a:gd name="T53" fmla="*/ 110 h 214"/>
                <a:gd name="T54" fmla="*/ 100 w 177"/>
                <a:gd name="T55" fmla="*/ 87 h 214"/>
                <a:gd name="T56" fmla="*/ 94 w 177"/>
                <a:gd name="T57" fmla="*/ 110 h 214"/>
                <a:gd name="T58" fmla="*/ 76 w 177"/>
                <a:gd name="T59" fmla="*/ 111 h 214"/>
                <a:gd name="T60" fmla="*/ 76 w 177"/>
                <a:gd name="T61" fmla="*/ 90 h 214"/>
                <a:gd name="T62" fmla="*/ 68 w 177"/>
                <a:gd name="T63" fmla="*/ 108 h 214"/>
                <a:gd name="T64" fmla="*/ 62 w 177"/>
                <a:gd name="T65" fmla="*/ 115 h 214"/>
                <a:gd name="T66" fmla="*/ 57 w 177"/>
                <a:gd name="T67" fmla="*/ 114 h 214"/>
                <a:gd name="T68" fmla="*/ 50 w 177"/>
                <a:gd name="T69" fmla="*/ 112 h 214"/>
                <a:gd name="T70" fmla="*/ 50 w 177"/>
                <a:gd name="T71" fmla="*/ 112 h 214"/>
                <a:gd name="T72" fmla="*/ 50 w 177"/>
                <a:gd name="T73" fmla="*/ 112 h 214"/>
                <a:gd name="T74" fmla="*/ 68 w 177"/>
                <a:gd name="T75" fmla="*/ 158 h 214"/>
                <a:gd name="T76" fmla="*/ 58 w 177"/>
                <a:gd name="T77" fmla="*/ 199 h 214"/>
                <a:gd name="T78" fmla="*/ 17 w 177"/>
                <a:gd name="T79" fmla="*/ 103 h 214"/>
                <a:gd name="T80" fmla="*/ 16 w 177"/>
                <a:gd name="T81" fmla="*/ 92 h 214"/>
                <a:gd name="T82" fmla="*/ 89 w 177"/>
                <a:gd name="T83" fmla="*/ 16 h 214"/>
                <a:gd name="T84" fmla="*/ 162 w 177"/>
                <a:gd name="T85" fmla="*/ 9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7" h="214">
                  <a:moveTo>
                    <a:pt x="177" y="89"/>
                  </a:moveTo>
                  <a:cubicBezTo>
                    <a:pt x="177" y="40"/>
                    <a:pt x="138" y="0"/>
                    <a:pt x="89" y="0"/>
                  </a:cubicBezTo>
                  <a:cubicBezTo>
                    <a:pt x="40" y="0"/>
                    <a:pt x="0" y="40"/>
                    <a:pt x="0" y="89"/>
                  </a:cubicBezTo>
                  <a:cubicBezTo>
                    <a:pt x="0" y="92"/>
                    <a:pt x="1" y="94"/>
                    <a:pt x="1" y="97"/>
                  </a:cubicBezTo>
                  <a:cubicBezTo>
                    <a:pt x="0" y="98"/>
                    <a:pt x="3" y="132"/>
                    <a:pt x="36" y="175"/>
                  </a:cubicBezTo>
                  <a:cubicBezTo>
                    <a:pt x="46" y="188"/>
                    <a:pt x="41" y="214"/>
                    <a:pt x="41" y="214"/>
                  </a:cubicBezTo>
                  <a:cubicBezTo>
                    <a:pt x="55" y="214"/>
                    <a:pt x="69" y="214"/>
                    <a:pt x="82" y="214"/>
                  </a:cubicBezTo>
                  <a:cubicBezTo>
                    <a:pt x="87" y="214"/>
                    <a:pt x="91" y="214"/>
                    <a:pt x="95" y="214"/>
                  </a:cubicBezTo>
                  <a:cubicBezTo>
                    <a:pt x="109" y="214"/>
                    <a:pt x="122" y="214"/>
                    <a:pt x="136" y="214"/>
                  </a:cubicBezTo>
                  <a:cubicBezTo>
                    <a:pt x="136" y="214"/>
                    <a:pt x="132" y="188"/>
                    <a:pt x="142" y="175"/>
                  </a:cubicBezTo>
                  <a:cubicBezTo>
                    <a:pt x="175" y="132"/>
                    <a:pt x="177" y="98"/>
                    <a:pt x="176" y="97"/>
                  </a:cubicBezTo>
                  <a:cubicBezTo>
                    <a:pt x="177" y="94"/>
                    <a:pt x="177" y="92"/>
                    <a:pt x="177" y="89"/>
                  </a:cubicBezTo>
                  <a:close/>
                  <a:moveTo>
                    <a:pt x="78" y="199"/>
                  </a:moveTo>
                  <a:cubicBezTo>
                    <a:pt x="78" y="157"/>
                    <a:pt x="78" y="157"/>
                    <a:pt x="78" y="157"/>
                  </a:cubicBezTo>
                  <a:cubicBezTo>
                    <a:pt x="78" y="156"/>
                    <a:pt x="78" y="155"/>
                    <a:pt x="78" y="154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1"/>
                    <a:pt x="63" y="121"/>
                    <a:pt x="64" y="120"/>
                  </a:cubicBezTo>
                  <a:cubicBezTo>
                    <a:pt x="67" y="119"/>
                    <a:pt x="70" y="118"/>
                    <a:pt x="72" y="115"/>
                  </a:cubicBezTo>
                  <a:cubicBezTo>
                    <a:pt x="75" y="119"/>
                    <a:pt x="78" y="121"/>
                    <a:pt x="82" y="121"/>
                  </a:cubicBezTo>
                  <a:cubicBezTo>
                    <a:pt x="87" y="122"/>
                    <a:pt x="92" y="120"/>
                    <a:pt x="97" y="115"/>
                  </a:cubicBezTo>
                  <a:cubicBezTo>
                    <a:pt x="97" y="116"/>
                    <a:pt x="97" y="116"/>
                    <a:pt x="98" y="117"/>
                  </a:cubicBezTo>
                  <a:cubicBezTo>
                    <a:pt x="100" y="120"/>
                    <a:pt x="104" y="122"/>
                    <a:pt x="107" y="122"/>
                  </a:cubicBezTo>
                  <a:cubicBezTo>
                    <a:pt x="107" y="122"/>
                    <a:pt x="108" y="122"/>
                    <a:pt x="108" y="122"/>
                  </a:cubicBezTo>
                  <a:cubicBezTo>
                    <a:pt x="109" y="122"/>
                    <a:pt x="110" y="122"/>
                    <a:pt x="111" y="122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6"/>
                    <a:pt x="94" y="157"/>
                  </a:cubicBezTo>
                  <a:cubicBezTo>
                    <a:pt x="94" y="199"/>
                    <a:pt x="94" y="199"/>
                    <a:pt x="94" y="199"/>
                  </a:cubicBezTo>
                  <a:lnTo>
                    <a:pt x="78" y="199"/>
                  </a:lnTo>
                  <a:close/>
                  <a:moveTo>
                    <a:pt x="73" y="96"/>
                  </a:moveTo>
                  <a:cubicBezTo>
                    <a:pt x="73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6" y="96"/>
                    <a:pt x="76" y="97"/>
                    <a:pt x="76" y="98"/>
                  </a:cubicBezTo>
                  <a:cubicBezTo>
                    <a:pt x="76" y="100"/>
                    <a:pt x="75" y="103"/>
                    <a:pt x="73" y="106"/>
                  </a:cubicBezTo>
                  <a:cubicBezTo>
                    <a:pt x="72" y="101"/>
                    <a:pt x="72" y="97"/>
                    <a:pt x="73" y="96"/>
                  </a:cubicBezTo>
                  <a:close/>
                  <a:moveTo>
                    <a:pt x="99" y="94"/>
                  </a:moveTo>
                  <a:cubicBezTo>
                    <a:pt x="99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4"/>
                    <a:pt x="101" y="99"/>
                    <a:pt x="98" y="104"/>
                  </a:cubicBezTo>
                  <a:cubicBezTo>
                    <a:pt x="97" y="100"/>
                    <a:pt x="98" y="96"/>
                    <a:pt x="99" y="94"/>
                  </a:cubicBezTo>
                  <a:close/>
                  <a:moveTo>
                    <a:pt x="162" y="92"/>
                  </a:moveTo>
                  <a:cubicBezTo>
                    <a:pt x="160" y="103"/>
                    <a:pt x="160" y="103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59" y="112"/>
                    <a:pt x="153" y="136"/>
                    <a:pt x="130" y="166"/>
                  </a:cubicBezTo>
                  <a:cubicBezTo>
                    <a:pt x="123" y="175"/>
                    <a:pt x="120" y="188"/>
                    <a:pt x="120" y="199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6" y="116"/>
                    <a:pt x="125" y="113"/>
                    <a:pt x="122" y="112"/>
                  </a:cubicBezTo>
                  <a:cubicBezTo>
                    <a:pt x="120" y="110"/>
                    <a:pt x="117" y="111"/>
                    <a:pt x="115" y="114"/>
                  </a:cubicBezTo>
                  <a:cubicBezTo>
                    <a:pt x="113" y="115"/>
                    <a:pt x="111" y="116"/>
                    <a:pt x="107" y="117"/>
                  </a:cubicBezTo>
                  <a:cubicBezTo>
                    <a:pt x="105" y="117"/>
                    <a:pt x="103" y="115"/>
                    <a:pt x="102" y="114"/>
                  </a:cubicBezTo>
                  <a:cubicBezTo>
                    <a:pt x="102" y="113"/>
                    <a:pt x="101" y="112"/>
                    <a:pt x="100" y="111"/>
                  </a:cubicBezTo>
                  <a:cubicBezTo>
                    <a:pt x="100" y="111"/>
                    <a:pt x="100" y="111"/>
                    <a:pt x="100" y="110"/>
                  </a:cubicBezTo>
                  <a:cubicBezTo>
                    <a:pt x="105" y="104"/>
                    <a:pt x="108" y="95"/>
                    <a:pt x="106" y="90"/>
                  </a:cubicBezTo>
                  <a:cubicBezTo>
                    <a:pt x="105" y="88"/>
                    <a:pt x="102" y="87"/>
                    <a:pt x="100" y="87"/>
                  </a:cubicBezTo>
                  <a:cubicBezTo>
                    <a:pt x="97" y="87"/>
                    <a:pt x="95" y="89"/>
                    <a:pt x="94" y="92"/>
                  </a:cubicBezTo>
                  <a:cubicBezTo>
                    <a:pt x="92" y="96"/>
                    <a:pt x="92" y="103"/>
                    <a:pt x="94" y="110"/>
                  </a:cubicBezTo>
                  <a:cubicBezTo>
                    <a:pt x="91" y="113"/>
                    <a:pt x="87" y="117"/>
                    <a:pt x="83" y="116"/>
                  </a:cubicBezTo>
                  <a:cubicBezTo>
                    <a:pt x="80" y="116"/>
                    <a:pt x="78" y="114"/>
                    <a:pt x="76" y="111"/>
                  </a:cubicBezTo>
                  <a:cubicBezTo>
                    <a:pt x="79" y="107"/>
                    <a:pt x="82" y="102"/>
                    <a:pt x="82" y="98"/>
                  </a:cubicBezTo>
                  <a:cubicBezTo>
                    <a:pt x="82" y="94"/>
                    <a:pt x="79" y="91"/>
                    <a:pt x="76" y="90"/>
                  </a:cubicBezTo>
                  <a:cubicBezTo>
                    <a:pt x="73" y="89"/>
                    <a:pt x="71" y="90"/>
                    <a:pt x="69" y="92"/>
                  </a:cubicBezTo>
                  <a:cubicBezTo>
                    <a:pt x="66" y="95"/>
                    <a:pt x="66" y="102"/>
                    <a:pt x="68" y="108"/>
                  </a:cubicBezTo>
                  <a:cubicBezTo>
                    <a:pt x="68" y="109"/>
                    <a:pt x="69" y="110"/>
                    <a:pt x="69" y="111"/>
                  </a:cubicBezTo>
                  <a:cubicBezTo>
                    <a:pt x="67" y="113"/>
                    <a:pt x="65" y="114"/>
                    <a:pt x="62" y="115"/>
                  </a:cubicBezTo>
                  <a:cubicBezTo>
                    <a:pt x="61" y="116"/>
                    <a:pt x="59" y="116"/>
                    <a:pt x="58" y="115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56" y="112"/>
                    <a:pt x="54" y="111"/>
                    <a:pt x="51" y="111"/>
                  </a:cubicBezTo>
                  <a:cubicBezTo>
                    <a:pt x="51" y="111"/>
                    <a:pt x="51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4"/>
                    <a:pt x="47" y="117"/>
                    <a:pt x="48" y="11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7" y="188"/>
                    <a:pt x="55" y="175"/>
                    <a:pt x="48" y="166"/>
                  </a:cubicBezTo>
                  <a:cubicBezTo>
                    <a:pt x="25" y="136"/>
                    <a:pt x="19" y="112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0"/>
                    <a:pt x="16" y="89"/>
                  </a:cubicBezTo>
                  <a:cubicBezTo>
                    <a:pt x="16" y="48"/>
                    <a:pt x="48" y="16"/>
                    <a:pt x="89" y="16"/>
                  </a:cubicBezTo>
                  <a:cubicBezTo>
                    <a:pt x="129" y="16"/>
                    <a:pt x="162" y="48"/>
                    <a:pt x="162" y="89"/>
                  </a:cubicBezTo>
                  <a:cubicBezTo>
                    <a:pt x="162" y="90"/>
                    <a:pt x="162" y="91"/>
                    <a:pt x="162" y="9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Freeform 860"/>
            <p:cNvSpPr/>
            <p:nvPr/>
          </p:nvSpPr>
          <p:spPr bwMode="auto">
            <a:xfrm>
              <a:off x="4762500" y="6303963"/>
              <a:ext cx="161925" cy="90488"/>
            </a:xfrm>
            <a:custGeom>
              <a:avLst/>
              <a:gdLst>
                <a:gd name="T0" fmla="*/ 0 w 93"/>
                <a:gd name="T1" fmla="*/ 7 h 52"/>
                <a:gd name="T2" fmla="*/ 4 w 93"/>
                <a:gd name="T3" fmla="*/ 7 h 52"/>
                <a:gd name="T4" fmla="*/ 4 w 93"/>
                <a:gd name="T5" fmla="*/ 14 h 52"/>
                <a:gd name="T6" fmla="*/ 0 w 93"/>
                <a:gd name="T7" fmla="*/ 14 h 52"/>
                <a:gd name="T8" fmla="*/ 0 w 93"/>
                <a:gd name="T9" fmla="*/ 21 h 52"/>
                <a:gd name="T10" fmla="*/ 4 w 93"/>
                <a:gd name="T11" fmla="*/ 21 h 52"/>
                <a:gd name="T12" fmla="*/ 4 w 93"/>
                <a:gd name="T13" fmla="*/ 28 h 52"/>
                <a:gd name="T14" fmla="*/ 0 w 93"/>
                <a:gd name="T15" fmla="*/ 28 h 52"/>
                <a:gd name="T16" fmla="*/ 20 w 93"/>
                <a:gd name="T17" fmla="*/ 45 h 52"/>
                <a:gd name="T18" fmla="*/ 32 w 93"/>
                <a:gd name="T19" fmla="*/ 52 h 52"/>
                <a:gd name="T20" fmla="*/ 61 w 93"/>
                <a:gd name="T21" fmla="*/ 52 h 52"/>
                <a:gd name="T22" fmla="*/ 73 w 93"/>
                <a:gd name="T23" fmla="*/ 45 h 52"/>
                <a:gd name="T24" fmla="*/ 93 w 93"/>
                <a:gd name="T25" fmla="*/ 28 h 52"/>
                <a:gd name="T26" fmla="*/ 90 w 93"/>
                <a:gd name="T27" fmla="*/ 28 h 52"/>
                <a:gd name="T28" fmla="*/ 90 w 93"/>
                <a:gd name="T29" fmla="*/ 21 h 52"/>
                <a:gd name="T30" fmla="*/ 93 w 93"/>
                <a:gd name="T31" fmla="*/ 21 h 52"/>
                <a:gd name="T32" fmla="*/ 93 w 93"/>
                <a:gd name="T33" fmla="*/ 14 h 52"/>
                <a:gd name="T34" fmla="*/ 90 w 93"/>
                <a:gd name="T35" fmla="*/ 14 h 52"/>
                <a:gd name="T36" fmla="*/ 90 w 93"/>
                <a:gd name="T37" fmla="*/ 7 h 52"/>
                <a:gd name="T38" fmla="*/ 93 w 93"/>
                <a:gd name="T39" fmla="*/ 7 h 52"/>
                <a:gd name="T40" fmla="*/ 93 w 93"/>
                <a:gd name="T41" fmla="*/ 0 h 52"/>
                <a:gd name="T42" fmla="*/ 0 w 93"/>
                <a:gd name="T43" fmla="*/ 0 h 52"/>
                <a:gd name="T44" fmla="*/ 0 w 93"/>
                <a:gd name="T4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2">
                  <a:moveTo>
                    <a:pt x="0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7"/>
                    <a:pt x="9" y="44"/>
                    <a:pt x="20" y="45"/>
                  </a:cubicBezTo>
                  <a:cubicBezTo>
                    <a:pt x="22" y="49"/>
                    <a:pt x="27" y="52"/>
                    <a:pt x="32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7" y="52"/>
                    <a:pt x="71" y="49"/>
                    <a:pt x="73" y="45"/>
                  </a:cubicBezTo>
                  <a:cubicBezTo>
                    <a:pt x="84" y="44"/>
                    <a:pt x="92" y="37"/>
                    <a:pt x="93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861"/>
            <p:cNvSpPr>
              <a:spLocks noEditPoints="1"/>
            </p:cNvSpPr>
            <p:nvPr/>
          </p:nvSpPr>
          <p:spPr bwMode="auto">
            <a:xfrm>
              <a:off x="8543925" y="4425950"/>
              <a:ext cx="412750" cy="485775"/>
            </a:xfrm>
            <a:custGeom>
              <a:avLst/>
              <a:gdLst>
                <a:gd name="T0" fmla="*/ 118 w 236"/>
                <a:gd name="T1" fmla="*/ 278 h 278"/>
                <a:gd name="T2" fmla="*/ 18 w 236"/>
                <a:gd name="T3" fmla="*/ 208 h 278"/>
                <a:gd name="T4" fmla="*/ 0 w 236"/>
                <a:gd name="T5" fmla="*/ 165 h 278"/>
                <a:gd name="T6" fmla="*/ 0 w 236"/>
                <a:gd name="T7" fmla="*/ 50 h 278"/>
                <a:gd name="T8" fmla="*/ 22 w 236"/>
                <a:gd name="T9" fmla="*/ 21 h 278"/>
                <a:gd name="T10" fmla="*/ 214 w 236"/>
                <a:gd name="T11" fmla="*/ 21 h 278"/>
                <a:gd name="T12" fmla="*/ 236 w 236"/>
                <a:gd name="T13" fmla="*/ 50 h 278"/>
                <a:gd name="T14" fmla="*/ 236 w 236"/>
                <a:gd name="T15" fmla="*/ 165 h 278"/>
                <a:gd name="T16" fmla="*/ 219 w 236"/>
                <a:gd name="T17" fmla="*/ 208 h 278"/>
                <a:gd name="T18" fmla="*/ 118 w 236"/>
                <a:gd name="T19" fmla="*/ 278 h 278"/>
                <a:gd name="T20" fmla="*/ 118 w 236"/>
                <a:gd name="T21" fmla="*/ 15 h 278"/>
                <a:gd name="T22" fmla="*/ 25 w 236"/>
                <a:gd name="T23" fmla="*/ 30 h 278"/>
                <a:gd name="T24" fmla="*/ 10 w 236"/>
                <a:gd name="T25" fmla="*/ 50 h 278"/>
                <a:gd name="T26" fmla="*/ 10 w 236"/>
                <a:gd name="T27" fmla="*/ 165 h 278"/>
                <a:gd name="T28" fmla="*/ 24 w 236"/>
                <a:gd name="T29" fmla="*/ 202 h 278"/>
                <a:gd name="T30" fmla="*/ 118 w 236"/>
                <a:gd name="T31" fmla="*/ 269 h 278"/>
                <a:gd name="T32" fmla="*/ 212 w 236"/>
                <a:gd name="T33" fmla="*/ 202 h 278"/>
                <a:gd name="T34" fmla="*/ 227 w 236"/>
                <a:gd name="T35" fmla="*/ 164 h 278"/>
                <a:gd name="T36" fmla="*/ 227 w 236"/>
                <a:gd name="T37" fmla="*/ 50 h 278"/>
                <a:gd name="T38" fmla="*/ 211 w 236"/>
                <a:gd name="T39" fmla="*/ 30 h 278"/>
                <a:gd name="T40" fmla="*/ 118 w 236"/>
                <a:gd name="T41" fmla="*/ 15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278">
                  <a:moveTo>
                    <a:pt x="118" y="278"/>
                  </a:moveTo>
                  <a:cubicBezTo>
                    <a:pt x="91" y="278"/>
                    <a:pt x="63" y="255"/>
                    <a:pt x="18" y="208"/>
                  </a:cubicBezTo>
                  <a:cubicBezTo>
                    <a:pt x="7" y="198"/>
                    <a:pt x="0" y="177"/>
                    <a:pt x="0" y="16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8"/>
                    <a:pt x="10" y="25"/>
                    <a:pt x="22" y="21"/>
                  </a:cubicBezTo>
                  <a:cubicBezTo>
                    <a:pt x="84" y="0"/>
                    <a:pt x="152" y="0"/>
                    <a:pt x="214" y="21"/>
                  </a:cubicBezTo>
                  <a:cubicBezTo>
                    <a:pt x="226" y="25"/>
                    <a:pt x="236" y="38"/>
                    <a:pt x="236" y="50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77"/>
                    <a:pt x="229" y="198"/>
                    <a:pt x="219" y="208"/>
                  </a:cubicBezTo>
                  <a:cubicBezTo>
                    <a:pt x="173" y="255"/>
                    <a:pt x="145" y="278"/>
                    <a:pt x="118" y="278"/>
                  </a:cubicBezTo>
                  <a:close/>
                  <a:moveTo>
                    <a:pt x="118" y="15"/>
                  </a:moveTo>
                  <a:cubicBezTo>
                    <a:pt x="87" y="15"/>
                    <a:pt x="55" y="20"/>
                    <a:pt x="25" y="30"/>
                  </a:cubicBezTo>
                  <a:cubicBezTo>
                    <a:pt x="17" y="32"/>
                    <a:pt x="10" y="42"/>
                    <a:pt x="10" y="50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75"/>
                    <a:pt x="16" y="193"/>
                    <a:pt x="24" y="202"/>
                  </a:cubicBezTo>
                  <a:cubicBezTo>
                    <a:pt x="68" y="246"/>
                    <a:pt x="94" y="269"/>
                    <a:pt x="118" y="269"/>
                  </a:cubicBezTo>
                  <a:cubicBezTo>
                    <a:pt x="142" y="269"/>
                    <a:pt x="169" y="246"/>
                    <a:pt x="212" y="202"/>
                  </a:cubicBezTo>
                  <a:cubicBezTo>
                    <a:pt x="220" y="193"/>
                    <a:pt x="227" y="175"/>
                    <a:pt x="227" y="164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7" y="42"/>
                    <a:pt x="220" y="32"/>
                    <a:pt x="211" y="30"/>
                  </a:cubicBezTo>
                  <a:cubicBezTo>
                    <a:pt x="181" y="20"/>
                    <a:pt x="150" y="15"/>
                    <a:pt x="118" y="15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862"/>
            <p:cNvSpPr>
              <a:spLocks noEditPoints="1"/>
            </p:cNvSpPr>
            <p:nvPr/>
          </p:nvSpPr>
          <p:spPr bwMode="auto">
            <a:xfrm>
              <a:off x="8577263" y="4467225"/>
              <a:ext cx="346075" cy="412750"/>
            </a:xfrm>
            <a:custGeom>
              <a:avLst/>
              <a:gdLst>
                <a:gd name="T0" fmla="*/ 189 w 198"/>
                <a:gd name="T1" fmla="*/ 14 h 236"/>
                <a:gd name="T2" fmla="*/ 99 w 198"/>
                <a:gd name="T3" fmla="*/ 0 h 236"/>
                <a:gd name="T4" fmla="*/ 9 w 198"/>
                <a:gd name="T5" fmla="*/ 15 h 236"/>
                <a:gd name="T6" fmla="*/ 0 w 198"/>
                <a:gd name="T7" fmla="*/ 26 h 236"/>
                <a:gd name="T8" fmla="*/ 0 w 198"/>
                <a:gd name="T9" fmla="*/ 140 h 236"/>
                <a:gd name="T10" fmla="*/ 12 w 198"/>
                <a:gd name="T11" fmla="*/ 171 h 236"/>
                <a:gd name="T12" fmla="*/ 99 w 198"/>
                <a:gd name="T13" fmla="*/ 236 h 236"/>
                <a:gd name="T14" fmla="*/ 186 w 198"/>
                <a:gd name="T15" fmla="*/ 171 h 236"/>
                <a:gd name="T16" fmla="*/ 198 w 198"/>
                <a:gd name="T17" fmla="*/ 141 h 236"/>
                <a:gd name="T18" fmla="*/ 198 w 198"/>
                <a:gd name="T19" fmla="*/ 26 h 236"/>
                <a:gd name="T20" fmla="*/ 189 w 198"/>
                <a:gd name="T21" fmla="*/ 14 h 236"/>
                <a:gd name="T22" fmla="*/ 177 w 198"/>
                <a:gd name="T23" fmla="*/ 41 h 236"/>
                <a:gd name="T24" fmla="*/ 97 w 198"/>
                <a:gd name="T25" fmla="*/ 67 h 236"/>
                <a:gd name="T26" fmla="*/ 97 w 198"/>
                <a:gd name="T27" fmla="*/ 79 h 236"/>
                <a:gd name="T28" fmla="*/ 177 w 198"/>
                <a:gd name="T29" fmla="*/ 53 h 236"/>
                <a:gd name="T30" fmla="*/ 177 w 198"/>
                <a:gd name="T31" fmla="*/ 67 h 236"/>
                <a:gd name="T32" fmla="*/ 97 w 198"/>
                <a:gd name="T33" fmla="*/ 93 h 236"/>
                <a:gd name="T34" fmla="*/ 97 w 198"/>
                <a:gd name="T35" fmla="*/ 105 h 236"/>
                <a:gd name="T36" fmla="*/ 177 w 198"/>
                <a:gd name="T37" fmla="*/ 79 h 236"/>
                <a:gd name="T38" fmla="*/ 177 w 198"/>
                <a:gd name="T39" fmla="*/ 92 h 236"/>
                <a:gd name="T40" fmla="*/ 97 w 198"/>
                <a:gd name="T41" fmla="*/ 118 h 236"/>
                <a:gd name="T42" fmla="*/ 97 w 198"/>
                <a:gd name="T43" fmla="*/ 130 h 236"/>
                <a:gd name="T44" fmla="*/ 177 w 198"/>
                <a:gd name="T45" fmla="*/ 104 h 236"/>
                <a:gd name="T46" fmla="*/ 177 w 198"/>
                <a:gd name="T47" fmla="*/ 118 h 236"/>
                <a:gd name="T48" fmla="*/ 97 w 198"/>
                <a:gd name="T49" fmla="*/ 144 h 236"/>
                <a:gd name="T50" fmla="*/ 97 w 198"/>
                <a:gd name="T51" fmla="*/ 156 h 236"/>
                <a:gd name="T52" fmla="*/ 177 w 198"/>
                <a:gd name="T53" fmla="*/ 130 h 236"/>
                <a:gd name="T54" fmla="*/ 177 w 198"/>
                <a:gd name="T55" fmla="*/ 141 h 236"/>
                <a:gd name="T56" fmla="*/ 177 w 198"/>
                <a:gd name="T57" fmla="*/ 143 h 236"/>
                <a:gd name="T58" fmla="*/ 97 w 198"/>
                <a:gd name="T59" fmla="*/ 169 h 236"/>
                <a:gd name="T60" fmla="*/ 97 w 198"/>
                <a:gd name="T61" fmla="*/ 181 h 236"/>
                <a:gd name="T62" fmla="*/ 170 w 198"/>
                <a:gd name="T63" fmla="*/ 158 h 236"/>
                <a:gd name="T64" fmla="*/ 150 w 198"/>
                <a:gd name="T65" fmla="*/ 177 h 236"/>
                <a:gd name="T66" fmla="*/ 97 w 198"/>
                <a:gd name="T67" fmla="*/ 195 h 236"/>
                <a:gd name="T68" fmla="*/ 97 w 198"/>
                <a:gd name="T69" fmla="*/ 207 h 236"/>
                <a:gd name="T70" fmla="*/ 130 w 198"/>
                <a:gd name="T71" fmla="*/ 196 h 236"/>
                <a:gd name="T72" fmla="*/ 99 w 198"/>
                <a:gd name="T73" fmla="*/ 214 h 236"/>
                <a:gd name="T74" fmla="*/ 27 w 198"/>
                <a:gd name="T75" fmla="*/ 157 h 236"/>
                <a:gd name="T76" fmla="*/ 21 w 198"/>
                <a:gd name="T77" fmla="*/ 140 h 236"/>
                <a:gd name="T78" fmla="*/ 21 w 198"/>
                <a:gd name="T79" fmla="*/ 33 h 236"/>
                <a:gd name="T80" fmla="*/ 97 w 198"/>
                <a:gd name="T81" fmla="*/ 21 h 236"/>
                <a:gd name="T82" fmla="*/ 97 w 198"/>
                <a:gd name="T83" fmla="*/ 28 h 236"/>
                <a:gd name="T84" fmla="*/ 117 w 198"/>
                <a:gd name="T85" fmla="*/ 22 h 236"/>
                <a:gd name="T86" fmla="*/ 147 w 198"/>
                <a:gd name="T87" fmla="*/ 26 h 236"/>
                <a:gd name="T88" fmla="*/ 97 w 198"/>
                <a:gd name="T89" fmla="*/ 42 h 236"/>
                <a:gd name="T90" fmla="*/ 97 w 198"/>
                <a:gd name="T91" fmla="*/ 54 h 236"/>
                <a:gd name="T92" fmla="*/ 169 w 198"/>
                <a:gd name="T93" fmla="*/ 31 h 236"/>
                <a:gd name="T94" fmla="*/ 177 w 198"/>
                <a:gd name="T95" fmla="*/ 33 h 236"/>
                <a:gd name="T96" fmla="*/ 177 w 198"/>
                <a:gd name="T97" fmla="*/ 4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8" h="236">
                  <a:moveTo>
                    <a:pt x="189" y="14"/>
                  </a:moveTo>
                  <a:cubicBezTo>
                    <a:pt x="160" y="5"/>
                    <a:pt x="130" y="0"/>
                    <a:pt x="99" y="0"/>
                  </a:cubicBezTo>
                  <a:cubicBezTo>
                    <a:pt x="69" y="0"/>
                    <a:pt x="38" y="5"/>
                    <a:pt x="9" y="15"/>
                  </a:cubicBezTo>
                  <a:cubicBezTo>
                    <a:pt x="4" y="16"/>
                    <a:pt x="0" y="22"/>
                    <a:pt x="0" y="2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9"/>
                    <a:pt x="6" y="165"/>
                    <a:pt x="12" y="171"/>
                  </a:cubicBezTo>
                  <a:cubicBezTo>
                    <a:pt x="53" y="213"/>
                    <a:pt x="79" y="236"/>
                    <a:pt x="99" y="236"/>
                  </a:cubicBezTo>
                  <a:cubicBezTo>
                    <a:pt x="120" y="236"/>
                    <a:pt x="146" y="213"/>
                    <a:pt x="186" y="171"/>
                  </a:cubicBezTo>
                  <a:cubicBezTo>
                    <a:pt x="193" y="165"/>
                    <a:pt x="198" y="149"/>
                    <a:pt x="198" y="141"/>
                  </a:cubicBezTo>
                  <a:cubicBezTo>
                    <a:pt x="198" y="26"/>
                    <a:pt x="198" y="26"/>
                    <a:pt x="198" y="26"/>
                  </a:cubicBezTo>
                  <a:cubicBezTo>
                    <a:pt x="198" y="22"/>
                    <a:pt x="194" y="16"/>
                    <a:pt x="189" y="14"/>
                  </a:cubicBezTo>
                  <a:close/>
                  <a:moveTo>
                    <a:pt x="177" y="41"/>
                  </a:moveTo>
                  <a:cubicBezTo>
                    <a:pt x="97" y="67"/>
                    <a:pt x="97" y="67"/>
                    <a:pt x="97" y="67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7" y="92"/>
                    <a:pt x="177" y="92"/>
                    <a:pt x="177" y="92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177" y="130"/>
                    <a:pt x="177" y="130"/>
                    <a:pt x="177" y="130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77" y="141"/>
                    <a:pt x="177" y="142"/>
                    <a:pt x="177" y="143"/>
                  </a:cubicBezTo>
                  <a:cubicBezTo>
                    <a:pt x="97" y="169"/>
                    <a:pt x="97" y="169"/>
                    <a:pt x="97" y="169"/>
                  </a:cubicBezTo>
                  <a:cubicBezTo>
                    <a:pt x="97" y="181"/>
                    <a:pt x="97" y="181"/>
                    <a:pt x="97" y="181"/>
                  </a:cubicBezTo>
                  <a:cubicBezTo>
                    <a:pt x="170" y="158"/>
                    <a:pt x="170" y="158"/>
                    <a:pt x="170" y="158"/>
                  </a:cubicBezTo>
                  <a:cubicBezTo>
                    <a:pt x="165" y="163"/>
                    <a:pt x="158" y="170"/>
                    <a:pt x="150" y="177"/>
                  </a:cubicBezTo>
                  <a:cubicBezTo>
                    <a:pt x="97" y="195"/>
                    <a:pt x="97" y="195"/>
                    <a:pt x="97" y="195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18" y="206"/>
                    <a:pt x="106" y="214"/>
                    <a:pt x="99" y="214"/>
                  </a:cubicBezTo>
                  <a:cubicBezTo>
                    <a:pt x="84" y="214"/>
                    <a:pt x="45" y="175"/>
                    <a:pt x="27" y="157"/>
                  </a:cubicBezTo>
                  <a:cubicBezTo>
                    <a:pt x="25" y="154"/>
                    <a:pt x="21" y="144"/>
                    <a:pt x="21" y="140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6" y="25"/>
                    <a:pt x="71" y="21"/>
                    <a:pt x="97" y="21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27" y="22"/>
                    <a:pt x="137" y="24"/>
                    <a:pt x="147" y="26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72" y="31"/>
                    <a:pt x="174" y="32"/>
                    <a:pt x="177" y="33"/>
                  </a:cubicBezTo>
                  <a:lnTo>
                    <a:pt x="177" y="41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863"/>
            <p:cNvSpPr>
              <a:spLocks noEditPoints="1"/>
            </p:cNvSpPr>
            <p:nvPr/>
          </p:nvSpPr>
          <p:spPr bwMode="auto">
            <a:xfrm>
              <a:off x="8267700" y="4470400"/>
              <a:ext cx="438150" cy="485775"/>
            </a:xfrm>
            <a:custGeom>
              <a:avLst/>
              <a:gdLst>
                <a:gd name="T0" fmla="*/ 192 w 251"/>
                <a:gd name="T1" fmla="*/ 255 h 278"/>
                <a:gd name="T2" fmla="*/ 187 w 251"/>
                <a:gd name="T3" fmla="*/ 187 h 278"/>
                <a:gd name="T4" fmla="*/ 116 w 251"/>
                <a:gd name="T5" fmla="*/ 171 h 278"/>
                <a:gd name="T6" fmla="*/ 164 w 251"/>
                <a:gd name="T7" fmla="*/ 149 h 278"/>
                <a:gd name="T8" fmla="*/ 163 w 251"/>
                <a:gd name="T9" fmla="*/ 130 h 278"/>
                <a:gd name="T10" fmla="*/ 115 w 251"/>
                <a:gd name="T11" fmla="*/ 111 h 278"/>
                <a:gd name="T12" fmla="*/ 158 w 251"/>
                <a:gd name="T13" fmla="*/ 92 h 278"/>
                <a:gd name="T14" fmla="*/ 163 w 251"/>
                <a:gd name="T15" fmla="*/ 73 h 278"/>
                <a:gd name="T16" fmla="*/ 127 w 251"/>
                <a:gd name="T17" fmla="*/ 57 h 278"/>
                <a:gd name="T18" fmla="*/ 163 w 251"/>
                <a:gd name="T19" fmla="*/ 23 h 278"/>
                <a:gd name="T20" fmla="*/ 158 w 251"/>
                <a:gd name="T21" fmla="*/ 0 h 278"/>
                <a:gd name="T22" fmla="*/ 0 w 251"/>
                <a:gd name="T23" fmla="*/ 136 h 278"/>
                <a:gd name="T24" fmla="*/ 158 w 251"/>
                <a:gd name="T25" fmla="*/ 278 h 278"/>
                <a:gd name="T26" fmla="*/ 235 w 251"/>
                <a:gd name="T27" fmla="*/ 231 h 278"/>
                <a:gd name="T28" fmla="*/ 100 w 251"/>
                <a:gd name="T29" fmla="*/ 82 h 278"/>
                <a:gd name="T30" fmla="*/ 125 w 251"/>
                <a:gd name="T31" fmla="*/ 82 h 278"/>
                <a:gd name="T32" fmla="*/ 124 w 251"/>
                <a:gd name="T33" fmla="*/ 24 h 278"/>
                <a:gd name="T34" fmla="*/ 88 w 251"/>
                <a:gd name="T35" fmla="*/ 67 h 278"/>
                <a:gd name="T36" fmla="*/ 124 w 251"/>
                <a:gd name="T37" fmla="*/ 24 h 278"/>
                <a:gd name="T38" fmla="*/ 84 w 251"/>
                <a:gd name="T39" fmla="*/ 85 h 278"/>
                <a:gd name="T40" fmla="*/ 95 w 251"/>
                <a:gd name="T41" fmla="*/ 130 h 278"/>
                <a:gd name="T42" fmla="*/ 43 w 251"/>
                <a:gd name="T43" fmla="*/ 111 h 278"/>
                <a:gd name="T44" fmla="*/ 29 w 251"/>
                <a:gd name="T45" fmla="*/ 149 h 278"/>
                <a:gd name="T46" fmla="*/ 29 w 251"/>
                <a:gd name="T47" fmla="*/ 124 h 278"/>
                <a:gd name="T48" fmla="*/ 29 w 251"/>
                <a:gd name="T49" fmla="*/ 149 h 278"/>
                <a:gd name="T50" fmla="*/ 42 w 251"/>
                <a:gd name="T51" fmla="*/ 163 h 278"/>
                <a:gd name="T52" fmla="*/ 95 w 251"/>
                <a:gd name="T53" fmla="*/ 149 h 278"/>
                <a:gd name="T54" fmla="*/ 84 w 251"/>
                <a:gd name="T55" fmla="*/ 193 h 278"/>
                <a:gd name="T56" fmla="*/ 66 w 251"/>
                <a:gd name="T57" fmla="*/ 216 h 278"/>
                <a:gd name="T58" fmla="*/ 110 w 251"/>
                <a:gd name="T59" fmla="*/ 229 h 278"/>
                <a:gd name="T60" fmla="*/ 66 w 251"/>
                <a:gd name="T61" fmla="*/ 216 h 278"/>
                <a:gd name="T62" fmla="*/ 100 w 251"/>
                <a:gd name="T63" fmla="*/ 200 h 278"/>
                <a:gd name="T64" fmla="*/ 125 w 251"/>
                <a:gd name="T65" fmla="*/ 200 h 278"/>
                <a:gd name="T66" fmla="*/ 158 w 251"/>
                <a:gd name="T67" fmla="*/ 256 h 278"/>
                <a:gd name="T68" fmla="*/ 141 w 251"/>
                <a:gd name="T69" fmla="*/ 205 h 278"/>
                <a:gd name="T70" fmla="*/ 158 w 251"/>
                <a:gd name="T71" fmla="*/ 25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78">
                  <a:moveTo>
                    <a:pt x="235" y="231"/>
                  </a:moveTo>
                  <a:cubicBezTo>
                    <a:pt x="222" y="242"/>
                    <a:pt x="208" y="250"/>
                    <a:pt x="192" y="255"/>
                  </a:cubicBezTo>
                  <a:cubicBezTo>
                    <a:pt x="200" y="244"/>
                    <a:pt x="207" y="229"/>
                    <a:pt x="212" y="211"/>
                  </a:cubicBezTo>
                  <a:cubicBezTo>
                    <a:pt x="204" y="204"/>
                    <a:pt x="196" y="196"/>
                    <a:pt x="187" y="187"/>
                  </a:cubicBezTo>
                  <a:cubicBezTo>
                    <a:pt x="171" y="186"/>
                    <a:pt x="155" y="186"/>
                    <a:pt x="139" y="187"/>
                  </a:cubicBezTo>
                  <a:cubicBezTo>
                    <a:pt x="134" y="178"/>
                    <a:pt x="126" y="172"/>
                    <a:pt x="116" y="171"/>
                  </a:cubicBezTo>
                  <a:cubicBezTo>
                    <a:pt x="115" y="164"/>
                    <a:pt x="114" y="156"/>
                    <a:pt x="114" y="149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3" y="145"/>
                    <a:pt x="163" y="141"/>
                    <a:pt x="163" y="139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4" y="123"/>
                    <a:pt x="115" y="117"/>
                    <a:pt x="115" y="111"/>
                  </a:cubicBezTo>
                  <a:cubicBezTo>
                    <a:pt x="127" y="110"/>
                    <a:pt x="136" y="102"/>
                    <a:pt x="140" y="92"/>
                  </a:cubicBezTo>
                  <a:cubicBezTo>
                    <a:pt x="146" y="92"/>
                    <a:pt x="152" y="92"/>
                    <a:pt x="158" y="92"/>
                  </a:cubicBezTo>
                  <a:cubicBezTo>
                    <a:pt x="160" y="92"/>
                    <a:pt x="161" y="92"/>
                    <a:pt x="163" y="92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55" y="74"/>
                    <a:pt x="148" y="73"/>
                    <a:pt x="141" y="73"/>
                  </a:cubicBezTo>
                  <a:cubicBezTo>
                    <a:pt x="138" y="66"/>
                    <a:pt x="134" y="60"/>
                    <a:pt x="127" y="57"/>
                  </a:cubicBezTo>
                  <a:cubicBezTo>
                    <a:pt x="136" y="35"/>
                    <a:pt x="147" y="22"/>
                    <a:pt x="158" y="22"/>
                  </a:cubicBezTo>
                  <a:cubicBezTo>
                    <a:pt x="160" y="22"/>
                    <a:pt x="161" y="23"/>
                    <a:pt x="163" y="23"/>
                  </a:cubicBezTo>
                  <a:cubicBezTo>
                    <a:pt x="163" y="15"/>
                    <a:pt x="169" y="6"/>
                    <a:pt x="176" y="2"/>
                  </a:cubicBezTo>
                  <a:cubicBezTo>
                    <a:pt x="170" y="1"/>
                    <a:pt x="164" y="0"/>
                    <a:pt x="158" y="0"/>
                  </a:cubicBezTo>
                  <a:cubicBezTo>
                    <a:pt x="93" y="0"/>
                    <a:pt x="39" y="46"/>
                    <a:pt x="24" y="108"/>
                  </a:cubicBezTo>
                  <a:cubicBezTo>
                    <a:pt x="11" y="110"/>
                    <a:pt x="0" y="122"/>
                    <a:pt x="0" y="136"/>
                  </a:cubicBezTo>
                  <a:cubicBezTo>
                    <a:pt x="0" y="150"/>
                    <a:pt x="10" y="162"/>
                    <a:pt x="23" y="165"/>
                  </a:cubicBezTo>
                  <a:cubicBezTo>
                    <a:pt x="35" y="229"/>
                    <a:pt x="91" y="278"/>
                    <a:pt x="158" y="278"/>
                  </a:cubicBezTo>
                  <a:cubicBezTo>
                    <a:pt x="194" y="278"/>
                    <a:pt x="227" y="264"/>
                    <a:pt x="251" y="241"/>
                  </a:cubicBezTo>
                  <a:cubicBezTo>
                    <a:pt x="246" y="238"/>
                    <a:pt x="241" y="235"/>
                    <a:pt x="235" y="231"/>
                  </a:cubicBezTo>
                  <a:close/>
                  <a:moveTo>
                    <a:pt x="113" y="94"/>
                  </a:moveTo>
                  <a:cubicBezTo>
                    <a:pt x="106" y="94"/>
                    <a:pt x="100" y="89"/>
                    <a:pt x="100" y="82"/>
                  </a:cubicBezTo>
                  <a:cubicBezTo>
                    <a:pt x="100" y="75"/>
                    <a:pt x="106" y="69"/>
                    <a:pt x="113" y="69"/>
                  </a:cubicBezTo>
                  <a:cubicBezTo>
                    <a:pt x="120" y="69"/>
                    <a:pt x="125" y="75"/>
                    <a:pt x="125" y="82"/>
                  </a:cubicBezTo>
                  <a:cubicBezTo>
                    <a:pt x="125" y="89"/>
                    <a:pt x="120" y="94"/>
                    <a:pt x="113" y="94"/>
                  </a:cubicBezTo>
                  <a:close/>
                  <a:moveTo>
                    <a:pt x="124" y="24"/>
                  </a:moveTo>
                  <a:cubicBezTo>
                    <a:pt x="119" y="32"/>
                    <a:pt x="113" y="41"/>
                    <a:pt x="109" y="53"/>
                  </a:cubicBezTo>
                  <a:cubicBezTo>
                    <a:pt x="100" y="54"/>
                    <a:pt x="92" y="60"/>
                    <a:pt x="88" y="67"/>
                  </a:cubicBezTo>
                  <a:cubicBezTo>
                    <a:pt x="80" y="66"/>
                    <a:pt x="73" y="65"/>
                    <a:pt x="66" y="63"/>
                  </a:cubicBezTo>
                  <a:cubicBezTo>
                    <a:pt x="81" y="44"/>
                    <a:pt x="101" y="31"/>
                    <a:pt x="124" y="24"/>
                  </a:cubicBezTo>
                  <a:close/>
                  <a:moveTo>
                    <a:pt x="55" y="79"/>
                  </a:moveTo>
                  <a:cubicBezTo>
                    <a:pt x="65" y="82"/>
                    <a:pt x="74" y="84"/>
                    <a:pt x="84" y="85"/>
                  </a:cubicBezTo>
                  <a:cubicBezTo>
                    <a:pt x="85" y="94"/>
                    <a:pt x="90" y="102"/>
                    <a:pt x="97" y="107"/>
                  </a:cubicBezTo>
                  <a:cubicBezTo>
                    <a:pt x="96" y="114"/>
                    <a:pt x="96" y="122"/>
                    <a:pt x="95" y="130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6" y="122"/>
                    <a:pt x="50" y="115"/>
                    <a:pt x="43" y="111"/>
                  </a:cubicBezTo>
                  <a:cubicBezTo>
                    <a:pt x="45" y="99"/>
                    <a:pt x="49" y="89"/>
                    <a:pt x="55" y="79"/>
                  </a:cubicBezTo>
                  <a:close/>
                  <a:moveTo>
                    <a:pt x="29" y="149"/>
                  </a:moveTo>
                  <a:cubicBezTo>
                    <a:pt x="22" y="149"/>
                    <a:pt x="17" y="143"/>
                    <a:pt x="17" y="136"/>
                  </a:cubicBezTo>
                  <a:cubicBezTo>
                    <a:pt x="17" y="130"/>
                    <a:pt x="22" y="124"/>
                    <a:pt x="29" y="124"/>
                  </a:cubicBezTo>
                  <a:cubicBezTo>
                    <a:pt x="36" y="124"/>
                    <a:pt x="42" y="130"/>
                    <a:pt x="42" y="136"/>
                  </a:cubicBezTo>
                  <a:cubicBezTo>
                    <a:pt x="42" y="143"/>
                    <a:pt x="36" y="149"/>
                    <a:pt x="29" y="149"/>
                  </a:cubicBezTo>
                  <a:close/>
                  <a:moveTo>
                    <a:pt x="55" y="199"/>
                  </a:moveTo>
                  <a:cubicBezTo>
                    <a:pt x="49" y="188"/>
                    <a:pt x="44" y="176"/>
                    <a:pt x="42" y="163"/>
                  </a:cubicBezTo>
                  <a:cubicBezTo>
                    <a:pt x="48" y="160"/>
                    <a:pt x="53" y="155"/>
                    <a:pt x="56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6" y="158"/>
                    <a:pt x="96" y="166"/>
                    <a:pt x="97" y="174"/>
                  </a:cubicBezTo>
                  <a:cubicBezTo>
                    <a:pt x="91" y="179"/>
                    <a:pt x="85" y="185"/>
                    <a:pt x="84" y="193"/>
                  </a:cubicBezTo>
                  <a:cubicBezTo>
                    <a:pt x="74" y="195"/>
                    <a:pt x="64" y="197"/>
                    <a:pt x="55" y="199"/>
                  </a:cubicBezTo>
                  <a:close/>
                  <a:moveTo>
                    <a:pt x="66" y="216"/>
                  </a:moveTo>
                  <a:cubicBezTo>
                    <a:pt x="73" y="214"/>
                    <a:pt x="79" y="213"/>
                    <a:pt x="86" y="212"/>
                  </a:cubicBezTo>
                  <a:cubicBezTo>
                    <a:pt x="90" y="221"/>
                    <a:pt x="99" y="228"/>
                    <a:pt x="110" y="229"/>
                  </a:cubicBezTo>
                  <a:cubicBezTo>
                    <a:pt x="114" y="239"/>
                    <a:pt x="119" y="248"/>
                    <a:pt x="124" y="255"/>
                  </a:cubicBezTo>
                  <a:cubicBezTo>
                    <a:pt x="101" y="248"/>
                    <a:pt x="81" y="234"/>
                    <a:pt x="66" y="216"/>
                  </a:cubicBezTo>
                  <a:close/>
                  <a:moveTo>
                    <a:pt x="112" y="212"/>
                  </a:moveTo>
                  <a:cubicBezTo>
                    <a:pt x="105" y="212"/>
                    <a:pt x="100" y="206"/>
                    <a:pt x="100" y="200"/>
                  </a:cubicBezTo>
                  <a:cubicBezTo>
                    <a:pt x="100" y="193"/>
                    <a:pt x="105" y="187"/>
                    <a:pt x="112" y="187"/>
                  </a:cubicBezTo>
                  <a:cubicBezTo>
                    <a:pt x="119" y="187"/>
                    <a:pt x="125" y="193"/>
                    <a:pt x="125" y="200"/>
                  </a:cubicBezTo>
                  <a:cubicBezTo>
                    <a:pt x="125" y="206"/>
                    <a:pt x="119" y="212"/>
                    <a:pt x="112" y="212"/>
                  </a:cubicBezTo>
                  <a:close/>
                  <a:moveTo>
                    <a:pt x="158" y="256"/>
                  </a:moveTo>
                  <a:cubicBezTo>
                    <a:pt x="148" y="256"/>
                    <a:pt x="137" y="244"/>
                    <a:pt x="128" y="224"/>
                  </a:cubicBezTo>
                  <a:cubicBezTo>
                    <a:pt x="135" y="220"/>
                    <a:pt x="139" y="213"/>
                    <a:pt x="141" y="205"/>
                  </a:cubicBezTo>
                  <a:cubicBezTo>
                    <a:pt x="158" y="205"/>
                    <a:pt x="176" y="205"/>
                    <a:pt x="194" y="207"/>
                  </a:cubicBezTo>
                  <a:cubicBezTo>
                    <a:pt x="185" y="237"/>
                    <a:pt x="171" y="256"/>
                    <a:pt x="158" y="256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864"/>
            <p:cNvSpPr/>
            <p:nvPr/>
          </p:nvSpPr>
          <p:spPr bwMode="auto">
            <a:xfrm>
              <a:off x="8521700" y="5788025"/>
              <a:ext cx="104775" cy="117475"/>
            </a:xfrm>
            <a:custGeom>
              <a:avLst/>
              <a:gdLst>
                <a:gd name="T0" fmla="*/ 14 w 60"/>
                <a:gd name="T1" fmla="*/ 60 h 67"/>
                <a:gd name="T2" fmla="*/ 8 w 60"/>
                <a:gd name="T3" fmla="*/ 21 h 67"/>
                <a:gd name="T4" fmla="*/ 46 w 60"/>
                <a:gd name="T5" fmla="*/ 7 h 67"/>
                <a:gd name="T6" fmla="*/ 51 w 60"/>
                <a:gd name="T7" fmla="*/ 46 h 67"/>
                <a:gd name="T8" fmla="*/ 14 w 60"/>
                <a:gd name="T9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7">
                  <a:moveTo>
                    <a:pt x="14" y="60"/>
                  </a:moveTo>
                  <a:cubicBezTo>
                    <a:pt x="2" y="53"/>
                    <a:pt x="0" y="35"/>
                    <a:pt x="8" y="21"/>
                  </a:cubicBezTo>
                  <a:cubicBezTo>
                    <a:pt x="17" y="6"/>
                    <a:pt x="34" y="0"/>
                    <a:pt x="46" y="7"/>
                  </a:cubicBezTo>
                  <a:cubicBezTo>
                    <a:pt x="57" y="14"/>
                    <a:pt x="60" y="31"/>
                    <a:pt x="51" y="46"/>
                  </a:cubicBezTo>
                  <a:cubicBezTo>
                    <a:pt x="43" y="61"/>
                    <a:pt x="26" y="67"/>
                    <a:pt x="14" y="6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Freeform 865"/>
            <p:cNvSpPr/>
            <p:nvPr/>
          </p:nvSpPr>
          <p:spPr bwMode="auto">
            <a:xfrm>
              <a:off x="8348663" y="5873750"/>
              <a:ext cx="569913" cy="463550"/>
            </a:xfrm>
            <a:custGeom>
              <a:avLst/>
              <a:gdLst>
                <a:gd name="T0" fmla="*/ 4 w 326"/>
                <a:gd name="T1" fmla="*/ 20 h 265"/>
                <a:gd name="T2" fmla="*/ 5 w 326"/>
                <a:gd name="T3" fmla="*/ 20 h 265"/>
                <a:gd name="T4" fmla="*/ 16 w 326"/>
                <a:gd name="T5" fmla="*/ 16 h 265"/>
                <a:gd name="T6" fmla="*/ 59 w 326"/>
                <a:gd name="T7" fmla="*/ 2 h 265"/>
                <a:gd name="T8" fmla="*/ 98 w 326"/>
                <a:gd name="T9" fmla="*/ 9 h 265"/>
                <a:gd name="T10" fmla="*/ 88 w 326"/>
                <a:gd name="T11" fmla="*/ 16 h 265"/>
                <a:gd name="T12" fmla="*/ 85 w 326"/>
                <a:gd name="T13" fmla="*/ 32 h 265"/>
                <a:gd name="T14" fmla="*/ 102 w 326"/>
                <a:gd name="T15" fmla="*/ 24 h 265"/>
                <a:gd name="T16" fmla="*/ 108 w 326"/>
                <a:gd name="T17" fmla="*/ 12 h 265"/>
                <a:gd name="T18" fmla="*/ 110 w 326"/>
                <a:gd name="T19" fmla="*/ 26 h 265"/>
                <a:gd name="T20" fmla="*/ 89 w 326"/>
                <a:gd name="T21" fmla="*/ 70 h 265"/>
                <a:gd name="T22" fmla="*/ 111 w 326"/>
                <a:gd name="T23" fmla="*/ 34 h 265"/>
                <a:gd name="T24" fmla="*/ 118 w 326"/>
                <a:gd name="T25" fmla="*/ 32 h 265"/>
                <a:gd name="T26" fmla="*/ 128 w 326"/>
                <a:gd name="T27" fmla="*/ 86 h 265"/>
                <a:gd name="T28" fmla="*/ 162 w 326"/>
                <a:gd name="T29" fmla="*/ 108 h 265"/>
                <a:gd name="T30" fmla="*/ 222 w 326"/>
                <a:gd name="T31" fmla="*/ 60 h 265"/>
                <a:gd name="T32" fmla="*/ 326 w 326"/>
                <a:gd name="T33" fmla="*/ 135 h 265"/>
                <a:gd name="T34" fmla="*/ 312 w 326"/>
                <a:gd name="T35" fmla="*/ 137 h 265"/>
                <a:gd name="T36" fmla="*/ 156 w 326"/>
                <a:gd name="T37" fmla="*/ 137 h 265"/>
                <a:gd name="T38" fmla="*/ 130 w 326"/>
                <a:gd name="T39" fmla="*/ 135 h 265"/>
                <a:gd name="T40" fmla="*/ 121 w 326"/>
                <a:gd name="T41" fmla="*/ 121 h 265"/>
                <a:gd name="T42" fmla="*/ 104 w 326"/>
                <a:gd name="T43" fmla="*/ 108 h 265"/>
                <a:gd name="T44" fmla="*/ 103 w 326"/>
                <a:gd name="T45" fmla="*/ 108 h 265"/>
                <a:gd name="T46" fmla="*/ 103 w 326"/>
                <a:gd name="T47" fmla="*/ 108 h 265"/>
                <a:gd name="T48" fmla="*/ 97 w 326"/>
                <a:gd name="T49" fmla="*/ 96 h 265"/>
                <a:gd name="T50" fmla="*/ 96 w 326"/>
                <a:gd name="T51" fmla="*/ 94 h 265"/>
                <a:gd name="T52" fmla="*/ 95 w 326"/>
                <a:gd name="T53" fmla="*/ 85 h 265"/>
                <a:gd name="T54" fmla="*/ 101 w 326"/>
                <a:gd name="T55" fmla="*/ 161 h 265"/>
                <a:gd name="T56" fmla="*/ 77 w 326"/>
                <a:gd name="T57" fmla="*/ 265 h 265"/>
                <a:gd name="T58" fmla="*/ 69 w 326"/>
                <a:gd name="T59" fmla="*/ 180 h 265"/>
                <a:gd name="T60" fmla="*/ 68 w 326"/>
                <a:gd name="T61" fmla="*/ 177 h 265"/>
                <a:gd name="T62" fmla="*/ 54 w 326"/>
                <a:gd name="T63" fmla="*/ 149 h 265"/>
                <a:gd name="T64" fmla="*/ 8 w 326"/>
                <a:gd name="T65" fmla="*/ 260 h 265"/>
                <a:gd name="T66" fmla="*/ 3 w 326"/>
                <a:gd name="T67" fmla="*/ 113 h 265"/>
                <a:gd name="T68" fmla="*/ 25 w 326"/>
                <a:gd name="T69" fmla="*/ 68 h 265"/>
                <a:gd name="T70" fmla="*/ 0 w 326"/>
                <a:gd name="T71" fmla="*/ 49 h 265"/>
                <a:gd name="T72" fmla="*/ 0 w 326"/>
                <a:gd name="T73" fmla="*/ 48 h 265"/>
                <a:gd name="T74" fmla="*/ 4 w 326"/>
                <a:gd name="T75" fmla="*/ 2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6" h="265"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3" y="0"/>
                    <a:pt x="75" y="0"/>
                    <a:pt x="77" y="1"/>
                  </a:cubicBezTo>
                  <a:cubicBezTo>
                    <a:pt x="86" y="4"/>
                    <a:pt x="92" y="6"/>
                    <a:pt x="98" y="9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2" y="108"/>
                    <a:pt x="162" y="109"/>
                    <a:pt x="162" y="109"/>
                  </a:cubicBezTo>
                  <a:cubicBezTo>
                    <a:pt x="222" y="60"/>
                    <a:pt x="222" y="60"/>
                    <a:pt x="222" y="60"/>
                  </a:cubicBezTo>
                  <a:cubicBezTo>
                    <a:pt x="225" y="57"/>
                    <a:pt x="231" y="57"/>
                    <a:pt x="235" y="60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325" y="137"/>
                    <a:pt x="322" y="137"/>
                    <a:pt x="320" y="137"/>
                  </a:cubicBezTo>
                  <a:cubicBezTo>
                    <a:pt x="312" y="137"/>
                    <a:pt x="312" y="137"/>
                    <a:pt x="312" y="137"/>
                  </a:cubicBezTo>
                  <a:cubicBezTo>
                    <a:pt x="160" y="114"/>
                    <a:pt x="160" y="114"/>
                    <a:pt x="160" y="114"/>
                  </a:cubicBezTo>
                  <a:cubicBezTo>
                    <a:pt x="156" y="137"/>
                    <a:pt x="156" y="137"/>
                    <a:pt x="156" y="137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34" y="137"/>
                    <a:pt x="132" y="137"/>
                    <a:pt x="130" y="135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0" y="85"/>
                    <a:pt x="100" y="101"/>
                    <a:pt x="97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1" y="96"/>
                    <a:pt x="87" y="108"/>
                    <a:pt x="82" y="121"/>
                  </a:cubicBezTo>
                  <a:cubicBezTo>
                    <a:pt x="87" y="130"/>
                    <a:pt x="94" y="145"/>
                    <a:pt x="101" y="161"/>
                  </a:cubicBezTo>
                  <a:cubicBezTo>
                    <a:pt x="111" y="205"/>
                    <a:pt x="108" y="234"/>
                    <a:pt x="111" y="262"/>
                  </a:cubicBezTo>
                  <a:cubicBezTo>
                    <a:pt x="77" y="265"/>
                    <a:pt x="77" y="265"/>
                    <a:pt x="77" y="265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69" y="180"/>
                    <a:pt x="69" y="180"/>
                    <a:pt x="69" y="179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2" y="180"/>
                    <a:pt x="47" y="232"/>
                    <a:pt x="41" y="264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13" y="212"/>
                    <a:pt x="16" y="167"/>
                    <a:pt x="18" y="120"/>
                  </a:cubicBezTo>
                  <a:cubicBezTo>
                    <a:pt x="13" y="117"/>
                    <a:pt x="8" y="115"/>
                    <a:pt x="3" y="113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10" y="97"/>
                    <a:pt x="18" y="83"/>
                    <a:pt x="25" y="68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5" y="14"/>
                    <a:pt x="4" y="20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866"/>
            <p:cNvSpPr>
              <a:spLocks noEditPoints="1"/>
            </p:cNvSpPr>
            <p:nvPr/>
          </p:nvSpPr>
          <p:spPr bwMode="auto">
            <a:xfrm>
              <a:off x="8570913" y="6121400"/>
              <a:ext cx="352425" cy="206375"/>
            </a:xfrm>
            <a:custGeom>
              <a:avLst/>
              <a:gdLst>
                <a:gd name="T0" fmla="*/ 108 w 202"/>
                <a:gd name="T1" fmla="*/ 78 h 118"/>
                <a:gd name="T2" fmla="*/ 202 w 202"/>
                <a:gd name="T3" fmla="*/ 0 h 118"/>
                <a:gd name="T4" fmla="*/ 202 w 202"/>
                <a:gd name="T5" fmla="*/ 108 h 118"/>
                <a:gd name="T6" fmla="*/ 193 w 202"/>
                <a:gd name="T7" fmla="*/ 118 h 118"/>
                <a:gd name="T8" fmla="*/ 10 w 202"/>
                <a:gd name="T9" fmla="*/ 118 h 118"/>
                <a:gd name="T10" fmla="*/ 0 w 202"/>
                <a:gd name="T11" fmla="*/ 108 h 118"/>
                <a:gd name="T12" fmla="*/ 0 w 202"/>
                <a:gd name="T13" fmla="*/ 0 h 118"/>
                <a:gd name="T14" fmla="*/ 95 w 202"/>
                <a:gd name="T15" fmla="*/ 78 h 118"/>
                <a:gd name="T16" fmla="*/ 108 w 202"/>
                <a:gd name="T17" fmla="*/ 78 h 118"/>
                <a:gd name="T18" fmla="*/ 145 w 202"/>
                <a:gd name="T19" fmla="*/ 67 h 118"/>
                <a:gd name="T20" fmla="*/ 189 w 202"/>
                <a:gd name="T21" fmla="*/ 109 h 118"/>
                <a:gd name="T22" fmla="*/ 191 w 202"/>
                <a:gd name="T23" fmla="*/ 110 h 118"/>
                <a:gd name="T24" fmla="*/ 193 w 202"/>
                <a:gd name="T25" fmla="*/ 109 h 118"/>
                <a:gd name="T26" fmla="*/ 193 w 202"/>
                <a:gd name="T27" fmla="*/ 104 h 118"/>
                <a:gd name="T28" fmla="*/ 149 w 202"/>
                <a:gd name="T29" fmla="*/ 62 h 118"/>
                <a:gd name="T30" fmla="*/ 145 w 202"/>
                <a:gd name="T31" fmla="*/ 62 h 118"/>
                <a:gd name="T32" fmla="*/ 145 w 202"/>
                <a:gd name="T33" fmla="*/ 67 h 118"/>
                <a:gd name="T34" fmla="*/ 58 w 202"/>
                <a:gd name="T35" fmla="*/ 62 h 118"/>
                <a:gd name="T36" fmla="*/ 54 w 202"/>
                <a:gd name="T37" fmla="*/ 62 h 118"/>
                <a:gd name="T38" fmla="*/ 9 w 202"/>
                <a:gd name="T39" fmla="*/ 104 h 118"/>
                <a:gd name="T40" fmla="*/ 9 w 202"/>
                <a:gd name="T41" fmla="*/ 109 h 118"/>
                <a:gd name="T42" fmla="*/ 12 w 202"/>
                <a:gd name="T43" fmla="*/ 110 h 118"/>
                <a:gd name="T44" fmla="*/ 14 w 202"/>
                <a:gd name="T45" fmla="*/ 109 h 118"/>
                <a:gd name="T46" fmla="*/ 58 w 202"/>
                <a:gd name="T47" fmla="*/ 67 h 118"/>
                <a:gd name="T48" fmla="*/ 58 w 202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8">
                  <a:moveTo>
                    <a:pt x="108" y="78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2" y="108"/>
                    <a:pt x="202" y="108"/>
                    <a:pt x="202" y="108"/>
                  </a:cubicBezTo>
                  <a:cubicBezTo>
                    <a:pt x="202" y="113"/>
                    <a:pt x="198" y="118"/>
                    <a:pt x="193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4" y="118"/>
                    <a:pt x="0" y="113"/>
                    <a:pt x="0" y="10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8" y="81"/>
                    <a:pt x="104" y="81"/>
                    <a:pt x="108" y="78"/>
                  </a:cubicBezTo>
                  <a:close/>
                  <a:moveTo>
                    <a:pt x="145" y="67"/>
                  </a:moveTo>
                  <a:cubicBezTo>
                    <a:pt x="189" y="109"/>
                    <a:pt x="189" y="109"/>
                    <a:pt x="189" y="109"/>
                  </a:cubicBezTo>
                  <a:cubicBezTo>
                    <a:pt x="190" y="109"/>
                    <a:pt x="190" y="110"/>
                    <a:pt x="191" y="110"/>
                  </a:cubicBezTo>
                  <a:cubicBezTo>
                    <a:pt x="192" y="110"/>
                    <a:pt x="193" y="109"/>
                    <a:pt x="193" y="109"/>
                  </a:cubicBezTo>
                  <a:cubicBezTo>
                    <a:pt x="195" y="107"/>
                    <a:pt x="195" y="105"/>
                    <a:pt x="193" y="104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8" y="61"/>
                    <a:pt x="146" y="61"/>
                    <a:pt x="145" y="62"/>
                  </a:cubicBezTo>
                  <a:cubicBezTo>
                    <a:pt x="143" y="64"/>
                    <a:pt x="143" y="66"/>
                    <a:pt x="145" y="67"/>
                  </a:cubicBezTo>
                  <a:close/>
                  <a:moveTo>
                    <a:pt x="58" y="62"/>
                  </a:moveTo>
                  <a:cubicBezTo>
                    <a:pt x="57" y="61"/>
                    <a:pt x="55" y="61"/>
                    <a:pt x="54" y="62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8" y="105"/>
                    <a:pt x="8" y="107"/>
                    <a:pt x="9" y="109"/>
                  </a:cubicBezTo>
                  <a:cubicBezTo>
                    <a:pt x="10" y="109"/>
                    <a:pt x="11" y="110"/>
                    <a:pt x="12" y="110"/>
                  </a:cubicBezTo>
                  <a:cubicBezTo>
                    <a:pt x="12" y="110"/>
                    <a:pt x="13" y="109"/>
                    <a:pt x="14" y="109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9" y="66"/>
                    <a:pt x="59" y="64"/>
                    <a:pt x="58" y="62"/>
                  </a:cubicBezTo>
                  <a:close/>
                </a:path>
              </a:pathLst>
            </a:custGeom>
            <a:solidFill>
              <a:srgbClr val="424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Freeform 867"/>
            <p:cNvSpPr/>
            <p:nvPr/>
          </p:nvSpPr>
          <p:spPr bwMode="auto">
            <a:xfrm>
              <a:off x="8659813" y="6119813"/>
              <a:ext cx="198438" cy="49213"/>
            </a:xfrm>
            <a:custGeom>
              <a:avLst/>
              <a:gdLst>
                <a:gd name="T0" fmla="*/ 7 w 114"/>
                <a:gd name="T1" fmla="*/ 0 h 28"/>
                <a:gd name="T2" fmla="*/ 109 w 114"/>
                <a:gd name="T3" fmla="*/ 18 h 28"/>
                <a:gd name="T4" fmla="*/ 113 w 114"/>
                <a:gd name="T5" fmla="*/ 24 h 28"/>
                <a:gd name="T6" fmla="*/ 108 w 114"/>
                <a:gd name="T7" fmla="*/ 28 h 28"/>
                <a:gd name="T8" fmla="*/ 107 w 114"/>
                <a:gd name="T9" fmla="*/ 28 h 28"/>
                <a:gd name="T10" fmla="*/ 5 w 114"/>
                <a:gd name="T11" fmla="*/ 11 h 28"/>
                <a:gd name="T12" fmla="*/ 1 w 114"/>
                <a:gd name="T13" fmla="*/ 5 h 28"/>
                <a:gd name="T14" fmla="*/ 7 w 114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8">
                  <a:moveTo>
                    <a:pt x="7" y="0"/>
                  </a:moveTo>
                  <a:cubicBezTo>
                    <a:pt x="109" y="18"/>
                    <a:pt x="109" y="18"/>
                    <a:pt x="109" y="18"/>
                  </a:cubicBezTo>
                  <a:cubicBezTo>
                    <a:pt x="112" y="18"/>
                    <a:pt x="114" y="21"/>
                    <a:pt x="113" y="24"/>
                  </a:cubicBezTo>
                  <a:cubicBezTo>
                    <a:pt x="113" y="27"/>
                    <a:pt x="110" y="28"/>
                    <a:pt x="108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868"/>
            <p:cNvSpPr/>
            <p:nvPr/>
          </p:nvSpPr>
          <p:spPr bwMode="auto">
            <a:xfrm>
              <a:off x="8651875" y="6156325"/>
              <a:ext cx="160338" cy="44450"/>
            </a:xfrm>
            <a:custGeom>
              <a:avLst/>
              <a:gdLst>
                <a:gd name="T0" fmla="*/ 1 w 91"/>
                <a:gd name="T1" fmla="*/ 5 h 25"/>
                <a:gd name="T2" fmla="*/ 7 w 91"/>
                <a:gd name="T3" fmla="*/ 1 h 25"/>
                <a:gd name="T4" fmla="*/ 86 w 91"/>
                <a:gd name="T5" fmla="*/ 14 h 25"/>
                <a:gd name="T6" fmla="*/ 90 w 91"/>
                <a:gd name="T7" fmla="*/ 20 h 25"/>
                <a:gd name="T8" fmla="*/ 85 w 91"/>
                <a:gd name="T9" fmla="*/ 25 h 25"/>
                <a:gd name="T10" fmla="*/ 84 w 91"/>
                <a:gd name="T11" fmla="*/ 25 h 25"/>
                <a:gd name="T12" fmla="*/ 5 w 91"/>
                <a:gd name="T13" fmla="*/ 11 h 25"/>
                <a:gd name="T14" fmla="*/ 1 w 91"/>
                <a:gd name="T1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25">
                  <a:moveTo>
                    <a:pt x="1" y="5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9" y="15"/>
                    <a:pt x="91" y="18"/>
                    <a:pt x="90" y="20"/>
                  </a:cubicBezTo>
                  <a:cubicBezTo>
                    <a:pt x="90" y="23"/>
                    <a:pt x="87" y="25"/>
                    <a:pt x="85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869"/>
            <p:cNvSpPr/>
            <p:nvPr/>
          </p:nvSpPr>
          <p:spPr bwMode="auto">
            <a:xfrm>
              <a:off x="8701088" y="6203950"/>
              <a:ext cx="73025" cy="28575"/>
            </a:xfrm>
            <a:custGeom>
              <a:avLst/>
              <a:gdLst>
                <a:gd name="T0" fmla="*/ 37 w 42"/>
                <a:gd name="T1" fmla="*/ 5 h 16"/>
                <a:gd name="T2" fmla="*/ 42 w 42"/>
                <a:gd name="T3" fmla="*/ 12 h 16"/>
                <a:gd name="T4" fmla="*/ 37 w 42"/>
                <a:gd name="T5" fmla="*/ 16 h 16"/>
                <a:gd name="T6" fmla="*/ 36 w 42"/>
                <a:gd name="T7" fmla="*/ 16 h 16"/>
                <a:gd name="T8" fmla="*/ 5 w 42"/>
                <a:gd name="T9" fmla="*/ 11 h 16"/>
                <a:gd name="T10" fmla="*/ 1 w 42"/>
                <a:gd name="T11" fmla="*/ 5 h 16"/>
                <a:gd name="T12" fmla="*/ 7 w 42"/>
                <a:gd name="T13" fmla="*/ 1 h 16"/>
                <a:gd name="T14" fmla="*/ 37 w 42"/>
                <a:gd name="T1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6">
                  <a:moveTo>
                    <a:pt x="37" y="5"/>
                  </a:moveTo>
                  <a:cubicBezTo>
                    <a:pt x="40" y="6"/>
                    <a:pt x="42" y="9"/>
                    <a:pt x="42" y="12"/>
                  </a:cubicBezTo>
                  <a:cubicBezTo>
                    <a:pt x="41" y="14"/>
                    <a:pt x="39" y="16"/>
                    <a:pt x="37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lnTo>
                    <a:pt x="37" y="5"/>
                  </a:lnTo>
                  <a:close/>
                </a:path>
              </a:pathLst>
            </a:custGeom>
            <a:solidFill>
              <a:srgbClr val="DA4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57" name="组合 256"/>
            <p:cNvGrpSpPr/>
            <p:nvPr/>
          </p:nvGrpSpPr>
          <p:grpSpPr>
            <a:xfrm>
              <a:off x="9636125" y="5835650"/>
              <a:ext cx="561975" cy="506413"/>
              <a:chOff x="9636125" y="5835650"/>
              <a:chExt cx="561975" cy="506413"/>
            </a:xfrm>
          </p:grpSpPr>
          <p:sp>
            <p:nvSpPr>
              <p:cNvPr id="258" name="Freeform 870"/>
              <p:cNvSpPr/>
              <p:nvPr/>
            </p:nvSpPr>
            <p:spPr bwMode="auto">
              <a:xfrm>
                <a:off x="9734550" y="5930900"/>
                <a:ext cx="312738" cy="314325"/>
              </a:xfrm>
              <a:custGeom>
                <a:avLst/>
                <a:gdLst>
                  <a:gd name="T0" fmla="*/ 140 w 179"/>
                  <a:gd name="T1" fmla="*/ 67 h 180"/>
                  <a:gd name="T2" fmla="*/ 145 w 179"/>
                  <a:gd name="T3" fmla="*/ 90 h 180"/>
                  <a:gd name="T4" fmla="*/ 89 w 179"/>
                  <a:gd name="T5" fmla="*/ 146 h 180"/>
                  <a:gd name="T6" fmla="*/ 33 w 179"/>
                  <a:gd name="T7" fmla="*/ 90 h 180"/>
                  <a:gd name="T8" fmla="*/ 89 w 179"/>
                  <a:gd name="T9" fmla="*/ 34 h 180"/>
                  <a:gd name="T10" fmla="*/ 129 w 179"/>
                  <a:gd name="T11" fmla="*/ 51 h 180"/>
                  <a:gd name="T12" fmla="*/ 157 w 179"/>
                  <a:gd name="T13" fmla="*/ 32 h 180"/>
                  <a:gd name="T14" fmla="*/ 89 w 179"/>
                  <a:gd name="T15" fmla="*/ 0 h 180"/>
                  <a:gd name="T16" fmla="*/ 0 w 179"/>
                  <a:gd name="T17" fmla="*/ 90 h 180"/>
                  <a:gd name="T18" fmla="*/ 89 w 179"/>
                  <a:gd name="T19" fmla="*/ 180 h 180"/>
                  <a:gd name="T20" fmla="*/ 179 w 179"/>
                  <a:gd name="T21" fmla="*/ 90 h 180"/>
                  <a:gd name="T22" fmla="*/ 169 w 179"/>
                  <a:gd name="T23" fmla="*/ 49 h 180"/>
                  <a:gd name="T24" fmla="*/ 140 w 179"/>
                  <a:gd name="T25" fmla="*/ 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" h="180">
                    <a:moveTo>
                      <a:pt x="140" y="67"/>
                    </a:moveTo>
                    <a:cubicBezTo>
                      <a:pt x="143" y="74"/>
                      <a:pt x="145" y="82"/>
                      <a:pt x="145" y="90"/>
                    </a:cubicBezTo>
                    <a:cubicBezTo>
                      <a:pt x="145" y="121"/>
                      <a:pt x="120" y="146"/>
                      <a:pt x="89" y="146"/>
                    </a:cubicBezTo>
                    <a:cubicBezTo>
                      <a:pt x="58" y="146"/>
                      <a:pt x="33" y="121"/>
                      <a:pt x="33" y="90"/>
                    </a:cubicBezTo>
                    <a:cubicBezTo>
                      <a:pt x="33" y="59"/>
                      <a:pt x="58" y="34"/>
                      <a:pt x="89" y="34"/>
                    </a:cubicBezTo>
                    <a:cubicBezTo>
                      <a:pt x="105" y="34"/>
                      <a:pt x="119" y="41"/>
                      <a:pt x="129" y="51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41" y="13"/>
                      <a:pt x="116" y="0"/>
                      <a:pt x="89" y="0"/>
                    </a:cubicBezTo>
                    <a:cubicBezTo>
                      <a:pt x="40" y="0"/>
                      <a:pt x="0" y="41"/>
                      <a:pt x="0" y="90"/>
                    </a:cubicBezTo>
                    <a:cubicBezTo>
                      <a:pt x="0" y="139"/>
                      <a:pt x="40" y="180"/>
                      <a:pt x="89" y="180"/>
                    </a:cubicBezTo>
                    <a:cubicBezTo>
                      <a:pt x="139" y="180"/>
                      <a:pt x="179" y="139"/>
                      <a:pt x="179" y="90"/>
                    </a:cubicBezTo>
                    <a:cubicBezTo>
                      <a:pt x="179" y="75"/>
                      <a:pt x="175" y="61"/>
                      <a:pt x="169" y="49"/>
                    </a:cubicBezTo>
                    <a:lnTo>
                      <a:pt x="140" y="67"/>
                    </a:lnTo>
                    <a:close/>
                  </a:path>
                </a:pathLst>
              </a:custGeom>
              <a:solidFill>
                <a:srgbClr val="D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9" name="Freeform 871"/>
              <p:cNvSpPr/>
              <p:nvPr/>
            </p:nvSpPr>
            <p:spPr bwMode="auto">
              <a:xfrm>
                <a:off x="9636125" y="5835650"/>
                <a:ext cx="561975" cy="506413"/>
              </a:xfrm>
              <a:custGeom>
                <a:avLst/>
                <a:gdLst>
                  <a:gd name="T0" fmla="*/ 275 w 321"/>
                  <a:gd name="T1" fmla="*/ 98 h 290"/>
                  <a:gd name="T2" fmla="*/ 251 w 321"/>
                  <a:gd name="T3" fmla="*/ 86 h 290"/>
                  <a:gd name="T4" fmla="*/ 242 w 321"/>
                  <a:gd name="T5" fmla="*/ 93 h 290"/>
                  <a:gd name="T6" fmla="*/ 255 w 321"/>
                  <a:gd name="T7" fmla="*/ 145 h 290"/>
                  <a:gd name="T8" fmla="*/ 145 w 321"/>
                  <a:gd name="T9" fmla="*/ 255 h 290"/>
                  <a:gd name="T10" fmla="*/ 35 w 321"/>
                  <a:gd name="T11" fmla="*/ 145 h 290"/>
                  <a:gd name="T12" fmla="*/ 145 w 321"/>
                  <a:gd name="T13" fmla="*/ 35 h 290"/>
                  <a:gd name="T14" fmla="*/ 230 w 321"/>
                  <a:gd name="T15" fmla="*/ 76 h 290"/>
                  <a:gd name="T16" fmla="*/ 166 w 321"/>
                  <a:gd name="T17" fmla="*/ 119 h 290"/>
                  <a:gd name="T18" fmla="*/ 145 w 321"/>
                  <a:gd name="T19" fmla="*/ 111 h 290"/>
                  <a:gd name="T20" fmla="*/ 111 w 321"/>
                  <a:gd name="T21" fmla="*/ 145 h 290"/>
                  <a:gd name="T22" fmla="*/ 145 w 321"/>
                  <a:gd name="T23" fmla="*/ 179 h 290"/>
                  <a:gd name="T24" fmla="*/ 179 w 321"/>
                  <a:gd name="T25" fmla="*/ 145 h 290"/>
                  <a:gd name="T26" fmla="*/ 177 w 321"/>
                  <a:gd name="T27" fmla="*/ 135 h 290"/>
                  <a:gd name="T28" fmla="*/ 150 w 321"/>
                  <a:gd name="T29" fmla="*/ 153 h 290"/>
                  <a:gd name="T30" fmla="*/ 146 w 321"/>
                  <a:gd name="T31" fmla="*/ 147 h 290"/>
                  <a:gd name="T32" fmla="*/ 253 w 321"/>
                  <a:gd name="T33" fmla="*/ 77 h 290"/>
                  <a:gd name="T34" fmla="*/ 279 w 321"/>
                  <a:gd name="T35" fmla="*/ 88 h 290"/>
                  <a:gd name="T36" fmla="*/ 321 w 321"/>
                  <a:gd name="T37" fmla="*/ 60 h 290"/>
                  <a:gd name="T38" fmla="*/ 295 w 321"/>
                  <a:gd name="T39" fmla="*/ 49 h 290"/>
                  <a:gd name="T40" fmla="*/ 303 w 321"/>
                  <a:gd name="T41" fmla="*/ 44 h 290"/>
                  <a:gd name="T42" fmla="*/ 296 w 321"/>
                  <a:gd name="T43" fmla="*/ 33 h 290"/>
                  <a:gd name="T44" fmla="*/ 288 w 321"/>
                  <a:gd name="T45" fmla="*/ 38 h 290"/>
                  <a:gd name="T46" fmla="*/ 288 w 321"/>
                  <a:gd name="T47" fmla="*/ 10 h 290"/>
                  <a:gd name="T48" fmla="*/ 245 w 321"/>
                  <a:gd name="T49" fmla="*/ 38 h 290"/>
                  <a:gd name="T50" fmla="*/ 246 w 321"/>
                  <a:gd name="T51" fmla="*/ 66 h 290"/>
                  <a:gd name="T52" fmla="*/ 237 w 321"/>
                  <a:gd name="T53" fmla="*/ 72 h 290"/>
                  <a:gd name="T54" fmla="*/ 237 w 321"/>
                  <a:gd name="T55" fmla="*/ 40 h 290"/>
                  <a:gd name="T56" fmla="*/ 241 w 321"/>
                  <a:gd name="T57" fmla="*/ 37 h 290"/>
                  <a:gd name="T58" fmla="*/ 145 w 321"/>
                  <a:gd name="T59" fmla="*/ 0 h 290"/>
                  <a:gd name="T60" fmla="*/ 0 w 321"/>
                  <a:gd name="T61" fmla="*/ 145 h 290"/>
                  <a:gd name="T62" fmla="*/ 145 w 321"/>
                  <a:gd name="T63" fmla="*/ 290 h 290"/>
                  <a:gd name="T64" fmla="*/ 290 w 321"/>
                  <a:gd name="T65" fmla="*/ 145 h 290"/>
                  <a:gd name="T66" fmla="*/ 281 w 321"/>
                  <a:gd name="T67" fmla="*/ 94 h 290"/>
                  <a:gd name="T68" fmla="*/ 275 w 321"/>
                  <a:gd name="T69" fmla="*/ 9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1" h="290">
                    <a:moveTo>
                      <a:pt x="275" y="98"/>
                    </a:moveTo>
                    <a:cubicBezTo>
                      <a:pt x="251" y="86"/>
                      <a:pt x="251" y="86"/>
                      <a:pt x="251" y="86"/>
                    </a:cubicBezTo>
                    <a:cubicBezTo>
                      <a:pt x="242" y="93"/>
                      <a:pt x="242" y="93"/>
                      <a:pt x="242" y="93"/>
                    </a:cubicBezTo>
                    <a:cubicBezTo>
                      <a:pt x="250" y="108"/>
                      <a:pt x="255" y="126"/>
                      <a:pt x="255" y="145"/>
                    </a:cubicBezTo>
                    <a:cubicBezTo>
                      <a:pt x="255" y="206"/>
                      <a:pt x="206" y="255"/>
                      <a:pt x="145" y="255"/>
                    </a:cubicBezTo>
                    <a:cubicBezTo>
                      <a:pt x="85" y="255"/>
                      <a:pt x="35" y="206"/>
                      <a:pt x="35" y="145"/>
                    </a:cubicBezTo>
                    <a:cubicBezTo>
                      <a:pt x="35" y="84"/>
                      <a:pt x="85" y="35"/>
                      <a:pt x="145" y="35"/>
                    </a:cubicBezTo>
                    <a:cubicBezTo>
                      <a:pt x="180" y="35"/>
                      <a:pt x="210" y="51"/>
                      <a:pt x="230" y="76"/>
                    </a:cubicBezTo>
                    <a:cubicBezTo>
                      <a:pt x="166" y="119"/>
                      <a:pt x="166" y="119"/>
                      <a:pt x="166" y="119"/>
                    </a:cubicBezTo>
                    <a:cubicBezTo>
                      <a:pt x="160" y="114"/>
                      <a:pt x="153" y="111"/>
                      <a:pt x="145" y="111"/>
                    </a:cubicBezTo>
                    <a:cubicBezTo>
                      <a:pt x="126" y="111"/>
                      <a:pt x="111" y="126"/>
                      <a:pt x="111" y="145"/>
                    </a:cubicBezTo>
                    <a:cubicBezTo>
                      <a:pt x="111" y="164"/>
                      <a:pt x="126" y="179"/>
                      <a:pt x="145" y="179"/>
                    </a:cubicBezTo>
                    <a:cubicBezTo>
                      <a:pt x="164" y="179"/>
                      <a:pt x="179" y="164"/>
                      <a:pt x="179" y="145"/>
                    </a:cubicBezTo>
                    <a:cubicBezTo>
                      <a:pt x="179" y="141"/>
                      <a:pt x="178" y="138"/>
                      <a:pt x="177" y="135"/>
                    </a:cubicBezTo>
                    <a:cubicBezTo>
                      <a:pt x="150" y="153"/>
                      <a:pt x="150" y="153"/>
                      <a:pt x="150" y="153"/>
                    </a:cubicBezTo>
                    <a:cubicBezTo>
                      <a:pt x="146" y="147"/>
                      <a:pt x="146" y="147"/>
                      <a:pt x="146" y="14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321" y="60"/>
                      <a:pt x="321" y="60"/>
                      <a:pt x="321" y="60"/>
                    </a:cubicBezTo>
                    <a:cubicBezTo>
                      <a:pt x="295" y="49"/>
                      <a:pt x="295" y="49"/>
                      <a:pt x="295" y="49"/>
                    </a:cubicBezTo>
                    <a:cubicBezTo>
                      <a:pt x="303" y="44"/>
                      <a:pt x="303" y="44"/>
                      <a:pt x="303" y="44"/>
                    </a:cubicBezTo>
                    <a:cubicBezTo>
                      <a:pt x="296" y="33"/>
                      <a:pt x="296" y="33"/>
                      <a:pt x="296" y="33"/>
                    </a:cubicBezTo>
                    <a:cubicBezTo>
                      <a:pt x="288" y="38"/>
                      <a:pt x="288" y="38"/>
                      <a:pt x="288" y="38"/>
                    </a:cubicBezTo>
                    <a:cubicBezTo>
                      <a:pt x="288" y="10"/>
                      <a:pt x="288" y="10"/>
                      <a:pt x="288" y="10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37" y="72"/>
                      <a:pt x="237" y="72"/>
                      <a:pt x="237" y="72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41" y="37"/>
                      <a:pt x="241" y="37"/>
                      <a:pt x="241" y="37"/>
                    </a:cubicBezTo>
                    <a:cubicBezTo>
                      <a:pt x="216" y="14"/>
                      <a:pt x="182" y="0"/>
                      <a:pt x="145" y="0"/>
                    </a:cubicBezTo>
                    <a:cubicBezTo>
                      <a:pt x="65" y="0"/>
                      <a:pt x="0" y="65"/>
                      <a:pt x="0" y="145"/>
                    </a:cubicBezTo>
                    <a:cubicBezTo>
                      <a:pt x="0" y="225"/>
                      <a:pt x="65" y="290"/>
                      <a:pt x="145" y="290"/>
                    </a:cubicBezTo>
                    <a:cubicBezTo>
                      <a:pt x="225" y="290"/>
                      <a:pt x="290" y="225"/>
                      <a:pt x="290" y="145"/>
                    </a:cubicBezTo>
                    <a:cubicBezTo>
                      <a:pt x="290" y="127"/>
                      <a:pt x="287" y="110"/>
                      <a:pt x="281" y="94"/>
                    </a:cubicBezTo>
                    <a:lnTo>
                      <a:pt x="275" y="98"/>
                    </a:lnTo>
                    <a:close/>
                  </a:path>
                </a:pathLst>
              </a:custGeom>
              <a:solidFill>
                <a:srgbClr val="424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381" name="文本框 380"/>
          <p:cNvSpPr txBox="1"/>
          <p:nvPr/>
        </p:nvSpPr>
        <p:spPr>
          <a:xfrm>
            <a:off x="833787" y="2209596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495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4447598D-2891-46CE-9EE6-170CD5FC3213}"/>
              </a:ext>
            </a:extLst>
          </p:cNvPr>
          <p:cNvGrpSpPr/>
          <p:nvPr/>
        </p:nvGrpSpPr>
        <p:grpSpPr>
          <a:xfrm>
            <a:off x="4310665" y="539303"/>
            <a:ext cx="7494568" cy="5779394"/>
            <a:chOff x="3701065" y="541374"/>
            <a:chExt cx="7494568" cy="5779394"/>
          </a:xfrm>
        </p:grpSpPr>
        <p:sp>
          <p:nvSpPr>
            <p:cNvPr id="110" name="Oval 43"/>
            <p:cNvSpPr>
              <a:spLocks noChangeArrowheads="1"/>
            </p:cNvSpPr>
            <p:nvPr/>
          </p:nvSpPr>
          <p:spPr bwMode="auto">
            <a:xfrm>
              <a:off x="8665681" y="687758"/>
              <a:ext cx="42810" cy="5385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Oval 44"/>
            <p:cNvSpPr>
              <a:spLocks noChangeArrowheads="1"/>
            </p:cNvSpPr>
            <p:nvPr/>
          </p:nvSpPr>
          <p:spPr bwMode="auto">
            <a:xfrm>
              <a:off x="8488916" y="687758"/>
              <a:ext cx="44191" cy="5385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45"/>
            <p:cNvSpPr>
              <a:spLocks noEditPoints="1"/>
            </p:cNvSpPr>
            <p:nvPr/>
          </p:nvSpPr>
          <p:spPr bwMode="auto">
            <a:xfrm>
              <a:off x="8651871" y="744378"/>
              <a:ext cx="114621" cy="222337"/>
            </a:xfrm>
            <a:custGeom>
              <a:avLst/>
              <a:gdLst>
                <a:gd name="T0" fmla="*/ 3 w 42"/>
                <a:gd name="T1" fmla="*/ 48 h 81"/>
                <a:gd name="T2" fmla="*/ 6 w 42"/>
                <a:gd name="T3" fmla="*/ 47 h 81"/>
                <a:gd name="T4" fmla="*/ 2 w 42"/>
                <a:gd name="T5" fmla="*/ 5 h 81"/>
                <a:gd name="T6" fmla="*/ 1 w 42"/>
                <a:gd name="T7" fmla="*/ 1 h 81"/>
                <a:gd name="T8" fmla="*/ 2 w 42"/>
                <a:gd name="T9" fmla="*/ 1 h 81"/>
                <a:gd name="T10" fmla="*/ 2 w 42"/>
                <a:gd name="T11" fmla="*/ 1 h 81"/>
                <a:gd name="T12" fmla="*/ 6 w 42"/>
                <a:gd name="T13" fmla="*/ 1 h 81"/>
                <a:gd name="T14" fmla="*/ 6 w 42"/>
                <a:gd name="T15" fmla="*/ 1 h 81"/>
                <a:gd name="T16" fmla="*/ 3 w 42"/>
                <a:gd name="T17" fmla="*/ 4 h 81"/>
                <a:gd name="T18" fmla="*/ 7 w 42"/>
                <a:gd name="T19" fmla="*/ 6 h 81"/>
                <a:gd name="T20" fmla="*/ 5 w 42"/>
                <a:gd name="T21" fmla="*/ 9 h 81"/>
                <a:gd name="T22" fmla="*/ 10 w 42"/>
                <a:gd name="T23" fmla="*/ 20 h 81"/>
                <a:gd name="T24" fmla="*/ 11 w 42"/>
                <a:gd name="T25" fmla="*/ 4 h 81"/>
                <a:gd name="T26" fmla="*/ 10 w 42"/>
                <a:gd name="T27" fmla="*/ 4 h 81"/>
                <a:gd name="T28" fmla="*/ 11 w 42"/>
                <a:gd name="T29" fmla="*/ 0 h 81"/>
                <a:gd name="T30" fmla="*/ 14 w 42"/>
                <a:gd name="T31" fmla="*/ 0 h 81"/>
                <a:gd name="T32" fmla="*/ 15 w 42"/>
                <a:gd name="T33" fmla="*/ 4 h 81"/>
                <a:gd name="T34" fmla="*/ 15 w 42"/>
                <a:gd name="T35" fmla="*/ 4 h 81"/>
                <a:gd name="T36" fmla="*/ 15 w 42"/>
                <a:gd name="T37" fmla="*/ 20 h 81"/>
                <a:gd name="T38" fmla="*/ 21 w 42"/>
                <a:gd name="T39" fmla="*/ 9 h 81"/>
                <a:gd name="T40" fmla="*/ 19 w 42"/>
                <a:gd name="T41" fmla="*/ 6 h 81"/>
                <a:gd name="T42" fmla="*/ 23 w 42"/>
                <a:gd name="T43" fmla="*/ 4 h 81"/>
                <a:gd name="T44" fmla="*/ 19 w 42"/>
                <a:gd name="T45" fmla="*/ 1 h 81"/>
                <a:gd name="T46" fmla="*/ 19 w 42"/>
                <a:gd name="T47" fmla="*/ 1 h 81"/>
                <a:gd name="T48" fmla="*/ 23 w 42"/>
                <a:gd name="T49" fmla="*/ 1 h 81"/>
                <a:gd name="T50" fmla="*/ 24 w 42"/>
                <a:gd name="T51" fmla="*/ 1 h 81"/>
                <a:gd name="T52" fmla="*/ 27 w 42"/>
                <a:gd name="T53" fmla="*/ 3 h 81"/>
                <a:gd name="T54" fmla="*/ 40 w 42"/>
                <a:gd name="T55" fmla="*/ 17 h 81"/>
                <a:gd name="T56" fmla="*/ 40 w 42"/>
                <a:gd name="T57" fmla="*/ 17 h 81"/>
                <a:gd name="T58" fmla="*/ 40 w 42"/>
                <a:gd name="T59" fmla="*/ 17 h 81"/>
                <a:gd name="T60" fmla="*/ 41 w 42"/>
                <a:gd name="T61" fmla="*/ 23 h 81"/>
                <a:gd name="T62" fmla="*/ 41 w 42"/>
                <a:gd name="T63" fmla="*/ 23 h 81"/>
                <a:gd name="T64" fmla="*/ 41 w 42"/>
                <a:gd name="T65" fmla="*/ 23 h 81"/>
                <a:gd name="T66" fmla="*/ 41 w 42"/>
                <a:gd name="T67" fmla="*/ 23 h 81"/>
                <a:gd name="T68" fmla="*/ 41 w 42"/>
                <a:gd name="T69" fmla="*/ 23 h 81"/>
                <a:gd name="T70" fmla="*/ 41 w 42"/>
                <a:gd name="T71" fmla="*/ 24 h 81"/>
                <a:gd name="T72" fmla="*/ 40 w 42"/>
                <a:gd name="T73" fmla="*/ 25 h 81"/>
                <a:gd name="T74" fmla="*/ 39 w 42"/>
                <a:gd name="T75" fmla="*/ 27 h 81"/>
                <a:gd name="T76" fmla="*/ 37 w 42"/>
                <a:gd name="T77" fmla="*/ 32 h 81"/>
                <a:gd name="T78" fmla="*/ 32 w 42"/>
                <a:gd name="T79" fmla="*/ 40 h 81"/>
                <a:gd name="T80" fmla="*/ 26 w 42"/>
                <a:gd name="T81" fmla="*/ 37 h 81"/>
                <a:gd name="T82" fmla="*/ 26 w 42"/>
                <a:gd name="T83" fmla="*/ 43 h 81"/>
                <a:gd name="T84" fmla="*/ 26 w 42"/>
                <a:gd name="T85" fmla="*/ 43 h 81"/>
                <a:gd name="T86" fmla="*/ 25 w 42"/>
                <a:gd name="T87" fmla="*/ 43 h 81"/>
                <a:gd name="T88" fmla="*/ 24 w 42"/>
                <a:gd name="T89" fmla="*/ 81 h 81"/>
                <a:gd name="T90" fmla="*/ 13 w 42"/>
                <a:gd name="T91" fmla="*/ 81 h 81"/>
                <a:gd name="T92" fmla="*/ 13 w 42"/>
                <a:gd name="T93" fmla="*/ 43 h 81"/>
                <a:gd name="T94" fmla="*/ 12 w 42"/>
                <a:gd name="T95" fmla="*/ 43 h 81"/>
                <a:gd name="T96" fmla="*/ 11 w 42"/>
                <a:gd name="T97" fmla="*/ 81 h 81"/>
                <a:gd name="T98" fmla="*/ 0 w 42"/>
                <a:gd name="T99" fmla="*/ 81 h 81"/>
                <a:gd name="T100" fmla="*/ 0 w 42"/>
                <a:gd name="T101" fmla="*/ 48 h 81"/>
                <a:gd name="T102" fmla="*/ 3 w 42"/>
                <a:gd name="T103" fmla="*/ 48 h 81"/>
                <a:gd name="T104" fmla="*/ 26 w 42"/>
                <a:gd name="T105" fmla="*/ 29 h 81"/>
                <a:gd name="T106" fmla="*/ 27 w 42"/>
                <a:gd name="T107" fmla="*/ 26 h 81"/>
                <a:gd name="T108" fmla="*/ 30 w 42"/>
                <a:gd name="T109" fmla="*/ 22 h 81"/>
                <a:gd name="T110" fmla="*/ 31 w 42"/>
                <a:gd name="T111" fmla="*/ 21 h 81"/>
                <a:gd name="T112" fmla="*/ 26 w 42"/>
                <a:gd name="T113" fmla="*/ 15 h 81"/>
                <a:gd name="T114" fmla="*/ 26 w 42"/>
                <a:gd name="T115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81">
                  <a:moveTo>
                    <a:pt x="3" y="48"/>
                  </a:moveTo>
                  <a:cubicBezTo>
                    <a:pt x="6" y="47"/>
                    <a:pt x="6" y="47"/>
                    <a:pt x="6" y="4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6" y="2"/>
                    <a:pt x="27" y="3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2" y="29"/>
                    <a:pt x="41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39"/>
                    <a:pt x="28" y="38"/>
                    <a:pt x="26" y="37"/>
                  </a:cubicBezTo>
                  <a:cubicBezTo>
                    <a:pt x="26" y="39"/>
                    <a:pt x="26" y="41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70"/>
                    <a:pt x="13" y="50"/>
                    <a:pt x="13" y="43"/>
                  </a:cubicBezTo>
                  <a:cubicBezTo>
                    <a:pt x="13" y="43"/>
                    <a:pt x="13" y="43"/>
                    <a:pt x="12" y="43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2"/>
                    <a:pt x="0" y="57"/>
                    <a:pt x="0" y="48"/>
                  </a:cubicBezTo>
                  <a:cubicBezTo>
                    <a:pt x="1" y="48"/>
                    <a:pt x="2" y="48"/>
                    <a:pt x="3" y="48"/>
                  </a:cubicBezTo>
                  <a:close/>
                  <a:moveTo>
                    <a:pt x="26" y="29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20"/>
                    <a:pt x="26" y="24"/>
                    <a:pt x="26" y="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46"/>
            <p:cNvSpPr/>
            <p:nvPr/>
          </p:nvSpPr>
          <p:spPr bwMode="auto">
            <a:xfrm>
              <a:off x="8451629" y="747140"/>
              <a:ext cx="98049" cy="219576"/>
            </a:xfrm>
            <a:custGeom>
              <a:avLst/>
              <a:gdLst>
                <a:gd name="T0" fmla="*/ 0 w 36"/>
                <a:gd name="T1" fmla="*/ 23 h 80"/>
                <a:gd name="T2" fmla="*/ 0 w 36"/>
                <a:gd name="T3" fmla="*/ 23 h 80"/>
                <a:gd name="T4" fmla="*/ 0 w 36"/>
                <a:gd name="T5" fmla="*/ 23 h 80"/>
                <a:gd name="T6" fmla="*/ 0 w 36"/>
                <a:gd name="T7" fmla="*/ 23 h 80"/>
                <a:gd name="T8" fmla="*/ 0 w 36"/>
                <a:gd name="T9" fmla="*/ 22 h 80"/>
                <a:gd name="T10" fmla="*/ 7 w 36"/>
                <a:gd name="T11" fmla="*/ 4 h 80"/>
                <a:gd name="T12" fmla="*/ 11 w 36"/>
                <a:gd name="T13" fmla="*/ 0 h 80"/>
                <a:gd name="T14" fmla="*/ 12 w 36"/>
                <a:gd name="T15" fmla="*/ 0 h 80"/>
                <a:gd name="T16" fmla="*/ 15 w 36"/>
                <a:gd name="T17" fmla="*/ 0 h 80"/>
                <a:gd name="T18" fmla="*/ 15 w 36"/>
                <a:gd name="T19" fmla="*/ 0 h 80"/>
                <a:gd name="T20" fmla="*/ 12 w 36"/>
                <a:gd name="T21" fmla="*/ 3 h 80"/>
                <a:gd name="T22" fmla="*/ 16 w 36"/>
                <a:gd name="T23" fmla="*/ 5 h 80"/>
                <a:gd name="T24" fmla="*/ 14 w 36"/>
                <a:gd name="T25" fmla="*/ 8 h 80"/>
                <a:gd name="T26" fmla="*/ 19 w 36"/>
                <a:gd name="T27" fmla="*/ 19 h 80"/>
                <a:gd name="T28" fmla="*/ 20 w 36"/>
                <a:gd name="T29" fmla="*/ 3 h 80"/>
                <a:gd name="T30" fmla="*/ 19 w 36"/>
                <a:gd name="T31" fmla="*/ 3 h 80"/>
                <a:gd name="T32" fmla="*/ 20 w 36"/>
                <a:gd name="T33" fmla="*/ 0 h 80"/>
                <a:gd name="T34" fmla="*/ 24 w 36"/>
                <a:gd name="T35" fmla="*/ 0 h 80"/>
                <a:gd name="T36" fmla="*/ 25 w 36"/>
                <a:gd name="T37" fmla="*/ 3 h 80"/>
                <a:gd name="T38" fmla="*/ 24 w 36"/>
                <a:gd name="T39" fmla="*/ 3 h 80"/>
                <a:gd name="T40" fmla="*/ 25 w 36"/>
                <a:gd name="T41" fmla="*/ 19 h 80"/>
                <a:gd name="T42" fmla="*/ 30 w 36"/>
                <a:gd name="T43" fmla="*/ 8 h 80"/>
                <a:gd name="T44" fmla="*/ 28 w 36"/>
                <a:gd name="T45" fmla="*/ 5 h 80"/>
                <a:gd name="T46" fmla="*/ 32 w 36"/>
                <a:gd name="T47" fmla="*/ 3 h 80"/>
                <a:gd name="T48" fmla="*/ 29 w 36"/>
                <a:gd name="T49" fmla="*/ 0 h 80"/>
                <a:gd name="T50" fmla="*/ 29 w 36"/>
                <a:gd name="T51" fmla="*/ 0 h 80"/>
                <a:gd name="T52" fmla="*/ 33 w 36"/>
                <a:gd name="T53" fmla="*/ 0 h 80"/>
                <a:gd name="T54" fmla="*/ 33 w 36"/>
                <a:gd name="T55" fmla="*/ 0 h 80"/>
                <a:gd name="T56" fmla="*/ 36 w 36"/>
                <a:gd name="T57" fmla="*/ 1 h 80"/>
                <a:gd name="T58" fmla="*/ 35 w 36"/>
                <a:gd name="T59" fmla="*/ 3 h 80"/>
                <a:gd name="T60" fmla="*/ 32 w 36"/>
                <a:gd name="T61" fmla="*/ 46 h 80"/>
                <a:gd name="T62" fmla="*/ 34 w 36"/>
                <a:gd name="T63" fmla="*/ 47 h 80"/>
                <a:gd name="T64" fmla="*/ 33 w 36"/>
                <a:gd name="T65" fmla="*/ 80 h 80"/>
                <a:gd name="T66" fmla="*/ 23 w 36"/>
                <a:gd name="T67" fmla="*/ 80 h 80"/>
                <a:gd name="T68" fmla="*/ 23 w 36"/>
                <a:gd name="T69" fmla="*/ 42 h 80"/>
                <a:gd name="T70" fmla="*/ 22 w 36"/>
                <a:gd name="T71" fmla="*/ 42 h 80"/>
                <a:gd name="T72" fmla="*/ 20 w 36"/>
                <a:gd name="T73" fmla="*/ 80 h 80"/>
                <a:gd name="T74" fmla="*/ 10 w 36"/>
                <a:gd name="T75" fmla="*/ 80 h 80"/>
                <a:gd name="T76" fmla="*/ 10 w 36"/>
                <a:gd name="T77" fmla="*/ 43 h 80"/>
                <a:gd name="T78" fmla="*/ 8 w 36"/>
                <a:gd name="T79" fmla="*/ 44 h 80"/>
                <a:gd name="T80" fmla="*/ 4 w 36"/>
                <a:gd name="T81" fmla="*/ 35 h 80"/>
                <a:gd name="T82" fmla="*/ 2 w 36"/>
                <a:gd name="T83" fmla="*/ 30 h 80"/>
                <a:gd name="T84" fmla="*/ 1 w 36"/>
                <a:gd name="T85" fmla="*/ 28 h 80"/>
                <a:gd name="T86" fmla="*/ 0 w 36"/>
                <a:gd name="T87" fmla="*/ 27 h 80"/>
                <a:gd name="T88" fmla="*/ 0 w 36"/>
                <a:gd name="T89" fmla="*/ 27 h 80"/>
                <a:gd name="T90" fmla="*/ 0 w 36"/>
                <a:gd name="T91" fmla="*/ 27 h 80"/>
                <a:gd name="T92" fmla="*/ 0 w 36"/>
                <a:gd name="T93" fmla="*/ 27 h 80"/>
                <a:gd name="T94" fmla="*/ 0 w 36"/>
                <a:gd name="T95" fmla="*/ 2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" h="8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6" y="1"/>
                  </a:cubicBezTo>
                  <a:cubicBezTo>
                    <a:pt x="36" y="2"/>
                    <a:pt x="35" y="3"/>
                    <a:pt x="35" y="3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2" y="69"/>
                    <a:pt x="22" y="49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9" y="69"/>
                    <a:pt x="9" y="51"/>
                    <a:pt x="10" y="43"/>
                  </a:cubicBezTo>
                  <a:cubicBezTo>
                    <a:pt x="9" y="43"/>
                    <a:pt x="8" y="44"/>
                    <a:pt x="8" y="4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30"/>
                    <a:pt x="0" y="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Oval 47"/>
            <p:cNvSpPr>
              <a:spLocks noChangeArrowheads="1"/>
            </p:cNvSpPr>
            <p:nvPr/>
          </p:nvSpPr>
          <p:spPr bwMode="auto">
            <a:xfrm>
              <a:off x="8580060" y="679472"/>
              <a:ext cx="46953" cy="5800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48"/>
            <p:cNvSpPr/>
            <p:nvPr/>
          </p:nvSpPr>
          <p:spPr bwMode="auto">
            <a:xfrm>
              <a:off x="8546917" y="741616"/>
              <a:ext cx="113240" cy="241671"/>
            </a:xfrm>
            <a:custGeom>
              <a:avLst/>
              <a:gdLst>
                <a:gd name="T0" fmla="*/ 9 w 41"/>
                <a:gd name="T1" fmla="*/ 1 h 88"/>
                <a:gd name="T2" fmla="*/ 9 w 41"/>
                <a:gd name="T3" fmla="*/ 1 h 88"/>
                <a:gd name="T4" fmla="*/ 13 w 41"/>
                <a:gd name="T5" fmla="*/ 0 h 88"/>
                <a:gd name="T6" fmla="*/ 13 w 41"/>
                <a:gd name="T7" fmla="*/ 0 h 88"/>
                <a:gd name="T8" fmla="*/ 9 w 41"/>
                <a:gd name="T9" fmla="*/ 4 h 88"/>
                <a:gd name="T10" fmla="*/ 14 w 41"/>
                <a:gd name="T11" fmla="*/ 6 h 88"/>
                <a:gd name="T12" fmla="*/ 12 w 41"/>
                <a:gd name="T13" fmla="*/ 9 h 88"/>
                <a:gd name="T14" fmla="*/ 17 w 41"/>
                <a:gd name="T15" fmla="*/ 22 h 88"/>
                <a:gd name="T16" fmla="*/ 18 w 41"/>
                <a:gd name="T17" fmla="*/ 4 h 88"/>
                <a:gd name="T18" fmla="*/ 18 w 41"/>
                <a:gd name="T19" fmla="*/ 4 h 88"/>
                <a:gd name="T20" fmla="*/ 19 w 41"/>
                <a:gd name="T21" fmla="*/ 0 h 88"/>
                <a:gd name="T22" fmla="*/ 22 w 41"/>
                <a:gd name="T23" fmla="*/ 0 h 88"/>
                <a:gd name="T24" fmla="*/ 23 w 41"/>
                <a:gd name="T25" fmla="*/ 4 h 88"/>
                <a:gd name="T26" fmla="*/ 22 w 41"/>
                <a:gd name="T27" fmla="*/ 4 h 88"/>
                <a:gd name="T28" fmla="*/ 23 w 41"/>
                <a:gd name="T29" fmla="*/ 22 h 88"/>
                <a:gd name="T30" fmla="*/ 29 w 41"/>
                <a:gd name="T31" fmla="*/ 9 h 88"/>
                <a:gd name="T32" fmla="*/ 27 w 41"/>
                <a:gd name="T33" fmla="*/ 6 h 88"/>
                <a:gd name="T34" fmla="*/ 31 w 41"/>
                <a:gd name="T35" fmla="*/ 4 h 88"/>
                <a:gd name="T36" fmla="*/ 28 w 41"/>
                <a:gd name="T37" fmla="*/ 0 h 88"/>
                <a:gd name="T38" fmla="*/ 28 w 41"/>
                <a:gd name="T39" fmla="*/ 0 h 88"/>
                <a:gd name="T40" fmla="*/ 32 w 41"/>
                <a:gd name="T41" fmla="*/ 1 h 88"/>
                <a:gd name="T42" fmla="*/ 32 w 41"/>
                <a:gd name="T43" fmla="*/ 1 h 88"/>
                <a:gd name="T44" fmla="*/ 37 w 41"/>
                <a:gd name="T45" fmla="*/ 6 h 88"/>
                <a:gd name="T46" fmla="*/ 41 w 41"/>
                <a:gd name="T47" fmla="*/ 46 h 88"/>
                <a:gd name="T48" fmla="*/ 35 w 41"/>
                <a:gd name="T49" fmla="*/ 46 h 88"/>
                <a:gd name="T50" fmla="*/ 35 w 41"/>
                <a:gd name="T51" fmla="*/ 46 h 88"/>
                <a:gd name="T52" fmla="*/ 35 w 41"/>
                <a:gd name="T53" fmla="*/ 46 h 88"/>
                <a:gd name="T54" fmla="*/ 34 w 41"/>
                <a:gd name="T55" fmla="*/ 46 h 88"/>
                <a:gd name="T56" fmla="*/ 33 w 41"/>
                <a:gd name="T57" fmla="*/ 88 h 88"/>
                <a:gd name="T58" fmla="*/ 21 w 41"/>
                <a:gd name="T59" fmla="*/ 88 h 88"/>
                <a:gd name="T60" fmla="*/ 21 w 41"/>
                <a:gd name="T61" fmla="*/ 46 h 88"/>
                <a:gd name="T62" fmla="*/ 20 w 41"/>
                <a:gd name="T63" fmla="*/ 46 h 88"/>
                <a:gd name="T64" fmla="*/ 18 w 41"/>
                <a:gd name="T65" fmla="*/ 88 h 88"/>
                <a:gd name="T66" fmla="*/ 7 w 41"/>
                <a:gd name="T67" fmla="*/ 88 h 88"/>
                <a:gd name="T68" fmla="*/ 7 w 41"/>
                <a:gd name="T69" fmla="*/ 46 h 88"/>
                <a:gd name="T70" fmla="*/ 6 w 41"/>
                <a:gd name="T71" fmla="*/ 46 h 88"/>
                <a:gd name="T72" fmla="*/ 5 w 41"/>
                <a:gd name="T73" fmla="*/ 46 h 88"/>
                <a:gd name="T74" fmla="*/ 5 w 41"/>
                <a:gd name="T75" fmla="*/ 46 h 88"/>
                <a:gd name="T76" fmla="*/ 0 w 41"/>
                <a:gd name="T77" fmla="*/ 46 h 88"/>
                <a:gd name="T78" fmla="*/ 4 w 41"/>
                <a:gd name="T79" fmla="*/ 6 h 88"/>
                <a:gd name="T80" fmla="*/ 9 w 41"/>
                <a:gd name="T81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8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3"/>
                    <a:pt x="37" y="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39" y="46"/>
                    <a:pt x="37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76"/>
                    <a:pt x="21" y="54"/>
                    <a:pt x="21" y="46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76"/>
                    <a:pt x="7" y="55"/>
                    <a:pt x="7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6"/>
                    <a:pt x="0" y="4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6" y="1"/>
                    <a:pt x="9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49"/>
            <p:cNvSpPr/>
            <p:nvPr/>
          </p:nvSpPr>
          <p:spPr bwMode="auto">
            <a:xfrm>
              <a:off x="8327341" y="821713"/>
              <a:ext cx="541343" cy="277577"/>
            </a:xfrm>
            <a:custGeom>
              <a:avLst/>
              <a:gdLst>
                <a:gd name="T0" fmla="*/ 101 w 197"/>
                <a:gd name="T1" fmla="*/ 101 h 101"/>
                <a:gd name="T2" fmla="*/ 0 w 197"/>
                <a:gd name="T3" fmla="*/ 0 h 101"/>
                <a:gd name="T4" fmla="*/ 25 w 197"/>
                <a:gd name="T5" fmla="*/ 0 h 101"/>
                <a:gd name="T6" fmla="*/ 101 w 197"/>
                <a:gd name="T7" fmla="*/ 76 h 101"/>
                <a:gd name="T8" fmla="*/ 174 w 197"/>
                <a:gd name="T9" fmla="*/ 24 h 101"/>
                <a:gd name="T10" fmla="*/ 197 w 197"/>
                <a:gd name="T11" fmla="*/ 32 h 101"/>
                <a:gd name="T12" fmla="*/ 101 w 197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101">
                  <a:moveTo>
                    <a:pt x="101" y="101"/>
                  </a:moveTo>
                  <a:cubicBezTo>
                    <a:pt x="46" y="101"/>
                    <a:pt x="0" y="56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2"/>
                    <a:pt x="60" y="76"/>
                    <a:pt x="101" y="76"/>
                  </a:cubicBezTo>
                  <a:cubicBezTo>
                    <a:pt x="134" y="76"/>
                    <a:pt x="163" y="55"/>
                    <a:pt x="174" y="24"/>
                  </a:cubicBezTo>
                  <a:cubicBezTo>
                    <a:pt x="197" y="32"/>
                    <a:pt x="197" y="32"/>
                    <a:pt x="197" y="32"/>
                  </a:cubicBezTo>
                  <a:cubicBezTo>
                    <a:pt x="184" y="74"/>
                    <a:pt x="145" y="101"/>
                    <a:pt x="101" y="1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50"/>
            <p:cNvSpPr/>
            <p:nvPr/>
          </p:nvSpPr>
          <p:spPr bwMode="auto">
            <a:xfrm>
              <a:off x="8284531" y="758188"/>
              <a:ext cx="158812" cy="77335"/>
            </a:xfrm>
            <a:custGeom>
              <a:avLst/>
              <a:gdLst>
                <a:gd name="T0" fmla="*/ 115 w 115"/>
                <a:gd name="T1" fmla="*/ 56 h 56"/>
                <a:gd name="T2" fmla="*/ 57 w 115"/>
                <a:gd name="T3" fmla="*/ 0 h 56"/>
                <a:gd name="T4" fmla="*/ 0 w 115"/>
                <a:gd name="T5" fmla="*/ 56 h 56"/>
                <a:gd name="T6" fmla="*/ 115 w 115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56">
                  <a:moveTo>
                    <a:pt x="115" y="56"/>
                  </a:moveTo>
                  <a:lnTo>
                    <a:pt x="57" y="0"/>
                  </a:lnTo>
                  <a:lnTo>
                    <a:pt x="0" y="56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Freeform 51"/>
            <p:cNvSpPr/>
            <p:nvPr/>
          </p:nvSpPr>
          <p:spPr bwMode="auto">
            <a:xfrm>
              <a:off x="8343913" y="544136"/>
              <a:ext cx="539962" cy="277577"/>
            </a:xfrm>
            <a:custGeom>
              <a:avLst/>
              <a:gdLst>
                <a:gd name="T0" fmla="*/ 197 w 197"/>
                <a:gd name="T1" fmla="*/ 101 h 101"/>
                <a:gd name="T2" fmla="*/ 172 w 197"/>
                <a:gd name="T3" fmla="*/ 101 h 101"/>
                <a:gd name="T4" fmla="*/ 96 w 197"/>
                <a:gd name="T5" fmla="*/ 25 h 101"/>
                <a:gd name="T6" fmla="*/ 24 w 197"/>
                <a:gd name="T7" fmla="*/ 77 h 101"/>
                <a:gd name="T8" fmla="*/ 0 w 197"/>
                <a:gd name="T9" fmla="*/ 69 h 101"/>
                <a:gd name="T10" fmla="*/ 96 w 197"/>
                <a:gd name="T11" fmla="*/ 0 h 101"/>
                <a:gd name="T12" fmla="*/ 197 w 197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101">
                  <a:moveTo>
                    <a:pt x="197" y="101"/>
                  </a:moveTo>
                  <a:cubicBezTo>
                    <a:pt x="172" y="101"/>
                    <a:pt x="172" y="101"/>
                    <a:pt x="172" y="101"/>
                  </a:cubicBezTo>
                  <a:cubicBezTo>
                    <a:pt x="172" y="59"/>
                    <a:pt x="138" y="25"/>
                    <a:pt x="96" y="25"/>
                  </a:cubicBezTo>
                  <a:cubicBezTo>
                    <a:pt x="63" y="25"/>
                    <a:pt x="34" y="46"/>
                    <a:pt x="24" y="7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4" y="28"/>
                    <a:pt x="52" y="0"/>
                    <a:pt x="96" y="0"/>
                  </a:cubicBezTo>
                  <a:cubicBezTo>
                    <a:pt x="152" y="0"/>
                    <a:pt x="197" y="45"/>
                    <a:pt x="197" y="1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52"/>
            <p:cNvSpPr/>
            <p:nvPr/>
          </p:nvSpPr>
          <p:spPr bwMode="auto">
            <a:xfrm>
              <a:off x="8772016" y="807903"/>
              <a:ext cx="156051" cy="80097"/>
            </a:xfrm>
            <a:custGeom>
              <a:avLst/>
              <a:gdLst>
                <a:gd name="T0" fmla="*/ 0 w 113"/>
                <a:gd name="T1" fmla="*/ 0 h 58"/>
                <a:gd name="T2" fmla="*/ 56 w 113"/>
                <a:gd name="T3" fmla="*/ 58 h 58"/>
                <a:gd name="T4" fmla="*/ 113 w 113"/>
                <a:gd name="T5" fmla="*/ 0 h 58"/>
                <a:gd name="T6" fmla="*/ 0 w 113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8">
                  <a:moveTo>
                    <a:pt x="0" y="0"/>
                  </a:moveTo>
                  <a:lnTo>
                    <a:pt x="56" y="58"/>
                  </a:lnTo>
                  <a:lnTo>
                    <a:pt x="1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53"/>
            <p:cNvSpPr>
              <a:spLocks noEditPoints="1"/>
            </p:cNvSpPr>
            <p:nvPr/>
          </p:nvSpPr>
          <p:spPr bwMode="auto">
            <a:xfrm>
              <a:off x="7444897" y="679472"/>
              <a:ext cx="92526" cy="92526"/>
            </a:xfrm>
            <a:custGeom>
              <a:avLst/>
              <a:gdLst>
                <a:gd name="T0" fmla="*/ 33 w 34"/>
                <a:gd name="T1" fmla="*/ 11 h 34"/>
                <a:gd name="T2" fmla="*/ 32 w 34"/>
                <a:gd name="T3" fmla="*/ 10 h 34"/>
                <a:gd name="T4" fmla="*/ 28 w 34"/>
                <a:gd name="T5" fmla="*/ 10 h 34"/>
                <a:gd name="T6" fmla="*/ 28 w 34"/>
                <a:gd name="T7" fmla="*/ 11 h 34"/>
                <a:gd name="T8" fmla="*/ 24 w 34"/>
                <a:gd name="T9" fmla="*/ 7 h 34"/>
                <a:gd name="T10" fmla="*/ 26 w 34"/>
                <a:gd name="T11" fmla="*/ 3 h 34"/>
                <a:gd name="T12" fmla="*/ 25 w 34"/>
                <a:gd name="T13" fmla="*/ 2 h 34"/>
                <a:gd name="T14" fmla="*/ 20 w 34"/>
                <a:gd name="T15" fmla="*/ 0 h 34"/>
                <a:gd name="T16" fmla="*/ 18 w 34"/>
                <a:gd name="T17" fmla="*/ 1 h 34"/>
                <a:gd name="T18" fmla="*/ 17 w 34"/>
                <a:gd name="T19" fmla="*/ 5 h 34"/>
                <a:gd name="T20" fmla="*/ 17 w 34"/>
                <a:gd name="T21" fmla="*/ 5 h 34"/>
                <a:gd name="T22" fmla="*/ 12 w 34"/>
                <a:gd name="T23" fmla="*/ 6 h 34"/>
                <a:gd name="T24" fmla="*/ 10 w 34"/>
                <a:gd name="T25" fmla="*/ 3 h 34"/>
                <a:gd name="T26" fmla="*/ 8 w 34"/>
                <a:gd name="T27" fmla="*/ 3 h 34"/>
                <a:gd name="T28" fmla="*/ 4 w 34"/>
                <a:gd name="T29" fmla="*/ 6 h 34"/>
                <a:gd name="T30" fmla="*/ 4 w 34"/>
                <a:gd name="T31" fmla="*/ 8 h 34"/>
                <a:gd name="T32" fmla="*/ 6 w 34"/>
                <a:gd name="T33" fmla="*/ 11 h 34"/>
                <a:gd name="T34" fmla="*/ 7 w 34"/>
                <a:gd name="T35" fmla="*/ 11 h 34"/>
                <a:gd name="T36" fmla="*/ 6 w 34"/>
                <a:gd name="T37" fmla="*/ 13 h 34"/>
                <a:gd name="T38" fmla="*/ 5 w 34"/>
                <a:gd name="T39" fmla="*/ 16 h 34"/>
                <a:gd name="T40" fmla="*/ 1 w 34"/>
                <a:gd name="T41" fmla="*/ 17 h 34"/>
                <a:gd name="T42" fmla="*/ 0 w 34"/>
                <a:gd name="T43" fmla="*/ 18 h 34"/>
                <a:gd name="T44" fmla="*/ 1 w 34"/>
                <a:gd name="T45" fmla="*/ 23 h 34"/>
                <a:gd name="T46" fmla="*/ 3 w 34"/>
                <a:gd name="T47" fmla="*/ 24 h 34"/>
                <a:gd name="T48" fmla="*/ 7 w 34"/>
                <a:gd name="T49" fmla="*/ 23 h 34"/>
                <a:gd name="T50" fmla="*/ 7 w 34"/>
                <a:gd name="T51" fmla="*/ 23 h 34"/>
                <a:gd name="T52" fmla="*/ 10 w 34"/>
                <a:gd name="T53" fmla="*/ 27 h 34"/>
                <a:gd name="T54" fmla="*/ 9 w 34"/>
                <a:gd name="T55" fmla="*/ 31 h 34"/>
                <a:gd name="T56" fmla="*/ 10 w 34"/>
                <a:gd name="T57" fmla="*/ 32 h 34"/>
                <a:gd name="T58" fmla="*/ 15 w 34"/>
                <a:gd name="T59" fmla="*/ 34 h 34"/>
                <a:gd name="T60" fmla="*/ 16 w 34"/>
                <a:gd name="T61" fmla="*/ 33 h 34"/>
                <a:gd name="T62" fmla="*/ 18 w 34"/>
                <a:gd name="T63" fmla="*/ 29 h 34"/>
                <a:gd name="T64" fmla="*/ 18 w 34"/>
                <a:gd name="T65" fmla="*/ 29 h 34"/>
                <a:gd name="T66" fmla="*/ 22 w 34"/>
                <a:gd name="T67" fmla="*/ 28 h 34"/>
                <a:gd name="T68" fmla="*/ 25 w 34"/>
                <a:gd name="T69" fmla="*/ 31 h 34"/>
                <a:gd name="T70" fmla="*/ 27 w 34"/>
                <a:gd name="T71" fmla="*/ 31 h 34"/>
                <a:gd name="T72" fmla="*/ 31 w 34"/>
                <a:gd name="T73" fmla="*/ 28 h 34"/>
                <a:gd name="T74" fmla="*/ 31 w 34"/>
                <a:gd name="T75" fmla="*/ 26 h 34"/>
                <a:gd name="T76" fmla="*/ 28 w 34"/>
                <a:gd name="T77" fmla="*/ 23 h 34"/>
                <a:gd name="T78" fmla="*/ 28 w 34"/>
                <a:gd name="T79" fmla="*/ 23 h 34"/>
                <a:gd name="T80" fmla="*/ 29 w 34"/>
                <a:gd name="T81" fmla="*/ 21 h 34"/>
                <a:gd name="T82" fmla="*/ 29 w 34"/>
                <a:gd name="T83" fmla="*/ 18 h 34"/>
                <a:gd name="T84" fmla="*/ 33 w 34"/>
                <a:gd name="T85" fmla="*/ 17 h 34"/>
                <a:gd name="T86" fmla="*/ 34 w 34"/>
                <a:gd name="T87" fmla="*/ 16 h 34"/>
                <a:gd name="T88" fmla="*/ 33 w 34"/>
                <a:gd name="T89" fmla="*/ 11 h 34"/>
                <a:gd name="T90" fmla="*/ 23 w 34"/>
                <a:gd name="T91" fmla="*/ 19 h 34"/>
                <a:gd name="T92" fmla="*/ 15 w 34"/>
                <a:gd name="T93" fmla="*/ 22 h 34"/>
                <a:gd name="T94" fmla="*/ 12 w 34"/>
                <a:gd name="T95" fmla="*/ 15 h 34"/>
                <a:gd name="T96" fmla="*/ 19 w 34"/>
                <a:gd name="T97" fmla="*/ 11 h 34"/>
                <a:gd name="T98" fmla="*/ 23 w 34"/>
                <a:gd name="T9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34">
                  <a:moveTo>
                    <a:pt x="33" y="11"/>
                  </a:moveTo>
                  <a:cubicBezTo>
                    <a:pt x="33" y="10"/>
                    <a:pt x="32" y="10"/>
                    <a:pt x="32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7" y="9"/>
                    <a:pt x="26" y="8"/>
                    <a:pt x="24" y="7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2"/>
                    <a:pt x="25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5"/>
                    <a:pt x="9" y="26"/>
                    <a:pt x="10" y="27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3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21" y="29"/>
                    <a:pt x="22" y="28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7"/>
                    <a:pt x="31" y="26"/>
                    <a:pt x="31" y="26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9" y="22"/>
                    <a:pt x="29" y="21"/>
                  </a:cubicBezTo>
                  <a:cubicBezTo>
                    <a:pt x="29" y="20"/>
                    <a:pt x="29" y="19"/>
                    <a:pt x="29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6"/>
                  </a:cubicBezTo>
                  <a:lnTo>
                    <a:pt x="33" y="11"/>
                  </a:lnTo>
                  <a:close/>
                  <a:moveTo>
                    <a:pt x="23" y="19"/>
                  </a:moveTo>
                  <a:cubicBezTo>
                    <a:pt x="22" y="22"/>
                    <a:pt x="18" y="24"/>
                    <a:pt x="15" y="22"/>
                  </a:cubicBezTo>
                  <a:cubicBezTo>
                    <a:pt x="12" y="21"/>
                    <a:pt x="11" y="18"/>
                    <a:pt x="12" y="15"/>
                  </a:cubicBezTo>
                  <a:cubicBezTo>
                    <a:pt x="13" y="12"/>
                    <a:pt x="16" y="10"/>
                    <a:pt x="19" y="11"/>
                  </a:cubicBezTo>
                  <a:cubicBezTo>
                    <a:pt x="22" y="13"/>
                    <a:pt x="24" y="16"/>
                    <a:pt x="23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54"/>
            <p:cNvSpPr>
              <a:spLocks noEditPoints="1"/>
            </p:cNvSpPr>
            <p:nvPr/>
          </p:nvSpPr>
          <p:spPr bwMode="auto">
            <a:xfrm>
              <a:off x="7330275" y="585566"/>
              <a:ext cx="243052" cy="480580"/>
            </a:xfrm>
            <a:custGeom>
              <a:avLst/>
              <a:gdLst>
                <a:gd name="T0" fmla="*/ 75 w 89"/>
                <a:gd name="T1" fmla="*/ 0 h 175"/>
                <a:gd name="T2" fmla="*/ 13 w 89"/>
                <a:gd name="T3" fmla="*/ 0 h 175"/>
                <a:gd name="T4" fmla="*/ 0 w 89"/>
                <a:gd name="T5" fmla="*/ 13 h 175"/>
                <a:gd name="T6" fmla="*/ 0 w 89"/>
                <a:gd name="T7" fmla="*/ 161 h 175"/>
                <a:gd name="T8" fmla="*/ 13 w 89"/>
                <a:gd name="T9" fmla="*/ 175 h 175"/>
                <a:gd name="T10" fmla="*/ 75 w 89"/>
                <a:gd name="T11" fmla="*/ 175 h 175"/>
                <a:gd name="T12" fmla="*/ 89 w 89"/>
                <a:gd name="T13" fmla="*/ 161 h 175"/>
                <a:gd name="T14" fmla="*/ 89 w 89"/>
                <a:gd name="T15" fmla="*/ 13 h 175"/>
                <a:gd name="T16" fmla="*/ 75 w 89"/>
                <a:gd name="T17" fmla="*/ 0 h 175"/>
                <a:gd name="T18" fmla="*/ 33 w 89"/>
                <a:gd name="T19" fmla="*/ 10 h 175"/>
                <a:gd name="T20" fmla="*/ 56 w 89"/>
                <a:gd name="T21" fmla="*/ 10 h 175"/>
                <a:gd name="T22" fmla="*/ 57 w 89"/>
                <a:gd name="T23" fmla="*/ 11 h 175"/>
                <a:gd name="T24" fmla="*/ 56 w 89"/>
                <a:gd name="T25" fmla="*/ 13 h 175"/>
                <a:gd name="T26" fmla="*/ 33 w 89"/>
                <a:gd name="T27" fmla="*/ 13 h 175"/>
                <a:gd name="T28" fmla="*/ 31 w 89"/>
                <a:gd name="T29" fmla="*/ 11 h 175"/>
                <a:gd name="T30" fmla="*/ 33 w 89"/>
                <a:gd name="T31" fmla="*/ 10 h 175"/>
                <a:gd name="T32" fmla="*/ 44 w 89"/>
                <a:gd name="T33" fmla="*/ 165 h 175"/>
                <a:gd name="T34" fmla="*/ 36 w 89"/>
                <a:gd name="T35" fmla="*/ 157 h 175"/>
                <a:gd name="T36" fmla="*/ 44 w 89"/>
                <a:gd name="T37" fmla="*/ 149 h 175"/>
                <a:gd name="T38" fmla="*/ 52 w 89"/>
                <a:gd name="T39" fmla="*/ 157 h 175"/>
                <a:gd name="T40" fmla="*/ 44 w 89"/>
                <a:gd name="T41" fmla="*/ 165 h 175"/>
                <a:gd name="T42" fmla="*/ 83 w 89"/>
                <a:gd name="T43" fmla="*/ 140 h 175"/>
                <a:gd name="T44" fmla="*/ 6 w 89"/>
                <a:gd name="T45" fmla="*/ 140 h 175"/>
                <a:gd name="T46" fmla="*/ 6 w 89"/>
                <a:gd name="T47" fmla="*/ 26 h 175"/>
                <a:gd name="T48" fmla="*/ 83 w 89"/>
                <a:gd name="T49" fmla="*/ 26 h 175"/>
                <a:gd name="T50" fmla="*/ 83 w 89"/>
                <a:gd name="T51" fmla="*/ 14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175">
                  <a:moveTo>
                    <a:pt x="7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9"/>
                    <a:pt x="6" y="175"/>
                    <a:pt x="13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83" y="175"/>
                    <a:pt x="89" y="169"/>
                    <a:pt x="89" y="161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6"/>
                    <a:pt x="83" y="0"/>
                    <a:pt x="75" y="0"/>
                  </a:cubicBezTo>
                  <a:close/>
                  <a:moveTo>
                    <a:pt x="33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7" y="10"/>
                    <a:pt x="57" y="11"/>
                  </a:cubicBezTo>
                  <a:cubicBezTo>
                    <a:pt x="57" y="12"/>
                    <a:pt x="56" y="13"/>
                    <a:pt x="56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1" y="12"/>
                    <a:pt x="31" y="11"/>
                  </a:cubicBezTo>
                  <a:cubicBezTo>
                    <a:pt x="31" y="10"/>
                    <a:pt x="32" y="10"/>
                    <a:pt x="33" y="10"/>
                  </a:cubicBezTo>
                  <a:close/>
                  <a:moveTo>
                    <a:pt x="44" y="165"/>
                  </a:moveTo>
                  <a:cubicBezTo>
                    <a:pt x="40" y="165"/>
                    <a:pt x="36" y="161"/>
                    <a:pt x="36" y="157"/>
                  </a:cubicBezTo>
                  <a:cubicBezTo>
                    <a:pt x="36" y="153"/>
                    <a:pt x="40" y="149"/>
                    <a:pt x="44" y="149"/>
                  </a:cubicBezTo>
                  <a:cubicBezTo>
                    <a:pt x="49" y="149"/>
                    <a:pt x="52" y="153"/>
                    <a:pt x="52" y="157"/>
                  </a:cubicBezTo>
                  <a:cubicBezTo>
                    <a:pt x="52" y="161"/>
                    <a:pt x="49" y="165"/>
                    <a:pt x="44" y="165"/>
                  </a:cubicBezTo>
                  <a:close/>
                  <a:moveTo>
                    <a:pt x="83" y="140"/>
                  </a:moveTo>
                  <a:cubicBezTo>
                    <a:pt x="6" y="140"/>
                    <a:pt x="6" y="140"/>
                    <a:pt x="6" y="14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3" y="26"/>
                    <a:pt x="83" y="26"/>
                    <a:pt x="83" y="26"/>
                  </a:cubicBezTo>
                  <a:lnTo>
                    <a:pt x="83" y="1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55"/>
            <p:cNvSpPr>
              <a:spLocks noEditPoints="1"/>
            </p:cNvSpPr>
            <p:nvPr/>
          </p:nvSpPr>
          <p:spPr bwMode="auto">
            <a:xfrm>
              <a:off x="7350990" y="763712"/>
              <a:ext cx="194718" cy="197480"/>
            </a:xfrm>
            <a:custGeom>
              <a:avLst/>
              <a:gdLst>
                <a:gd name="T0" fmla="*/ 71 w 71"/>
                <a:gd name="T1" fmla="*/ 40 h 72"/>
                <a:gd name="T2" fmla="*/ 71 w 71"/>
                <a:gd name="T3" fmla="*/ 33 h 72"/>
                <a:gd name="T4" fmla="*/ 64 w 71"/>
                <a:gd name="T5" fmla="*/ 28 h 72"/>
                <a:gd name="T6" fmla="*/ 68 w 71"/>
                <a:gd name="T7" fmla="*/ 22 h 72"/>
                <a:gd name="T8" fmla="*/ 65 w 71"/>
                <a:gd name="T9" fmla="*/ 16 h 72"/>
                <a:gd name="T10" fmla="*/ 56 w 71"/>
                <a:gd name="T11" fmla="*/ 15 h 72"/>
                <a:gd name="T12" fmla="*/ 57 w 71"/>
                <a:gd name="T13" fmla="*/ 7 h 72"/>
                <a:gd name="T14" fmla="*/ 51 w 71"/>
                <a:gd name="T15" fmla="*/ 4 h 72"/>
                <a:gd name="T16" fmla="*/ 42 w 71"/>
                <a:gd name="T17" fmla="*/ 7 h 72"/>
                <a:gd name="T18" fmla="*/ 39 w 71"/>
                <a:gd name="T19" fmla="*/ 0 h 72"/>
                <a:gd name="T20" fmla="*/ 33 w 71"/>
                <a:gd name="T21" fmla="*/ 0 h 72"/>
                <a:gd name="T22" fmla="*/ 27 w 71"/>
                <a:gd name="T23" fmla="*/ 8 h 72"/>
                <a:gd name="T24" fmla="*/ 21 w 71"/>
                <a:gd name="T25" fmla="*/ 3 h 72"/>
                <a:gd name="T26" fmla="*/ 15 w 71"/>
                <a:gd name="T27" fmla="*/ 7 h 72"/>
                <a:gd name="T28" fmla="*/ 14 w 71"/>
                <a:gd name="T29" fmla="*/ 16 h 72"/>
                <a:gd name="T30" fmla="*/ 7 w 71"/>
                <a:gd name="T31" fmla="*/ 15 h 72"/>
                <a:gd name="T32" fmla="*/ 3 w 71"/>
                <a:gd name="T33" fmla="*/ 21 h 72"/>
                <a:gd name="T34" fmla="*/ 7 w 71"/>
                <a:gd name="T35" fmla="*/ 29 h 72"/>
                <a:gd name="T36" fmla="*/ 0 w 71"/>
                <a:gd name="T37" fmla="*/ 32 h 72"/>
                <a:gd name="T38" fmla="*/ 0 w 71"/>
                <a:gd name="T39" fmla="*/ 39 h 72"/>
                <a:gd name="T40" fmla="*/ 7 w 71"/>
                <a:gd name="T41" fmla="*/ 45 h 72"/>
                <a:gd name="T42" fmla="*/ 3 w 71"/>
                <a:gd name="T43" fmla="*/ 51 h 72"/>
                <a:gd name="T44" fmla="*/ 6 w 71"/>
                <a:gd name="T45" fmla="*/ 57 h 72"/>
                <a:gd name="T46" fmla="*/ 15 w 71"/>
                <a:gd name="T47" fmla="*/ 58 h 72"/>
                <a:gd name="T48" fmla="*/ 14 w 71"/>
                <a:gd name="T49" fmla="*/ 65 h 72"/>
                <a:gd name="T50" fmla="*/ 20 w 71"/>
                <a:gd name="T51" fmla="*/ 69 h 72"/>
                <a:gd name="T52" fmla="*/ 29 w 71"/>
                <a:gd name="T53" fmla="*/ 65 h 72"/>
                <a:gd name="T54" fmla="*/ 32 w 71"/>
                <a:gd name="T55" fmla="*/ 72 h 72"/>
                <a:gd name="T56" fmla="*/ 39 w 71"/>
                <a:gd name="T57" fmla="*/ 72 h 72"/>
                <a:gd name="T58" fmla="*/ 44 w 71"/>
                <a:gd name="T59" fmla="*/ 65 h 72"/>
                <a:gd name="T60" fmla="*/ 50 w 71"/>
                <a:gd name="T61" fmla="*/ 69 h 72"/>
                <a:gd name="T62" fmla="*/ 56 w 71"/>
                <a:gd name="T63" fmla="*/ 66 h 72"/>
                <a:gd name="T64" fmla="*/ 57 w 71"/>
                <a:gd name="T65" fmla="*/ 57 h 72"/>
                <a:gd name="T66" fmla="*/ 65 w 71"/>
                <a:gd name="T67" fmla="*/ 57 h 72"/>
                <a:gd name="T68" fmla="*/ 68 w 71"/>
                <a:gd name="T69" fmla="*/ 51 h 72"/>
                <a:gd name="T70" fmla="*/ 64 w 71"/>
                <a:gd name="T71" fmla="*/ 43 h 72"/>
                <a:gd name="T72" fmla="*/ 36 w 71"/>
                <a:gd name="T73" fmla="*/ 57 h 72"/>
                <a:gd name="T74" fmla="*/ 36 w 71"/>
                <a:gd name="T75" fmla="*/ 15 h 72"/>
                <a:gd name="T76" fmla="*/ 36 w 71"/>
                <a:gd name="T77" fmla="*/ 5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72">
                  <a:moveTo>
                    <a:pt x="71" y="42"/>
                  </a:moveTo>
                  <a:cubicBezTo>
                    <a:pt x="71" y="40"/>
                    <a:pt x="71" y="40"/>
                    <a:pt x="71" y="40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4" y="29"/>
                    <a:pt x="64" y="28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8" y="17"/>
                    <a:pt x="57" y="16"/>
                    <a:pt x="56" y="15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8"/>
                    <a:pt x="44" y="7"/>
                    <a:pt x="42" y="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0" y="7"/>
                    <a:pt x="29" y="7"/>
                    <a:pt x="27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5" y="15"/>
                    <a:pt x="14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7" y="28"/>
                    <a:pt x="7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2"/>
                    <a:pt x="7" y="43"/>
                    <a:pt x="7" y="45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3" y="55"/>
                    <a:pt x="14" y="57"/>
                    <a:pt x="15" y="58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6" y="64"/>
                    <a:pt x="27" y="65"/>
                    <a:pt x="29" y="65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5"/>
                    <a:pt x="43" y="65"/>
                    <a:pt x="44" y="65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59"/>
                    <a:pt x="56" y="58"/>
                    <a:pt x="57" y="57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4" y="46"/>
                    <a:pt x="64" y="45"/>
                    <a:pt x="64" y="43"/>
                  </a:cubicBezTo>
                  <a:lnTo>
                    <a:pt x="71" y="42"/>
                  </a:lnTo>
                  <a:close/>
                  <a:moveTo>
                    <a:pt x="36" y="57"/>
                  </a:moveTo>
                  <a:cubicBezTo>
                    <a:pt x="24" y="57"/>
                    <a:pt x="15" y="48"/>
                    <a:pt x="15" y="36"/>
                  </a:cubicBezTo>
                  <a:cubicBezTo>
                    <a:pt x="15" y="25"/>
                    <a:pt x="24" y="15"/>
                    <a:pt x="36" y="15"/>
                  </a:cubicBezTo>
                  <a:cubicBezTo>
                    <a:pt x="47" y="15"/>
                    <a:pt x="56" y="25"/>
                    <a:pt x="56" y="36"/>
                  </a:cubicBezTo>
                  <a:cubicBezTo>
                    <a:pt x="56" y="48"/>
                    <a:pt x="47" y="57"/>
                    <a:pt x="36" y="5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Oval 56"/>
            <p:cNvSpPr>
              <a:spLocks noChangeArrowheads="1"/>
            </p:cNvSpPr>
            <p:nvPr/>
          </p:nvSpPr>
          <p:spPr bwMode="auto">
            <a:xfrm>
              <a:off x="7414515" y="829999"/>
              <a:ext cx="69049" cy="6904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63"/>
            <p:cNvSpPr>
              <a:spLocks noEditPoints="1"/>
            </p:cNvSpPr>
            <p:nvPr/>
          </p:nvSpPr>
          <p:spPr bwMode="auto">
            <a:xfrm>
              <a:off x="3750781" y="541374"/>
              <a:ext cx="469532" cy="544105"/>
            </a:xfrm>
            <a:custGeom>
              <a:avLst/>
              <a:gdLst>
                <a:gd name="T0" fmla="*/ 22 w 171"/>
                <a:gd name="T1" fmla="*/ 64 h 198"/>
                <a:gd name="T2" fmla="*/ 8 w 171"/>
                <a:gd name="T3" fmla="*/ 102 h 198"/>
                <a:gd name="T4" fmla="*/ 16 w 171"/>
                <a:gd name="T5" fmla="*/ 121 h 198"/>
                <a:gd name="T6" fmla="*/ 10 w 171"/>
                <a:gd name="T7" fmla="*/ 131 h 198"/>
                <a:gd name="T8" fmla="*/ 17 w 171"/>
                <a:gd name="T9" fmla="*/ 162 h 198"/>
                <a:gd name="T10" fmla="*/ 83 w 171"/>
                <a:gd name="T11" fmla="*/ 198 h 198"/>
                <a:gd name="T12" fmla="*/ 123 w 171"/>
                <a:gd name="T13" fmla="*/ 13 h 198"/>
                <a:gd name="T14" fmla="*/ 91 w 171"/>
                <a:gd name="T15" fmla="*/ 89 h 198"/>
                <a:gd name="T16" fmla="*/ 84 w 171"/>
                <a:gd name="T17" fmla="*/ 98 h 198"/>
                <a:gd name="T18" fmla="*/ 74 w 171"/>
                <a:gd name="T19" fmla="*/ 92 h 198"/>
                <a:gd name="T20" fmla="*/ 63 w 171"/>
                <a:gd name="T21" fmla="*/ 96 h 198"/>
                <a:gd name="T22" fmla="*/ 58 w 171"/>
                <a:gd name="T23" fmla="*/ 86 h 198"/>
                <a:gd name="T24" fmla="*/ 46 w 171"/>
                <a:gd name="T25" fmla="*/ 84 h 198"/>
                <a:gd name="T26" fmla="*/ 47 w 171"/>
                <a:gd name="T27" fmla="*/ 73 h 198"/>
                <a:gd name="T28" fmla="*/ 37 w 171"/>
                <a:gd name="T29" fmla="*/ 65 h 198"/>
                <a:gd name="T30" fmla="*/ 44 w 171"/>
                <a:gd name="T31" fmla="*/ 55 h 198"/>
                <a:gd name="T32" fmla="*/ 40 w 171"/>
                <a:gd name="T33" fmla="*/ 44 h 198"/>
                <a:gd name="T34" fmla="*/ 50 w 171"/>
                <a:gd name="T35" fmla="*/ 39 h 198"/>
                <a:gd name="T36" fmla="*/ 52 w 171"/>
                <a:gd name="T37" fmla="*/ 28 h 198"/>
                <a:gd name="T38" fmla="*/ 64 w 171"/>
                <a:gd name="T39" fmla="*/ 28 h 198"/>
                <a:gd name="T40" fmla="*/ 71 w 171"/>
                <a:gd name="T41" fmla="*/ 19 h 198"/>
                <a:gd name="T42" fmla="*/ 81 w 171"/>
                <a:gd name="T43" fmla="*/ 26 h 198"/>
                <a:gd name="T44" fmla="*/ 91 w 171"/>
                <a:gd name="T45" fmla="*/ 21 h 198"/>
                <a:gd name="T46" fmla="*/ 97 w 171"/>
                <a:gd name="T47" fmla="*/ 32 h 198"/>
                <a:gd name="T48" fmla="*/ 108 w 171"/>
                <a:gd name="T49" fmla="*/ 33 h 198"/>
                <a:gd name="T50" fmla="*/ 108 w 171"/>
                <a:gd name="T51" fmla="*/ 45 h 198"/>
                <a:gd name="T52" fmla="*/ 117 w 171"/>
                <a:gd name="T53" fmla="*/ 52 h 198"/>
                <a:gd name="T54" fmla="*/ 111 w 171"/>
                <a:gd name="T55" fmla="*/ 62 h 198"/>
                <a:gd name="T56" fmla="*/ 115 w 171"/>
                <a:gd name="T57" fmla="*/ 73 h 198"/>
                <a:gd name="T58" fmla="*/ 104 w 171"/>
                <a:gd name="T59" fmla="*/ 78 h 198"/>
                <a:gd name="T60" fmla="*/ 103 w 171"/>
                <a:gd name="T61" fmla="*/ 90 h 198"/>
                <a:gd name="T62" fmla="*/ 138 w 171"/>
                <a:gd name="T63" fmla="*/ 104 h 198"/>
                <a:gd name="T64" fmla="*/ 139 w 171"/>
                <a:gd name="T65" fmla="*/ 113 h 198"/>
                <a:gd name="T66" fmla="*/ 131 w 171"/>
                <a:gd name="T67" fmla="*/ 119 h 198"/>
                <a:gd name="T68" fmla="*/ 123 w 171"/>
                <a:gd name="T69" fmla="*/ 116 h 198"/>
                <a:gd name="T70" fmla="*/ 119 w 171"/>
                <a:gd name="T71" fmla="*/ 122 h 198"/>
                <a:gd name="T72" fmla="*/ 114 w 171"/>
                <a:gd name="T73" fmla="*/ 113 h 198"/>
                <a:gd name="T74" fmla="*/ 105 w 171"/>
                <a:gd name="T75" fmla="*/ 109 h 198"/>
                <a:gd name="T76" fmla="*/ 104 w 171"/>
                <a:gd name="T77" fmla="*/ 100 h 198"/>
                <a:gd name="T78" fmla="*/ 111 w 171"/>
                <a:gd name="T79" fmla="*/ 94 h 198"/>
                <a:gd name="T80" fmla="*/ 113 w 171"/>
                <a:gd name="T81" fmla="*/ 84 h 198"/>
                <a:gd name="T82" fmla="*/ 121 w 171"/>
                <a:gd name="T83" fmla="*/ 87 h 198"/>
                <a:gd name="T84" fmla="*/ 126 w 171"/>
                <a:gd name="T85" fmla="*/ 82 h 198"/>
                <a:gd name="T86" fmla="*/ 134 w 171"/>
                <a:gd name="T87" fmla="*/ 86 h 198"/>
                <a:gd name="T88" fmla="*/ 136 w 171"/>
                <a:gd name="T89" fmla="*/ 94 h 198"/>
                <a:gd name="T90" fmla="*/ 144 w 171"/>
                <a:gd name="T91" fmla="*/ 10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1" h="198">
                  <a:moveTo>
                    <a:pt x="123" y="13"/>
                  </a:moveTo>
                  <a:cubicBezTo>
                    <a:pt x="95" y="1"/>
                    <a:pt x="72" y="0"/>
                    <a:pt x="47" y="16"/>
                  </a:cubicBezTo>
                  <a:cubicBezTo>
                    <a:pt x="28" y="29"/>
                    <a:pt x="22" y="60"/>
                    <a:pt x="22" y="64"/>
                  </a:cubicBezTo>
                  <a:cubicBezTo>
                    <a:pt x="22" y="68"/>
                    <a:pt x="26" y="73"/>
                    <a:pt x="14" y="82"/>
                  </a:cubicBezTo>
                  <a:cubicBezTo>
                    <a:pt x="2" y="90"/>
                    <a:pt x="0" y="88"/>
                    <a:pt x="1" y="93"/>
                  </a:cubicBezTo>
                  <a:cubicBezTo>
                    <a:pt x="2" y="97"/>
                    <a:pt x="6" y="100"/>
                    <a:pt x="8" y="102"/>
                  </a:cubicBezTo>
                  <a:cubicBezTo>
                    <a:pt x="10" y="104"/>
                    <a:pt x="11" y="106"/>
                    <a:pt x="9" y="109"/>
                  </a:cubicBezTo>
                  <a:cubicBezTo>
                    <a:pt x="7" y="111"/>
                    <a:pt x="4" y="111"/>
                    <a:pt x="6" y="116"/>
                  </a:cubicBezTo>
                  <a:cubicBezTo>
                    <a:pt x="8" y="120"/>
                    <a:pt x="14" y="120"/>
                    <a:pt x="16" y="121"/>
                  </a:cubicBezTo>
                  <a:cubicBezTo>
                    <a:pt x="16" y="121"/>
                    <a:pt x="10" y="120"/>
                    <a:pt x="8" y="121"/>
                  </a:cubicBezTo>
                  <a:cubicBezTo>
                    <a:pt x="6" y="122"/>
                    <a:pt x="4" y="125"/>
                    <a:pt x="5" y="127"/>
                  </a:cubicBezTo>
                  <a:cubicBezTo>
                    <a:pt x="6" y="129"/>
                    <a:pt x="9" y="130"/>
                    <a:pt x="10" y="131"/>
                  </a:cubicBezTo>
                  <a:cubicBezTo>
                    <a:pt x="11" y="131"/>
                    <a:pt x="11" y="135"/>
                    <a:pt x="11" y="136"/>
                  </a:cubicBezTo>
                  <a:cubicBezTo>
                    <a:pt x="11" y="140"/>
                    <a:pt x="9" y="143"/>
                    <a:pt x="7" y="147"/>
                  </a:cubicBezTo>
                  <a:cubicBezTo>
                    <a:pt x="5" y="151"/>
                    <a:pt x="8" y="160"/>
                    <a:pt x="17" y="162"/>
                  </a:cubicBezTo>
                  <a:cubicBezTo>
                    <a:pt x="26" y="164"/>
                    <a:pt x="30" y="164"/>
                    <a:pt x="36" y="164"/>
                  </a:cubicBezTo>
                  <a:cubicBezTo>
                    <a:pt x="48" y="165"/>
                    <a:pt x="57" y="183"/>
                    <a:pt x="58" y="197"/>
                  </a:cubicBezTo>
                  <a:cubicBezTo>
                    <a:pt x="63" y="198"/>
                    <a:pt x="78" y="198"/>
                    <a:pt x="83" y="198"/>
                  </a:cubicBezTo>
                  <a:cubicBezTo>
                    <a:pt x="100" y="198"/>
                    <a:pt x="117" y="194"/>
                    <a:pt x="131" y="186"/>
                  </a:cubicBezTo>
                  <a:cubicBezTo>
                    <a:pt x="124" y="144"/>
                    <a:pt x="147" y="140"/>
                    <a:pt x="159" y="100"/>
                  </a:cubicBezTo>
                  <a:cubicBezTo>
                    <a:pt x="164" y="83"/>
                    <a:pt x="171" y="35"/>
                    <a:pt x="123" y="13"/>
                  </a:cubicBezTo>
                  <a:close/>
                  <a:moveTo>
                    <a:pt x="98" y="93"/>
                  </a:moveTo>
                  <a:cubicBezTo>
                    <a:pt x="97" y="95"/>
                    <a:pt x="97" y="95"/>
                    <a:pt x="97" y="95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89" y="90"/>
                    <a:pt x="88" y="90"/>
                    <a:pt x="86" y="91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2" y="92"/>
                    <a:pt x="70" y="91"/>
                    <a:pt x="69" y="91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6" y="85"/>
                    <a:pt x="55" y="84"/>
                    <a:pt x="54" y="82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1"/>
                    <a:pt x="45" y="69"/>
                    <a:pt x="45" y="68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4"/>
                    <a:pt x="44" y="52"/>
                    <a:pt x="45" y="50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2" y="36"/>
                    <a:pt x="54" y="35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5" y="28"/>
                    <a:pt x="67" y="27"/>
                    <a:pt x="68" y="27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4" y="26"/>
                    <a:pt x="86" y="26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8" y="33"/>
                    <a:pt x="100" y="34"/>
                    <a:pt x="101" y="35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9" y="46"/>
                    <a:pt x="109" y="48"/>
                    <a:pt x="110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64"/>
                    <a:pt x="110" y="66"/>
                    <a:pt x="110" y="67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3" y="80"/>
                    <a:pt x="102" y="81"/>
                    <a:pt x="101" y="82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3" y="90"/>
                    <a:pt x="103" y="90"/>
                    <a:pt x="103" y="90"/>
                  </a:cubicBezTo>
                  <a:lnTo>
                    <a:pt x="98" y="93"/>
                  </a:lnTo>
                  <a:close/>
                  <a:moveTo>
                    <a:pt x="142" y="103"/>
                  </a:moveTo>
                  <a:cubicBezTo>
                    <a:pt x="138" y="104"/>
                    <a:pt x="138" y="104"/>
                    <a:pt x="138" y="104"/>
                  </a:cubicBezTo>
                  <a:cubicBezTo>
                    <a:pt x="137" y="106"/>
                    <a:pt x="137" y="107"/>
                    <a:pt x="136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9" y="114"/>
                    <a:pt x="139" y="115"/>
                    <a:pt x="139" y="115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3" y="120"/>
                    <a:pt x="132" y="120"/>
                    <a:pt x="131" y="119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28" y="116"/>
                    <a:pt x="126" y="116"/>
                    <a:pt x="125" y="116"/>
                  </a:cubicBezTo>
                  <a:cubicBezTo>
                    <a:pt x="124" y="116"/>
                    <a:pt x="124" y="116"/>
                    <a:pt x="123" y="116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2"/>
                    <a:pt x="120" y="122"/>
                    <a:pt x="119" y="122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2" y="119"/>
                    <a:pt x="112" y="118"/>
                    <a:pt x="112" y="117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3" y="112"/>
                    <a:pt x="111" y="110"/>
                    <a:pt x="110" y="108"/>
                  </a:cubicBezTo>
                  <a:cubicBezTo>
                    <a:pt x="110" y="109"/>
                    <a:pt x="110" y="109"/>
                    <a:pt x="110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4" y="109"/>
                    <a:pt x="104" y="109"/>
                    <a:pt x="104" y="108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1"/>
                    <a:pt x="103" y="100"/>
                    <a:pt x="104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7"/>
                    <a:pt x="110" y="95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7" y="89"/>
                    <a:pt x="107" y="88"/>
                    <a:pt x="108" y="88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4" y="83"/>
                    <a:pt x="115" y="83"/>
                    <a:pt x="115" y="84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19" y="87"/>
                    <a:pt x="120" y="87"/>
                    <a:pt x="121" y="87"/>
                  </a:cubicBezTo>
                  <a:cubicBezTo>
                    <a:pt x="122" y="87"/>
                    <a:pt x="123" y="87"/>
                    <a:pt x="124" y="87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6" y="81"/>
                    <a:pt x="127" y="81"/>
                    <a:pt x="128" y="81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4" y="84"/>
                    <a:pt x="135" y="85"/>
                    <a:pt x="134" y="86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4" y="91"/>
                    <a:pt x="135" y="93"/>
                    <a:pt x="136" y="94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2" y="94"/>
                    <a:pt x="143" y="94"/>
                    <a:pt x="143" y="95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4" y="102"/>
                    <a:pt x="143" y="103"/>
                    <a:pt x="142" y="10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64"/>
            <p:cNvSpPr/>
            <p:nvPr/>
          </p:nvSpPr>
          <p:spPr bwMode="auto">
            <a:xfrm>
              <a:off x="4069786" y="799617"/>
              <a:ext cx="40048" cy="41429"/>
            </a:xfrm>
            <a:custGeom>
              <a:avLst/>
              <a:gdLst>
                <a:gd name="T0" fmla="*/ 0 w 15"/>
                <a:gd name="T1" fmla="*/ 8 h 15"/>
                <a:gd name="T2" fmla="*/ 6 w 15"/>
                <a:gd name="T3" fmla="*/ 1 h 15"/>
                <a:gd name="T4" fmla="*/ 14 w 15"/>
                <a:gd name="T5" fmla="*/ 7 h 15"/>
                <a:gd name="T6" fmla="*/ 8 w 15"/>
                <a:gd name="T7" fmla="*/ 14 h 15"/>
                <a:gd name="T8" fmla="*/ 0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4" y="3"/>
                    <a:pt x="14" y="7"/>
                  </a:cubicBezTo>
                  <a:cubicBezTo>
                    <a:pt x="15" y="10"/>
                    <a:pt x="12" y="14"/>
                    <a:pt x="8" y="14"/>
                  </a:cubicBezTo>
                  <a:cubicBezTo>
                    <a:pt x="4" y="15"/>
                    <a:pt x="1" y="12"/>
                    <a:pt x="0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65"/>
            <p:cNvSpPr>
              <a:spLocks noEditPoints="1"/>
            </p:cNvSpPr>
            <p:nvPr/>
          </p:nvSpPr>
          <p:spPr bwMode="auto">
            <a:xfrm>
              <a:off x="3887497" y="626995"/>
              <a:ext cx="151908" cy="150527"/>
            </a:xfrm>
            <a:custGeom>
              <a:avLst/>
              <a:gdLst>
                <a:gd name="T0" fmla="*/ 27 w 55"/>
                <a:gd name="T1" fmla="*/ 0 h 55"/>
                <a:gd name="T2" fmla="*/ 0 w 55"/>
                <a:gd name="T3" fmla="*/ 28 h 55"/>
                <a:gd name="T4" fmla="*/ 27 w 55"/>
                <a:gd name="T5" fmla="*/ 55 h 55"/>
                <a:gd name="T6" fmla="*/ 55 w 55"/>
                <a:gd name="T7" fmla="*/ 28 h 55"/>
                <a:gd name="T8" fmla="*/ 27 w 55"/>
                <a:gd name="T9" fmla="*/ 0 h 55"/>
                <a:gd name="T10" fmla="*/ 27 w 55"/>
                <a:gd name="T11" fmla="*/ 40 h 55"/>
                <a:gd name="T12" fmla="*/ 15 w 55"/>
                <a:gd name="T13" fmla="*/ 28 h 55"/>
                <a:gd name="T14" fmla="*/ 27 w 55"/>
                <a:gd name="T15" fmla="*/ 15 h 55"/>
                <a:gd name="T16" fmla="*/ 40 w 55"/>
                <a:gd name="T17" fmla="*/ 28 h 55"/>
                <a:gd name="T18" fmla="*/ 27 w 55"/>
                <a:gd name="T19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5">
                  <a:moveTo>
                    <a:pt x="27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42" y="55"/>
                    <a:pt x="55" y="43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lose/>
                  <a:moveTo>
                    <a:pt x="27" y="40"/>
                  </a:moveTo>
                  <a:cubicBezTo>
                    <a:pt x="20" y="40"/>
                    <a:pt x="15" y="35"/>
                    <a:pt x="15" y="28"/>
                  </a:cubicBezTo>
                  <a:cubicBezTo>
                    <a:pt x="15" y="21"/>
                    <a:pt x="20" y="15"/>
                    <a:pt x="27" y="15"/>
                  </a:cubicBezTo>
                  <a:cubicBezTo>
                    <a:pt x="34" y="15"/>
                    <a:pt x="40" y="21"/>
                    <a:pt x="40" y="28"/>
                  </a:cubicBezTo>
                  <a:cubicBezTo>
                    <a:pt x="40" y="35"/>
                    <a:pt x="34" y="40"/>
                    <a:pt x="27" y="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68"/>
            <p:cNvSpPr>
              <a:spLocks noEditPoints="1"/>
            </p:cNvSpPr>
            <p:nvPr/>
          </p:nvSpPr>
          <p:spPr bwMode="auto">
            <a:xfrm>
              <a:off x="4863849" y="549660"/>
              <a:ext cx="541343" cy="541343"/>
            </a:xfrm>
            <a:custGeom>
              <a:avLst/>
              <a:gdLst>
                <a:gd name="T0" fmla="*/ 99 w 197"/>
                <a:gd name="T1" fmla="*/ 0 h 197"/>
                <a:gd name="T2" fmla="*/ 0 w 197"/>
                <a:gd name="T3" fmla="*/ 99 h 197"/>
                <a:gd name="T4" fmla="*/ 99 w 197"/>
                <a:gd name="T5" fmla="*/ 197 h 197"/>
                <a:gd name="T6" fmla="*/ 197 w 197"/>
                <a:gd name="T7" fmla="*/ 99 h 197"/>
                <a:gd name="T8" fmla="*/ 99 w 197"/>
                <a:gd name="T9" fmla="*/ 0 h 197"/>
                <a:gd name="T10" fmla="*/ 99 w 197"/>
                <a:gd name="T11" fmla="*/ 189 h 197"/>
                <a:gd name="T12" fmla="*/ 9 w 197"/>
                <a:gd name="T13" fmla="*/ 99 h 197"/>
                <a:gd name="T14" fmla="*/ 99 w 197"/>
                <a:gd name="T15" fmla="*/ 9 h 197"/>
                <a:gd name="T16" fmla="*/ 189 w 197"/>
                <a:gd name="T17" fmla="*/ 99 h 197"/>
                <a:gd name="T18" fmla="*/ 99 w 197"/>
                <a:gd name="T19" fmla="*/ 18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97">
                  <a:moveTo>
                    <a:pt x="99" y="0"/>
                  </a:moveTo>
                  <a:cubicBezTo>
                    <a:pt x="44" y="0"/>
                    <a:pt x="0" y="44"/>
                    <a:pt x="0" y="99"/>
                  </a:cubicBezTo>
                  <a:cubicBezTo>
                    <a:pt x="0" y="153"/>
                    <a:pt x="44" y="197"/>
                    <a:pt x="99" y="197"/>
                  </a:cubicBezTo>
                  <a:cubicBezTo>
                    <a:pt x="153" y="197"/>
                    <a:pt x="197" y="153"/>
                    <a:pt x="197" y="99"/>
                  </a:cubicBezTo>
                  <a:cubicBezTo>
                    <a:pt x="197" y="44"/>
                    <a:pt x="153" y="0"/>
                    <a:pt x="99" y="0"/>
                  </a:cubicBezTo>
                  <a:close/>
                  <a:moveTo>
                    <a:pt x="99" y="189"/>
                  </a:moveTo>
                  <a:cubicBezTo>
                    <a:pt x="49" y="189"/>
                    <a:pt x="9" y="148"/>
                    <a:pt x="9" y="99"/>
                  </a:cubicBezTo>
                  <a:cubicBezTo>
                    <a:pt x="9" y="49"/>
                    <a:pt x="49" y="9"/>
                    <a:pt x="99" y="9"/>
                  </a:cubicBezTo>
                  <a:cubicBezTo>
                    <a:pt x="148" y="9"/>
                    <a:pt x="189" y="49"/>
                    <a:pt x="189" y="99"/>
                  </a:cubicBezTo>
                  <a:cubicBezTo>
                    <a:pt x="189" y="148"/>
                    <a:pt x="148" y="189"/>
                    <a:pt x="99" y="1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69"/>
            <p:cNvSpPr/>
            <p:nvPr/>
          </p:nvSpPr>
          <p:spPr bwMode="auto">
            <a:xfrm>
              <a:off x="5044757" y="596614"/>
              <a:ext cx="313482" cy="214052"/>
            </a:xfrm>
            <a:custGeom>
              <a:avLst/>
              <a:gdLst>
                <a:gd name="T0" fmla="*/ 19 w 114"/>
                <a:gd name="T1" fmla="*/ 50 h 78"/>
                <a:gd name="T2" fmla="*/ 33 w 114"/>
                <a:gd name="T3" fmla="*/ 47 h 78"/>
                <a:gd name="T4" fmla="*/ 67 w 114"/>
                <a:gd name="T5" fmla="*/ 78 h 78"/>
                <a:gd name="T6" fmla="*/ 114 w 114"/>
                <a:gd name="T7" fmla="*/ 72 h 78"/>
                <a:gd name="T8" fmla="*/ 33 w 114"/>
                <a:gd name="T9" fmla="*/ 0 h 78"/>
                <a:gd name="T10" fmla="*/ 0 w 114"/>
                <a:gd name="T11" fmla="*/ 6 h 78"/>
                <a:gd name="T12" fmla="*/ 19 w 114"/>
                <a:gd name="T13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8">
                  <a:moveTo>
                    <a:pt x="19" y="50"/>
                  </a:moveTo>
                  <a:cubicBezTo>
                    <a:pt x="23" y="48"/>
                    <a:pt x="28" y="47"/>
                    <a:pt x="33" y="47"/>
                  </a:cubicBezTo>
                  <a:cubicBezTo>
                    <a:pt x="50" y="47"/>
                    <a:pt x="65" y="60"/>
                    <a:pt x="67" y="78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09" y="31"/>
                    <a:pt x="75" y="0"/>
                    <a:pt x="33" y="0"/>
                  </a:cubicBezTo>
                  <a:cubicBezTo>
                    <a:pt x="21" y="0"/>
                    <a:pt x="10" y="2"/>
                    <a:pt x="0" y="6"/>
                  </a:cubicBezTo>
                  <a:lnTo>
                    <a:pt x="19" y="5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70"/>
            <p:cNvSpPr/>
            <p:nvPr/>
          </p:nvSpPr>
          <p:spPr bwMode="auto">
            <a:xfrm>
              <a:off x="5221522" y="832761"/>
              <a:ext cx="136717" cy="77335"/>
            </a:xfrm>
            <a:custGeom>
              <a:avLst/>
              <a:gdLst>
                <a:gd name="T0" fmla="*/ 0 w 50"/>
                <a:gd name="T1" fmla="*/ 10 h 28"/>
                <a:gd name="T2" fmla="*/ 44 w 50"/>
                <a:gd name="T3" fmla="*/ 28 h 28"/>
                <a:gd name="T4" fmla="*/ 50 w 50"/>
                <a:gd name="T5" fmla="*/ 6 h 28"/>
                <a:gd name="T6" fmla="*/ 3 w 50"/>
                <a:gd name="T7" fmla="*/ 0 h 28"/>
                <a:gd name="T8" fmla="*/ 0 w 50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0" y="10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7" y="21"/>
                    <a:pt x="49" y="14"/>
                    <a:pt x="50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71"/>
            <p:cNvSpPr/>
            <p:nvPr/>
          </p:nvSpPr>
          <p:spPr bwMode="auto">
            <a:xfrm>
              <a:off x="4932898" y="679472"/>
              <a:ext cx="128431" cy="98049"/>
            </a:xfrm>
            <a:custGeom>
              <a:avLst/>
              <a:gdLst>
                <a:gd name="T0" fmla="*/ 47 w 47"/>
                <a:gd name="T1" fmla="*/ 30 h 36"/>
                <a:gd name="T2" fmla="*/ 10 w 47"/>
                <a:gd name="T3" fmla="*/ 0 h 36"/>
                <a:gd name="T4" fmla="*/ 0 w 47"/>
                <a:gd name="T5" fmla="*/ 15 h 36"/>
                <a:gd name="T6" fmla="*/ 43 w 47"/>
                <a:gd name="T7" fmla="*/ 36 h 36"/>
                <a:gd name="T8" fmla="*/ 47 w 47"/>
                <a:gd name="T9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47" y="3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3" y="9"/>
                    <a:pt x="0" y="1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4"/>
                    <a:pt x="45" y="32"/>
                    <a:pt x="47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72"/>
            <p:cNvSpPr/>
            <p:nvPr/>
          </p:nvSpPr>
          <p:spPr bwMode="auto">
            <a:xfrm>
              <a:off x="5174569" y="871428"/>
              <a:ext cx="153289" cy="150527"/>
            </a:xfrm>
            <a:custGeom>
              <a:avLst/>
              <a:gdLst>
                <a:gd name="T0" fmla="*/ 15 w 56"/>
                <a:gd name="T1" fmla="*/ 0 h 55"/>
                <a:gd name="T2" fmla="*/ 0 w 56"/>
                <a:gd name="T3" fmla="*/ 13 h 55"/>
                <a:gd name="T4" fmla="*/ 22 w 56"/>
                <a:gd name="T5" fmla="*/ 55 h 55"/>
                <a:gd name="T6" fmla="*/ 56 w 56"/>
                <a:gd name="T7" fmla="*/ 24 h 55"/>
                <a:gd name="T8" fmla="*/ 15 w 56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15" y="0"/>
                  </a:moveTo>
                  <a:cubicBezTo>
                    <a:pt x="11" y="5"/>
                    <a:pt x="6" y="10"/>
                    <a:pt x="0" y="13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36" y="48"/>
                    <a:pt x="48" y="37"/>
                    <a:pt x="56" y="24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73"/>
            <p:cNvSpPr/>
            <p:nvPr/>
          </p:nvSpPr>
          <p:spPr bwMode="auto">
            <a:xfrm>
              <a:off x="4908040" y="821713"/>
              <a:ext cx="225099" cy="225099"/>
            </a:xfrm>
            <a:custGeom>
              <a:avLst/>
              <a:gdLst>
                <a:gd name="T0" fmla="*/ 82 w 82"/>
                <a:gd name="T1" fmla="*/ 34 h 82"/>
                <a:gd name="T2" fmla="*/ 48 w 82"/>
                <a:gd name="T3" fmla="*/ 0 h 82"/>
                <a:gd name="T4" fmla="*/ 0 w 82"/>
                <a:gd name="T5" fmla="*/ 1 h 82"/>
                <a:gd name="T6" fmla="*/ 81 w 82"/>
                <a:gd name="T7" fmla="*/ 82 h 82"/>
                <a:gd name="T8" fmla="*/ 82 w 82"/>
                <a:gd name="T9" fmla="*/ 3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82" y="34"/>
                  </a:moveTo>
                  <a:cubicBezTo>
                    <a:pt x="63" y="34"/>
                    <a:pt x="48" y="19"/>
                    <a:pt x="4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5"/>
                    <a:pt x="37" y="81"/>
                    <a:pt x="81" y="82"/>
                  </a:cubicBezTo>
                  <a:lnTo>
                    <a:pt x="82" y="3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74"/>
            <p:cNvSpPr/>
            <p:nvPr/>
          </p:nvSpPr>
          <p:spPr bwMode="auto">
            <a:xfrm>
              <a:off x="4916326" y="747140"/>
              <a:ext cx="128431" cy="52477"/>
            </a:xfrm>
            <a:custGeom>
              <a:avLst/>
              <a:gdLst>
                <a:gd name="T0" fmla="*/ 46 w 47"/>
                <a:gd name="T1" fmla="*/ 19 h 19"/>
                <a:gd name="T2" fmla="*/ 47 w 47"/>
                <a:gd name="T3" fmla="*/ 15 h 19"/>
                <a:gd name="T4" fmla="*/ 2 w 47"/>
                <a:gd name="T5" fmla="*/ 0 h 19"/>
                <a:gd name="T6" fmla="*/ 0 w 47"/>
                <a:gd name="T7" fmla="*/ 8 h 19"/>
                <a:gd name="T8" fmla="*/ 46 w 4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9">
                  <a:moveTo>
                    <a:pt x="46" y="19"/>
                  </a:moveTo>
                  <a:cubicBezTo>
                    <a:pt x="46" y="18"/>
                    <a:pt x="47" y="16"/>
                    <a:pt x="47" y="1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5"/>
                    <a:pt x="0" y="8"/>
                  </a:cubicBezTo>
                  <a:lnTo>
                    <a:pt x="46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75"/>
            <p:cNvSpPr>
              <a:spLocks noEditPoints="1"/>
            </p:cNvSpPr>
            <p:nvPr/>
          </p:nvSpPr>
          <p:spPr bwMode="auto">
            <a:xfrm>
              <a:off x="5058567" y="744378"/>
              <a:ext cx="151908" cy="154670"/>
            </a:xfrm>
            <a:custGeom>
              <a:avLst/>
              <a:gdLst>
                <a:gd name="T0" fmla="*/ 28 w 55"/>
                <a:gd name="T1" fmla="*/ 0 h 56"/>
                <a:gd name="T2" fmla="*/ 0 w 55"/>
                <a:gd name="T3" fmla="*/ 28 h 56"/>
                <a:gd name="T4" fmla="*/ 28 w 55"/>
                <a:gd name="T5" fmla="*/ 56 h 56"/>
                <a:gd name="T6" fmla="*/ 55 w 55"/>
                <a:gd name="T7" fmla="*/ 28 h 56"/>
                <a:gd name="T8" fmla="*/ 28 w 55"/>
                <a:gd name="T9" fmla="*/ 0 h 56"/>
                <a:gd name="T10" fmla="*/ 28 w 55"/>
                <a:gd name="T11" fmla="*/ 49 h 56"/>
                <a:gd name="T12" fmla="*/ 6 w 55"/>
                <a:gd name="T13" fmla="*/ 28 h 56"/>
                <a:gd name="T14" fmla="*/ 28 w 55"/>
                <a:gd name="T15" fmla="*/ 6 h 56"/>
                <a:gd name="T16" fmla="*/ 49 w 55"/>
                <a:gd name="T17" fmla="*/ 28 h 56"/>
                <a:gd name="T18" fmla="*/ 28 w 55"/>
                <a:gd name="T1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6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43" y="56"/>
                    <a:pt x="55" y="43"/>
                    <a:pt x="55" y="28"/>
                  </a:cubicBezTo>
                  <a:cubicBezTo>
                    <a:pt x="55" y="12"/>
                    <a:pt x="43" y="0"/>
                    <a:pt x="28" y="0"/>
                  </a:cubicBezTo>
                  <a:close/>
                  <a:moveTo>
                    <a:pt x="28" y="49"/>
                  </a:moveTo>
                  <a:cubicBezTo>
                    <a:pt x="16" y="49"/>
                    <a:pt x="6" y="40"/>
                    <a:pt x="6" y="28"/>
                  </a:cubicBezTo>
                  <a:cubicBezTo>
                    <a:pt x="6" y="16"/>
                    <a:pt x="16" y="6"/>
                    <a:pt x="28" y="6"/>
                  </a:cubicBezTo>
                  <a:cubicBezTo>
                    <a:pt x="39" y="6"/>
                    <a:pt x="49" y="16"/>
                    <a:pt x="49" y="28"/>
                  </a:cubicBezTo>
                  <a:cubicBezTo>
                    <a:pt x="49" y="40"/>
                    <a:pt x="39" y="49"/>
                    <a:pt x="28" y="4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Rectangle 76"/>
            <p:cNvSpPr>
              <a:spLocks noChangeArrowheads="1"/>
            </p:cNvSpPr>
            <p:nvPr/>
          </p:nvSpPr>
          <p:spPr bwMode="auto">
            <a:xfrm>
              <a:off x="6218588" y="1010907"/>
              <a:ext cx="138098" cy="3038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Freeform 77"/>
            <p:cNvSpPr>
              <a:spLocks noEditPoints="1"/>
            </p:cNvSpPr>
            <p:nvPr/>
          </p:nvSpPr>
          <p:spPr bwMode="auto">
            <a:xfrm>
              <a:off x="6029394" y="624233"/>
              <a:ext cx="519248" cy="378388"/>
            </a:xfrm>
            <a:custGeom>
              <a:avLst/>
              <a:gdLst>
                <a:gd name="T0" fmla="*/ 184 w 189"/>
                <a:gd name="T1" fmla="*/ 0 h 138"/>
                <a:gd name="T2" fmla="*/ 5 w 189"/>
                <a:gd name="T3" fmla="*/ 0 h 138"/>
                <a:gd name="T4" fmla="*/ 0 w 189"/>
                <a:gd name="T5" fmla="*/ 5 h 138"/>
                <a:gd name="T6" fmla="*/ 0 w 189"/>
                <a:gd name="T7" fmla="*/ 134 h 138"/>
                <a:gd name="T8" fmla="*/ 5 w 189"/>
                <a:gd name="T9" fmla="*/ 138 h 138"/>
                <a:gd name="T10" fmla="*/ 184 w 189"/>
                <a:gd name="T11" fmla="*/ 138 h 138"/>
                <a:gd name="T12" fmla="*/ 189 w 189"/>
                <a:gd name="T13" fmla="*/ 134 h 138"/>
                <a:gd name="T14" fmla="*/ 189 w 189"/>
                <a:gd name="T15" fmla="*/ 5 h 138"/>
                <a:gd name="T16" fmla="*/ 184 w 189"/>
                <a:gd name="T17" fmla="*/ 0 h 138"/>
                <a:gd name="T18" fmla="*/ 177 w 189"/>
                <a:gd name="T19" fmla="*/ 108 h 138"/>
                <a:gd name="T20" fmla="*/ 12 w 189"/>
                <a:gd name="T21" fmla="*/ 108 h 138"/>
                <a:gd name="T22" fmla="*/ 12 w 189"/>
                <a:gd name="T23" fmla="*/ 11 h 138"/>
                <a:gd name="T24" fmla="*/ 177 w 189"/>
                <a:gd name="T25" fmla="*/ 11 h 138"/>
                <a:gd name="T26" fmla="*/ 177 w 189"/>
                <a:gd name="T27" fmla="*/ 10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138">
                  <a:moveTo>
                    <a:pt x="18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6"/>
                    <a:pt x="2" y="138"/>
                    <a:pt x="5" y="138"/>
                  </a:cubicBezTo>
                  <a:cubicBezTo>
                    <a:pt x="184" y="138"/>
                    <a:pt x="184" y="138"/>
                    <a:pt x="184" y="138"/>
                  </a:cubicBezTo>
                  <a:cubicBezTo>
                    <a:pt x="187" y="138"/>
                    <a:pt x="189" y="136"/>
                    <a:pt x="189" y="134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9" y="2"/>
                    <a:pt x="187" y="0"/>
                    <a:pt x="184" y="0"/>
                  </a:cubicBezTo>
                  <a:close/>
                  <a:moveTo>
                    <a:pt x="177" y="108"/>
                  </a:moveTo>
                  <a:cubicBezTo>
                    <a:pt x="12" y="108"/>
                    <a:pt x="12" y="108"/>
                    <a:pt x="12" y="10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77" y="11"/>
                    <a:pt x="177" y="11"/>
                    <a:pt x="177" y="11"/>
                  </a:cubicBezTo>
                  <a:lnTo>
                    <a:pt x="177" y="1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Freeform 78"/>
            <p:cNvSpPr/>
            <p:nvPr/>
          </p:nvSpPr>
          <p:spPr bwMode="auto">
            <a:xfrm>
              <a:off x="6178540" y="1046812"/>
              <a:ext cx="220956" cy="13810"/>
            </a:xfrm>
            <a:custGeom>
              <a:avLst/>
              <a:gdLst>
                <a:gd name="T0" fmla="*/ 77 w 81"/>
                <a:gd name="T1" fmla="*/ 0 h 5"/>
                <a:gd name="T2" fmla="*/ 4 w 81"/>
                <a:gd name="T3" fmla="*/ 0 h 5"/>
                <a:gd name="T4" fmla="*/ 0 w 81"/>
                <a:gd name="T5" fmla="*/ 3 h 5"/>
                <a:gd name="T6" fmla="*/ 0 w 81"/>
                <a:gd name="T7" fmla="*/ 5 h 5"/>
                <a:gd name="T8" fmla="*/ 81 w 81"/>
                <a:gd name="T9" fmla="*/ 5 h 5"/>
                <a:gd name="T10" fmla="*/ 81 w 81"/>
                <a:gd name="T11" fmla="*/ 3 h 5"/>
                <a:gd name="T12" fmla="*/ 77 w 8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5">
                  <a:moveTo>
                    <a:pt x="7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1"/>
                    <a:pt x="79" y="0"/>
                    <a:pt x="7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79"/>
            <p:cNvSpPr/>
            <p:nvPr/>
          </p:nvSpPr>
          <p:spPr bwMode="auto">
            <a:xfrm>
              <a:off x="6120539" y="802379"/>
              <a:ext cx="49715" cy="46953"/>
            </a:xfrm>
            <a:custGeom>
              <a:avLst/>
              <a:gdLst>
                <a:gd name="T0" fmla="*/ 17 w 18"/>
                <a:gd name="T1" fmla="*/ 0 h 17"/>
                <a:gd name="T2" fmla="*/ 16 w 18"/>
                <a:gd name="T3" fmla="*/ 0 h 17"/>
                <a:gd name="T4" fmla="*/ 0 w 18"/>
                <a:gd name="T5" fmla="*/ 15 h 17"/>
                <a:gd name="T6" fmla="*/ 0 w 18"/>
                <a:gd name="T7" fmla="*/ 17 h 17"/>
                <a:gd name="T8" fmla="*/ 1 w 18"/>
                <a:gd name="T9" fmla="*/ 17 h 17"/>
                <a:gd name="T10" fmla="*/ 2 w 18"/>
                <a:gd name="T11" fmla="*/ 17 h 17"/>
                <a:gd name="T12" fmla="*/ 18 w 18"/>
                <a:gd name="T13" fmla="*/ 2 h 17"/>
                <a:gd name="T14" fmla="*/ 18 w 18"/>
                <a:gd name="T15" fmla="*/ 0 h 17"/>
                <a:gd name="T16" fmla="*/ 17 w 1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80"/>
            <p:cNvSpPr>
              <a:spLocks noEditPoints="1"/>
            </p:cNvSpPr>
            <p:nvPr/>
          </p:nvSpPr>
          <p:spPr bwMode="auto">
            <a:xfrm>
              <a:off x="6095681" y="718140"/>
              <a:ext cx="227861" cy="156051"/>
            </a:xfrm>
            <a:custGeom>
              <a:avLst/>
              <a:gdLst>
                <a:gd name="T0" fmla="*/ 80 w 83"/>
                <a:gd name="T1" fmla="*/ 3 h 57"/>
                <a:gd name="T2" fmla="*/ 73 w 83"/>
                <a:gd name="T3" fmla="*/ 0 h 57"/>
                <a:gd name="T4" fmla="*/ 10 w 83"/>
                <a:gd name="T5" fmla="*/ 0 h 57"/>
                <a:gd name="T6" fmla="*/ 3 w 83"/>
                <a:gd name="T7" fmla="*/ 3 h 57"/>
                <a:gd name="T8" fmla="*/ 0 w 83"/>
                <a:gd name="T9" fmla="*/ 11 h 57"/>
                <a:gd name="T10" fmla="*/ 0 w 83"/>
                <a:gd name="T11" fmla="*/ 47 h 57"/>
                <a:gd name="T12" fmla="*/ 10 w 83"/>
                <a:gd name="T13" fmla="*/ 57 h 57"/>
                <a:gd name="T14" fmla="*/ 73 w 83"/>
                <a:gd name="T15" fmla="*/ 57 h 57"/>
                <a:gd name="T16" fmla="*/ 83 w 83"/>
                <a:gd name="T17" fmla="*/ 47 h 57"/>
                <a:gd name="T18" fmla="*/ 83 w 83"/>
                <a:gd name="T19" fmla="*/ 11 h 57"/>
                <a:gd name="T20" fmla="*/ 80 w 83"/>
                <a:gd name="T21" fmla="*/ 3 h 57"/>
                <a:gd name="T22" fmla="*/ 41 w 83"/>
                <a:gd name="T23" fmla="*/ 32 h 57"/>
                <a:gd name="T24" fmla="*/ 11 w 83"/>
                <a:gd name="T25" fmla="*/ 7 h 57"/>
                <a:gd name="T26" fmla="*/ 72 w 83"/>
                <a:gd name="T27" fmla="*/ 7 h 57"/>
                <a:gd name="T28" fmla="*/ 41 w 83"/>
                <a:gd name="T29" fmla="*/ 32 h 57"/>
                <a:gd name="T30" fmla="*/ 76 w 83"/>
                <a:gd name="T31" fmla="*/ 47 h 57"/>
                <a:gd name="T32" fmla="*/ 73 w 83"/>
                <a:gd name="T33" fmla="*/ 51 h 57"/>
                <a:gd name="T34" fmla="*/ 10 w 83"/>
                <a:gd name="T35" fmla="*/ 51 h 57"/>
                <a:gd name="T36" fmla="*/ 6 w 83"/>
                <a:gd name="T37" fmla="*/ 47 h 57"/>
                <a:gd name="T38" fmla="*/ 6 w 83"/>
                <a:gd name="T39" fmla="*/ 11 h 57"/>
                <a:gd name="T40" fmla="*/ 39 w 83"/>
                <a:gd name="T41" fmla="*/ 38 h 57"/>
                <a:gd name="T42" fmla="*/ 41 w 83"/>
                <a:gd name="T43" fmla="*/ 39 h 57"/>
                <a:gd name="T44" fmla="*/ 44 w 83"/>
                <a:gd name="T45" fmla="*/ 38 h 57"/>
                <a:gd name="T46" fmla="*/ 76 w 83"/>
                <a:gd name="T47" fmla="*/ 11 h 57"/>
                <a:gd name="T48" fmla="*/ 76 w 83"/>
                <a:gd name="T4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57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3"/>
                    <a:pt x="4" y="57"/>
                    <a:pt x="10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8" y="57"/>
                    <a:pt x="83" y="53"/>
                    <a:pt x="83" y="47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7"/>
                    <a:pt x="81" y="4"/>
                    <a:pt x="80" y="3"/>
                  </a:cubicBezTo>
                  <a:close/>
                  <a:moveTo>
                    <a:pt x="41" y="32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72" y="7"/>
                    <a:pt x="72" y="7"/>
                    <a:pt x="72" y="7"/>
                  </a:cubicBezTo>
                  <a:lnTo>
                    <a:pt x="41" y="32"/>
                  </a:lnTo>
                  <a:close/>
                  <a:moveTo>
                    <a:pt x="76" y="47"/>
                  </a:moveTo>
                  <a:cubicBezTo>
                    <a:pt x="76" y="49"/>
                    <a:pt x="75" y="51"/>
                    <a:pt x="73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8" y="51"/>
                    <a:pt x="6" y="49"/>
                    <a:pt x="6" y="4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2" y="39"/>
                    <a:pt x="43" y="39"/>
                    <a:pt x="44" y="38"/>
                  </a:cubicBezTo>
                  <a:cubicBezTo>
                    <a:pt x="76" y="11"/>
                    <a:pt x="76" y="11"/>
                    <a:pt x="76" y="11"/>
                  </a:cubicBezTo>
                  <a:lnTo>
                    <a:pt x="76" y="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81"/>
            <p:cNvSpPr/>
            <p:nvPr/>
          </p:nvSpPr>
          <p:spPr bwMode="auto">
            <a:xfrm>
              <a:off x="6248970" y="802379"/>
              <a:ext cx="49715" cy="46953"/>
            </a:xfrm>
            <a:custGeom>
              <a:avLst/>
              <a:gdLst>
                <a:gd name="T0" fmla="*/ 16 w 18"/>
                <a:gd name="T1" fmla="*/ 17 h 17"/>
                <a:gd name="T2" fmla="*/ 17 w 18"/>
                <a:gd name="T3" fmla="*/ 17 h 17"/>
                <a:gd name="T4" fmla="*/ 18 w 18"/>
                <a:gd name="T5" fmla="*/ 17 h 17"/>
                <a:gd name="T6" fmla="*/ 17 w 18"/>
                <a:gd name="T7" fmla="*/ 15 h 17"/>
                <a:gd name="T8" fmla="*/ 2 w 18"/>
                <a:gd name="T9" fmla="*/ 0 h 17"/>
                <a:gd name="T10" fmla="*/ 1 w 18"/>
                <a:gd name="T11" fmla="*/ 0 h 17"/>
                <a:gd name="T12" fmla="*/ 0 w 18"/>
                <a:gd name="T13" fmla="*/ 0 h 17"/>
                <a:gd name="T14" fmla="*/ 0 w 18"/>
                <a:gd name="T15" fmla="*/ 2 h 17"/>
                <a:gd name="T16" fmla="*/ 16 w 18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6" y="17"/>
                  </a:moveTo>
                  <a:cubicBezTo>
                    <a:pt x="16" y="17"/>
                    <a:pt x="16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6"/>
                    <a:pt x="18" y="15"/>
                    <a:pt x="17" y="1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82"/>
            <p:cNvSpPr/>
            <p:nvPr/>
          </p:nvSpPr>
          <p:spPr bwMode="auto">
            <a:xfrm>
              <a:off x="6334590" y="723664"/>
              <a:ext cx="142241" cy="142241"/>
            </a:xfrm>
            <a:custGeom>
              <a:avLst/>
              <a:gdLst>
                <a:gd name="T0" fmla="*/ 101 w 103"/>
                <a:gd name="T1" fmla="*/ 77 h 103"/>
                <a:gd name="T2" fmla="*/ 75 w 103"/>
                <a:gd name="T3" fmla="*/ 103 h 103"/>
                <a:gd name="T4" fmla="*/ 43 w 103"/>
                <a:gd name="T5" fmla="*/ 71 h 103"/>
                <a:gd name="T6" fmla="*/ 26 w 103"/>
                <a:gd name="T7" fmla="*/ 103 h 103"/>
                <a:gd name="T8" fmla="*/ 0 w 103"/>
                <a:gd name="T9" fmla="*/ 0 h 103"/>
                <a:gd name="T10" fmla="*/ 103 w 103"/>
                <a:gd name="T11" fmla="*/ 27 h 103"/>
                <a:gd name="T12" fmla="*/ 69 w 103"/>
                <a:gd name="T13" fmla="*/ 45 h 103"/>
                <a:gd name="T14" fmla="*/ 101 w 103"/>
                <a:gd name="T15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03">
                  <a:moveTo>
                    <a:pt x="101" y="77"/>
                  </a:moveTo>
                  <a:lnTo>
                    <a:pt x="75" y="103"/>
                  </a:lnTo>
                  <a:lnTo>
                    <a:pt x="43" y="71"/>
                  </a:lnTo>
                  <a:lnTo>
                    <a:pt x="26" y="103"/>
                  </a:lnTo>
                  <a:lnTo>
                    <a:pt x="0" y="0"/>
                  </a:lnTo>
                  <a:lnTo>
                    <a:pt x="103" y="27"/>
                  </a:lnTo>
                  <a:lnTo>
                    <a:pt x="69" y="45"/>
                  </a:lnTo>
                  <a:lnTo>
                    <a:pt x="101" y="7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Rectangle 83"/>
            <p:cNvSpPr>
              <a:spLocks noChangeArrowheads="1"/>
            </p:cNvSpPr>
            <p:nvPr/>
          </p:nvSpPr>
          <p:spPr bwMode="auto">
            <a:xfrm>
              <a:off x="9693129" y="1008145"/>
              <a:ext cx="138098" cy="276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84"/>
            <p:cNvSpPr/>
            <p:nvPr/>
          </p:nvSpPr>
          <p:spPr bwMode="auto">
            <a:xfrm>
              <a:off x="9651699" y="1041289"/>
              <a:ext cx="219575" cy="13810"/>
            </a:xfrm>
            <a:custGeom>
              <a:avLst/>
              <a:gdLst>
                <a:gd name="T0" fmla="*/ 77 w 80"/>
                <a:gd name="T1" fmla="*/ 0 h 5"/>
                <a:gd name="T2" fmla="*/ 3 w 80"/>
                <a:gd name="T3" fmla="*/ 0 h 5"/>
                <a:gd name="T4" fmla="*/ 0 w 80"/>
                <a:gd name="T5" fmla="*/ 4 h 5"/>
                <a:gd name="T6" fmla="*/ 0 w 80"/>
                <a:gd name="T7" fmla="*/ 5 h 5"/>
                <a:gd name="T8" fmla="*/ 80 w 80"/>
                <a:gd name="T9" fmla="*/ 5 h 5"/>
                <a:gd name="T10" fmla="*/ 80 w 80"/>
                <a:gd name="T11" fmla="*/ 4 h 5"/>
                <a:gd name="T12" fmla="*/ 77 w 8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">
                  <a:moveTo>
                    <a:pt x="7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2"/>
                    <a:pt x="79" y="0"/>
                    <a:pt x="7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Freeform 85"/>
            <p:cNvSpPr/>
            <p:nvPr/>
          </p:nvSpPr>
          <p:spPr bwMode="auto">
            <a:xfrm>
              <a:off x="9501173" y="621471"/>
              <a:ext cx="522010" cy="378388"/>
            </a:xfrm>
            <a:custGeom>
              <a:avLst/>
              <a:gdLst>
                <a:gd name="T0" fmla="*/ 185 w 190"/>
                <a:gd name="T1" fmla="*/ 0 h 138"/>
                <a:gd name="T2" fmla="*/ 167 w 190"/>
                <a:gd name="T3" fmla="*/ 0 h 138"/>
                <a:gd name="T4" fmla="*/ 162 w 190"/>
                <a:gd name="T5" fmla="*/ 7 h 138"/>
                <a:gd name="T6" fmla="*/ 158 w 190"/>
                <a:gd name="T7" fmla="*/ 12 h 138"/>
                <a:gd name="T8" fmla="*/ 178 w 190"/>
                <a:gd name="T9" fmla="*/ 12 h 138"/>
                <a:gd name="T10" fmla="*/ 178 w 190"/>
                <a:gd name="T11" fmla="*/ 108 h 138"/>
                <a:gd name="T12" fmla="*/ 12 w 190"/>
                <a:gd name="T13" fmla="*/ 108 h 138"/>
                <a:gd name="T14" fmla="*/ 12 w 190"/>
                <a:gd name="T15" fmla="*/ 12 h 138"/>
                <a:gd name="T16" fmla="*/ 114 w 190"/>
                <a:gd name="T17" fmla="*/ 12 h 138"/>
                <a:gd name="T18" fmla="*/ 130 w 190"/>
                <a:gd name="T19" fmla="*/ 0 h 138"/>
                <a:gd name="T20" fmla="*/ 5 w 190"/>
                <a:gd name="T21" fmla="*/ 0 h 138"/>
                <a:gd name="T22" fmla="*/ 0 w 190"/>
                <a:gd name="T23" fmla="*/ 5 h 138"/>
                <a:gd name="T24" fmla="*/ 0 w 190"/>
                <a:gd name="T25" fmla="*/ 133 h 138"/>
                <a:gd name="T26" fmla="*/ 5 w 190"/>
                <a:gd name="T27" fmla="*/ 138 h 138"/>
                <a:gd name="T28" fmla="*/ 185 w 190"/>
                <a:gd name="T29" fmla="*/ 138 h 138"/>
                <a:gd name="T30" fmla="*/ 190 w 190"/>
                <a:gd name="T31" fmla="*/ 133 h 138"/>
                <a:gd name="T32" fmla="*/ 190 w 190"/>
                <a:gd name="T33" fmla="*/ 5 h 138"/>
                <a:gd name="T34" fmla="*/ 185 w 190"/>
                <a:gd name="T3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38">
                  <a:moveTo>
                    <a:pt x="185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6" y="3"/>
                    <a:pt x="164" y="5"/>
                    <a:pt x="162" y="7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6"/>
                    <a:pt x="2" y="138"/>
                    <a:pt x="5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8" y="138"/>
                    <a:pt x="190" y="136"/>
                    <a:pt x="190" y="133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0" y="3"/>
                    <a:pt x="188" y="0"/>
                    <a:pt x="18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86"/>
            <p:cNvSpPr/>
            <p:nvPr/>
          </p:nvSpPr>
          <p:spPr bwMode="auto">
            <a:xfrm>
              <a:off x="9608889" y="794093"/>
              <a:ext cx="114621" cy="96668"/>
            </a:xfrm>
            <a:custGeom>
              <a:avLst/>
              <a:gdLst>
                <a:gd name="T0" fmla="*/ 13 w 42"/>
                <a:gd name="T1" fmla="*/ 9 h 35"/>
                <a:gd name="T2" fmla="*/ 0 w 42"/>
                <a:gd name="T3" fmla="*/ 32 h 35"/>
                <a:gd name="T4" fmla="*/ 4 w 42"/>
                <a:gd name="T5" fmla="*/ 33 h 35"/>
                <a:gd name="T6" fmla="*/ 14 w 42"/>
                <a:gd name="T7" fmla="*/ 25 h 35"/>
                <a:gd name="T8" fmla="*/ 12 w 42"/>
                <a:gd name="T9" fmla="*/ 34 h 35"/>
                <a:gd name="T10" fmla="*/ 30 w 42"/>
                <a:gd name="T11" fmla="*/ 29 h 35"/>
                <a:gd name="T12" fmla="*/ 42 w 42"/>
                <a:gd name="T13" fmla="*/ 14 h 35"/>
                <a:gd name="T14" fmla="*/ 30 w 42"/>
                <a:gd name="T15" fmla="*/ 0 h 35"/>
                <a:gd name="T16" fmla="*/ 13 w 42"/>
                <a:gd name="T17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5">
                  <a:moveTo>
                    <a:pt x="13" y="9"/>
                  </a:moveTo>
                  <a:cubicBezTo>
                    <a:pt x="6" y="20"/>
                    <a:pt x="12" y="31"/>
                    <a:pt x="0" y="32"/>
                  </a:cubicBezTo>
                  <a:cubicBezTo>
                    <a:pt x="0" y="32"/>
                    <a:pt x="2" y="33"/>
                    <a:pt x="4" y="33"/>
                  </a:cubicBezTo>
                  <a:cubicBezTo>
                    <a:pt x="10" y="34"/>
                    <a:pt x="13" y="32"/>
                    <a:pt x="14" y="25"/>
                  </a:cubicBezTo>
                  <a:cubicBezTo>
                    <a:pt x="14" y="25"/>
                    <a:pt x="15" y="30"/>
                    <a:pt x="12" y="34"/>
                  </a:cubicBezTo>
                  <a:cubicBezTo>
                    <a:pt x="17" y="35"/>
                    <a:pt x="25" y="33"/>
                    <a:pt x="30" y="29"/>
                  </a:cubicBezTo>
                  <a:cubicBezTo>
                    <a:pt x="40" y="22"/>
                    <a:pt x="42" y="14"/>
                    <a:pt x="42" y="1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18" y="2"/>
                    <a:pt x="13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87"/>
            <p:cNvSpPr/>
            <p:nvPr/>
          </p:nvSpPr>
          <p:spPr bwMode="auto">
            <a:xfrm>
              <a:off x="9709700" y="582804"/>
              <a:ext cx="249957" cy="230623"/>
            </a:xfrm>
            <a:custGeom>
              <a:avLst/>
              <a:gdLst>
                <a:gd name="T0" fmla="*/ 75 w 91"/>
                <a:gd name="T1" fmla="*/ 10 h 84"/>
                <a:gd name="T2" fmla="*/ 23 w 91"/>
                <a:gd name="T3" fmla="*/ 46 h 84"/>
                <a:gd name="T4" fmla="*/ 3 w 91"/>
                <a:gd name="T5" fmla="*/ 69 h 84"/>
                <a:gd name="T6" fmla="*/ 13 w 91"/>
                <a:gd name="T7" fmla="*/ 81 h 84"/>
                <a:gd name="T8" fmla="*/ 39 w 91"/>
                <a:gd name="T9" fmla="*/ 63 h 84"/>
                <a:gd name="T10" fmla="*/ 80 w 91"/>
                <a:gd name="T11" fmla="*/ 16 h 84"/>
                <a:gd name="T12" fmla="*/ 75 w 91"/>
                <a:gd name="T13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84">
                  <a:moveTo>
                    <a:pt x="75" y="10"/>
                  </a:moveTo>
                  <a:cubicBezTo>
                    <a:pt x="61" y="20"/>
                    <a:pt x="38" y="36"/>
                    <a:pt x="23" y="46"/>
                  </a:cubicBezTo>
                  <a:cubicBezTo>
                    <a:pt x="9" y="55"/>
                    <a:pt x="0" y="66"/>
                    <a:pt x="3" y="69"/>
                  </a:cubicBezTo>
                  <a:cubicBezTo>
                    <a:pt x="6" y="72"/>
                    <a:pt x="11" y="77"/>
                    <a:pt x="13" y="81"/>
                  </a:cubicBezTo>
                  <a:cubicBezTo>
                    <a:pt x="16" y="84"/>
                    <a:pt x="28" y="76"/>
                    <a:pt x="39" y="63"/>
                  </a:cubicBezTo>
                  <a:cubicBezTo>
                    <a:pt x="50" y="50"/>
                    <a:pt x="69" y="29"/>
                    <a:pt x="80" y="16"/>
                  </a:cubicBezTo>
                  <a:cubicBezTo>
                    <a:pt x="91" y="3"/>
                    <a:pt x="89" y="0"/>
                    <a:pt x="75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88"/>
            <p:cNvSpPr/>
            <p:nvPr/>
          </p:nvSpPr>
          <p:spPr bwMode="auto">
            <a:xfrm>
              <a:off x="9693129" y="771998"/>
              <a:ext cx="52477" cy="55239"/>
            </a:xfrm>
            <a:custGeom>
              <a:avLst/>
              <a:gdLst>
                <a:gd name="T0" fmla="*/ 7 w 19"/>
                <a:gd name="T1" fmla="*/ 1 h 20"/>
                <a:gd name="T2" fmla="*/ 3 w 19"/>
                <a:gd name="T3" fmla="*/ 1 h 20"/>
                <a:gd name="T4" fmla="*/ 2 w 19"/>
                <a:gd name="T5" fmla="*/ 4 h 20"/>
                <a:gd name="T6" fmla="*/ 1 w 19"/>
                <a:gd name="T7" fmla="*/ 4 h 20"/>
                <a:gd name="T8" fmla="*/ 1 w 19"/>
                <a:gd name="T9" fmla="*/ 7 h 20"/>
                <a:gd name="T10" fmla="*/ 11 w 19"/>
                <a:gd name="T11" fmla="*/ 19 h 20"/>
                <a:gd name="T12" fmla="*/ 15 w 19"/>
                <a:gd name="T13" fmla="*/ 19 h 20"/>
                <a:gd name="T14" fmla="*/ 15 w 19"/>
                <a:gd name="T15" fmla="*/ 18 h 20"/>
                <a:gd name="T16" fmla="*/ 18 w 19"/>
                <a:gd name="T17" fmla="*/ 17 h 20"/>
                <a:gd name="T18" fmla="*/ 18 w 19"/>
                <a:gd name="T19" fmla="*/ 14 h 20"/>
                <a:gd name="T20" fmla="*/ 7 w 19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7" y="1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4" y="20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6" y="18"/>
                    <a:pt x="17" y="18"/>
                    <a:pt x="18" y="17"/>
                  </a:cubicBezTo>
                  <a:cubicBezTo>
                    <a:pt x="19" y="16"/>
                    <a:pt x="19" y="15"/>
                    <a:pt x="18" y="1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89"/>
            <p:cNvSpPr>
              <a:spLocks noEditPoints="1"/>
            </p:cNvSpPr>
            <p:nvPr/>
          </p:nvSpPr>
          <p:spPr bwMode="auto">
            <a:xfrm>
              <a:off x="10697100" y="657377"/>
              <a:ext cx="444675" cy="280339"/>
            </a:xfrm>
            <a:custGeom>
              <a:avLst/>
              <a:gdLst>
                <a:gd name="T0" fmla="*/ 4 w 162"/>
                <a:gd name="T1" fmla="*/ 102 h 102"/>
                <a:gd name="T2" fmla="*/ 158 w 162"/>
                <a:gd name="T3" fmla="*/ 102 h 102"/>
                <a:gd name="T4" fmla="*/ 162 w 162"/>
                <a:gd name="T5" fmla="*/ 98 h 102"/>
                <a:gd name="T6" fmla="*/ 162 w 162"/>
                <a:gd name="T7" fmla="*/ 4 h 102"/>
                <a:gd name="T8" fmla="*/ 158 w 162"/>
                <a:gd name="T9" fmla="*/ 0 h 102"/>
                <a:gd name="T10" fmla="*/ 4 w 162"/>
                <a:gd name="T11" fmla="*/ 0 h 102"/>
                <a:gd name="T12" fmla="*/ 0 w 162"/>
                <a:gd name="T13" fmla="*/ 4 h 102"/>
                <a:gd name="T14" fmla="*/ 0 w 162"/>
                <a:gd name="T15" fmla="*/ 98 h 102"/>
                <a:gd name="T16" fmla="*/ 4 w 162"/>
                <a:gd name="T17" fmla="*/ 102 h 102"/>
                <a:gd name="T18" fmla="*/ 81 w 162"/>
                <a:gd name="T19" fmla="*/ 3 h 102"/>
                <a:gd name="T20" fmla="*/ 83 w 162"/>
                <a:gd name="T21" fmla="*/ 5 h 102"/>
                <a:gd name="T22" fmla="*/ 81 w 162"/>
                <a:gd name="T23" fmla="*/ 8 h 102"/>
                <a:gd name="T24" fmla="*/ 78 w 162"/>
                <a:gd name="T25" fmla="*/ 5 h 102"/>
                <a:gd name="T26" fmla="*/ 81 w 162"/>
                <a:gd name="T27" fmla="*/ 3 h 102"/>
                <a:gd name="T28" fmla="*/ 10 w 162"/>
                <a:gd name="T29" fmla="*/ 10 h 102"/>
                <a:gd name="T30" fmla="*/ 152 w 162"/>
                <a:gd name="T31" fmla="*/ 10 h 102"/>
                <a:gd name="T32" fmla="*/ 152 w 162"/>
                <a:gd name="T33" fmla="*/ 92 h 102"/>
                <a:gd name="T34" fmla="*/ 10 w 162"/>
                <a:gd name="T35" fmla="*/ 92 h 102"/>
                <a:gd name="T36" fmla="*/ 10 w 162"/>
                <a:gd name="T37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2">
                  <a:moveTo>
                    <a:pt x="4" y="102"/>
                  </a:moveTo>
                  <a:cubicBezTo>
                    <a:pt x="158" y="102"/>
                    <a:pt x="158" y="102"/>
                    <a:pt x="158" y="102"/>
                  </a:cubicBezTo>
                  <a:cubicBezTo>
                    <a:pt x="160" y="102"/>
                    <a:pt x="162" y="100"/>
                    <a:pt x="162" y="98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2"/>
                    <a:pt x="160" y="0"/>
                    <a:pt x="15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0"/>
                    <a:pt x="2" y="102"/>
                    <a:pt x="4" y="102"/>
                  </a:cubicBezTo>
                  <a:close/>
                  <a:moveTo>
                    <a:pt x="81" y="3"/>
                  </a:moveTo>
                  <a:cubicBezTo>
                    <a:pt x="82" y="3"/>
                    <a:pt x="83" y="4"/>
                    <a:pt x="83" y="5"/>
                  </a:cubicBezTo>
                  <a:cubicBezTo>
                    <a:pt x="83" y="7"/>
                    <a:pt x="82" y="8"/>
                    <a:pt x="81" y="8"/>
                  </a:cubicBezTo>
                  <a:cubicBezTo>
                    <a:pt x="79" y="8"/>
                    <a:pt x="78" y="7"/>
                    <a:pt x="78" y="5"/>
                  </a:cubicBezTo>
                  <a:cubicBezTo>
                    <a:pt x="78" y="4"/>
                    <a:pt x="79" y="3"/>
                    <a:pt x="81" y="3"/>
                  </a:cubicBezTo>
                  <a:close/>
                  <a:moveTo>
                    <a:pt x="10" y="10"/>
                  </a:moveTo>
                  <a:cubicBezTo>
                    <a:pt x="152" y="10"/>
                    <a:pt x="152" y="10"/>
                    <a:pt x="152" y="1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0" y="92"/>
                    <a:pt x="10" y="92"/>
                    <a:pt x="10" y="92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Freeform 90"/>
            <p:cNvSpPr/>
            <p:nvPr/>
          </p:nvSpPr>
          <p:spPr bwMode="auto">
            <a:xfrm>
              <a:off x="10655670" y="947382"/>
              <a:ext cx="526153" cy="35905"/>
            </a:xfrm>
            <a:custGeom>
              <a:avLst/>
              <a:gdLst>
                <a:gd name="T0" fmla="*/ 192 w 192"/>
                <a:gd name="T1" fmla="*/ 0 h 13"/>
                <a:gd name="T2" fmla="*/ 125 w 192"/>
                <a:gd name="T3" fmla="*/ 0 h 13"/>
                <a:gd name="T4" fmla="*/ 123 w 192"/>
                <a:gd name="T5" fmla="*/ 3 h 13"/>
                <a:gd name="T6" fmla="*/ 69 w 192"/>
                <a:gd name="T7" fmla="*/ 3 h 13"/>
                <a:gd name="T8" fmla="*/ 66 w 192"/>
                <a:gd name="T9" fmla="*/ 0 h 13"/>
                <a:gd name="T10" fmla="*/ 0 w 192"/>
                <a:gd name="T11" fmla="*/ 0 h 13"/>
                <a:gd name="T12" fmla="*/ 0 w 192"/>
                <a:gd name="T13" fmla="*/ 1 h 13"/>
                <a:gd name="T14" fmla="*/ 0 w 192"/>
                <a:gd name="T15" fmla="*/ 4 h 13"/>
                <a:gd name="T16" fmla="*/ 9 w 192"/>
                <a:gd name="T17" fmla="*/ 13 h 13"/>
                <a:gd name="T18" fmla="*/ 183 w 192"/>
                <a:gd name="T19" fmla="*/ 13 h 13"/>
                <a:gd name="T20" fmla="*/ 192 w 192"/>
                <a:gd name="T21" fmla="*/ 4 h 13"/>
                <a:gd name="T22" fmla="*/ 192 w 192"/>
                <a:gd name="T23" fmla="*/ 1 h 13"/>
                <a:gd name="T24" fmla="*/ 192 w 192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3">
                  <a:moveTo>
                    <a:pt x="192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4" y="3"/>
                    <a:pt x="123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6" y="2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4" y="13"/>
                    <a:pt x="9" y="13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8" y="13"/>
                    <a:pt x="192" y="9"/>
                    <a:pt x="192" y="4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1"/>
                    <a:pt x="192" y="1"/>
                    <a:pt x="19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Freeform 91"/>
            <p:cNvSpPr>
              <a:spLocks noEditPoints="1"/>
            </p:cNvSpPr>
            <p:nvPr/>
          </p:nvSpPr>
          <p:spPr bwMode="auto">
            <a:xfrm>
              <a:off x="10741291" y="701568"/>
              <a:ext cx="356292" cy="191956"/>
            </a:xfrm>
            <a:custGeom>
              <a:avLst/>
              <a:gdLst>
                <a:gd name="T0" fmla="*/ 0 w 130"/>
                <a:gd name="T1" fmla="*/ 70 h 70"/>
                <a:gd name="T2" fmla="*/ 130 w 130"/>
                <a:gd name="T3" fmla="*/ 0 h 70"/>
                <a:gd name="T4" fmla="*/ 40 w 130"/>
                <a:gd name="T5" fmla="*/ 47 h 70"/>
                <a:gd name="T6" fmla="*/ 34 w 130"/>
                <a:gd name="T7" fmla="*/ 36 h 70"/>
                <a:gd name="T8" fmla="*/ 31 w 130"/>
                <a:gd name="T9" fmla="*/ 31 h 70"/>
                <a:gd name="T10" fmla="*/ 27 w 130"/>
                <a:gd name="T11" fmla="*/ 34 h 70"/>
                <a:gd name="T12" fmla="*/ 22 w 130"/>
                <a:gd name="T13" fmla="*/ 47 h 70"/>
                <a:gd name="T14" fmla="*/ 27 w 130"/>
                <a:gd name="T15" fmla="*/ 19 h 70"/>
                <a:gd name="T16" fmla="*/ 28 w 130"/>
                <a:gd name="T17" fmla="*/ 29 h 70"/>
                <a:gd name="T18" fmla="*/ 33 w 130"/>
                <a:gd name="T19" fmla="*/ 26 h 70"/>
                <a:gd name="T20" fmla="*/ 38 w 130"/>
                <a:gd name="T21" fmla="*/ 28 h 70"/>
                <a:gd name="T22" fmla="*/ 40 w 130"/>
                <a:gd name="T23" fmla="*/ 35 h 70"/>
                <a:gd name="T24" fmla="*/ 56 w 130"/>
                <a:gd name="T25" fmla="*/ 47 h 70"/>
                <a:gd name="T26" fmla="*/ 49 w 130"/>
                <a:gd name="T27" fmla="*/ 46 h 70"/>
                <a:gd name="T28" fmla="*/ 48 w 130"/>
                <a:gd name="T29" fmla="*/ 31 h 70"/>
                <a:gd name="T30" fmla="*/ 45 w 130"/>
                <a:gd name="T31" fmla="*/ 27 h 70"/>
                <a:gd name="T32" fmla="*/ 48 w 130"/>
                <a:gd name="T33" fmla="*/ 23 h 70"/>
                <a:gd name="T34" fmla="*/ 53 w 130"/>
                <a:gd name="T35" fmla="*/ 27 h 70"/>
                <a:gd name="T36" fmla="*/ 58 w 130"/>
                <a:gd name="T37" fmla="*/ 31 h 70"/>
                <a:gd name="T38" fmla="*/ 53 w 130"/>
                <a:gd name="T39" fmla="*/ 39 h 70"/>
                <a:gd name="T40" fmla="*/ 55 w 130"/>
                <a:gd name="T41" fmla="*/ 43 h 70"/>
                <a:gd name="T42" fmla="*/ 58 w 130"/>
                <a:gd name="T43" fmla="*/ 42 h 70"/>
                <a:gd name="T44" fmla="*/ 56 w 130"/>
                <a:gd name="T45" fmla="*/ 47 h 70"/>
                <a:gd name="T46" fmla="*/ 87 w 130"/>
                <a:gd name="T47" fmla="*/ 47 h 70"/>
                <a:gd name="T48" fmla="*/ 86 w 130"/>
                <a:gd name="T49" fmla="*/ 32 h 70"/>
                <a:gd name="T50" fmla="*/ 82 w 130"/>
                <a:gd name="T51" fmla="*/ 32 h 70"/>
                <a:gd name="T52" fmla="*/ 81 w 130"/>
                <a:gd name="T53" fmla="*/ 47 h 70"/>
                <a:gd name="T54" fmla="*/ 75 w 130"/>
                <a:gd name="T55" fmla="*/ 36 h 70"/>
                <a:gd name="T56" fmla="*/ 73 w 130"/>
                <a:gd name="T57" fmla="*/ 31 h 70"/>
                <a:gd name="T58" fmla="*/ 69 w 130"/>
                <a:gd name="T59" fmla="*/ 34 h 70"/>
                <a:gd name="T60" fmla="*/ 64 w 130"/>
                <a:gd name="T61" fmla="*/ 47 h 70"/>
                <a:gd name="T62" fmla="*/ 68 w 130"/>
                <a:gd name="T63" fmla="*/ 27 h 70"/>
                <a:gd name="T64" fmla="*/ 69 w 130"/>
                <a:gd name="T65" fmla="*/ 30 h 70"/>
                <a:gd name="T66" fmla="*/ 75 w 130"/>
                <a:gd name="T67" fmla="*/ 26 h 70"/>
                <a:gd name="T68" fmla="*/ 80 w 130"/>
                <a:gd name="T69" fmla="*/ 30 h 70"/>
                <a:gd name="T70" fmla="*/ 86 w 130"/>
                <a:gd name="T71" fmla="*/ 26 h 70"/>
                <a:gd name="T72" fmla="*/ 90 w 130"/>
                <a:gd name="T73" fmla="*/ 28 h 70"/>
                <a:gd name="T74" fmla="*/ 92 w 130"/>
                <a:gd name="T75" fmla="*/ 35 h 70"/>
                <a:gd name="T76" fmla="*/ 107 w 130"/>
                <a:gd name="T77" fmla="*/ 47 h 70"/>
                <a:gd name="T78" fmla="*/ 101 w 130"/>
                <a:gd name="T79" fmla="*/ 46 h 70"/>
                <a:gd name="T80" fmla="*/ 99 w 130"/>
                <a:gd name="T81" fmla="*/ 19 h 70"/>
                <a:gd name="T82" fmla="*/ 105 w 130"/>
                <a:gd name="T83" fmla="*/ 40 h 70"/>
                <a:gd name="T84" fmla="*/ 106 w 130"/>
                <a:gd name="T85" fmla="*/ 43 h 70"/>
                <a:gd name="T86" fmla="*/ 108 w 130"/>
                <a:gd name="T87" fmla="*/ 42 h 70"/>
                <a:gd name="T88" fmla="*/ 107 w 130"/>
                <a:gd name="T89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0" h="70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0"/>
                    <a:pt x="130" y="0"/>
                    <a:pt x="130" y="0"/>
                  </a:cubicBezTo>
                  <a:lnTo>
                    <a:pt x="0" y="0"/>
                  </a:lnTo>
                  <a:close/>
                  <a:moveTo>
                    <a:pt x="40" y="47"/>
                  </a:moveTo>
                  <a:cubicBezTo>
                    <a:pt x="34" y="47"/>
                    <a:pt x="34" y="47"/>
                    <a:pt x="34" y="4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4"/>
                    <a:pt x="34" y="33"/>
                    <a:pt x="34" y="32"/>
                  </a:cubicBezTo>
                  <a:cubicBezTo>
                    <a:pt x="33" y="31"/>
                    <a:pt x="32" y="31"/>
                    <a:pt x="31" y="31"/>
                  </a:cubicBezTo>
                  <a:cubicBezTo>
                    <a:pt x="30" y="31"/>
                    <a:pt x="30" y="31"/>
                    <a:pt x="29" y="32"/>
                  </a:cubicBezTo>
                  <a:cubicBezTo>
                    <a:pt x="28" y="32"/>
                    <a:pt x="28" y="33"/>
                    <a:pt x="27" y="34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9" y="28"/>
                    <a:pt x="30" y="27"/>
                  </a:cubicBezTo>
                  <a:cubicBezTo>
                    <a:pt x="31" y="27"/>
                    <a:pt x="32" y="26"/>
                    <a:pt x="33" y="26"/>
                  </a:cubicBezTo>
                  <a:cubicBezTo>
                    <a:pt x="35" y="26"/>
                    <a:pt x="35" y="27"/>
                    <a:pt x="36" y="27"/>
                  </a:cubicBezTo>
                  <a:cubicBezTo>
                    <a:pt x="37" y="27"/>
                    <a:pt x="38" y="27"/>
                    <a:pt x="38" y="28"/>
                  </a:cubicBezTo>
                  <a:cubicBezTo>
                    <a:pt x="39" y="29"/>
                    <a:pt x="39" y="30"/>
                    <a:pt x="39" y="31"/>
                  </a:cubicBezTo>
                  <a:cubicBezTo>
                    <a:pt x="40" y="32"/>
                    <a:pt x="40" y="33"/>
                    <a:pt x="40" y="35"/>
                  </a:cubicBezTo>
                  <a:lnTo>
                    <a:pt x="40" y="47"/>
                  </a:lnTo>
                  <a:close/>
                  <a:moveTo>
                    <a:pt x="56" y="47"/>
                  </a:moveTo>
                  <a:cubicBezTo>
                    <a:pt x="55" y="47"/>
                    <a:pt x="54" y="48"/>
                    <a:pt x="53" y="48"/>
                  </a:cubicBezTo>
                  <a:cubicBezTo>
                    <a:pt x="51" y="48"/>
                    <a:pt x="50" y="47"/>
                    <a:pt x="49" y="46"/>
                  </a:cubicBezTo>
                  <a:cubicBezTo>
                    <a:pt x="48" y="45"/>
                    <a:pt x="48" y="44"/>
                    <a:pt x="48" y="4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40"/>
                    <a:pt x="53" y="41"/>
                    <a:pt x="53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3"/>
                    <a:pt x="56" y="43"/>
                    <a:pt x="56" y="43"/>
                  </a:cubicBezTo>
                  <a:cubicBezTo>
                    <a:pt x="57" y="43"/>
                    <a:pt x="57" y="42"/>
                    <a:pt x="58" y="42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7"/>
                    <a:pt x="57" y="47"/>
                    <a:pt x="56" y="47"/>
                  </a:cubicBezTo>
                  <a:close/>
                  <a:moveTo>
                    <a:pt x="92" y="47"/>
                  </a:moveTo>
                  <a:cubicBezTo>
                    <a:pt x="87" y="47"/>
                    <a:pt x="87" y="47"/>
                    <a:pt x="87" y="4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4"/>
                    <a:pt x="87" y="33"/>
                    <a:pt x="86" y="32"/>
                  </a:cubicBezTo>
                  <a:cubicBezTo>
                    <a:pt x="86" y="31"/>
                    <a:pt x="85" y="31"/>
                    <a:pt x="84" y="31"/>
                  </a:cubicBezTo>
                  <a:cubicBezTo>
                    <a:pt x="83" y="31"/>
                    <a:pt x="82" y="31"/>
                    <a:pt x="82" y="32"/>
                  </a:cubicBezTo>
                  <a:cubicBezTo>
                    <a:pt x="81" y="32"/>
                    <a:pt x="81" y="33"/>
                    <a:pt x="81" y="34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4"/>
                    <a:pt x="75" y="33"/>
                    <a:pt x="75" y="32"/>
                  </a:cubicBezTo>
                  <a:cubicBezTo>
                    <a:pt x="74" y="31"/>
                    <a:pt x="74" y="31"/>
                    <a:pt x="73" y="31"/>
                  </a:cubicBezTo>
                  <a:cubicBezTo>
                    <a:pt x="72" y="31"/>
                    <a:pt x="71" y="31"/>
                    <a:pt x="70" y="32"/>
                  </a:cubicBezTo>
                  <a:cubicBezTo>
                    <a:pt x="70" y="32"/>
                    <a:pt x="69" y="33"/>
                    <a:pt x="69" y="3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29"/>
                    <a:pt x="70" y="28"/>
                    <a:pt x="71" y="27"/>
                  </a:cubicBezTo>
                  <a:cubicBezTo>
                    <a:pt x="72" y="27"/>
                    <a:pt x="73" y="26"/>
                    <a:pt x="75" y="26"/>
                  </a:cubicBezTo>
                  <a:cubicBezTo>
                    <a:pt x="76" y="26"/>
                    <a:pt x="77" y="27"/>
                    <a:pt x="78" y="27"/>
                  </a:cubicBezTo>
                  <a:cubicBezTo>
                    <a:pt x="79" y="28"/>
                    <a:pt x="79" y="29"/>
                    <a:pt x="80" y="30"/>
                  </a:cubicBezTo>
                  <a:cubicBezTo>
                    <a:pt x="80" y="29"/>
                    <a:pt x="81" y="28"/>
                    <a:pt x="82" y="27"/>
                  </a:cubicBezTo>
                  <a:cubicBezTo>
                    <a:pt x="83" y="27"/>
                    <a:pt x="84" y="26"/>
                    <a:pt x="86" y="26"/>
                  </a:cubicBezTo>
                  <a:cubicBezTo>
                    <a:pt x="87" y="26"/>
                    <a:pt x="88" y="27"/>
                    <a:pt x="89" y="27"/>
                  </a:cubicBezTo>
                  <a:cubicBezTo>
                    <a:pt x="89" y="27"/>
                    <a:pt x="90" y="28"/>
                    <a:pt x="90" y="28"/>
                  </a:cubicBezTo>
                  <a:cubicBezTo>
                    <a:pt x="91" y="29"/>
                    <a:pt x="91" y="30"/>
                    <a:pt x="92" y="31"/>
                  </a:cubicBezTo>
                  <a:cubicBezTo>
                    <a:pt x="92" y="32"/>
                    <a:pt x="92" y="33"/>
                    <a:pt x="92" y="35"/>
                  </a:cubicBezTo>
                  <a:lnTo>
                    <a:pt x="92" y="47"/>
                  </a:lnTo>
                  <a:close/>
                  <a:moveTo>
                    <a:pt x="107" y="47"/>
                  </a:moveTo>
                  <a:cubicBezTo>
                    <a:pt x="106" y="47"/>
                    <a:pt x="105" y="48"/>
                    <a:pt x="104" y="48"/>
                  </a:cubicBezTo>
                  <a:cubicBezTo>
                    <a:pt x="102" y="48"/>
                    <a:pt x="101" y="47"/>
                    <a:pt x="101" y="46"/>
                  </a:cubicBezTo>
                  <a:cubicBezTo>
                    <a:pt x="100" y="46"/>
                    <a:pt x="99" y="45"/>
                    <a:pt x="99" y="43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5" y="41"/>
                    <a:pt x="105" y="42"/>
                    <a:pt x="105" y="42"/>
                  </a:cubicBezTo>
                  <a:cubicBezTo>
                    <a:pt x="105" y="43"/>
                    <a:pt x="106" y="43"/>
                    <a:pt x="106" y="43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7" y="43"/>
                    <a:pt x="108" y="43"/>
                    <a:pt x="108" y="42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8" y="47"/>
                    <a:pt x="108" y="47"/>
                    <a:pt x="107" y="4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Oval 92"/>
            <p:cNvSpPr>
              <a:spLocks noChangeArrowheads="1"/>
            </p:cNvSpPr>
            <p:nvPr/>
          </p:nvSpPr>
          <p:spPr bwMode="auto">
            <a:xfrm>
              <a:off x="4028357" y="1925114"/>
              <a:ext cx="75954" cy="9252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93"/>
            <p:cNvSpPr>
              <a:spLocks noEditPoints="1"/>
            </p:cNvSpPr>
            <p:nvPr/>
          </p:nvSpPr>
          <p:spPr bwMode="auto">
            <a:xfrm>
              <a:off x="3970356" y="1990020"/>
              <a:ext cx="230623" cy="419817"/>
            </a:xfrm>
            <a:custGeom>
              <a:avLst/>
              <a:gdLst>
                <a:gd name="T0" fmla="*/ 83 w 84"/>
                <a:gd name="T1" fmla="*/ 42 h 153"/>
                <a:gd name="T2" fmla="*/ 83 w 84"/>
                <a:gd name="T3" fmla="*/ 42 h 153"/>
                <a:gd name="T4" fmla="*/ 83 w 84"/>
                <a:gd name="T5" fmla="*/ 42 h 153"/>
                <a:gd name="T6" fmla="*/ 60 w 84"/>
                <a:gd name="T7" fmla="*/ 17 h 153"/>
                <a:gd name="T8" fmla="*/ 54 w 84"/>
                <a:gd name="T9" fmla="*/ 14 h 153"/>
                <a:gd name="T10" fmla="*/ 47 w 84"/>
                <a:gd name="T11" fmla="*/ 14 h 153"/>
                <a:gd name="T12" fmla="*/ 52 w 84"/>
                <a:gd name="T13" fmla="*/ 18 h 153"/>
                <a:gd name="T14" fmla="*/ 45 w 84"/>
                <a:gd name="T15" fmla="*/ 21 h 153"/>
                <a:gd name="T16" fmla="*/ 48 w 84"/>
                <a:gd name="T17" fmla="*/ 27 h 153"/>
                <a:gd name="T18" fmla="*/ 39 w 84"/>
                <a:gd name="T19" fmla="*/ 47 h 153"/>
                <a:gd name="T20" fmla="*/ 38 w 84"/>
                <a:gd name="T21" fmla="*/ 19 h 153"/>
                <a:gd name="T22" fmla="*/ 39 w 84"/>
                <a:gd name="T23" fmla="*/ 18 h 153"/>
                <a:gd name="T24" fmla="*/ 37 w 84"/>
                <a:gd name="T25" fmla="*/ 11 h 153"/>
                <a:gd name="T26" fmla="*/ 32 w 84"/>
                <a:gd name="T27" fmla="*/ 11 h 153"/>
                <a:gd name="T28" fmla="*/ 30 w 84"/>
                <a:gd name="T29" fmla="*/ 18 h 153"/>
                <a:gd name="T30" fmla="*/ 31 w 84"/>
                <a:gd name="T31" fmla="*/ 19 h 153"/>
                <a:gd name="T32" fmla="*/ 30 w 84"/>
                <a:gd name="T33" fmla="*/ 47 h 153"/>
                <a:gd name="T34" fmla="*/ 20 w 84"/>
                <a:gd name="T35" fmla="*/ 27 h 153"/>
                <a:gd name="T36" fmla="*/ 24 w 84"/>
                <a:gd name="T37" fmla="*/ 21 h 153"/>
                <a:gd name="T38" fmla="*/ 17 w 84"/>
                <a:gd name="T39" fmla="*/ 18 h 153"/>
                <a:gd name="T40" fmla="*/ 23 w 84"/>
                <a:gd name="T41" fmla="*/ 13 h 153"/>
                <a:gd name="T42" fmla="*/ 22 w 84"/>
                <a:gd name="T43" fmla="*/ 12 h 153"/>
                <a:gd name="T44" fmla="*/ 6 w 84"/>
                <a:gd name="T45" fmla="*/ 5 h 153"/>
                <a:gd name="T46" fmla="*/ 0 w 84"/>
                <a:gd name="T47" fmla="*/ 0 h 153"/>
                <a:gd name="T48" fmla="*/ 0 w 84"/>
                <a:gd name="T49" fmla="*/ 21 h 153"/>
                <a:gd name="T50" fmla="*/ 13 w 84"/>
                <a:gd name="T51" fmla="*/ 26 h 153"/>
                <a:gd name="T52" fmla="*/ 11 w 84"/>
                <a:gd name="T53" fmla="*/ 87 h 153"/>
                <a:gd name="T54" fmla="*/ 11 w 84"/>
                <a:gd name="T55" fmla="*/ 87 h 153"/>
                <a:gd name="T56" fmla="*/ 13 w 84"/>
                <a:gd name="T57" fmla="*/ 87 h 153"/>
                <a:gd name="T58" fmla="*/ 15 w 84"/>
                <a:gd name="T59" fmla="*/ 153 h 153"/>
                <a:gd name="T60" fmla="*/ 34 w 84"/>
                <a:gd name="T61" fmla="*/ 153 h 153"/>
                <a:gd name="T62" fmla="*/ 34 w 84"/>
                <a:gd name="T63" fmla="*/ 87 h 153"/>
                <a:gd name="T64" fmla="*/ 36 w 84"/>
                <a:gd name="T65" fmla="*/ 87 h 153"/>
                <a:gd name="T66" fmla="*/ 38 w 84"/>
                <a:gd name="T67" fmla="*/ 153 h 153"/>
                <a:gd name="T68" fmla="*/ 57 w 84"/>
                <a:gd name="T69" fmla="*/ 153 h 153"/>
                <a:gd name="T70" fmla="*/ 57 w 84"/>
                <a:gd name="T71" fmla="*/ 87 h 153"/>
                <a:gd name="T72" fmla="*/ 59 w 84"/>
                <a:gd name="T73" fmla="*/ 87 h 153"/>
                <a:gd name="T74" fmla="*/ 59 w 84"/>
                <a:gd name="T75" fmla="*/ 87 h 153"/>
                <a:gd name="T76" fmla="*/ 58 w 84"/>
                <a:gd name="T77" fmla="*/ 77 h 153"/>
                <a:gd name="T78" fmla="*/ 69 w 84"/>
                <a:gd name="T79" fmla="*/ 82 h 153"/>
                <a:gd name="T80" fmla="*/ 77 w 84"/>
                <a:gd name="T81" fmla="*/ 67 h 153"/>
                <a:gd name="T82" fmla="*/ 80 w 84"/>
                <a:gd name="T83" fmla="*/ 60 h 153"/>
                <a:gd name="T84" fmla="*/ 82 w 84"/>
                <a:gd name="T85" fmla="*/ 56 h 153"/>
                <a:gd name="T86" fmla="*/ 83 w 84"/>
                <a:gd name="T87" fmla="*/ 54 h 153"/>
                <a:gd name="T88" fmla="*/ 84 w 84"/>
                <a:gd name="T89" fmla="*/ 53 h 153"/>
                <a:gd name="T90" fmla="*/ 84 w 84"/>
                <a:gd name="T91" fmla="*/ 52 h 153"/>
                <a:gd name="T92" fmla="*/ 83 w 84"/>
                <a:gd name="T93" fmla="*/ 42 h 153"/>
                <a:gd name="T94" fmla="*/ 65 w 84"/>
                <a:gd name="T95" fmla="*/ 51 h 153"/>
                <a:gd name="T96" fmla="*/ 60 w 84"/>
                <a:gd name="T97" fmla="*/ 58 h 153"/>
                <a:gd name="T98" fmla="*/ 58 w 84"/>
                <a:gd name="T99" fmla="*/ 62 h 153"/>
                <a:gd name="T100" fmla="*/ 57 w 84"/>
                <a:gd name="T101" fmla="*/ 39 h 153"/>
                <a:gd name="T102" fmla="*/ 66 w 84"/>
                <a:gd name="T103" fmla="*/ 49 h 153"/>
                <a:gd name="T104" fmla="*/ 65 w 84"/>
                <a:gd name="T10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153">
                  <a:moveTo>
                    <a:pt x="83" y="42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8" y="15"/>
                    <a:pt x="56" y="14"/>
                    <a:pt x="54" y="14"/>
                  </a:cubicBezTo>
                  <a:cubicBezTo>
                    <a:pt x="54" y="14"/>
                    <a:pt x="49" y="14"/>
                    <a:pt x="47" y="14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6" y="9"/>
                    <a:pt x="8" y="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3"/>
                    <a:pt x="9" y="24"/>
                    <a:pt x="13" y="26"/>
                  </a:cubicBezTo>
                  <a:cubicBezTo>
                    <a:pt x="12" y="46"/>
                    <a:pt x="11" y="66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7"/>
                    <a:pt x="12" y="87"/>
                    <a:pt x="13" y="87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34"/>
                    <a:pt x="34" y="100"/>
                    <a:pt x="34" y="87"/>
                  </a:cubicBezTo>
                  <a:cubicBezTo>
                    <a:pt x="34" y="87"/>
                    <a:pt x="35" y="87"/>
                    <a:pt x="36" y="87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7" y="134"/>
                    <a:pt x="57" y="100"/>
                    <a:pt x="57" y="87"/>
                  </a:cubicBezTo>
                  <a:cubicBezTo>
                    <a:pt x="57" y="87"/>
                    <a:pt x="58" y="87"/>
                    <a:pt x="59" y="87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3"/>
                    <a:pt x="58" y="80"/>
                    <a:pt x="58" y="77"/>
                  </a:cubicBezTo>
                  <a:cubicBezTo>
                    <a:pt x="62" y="79"/>
                    <a:pt x="65" y="81"/>
                    <a:pt x="69" y="8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lnTo>
                    <a:pt x="83" y="42"/>
                  </a:lnTo>
                  <a:close/>
                  <a:moveTo>
                    <a:pt x="65" y="51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54"/>
                    <a:pt x="58" y="47"/>
                    <a:pt x="57" y="39"/>
                  </a:cubicBezTo>
                  <a:cubicBezTo>
                    <a:pt x="66" y="49"/>
                    <a:pt x="66" y="49"/>
                    <a:pt x="66" y="49"/>
                  </a:cubicBezTo>
                  <a:lnTo>
                    <a:pt x="65" y="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94"/>
            <p:cNvSpPr/>
            <p:nvPr/>
          </p:nvSpPr>
          <p:spPr bwMode="auto">
            <a:xfrm>
              <a:off x="3759066" y="1998306"/>
              <a:ext cx="169860" cy="19334"/>
            </a:xfrm>
            <a:custGeom>
              <a:avLst/>
              <a:gdLst>
                <a:gd name="T0" fmla="*/ 58 w 62"/>
                <a:gd name="T1" fmla="*/ 7 h 7"/>
                <a:gd name="T2" fmla="*/ 4 w 62"/>
                <a:gd name="T3" fmla="*/ 7 h 7"/>
                <a:gd name="T4" fmla="*/ 0 w 62"/>
                <a:gd name="T5" fmla="*/ 4 h 7"/>
                <a:gd name="T6" fmla="*/ 4 w 62"/>
                <a:gd name="T7" fmla="*/ 0 h 7"/>
                <a:gd name="T8" fmla="*/ 58 w 62"/>
                <a:gd name="T9" fmla="*/ 0 h 7"/>
                <a:gd name="T10" fmla="*/ 62 w 62"/>
                <a:gd name="T11" fmla="*/ 4 h 7"/>
                <a:gd name="T12" fmla="*/ 58 w 6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">
                  <a:moveTo>
                    <a:pt x="58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2" y="2"/>
                    <a:pt x="62" y="4"/>
                  </a:cubicBezTo>
                  <a:cubicBezTo>
                    <a:pt x="62" y="6"/>
                    <a:pt x="61" y="7"/>
                    <a:pt x="58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95"/>
            <p:cNvSpPr/>
            <p:nvPr/>
          </p:nvSpPr>
          <p:spPr bwMode="auto">
            <a:xfrm>
              <a:off x="3759066" y="2042498"/>
              <a:ext cx="169860" cy="19334"/>
            </a:xfrm>
            <a:custGeom>
              <a:avLst/>
              <a:gdLst>
                <a:gd name="T0" fmla="*/ 58 w 62"/>
                <a:gd name="T1" fmla="*/ 7 h 7"/>
                <a:gd name="T2" fmla="*/ 4 w 62"/>
                <a:gd name="T3" fmla="*/ 7 h 7"/>
                <a:gd name="T4" fmla="*/ 0 w 62"/>
                <a:gd name="T5" fmla="*/ 4 h 7"/>
                <a:gd name="T6" fmla="*/ 4 w 62"/>
                <a:gd name="T7" fmla="*/ 0 h 7"/>
                <a:gd name="T8" fmla="*/ 58 w 62"/>
                <a:gd name="T9" fmla="*/ 0 h 7"/>
                <a:gd name="T10" fmla="*/ 62 w 62"/>
                <a:gd name="T11" fmla="*/ 4 h 7"/>
                <a:gd name="T12" fmla="*/ 58 w 6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">
                  <a:moveTo>
                    <a:pt x="58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2" y="1"/>
                    <a:pt x="62" y="4"/>
                  </a:cubicBezTo>
                  <a:cubicBezTo>
                    <a:pt x="62" y="6"/>
                    <a:pt x="61" y="7"/>
                    <a:pt x="58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96"/>
            <p:cNvSpPr/>
            <p:nvPr/>
          </p:nvSpPr>
          <p:spPr bwMode="auto">
            <a:xfrm>
              <a:off x="3759066" y="2086689"/>
              <a:ext cx="169860" cy="19334"/>
            </a:xfrm>
            <a:custGeom>
              <a:avLst/>
              <a:gdLst>
                <a:gd name="T0" fmla="*/ 58 w 62"/>
                <a:gd name="T1" fmla="*/ 7 h 7"/>
                <a:gd name="T2" fmla="*/ 4 w 62"/>
                <a:gd name="T3" fmla="*/ 7 h 7"/>
                <a:gd name="T4" fmla="*/ 0 w 62"/>
                <a:gd name="T5" fmla="*/ 3 h 7"/>
                <a:gd name="T6" fmla="*/ 4 w 62"/>
                <a:gd name="T7" fmla="*/ 0 h 7"/>
                <a:gd name="T8" fmla="*/ 58 w 62"/>
                <a:gd name="T9" fmla="*/ 0 h 7"/>
                <a:gd name="T10" fmla="*/ 62 w 62"/>
                <a:gd name="T11" fmla="*/ 3 h 7"/>
                <a:gd name="T12" fmla="*/ 58 w 6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">
                  <a:moveTo>
                    <a:pt x="58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2" y="1"/>
                    <a:pt x="62" y="3"/>
                  </a:cubicBezTo>
                  <a:cubicBezTo>
                    <a:pt x="62" y="5"/>
                    <a:pt x="61" y="7"/>
                    <a:pt x="58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97"/>
            <p:cNvSpPr/>
            <p:nvPr/>
          </p:nvSpPr>
          <p:spPr bwMode="auto">
            <a:xfrm>
              <a:off x="3759066" y="2130880"/>
              <a:ext cx="169860" cy="17953"/>
            </a:xfrm>
            <a:custGeom>
              <a:avLst/>
              <a:gdLst>
                <a:gd name="T0" fmla="*/ 58 w 62"/>
                <a:gd name="T1" fmla="*/ 7 h 7"/>
                <a:gd name="T2" fmla="*/ 4 w 62"/>
                <a:gd name="T3" fmla="*/ 7 h 7"/>
                <a:gd name="T4" fmla="*/ 0 w 62"/>
                <a:gd name="T5" fmla="*/ 3 h 7"/>
                <a:gd name="T6" fmla="*/ 4 w 62"/>
                <a:gd name="T7" fmla="*/ 0 h 7"/>
                <a:gd name="T8" fmla="*/ 58 w 62"/>
                <a:gd name="T9" fmla="*/ 0 h 7"/>
                <a:gd name="T10" fmla="*/ 62 w 62"/>
                <a:gd name="T11" fmla="*/ 3 h 7"/>
                <a:gd name="T12" fmla="*/ 58 w 6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">
                  <a:moveTo>
                    <a:pt x="58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2" y="1"/>
                    <a:pt x="62" y="3"/>
                  </a:cubicBezTo>
                  <a:cubicBezTo>
                    <a:pt x="62" y="5"/>
                    <a:pt x="61" y="7"/>
                    <a:pt x="58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98"/>
            <p:cNvSpPr>
              <a:spLocks noEditPoints="1"/>
            </p:cNvSpPr>
            <p:nvPr/>
          </p:nvSpPr>
          <p:spPr bwMode="auto">
            <a:xfrm>
              <a:off x="3714875" y="1883685"/>
              <a:ext cx="269291" cy="336959"/>
            </a:xfrm>
            <a:custGeom>
              <a:avLst/>
              <a:gdLst>
                <a:gd name="T0" fmla="*/ 93 w 98"/>
                <a:gd name="T1" fmla="*/ 0 h 123"/>
                <a:gd name="T2" fmla="*/ 27 w 98"/>
                <a:gd name="T3" fmla="*/ 0 h 123"/>
                <a:gd name="T4" fmla="*/ 24 w 98"/>
                <a:gd name="T5" fmla="*/ 2 h 123"/>
                <a:gd name="T6" fmla="*/ 1 w 98"/>
                <a:gd name="T7" fmla="*/ 24 h 123"/>
                <a:gd name="T8" fmla="*/ 0 w 98"/>
                <a:gd name="T9" fmla="*/ 27 h 123"/>
                <a:gd name="T10" fmla="*/ 0 w 98"/>
                <a:gd name="T11" fmla="*/ 118 h 123"/>
                <a:gd name="T12" fmla="*/ 5 w 98"/>
                <a:gd name="T13" fmla="*/ 123 h 123"/>
                <a:gd name="T14" fmla="*/ 93 w 98"/>
                <a:gd name="T15" fmla="*/ 123 h 123"/>
                <a:gd name="T16" fmla="*/ 98 w 98"/>
                <a:gd name="T17" fmla="*/ 118 h 123"/>
                <a:gd name="T18" fmla="*/ 98 w 98"/>
                <a:gd name="T19" fmla="*/ 5 h 123"/>
                <a:gd name="T20" fmla="*/ 93 w 98"/>
                <a:gd name="T21" fmla="*/ 0 h 123"/>
                <a:gd name="T22" fmla="*/ 24 w 98"/>
                <a:gd name="T23" fmla="*/ 15 h 123"/>
                <a:gd name="T24" fmla="*/ 24 w 98"/>
                <a:gd name="T25" fmla="*/ 23 h 123"/>
                <a:gd name="T26" fmla="*/ 16 w 98"/>
                <a:gd name="T27" fmla="*/ 23 h 123"/>
                <a:gd name="T28" fmla="*/ 24 w 98"/>
                <a:gd name="T29" fmla="*/ 15 h 123"/>
                <a:gd name="T30" fmla="*/ 88 w 98"/>
                <a:gd name="T31" fmla="*/ 113 h 123"/>
                <a:gd name="T32" fmla="*/ 10 w 98"/>
                <a:gd name="T33" fmla="*/ 113 h 123"/>
                <a:gd name="T34" fmla="*/ 10 w 98"/>
                <a:gd name="T35" fmla="*/ 31 h 123"/>
                <a:gd name="T36" fmla="*/ 28 w 98"/>
                <a:gd name="T37" fmla="*/ 31 h 123"/>
                <a:gd name="T38" fmla="*/ 32 w 98"/>
                <a:gd name="T39" fmla="*/ 27 h 123"/>
                <a:gd name="T40" fmla="*/ 32 w 98"/>
                <a:gd name="T41" fmla="*/ 10 h 123"/>
                <a:gd name="T42" fmla="*/ 88 w 98"/>
                <a:gd name="T43" fmla="*/ 10 h 123"/>
                <a:gd name="T44" fmla="*/ 88 w 98"/>
                <a:gd name="T4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23">
                  <a:moveTo>
                    <a:pt x="93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1"/>
                    <a:pt x="2" y="123"/>
                    <a:pt x="5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5" y="123"/>
                    <a:pt x="98" y="121"/>
                    <a:pt x="98" y="118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5" y="0"/>
                    <a:pt x="93" y="0"/>
                  </a:cubicBezTo>
                  <a:close/>
                  <a:moveTo>
                    <a:pt x="24" y="15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24" y="15"/>
                  </a:lnTo>
                  <a:close/>
                  <a:moveTo>
                    <a:pt x="88" y="113"/>
                  </a:moveTo>
                  <a:cubicBezTo>
                    <a:pt x="10" y="113"/>
                    <a:pt x="10" y="113"/>
                    <a:pt x="10" y="11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31"/>
                    <a:pt x="32" y="29"/>
                    <a:pt x="32" y="2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88" y="10"/>
                    <a:pt x="88" y="10"/>
                    <a:pt x="88" y="10"/>
                  </a:cubicBezTo>
                  <a:lnTo>
                    <a:pt x="88" y="1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99"/>
            <p:cNvSpPr/>
            <p:nvPr/>
          </p:nvSpPr>
          <p:spPr bwMode="auto">
            <a:xfrm>
              <a:off x="5207712" y="2003830"/>
              <a:ext cx="136717" cy="107716"/>
            </a:xfrm>
            <a:custGeom>
              <a:avLst/>
              <a:gdLst>
                <a:gd name="T0" fmla="*/ 0 w 50"/>
                <a:gd name="T1" fmla="*/ 39 h 39"/>
                <a:gd name="T2" fmla="*/ 16 w 50"/>
                <a:gd name="T3" fmla="*/ 39 h 39"/>
                <a:gd name="T4" fmla="*/ 50 w 50"/>
                <a:gd name="T5" fmla="*/ 10 h 39"/>
                <a:gd name="T6" fmla="*/ 45 w 50"/>
                <a:gd name="T7" fmla="*/ 0 h 39"/>
                <a:gd name="T8" fmla="*/ 0 w 50"/>
                <a:gd name="T9" fmla="*/ 38 h 39"/>
                <a:gd name="T10" fmla="*/ 0 w 50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9">
                  <a:moveTo>
                    <a:pt x="0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7"/>
                    <a:pt x="46" y="3"/>
                    <a:pt x="45" y="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100"/>
            <p:cNvSpPr/>
            <p:nvPr/>
          </p:nvSpPr>
          <p:spPr bwMode="auto">
            <a:xfrm>
              <a:off x="5141425" y="1889209"/>
              <a:ext cx="35905" cy="38667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14 h 14"/>
                <a:gd name="T4" fmla="*/ 13 w 13"/>
                <a:gd name="T5" fmla="*/ 2 h 14"/>
                <a:gd name="T6" fmla="*/ 0 w 1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1"/>
                    <a:pt x="4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101"/>
            <p:cNvSpPr/>
            <p:nvPr/>
          </p:nvSpPr>
          <p:spPr bwMode="auto">
            <a:xfrm>
              <a:off x="5286428" y="2056307"/>
              <a:ext cx="71811" cy="55239"/>
            </a:xfrm>
            <a:custGeom>
              <a:avLst/>
              <a:gdLst>
                <a:gd name="T0" fmla="*/ 17 w 26"/>
                <a:gd name="T1" fmla="*/ 20 h 20"/>
                <a:gd name="T2" fmla="*/ 26 w 26"/>
                <a:gd name="T3" fmla="*/ 12 h 20"/>
                <a:gd name="T4" fmla="*/ 24 w 26"/>
                <a:gd name="T5" fmla="*/ 0 h 20"/>
                <a:gd name="T6" fmla="*/ 0 w 26"/>
                <a:gd name="T7" fmla="*/ 20 h 20"/>
                <a:gd name="T8" fmla="*/ 17 w 2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17" y="20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8"/>
                    <a:pt x="25" y="4"/>
                    <a:pt x="24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17" y="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102"/>
            <p:cNvSpPr/>
            <p:nvPr/>
          </p:nvSpPr>
          <p:spPr bwMode="auto">
            <a:xfrm>
              <a:off x="5141425" y="1927876"/>
              <a:ext cx="139479" cy="139479"/>
            </a:xfrm>
            <a:custGeom>
              <a:avLst/>
              <a:gdLst>
                <a:gd name="T0" fmla="*/ 42 w 51"/>
                <a:gd name="T1" fmla="*/ 0 h 51"/>
                <a:gd name="T2" fmla="*/ 0 w 51"/>
                <a:gd name="T3" fmla="*/ 37 h 51"/>
                <a:gd name="T4" fmla="*/ 0 w 51"/>
                <a:gd name="T5" fmla="*/ 51 h 51"/>
                <a:gd name="T6" fmla="*/ 51 w 51"/>
                <a:gd name="T7" fmla="*/ 7 h 51"/>
                <a:gd name="T8" fmla="*/ 42 w 5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2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8" y="4"/>
                    <a:pt x="45" y="2"/>
                    <a:pt x="4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103"/>
            <p:cNvSpPr/>
            <p:nvPr/>
          </p:nvSpPr>
          <p:spPr bwMode="auto">
            <a:xfrm>
              <a:off x="5141425" y="1903019"/>
              <a:ext cx="92526" cy="92526"/>
            </a:xfrm>
            <a:custGeom>
              <a:avLst/>
              <a:gdLst>
                <a:gd name="T0" fmla="*/ 23 w 34"/>
                <a:gd name="T1" fmla="*/ 0 h 34"/>
                <a:gd name="T2" fmla="*/ 0 w 34"/>
                <a:gd name="T3" fmla="*/ 20 h 34"/>
                <a:gd name="T4" fmla="*/ 0 w 34"/>
                <a:gd name="T5" fmla="*/ 34 h 34"/>
                <a:gd name="T6" fmla="*/ 34 w 34"/>
                <a:gd name="T7" fmla="*/ 5 h 34"/>
                <a:gd name="T8" fmla="*/ 23 w 3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1" y="3"/>
                    <a:pt x="27" y="1"/>
                    <a:pt x="23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104"/>
            <p:cNvSpPr/>
            <p:nvPr/>
          </p:nvSpPr>
          <p:spPr bwMode="auto">
            <a:xfrm>
              <a:off x="5141425" y="1962401"/>
              <a:ext cx="175384" cy="149146"/>
            </a:xfrm>
            <a:custGeom>
              <a:avLst/>
              <a:gdLst>
                <a:gd name="T0" fmla="*/ 64 w 64"/>
                <a:gd name="T1" fmla="*/ 8 h 54"/>
                <a:gd name="T2" fmla="*/ 57 w 64"/>
                <a:gd name="T3" fmla="*/ 0 h 54"/>
                <a:gd name="T4" fmla="*/ 0 w 64"/>
                <a:gd name="T5" fmla="*/ 49 h 54"/>
                <a:gd name="T6" fmla="*/ 0 w 64"/>
                <a:gd name="T7" fmla="*/ 54 h 54"/>
                <a:gd name="T8" fmla="*/ 11 w 64"/>
                <a:gd name="T9" fmla="*/ 54 h 54"/>
                <a:gd name="T10" fmla="*/ 64 w 64"/>
                <a:gd name="T11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4">
                  <a:moveTo>
                    <a:pt x="64" y="8"/>
                  </a:moveTo>
                  <a:cubicBezTo>
                    <a:pt x="62" y="5"/>
                    <a:pt x="59" y="2"/>
                    <a:pt x="57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1" y="54"/>
                    <a:pt x="11" y="54"/>
                    <a:pt x="11" y="54"/>
                  </a:cubicBezTo>
                  <a:lnTo>
                    <a:pt x="64" y="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105"/>
            <p:cNvSpPr/>
            <p:nvPr/>
          </p:nvSpPr>
          <p:spPr bwMode="auto">
            <a:xfrm>
              <a:off x="4896992" y="1889209"/>
              <a:ext cx="222337" cy="375626"/>
            </a:xfrm>
            <a:custGeom>
              <a:avLst/>
              <a:gdLst>
                <a:gd name="T0" fmla="*/ 81 w 81"/>
                <a:gd name="T1" fmla="*/ 83 h 137"/>
                <a:gd name="T2" fmla="*/ 81 w 81"/>
                <a:gd name="T3" fmla="*/ 0 h 137"/>
                <a:gd name="T4" fmla="*/ 0 w 81"/>
                <a:gd name="T5" fmla="*/ 85 h 137"/>
                <a:gd name="T6" fmla="*/ 18 w 81"/>
                <a:gd name="T7" fmla="*/ 137 h 137"/>
                <a:gd name="T8" fmla="*/ 81 w 81"/>
                <a:gd name="T9" fmla="*/ 8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7">
                  <a:moveTo>
                    <a:pt x="81" y="83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36" y="3"/>
                    <a:pt x="0" y="39"/>
                    <a:pt x="0" y="85"/>
                  </a:cubicBezTo>
                  <a:cubicBezTo>
                    <a:pt x="0" y="105"/>
                    <a:pt x="7" y="123"/>
                    <a:pt x="18" y="137"/>
                  </a:cubicBezTo>
                  <a:lnTo>
                    <a:pt x="81" y="8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106"/>
            <p:cNvSpPr/>
            <p:nvPr/>
          </p:nvSpPr>
          <p:spPr bwMode="auto">
            <a:xfrm>
              <a:off x="4960517" y="2133642"/>
              <a:ext cx="400484" cy="220956"/>
            </a:xfrm>
            <a:custGeom>
              <a:avLst/>
              <a:gdLst>
                <a:gd name="T0" fmla="*/ 63 w 146"/>
                <a:gd name="T1" fmla="*/ 0 h 81"/>
                <a:gd name="T2" fmla="*/ 0 w 146"/>
                <a:gd name="T3" fmla="*/ 54 h 81"/>
                <a:gd name="T4" fmla="*/ 62 w 146"/>
                <a:gd name="T5" fmla="*/ 81 h 81"/>
                <a:gd name="T6" fmla="*/ 146 w 146"/>
                <a:gd name="T7" fmla="*/ 0 h 81"/>
                <a:gd name="T8" fmla="*/ 63 w 14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81">
                  <a:moveTo>
                    <a:pt x="63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6" y="70"/>
                    <a:pt x="37" y="81"/>
                    <a:pt x="62" y="81"/>
                  </a:cubicBezTo>
                  <a:cubicBezTo>
                    <a:pt x="107" y="81"/>
                    <a:pt x="144" y="45"/>
                    <a:pt x="146" y="0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107"/>
            <p:cNvSpPr>
              <a:spLocks noEditPoints="1"/>
            </p:cNvSpPr>
            <p:nvPr/>
          </p:nvSpPr>
          <p:spPr bwMode="auto">
            <a:xfrm>
              <a:off x="6051490" y="1914067"/>
              <a:ext cx="469532" cy="417055"/>
            </a:xfrm>
            <a:custGeom>
              <a:avLst/>
              <a:gdLst>
                <a:gd name="T0" fmla="*/ 165 w 171"/>
                <a:gd name="T1" fmla="*/ 0 h 152"/>
                <a:gd name="T2" fmla="*/ 5 w 171"/>
                <a:gd name="T3" fmla="*/ 0 h 152"/>
                <a:gd name="T4" fmla="*/ 0 w 171"/>
                <a:gd name="T5" fmla="*/ 6 h 152"/>
                <a:gd name="T6" fmla="*/ 0 w 171"/>
                <a:gd name="T7" fmla="*/ 147 h 152"/>
                <a:gd name="T8" fmla="*/ 5 w 171"/>
                <a:gd name="T9" fmla="*/ 152 h 152"/>
                <a:gd name="T10" fmla="*/ 165 w 171"/>
                <a:gd name="T11" fmla="*/ 152 h 152"/>
                <a:gd name="T12" fmla="*/ 171 w 171"/>
                <a:gd name="T13" fmla="*/ 147 h 152"/>
                <a:gd name="T14" fmla="*/ 171 w 171"/>
                <a:gd name="T15" fmla="*/ 6 h 152"/>
                <a:gd name="T16" fmla="*/ 165 w 171"/>
                <a:gd name="T17" fmla="*/ 0 h 152"/>
                <a:gd name="T18" fmla="*/ 132 w 171"/>
                <a:gd name="T19" fmla="*/ 12 h 152"/>
                <a:gd name="T20" fmla="*/ 139 w 171"/>
                <a:gd name="T21" fmla="*/ 19 h 152"/>
                <a:gd name="T22" fmla="*/ 132 w 171"/>
                <a:gd name="T23" fmla="*/ 27 h 152"/>
                <a:gd name="T24" fmla="*/ 124 w 171"/>
                <a:gd name="T25" fmla="*/ 19 h 152"/>
                <a:gd name="T26" fmla="*/ 132 w 171"/>
                <a:gd name="T27" fmla="*/ 12 h 152"/>
                <a:gd name="T28" fmla="*/ 110 w 171"/>
                <a:gd name="T29" fmla="*/ 12 h 152"/>
                <a:gd name="T30" fmla="*/ 117 w 171"/>
                <a:gd name="T31" fmla="*/ 19 h 152"/>
                <a:gd name="T32" fmla="*/ 110 w 171"/>
                <a:gd name="T33" fmla="*/ 27 h 152"/>
                <a:gd name="T34" fmla="*/ 103 w 171"/>
                <a:gd name="T35" fmla="*/ 19 h 152"/>
                <a:gd name="T36" fmla="*/ 110 w 171"/>
                <a:gd name="T37" fmla="*/ 12 h 152"/>
                <a:gd name="T38" fmla="*/ 160 w 171"/>
                <a:gd name="T39" fmla="*/ 142 h 152"/>
                <a:gd name="T40" fmla="*/ 11 w 171"/>
                <a:gd name="T41" fmla="*/ 142 h 152"/>
                <a:gd name="T42" fmla="*/ 11 w 171"/>
                <a:gd name="T43" fmla="*/ 38 h 152"/>
                <a:gd name="T44" fmla="*/ 160 w 171"/>
                <a:gd name="T45" fmla="*/ 38 h 152"/>
                <a:gd name="T46" fmla="*/ 160 w 171"/>
                <a:gd name="T47" fmla="*/ 142 h 152"/>
                <a:gd name="T48" fmla="*/ 153 w 171"/>
                <a:gd name="T49" fmla="*/ 27 h 152"/>
                <a:gd name="T50" fmla="*/ 146 w 171"/>
                <a:gd name="T51" fmla="*/ 19 h 152"/>
                <a:gd name="T52" fmla="*/ 153 w 171"/>
                <a:gd name="T53" fmla="*/ 12 h 152"/>
                <a:gd name="T54" fmla="*/ 160 w 171"/>
                <a:gd name="T55" fmla="*/ 19 h 152"/>
                <a:gd name="T56" fmla="*/ 153 w 171"/>
                <a:gd name="T57" fmla="*/ 2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1" h="152">
                  <a:moveTo>
                    <a:pt x="16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2" y="152"/>
                    <a:pt x="5" y="15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8" y="152"/>
                    <a:pt x="171" y="150"/>
                    <a:pt x="171" y="147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1" y="3"/>
                    <a:pt x="168" y="0"/>
                    <a:pt x="165" y="0"/>
                  </a:cubicBezTo>
                  <a:close/>
                  <a:moveTo>
                    <a:pt x="132" y="12"/>
                  </a:moveTo>
                  <a:cubicBezTo>
                    <a:pt x="135" y="12"/>
                    <a:pt x="139" y="15"/>
                    <a:pt x="139" y="19"/>
                  </a:cubicBezTo>
                  <a:cubicBezTo>
                    <a:pt x="139" y="23"/>
                    <a:pt x="135" y="27"/>
                    <a:pt x="132" y="27"/>
                  </a:cubicBezTo>
                  <a:cubicBezTo>
                    <a:pt x="128" y="27"/>
                    <a:pt x="124" y="23"/>
                    <a:pt x="124" y="19"/>
                  </a:cubicBezTo>
                  <a:cubicBezTo>
                    <a:pt x="124" y="15"/>
                    <a:pt x="128" y="12"/>
                    <a:pt x="132" y="12"/>
                  </a:cubicBezTo>
                  <a:close/>
                  <a:moveTo>
                    <a:pt x="110" y="12"/>
                  </a:moveTo>
                  <a:cubicBezTo>
                    <a:pt x="114" y="12"/>
                    <a:pt x="117" y="15"/>
                    <a:pt x="117" y="19"/>
                  </a:cubicBezTo>
                  <a:cubicBezTo>
                    <a:pt x="117" y="23"/>
                    <a:pt x="114" y="27"/>
                    <a:pt x="110" y="27"/>
                  </a:cubicBezTo>
                  <a:cubicBezTo>
                    <a:pt x="106" y="27"/>
                    <a:pt x="103" y="23"/>
                    <a:pt x="103" y="19"/>
                  </a:cubicBezTo>
                  <a:cubicBezTo>
                    <a:pt x="103" y="15"/>
                    <a:pt x="106" y="12"/>
                    <a:pt x="110" y="12"/>
                  </a:cubicBezTo>
                  <a:close/>
                  <a:moveTo>
                    <a:pt x="160" y="142"/>
                  </a:moveTo>
                  <a:cubicBezTo>
                    <a:pt x="11" y="142"/>
                    <a:pt x="11" y="142"/>
                    <a:pt x="11" y="142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60" y="38"/>
                    <a:pt x="160" y="38"/>
                    <a:pt x="160" y="38"/>
                  </a:cubicBezTo>
                  <a:lnTo>
                    <a:pt x="160" y="142"/>
                  </a:lnTo>
                  <a:close/>
                  <a:moveTo>
                    <a:pt x="153" y="27"/>
                  </a:moveTo>
                  <a:cubicBezTo>
                    <a:pt x="149" y="27"/>
                    <a:pt x="146" y="23"/>
                    <a:pt x="146" y="19"/>
                  </a:cubicBezTo>
                  <a:cubicBezTo>
                    <a:pt x="146" y="15"/>
                    <a:pt x="149" y="12"/>
                    <a:pt x="153" y="12"/>
                  </a:cubicBezTo>
                  <a:cubicBezTo>
                    <a:pt x="157" y="12"/>
                    <a:pt x="160" y="15"/>
                    <a:pt x="160" y="19"/>
                  </a:cubicBezTo>
                  <a:cubicBezTo>
                    <a:pt x="160" y="23"/>
                    <a:pt x="157" y="27"/>
                    <a:pt x="153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Freeform 108"/>
            <p:cNvSpPr/>
            <p:nvPr/>
          </p:nvSpPr>
          <p:spPr bwMode="auto">
            <a:xfrm>
              <a:off x="6175778" y="2042498"/>
              <a:ext cx="226480" cy="133955"/>
            </a:xfrm>
            <a:custGeom>
              <a:avLst/>
              <a:gdLst>
                <a:gd name="T0" fmla="*/ 107 w 164"/>
                <a:gd name="T1" fmla="*/ 81 h 97"/>
                <a:gd name="T2" fmla="*/ 129 w 164"/>
                <a:gd name="T3" fmla="*/ 97 h 97"/>
                <a:gd name="T4" fmla="*/ 164 w 164"/>
                <a:gd name="T5" fmla="*/ 50 h 97"/>
                <a:gd name="T6" fmla="*/ 129 w 164"/>
                <a:gd name="T7" fmla="*/ 0 h 97"/>
                <a:gd name="T8" fmla="*/ 107 w 164"/>
                <a:gd name="T9" fmla="*/ 16 h 97"/>
                <a:gd name="T10" fmla="*/ 123 w 164"/>
                <a:gd name="T11" fmla="*/ 36 h 97"/>
                <a:gd name="T12" fmla="*/ 0 w 164"/>
                <a:gd name="T13" fmla="*/ 36 h 97"/>
                <a:gd name="T14" fmla="*/ 0 w 164"/>
                <a:gd name="T15" fmla="*/ 62 h 97"/>
                <a:gd name="T16" fmla="*/ 123 w 164"/>
                <a:gd name="T17" fmla="*/ 62 h 97"/>
                <a:gd name="T18" fmla="*/ 107 w 164"/>
                <a:gd name="T19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97">
                  <a:moveTo>
                    <a:pt x="107" y="81"/>
                  </a:moveTo>
                  <a:lnTo>
                    <a:pt x="129" y="97"/>
                  </a:lnTo>
                  <a:lnTo>
                    <a:pt x="164" y="50"/>
                  </a:lnTo>
                  <a:lnTo>
                    <a:pt x="129" y="0"/>
                  </a:lnTo>
                  <a:lnTo>
                    <a:pt x="107" y="16"/>
                  </a:lnTo>
                  <a:lnTo>
                    <a:pt x="123" y="36"/>
                  </a:lnTo>
                  <a:lnTo>
                    <a:pt x="0" y="36"/>
                  </a:lnTo>
                  <a:lnTo>
                    <a:pt x="0" y="62"/>
                  </a:lnTo>
                  <a:lnTo>
                    <a:pt x="123" y="62"/>
                  </a:lnTo>
                  <a:lnTo>
                    <a:pt x="107" y="8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6" name="Freeform 109"/>
            <p:cNvSpPr/>
            <p:nvPr/>
          </p:nvSpPr>
          <p:spPr bwMode="auto">
            <a:xfrm>
              <a:off x="6150920" y="2143309"/>
              <a:ext cx="229242" cy="135336"/>
            </a:xfrm>
            <a:custGeom>
              <a:avLst/>
              <a:gdLst>
                <a:gd name="T0" fmla="*/ 57 w 166"/>
                <a:gd name="T1" fmla="*/ 16 h 98"/>
                <a:gd name="T2" fmla="*/ 35 w 166"/>
                <a:gd name="T3" fmla="*/ 0 h 98"/>
                <a:gd name="T4" fmla="*/ 0 w 166"/>
                <a:gd name="T5" fmla="*/ 48 h 98"/>
                <a:gd name="T6" fmla="*/ 35 w 166"/>
                <a:gd name="T7" fmla="*/ 98 h 98"/>
                <a:gd name="T8" fmla="*/ 57 w 166"/>
                <a:gd name="T9" fmla="*/ 82 h 98"/>
                <a:gd name="T10" fmla="*/ 43 w 166"/>
                <a:gd name="T11" fmla="*/ 62 h 98"/>
                <a:gd name="T12" fmla="*/ 166 w 166"/>
                <a:gd name="T13" fmla="*/ 62 h 98"/>
                <a:gd name="T14" fmla="*/ 166 w 166"/>
                <a:gd name="T15" fmla="*/ 36 h 98"/>
                <a:gd name="T16" fmla="*/ 43 w 166"/>
                <a:gd name="T17" fmla="*/ 36 h 98"/>
                <a:gd name="T18" fmla="*/ 57 w 166"/>
                <a:gd name="T19" fmla="*/ 1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98">
                  <a:moveTo>
                    <a:pt x="57" y="16"/>
                  </a:moveTo>
                  <a:lnTo>
                    <a:pt x="35" y="0"/>
                  </a:lnTo>
                  <a:lnTo>
                    <a:pt x="0" y="48"/>
                  </a:lnTo>
                  <a:lnTo>
                    <a:pt x="35" y="98"/>
                  </a:lnTo>
                  <a:lnTo>
                    <a:pt x="57" y="82"/>
                  </a:lnTo>
                  <a:lnTo>
                    <a:pt x="43" y="62"/>
                  </a:lnTo>
                  <a:lnTo>
                    <a:pt x="166" y="62"/>
                  </a:lnTo>
                  <a:lnTo>
                    <a:pt x="166" y="36"/>
                  </a:lnTo>
                  <a:lnTo>
                    <a:pt x="43" y="36"/>
                  </a:lnTo>
                  <a:lnTo>
                    <a:pt x="57" y="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110"/>
            <p:cNvSpPr>
              <a:spLocks noEditPoints="1"/>
            </p:cNvSpPr>
            <p:nvPr/>
          </p:nvSpPr>
          <p:spPr bwMode="auto">
            <a:xfrm>
              <a:off x="7211511" y="1916829"/>
              <a:ext cx="469532" cy="417055"/>
            </a:xfrm>
            <a:custGeom>
              <a:avLst/>
              <a:gdLst>
                <a:gd name="T0" fmla="*/ 165 w 171"/>
                <a:gd name="T1" fmla="*/ 0 h 152"/>
                <a:gd name="T2" fmla="*/ 5 w 171"/>
                <a:gd name="T3" fmla="*/ 0 h 152"/>
                <a:gd name="T4" fmla="*/ 0 w 171"/>
                <a:gd name="T5" fmla="*/ 6 h 152"/>
                <a:gd name="T6" fmla="*/ 0 w 171"/>
                <a:gd name="T7" fmla="*/ 147 h 152"/>
                <a:gd name="T8" fmla="*/ 5 w 171"/>
                <a:gd name="T9" fmla="*/ 152 h 152"/>
                <a:gd name="T10" fmla="*/ 165 w 171"/>
                <a:gd name="T11" fmla="*/ 152 h 152"/>
                <a:gd name="T12" fmla="*/ 171 w 171"/>
                <a:gd name="T13" fmla="*/ 147 h 152"/>
                <a:gd name="T14" fmla="*/ 171 w 171"/>
                <a:gd name="T15" fmla="*/ 6 h 152"/>
                <a:gd name="T16" fmla="*/ 165 w 171"/>
                <a:gd name="T17" fmla="*/ 0 h 152"/>
                <a:gd name="T18" fmla="*/ 131 w 171"/>
                <a:gd name="T19" fmla="*/ 12 h 152"/>
                <a:gd name="T20" fmla="*/ 139 w 171"/>
                <a:gd name="T21" fmla="*/ 19 h 152"/>
                <a:gd name="T22" fmla="*/ 131 w 171"/>
                <a:gd name="T23" fmla="*/ 26 h 152"/>
                <a:gd name="T24" fmla="*/ 124 w 171"/>
                <a:gd name="T25" fmla="*/ 19 h 152"/>
                <a:gd name="T26" fmla="*/ 131 w 171"/>
                <a:gd name="T27" fmla="*/ 12 h 152"/>
                <a:gd name="T28" fmla="*/ 110 w 171"/>
                <a:gd name="T29" fmla="*/ 12 h 152"/>
                <a:gd name="T30" fmla="*/ 117 w 171"/>
                <a:gd name="T31" fmla="*/ 19 h 152"/>
                <a:gd name="T32" fmla="*/ 110 w 171"/>
                <a:gd name="T33" fmla="*/ 26 h 152"/>
                <a:gd name="T34" fmla="*/ 103 w 171"/>
                <a:gd name="T35" fmla="*/ 19 h 152"/>
                <a:gd name="T36" fmla="*/ 110 w 171"/>
                <a:gd name="T37" fmla="*/ 12 h 152"/>
                <a:gd name="T38" fmla="*/ 160 w 171"/>
                <a:gd name="T39" fmla="*/ 141 h 152"/>
                <a:gd name="T40" fmla="*/ 11 w 171"/>
                <a:gd name="T41" fmla="*/ 141 h 152"/>
                <a:gd name="T42" fmla="*/ 11 w 171"/>
                <a:gd name="T43" fmla="*/ 38 h 152"/>
                <a:gd name="T44" fmla="*/ 160 w 171"/>
                <a:gd name="T45" fmla="*/ 38 h 152"/>
                <a:gd name="T46" fmla="*/ 160 w 171"/>
                <a:gd name="T47" fmla="*/ 141 h 152"/>
                <a:gd name="T48" fmla="*/ 153 w 171"/>
                <a:gd name="T49" fmla="*/ 26 h 152"/>
                <a:gd name="T50" fmla="*/ 145 w 171"/>
                <a:gd name="T51" fmla="*/ 19 h 152"/>
                <a:gd name="T52" fmla="*/ 153 w 171"/>
                <a:gd name="T53" fmla="*/ 12 h 152"/>
                <a:gd name="T54" fmla="*/ 160 w 171"/>
                <a:gd name="T55" fmla="*/ 19 h 152"/>
                <a:gd name="T56" fmla="*/ 153 w 171"/>
                <a:gd name="T57" fmla="*/ 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1" h="152">
                  <a:moveTo>
                    <a:pt x="16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2" y="152"/>
                    <a:pt x="5" y="15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8" y="152"/>
                    <a:pt x="171" y="150"/>
                    <a:pt x="171" y="147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1" y="3"/>
                    <a:pt x="168" y="0"/>
                    <a:pt x="165" y="0"/>
                  </a:cubicBezTo>
                  <a:close/>
                  <a:moveTo>
                    <a:pt x="131" y="12"/>
                  </a:moveTo>
                  <a:cubicBezTo>
                    <a:pt x="135" y="12"/>
                    <a:pt x="139" y="15"/>
                    <a:pt x="139" y="19"/>
                  </a:cubicBezTo>
                  <a:cubicBezTo>
                    <a:pt x="139" y="23"/>
                    <a:pt x="135" y="26"/>
                    <a:pt x="131" y="26"/>
                  </a:cubicBezTo>
                  <a:cubicBezTo>
                    <a:pt x="127" y="26"/>
                    <a:pt x="124" y="23"/>
                    <a:pt x="124" y="19"/>
                  </a:cubicBezTo>
                  <a:cubicBezTo>
                    <a:pt x="124" y="15"/>
                    <a:pt x="127" y="12"/>
                    <a:pt x="131" y="12"/>
                  </a:cubicBezTo>
                  <a:close/>
                  <a:moveTo>
                    <a:pt x="110" y="12"/>
                  </a:moveTo>
                  <a:cubicBezTo>
                    <a:pt x="114" y="12"/>
                    <a:pt x="117" y="15"/>
                    <a:pt x="117" y="19"/>
                  </a:cubicBezTo>
                  <a:cubicBezTo>
                    <a:pt x="117" y="23"/>
                    <a:pt x="114" y="26"/>
                    <a:pt x="110" y="26"/>
                  </a:cubicBezTo>
                  <a:cubicBezTo>
                    <a:pt x="106" y="26"/>
                    <a:pt x="103" y="23"/>
                    <a:pt x="103" y="19"/>
                  </a:cubicBezTo>
                  <a:cubicBezTo>
                    <a:pt x="103" y="15"/>
                    <a:pt x="106" y="12"/>
                    <a:pt x="110" y="12"/>
                  </a:cubicBezTo>
                  <a:close/>
                  <a:moveTo>
                    <a:pt x="160" y="141"/>
                  </a:moveTo>
                  <a:cubicBezTo>
                    <a:pt x="11" y="141"/>
                    <a:pt x="11" y="141"/>
                    <a:pt x="11" y="14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60" y="38"/>
                    <a:pt x="160" y="38"/>
                    <a:pt x="160" y="38"/>
                  </a:cubicBezTo>
                  <a:lnTo>
                    <a:pt x="160" y="141"/>
                  </a:lnTo>
                  <a:close/>
                  <a:moveTo>
                    <a:pt x="153" y="26"/>
                  </a:moveTo>
                  <a:cubicBezTo>
                    <a:pt x="149" y="26"/>
                    <a:pt x="145" y="23"/>
                    <a:pt x="145" y="19"/>
                  </a:cubicBezTo>
                  <a:cubicBezTo>
                    <a:pt x="145" y="15"/>
                    <a:pt x="149" y="12"/>
                    <a:pt x="153" y="12"/>
                  </a:cubicBezTo>
                  <a:cubicBezTo>
                    <a:pt x="157" y="12"/>
                    <a:pt x="160" y="15"/>
                    <a:pt x="160" y="19"/>
                  </a:cubicBezTo>
                  <a:cubicBezTo>
                    <a:pt x="160" y="23"/>
                    <a:pt x="157" y="26"/>
                    <a:pt x="153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Rectangle 111"/>
            <p:cNvSpPr>
              <a:spLocks noChangeArrowheads="1"/>
            </p:cNvSpPr>
            <p:nvPr/>
          </p:nvSpPr>
          <p:spPr bwMode="auto">
            <a:xfrm>
              <a:off x="7283322" y="2067355"/>
              <a:ext cx="323149" cy="7043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Rectangle 112"/>
            <p:cNvSpPr>
              <a:spLocks noChangeArrowheads="1"/>
            </p:cNvSpPr>
            <p:nvPr/>
          </p:nvSpPr>
          <p:spPr bwMode="auto">
            <a:xfrm>
              <a:off x="7283322" y="2157119"/>
              <a:ext cx="92526" cy="1104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Rectangle 113"/>
            <p:cNvSpPr>
              <a:spLocks noChangeArrowheads="1"/>
            </p:cNvSpPr>
            <p:nvPr/>
          </p:nvSpPr>
          <p:spPr bwMode="auto">
            <a:xfrm>
              <a:off x="7283322" y="2187500"/>
              <a:ext cx="92526" cy="138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Rectangle 114"/>
            <p:cNvSpPr>
              <a:spLocks noChangeArrowheads="1"/>
            </p:cNvSpPr>
            <p:nvPr/>
          </p:nvSpPr>
          <p:spPr bwMode="auto">
            <a:xfrm>
              <a:off x="7283322" y="2220644"/>
              <a:ext cx="92526" cy="1104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Rectangle 115"/>
            <p:cNvSpPr>
              <a:spLocks noChangeArrowheads="1"/>
            </p:cNvSpPr>
            <p:nvPr/>
          </p:nvSpPr>
          <p:spPr bwMode="auto">
            <a:xfrm>
              <a:off x="7283322" y="2251025"/>
              <a:ext cx="92526" cy="138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Rectangle 116"/>
            <p:cNvSpPr>
              <a:spLocks noChangeArrowheads="1"/>
            </p:cNvSpPr>
            <p:nvPr/>
          </p:nvSpPr>
          <p:spPr bwMode="auto">
            <a:xfrm>
              <a:off x="7400705" y="2157119"/>
              <a:ext cx="91145" cy="1104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Rectangle 117"/>
            <p:cNvSpPr>
              <a:spLocks noChangeArrowheads="1"/>
            </p:cNvSpPr>
            <p:nvPr/>
          </p:nvSpPr>
          <p:spPr bwMode="auto">
            <a:xfrm>
              <a:off x="7400705" y="2187500"/>
              <a:ext cx="91145" cy="138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Rectangle 118"/>
            <p:cNvSpPr>
              <a:spLocks noChangeArrowheads="1"/>
            </p:cNvSpPr>
            <p:nvPr/>
          </p:nvSpPr>
          <p:spPr bwMode="auto">
            <a:xfrm>
              <a:off x="7400705" y="2220644"/>
              <a:ext cx="91145" cy="1104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Rectangle 119"/>
            <p:cNvSpPr>
              <a:spLocks noChangeArrowheads="1"/>
            </p:cNvSpPr>
            <p:nvPr/>
          </p:nvSpPr>
          <p:spPr bwMode="auto">
            <a:xfrm>
              <a:off x="7400705" y="2251025"/>
              <a:ext cx="91145" cy="138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Rectangle 120"/>
            <p:cNvSpPr>
              <a:spLocks noChangeArrowheads="1"/>
            </p:cNvSpPr>
            <p:nvPr/>
          </p:nvSpPr>
          <p:spPr bwMode="auto">
            <a:xfrm>
              <a:off x="7516707" y="2157119"/>
              <a:ext cx="92526" cy="1104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Rectangle 121"/>
            <p:cNvSpPr>
              <a:spLocks noChangeArrowheads="1"/>
            </p:cNvSpPr>
            <p:nvPr/>
          </p:nvSpPr>
          <p:spPr bwMode="auto">
            <a:xfrm>
              <a:off x="7516707" y="2165405"/>
              <a:ext cx="92526" cy="8838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Rectangle 122"/>
            <p:cNvSpPr>
              <a:spLocks noChangeArrowheads="1"/>
            </p:cNvSpPr>
            <p:nvPr/>
          </p:nvSpPr>
          <p:spPr bwMode="auto">
            <a:xfrm>
              <a:off x="7516707" y="2251025"/>
              <a:ext cx="92526" cy="138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123"/>
            <p:cNvSpPr>
              <a:spLocks noEditPoints="1"/>
            </p:cNvSpPr>
            <p:nvPr/>
          </p:nvSpPr>
          <p:spPr bwMode="auto">
            <a:xfrm>
              <a:off x="8368771" y="1903019"/>
              <a:ext cx="450199" cy="454342"/>
            </a:xfrm>
            <a:custGeom>
              <a:avLst/>
              <a:gdLst>
                <a:gd name="T0" fmla="*/ 87 w 164"/>
                <a:gd name="T1" fmla="*/ 8 h 166"/>
                <a:gd name="T2" fmla="*/ 87 w 164"/>
                <a:gd name="T3" fmla="*/ 5 h 166"/>
                <a:gd name="T4" fmla="*/ 82 w 164"/>
                <a:gd name="T5" fmla="*/ 0 h 166"/>
                <a:gd name="T6" fmla="*/ 77 w 164"/>
                <a:gd name="T7" fmla="*/ 5 h 166"/>
                <a:gd name="T8" fmla="*/ 77 w 164"/>
                <a:gd name="T9" fmla="*/ 8 h 166"/>
                <a:gd name="T10" fmla="*/ 0 w 164"/>
                <a:gd name="T11" fmla="*/ 8 h 166"/>
                <a:gd name="T12" fmla="*/ 0 w 164"/>
                <a:gd name="T13" fmla="*/ 36 h 166"/>
                <a:gd name="T14" fmla="*/ 3 w 164"/>
                <a:gd name="T15" fmla="*/ 36 h 166"/>
                <a:gd name="T16" fmla="*/ 3 w 164"/>
                <a:gd name="T17" fmla="*/ 122 h 166"/>
                <a:gd name="T18" fmla="*/ 7 w 164"/>
                <a:gd name="T19" fmla="*/ 126 h 166"/>
                <a:gd name="T20" fmla="*/ 49 w 164"/>
                <a:gd name="T21" fmla="*/ 126 h 166"/>
                <a:gd name="T22" fmla="*/ 30 w 164"/>
                <a:gd name="T23" fmla="*/ 157 h 166"/>
                <a:gd name="T24" fmla="*/ 32 w 164"/>
                <a:gd name="T25" fmla="*/ 164 h 166"/>
                <a:gd name="T26" fmla="*/ 34 w 164"/>
                <a:gd name="T27" fmla="*/ 165 h 166"/>
                <a:gd name="T28" fmla="*/ 39 w 164"/>
                <a:gd name="T29" fmla="*/ 162 h 166"/>
                <a:gd name="T30" fmla="*/ 48 w 164"/>
                <a:gd name="T31" fmla="*/ 146 h 166"/>
                <a:gd name="T32" fmla="*/ 77 w 164"/>
                <a:gd name="T33" fmla="*/ 146 h 166"/>
                <a:gd name="T34" fmla="*/ 77 w 164"/>
                <a:gd name="T35" fmla="*/ 160 h 166"/>
                <a:gd name="T36" fmla="*/ 82 w 164"/>
                <a:gd name="T37" fmla="*/ 165 h 166"/>
                <a:gd name="T38" fmla="*/ 87 w 164"/>
                <a:gd name="T39" fmla="*/ 160 h 166"/>
                <a:gd name="T40" fmla="*/ 87 w 164"/>
                <a:gd name="T41" fmla="*/ 146 h 166"/>
                <a:gd name="T42" fmla="*/ 116 w 164"/>
                <a:gd name="T43" fmla="*/ 146 h 166"/>
                <a:gd name="T44" fmla="*/ 126 w 164"/>
                <a:gd name="T45" fmla="*/ 162 h 166"/>
                <a:gd name="T46" fmla="*/ 132 w 164"/>
                <a:gd name="T47" fmla="*/ 164 h 166"/>
                <a:gd name="T48" fmla="*/ 134 w 164"/>
                <a:gd name="T49" fmla="*/ 157 h 166"/>
                <a:gd name="T50" fmla="*/ 116 w 164"/>
                <a:gd name="T51" fmla="*/ 126 h 166"/>
                <a:gd name="T52" fmla="*/ 157 w 164"/>
                <a:gd name="T53" fmla="*/ 126 h 166"/>
                <a:gd name="T54" fmla="*/ 161 w 164"/>
                <a:gd name="T55" fmla="*/ 122 h 166"/>
                <a:gd name="T56" fmla="*/ 161 w 164"/>
                <a:gd name="T57" fmla="*/ 36 h 166"/>
                <a:gd name="T58" fmla="*/ 164 w 164"/>
                <a:gd name="T59" fmla="*/ 36 h 166"/>
                <a:gd name="T60" fmla="*/ 164 w 164"/>
                <a:gd name="T61" fmla="*/ 8 h 166"/>
                <a:gd name="T62" fmla="*/ 87 w 164"/>
                <a:gd name="T63" fmla="*/ 8 h 166"/>
                <a:gd name="T64" fmla="*/ 77 w 164"/>
                <a:gd name="T65" fmla="*/ 139 h 166"/>
                <a:gd name="T66" fmla="*/ 52 w 164"/>
                <a:gd name="T67" fmla="*/ 139 h 166"/>
                <a:gd name="T68" fmla="*/ 60 w 164"/>
                <a:gd name="T69" fmla="*/ 126 h 166"/>
                <a:gd name="T70" fmla="*/ 77 w 164"/>
                <a:gd name="T71" fmla="*/ 126 h 166"/>
                <a:gd name="T72" fmla="*/ 77 w 164"/>
                <a:gd name="T73" fmla="*/ 139 h 166"/>
                <a:gd name="T74" fmla="*/ 87 w 164"/>
                <a:gd name="T75" fmla="*/ 139 h 166"/>
                <a:gd name="T76" fmla="*/ 87 w 164"/>
                <a:gd name="T77" fmla="*/ 126 h 166"/>
                <a:gd name="T78" fmla="*/ 104 w 164"/>
                <a:gd name="T79" fmla="*/ 126 h 166"/>
                <a:gd name="T80" fmla="*/ 112 w 164"/>
                <a:gd name="T81" fmla="*/ 139 h 166"/>
                <a:gd name="T82" fmla="*/ 87 w 164"/>
                <a:gd name="T83" fmla="*/ 139 h 166"/>
                <a:gd name="T84" fmla="*/ 151 w 164"/>
                <a:gd name="T85" fmla="*/ 116 h 166"/>
                <a:gd name="T86" fmla="*/ 13 w 164"/>
                <a:gd name="T87" fmla="*/ 116 h 166"/>
                <a:gd name="T88" fmla="*/ 13 w 164"/>
                <a:gd name="T89" fmla="*/ 36 h 166"/>
                <a:gd name="T90" fmla="*/ 151 w 164"/>
                <a:gd name="T91" fmla="*/ 36 h 166"/>
                <a:gd name="T92" fmla="*/ 151 w 164"/>
                <a:gd name="T93" fmla="*/ 11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4" h="166">
                  <a:moveTo>
                    <a:pt x="87" y="8"/>
                  </a:moveTo>
                  <a:cubicBezTo>
                    <a:pt x="87" y="5"/>
                    <a:pt x="87" y="5"/>
                    <a:pt x="87" y="5"/>
                  </a:cubicBezTo>
                  <a:cubicBezTo>
                    <a:pt x="87" y="2"/>
                    <a:pt x="85" y="0"/>
                    <a:pt x="82" y="0"/>
                  </a:cubicBezTo>
                  <a:cubicBezTo>
                    <a:pt x="79" y="0"/>
                    <a:pt x="77" y="2"/>
                    <a:pt x="77" y="5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4"/>
                    <a:pt x="5" y="126"/>
                    <a:pt x="7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9" y="160"/>
                    <a:pt x="30" y="163"/>
                    <a:pt x="32" y="164"/>
                  </a:cubicBezTo>
                  <a:cubicBezTo>
                    <a:pt x="33" y="165"/>
                    <a:pt x="34" y="165"/>
                    <a:pt x="34" y="165"/>
                  </a:cubicBezTo>
                  <a:cubicBezTo>
                    <a:pt x="36" y="165"/>
                    <a:pt x="38" y="164"/>
                    <a:pt x="39" y="162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60"/>
                    <a:pt x="77" y="160"/>
                    <a:pt x="77" y="160"/>
                  </a:cubicBezTo>
                  <a:cubicBezTo>
                    <a:pt x="77" y="163"/>
                    <a:pt x="79" y="165"/>
                    <a:pt x="82" y="165"/>
                  </a:cubicBezTo>
                  <a:cubicBezTo>
                    <a:pt x="85" y="165"/>
                    <a:pt x="87" y="163"/>
                    <a:pt x="87" y="160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116" y="146"/>
                    <a:pt x="116" y="146"/>
                    <a:pt x="116" y="146"/>
                  </a:cubicBezTo>
                  <a:cubicBezTo>
                    <a:pt x="126" y="162"/>
                    <a:pt x="126" y="162"/>
                    <a:pt x="126" y="162"/>
                  </a:cubicBezTo>
                  <a:cubicBezTo>
                    <a:pt x="127" y="165"/>
                    <a:pt x="130" y="166"/>
                    <a:pt x="132" y="164"/>
                  </a:cubicBezTo>
                  <a:cubicBezTo>
                    <a:pt x="135" y="163"/>
                    <a:pt x="136" y="160"/>
                    <a:pt x="134" y="15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57" y="126"/>
                    <a:pt x="157" y="126"/>
                    <a:pt x="157" y="126"/>
                  </a:cubicBezTo>
                  <a:cubicBezTo>
                    <a:pt x="159" y="126"/>
                    <a:pt x="161" y="124"/>
                    <a:pt x="161" y="122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8"/>
                    <a:pt x="164" y="8"/>
                    <a:pt x="164" y="8"/>
                  </a:cubicBezTo>
                  <a:lnTo>
                    <a:pt x="87" y="8"/>
                  </a:lnTo>
                  <a:close/>
                  <a:moveTo>
                    <a:pt x="77" y="139"/>
                  </a:moveTo>
                  <a:cubicBezTo>
                    <a:pt x="52" y="139"/>
                    <a:pt x="52" y="139"/>
                    <a:pt x="52" y="139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77" y="126"/>
                    <a:pt x="77" y="126"/>
                    <a:pt x="77" y="126"/>
                  </a:cubicBezTo>
                  <a:lnTo>
                    <a:pt x="77" y="139"/>
                  </a:lnTo>
                  <a:close/>
                  <a:moveTo>
                    <a:pt x="87" y="139"/>
                  </a:moveTo>
                  <a:cubicBezTo>
                    <a:pt x="87" y="126"/>
                    <a:pt x="87" y="126"/>
                    <a:pt x="87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12" y="139"/>
                    <a:pt x="112" y="139"/>
                    <a:pt x="112" y="139"/>
                  </a:cubicBezTo>
                  <a:lnTo>
                    <a:pt x="87" y="139"/>
                  </a:lnTo>
                  <a:close/>
                  <a:moveTo>
                    <a:pt x="151" y="116"/>
                  </a:moveTo>
                  <a:cubicBezTo>
                    <a:pt x="13" y="116"/>
                    <a:pt x="13" y="116"/>
                    <a:pt x="13" y="11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1" y="36"/>
                    <a:pt x="151" y="36"/>
                    <a:pt x="151" y="36"/>
                  </a:cubicBezTo>
                  <a:lnTo>
                    <a:pt x="151" y="1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Freeform 124"/>
            <p:cNvSpPr>
              <a:spLocks noEditPoints="1"/>
            </p:cNvSpPr>
            <p:nvPr/>
          </p:nvSpPr>
          <p:spPr bwMode="auto">
            <a:xfrm>
              <a:off x="8424010" y="2017640"/>
              <a:ext cx="345244" cy="186432"/>
            </a:xfrm>
            <a:custGeom>
              <a:avLst/>
              <a:gdLst>
                <a:gd name="T0" fmla="*/ 113 w 126"/>
                <a:gd name="T1" fmla="*/ 0 h 68"/>
                <a:gd name="T2" fmla="*/ 100 w 126"/>
                <a:gd name="T3" fmla="*/ 13 h 68"/>
                <a:gd name="T4" fmla="*/ 101 w 126"/>
                <a:gd name="T5" fmla="*/ 18 h 68"/>
                <a:gd name="T6" fmla="*/ 86 w 126"/>
                <a:gd name="T7" fmla="*/ 33 h 68"/>
                <a:gd name="T8" fmla="*/ 80 w 126"/>
                <a:gd name="T9" fmla="*/ 32 h 68"/>
                <a:gd name="T10" fmla="*/ 71 w 126"/>
                <a:gd name="T11" fmla="*/ 35 h 68"/>
                <a:gd name="T12" fmla="*/ 59 w 126"/>
                <a:gd name="T13" fmla="*/ 28 h 68"/>
                <a:gd name="T14" fmla="*/ 59 w 126"/>
                <a:gd name="T15" fmla="*/ 27 h 68"/>
                <a:gd name="T16" fmla="*/ 46 w 126"/>
                <a:gd name="T17" fmla="*/ 14 h 68"/>
                <a:gd name="T18" fmla="*/ 33 w 126"/>
                <a:gd name="T19" fmla="*/ 27 h 68"/>
                <a:gd name="T20" fmla="*/ 34 w 126"/>
                <a:gd name="T21" fmla="*/ 31 h 68"/>
                <a:gd name="T22" fmla="*/ 19 w 126"/>
                <a:gd name="T23" fmla="*/ 44 h 68"/>
                <a:gd name="T24" fmla="*/ 13 w 126"/>
                <a:gd name="T25" fmla="*/ 42 h 68"/>
                <a:gd name="T26" fmla="*/ 0 w 126"/>
                <a:gd name="T27" fmla="*/ 55 h 68"/>
                <a:gd name="T28" fmla="*/ 13 w 126"/>
                <a:gd name="T29" fmla="*/ 68 h 68"/>
                <a:gd name="T30" fmla="*/ 26 w 126"/>
                <a:gd name="T31" fmla="*/ 55 h 68"/>
                <a:gd name="T32" fmla="*/ 25 w 126"/>
                <a:gd name="T33" fmla="*/ 51 h 68"/>
                <a:gd name="T34" fmla="*/ 39 w 126"/>
                <a:gd name="T35" fmla="*/ 38 h 68"/>
                <a:gd name="T36" fmla="*/ 46 w 126"/>
                <a:gd name="T37" fmla="*/ 40 h 68"/>
                <a:gd name="T38" fmla="*/ 55 w 126"/>
                <a:gd name="T39" fmla="*/ 36 h 68"/>
                <a:gd name="T40" fmla="*/ 67 w 126"/>
                <a:gd name="T41" fmla="*/ 43 h 68"/>
                <a:gd name="T42" fmla="*/ 67 w 126"/>
                <a:gd name="T43" fmla="*/ 45 h 68"/>
                <a:gd name="T44" fmla="*/ 80 w 126"/>
                <a:gd name="T45" fmla="*/ 58 h 68"/>
                <a:gd name="T46" fmla="*/ 93 w 126"/>
                <a:gd name="T47" fmla="*/ 45 h 68"/>
                <a:gd name="T48" fmla="*/ 92 w 126"/>
                <a:gd name="T49" fmla="*/ 39 h 68"/>
                <a:gd name="T50" fmla="*/ 107 w 126"/>
                <a:gd name="T51" fmla="*/ 25 h 68"/>
                <a:gd name="T52" fmla="*/ 113 w 126"/>
                <a:gd name="T53" fmla="*/ 26 h 68"/>
                <a:gd name="T54" fmla="*/ 126 w 126"/>
                <a:gd name="T55" fmla="*/ 13 h 68"/>
                <a:gd name="T56" fmla="*/ 113 w 126"/>
                <a:gd name="T57" fmla="*/ 0 h 68"/>
                <a:gd name="T58" fmla="*/ 13 w 126"/>
                <a:gd name="T59" fmla="*/ 60 h 68"/>
                <a:gd name="T60" fmla="*/ 9 w 126"/>
                <a:gd name="T61" fmla="*/ 55 h 68"/>
                <a:gd name="T62" fmla="*/ 13 w 126"/>
                <a:gd name="T63" fmla="*/ 51 h 68"/>
                <a:gd name="T64" fmla="*/ 17 w 126"/>
                <a:gd name="T65" fmla="*/ 55 h 68"/>
                <a:gd name="T66" fmla="*/ 13 w 126"/>
                <a:gd name="T67" fmla="*/ 60 h 68"/>
                <a:gd name="T68" fmla="*/ 46 w 126"/>
                <a:gd name="T69" fmla="*/ 31 h 68"/>
                <a:gd name="T70" fmla="*/ 42 w 126"/>
                <a:gd name="T71" fmla="*/ 27 h 68"/>
                <a:gd name="T72" fmla="*/ 46 w 126"/>
                <a:gd name="T73" fmla="*/ 23 h 68"/>
                <a:gd name="T74" fmla="*/ 51 w 126"/>
                <a:gd name="T75" fmla="*/ 27 h 68"/>
                <a:gd name="T76" fmla="*/ 46 w 126"/>
                <a:gd name="T77" fmla="*/ 31 h 68"/>
                <a:gd name="T78" fmla="*/ 80 w 126"/>
                <a:gd name="T79" fmla="*/ 49 h 68"/>
                <a:gd name="T80" fmla="*/ 76 w 126"/>
                <a:gd name="T81" fmla="*/ 45 h 68"/>
                <a:gd name="T82" fmla="*/ 80 w 126"/>
                <a:gd name="T83" fmla="*/ 40 h 68"/>
                <a:gd name="T84" fmla="*/ 84 w 126"/>
                <a:gd name="T85" fmla="*/ 45 h 68"/>
                <a:gd name="T86" fmla="*/ 80 w 126"/>
                <a:gd name="T87" fmla="*/ 49 h 68"/>
                <a:gd name="T88" fmla="*/ 113 w 126"/>
                <a:gd name="T89" fmla="*/ 17 h 68"/>
                <a:gd name="T90" fmla="*/ 108 w 126"/>
                <a:gd name="T91" fmla="*/ 13 h 68"/>
                <a:gd name="T92" fmla="*/ 113 w 126"/>
                <a:gd name="T93" fmla="*/ 9 h 68"/>
                <a:gd name="T94" fmla="*/ 117 w 126"/>
                <a:gd name="T95" fmla="*/ 13 h 68"/>
                <a:gd name="T96" fmla="*/ 113 w 126"/>
                <a:gd name="T97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68">
                  <a:moveTo>
                    <a:pt x="113" y="0"/>
                  </a:moveTo>
                  <a:cubicBezTo>
                    <a:pt x="105" y="0"/>
                    <a:pt x="100" y="6"/>
                    <a:pt x="100" y="13"/>
                  </a:cubicBezTo>
                  <a:cubicBezTo>
                    <a:pt x="100" y="15"/>
                    <a:pt x="100" y="17"/>
                    <a:pt x="101" y="18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4" y="32"/>
                    <a:pt x="82" y="32"/>
                    <a:pt x="80" y="32"/>
                  </a:cubicBezTo>
                  <a:cubicBezTo>
                    <a:pt x="77" y="32"/>
                    <a:pt x="74" y="33"/>
                    <a:pt x="71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7"/>
                  </a:cubicBezTo>
                  <a:cubicBezTo>
                    <a:pt x="59" y="20"/>
                    <a:pt x="53" y="14"/>
                    <a:pt x="46" y="14"/>
                  </a:cubicBezTo>
                  <a:cubicBezTo>
                    <a:pt x="39" y="14"/>
                    <a:pt x="33" y="20"/>
                    <a:pt x="33" y="27"/>
                  </a:cubicBezTo>
                  <a:cubicBezTo>
                    <a:pt x="33" y="29"/>
                    <a:pt x="33" y="30"/>
                    <a:pt x="34" y="31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3"/>
                    <a:pt x="15" y="42"/>
                    <a:pt x="13" y="42"/>
                  </a:cubicBezTo>
                  <a:cubicBezTo>
                    <a:pt x="6" y="42"/>
                    <a:pt x="0" y="48"/>
                    <a:pt x="0" y="55"/>
                  </a:cubicBezTo>
                  <a:cubicBezTo>
                    <a:pt x="0" y="62"/>
                    <a:pt x="6" y="68"/>
                    <a:pt x="13" y="68"/>
                  </a:cubicBezTo>
                  <a:cubicBezTo>
                    <a:pt x="20" y="68"/>
                    <a:pt x="26" y="62"/>
                    <a:pt x="26" y="55"/>
                  </a:cubicBezTo>
                  <a:cubicBezTo>
                    <a:pt x="26" y="54"/>
                    <a:pt x="26" y="52"/>
                    <a:pt x="25" y="51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1" y="39"/>
                    <a:pt x="44" y="40"/>
                    <a:pt x="46" y="40"/>
                  </a:cubicBezTo>
                  <a:cubicBezTo>
                    <a:pt x="50" y="40"/>
                    <a:pt x="53" y="39"/>
                    <a:pt x="55" y="36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4"/>
                    <a:pt x="67" y="45"/>
                  </a:cubicBezTo>
                  <a:cubicBezTo>
                    <a:pt x="67" y="52"/>
                    <a:pt x="73" y="58"/>
                    <a:pt x="80" y="58"/>
                  </a:cubicBezTo>
                  <a:cubicBezTo>
                    <a:pt x="87" y="58"/>
                    <a:pt x="93" y="52"/>
                    <a:pt x="93" y="45"/>
                  </a:cubicBezTo>
                  <a:cubicBezTo>
                    <a:pt x="93" y="43"/>
                    <a:pt x="93" y="41"/>
                    <a:pt x="92" y="39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9" y="25"/>
                    <a:pt x="111" y="26"/>
                    <a:pt x="113" y="26"/>
                  </a:cubicBezTo>
                  <a:cubicBezTo>
                    <a:pt x="120" y="26"/>
                    <a:pt x="126" y="20"/>
                    <a:pt x="126" y="13"/>
                  </a:cubicBezTo>
                  <a:cubicBezTo>
                    <a:pt x="126" y="6"/>
                    <a:pt x="120" y="0"/>
                    <a:pt x="113" y="0"/>
                  </a:cubicBezTo>
                  <a:close/>
                  <a:moveTo>
                    <a:pt x="13" y="60"/>
                  </a:moveTo>
                  <a:cubicBezTo>
                    <a:pt x="11" y="60"/>
                    <a:pt x="9" y="58"/>
                    <a:pt x="9" y="55"/>
                  </a:cubicBezTo>
                  <a:cubicBezTo>
                    <a:pt x="9" y="53"/>
                    <a:pt x="11" y="51"/>
                    <a:pt x="13" y="51"/>
                  </a:cubicBezTo>
                  <a:cubicBezTo>
                    <a:pt x="15" y="51"/>
                    <a:pt x="17" y="53"/>
                    <a:pt x="17" y="55"/>
                  </a:cubicBezTo>
                  <a:cubicBezTo>
                    <a:pt x="17" y="58"/>
                    <a:pt x="15" y="60"/>
                    <a:pt x="13" y="60"/>
                  </a:cubicBezTo>
                  <a:close/>
                  <a:moveTo>
                    <a:pt x="46" y="31"/>
                  </a:moveTo>
                  <a:cubicBezTo>
                    <a:pt x="44" y="31"/>
                    <a:pt x="42" y="30"/>
                    <a:pt x="42" y="27"/>
                  </a:cubicBezTo>
                  <a:cubicBezTo>
                    <a:pt x="42" y="25"/>
                    <a:pt x="44" y="23"/>
                    <a:pt x="46" y="23"/>
                  </a:cubicBezTo>
                  <a:cubicBezTo>
                    <a:pt x="49" y="23"/>
                    <a:pt x="51" y="25"/>
                    <a:pt x="51" y="27"/>
                  </a:cubicBezTo>
                  <a:cubicBezTo>
                    <a:pt x="51" y="30"/>
                    <a:pt x="49" y="31"/>
                    <a:pt x="46" y="31"/>
                  </a:cubicBezTo>
                  <a:close/>
                  <a:moveTo>
                    <a:pt x="80" y="49"/>
                  </a:moveTo>
                  <a:cubicBezTo>
                    <a:pt x="78" y="49"/>
                    <a:pt x="76" y="47"/>
                    <a:pt x="76" y="45"/>
                  </a:cubicBezTo>
                  <a:cubicBezTo>
                    <a:pt x="76" y="42"/>
                    <a:pt x="78" y="40"/>
                    <a:pt x="80" y="40"/>
                  </a:cubicBezTo>
                  <a:cubicBezTo>
                    <a:pt x="82" y="40"/>
                    <a:pt x="84" y="42"/>
                    <a:pt x="84" y="45"/>
                  </a:cubicBezTo>
                  <a:cubicBezTo>
                    <a:pt x="84" y="47"/>
                    <a:pt x="82" y="49"/>
                    <a:pt x="80" y="49"/>
                  </a:cubicBezTo>
                  <a:close/>
                  <a:moveTo>
                    <a:pt x="113" y="17"/>
                  </a:moveTo>
                  <a:cubicBezTo>
                    <a:pt x="110" y="17"/>
                    <a:pt x="108" y="15"/>
                    <a:pt x="108" y="13"/>
                  </a:cubicBezTo>
                  <a:cubicBezTo>
                    <a:pt x="108" y="11"/>
                    <a:pt x="110" y="9"/>
                    <a:pt x="113" y="9"/>
                  </a:cubicBezTo>
                  <a:cubicBezTo>
                    <a:pt x="115" y="9"/>
                    <a:pt x="117" y="11"/>
                    <a:pt x="117" y="13"/>
                  </a:cubicBezTo>
                  <a:cubicBezTo>
                    <a:pt x="117" y="15"/>
                    <a:pt x="115" y="17"/>
                    <a:pt x="113" y="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Freeform 125"/>
            <p:cNvSpPr>
              <a:spLocks noEditPoints="1"/>
            </p:cNvSpPr>
            <p:nvPr/>
          </p:nvSpPr>
          <p:spPr bwMode="auto">
            <a:xfrm>
              <a:off x="9537078" y="2064593"/>
              <a:ext cx="452961" cy="263767"/>
            </a:xfrm>
            <a:custGeom>
              <a:avLst/>
              <a:gdLst>
                <a:gd name="T0" fmla="*/ 88 w 165"/>
                <a:gd name="T1" fmla="*/ 64 h 96"/>
                <a:gd name="T2" fmla="*/ 165 w 165"/>
                <a:gd name="T3" fmla="*/ 0 h 96"/>
                <a:gd name="T4" fmla="*/ 165 w 165"/>
                <a:gd name="T5" fmla="*/ 89 h 96"/>
                <a:gd name="T6" fmla="*/ 157 w 165"/>
                <a:gd name="T7" fmla="*/ 96 h 96"/>
                <a:gd name="T8" fmla="*/ 7 w 165"/>
                <a:gd name="T9" fmla="*/ 96 h 96"/>
                <a:gd name="T10" fmla="*/ 0 w 165"/>
                <a:gd name="T11" fmla="*/ 89 h 96"/>
                <a:gd name="T12" fmla="*/ 0 w 165"/>
                <a:gd name="T13" fmla="*/ 0 h 96"/>
                <a:gd name="T14" fmla="*/ 77 w 165"/>
                <a:gd name="T15" fmla="*/ 64 h 96"/>
                <a:gd name="T16" fmla="*/ 88 w 165"/>
                <a:gd name="T17" fmla="*/ 64 h 96"/>
                <a:gd name="T18" fmla="*/ 118 w 165"/>
                <a:gd name="T19" fmla="*/ 55 h 96"/>
                <a:gd name="T20" fmla="*/ 154 w 165"/>
                <a:gd name="T21" fmla="*/ 89 h 96"/>
                <a:gd name="T22" fmla="*/ 156 w 165"/>
                <a:gd name="T23" fmla="*/ 90 h 96"/>
                <a:gd name="T24" fmla="*/ 158 w 165"/>
                <a:gd name="T25" fmla="*/ 89 h 96"/>
                <a:gd name="T26" fmla="*/ 158 w 165"/>
                <a:gd name="T27" fmla="*/ 85 h 96"/>
                <a:gd name="T28" fmla="*/ 121 w 165"/>
                <a:gd name="T29" fmla="*/ 51 h 96"/>
                <a:gd name="T30" fmla="*/ 118 w 165"/>
                <a:gd name="T31" fmla="*/ 51 h 96"/>
                <a:gd name="T32" fmla="*/ 118 w 165"/>
                <a:gd name="T33" fmla="*/ 55 h 96"/>
                <a:gd name="T34" fmla="*/ 47 w 165"/>
                <a:gd name="T35" fmla="*/ 51 h 96"/>
                <a:gd name="T36" fmla="*/ 43 w 165"/>
                <a:gd name="T37" fmla="*/ 51 h 96"/>
                <a:gd name="T38" fmla="*/ 7 w 165"/>
                <a:gd name="T39" fmla="*/ 85 h 96"/>
                <a:gd name="T40" fmla="*/ 7 w 165"/>
                <a:gd name="T41" fmla="*/ 89 h 96"/>
                <a:gd name="T42" fmla="*/ 9 w 165"/>
                <a:gd name="T43" fmla="*/ 90 h 96"/>
                <a:gd name="T44" fmla="*/ 11 w 165"/>
                <a:gd name="T45" fmla="*/ 89 h 96"/>
                <a:gd name="T46" fmla="*/ 47 w 165"/>
                <a:gd name="T47" fmla="*/ 55 h 96"/>
                <a:gd name="T48" fmla="*/ 47 w 165"/>
                <a:gd name="T49" fmla="*/ 5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96">
                  <a:moveTo>
                    <a:pt x="88" y="64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93"/>
                    <a:pt x="162" y="96"/>
                    <a:pt x="15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3" y="96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6"/>
                    <a:pt x="85" y="66"/>
                    <a:pt x="88" y="64"/>
                  </a:cubicBezTo>
                  <a:close/>
                  <a:moveTo>
                    <a:pt x="118" y="55"/>
                  </a:moveTo>
                  <a:cubicBezTo>
                    <a:pt x="154" y="89"/>
                    <a:pt x="154" y="89"/>
                    <a:pt x="154" y="89"/>
                  </a:cubicBezTo>
                  <a:cubicBezTo>
                    <a:pt x="155" y="90"/>
                    <a:pt x="155" y="90"/>
                    <a:pt x="156" y="90"/>
                  </a:cubicBezTo>
                  <a:cubicBezTo>
                    <a:pt x="157" y="90"/>
                    <a:pt x="157" y="90"/>
                    <a:pt x="158" y="89"/>
                  </a:cubicBezTo>
                  <a:cubicBezTo>
                    <a:pt x="159" y="88"/>
                    <a:pt x="159" y="86"/>
                    <a:pt x="158" y="85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0" y="50"/>
                    <a:pt x="119" y="50"/>
                    <a:pt x="118" y="51"/>
                  </a:cubicBezTo>
                  <a:cubicBezTo>
                    <a:pt x="117" y="52"/>
                    <a:pt x="117" y="54"/>
                    <a:pt x="118" y="55"/>
                  </a:cubicBezTo>
                  <a:close/>
                  <a:moveTo>
                    <a:pt x="47" y="51"/>
                  </a:moveTo>
                  <a:cubicBezTo>
                    <a:pt x="46" y="50"/>
                    <a:pt x="44" y="50"/>
                    <a:pt x="43" y="51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6" y="86"/>
                    <a:pt x="6" y="88"/>
                    <a:pt x="7" y="89"/>
                  </a:cubicBezTo>
                  <a:cubicBezTo>
                    <a:pt x="7" y="90"/>
                    <a:pt x="8" y="90"/>
                    <a:pt x="9" y="90"/>
                  </a:cubicBezTo>
                  <a:cubicBezTo>
                    <a:pt x="9" y="90"/>
                    <a:pt x="10" y="90"/>
                    <a:pt x="11" y="89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8" y="54"/>
                    <a:pt x="48" y="52"/>
                    <a:pt x="47" y="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126"/>
            <p:cNvSpPr/>
            <p:nvPr/>
          </p:nvSpPr>
          <p:spPr bwMode="auto">
            <a:xfrm>
              <a:off x="9648937" y="2061831"/>
              <a:ext cx="255481" cy="66287"/>
            </a:xfrm>
            <a:custGeom>
              <a:avLst/>
              <a:gdLst>
                <a:gd name="T0" fmla="*/ 6 w 93"/>
                <a:gd name="T1" fmla="*/ 0 h 24"/>
                <a:gd name="T2" fmla="*/ 89 w 93"/>
                <a:gd name="T3" fmla="*/ 15 h 24"/>
                <a:gd name="T4" fmla="*/ 93 w 93"/>
                <a:gd name="T5" fmla="*/ 20 h 24"/>
                <a:gd name="T6" fmla="*/ 88 w 93"/>
                <a:gd name="T7" fmla="*/ 24 h 24"/>
                <a:gd name="T8" fmla="*/ 88 w 93"/>
                <a:gd name="T9" fmla="*/ 23 h 24"/>
                <a:gd name="T10" fmla="*/ 4 w 93"/>
                <a:gd name="T11" fmla="*/ 9 h 24"/>
                <a:gd name="T12" fmla="*/ 1 w 93"/>
                <a:gd name="T13" fmla="*/ 4 h 24"/>
                <a:gd name="T14" fmla="*/ 6 w 93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24">
                  <a:moveTo>
                    <a:pt x="6" y="0"/>
                  </a:moveTo>
                  <a:cubicBezTo>
                    <a:pt x="89" y="15"/>
                    <a:pt x="89" y="15"/>
                    <a:pt x="89" y="15"/>
                  </a:cubicBezTo>
                  <a:cubicBezTo>
                    <a:pt x="91" y="15"/>
                    <a:pt x="93" y="17"/>
                    <a:pt x="93" y="20"/>
                  </a:cubicBezTo>
                  <a:cubicBezTo>
                    <a:pt x="92" y="22"/>
                    <a:pt x="90" y="24"/>
                    <a:pt x="88" y="24"/>
                  </a:cubicBezTo>
                  <a:cubicBezTo>
                    <a:pt x="88" y="24"/>
                    <a:pt x="88" y="23"/>
                    <a:pt x="88" y="2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1" y="2"/>
                    <a:pt x="3" y="0"/>
                    <a:pt x="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Freeform 127"/>
            <p:cNvSpPr/>
            <p:nvPr/>
          </p:nvSpPr>
          <p:spPr bwMode="auto">
            <a:xfrm>
              <a:off x="9642032" y="2111546"/>
              <a:ext cx="201623" cy="53858"/>
            </a:xfrm>
            <a:custGeom>
              <a:avLst/>
              <a:gdLst>
                <a:gd name="T0" fmla="*/ 0 w 74"/>
                <a:gd name="T1" fmla="*/ 4 h 20"/>
                <a:gd name="T2" fmla="*/ 6 w 74"/>
                <a:gd name="T3" fmla="*/ 0 h 20"/>
                <a:gd name="T4" fmla="*/ 70 w 74"/>
                <a:gd name="T5" fmla="*/ 11 h 20"/>
                <a:gd name="T6" fmla="*/ 74 w 74"/>
                <a:gd name="T7" fmla="*/ 16 h 20"/>
                <a:gd name="T8" fmla="*/ 69 w 74"/>
                <a:gd name="T9" fmla="*/ 20 h 20"/>
                <a:gd name="T10" fmla="*/ 69 w 74"/>
                <a:gd name="T11" fmla="*/ 20 h 20"/>
                <a:gd name="T12" fmla="*/ 4 w 74"/>
                <a:gd name="T13" fmla="*/ 9 h 20"/>
                <a:gd name="T14" fmla="*/ 0 w 74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2" y="12"/>
                    <a:pt x="74" y="14"/>
                    <a:pt x="74" y="16"/>
                  </a:cubicBezTo>
                  <a:cubicBezTo>
                    <a:pt x="73" y="18"/>
                    <a:pt x="71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128"/>
            <p:cNvSpPr/>
            <p:nvPr/>
          </p:nvSpPr>
          <p:spPr bwMode="auto">
            <a:xfrm>
              <a:off x="9704176" y="2170929"/>
              <a:ext cx="93906" cy="35905"/>
            </a:xfrm>
            <a:custGeom>
              <a:avLst/>
              <a:gdLst>
                <a:gd name="T0" fmla="*/ 30 w 34"/>
                <a:gd name="T1" fmla="*/ 4 h 13"/>
                <a:gd name="T2" fmla="*/ 34 w 34"/>
                <a:gd name="T3" fmla="*/ 9 h 13"/>
                <a:gd name="T4" fmla="*/ 30 w 34"/>
                <a:gd name="T5" fmla="*/ 13 h 13"/>
                <a:gd name="T6" fmla="*/ 29 w 34"/>
                <a:gd name="T7" fmla="*/ 13 h 13"/>
                <a:gd name="T8" fmla="*/ 4 w 34"/>
                <a:gd name="T9" fmla="*/ 9 h 13"/>
                <a:gd name="T10" fmla="*/ 1 w 34"/>
                <a:gd name="T11" fmla="*/ 4 h 13"/>
                <a:gd name="T12" fmla="*/ 6 w 34"/>
                <a:gd name="T13" fmla="*/ 0 h 13"/>
                <a:gd name="T14" fmla="*/ 30 w 34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3">
                  <a:moveTo>
                    <a:pt x="30" y="4"/>
                  </a:moveTo>
                  <a:cubicBezTo>
                    <a:pt x="33" y="4"/>
                    <a:pt x="34" y="7"/>
                    <a:pt x="34" y="9"/>
                  </a:cubicBezTo>
                  <a:cubicBezTo>
                    <a:pt x="34" y="11"/>
                    <a:pt x="32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8"/>
                    <a:pt x="0" y="6"/>
                    <a:pt x="1" y="4"/>
                  </a:cubicBezTo>
                  <a:cubicBezTo>
                    <a:pt x="1" y="1"/>
                    <a:pt x="3" y="0"/>
                    <a:pt x="6" y="0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Freeform 129"/>
            <p:cNvSpPr/>
            <p:nvPr/>
          </p:nvSpPr>
          <p:spPr bwMode="auto">
            <a:xfrm>
              <a:off x="9542602" y="1872637"/>
              <a:ext cx="441913" cy="180908"/>
            </a:xfrm>
            <a:custGeom>
              <a:avLst/>
              <a:gdLst>
                <a:gd name="T0" fmla="*/ 86 w 161"/>
                <a:gd name="T1" fmla="*/ 3 h 66"/>
                <a:gd name="T2" fmla="*/ 75 w 161"/>
                <a:gd name="T3" fmla="*/ 3 h 66"/>
                <a:gd name="T4" fmla="*/ 0 w 161"/>
                <a:gd name="T5" fmla="*/ 64 h 66"/>
                <a:gd name="T6" fmla="*/ 5 w 161"/>
                <a:gd name="T7" fmla="*/ 66 h 66"/>
                <a:gd name="T8" fmla="*/ 21 w 161"/>
                <a:gd name="T9" fmla="*/ 66 h 66"/>
                <a:gd name="T10" fmla="*/ 25 w 161"/>
                <a:gd name="T11" fmla="*/ 47 h 66"/>
                <a:gd name="T12" fmla="*/ 149 w 161"/>
                <a:gd name="T13" fmla="*/ 66 h 66"/>
                <a:gd name="T14" fmla="*/ 155 w 161"/>
                <a:gd name="T15" fmla="*/ 66 h 66"/>
                <a:gd name="T16" fmla="*/ 161 w 161"/>
                <a:gd name="T17" fmla="*/ 64 h 66"/>
                <a:gd name="T18" fmla="*/ 86 w 161"/>
                <a:gd name="T19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66">
                  <a:moveTo>
                    <a:pt x="86" y="3"/>
                  </a:moveTo>
                  <a:cubicBezTo>
                    <a:pt x="83" y="0"/>
                    <a:pt x="78" y="0"/>
                    <a:pt x="75" y="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6"/>
                    <a:pt x="3" y="66"/>
                    <a:pt x="5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55" y="66"/>
                    <a:pt x="155" y="66"/>
                    <a:pt x="155" y="66"/>
                  </a:cubicBezTo>
                  <a:cubicBezTo>
                    <a:pt x="157" y="66"/>
                    <a:pt x="159" y="66"/>
                    <a:pt x="161" y="64"/>
                  </a:cubicBezTo>
                  <a:lnTo>
                    <a:pt x="86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130"/>
            <p:cNvSpPr>
              <a:spLocks noEditPoints="1"/>
            </p:cNvSpPr>
            <p:nvPr/>
          </p:nvSpPr>
          <p:spPr bwMode="auto">
            <a:xfrm>
              <a:off x="10886294" y="1891971"/>
              <a:ext cx="261005" cy="290005"/>
            </a:xfrm>
            <a:custGeom>
              <a:avLst/>
              <a:gdLst>
                <a:gd name="T0" fmla="*/ 90 w 95"/>
                <a:gd name="T1" fmla="*/ 21 h 106"/>
                <a:gd name="T2" fmla="*/ 88 w 95"/>
                <a:gd name="T3" fmla="*/ 17 h 106"/>
                <a:gd name="T4" fmla="*/ 51 w 95"/>
                <a:gd name="T5" fmla="*/ 1 h 106"/>
                <a:gd name="T6" fmla="*/ 46 w 95"/>
                <a:gd name="T7" fmla="*/ 2 h 106"/>
                <a:gd name="T8" fmla="*/ 0 w 95"/>
                <a:gd name="T9" fmla="*/ 35 h 106"/>
                <a:gd name="T10" fmla="*/ 36 w 95"/>
                <a:gd name="T11" fmla="*/ 79 h 106"/>
                <a:gd name="T12" fmla="*/ 37 w 95"/>
                <a:gd name="T13" fmla="*/ 106 h 106"/>
                <a:gd name="T14" fmla="*/ 93 w 95"/>
                <a:gd name="T15" fmla="*/ 65 h 106"/>
                <a:gd name="T16" fmla="*/ 95 w 95"/>
                <a:gd name="T17" fmla="*/ 61 h 106"/>
                <a:gd name="T18" fmla="*/ 90 w 95"/>
                <a:gd name="T19" fmla="*/ 21 h 106"/>
                <a:gd name="T20" fmla="*/ 69 w 95"/>
                <a:gd name="T21" fmla="*/ 44 h 106"/>
                <a:gd name="T22" fmla="*/ 57 w 95"/>
                <a:gd name="T23" fmla="*/ 42 h 106"/>
                <a:gd name="T24" fmla="*/ 59 w 95"/>
                <a:gd name="T25" fmla="*/ 31 h 106"/>
                <a:gd name="T26" fmla="*/ 71 w 95"/>
                <a:gd name="T27" fmla="*/ 33 h 106"/>
                <a:gd name="T28" fmla="*/ 69 w 95"/>
                <a:gd name="T29" fmla="*/ 4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06">
                  <a:moveTo>
                    <a:pt x="90" y="21"/>
                  </a:moveTo>
                  <a:cubicBezTo>
                    <a:pt x="90" y="20"/>
                    <a:pt x="89" y="18"/>
                    <a:pt x="88" y="17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48" y="0"/>
                    <a:pt x="46" y="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8" y="43"/>
                    <a:pt x="31" y="59"/>
                    <a:pt x="36" y="79"/>
                  </a:cubicBezTo>
                  <a:cubicBezTo>
                    <a:pt x="38" y="88"/>
                    <a:pt x="39" y="97"/>
                    <a:pt x="37" y="10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4" y="64"/>
                    <a:pt x="95" y="63"/>
                    <a:pt x="95" y="61"/>
                  </a:cubicBezTo>
                  <a:lnTo>
                    <a:pt x="90" y="21"/>
                  </a:lnTo>
                  <a:close/>
                  <a:moveTo>
                    <a:pt x="69" y="44"/>
                  </a:moveTo>
                  <a:cubicBezTo>
                    <a:pt x="65" y="47"/>
                    <a:pt x="60" y="46"/>
                    <a:pt x="57" y="42"/>
                  </a:cubicBezTo>
                  <a:cubicBezTo>
                    <a:pt x="55" y="39"/>
                    <a:pt x="56" y="34"/>
                    <a:pt x="59" y="31"/>
                  </a:cubicBezTo>
                  <a:cubicBezTo>
                    <a:pt x="63" y="28"/>
                    <a:pt x="68" y="29"/>
                    <a:pt x="71" y="33"/>
                  </a:cubicBezTo>
                  <a:cubicBezTo>
                    <a:pt x="73" y="36"/>
                    <a:pt x="72" y="41"/>
                    <a:pt x="69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131"/>
            <p:cNvSpPr/>
            <p:nvPr/>
          </p:nvSpPr>
          <p:spPr bwMode="auto">
            <a:xfrm>
              <a:off x="10719195" y="2036974"/>
              <a:ext cx="216814" cy="227861"/>
            </a:xfrm>
            <a:custGeom>
              <a:avLst/>
              <a:gdLst>
                <a:gd name="T0" fmla="*/ 2 w 79"/>
                <a:gd name="T1" fmla="*/ 31 h 83"/>
                <a:gd name="T2" fmla="*/ 39 w 79"/>
                <a:gd name="T3" fmla="*/ 83 h 83"/>
                <a:gd name="T4" fmla="*/ 42 w 79"/>
                <a:gd name="T5" fmla="*/ 82 h 83"/>
                <a:gd name="T6" fmla="*/ 73 w 79"/>
                <a:gd name="T7" fmla="*/ 32 h 83"/>
                <a:gd name="T8" fmla="*/ 36 w 79"/>
                <a:gd name="T9" fmla="*/ 0 h 83"/>
                <a:gd name="T10" fmla="*/ 3 w 79"/>
                <a:gd name="T11" fmla="*/ 24 h 83"/>
                <a:gd name="T12" fmla="*/ 2 w 79"/>
                <a:gd name="T13" fmla="*/ 3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3">
                  <a:moveTo>
                    <a:pt x="2" y="31"/>
                  </a:move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1" y="82"/>
                    <a:pt x="42" y="82"/>
                  </a:cubicBezTo>
                  <a:cubicBezTo>
                    <a:pt x="65" y="77"/>
                    <a:pt x="79" y="54"/>
                    <a:pt x="73" y="32"/>
                  </a:cubicBezTo>
                  <a:cubicBezTo>
                    <a:pt x="69" y="14"/>
                    <a:pt x="54" y="2"/>
                    <a:pt x="36" y="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6"/>
                    <a:pt x="0" y="29"/>
                    <a:pt x="2" y="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Freeform 132"/>
            <p:cNvSpPr>
              <a:spLocks noEditPoints="1"/>
            </p:cNvSpPr>
            <p:nvPr/>
          </p:nvSpPr>
          <p:spPr bwMode="auto">
            <a:xfrm>
              <a:off x="10628051" y="1970687"/>
              <a:ext cx="491628" cy="397722"/>
            </a:xfrm>
            <a:custGeom>
              <a:avLst/>
              <a:gdLst>
                <a:gd name="T0" fmla="*/ 172 w 179"/>
                <a:gd name="T1" fmla="*/ 121 h 145"/>
                <a:gd name="T2" fmla="*/ 137 w 179"/>
                <a:gd name="T3" fmla="*/ 98 h 145"/>
                <a:gd name="T4" fmla="*/ 127 w 179"/>
                <a:gd name="T5" fmla="*/ 97 h 145"/>
                <a:gd name="T6" fmla="*/ 124 w 179"/>
                <a:gd name="T7" fmla="*/ 98 h 145"/>
                <a:gd name="T8" fmla="*/ 118 w 179"/>
                <a:gd name="T9" fmla="*/ 94 h 145"/>
                <a:gd name="T10" fmla="*/ 124 w 179"/>
                <a:gd name="T11" fmla="*/ 52 h 145"/>
                <a:gd name="T12" fmla="*/ 52 w 179"/>
                <a:gd name="T13" fmla="*/ 8 h 145"/>
                <a:gd name="T14" fmla="*/ 8 w 179"/>
                <a:gd name="T15" fmla="*/ 80 h 145"/>
                <a:gd name="T16" fmla="*/ 80 w 179"/>
                <a:gd name="T17" fmla="*/ 124 h 145"/>
                <a:gd name="T18" fmla="*/ 111 w 179"/>
                <a:gd name="T19" fmla="*/ 104 h 145"/>
                <a:gd name="T20" fmla="*/ 117 w 179"/>
                <a:gd name="T21" fmla="*/ 108 h 145"/>
                <a:gd name="T22" fmla="*/ 123 w 179"/>
                <a:gd name="T23" fmla="*/ 120 h 145"/>
                <a:gd name="T24" fmla="*/ 157 w 179"/>
                <a:gd name="T25" fmla="*/ 143 h 145"/>
                <a:gd name="T26" fmla="*/ 168 w 179"/>
                <a:gd name="T27" fmla="*/ 144 h 145"/>
                <a:gd name="T28" fmla="*/ 175 w 179"/>
                <a:gd name="T29" fmla="*/ 139 h 145"/>
                <a:gd name="T30" fmla="*/ 172 w 179"/>
                <a:gd name="T31" fmla="*/ 121 h 145"/>
                <a:gd name="T32" fmla="*/ 77 w 179"/>
                <a:gd name="T33" fmla="*/ 113 h 145"/>
                <a:gd name="T34" fmla="*/ 18 w 179"/>
                <a:gd name="T35" fmla="*/ 77 h 145"/>
                <a:gd name="T36" fmla="*/ 54 w 179"/>
                <a:gd name="T37" fmla="*/ 18 h 145"/>
                <a:gd name="T38" fmla="*/ 113 w 179"/>
                <a:gd name="T39" fmla="*/ 54 h 145"/>
                <a:gd name="T40" fmla="*/ 77 w 179"/>
                <a:gd name="T41" fmla="*/ 1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145">
                  <a:moveTo>
                    <a:pt x="172" y="121"/>
                  </a:moveTo>
                  <a:cubicBezTo>
                    <a:pt x="137" y="98"/>
                    <a:pt x="137" y="98"/>
                    <a:pt x="137" y="98"/>
                  </a:cubicBezTo>
                  <a:cubicBezTo>
                    <a:pt x="134" y="96"/>
                    <a:pt x="130" y="96"/>
                    <a:pt x="127" y="97"/>
                  </a:cubicBezTo>
                  <a:cubicBezTo>
                    <a:pt x="126" y="97"/>
                    <a:pt x="125" y="97"/>
                    <a:pt x="124" y="98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25" y="82"/>
                    <a:pt x="127" y="67"/>
                    <a:pt x="124" y="52"/>
                  </a:cubicBezTo>
                  <a:cubicBezTo>
                    <a:pt x="116" y="20"/>
                    <a:pt x="83" y="0"/>
                    <a:pt x="52" y="8"/>
                  </a:cubicBezTo>
                  <a:cubicBezTo>
                    <a:pt x="20" y="15"/>
                    <a:pt x="0" y="48"/>
                    <a:pt x="8" y="80"/>
                  </a:cubicBezTo>
                  <a:cubicBezTo>
                    <a:pt x="15" y="112"/>
                    <a:pt x="48" y="131"/>
                    <a:pt x="80" y="124"/>
                  </a:cubicBezTo>
                  <a:cubicBezTo>
                    <a:pt x="92" y="121"/>
                    <a:pt x="103" y="114"/>
                    <a:pt x="111" y="104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7" y="113"/>
                    <a:pt x="118" y="117"/>
                    <a:pt x="123" y="120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60" y="145"/>
                    <a:pt x="164" y="145"/>
                    <a:pt x="168" y="144"/>
                  </a:cubicBezTo>
                  <a:cubicBezTo>
                    <a:pt x="171" y="144"/>
                    <a:pt x="174" y="142"/>
                    <a:pt x="175" y="139"/>
                  </a:cubicBezTo>
                  <a:cubicBezTo>
                    <a:pt x="179" y="133"/>
                    <a:pt x="178" y="125"/>
                    <a:pt x="172" y="121"/>
                  </a:cubicBezTo>
                  <a:close/>
                  <a:moveTo>
                    <a:pt x="77" y="113"/>
                  </a:moveTo>
                  <a:cubicBezTo>
                    <a:pt x="51" y="119"/>
                    <a:pt x="25" y="103"/>
                    <a:pt x="18" y="77"/>
                  </a:cubicBezTo>
                  <a:cubicBezTo>
                    <a:pt x="12" y="51"/>
                    <a:pt x="28" y="25"/>
                    <a:pt x="54" y="18"/>
                  </a:cubicBezTo>
                  <a:cubicBezTo>
                    <a:pt x="80" y="12"/>
                    <a:pt x="106" y="28"/>
                    <a:pt x="113" y="54"/>
                  </a:cubicBezTo>
                  <a:cubicBezTo>
                    <a:pt x="119" y="80"/>
                    <a:pt x="103" y="107"/>
                    <a:pt x="77" y="1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Freeform 133"/>
            <p:cNvSpPr>
              <a:spLocks noEditPoints="1"/>
            </p:cNvSpPr>
            <p:nvPr/>
          </p:nvSpPr>
          <p:spPr bwMode="auto">
            <a:xfrm>
              <a:off x="4028357" y="3383427"/>
              <a:ext cx="92526" cy="96668"/>
            </a:xfrm>
            <a:custGeom>
              <a:avLst/>
              <a:gdLst>
                <a:gd name="T0" fmla="*/ 33 w 34"/>
                <a:gd name="T1" fmla="*/ 11 h 35"/>
                <a:gd name="T2" fmla="*/ 32 w 34"/>
                <a:gd name="T3" fmla="*/ 10 h 35"/>
                <a:gd name="T4" fmla="*/ 28 w 34"/>
                <a:gd name="T5" fmla="*/ 11 h 35"/>
                <a:gd name="T6" fmla="*/ 27 w 34"/>
                <a:gd name="T7" fmla="*/ 11 h 35"/>
                <a:gd name="T8" fmla="*/ 24 w 34"/>
                <a:gd name="T9" fmla="*/ 8 h 35"/>
                <a:gd name="T10" fmla="*/ 25 w 34"/>
                <a:gd name="T11" fmla="*/ 4 h 35"/>
                <a:gd name="T12" fmla="*/ 25 w 34"/>
                <a:gd name="T13" fmla="*/ 2 h 35"/>
                <a:gd name="T14" fmla="*/ 20 w 34"/>
                <a:gd name="T15" fmla="*/ 1 h 35"/>
                <a:gd name="T16" fmla="*/ 18 w 34"/>
                <a:gd name="T17" fmla="*/ 1 h 35"/>
                <a:gd name="T18" fmla="*/ 17 w 34"/>
                <a:gd name="T19" fmla="*/ 5 h 35"/>
                <a:gd name="T20" fmla="*/ 17 w 34"/>
                <a:gd name="T21" fmla="*/ 5 h 35"/>
                <a:gd name="T22" fmla="*/ 12 w 34"/>
                <a:gd name="T23" fmla="*/ 6 h 35"/>
                <a:gd name="T24" fmla="*/ 9 w 34"/>
                <a:gd name="T25" fmla="*/ 3 h 35"/>
                <a:gd name="T26" fmla="*/ 8 w 34"/>
                <a:gd name="T27" fmla="*/ 3 h 35"/>
                <a:gd name="T28" fmla="*/ 4 w 34"/>
                <a:gd name="T29" fmla="*/ 7 h 35"/>
                <a:gd name="T30" fmla="*/ 4 w 34"/>
                <a:gd name="T31" fmla="*/ 9 h 35"/>
                <a:gd name="T32" fmla="*/ 6 w 34"/>
                <a:gd name="T33" fmla="*/ 12 h 35"/>
                <a:gd name="T34" fmla="*/ 6 w 34"/>
                <a:gd name="T35" fmla="*/ 12 h 35"/>
                <a:gd name="T36" fmla="*/ 6 w 34"/>
                <a:gd name="T37" fmla="*/ 14 h 35"/>
                <a:gd name="T38" fmla="*/ 5 w 34"/>
                <a:gd name="T39" fmla="*/ 16 h 35"/>
                <a:gd name="T40" fmla="*/ 1 w 34"/>
                <a:gd name="T41" fmla="*/ 17 h 35"/>
                <a:gd name="T42" fmla="*/ 0 w 34"/>
                <a:gd name="T43" fmla="*/ 19 h 35"/>
                <a:gd name="T44" fmla="*/ 1 w 34"/>
                <a:gd name="T45" fmla="*/ 24 h 35"/>
                <a:gd name="T46" fmla="*/ 3 w 34"/>
                <a:gd name="T47" fmla="*/ 25 h 35"/>
                <a:gd name="T48" fmla="*/ 7 w 34"/>
                <a:gd name="T49" fmla="*/ 24 h 35"/>
                <a:gd name="T50" fmla="*/ 7 w 34"/>
                <a:gd name="T51" fmla="*/ 24 h 35"/>
                <a:gd name="T52" fmla="*/ 10 w 34"/>
                <a:gd name="T53" fmla="*/ 27 h 35"/>
                <a:gd name="T54" fmla="*/ 9 w 34"/>
                <a:gd name="T55" fmla="*/ 31 h 35"/>
                <a:gd name="T56" fmla="*/ 9 w 34"/>
                <a:gd name="T57" fmla="*/ 33 h 35"/>
                <a:gd name="T58" fmla="*/ 14 w 34"/>
                <a:gd name="T59" fmla="*/ 34 h 35"/>
                <a:gd name="T60" fmla="*/ 16 w 34"/>
                <a:gd name="T61" fmla="*/ 34 h 35"/>
                <a:gd name="T62" fmla="*/ 17 w 34"/>
                <a:gd name="T63" fmla="*/ 30 h 35"/>
                <a:gd name="T64" fmla="*/ 17 w 34"/>
                <a:gd name="T65" fmla="*/ 30 h 35"/>
                <a:gd name="T66" fmla="*/ 22 w 34"/>
                <a:gd name="T67" fmla="*/ 29 h 35"/>
                <a:gd name="T68" fmla="*/ 25 w 34"/>
                <a:gd name="T69" fmla="*/ 32 h 35"/>
                <a:gd name="T70" fmla="*/ 26 w 34"/>
                <a:gd name="T71" fmla="*/ 32 h 35"/>
                <a:gd name="T72" fmla="*/ 30 w 34"/>
                <a:gd name="T73" fmla="*/ 28 h 35"/>
                <a:gd name="T74" fmla="*/ 31 w 34"/>
                <a:gd name="T75" fmla="*/ 27 h 35"/>
                <a:gd name="T76" fmla="*/ 28 w 34"/>
                <a:gd name="T77" fmla="*/ 23 h 35"/>
                <a:gd name="T78" fmla="*/ 28 w 34"/>
                <a:gd name="T79" fmla="*/ 23 h 35"/>
                <a:gd name="T80" fmla="*/ 29 w 34"/>
                <a:gd name="T81" fmla="*/ 22 h 35"/>
                <a:gd name="T82" fmla="*/ 29 w 34"/>
                <a:gd name="T83" fmla="*/ 19 h 35"/>
                <a:gd name="T84" fmla="*/ 33 w 34"/>
                <a:gd name="T85" fmla="*/ 18 h 35"/>
                <a:gd name="T86" fmla="*/ 34 w 34"/>
                <a:gd name="T87" fmla="*/ 17 h 35"/>
                <a:gd name="T88" fmla="*/ 33 w 34"/>
                <a:gd name="T89" fmla="*/ 11 h 35"/>
                <a:gd name="T90" fmla="*/ 23 w 34"/>
                <a:gd name="T91" fmla="*/ 19 h 35"/>
                <a:gd name="T92" fmla="*/ 15 w 34"/>
                <a:gd name="T93" fmla="*/ 23 h 35"/>
                <a:gd name="T94" fmla="*/ 12 w 34"/>
                <a:gd name="T95" fmla="*/ 16 h 35"/>
                <a:gd name="T96" fmla="*/ 19 w 34"/>
                <a:gd name="T97" fmla="*/ 12 h 35"/>
                <a:gd name="T98" fmla="*/ 23 w 34"/>
                <a:gd name="T9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35">
                  <a:moveTo>
                    <a:pt x="33" y="11"/>
                  </a:moveTo>
                  <a:cubicBezTo>
                    <a:pt x="33" y="11"/>
                    <a:pt x="32" y="10"/>
                    <a:pt x="32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5" y="9"/>
                    <a:pt x="24" y="8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5" y="3"/>
                    <a:pt x="25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8" y="1"/>
                    <a:pt x="18" y="1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5"/>
                    <a:pt x="3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9" y="26"/>
                    <a:pt x="10" y="27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29"/>
                    <a:pt x="22" y="29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9" y="22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7"/>
                    <a:pt x="34" y="17"/>
                  </a:cubicBezTo>
                  <a:lnTo>
                    <a:pt x="33" y="11"/>
                  </a:lnTo>
                  <a:close/>
                  <a:moveTo>
                    <a:pt x="23" y="19"/>
                  </a:moveTo>
                  <a:cubicBezTo>
                    <a:pt x="21" y="23"/>
                    <a:pt x="18" y="24"/>
                    <a:pt x="15" y="23"/>
                  </a:cubicBezTo>
                  <a:cubicBezTo>
                    <a:pt x="12" y="22"/>
                    <a:pt x="11" y="19"/>
                    <a:pt x="12" y="16"/>
                  </a:cubicBezTo>
                  <a:cubicBezTo>
                    <a:pt x="13" y="13"/>
                    <a:pt x="16" y="11"/>
                    <a:pt x="19" y="12"/>
                  </a:cubicBezTo>
                  <a:cubicBezTo>
                    <a:pt x="22" y="13"/>
                    <a:pt x="24" y="16"/>
                    <a:pt x="23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Freeform 134"/>
            <p:cNvSpPr/>
            <p:nvPr/>
          </p:nvSpPr>
          <p:spPr bwMode="auto">
            <a:xfrm>
              <a:off x="3701065" y="3246710"/>
              <a:ext cx="497152" cy="397722"/>
            </a:xfrm>
            <a:custGeom>
              <a:avLst/>
              <a:gdLst>
                <a:gd name="T0" fmla="*/ 180 w 181"/>
                <a:gd name="T1" fmla="*/ 31 h 145"/>
                <a:gd name="T2" fmla="*/ 174 w 181"/>
                <a:gd name="T3" fmla="*/ 28 h 145"/>
                <a:gd name="T4" fmla="*/ 115 w 181"/>
                <a:gd name="T5" fmla="*/ 28 h 145"/>
                <a:gd name="T6" fmla="*/ 115 w 181"/>
                <a:gd name="T7" fmla="*/ 41 h 145"/>
                <a:gd name="T8" fmla="*/ 166 w 181"/>
                <a:gd name="T9" fmla="*/ 41 h 145"/>
                <a:gd name="T10" fmla="*/ 152 w 181"/>
                <a:gd name="T11" fmla="*/ 87 h 145"/>
                <a:gd name="T12" fmla="*/ 152 w 181"/>
                <a:gd name="T13" fmla="*/ 88 h 145"/>
                <a:gd name="T14" fmla="*/ 62 w 181"/>
                <a:gd name="T15" fmla="*/ 88 h 145"/>
                <a:gd name="T16" fmla="*/ 47 w 181"/>
                <a:gd name="T17" fmla="*/ 41 h 145"/>
                <a:gd name="T18" fmla="*/ 65 w 181"/>
                <a:gd name="T19" fmla="*/ 41 h 145"/>
                <a:gd name="T20" fmla="*/ 66 w 181"/>
                <a:gd name="T21" fmla="*/ 28 h 145"/>
                <a:gd name="T22" fmla="*/ 42 w 181"/>
                <a:gd name="T23" fmla="*/ 28 h 145"/>
                <a:gd name="T24" fmla="*/ 36 w 181"/>
                <a:gd name="T25" fmla="*/ 12 h 145"/>
                <a:gd name="T26" fmla="*/ 32 w 181"/>
                <a:gd name="T27" fmla="*/ 8 h 145"/>
                <a:gd name="T28" fmla="*/ 9 w 181"/>
                <a:gd name="T29" fmla="*/ 1 h 145"/>
                <a:gd name="T30" fmla="*/ 1 w 181"/>
                <a:gd name="T31" fmla="*/ 5 h 145"/>
                <a:gd name="T32" fmla="*/ 5 w 181"/>
                <a:gd name="T33" fmla="*/ 14 h 145"/>
                <a:gd name="T34" fmla="*/ 25 w 181"/>
                <a:gd name="T35" fmla="*/ 19 h 145"/>
                <a:gd name="T36" fmla="*/ 50 w 181"/>
                <a:gd name="T37" fmla="*/ 94 h 145"/>
                <a:gd name="T38" fmla="*/ 45 w 181"/>
                <a:gd name="T39" fmla="*/ 111 h 145"/>
                <a:gd name="T40" fmla="*/ 32 w 181"/>
                <a:gd name="T41" fmla="*/ 128 h 145"/>
                <a:gd name="T42" fmla="*/ 49 w 181"/>
                <a:gd name="T43" fmla="*/ 145 h 145"/>
                <a:gd name="T44" fmla="*/ 65 w 181"/>
                <a:gd name="T45" fmla="*/ 134 h 145"/>
                <a:gd name="T46" fmla="*/ 118 w 181"/>
                <a:gd name="T47" fmla="*/ 134 h 145"/>
                <a:gd name="T48" fmla="*/ 134 w 181"/>
                <a:gd name="T49" fmla="*/ 145 h 145"/>
                <a:gd name="T50" fmla="*/ 151 w 181"/>
                <a:gd name="T51" fmla="*/ 128 h 145"/>
                <a:gd name="T52" fmla="*/ 134 w 181"/>
                <a:gd name="T53" fmla="*/ 111 h 145"/>
                <a:gd name="T54" fmla="*/ 118 w 181"/>
                <a:gd name="T55" fmla="*/ 121 h 145"/>
                <a:gd name="T56" fmla="*/ 65 w 181"/>
                <a:gd name="T57" fmla="*/ 121 h 145"/>
                <a:gd name="T58" fmla="*/ 58 w 181"/>
                <a:gd name="T59" fmla="*/ 113 h 145"/>
                <a:gd name="T60" fmla="*/ 62 w 181"/>
                <a:gd name="T61" fmla="*/ 101 h 145"/>
                <a:gd name="T62" fmla="*/ 153 w 181"/>
                <a:gd name="T63" fmla="*/ 101 h 145"/>
                <a:gd name="T64" fmla="*/ 165 w 181"/>
                <a:gd name="T65" fmla="*/ 90 h 145"/>
                <a:gd name="T66" fmla="*/ 181 w 181"/>
                <a:gd name="T67" fmla="*/ 37 h 145"/>
                <a:gd name="T68" fmla="*/ 180 w 181"/>
                <a:gd name="T69" fmla="*/ 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1" h="145">
                  <a:moveTo>
                    <a:pt x="180" y="31"/>
                  </a:moveTo>
                  <a:cubicBezTo>
                    <a:pt x="178" y="29"/>
                    <a:pt x="176" y="28"/>
                    <a:pt x="174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6" y="33"/>
                    <a:pt x="116" y="37"/>
                    <a:pt x="115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8"/>
                    <a:pt x="15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37"/>
                    <a:pt x="64" y="33"/>
                    <a:pt x="66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0"/>
                    <a:pt x="34" y="8"/>
                    <a:pt x="32" y="8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5" y="0"/>
                    <a:pt x="2" y="2"/>
                    <a:pt x="1" y="5"/>
                  </a:cubicBezTo>
                  <a:cubicBezTo>
                    <a:pt x="0" y="9"/>
                    <a:pt x="2" y="13"/>
                    <a:pt x="5" y="14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38" y="113"/>
                    <a:pt x="32" y="120"/>
                    <a:pt x="32" y="128"/>
                  </a:cubicBezTo>
                  <a:cubicBezTo>
                    <a:pt x="32" y="137"/>
                    <a:pt x="40" y="145"/>
                    <a:pt x="49" y="145"/>
                  </a:cubicBezTo>
                  <a:cubicBezTo>
                    <a:pt x="56" y="145"/>
                    <a:pt x="63" y="141"/>
                    <a:pt x="65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21" y="141"/>
                    <a:pt x="127" y="145"/>
                    <a:pt x="134" y="145"/>
                  </a:cubicBezTo>
                  <a:cubicBezTo>
                    <a:pt x="144" y="145"/>
                    <a:pt x="151" y="137"/>
                    <a:pt x="151" y="128"/>
                  </a:cubicBezTo>
                  <a:cubicBezTo>
                    <a:pt x="151" y="118"/>
                    <a:pt x="144" y="111"/>
                    <a:pt x="134" y="111"/>
                  </a:cubicBezTo>
                  <a:cubicBezTo>
                    <a:pt x="127" y="111"/>
                    <a:pt x="121" y="115"/>
                    <a:pt x="118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4" y="118"/>
                    <a:pt x="61" y="115"/>
                    <a:pt x="58" y="11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60" y="101"/>
                    <a:pt x="165" y="96"/>
                    <a:pt x="165" y="90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1" y="35"/>
                    <a:pt x="181" y="33"/>
                    <a:pt x="180" y="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Freeform 135"/>
            <p:cNvSpPr/>
            <p:nvPr/>
          </p:nvSpPr>
          <p:spPr bwMode="auto">
            <a:xfrm>
              <a:off x="3906831" y="3301950"/>
              <a:ext cx="82859" cy="84240"/>
            </a:xfrm>
            <a:custGeom>
              <a:avLst/>
              <a:gdLst>
                <a:gd name="T0" fmla="*/ 25 w 30"/>
                <a:gd name="T1" fmla="*/ 6 h 31"/>
                <a:gd name="T2" fmla="*/ 25 w 30"/>
                <a:gd name="T3" fmla="*/ 25 h 31"/>
                <a:gd name="T4" fmla="*/ 6 w 30"/>
                <a:gd name="T5" fmla="*/ 26 h 31"/>
                <a:gd name="T6" fmla="*/ 5 w 30"/>
                <a:gd name="T7" fmla="*/ 6 h 31"/>
                <a:gd name="T8" fmla="*/ 25 w 30"/>
                <a:gd name="T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25" y="6"/>
                  </a:moveTo>
                  <a:cubicBezTo>
                    <a:pt x="30" y="11"/>
                    <a:pt x="30" y="20"/>
                    <a:pt x="25" y="25"/>
                  </a:cubicBezTo>
                  <a:cubicBezTo>
                    <a:pt x="20" y="31"/>
                    <a:pt x="11" y="31"/>
                    <a:pt x="6" y="26"/>
                  </a:cubicBezTo>
                  <a:cubicBezTo>
                    <a:pt x="0" y="21"/>
                    <a:pt x="0" y="12"/>
                    <a:pt x="5" y="6"/>
                  </a:cubicBezTo>
                  <a:cubicBezTo>
                    <a:pt x="10" y="1"/>
                    <a:pt x="19" y="0"/>
                    <a:pt x="25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Freeform 136"/>
            <p:cNvSpPr>
              <a:spLocks noEditPoints="1"/>
            </p:cNvSpPr>
            <p:nvPr/>
          </p:nvSpPr>
          <p:spPr bwMode="auto">
            <a:xfrm>
              <a:off x="3839163" y="3235663"/>
              <a:ext cx="219575" cy="219576"/>
            </a:xfrm>
            <a:custGeom>
              <a:avLst/>
              <a:gdLst>
                <a:gd name="T0" fmla="*/ 70 w 80"/>
                <a:gd name="T1" fmla="*/ 14 h 80"/>
                <a:gd name="T2" fmla="*/ 65 w 80"/>
                <a:gd name="T3" fmla="*/ 9 h 80"/>
                <a:gd name="T4" fmla="*/ 55 w 80"/>
                <a:gd name="T5" fmla="*/ 11 h 80"/>
                <a:gd name="T6" fmla="*/ 53 w 80"/>
                <a:gd name="T7" fmla="*/ 2 h 80"/>
                <a:gd name="T8" fmla="*/ 46 w 80"/>
                <a:gd name="T9" fmla="*/ 1 h 80"/>
                <a:gd name="T10" fmla="*/ 38 w 80"/>
                <a:gd name="T11" fmla="*/ 7 h 80"/>
                <a:gd name="T12" fmla="*/ 33 w 80"/>
                <a:gd name="T13" fmla="*/ 1 h 80"/>
                <a:gd name="T14" fmla="*/ 26 w 80"/>
                <a:gd name="T15" fmla="*/ 3 h 80"/>
                <a:gd name="T16" fmla="*/ 22 w 80"/>
                <a:gd name="T17" fmla="*/ 12 h 80"/>
                <a:gd name="T18" fmla="*/ 14 w 80"/>
                <a:gd name="T19" fmla="*/ 10 h 80"/>
                <a:gd name="T20" fmla="*/ 9 w 80"/>
                <a:gd name="T21" fmla="*/ 15 h 80"/>
                <a:gd name="T22" fmla="*/ 11 w 80"/>
                <a:gd name="T23" fmla="*/ 25 h 80"/>
                <a:gd name="T24" fmla="*/ 3 w 80"/>
                <a:gd name="T25" fmla="*/ 27 h 80"/>
                <a:gd name="T26" fmla="*/ 1 w 80"/>
                <a:gd name="T27" fmla="*/ 34 h 80"/>
                <a:gd name="T28" fmla="*/ 7 w 80"/>
                <a:gd name="T29" fmla="*/ 42 h 80"/>
                <a:gd name="T30" fmla="*/ 1 w 80"/>
                <a:gd name="T31" fmla="*/ 47 h 80"/>
                <a:gd name="T32" fmla="*/ 3 w 80"/>
                <a:gd name="T33" fmla="*/ 54 h 80"/>
                <a:gd name="T34" fmla="*/ 13 w 80"/>
                <a:gd name="T35" fmla="*/ 58 h 80"/>
                <a:gd name="T36" fmla="*/ 10 w 80"/>
                <a:gd name="T37" fmla="*/ 66 h 80"/>
                <a:gd name="T38" fmla="*/ 15 w 80"/>
                <a:gd name="T39" fmla="*/ 71 h 80"/>
                <a:gd name="T40" fmla="*/ 25 w 80"/>
                <a:gd name="T41" fmla="*/ 69 h 80"/>
                <a:gd name="T42" fmla="*/ 27 w 80"/>
                <a:gd name="T43" fmla="*/ 77 h 80"/>
                <a:gd name="T44" fmla="*/ 34 w 80"/>
                <a:gd name="T45" fmla="*/ 79 h 80"/>
                <a:gd name="T46" fmla="*/ 42 w 80"/>
                <a:gd name="T47" fmla="*/ 73 h 80"/>
                <a:gd name="T48" fmla="*/ 47 w 80"/>
                <a:gd name="T49" fmla="*/ 79 h 80"/>
                <a:gd name="T50" fmla="*/ 55 w 80"/>
                <a:gd name="T51" fmla="*/ 77 h 80"/>
                <a:gd name="T52" fmla="*/ 58 w 80"/>
                <a:gd name="T53" fmla="*/ 67 h 80"/>
                <a:gd name="T54" fmla="*/ 66 w 80"/>
                <a:gd name="T55" fmla="*/ 70 h 80"/>
                <a:gd name="T56" fmla="*/ 71 w 80"/>
                <a:gd name="T57" fmla="*/ 65 h 80"/>
                <a:gd name="T58" fmla="*/ 70 w 80"/>
                <a:gd name="T59" fmla="*/ 55 h 80"/>
                <a:gd name="T60" fmla="*/ 78 w 80"/>
                <a:gd name="T61" fmla="*/ 53 h 80"/>
                <a:gd name="T62" fmla="*/ 79 w 80"/>
                <a:gd name="T63" fmla="*/ 46 h 80"/>
                <a:gd name="T64" fmla="*/ 73 w 80"/>
                <a:gd name="T65" fmla="*/ 38 h 80"/>
                <a:gd name="T66" fmla="*/ 79 w 80"/>
                <a:gd name="T67" fmla="*/ 33 h 80"/>
                <a:gd name="T68" fmla="*/ 77 w 80"/>
                <a:gd name="T69" fmla="*/ 25 h 80"/>
                <a:gd name="T70" fmla="*/ 67 w 80"/>
                <a:gd name="T71" fmla="*/ 22 h 80"/>
                <a:gd name="T72" fmla="*/ 57 w 80"/>
                <a:gd name="T73" fmla="*/ 56 h 80"/>
                <a:gd name="T74" fmla="*/ 23 w 80"/>
                <a:gd name="T75" fmla="*/ 24 h 80"/>
                <a:gd name="T76" fmla="*/ 57 w 80"/>
                <a:gd name="T77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80">
                  <a:moveTo>
                    <a:pt x="72" y="15"/>
                  </a:moveTo>
                  <a:cubicBezTo>
                    <a:pt x="70" y="14"/>
                    <a:pt x="70" y="14"/>
                    <a:pt x="70" y="14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2"/>
                    <a:pt x="56" y="11"/>
                    <a:pt x="55" y="11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0" y="7"/>
                    <a:pt x="38" y="7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3" y="11"/>
                    <a:pt x="22" y="1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4"/>
                    <a:pt x="11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40"/>
                    <a:pt x="7" y="42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5"/>
                    <a:pt x="12" y="56"/>
                    <a:pt x="13" y="58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7"/>
                    <a:pt x="24" y="68"/>
                    <a:pt x="25" y="69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9" y="73"/>
                    <a:pt x="40" y="73"/>
                    <a:pt x="42" y="73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69"/>
                    <a:pt x="57" y="68"/>
                    <a:pt x="58" y="67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8" y="58"/>
                    <a:pt x="69" y="56"/>
                    <a:pt x="70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1"/>
                    <a:pt x="73" y="40"/>
                    <a:pt x="73" y="38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5"/>
                    <a:pt x="68" y="23"/>
                    <a:pt x="67" y="22"/>
                  </a:cubicBezTo>
                  <a:lnTo>
                    <a:pt x="72" y="15"/>
                  </a:lnTo>
                  <a:close/>
                  <a:moveTo>
                    <a:pt x="57" y="56"/>
                  </a:moveTo>
                  <a:cubicBezTo>
                    <a:pt x="48" y="65"/>
                    <a:pt x="34" y="65"/>
                    <a:pt x="24" y="56"/>
                  </a:cubicBezTo>
                  <a:cubicBezTo>
                    <a:pt x="15" y="48"/>
                    <a:pt x="15" y="33"/>
                    <a:pt x="23" y="24"/>
                  </a:cubicBezTo>
                  <a:cubicBezTo>
                    <a:pt x="32" y="15"/>
                    <a:pt x="46" y="14"/>
                    <a:pt x="56" y="23"/>
                  </a:cubicBezTo>
                  <a:cubicBezTo>
                    <a:pt x="65" y="32"/>
                    <a:pt x="66" y="47"/>
                    <a:pt x="57" y="5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137"/>
            <p:cNvSpPr>
              <a:spLocks noEditPoints="1"/>
            </p:cNvSpPr>
            <p:nvPr/>
          </p:nvSpPr>
          <p:spPr bwMode="auto">
            <a:xfrm>
              <a:off x="4910802" y="3263282"/>
              <a:ext cx="444675" cy="278958"/>
            </a:xfrm>
            <a:custGeom>
              <a:avLst/>
              <a:gdLst>
                <a:gd name="T0" fmla="*/ 4 w 162"/>
                <a:gd name="T1" fmla="*/ 102 h 102"/>
                <a:gd name="T2" fmla="*/ 158 w 162"/>
                <a:gd name="T3" fmla="*/ 102 h 102"/>
                <a:gd name="T4" fmla="*/ 162 w 162"/>
                <a:gd name="T5" fmla="*/ 98 h 102"/>
                <a:gd name="T6" fmla="*/ 162 w 162"/>
                <a:gd name="T7" fmla="*/ 4 h 102"/>
                <a:gd name="T8" fmla="*/ 158 w 162"/>
                <a:gd name="T9" fmla="*/ 0 h 102"/>
                <a:gd name="T10" fmla="*/ 4 w 162"/>
                <a:gd name="T11" fmla="*/ 0 h 102"/>
                <a:gd name="T12" fmla="*/ 0 w 162"/>
                <a:gd name="T13" fmla="*/ 4 h 102"/>
                <a:gd name="T14" fmla="*/ 0 w 162"/>
                <a:gd name="T15" fmla="*/ 98 h 102"/>
                <a:gd name="T16" fmla="*/ 4 w 162"/>
                <a:gd name="T17" fmla="*/ 102 h 102"/>
                <a:gd name="T18" fmla="*/ 81 w 162"/>
                <a:gd name="T19" fmla="*/ 3 h 102"/>
                <a:gd name="T20" fmla="*/ 84 w 162"/>
                <a:gd name="T21" fmla="*/ 5 h 102"/>
                <a:gd name="T22" fmla="*/ 81 w 162"/>
                <a:gd name="T23" fmla="*/ 8 h 102"/>
                <a:gd name="T24" fmla="*/ 78 w 162"/>
                <a:gd name="T25" fmla="*/ 5 h 102"/>
                <a:gd name="T26" fmla="*/ 81 w 162"/>
                <a:gd name="T27" fmla="*/ 3 h 102"/>
                <a:gd name="T28" fmla="*/ 10 w 162"/>
                <a:gd name="T29" fmla="*/ 10 h 102"/>
                <a:gd name="T30" fmla="*/ 152 w 162"/>
                <a:gd name="T31" fmla="*/ 10 h 102"/>
                <a:gd name="T32" fmla="*/ 152 w 162"/>
                <a:gd name="T33" fmla="*/ 92 h 102"/>
                <a:gd name="T34" fmla="*/ 10 w 162"/>
                <a:gd name="T35" fmla="*/ 92 h 102"/>
                <a:gd name="T36" fmla="*/ 10 w 162"/>
                <a:gd name="T37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2">
                  <a:moveTo>
                    <a:pt x="4" y="102"/>
                  </a:moveTo>
                  <a:cubicBezTo>
                    <a:pt x="158" y="102"/>
                    <a:pt x="158" y="102"/>
                    <a:pt x="158" y="102"/>
                  </a:cubicBezTo>
                  <a:cubicBezTo>
                    <a:pt x="160" y="102"/>
                    <a:pt x="162" y="100"/>
                    <a:pt x="162" y="98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2"/>
                    <a:pt x="160" y="0"/>
                    <a:pt x="15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0"/>
                    <a:pt x="2" y="102"/>
                    <a:pt x="4" y="102"/>
                  </a:cubicBezTo>
                  <a:close/>
                  <a:moveTo>
                    <a:pt x="81" y="3"/>
                  </a:moveTo>
                  <a:cubicBezTo>
                    <a:pt x="82" y="3"/>
                    <a:pt x="84" y="4"/>
                    <a:pt x="84" y="5"/>
                  </a:cubicBezTo>
                  <a:cubicBezTo>
                    <a:pt x="84" y="7"/>
                    <a:pt x="82" y="8"/>
                    <a:pt x="81" y="8"/>
                  </a:cubicBezTo>
                  <a:cubicBezTo>
                    <a:pt x="80" y="8"/>
                    <a:pt x="78" y="7"/>
                    <a:pt x="78" y="5"/>
                  </a:cubicBezTo>
                  <a:cubicBezTo>
                    <a:pt x="78" y="4"/>
                    <a:pt x="80" y="3"/>
                    <a:pt x="81" y="3"/>
                  </a:cubicBezTo>
                  <a:close/>
                  <a:moveTo>
                    <a:pt x="10" y="10"/>
                  </a:moveTo>
                  <a:cubicBezTo>
                    <a:pt x="152" y="10"/>
                    <a:pt x="152" y="10"/>
                    <a:pt x="152" y="1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0" y="92"/>
                    <a:pt x="10" y="92"/>
                    <a:pt x="10" y="92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138"/>
            <p:cNvSpPr/>
            <p:nvPr/>
          </p:nvSpPr>
          <p:spPr bwMode="auto">
            <a:xfrm>
              <a:off x="4869373" y="3556049"/>
              <a:ext cx="527534" cy="33143"/>
            </a:xfrm>
            <a:custGeom>
              <a:avLst/>
              <a:gdLst>
                <a:gd name="T0" fmla="*/ 192 w 192"/>
                <a:gd name="T1" fmla="*/ 0 h 12"/>
                <a:gd name="T2" fmla="*/ 126 w 192"/>
                <a:gd name="T3" fmla="*/ 0 h 12"/>
                <a:gd name="T4" fmla="*/ 123 w 192"/>
                <a:gd name="T5" fmla="*/ 2 h 12"/>
                <a:gd name="T6" fmla="*/ 69 w 192"/>
                <a:gd name="T7" fmla="*/ 2 h 12"/>
                <a:gd name="T8" fmla="*/ 66 w 192"/>
                <a:gd name="T9" fmla="*/ 0 h 12"/>
                <a:gd name="T10" fmla="*/ 0 w 192"/>
                <a:gd name="T11" fmla="*/ 0 h 12"/>
                <a:gd name="T12" fmla="*/ 0 w 192"/>
                <a:gd name="T13" fmla="*/ 1 h 12"/>
                <a:gd name="T14" fmla="*/ 0 w 192"/>
                <a:gd name="T15" fmla="*/ 3 h 12"/>
                <a:gd name="T16" fmla="*/ 9 w 192"/>
                <a:gd name="T17" fmla="*/ 12 h 12"/>
                <a:gd name="T18" fmla="*/ 183 w 192"/>
                <a:gd name="T19" fmla="*/ 12 h 12"/>
                <a:gd name="T20" fmla="*/ 192 w 192"/>
                <a:gd name="T21" fmla="*/ 3 h 12"/>
                <a:gd name="T22" fmla="*/ 192 w 192"/>
                <a:gd name="T23" fmla="*/ 1 h 12"/>
                <a:gd name="T24" fmla="*/ 192 w 192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2">
                  <a:moveTo>
                    <a:pt x="192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5" y="1"/>
                    <a:pt x="124" y="2"/>
                    <a:pt x="123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2"/>
                    <a:pt x="67" y="1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4" y="12"/>
                    <a:pt x="9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8" y="12"/>
                    <a:pt x="192" y="8"/>
                    <a:pt x="192" y="3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139"/>
            <p:cNvSpPr/>
            <p:nvPr/>
          </p:nvSpPr>
          <p:spPr bwMode="auto">
            <a:xfrm>
              <a:off x="5224284" y="3353046"/>
              <a:ext cx="34524" cy="35905"/>
            </a:xfrm>
            <a:custGeom>
              <a:avLst/>
              <a:gdLst>
                <a:gd name="T0" fmla="*/ 9 w 13"/>
                <a:gd name="T1" fmla="*/ 2 h 13"/>
                <a:gd name="T2" fmla="*/ 1 w 13"/>
                <a:gd name="T3" fmla="*/ 4 h 13"/>
                <a:gd name="T4" fmla="*/ 4 w 13"/>
                <a:gd name="T5" fmla="*/ 12 h 13"/>
                <a:gd name="T6" fmla="*/ 12 w 13"/>
                <a:gd name="T7" fmla="*/ 9 h 13"/>
                <a:gd name="T8" fmla="*/ 9 w 13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9" y="2"/>
                  </a:moveTo>
                  <a:cubicBezTo>
                    <a:pt x="6" y="0"/>
                    <a:pt x="3" y="2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ubicBezTo>
                    <a:pt x="7" y="13"/>
                    <a:pt x="11" y="12"/>
                    <a:pt x="12" y="9"/>
                  </a:cubicBezTo>
                  <a:cubicBezTo>
                    <a:pt x="13" y="6"/>
                    <a:pt x="12" y="3"/>
                    <a:pt x="9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140"/>
            <p:cNvSpPr>
              <a:spLocks noEditPoints="1"/>
            </p:cNvSpPr>
            <p:nvPr/>
          </p:nvSpPr>
          <p:spPr bwMode="auto">
            <a:xfrm>
              <a:off x="4954993" y="3307473"/>
              <a:ext cx="356292" cy="191956"/>
            </a:xfrm>
            <a:custGeom>
              <a:avLst/>
              <a:gdLst>
                <a:gd name="T0" fmla="*/ 0 w 130"/>
                <a:gd name="T1" fmla="*/ 70 h 70"/>
                <a:gd name="T2" fmla="*/ 16 w 130"/>
                <a:gd name="T3" fmla="*/ 66 h 70"/>
                <a:gd name="T4" fmla="*/ 21 w 130"/>
                <a:gd name="T5" fmla="*/ 60 h 70"/>
                <a:gd name="T6" fmla="*/ 13 w 130"/>
                <a:gd name="T7" fmla="*/ 53 h 70"/>
                <a:gd name="T8" fmla="*/ 14 w 130"/>
                <a:gd name="T9" fmla="*/ 45 h 70"/>
                <a:gd name="T10" fmla="*/ 22 w 130"/>
                <a:gd name="T11" fmla="*/ 43 h 70"/>
                <a:gd name="T12" fmla="*/ 19 w 130"/>
                <a:gd name="T13" fmla="*/ 33 h 70"/>
                <a:gd name="T14" fmla="*/ 23 w 130"/>
                <a:gd name="T15" fmla="*/ 27 h 70"/>
                <a:gd name="T16" fmla="*/ 31 w 130"/>
                <a:gd name="T17" fmla="*/ 28 h 70"/>
                <a:gd name="T18" fmla="*/ 33 w 130"/>
                <a:gd name="T19" fmla="*/ 19 h 70"/>
                <a:gd name="T20" fmla="*/ 40 w 130"/>
                <a:gd name="T21" fmla="*/ 15 h 70"/>
                <a:gd name="T22" fmla="*/ 46 w 130"/>
                <a:gd name="T23" fmla="*/ 21 h 70"/>
                <a:gd name="T24" fmla="*/ 53 w 130"/>
                <a:gd name="T25" fmla="*/ 13 h 70"/>
                <a:gd name="T26" fmla="*/ 60 w 130"/>
                <a:gd name="T27" fmla="*/ 14 h 70"/>
                <a:gd name="T28" fmla="*/ 63 w 130"/>
                <a:gd name="T29" fmla="*/ 22 h 70"/>
                <a:gd name="T30" fmla="*/ 73 w 130"/>
                <a:gd name="T31" fmla="*/ 18 h 70"/>
                <a:gd name="T32" fmla="*/ 79 w 130"/>
                <a:gd name="T33" fmla="*/ 23 h 70"/>
                <a:gd name="T34" fmla="*/ 77 w 130"/>
                <a:gd name="T35" fmla="*/ 31 h 70"/>
                <a:gd name="T36" fmla="*/ 87 w 130"/>
                <a:gd name="T37" fmla="*/ 33 h 70"/>
                <a:gd name="T38" fmla="*/ 91 w 130"/>
                <a:gd name="T39" fmla="*/ 40 h 70"/>
                <a:gd name="T40" fmla="*/ 85 w 130"/>
                <a:gd name="T41" fmla="*/ 46 h 70"/>
                <a:gd name="T42" fmla="*/ 93 w 130"/>
                <a:gd name="T43" fmla="*/ 53 h 70"/>
                <a:gd name="T44" fmla="*/ 92 w 130"/>
                <a:gd name="T45" fmla="*/ 60 h 70"/>
                <a:gd name="T46" fmla="*/ 84 w 130"/>
                <a:gd name="T47" fmla="*/ 63 h 70"/>
                <a:gd name="T48" fmla="*/ 85 w 130"/>
                <a:gd name="T49" fmla="*/ 70 h 70"/>
                <a:gd name="T50" fmla="*/ 130 w 130"/>
                <a:gd name="T51" fmla="*/ 0 h 70"/>
                <a:gd name="T52" fmla="*/ 120 w 130"/>
                <a:gd name="T53" fmla="*/ 26 h 70"/>
                <a:gd name="T54" fmla="*/ 116 w 130"/>
                <a:gd name="T55" fmla="*/ 29 h 70"/>
                <a:gd name="T56" fmla="*/ 115 w 130"/>
                <a:gd name="T57" fmla="*/ 31 h 70"/>
                <a:gd name="T58" fmla="*/ 117 w 130"/>
                <a:gd name="T59" fmla="*/ 36 h 70"/>
                <a:gd name="T60" fmla="*/ 111 w 130"/>
                <a:gd name="T61" fmla="*/ 38 h 70"/>
                <a:gd name="T62" fmla="*/ 104 w 130"/>
                <a:gd name="T63" fmla="*/ 36 h 70"/>
                <a:gd name="T64" fmla="*/ 102 w 130"/>
                <a:gd name="T65" fmla="*/ 40 h 70"/>
                <a:gd name="T66" fmla="*/ 96 w 130"/>
                <a:gd name="T67" fmla="*/ 38 h 70"/>
                <a:gd name="T68" fmla="*/ 97 w 130"/>
                <a:gd name="T69" fmla="*/ 33 h 70"/>
                <a:gd name="T70" fmla="*/ 94 w 130"/>
                <a:gd name="T71" fmla="*/ 29 h 70"/>
                <a:gd name="T72" fmla="*/ 88 w 130"/>
                <a:gd name="T73" fmla="*/ 29 h 70"/>
                <a:gd name="T74" fmla="*/ 89 w 130"/>
                <a:gd name="T75" fmla="*/ 22 h 70"/>
                <a:gd name="T76" fmla="*/ 94 w 130"/>
                <a:gd name="T77" fmla="*/ 19 h 70"/>
                <a:gd name="T78" fmla="*/ 94 w 130"/>
                <a:gd name="T79" fmla="*/ 17 h 70"/>
                <a:gd name="T80" fmla="*/ 92 w 130"/>
                <a:gd name="T81" fmla="*/ 12 h 70"/>
                <a:gd name="T82" fmla="*/ 98 w 130"/>
                <a:gd name="T83" fmla="*/ 9 h 70"/>
                <a:gd name="T84" fmla="*/ 105 w 130"/>
                <a:gd name="T85" fmla="*/ 12 h 70"/>
                <a:gd name="T86" fmla="*/ 107 w 130"/>
                <a:gd name="T87" fmla="*/ 8 h 70"/>
                <a:gd name="T88" fmla="*/ 114 w 130"/>
                <a:gd name="T89" fmla="*/ 9 h 70"/>
                <a:gd name="T90" fmla="*/ 113 w 130"/>
                <a:gd name="T91" fmla="*/ 15 h 70"/>
                <a:gd name="T92" fmla="*/ 116 w 130"/>
                <a:gd name="T93" fmla="*/ 18 h 70"/>
                <a:gd name="T94" fmla="*/ 121 w 130"/>
                <a:gd name="T95" fmla="*/ 19 h 70"/>
                <a:gd name="T96" fmla="*/ 120 w 130"/>
                <a:gd name="T97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70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58"/>
                    <a:pt x="20" y="56"/>
                    <a:pt x="20" y="55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1"/>
                    <a:pt x="23" y="39"/>
                    <a:pt x="24" y="38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7"/>
                    <a:pt x="34" y="26"/>
                    <a:pt x="35" y="25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8" y="20"/>
                    <a:pt x="50" y="20"/>
                    <a:pt x="51" y="20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5" y="22"/>
                    <a:pt x="66" y="23"/>
                    <a:pt x="68" y="24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9" y="32"/>
                    <a:pt x="80" y="34"/>
                    <a:pt x="80" y="35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8"/>
                    <a:pt x="86" y="49"/>
                    <a:pt x="86" y="51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5"/>
                    <a:pt x="83" y="66"/>
                    <a:pt x="82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0"/>
                    <a:pt x="130" y="0"/>
                    <a:pt x="130" y="0"/>
                  </a:cubicBezTo>
                  <a:lnTo>
                    <a:pt x="0" y="0"/>
                  </a:lnTo>
                  <a:close/>
                  <a:moveTo>
                    <a:pt x="120" y="26"/>
                  </a:moveTo>
                  <a:cubicBezTo>
                    <a:pt x="117" y="26"/>
                    <a:pt x="117" y="26"/>
                    <a:pt x="117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5" y="29"/>
                    <a:pt x="115" y="30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8" y="34"/>
                    <a:pt x="118" y="35"/>
                    <a:pt x="117" y="36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2" y="39"/>
                    <a:pt x="111" y="39"/>
                    <a:pt x="111" y="38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6"/>
                    <a:pt x="106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1" y="41"/>
                    <a:pt x="101" y="40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8"/>
                    <a:pt x="95" y="37"/>
                    <a:pt x="95" y="37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5" y="32"/>
                    <a:pt x="95" y="31"/>
                    <a:pt x="94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30"/>
                    <a:pt x="88" y="29"/>
                    <a:pt x="88" y="29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2"/>
                    <a:pt x="89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1"/>
                    <a:pt x="93" y="20"/>
                    <a:pt x="94" y="19"/>
                  </a:cubicBezTo>
                  <a:cubicBezTo>
                    <a:pt x="94" y="18"/>
                    <a:pt x="94" y="18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8"/>
                    <a:pt x="98" y="9"/>
                    <a:pt x="98" y="9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2"/>
                    <a:pt x="104" y="12"/>
                    <a:pt x="105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7"/>
                    <a:pt x="108" y="7"/>
                    <a:pt x="109" y="7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10"/>
                    <a:pt x="114" y="10"/>
                    <a:pt x="114" y="11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4" y="16"/>
                    <a:pt x="115" y="17"/>
                    <a:pt x="115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8"/>
                    <a:pt x="121" y="18"/>
                    <a:pt x="121" y="19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5"/>
                    <a:pt x="121" y="26"/>
                    <a:pt x="120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141"/>
            <p:cNvSpPr>
              <a:spLocks noEditPoints="1"/>
            </p:cNvSpPr>
            <p:nvPr/>
          </p:nvSpPr>
          <p:spPr bwMode="auto">
            <a:xfrm>
              <a:off x="5029566" y="3380665"/>
              <a:ext cx="142241" cy="118764"/>
            </a:xfrm>
            <a:custGeom>
              <a:avLst/>
              <a:gdLst>
                <a:gd name="T0" fmla="*/ 45 w 52"/>
                <a:gd name="T1" fmla="*/ 39 h 43"/>
                <a:gd name="T2" fmla="*/ 39 w 52"/>
                <a:gd name="T3" fmla="*/ 7 h 43"/>
                <a:gd name="T4" fmla="*/ 7 w 52"/>
                <a:gd name="T5" fmla="*/ 13 h 43"/>
                <a:gd name="T6" fmla="*/ 12 w 52"/>
                <a:gd name="T7" fmla="*/ 43 h 43"/>
                <a:gd name="T8" fmla="*/ 41 w 52"/>
                <a:gd name="T9" fmla="*/ 43 h 43"/>
                <a:gd name="T10" fmla="*/ 45 w 52"/>
                <a:gd name="T11" fmla="*/ 39 h 43"/>
                <a:gd name="T12" fmla="*/ 37 w 52"/>
                <a:gd name="T13" fmla="*/ 34 h 43"/>
                <a:gd name="T14" fmla="*/ 18 w 52"/>
                <a:gd name="T15" fmla="*/ 37 h 43"/>
                <a:gd name="T16" fmla="*/ 15 w 52"/>
                <a:gd name="T17" fmla="*/ 18 h 43"/>
                <a:gd name="T18" fmla="*/ 34 w 52"/>
                <a:gd name="T19" fmla="*/ 14 h 43"/>
                <a:gd name="T20" fmla="*/ 37 w 52"/>
                <a:gd name="T21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3">
                  <a:moveTo>
                    <a:pt x="45" y="39"/>
                  </a:moveTo>
                  <a:cubicBezTo>
                    <a:pt x="52" y="29"/>
                    <a:pt x="50" y="14"/>
                    <a:pt x="39" y="7"/>
                  </a:cubicBezTo>
                  <a:cubicBezTo>
                    <a:pt x="28" y="0"/>
                    <a:pt x="14" y="2"/>
                    <a:pt x="7" y="13"/>
                  </a:cubicBezTo>
                  <a:cubicBezTo>
                    <a:pt x="0" y="23"/>
                    <a:pt x="2" y="36"/>
                    <a:pt x="12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42"/>
                    <a:pt x="44" y="41"/>
                    <a:pt x="45" y="39"/>
                  </a:cubicBezTo>
                  <a:close/>
                  <a:moveTo>
                    <a:pt x="37" y="34"/>
                  </a:moveTo>
                  <a:cubicBezTo>
                    <a:pt x="33" y="40"/>
                    <a:pt x="25" y="42"/>
                    <a:pt x="18" y="37"/>
                  </a:cubicBezTo>
                  <a:cubicBezTo>
                    <a:pt x="12" y="33"/>
                    <a:pt x="10" y="24"/>
                    <a:pt x="15" y="18"/>
                  </a:cubicBezTo>
                  <a:cubicBezTo>
                    <a:pt x="19" y="12"/>
                    <a:pt x="28" y="10"/>
                    <a:pt x="34" y="14"/>
                  </a:cubicBezTo>
                  <a:cubicBezTo>
                    <a:pt x="40" y="19"/>
                    <a:pt x="42" y="27"/>
                    <a:pt x="37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142"/>
            <p:cNvSpPr>
              <a:spLocks noEditPoints="1"/>
            </p:cNvSpPr>
            <p:nvPr/>
          </p:nvSpPr>
          <p:spPr bwMode="auto">
            <a:xfrm>
              <a:off x="5999013" y="3274330"/>
              <a:ext cx="573106" cy="348006"/>
            </a:xfrm>
            <a:custGeom>
              <a:avLst/>
              <a:gdLst>
                <a:gd name="T0" fmla="*/ 172 w 209"/>
                <a:gd name="T1" fmla="*/ 85 h 127"/>
                <a:gd name="T2" fmla="*/ 142 w 209"/>
                <a:gd name="T3" fmla="*/ 17 h 127"/>
                <a:gd name="T4" fmla="*/ 138 w 209"/>
                <a:gd name="T5" fmla="*/ 20 h 127"/>
                <a:gd name="T6" fmla="*/ 131 w 209"/>
                <a:gd name="T7" fmla="*/ 19 h 127"/>
                <a:gd name="T8" fmla="*/ 79 w 209"/>
                <a:gd name="T9" fmla="*/ 23 h 127"/>
                <a:gd name="T10" fmla="*/ 67 w 209"/>
                <a:gd name="T11" fmla="*/ 17 h 127"/>
                <a:gd name="T12" fmla="*/ 37 w 209"/>
                <a:gd name="T13" fmla="*/ 85 h 127"/>
                <a:gd name="T14" fmla="*/ 45 w 209"/>
                <a:gd name="T15" fmla="*/ 91 h 127"/>
                <a:gd name="T16" fmla="*/ 60 w 209"/>
                <a:gd name="T17" fmla="*/ 99 h 127"/>
                <a:gd name="T18" fmla="*/ 72 w 209"/>
                <a:gd name="T19" fmla="*/ 110 h 127"/>
                <a:gd name="T20" fmla="*/ 85 w 209"/>
                <a:gd name="T21" fmla="*/ 121 h 127"/>
                <a:gd name="T22" fmla="*/ 109 w 209"/>
                <a:gd name="T23" fmla="*/ 125 h 127"/>
                <a:gd name="T24" fmla="*/ 116 w 209"/>
                <a:gd name="T25" fmla="*/ 111 h 127"/>
                <a:gd name="T26" fmla="*/ 130 w 209"/>
                <a:gd name="T27" fmla="*/ 116 h 127"/>
                <a:gd name="T28" fmla="*/ 134 w 209"/>
                <a:gd name="T29" fmla="*/ 102 h 127"/>
                <a:gd name="T30" fmla="*/ 141 w 209"/>
                <a:gd name="T31" fmla="*/ 104 h 127"/>
                <a:gd name="T32" fmla="*/ 149 w 209"/>
                <a:gd name="T33" fmla="*/ 91 h 127"/>
                <a:gd name="T34" fmla="*/ 158 w 209"/>
                <a:gd name="T35" fmla="*/ 93 h 127"/>
                <a:gd name="T36" fmla="*/ 165 w 209"/>
                <a:gd name="T37" fmla="*/ 79 h 127"/>
                <a:gd name="T38" fmla="*/ 34 w 209"/>
                <a:gd name="T39" fmla="*/ 9 h 127"/>
                <a:gd name="T40" fmla="*/ 175 w 209"/>
                <a:gd name="T41" fmla="*/ 9 h 127"/>
                <a:gd name="T42" fmla="*/ 151 w 209"/>
                <a:gd name="T43" fmla="*/ 20 h 127"/>
                <a:gd name="T44" fmla="*/ 100 w 209"/>
                <a:gd name="T45" fmla="*/ 27 h 127"/>
                <a:gd name="T46" fmla="*/ 108 w 209"/>
                <a:gd name="T47" fmla="*/ 25 h 127"/>
                <a:gd name="T48" fmla="*/ 115 w 209"/>
                <a:gd name="T49" fmla="*/ 24 h 127"/>
                <a:gd name="T50" fmla="*/ 130 w 209"/>
                <a:gd name="T51" fmla="*/ 26 h 127"/>
                <a:gd name="T52" fmla="*/ 148 w 209"/>
                <a:gd name="T53" fmla="*/ 29 h 127"/>
                <a:gd name="T54" fmla="*/ 160 w 209"/>
                <a:gd name="T55" fmla="*/ 75 h 127"/>
                <a:gd name="T56" fmla="*/ 111 w 209"/>
                <a:gd name="T57" fmla="*/ 48 h 127"/>
                <a:gd name="T58" fmla="*/ 107 w 209"/>
                <a:gd name="T59" fmla="*/ 47 h 127"/>
                <a:gd name="T60" fmla="*/ 103 w 209"/>
                <a:gd name="T61" fmla="*/ 46 h 127"/>
                <a:gd name="T62" fmla="*/ 95 w 209"/>
                <a:gd name="T63" fmla="*/ 47 h 127"/>
                <a:gd name="T64" fmla="*/ 93 w 209"/>
                <a:gd name="T65" fmla="*/ 48 h 127"/>
                <a:gd name="T66" fmla="*/ 72 w 209"/>
                <a:gd name="T67" fmla="*/ 52 h 127"/>
                <a:gd name="T68" fmla="*/ 69 w 209"/>
                <a:gd name="T69" fmla="*/ 50 h 127"/>
                <a:gd name="T70" fmla="*/ 94 w 209"/>
                <a:gd name="T71" fmla="*/ 30 h 127"/>
                <a:gd name="T72" fmla="*/ 50 w 209"/>
                <a:gd name="T73" fmla="*/ 90 h 127"/>
                <a:gd name="T74" fmla="*/ 56 w 209"/>
                <a:gd name="T75" fmla="*/ 84 h 127"/>
                <a:gd name="T76" fmla="*/ 71 w 209"/>
                <a:gd name="T77" fmla="*/ 105 h 127"/>
                <a:gd name="T78" fmla="*/ 70 w 209"/>
                <a:gd name="T79" fmla="*/ 94 h 127"/>
                <a:gd name="T80" fmla="*/ 71 w 209"/>
                <a:gd name="T81" fmla="*/ 105 h 127"/>
                <a:gd name="T82" fmla="*/ 80 w 209"/>
                <a:gd name="T83" fmla="*/ 107 h 127"/>
                <a:gd name="T84" fmla="*/ 91 w 209"/>
                <a:gd name="T85" fmla="*/ 10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9" h="127">
                  <a:moveTo>
                    <a:pt x="165" y="79"/>
                  </a:moveTo>
                  <a:cubicBezTo>
                    <a:pt x="167" y="78"/>
                    <a:pt x="167" y="77"/>
                    <a:pt x="168" y="76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3" y="19"/>
                    <a:pt x="132" y="19"/>
                    <a:pt x="131" y="19"/>
                  </a:cubicBezTo>
                  <a:cubicBezTo>
                    <a:pt x="121" y="17"/>
                    <a:pt x="104" y="16"/>
                    <a:pt x="93" y="23"/>
                  </a:cubicBezTo>
                  <a:cubicBezTo>
                    <a:pt x="91" y="24"/>
                    <a:pt x="90" y="25"/>
                    <a:pt x="89" y="26"/>
                  </a:cubicBezTo>
                  <a:cubicBezTo>
                    <a:pt x="86" y="23"/>
                    <a:pt x="82" y="22"/>
                    <a:pt x="79" y="23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3" y="78"/>
                    <a:pt x="45" y="81"/>
                    <a:pt x="47" y="83"/>
                  </a:cubicBezTo>
                  <a:cubicBezTo>
                    <a:pt x="46" y="85"/>
                    <a:pt x="45" y="88"/>
                    <a:pt x="45" y="91"/>
                  </a:cubicBezTo>
                  <a:cubicBezTo>
                    <a:pt x="46" y="96"/>
                    <a:pt x="51" y="100"/>
                    <a:pt x="56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8" y="100"/>
                    <a:pt x="59" y="99"/>
                    <a:pt x="60" y="99"/>
                  </a:cubicBezTo>
                  <a:cubicBezTo>
                    <a:pt x="60" y="100"/>
                    <a:pt x="60" y="100"/>
                    <a:pt x="60" y="101"/>
                  </a:cubicBezTo>
                  <a:cubicBezTo>
                    <a:pt x="61" y="106"/>
                    <a:pt x="65" y="110"/>
                    <a:pt x="70" y="110"/>
                  </a:cubicBezTo>
                  <a:cubicBezTo>
                    <a:pt x="71" y="110"/>
                    <a:pt x="71" y="110"/>
                    <a:pt x="72" y="110"/>
                  </a:cubicBezTo>
                  <a:cubicBezTo>
                    <a:pt x="73" y="110"/>
                    <a:pt x="74" y="110"/>
                    <a:pt x="74" y="109"/>
                  </a:cubicBezTo>
                  <a:cubicBezTo>
                    <a:pt x="74" y="110"/>
                    <a:pt x="74" y="111"/>
                    <a:pt x="75" y="112"/>
                  </a:cubicBezTo>
                  <a:cubicBezTo>
                    <a:pt x="75" y="117"/>
                    <a:pt x="80" y="121"/>
                    <a:pt x="85" y="121"/>
                  </a:cubicBezTo>
                  <a:cubicBezTo>
                    <a:pt x="85" y="121"/>
                    <a:pt x="86" y="121"/>
                    <a:pt x="86" y="120"/>
                  </a:cubicBezTo>
                  <a:cubicBezTo>
                    <a:pt x="90" y="120"/>
                    <a:pt x="92" y="118"/>
                    <a:pt x="94" y="116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12" y="127"/>
                    <a:pt x="117" y="126"/>
                    <a:pt x="119" y="122"/>
                  </a:cubicBezTo>
                  <a:cubicBezTo>
                    <a:pt x="121" y="118"/>
                    <a:pt x="120" y="114"/>
                    <a:pt x="116" y="112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7" y="111"/>
                    <a:pt x="118" y="111"/>
                    <a:pt x="119" y="110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8" y="116"/>
                    <a:pt x="129" y="116"/>
                    <a:pt x="130" y="116"/>
                  </a:cubicBezTo>
                  <a:cubicBezTo>
                    <a:pt x="133" y="116"/>
                    <a:pt x="135" y="115"/>
                    <a:pt x="137" y="112"/>
                  </a:cubicBezTo>
                  <a:cubicBezTo>
                    <a:pt x="138" y="111"/>
                    <a:pt x="138" y="109"/>
                    <a:pt x="138" y="107"/>
                  </a:cubicBezTo>
                  <a:cubicBezTo>
                    <a:pt x="137" y="105"/>
                    <a:pt x="136" y="103"/>
                    <a:pt x="134" y="102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3" y="101"/>
                    <a:pt x="134" y="100"/>
                    <a:pt x="134" y="100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4"/>
                    <a:pt x="143" y="105"/>
                    <a:pt x="145" y="105"/>
                  </a:cubicBezTo>
                  <a:cubicBezTo>
                    <a:pt x="147" y="105"/>
                    <a:pt x="150" y="103"/>
                    <a:pt x="151" y="101"/>
                  </a:cubicBezTo>
                  <a:cubicBezTo>
                    <a:pt x="153" y="98"/>
                    <a:pt x="152" y="93"/>
                    <a:pt x="149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5" y="92"/>
                    <a:pt x="157" y="93"/>
                    <a:pt x="158" y="93"/>
                  </a:cubicBezTo>
                  <a:cubicBezTo>
                    <a:pt x="161" y="93"/>
                    <a:pt x="163" y="91"/>
                    <a:pt x="164" y="89"/>
                  </a:cubicBezTo>
                  <a:cubicBezTo>
                    <a:pt x="166" y="86"/>
                    <a:pt x="166" y="83"/>
                    <a:pt x="164" y="80"/>
                  </a:cubicBezTo>
                  <a:cubicBezTo>
                    <a:pt x="164" y="80"/>
                    <a:pt x="165" y="80"/>
                    <a:pt x="165" y="79"/>
                  </a:cubicBezTo>
                  <a:close/>
                  <a:moveTo>
                    <a:pt x="34" y="76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59" y="20"/>
                    <a:pt x="59" y="20"/>
                    <a:pt x="59" y="20"/>
                  </a:cubicBezTo>
                  <a:lnTo>
                    <a:pt x="34" y="76"/>
                  </a:lnTo>
                  <a:close/>
                  <a:moveTo>
                    <a:pt x="175" y="9"/>
                  </a:moveTo>
                  <a:cubicBezTo>
                    <a:pt x="200" y="65"/>
                    <a:pt x="200" y="65"/>
                    <a:pt x="200" y="65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51" y="20"/>
                    <a:pt x="151" y="20"/>
                    <a:pt x="151" y="20"/>
                  </a:cubicBezTo>
                  <a:lnTo>
                    <a:pt x="175" y="9"/>
                  </a:lnTo>
                  <a:close/>
                  <a:moveTo>
                    <a:pt x="98" y="28"/>
                  </a:moveTo>
                  <a:cubicBezTo>
                    <a:pt x="99" y="27"/>
                    <a:pt x="99" y="27"/>
                    <a:pt x="100" y="27"/>
                  </a:cubicBezTo>
                  <a:cubicBezTo>
                    <a:pt x="101" y="26"/>
                    <a:pt x="102" y="26"/>
                    <a:pt x="103" y="26"/>
                  </a:cubicBezTo>
                  <a:cubicBezTo>
                    <a:pt x="103" y="26"/>
                    <a:pt x="104" y="26"/>
                    <a:pt x="105" y="25"/>
                  </a:cubicBezTo>
                  <a:cubicBezTo>
                    <a:pt x="106" y="25"/>
                    <a:pt x="107" y="25"/>
                    <a:pt x="108" y="25"/>
                  </a:cubicBezTo>
                  <a:cubicBezTo>
                    <a:pt x="108" y="25"/>
                    <a:pt x="109" y="25"/>
                    <a:pt x="110" y="25"/>
                  </a:cubicBezTo>
                  <a:cubicBezTo>
                    <a:pt x="111" y="24"/>
                    <a:pt x="113" y="24"/>
                    <a:pt x="114" y="24"/>
                  </a:cubicBezTo>
                  <a:cubicBezTo>
                    <a:pt x="114" y="24"/>
                    <a:pt x="114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21" y="24"/>
                    <a:pt x="126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3" y="26"/>
                    <a:pt x="135" y="27"/>
                    <a:pt x="136" y="27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4" y="70"/>
                    <a:pt x="162" y="72"/>
                    <a:pt x="161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5"/>
                    <a:pt x="159" y="76"/>
                    <a:pt x="158" y="76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3" y="49"/>
                    <a:pt x="112" y="48"/>
                    <a:pt x="111" y="48"/>
                  </a:cubicBezTo>
                  <a:cubicBezTo>
                    <a:pt x="110" y="47"/>
                    <a:pt x="109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7" y="47"/>
                  </a:cubicBezTo>
                  <a:cubicBezTo>
                    <a:pt x="107" y="47"/>
                    <a:pt x="107" y="47"/>
                    <a:pt x="106" y="47"/>
                  </a:cubicBezTo>
                  <a:cubicBezTo>
                    <a:pt x="106" y="46"/>
                    <a:pt x="105" y="46"/>
                    <a:pt x="104" y="46"/>
                  </a:cubicBezTo>
                  <a:cubicBezTo>
                    <a:pt x="104" y="46"/>
                    <a:pt x="103" y="46"/>
                    <a:pt x="103" y="46"/>
                  </a:cubicBezTo>
                  <a:cubicBezTo>
                    <a:pt x="102" y="46"/>
                    <a:pt x="102" y="46"/>
                    <a:pt x="101" y="46"/>
                  </a:cubicBezTo>
                  <a:cubicBezTo>
                    <a:pt x="101" y="46"/>
                    <a:pt x="100" y="46"/>
                    <a:pt x="100" y="46"/>
                  </a:cubicBezTo>
                  <a:cubicBezTo>
                    <a:pt x="98" y="46"/>
                    <a:pt x="97" y="47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2" y="48"/>
                    <a:pt x="92" y="49"/>
                    <a:pt x="91" y="49"/>
                  </a:cubicBezTo>
                  <a:cubicBezTo>
                    <a:pt x="90" y="49"/>
                    <a:pt x="90" y="50"/>
                    <a:pt x="89" y="50"/>
                  </a:cubicBezTo>
                  <a:cubicBezTo>
                    <a:pt x="82" y="53"/>
                    <a:pt x="76" y="53"/>
                    <a:pt x="72" y="52"/>
                  </a:cubicBezTo>
                  <a:cubicBezTo>
                    <a:pt x="71" y="52"/>
                    <a:pt x="71" y="51"/>
                    <a:pt x="70" y="51"/>
                  </a:cubicBezTo>
                  <a:cubicBezTo>
                    <a:pt x="70" y="51"/>
                    <a:pt x="70" y="50"/>
                    <a:pt x="70" y="50"/>
                  </a:cubicBezTo>
                  <a:cubicBezTo>
                    <a:pt x="70" y="50"/>
                    <a:pt x="69" y="50"/>
                    <a:pt x="69" y="50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48"/>
                    <a:pt x="66" y="40"/>
                    <a:pt x="70" y="40"/>
                  </a:cubicBezTo>
                  <a:cubicBezTo>
                    <a:pt x="72" y="39"/>
                    <a:pt x="84" y="36"/>
                    <a:pt x="94" y="30"/>
                  </a:cubicBezTo>
                  <a:cubicBezTo>
                    <a:pt x="95" y="29"/>
                    <a:pt x="96" y="28"/>
                    <a:pt x="98" y="28"/>
                  </a:cubicBezTo>
                  <a:close/>
                  <a:moveTo>
                    <a:pt x="57" y="95"/>
                  </a:moveTo>
                  <a:cubicBezTo>
                    <a:pt x="54" y="95"/>
                    <a:pt x="51" y="93"/>
                    <a:pt x="50" y="90"/>
                  </a:cubicBezTo>
                  <a:cubicBezTo>
                    <a:pt x="50" y="89"/>
                    <a:pt x="50" y="87"/>
                    <a:pt x="51" y="86"/>
                  </a:cubicBezTo>
                  <a:cubicBezTo>
                    <a:pt x="52" y="85"/>
                    <a:pt x="54" y="84"/>
                    <a:pt x="55" y="84"/>
                  </a:cubicBezTo>
                  <a:cubicBezTo>
                    <a:pt x="55" y="84"/>
                    <a:pt x="56" y="84"/>
                    <a:pt x="56" y="84"/>
                  </a:cubicBezTo>
                  <a:cubicBezTo>
                    <a:pt x="59" y="84"/>
                    <a:pt x="61" y="86"/>
                    <a:pt x="61" y="89"/>
                  </a:cubicBezTo>
                  <a:cubicBezTo>
                    <a:pt x="62" y="92"/>
                    <a:pt x="60" y="95"/>
                    <a:pt x="57" y="95"/>
                  </a:cubicBezTo>
                  <a:close/>
                  <a:moveTo>
                    <a:pt x="71" y="105"/>
                  </a:moveTo>
                  <a:cubicBezTo>
                    <a:pt x="68" y="106"/>
                    <a:pt x="65" y="104"/>
                    <a:pt x="65" y="100"/>
                  </a:cubicBezTo>
                  <a:cubicBezTo>
                    <a:pt x="65" y="99"/>
                    <a:pt x="65" y="98"/>
                    <a:pt x="66" y="96"/>
                  </a:cubicBezTo>
                  <a:cubicBezTo>
                    <a:pt x="67" y="95"/>
                    <a:pt x="68" y="94"/>
                    <a:pt x="70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3" y="94"/>
                    <a:pt x="76" y="96"/>
                    <a:pt x="76" y="99"/>
                  </a:cubicBezTo>
                  <a:cubicBezTo>
                    <a:pt x="76" y="102"/>
                    <a:pt x="74" y="105"/>
                    <a:pt x="71" y="105"/>
                  </a:cubicBezTo>
                  <a:close/>
                  <a:moveTo>
                    <a:pt x="86" y="116"/>
                  </a:moveTo>
                  <a:cubicBezTo>
                    <a:pt x="83" y="116"/>
                    <a:pt x="80" y="114"/>
                    <a:pt x="79" y="111"/>
                  </a:cubicBezTo>
                  <a:cubicBezTo>
                    <a:pt x="79" y="109"/>
                    <a:pt x="79" y="108"/>
                    <a:pt x="80" y="107"/>
                  </a:cubicBezTo>
                  <a:cubicBezTo>
                    <a:pt x="81" y="105"/>
                    <a:pt x="83" y="105"/>
                    <a:pt x="84" y="104"/>
                  </a:cubicBezTo>
                  <a:cubicBezTo>
                    <a:pt x="84" y="104"/>
                    <a:pt x="85" y="104"/>
                    <a:pt x="85" y="104"/>
                  </a:cubicBezTo>
                  <a:cubicBezTo>
                    <a:pt x="88" y="104"/>
                    <a:pt x="90" y="106"/>
                    <a:pt x="91" y="109"/>
                  </a:cubicBezTo>
                  <a:cubicBezTo>
                    <a:pt x="91" y="112"/>
                    <a:pt x="89" y="115"/>
                    <a:pt x="86" y="1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143"/>
            <p:cNvSpPr/>
            <p:nvPr/>
          </p:nvSpPr>
          <p:spPr bwMode="auto">
            <a:xfrm>
              <a:off x="7244655" y="3324045"/>
              <a:ext cx="120145" cy="120145"/>
            </a:xfrm>
            <a:custGeom>
              <a:avLst/>
              <a:gdLst>
                <a:gd name="T0" fmla="*/ 0 w 44"/>
                <a:gd name="T1" fmla="*/ 22 h 44"/>
                <a:gd name="T2" fmla="*/ 22 w 44"/>
                <a:gd name="T3" fmla="*/ 44 h 44"/>
                <a:gd name="T4" fmla="*/ 44 w 44"/>
                <a:gd name="T5" fmla="*/ 25 h 44"/>
                <a:gd name="T6" fmla="*/ 19 w 44"/>
                <a:gd name="T7" fmla="*/ 25 h 44"/>
                <a:gd name="T8" fmla="*/ 19 w 44"/>
                <a:gd name="T9" fmla="*/ 0 h 44"/>
                <a:gd name="T10" fmla="*/ 0 w 44"/>
                <a:gd name="T11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4">
                  <a:moveTo>
                    <a:pt x="0" y="22"/>
                  </a:moveTo>
                  <a:cubicBezTo>
                    <a:pt x="0" y="34"/>
                    <a:pt x="10" y="44"/>
                    <a:pt x="22" y="44"/>
                  </a:cubicBezTo>
                  <a:cubicBezTo>
                    <a:pt x="33" y="44"/>
                    <a:pt x="43" y="36"/>
                    <a:pt x="44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2"/>
                    <a:pt x="0" y="11"/>
                    <a:pt x="0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144"/>
            <p:cNvSpPr>
              <a:spLocks noEditPoints="1"/>
            </p:cNvSpPr>
            <p:nvPr/>
          </p:nvSpPr>
          <p:spPr bwMode="auto">
            <a:xfrm>
              <a:off x="7305418" y="3324045"/>
              <a:ext cx="59382" cy="59382"/>
            </a:xfrm>
            <a:custGeom>
              <a:avLst/>
              <a:gdLst>
                <a:gd name="T0" fmla="*/ 0 w 22"/>
                <a:gd name="T1" fmla="*/ 0 h 22"/>
                <a:gd name="T2" fmla="*/ 0 w 22"/>
                <a:gd name="T3" fmla="*/ 0 h 22"/>
                <a:gd name="T4" fmla="*/ 0 w 22"/>
                <a:gd name="T5" fmla="*/ 22 h 22"/>
                <a:gd name="T6" fmla="*/ 22 w 22"/>
                <a:gd name="T7" fmla="*/ 22 h 22"/>
                <a:gd name="T8" fmla="*/ 0 w 22"/>
                <a:gd name="T9" fmla="*/ 0 h 22"/>
                <a:gd name="T10" fmla="*/ 2 w 22"/>
                <a:gd name="T11" fmla="*/ 3 h 22"/>
                <a:gd name="T12" fmla="*/ 19 w 22"/>
                <a:gd name="T13" fmla="*/ 20 h 22"/>
                <a:gd name="T14" fmla="*/ 2 w 22"/>
                <a:gd name="T15" fmla="*/ 20 h 22"/>
                <a:gd name="T16" fmla="*/ 2 w 22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0"/>
                    <a:pt x="12" y="0"/>
                    <a:pt x="0" y="0"/>
                  </a:cubicBezTo>
                  <a:close/>
                  <a:moveTo>
                    <a:pt x="2" y="3"/>
                  </a:moveTo>
                  <a:cubicBezTo>
                    <a:pt x="11" y="4"/>
                    <a:pt x="18" y="11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145"/>
            <p:cNvSpPr/>
            <p:nvPr/>
          </p:nvSpPr>
          <p:spPr bwMode="auto">
            <a:xfrm>
              <a:off x="7392419" y="3364094"/>
              <a:ext cx="110478" cy="13810"/>
            </a:xfrm>
            <a:custGeom>
              <a:avLst/>
              <a:gdLst>
                <a:gd name="T0" fmla="*/ 0 w 80"/>
                <a:gd name="T1" fmla="*/ 6 h 10"/>
                <a:gd name="T2" fmla="*/ 30 w 80"/>
                <a:gd name="T3" fmla="*/ 10 h 10"/>
                <a:gd name="T4" fmla="*/ 72 w 80"/>
                <a:gd name="T5" fmla="*/ 10 h 10"/>
                <a:gd name="T6" fmla="*/ 80 w 80"/>
                <a:gd name="T7" fmla="*/ 0 h 10"/>
                <a:gd name="T8" fmla="*/ 0 w 80"/>
                <a:gd name="T9" fmla="*/ 0 h 10"/>
                <a:gd name="T10" fmla="*/ 0 w 80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0" y="6"/>
                  </a:moveTo>
                  <a:lnTo>
                    <a:pt x="30" y="10"/>
                  </a:lnTo>
                  <a:lnTo>
                    <a:pt x="72" y="10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146"/>
            <p:cNvSpPr/>
            <p:nvPr/>
          </p:nvSpPr>
          <p:spPr bwMode="auto">
            <a:xfrm>
              <a:off x="7392419" y="3336474"/>
              <a:ext cx="145003" cy="13810"/>
            </a:xfrm>
            <a:custGeom>
              <a:avLst/>
              <a:gdLst>
                <a:gd name="T0" fmla="*/ 0 w 53"/>
                <a:gd name="T1" fmla="*/ 0 h 5"/>
                <a:gd name="T2" fmla="*/ 0 w 53"/>
                <a:gd name="T3" fmla="*/ 5 h 5"/>
                <a:gd name="T4" fmla="*/ 53 w 53"/>
                <a:gd name="T5" fmla="*/ 5 h 5"/>
                <a:gd name="T6" fmla="*/ 50 w 53"/>
                <a:gd name="T7" fmla="*/ 0 h 5"/>
                <a:gd name="T8" fmla="*/ 0 w 5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4"/>
                    <a:pt x="51" y="2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147"/>
            <p:cNvSpPr/>
            <p:nvPr/>
          </p:nvSpPr>
          <p:spPr bwMode="auto">
            <a:xfrm>
              <a:off x="7181130" y="3241186"/>
              <a:ext cx="486104" cy="249957"/>
            </a:xfrm>
            <a:custGeom>
              <a:avLst/>
              <a:gdLst>
                <a:gd name="T0" fmla="*/ 0 w 177"/>
                <a:gd name="T1" fmla="*/ 0 h 91"/>
                <a:gd name="T2" fmla="*/ 0 w 177"/>
                <a:gd name="T3" fmla="*/ 20 h 91"/>
                <a:gd name="T4" fmla="*/ 9 w 177"/>
                <a:gd name="T5" fmla="*/ 20 h 91"/>
                <a:gd name="T6" fmla="*/ 9 w 177"/>
                <a:gd name="T7" fmla="*/ 91 h 91"/>
                <a:gd name="T8" fmla="*/ 116 w 177"/>
                <a:gd name="T9" fmla="*/ 91 h 91"/>
                <a:gd name="T10" fmla="*/ 117 w 177"/>
                <a:gd name="T11" fmla="*/ 85 h 91"/>
                <a:gd name="T12" fmla="*/ 14 w 177"/>
                <a:gd name="T13" fmla="*/ 85 h 91"/>
                <a:gd name="T14" fmla="*/ 14 w 177"/>
                <a:gd name="T15" fmla="*/ 20 h 91"/>
                <a:gd name="T16" fmla="*/ 126 w 177"/>
                <a:gd name="T17" fmla="*/ 20 h 91"/>
                <a:gd name="T18" fmla="*/ 141 w 177"/>
                <a:gd name="T19" fmla="*/ 8 h 91"/>
                <a:gd name="T20" fmla="*/ 156 w 177"/>
                <a:gd name="T21" fmla="*/ 20 h 91"/>
                <a:gd name="T22" fmla="*/ 163 w 177"/>
                <a:gd name="T23" fmla="*/ 20 h 91"/>
                <a:gd name="T24" fmla="*/ 163 w 177"/>
                <a:gd name="T25" fmla="*/ 42 h 91"/>
                <a:gd name="T26" fmla="*/ 168 w 177"/>
                <a:gd name="T27" fmla="*/ 48 h 91"/>
                <a:gd name="T28" fmla="*/ 168 w 177"/>
                <a:gd name="T29" fmla="*/ 20 h 91"/>
                <a:gd name="T30" fmla="*/ 177 w 177"/>
                <a:gd name="T31" fmla="*/ 20 h 91"/>
                <a:gd name="T32" fmla="*/ 177 w 177"/>
                <a:gd name="T33" fmla="*/ 0 h 91"/>
                <a:gd name="T34" fmla="*/ 0 w 177"/>
                <a:gd name="T3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91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7" y="89"/>
                    <a:pt x="117" y="87"/>
                    <a:pt x="117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8" y="13"/>
                    <a:pt x="134" y="8"/>
                    <a:pt x="141" y="8"/>
                  </a:cubicBezTo>
                  <a:cubicBezTo>
                    <a:pt x="148" y="8"/>
                    <a:pt x="154" y="13"/>
                    <a:pt x="156" y="20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5" y="43"/>
                    <a:pt x="167" y="45"/>
                    <a:pt x="168" y="48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Oval 148"/>
            <p:cNvSpPr>
              <a:spLocks noChangeArrowheads="1"/>
            </p:cNvSpPr>
            <p:nvPr/>
          </p:nvSpPr>
          <p:spPr bwMode="auto">
            <a:xfrm>
              <a:off x="7534660" y="3274330"/>
              <a:ext cx="66287" cy="787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149"/>
            <p:cNvSpPr/>
            <p:nvPr/>
          </p:nvSpPr>
          <p:spPr bwMode="auto">
            <a:xfrm>
              <a:off x="7395181" y="3358570"/>
              <a:ext cx="249957" cy="335578"/>
            </a:xfrm>
            <a:custGeom>
              <a:avLst/>
              <a:gdLst>
                <a:gd name="T0" fmla="*/ 80 w 91"/>
                <a:gd name="T1" fmla="*/ 2 h 122"/>
                <a:gd name="T2" fmla="*/ 79 w 91"/>
                <a:gd name="T3" fmla="*/ 2 h 122"/>
                <a:gd name="T4" fmla="*/ 79 w 91"/>
                <a:gd name="T5" fmla="*/ 2 h 122"/>
                <a:gd name="T6" fmla="*/ 73 w 91"/>
                <a:gd name="T7" fmla="*/ 1 h 122"/>
                <a:gd name="T8" fmla="*/ 73 w 91"/>
                <a:gd name="T9" fmla="*/ 2 h 122"/>
                <a:gd name="T10" fmla="*/ 78 w 91"/>
                <a:gd name="T11" fmla="*/ 6 h 122"/>
                <a:gd name="T12" fmla="*/ 72 w 91"/>
                <a:gd name="T13" fmla="*/ 9 h 122"/>
                <a:gd name="T14" fmla="*/ 75 w 91"/>
                <a:gd name="T15" fmla="*/ 14 h 122"/>
                <a:gd name="T16" fmla="*/ 67 w 91"/>
                <a:gd name="T17" fmla="*/ 31 h 122"/>
                <a:gd name="T18" fmla="*/ 66 w 91"/>
                <a:gd name="T19" fmla="*/ 7 h 122"/>
                <a:gd name="T20" fmla="*/ 67 w 91"/>
                <a:gd name="T21" fmla="*/ 6 h 122"/>
                <a:gd name="T22" fmla="*/ 65 w 91"/>
                <a:gd name="T23" fmla="*/ 0 h 122"/>
                <a:gd name="T24" fmla="*/ 61 w 91"/>
                <a:gd name="T25" fmla="*/ 0 h 122"/>
                <a:gd name="T26" fmla="*/ 59 w 91"/>
                <a:gd name="T27" fmla="*/ 6 h 122"/>
                <a:gd name="T28" fmla="*/ 60 w 91"/>
                <a:gd name="T29" fmla="*/ 7 h 122"/>
                <a:gd name="T30" fmla="*/ 59 w 91"/>
                <a:gd name="T31" fmla="*/ 31 h 122"/>
                <a:gd name="T32" fmla="*/ 51 w 91"/>
                <a:gd name="T33" fmla="*/ 14 h 122"/>
                <a:gd name="T34" fmla="*/ 54 w 91"/>
                <a:gd name="T35" fmla="*/ 9 h 122"/>
                <a:gd name="T36" fmla="*/ 48 w 91"/>
                <a:gd name="T37" fmla="*/ 6 h 122"/>
                <a:gd name="T38" fmla="*/ 53 w 91"/>
                <a:gd name="T39" fmla="*/ 2 h 122"/>
                <a:gd name="T40" fmla="*/ 53 w 91"/>
                <a:gd name="T41" fmla="*/ 1 h 122"/>
                <a:gd name="T42" fmla="*/ 49 w 91"/>
                <a:gd name="T43" fmla="*/ 2 h 122"/>
                <a:gd name="T44" fmla="*/ 47 w 91"/>
                <a:gd name="T45" fmla="*/ 2 h 122"/>
                <a:gd name="T46" fmla="*/ 47 w 91"/>
                <a:gd name="T47" fmla="*/ 2 h 122"/>
                <a:gd name="T48" fmla="*/ 46 w 91"/>
                <a:gd name="T49" fmla="*/ 2 h 122"/>
                <a:gd name="T50" fmla="*/ 44 w 91"/>
                <a:gd name="T51" fmla="*/ 4 h 122"/>
                <a:gd name="T52" fmla="*/ 34 w 91"/>
                <a:gd name="T53" fmla="*/ 13 h 122"/>
                <a:gd name="T54" fmla="*/ 34 w 91"/>
                <a:gd name="T55" fmla="*/ 14 h 122"/>
                <a:gd name="T56" fmla="*/ 29 w 91"/>
                <a:gd name="T57" fmla="*/ 13 h 122"/>
                <a:gd name="T58" fmla="*/ 2 w 91"/>
                <a:gd name="T59" fmla="*/ 9 h 122"/>
                <a:gd name="T60" fmla="*/ 0 w 91"/>
                <a:gd name="T61" fmla="*/ 26 h 122"/>
                <a:gd name="T62" fmla="*/ 27 w 91"/>
                <a:gd name="T63" fmla="*/ 28 h 122"/>
                <a:gd name="T64" fmla="*/ 34 w 91"/>
                <a:gd name="T65" fmla="*/ 29 h 122"/>
                <a:gd name="T66" fmla="*/ 35 w 91"/>
                <a:gd name="T67" fmla="*/ 29 h 122"/>
                <a:gd name="T68" fmla="*/ 36 w 91"/>
                <a:gd name="T69" fmla="*/ 29 h 122"/>
                <a:gd name="T70" fmla="*/ 43 w 91"/>
                <a:gd name="T71" fmla="*/ 26 h 122"/>
                <a:gd name="T72" fmla="*/ 43 w 91"/>
                <a:gd name="T73" fmla="*/ 25 h 122"/>
                <a:gd name="T74" fmla="*/ 42 w 91"/>
                <a:gd name="T75" fmla="*/ 65 h 122"/>
                <a:gd name="T76" fmla="*/ 42 w 91"/>
                <a:gd name="T77" fmla="*/ 65 h 122"/>
                <a:gd name="T78" fmla="*/ 44 w 91"/>
                <a:gd name="T79" fmla="*/ 65 h 122"/>
                <a:gd name="T80" fmla="*/ 46 w 91"/>
                <a:gd name="T81" fmla="*/ 122 h 122"/>
                <a:gd name="T82" fmla="*/ 62 w 91"/>
                <a:gd name="T83" fmla="*/ 122 h 122"/>
                <a:gd name="T84" fmla="*/ 62 w 91"/>
                <a:gd name="T85" fmla="*/ 65 h 122"/>
                <a:gd name="T86" fmla="*/ 64 w 91"/>
                <a:gd name="T87" fmla="*/ 65 h 122"/>
                <a:gd name="T88" fmla="*/ 66 w 91"/>
                <a:gd name="T89" fmla="*/ 122 h 122"/>
                <a:gd name="T90" fmla="*/ 82 w 91"/>
                <a:gd name="T91" fmla="*/ 122 h 122"/>
                <a:gd name="T92" fmla="*/ 82 w 91"/>
                <a:gd name="T93" fmla="*/ 65 h 122"/>
                <a:gd name="T94" fmla="*/ 84 w 91"/>
                <a:gd name="T95" fmla="*/ 65 h 122"/>
                <a:gd name="T96" fmla="*/ 84 w 91"/>
                <a:gd name="T97" fmla="*/ 65 h 122"/>
                <a:gd name="T98" fmla="*/ 91 w 91"/>
                <a:gd name="T99" fmla="*/ 64 h 122"/>
                <a:gd name="T100" fmla="*/ 87 w 91"/>
                <a:gd name="T101" fmla="*/ 9 h 122"/>
                <a:gd name="T102" fmla="*/ 80 w 91"/>
                <a:gd name="T103" fmla="*/ 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122">
                  <a:moveTo>
                    <a:pt x="80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7" y="2"/>
                    <a:pt x="75" y="2"/>
                    <a:pt x="73" y="1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2"/>
                    <a:pt x="50" y="2"/>
                    <a:pt x="49" y="2"/>
                  </a:cubicBezTo>
                  <a:cubicBezTo>
                    <a:pt x="48" y="2"/>
                    <a:pt x="48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5" y="3"/>
                    <a:pt x="45" y="3"/>
                    <a:pt x="44" y="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1" y="20"/>
                    <a:pt x="0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38"/>
                    <a:pt x="43" y="51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3" y="105"/>
                    <a:pt x="62" y="76"/>
                    <a:pt x="62" y="65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2" y="105"/>
                    <a:pt x="82" y="76"/>
                    <a:pt x="82" y="65"/>
                  </a:cubicBezTo>
                  <a:cubicBezTo>
                    <a:pt x="82" y="65"/>
                    <a:pt x="83" y="65"/>
                    <a:pt x="84" y="65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6" y="65"/>
                    <a:pt x="89" y="64"/>
                    <a:pt x="91" y="64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6" y="5"/>
                    <a:pt x="83" y="2"/>
                    <a:pt x="80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Oval 150"/>
            <p:cNvSpPr>
              <a:spLocks noChangeArrowheads="1"/>
            </p:cNvSpPr>
            <p:nvPr/>
          </p:nvSpPr>
          <p:spPr bwMode="auto">
            <a:xfrm>
              <a:off x="8557965" y="3288140"/>
              <a:ext cx="93906" cy="11462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151"/>
            <p:cNvSpPr/>
            <p:nvPr/>
          </p:nvSpPr>
          <p:spPr bwMode="auto">
            <a:xfrm>
              <a:off x="8505488" y="3411047"/>
              <a:ext cx="197480" cy="120145"/>
            </a:xfrm>
            <a:custGeom>
              <a:avLst/>
              <a:gdLst>
                <a:gd name="T0" fmla="*/ 36 w 72"/>
                <a:gd name="T1" fmla="*/ 44 h 44"/>
                <a:gd name="T2" fmla="*/ 41 w 72"/>
                <a:gd name="T3" fmla="*/ 44 h 44"/>
                <a:gd name="T4" fmla="*/ 72 w 72"/>
                <a:gd name="T5" fmla="*/ 31 h 44"/>
                <a:gd name="T6" fmla="*/ 70 w 72"/>
                <a:gd name="T7" fmla="*/ 12 h 44"/>
                <a:gd name="T8" fmla="*/ 60 w 72"/>
                <a:gd name="T9" fmla="*/ 2 h 44"/>
                <a:gd name="T10" fmla="*/ 50 w 72"/>
                <a:gd name="T11" fmla="*/ 1 h 44"/>
                <a:gd name="T12" fmla="*/ 50 w 72"/>
                <a:gd name="T13" fmla="*/ 1 h 44"/>
                <a:gd name="T14" fmla="*/ 57 w 72"/>
                <a:gd name="T15" fmla="*/ 7 h 44"/>
                <a:gd name="T16" fmla="*/ 49 w 72"/>
                <a:gd name="T17" fmla="*/ 12 h 44"/>
                <a:gd name="T18" fmla="*/ 53 w 72"/>
                <a:gd name="T19" fmla="*/ 19 h 44"/>
                <a:gd name="T20" fmla="*/ 41 w 72"/>
                <a:gd name="T21" fmla="*/ 43 h 44"/>
                <a:gd name="T22" fmla="*/ 40 w 72"/>
                <a:gd name="T23" fmla="*/ 9 h 44"/>
                <a:gd name="T24" fmla="*/ 41 w 72"/>
                <a:gd name="T25" fmla="*/ 7 h 44"/>
                <a:gd name="T26" fmla="*/ 39 w 72"/>
                <a:gd name="T27" fmla="*/ 0 h 44"/>
                <a:gd name="T28" fmla="*/ 32 w 72"/>
                <a:gd name="T29" fmla="*/ 0 h 44"/>
                <a:gd name="T30" fmla="*/ 30 w 72"/>
                <a:gd name="T31" fmla="*/ 7 h 44"/>
                <a:gd name="T32" fmla="*/ 32 w 72"/>
                <a:gd name="T33" fmla="*/ 9 h 44"/>
                <a:gd name="T34" fmla="*/ 30 w 72"/>
                <a:gd name="T35" fmla="*/ 43 h 44"/>
                <a:gd name="T36" fmla="*/ 19 w 72"/>
                <a:gd name="T37" fmla="*/ 19 h 44"/>
                <a:gd name="T38" fmla="*/ 23 w 72"/>
                <a:gd name="T39" fmla="*/ 12 h 44"/>
                <a:gd name="T40" fmla="*/ 14 w 72"/>
                <a:gd name="T41" fmla="*/ 7 h 44"/>
                <a:gd name="T42" fmla="*/ 21 w 72"/>
                <a:gd name="T43" fmla="*/ 1 h 44"/>
                <a:gd name="T44" fmla="*/ 21 w 72"/>
                <a:gd name="T45" fmla="*/ 1 h 44"/>
                <a:gd name="T46" fmla="*/ 12 w 72"/>
                <a:gd name="T47" fmla="*/ 2 h 44"/>
                <a:gd name="T48" fmla="*/ 12 w 72"/>
                <a:gd name="T49" fmla="*/ 2 h 44"/>
                <a:gd name="T50" fmla="*/ 2 w 72"/>
                <a:gd name="T51" fmla="*/ 12 h 44"/>
                <a:gd name="T52" fmla="*/ 0 w 72"/>
                <a:gd name="T53" fmla="*/ 32 h 44"/>
                <a:gd name="T54" fmla="*/ 30 w 72"/>
                <a:gd name="T55" fmla="*/ 44 h 44"/>
                <a:gd name="T56" fmla="*/ 36 w 72"/>
                <a:gd name="T5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44">
                  <a:moveTo>
                    <a:pt x="36" y="44"/>
                  </a:moveTo>
                  <a:cubicBezTo>
                    <a:pt x="38" y="44"/>
                    <a:pt x="40" y="44"/>
                    <a:pt x="41" y="44"/>
                  </a:cubicBezTo>
                  <a:cubicBezTo>
                    <a:pt x="53" y="43"/>
                    <a:pt x="63" y="38"/>
                    <a:pt x="72" y="3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6"/>
                    <a:pt x="67" y="3"/>
                    <a:pt x="60" y="2"/>
                  </a:cubicBezTo>
                  <a:cubicBezTo>
                    <a:pt x="60" y="2"/>
                    <a:pt x="53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4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7" y="3"/>
                    <a:pt x="2" y="6"/>
                    <a:pt x="2" y="1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38"/>
                    <a:pt x="19" y="43"/>
                    <a:pt x="30" y="44"/>
                  </a:cubicBezTo>
                  <a:cubicBezTo>
                    <a:pt x="32" y="44"/>
                    <a:pt x="34" y="44"/>
                    <a:pt x="36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152"/>
            <p:cNvSpPr>
              <a:spLocks noEditPoints="1"/>
            </p:cNvSpPr>
            <p:nvPr/>
          </p:nvSpPr>
          <p:spPr bwMode="auto">
            <a:xfrm>
              <a:off x="8313532" y="3361332"/>
              <a:ext cx="138098" cy="91145"/>
            </a:xfrm>
            <a:custGeom>
              <a:avLst/>
              <a:gdLst>
                <a:gd name="T0" fmla="*/ 50 w 50"/>
                <a:gd name="T1" fmla="*/ 12 h 33"/>
                <a:gd name="T2" fmla="*/ 32 w 50"/>
                <a:gd name="T3" fmla="*/ 12 h 33"/>
                <a:gd name="T4" fmla="*/ 17 w 50"/>
                <a:gd name="T5" fmla="*/ 0 h 33"/>
                <a:gd name="T6" fmla="*/ 0 w 50"/>
                <a:gd name="T7" fmla="*/ 16 h 33"/>
                <a:gd name="T8" fmla="*/ 17 w 50"/>
                <a:gd name="T9" fmla="*/ 33 h 33"/>
                <a:gd name="T10" fmla="*/ 32 w 50"/>
                <a:gd name="T11" fmla="*/ 20 h 33"/>
                <a:gd name="T12" fmla="*/ 50 w 50"/>
                <a:gd name="T13" fmla="*/ 20 h 33"/>
                <a:gd name="T14" fmla="*/ 50 w 50"/>
                <a:gd name="T15" fmla="*/ 12 h 33"/>
                <a:gd name="T16" fmla="*/ 17 w 50"/>
                <a:gd name="T17" fmla="*/ 24 h 33"/>
                <a:gd name="T18" fmla="*/ 9 w 50"/>
                <a:gd name="T19" fmla="*/ 16 h 33"/>
                <a:gd name="T20" fmla="*/ 17 w 50"/>
                <a:gd name="T21" fmla="*/ 8 h 33"/>
                <a:gd name="T22" fmla="*/ 24 w 50"/>
                <a:gd name="T23" fmla="*/ 16 h 33"/>
                <a:gd name="T24" fmla="*/ 17 w 50"/>
                <a:gd name="T25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33">
                  <a:moveTo>
                    <a:pt x="50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3"/>
                    <a:pt x="17" y="33"/>
                  </a:cubicBezTo>
                  <a:cubicBezTo>
                    <a:pt x="24" y="33"/>
                    <a:pt x="31" y="27"/>
                    <a:pt x="32" y="20"/>
                  </a:cubicBezTo>
                  <a:cubicBezTo>
                    <a:pt x="50" y="20"/>
                    <a:pt x="50" y="20"/>
                    <a:pt x="50" y="20"/>
                  </a:cubicBezTo>
                  <a:lnTo>
                    <a:pt x="50" y="12"/>
                  </a:lnTo>
                  <a:close/>
                  <a:moveTo>
                    <a:pt x="17" y="24"/>
                  </a:moveTo>
                  <a:cubicBezTo>
                    <a:pt x="12" y="24"/>
                    <a:pt x="9" y="20"/>
                    <a:pt x="9" y="16"/>
                  </a:cubicBezTo>
                  <a:cubicBezTo>
                    <a:pt x="9" y="12"/>
                    <a:pt x="12" y="8"/>
                    <a:pt x="17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0"/>
                    <a:pt x="21" y="24"/>
                    <a:pt x="17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153"/>
            <p:cNvSpPr>
              <a:spLocks noEditPoints="1"/>
            </p:cNvSpPr>
            <p:nvPr/>
          </p:nvSpPr>
          <p:spPr bwMode="auto">
            <a:xfrm>
              <a:off x="8341151" y="3471810"/>
              <a:ext cx="138098" cy="109097"/>
            </a:xfrm>
            <a:custGeom>
              <a:avLst/>
              <a:gdLst>
                <a:gd name="T0" fmla="*/ 46 w 50"/>
                <a:gd name="T1" fmla="*/ 0 h 40"/>
                <a:gd name="T2" fmla="*/ 30 w 50"/>
                <a:gd name="T3" fmla="*/ 9 h 40"/>
                <a:gd name="T4" fmla="*/ 10 w 50"/>
                <a:gd name="T5" fmla="*/ 6 h 40"/>
                <a:gd name="T6" fmla="*/ 4 w 50"/>
                <a:gd name="T7" fmla="*/ 29 h 40"/>
                <a:gd name="T8" fmla="*/ 27 w 50"/>
                <a:gd name="T9" fmla="*/ 35 h 40"/>
                <a:gd name="T10" fmla="*/ 34 w 50"/>
                <a:gd name="T11" fmla="*/ 16 h 40"/>
                <a:gd name="T12" fmla="*/ 50 w 50"/>
                <a:gd name="T13" fmla="*/ 7 h 40"/>
                <a:gd name="T14" fmla="*/ 46 w 50"/>
                <a:gd name="T15" fmla="*/ 0 h 40"/>
                <a:gd name="T16" fmla="*/ 22 w 50"/>
                <a:gd name="T17" fmla="*/ 27 h 40"/>
                <a:gd name="T18" fmla="*/ 12 w 50"/>
                <a:gd name="T19" fmla="*/ 25 h 40"/>
                <a:gd name="T20" fmla="*/ 15 w 50"/>
                <a:gd name="T21" fmla="*/ 14 h 40"/>
                <a:gd name="T22" fmla="*/ 25 w 50"/>
                <a:gd name="T23" fmla="*/ 17 h 40"/>
                <a:gd name="T24" fmla="*/ 22 w 50"/>
                <a:gd name="T25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0">
                  <a:moveTo>
                    <a:pt x="46" y="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5" y="4"/>
                    <a:pt x="17" y="3"/>
                    <a:pt x="10" y="6"/>
                  </a:cubicBezTo>
                  <a:cubicBezTo>
                    <a:pt x="2" y="11"/>
                    <a:pt x="0" y="21"/>
                    <a:pt x="4" y="29"/>
                  </a:cubicBezTo>
                  <a:cubicBezTo>
                    <a:pt x="9" y="37"/>
                    <a:pt x="19" y="40"/>
                    <a:pt x="27" y="35"/>
                  </a:cubicBezTo>
                  <a:cubicBezTo>
                    <a:pt x="33" y="31"/>
                    <a:pt x="36" y="24"/>
                    <a:pt x="34" y="16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46" y="0"/>
                  </a:lnTo>
                  <a:close/>
                  <a:moveTo>
                    <a:pt x="22" y="27"/>
                  </a:moveTo>
                  <a:cubicBezTo>
                    <a:pt x="19" y="30"/>
                    <a:pt x="14" y="28"/>
                    <a:pt x="12" y="25"/>
                  </a:cubicBezTo>
                  <a:cubicBezTo>
                    <a:pt x="10" y="21"/>
                    <a:pt x="11" y="16"/>
                    <a:pt x="15" y="14"/>
                  </a:cubicBezTo>
                  <a:cubicBezTo>
                    <a:pt x="18" y="12"/>
                    <a:pt x="23" y="13"/>
                    <a:pt x="25" y="17"/>
                  </a:cubicBezTo>
                  <a:cubicBezTo>
                    <a:pt x="27" y="21"/>
                    <a:pt x="26" y="25"/>
                    <a:pt x="2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154"/>
            <p:cNvSpPr>
              <a:spLocks noEditPoints="1"/>
            </p:cNvSpPr>
            <p:nvPr/>
          </p:nvSpPr>
          <p:spPr bwMode="auto">
            <a:xfrm>
              <a:off x="8429534" y="3531192"/>
              <a:ext cx="109097" cy="138098"/>
            </a:xfrm>
            <a:custGeom>
              <a:avLst/>
              <a:gdLst>
                <a:gd name="T0" fmla="*/ 32 w 40"/>
                <a:gd name="T1" fmla="*/ 0 h 50"/>
                <a:gd name="T2" fmla="*/ 23 w 40"/>
                <a:gd name="T3" fmla="*/ 16 h 50"/>
                <a:gd name="T4" fmla="*/ 5 w 40"/>
                <a:gd name="T5" fmla="*/ 23 h 50"/>
                <a:gd name="T6" fmla="*/ 11 w 40"/>
                <a:gd name="T7" fmla="*/ 46 h 50"/>
                <a:gd name="T8" fmla="*/ 33 w 40"/>
                <a:gd name="T9" fmla="*/ 40 h 50"/>
                <a:gd name="T10" fmla="*/ 31 w 40"/>
                <a:gd name="T11" fmla="*/ 20 h 50"/>
                <a:gd name="T12" fmla="*/ 40 w 40"/>
                <a:gd name="T13" fmla="*/ 4 h 50"/>
                <a:gd name="T14" fmla="*/ 32 w 40"/>
                <a:gd name="T15" fmla="*/ 0 h 50"/>
                <a:gd name="T16" fmla="*/ 26 w 40"/>
                <a:gd name="T17" fmla="*/ 35 h 50"/>
                <a:gd name="T18" fmla="*/ 15 w 40"/>
                <a:gd name="T19" fmla="*/ 38 h 50"/>
                <a:gd name="T20" fmla="*/ 12 w 40"/>
                <a:gd name="T21" fmla="*/ 28 h 50"/>
                <a:gd name="T22" fmla="*/ 23 w 40"/>
                <a:gd name="T23" fmla="*/ 25 h 50"/>
                <a:gd name="T24" fmla="*/ 26 w 40"/>
                <a:gd name="T25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50">
                  <a:moveTo>
                    <a:pt x="32" y="0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16" y="14"/>
                    <a:pt x="9" y="17"/>
                    <a:pt x="5" y="23"/>
                  </a:cubicBezTo>
                  <a:cubicBezTo>
                    <a:pt x="0" y="31"/>
                    <a:pt x="3" y="41"/>
                    <a:pt x="11" y="46"/>
                  </a:cubicBezTo>
                  <a:cubicBezTo>
                    <a:pt x="19" y="50"/>
                    <a:pt x="29" y="48"/>
                    <a:pt x="33" y="40"/>
                  </a:cubicBezTo>
                  <a:cubicBezTo>
                    <a:pt x="37" y="33"/>
                    <a:pt x="36" y="25"/>
                    <a:pt x="31" y="20"/>
                  </a:cubicBezTo>
                  <a:cubicBezTo>
                    <a:pt x="40" y="4"/>
                    <a:pt x="40" y="4"/>
                    <a:pt x="40" y="4"/>
                  </a:cubicBezTo>
                  <a:lnTo>
                    <a:pt x="32" y="0"/>
                  </a:lnTo>
                  <a:close/>
                  <a:moveTo>
                    <a:pt x="26" y="35"/>
                  </a:moveTo>
                  <a:cubicBezTo>
                    <a:pt x="24" y="39"/>
                    <a:pt x="19" y="40"/>
                    <a:pt x="15" y="38"/>
                  </a:cubicBezTo>
                  <a:cubicBezTo>
                    <a:pt x="12" y="36"/>
                    <a:pt x="10" y="31"/>
                    <a:pt x="12" y="28"/>
                  </a:cubicBezTo>
                  <a:cubicBezTo>
                    <a:pt x="15" y="24"/>
                    <a:pt x="19" y="23"/>
                    <a:pt x="23" y="25"/>
                  </a:cubicBezTo>
                  <a:cubicBezTo>
                    <a:pt x="27" y="27"/>
                    <a:pt x="28" y="32"/>
                    <a:pt x="26" y="3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155"/>
            <p:cNvSpPr>
              <a:spLocks noEditPoints="1"/>
            </p:cNvSpPr>
            <p:nvPr/>
          </p:nvSpPr>
          <p:spPr bwMode="auto">
            <a:xfrm>
              <a:off x="8557965" y="3558811"/>
              <a:ext cx="91145" cy="138098"/>
            </a:xfrm>
            <a:custGeom>
              <a:avLst/>
              <a:gdLst>
                <a:gd name="T0" fmla="*/ 12 w 33"/>
                <a:gd name="T1" fmla="*/ 0 h 50"/>
                <a:gd name="T2" fmla="*/ 12 w 33"/>
                <a:gd name="T3" fmla="*/ 18 h 50"/>
                <a:gd name="T4" fmla="*/ 0 w 33"/>
                <a:gd name="T5" fmla="*/ 34 h 50"/>
                <a:gd name="T6" fmla="*/ 17 w 33"/>
                <a:gd name="T7" fmla="*/ 50 h 50"/>
                <a:gd name="T8" fmla="*/ 33 w 33"/>
                <a:gd name="T9" fmla="*/ 34 h 50"/>
                <a:gd name="T10" fmla="*/ 21 w 33"/>
                <a:gd name="T11" fmla="*/ 18 h 50"/>
                <a:gd name="T12" fmla="*/ 21 w 33"/>
                <a:gd name="T13" fmla="*/ 0 h 50"/>
                <a:gd name="T14" fmla="*/ 12 w 33"/>
                <a:gd name="T15" fmla="*/ 0 h 50"/>
                <a:gd name="T16" fmla="*/ 25 w 33"/>
                <a:gd name="T17" fmla="*/ 34 h 50"/>
                <a:gd name="T18" fmla="*/ 17 w 33"/>
                <a:gd name="T19" fmla="*/ 41 h 50"/>
                <a:gd name="T20" fmla="*/ 9 w 33"/>
                <a:gd name="T21" fmla="*/ 34 h 50"/>
                <a:gd name="T22" fmla="*/ 17 w 33"/>
                <a:gd name="T23" fmla="*/ 26 h 50"/>
                <a:gd name="T24" fmla="*/ 25 w 33"/>
                <a:gd name="T25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0">
                  <a:moveTo>
                    <a:pt x="12" y="0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5" y="20"/>
                    <a:pt x="0" y="26"/>
                    <a:pt x="0" y="34"/>
                  </a:cubicBezTo>
                  <a:cubicBezTo>
                    <a:pt x="0" y="43"/>
                    <a:pt x="8" y="50"/>
                    <a:pt x="17" y="50"/>
                  </a:cubicBezTo>
                  <a:cubicBezTo>
                    <a:pt x="26" y="50"/>
                    <a:pt x="33" y="43"/>
                    <a:pt x="33" y="34"/>
                  </a:cubicBezTo>
                  <a:cubicBezTo>
                    <a:pt x="33" y="26"/>
                    <a:pt x="28" y="20"/>
                    <a:pt x="21" y="1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12" y="0"/>
                  </a:lnTo>
                  <a:close/>
                  <a:moveTo>
                    <a:pt x="25" y="34"/>
                  </a:moveTo>
                  <a:cubicBezTo>
                    <a:pt x="25" y="38"/>
                    <a:pt x="21" y="41"/>
                    <a:pt x="17" y="41"/>
                  </a:cubicBezTo>
                  <a:cubicBezTo>
                    <a:pt x="13" y="41"/>
                    <a:pt x="9" y="38"/>
                    <a:pt x="9" y="34"/>
                  </a:cubicBezTo>
                  <a:cubicBezTo>
                    <a:pt x="9" y="29"/>
                    <a:pt x="13" y="26"/>
                    <a:pt x="17" y="26"/>
                  </a:cubicBezTo>
                  <a:cubicBezTo>
                    <a:pt x="21" y="26"/>
                    <a:pt x="25" y="29"/>
                    <a:pt x="25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Freeform 156"/>
            <p:cNvSpPr>
              <a:spLocks noEditPoints="1"/>
            </p:cNvSpPr>
            <p:nvPr/>
          </p:nvSpPr>
          <p:spPr bwMode="auto">
            <a:xfrm>
              <a:off x="8671205" y="3531192"/>
              <a:ext cx="106335" cy="140860"/>
            </a:xfrm>
            <a:custGeom>
              <a:avLst/>
              <a:gdLst>
                <a:gd name="T0" fmla="*/ 0 w 39"/>
                <a:gd name="T1" fmla="*/ 5 h 51"/>
                <a:gd name="T2" fmla="*/ 9 w 39"/>
                <a:gd name="T3" fmla="*/ 20 h 51"/>
                <a:gd name="T4" fmla="*/ 6 w 39"/>
                <a:gd name="T5" fmla="*/ 40 h 51"/>
                <a:gd name="T6" fmla="*/ 29 w 39"/>
                <a:gd name="T7" fmla="*/ 46 h 51"/>
                <a:gd name="T8" fmla="*/ 35 w 39"/>
                <a:gd name="T9" fmla="*/ 23 h 51"/>
                <a:gd name="T10" fmla="*/ 16 w 39"/>
                <a:gd name="T11" fmla="*/ 16 h 51"/>
                <a:gd name="T12" fmla="*/ 7 w 39"/>
                <a:gd name="T13" fmla="*/ 0 h 51"/>
                <a:gd name="T14" fmla="*/ 0 w 39"/>
                <a:gd name="T15" fmla="*/ 5 h 51"/>
                <a:gd name="T16" fmla="*/ 27 w 39"/>
                <a:gd name="T17" fmla="*/ 28 h 51"/>
                <a:gd name="T18" fmla="*/ 24 w 39"/>
                <a:gd name="T19" fmla="*/ 38 h 51"/>
                <a:gd name="T20" fmla="*/ 14 w 39"/>
                <a:gd name="T21" fmla="*/ 36 h 51"/>
                <a:gd name="T22" fmla="*/ 17 w 39"/>
                <a:gd name="T23" fmla="*/ 25 h 51"/>
                <a:gd name="T24" fmla="*/ 27 w 39"/>
                <a:gd name="T25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51">
                  <a:moveTo>
                    <a:pt x="0" y="5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4" y="25"/>
                    <a:pt x="3" y="33"/>
                    <a:pt x="6" y="40"/>
                  </a:cubicBezTo>
                  <a:cubicBezTo>
                    <a:pt x="11" y="48"/>
                    <a:pt x="21" y="51"/>
                    <a:pt x="29" y="46"/>
                  </a:cubicBezTo>
                  <a:cubicBezTo>
                    <a:pt x="37" y="41"/>
                    <a:pt x="39" y="31"/>
                    <a:pt x="35" y="23"/>
                  </a:cubicBezTo>
                  <a:cubicBezTo>
                    <a:pt x="31" y="17"/>
                    <a:pt x="23" y="14"/>
                    <a:pt x="16" y="1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5"/>
                  </a:lnTo>
                  <a:close/>
                  <a:moveTo>
                    <a:pt x="27" y="28"/>
                  </a:moveTo>
                  <a:cubicBezTo>
                    <a:pt x="29" y="32"/>
                    <a:pt x="28" y="36"/>
                    <a:pt x="24" y="38"/>
                  </a:cubicBezTo>
                  <a:cubicBezTo>
                    <a:pt x="21" y="41"/>
                    <a:pt x="16" y="39"/>
                    <a:pt x="14" y="36"/>
                  </a:cubicBezTo>
                  <a:cubicBezTo>
                    <a:pt x="12" y="32"/>
                    <a:pt x="13" y="27"/>
                    <a:pt x="17" y="25"/>
                  </a:cubicBezTo>
                  <a:cubicBezTo>
                    <a:pt x="20" y="23"/>
                    <a:pt x="25" y="24"/>
                    <a:pt x="27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157"/>
            <p:cNvSpPr>
              <a:spLocks noEditPoints="1"/>
            </p:cNvSpPr>
            <p:nvPr/>
          </p:nvSpPr>
          <p:spPr bwMode="auto">
            <a:xfrm>
              <a:off x="8730587" y="3471810"/>
              <a:ext cx="138098" cy="109097"/>
            </a:xfrm>
            <a:custGeom>
              <a:avLst/>
              <a:gdLst>
                <a:gd name="T0" fmla="*/ 0 w 50"/>
                <a:gd name="T1" fmla="*/ 8 h 40"/>
                <a:gd name="T2" fmla="*/ 15 w 50"/>
                <a:gd name="T3" fmla="*/ 17 h 40"/>
                <a:gd name="T4" fmla="*/ 23 w 50"/>
                <a:gd name="T5" fmla="*/ 35 h 40"/>
                <a:gd name="T6" fmla="*/ 46 w 50"/>
                <a:gd name="T7" fmla="*/ 29 h 40"/>
                <a:gd name="T8" fmla="*/ 40 w 50"/>
                <a:gd name="T9" fmla="*/ 7 h 40"/>
                <a:gd name="T10" fmla="*/ 20 w 50"/>
                <a:gd name="T11" fmla="*/ 9 h 40"/>
                <a:gd name="T12" fmla="*/ 4 w 50"/>
                <a:gd name="T13" fmla="*/ 0 h 40"/>
                <a:gd name="T14" fmla="*/ 0 w 50"/>
                <a:gd name="T15" fmla="*/ 8 h 40"/>
                <a:gd name="T16" fmla="*/ 35 w 50"/>
                <a:gd name="T17" fmla="*/ 14 h 40"/>
                <a:gd name="T18" fmla="*/ 38 w 50"/>
                <a:gd name="T19" fmla="*/ 25 h 40"/>
                <a:gd name="T20" fmla="*/ 27 w 50"/>
                <a:gd name="T21" fmla="*/ 28 h 40"/>
                <a:gd name="T22" fmla="*/ 25 w 50"/>
                <a:gd name="T23" fmla="*/ 17 h 40"/>
                <a:gd name="T24" fmla="*/ 35 w 50"/>
                <a:gd name="T25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0">
                  <a:moveTo>
                    <a:pt x="0" y="8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24"/>
                    <a:pt x="17" y="32"/>
                    <a:pt x="23" y="35"/>
                  </a:cubicBezTo>
                  <a:cubicBezTo>
                    <a:pt x="31" y="40"/>
                    <a:pt x="41" y="37"/>
                    <a:pt x="46" y="29"/>
                  </a:cubicBezTo>
                  <a:cubicBezTo>
                    <a:pt x="50" y="21"/>
                    <a:pt x="48" y="11"/>
                    <a:pt x="40" y="7"/>
                  </a:cubicBezTo>
                  <a:cubicBezTo>
                    <a:pt x="33" y="3"/>
                    <a:pt x="25" y="4"/>
                    <a:pt x="20" y="9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8"/>
                  </a:lnTo>
                  <a:close/>
                  <a:moveTo>
                    <a:pt x="35" y="14"/>
                  </a:moveTo>
                  <a:cubicBezTo>
                    <a:pt x="39" y="16"/>
                    <a:pt x="40" y="21"/>
                    <a:pt x="38" y="25"/>
                  </a:cubicBezTo>
                  <a:cubicBezTo>
                    <a:pt x="36" y="29"/>
                    <a:pt x="31" y="30"/>
                    <a:pt x="27" y="28"/>
                  </a:cubicBezTo>
                  <a:cubicBezTo>
                    <a:pt x="24" y="26"/>
                    <a:pt x="23" y="21"/>
                    <a:pt x="25" y="17"/>
                  </a:cubicBezTo>
                  <a:cubicBezTo>
                    <a:pt x="27" y="13"/>
                    <a:pt x="32" y="12"/>
                    <a:pt x="35" y="1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Freeform 158"/>
            <p:cNvSpPr>
              <a:spLocks noEditPoints="1"/>
            </p:cNvSpPr>
            <p:nvPr/>
          </p:nvSpPr>
          <p:spPr bwMode="auto">
            <a:xfrm>
              <a:off x="8755445" y="3361332"/>
              <a:ext cx="139479" cy="91145"/>
            </a:xfrm>
            <a:custGeom>
              <a:avLst/>
              <a:gdLst>
                <a:gd name="T0" fmla="*/ 0 w 51"/>
                <a:gd name="T1" fmla="*/ 21 h 33"/>
                <a:gd name="T2" fmla="*/ 19 w 51"/>
                <a:gd name="T3" fmla="*/ 21 h 33"/>
                <a:gd name="T4" fmla="*/ 34 w 51"/>
                <a:gd name="T5" fmla="*/ 33 h 33"/>
                <a:gd name="T6" fmla="*/ 51 w 51"/>
                <a:gd name="T7" fmla="*/ 16 h 33"/>
                <a:gd name="T8" fmla="*/ 34 w 51"/>
                <a:gd name="T9" fmla="*/ 0 h 33"/>
                <a:gd name="T10" fmla="*/ 19 w 51"/>
                <a:gd name="T11" fmla="*/ 12 h 33"/>
                <a:gd name="T12" fmla="*/ 0 w 51"/>
                <a:gd name="T13" fmla="*/ 12 h 33"/>
                <a:gd name="T14" fmla="*/ 0 w 51"/>
                <a:gd name="T15" fmla="*/ 21 h 33"/>
                <a:gd name="T16" fmla="*/ 34 w 51"/>
                <a:gd name="T17" fmla="*/ 9 h 33"/>
                <a:gd name="T18" fmla="*/ 42 w 51"/>
                <a:gd name="T19" fmla="*/ 16 h 33"/>
                <a:gd name="T20" fmla="*/ 34 w 51"/>
                <a:gd name="T21" fmla="*/ 24 h 33"/>
                <a:gd name="T22" fmla="*/ 27 w 51"/>
                <a:gd name="T23" fmla="*/ 16 h 33"/>
                <a:gd name="T24" fmla="*/ 34 w 51"/>
                <a:gd name="T25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33">
                  <a:moveTo>
                    <a:pt x="0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1" y="28"/>
                    <a:pt x="27" y="33"/>
                    <a:pt x="34" y="33"/>
                  </a:cubicBezTo>
                  <a:cubicBezTo>
                    <a:pt x="44" y="33"/>
                    <a:pt x="51" y="25"/>
                    <a:pt x="51" y="16"/>
                  </a:cubicBezTo>
                  <a:cubicBezTo>
                    <a:pt x="51" y="7"/>
                    <a:pt x="44" y="0"/>
                    <a:pt x="34" y="0"/>
                  </a:cubicBezTo>
                  <a:cubicBezTo>
                    <a:pt x="27" y="0"/>
                    <a:pt x="20" y="5"/>
                    <a:pt x="19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1"/>
                  </a:lnTo>
                  <a:close/>
                  <a:moveTo>
                    <a:pt x="34" y="9"/>
                  </a:moveTo>
                  <a:cubicBezTo>
                    <a:pt x="39" y="9"/>
                    <a:pt x="42" y="12"/>
                    <a:pt x="42" y="16"/>
                  </a:cubicBezTo>
                  <a:cubicBezTo>
                    <a:pt x="42" y="21"/>
                    <a:pt x="39" y="24"/>
                    <a:pt x="34" y="24"/>
                  </a:cubicBezTo>
                  <a:cubicBezTo>
                    <a:pt x="30" y="24"/>
                    <a:pt x="27" y="21"/>
                    <a:pt x="27" y="16"/>
                  </a:cubicBezTo>
                  <a:cubicBezTo>
                    <a:pt x="27" y="12"/>
                    <a:pt x="30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159"/>
            <p:cNvSpPr>
              <a:spLocks noEditPoints="1"/>
            </p:cNvSpPr>
            <p:nvPr/>
          </p:nvSpPr>
          <p:spPr bwMode="auto">
            <a:xfrm>
              <a:off x="8437820" y="3238425"/>
              <a:ext cx="334197" cy="331435"/>
            </a:xfrm>
            <a:custGeom>
              <a:avLst/>
              <a:gdLst>
                <a:gd name="T0" fmla="*/ 61 w 122"/>
                <a:gd name="T1" fmla="*/ 121 h 121"/>
                <a:gd name="T2" fmla="*/ 0 w 122"/>
                <a:gd name="T3" fmla="*/ 60 h 121"/>
                <a:gd name="T4" fmla="*/ 61 w 122"/>
                <a:gd name="T5" fmla="*/ 0 h 121"/>
                <a:gd name="T6" fmla="*/ 122 w 122"/>
                <a:gd name="T7" fmla="*/ 60 h 121"/>
                <a:gd name="T8" fmla="*/ 61 w 122"/>
                <a:gd name="T9" fmla="*/ 121 h 121"/>
                <a:gd name="T10" fmla="*/ 61 w 122"/>
                <a:gd name="T11" fmla="*/ 8 h 121"/>
                <a:gd name="T12" fmla="*/ 8 w 122"/>
                <a:gd name="T13" fmla="*/ 60 h 121"/>
                <a:gd name="T14" fmla="*/ 61 w 122"/>
                <a:gd name="T15" fmla="*/ 113 h 121"/>
                <a:gd name="T16" fmla="*/ 114 w 122"/>
                <a:gd name="T17" fmla="*/ 60 h 121"/>
                <a:gd name="T18" fmla="*/ 61 w 122"/>
                <a:gd name="T19" fmla="*/ 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1">
                  <a:moveTo>
                    <a:pt x="61" y="121"/>
                  </a:moveTo>
                  <a:cubicBezTo>
                    <a:pt x="28" y="121"/>
                    <a:pt x="0" y="94"/>
                    <a:pt x="0" y="60"/>
                  </a:cubicBezTo>
                  <a:cubicBezTo>
                    <a:pt x="0" y="27"/>
                    <a:pt x="28" y="0"/>
                    <a:pt x="61" y="0"/>
                  </a:cubicBezTo>
                  <a:cubicBezTo>
                    <a:pt x="94" y="0"/>
                    <a:pt x="122" y="27"/>
                    <a:pt x="122" y="60"/>
                  </a:cubicBezTo>
                  <a:cubicBezTo>
                    <a:pt x="122" y="94"/>
                    <a:pt x="94" y="121"/>
                    <a:pt x="61" y="121"/>
                  </a:cubicBezTo>
                  <a:close/>
                  <a:moveTo>
                    <a:pt x="61" y="8"/>
                  </a:moveTo>
                  <a:cubicBezTo>
                    <a:pt x="32" y="8"/>
                    <a:pt x="8" y="31"/>
                    <a:pt x="8" y="60"/>
                  </a:cubicBezTo>
                  <a:cubicBezTo>
                    <a:pt x="8" y="89"/>
                    <a:pt x="32" y="113"/>
                    <a:pt x="61" y="113"/>
                  </a:cubicBezTo>
                  <a:cubicBezTo>
                    <a:pt x="90" y="113"/>
                    <a:pt x="114" y="89"/>
                    <a:pt x="114" y="60"/>
                  </a:cubicBezTo>
                  <a:cubicBezTo>
                    <a:pt x="114" y="31"/>
                    <a:pt x="90" y="8"/>
                    <a:pt x="61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160"/>
            <p:cNvSpPr/>
            <p:nvPr/>
          </p:nvSpPr>
          <p:spPr bwMode="auto">
            <a:xfrm>
              <a:off x="9764939" y="3364094"/>
              <a:ext cx="5524" cy="8286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0 w 2"/>
                <a:gd name="T9" fmla="*/ 3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161"/>
            <p:cNvSpPr/>
            <p:nvPr/>
          </p:nvSpPr>
          <p:spPr bwMode="auto">
            <a:xfrm>
              <a:off x="9787035" y="3372379"/>
              <a:ext cx="8286" cy="11048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0 h 4"/>
                <a:gd name="T4" fmla="*/ 3 w 3"/>
                <a:gd name="T5" fmla="*/ 0 h 4"/>
                <a:gd name="T6" fmla="*/ 3 w 3"/>
                <a:gd name="T7" fmla="*/ 0 h 4"/>
                <a:gd name="T8" fmla="*/ 0 w 3"/>
                <a:gd name="T9" fmla="*/ 4 h 4"/>
                <a:gd name="T10" fmla="*/ 2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162"/>
            <p:cNvSpPr/>
            <p:nvPr/>
          </p:nvSpPr>
          <p:spPr bwMode="auto">
            <a:xfrm>
              <a:off x="9729034" y="3380665"/>
              <a:ext cx="63525" cy="88383"/>
            </a:xfrm>
            <a:custGeom>
              <a:avLst/>
              <a:gdLst>
                <a:gd name="T0" fmla="*/ 0 w 23"/>
                <a:gd name="T1" fmla="*/ 29 h 32"/>
                <a:gd name="T2" fmla="*/ 6 w 23"/>
                <a:gd name="T3" fmla="*/ 15 h 32"/>
                <a:gd name="T4" fmla="*/ 7 w 23"/>
                <a:gd name="T5" fmla="*/ 14 h 32"/>
                <a:gd name="T6" fmla="*/ 6 w 23"/>
                <a:gd name="T7" fmla="*/ 0 h 32"/>
                <a:gd name="T8" fmla="*/ 7 w 23"/>
                <a:gd name="T9" fmla="*/ 1 h 32"/>
                <a:gd name="T10" fmla="*/ 11 w 23"/>
                <a:gd name="T11" fmla="*/ 0 h 32"/>
                <a:gd name="T12" fmla="*/ 13 w 23"/>
                <a:gd name="T13" fmla="*/ 4 h 32"/>
                <a:gd name="T14" fmla="*/ 19 w 23"/>
                <a:gd name="T15" fmla="*/ 4 h 32"/>
                <a:gd name="T16" fmla="*/ 19 w 23"/>
                <a:gd name="T17" fmla="*/ 5 h 32"/>
                <a:gd name="T18" fmla="*/ 21 w 23"/>
                <a:gd name="T19" fmla="*/ 8 h 32"/>
                <a:gd name="T20" fmla="*/ 22 w 23"/>
                <a:gd name="T21" fmla="*/ 8 h 32"/>
                <a:gd name="T22" fmla="*/ 23 w 23"/>
                <a:gd name="T23" fmla="*/ 9 h 32"/>
                <a:gd name="T24" fmla="*/ 12 w 23"/>
                <a:gd name="T25" fmla="*/ 17 h 32"/>
                <a:gd name="T26" fmla="*/ 12 w 23"/>
                <a:gd name="T27" fmla="*/ 18 h 32"/>
                <a:gd name="T28" fmla="*/ 5 w 23"/>
                <a:gd name="T29" fmla="*/ 32 h 32"/>
                <a:gd name="T30" fmla="*/ 0 w 23"/>
                <a:gd name="T31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32">
                  <a:moveTo>
                    <a:pt x="0" y="29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10" y="1"/>
                    <a:pt x="11" y="0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4" y="5"/>
                    <a:pt x="17" y="5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6"/>
                    <a:pt x="20" y="8"/>
                    <a:pt x="21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5" y="32"/>
                    <a:pt x="5" y="32"/>
                    <a:pt x="5" y="32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163"/>
            <p:cNvSpPr/>
            <p:nvPr/>
          </p:nvSpPr>
          <p:spPr bwMode="auto">
            <a:xfrm>
              <a:off x="9706938" y="3279854"/>
              <a:ext cx="161574" cy="200242"/>
            </a:xfrm>
            <a:custGeom>
              <a:avLst/>
              <a:gdLst>
                <a:gd name="T0" fmla="*/ 52 w 59"/>
                <a:gd name="T1" fmla="*/ 44 h 73"/>
                <a:gd name="T2" fmla="*/ 50 w 59"/>
                <a:gd name="T3" fmla="*/ 47 h 73"/>
                <a:gd name="T4" fmla="*/ 50 w 59"/>
                <a:gd name="T5" fmla="*/ 47 h 73"/>
                <a:gd name="T6" fmla="*/ 30 w 59"/>
                <a:gd name="T7" fmla="*/ 63 h 73"/>
                <a:gd name="T8" fmla="*/ 22 w 59"/>
                <a:gd name="T9" fmla="*/ 73 h 73"/>
                <a:gd name="T10" fmla="*/ 17 w 59"/>
                <a:gd name="T11" fmla="*/ 70 h 73"/>
                <a:gd name="T12" fmla="*/ 23 w 59"/>
                <a:gd name="T13" fmla="*/ 57 h 73"/>
                <a:gd name="T14" fmla="*/ 36 w 59"/>
                <a:gd name="T15" fmla="*/ 47 h 73"/>
                <a:gd name="T16" fmla="*/ 36 w 59"/>
                <a:gd name="T17" fmla="*/ 44 h 73"/>
                <a:gd name="T18" fmla="*/ 33 w 59"/>
                <a:gd name="T19" fmla="*/ 44 h 73"/>
                <a:gd name="T20" fmla="*/ 30 w 59"/>
                <a:gd name="T21" fmla="*/ 43 h 73"/>
                <a:gd name="T22" fmla="*/ 29 w 59"/>
                <a:gd name="T23" fmla="*/ 42 h 73"/>
                <a:gd name="T24" fmla="*/ 29 w 59"/>
                <a:gd name="T25" fmla="*/ 40 h 73"/>
                <a:gd name="T26" fmla="*/ 29 w 59"/>
                <a:gd name="T27" fmla="*/ 40 h 73"/>
                <a:gd name="T28" fmla="*/ 34 w 59"/>
                <a:gd name="T29" fmla="*/ 34 h 73"/>
                <a:gd name="T30" fmla="*/ 32 w 59"/>
                <a:gd name="T31" fmla="*/ 32 h 73"/>
                <a:gd name="T32" fmla="*/ 30 w 59"/>
                <a:gd name="T33" fmla="*/ 33 h 73"/>
                <a:gd name="T34" fmla="*/ 27 w 59"/>
                <a:gd name="T35" fmla="*/ 39 h 73"/>
                <a:gd name="T36" fmla="*/ 22 w 59"/>
                <a:gd name="T37" fmla="*/ 39 h 73"/>
                <a:gd name="T38" fmla="*/ 21 w 59"/>
                <a:gd name="T39" fmla="*/ 37 h 73"/>
                <a:gd name="T40" fmla="*/ 25 w 59"/>
                <a:gd name="T41" fmla="*/ 33 h 73"/>
                <a:gd name="T42" fmla="*/ 24 w 59"/>
                <a:gd name="T43" fmla="*/ 30 h 73"/>
                <a:gd name="T44" fmla="*/ 21 w 59"/>
                <a:gd name="T45" fmla="*/ 29 h 73"/>
                <a:gd name="T46" fmla="*/ 19 w 59"/>
                <a:gd name="T47" fmla="*/ 34 h 73"/>
                <a:gd name="T48" fmla="*/ 18 w 59"/>
                <a:gd name="T49" fmla="*/ 35 h 73"/>
                <a:gd name="T50" fmla="*/ 15 w 59"/>
                <a:gd name="T51" fmla="*/ 36 h 73"/>
                <a:gd name="T52" fmla="*/ 14 w 59"/>
                <a:gd name="T53" fmla="*/ 35 h 73"/>
                <a:gd name="T54" fmla="*/ 14 w 59"/>
                <a:gd name="T55" fmla="*/ 35 h 73"/>
                <a:gd name="T56" fmla="*/ 12 w 59"/>
                <a:gd name="T57" fmla="*/ 33 h 73"/>
                <a:gd name="T58" fmla="*/ 12 w 59"/>
                <a:gd name="T59" fmla="*/ 33 h 73"/>
                <a:gd name="T60" fmla="*/ 12 w 59"/>
                <a:gd name="T61" fmla="*/ 33 h 73"/>
                <a:gd name="T62" fmla="*/ 12 w 59"/>
                <a:gd name="T63" fmla="*/ 33 h 73"/>
                <a:gd name="T64" fmla="*/ 12 w 59"/>
                <a:gd name="T65" fmla="*/ 33 h 73"/>
                <a:gd name="T66" fmla="*/ 12 w 59"/>
                <a:gd name="T67" fmla="*/ 33 h 73"/>
                <a:gd name="T68" fmla="*/ 10 w 59"/>
                <a:gd name="T69" fmla="*/ 35 h 73"/>
                <a:gd name="T70" fmla="*/ 11 w 59"/>
                <a:gd name="T71" fmla="*/ 51 h 73"/>
                <a:gd name="T72" fmla="*/ 4 w 59"/>
                <a:gd name="T73" fmla="*/ 65 h 73"/>
                <a:gd name="T74" fmla="*/ 1 w 59"/>
                <a:gd name="T75" fmla="*/ 63 h 73"/>
                <a:gd name="T76" fmla="*/ 3 w 59"/>
                <a:gd name="T77" fmla="*/ 51 h 73"/>
                <a:gd name="T78" fmla="*/ 2 w 59"/>
                <a:gd name="T79" fmla="*/ 25 h 73"/>
                <a:gd name="T80" fmla="*/ 2 w 59"/>
                <a:gd name="T81" fmla="*/ 25 h 73"/>
                <a:gd name="T82" fmla="*/ 4 w 59"/>
                <a:gd name="T83" fmla="*/ 21 h 73"/>
                <a:gd name="T84" fmla="*/ 4 w 59"/>
                <a:gd name="T85" fmla="*/ 20 h 73"/>
                <a:gd name="T86" fmla="*/ 40 w 59"/>
                <a:gd name="T87" fmla="*/ 7 h 73"/>
                <a:gd name="T88" fmla="*/ 53 w 59"/>
                <a:gd name="T89" fmla="*/ 43 h 73"/>
                <a:gd name="T90" fmla="*/ 52 w 59"/>
                <a:gd name="T91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73">
                  <a:moveTo>
                    <a:pt x="52" y="44"/>
                  </a:move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8" y="50"/>
                    <a:pt x="42" y="57"/>
                    <a:pt x="30" y="63"/>
                  </a:cubicBezTo>
                  <a:cubicBezTo>
                    <a:pt x="26" y="65"/>
                    <a:pt x="23" y="69"/>
                    <a:pt x="22" y="73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6"/>
                    <a:pt x="37" y="45"/>
                    <a:pt x="36" y="44"/>
                  </a:cubicBezTo>
                  <a:cubicBezTo>
                    <a:pt x="35" y="43"/>
                    <a:pt x="34" y="43"/>
                    <a:pt x="33" y="44"/>
                  </a:cubicBezTo>
                  <a:cubicBezTo>
                    <a:pt x="32" y="44"/>
                    <a:pt x="31" y="44"/>
                    <a:pt x="30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9" y="41"/>
                    <a:pt x="29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1" y="39"/>
                    <a:pt x="34" y="36"/>
                    <a:pt x="34" y="34"/>
                  </a:cubicBezTo>
                  <a:cubicBezTo>
                    <a:pt x="34" y="33"/>
                    <a:pt x="33" y="33"/>
                    <a:pt x="32" y="32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28" y="34"/>
                    <a:pt x="27" y="36"/>
                    <a:pt x="27" y="39"/>
                  </a:cubicBezTo>
                  <a:cubicBezTo>
                    <a:pt x="25" y="40"/>
                    <a:pt x="23" y="40"/>
                    <a:pt x="22" y="39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2" y="36"/>
                    <a:pt x="24" y="34"/>
                    <a:pt x="25" y="33"/>
                  </a:cubicBezTo>
                  <a:cubicBezTo>
                    <a:pt x="25" y="32"/>
                    <a:pt x="25" y="31"/>
                    <a:pt x="24" y="30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0" y="30"/>
                    <a:pt x="19" y="32"/>
                    <a:pt x="19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6"/>
                    <a:pt x="16" y="36"/>
                    <a:pt x="15" y="36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3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3"/>
                    <a:pt x="10" y="34"/>
                    <a:pt x="10" y="35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2" y="59"/>
                    <a:pt x="4" y="55"/>
                    <a:pt x="3" y="51"/>
                  </a:cubicBezTo>
                  <a:cubicBezTo>
                    <a:pt x="0" y="37"/>
                    <a:pt x="1" y="28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10" y="6"/>
                    <a:pt x="26" y="0"/>
                    <a:pt x="40" y="7"/>
                  </a:cubicBezTo>
                  <a:cubicBezTo>
                    <a:pt x="53" y="13"/>
                    <a:pt x="59" y="29"/>
                    <a:pt x="53" y="43"/>
                  </a:cubicBezTo>
                  <a:cubicBezTo>
                    <a:pt x="53" y="43"/>
                    <a:pt x="52" y="43"/>
                    <a:pt x="52" y="4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164"/>
            <p:cNvSpPr>
              <a:spLocks noEditPoints="1"/>
            </p:cNvSpPr>
            <p:nvPr/>
          </p:nvSpPr>
          <p:spPr bwMode="auto">
            <a:xfrm>
              <a:off x="9537078" y="3152804"/>
              <a:ext cx="466771" cy="544105"/>
            </a:xfrm>
            <a:custGeom>
              <a:avLst/>
              <a:gdLst>
                <a:gd name="T0" fmla="*/ 47 w 170"/>
                <a:gd name="T1" fmla="*/ 16 h 198"/>
                <a:gd name="T2" fmla="*/ 13 w 170"/>
                <a:gd name="T3" fmla="*/ 82 h 198"/>
                <a:gd name="T4" fmla="*/ 7 w 170"/>
                <a:gd name="T5" fmla="*/ 102 h 198"/>
                <a:gd name="T6" fmla="*/ 5 w 170"/>
                <a:gd name="T7" fmla="*/ 116 h 198"/>
                <a:gd name="T8" fmla="*/ 7 w 170"/>
                <a:gd name="T9" fmla="*/ 121 h 198"/>
                <a:gd name="T10" fmla="*/ 10 w 170"/>
                <a:gd name="T11" fmla="*/ 131 h 198"/>
                <a:gd name="T12" fmla="*/ 6 w 170"/>
                <a:gd name="T13" fmla="*/ 148 h 198"/>
                <a:gd name="T14" fmla="*/ 35 w 170"/>
                <a:gd name="T15" fmla="*/ 165 h 198"/>
                <a:gd name="T16" fmla="*/ 83 w 170"/>
                <a:gd name="T17" fmla="*/ 198 h 198"/>
                <a:gd name="T18" fmla="*/ 158 w 170"/>
                <a:gd name="T19" fmla="*/ 100 h 198"/>
                <a:gd name="T20" fmla="*/ 108 w 170"/>
                <a:gd name="T21" fmla="*/ 34 h 198"/>
                <a:gd name="T22" fmla="*/ 118 w 170"/>
                <a:gd name="T23" fmla="*/ 22 h 198"/>
                <a:gd name="T24" fmla="*/ 115 w 170"/>
                <a:gd name="T25" fmla="*/ 37 h 198"/>
                <a:gd name="T26" fmla="*/ 108 w 170"/>
                <a:gd name="T27" fmla="*/ 34 h 198"/>
                <a:gd name="T28" fmla="*/ 91 w 170"/>
                <a:gd name="T29" fmla="*/ 19 h 198"/>
                <a:gd name="T30" fmla="*/ 89 w 170"/>
                <a:gd name="T31" fmla="*/ 33 h 198"/>
                <a:gd name="T32" fmla="*/ 85 w 170"/>
                <a:gd name="T33" fmla="*/ 30 h 198"/>
                <a:gd name="T34" fmla="*/ 87 w 170"/>
                <a:gd name="T35" fmla="*/ 15 h 198"/>
                <a:gd name="T36" fmla="*/ 62 w 170"/>
                <a:gd name="T37" fmla="*/ 26 h 198"/>
                <a:gd name="T38" fmla="*/ 68 w 170"/>
                <a:gd name="T39" fmla="*/ 40 h 198"/>
                <a:gd name="T40" fmla="*/ 63 w 170"/>
                <a:gd name="T41" fmla="*/ 39 h 198"/>
                <a:gd name="T42" fmla="*/ 57 w 170"/>
                <a:gd name="T43" fmla="*/ 25 h 198"/>
                <a:gd name="T44" fmla="*/ 34 w 170"/>
                <a:gd name="T45" fmla="*/ 82 h 198"/>
                <a:gd name="T46" fmla="*/ 30 w 170"/>
                <a:gd name="T47" fmla="*/ 79 h 198"/>
                <a:gd name="T48" fmla="*/ 44 w 170"/>
                <a:gd name="T49" fmla="*/ 75 h 198"/>
                <a:gd name="T50" fmla="*/ 45 w 170"/>
                <a:gd name="T51" fmla="*/ 82 h 198"/>
                <a:gd name="T52" fmla="*/ 36 w 170"/>
                <a:gd name="T53" fmla="*/ 49 h 198"/>
                <a:gd name="T54" fmla="*/ 51 w 170"/>
                <a:gd name="T55" fmla="*/ 52 h 198"/>
                <a:gd name="T56" fmla="*/ 48 w 170"/>
                <a:gd name="T57" fmla="*/ 58 h 198"/>
                <a:gd name="T58" fmla="*/ 84 w 170"/>
                <a:gd name="T59" fmla="*/ 131 h 198"/>
                <a:gd name="T60" fmla="*/ 82 w 170"/>
                <a:gd name="T61" fmla="*/ 133 h 198"/>
                <a:gd name="T62" fmla="*/ 82 w 170"/>
                <a:gd name="T63" fmla="*/ 136 h 198"/>
                <a:gd name="T64" fmla="*/ 80 w 170"/>
                <a:gd name="T65" fmla="*/ 138 h 198"/>
                <a:gd name="T66" fmla="*/ 71 w 170"/>
                <a:gd name="T67" fmla="*/ 140 h 198"/>
                <a:gd name="T68" fmla="*/ 57 w 170"/>
                <a:gd name="T69" fmla="*/ 137 h 198"/>
                <a:gd name="T70" fmla="*/ 50 w 170"/>
                <a:gd name="T71" fmla="*/ 124 h 198"/>
                <a:gd name="T72" fmla="*/ 52 w 170"/>
                <a:gd name="T73" fmla="*/ 122 h 198"/>
                <a:gd name="T74" fmla="*/ 52 w 170"/>
                <a:gd name="T75" fmla="*/ 119 h 198"/>
                <a:gd name="T76" fmla="*/ 54 w 170"/>
                <a:gd name="T77" fmla="*/ 117 h 198"/>
                <a:gd name="T78" fmla="*/ 54 w 170"/>
                <a:gd name="T79" fmla="*/ 114 h 198"/>
                <a:gd name="T80" fmla="*/ 84 w 170"/>
                <a:gd name="T81" fmla="*/ 131 h 198"/>
                <a:gd name="T82" fmla="*/ 87 w 170"/>
                <a:gd name="T83" fmla="*/ 126 h 198"/>
                <a:gd name="T84" fmla="*/ 69 w 170"/>
                <a:gd name="T85" fmla="*/ 118 h 198"/>
                <a:gd name="T86" fmla="*/ 59 w 170"/>
                <a:gd name="T87" fmla="*/ 98 h 198"/>
                <a:gd name="T88" fmla="*/ 61 w 170"/>
                <a:gd name="T89" fmla="*/ 63 h 198"/>
                <a:gd name="T90" fmla="*/ 120 w 170"/>
                <a:gd name="T91" fmla="*/ 91 h 198"/>
                <a:gd name="T92" fmla="*/ 95 w 170"/>
                <a:gd name="T93" fmla="*/ 114 h 198"/>
                <a:gd name="T94" fmla="*/ 120 w 170"/>
                <a:gd name="T95" fmla="*/ 127 h 198"/>
                <a:gd name="T96" fmla="*/ 113 w 170"/>
                <a:gd name="T97" fmla="*/ 117 h 198"/>
                <a:gd name="T98" fmla="*/ 118 w 170"/>
                <a:gd name="T99" fmla="*/ 113 h 198"/>
                <a:gd name="T100" fmla="*/ 124 w 170"/>
                <a:gd name="T101" fmla="*/ 127 h 198"/>
                <a:gd name="T102" fmla="*/ 127 w 170"/>
                <a:gd name="T103" fmla="*/ 48 h 198"/>
                <a:gd name="T104" fmla="*/ 141 w 170"/>
                <a:gd name="T105" fmla="*/ 43 h 198"/>
                <a:gd name="T106" fmla="*/ 131 w 170"/>
                <a:gd name="T107" fmla="*/ 54 h 198"/>
                <a:gd name="T108" fmla="*/ 126 w 170"/>
                <a:gd name="T109" fmla="*/ 53 h 198"/>
                <a:gd name="T110" fmla="*/ 140 w 170"/>
                <a:gd name="T111" fmla="*/ 105 h 198"/>
                <a:gd name="T112" fmla="*/ 128 w 170"/>
                <a:gd name="T113" fmla="*/ 95 h 198"/>
                <a:gd name="T114" fmla="*/ 143 w 170"/>
                <a:gd name="T115" fmla="*/ 99 h 198"/>
                <a:gd name="T116" fmla="*/ 148 w 170"/>
                <a:gd name="T117" fmla="*/ 76 h 198"/>
                <a:gd name="T118" fmla="*/ 135 w 170"/>
                <a:gd name="T119" fmla="*/ 77 h 198"/>
                <a:gd name="T120" fmla="*/ 136 w 170"/>
                <a:gd name="T121" fmla="*/ 70 h 198"/>
                <a:gd name="T122" fmla="*/ 151 w 170"/>
                <a:gd name="T123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" h="198">
                  <a:moveTo>
                    <a:pt x="122" y="13"/>
                  </a:moveTo>
                  <a:cubicBezTo>
                    <a:pt x="95" y="1"/>
                    <a:pt x="71" y="0"/>
                    <a:pt x="47" y="16"/>
                  </a:cubicBezTo>
                  <a:cubicBezTo>
                    <a:pt x="28" y="29"/>
                    <a:pt x="21" y="60"/>
                    <a:pt x="21" y="64"/>
                  </a:cubicBezTo>
                  <a:cubicBezTo>
                    <a:pt x="21" y="68"/>
                    <a:pt x="25" y="74"/>
                    <a:pt x="13" y="82"/>
                  </a:cubicBezTo>
                  <a:cubicBezTo>
                    <a:pt x="1" y="90"/>
                    <a:pt x="0" y="88"/>
                    <a:pt x="1" y="94"/>
                  </a:cubicBezTo>
                  <a:cubicBezTo>
                    <a:pt x="1" y="98"/>
                    <a:pt x="6" y="100"/>
                    <a:pt x="7" y="102"/>
                  </a:cubicBezTo>
                  <a:cubicBezTo>
                    <a:pt x="9" y="104"/>
                    <a:pt x="10" y="107"/>
                    <a:pt x="8" y="109"/>
                  </a:cubicBezTo>
                  <a:cubicBezTo>
                    <a:pt x="7" y="111"/>
                    <a:pt x="3" y="112"/>
                    <a:pt x="5" y="116"/>
                  </a:cubicBezTo>
                  <a:cubicBezTo>
                    <a:pt x="7" y="120"/>
                    <a:pt x="13" y="121"/>
                    <a:pt x="15" y="121"/>
                  </a:cubicBezTo>
                  <a:cubicBezTo>
                    <a:pt x="16" y="121"/>
                    <a:pt x="10" y="120"/>
                    <a:pt x="7" y="121"/>
                  </a:cubicBezTo>
                  <a:cubicBezTo>
                    <a:pt x="5" y="122"/>
                    <a:pt x="3" y="125"/>
                    <a:pt x="4" y="127"/>
                  </a:cubicBezTo>
                  <a:cubicBezTo>
                    <a:pt x="5" y="129"/>
                    <a:pt x="9" y="130"/>
                    <a:pt x="10" y="131"/>
                  </a:cubicBezTo>
                  <a:cubicBezTo>
                    <a:pt x="10" y="132"/>
                    <a:pt x="10" y="135"/>
                    <a:pt x="10" y="136"/>
                  </a:cubicBezTo>
                  <a:cubicBezTo>
                    <a:pt x="10" y="140"/>
                    <a:pt x="8" y="144"/>
                    <a:pt x="6" y="148"/>
                  </a:cubicBezTo>
                  <a:cubicBezTo>
                    <a:pt x="4" y="152"/>
                    <a:pt x="7" y="160"/>
                    <a:pt x="16" y="162"/>
                  </a:cubicBezTo>
                  <a:cubicBezTo>
                    <a:pt x="25" y="164"/>
                    <a:pt x="29" y="164"/>
                    <a:pt x="35" y="165"/>
                  </a:cubicBezTo>
                  <a:cubicBezTo>
                    <a:pt x="47" y="166"/>
                    <a:pt x="56" y="183"/>
                    <a:pt x="57" y="198"/>
                  </a:cubicBezTo>
                  <a:cubicBezTo>
                    <a:pt x="62" y="198"/>
                    <a:pt x="77" y="198"/>
                    <a:pt x="83" y="198"/>
                  </a:cubicBezTo>
                  <a:cubicBezTo>
                    <a:pt x="100" y="198"/>
                    <a:pt x="116" y="194"/>
                    <a:pt x="131" y="187"/>
                  </a:cubicBezTo>
                  <a:cubicBezTo>
                    <a:pt x="123" y="145"/>
                    <a:pt x="146" y="141"/>
                    <a:pt x="158" y="100"/>
                  </a:cubicBezTo>
                  <a:cubicBezTo>
                    <a:pt x="163" y="84"/>
                    <a:pt x="170" y="35"/>
                    <a:pt x="122" y="13"/>
                  </a:cubicBezTo>
                  <a:close/>
                  <a:moveTo>
                    <a:pt x="108" y="34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4" y="22"/>
                    <a:pt x="116" y="21"/>
                    <a:pt x="118" y="22"/>
                  </a:cubicBezTo>
                  <a:cubicBezTo>
                    <a:pt x="120" y="23"/>
                    <a:pt x="120" y="25"/>
                    <a:pt x="120" y="26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4" y="38"/>
                    <a:pt x="112" y="39"/>
                    <a:pt x="110" y="38"/>
                  </a:cubicBezTo>
                  <a:cubicBezTo>
                    <a:pt x="108" y="37"/>
                    <a:pt x="108" y="35"/>
                    <a:pt x="108" y="34"/>
                  </a:cubicBezTo>
                  <a:close/>
                  <a:moveTo>
                    <a:pt x="87" y="15"/>
                  </a:moveTo>
                  <a:cubicBezTo>
                    <a:pt x="89" y="15"/>
                    <a:pt x="91" y="17"/>
                    <a:pt x="91" y="1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2"/>
                    <a:pt x="91" y="33"/>
                    <a:pt x="89" y="33"/>
                  </a:cubicBezTo>
                  <a:cubicBezTo>
                    <a:pt x="88" y="34"/>
                    <a:pt x="87" y="33"/>
                    <a:pt x="87" y="33"/>
                  </a:cubicBezTo>
                  <a:cubicBezTo>
                    <a:pt x="86" y="33"/>
                    <a:pt x="85" y="32"/>
                    <a:pt x="85" y="30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7"/>
                    <a:pt x="85" y="16"/>
                    <a:pt x="87" y="15"/>
                  </a:cubicBezTo>
                  <a:close/>
                  <a:moveTo>
                    <a:pt x="57" y="25"/>
                  </a:moveTo>
                  <a:cubicBezTo>
                    <a:pt x="59" y="24"/>
                    <a:pt x="61" y="24"/>
                    <a:pt x="62" y="26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7"/>
                    <a:pt x="69" y="39"/>
                    <a:pt x="68" y="40"/>
                  </a:cubicBezTo>
                  <a:cubicBezTo>
                    <a:pt x="67" y="41"/>
                    <a:pt x="65" y="41"/>
                    <a:pt x="64" y="40"/>
                  </a:cubicBezTo>
                  <a:cubicBezTo>
                    <a:pt x="64" y="40"/>
                    <a:pt x="63" y="40"/>
                    <a:pt x="63" y="39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28"/>
                    <a:pt x="56" y="26"/>
                    <a:pt x="57" y="25"/>
                  </a:cubicBezTo>
                  <a:close/>
                  <a:moveTo>
                    <a:pt x="45" y="82"/>
                  </a:moveTo>
                  <a:cubicBezTo>
                    <a:pt x="34" y="82"/>
                    <a:pt x="34" y="82"/>
                    <a:pt x="34" y="82"/>
                  </a:cubicBezTo>
                  <a:cubicBezTo>
                    <a:pt x="33" y="83"/>
                    <a:pt x="33" y="82"/>
                    <a:pt x="32" y="82"/>
                  </a:cubicBezTo>
                  <a:cubicBezTo>
                    <a:pt x="31" y="82"/>
                    <a:pt x="30" y="81"/>
                    <a:pt x="30" y="79"/>
                  </a:cubicBezTo>
                  <a:cubicBezTo>
                    <a:pt x="30" y="77"/>
                    <a:pt x="31" y="76"/>
                    <a:pt x="33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6" y="74"/>
                    <a:pt x="48" y="76"/>
                    <a:pt x="48" y="78"/>
                  </a:cubicBezTo>
                  <a:cubicBezTo>
                    <a:pt x="48" y="80"/>
                    <a:pt x="47" y="81"/>
                    <a:pt x="45" y="82"/>
                  </a:cubicBezTo>
                  <a:close/>
                  <a:moveTo>
                    <a:pt x="38" y="53"/>
                  </a:moveTo>
                  <a:cubicBezTo>
                    <a:pt x="36" y="52"/>
                    <a:pt x="36" y="50"/>
                    <a:pt x="36" y="49"/>
                  </a:cubicBezTo>
                  <a:cubicBezTo>
                    <a:pt x="37" y="47"/>
                    <a:pt x="39" y="46"/>
                    <a:pt x="41" y="47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3" y="52"/>
                    <a:pt x="54" y="55"/>
                    <a:pt x="53" y="56"/>
                  </a:cubicBezTo>
                  <a:cubicBezTo>
                    <a:pt x="52" y="58"/>
                    <a:pt x="50" y="59"/>
                    <a:pt x="48" y="58"/>
                  </a:cubicBezTo>
                  <a:lnTo>
                    <a:pt x="38" y="53"/>
                  </a:lnTo>
                  <a:close/>
                  <a:moveTo>
                    <a:pt x="84" y="131"/>
                  </a:moveTo>
                  <a:cubicBezTo>
                    <a:pt x="83" y="131"/>
                    <a:pt x="83" y="131"/>
                    <a:pt x="83" y="131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79" y="141"/>
                    <a:pt x="75" y="142"/>
                    <a:pt x="71" y="140"/>
                  </a:cubicBezTo>
                  <a:cubicBezTo>
                    <a:pt x="70" y="142"/>
                    <a:pt x="68" y="142"/>
                    <a:pt x="66" y="141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5" y="136"/>
                    <a:pt x="54" y="134"/>
                    <a:pt x="54" y="132"/>
                  </a:cubicBezTo>
                  <a:cubicBezTo>
                    <a:pt x="50" y="130"/>
                    <a:pt x="49" y="127"/>
                    <a:pt x="50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85" y="129"/>
                    <a:pt x="85" y="129"/>
                    <a:pt x="85" y="129"/>
                  </a:cubicBezTo>
                  <a:lnTo>
                    <a:pt x="84" y="131"/>
                  </a:lnTo>
                  <a:close/>
                  <a:moveTo>
                    <a:pt x="95" y="114"/>
                  </a:moveTo>
                  <a:cubicBezTo>
                    <a:pt x="89" y="117"/>
                    <a:pt x="87" y="126"/>
                    <a:pt x="87" y="126"/>
                  </a:cubicBezTo>
                  <a:cubicBezTo>
                    <a:pt x="82" y="124"/>
                    <a:pt x="77" y="122"/>
                    <a:pt x="73" y="120"/>
                  </a:cubicBezTo>
                  <a:cubicBezTo>
                    <a:pt x="71" y="119"/>
                    <a:pt x="70" y="119"/>
                    <a:pt x="69" y="118"/>
                  </a:cubicBezTo>
                  <a:cubicBezTo>
                    <a:pt x="64" y="116"/>
                    <a:pt x="60" y="114"/>
                    <a:pt x="55" y="112"/>
                  </a:cubicBezTo>
                  <a:cubicBezTo>
                    <a:pt x="55" y="112"/>
                    <a:pt x="60" y="104"/>
                    <a:pt x="59" y="98"/>
                  </a:cubicBezTo>
                  <a:cubicBezTo>
                    <a:pt x="55" y="78"/>
                    <a:pt x="59" y="66"/>
                    <a:pt x="60" y="66"/>
                  </a:cubicBezTo>
                  <a:cubicBezTo>
                    <a:pt x="60" y="65"/>
                    <a:pt x="60" y="64"/>
                    <a:pt x="61" y="63"/>
                  </a:cubicBezTo>
                  <a:cubicBezTo>
                    <a:pt x="69" y="47"/>
                    <a:pt x="88" y="40"/>
                    <a:pt x="104" y="48"/>
                  </a:cubicBezTo>
                  <a:cubicBezTo>
                    <a:pt x="120" y="55"/>
                    <a:pt x="127" y="75"/>
                    <a:pt x="120" y="91"/>
                  </a:cubicBezTo>
                  <a:cubicBezTo>
                    <a:pt x="119" y="92"/>
                    <a:pt x="119" y="93"/>
                    <a:pt x="118" y="94"/>
                  </a:cubicBezTo>
                  <a:cubicBezTo>
                    <a:pt x="118" y="94"/>
                    <a:pt x="112" y="105"/>
                    <a:pt x="95" y="114"/>
                  </a:cubicBezTo>
                  <a:close/>
                  <a:moveTo>
                    <a:pt x="124" y="127"/>
                  </a:moveTo>
                  <a:cubicBezTo>
                    <a:pt x="123" y="127"/>
                    <a:pt x="121" y="127"/>
                    <a:pt x="120" y="127"/>
                  </a:cubicBezTo>
                  <a:cubicBezTo>
                    <a:pt x="120" y="127"/>
                    <a:pt x="119" y="126"/>
                    <a:pt x="119" y="12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1" y="115"/>
                    <a:pt x="112" y="113"/>
                    <a:pt x="113" y="112"/>
                  </a:cubicBezTo>
                  <a:cubicBezTo>
                    <a:pt x="115" y="111"/>
                    <a:pt x="117" y="111"/>
                    <a:pt x="118" y="113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6" y="123"/>
                    <a:pt x="125" y="125"/>
                    <a:pt x="124" y="127"/>
                  </a:cubicBezTo>
                  <a:close/>
                  <a:moveTo>
                    <a:pt x="126" y="53"/>
                  </a:moveTo>
                  <a:cubicBezTo>
                    <a:pt x="125" y="51"/>
                    <a:pt x="126" y="49"/>
                    <a:pt x="127" y="48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8" y="41"/>
                    <a:pt x="140" y="41"/>
                    <a:pt x="141" y="43"/>
                  </a:cubicBezTo>
                  <a:cubicBezTo>
                    <a:pt x="142" y="44"/>
                    <a:pt x="142" y="46"/>
                    <a:pt x="140" y="48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0" y="55"/>
                    <a:pt x="129" y="55"/>
                    <a:pt x="128" y="54"/>
                  </a:cubicBezTo>
                  <a:cubicBezTo>
                    <a:pt x="127" y="54"/>
                    <a:pt x="127" y="54"/>
                    <a:pt x="126" y="53"/>
                  </a:cubicBezTo>
                  <a:close/>
                  <a:moveTo>
                    <a:pt x="145" y="103"/>
                  </a:moveTo>
                  <a:cubicBezTo>
                    <a:pt x="144" y="105"/>
                    <a:pt x="142" y="106"/>
                    <a:pt x="140" y="105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28" y="99"/>
                    <a:pt x="127" y="97"/>
                    <a:pt x="128" y="95"/>
                  </a:cubicBezTo>
                  <a:cubicBezTo>
                    <a:pt x="129" y="94"/>
                    <a:pt x="131" y="93"/>
                    <a:pt x="133" y="94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5" y="99"/>
                    <a:pt x="145" y="101"/>
                    <a:pt x="145" y="103"/>
                  </a:cubicBezTo>
                  <a:close/>
                  <a:moveTo>
                    <a:pt x="148" y="76"/>
                  </a:moveTo>
                  <a:cubicBezTo>
                    <a:pt x="137" y="77"/>
                    <a:pt x="137" y="77"/>
                    <a:pt x="137" y="77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4" y="76"/>
                    <a:pt x="133" y="75"/>
                    <a:pt x="133" y="74"/>
                  </a:cubicBezTo>
                  <a:cubicBezTo>
                    <a:pt x="133" y="72"/>
                    <a:pt x="134" y="70"/>
                    <a:pt x="136" y="70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9" y="69"/>
                    <a:pt x="151" y="71"/>
                    <a:pt x="151" y="72"/>
                  </a:cubicBezTo>
                  <a:cubicBezTo>
                    <a:pt x="151" y="74"/>
                    <a:pt x="150" y="76"/>
                    <a:pt x="148" y="7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165"/>
            <p:cNvSpPr>
              <a:spLocks noEditPoints="1"/>
            </p:cNvSpPr>
            <p:nvPr/>
          </p:nvSpPr>
          <p:spPr bwMode="auto">
            <a:xfrm>
              <a:off x="10628051" y="3504953"/>
              <a:ext cx="189194" cy="64906"/>
            </a:xfrm>
            <a:custGeom>
              <a:avLst/>
              <a:gdLst>
                <a:gd name="T0" fmla="*/ 66 w 69"/>
                <a:gd name="T1" fmla="*/ 10 h 24"/>
                <a:gd name="T2" fmla="*/ 35 w 69"/>
                <a:gd name="T3" fmla="*/ 0 h 24"/>
                <a:gd name="T4" fmla="*/ 3 w 69"/>
                <a:gd name="T5" fmla="*/ 10 h 24"/>
                <a:gd name="T6" fmla="*/ 34 w 69"/>
                <a:gd name="T7" fmla="*/ 24 h 24"/>
                <a:gd name="T8" fmla="*/ 66 w 69"/>
                <a:gd name="T9" fmla="*/ 10 h 24"/>
                <a:gd name="T10" fmla="*/ 35 w 69"/>
                <a:gd name="T11" fmla="*/ 19 h 24"/>
                <a:gd name="T12" fmla="*/ 11 w 69"/>
                <a:gd name="T13" fmla="*/ 9 h 24"/>
                <a:gd name="T14" fmla="*/ 35 w 69"/>
                <a:gd name="T15" fmla="*/ 2 h 24"/>
                <a:gd name="T16" fmla="*/ 58 w 69"/>
                <a:gd name="T17" fmla="*/ 9 h 24"/>
                <a:gd name="T18" fmla="*/ 35 w 69"/>
                <a:gd name="T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4">
                  <a:moveTo>
                    <a:pt x="66" y="10"/>
                  </a:moveTo>
                  <a:cubicBezTo>
                    <a:pt x="63" y="3"/>
                    <a:pt x="49" y="0"/>
                    <a:pt x="35" y="0"/>
                  </a:cubicBezTo>
                  <a:cubicBezTo>
                    <a:pt x="21" y="0"/>
                    <a:pt x="6" y="4"/>
                    <a:pt x="3" y="10"/>
                  </a:cubicBezTo>
                  <a:cubicBezTo>
                    <a:pt x="0" y="16"/>
                    <a:pt x="14" y="24"/>
                    <a:pt x="34" y="24"/>
                  </a:cubicBezTo>
                  <a:cubicBezTo>
                    <a:pt x="55" y="24"/>
                    <a:pt x="69" y="16"/>
                    <a:pt x="66" y="10"/>
                  </a:cubicBezTo>
                  <a:close/>
                  <a:moveTo>
                    <a:pt x="35" y="19"/>
                  </a:moveTo>
                  <a:cubicBezTo>
                    <a:pt x="20" y="19"/>
                    <a:pt x="9" y="13"/>
                    <a:pt x="11" y="9"/>
                  </a:cubicBezTo>
                  <a:cubicBezTo>
                    <a:pt x="13" y="5"/>
                    <a:pt x="24" y="2"/>
                    <a:pt x="35" y="2"/>
                  </a:cubicBezTo>
                  <a:cubicBezTo>
                    <a:pt x="46" y="2"/>
                    <a:pt x="57" y="5"/>
                    <a:pt x="58" y="9"/>
                  </a:cubicBezTo>
                  <a:cubicBezTo>
                    <a:pt x="60" y="13"/>
                    <a:pt x="50" y="19"/>
                    <a:pt x="35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166"/>
            <p:cNvSpPr/>
            <p:nvPr/>
          </p:nvSpPr>
          <p:spPr bwMode="auto">
            <a:xfrm>
              <a:off x="10760625" y="3556049"/>
              <a:ext cx="48334" cy="27620"/>
            </a:xfrm>
            <a:custGeom>
              <a:avLst/>
              <a:gdLst>
                <a:gd name="T0" fmla="*/ 10 w 35"/>
                <a:gd name="T1" fmla="*/ 0 h 20"/>
                <a:gd name="T2" fmla="*/ 35 w 35"/>
                <a:gd name="T3" fmla="*/ 8 h 20"/>
                <a:gd name="T4" fmla="*/ 20 w 35"/>
                <a:gd name="T5" fmla="*/ 20 h 20"/>
                <a:gd name="T6" fmla="*/ 0 w 35"/>
                <a:gd name="T7" fmla="*/ 4 h 20"/>
                <a:gd name="T8" fmla="*/ 10 w 3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0">
                  <a:moveTo>
                    <a:pt x="10" y="0"/>
                  </a:moveTo>
                  <a:lnTo>
                    <a:pt x="35" y="8"/>
                  </a:lnTo>
                  <a:lnTo>
                    <a:pt x="20" y="20"/>
                  </a:lnTo>
                  <a:lnTo>
                    <a:pt x="0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167"/>
            <p:cNvSpPr>
              <a:spLocks noEditPoints="1"/>
            </p:cNvSpPr>
            <p:nvPr/>
          </p:nvSpPr>
          <p:spPr bwMode="auto">
            <a:xfrm>
              <a:off x="11003677" y="3504953"/>
              <a:ext cx="191956" cy="64906"/>
            </a:xfrm>
            <a:custGeom>
              <a:avLst/>
              <a:gdLst>
                <a:gd name="T0" fmla="*/ 66 w 70"/>
                <a:gd name="T1" fmla="*/ 10 h 24"/>
                <a:gd name="T2" fmla="*/ 35 w 70"/>
                <a:gd name="T3" fmla="*/ 0 h 24"/>
                <a:gd name="T4" fmla="*/ 3 w 70"/>
                <a:gd name="T5" fmla="*/ 10 h 24"/>
                <a:gd name="T6" fmla="*/ 35 w 70"/>
                <a:gd name="T7" fmla="*/ 24 h 24"/>
                <a:gd name="T8" fmla="*/ 66 w 70"/>
                <a:gd name="T9" fmla="*/ 10 h 24"/>
                <a:gd name="T10" fmla="*/ 35 w 70"/>
                <a:gd name="T11" fmla="*/ 19 h 24"/>
                <a:gd name="T12" fmla="*/ 11 w 70"/>
                <a:gd name="T13" fmla="*/ 9 h 24"/>
                <a:gd name="T14" fmla="*/ 35 w 70"/>
                <a:gd name="T15" fmla="*/ 2 h 24"/>
                <a:gd name="T16" fmla="*/ 58 w 70"/>
                <a:gd name="T17" fmla="*/ 9 h 24"/>
                <a:gd name="T18" fmla="*/ 35 w 70"/>
                <a:gd name="T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24">
                  <a:moveTo>
                    <a:pt x="66" y="10"/>
                  </a:moveTo>
                  <a:cubicBezTo>
                    <a:pt x="63" y="4"/>
                    <a:pt x="49" y="0"/>
                    <a:pt x="35" y="0"/>
                  </a:cubicBezTo>
                  <a:cubicBezTo>
                    <a:pt x="21" y="0"/>
                    <a:pt x="7" y="3"/>
                    <a:pt x="3" y="10"/>
                  </a:cubicBezTo>
                  <a:cubicBezTo>
                    <a:pt x="0" y="16"/>
                    <a:pt x="14" y="24"/>
                    <a:pt x="35" y="24"/>
                  </a:cubicBezTo>
                  <a:cubicBezTo>
                    <a:pt x="56" y="24"/>
                    <a:pt x="70" y="16"/>
                    <a:pt x="66" y="10"/>
                  </a:cubicBezTo>
                  <a:close/>
                  <a:moveTo>
                    <a:pt x="35" y="19"/>
                  </a:moveTo>
                  <a:cubicBezTo>
                    <a:pt x="20" y="19"/>
                    <a:pt x="9" y="13"/>
                    <a:pt x="11" y="9"/>
                  </a:cubicBezTo>
                  <a:cubicBezTo>
                    <a:pt x="13" y="5"/>
                    <a:pt x="23" y="2"/>
                    <a:pt x="35" y="2"/>
                  </a:cubicBezTo>
                  <a:cubicBezTo>
                    <a:pt x="46" y="2"/>
                    <a:pt x="56" y="5"/>
                    <a:pt x="58" y="9"/>
                  </a:cubicBezTo>
                  <a:cubicBezTo>
                    <a:pt x="60" y="13"/>
                    <a:pt x="50" y="19"/>
                    <a:pt x="35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168"/>
            <p:cNvSpPr/>
            <p:nvPr/>
          </p:nvSpPr>
          <p:spPr bwMode="auto">
            <a:xfrm>
              <a:off x="11014724" y="3556049"/>
              <a:ext cx="46953" cy="27620"/>
            </a:xfrm>
            <a:custGeom>
              <a:avLst/>
              <a:gdLst>
                <a:gd name="T0" fmla="*/ 24 w 34"/>
                <a:gd name="T1" fmla="*/ 0 h 20"/>
                <a:gd name="T2" fmla="*/ 0 w 34"/>
                <a:gd name="T3" fmla="*/ 8 h 20"/>
                <a:gd name="T4" fmla="*/ 14 w 34"/>
                <a:gd name="T5" fmla="*/ 20 h 20"/>
                <a:gd name="T6" fmla="*/ 34 w 34"/>
                <a:gd name="T7" fmla="*/ 4 h 20"/>
                <a:gd name="T8" fmla="*/ 24 w 3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24" y="0"/>
                  </a:moveTo>
                  <a:lnTo>
                    <a:pt x="0" y="8"/>
                  </a:lnTo>
                  <a:lnTo>
                    <a:pt x="14" y="20"/>
                  </a:lnTo>
                  <a:lnTo>
                    <a:pt x="34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Freeform 169"/>
            <p:cNvSpPr>
              <a:spLocks noEditPoints="1"/>
            </p:cNvSpPr>
            <p:nvPr/>
          </p:nvSpPr>
          <p:spPr bwMode="auto">
            <a:xfrm>
              <a:off x="10724719" y="3550526"/>
              <a:ext cx="372864" cy="140860"/>
            </a:xfrm>
            <a:custGeom>
              <a:avLst/>
              <a:gdLst>
                <a:gd name="T0" fmla="*/ 129 w 136"/>
                <a:gd name="T1" fmla="*/ 21 h 51"/>
                <a:gd name="T2" fmla="*/ 69 w 136"/>
                <a:gd name="T3" fmla="*/ 0 h 51"/>
                <a:gd name="T4" fmla="*/ 7 w 136"/>
                <a:gd name="T5" fmla="*/ 21 h 51"/>
                <a:gd name="T6" fmla="*/ 68 w 136"/>
                <a:gd name="T7" fmla="*/ 51 h 51"/>
                <a:gd name="T8" fmla="*/ 129 w 136"/>
                <a:gd name="T9" fmla="*/ 21 h 51"/>
                <a:gd name="T10" fmla="*/ 68 w 136"/>
                <a:gd name="T11" fmla="*/ 39 h 51"/>
                <a:gd name="T12" fmla="*/ 22 w 136"/>
                <a:gd name="T13" fmla="*/ 19 h 51"/>
                <a:gd name="T14" fmla="*/ 69 w 136"/>
                <a:gd name="T15" fmla="*/ 5 h 51"/>
                <a:gd name="T16" fmla="*/ 115 w 136"/>
                <a:gd name="T17" fmla="*/ 19 h 51"/>
                <a:gd name="T18" fmla="*/ 68 w 136"/>
                <a:gd name="T1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51">
                  <a:moveTo>
                    <a:pt x="129" y="21"/>
                  </a:moveTo>
                  <a:cubicBezTo>
                    <a:pt x="123" y="8"/>
                    <a:pt x="96" y="0"/>
                    <a:pt x="69" y="0"/>
                  </a:cubicBezTo>
                  <a:cubicBezTo>
                    <a:pt x="41" y="0"/>
                    <a:pt x="13" y="8"/>
                    <a:pt x="7" y="21"/>
                  </a:cubicBezTo>
                  <a:cubicBezTo>
                    <a:pt x="0" y="33"/>
                    <a:pt x="28" y="51"/>
                    <a:pt x="68" y="51"/>
                  </a:cubicBezTo>
                  <a:cubicBezTo>
                    <a:pt x="108" y="51"/>
                    <a:pt x="136" y="33"/>
                    <a:pt x="129" y="21"/>
                  </a:cubicBezTo>
                  <a:close/>
                  <a:moveTo>
                    <a:pt x="68" y="39"/>
                  </a:moveTo>
                  <a:cubicBezTo>
                    <a:pt x="39" y="39"/>
                    <a:pt x="19" y="28"/>
                    <a:pt x="22" y="19"/>
                  </a:cubicBezTo>
                  <a:cubicBezTo>
                    <a:pt x="26" y="10"/>
                    <a:pt x="47" y="5"/>
                    <a:pt x="69" y="5"/>
                  </a:cubicBezTo>
                  <a:cubicBezTo>
                    <a:pt x="91" y="5"/>
                    <a:pt x="111" y="10"/>
                    <a:pt x="115" y="19"/>
                  </a:cubicBezTo>
                  <a:cubicBezTo>
                    <a:pt x="118" y="28"/>
                    <a:pt x="98" y="39"/>
                    <a:pt x="68" y="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Freeform 170"/>
            <p:cNvSpPr/>
            <p:nvPr/>
          </p:nvSpPr>
          <p:spPr bwMode="auto">
            <a:xfrm>
              <a:off x="10855912" y="3438666"/>
              <a:ext cx="55239" cy="183670"/>
            </a:xfrm>
            <a:custGeom>
              <a:avLst/>
              <a:gdLst>
                <a:gd name="T0" fmla="*/ 0 w 20"/>
                <a:gd name="T1" fmla="*/ 0 h 67"/>
                <a:gd name="T2" fmla="*/ 2 w 20"/>
                <a:gd name="T3" fmla="*/ 67 h 67"/>
                <a:gd name="T4" fmla="*/ 19 w 20"/>
                <a:gd name="T5" fmla="*/ 67 h 67"/>
                <a:gd name="T6" fmla="*/ 19 w 20"/>
                <a:gd name="T7" fmla="*/ 0 h 67"/>
                <a:gd name="T8" fmla="*/ 0 w 2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7">
                  <a:moveTo>
                    <a:pt x="0" y="0"/>
                  </a:moveTo>
                  <a:cubicBezTo>
                    <a:pt x="2" y="67"/>
                    <a:pt x="2" y="67"/>
                    <a:pt x="2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44"/>
                    <a:pt x="19" y="0"/>
                    <a:pt x="19" y="0"/>
                  </a:cubicBezTo>
                  <a:cubicBezTo>
                    <a:pt x="19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171"/>
            <p:cNvSpPr/>
            <p:nvPr/>
          </p:nvSpPr>
          <p:spPr bwMode="auto">
            <a:xfrm>
              <a:off x="10913913" y="3438666"/>
              <a:ext cx="55239" cy="183670"/>
            </a:xfrm>
            <a:custGeom>
              <a:avLst/>
              <a:gdLst>
                <a:gd name="T0" fmla="*/ 0 w 20"/>
                <a:gd name="T1" fmla="*/ 0 h 67"/>
                <a:gd name="T2" fmla="*/ 2 w 20"/>
                <a:gd name="T3" fmla="*/ 67 h 67"/>
                <a:gd name="T4" fmla="*/ 19 w 20"/>
                <a:gd name="T5" fmla="*/ 67 h 67"/>
                <a:gd name="T6" fmla="*/ 19 w 20"/>
                <a:gd name="T7" fmla="*/ 0 h 67"/>
                <a:gd name="T8" fmla="*/ 0 w 2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7">
                  <a:moveTo>
                    <a:pt x="0" y="0"/>
                  </a:moveTo>
                  <a:cubicBezTo>
                    <a:pt x="2" y="67"/>
                    <a:pt x="2" y="67"/>
                    <a:pt x="2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44"/>
                    <a:pt x="19" y="0"/>
                    <a:pt x="19" y="0"/>
                  </a:cubicBezTo>
                  <a:cubicBezTo>
                    <a:pt x="19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Oval 172"/>
            <p:cNvSpPr>
              <a:spLocks noChangeArrowheads="1"/>
            </p:cNvSpPr>
            <p:nvPr/>
          </p:nvSpPr>
          <p:spPr bwMode="auto">
            <a:xfrm>
              <a:off x="10875246" y="3169376"/>
              <a:ext cx="71811" cy="8562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Rectangle 173"/>
            <p:cNvSpPr>
              <a:spLocks noChangeArrowheads="1"/>
            </p:cNvSpPr>
            <p:nvPr/>
          </p:nvSpPr>
          <p:spPr bwMode="auto">
            <a:xfrm>
              <a:off x="10911151" y="3377903"/>
              <a:ext cx="1381" cy="13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174"/>
            <p:cNvSpPr/>
            <p:nvPr/>
          </p:nvSpPr>
          <p:spPr bwMode="auto">
            <a:xfrm>
              <a:off x="10828292" y="3266044"/>
              <a:ext cx="167098" cy="186432"/>
            </a:xfrm>
            <a:custGeom>
              <a:avLst/>
              <a:gdLst>
                <a:gd name="T0" fmla="*/ 56 w 61"/>
                <a:gd name="T1" fmla="*/ 8 h 68"/>
                <a:gd name="T2" fmla="*/ 49 w 61"/>
                <a:gd name="T3" fmla="*/ 1 h 68"/>
                <a:gd name="T4" fmla="*/ 41 w 61"/>
                <a:gd name="T5" fmla="*/ 0 h 68"/>
                <a:gd name="T6" fmla="*/ 41 w 61"/>
                <a:gd name="T7" fmla="*/ 0 h 68"/>
                <a:gd name="T8" fmla="*/ 46 w 61"/>
                <a:gd name="T9" fmla="*/ 5 h 68"/>
                <a:gd name="T10" fmla="*/ 40 w 61"/>
                <a:gd name="T11" fmla="*/ 8 h 68"/>
                <a:gd name="T12" fmla="*/ 43 w 61"/>
                <a:gd name="T13" fmla="*/ 13 h 68"/>
                <a:gd name="T14" fmla="*/ 30 w 61"/>
                <a:gd name="T15" fmla="*/ 41 h 68"/>
                <a:gd name="T16" fmla="*/ 30 w 61"/>
                <a:gd name="T17" fmla="*/ 41 h 68"/>
                <a:gd name="T18" fmla="*/ 30 w 61"/>
                <a:gd name="T19" fmla="*/ 41 h 68"/>
                <a:gd name="T20" fmla="*/ 30 w 61"/>
                <a:gd name="T21" fmla="*/ 41 h 68"/>
                <a:gd name="T22" fmla="*/ 30 w 61"/>
                <a:gd name="T23" fmla="*/ 41 h 68"/>
                <a:gd name="T24" fmla="*/ 17 w 61"/>
                <a:gd name="T25" fmla="*/ 13 h 68"/>
                <a:gd name="T26" fmla="*/ 20 w 61"/>
                <a:gd name="T27" fmla="*/ 8 h 68"/>
                <a:gd name="T28" fmla="*/ 14 w 61"/>
                <a:gd name="T29" fmla="*/ 5 h 68"/>
                <a:gd name="T30" fmla="*/ 19 w 61"/>
                <a:gd name="T31" fmla="*/ 0 h 68"/>
                <a:gd name="T32" fmla="*/ 19 w 61"/>
                <a:gd name="T33" fmla="*/ 0 h 68"/>
                <a:gd name="T34" fmla="*/ 12 w 61"/>
                <a:gd name="T35" fmla="*/ 1 h 68"/>
                <a:gd name="T36" fmla="*/ 12 w 61"/>
                <a:gd name="T37" fmla="*/ 1 h 68"/>
                <a:gd name="T38" fmla="*/ 5 w 61"/>
                <a:gd name="T39" fmla="*/ 8 h 68"/>
                <a:gd name="T40" fmla="*/ 0 w 61"/>
                <a:gd name="T41" fmla="*/ 68 h 68"/>
                <a:gd name="T42" fmla="*/ 8 w 61"/>
                <a:gd name="T43" fmla="*/ 68 h 68"/>
                <a:gd name="T44" fmla="*/ 8 w 61"/>
                <a:gd name="T45" fmla="*/ 68 h 68"/>
                <a:gd name="T46" fmla="*/ 9 w 61"/>
                <a:gd name="T47" fmla="*/ 68 h 68"/>
                <a:gd name="T48" fmla="*/ 18 w 61"/>
                <a:gd name="T49" fmla="*/ 68 h 68"/>
                <a:gd name="T50" fmla="*/ 18 w 61"/>
                <a:gd name="T51" fmla="*/ 68 h 68"/>
                <a:gd name="T52" fmla="*/ 43 w 61"/>
                <a:gd name="T53" fmla="*/ 68 h 68"/>
                <a:gd name="T54" fmla="*/ 43 w 61"/>
                <a:gd name="T55" fmla="*/ 68 h 68"/>
                <a:gd name="T56" fmla="*/ 52 w 61"/>
                <a:gd name="T57" fmla="*/ 68 h 68"/>
                <a:gd name="T58" fmla="*/ 52 w 61"/>
                <a:gd name="T59" fmla="*/ 68 h 68"/>
                <a:gd name="T60" fmla="*/ 52 w 61"/>
                <a:gd name="T61" fmla="*/ 68 h 68"/>
                <a:gd name="T62" fmla="*/ 61 w 61"/>
                <a:gd name="T63" fmla="*/ 68 h 68"/>
                <a:gd name="T64" fmla="*/ 56 w 61"/>
                <a:gd name="T65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8">
                  <a:moveTo>
                    <a:pt x="56" y="8"/>
                  </a:moveTo>
                  <a:cubicBezTo>
                    <a:pt x="56" y="4"/>
                    <a:pt x="53" y="1"/>
                    <a:pt x="49" y="1"/>
                  </a:cubicBezTo>
                  <a:cubicBezTo>
                    <a:pt x="48" y="1"/>
                    <a:pt x="43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3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5" y="4"/>
                    <a:pt x="5" y="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68"/>
                    <a:pt x="5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9" y="68"/>
                    <a:pt x="9" y="68"/>
                  </a:cubicBezTo>
                  <a:cubicBezTo>
                    <a:pt x="12" y="68"/>
                    <a:pt x="15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6" y="68"/>
                    <a:pt x="35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6" y="68"/>
                    <a:pt x="49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5" y="68"/>
                    <a:pt x="58" y="68"/>
                    <a:pt x="61" y="68"/>
                  </a:cubicBezTo>
                  <a:lnTo>
                    <a:pt x="56" y="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Freeform 175"/>
            <p:cNvSpPr/>
            <p:nvPr/>
          </p:nvSpPr>
          <p:spPr bwMode="auto">
            <a:xfrm>
              <a:off x="10900103" y="3263282"/>
              <a:ext cx="22096" cy="27620"/>
            </a:xfrm>
            <a:custGeom>
              <a:avLst/>
              <a:gdLst>
                <a:gd name="T0" fmla="*/ 14 w 16"/>
                <a:gd name="T1" fmla="*/ 0 h 20"/>
                <a:gd name="T2" fmla="*/ 16 w 16"/>
                <a:gd name="T3" fmla="*/ 12 h 20"/>
                <a:gd name="T4" fmla="*/ 8 w 16"/>
                <a:gd name="T5" fmla="*/ 20 h 20"/>
                <a:gd name="T6" fmla="*/ 0 w 16"/>
                <a:gd name="T7" fmla="*/ 12 h 20"/>
                <a:gd name="T8" fmla="*/ 4 w 16"/>
                <a:gd name="T9" fmla="*/ 0 h 20"/>
                <a:gd name="T10" fmla="*/ 14 w 1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4" y="0"/>
                  </a:moveTo>
                  <a:lnTo>
                    <a:pt x="16" y="12"/>
                  </a:lnTo>
                  <a:lnTo>
                    <a:pt x="8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176"/>
            <p:cNvSpPr/>
            <p:nvPr/>
          </p:nvSpPr>
          <p:spPr bwMode="auto">
            <a:xfrm>
              <a:off x="10897341" y="3282616"/>
              <a:ext cx="27620" cy="106335"/>
            </a:xfrm>
            <a:custGeom>
              <a:avLst/>
              <a:gdLst>
                <a:gd name="T0" fmla="*/ 16 w 20"/>
                <a:gd name="T1" fmla="*/ 0 h 77"/>
                <a:gd name="T2" fmla="*/ 20 w 20"/>
                <a:gd name="T3" fmla="*/ 69 h 77"/>
                <a:gd name="T4" fmla="*/ 10 w 20"/>
                <a:gd name="T5" fmla="*/ 77 h 77"/>
                <a:gd name="T6" fmla="*/ 0 w 20"/>
                <a:gd name="T7" fmla="*/ 69 h 77"/>
                <a:gd name="T8" fmla="*/ 4 w 20"/>
                <a:gd name="T9" fmla="*/ 0 h 77"/>
                <a:gd name="T10" fmla="*/ 16 w 20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7">
                  <a:moveTo>
                    <a:pt x="16" y="0"/>
                  </a:moveTo>
                  <a:lnTo>
                    <a:pt x="20" y="69"/>
                  </a:lnTo>
                  <a:lnTo>
                    <a:pt x="10" y="77"/>
                  </a:lnTo>
                  <a:lnTo>
                    <a:pt x="0" y="69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Freeform 177"/>
            <p:cNvSpPr/>
            <p:nvPr/>
          </p:nvSpPr>
          <p:spPr bwMode="auto">
            <a:xfrm>
              <a:off x="10724719" y="3419333"/>
              <a:ext cx="35905" cy="114621"/>
            </a:xfrm>
            <a:custGeom>
              <a:avLst/>
              <a:gdLst>
                <a:gd name="T0" fmla="*/ 0 w 13"/>
                <a:gd name="T1" fmla="*/ 0 h 42"/>
                <a:gd name="T2" fmla="*/ 1 w 13"/>
                <a:gd name="T3" fmla="*/ 42 h 42"/>
                <a:gd name="T4" fmla="*/ 12 w 13"/>
                <a:gd name="T5" fmla="*/ 42 h 42"/>
                <a:gd name="T6" fmla="*/ 12 w 13"/>
                <a:gd name="T7" fmla="*/ 0 h 42"/>
                <a:gd name="T8" fmla="*/ 0 w 1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2">
                  <a:moveTo>
                    <a:pt x="0" y="0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28"/>
                    <a:pt x="12" y="0"/>
                    <a:pt x="12" y="0"/>
                  </a:cubicBezTo>
                  <a:cubicBezTo>
                    <a:pt x="12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178"/>
            <p:cNvSpPr/>
            <p:nvPr/>
          </p:nvSpPr>
          <p:spPr bwMode="auto">
            <a:xfrm>
              <a:off x="10686052" y="3419333"/>
              <a:ext cx="35905" cy="114621"/>
            </a:xfrm>
            <a:custGeom>
              <a:avLst/>
              <a:gdLst>
                <a:gd name="T0" fmla="*/ 0 w 13"/>
                <a:gd name="T1" fmla="*/ 0 h 42"/>
                <a:gd name="T2" fmla="*/ 2 w 13"/>
                <a:gd name="T3" fmla="*/ 42 h 42"/>
                <a:gd name="T4" fmla="*/ 13 w 13"/>
                <a:gd name="T5" fmla="*/ 42 h 42"/>
                <a:gd name="T6" fmla="*/ 13 w 13"/>
                <a:gd name="T7" fmla="*/ 0 h 42"/>
                <a:gd name="T8" fmla="*/ 0 w 1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2">
                  <a:moveTo>
                    <a:pt x="0" y="0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28"/>
                    <a:pt x="13" y="0"/>
                    <a:pt x="13" y="0"/>
                  </a:cubicBezTo>
                  <a:cubicBezTo>
                    <a:pt x="13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Oval 179"/>
            <p:cNvSpPr>
              <a:spLocks noChangeArrowheads="1"/>
            </p:cNvSpPr>
            <p:nvPr/>
          </p:nvSpPr>
          <p:spPr bwMode="auto">
            <a:xfrm>
              <a:off x="10699862" y="3249472"/>
              <a:ext cx="46953" cy="5523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Rectangle 180"/>
            <p:cNvSpPr>
              <a:spLocks noChangeArrowheads="1"/>
            </p:cNvSpPr>
            <p:nvPr/>
          </p:nvSpPr>
          <p:spPr bwMode="auto">
            <a:xfrm>
              <a:off x="10721957" y="3380665"/>
              <a:ext cx="2762" cy="13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181"/>
            <p:cNvSpPr>
              <a:spLocks noEditPoints="1"/>
            </p:cNvSpPr>
            <p:nvPr/>
          </p:nvSpPr>
          <p:spPr bwMode="auto">
            <a:xfrm>
              <a:off x="10661194" y="3310235"/>
              <a:ext cx="142241" cy="125669"/>
            </a:xfrm>
            <a:custGeom>
              <a:avLst/>
              <a:gdLst>
                <a:gd name="T0" fmla="*/ 51 w 52"/>
                <a:gd name="T1" fmla="*/ 17 h 46"/>
                <a:gd name="T2" fmla="*/ 51 w 52"/>
                <a:gd name="T3" fmla="*/ 17 h 46"/>
                <a:gd name="T4" fmla="*/ 51 w 52"/>
                <a:gd name="T5" fmla="*/ 17 h 46"/>
                <a:gd name="T6" fmla="*/ 37 w 52"/>
                <a:gd name="T7" fmla="*/ 2 h 46"/>
                <a:gd name="T8" fmla="*/ 34 w 52"/>
                <a:gd name="T9" fmla="*/ 0 h 46"/>
                <a:gd name="T10" fmla="*/ 29 w 52"/>
                <a:gd name="T11" fmla="*/ 0 h 46"/>
                <a:gd name="T12" fmla="*/ 29 w 52"/>
                <a:gd name="T13" fmla="*/ 0 h 46"/>
                <a:gd name="T14" fmla="*/ 33 w 52"/>
                <a:gd name="T15" fmla="*/ 3 h 46"/>
                <a:gd name="T16" fmla="*/ 29 w 52"/>
                <a:gd name="T17" fmla="*/ 5 h 46"/>
                <a:gd name="T18" fmla="*/ 31 w 52"/>
                <a:gd name="T19" fmla="*/ 9 h 46"/>
                <a:gd name="T20" fmla="*/ 23 w 52"/>
                <a:gd name="T21" fmla="*/ 26 h 46"/>
                <a:gd name="T22" fmla="*/ 23 w 52"/>
                <a:gd name="T23" fmla="*/ 26 h 46"/>
                <a:gd name="T24" fmla="*/ 22 w 52"/>
                <a:gd name="T25" fmla="*/ 26 h 46"/>
                <a:gd name="T26" fmla="*/ 22 w 52"/>
                <a:gd name="T27" fmla="*/ 26 h 46"/>
                <a:gd name="T28" fmla="*/ 22 w 52"/>
                <a:gd name="T29" fmla="*/ 26 h 46"/>
                <a:gd name="T30" fmla="*/ 14 w 52"/>
                <a:gd name="T31" fmla="*/ 9 h 46"/>
                <a:gd name="T32" fmla="*/ 16 w 52"/>
                <a:gd name="T33" fmla="*/ 5 h 46"/>
                <a:gd name="T34" fmla="*/ 12 w 52"/>
                <a:gd name="T35" fmla="*/ 3 h 46"/>
                <a:gd name="T36" fmla="*/ 16 w 52"/>
                <a:gd name="T37" fmla="*/ 0 h 46"/>
                <a:gd name="T38" fmla="*/ 16 w 52"/>
                <a:gd name="T39" fmla="*/ 0 h 46"/>
                <a:gd name="T40" fmla="*/ 11 w 52"/>
                <a:gd name="T41" fmla="*/ 0 h 46"/>
                <a:gd name="T42" fmla="*/ 7 w 52"/>
                <a:gd name="T43" fmla="*/ 4 h 46"/>
                <a:gd name="T44" fmla="*/ 0 w 52"/>
                <a:gd name="T45" fmla="*/ 23 h 46"/>
                <a:gd name="T46" fmla="*/ 8 w 52"/>
                <a:gd name="T47" fmla="*/ 46 h 46"/>
                <a:gd name="T48" fmla="*/ 13 w 52"/>
                <a:gd name="T49" fmla="*/ 44 h 46"/>
                <a:gd name="T50" fmla="*/ 37 w 52"/>
                <a:gd name="T51" fmla="*/ 44 h 46"/>
                <a:gd name="T52" fmla="*/ 37 w 52"/>
                <a:gd name="T53" fmla="*/ 43 h 46"/>
                <a:gd name="T54" fmla="*/ 36 w 52"/>
                <a:gd name="T55" fmla="*/ 38 h 46"/>
                <a:gd name="T56" fmla="*/ 43 w 52"/>
                <a:gd name="T57" fmla="*/ 41 h 46"/>
                <a:gd name="T58" fmla="*/ 47 w 52"/>
                <a:gd name="T59" fmla="*/ 32 h 46"/>
                <a:gd name="T60" fmla="*/ 49 w 52"/>
                <a:gd name="T61" fmla="*/ 27 h 46"/>
                <a:gd name="T62" fmla="*/ 51 w 52"/>
                <a:gd name="T63" fmla="*/ 25 h 46"/>
                <a:gd name="T64" fmla="*/ 51 w 52"/>
                <a:gd name="T65" fmla="*/ 24 h 46"/>
                <a:gd name="T66" fmla="*/ 51 w 52"/>
                <a:gd name="T67" fmla="*/ 23 h 46"/>
                <a:gd name="T68" fmla="*/ 52 w 52"/>
                <a:gd name="T69" fmla="*/ 23 h 46"/>
                <a:gd name="T70" fmla="*/ 52 w 52"/>
                <a:gd name="T71" fmla="*/ 23 h 46"/>
                <a:gd name="T72" fmla="*/ 52 w 52"/>
                <a:gd name="T73" fmla="*/ 23 h 46"/>
                <a:gd name="T74" fmla="*/ 52 w 52"/>
                <a:gd name="T75" fmla="*/ 23 h 46"/>
                <a:gd name="T76" fmla="*/ 51 w 52"/>
                <a:gd name="T77" fmla="*/ 17 h 46"/>
                <a:gd name="T78" fmla="*/ 40 w 52"/>
                <a:gd name="T79" fmla="*/ 22 h 46"/>
                <a:gd name="T80" fmla="*/ 38 w 52"/>
                <a:gd name="T81" fmla="*/ 27 h 46"/>
                <a:gd name="T82" fmla="*/ 36 w 52"/>
                <a:gd name="T83" fmla="*/ 29 h 46"/>
                <a:gd name="T84" fmla="*/ 36 w 52"/>
                <a:gd name="T85" fmla="*/ 15 h 46"/>
                <a:gd name="T86" fmla="*/ 41 w 52"/>
                <a:gd name="T87" fmla="*/ 21 h 46"/>
                <a:gd name="T88" fmla="*/ 40 w 52"/>
                <a:gd name="T8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6">
                  <a:moveTo>
                    <a:pt x="51" y="17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5" y="1"/>
                    <a:pt x="34" y="0"/>
                  </a:cubicBezTo>
                  <a:cubicBezTo>
                    <a:pt x="34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0" y="1"/>
                    <a:pt x="8" y="2"/>
                    <a:pt x="7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37"/>
                    <a:pt x="5" y="38"/>
                    <a:pt x="8" y="46"/>
                  </a:cubicBezTo>
                  <a:cubicBezTo>
                    <a:pt x="9" y="45"/>
                    <a:pt x="11" y="44"/>
                    <a:pt x="13" y="44"/>
                  </a:cubicBezTo>
                  <a:cubicBezTo>
                    <a:pt x="21" y="44"/>
                    <a:pt x="29" y="44"/>
                    <a:pt x="37" y="44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1"/>
                    <a:pt x="36" y="39"/>
                    <a:pt x="36" y="38"/>
                  </a:cubicBezTo>
                  <a:cubicBezTo>
                    <a:pt x="38" y="39"/>
                    <a:pt x="41" y="40"/>
                    <a:pt x="43" y="41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0"/>
                    <a:pt x="52" y="29"/>
                    <a:pt x="51" y="17"/>
                  </a:cubicBezTo>
                  <a:close/>
                  <a:moveTo>
                    <a:pt x="40" y="22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4"/>
                    <a:pt x="36" y="20"/>
                    <a:pt x="36" y="15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4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182"/>
            <p:cNvSpPr/>
            <p:nvPr/>
          </p:nvSpPr>
          <p:spPr bwMode="auto">
            <a:xfrm>
              <a:off x="10716433" y="3307473"/>
              <a:ext cx="13810" cy="16572"/>
            </a:xfrm>
            <a:custGeom>
              <a:avLst/>
              <a:gdLst>
                <a:gd name="T0" fmla="*/ 2 w 10"/>
                <a:gd name="T1" fmla="*/ 0 h 12"/>
                <a:gd name="T2" fmla="*/ 0 w 10"/>
                <a:gd name="T3" fmla="*/ 8 h 12"/>
                <a:gd name="T4" fmla="*/ 4 w 10"/>
                <a:gd name="T5" fmla="*/ 12 h 12"/>
                <a:gd name="T6" fmla="*/ 10 w 10"/>
                <a:gd name="T7" fmla="*/ 8 h 12"/>
                <a:gd name="T8" fmla="*/ 8 w 10"/>
                <a:gd name="T9" fmla="*/ 0 h 12"/>
                <a:gd name="T10" fmla="*/ 2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10" y="8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183"/>
            <p:cNvSpPr/>
            <p:nvPr/>
          </p:nvSpPr>
          <p:spPr bwMode="auto">
            <a:xfrm>
              <a:off x="10713671" y="3318521"/>
              <a:ext cx="19334" cy="67668"/>
            </a:xfrm>
            <a:custGeom>
              <a:avLst/>
              <a:gdLst>
                <a:gd name="T0" fmla="*/ 4 w 14"/>
                <a:gd name="T1" fmla="*/ 0 h 49"/>
                <a:gd name="T2" fmla="*/ 0 w 14"/>
                <a:gd name="T3" fmla="*/ 45 h 49"/>
                <a:gd name="T4" fmla="*/ 6 w 14"/>
                <a:gd name="T5" fmla="*/ 49 h 49"/>
                <a:gd name="T6" fmla="*/ 14 w 14"/>
                <a:gd name="T7" fmla="*/ 45 h 49"/>
                <a:gd name="T8" fmla="*/ 10 w 14"/>
                <a:gd name="T9" fmla="*/ 0 h 49"/>
                <a:gd name="T10" fmla="*/ 4 w 14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9">
                  <a:moveTo>
                    <a:pt x="4" y="0"/>
                  </a:moveTo>
                  <a:lnTo>
                    <a:pt x="0" y="45"/>
                  </a:lnTo>
                  <a:lnTo>
                    <a:pt x="6" y="49"/>
                  </a:lnTo>
                  <a:lnTo>
                    <a:pt x="14" y="45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184"/>
            <p:cNvSpPr/>
            <p:nvPr/>
          </p:nvSpPr>
          <p:spPr bwMode="auto">
            <a:xfrm>
              <a:off x="11100345" y="3422095"/>
              <a:ext cx="33143" cy="117383"/>
            </a:xfrm>
            <a:custGeom>
              <a:avLst/>
              <a:gdLst>
                <a:gd name="T0" fmla="*/ 0 w 12"/>
                <a:gd name="T1" fmla="*/ 0 h 43"/>
                <a:gd name="T2" fmla="*/ 1 w 12"/>
                <a:gd name="T3" fmla="*/ 43 h 43"/>
                <a:gd name="T4" fmla="*/ 12 w 12"/>
                <a:gd name="T5" fmla="*/ 43 h 43"/>
                <a:gd name="T6" fmla="*/ 12 w 12"/>
                <a:gd name="T7" fmla="*/ 0 h 43"/>
                <a:gd name="T8" fmla="*/ 0 w 1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3">
                  <a:moveTo>
                    <a:pt x="0" y="0"/>
                  </a:moveTo>
                  <a:cubicBezTo>
                    <a:pt x="1" y="43"/>
                    <a:pt x="1" y="43"/>
                    <a:pt x="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28"/>
                    <a:pt x="12" y="0"/>
                    <a:pt x="12" y="0"/>
                  </a:cubicBezTo>
                  <a:cubicBezTo>
                    <a:pt x="12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Freeform 185"/>
            <p:cNvSpPr/>
            <p:nvPr/>
          </p:nvSpPr>
          <p:spPr bwMode="auto">
            <a:xfrm>
              <a:off x="11061678" y="3422095"/>
              <a:ext cx="35905" cy="117383"/>
            </a:xfrm>
            <a:custGeom>
              <a:avLst/>
              <a:gdLst>
                <a:gd name="T0" fmla="*/ 0 w 13"/>
                <a:gd name="T1" fmla="*/ 0 h 43"/>
                <a:gd name="T2" fmla="*/ 1 w 13"/>
                <a:gd name="T3" fmla="*/ 43 h 43"/>
                <a:gd name="T4" fmla="*/ 13 w 13"/>
                <a:gd name="T5" fmla="*/ 43 h 43"/>
                <a:gd name="T6" fmla="*/ 13 w 13"/>
                <a:gd name="T7" fmla="*/ 0 h 43"/>
                <a:gd name="T8" fmla="*/ 0 w 1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1" y="43"/>
                    <a:pt x="1" y="43"/>
                    <a:pt x="1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28"/>
                    <a:pt x="13" y="0"/>
                    <a:pt x="13" y="0"/>
                  </a:cubicBezTo>
                  <a:cubicBezTo>
                    <a:pt x="13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Oval 186"/>
            <p:cNvSpPr>
              <a:spLocks noChangeArrowheads="1"/>
            </p:cNvSpPr>
            <p:nvPr/>
          </p:nvSpPr>
          <p:spPr bwMode="auto">
            <a:xfrm>
              <a:off x="11075488" y="3252234"/>
              <a:ext cx="44191" cy="5523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Rectangle 187"/>
            <p:cNvSpPr>
              <a:spLocks noChangeArrowheads="1"/>
            </p:cNvSpPr>
            <p:nvPr/>
          </p:nvSpPr>
          <p:spPr bwMode="auto">
            <a:xfrm>
              <a:off x="11097583" y="3383427"/>
              <a:ext cx="1381" cy="13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188"/>
            <p:cNvSpPr/>
            <p:nvPr/>
          </p:nvSpPr>
          <p:spPr bwMode="auto">
            <a:xfrm>
              <a:off x="11036820" y="3312997"/>
              <a:ext cx="118764" cy="125669"/>
            </a:xfrm>
            <a:custGeom>
              <a:avLst/>
              <a:gdLst>
                <a:gd name="T0" fmla="*/ 42 w 43"/>
                <a:gd name="T1" fmla="*/ 24 h 46"/>
                <a:gd name="T2" fmla="*/ 38 w 43"/>
                <a:gd name="T3" fmla="*/ 5 h 46"/>
                <a:gd name="T4" fmla="*/ 34 w 43"/>
                <a:gd name="T5" fmla="*/ 1 h 46"/>
                <a:gd name="T6" fmla="*/ 29 w 43"/>
                <a:gd name="T7" fmla="*/ 0 h 46"/>
                <a:gd name="T8" fmla="*/ 29 w 43"/>
                <a:gd name="T9" fmla="*/ 0 h 46"/>
                <a:gd name="T10" fmla="*/ 32 w 43"/>
                <a:gd name="T11" fmla="*/ 3 h 46"/>
                <a:gd name="T12" fmla="*/ 28 w 43"/>
                <a:gd name="T13" fmla="*/ 5 h 46"/>
                <a:gd name="T14" fmla="*/ 30 w 43"/>
                <a:gd name="T15" fmla="*/ 9 h 46"/>
                <a:gd name="T16" fmla="*/ 22 w 43"/>
                <a:gd name="T17" fmla="*/ 26 h 46"/>
                <a:gd name="T18" fmla="*/ 22 w 43"/>
                <a:gd name="T19" fmla="*/ 26 h 46"/>
                <a:gd name="T20" fmla="*/ 22 w 43"/>
                <a:gd name="T21" fmla="*/ 26 h 46"/>
                <a:gd name="T22" fmla="*/ 22 w 43"/>
                <a:gd name="T23" fmla="*/ 26 h 46"/>
                <a:gd name="T24" fmla="*/ 22 w 43"/>
                <a:gd name="T25" fmla="*/ 26 h 46"/>
                <a:gd name="T26" fmla="*/ 14 w 43"/>
                <a:gd name="T27" fmla="*/ 9 h 46"/>
                <a:gd name="T28" fmla="*/ 16 w 43"/>
                <a:gd name="T29" fmla="*/ 5 h 46"/>
                <a:gd name="T30" fmla="*/ 12 w 43"/>
                <a:gd name="T31" fmla="*/ 3 h 46"/>
                <a:gd name="T32" fmla="*/ 15 w 43"/>
                <a:gd name="T33" fmla="*/ 0 h 46"/>
                <a:gd name="T34" fmla="*/ 15 w 43"/>
                <a:gd name="T35" fmla="*/ 0 h 46"/>
                <a:gd name="T36" fmla="*/ 11 w 43"/>
                <a:gd name="T37" fmla="*/ 1 h 46"/>
                <a:gd name="T38" fmla="*/ 7 w 43"/>
                <a:gd name="T39" fmla="*/ 4 h 46"/>
                <a:gd name="T40" fmla="*/ 0 w 43"/>
                <a:gd name="T41" fmla="*/ 23 h 46"/>
                <a:gd name="T42" fmla="*/ 7 w 43"/>
                <a:gd name="T43" fmla="*/ 46 h 46"/>
                <a:gd name="T44" fmla="*/ 12 w 43"/>
                <a:gd name="T45" fmla="*/ 44 h 46"/>
                <a:gd name="T46" fmla="*/ 30 w 43"/>
                <a:gd name="T47" fmla="*/ 44 h 46"/>
                <a:gd name="T48" fmla="*/ 30 w 43"/>
                <a:gd name="T49" fmla="*/ 45 h 46"/>
                <a:gd name="T50" fmla="*/ 42 w 43"/>
                <a:gd name="T51" fmla="*/ 45 h 46"/>
                <a:gd name="T52" fmla="*/ 42 w 43"/>
                <a:gd name="T53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46">
                  <a:moveTo>
                    <a:pt x="42" y="24"/>
                  </a:moveTo>
                  <a:cubicBezTo>
                    <a:pt x="38" y="5"/>
                    <a:pt x="38" y="5"/>
                    <a:pt x="38" y="5"/>
                  </a:cubicBezTo>
                  <a:cubicBezTo>
                    <a:pt x="37" y="3"/>
                    <a:pt x="36" y="1"/>
                    <a:pt x="34" y="1"/>
                  </a:cubicBezTo>
                  <a:cubicBezTo>
                    <a:pt x="34" y="1"/>
                    <a:pt x="3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1" y="0"/>
                    <a:pt x="11" y="1"/>
                  </a:cubicBezTo>
                  <a:cubicBezTo>
                    <a:pt x="9" y="1"/>
                    <a:pt x="8" y="2"/>
                    <a:pt x="7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37"/>
                    <a:pt x="5" y="38"/>
                    <a:pt x="7" y="46"/>
                  </a:cubicBezTo>
                  <a:cubicBezTo>
                    <a:pt x="9" y="45"/>
                    <a:pt x="11" y="44"/>
                    <a:pt x="12" y="44"/>
                  </a:cubicBezTo>
                  <a:cubicBezTo>
                    <a:pt x="18" y="44"/>
                    <a:pt x="24" y="44"/>
                    <a:pt x="30" y="44"/>
                  </a:cubicBezTo>
                  <a:cubicBezTo>
                    <a:pt x="30" y="44"/>
                    <a:pt x="30" y="44"/>
                    <a:pt x="30" y="45"/>
                  </a:cubicBezTo>
                  <a:cubicBezTo>
                    <a:pt x="34" y="45"/>
                    <a:pt x="38" y="45"/>
                    <a:pt x="42" y="45"/>
                  </a:cubicBezTo>
                  <a:cubicBezTo>
                    <a:pt x="42" y="38"/>
                    <a:pt x="43" y="33"/>
                    <a:pt x="42" y="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189"/>
            <p:cNvSpPr/>
            <p:nvPr/>
          </p:nvSpPr>
          <p:spPr bwMode="auto">
            <a:xfrm>
              <a:off x="11089297" y="3312997"/>
              <a:ext cx="16572" cy="16572"/>
            </a:xfrm>
            <a:custGeom>
              <a:avLst/>
              <a:gdLst>
                <a:gd name="T0" fmla="*/ 2 w 12"/>
                <a:gd name="T1" fmla="*/ 0 h 12"/>
                <a:gd name="T2" fmla="*/ 0 w 12"/>
                <a:gd name="T3" fmla="*/ 8 h 12"/>
                <a:gd name="T4" fmla="*/ 6 w 12"/>
                <a:gd name="T5" fmla="*/ 12 h 12"/>
                <a:gd name="T6" fmla="*/ 12 w 12"/>
                <a:gd name="T7" fmla="*/ 8 h 12"/>
                <a:gd name="T8" fmla="*/ 10 w 12"/>
                <a:gd name="T9" fmla="*/ 0 h 12"/>
                <a:gd name="T10" fmla="*/ 2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lnTo>
                    <a:pt x="0" y="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Freeform 190"/>
            <p:cNvSpPr/>
            <p:nvPr/>
          </p:nvSpPr>
          <p:spPr bwMode="auto">
            <a:xfrm>
              <a:off x="11089297" y="3324045"/>
              <a:ext cx="16572" cy="67668"/>
            </a:xfrm>
            <a:custGeom>
              <a:avLst/>
              <a:gdLst>
                <a:gd name="T0" fmla="*/ 2 w 12"/>
                <a:gd name="T1" fmla="*/ 0 h 49"/>
                <a:gd name="T2" fmla="*/ 0 w 12"/>
                <a:gd name="T3" fmla="*/ 43 h 49"/>
                <a:gd name="T4" fmla="*/ 6 w 12"/>
                <a:gd name="T5" fmla="*/ 49 h 49"/>
                <a:gd name="T6" fmla="*/ 12 w 12"/>
                <a:gd name="T7" fmla="*/ 43 h 49"/>
                <a:gd name="T8" fmla="*/ 10 w 12"/>
                <a:gd name="T9" fmla="*/ 0 h 49"/>
                <a:gd name="T10" fmla="*/ 2 w 12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9">
                  <a:moveTo>
                    <a:pt x="2" y="0"/>
                  </a:moveTo>
                  <a:lnTo>
                    <a:pt x="0" y="43"/>
                  </a:lnTo>
                  <a:lnTo>
                    <a:pt x="6" y="49"/>
                  </a:lnTo>
                  <a:lnTo>
                    <a:pt x="12" y="43"/>
                  </a:lnTo>
                  <a:lnTo>
                    <a:pt x="1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57"/>
            <p:cNvSpPr>
              <a:spLocks noEditPoints="1"/>
            </p:cNvSpPr>
            <p:nvPr/>
          </p:nvSpPr>
          <p:spPr bwMode="auto">
            <a:xfrm>
              <a:off x="7178368" y="5794615"/>
              <a:ext cx="364578" cy="419817"/>
            </a:xfrm>
            <a:custGeom>
              <a:avLst/>
              <a:gdLst>
                <a:gd name="T0" fmla="*/ 119 w 133"/>
                <a:gd name="T1" fmla="*/ 9 h 153"/>
                <a:gd name="T2" fmla="*/ 67 w 133"/>
                <a:gd name="T3" fmla="*/ 0 h 153"/>
                <a:gd name="T4" fmla="*/ 14 w 133"/>
                <a:gd name="T5" fmla="*/ 9 h 153"/>
                <a:gd name="T6" fmla="*/ 0 w 133"/>
                <a:gd name="T7" fmla="*/ 28 h 153"/>
                <a:gd name="T8" fmla="*/ 0 w 133"/>
                <a:gd name="T9" fmla="*/ 89 h 153"/>
                <a:gd name="T10" fmla="*/ 11 w 133"/>
                <a:gd name="T11" fmla="*/ 115 h 153"/>
                <a:gd name="T12" fmla="*/ 67 w 133"/>
                <a:gd name="T13" fmla="*/ 153 h 153"/>
                <a:gd name="T14" fmla="*/ 123 w 133"/>
                <a:gd name="T15" fmla="*/ 115 h 153"/>
                <a:gd name="T16" fmla="*/ 133 w 133"/>
                <a:gd name="T17" fmla="*/ 89 h 153"/>
                <a:gd name="T18" fmla="*/ 133 w 133"/>
                <a:gd name="T19" fmla="*/ 28 h 153"/>
                <a:gd name="T20" fmla="*/ 119 w 133"/>
                <a:gd name="T21" fmla="*/ 9 h 153"/>
                <a:gd name="T22" fmla="*/ 125 w 133"/>
                <a:gd name="T23" fmla="*/ 89 h 153"/>
                <a:gd name="T24" fmla="*/ 117 w 133"/>
                <a:gd name="T25" fmla="*/ 109 h 153"/>
                <a:gd name="T26" fmla="*/ 67 w 133"/>
                <a:gd name="T27" fmla="*/ 145 h 153"/>
                <a:gd name="T28" fmla="*/ 17 w 133"/>
                <a:gd name="T29" fmla="*/ 109 h 153"/>
                <a:gd name="T30" fmla="*/ 9 w 133"/>
                <a:gd name="T31" fmla="*/ 89 h 153"/>
                <a:gd name="T32" fmla="*/ 9 w 133"/>
                <a:gd name="T33" fmla="*/ 28 h 153"/>
                <a:gd name="T34" fmla="*/ 17 w 133"/>
                <a:gd name="T35" fmla="*/ 17 h 153"/>
                <a:gd name="T36" fmla="*/ 67 w 133"/>
                <a:gd name="T37" fmla="*/ 9 h 153"/>
                <a:gd name="T38" fmla="*/ 116 w 133"/>
                <a:gd name="T39" fmla="*/ 17 h 153"/>
                <a:gd name="T40" fmla="*/ 125 w 133"/>
                <a:gd name="T41" fmla="*/ 28 h 153"/>
                <a:gd name="T42" fmla="*/ 125 w 133"/>
                <a:gd name="T43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53">
                  <a:moveTo>
                    <a:pt x="119" y="9"/>
                  </a:moveTo>
                  <a:cubicBezTo>
                    <a:pt x="102" y="3"/>
                    <a:pt x="85" y="0"/>
                    <a:pt x="67" y="0"/>
                  </a:cubicBezTo>
                  <a:cubicBezTo>
                    <a:pt x="49" y="0"/>
                    <a:pt x="31" y="3"/>
                    <a:pt x="14" y="9"/>
                  </a:cubicBezTo>
                  <a:cubicBezTo>
                    <a:pt x="6" y="11"/>
                    <a:pt x="0" y="20"/>
                    <a:pt x="0" y="2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6"/>
                    <a:pt x="4" y="108"/>
                    <a:pt x="11" y="115"/>
                  </a:cubicBezTo>
                  <a:cubicBezTo>
                    <a:pt x="35" y="140"/>
                    <a:pt x="51" y="153"/>
                    <a:pt x="67" y="153"/>
                  </a:cubicBezTo>
                  <a:cubicBezTo>
                    <a:pt x="83" y="153"/>
                    <a:pt x="98" y="140"/>
                    <a:pt x="123" y="115"/>
                  </a:cubicBezTo>
                  <a:cubicBezTo>
                    <a:pt x="129" y="108"/>
                    <a:pt x="133" y="96"/>
                    <a:pt x="133" y="8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0"/>
                    <a:pt x="127" y="11"/>
                    <a:pt x="119" y="9"/>
                  </a:cubicBezTo>
                  <a:close/>
                  <a:moveTo>
                    <a:pt x="125" y="89"/>
                  </a:moveTo>
                  <a:cubicBezTo>
                    <a:pt x="125" y="94"/>
                    <a:pt x="121" y="104"/>
                    <a:pt x="117" y="109"/>
                  </a:cubicBezTo>
                  <a:cubicBezTo>
                    <a:pt x="94" y="133"/>
                    <a:pt x="80" y="145"/>
                    <a:pt x="67" y="145"/>
                  </a:cubicBezTo>
                  <a:cubicBezTo>
                    <a:pt x="54" y="145"/>
                    <a:pt x="40" y="133"/>
                    <a:pt x="17" y="109"/>
                  </a:cubicBezTo>
                  <a:cubicBezTo>
                    <a:pt x="12" y="104"/>
                    <a:pt x="9" y="94"/>
                    <a:pt x="9" y="8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3"/>
                    <a:pt x="13" y="18"/>
                    <a:pt x="17" y="17"/>
                  </a:cubicBezTo>
                  <a:cubicBezTo>
                    <a:pt x="33" y="12"/>
                    <a:pt x="50" y="9"/>
                    <a:pt x="67" y="9"/>
                  </a:cubicBezTo>
                  <a:cubicBezTo>
                    <a:pt x="84" y="9"/>
                    <a:pt x="100" y="12"/>
                    <a:pt x="116" y="17"/>
                  </a:cubicBezTo>
                  <a:cubicBezTo>
                    <a:pt x="121" y="18"/>
                    <a:pt x="125" y="23"/>
                    <a:pt x="125" y="28"/>
                  </a:cubicBezTo>
                  <a:lnTo>
                    <a:pt x="125" y="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58"/>
            <p:cNvSpPr>
              <a:spLocks noEditPoints="1"/>
            </p:cNvSpPr>
            <p:nvPr/>
          </p:nvSpPr>
          <p:spPr bwMode="auto">
            <a:xfrm>
              <a:off x="7228083" y="5860902"/>
              <a:ext cx="447437" cy="397722"/>
            </a:xfrm>
            <a:custGeom>
              <a:avLst/>
              <a:gdLst>
                <a:gd name="T0" fmla="*/ 158 w 163"/>
                <a:gd name="T1" fmla="*/ 0 h 145"/>
                <a:gd name="T2" fmla="*/ 106 w 163"/>
                <a:gd name="T3" fmla="*/ 0 h 145"/>
                <a:gd name="T4" fmla="*/ 107 w 163"/>
                <a:gd name="T5" fmla="*/ 4 h 145"/>
                <a:gd name="T6" fmla="*/ 107 w 163"/>
                <a:gd name="T7" fmla="*/ 11 h 145"/>
                <a:gd name="T8" fmla="*/ 112 w 163"/>
                <a:gd name="T9" fmla="*/ 18 h 145"/>
                <a:gd name="T10" fmla="*/ 107 w 163"/>
                <a:gd name="T11" fmla="*/ 25 h 145"/>
                <a:gd name="T12" fmla="*/ 107 w 163"/>
                <a:gd name="T13" fmla="*/ 36 h 145"/>
                <a:gd name="T14" fmla="*/ 152 w 163"/>
                <a:gd name="T15" fmla="*/ 36 h 145"/>
                <a:gd name="T16" fmla="*/ 152 w 163"/>
                <a:gd name="T17" fmla="*/ 135 h 145"/>
                <a:gd name="T18" fmla="*/ 10 w 163"/>
                <a:gd name="T19" fmla="*/ 135 h 145"/>
                <a:gd name="T20" fmla="*/ 10 w 163"/>
                <a:gd name="T21" fmla="*/ 96 h 145"/>
                <a:gd name="T22" fmla="*/ 0 w 163"/>
                <a:gd name="T23" fmla="*/ 86 h 145"/>
                <a:gd name="T24" fmla="*/ 0 w 163"/>
                <a:gd name="T25" fmla="*/ 140 h 145"/>
                <a:gd name="T26" fmla="*/ 5 w 163"/>
                <a:gd name="T27" fmla="*/ 145 h 145"/>
                <a:gd name="T28" fmla="*/ 158 w 163"/>
                <a:gd name="T29" fmla="*/ 145 h 145"/>
                <a:gd name="T30" fmla="*/ 163 w 163"/>
                <a:gd name="T31" fmla="*/ 140 h 145"/>
                <a:gd name="T32" fmla="*/ 163 w 163"/>
                <a:gd name="T33" fmla="*/ 5 h 145"/>
                <a:gd name="T34" fmla="*/ 158 w 163"/>
                <a:gd name="T35" fmla="*/ 0 h 145"/>
                <a:gd name="T36" fmla="*/ 125 w 163"/>
                <a:gd name="T37" fmla="*/ 25 h 145"/>
                <a:gd name="T38" fmla="*/ 118 w 163"/>
                <a:gd name="T39" fmla="*/ 18 h 145"/>
                <a:gd name="T40" fmla="*/ 125 w 163"/>
                <a:gd name="T41" fmla="*/ 11 h 145"/>
                <a:gd name="T42" fmla="*/ 132 w 163"/>
                <a:gd name="T43" fmla="*/ 18 h 145"/>
                <a:gd name="T44" fmla="*/ 125 w 163"/>
                <a:gd name="T45" fmla="*/ 25 h 145"/>
                <a:gd name="T46" fmla="*/ 146 w 163"/>
                <a:gd name="T47" fmla="*/ 25 h 145"/>
                <a:gd name="T48" fmla="*/ 139 w 163"/>
                <a:gd name="T49" fmla="*/ 18 h 145"/>
                <a:gd name="T50" fmla="*/ 146 w 163"/>
                <a:gd name="T51" fmla="*/ 11 h 145"/>
                <a:gd name="T52" fmla="*/ 152 w 163"/>
                <a:gd name="T53" fmla="*/ 18 h 145"/>
                <a:gd name="T54" fmla="*/ 146 w 163"/>
                <a:gd name="T55" fmla="*/ 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3" h="145">
                  <a:moveTo>
                    <a:pt x="158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6" y="1"/>
                    <a:pt x="107" y="3"/>
                    <a:pt x="107" y="4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10" y="12"/>
                    <a:pt x="112" y="15"/>
                    <a:pt x="112" y="18"/>
                  </a:cubicBezTo>
                  <a:cubicBezTo>
                    <a:pt x="112" y="21"/>
                    <a:pt x="110" y="24"/>
                    <a:pt x="107" y="2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7" y="93"/>
                    <a:pt x="3" y="89"/>
                    <a:pt x="0" y="8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2" y="145"/>
                    <a:pt x="5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60" y="145"/>
                    <a:pt x="163" y="143"/>
                    <a:pt x="163" y="140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3" y="2"/>
                    <a:pt x="160" y="0"/>
                    <a:pt x="158" y="0"/>
                  </a:cubicBezTo>
                  <a:close/>
                  <a:moveTo>
                    <a:pt x="125" y="25"/>
                  </a:moveTo>
                  <a:cubicBezTo>
                    <a:pt x="121" y="25"/>
                    <a:pt x="118" y="22"/>
                    <a:pt x="118" y="18"/>
                  </a:cubicBezTo>
                  <a:cubicBezTo>
                    <a:pt x="118" y="14"/>
                    <a:pt x="121" y="11"/>
                    <a:pt x="125" y="11"/>
                  </a:cubicBezTo>
                  <a:cubicBezTo>
                    <a:pt x="129" y="11"/>
                    <a:pt x="132" y="14"/>
                    <a:pt x="132" y="18"/>
                  </a:cubicBezTo>
                  <a:cubicBezTo>
                    <a:pt x="132" y="22"/>
                    <a:pt x="129" y="25"/>
                    <a:pt x="125" y="25"/>
                  </a:cubicBezTo>
                  <a:close/>
                  <a:moveTo>
                    <a:pt x="146" y="25"/>
                  </a:moveTo>
                  <a:cubicBezTo>
                    <a:pt x="142" y="25"/>
                    <a:pt x="139" y="22"/>
                    <a:pt x="139" y="18"/>
                  </a:cubicBezTo>
                  <a:cubicBezTo>
                    <a:pt x="139" y="14"/>
                    <a:pt x="142" y="11"/>
                    <a:pt x="146" y="11"/>
                  </a:cubicBezTo>
                  <a:cubicBezTo>
                    <a:pt x="149" y="11"/>
                    <a:pt x="152" y="14"/>
                    <a:pt x="152" y="18"/>
                  </a:cubicBezTo>
                  <a:cubicBezTo>
                    <a:pt x="152" y="22"/>
                    <a:pt x="149" y="25"/>
                    <a:pt x="146" y="2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59"/>
            <p:cNvSpPr>
              <a:spLocks noEditPoints="1"/>
            </p:cNvSpPr>
            <p:nvPr/>
          </p:nvSpPr>
          <p:spPr bwMode="auto">
            <a:xfrm>
              <a:off x="7217035" y="5833282"/>
              <a:ext cx="291386" cy="345245"/>
            </a:xfrm>
            <a:custGeom>
              <a:avLst/>
              <a:gdLst>
                <a:gd name="T0" fmla="*/ 101 w 106"/>
                <a:gd name="T1" fmla="*/ 8 h 126"/>
                <a:gd name="T2" fmla="*/ 53 w 106"/>
                <a:gd name="T3" fmla="*/ 0 h 126"/>
                <a:gd name="T4" fmla="*/ 5 w 106"/>
                <a:gd name="T5" fmla="*/ 8 h 126"/>
                <a:gd name="T6" fmla="*/ 0 w 106"/>
                <a:gd name="T7" fmla="*/ 14 h 126"/>
                <a:gd name="T8" fmla="*/ 0 w 106"/>
                <a:gd name="T9" fmla="*/ 75 h 126"/>
                <a:gd name="T10" fmla="*/ 6 w 106"/>
                <a:gd name="T11" fmla="*/ 91 h 126"/>
                <a:gd name="T12" fmla="*/ 53 w 106"/>
                <a:gd name="T13" fmla="*/ 126 h 126"/>
                <a:gd name="T14" fmla="*/ 99 w 106"/>
                <a:gd name="T15" fmla="*/ 91 h 126"/>
                <a:gd name="T16" fmla="*/ 106 w 106"/>
                <a:gd name="T17" fmla="*/ 75 h 126"/>
                <a:gd name="T18" fmla="*/ 106 w 106"/>
                <a:gd name="T19" fmla="*/ 14 h 126"/>
                <a:gd name="T20" fmla="*/ 101 w 106"/>
                <a:gd name="T21" fmla="*/ 8 h 126"/>
                <a:gd name="T22" fmla="*/ 94 w 106"/>
                <a:gd name="T23" fmla="*/ 22 h 126"/>
                <a:gd name="T24" fmla="*/ 52 w 106"/>
                <a:gd name="T25" fmla="*/ 36 h 126"/>
                <a:gd name="T26" fmla="*/ 52 w 106"/>
                <a:gd name="T27" fmla="*/ 42 h 126"/>
                <a:gd name="T28" fmla="*/ 94 w 106"/>
                <a:gd name="T29" fmla="*/ 28 h 126"/>
                <a:gd name="T30" fmla="*/ 94 w 106"/>
                <a:gd name="T31" fmla="*/ 36 h 126"/>
                <a:gd name="T32" fmla="*/ 52 w 106"/>
                <a:gd name="T33" fmla="*/ 49 h 126"/>
                <a:gd name="T34" fmla="*/ 52 w 106"/>
                <a:gd name="T35" fmla="*/ 56 h 126"/>
                <a:gd name="T36" fmla="*/ 94 w 106"/>
                <a:gd name="T37" fmla="*/ 42 h 126"/>
                <a:gd name="T38" fmla="*/ 94 w 106"/>
                <a:gd name="T39" fmla="*/ 49 h 126"/>
                <a:gd name="T40" fmla="*/ 52 w 106"/>
                <a:gd name="T41" fmla="*/ 63 h 126"/>
                <a:gd name="T42" fmla="*/ 52 w 106"/>
                <a:gd name="T43" fmla="*/ 69 h 126"/>
                <a:gd name="T44" fmla="*/ 94 w 106"/>
                <a:gd name="T45" fmla="*/ 56 h 126"/>
                <a:gd name="T46" fmla="*/ 94 w 106"/>
                <a:gd name="T47" fmla="*/ 63 h 126"/>
                <a:gd name="T48" fmla="*/ 52 w 106"/>
                <a:gd name="T49" fmla="*/ 76 h 126"/>
                <a:gd name="T50" fmla="*/ 52 w 106"/>
                <a:gd name="T51" fmla="*/ 83 h 126"/>
                <a:gd name="T52" fmla="*/ 94 w 106"/>
                <a:gd name="T53" fmla="*/ 69 h 126"/>
                <a:gd name="T54" fmla="*/ 94 w 106"/>
                <a:gd name="T55" fmla="*/ 75 h 126"/>
                <a:gd name="T56" fmla="*/ 94 w 106"/>
                <a:gd name="T57" fmla="*/ 76 h 126"/>
                <a:gd name="T58" fmla="*/ 52 w 106"/>
                <a:gd name="T59" fmla="*/ 90 h 126"/>
                <a:gd name="T60" fmla="*/ 52 w 106"/>
                <a:gd name="T61" fmla="*/ 97 h 126"/>
                <a:gd name="T62" fmla="*/ 91 w 106"/>
                <a:gd name="T63" fmla="*/ 84 h 126"/>
                <a:gd name="T64" fmla="*/ 80 w 106"/>
                <a:gd name="T65" fmla="*/ 95 h 126"/>
                <a:gd name="T66" fmla="*/ 52 w 106"/>
                <a:gd name="T67" fmla="*/ 104 h 126"/>
                <a:gd name="T68" fmla="*/ 52 w 106"/>
                <a:gd name="T69" fmla="*/ 110 h 126"/>
                <a:gd name="T70" fmla="*/ 69 w 106"/>
                <a:gd name="T71" fmla="*/ 104 h 126"/>
                <a:gd name="T72" fmla="*/ 53 w 106"/>
                <a:gd name="T73" fmla="*/ 114 h 126"/>
                <a:gd name="T74" fmla="*/ 14 w 106"/>
                <a:gd name="T75" fmla="*/ 83 h 126"/>
                <a:gd name="T76" fmla="*/ 11 w 106"/>
                <a:gd name="T77" fmla="*/ 75 h 126"/>
                <a:gd name="T78" fmla="*/ 11 w 106"/>
                <a:gd name="T79" fmla="*/ 17 h 126"/>
                <a:gd name="T80" fmla="*/ 52 w 106"/>
                <a:gd name="T81" fmla="*/ 11 h 126"/>
                <a:gd name="T82" fmla="*/ 52 w 106"/>
                <a:gd name="T83" fmla="*/ 15 h 126"/>
                <a:gd name="T84" fmla="*/ 62 w 106"/>
                <a:gd name="T85" fmla="*/ 12 h 126"/>
                <a:gd name="T86" fmla="*/ 78 w 106"/>
                <a:gd name="T87" fmla="*/ 14 h 126"/>
                <a:gd name="T88" fmla="*/ 52 w 106"/>
                <a:gd name="T89" fmla="*/ 22 h 126"/>
                <a:gd name="T90" fmla="*/ 52 w 106"/>
                <a:gd name="T91" fmla="*/ 29 h 126"/>
                <a:gd name="T92" fmla="*/ 90 w 106"/>
                <a:gd name="T93" fmla="*/ 16 h 126"/>
                <a:gd name="T94" fmla="*/ 94 w 106"/>
                <a:gd name="T95" fmla="*/ 17 h 126"/>
                <a:gd name="T96" fmla="*/ 94 w 106"/>
                <a:gd name="T97" fmla="*/ 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" h="126">
                  <a:moveTo>
                    <a:pt x="101" y="8"/>
                  </a:moveTo>
                  <a:cubicBezTo>
                    <a:pt x="85" y="3"/>
                    <a:pt x="69" y="0"/>
                    <a:pt x="53" y="0"/>
                  </a:cubicBezTo>
                  <a:cubicBezTo>
                    <a:pt x="36" y="0"/>
                    <a:pt x="20" y="3"/>
                    <a:pt x="5" y="8"/>
                  </a:cubicBezTo>
                  <a:cubicBezTo>
                    <a:pt x="2" y="9"/>
                    <a:pt x="0" y="12"/>
                    <a:pt x="0" y="1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9"/>
                    <a:pt x="3" y="88"/>
                    <a:pt x="6" y="91"/>
                  </a:cubicBezTo>
                  <a:cubicBezTo>
                    <a:pt x="28" y="114"/>
                    <a:pt x="42" y="126"/>
                    <a:pt x="53" y="126"/>
                  </a:cubicBezTo>
                  <a:cubicBezTo>
                    <a:pt x="64" y="126"/>
                    <a:pt x="78" y="114"/>
                    <a:pt x="99" y="91"/>
                  </a:cubicBezTo>
                  <a:cubicBezTo>
                    <a:pt x="103" y="88"/>
                    <a:pt x="106" y="79"/>
                    <a:pt x="106" y="7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2"/>
                    <a:pt x="104" y="9"/>
                    <a:pt x="101" y="8"/>
                  </a:cubicBezTo>
                  <a:close/>
                  <a:moveTo>
                    <a:pt x="94" y="22"/>
                  </a:moveTo>
                  <a:cubicBezTo>
                    <a:pt x="52" y="36"/>
                    <a:pt x="52" y="36"/>
                    <a:pt x="52" y="36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6"/>
                    <a:pt x="94" y="76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8" y="87"/>
                    <a:pt x="84" y="91"/>
                    <a:pt x="80" y="95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3" y="110"/>
                    <a:pt x="57" y="114"/>
                    <a:pt x="53" y="114"/>
                  </a:cubicBezTo>
                  <a:cubicBezTo>
                    <a:pt x="44" y="114"/>
                    <a:pt x="24" y="93"/>
                    <a:pt x="14" y="83"/>
                  </a:cubicBezTo>
                  <a:cubicBezTo>
                    <a:pt x="13" y="82"/>
                    <a:pt x="11" y="77"/>
                    <a:pt x="11" y="7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4" y="13"/>
                    <a:pt x="38" y="11"/>
                    <a:pt x="52" y="11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8" y="12"/>
                    <a:pt x="73" y="13"/>
                    <a:pt x="78" y="14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7"/>
                    <a:pt x="93" y="17"/>
                    <a:pt x="94" y="17"/>
                  </a:cubicBezTo>
                  <a:lnTo>
                    <a:pt x="94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Freeform 217"/>
            <p:cNvSpPr/>
            <p:nvPr/>
          </p:nvSpPr>
          <p:spPr bwMode="auto">
            <a:xfrm>
              <a:off x="3712113" y="6195098"/>
              <a:ext cx="527534" cy="35905"/>
            </a:xfrm>
            <a:custGeom>
              <a:avLst/>
              <a:gdLst>
                <a:gd name="T0" fmla="*/ 192 w 192"/>
                <a:gd name="T1" fmla="*/ 0 h 13"/>
                <a:gd name="T2" fmla="*/ 126 w 192"/>
                <a:gd name="T3" fmla="*/ 0 h 13"/>
                <a:gd name="T4" fmla="*/ 123 w 192"/>
                <a:gd name="T5" fmla="*/ 2 h 13"/>
                <a:gd name="T6" fmla="*/ 69 w 192"/>
                <a:gd name="T7" fmla="*/ 2 h 13"/>
                <a:gd name="T8" fmla="*/ 67 w 192"/>
                <a:gd name="T9" fmla="*/ 0 h 13"/>
                <a:gd name="T10" fmla="*/ 0 w 192"/>
                <a:gd name="T11" fmla="*/ 0 h 13"/>
                <a:gd name="T12" fmla="*/ 0 w 192"/>
                <a:gd name="T13" fmla="*/ 1 h 13"/>
                <a:gd name="T14" fmla="*/ 0 w 192"/>
                <a:gd name="T15" fmla="*/ 4 h 13"/>
                <a:gd name="T16" fmla="*/ 9 w 192"/>
                <a:gd name="T17" fmla="*/ 13 h 13"/>
                <a:gd name="T18" fmla="*/ 183 w 192"/>
                <a:gd name="T19" fmla="*/ 13 h 13"/>
                <a:gd name="T20" fmla="*/ 192 w 192"/>
                <a:gd name="T21" fmla="*/ 4 h 13"/>
                <a:gd name="T22" fmla="*/ 192 w 192"/>
                <a:gd name="T23" fmla="*/ 1 h 13"/>
                <a:gd name="T24" fmla="*/ 192 w 192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3">
                  <a:moveTo>
                    <a:pt x="192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1"/>
                    <a:pt x="124" y="2"/>
                    <a:pt x="123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2"/>
                    <a:pt x="67" y="1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4" y="13"/>
                    <a:pt x="9" y="13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8" y="13"/>
                    <a:pt x="192" y="9"/>
                    <a:pt x="192" y="4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1"/>
                    <a:pt x="192" y="0"/>
                    <a:pt x="19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3959308" y="5905093"/>
              <a:ext cx="52477" cy="23477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9 w 19"/>
                <a:gd name="T5" fmla="*/ 9 h 9"/>
                <a:gd name="T6" fmla="*/ 9 w 19"/>
                <a:gd name="T7" fmla="*/ 9 h 9"/>
                <a:gd name="T8" fmla="*/ 19 w 19"/>
                <a:gd name="T9" fmla="*/ 0 h 9"/>
                <a:gd name="T10" fmla="*/ 0 w 1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3753543" y="5905093"/>
              <a:ext cx="444675" cy="278958"/>
            </a:xfrm>
            <a:custGeom>
              <a:avLst/>
              <a:gdLst>
                <a:gd name="T0" fmla="*/ 158 w 162"/>
                <a:gd name="T1" fmla="*/ 0 h 102"/>
                <a:gd name="T2" fmla="*/ 130 w 162"/>
                <a:gd name="T3" fmla="*/ 0 h 102"/>
                <a:gd name="T4" fmla="*/ 124 w 162"/>
                <a:gd name="T5" fmla="*/ 9 h 102"/>
                <a:gd name="T6" fmla="*/ 152 w 162"/>
                <a:gd name="T7" fmla="*/ 9 h 102"/>
                <a:gd name="T8" fmla="*/ 152 w 162"/>
                <a:gd name="T9" fmla="*/ 92 h 102"/>
                <a:gd name="T10" fmla="*/ 10 w 162"/>
                <a:gd name="T11" fmla="*/ 92 h 102"/>
                <a:gd name="T12" fmla="*/ 10 w 162"/>
                <a:gd name="T13" fmla="*/ 9 h 102"/>
                <a:gd name="T14" fmla="*/ 25 w 162"/>
                <a:gd name="T15" fmla="*/ 9 h 102"/>
                <a:gd name="T16" fmla="*/ 21 w 162"/>
                <a:gd name="T17" fmla="*/ 0 h 102"/>
                <a:gd name="T18" fmla="*/ 4 w 162"/>
                <a:gd name="T19" fmla="*/ 0 h 102"/>
                <a:gd name="T20" fmla="*/ 0 w 162"/>
                <a:gd name="T21" fmla="*/ 4 h 102"/>
                <a:gd name="T22" fmla="*/ 0 w 162"/>
                <a:gd name="T23" fmla="*/ 98 h 102"/>
                <a:gd name="T24" fmla="*/ 4 w 162"/>
                <a:gd name="T25" fmla="*/ 102 h 102"/>
                <a:gd name="T26" fmla="*/ 158 w 162"/>
                <a:gd name="T27" fmla="*/ 102 h 102"/>
                <a:gd name="T28" fmla="*/ 162 w 162"/>
                <a:gd name="T29" fmla="*/ 98 h 102"/>
                <a:gd name="T30" fmla="*/ 162 w 162"/>
                <a:gd name="T31" fmla="*/ 4 h 102"/>
                <a:gd name="T32" fmla="*/ 158 w 162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02">
                  <a:moveTo>
                    <a:pt x="158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6"/>
                    <a:pt x="22" y="3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0"/>
                    <a:pt x="2" y="102"/>
                    <a:pt x="4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60" y="102"/>
                    <a:pt x="162" y="100"/>
                    <a:pt x="162" y="98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2"/>
                    <a:pt x="160" y="0"/>
                    <a:pt x="15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3830877" y="5838806"/>
              <a:ext cx="292767" cy="287243"/>
            </a:xfrm>
            <a:custGeom>
              <a:avLst/>
              <a:gdLst>
                <a:gd name="T0" fmla="*/ 100 w 107"/>
                <a:gd name="T1" fmla="*/ 72 h 105"/>
                <a:gd name="T2" fmla="*/ 79 w 107"/>
                <a:gd name="T3" fmla="*/ 68 h 105"/>
                <a:gd name="T4" fmla="*/ 62 w 107"/>
                <a:gd name="T5" fmla="*/ 51 h 105"/>
                <a:gd name="T6" fmla="*/ 84 w 107"/>
                <a:gd name="T7" fmla="*/ 30 h 105"/>
                <a:gd name="T8" fmla="*/ 89 w 107"/>
                <a:gd name="T9" fmla="*/ 29 h 105"/>
                <a:gd name="T10" fmla="*/ 100 w 107"/>
                <a:gd name="T11" fmla="*/ 13 h 105"/>
                <a:gd name="T12" fmla="*/ 94 w 107"/>
                <a:gd name="T13" fmla="*/ 7 h 105"/>
                <a:gd name="T14" fmla="*/ 78 w 107"/>
                <a:gd name="T15" fmla="*/ 18 h 105"/>
                <a:gd name="T16" fmla="*/ 77 w 107"/>
                <a:gd name="T17" fmla="*/ 24 h 105"/>
                <a:gd name="T18" fmla="*/ 56 w 107"/>
                <a:gd name="T19" fmla="*/ 45 h 105"/>
                <a:gd name="T20" fmla="*/ 38 w 107"/>
                <a:gd name="T21" fmla="*/ 26 h 105"/>
                <a:gd name="T22" fmla="*/ 34 w 107"/>
                <a:gd name="T23" fmla="*/ 6 h 105"/>
                <a:gd name="T24" fmla="*/ 21 w 107"/>
                <a:gd name="T25" fmla="*/ 0 h 105"/>
                <a:gd name="T26" fmla="*/ 29 w 107"/>
                <a:gd name="T27" fmla="*/ 8 h 105"/>
                <a:gd name="T28" fmla="*/ 26 w 107"/>
                <a:gd name="T29" fmla="*/ 21 h 105"/>
                <a:gd name="T30" fmla="*/ 13 w 107"/>
                <a:gd name="T31" fmla="*/ 25 h 105"/>
                <a:gd name="T32" fmla="*/ 2 w 107"/>
                <a:gd name="T33" fmla="*/ 14 h 105"/>
                <a:gd name="T34" fmla="*/ 7 w 107"/>
                <a:gd name="T35" fmla="*/ 33 h 105"/>
                <a:gd name="T36" fmla="*/ 27 w 107"/>
                <a:gd name="T37" fmla="*/ 37 h 105"/>
                <a:gd name="T38" fmla="*/ 43 w 107"/>
                <a:gd name="T39" fmla="*/ 53 h 105"/>
                <a:gd name="T40" fmla="*/ 9 w 107"/>
                <a:gd name="T41" fmla="*/ 88 h 105"/>
                <a:gd name="T42" fmla="*/ 9 w 107"/>
                <a:gd name="T43" fmla="*/ 98 h 105"/>
                <a:gd name="T44" fmla="*/ 9 w 107"/>
                <a:gd name="T45" fmla="*/ 98 h 105"/>
                <a:gd name="T46" fmla="*/ 19 w 107"/>
                <a:gd name="T47" fmla="*/ 98 h 105"/>
                <a:gd name="T48" fmla="*/ 54 w 107"/>
                <a:gd name="T49" fmla="*/ 64 h 105"/>
                <a:gd name="T50" fmla="*/ 69 w 107"/>
                <a:gd name="T51" fmla="*/ 79 h 105"/>
                <a:gd name="T52" fmla="*/ 73 w 107"/>
                <a:gd name="T53" fmla="*/ 99 h 105"/>
                <a:gd name="T54" fmla="*/ 89 w 107"/>
                <a:gd name="T55" fmla="*/ 105 h 105"/>
                <a:gd name="T56" fmla="*/ 79 w 107"/>
                <a:gd name="T57" fmla="*/ 94 h 105"/>
                <a:gd name="T58" fmla="*/ 81 w 107"/>
                <a:gd name="T59" fmla="*/ 84 h 105"/>
                <a:gd name="T60" fmla="*/ 92 w 107"/>
                <a:gd name="T61" fmla="*/ 81 h 105"/>
                <a:gd name="T62" fmla="*/ 104 w 107"/>
                <a:gd name="T63" fmla="*/ 93 h 105"/>
                <a:gd name="T64" fmla="*/ 100 w 107"/>
                <a:gd name="T6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5">
                  <a:moveTo>
                    <a:pt x="100" y="72"/>
                  </a:moveTo>
                  <a:cubicBezTo>
                    <a:pt x="94" y="67"/>
                    <a:pt x="86" y="65"/>
                    <a:pt x="79" y="68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1" y="20"/>
                    <a:pt x="39" y="11"/>
                    <a:pt x="34" y="6"/>
                  </a:cubicBezTo>
                  <a:cubicBezTo>
                    <a:pt x="30" y="2"/>
                    <a:pt x="26" y="1"/>
                    <a:pt x="21" y="0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8"/>
                    <a:pt x="7" y="33"/>
                  </a:cubicBezTo>
                  <a:cubicBezTo>
                    <a:pt x="12" y="38"/>
                    <a:pt x="20" y="40"/>
                    <a:pt x="27" y="37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6" y="91"/>
                    <a:pt x="6" y="95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2" y="101"/>
                    <a:pt x="17" y="101"/>
                    <a:pt x="19" y="9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6" y="86"/>
                    <a:pt x="67" y="94"/>
                    <a:pt x="73" y="99"/>
                  </a:cubicBezTo>
                  <a:cubicBezTo>
                    <a:pt x="77" y="104"/>
                    <a:pt x="83" y="105"/>
                    <a:pt x="89" y="10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7" y="86"/>
                    <a:pt x="105" y="78"/>
                    <a:pt x="100" y="7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221"/>
            <p:cNvSpPr>
              <a:spLocks noChangeArrowheads="1"/>
            </p:cNvSpPr>
            <p:nvPr/>
          </p:nvSpPr>
          <p:spPr bwMode="auto">
            <a:xfrm>
              <a:off x="5015756" y="5744900"/>
              <a:ext cx="87002" cy="11047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Freeform 222"/>
            <p:cNvSpPr>
              <a:spLocks noEditPoints="1"/>
            </p:cNvSpPr>
            <p:nvPr/>
          </p:nvSpPr>
          <p:spPr bwMode="auto">
            <a:xfrm>
              <a:off x="4896992" y="5863664"/>
              <a:ext cx="319006" cy="450199"/>
            </a:xfrm>
            <a:custGeom>
              <a:avLst/>
              <a:gdLst>
                <a:gd name="T0" fmla="*/ 115 w 116"/>
                <a:gd name="T1" fmla="*/ 40 h 164"/>
                <a:gd name="T2" fmla="*/ 116 w 116"/>
                <a:gd name="T3" fmla="*/ 25 h 164"/>
                <a:gd name="T4" fmla="*/ 113 w 116"/>
                <a:gd name="T5" fmla="*/ 24 h 164"/>
                <a:gd name="T6" fmla="*/ 102 w 116"/>
                <a:gd name="T7" fmla="*/ 15 h 164"/>
                <a:gd name="T8" fmla="*/ 81 w 116"/>
                <a:gd name="T9" fmla="*/ 2 h 164"/>
                <a:gd name="T10" fmla="*/ 73 w 116"/>
                <a:gd name="T11" fmla="*/ 1 h 164"/>
                <a:gd name="T12" fmla="*/ 80 w 116"/>
                <a:gd name="T13" fmla="*/ 7 h 164"/>
                <a:gd name="T14" fmla="*/ 75 w 116"/>
                <a:gd name="T15" fmla="*/ 18 h 164"/>
                <a:gd name="T16" fmla="*/ 63 w 116"/>
                <a:gd name="T17" fmla="*/ 9 h 164"/>
                <a:gd name="T18" fmla="*/ 62 w 116"/>
                <a:gd name="T19" fmla="*/ 0 h 164"/>
                <a:gd name="T20" fmla="*/ 54 w 116"/>
                <a:gd name="T21" fmla="*/ 8 h 164"/>
                <a:gd name="T22" fmla="*/ 54 w 116"/>
                <a:gd name="T23" fmla="*/ 41 h 164"/>
                <a:gd name="T24" fmla="*/ 47 w 116"/>
                <a:gd name="T25" fmla="*/ 11 h 164"/>
                <a:gd name="T26" fmla="*/ 46 w 116"/>
                <a:gd name="T27" fmla="*/ 1 h 164"/>
                <a:gd name="T28" fmla="*/ 38 w 116"/>
                <a:gd name="T29" fmla="*/ 1 h 164"/>
                <a:gd name="T30" fmla="*/ 30 w 116"/>
                <a:gd name="T31" fmla="*/ 5 h 164"/>
                <a:gd name="T32" fmla="*/ 3 w 116"/>
                <a:gd name="T33" fmla="*/ 35 h 164"/>
                <a:gd name="T34" fmla="*/ 1 w 116"/>
                <a:gd name="T35" fmla="*/ 46 h 164"/>
                <a:gd name="T36" fmla="*/ 1 w 116"/>
                <a:gd name="T37" fmla="*/ 46 h 164"/>
                <a:gd name="T38" fmla="*/ 2 w 116"/>
                <a:gd name="T39" fmla="*/ 47 h 164"/>
                <a:gd name="T40" fmla="*/ 3 w 116"/>
                <a:gd name="T41" fmla="*/ 51 h 164"/>
                <a:gd name="T42" fmla="*/ 10 w 116"/>
                <a:gd name="T43" fmla="*/ 64 h 164"/>
                <a:gd name="T44" fmla="*/ 31 w 116"/>
                <a:gd name="T45" fmla="*/ 75 h 164"/>
                <a:gd name="T46" fmla="*/ 31 w 116"/>
                <a:gd name="T47" fmla="*/ 87 h 164"/>
                <a:gd name="T48" fmla="*/ 36 w 116"/>
                <a:gd name="T49" fmla="*/ 164 h 164"/>
                <a:gd name="T50" fmla="*/ 58 w 116"/>
                <a:gd name="T51" fmla="*/ 128 h 164"/>
                <a:gd name="T52" fmla="*/ 86 w 116"/>
                <a:gd name="T53" fmla="*/ 32 h 164"/>
                <a:gd name="T54" fmla="*/ 90 w 116"/>
                <a:gd name="T55" fmla="*/ 30 h 164"/>
                <a:gd name="T56" fmla="*/ 72 w 116"/>
                <a:gd name="T57" fmla="*/ 43 h 164"/>
                <a:gd name="T58" fmla="*/ 86 w 116"/>
                <a:gd name="T59" fmla="*/ 32 h 164"/>
                <a:gd name="T60" fmla="*/ 29 w 116"/>
                <a:gd name="T61" fmla="*/ 54 h 164"/>
                <a:gd name="T62" fmla="*/ 23 w 116"/>
                <a:gd name="T63" fmla="*/ 42 h 164"/>
                <a:gd name="T64" fmla="*/ 32 w 116"/>
                <a:gd name="T65" fmla="*/ 5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64">
                  <a:moveTo>
                    <a:pt x="54" y="106"/>
                  </a:moveTo>
                  <a:cubicBezTo>
                    <a:pt x="54" y="71"/>
                    <a:pt x="81" y="43"/>
                    <a:pt x="115" y="40"/>
                  </a:cubicBezTo>
                  <a:cubicBezTo>
                    <a:pt x="115" y="34"/>
                    <a:pt x="116" y="23"/>
                    <a:pt x="116" y="2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2"/>
                    <a:pt x="83" y="2"/>
                    <a:pt x="81" y="2"/>
                  </a:cubicBezTo>
                  <a:cubicBezTo>
                    <a:pt x="81" y="2"/>
                    <a:pt x="81" y="1"/>
                    <a:pt x="81" y="1"/>
                  </a:cubicBezTo>
                  <a:cubicBezTo>
                    <a:pt x="78" y="1"/>
                    <a:pt x="75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3" y="1"/>
                    <a:pt x="40" y="1"/>
                    <a:pt x="38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2"/>
                    <a:pt x="32" y="3"/>
                    <a:pt x="30" y="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8"/>
                    <a:pt x="2" y="41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3" y="80"/>
                    <a:pt x="27" y="77"/>
                    <a:pt x="31" y="75"/>
                  </a:cubicBezTo>
                  <a:cubicBezTo>
                    <a:pt x="31" y="79"/>
                    <a:pt x="31" y="83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3" y="87"/>
                    <a:pt x="33" y="87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54"/>
                    <a:pt x="58" y="141"/>
                    <a:pt x="58" y="128"/>
                  </a:cubicBezTo>
                  <a:cubicBezTo>
                    <a:pt x="56" y="121"/>
                    <a:pt x="54" y="113"/>
                    <a:pt x="54" y="106"/>
                  </a:cubicBezTo>
                  <a:close/>
                  <a:moveTo>
                    <a:pt x="86" y="32"/>
                  </a:moveTo>
                  <a:cubicBezTo>
                    <a:pt x="86" y="30"/>
                    <a:pt x="86" y="29"/>
                    <a:pt x="85" y="27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1"/>
                    <a:pt x="71" y="41"/>
                    <a:pt x="71" y="41"/>
                  </a:cubicBezTo>
                  <a:lnTo>
                    <a:pt x="86" y="32"/>
                  </a:lnTo>
                  <a:close/>
                  <a:moveTo>
                    <a:pt x="32" y="58"/>
                  </a:moveTo>
                  <a:cubicBezTo>
                    <a:pt x="29" y="54"/>
                    <a:pt x="29" y="54"/>
                    <a:pt x="29" y="5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40"/>
                    <a:pt x="32" y="49"/>
                    <a:pt x="32" y="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5066853" y="6236528"/>
              <a:ext cx="63525" cy="77335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28 h 28"/>
                <a:gd name="T4" fmla="*/ 23 w 23"/>
                <a:gd name="T5" fmla="*/ 28 h 28"/>
                <a:gd name="T6" fmla="*/ 23 w 23"/>
                <a:gd name="T7" fmla="*/ 25 h 28"/>
                <a:gd name="T8" fmla="*/ 0 w 2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3" y="25"/>
                  </a:cubicBezTo>
                  <a:cubicBezTo>
                    <a:pt x="13" y="19"/>
                    <a:pt x="5" y="1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5182855" y="6072191"/>
              <a:ext cx="87002" cy="164336"/>
            </a:xfrm>
            <a:custGeom>
              <a:avLst/>
              <a:gdLst>
                <a:gd name="T0" fmla="*/ 20 w 32"/>
                <a:gd name="T1" fmla="*/ 25 h 60"/>
                <a:gd name="T2" fmla="*/ 11 w 32"/>
                <a:gd name="T3" fmla="*/ 19 h 60"/>
                <a:gd name="T4" fmla="*/ 18 w 32"/>
                <a:gd name="T5" fmla="*/ 15 h 60"/>
                <a:gd name="T6" fmla="*/ 28 w 32"/>
                <a:gd name="T7" fmla="*/ 17 h 60"/>
                <a:gd name="T8" fmla="*/ 30 w 32"/>
                <a:gd name="T9" fmla="*/ 9 h 60"/>
                <a:gd name="T10" fmla="*/ 20 w 32"/>
                <a:gd name="T11" fmla="*/ 6 h 60"/>
                <a:gd name="T12" fmla="*/ 20 w 32"/>
                <a:gd name="T13" fmla="*/ 0 h 60"/>
                <a:gd name="T14" fmla="*/ 13 w 32"/>
                <a:gd name="T15" fmla="*/ 0 h 60"/>
                <a:gd name="T16" fmla="*/ 13 w 32"/>
                <a:gd name="T17" fmla="*/ 7 h 60"/>
                <a:gd name="T18" fmla="*/ 0 w 32"/>
                <a:gd name="T19" fmla="*/ 20 h 60"/>
                <a:gd name="T20" fmla="*/ 13 w 32"/>
                <a:gd name="T21" fmla="*/ 33 h 60"/>
                <a:gd name="T22" fmla="*/ 21 w 32"/>
                <a:gd name="T23" fmla="*/ 40 h 60"/>
                <a:gd name="T24" fmla="*/ 14 w 32"/>
                <a:gd name="T25" fmla="*/ 44 h 60"/>
                <a:gd name="T26" fmla="*/ 2 w 32"/>
                <a:gd name="T27" fmla="*/ 41 h 60"/>
                <a:gd name="T28" fmla="*/ 0 w 32"/>
                <a:gd name="T29" fmla="*/ 50 h 60"/>
                <a:gd name="T30" fmla="*/ 12 w 32"/>
                <a:gd name="T31" fmla="*/ 53 h 60"/>
                <a:gd name="T32" fmla="*/ 12 w 32"/>
                <a:gd name="T33" fmla="*/ 60 h 60"/>
                <a:gd name="T34" fmla="*/ 19 w 32"/>
                <a:gd name="T35" fmla="*/ 60 h 60"/>
                <a:gd name="T36" fmla="*/ 19 w 32"/>
                <a:gd name="T37" fmla="*/ 52 h 60"/>
                <a:gd name="T38" fmla="*/ 32 w 32"/>
                <a:gd name="T39" fmla="*/ 39 h 60"/>
                <a:gd name="T40" fmla="*/ 20 w 32"/>
                <a:gd name="T41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60">
                  <a:moveTo>
                    <a:pt x="20" y="25"/>
                  </a:moveTo>
                  <a:cubicBezTo>
                    <a:pt x="14" y="23"/>
                    <a:pt x="11" y="21"/>
                    <a:pt x="11" y="19"/>
                  </a:cubicBezTo>
                  <a:cubicBezTo>
                    <a:pt x="11" y="17"/>
                    <a:pt x="13" y="15"/>
                    <a:pt x="18" y="15"/>
                  </a:cubicBezTo>
                  <a:cubicBezTo>
                    <a:pt x="23" y="15"/>
                    <a:pt x="26" y="16"/>
                    <a:pt x="28" y="17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8"/>
                    <a:pt x="25" y="7"/>
                    <a:pt x="20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5" y="8"/>
                    <a:pt x="0" y="13"/>
                    <a:pt x="0" y="20"/>
                  </a:cubicBezTo>
                  <a:cubicBezTo>
                    <a:pt x="0" y="27"/>
                    <a:pt x="6" y="31"/>
                    <a:pt x="13" y="33"/>
                  </a:cubicBezTo>
                  <a:cubicBezTo>
                    <a:pt x="19" y="35"/>
                    <a:pt x="21" y="37"/>
                    <a:pt x="21" y="40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9" y="44"/>
                    <a:pt x="5" y="43"/>
                    <a:pt x="2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" y="51"/>
                    <a:pt x="7" y="52"/>
                    <a:pt x="12" y="53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8" y="51"/>
                    <a:pt x="32" y="45"/>
                    <a:pt x="32" y="39"/>
                  </a:cubicBezTo>
                  <a:cubicBezTo>
                    <a:pt x="32" y="32"/>
                    <a:pt x="29" y="28"/>
                    <a:pt x="20" y="2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Freeform 225"/>
            <p:cNvSpPr>
              <a:spLocks noEditPoints="1"/>
            </p:cNvSpPr>
            <p:nvPr/>
          </p:nvSpPr>
          <p:spPr bwMode="auto">
            <a:xfrm>
              <a:off x="5058567" y="5986571"/>
              <a:ext cx="335578" cy="334197"/>
            </a:xfrm>
            <a:custGeom>
              <a:avLst/>
              <a:gdLst>
                <a:gd name="T0" fmla="*/ 118 w 122"/>
                <a:gd name="T1" fmla="*/ 61 h 122"/>
                <a:gd name="T2" fmla="*/ 121 w 122"/>
                <a:gd name="T3" fmla="*/ 54 h 122"/>
                <a:gd name="T4" fmla="*/ 117 w 122"/>
                <a:gd name="T5" fmla="*/ 52 h 122"/>
                <a:gd name="T6" fmla="*/ 120 w 122"/>
                <a:gd name="T7" fmla="*/ 46 h 122"/>
                <a:gd name="T8" fmla="*/ 116 w 122"/>
                <a:gd name="T9" fmla="*/ 41 h 122"/>
                <a:gd name="T10" fmla="*/ 114 w 122"/>
                <a:gd name="T11" fmla="*/ 34 h 122"/>
                <a:gd name="T12" fmla="*/ 112 w 122"/>
                <a:gd name="T13" fmla="*/ 29 h 122"/>
                <a:gd name="T14" fmla="*/ 106 w 122"/>
                <a:gd name="T15" fmla="*/ 26 h 122"/>
                <a:gd name="T16" fmla="*/ 104 w 122"/>
                <a:gd name="T17" fmla="*/ 18 h 122"/>
                <a:gd name="T18" fmla="*/ 99 w 122"/>
                <a:gd name="T19" fmla="*/ 19 h 122"/>
                <a:gd name="T20" fmla="*/ 98 w 122"/>
                <a:gd name="T21" fmla="*/ 13 h 122"/>
                <a:gd name="T22" fmla="*/ 90 w 122"/>
                <a:gd name="T23" fmla="*/ 12 h 122"/>
                <a:gd name="T24" fmla="*/ 86 w 122"/>
                <a:gd name="T25" fmla="*/ 6 h 122"/>
                <a:gd name="T26" fmla="*/ 81 w 122"/>
                <a:gd name="T27" fmla="*/ 4 h 122"/>
                <a:gd name="T28" fmla="*/ 75 w 122"/>
                <a:gd name="T29" fmla="*/ 6 h 122"/>
                <a:gd name="T30" fmla="*/ 67 w 122"/>
                <a:gd name="T31" fmla="*/ 0 h 122"/>
                <a:gd name="T32" fmla="*/ 65 w 122"/>
                <a:gd name="T33" fmla="*/ 4 h 122"/>
                <a:gd name="T34" fmla="*/ 60 w 122"/>
                <a:gd name="T35" fmla="*/ 0 h 122"/>
                <a:gd name="T36" fmla="*/ 52 w 122"/>
                <a:gd name="T37" fmla="*/ 5 h 122"/>
                <a:gd name="T38" fmla="*/ 46 w 122"/>
                <a:gd name="T39" fmla="*/ 3 h 122"/>
                <a:gd name="T40" fmla="*/ 41 w 122"/>
                <a:gd name="T41" fmla="*/ 5 h 122"/>
                <a:gd name="T42" fmla="*/ 36 w 122"/>
                <a:gd name="T43" fmla="*/ 9 h 122"/>
                <a:gd name="T44" fmla="*/ 28 w 122"/>
                <a:gd name="T45" fmla="*/ 10 h 122"/>
                <a:gd name="T46" fmla="*/ 26 w 122"/>
                <a:gd name="T47" fmla="*/ 16 h 122"/>
                <a:gd name="T48" fmla="*/ 22 w 122"/>
                <a:gd name="T49" fmla="*/ 14 h 122"/>
                <a:gd name="T50" fmla="*/ 19 w 122"/>
                <a:gd name="T51" fmla="*/ 23 h 122"/>
                <a:gd name="T52" fmla="*/ 13 w 122"/>
                <a:gd name="T53" fmla="*/ 25 h 122"/>
                <a:gd name="T54" fmla="*/ 10 w 122"/>
                <a:gd name="T55" fmla="*/ 29 h 122"/>
                <a:gd name="T56" fmla="*/ 8 w 122"/>
                <a:gd name="T57" fmla="*/ 37 h 122"/>
                <a:gd name="T58" fmla="*/ 3 w 122"/>
                <a:gd name="T59" fmla="*/ 42 h 122"/>
                <a:gd name="T60" fmla="*/ 6 w 122"/>
                <a:gd name="T61" fmla="*/ 47 h 122"/>
                <a:gd name="T62" fmla="*/ 1 w 122"/>
                <a:gd name="T63" fmla="*/ 49 h 122"/>
                <a:gd name="T64" fmla="*/ 4 w 122"/>
                <a:gd name="T65" fmla="*/ 58 h 122"/>
                <a:gd name="T66" fmla="*/ 1 w 122"/>
                <a:gd name="T67" fmla="*/ 63 h 122"/>
                <a:gd name="T68" fmla="*/ 2 w 122"/>
                <a:gd name="T69" fmla="*/ 68 h 122"/>
                <a:gd name="T70" fmla="*/ 3 w 122"/>
                <a:gd name="T71" fmla="*/ 76 h 122"/>
                <a:gd name="T72" fmla="*/ 4 w 122"/>
                <a:gd name="T73" fmla="*/ 82 h 122"/>
                <a:gd name="T74" fmla="*/ 10 w 122"/>
                <a:gd name="T75" fmla="*/ 85 h 122"/>
                <a:gd name="T76" fmla="*/ 10 w 122"/>
                <a:gd name="T77" fmla="*/ 94 h 122"/>
                <a:gd name="T78" fmla="*/ 16 w 122"/>
                <a:gd name="T79" fmla="*/ 96 h 122"/>
                <a:gd name="T80" fmla="*/ 19 w 122"/>
                <a:gd name="T81" fmla="*/ 105 h 122"/>
                <a:gd name="T82" fmla="*/ 25 w 122"/>
                <a:gd name="T83" fmla="*/ 105 h 122"/>
                <a:gd name="T84" fmla="*/ 30 w 122"/>
                <a:gd name="T85" fmla="*/ 113 h 122"/>
                <a:gd name="T86" fmla="*/ 36 w 122"/>
                <a:gd name="T87" fmla="*/ 112 h 122"/>
                <a:gd name="T88" fmla="*/ 42 w 122"/>
                <a:gd name="T89" fmla="*/ 119 h 122"/>
                <a:gd name="T90" fmla="*/ 48 w 122"/>
                <a:gd name="T91" fmla="*/ 116 h 122"/>
                <a:gd name="T92" fmla="*/ 56 w 122"/>
                <a:gd name="T93" fmla="*/ 121 h 122"/>
                <a:gd name="T94" fmla="*/ 61 w 122"/>
                <a:gd name="T95" fmla="*/ 118 h 122"/>
                <a:gd name="T96" fmla="*/ 69 w 122"/>
                <a:gd name="T97" fmla="*/ 121 h 122"/>
                <a:gd name="T98" fmla="*/ 73 w 122"/>
                <a:gd name="T99" fmla="*/ 116 h 122"/>
                <a:gd name="T100" fmla="*/ 83 w 122"/>
                <a:gd name="T101" fmla="*/ 118 h 122"/>
                <a:gd name="T102" fmla="*/ 86 w 122"/>
                <a:gd name="T103" fmla="*/ 112 h 122"/>
                <a:gd name="T104" fmla="*/ 95 w 122"/>
                <a:gd name="T105" fmla="*/ 111 h 122"/>
                <a:gd name="T106" fmla="*/ 96 w 122"/>
                <a:gd name="T107" fmla="*/ 105 h 122"/>
                <a:gd name="T108" fmla="*/ 105 w 122"/>
                <a:gd name="T109" fmla="*/ 103 h 122"/>
                <a:gd name="T110" fmla="*/ 106 w 122"/>
                <a:gd name="T111" fmla="*/ 96 h 122"/>
                <a:gd name="T112" fmla="*/ 113 w 122"/>
                <a:gd name="T113" fmla="*/ 92 h 122"/>
                <a:gd name="T114" fmla="*/ 112 w 122"/>
                <a:gd name="T115" fmla="*/ 86 h 122"/>
                <a:gd name="T116" fmla="*/ 119 w 122"/>
                <a:gd name="T117" fmla="*/ 79 h 122"/>
                <a:gd name="T118" fmla="*/ 116 w 122"/>
                <a:gd name="T119" fmla="*/ 76 h 122"/>
                <a:gd name="T120" fmla="*/ 121 w 122"/>
                <a:gd name="T121" fmla="*/ 72 h 122"/>
                <a:gd name="T122" fmla="*/ 121 w 122"/>
                <a:gd name="T123" fmla="*/ 66 h 122"/>
                <a:gd name="T124" fmla="*/ 61 w 122"/>
                <a:gd name="T125" fmla="*/ 1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122">
                  <a:moveTo>
                    <a:pt x="121" y="66"/>
                  </a:moveTo>
                  <a:cubicBezTo>
                    <a:pt x="119" y="66"/>
                    <a:pt x="118" y="65"/>
                    <a:pt x="118" y="63"/>
                  </a:cubicBezTo>
                  <a:cubicBezTo>
                    <a:pt x="118" y="63"/>
                    <a:pt x="118" y="62"/>
                    <a:pt x="118" y="61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7"/>
                    <a:pt x="122" y="55"/>
                    <a:pt x="121" y="54"/>
                  </a:cubicBezTo>
                  <a:cubicBezTo>
                    <a:pt x="121" y="54"/>
                    <a:pt x="121" y="54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9" y="54"/>
                    <a:pt x="118" y="53"/>
                    <a:pt x="117" y="52"/>
                  </a:cubicBezTo>
                  <a:cubicBezTo>
                    <a:pt x="117" y="51"/>
                    <a:pt x="117" y="50"/>
                    <a:pt x="117" y="49"/>
                  </a:cubicBezTo>
                  <a:cubicBezTo>
                    <a:pt x="117" y="48"/>
                    <a:pt x="118" y="47"/>
                    <a:pt x="119" y="46"/>
                  </a:cubicBezTo>
                  <a:cubicBezTo>
                    <a:pt x="119" y="46"/>
                    <a:pt x="120" y="46"/>
                    <a:pt x="120" y="46"/>
                  </a:cubicBezTo>
                  <a:cubicBezTo>
                    <a:pt x="120" y="44"/>
                    <a:pt x="119" y="42"/>
                    <a:pt x="118" y="41"/>
                  </a:cubicBezTo>
                  <a:cubicBezTo>
                    <a:pt x="118" y="41"/>
                    <a:pt x="118" y="41"/>
                    <a:pt x="117" y="41"/>
                  </a:cubicBezTo>
                  <a:cubicBezTo>
                    <a:pt x="117" y="41"/>
                    <a:pt x="117" y="41"/>
                    <a:pt x="116" y="41"/>
                  </a:cubicBezTo>
                  <a:cubicBezTo>
                    <a:pt x="115" y="41"/>
                    <a:pt x="114" y="41"/>
                    <a:pt x="114" y="40"/>
                  </a:cubicBezTo>
                  <a:cubicBezTo>
                    <a:pt x="114" y="39"/>
                    <a:pt x="113" y="38"/>
                    <a:pt x="113" y="37"/>
                  </a:cubicBezTo>
                  <a:cubicBezTo>
                    <a:pt x="112" y="36"/>
                    <a:pt x="113" y="34"/>
                    <a:pt x="114" y="34"/>
                  </a:cubicBezTo>
                  <a:cubicBezTo>
                    <a:pt x="115" y="34"/>
                    <a:pt x="115" y="33"/>
                    <a:pt x="115" y="33"/>
                  </a:cubicBezTo>
                  <a:cubicBezTo>
                    <a:pt x="114" y="32"/>
                    <a:pt x="113" y="30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1" y="29"/>
                    <a:pt x="111" y="30"/>
                    <a:pt x="110" y="30"/>
                  </a:cubicBezTo>
                  <a:cubicBezTo>
                    <a:pt x="109" y="30"/>
                    <a:pt x="108" y="29"/>
                    <a:pt x="108" y="28"/>
                  </a:cubicBezTo>
                  <a:cubicBezTo>
                    <a:pt x="107" y="28"/>
                    <a:pt x="107" y="27"/>
                    <a:pt x="106" y="26"/>
                  </a:cubicBezTo>
                  <a:cubicBezTo>
                    <a:pt x="105" y="25"/>
                    <a:pt x="106" y="23"/>
                    <a:pt x="107" y="23"/>
                  </a:cubicBezTo>
                  <a:cubicBezTo>
                    <a:pt x="107" y="22"/>
                    <a:pt x="108" y="22"/>
                    <a:pt x="108" y="22"/>
                  </a:cubicBezTo>
                  <a:cubicBezTo>
                    <a:pt x="107" y="21"/>
                    <a:pt x="105" y="19"/>
                    <a:pt x="104" y="18"/>
                  </a:cubicBezTo>
                  <a:cubicBezTo>
                    <a:pt x="104" y="18"/>
                    <a:pt x="104" y="18"/>
                    <a:pt x="103" y="19"/>
                  </a:cubicBezTo>
                  <a:cubicBezTo>
                    <a:pt x="103" y="19"/>
                    <a:pt x="102" y="19"/>
                    <a:pt x="101" y="19"/>
                  </a:cubicBezTo>
                  <a:cubicBezTo>
                    <a:pt x="101" y="19"/>
                    <a:pt x="100" y="19"/>
                    <a:pt x="99" y="19"/>
                  </a:cubicBezTo>
                  <a:cubicBezTo>
                    <a:pt x="99" y="18"/>
                    <a:pt x="98" y="18"/>
                    <a:pt x="98" y="17"/>
                  </a:cubicBezTo>
                  <a:cubicBezTo>
                    <a:pt x="96" y="16"/>
                    <a:pt x="96" y="14"/>
                    <a:pt x="97" y="13"/>
                  </a:cubicBezTo>
                  <a:cubicBezTo>
                    <a:pt x="97" y="13"/>
                    <a:pt x="98" y="13"/>
                    <a:pt x="98" y="13"/>
                  </a:cubicBezTo>
                  <a:cubicBezTo>
                    <a:pt x="96" y="11"/>
                    <a:pt x="95" y="10"/>
                    <a:pt x="93" y="9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2" y="11"/>
                    <a:pt x="91" y="12"/>
                    <a:pt x="90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8" y="11"/>
                    <a:pt x="88" y="10"/>
                    <a:pt x="87" y="10"/>
                  </a:cubicBezTo>
                  <a:cubicBezTo>
                    <a:pt x="86" y="9"/>
                    <a:pt x="85" y="8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5"/>
                    <a:pt x="83" y="4"/>
                    <a:pt x="81" y="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0" y="6"/>
                    <a:pt x="79" y="6"/>
                    <a:pt x="78" y="6"/>
                  </a:cubicBezTo>
                  <a:cubicBezTo>
                    <a:pt x="78" y="6"/>
                    <a:pt x="78" y="6"/>
                    <a:pt x="77" y="6"/>
                  </a:cubicBezTo>
                  <a:cubicBezTo>
                    <a:pt x="77" y="6"/>
                    <a:pt x="76" y="6"/>
                    <a:pt x="75" y="6"/>
                  </a:cubicBezTo>
                  <a:cubicBezTo>
                    <a:pt x="73" y="5"/>
                    <a:pt x="73" y="4"/>
                    <a:pt x="73" y="2"/>
                  </a:cubicBezTo>
                  <a:cubicBezTo>
                    <a:pt x="73" y="2"/>
                    <a:pt x="73" y="2"/>
                    <a:pt x="73" y="1"/>
                  </a:cubicBezTo>
                  <a:cubicBezTo>
                    <a:pt x="71" y="1"/>
                    <a:pt x="69" y="1"/>
                    <a:pt x="67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3"/>
                    <a:pt x="66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61" y="4"/>
                    <a:pt x="59" y="3"/>
                    <a:pt x="60" y="1"/>
                  </a:cubicBezTo>
                  <a:cubicBezTo>
                    <a:pt x="60" y="1"/>
                    <a:pt x="60" y="0"/>
                    <a:pt x="60" y="0"/>
                  </a:cubicBezTo>
                  <a:cubicBezTo>
                    <a:pt x="58" y="0"/>
                    <a:pt x="56" y="0"/>
                    <a:pt x="54" y="1"/>
                  </a:cubicBezTo>
                  <a:cubicBezTo>
                    <a:pt x="54" y="1"/>
                    <a:pt x="54" y="1"/>
                    <a:pt x="54" y="2"/>
                  </a:cubicBezTo>
                  <a:cubicBezTo>
                    <a:pt x="54" y="3"/>
                    <a:pt x="53" y="4"/>
                    <a:pt x="52" y="5"/>
                  </a:cubicBezTo>
                  <a:cubicBezTo>
                    <a:pt x="51" y="5"/>
                    <a:pt x="50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6" y="4"/>
                    <a:pt x="46" y="3"/>
                  </a:cubicBezTo>
                  <a:cubicBezTo>
                    <a:pt x="46" y="3"/>
                    <a:pt x="46" y="2"/>
                    <a:pt x="46" y="2"/>
                  </a:cubicBezTo>
                  <a:cubicBezTo>
                    <a:pt x="44" y="2"/>
                    <a:pt x="42" y="3"/>
                    <a:pt x="40" y="4"/>
                  </a:cubicBezTo>
                  <a:cubicBezTo>
                    <a:pt x="41" y="4"/>
                    <a:pt x="41" y="4"/>
                    <a:pt x="41" y="5"/>
                  </a:cubicBezTo>
                  <a:cubicBezTo>
                    <a:pt x="42" y="6"/>
                    <a:pt x="41" y="8"/>
                    <a:pt x="40" y="8"/>
                  </a:cubicBezTo>
                  <a:cubicBezTo>
                    <a:pt x="39" y="8"/>
                    <a:pt x="38" y="9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5" y="9"/>
                    <a:pt x="34" y="9"/>
                    <a:pt x="34" y="8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2" y="8"/>
                    <a:pt x="30" y="9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28" y="15"/>
                    <a:pt x="27" y="15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4" y="16"/>
                    <a:pt x="23" y="16"/>
                    <a:pt x="23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1" y="16"/>
                    <a:pt x="19" y="17"/>
                    <a:pt x="18" y="18"/>
                  </a:cubicBezTo>
                  <a:cubicBezTo>
                    <a:pt x="18" y="18"/>
                    <a:pt x="18" y="19"/>
                    <a:pt x="19" y="19"/>
                  </a:cubicBezTo>
                  <a:cubicBezTo>
                    <a:pt x="20" y="20"/>
                    <a:pt x="20" y="22"/>
                    <a:pt x="19" y="23"/>
                  </a:cubicBezTo>
                  <a:cubicBezTo>
                    <a:pt x="18" y="23"/>
                    <a:pt x="18" y="24"/>
                    <a:pt x="17" y="25"/>
                  </a:cubicBezTo>
                  <a:cubicBezTo>
                    <a:pt x="17" y="25"/>
                    <a:pt x="16" y="26"/>
                    <a:pt x="15" y="26"/>
                  </a:cubicBezTo>
                  <a:cubicBezTo>
                    <a:pt x="14" y="26"/>
                    <a:pt x="14" y="25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1" y="26"/>
                    <a:pt x="10" y="27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30"/>
                    <a:pt x="12" y="32"/>
                    <a:pt x="11" y="33"/>
                  </a:cubicBezTo>
                  <a:cubicBezTo>
                    <a:pt x="11" y="34"/>
                    <a:pt x="11" y="35"/>
                    <a:pt x="10" y="35"/>
                  </a:cubicBezTo>
                  <a:cubicBezTo>
                    <a:pt x="10" y="36"/>
                    <a:pt x="9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4" y="41"/>
                    <a:pt x="4" y="41"/>
                    <a:pt x="5" y="42"/>
                  </a:cubicBezTo>
                  <a:cubicBezTo>
                    <a:pt x="6" y="42"/>
                    <a:pt x="7" y="44"/>
                    <a:pt x="6" y="45"/>
                  </a:cubicBezTo>
                  <a:cubicBezTo>
                    <a:pt x="6" y="46"/>
                    <a:pt x="6" y="47"/>
                    <a:pt x="6" y="47"/>
                  </a:cubicBezTo>
                  <a:cubicBezTo>
                    <a:pt x="5" y="49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2" y="49"/>
                    <a:pt x="1" y="49"/>
                  </a:cubicBezTo>
                  <a:cubicBezTo>
                    <a:pt x="1" y="51"/>
                    <a:pt x="1" y="53"/>
                    <a:pt x="1" y="55"/>
                  </a:cubicBezTo>
                  <a:cubicBezTo>
                    <a:pt x="1" y="55"/>
                    <a:pt x="1" y="55"/>
                    <a:pt x="2" y="55"/>
                  </a:cubicBezTo>
                  <a:cubicBezTo>
                    <a:pt x="3" y="55"/>
                    <a:pt x="4" y="56"/>
                    <a:pt x="4" y="58"/>
                  </a:cubicBezTo>
                  <a:cubicBezTo>
                    <a:pt x="4" y="58"/>
                    <a:pt x="4" y="59"/>
                    <a:pt x="4" y="60"/>
                  </a:cubicBezTo>
                  <a:cubicBezTo>
                    <a:pt x="4" y="62"/>
                    <a:pt x="3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cubicBezTo>
                    <a:pt x="0" y="65"/>
                    <a:pt x="1" y="67"/>
                    <a:pt x="1" y="69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3" y="68"/>
                    <a:pt x="5" y="69"/>
                    <a:pt x="5" y="70"/>
                  </a:cubicBezTo>
                  <a:cubicBezTo>
                    <a:pt x="5" y="71"/>
                    <a:pt x="5" y="72"/>
                    <a:pt x="5" y="73"/>
                  </a:cubicBezTo>
                  <a:cubicBezTo>
                    <a:pt x="6" y="74"/>
                    <a:pt x="5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3" y="78"/>
                    <a:pt x="3" y="80"/>
                    <a:pt x="4" y="82"/>
                  </a:cubicBezTo>
                  <a:cubicBezTo>
                    <a:pt x="4" y="82"/>
                    <a:pt x="5" y="81"/>
                    <a:pt x="5" y="81"/>
                  </a:cubicBezTo>
                  <a:cubicBezTo>
                    <a:pt x="6" y="81"/>
                    <a:pt x="8" y="81"/>
                    <a:pt x="9" y="83"/>
                  </a:cubicBezTo>
                  <a:cubicBezTo>
                    <a:pt x="9" y="83"/>
                    <a:pt x="9" y="84"/>
                    <a:pt x="10" y="85"/>
                  </a:cubicBezTo>
                  <a:cubicBezTo>
                    <a:pt x="10" y="86"/>
                    <a:pt x="10" y="88"/>
                    <a:pt x="8" y="89"/>
                  </a:cubicBezTo>
                  <a:cubicBezTo>
                    <a:pt x="8" y="89"/>
                    <a:pt x="8" y="89"/>
                    <a:pt x="7" y="89"/>
                  </a:cubicBezTo>
                  <a:cubicBezTo>
                    <a:pt x="8" y="91"/>
                    <a:pt x="9" y="92"/>
                    <a:pt x="10" y="94"/>
                  </a:cubicBezTo>
                  <a:cubicBezTo>
                    <a:pt x="10" y="94"/>
                    <a:pt x="11" y="93"/>
                    <a:pt x="11" y="93"/>
                  </a:cubicBezTo>
                  <a:cubicBezTo>
                    <a:pt x="12" y="92"/>
                    <a:pt x="14" y="93"/>
                    <a:pt x="15" y="94"/>
                  </a:cubicBezTo>
                  <a:cubicBezTo>
                    <a:pt x="15" y="95"/>
                    <a:pt x="16" y="95"/>
                    <a:pt x="16" y="96"/>
                  </a:cubicBezTo>
                  <a:cubicBezTo>
                    <a:pt x="17" y="97"/>
                    <a:pt x="17" y="99"/>
                    <a:pt x="16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2"/>
                    <a:pt x="17" y="103"/>
                    <a:pt x="19" y="105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0" y="102"/>
                    <a:pt x="22" y="102"/>
                    <a:pt x="23" y="103"/>
                  </a:cubicBezTo>
                  <a:cubicBezTo>
                    <a:pt x="24" y="104"/>
                    <a:pt x="25" y="104"/>
                    <a:pt x="25" y="105"/>
                  </a:cubicBezTo>
                  <a:cubicBezTo>
                    <a:pt x="26" y="106"/>
                    <a:pt x="27" y="108"/>
                    <a:pt x="26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6" y="111"/>
                    <a:pt x="28" y="112"/>
                    <a:pt x="30" y="113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0"/>
                    <a:pt x="32" y="110"/>
                    <a:pt x="34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3"/>
                    <a:pt x="38" y="114"/>
                    <a:pt x="37" y="116"/>
                  </a:cubicBezTo>
                  <a:cubicBezTo>
                    <a:pt x="37" y="116"/>
                    <a:pt x="37" y="116"/>
                    <a:pt x="36" y="116"/>
                  </a:cubicBezTo>
                  <a:cubicBezTo>
                    <a:pt x="38" y="117"/>
                    <a:pt x="40" y="118"/>
                    <a:pt x="42" y="119"/>
                  </a:cubicBezTo>
                  <a:cubicBezTo>
                    <a:pt x="42" y="118"/>
                    <a:pt x="42" y="118"/>
                    <a:pt x="42" y="117"/>
                  </a:cubicBezTo>
                  <a:cubicBezTo>
                    <a:pt x="43" y="116"/>
                    <a:pt x="44" y="115"/>
                    <a:pt x="46" y="116"/>
                  </a:cubicBezTo>
                  <a:cubicBezTo>
                    <a:pt x="46" y="116"/>
                    <a:pt x="47" y="116"/>
                    <a:pt x="48" y="116"/>
                  </a:cubicBezTo>
                  <a:cubicBezTo>
                    <a:pt x="49" y="117"/>
                    <a:pt x="50" y="118"/>
                    <a:pt x="50" y="11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2" y="121"/>
                    <a:pt x="54" y="121"/>
                    <a:pt x="56" y="121"/>
                  </a:cubicBezTo>
                  <a:cubicBezTo>
                    <a:pt x="55" y="121"/>
                    <a:pt x="55" y="121"/>
                    <a:pt x="55" y="120"/>
                  </a:cubicBezTo>
                  <a:cubicBezTo>
                    <a:pt x="55" y="119"/>
                    <a:pt x="57" y="118"/>
                    <a:pt x="58" y="118"/>
                  </a:cubicBezTo>
                  <a:cubicBezTo>
                    <a:pt x="59" y="118"/>
                    <a:pt x="60" y="118"/>
                    <a:pt x="61" y="118"/>
                  </a:cubicBezTo>
                  <a:cubicBezTo>
                    <a:pt x="62" y="118"/>
                    <a:pt x="63" y="119"/>
                    <a:pt x="63" y="120"/>
                  </a:cubicBezTo>
                  <a:cubicBezTo>
                    <a:pt x="63" y="121"/>
                    <a:pt x="63" y="121"/>
                    <a:pt x="63" y="122"/>
                  </a:cubicBezTo>
                  <a:cubicBezTo>
                    <a:pt x="65" y="121"/>
                    <a:pt x="67" y="121"/>
                    <a:pt x="69" y="121"/>
                  </a:cubicBezTo>
                  <a:cubicBezTo>
                    <a:pt x="69" y="121"/>
                    <a:pt x="69" y="120"/>
                    <a:pt x="69" y="120"/>
                  </a:cubicBezTo>
                  <a:cubicBezTo>
                    <a:pt x="69" y="119"/>
                    <a:pt x="69" y="117"/>
                    <a:pt x="71" y="117"/>
                  </a:cubicBezTo>
                  <a:cubicBezTo>
                    <a:pt x="72" y="117"/>
                    <a:pt x="73" y="117"/>
                    <a:pt x="73" y="116"/>
                  </a:cubicBezTo>
                  <a:cubicBezTo>
                    <a:pt x="75" y="116"/>
                    <a:pt x="76" y="117"/>
                    <a:pt x="77" y="118"/>
                  </a:cubicBezTo>
                  <a:cubicBezTo>
                    <a:pt x="77" y="119"/>
                    <a:pt x="77" y="119"/>
                    <a:pt x="77" y="120"/>
                  </a:cubicBezTo>
                  <a:cubicBezTo>
                    <a:pt x="79" y="119"/>
                    <a:pt x="81" y="118"/>
                    <a:pt x="83" y="118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1" y="115"/>
                    <a:pt x="82" y="114"/>
                    <a:pt x="83" y="113"/>
                  </a:cubicBezTo>
                  <a:cubicBezTo>
                    <a:pt x="84" y="113"/>
                    <a:pt x="85" y="113"/>
                    <a:pt x="86" y="112"/>
                  </a:cubicBezTo>
                  <a:cubicBezTo>
                    <a:pt x="87" y="112"/>
                    <a:pt x="89" y="112"/>
                    <a:pt x="89" y="113"/>
                  </a:cubicBezTo>
                  <a:cubicBezTo>
                    <a:pt x="89" y="114"/>
                    <a:pt x="89" y="114"/>
                    <a:pt x="89" y="115"/>
                  </a:cubicBezTo>
                  <a:cubicBezTo>
                    <a:pt x="91" y="114"/>
                    <a:pt x="93" y="113"/>
                    <a:pt x="95" y="111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3" y="110"/>
                    <a:pt x="93" y="108"/>
                    <a:pt x="94" y="107"/>
                  </a:cubicBezTo>
                  <a:cubicBezTo>
                    <a:pt x="95" y="107"/>
                    <a:pt x="96" y="106"/>
                    <a:pt x="96" y="105"/>
                  </a:cubicBezTo>
                  <a:cubicBezTo>
                    <a:pt x="98" y="105"/>
                    <a:pt x="99" y="105"/>
                    <a:pt x="100" y="106"/>
                  </a:cubicBezTo>
                  <a:cubicBezTo>
                    <a:pt x="100" y="106"/>
                    <a:pt x="101" y="107"/>
                    <a:pt x="101" y="107"/>
                  </a:cubicBezTo>
                  <a:cubicBezTo>
                    <a:pt x="102" y="106"/>
                    <a:pt x="104" y="104"/>
                    <a:pt x="105" y="103"/>
                  </a:cubicBezTo>
                  <a:cubicBezTo>
                    <a:pt x="105" y="103"/>
                    <a:pt x="104" y="102"/>
                    <a:pt x="104" y="102"/>
                  </a:cubicBezTo>
                  <a:cubicBezTo>
                    <a:pt x="103" y="101"/>
                    <a:pt x="103" y="100"/>
                    <a:pt x="104" y="98"/>
                  </a:cubicBezTo>
                  <a:cubicBezTo>
                    <a:pt x="104" y="98"/>
                    <a:pt x="105" y="97"/>
                    <a:pt x="106" y="96"/>
                  </a:cubicBezTo>
                  <a:cubicBezTo>
                    <a:pt x="106" y="95"/>
                    <a:pt x="108" y="95"/>
                    <a:pt x="109" y="96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95"/>
                    <a:pt x="112" y="94"/>
                    <a:pt x="113" y="92"/>
                  </a:cubicBezTo>
                  <a:cubicBezTo>
                    <a:pt x="113" y="92"/>
                    <a:pt x="113" y="92"/>
                    <a:pt x="112" y="92"/>
                  </a:cubicBezTo>
                  <a:cubicBezTo>
                    <a:pt x="111" y="91"/>
                    <a:pt x="110" y="89"/>
                    <a:pt x="111" y="88"/>
                  </a:cubicBezTo>
                  <a:cubicBezTo>
                    <a:pt x="112" y="87"/>
                    <a:pt x="112" y="86"/>
                    <a:pt x="112" y="86"/>
                  </a:cubicBezTo>
                  <a:cubicBezTo>
                    <a:pt x="113" y="84"/>
                    <a:pt x="115" y="84"/>
                    <a:pt x="116" y="84"/>
                  </a:cubicBezTo>
                  <a:cubicBezTo>
                    <a:pt x="116" y="85"/>
                    <a:pt x="117" y="85"/>
                    <a:pt x="117" y="85"/>
                  </a:cubicBezTo>
                  <a:cubicBezTo>
                    <a:pt x="118" y="83"/>
                    <a:pt x="118" y="81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8" y="79"/>
                    <a:pt x="118" y="79"/>
                    <a:pt x="118" y="79"/>
                  </a:cubicBezTo>
                  <a:cubicBezTo>
                    <a:pt x="116" y="79"/>
                    <a:pt x="116" y="77"/>
                    <a:pt x="116" y="76"/>
                  </a:cubicBezTo>
                  <a:cubicBezTo>
                    <a:pt x="116" y="75"/>
                    <a:pt x="116" y="74"/>
                    <a:pt x="117" y="74"/>
                  </a:cubicBezTo>
                  <a:cubicBezTo>
                    <a:pt x="117" y="72"/>
                    <a:pt x="118" y="71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1" y="70"/>
                    <a:pt x="121" y="68"/>
                    <a:pt x="122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lose/>
                  <a:moveTo>
                    <a:pt x="61" y="106"/>
                  </a:moveTo>
                  <a:cubicBezTo>
                    <a:pt x="36" y="106"/>
                    <a:pt x="16" y="86"/>
                    <a:pt x="16" y="61"/>
                  </a:cubicBezTo>
                  <a:cubicBezTo>
                    <a:pt x="16" y="36"/>
                    <a:pt x="36" y="15"/>
                    <a:pt x="61" y="15"/>
                  </a:cubicBezTo>
                  <a:cubicBezTo>
                    <a:pt x="86" y="15"/>
                    <a:pt x="106" y="36"/>
                    <a:pt x="106" y="61"/>
                  </a:cubicBezTo>
                  <a:cubicBezTo>
                    <a:pt x="106" y="86"/>
                    <a:pt x="86" y="106"/>
                    <a:pt x="61" y="10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Rectangle 226"/>
            <p:cNvSpPr>
              <a:spLocks noChangeArrowheads="1"/>
            </p:cNvSpPr>
            <p:nvPr/>
          </p:nvSpPr>
          <p:spPr bwMode="auto">
            <a:xfrm>
              <a:off x="6103967" y="6105335"/>
              <a:ext cx="109097" cy="483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Rectangle 227"/>
            <p:cNvSpPr>
              <a:spLocks noChangeArrowheads="1"/>
            </p:cNvSpPr>
            <p:nvPr/>
          </p:nvSpPr>
          <p:spPr bwMode="auto">
            <a:xfrm>
              <a:off x="6103967" y="6036286"/>
              <a:ext cx="109097" cy="1657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Rectangle 228"/>
            <p:cNvSpPr>
              <a:spLocks noChangeArrowheads="1"/>
            </p:cNvSpPr>
            <p:nvPr/>
          </p:nvSpPr>
          <p:spPr bwMode="auto">
            <a:xfrm>
              <a:off x="6103967" y="6069429"/>
              <a:ext cx="109097" cy="1657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Rectangle 229"/>
            <p:cNvSpPr>
              <a:spLocks noChangeArrowheads="1"/>
            </p:cNvSpPr>
            <p:nvPr/>
          </p:nvSpPr>
          <p:spPr bwMode="auto">
            <a:xfrm>
              <a:off x="6232398" y="6036286"/>
              <a:ext cx="113240" cy="1657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Rectangle 230"/>
            <p:cNvSpPr>
              <a:spLocks noChangeArrowheads="1"/>
            </p:cNvSpPr>
            <p:nvPr/>
          </p:nvSpPr>
          <p:spPr bwMode="auto">
            <a:xfrm>
              <a:off x="6232398" y="6069429"/>
              <a:ext cx="113240" cy="1657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Rectangle 231"/>
            <p:cNvSpPr>
              <a:spLocks noChangeArrowheads="1"/>
            </p:cNvSpPr>
            <p:nvPr/>
          </p:nvSpPr>
          <p:spPr bwMode="auto">
            <a:xfrm>
              <a:off x="6232398" y="6105335"/>
              <a:ext cx="113240" cy="1242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Rectangle 232"/>
            <p:cNvSpPr>
              <a:spLocks noChangeArrowheads="1"/>
            </p:cNvSpPr>
            <p:nvPr/>
          </p:nvSpPr>
          <p:spPr bwMode="auto">
            <a:xfrm>
              <a:off x="6232398" y="6137097"/>
              <a:ext cx="113240" cy="1657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Freeform 233"/>
            <p:cNvSpPr>
              <a:spLocks noEditPoints="1"/>
            </p:cNvSpPr>
            <p:nvPr/>
          </p:nvSpPr>
          <p:spPr bwMode="auto">
            <a:xfrm>
              <a:off x="6103967" y="5905093"/>
              <a:ext cx="241671" cy="100811"/>
            </a:xfrm>
            <a:custGeom>
              <a:avLst/>
              <a:gdLst>
                <a:gd name="T0" fmla="*/ 0 w 88"/>
                <a:gd name="T1" fmla="*/ 37 h 37"/>
                <a:gd name="T2" fmla="*/ 88 w 88"/>
                <a:gd name="T3" fmla="*/ 0 h 37"/>
                <a:gd name="T4" fmla="*/ 23 w 88"/>
                <a:gd name="T5" fmla="*/ 31 h 37"/>
                <a:gd name="T6" fmla="*/ 12 w 88"/>
                <a:gd name="T7" fmla="*/ 19 h 37"/>
                <a:gd name="T8" fmla="*/ 10 w 88"/>
                <a:gd name="T9" fmla="*/ 16 h 37"/>
                <a:gd name="T10" fmla="*/ 10 w 88"/>
                <a:gd name="T11" fmla="*/ 30 h 37"/>
                <a:gd name="T12" fmla="*/ 6 w 88"/>
                <a:gd name="T13" fmla="*/ 9 h 37"/>
                <a:gd name="T14" fmla="*/ 18 w 88"/>
                <a:gd name="T15" fmla="*/ 20 h 37"/>
                <a:gd name="T16" fmla="*/ 19 w 88"/>
                <a:gd name="T17" fmla="*/ 23 h 37"/>
                <a:gd name="T18" fmla="*/ 19 w 88"/>
                <a:gd name="T19" fmla="*/ 9 h 37"/>
                <a:gd name="T20" fmla="*/ 23 w 88"/>
                <a:gd name="T21" fmla="*/ 31 h 37"/>
                <a:gd name="T22" fmla="*/ 27 w 88"/>
                <a:gd name="T23" fmla="*/ 30 h 37"/>
                <a:gd name="T24" fmla="*/ 39 w 88"/>
                <a:gd name="T25" fmla="*/ 9 h 37"/>
                <a:gd name="T26" fmla="*/ 31 w 88"/>
                <a:gd name="T27" fmla="*/ 13 h 37"/>
                <a:gd name="T28" fmla="*/ 39 w 88"/>
                <a:gd name="T29" fmla="*/ 18 h 37"/>
                <a:gd name="T30" fmla="*/ 31 w 88"/>
                <a:gd name="T31" fmla="*/ 21 h 37"/>
                <a:gd name="T32" fmla="*/ 40 w 88"/>
                <a:gd name="T33" fmla="*/ 27 h 37"/>
                <a:gd name="T34" fmla="*/ 62 w 88"/>
                <a:gd name="T35" fmla="*/ 31 h 37"/>
                <a:gd name="T36" fmla="*/ 55 w 88"/>
                <a:gd name="T37" fmla="*/ 19 h 37"/>
                <a:gd name="T38" fmla="*/ 54 w 88"/>
                <a:gd name="T39" fmla="*/ 15 h 37"/>
                <a:gd name="T40" fmla="*/ 50 w 88"/>
                <a:gd name="T41" fmla="*/ 31 h 37"/>
                <a:gd name="T42" fmla="*/ 41 w 88"/>
                <a:gd name="T43" fmla="*/ 9 h 37"/>
                <a:gd name="T44" fmla="*/ 48 w 88"/>
                <a:gd name="T45" fmla="*/ 21 h 37"/>
                <a:gd name="T46" fmla="*/ 49 w 88"/>
                <a:gd name="T47" fmla="*/ 25 h 37"/>
                <a:gd name="T48" fmla="*/ 53 w 88"/>
                <a:gd name="T49" fmla="*/ 9 h 37"/>
                <a:gd name="T50" fmla="*/ 60 w 88"/>
                <a:gd name="T51" fmla="*/ 21 h 37"/>
                <a:gd name="T52" fmla="*/ 60 w 88"/>
                <a:gd name="T53" fmla="*/ 25 h 37"/>
                <a:gd name="T54" fmla="*/ 63 w 88"/>
                <a:gd name="T55" fmla="*/ 9 h 37"/>
                <a:gd name="T56" fmla="*/ 62 w 88"/>
                <a:gd name="T57" fmla="*/ 31 h 37"/>
                <a:gd name="T58" fmla="*/ 81 w 88"/>
                <a:gd name="T59" fmla="*/ 29 h 37"/>
                <a:gd name="T60" fmla="*/ 75 w 88"/>
                <a:gd name="T61" fmla="*/ 31 h 37"/>
                <a:gd name="T62" fmla="*/ 68 w 88"/>
                <a:gd name="T63" fmla="*/ 30 h 37"/>
                <a:gd name="T64" fmla="*/ 71 w 88"/>
                <a:gd name="T65" fmla="*/ 26 h 37"/>
                <a:gd name="T66" fmla="*/ 73 w 88"/>
                <a:gd name="T67" fmla="*/ 27 h 37"/>
                <a:gd name="T68" fmla="*/ 78 w 88"/>
                <a:gd name="T69" fmla="*/ 27 h 37"/>
                <a:gd name="T70" fmla="*/ 78 w 88"/>
                <a:gd name="T71" fmla="*/ 23 h 37"/>
                <a:gd name="T72" fmla="*/ 74 w 88"/>
                <a:gd name="T73" fmla="*/ 21 h 37"/>
                <a:gd name="T74" fmla="*/ 70 w 88"/>
                <a:gd name="T75" fmla="*/ 18 h 37"/>
                <a:gd name="T76" fmla="*/ 69 w 88"/>
                <a:gd name="T77" fmla="*/ 12 h 37"/>
                <a:gd name="T78" fmla="*/ 73 w 88"/>
                <a:gd name="T79" fmla="*/ 9 h 37"/>
                <a:gd name="T80" fmla="*/ 80 w 88"/>
                <a:gd name="T81" fmla="*/ 9 h 37"/>
                <a:gd name="T82" fmla="*/ 81 w 88"/>
                <a:gd name="T83" fmla="*/ 13 h 37"/>
                <a:gd name="T84" fmla="*/ 76 w 88"/>
                <a:gd name="T85" fmla="*/ 12 h 37"/>
                <a:gd name="T86" fmla="*/ 73 w 88"/>
                <a:gd name="T87" fmla="*/ 14 h 37"/>
                <a:gd name="T88" fmla="*/ 76 w 88"/>
                <a:gd name="T89" fmla="*/ 17 h 37"/>
                <a:gd name="T90" fmla="*/ 81 w 88"/>
                <a:gd name="T91" fmla="*/ 19 h 37"/>
                <a:gd name="T92" fmla="*/ 83 w 88"/>
                <a:gd name="T93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7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0"/>
                  </a:lnTo>
                  <a:close/>
                  <a:moveTo>
                    <a:pt x="23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9"/>
                    <a:pt x="23" y="9"/>
                    <a:pt x="23" y="9"/>
                  </a:cubicBezTo>
                  <a:lnTo>
                    <a:pt x="23" y="31"/>
                  </a:lnTo>
                  <a:close/>
                  <a:moveTo>
                    <a:pt x="40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40" y="27"/>
                    <a:pt x="40" y="27"/>
                    <a:pt x="40" y="27"/>
                  </a:cubicBezTo>
                  <a:lnTo>
                    <a:pt x="40" y="30"/>
                  </a:lnTo>
                  <a:close/>
                  <a:moveTo>
                    <a:pt x="62" y="31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8" y="9"/>
                    <a:pt x="68" y="9"/>
                    <a:pt x="68" y="9"/>
                  </a:cubicBezTo>
                  <a:lnTo>
                    <a:pt x="62" y="31"/>
                  </a:lnTo>
                  <a:close/>
                  <a:moveTo>
                    <a:pt x="82" y="27"/>
                  </a:moveTo>
                  <a:cubicBezTo>
                    <a:pt x="82" y="28"/>
                    <a:pt x="82" y="29"/>
                    <a:pt x="81" y="29"/>
                  </a:cubicBezTo>
                  <a:cubicBezTo>
                    <a:pt x="80" y="30"/>
                    <a:pt x="79" y="30"/>
                    <a:pt x="78" y="30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2" y="31"/>
                    <a:pt x="71" y="30"/>
                  </a:cubicBezTo>
                  <a:cubicBezTo>
                    <a:pt x="70" y="30"/>
                    <a:pt x="69" y="30"/>
                    <a:pt x="68" y="30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7"/>
                    <a:pt x="72" y="27"/>
                  </a:cubicBezTo>
                  <a:cubicBezTo>
                    <a:pt x="72" y="27"/>
                    <a:pt x="73" y="27"/>
                    <a:pt x="73" y="27"/>
                  </a:cubicBezTo>
                  <a:cubicBezTo>
                    <a:pt x="74" y="27"/>
                    <a:pt x="74" y="27"/>
                    <a:pt x="75" y="27"/>
                  </a:cubicBezTo>
                  <a:cubicBezTo>
                    <a:pt x="76" y="27"/>
                    <a:pt x="77" y="27"/>
                    <a:pt x="78" y="27"/>
                  </a:cubicBezTo>
                  <a:cubicBezTo>
                    <a:pt x="78" y="26"/>
                    <a:pt x="79" y="25"/>
                    <a:pt x="79" y="25"/>
                  </a:cubicBezTo>
                  <a:cubicBezTo>
                    <a:pt x="79" y="24"/>
                    <a:pt x="79" y="23"/>
                    <a:pt x="78" y="23"/>
                  </a:cubicBezTo>
                  <a:cubicBezTo>
                    <a:pt x="78" y="23"/>
                    <a:pt x="77" y="22"/>
                    <a:pt x="76" y="22"/>
                  </a:cubicBezTo>
                  <a:cubicBezTo>
                    <a:pt x="76" y="22"/>
                    <a:pt x="75" y="21"/>
                    <a:pt x="74" y="21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1" y="19"/>
                    <a:pt x="70" y="18"/>
                    <a:pt x="70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3"/>
                    <a:pt x="69" y="13"/>
                    <a:pt x="69" y="12"/>
                  </a:cubicBezTo>
                  <a:cubicBezTo>
                    <a:pt x="70" y="11"/>
                    <a:pt x="70" y="10"/>
                    <a:pt x="71" y="10"/>
                  </a:cubicBezTo>
                  <a:cubicBezTo>
                    <a:pt x="72" y="9"/>
                    <a:pt x="72" y="9"/>
                    <a:pt x="73" y="9"/>
                  </a:cubicBezTo>
                  <a:cubicBezTo>
                    <a:pt x="74" y="8"/>
                    <a:pt x="75" y="8"/>
                    <a:pt x="76" y="8"/>
                  </a:cubicBezTo>
                  <a:cubicBezTo>
                    <a:pt x="78" y="8"/>
                    <a:pt x="79" y="8"/>
                    <a:pt x="80" y="9"/>
                  </a:cubicBezTo>
                  <a:cubicBezTo>
                    <a:pt x="81" y="9"/>
                    <a:pt x="82" y="9"/>
                    <a:pt x="83" y="1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0" y="13"/>
                    <a:pt x="79" y="12"/>
                  </a:cubicBezTo>
                  <a:cubicBezTo>
                    <a:pt x="78" y="12"/>
                    <a:pt x="77" y="12"/>
                    <a:pt x="76" y="12"/>
                  </a:cubicBezTo>
                  <a:cubicBezTo>
                    <a:pt x="75" y="12"/>
                    <a:pt x="75" y="12"/>
                    <a:pt x="74" y="13"/>
                  </a:cubicBezTo>
                  <a:cubicBezTo>
                    <a:pt x="73" y="13"/>
                    <a:pt x="73" y="14"/>
                    <a:pt x="73" y="14"/>
                  </a:cubicBezTo>
                  <a:cubicBezTo>
                    <a:pt x="73" y="15"/>
                    <a:pt x="73" y="15"/>
                    <a:pt x="74" y="16"/>
                  </a:cubicBezTo>
                  <a:cubicBezTo>
                    <a:pt x="74" y="16"/>
                    <a:pt x="75" y="17"/>
                    <a:pt x="76" y="17"/>
                  </a:cubicBezTo>
                  <a:cubicBezTo>
                    <a:pt x="76" y="17"/>
                    <a:pt x="77" y="18"/>
                    <a:pt x="78" y="18"/>
                  </a:cubicBezTo>
                  <a:cubicBezTo>
                    <a:pt x="79" y="18"/>
                    <a:pt x="80" y="19"/>
                    <a:pt x="81" y="19"/>
                  </a:cubicBezTo>
                  <a:cubicBezTo>
                    <a:pt x="81" y="20"/>
                    <a:pt x="82" y="20"/>
                    <a:pt x="82" y="21"/>
                  </a:cubicBezTo>
                  <a:cubicBezTo>
                    <a:pt x="83" y="22"/>
                    <a:pt x="83" y="23"/>
                    <a:pt x="83" y="24"/>
                  </a:cubicBezTo>
                  <a:cubicBezTo>
                    <a:pt x="83" y="25"/>
                    <a:pt x="83" y="26"/>
                    <a:pt x="82" y="2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6416068" y="5863664"/>
              <a:ext cx="16572" cy="306577"/>
            </a:xfrm>
            <a:custGeom>
              <a:avLst/>
              <a:gdLst>
                <a:gd name="T0" fmla="*/ 3 w 6"/>
                <a:gd name="T1" fmla="*/ 112 h 112"/>
                <a:gd name="T2" fmla="*/ 0 w 6"/>
                <a:gd name="T3" fmla="*/ 109 h 112"/>
                <a:gd name="T4" fmla="*/ 0 w 6"/>
                <a:gd name="T5" fmla="*/ 4 h 112"/>
                <a:gd name="T6" fmla="*/ 3 w 6"/>
                <a:gd name="T7" fmla="*/ 0 h 112"/>
                <a:gd name="T8" fmla="*/ 6 w 6"/>
                <a:gd name="T9" fmla="*/ 4 h 112"/>
                <a:gd name="T10" fmla="*/ 6 w 6"/>
                <a:gd name="T11" fmla="*/ 109 h 112"/>
                <a:gd name="T12" fmla="*/ 3 w 6"/>
                <a:gd name="T1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2">
                  <a:moveTo>
                    <a:pt x="3" y="112"/>
                  </a:moveTo>
                  <a:cubicBezTo>
                    <a:pt x="1" y="112"/>
                    <a:pt x="0" y="111"/>
                    <a:pt x="0" y="10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4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1"/>
                    <a:pt x="4" y="112"/>
                    <a:pt x="3" y="1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235"/>
            <p:cNvSpPr/>
            <p:nvPr/>
          </p:nvSpPr>
          <p:spPr bwMode="auto">
            <a:xfrm>
              <a:off x="6449211" y="5871950"/>
              <a:ext cx="16572" cy="306577"/>
            </a:xfrm>
            <a:custGeom>
              <a:avLst/>
              <a:gdLst>
                <a:gd name="T0" fmla="*/ 3 w 6"/>
                <a:gd name="T1" fmla="*/ 112 h 112"/>
                <a:gd name="T2" fmla="*/ 0 w 6"/>
                <a:gd name="T3" fmla="*/ 109 h 112"/>
                <a:gd name="T4" fmla="*/ 0 w 6"/>
                <a:gd name="T5" fmla="*/ 3 h 112"/>
                <a:gd name="T6" fmla="*/ 3 w 6"/>
                <a:gd name="T7" fmla="*/ 0 h 112"/>
                <a:gd name="T8" fmla="*/ 6 w 6"/>
                <a:gd name="T9" fmla="*/ 3 h 112"/>
                <a:gd name="T10" fmla="*/ 6 w 6"/>
                <a:gd name="T11" fmla="*/ 109 h 112"/>
                <a:gd name="T12" fmla="*/ 3 w 6"/>
                <a:gd name="T1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2">
                  <a:moveTo>
                    <a:pt x="3" y="112"/>
                  </a:moveTo>
                  <a:cubicBezTo>
                    <a:pt x="2" y="112"/>
                    <a:pt x="0" y="110"/>
                    <a:pt x="0" y="10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5" y="112"/>
                    <a:pt x="3" y="1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236"/>
            <p:cNvSpPr>
              <a:spLocks noEditPoints="1"/>
            </p:cNvSpPr>
            <p:nvPr/>
          </p:nvSpPr>
          <p:spPr bwMode="auto">
            <a:xfrm>
              <a:off x="6054252" y="5849854"/>
              <a:ext cx="461247" cy="394960"/>
            </a:xfrm>
            <a:custGeom>
              <a:avLst/>
              <a:gdLst>
                <a:gd name="T0" fmla="*/ 162 w 168"/>
                <a:gd name="T1" fmla="*/ 9 h 144"/>
                <a:gd name="T2" fmla="*/ 155 w 168"/>
                <a:gd name="T3" fmla="*/ 15 h 144"/>
                <a:gd name="T4" fmla="*/ 155 w 168"/>
                <a:gd name="T5" fmla="*/ 119 h 144"/>
                <a:gd name="T6" fmla="*/ 151 w 168"/>
                <a:gd name="T7" fmla="*/ 128 h 144"/>
                <a:gd name="T8" fmla="*/ 142 w 168"/>
                <a:gd name="T9" fmla="*/ 130 h 144"/>
                <a:gd name="T10" fmla="*/ 142 w 168"/>
                <a:gd name="T11" fmla="*/ 130 h 144"/>
                <a:gd name="T12" fmla="*/ 127 w 168"/>
                <a:gd name="T13" fmla="*/ 111 h 144"/>
                <a:gd name="T14" fmla="*/ 127 w 168"/>
                <a:gd name="T15" fmla="*/ 8 h 144"/>
                <a:gd name="T16" fmla="*/ 125 w 168"/>
                <a:gd name="T17" fmla="*/ 3 h 144"/>
                <a:gd name="T18" fmla="*/ 119 w 168"/>
                <a:gd name="T19" fmla="*/ 0 h 144"/>
                <a:gd name="T20" fmla="*/ 6 w 168"/>
                <a:gd name="T21" fmla="*/ 0 h 144"/>
                <a:gd name="T22" fmla="*/ 0 w 168"/>
                <a:gd name="T23" fmla="*/ 6 h 144"/>
                <a:gd name="T24" fmla="*/ 0 w 168"/>
                <a:gd name="T25" fmla="*/ 7 h 144"/>
                <a:gd name="T26" fmla="*/ 0 w 168"/>
                <a:gd name="T27" fmla="*/ 8 h 144"/>
                <a:gd name="T28" fmla="*/ 0 w 168"/>
                <a:gd name="T29" fmla="*/ 111 h 144"/>
                <a:gd name="T30" fmla="*/ 25 w 168"/>
                <a:gd name="T31" fmla="*/ 143 h 144"/>
                <a:gd name="T32" fmla="*/ 63 w 168"/>
                <a:gd name="T33" fmla="*/ 144 h 144"/>
                <a:gd name="T34" fmla="*/ 141 w 168"/>
                <a:gd name="T35" fmla="*/ 143 h 144"/>
                <a:gd name="T36" fmla="*/ 145 w 168"/>
                <a:gd name="T37" fmla="*/ 143 h 144"/>
                <a:gd name="T38" fmla="*/ 160 w 168"/>
                <a:gd name="T39" fmla="*/ 138 h 144"/>
                <a:gd name="T40" fmla="*/ 168 w 168"/>
                <a:gd name="T41" fmla="*/ 119 h 144"/>
                <a:gd name="T42" fmla="*/ 168 w 168"/>
                <a:gd name="T43" fmla="*/ 15 h 144"/>
                <a:gd name="T44" fmla="*/ 162 w 168"/>
                <a:gd name="T45" fmla="*/ 9 h 144"/>
                <a:gd name="T46" fmla="*/ 28 w 168"/>
                <a:gd name="T47" fmla="*/ 130 h 144"/>
                <a:gd name="T48" fmla="*/ 12 w 168"/>
                <a:gd name="T49" fmla="*/ 111 h 144"/>
                <a:gd name="T50" fmla="*/ 12 w 168"/>
                <a:gd name="T51" fmla="*/ 13 h 144"/>
                <a:gd name="T52" fmla="*/ 114 w 168"/>
                <a:gd name="T53" fmla="*/ 13 h 144"/>
                <a:gd name="T54" fmla="*/ 114 w 168"/>
                <a:gd name="T55" fmla="*/ 111 h 144"/>
                <a:gd name="T56" fmla="*/ 121 w 168"/>
                <a:gd name="T57" fmla="*/ 131 h 144"/>
                <a:gd name="T58" fmla="*/ 28 w 168"/>
                <a:gd name="T59" fmla="*/ 1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8" h="144">
                  <a:moveTo>
                    <a:pt x="162" y="9"/>
                  </a:moveTo>
                  <a:cubicBezTo>
                    <a:pt x="158" y="9"/>
                    <a:pt x="155" y="11"/>
                    <a:pt x="155" y="15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5" y="123"/>
                    <a:pt x="154" y="126"/>
                    <a:pt x="151" y="128"/>
                  </a:cubicBezTo>
                  <a:cubicBezTo>
                    <a:pt x="149" y="130"/>
                    <a:pt x="146" y="131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34" y="129"/>
                    <a:pt x="127" y="120"/>
                    <a:pt x="127" y="111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7" y="6"/>
                    <a:pt x="126" y="4"/>
                    <a:pt x="125" y="3"/>
                  </a:cubicBezTo>
                  <a:cubicBezTo>
                    <a:pt x="123" y="1"/>
                    <a:pt x="121" y="0"/>
                    <a:pt x="11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6"/>
                    <a:pt x="11" y="140"/>
                    <a:pt x="25" y="143"/>
                  </a:cubicBezTo>
                  <a:cubicBezTo>
                    <a:pt x="30" y="143"/>
                    <a:pt x="45" y="144"/>
                    <a:pt x="63" y="144"/>
                  </a:cubicBezTo>
                  <a:cubicBezTo>
                    <a:pt x="94" y="144"/>
                    <a:pt x="133" y="143"/>
                    <a:pt x="141" y="143"/>
                  </a:cubicBezTo>
                  <a:cubicBezTo>
                    <a:pt x="142" y="143"/>
                    <a:pt x="143" y="143"/>
                    <a:pt x="145" y="143"/>
                  </a:cubicBezTo>
                  <a:cubicBezTo>
                    <a:pt x="150" y="143"/>
                    <a:pt x="155" y="141"/>
                    <a:pt x="160" y="138"/>
                  </a:cubicBezTo>
                  <a:cubicBezTo>
                    <a:pt x="165" y="133"/>
                    <a:pt x="168" y="126"/>
                    <a:pt x="168" y="119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1"/>
                    <a:pt x="165" y="9"/>
                    <a:pt x="162" y="9"/>
                  </a:cubicBezTo>
                  <a:close/>
                  <a:moveTo>
                    <a:pt x="28" y="130"/>
                  </a:moveTo>
                  <a:cubicBezTo>
                    <a:pt x="19" y="129"/>
                    <a:pt x="12" y="120"/>
                    <a:pt x="12" y="1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6" y="125"/>
                    <a:pt x="121" y="131"/>
                  </a:cubicBezTo>
                  <a:cubicBezTo>
                    <a:pt x="81" y="131"/>
                    <a:pt x="34" y="131"/>
                    <a:pt x="28" y="1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8338389" y="5772519"/>
              <a:ext cx="539963" cy="527534"/>
              <a:chOff x="8338389" y="5772519"/>
              <a:chExt cx="539963" cy="527534"/>
            </a:xfrm>
          </p:grpSpPr>
          <p:sp>
            <p:nvSpPr>
              <p:cNvPr id="39" name="Freeform 237"/>
              <p:cNvSpPr>
                <a:spLocks noEditPoints="1"/>
              </p:cNvSpPr>
              <p:nvPr/>
            </p:nvSpPr>
            <p:spPr bwMode="auto">
              <a:xfrm>
                <a:off x="8482011" y="6094287"/>
                <a:ext cx="125669" cy="125669"/>
              </a:xfrm>
              <a:custGeom>
                <a:avLst/>
                <a:gdLst>
                  <a:gd name="T0" fmla="*/ 23 w 46"/>
                  <a:gd name="T1" fmla="*/ 46 h 46"/>
                  <a:gd name="T2" fmla="*/ 0 w 46"/>
                  <a:gd name="T3" fmla="*/ 23 h 46"/>
                  <a:gd name="T4" fmla="*/ 7 w 46"/>
                  <a:gd name="T5" fmla="*/ 7 h 46"/>
                  <a:gd name="T6" fmla="*/ 23 w 46"/>
                  <a:gd name="T7" fmla="*/ 0 h 46"/>
                  <a:gd name="T8" fmla="*/ 46 w 46"/>
                  <a:gd name="T9" fmla="*/ 23 h 46"/>
                  <a:gd name="T10" fmla="*/ 39 w 46"/>
                  <a:gd name="T11" fmla="*/ 39 h 46"/>
                  <a:gd name="T12" fmla="*/ 23 w 46"/>
                  <a:gd name="T13" fmla="*/ 46 h 46"/>
                  <a:gd name="T14" fmla="*/ 23 w 46"/>
                  <a:gd name="T15" fmla="*/ 12 h 46"/>
                  <a:gd name="T16" fmla="*/ 15 w 46"/>
                  <a:gd name="T17" fmla="*/ 15 h 46"/>
                  <a:gd name="T18" fmla="*/ 12 w 46"/>
                  <a:gd name="T19" fmla="*/ 23 h 46"/>
                  <a:gd name="T20" fmla="*/ 23 w 46"/>
                  <a:gd name="T21" fmla="*/ 34 h 46"/>
                  <a:gd name="T22" fmla="*/ 31 w 46"/>
                  <a:gd name="T23" fmla="*/ 31 h 46"/>
                  <a:gd name="T24" fmla="*/ 34 w 46"/>
                  <a:gd name="T25" fmla="*/ 23 h 46"/>
                  <a:gd name="T26" fmla="*/ 23 w 46"/>
                  <a:gd name="T27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6">
                    <a:moveTo>
                      <a:pt x="23" y="46"/>
                    </a:moveTo>
                    <a:cubicBezTo>
                      <a:pt x="10" y="46"/>
                      <a:pt x="0" y="36"/>
                      <a:pt x="0" y="23"/>
                    </a:cubicBezTo>
                    <a:cubicBezTo>
                      <a:pt x="0" y="17"/>
                      <a:pt x="2" y="11"/>
                      <a:pt x="7" y="7"/>
                    </a:cubicBezTo>
                    <a:cubicBezTo>
                      <a:pt x="11" y="3"/>
                      <a:pt x="17" y="0"/>
                      <a:pt x="23" y="0"/>
                    </a:cubicBezTo>
                    <a:cubicBezTo>
                      <a:pt x="35" y="0"/>
                      <a:pt x="46" y="10"/>
                      <a:pt x="46" y="23"/>
                    </a:cubicBezTo>
                    <a:cubicBezTo>
                      <a:pt x="46" y="29"/>
                      <a:pt x="43" y="35"/>
                      <a:pt x="39" y="39"/>
                    </a:cubicBezTo>
                    <a:cubicBezTo>
                      <a:pt x="35" y="44"/>
                      <a:pt x="29" y="46"/>
                      <a:pt x="23" y="46"/>
                    </a:cubicBezTo>
                    <a:close/>
                    <a:moveTo>
                      <a:pt x="23" y="12"/>
                    </a:moveTo>
                    <a:cubicBezTo>
                      <a:pt x="20" y="12"/>
                      <a:pt x="17" y="13"/>
                      <a:pt x="15" y="15"/>
                    </a:cubicBezTo>
                    <a:cubicBezTo>
                      <a:pt x="13" y="17"/>
                      <a:pt x="12" y="20"/>
                      <a:pt x="12" y="23"/>
                    </a:cubicBezTo>
                    <a:cubicBezTo>
                      <a:pt x="12" y="29"/>
                      <a:pt x="17" y="34"/>
                      <a:pt x="23" y="34"/>
                    </a:cubicBezTo>
                    <a:cubicBezTo>
                      <a:pt x="26" y="34"/>
                      <a:pt x="28" y="33"/>
                      <a:pt x="31" y="31"/>
                    </a:cubicBezTo>
                    <a:cubicBezTo>
                      <a:pt x="33" y="29"/>
                      <a:pt x="34" y="26"/>
                      <a:pt x="34" y="23"/>
                    </a:cubicBezTo>
                    <a:cubicBezTo>
                      <a:pt x="34" y="17"/>
                      <a:pt x="29" y="12"/>
                      <a:pt x="23" y="12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8524821" y="5925808"/>
                <a:ext cx="203004" cy="182289"/>
              </a:xfrm>
              <a:custGeom>
                <a:avLst/>
                <a:gdLst>
                  <a:gd name="T0" fmla="*/ 12 w 74"/>
                  <a:gd name="T1" fmla="*/ 66 h 66"/>
                  <a:gd name="T2" fmla="*/ 0 w 74"/>
                  <a:gd name="T3" fmla="*/ 65 h 66"/>
                  <a:gd name="T4" fmla="*/ 72 w 74"/>
                  <a:gd name="T5" fmla="*/ 0 h 66"/>
                  <a:gd name="T6" fmla="*/ 74 w 74"/>
                  <a:gd name="T7" fmla="*/ 11 h 66"/>
                  <a:gd name="T8" fmla="*/ 12 w 74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66">
                    <a:moveTo>
                      <a:pt x="12" y="66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4"/>
                      <a:pt x="8" y="8"/>
                      <a:pt x="72" y="0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19" y="19"/>
                      <a:pt x="12" y="66"/>
                      <a:pt x="12" y="6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8610442" y="5888521"/>
                <a:ext cx="136717" cy="150527"/>
              </a:xfrm>
              <a:custGeom>
                <a:avLst/>
                <a:gdLst>
                  <a:gd name="T0" fmla="*/ 17 w 50"/>
                  <a:gd name="T1" fmla="*/ 55 h 55"/>
                  <a:gd name="T2" fmla="*/ 13 w 50"/>
                  <a:gd name="T3" fmla="*/ 53 h 55"/>
                  <a:gd name="T4" fmla="*/ 12 w 50"/>
                  <a:gd name="T5" fmla="*/ 45 h 55"/>
                  <a:gd name="T6" fmla="*/ 33 w 50"/>
                  <a:gd name="T7" fmla="*/ 21 h 55"/>
                  <a:gd name="T8" fmla="*/ 5 w 50"/>
                  <a:gd name="T9" fmla="*/ 12 h 55"/>
                  <a:gd name="T10" fmla="*/ 1 w 50"/>
                  <a:gd name="T11" fmla="*/ 5 h 55"/>
                  <a:gd name="T12" fmla="*/ 8 w 50"/>
                  <a:gd name="T13" fmla="*/ 1 h 55"/>
                  <a:gd name="T14" fmla="*/ 46 w 50"/>
                  <a:gd name="T15" fmla="*/ 13 h 55"/>
                  <a:gd name="T16" fmla="*/ 50 w 50"/>
                  <a:gd name="T17" fmla="*/ 17 h 55"/>
                  <a:gd name="T18" fmla="*/ 48 w 50"/>
                  <a:gd name="T19" fmla="*/ 22 h 55"/>
                  <a:gd name="T20" fmla="*/ 21 w 50"/>
                  <a:gd name="T21" fmla="*/ 53 h 55"/>
                  <a:gd name="T22" fmla="*/ 17 w 50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5">
                    <a:moveTo>
                      <a:pt x="17" y="55"/>
                    </a:moveTo>
                    <a:cubicBezTo>
                      <a:pt x="15" y="55"/>
                      <a:pt x="14" y="54"/>
                      <a:pt x="13" y="53"/>
                    </a:cubicBezTo>
                    <a:cubicBezTo>
                      <a:pt x="10" y="51"/>
                      <a:pt x="10" y="47"/>
                      <a:pt x="12" y="45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8" y="13"/>
                      <a:pt x="49" y="15"/>
                      <a:pt x="50" y="17"/>
                    </a:cubicBezTo>
                    <a:cubicBezTo>
                      <a:pt x="50" y="19"/>
                      <a:pt x="50" y="21"/>
                      <a:pt x="48" y="22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0" y="54"/>
                      <a:pt x="18" y="55"/>
                      <a:pt x="17" y="55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8627014" y="6066667"/>
                <a:ext cx="117383" cy="117383"/>
              </a:xfrm>
              <a:custGeom>
                <a:avLst/>
                <a:gdLst>
                  <a:gd name="T0" fmla="*/ 69 w 85"/>
                  <a:gd name="T1" fmla="*/ 85 h 85"/>
                  <a:gd name="T2" fmla="*/ 0 w 85"/>
                  <a:gd name="T3" fmla="*/ 16 h 85"/>
                  <a:gd name="T4" fmla="*/ 18 w 85"/>
                  <a:gd name="T5" fmla="*/ 0 h 85"/>
                  <a:gd name="T6" fmla="*/ 85 w 85"/>
                  <a:gd name="T7" fmla="*/ 69 h 85"/>
                  <a:gd name="T8" fmla="*/ 69 w 85"/>
                  <a:gd name="T9" fmla="*/ 85 h 85"/>
                  <a:gd name="T10" fmla="*/ 69 w 85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85">
                    <a:moveTo>
                      <a:pt x="69" y="85"/>
                    </a:moveTo>
                    <a:lnTo>
                      <a:pt x="0" y="16"/>
                    </a:lnTo>
                    <a:lnTo>
                      <a:pt x="18" y="0"/>
                    </a:lnTo>
                    <a:lnTo>
                      <a:pt x="85" y="69"/>
                    </a:lnTo>
                    <a:lnTo>
                      <a:pt x="69" y="85"/>
                    </a:lnTo>
                    <a:lnTo>
                      <a:pt x="69" y="8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8627014" y="6066667"/>
                <a:ext cx="120145" cy="117383"/>
              </a:xfrm>
              <a:custGeom>
                <a:avLst/>
                <a:gdLst>
                  <a:gd name="T0" fmla="*/ 16 w 87"/>
                  <a:gd name="T1" fmla="*/ 85 h 85"/>
                  <a:gd name="T2" fmla="*/ 0 w 87"/>
                  <a:gd name="T3" fmla="*/ 67 h 85"/>
                  <a:gd name="T4" fmla="*/ 69 w 87"/>
                  <a:gd name="T5" fmla="*/ 0 h 85"/>
                  <a:gd name="T6" fmla="*/ 87 w 87"/>
                  <a:gd name="T7" fmla="*/ 18 h 85"/>
                  <a:gd name="T8" fmla="*/ 16 w 87"/>
                  <a:gd name="T9" fmla="*/ 85 h 85"/>
                  <a:gd name="T10" fmla="*/ 16 w 87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85">
                    <a:moveTo>
                      <a:pt x="16" y="85"/>
                    </a:moveTo>
                    <a:lnTo>
                      <a:pt x="0" y="67"/>
                    </a:lnTo>
                    <a:lnTo>
                      <a:pt x="69" y="0"/>
                    </a:lnTo>
                    <a:lnTo>
                      <a:pt x="87" y="18"/>
                    </a:lnTo>
                    <a:lnTo>
                      <a:pt x="16" y="85"/>
                    </a:lnTo>
                    <a:lnTo>
                      <a:pt x="16" y="8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8435058" y="5907855"/>
                <a:ext cx="117383" cy="120145"/>
              </a:xfrm>
              <a:custGeom>
                <a:avLst/>
                <a:gdLst>
                  <a:gd name="T0" fmla="*/ 69 w 85"/>
                  <a:gd name="T1" fmla="*/ 87 h 87"/>
                  <a:gd name="T2" fmla="*/ 0 w 85"/>
                  <a:gd name="T3" fmla="*/ 17 h 87"/>
                  <a:gd name="T4" fmla="*/ 18 w 85"/>
                  <a:gd name="T5" fmla="*/ 0 h 87"/>
                  <a:gd name="T6" fmla="*/ 85 w 85"/>
                  <a:gd name="T7" fmla="*/ 71 h 87"/>
                  <a:gd name="T8" fmla="*/ 69 w 85"/>
                  <a:gd name="T9" fmla="*/ 87 h 87"/>
                  <a:gd name="T10" fmla="*/ 69 w 85"/>
                  <a:gd name="T1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87">
                    <a:moveTo>
                      <a:pt x="69" y="87"/>
                    </a:moveTo>
                    <a:lnTo>
                      <a:pt x="0" y="17"/>
                    </a:lnTo>
                    <a:lnTo>
                      <a:pt x="18" y="0"/>
                    </a:lnTo>
                    <a:lnTo>
                      <a:pt x="85" y="71"/>
                    </a:lnTo>
                    <a:lnTo>
                      <a:pt x="69" y="87"/>
                    </a:lnTo>
                    <a:lnTo>
                      <a:pt x="69" y="8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8435058" y="5910617"/>
                <a:ext cx="120145" cy="117383"/>
              </a:xfrm>
              <a:custGeom>
                <a:avLst/>
                <a:gdLst>
                  <a:gd name="T0" fmla="*/ 16 w 87"/>
                  <a:gd name="T1" fmla="*/ 85 h 85"/>
                  <a:gd name="T2" fmla="*/ 0 w 87"/>
                  <a:gd name="T3" fmla="*/ 67 h 85"/>
                  <a:gd name="T4" fmla="*/ 69 w 87"/>
                  <a:gd name="T5" fmla="*/ 0 h 85"/>
                  <a:gd name="T6" fmla="*/ 87 w 87"/>
                  <a:gd name="T7" fmla="*/ 15 h 85"/>
                  <a:gd name="T8" fmla="*/ 16 w 87"/>
                  <a:gd name="T9" fmla="*/ 85 h 85"/>
                  <a:gd name="T10" fmla="*/ 16 w 87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85">
                    <a:moveTo>
                      <a:pt x="16" y="85"/>
                    </a:moveTo>
                    <a:lnTo>
                      <a:pt x="0" y="67"/>
                    </a:lnTo>
                    <a:lnTo>
                      <a:pt x="69" y="0"/>
                    </a:lnTo>
                    <a:lnTo>
                      <a:pt x="87" y="15"/>
                    </a:lnTo>
                    <a:lnTo>
                      <a:pt x="16" y="85"/>
                    </a:lnTo>
                    <a:lnTo>
                      <a:pt x="16" y="8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8338389" y="5772519"/>
                <a:ext cx="527534" cy="527534"/>
              </a:xfrm>
              <a:custGeom>
                <a:avLst/>
                <a:gdLst>
                  <a:gd name="T0" fmla="*/ 187 w 192"/>
                  <a:gd name="T1" fmla="*/ 65 h 192"/>
                  <a:gd name="T2" fmla="*/ 174 w 192"/>
                  <a:gd name="T3" fmla="*/ 71 h 192"/>
                  <a:gd name="T4" fmla="*/ 171 w 192"/>
                  <a:gd name="T5" fmla="*/ 71 h 192"/>
                  <a:gd name="T6" fmla="*/ 176 w 192"/>
                  <a:gd name="T7" fmla="*/ 96 h 192"/>
                  <a:gd name="T8" fmla="*/ 96 w 192"/>
                  <a:gd name="T9" fmla="*/ 176 h 192"/>
                  <a:gd name="T10" fmla="*/ 16 w 192"/>
                  <a:gd name="T11" fmla="*/ 96 h 192"/>
                  <a:gd name="T12" fmla="*/ 96 w 192"/>
                  <a:gd name="T13" fmla="*/ 16 h 192"/>
                  <a:gd name="T14" fmla="*/ 159 w 192"/>
                  <a:gd name="T15" fmla="*/ 47 h 192"/>
                  <a:gd name="T16" fmla="*/ 171 w 192"/>
                  <a:gd name="T17" fmla="*/ 37 h 192"/>
                  <a:gd name="T18" fmla="*/ 96 w 192"/>
                  <a:gd name="T19" fmla="*/ 0 h 192"/>
                  <a:gd name="T20" fmla="*/ 0 w 192"/>
                  <a:gd name="T21" fmla="*/ 96 h 192"/>
                  <a:gd name="T22" fmla="*/ 96 w 192"/>
                  <a:gd name="T23" fmla="*/ 192 h 192"/>
                  <a:gd name="T24" fmla="*/ 192 w 192"/>
                  <a:gd name="T25" fmla="*/ 96 h 192"/>
                  <a:gd name="T26" fmla="*/ 187 w 192"/>
                  <a:gd name="T27" fmla="*/ 6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7" y="65"/>
                    </a:moveTo>
                    <a:cubicBezTo>
                      <a:pt x="184" y="69"/>
                      <a:pt x="179" y="71"/>
                      <a:pt x="174" y="71"/>
                    </a:cubicBezTo>
                    <a:cubicBezTo>
                      <a:pt x="173" y="71"/>
                      <a:pt x="172" y="71"/>
                      <a:pt x="171" y="71"/>
                    </a:cubicBezTo>
                    <a:cubicBezTo>
                      <a:pt x="174" y="78"/>
                      <a:pt x="176" y="87"/>
                      <a:pt x="176" y="96"/>
                    </a:cubicBezTo>
                    <a:cubicBezTo>
                      <a:pt x="176" y="140"/>
                      <a:pt x="140" y="176"/>
                      <a:pt x="96" y="176"/>
                    </a:cubicBezTo>
                    <a:cubicBezTo>
                      <a:pt x="52" y="176"/>
                      <a:pt x="16" y="140"/>
                      <a:pt x="16" y="96"/>
                    </a:cubicBezTo>
                    <a:cubicBezTo>
                      <a:pt x="16" y="52"/>
                      <a:pt x="52" y="16"/>
                      <a:pt x="96" y="16"/>
                    </a:cubicBezTo>
                    <a:cubicBezTo>
                      <a:pt x="121" y="16"/>
                      <a:pt x="144" y="28"/>
                      <a:pt x="159" y="47"/>
                    </a:cubicBezTo>
                    <a:cubicBezTo>
                      <a:pt x="161" y="42"/>
                      <a:pt x="166" y="38"/>
                      <a:pt x="171" y="37"/>
                    </a:cubicBezTo>
                    <a:cubicBezTo>
                      <a:pt x="154" y="14"/>
                      <a:pt x="126" y="0"/>
                      <a:pt x="96" y="0"/>
                    </a:cubicBez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85"/>
                      <a:pt x="190" y="75"/>
                      <a:pt x="187" y="65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7" name="Freeform 245"/>
              <p:cNvSpPr>
                <a:spLocks noEditPoints="1"/>
              </p:cNvSpPr>
              <p:nvPr/>
            </p:nvSpPr>
            <p:spPr bwMode="auto">
              <a:xfrm>
                <a:off x="8752683" y="5858140"/>
                <a:ext cx="125669" cy="125669"/>
              </a:xfrm>
              <a:custGeom>
                <a:avLst/>
                <a:gdLst>
                  <a:gd name="T0" fmla="*/ 23 w 46"/>
                  <a:gd name="T1" fmla="*/ 46 h 46"/>
                  <a:gd name="T2" fmla="*/ 7 w 46"/>
                  <a:gd name="T3" fmla="*/ 39 h 46"/>
                  <a:gd name="T4" fmla="*/ 0 w 46"/>
                  <a:gd name="T5" fmla="*/ 23 h 46"/>
                  <a:gd name="T6" fmla="*/ 7 w 46"/>
                  <a:gd name="T7" fmla="*/ 7 h 46"/>
                  <a:gd name="T8" fmla="*/ 23 w 46"/>
                  <a:gd name="T9" fmla="*/ 0 h 46"/>
                  <a:gd name="T10" fmla="*/ 46 w 46"/>
                  <a:gd name="T11" fmla="*/ 23 h 46"/>
                  <a:gd name="T12" fmla="*/ 39 w 46"/>
                  <a:gd name="T13" fmla="*/ 39 h 46"/>
                  <a:gd name="T14" fmla="*/ 23 w 46"/>
                  <a:gd name="T15" fmla="*/ 46 h 46"/>
                  <a:gd name="T16" fmla="*/ 23 w 46"/>
                  <a:gd name="T17" fmla="*/ 12 h 46"/>
                  <a:gd name="T18" fmla="*/ 15 w 46"/>
                  <a:gd name="T19" fmla="*/ 15 h 46"/>
                  <a:gd name="T20" fmla="*/ 12 w 46"/>
                  <a:gd name="T21" fmla="*/ 23 h 46"/>
                  <a:gd name="T22" fmla="*/ 15 w 46"/>
                  <a:gd name="T23" fmla="*/ 31 h 46"/>
                  <a:gd name="T24" fmla="*/ 31 w 46"/>
                  <a:gd name="T25" fmla="*/ 31 h 46"/>
                  <a:gd name="T26" fmla="*/ 34 w 46"/>
                  <a:gd name="T27" fmla="*/ 23 h 46"/>
                  <a:gd name="T28" fmla="*/ 23 w 46"/>
                  <a:gd name="T29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46">
                    <a:moveTo>
                      <a:pt x="23" y="46"/>
                    </a:moveTo>
                    <a:cubicBezTo>
                      <a:pt x="17" y="46"/>
                      <a:pt x="11" y="43"/>
                      <a:pt x="7" y="39"/>
                    </a:cubicBezTo>
                    <a:cubicBezTo>
                      <a:pt x="3" y="35"/>
                      <a:pt x="0" y="29"/>
                      <a:pt x="0" y="23"/>
                    </a:cubicBezTo>
                    <a:cubicBezTo>
                      <a:pt x="0" y="17"/>
                      <a:pt x="3" y="11"/>
                      <a:pt x="7" y="7"/>
                    </a:cubicBezTo>
                    <a:cubicBezTo>
                      <a:pt x="11" y="2"/>
                      <a:pt x="17" y="0"/>
                      <a:pt x="23" y="0"/>
                    </a:cubicBezTo>
                    <a:cubicBezTo>
                      <a:pt x="36" y="0"/>
                      <a:pt x="46" y="10"/>
                      <a:pt x="46" y="23"/>
                    </a:cubicBezTo>
                    <a:cubicBezTo>
                      <a:pt x="46" y="29"/>
                      <a:pt x="44" y="35"/>
                      <a:pt x="39" y="39"/>
                    </a:cubicBezTo>
                    <a:cubicBezTo>
                      <a:pt x="35" y="43"/>
                      <a:pt x="29" y="46"/>
                      <a:pt x="23" y="46"/>
                    </a:cubicBezTo>
                    <a:close/>
                    <a:moveTo>
                      <a:pt x="23" y="12"/>
                    </a:moveTo>
                    <a:cubicBezTo>
                      <a:pt x="20" y="12"/>
                      <a:pt x="18" y="13"/>
                      <a:pt x="15" y="15"/>
                    </a:cubicBezTo>
                    <a:cubicBezTo>
                      <a:pt x="13" y="17"/>
                      <a:pt x="12" y="20"/>
                      <a:pt x="12" y="23"/>
                    </a:cubicBezTo>
                    <a:cubicBezTo>
                      <a:pt x="12" y="26"/>
                      <a:pt x="13" y="29"/>
                      <a:pt x="15" y="31"/>
                    </a:cubicBezTo>
                    <a:cubicBezTo>
                      <a:pt x="20" y="35"/>
                      <a:pt x="27" y="35"/>
                      <a:pt x="31" y="31"/>
                    </a:cubicBezTo>
                    <a:cubicBezTo>
                      <a:pt x="33" y="29"/>
                      <a:pt x="34" y="26"/>
                      <a:pt x="34" y="23"/>
                    </a:cubicBezTo>
                    <a:cubicBezTo>
                      <a:pt x="34" y="17"/>
                      <a:pt x="29" y="12"/>
                      <a:pt x="23" y="12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48" name="Freeform 246"/>
            <p:cNvSpPr>
              <a:spLocks noEditPoints="1"/>
            </p:cNvSpPr>
            <p:nvPr/>
          </p:nvSpPr>
          <p:spPr bwMode="auto">
            <a:xfrm>
              <a:off x="9717986" y="6005904"/>
              <a:ext cx="96668" cy="93907"/>
            </a:xfrm>
            <a:custGeom>
              <a:avLst/>
              <a:gdLst>
                <a:gd name="T0" fmla="*/ 17 w 35"/>
                <a:gd name="T1" fmla="*/ 34 h 34"/>
                <a:gd name="T2" fmla="*/ 0 w 35"/>
                <a:gd name="T3" fmla="*/ 17 h 34"/>
                <a:gd name="T4" fmla="*/ 17 w 35"/>
                <a:gd name="T5" fmla="*/ 0 h 34"/>
                <a:gd name="T6" fmla="*/ 35 w 35"/>
                <a:gd name="T7" fmla="*/ 17 h 34"/>
                <a:gd name="T8" fmla="*/ 17 w 35"/>
                <a:gd name="T9" fmla="*/ 34 h 34"/>
                <a:gd name="T10" fmla="*/ 17 w 35"/>
                <a:gd name="T11" fmla="*/ 8 h 34"/>
                <a:gd name="T12" fmla="*/ 8 w 35"/>
                <a:gd name="T13" fmla="*/ 17 h 34"/>
                <a:gd name="T14" fmla="*/ 17 w 35"/>
                <a:gd name="T15" fmla="*/ 26 h 34"/>
                <a:gd name="T16" fmla="*/ 27 w 35"/>
                <a:gd name="T17" fmla="*/ 17 h 34"/>
                <a:gd name="T18" fmla="*/ 17 w 35"/>
                <a:gd name="T1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7" y="34"/>
                  </a:cubicBezTo>
                  <a:close/>
                  <a:moveTo>
                    <a:pt x="17" y="8"/>
                  </a:moveTo>
                  <a:cubicBezTo>
                    <a:pt x="12" y="8"/>
                    <a:pt x="8" y="12"/>
                    <a:pt x="8" y="17"/>
                  </a:cubicBezTo>
                  <a:cubicBezTo>
                    <a:pt x="8" y="22"/>
                    <a:pt x="12" y="26"/>
                    <a:pt x="17" y="26"/>
                  </a:cubicBezTo>
                  <a:cubicBezTo>
                    <a:pt x="23" y="26"/>
                    <a:pt x="27" y="22"/>
                    <a:pt x="27" y="17"/>
                  </a:cubicBezTo>
                  <a:cubicBezTo>
                    <a:pt x="27" y="12"/>
                    <a:pt x="23" y="8"/>
                    <a:pt x="17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247"/>
            <p:cNvSpPr>
              <a:spLocks noEditPoints="1"/>
            </p:cNvSpPr>
            <p:nvPr/>
          </p:nvSpPr>
          <p:spPr bwMode="auto">
            <a:xfrm>
              <a:off x="9633747" y="6108097"/>
              <a:ext cx="251338" cy="133955"/>
            </a:xfrm>
            <a:custGeom>
              <a:avLst/>
              <a:gdLst>
                <a:gd name="T0" fmla="*/ 92 w 92"/>
                <a:gd name="T1" fmla="*/ 0 h 49"/>
                <a:gd name="T2" fmla="*/ 46 w 92"/>
                <a:gd name="T3" fmla="*/ 3 h 49"/>
                <a:gd name="T4" fmla="*/ 1 w 92"/>
                <a:gd name="T5" fmla="*/ 0 h 49"/>
                <a:gd name="T6" fmla="*/ 0 w 92"/>
                <a:gd name="T7" fmla="*/ 3 h 49"/>
                <a:gd name="T8" fmla="*/ 46 w 92"/>
                <a:gd name="T9" fmla="*/ 49 h 49"/>
                <a:gd name="T10" fmla="*/ 92 w 92"/>
                <a:gd name="T11" fmla="*/ 3 h 49"/>
                <a:gd name="T12" fmla="*/ 92 w 92"/>
                <a:gd name="T13" fmla="*/ 0 h 49"/>
                <a:gd name="T14" fmla="*/ 42 w 92"/>
                <a:gd name="T15" fmla="*/ 21 h 49"/>
                <a:gd name="T16" fmla="*/ 36 w 92"/>
                <a:gd name="T17" fmla="*/ 15 h 49"/>
                <a:gd name="T18" fmla="*/ 42 w 92"/>
                <a:gd name="T19" fmla="*/ 10 h 49"/>
                <a:gd name="T20" fmla="*/ 47 w 92"/>
                <a:gd name="T21" fmla="*/ 15 h 49"/>
                <a:gd name="T22" fmla="*/ 42 w 92"/>
                <a:gd name="T23" fmla="*/ 21 h 49"/>
                <a:gd name="T24" fmla="*/ 64 w 92"/>
                <a:gd name="T25" fmla="*/ 31 h 49"/>
                <a:gd name="T26" fmla="*/ 55 w 92"/>
                <a:gd name="T27" fmla="*/ 22 h 49"/>
                <a:gd name="T28" fmla="*/ 64 w 92"/>
                <a:gd name="T29" fmla="*/ 14 h 49"/>
                <a:gd name="T30" fmla="*/ 73 w 92"/>
                <a:gd name="T31" fmla="*/ 22 h 49"/>
                <a:gd name="T32" fmla="*/ 64 w 92"/>
                <a:gd name="T33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49">
                  <a:moveTo>
                    <a:pt x="92" y="0"/>
                  </a:moveTo>
                  <a:cubicBezTo>
                    <a:pt x="78" y="2"/>
                    <a:pt x="63" y="3"/>
                    <a:pt x="46" y="3"/>
                  </a:cubicBezTo>
                  <a:cubicBezTo>
                    <a:pt x="30" y="3"/>
                    <a:pt x="15" y="2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29"/>
                    <a:pt x="21" y="49"/>
                    <a:pt x="46" y="49"/>
                  </a:cubicBezTo>
                  <a:cubicBezTo>
                    <a:pt x="72" y="49"/>
                    <a:pt x="92" y="29"/>
                    <a:pt x="92" y="3"/>
                  </a:cubicBezTo>
                  <a:cubicBezTo>
                    <a:pt x="92" y="2"/>
                    <a:pt x="92" y="1"/>
                    <a:pt x="92" y="0"/>
                  </a:cubicBezTo>
                  <a:close/>
                  <a:moveTo>
                    <a:pt x="42" y="21"/>
                  </a:moveTo>
                  <a:cubicBezTo>
                    <a:pt x="39" y="21"/>
                    <a:pt x="36" y="18"/>
                    <a:pt x="36" y="15"/>
                  </a:cubicBezTo>
                  <a:cubicBezTo>
                    <a:pt x="36" y="12"/>
                    <a:pt x="39" y="10"/>
                    <a:pt x="42" y="10"/>
                  </a:cubicBezTo>
                  <a:cubicBezTo>
                    <a:pt x="45" y="10"/>
                    <a:pt x="47" y="12"/>
                    <a:pt x="47" y="15"/>
                  </a:cubicBezTo>
                  <a:cubicBezTo>
                    <a:pt x="47" y="18"/>
                    <a:pt x="45" y="21"/>
                    <a:pt x="42" y="21"/>
                  </a:cubicBezTo>
                  <a:close/>
                  <a:moveTo>
                    <a:pt x="64" y="31"/>
                  </a:moveTo>
                  <a:cubicBezTo>
                    <a:pt x="59" y="31"/>
                    <a:pt x="55" y="27"/>
                    <a:pt x="55" y="22"/>
                  </a:cubicBezTo>
                  <a:cubicBezTo>
                    <a:pt x="55" y="17"/>
                    <a:pt x="59" y="14"/>
                    <a:pt x="64" y="14"/>
                  </a:cubicBezTo>
                  <a:cubicBezTo>
                    <a:pt x="69" y="14"/>
                    <a:pt x="73" y="17"/>
                    <a:pt x="73" y="22"/>
                  </a:cubicBezTo>
                  <a:cubicBezTo>
                    <a:pt x="73" y="27"/>
                    <a:pt x="69" y="31"/>
                    <a:pt x="64" y="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Oval 248"/>
            <p:cNvSpPr>
              <a:spLocks noChangeArrowheads="1"/>
            </p:cNvSpPr>
            <p:nvPr/>
          </p:nvSpPr>
          <p:spPr bwMode="auto">
            <a:xfrm>
              <a:off x="9742844" y="5925808"/>
              <a:ext cx="46953" cy="4695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249"/>
            <p:cNvSpPr>
              <a:spLocks noEditPoints="1"/>
            </p:cNvSpPr>
            <p:nvPr/>
          </p:nvSpPr>
          <p:spPr bwMode="auto">
            <a:xfrm>
              <a:off x="9578507" y="5800139"/>
              <a:ext cx="361816" cy="497152"/>
            </a:xfrm>
            <a:custGeom>
              <a:avLst/>
              <a:gdLst>
                <a:gd name="T0" fmla="*/ 66 w 132"/>
                <a:gd name="T1" fmla="*/ 181 h 181"/>
                <a:gd name="T2" fmla="*/ 0 w 132"/>
                <a:gd name="T3" fmla="*/ 115 h 181"/>
                <a:gd name="T4" fmla="*/ 38 w 132"/>
                <a:gd name="T5" fmla="*/ 56 h 181"/>
                <a:gd name="T6" fmla="*/ 38 w 132"/>
                <a:gd name="T7" fmla="*/ 0 h 181"/>
                <a:gd name="T8" fmla="*/ 47 w 132"/>
                <a:gd name="T9" fmla="*/ 4 h 181"/>
                <a:gd name="T10" fmla="*/ 86 w 132"/>
                <a:gd name="T11" fmla="*/ 4 h 181"/>
                <a:gd name="T12" fmla="*/ 94 w 132"/>
                <a:gd name="T13" fmla="*/ 0 h 181"/>
                <a:gd name="T14" fmla="*/ 94 w 132"/>
                <a:gd name="T15" fmla="*/ 56 h 181"/>
                <a:gd name="T16" fmla="*/ 132 w 132"/>
                <a:gd name="T17" fmla="*/ 115 h 181"/>
                <a:gd name="T18" fmla="*/ 66 w 132"/>
                <a:gd name="T19" fmla="*/ 181 h 181"/>
                <a:gd name="T20" fmla="*/ 50 w 132"/>
                <a:gd name="T21" fmla="*/ 18 h 181"/>
                <a:gd name="T22" fmla="*/ 50 w 132"/>
                <a:gd name="T23" fmla="*/ 64 h 181"/>
                <a:gd name="T24" fmla="*/ 47 w 132"/>
                <a:gd name="T25" fmla="*/ 65 h 181"/>
                <a:gd name="T26" fmla="*/ 12 w 132"/>
                <a:gd name="T27" fmla="*/ 115 h 181"/>
                <a:gd name="T28" fmla="*/ 66 w 132"/>
                <a:gd name="T29" fmla="*/ 169 h 181"/>
                <a:gd name="T30" fmla="*/ 120 w 132"/>
                <a:gd name="T31" fmla="*/ 115 h 181"/>
                <a:gd name="T32" fmla="*/ 86 w 132"/>
                <a:gd name="T33" fmla="*/ 65 h 181"/>
                <a:gd name="T34" fmla="*/ 82 w 132"/>
                <a:gd name="T35" fmla="*/ 64 h 181"/>
                <a:gd name="T36" fmla="*/ 82 w 132"/>
                <a:gd name="T37" fmla="*/ 18 h 181"/>
                <a:gd name="T38" fmla="*/ 50 w 132"/>
                <a:gd name="T39" fmla="*/ 1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2" h="181">
                  <a:moveTo>
                    <a:pt x="66" y="181"/>
                  </a:moveTo>
                  <a:cubicBezTo>
                    <a:pt x="30" y="181"/>
                    <a:pt x="0" y="152"/>
                    <a:pt x="0" y="115"/>
                  </a:cubicBezTo>
                  <a:cubicBezTo>
                    <a:pt x="0" y="89"/>
                    <a:pt x="15" y="66"/>
                    <a:pt x="38" y="5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8" y="9"/>
                    <a:pt x="75" y="9"/>
                    <a:pt x="86" y="4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118" y="66"/>
                    <a:pt x="132" y="89"/>
                    <a:pt x="132" y="115"/>
                  </a:cubicBezTo>
                  <a:cubicBezTo>
                    <a:pt x="132" y="152"/>
                    <a:pt x="103" y="181"/>
                    <a:pt x="66" y="181"/>
                  </a:cubicBezTo>
                  <a:close/>
                  <a:moveTo>
                    <a:pt x="50" y="18"/>
                  </a:moveTo>
                  <a:cubicBezTo>
                    <a:pt x="50" y="64"/>
                    <a:pt x="50" y="64"/>
                    <a:pt x="50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26" y="73"/>
                    <a:pt x="12" y="93"/>
                    <a:pt x="12" y="115"/>
                  </a:cubicBezTo>
                  <a:cubicBezTo>
                    <a:pt x="12" y="145"/>
                    <a:pt x="37" y="169"/>
                    <a:pt x="66" y="169"/>
                  </a:cubicBezTo>
                  <a:cubicBezTo>
                    <a:pt x="96" y="169"/>
                    <a:pt x="120" y="145"/>
                    <a:pt x="120" y="115"/>
                  </a:cubicBezTo>
                  <a:cubicBezTo>
                    <a:pt x="120" y="93"/>
                    <a:pt x="107" y="73"/>
                    <a:pt x="86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73" y="21"/>
                    <a:pt x="60" y="21"/>
                    <a:pt x="50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Freeform 250"/>
            <p:cNvSpPr/>
            <p:nvPr/>
          </p:nvSpPr>
          <p:spPr bwMode="auto">
            <a:xfrm>
              <a:off x="9698653" y="5775281"/>
              <a:ext cx="124288" cy="30382"/>
            </a:xfrm>
            <a:custGeom>
              <a:avLst/>
              <a:gdLst>
                <a:gd name="T0" fmla="*/ 42 w 45"/>
                <a:gd name="T1" fmla="*/ 11 h 11"/>
                <a:gd name="T2" fmla="*/ 41 w 45"/>
                <a:gd name="T3" fmla="*/ 10 h 11"/>
                <a:gd name="T4" fmla="*/ 4 w 45"/>
                <a:gd name="T5" fmla="*/ 10 h 11"/>
                <a:gd name="T6" fmla="*/ 0 w 45"/>
                <a:gd name="T7" fmla="*/ 8 h 11"/>
                <a:gd name="T8" fmla="*/ 2 w 45"/>
                <a:gd name="T9" fmla="*/ 4 h 11"/>
                <a:gd name="T10" fmla="*/ 43 w 45"/>
                <a:gd name="T11" fmla="*/ 4 h 11"/>
                <a:gd name="T12" fmla="*/ 45 w 45"/>
                <a:gd name="T13" fmla="*/ 8 h 11"/>
                <a:gd name="T14" fmla="*/ 42 w 45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1">
                  <a:moveTo>
                    <a:pt x="42" y="11"/>
                  </a:moveTo>
                  <a:cubicBezTo>
                    <a:pt x="41" y="11"/>
                    <a:pt x="41" y="10"/>
                    <a:pt x="41" y="10"/>
                  </a:cubicBezTo>
                  <a:cubicBezTo>
                    <a:pt x="31" y="6"/>
                    <a:pt x="14" y="6"/>
                    <a:pt x="4" y="10"/>
                  </a:cubicBezTo>
                  <a:cubicBezTo>
                    <a:pt x="3" y="11"/>
                    <a:pt x="1" y="10"/>
                    <a:pt x="0" y="8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14" y="0"/>
                    <a:pt x="31" y="0"/>
                    <a:pt x="43" y="4"/>
                  </a:cubicBezTo>
                  <a:cubicBezTo>
                    <a:pt x="44" y="5"/>
                    <a:pt x="45" y="7"/>
                    <a:pt x="45" y="8"/>
                  </a:cubicBezTo>
                  <a:cubicBezTo>
                    <a:pt x="44" y="10"/>
                    <a:pt x="43" y="11"/>
                    <a:pt x="42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Oval 251"/>
            <p:cNvSpPr>
              <a:spLocks noChangeArrowheads="1"/>
            </p:cNvSpPr>
            <p:nvPr/>
          </p:nvSpPr>
          <p:spPr bwMode="auto">
            <a:xfrm>
              <a:off x="10730243" y="5830520"/>
              <a:ext cx="70430" cy="883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252"/>
            <p:cNvSpPr>
              <a:spLocks noEditPoints="1"/>
            </p:cNvSpPr>
            <p:nvPr/>
          </p:nvSpPr>
          <p:spPr bwMode="auto">
            <a:xfrm>
              <a:off x="10633575" y="5896807"/>
              <a:ext cx="225099" cy="392198"/>
            </a:xfrm>
            <a:custGeom>
              <a:avLst/>
              <a:gdLst>
                <a:gd name="T0" fmla="*/ 82 w 82"/>
                <a:gd name="T1" fmla="*/ 18 h 143"/>
                <a:gd name="T2" fmla="*/ 80 w 82"/>
                <a:gd name="T3" fmla="*/ 0 h 143"/>
                <a:gd name="T4" fmla="*/ 76 w 82"/>
                <a:gd name="T5" fmla="*/ 3 h 143"/>
                <a:gd name="T6" fmla="*/ 59 w 82"/>
                <a:gd name="T7" fmla="*/ 10 h 143"/>
                <a:gd name="T8" fmla="*/ 59 w 82"/>
                <a:gd name="T9" fmla="*/ 12 h 143"/>
                <a:gd name="T10" fmla="*/ 64 w 82"/>
                <a:gd name="T11" fmla="*/ 16 h 143"/>
                <a:gd name="T12" fmla="*/ 58 w 82"/>
                <a:gd name="T13" fmla="*/ 20 h 143"/>
                <a:gd name="T14" fmla="*/ 61 w 82"/>
                <a:gd name="T15" fmla="*/ 25 h 143"/>
                <a:gd name="T16" fmla="*/ 52 w 82"/>
                <a:gd name="T17" fmla="*/ 44 h 143"/>
                <a:gd name="T18" fmla="*/ 51 w 82"/>
                <a:gd name="T19" fmla="*/ 17 h 143"/>
                <a:gd name="T20" fmla="*/ 52 w 82"/>
                <a:gd name="T21" fmla="*/ 16 h 143"/>
                <a:gd name="T22" fmla="*/ 51 w 82"/>
                <a:gd name="T23" fmla="*/ 10 h 143"/>
                <a:gd name="T24" fmla="*/ 45 w 82"/>
                <a:gd name="T25" fmla="*/ 10 h 143"/>
                <a:gd name="T26" fmla="*/ 44 w 82"/>
                <a:gd name="T27" fmla="*/ 16 h 143"/>
                <a:gd name="T28" fmla="*/ 45 w 82"/>
                <a:gd name="T29" fmla="*/ 17 h 143"/>
                <a:gd name="T30" fmla="*/ 44 w 82"/>
                <a:gd name="T31" fmla="*/ 44 h 143"/>
                <a:gd name="T32" fmla="*/ 35 w 82"/>
                <a:gd name="T33" fmla="*/ 25 h 143"/>
                <a:gd name="T34" fmla="*/ 38 w 82"/>
                <a:gd name="T35" fmla="*/ 20 h 143"/>
                <a:gd name="T36" fmla="*/ 31 w 82"/>
                <a:gd name="T37" fmla="*/ 16 h 143"/>
                <a:gd name="T38" fmla="*/ 37 w 82"/>
                <a:gd name="T39" fmla="*/ 12 h 143"/>
                <a:gd name="T40" fmla="*/ 37 w 82"/>
                <a:gd name="T41" fmla="*/ 11 h 143"/>
                <a:gd name="T42" fmla="*/ 30 w 82"/>
                <a:gd name="T43" fmla="*/ 12 h 143"/>
                <a:gd name="T44" fmla="*/ 24 w 82"/>
                <a:gd name="T45" fmla="*/ 15 h 143"/>
                <a:gd name="T46" fmla="*/ 3 w 82"/>
                <a:gd name="T47" fmla="*/ 39 h 143"/>
                <a:gd name="T48" fmla="*/ 2 w 82"/>
                <a:gd name="T49" fmla="*/ 39 h 143"/>
                <a:gd name="T50" fmla="*/ 2 w 82"/>
                <a:gd name="T51" fmla="*/ 39 h 143"/>
                <a:gd name="T52" fmla="*/ 1 w 82"/>
                <a:gd name="T53" fmla="*/ 48 h 143"/>
                <a:gd name="T54" fmla="*/ 1 w 82"/>
                <a:gd name="T55" fmla="*/ 48 h 143"/>
                <a:gd name="T56" fmla="*/ 1 w 82"/>
                <a:gd name="T57" fmla="*/ 48 h 143"/>
                <a:gd name="T58" fmla="*/ 2 w 82"/>
                <a:gd name="T59" fmla="*/ 48 h 143"/>
                <a:gd name="T60" fmla="*/ 2 w 82"/>
                <a:gd name="T61" fmla="*/ 49 h 143"/>
                <a:gd name="T62" fmla="*/ 2 w 82"/>
                <a:gd name="T63" fmla="*/ 50 h 143"/>
                <a:gd name="T64" fmla="*/ 3 w 82"/>
                <a:gd name="T65" fmla="*/ 52 h 143"/>
                <a:gd name="T66" fmla="*/ 5 w 82"/>
                <a:gd name="T67" fmla="*/ 55 h 143"/>
                <a:gd name="T68" fmla="*/ 9 w 82"/>
                <a:gd name="T69" fmla="*/ 62 h 143"/>
                <a:gd name="T70" fmla="*/ 16 w 82"/>
                <a:gd name="T71" fmla="*/ 77 h 143"/>
                <a:gd name="T72" fmla="*/ 26 w 82"/>
                <a:gd name="T73" fmla="*/ 71 h 143"/>
                <a:gd name="T74" fmla="*/ 25 w 82"/>
                <a:gd name="T75" fmla="*/ 81 h 143"/>
                <a:gd name="T76" fmla="*/ 26 w 82"/>
                <a:gd name="T77" fmla="*/ 81 h 143"/>
                <a:gd name="T78" fmla="*/ 27 w 82"/>
                <a:gd name="T79" fmla="*/ 81 h 143"/>
                <a:gd name="T80" fmla="*/ 29 w 82"/>
                <a:gd name="T81" fmla="*/ 143 h 143"/>
                <a:gd name="T82" fmla="*/ 47 w 82"/>
                <a:gd name="T83" fmla="*/ 143 h 143"/>
                <a:gd name="T84" fmla="*/ 47 w 82"/>
                <a:gd name="T85" fmla="*/ 81 h 143"/>
                <a:gd name="T86" fmla="*/ 49 w 82"/>
                <a:gd name="T87" fmla="*/ 81 h 143"/>
                <a:gd name="T88" fmla="*/ 51 w 82"/>
                <a:gd name="T89" fmla="*/ 143 h 143"/>
                <a:gd name="T90" fmla="*/ 69 w 82"/>
                <a:gd name="T91" fmla="*/ 143 h 143"/>
                <a:gd name="T92" fmla="*/ 69 w 82"/>
                <a:gd name="T93" fmla="*/ 81 h 143"/>
                <a:gd name="T94" fmla="*/ 70 w 82"/>
                <a:gd name="T95" fmla="*/ 81 h 143"/>
                <a:gd name="T96" fmla="*/ 70 w 82"/>
                <a:gd name="T97" fmla="*/ 81 h 143"/>
                <a:gd name="T98" fmla="*/ 69 w 82"/>
                <a:gd name="T99" fmla="*/ 23 h 143"/>
                <a:gd name="T100" fmla="*/ 82 w 82"/>
                <a:gd name="T101" fmla="*/ 18 h 143"/>
                <a:gd name="T102" fmla="*/ 26 w 82"/>
                <a:gd name="T103" fmla="*/ 58 h 143"/>
                <a:gd name="T104" fmla="*/ 24 w 82"/>
                <a:gd name="T105" fmla="*/ 54 h 143"/>
                <a:gd name="T106" fmla="*/ 20 w 82"/>
                <a:gd name="T107" fmla="*/ 47 h 143"/>
                <a:gd name="T108" fmla="*/ 19 w 82"/>
                <a:gd name="T109" fmla="*/ 45 h 143"/>
                <a:gd name="T110" fmla="*/ 27 w 82"/>
                <a:gd name="T111" fmla="*/ 35 h 143"/>
                <a:gd name="T112" fmla="*/ 26 w 82"/>
                <a:gd name="T113" fmla="*/ 5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43">
                  <a:moveTo>
                    <a:pt x="82" y="18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3" y="4"/>
                    <a:pt x="59" y="10"/>
                    <a:pt x="59" y="10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0" y="12"/>
                    <a:pt x="30" y="12"/>
                  </a:cubicBezTo>
                  <a:cubicBezTo>
                    <a:pt x="28" y="12"/>
                    <a:pt x="26" y="13"/>
                    <a:pt x="24" y="15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0" y="57"/>
                    <a:pt x="2" y="44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9" y="75"/>
                    <a:pt x="22" y="73"/>
                    <a:pt x="26" y="71"/>
                  </a:cubicBezTo>
                  <a:cubicBezTo>
                    <a:pt x="26" y="74"/>
                    <a:pt x="26" y="78"/>
                    <a:pt x="25" y="81"/>
                  </a:cubicBezTo>
                  <a:cubicBezTo>
                    <a:pt x="25" y="81"/>
                    <a:pt x="26" y="81"/>
                    <a:pt x="26" y="81"/>
                  </a:cubicBezTo>
                  <a:cubicBezTo>
                    <a:pt x="26" y="81"/>
                    <a:pt x="27" y="81"/>
                    <a:pt x="27" y="81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8" y="125"/>
                    <a:pt x="47" y="93"/>
                    <a:pt x="47" y="81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9" y="125"/>
                    <a:pt x="69" y="93"/>
                    <a:pt x="69" y="81"/>
                  </a:cubicBezTo>
                  <a:cubicBezTo>
                    <a:pt x="69" y="81"/>
                    <a:pt x="70" y="81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61"/>
                    <a:pt x="70" y="42"/>
                    <a:pt x="69" y="23"/>
                  </a:cubicBezTo>
                  <a:cubicBezTo>
                    <a:pt x="73" y="22"/>
                    <a:pt x="77" y="20"/>
                    <a:pt x="82" y="18"/>
                  </a:cubicBezTo>
                  <a:close/>
                  <a:moveTo>
                    <a:pt x="26" y="58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43"/>
                    <a:pt x="26" y="50"/>
                    <a:pt x="26" y="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253"/>
            <p:cNvSpPr>
              <a:spLocks noEditPoints="1"/>
            </p:cNvSpPr>
            <p:nvPr/>
          </p:nvSpPr>
          <p:spPr bwMode="auto">
            <a:xfrm>
              <a:off x="10833816" y="5800139"/>
              <a:ext cx="361816" cy="283100"/>
            </a:xfrm>
            <a:custGeom>
              <a:avLst/>
              <a:gdLst>
                <a:gd name="T0" fmla="*/ 23 w 132"/>
                <a:gd name="T1" fmla="*/ 103 h 103"/>
                <a:gd name="T2" fmla="*/ 8 w 132"/>
                <a:gd name="T3" fmla="*/ 89 h 103"/>
                <a:gd name="T4" fmla="*/ 0 w 132"/>
                <a:gd name="T5" fmla="*/ 30 h 103"/>
                <a:gd name="T6" fmla="*/ 4 w 132"/>
                <a:gd name="T7" fmla="*/ 18 h 103"/>
                <a:gd name="T8" fmla="*/ 14 w 132"/>
                <a:gd name="T9" fmla="*/ 13 h 103"/>
                <a:gd name="T10" fmla="*/ 108 w 132"/>
                <a:gd name="T11" fmla="*/ 1 h 103"/>
                <a:gd name="T12" fmla="*/ 125 w 132"/>
                <a:gd name="T13" fmla="*/ 14 h 103"/>
                <a:gd name="T14" fmla="*/ 132 w 132"/>
                <a:gd name="T15" fmla="*/ 74 h 103"/>
                <a:gd name="T16" fmla="*/ 129 w 132"/>
                <a:gd name="T17" fmla="*/ 85 h 103"/>
                <a:gd name="T18" fmla="*/ 119 w 132"/>
                <a:gd name="T19" fmla="*/ 91 h 103"/>
                <a:gd name="T20" fmla="*/ 25 w 132"/>
                <a:gd name="T21" fmla="*/ 102 h 103"/>
                <a:gd name="T22" fmla="*/ 23 w 132"/>
                <a:gd name="T23" fmla="*/ 103 h 103"/>
                <a:gd name="T24" fmla="*/ 109 w 132"/>
                <a:gd name="T25" fmla="*/ 12 h 103"/>
                <a:gd name="T26" fmla="*/ 109 w 132"/>
                <a:gd name="T27" fmla="*/ 12 h 103"/>
                <a:gd name="T28" fmla="*/ 15 w 132"/>
                <a:gd name="T29" fmla="*/ 24 h 103"/>
                <a:gd name="T30" fmla="*/ 13 w 132"/>
                <a:gd name="T31" fmla="*/ 26 h 103"/>
                <a:gd name="T32" fmla="*/ 12 w 132"/>
                <a:gd name="T33" fmla="*/ 28 h 103"/>
                <a:gd name="T34" fmla="*/ 19 w 132"/>
                <a:gd name="T35" fmla="*/ 88 h 103"/>
                <a:gd name="T36" fmla="*/ 23 w 132"/>
                <a:gd name="T37" fmla="*/ 91 h 103"/>
                <a:gd name="T38" fmla="*/ 117 w 132"/>
                <a:gd name="T39" fmla="*/ 79 h 103"/>
                <a:gd name="T40" fmla="*/ 120 w 132"/>
                <a:gd name="T41" fmla="*/ 78 h 103"/>
                <a:gd name="T42" fmla="*/ 120 w 132"/>
                <a:gd name="T43" fmla="*/ 75 h 103"/>
                <a:gd name="T44" fmla="*/ 113 w 132"/>
                <a:gd name="T45" fmla="*/ 16 h 103"/>
                <a:gd name="T46" fmla="*/ 109 w 132"/>
                <a:gd name="T47" fmla="*/ 1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2" h="103">
                  <a:moveTo>
                    <a:pt x="23" y="103"/>
                  </a:moveTo>
                  <a:cubicBezTo>
                    <a:pt x="15" y="103"/>
                    <a:pt x="9" y="97"/>
                    <a:pt x="8" y="8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6"/>
                    <a:pt x="1" y="22"/>
                    <a:pt x="4" y="18"/>
                  </a:cubicBezTo>
                  <a:cubicBezTo>
                    <a:pt x="6" y="15"/>
                    <a:pt x="10" y="13"/>
                    <a:pt x="14" y="13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6" y="0"/>
                    <a:pt x="124" y="6"/>
                    <a:pt x="125" y="14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32" y="78"/>
                    <a:pt x="131" y="82"/>
                    <a:pt x="129" y="85"/>
                  </a:cubicBezTo>
                  <a:cubicBezTo>
                    <a:pt x="126" y="88"/>
                    <a:pt x="123" y="90"/>
                    <a:pt x="119" y="91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4" y="102"/>
                    <a:pt x="24" y="103"/>
                    <a:pt x="23" y="103"/>
                  </a:cubicBezTo>
                  <a:close/>
                  <a:moveTo>
                    <a:pt x="109" y="12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5"/>
                    <a:pt x="13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20" y="90"/>
                    <a:pt x="21" y="91"/>
                    <a:pt x="23" y="91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8" y="79"/>
                    <a:pt x="119" y="79"/>
                    <a:pt x="120" y="78"/>
                  </a:cubicBezTo>
                  <a:cubicBezTo>
                    <a:pt x="120" y="77"/>
                    <a:pt x="121" y="76"/>
                    <a:pt x="120" y="7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4"/>
                    <a:pt x="111" y="12"/>
                    <a:pt x="109" y="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Freeform 254"/>
            <p:cNvSpPr/>
            <p:nvPr/>
          </p:nvSpPr>
          <p:spPr bwMode="auto">
            <a:xfrm>
              <a:off x="10889055" y="5934094"/>
              <a:ext cx="60763" cy="41429"/>
            </a:xfrm>
            <a:custGeom>
              <a:avLst/>
              <a:gdLst>
                <a:gd name="T0" fmla="*/ 44 w 44"/>
                <a:gd name="T1" fmla="*/ 24 h 30"/>
                <a:gd name="T2" fmla="*/ 4 w 44"/>
                <a:gd name="T3" fmla="*/ 30 h 30"/>
                <a:gd name="T4" fmla="*/ 0 w 44"/>
                <a:gd name="T5" fmla="*/ 4 h 30"/>
                <a:gd name="T6" fmla="*/ 40 w 44"/>
                <a:gd name="T7" fmla="*/ 0 h 30"/>
                <a:gd name="T8" fmla="*/ 44 w 44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0">
                  <a:moveTo>
                    <a:pt x="44" y="24"/>
                  </a:moveTo>
                  <a:lnTo>
                    <a:pt x="4" y="30"/>
                  </a:lnTo>
                  <a:lnTo>
                    <a:pt x="0" y="4"/>
                  </a:lnTo>
                  <a:lnTo>
                    <a:pt x="40" y="0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Freeform 255"/>
            <p:cNvSpPr/>
            <p:nvPr/>
          </p:nvSpPr>
          <p:spPr bwMode="auto">
            <a:xfrm>
              <a:off x="10897341" y="5989333"/>
              <a:ext cx="95287" cy="24858"/>
            </a:xfrm>
            <a:custGeom>
              <a:avLst/>
              <a:gdLst>
                <a:gd name="T0" fmla="*/ 69 w 69"/>
                <a:gd name="T1" fmla="*/ 10 h 18"/>
                <a:gd name="T2" fmla="*/ 0 w 69"/>
                <a:gd name="T3" fmla="*/ 18 h 18"/>
                <a:gd name="T4" fmla="*/ 0 w 69"/>
                <a:gd name="T5" fmla="*/ 8 h 18"/>
                <a:gd name="T6" fmla="*/ 67 w 69"/>
                <a:gd name="T7" fmla="*/ 0 h 18"/>
                <a:gd name="T8" fmla="*/ 69 w 69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8">
                  <a:moveTo>
                    <a:pt x="69" y="10"/>
                  </a:moveTo>
                  <a:lnTo>
                    <a:pt x="0" y="18"/>
                  </a:lnTo>
                  <a:lnTo>
                    <a:pt x="0" y="8"/>
                  </a:lnTo>
                  <a:lnTo>
                    <a:pt x="67" y="0"/>
                  </a:lnTo>
                  <a:lnTo>
                    <a:pt x="69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Freeform 256"/>
            <p:cNvSpPr/>
            <p:nvPr/>
          </p:nvSpPr>
          <p:spPr bwMode="auto">
            <a:xfrm>
              <a:off x="10998153" y="5981047"/>
              <a:ext cx="58001" cy="22096"/>
            </a:xfrm>
            <a:custGeom>
              <a:avLst/>
              <a:gdLst>
                <a:gd name="T0" fmla="*/ 42 w 42"/>
                <a:gd name="T1" fmla="*/ 10 h 16"/>
                <a:gd name="T2" fmla="*/ 2 w 42"/>
                <a:gd name="T3" fmla="*/ 16 h 16"/>
                <a:gd name="T4" fmla="*/ 0 w 42"/>
                <a:gd name="T5" fmla="*/ 6 h 16"/>
                <a:gd name="T6" fmla="*/ 40 w 42"/>
                <a:gd name="T7" fmla="*/ 0 h 16"/>
                <a:gd name="T8" fmla="*/ 42 w 42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0"/>
                  </a:moveTo>
                  <a:lnTo>
                    <a:pt x="2" y="16"/>
                  </a:lnTo>
                  <a:lnTo>
                    <a:pt x="0" y="6"/>
                  </a:lnTo>
                  <a:lnTo>
                    <a:pt x="40" y="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257"/>
            <p:cNvSpPr/>
            <p:nvPr/>
          </p:nvSpPr>
          <p:spPr bwMode="auto">
            <a:xfrm>
              <a:off x="11067202" y="5969999"/>
              <a:ext cx="74573" cy="24858"/>
            </a:xfrm>
            <a:custGeom>
              <a:avLst/>
              <a:gdLst>
                <a:gd name="T0" fmla="*/ 54 w 54"/>
                <a:gd name="T1" fmla="*/ 10 h 18"/>
                <a:gd name="T2" fmla="*/ 0 w 54"/>
                <a:gd name="T3" fmla="*/ 18 h 18"/>
                <a:gd name="T4" fmla="*/ 0 w 54"/>
                <a:gd name="T5" fmla="*/ 8 h 18"/>
                <a:gd name="T6" fmla="*/ 54 w 54"/>
                <a:gd name="T7" fmla="*/ 0 h 18"/>
                <a:gd name="T8" fmla="*/ 54 w 54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8">
                  <a:moveTo>
                    <a:pt x="54" y="10"/>
                  </a:moveTo>
                  <a:lnTo>
                    <a:pt x="0" y="18"/>
                  </a:lnTo>
                  <a:lnTo>
                    <a:pt x="0" y="8"/>
                  </a:lnTo>
                  <a:lnTo>
                    <a:pt x="54" y="0"/>
                  </a:lnTo>
                  <a:lnTo>
                    <a:pt x="54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258"/>
            <p:cNvSpPr>
              <a:spLocks noEditPoints="1"/>
            </p:cNvSpPr>
            <p:nvPr/>
          </p:nvSpPr>
          <p:spPr bwMode="auto">
            <a:xfrm>
              <a:off x="11034058" y="5855378"/>
              <a:ext cx="96668" cy="92526"/>
            </a:xfrm>
            <a:custGeom>
              <a:avLst/>
              <a:gdLst>
                <a:gd name="T0" fmla="*/ 17 w 35"/>
                <a:gd name="T1" fmla="*/ 34 h 34"/>
                <a:gd name="T2" fmla="*/ 1 w 35"/>
                <a:gd name="T3" fmla="*/ 20 h 34"/>
                <a:gd name="T4" fmla="*/ 15 w 35"/>
                <a:gd name="T5" fmla="*/ 1 h 34"/>
                <a:gd name="T6" fmla="*/ 34 w 35"/>
                <a:gd name="T7" fmla="*/ 16 h 34"/>
                <a:gd name="T8" fmla="*/ 19 w 35"/>
                <a:gd name="T9" fmla="*/ 34 h 34"/>
                <a:gd name="T10" fmla="*/ 17 w 35"/>
                <a:gd name="T11" fmla="*/ 34 h 34"/>
                <a:gd name="T12" fmla="*/ 17 w 35"/>
                <a:gd name="T13" fmla="*/ 4 h 34"/>
                <a:gd name="T14" fmla="*/ 16 w 35"/>
                <a:gd name="T15" fmla="*/ 4 h 34"/>
                <a:gd name="T16" fmla="*/ 4 w 35"/>
                <a:gd name="T17" fmla="*/ 19 h 34"/>
                <a:gd name="T18" fmla="*/ 19 w 35"/>
                <a:gd name="T19" fmla="*/ 31 h 34"/>
                <a:gd name="T20" fmla="*/ 31 w 35"/>
                <a:gd name="T21" fmla="*/ 16 h 34"/>
                <a:gd name="T22" fmla="*/ 17 w 35"/>
                <a:gd name="T2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4">
                  <a:moveTo>
                    <a:pt x="17" y="34"/>
                  </a:moveTo>
                  <a:cubicBezTo>
                    <a:pt x="9" y="34"/>
                    <a:pt x="2" y="28"/>
                    <a:pt x="1" y="20"/>
                  </a:cubicBezTo>
                  <a:cubicBezTo>
                    <a:pt x="0" y="11"/>
                    <a:pt x="6" y="2"/>
                    <a:pt x="15" y="1"/>
                  </a:cubicBezTo>
                  <a:cubicBezTo>
                    <a:pt x="24" y="0"/>
                    <a:pt x="32" y="7"/>
                    <a:pt x="34" y="16"/>
                  </a:cubicBezTo>
                  <a:cubicBezTo>
                    <a:pt x="35" y="25"/>
                    <a:pt x="28" y="33"/>
                    <a:pt x="19" y="34"/>
                  </a:cubicBezTo>
                  <a:cubicBezTo>
                    <a:pt x="19" y="34"/>
                    <a:pt x="18" y="34"/>
                    <a:pt x="17" y="34"/>
                  </a:cubicBezTo>
                  <a:close/>
                  <a:moveTo>
                    <a:pt x="17" y="4"/>
                  </a:moveTo>
                  <a:cubicBezTo>
                    <a:pt x="17" y="4"/>
                    <a:pt x="16" y="4"/>
                    <a:pt x="16" y="4"/>
                  </a:cubicBezTo>
                  <a:cubicBezTo>
                    <a:pt x="8" y="5"/>
                    <a:pt x="3" y="12"/>
                    <a:pt x="4" y="19"/>
                  </a:cubicBezTo>
                  <a:cubicBezTo>
                    <a:pt x="5" y="27"/>
                    <a:pt x="12" y="32"/>
                    <a:pt x="19" y="31"/>
                  </a:cubicBezTo>
                  <a:cubicBezTo>
                    <a:pt x="26" y="30"/>
                    <a:pt x="32" y="23"/>
                    <a:pt x="31" y="16"/>
                  </a:cubicBezTo>
                  <a:cubicBezTo>
                    <a:pt x="30" y="9"/>
                    <a:pt x="24" y="4"/>
                    <a:pt x="17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259"/>
            <p:cNvSpPr>
              <a:spLocks noEditPoints="1"/>
            </p:cNvSpPr>
            <p:nvPr/>
          </p:nvSpPr>
          <p:spPr bwMode="auto">
            <a:xfrm>
              <a:off x="11058916" y="5858140"/>
              <a:ext cx="44191" cy="89764"/>
            </a:xfrm>
            <a:custGeom>
              <a:avLst/>
              <a:gdLst>
                <a:gd name="T0" fmla="*/ 10 w 16"/>
                <a:gd name="T1" fmla="*/ 33 h 33"/>
                <a:gd name="T2" fmla="*/ 1 w 16"/>
                <a:gd name="T3" fmla="*/ 18 h 33"/>
                <a:gd name="T4" fmla="*/ 6 w 16"/>
                <a:gd name="T5" fmla="*/ 1 h 33"/>
                <a:gd name="T6" fmla="*/ 16 w 16"/>
                <a:gd name="T7" fmla="*/ 16 h 33"/>
                <a:gd name="T8" fmla="*/ 15 w 16"/>
                <a:gd name="T9" fmla="*/ 27 h 33"/>
                <a:gd name="T10" fmla="*/ 10 w 16"/>
                <a:gd name="T11" fmla="*/ 33 h 33"/>
                <a:gd name="T12" fmla="*/ 10 w 16"/>
                <a:gd name="T13" fmla="*/ 33 h 33"/>
                <a:gd name="T14" fmla="*/ 7 w 16"/>
                <a:gd name="T15" fmla="*/ 4 h 33"/>
                <a:gd name="T16" fmla="*/ 4 w 16"/>
                <a:gd name="T17" fmla="*/ 17 h 33"/>
                <a:gd name="T18" fmla="*/ 10 w 16"/>
                <a:gd name="T19" fmla="*/ 30 h 33"/>
                <a:gd name="T20" fmla="*/ 10 w 16"/>
                <a:gd name="T21" fmla="*/ 30 h 33"/>
                <a:gd name="T22" fmla="*/ 13 w 16"/>
                <a:gd name="T23" fmla="*/ 26 h 33"/>
                <a:gd name="T24" fmla="*/ 13 w 16"/>
                <a:gd name="T25" fmla="*/ 16 h 33"/>
                <a:gd name="T26" fmla="*/ 7 w 16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3">
                  <a:moveTo>
                    <a:pt x="10" y="33"/>
                  </a:moveTo>
                  <a:cubicBezTo>
                    <a:pt x="5" y="33"/>
                    <a:pt x="2" y="25"/>
                    <a:pt x="1" y="18"/>
                  </a:cubicBezTo>
                  <a:cubicBezTo>
                    <a:pt x="0" y="8"/>
                    <a:pt x="2" y="1"/>
                    <a:pt x="6" y="1"/>
                  </a:cubicBezTo>
                  <a:cubicBezTo>
                    <a:pt x="11" y="0"/>
                    <a:pt x="15" y="8"/>
                    <a:pt x="16" y="16"/>
                  </a:cubicBezTo>
                  <a:cubicBezTo>
                    <a:pt x="16" y="20"/>
                    <a:pt x="16" y="24"/>
                    <a:pt x="15" y="27"/>
                  </a:cubicBezTo>
                  <a:cubicBezTo>
                    <a:pt x="14" y="30"/>
                    <a:pt x="13" y="32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lose/>
                  <a:moveTo>
                    <a:pt x="7" y="4"/>
                  </a:moveTo>
                  <a:cubicBezTo>
                    <a:pt x="5" y="4"/>
                    <a:pt x="3" y="9"/>
                    <a:pt x="4" y="17"/>
                  </a:cubicBezTo>
                  <a:cubicBezTo>
                    <a:pt x="5" y="25"/>
                    <a:pt x="8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3" y="23"/>
                    <a:pt x="13" y="20"/>
                    <a:pt x="13" y="16"/>
                  </a:cubicBezTo>
                  <a:cubicBezTo>
                    <a:pt x="12" y="8"/>
                    <a:pt x="9" y="4"/>
                    <a:pt x="7" y="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260"/>
            <p:cNvSpPr/>
            <p:nvPr/>
          </p:nvSpPr>
          <p:spPr bwMode="auto">
            <a:xfrm>
              <a:off x="11036820" y="5894045"/>
              <a:ext cx="91145" cy="19334"/>
            </a:xfrm>
            <a:custGeom>
              <a:avLst/>
              <a:gdLst>
                <a:gd name="T0" fmla="*/ 2 w 33"/>
                <a:gd name="T1" fmla="*/ 7 h 7"/>
                <a:gd name="T2" fmla="*/ 0 w 33"/>
                <a:gd name="T3" fmla="*/ 6 h 7"/>
                <a:gd name="T4" fmla="*/ 1 w 33"/>
                <a:gd name="T5" fmla="*/ 4 h 7"/>
                <a:gd name="T6" fmla="*/ 31 w 33"/>
                <a:gd name="T7" fmla="*/ 0 h 7"/>
                <a:gd name="T8" fmla="*/ 33 w 33"/>
                <a:gd name="T9" fmla="*/ 2 h 7"/>
                <a:gd name="T10" fmla="*/ 31 w 33"/>
                <a:gd name="T11" fmla="*/ 3 h 7"/>
                <a:gd name="T12" fmla="*/ 2 w 33"/>
                <a:gd name="T13" fmla="*/ 7 h 7"/>
                <a:gd name="T14" fmla="*/ 2 w 33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7">
                  <a:moveTo>
                    <a:pt x="2" y="7"/>
                  </a:move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1"/>
                    <a:pt x="33" y="2"/>
                  </a:cubicBezTo>
                  <a:cubicBezTo>
                    <a:pt x="33" y="2"/>
                    <a:pt x="32" y="3"/>
                    <a:pt x="3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261"/>
            <p:cNvSpPr/>
            <p:nvPr/>
          </p:nvSpPr>
          <p:spPr bwMode="auto">
            <a:xfrm>
              <a:off x="11042344" y="5877474"/>
              <a:ext cx="74573" cy="16572"/>
            </a:xfrm>
            <a:custGeom>
              <a:avLst/>
              <a:gdLst>
                <a:gd name="T0" fmla="*/ 1 w 27"/>
                <a:gd name="T1" fmla="*/ 6 h 6"/>
                <a:gd name="T2" fmla="*/ 0 w 27"/>
                <a:gd name="T3" fmla="*/ 4 h 6"/>
                <a:gd name="T4" fmla="*/ 1 w 27"/>
                <a:gd name="T5" fmla="*/ 3 h 6"/>
                <a:gd name="T6" fmla="*/ 26 w 27"/>
                <a:gd name="T7" fmla="*/ 0 h 6"/>
                <a:gd name="T8" fmla="*/ 27 w 27"/>
                <a:gd name="T9" fmla="*/ 1 h 6"/>
                <a:gd name="T10" fmla="*/ 26 w 27"/>
                <a:gd name="T11" fmla="*/ 3 h 6"/>
                <a:gd name="T12" fmla="*/ 1 w 27"/>
                <a:gd name="T13" fmla="*/ 6 h 6"/>
                <a:gd name="T14" fmla="*/ 1 w 2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6">
                  <a:moveTo>
                    <a:pt x="1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2"/>
                    <a:pt x="27" y="3"/>
                    <a:pt x="26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262"/>
            <p:cNvSpPr/>
            <p:nvPr/>
          </p:nvSpPr>
          <p:spPr bwMode="auto">
            <a:xfrm>
              <a:off x="11045106" y="5916141"/>
              <a:ext cx="77335" cy="15191"/>
            </a:xfrm>
            <a:custGeom>
              <a:avLst/>
              <a:gdLst>
                <a:gd name="T0" fmla="*/ 2 w 28"/>
                <a:gd name="T1" fmla="*/ 6 h 6"/>
                <a:gd name="T2" fmla="*/ 0 w 28"/>
                <a:gd name="T3" fmla="*/ 4 h 6"/>
                <a:gd name="T4" fmla="*/ 2 w 28"/>
                <a:gd name="T5" fmla="*/ 3 h 6"/>
                <a:gd name="T6" fmla="*/ 26 w 28"/>
                <a:gd name="T7" fmla="*/ 0 h 6"/>
                <a:gd name="T8" fmla="*/ 28 w 28"/>
                <a:gd name="T9" fmla="*/ 1 h 6"/>
                <a:gd name="T10" fmla="*/ 27 w 28"/>
                <a:gd name="T11" fmla="*/ 3 h 6"/>
                <a:gd name="T12" fmla="*/ 2 w 28"/>
                <a:gd name="T13" fmla="*/ 6 h 6"/>
                <a:gd name="T14" fmla="*/ 2 w 2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2"/>
                    <a:pt x="28" y="2"/>
                    <a:pt x="27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40"/>
            <p:cNvSpPr>
              <a:spLocks noEditPoints="1"/>
            </p:cNvSpPr>
            <p:nvPr/>
          </p:nvSpPr>
          <p:spPr bwMode="auto">
            <a:xfrm>
              <a:off x="7233607" y="4609736"/>
              <a:ext cx="238909" cy="142241"/>
            </a:xfrm>
            <a:custGeom>
              <a:avLst/>
              <a:gdLst>
                <a:gd name="T0" fmla="*/ 69 w 87"/>
                <a:gd name="T1" fmla="*/ 52 h 52"/>
                <a:gd name="T2" fmla="*/ 87 w 87"/>
                <a:gd name="T3" fmla="*/ 34 h 52"/>
                <a:gd name="T4" fmla="*/ 87 w 87"/>
                <a:gd name="T5" fmla="*/ 24 h 52"/>
                <a:gd name="T6" fmla="*/ 77 w 87"/>
                <a:gd name="T7" fmla="*/ 18 h 52"/>
                <a:gd name="T8" fmla="*/ 61 w 87"/>
                <a:gd name="T9" fmla="*/ 18 h 52"/>
                <a:gd name="T10" fmla="*/ 61 w 87"/>
                <a:gd name="T11" fmla="*/ 17 h 52"/>
                <a:gd name="T12" fmla="*/ 45 w 87"/>
                <a:gd name="T13" fmla="*/ 0 h 52"/>
                <a:gd name="T14" fmla="*/ 23 w 87"/>
                <a:gd name="T15" fmla="*/ 0 h 52"/>
                <a:gd name="T16" fmla="*/ 7 w 87"/>
                <a:gd name="T17" fmla="*/ 17 h 52"/>
                <a:gd name="T18" fmla="*/ 7 w 87"/>
                <a:gd name="T19" fmla="*/ 18 h 52"/>
                <a:gd name="T20" fmla="*/ 2 w 87"/>
                <a:gd name="T21" fmla="*/ 18 h 52"/>
                <a:gd name="T22" fmla="*/ 2 w 87"/>
                <a:gd name="T23" fmla="*/ 42 h 52"/>
                <a:gd name="T24" fmla="*/ 6 w 87"/>
                <a:gd name="T25" fmla="*/ 52 h 52"/>
                <a:gd name="T26" fmla="*/ 31 w 87"/>
                <a:gd name="T27" fmla="*/ 52 h 52"/>
                <a:gd name="T28" fmla="*/ 31 w 87"/>
                <a:gd name="T29" fmla="*/ 50 h 52"/>
                <a:gd name="T30" fmla="*/ 33 w 87"/>
                <a:gd name="T31" fmla="*/ 47 h 52"/>
                <a:gd name="T32" fmla="*/ 36 w 87"/>
                <a:gd name="T33" fmla="*/ 47 h 52"/>
                <a:gd name="T34" fmla="*/ 38 w 87"/>
                <a:gd name="T35" fmla="*/ 50 h 52"/>
                <a:gd name="T36" fmla="*/ 38 w 87"/>
                <a:gd name="T37" fmla="*/ 52 h 52"/>
                <a:gd name="T38" fmla="*/ 69 w 87"/>
                <a:gd name="T39" fmla="*/ 52 h 52"/>
                <a:gd name="T40" fmla="*/ 16 w 87"/>
                <a:gd name="T41" fmla="*/ 18 h 52"/>
                <a:gd name="T42" fmla="*/ 16 w 87"/>
                <a:gd name="T43" fmla="*/ 17 h 52"/>
                <a:gd name="T44" fmla="*/ 23 w 87"/>
                <a:gd name="T45" fmla="*/ 9 h 52"/>
                <a:gd name="T46" fmla="*/ 45 w 87"/>
                <a:gd name="T47" fmla="*/ 9 h 52"/>
                <a:gd name="T48" fmla="*/ 53 w 87"/>
                <a:gd name="T49" fmla="*/ 17 h 52"/>
                <a:gd name="T50" fmla="*/ 53 w 87"/>
                <a:gd name="T51" fmla="*/ 18 h 52"/>
                <a:gd name="T52" fmla="*/ 16 w 87"/>
                <a:gd name="T53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52">
                  <a:moveTo>
                    <a:pt x="69" y="52"/>
                  </a:moveTo>
                  <a:cubicBezTo>
                    <a:pt x="79" y="52"/>
                    <a:pt x="87" y="44"/>
                    <a:pt x="87" y="3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0"/>
                    <a:pt x="81" y="18"/>
                    <a:pt x="77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8"/>
                    <a:pt x="54" y="0"/>
                    <a:pt x="4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4" y="0"/>
                    <a:pt x="7" y="8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6"/>
                    <a:pt x="0" y="34"/>
                    <a:pt x="2" y="42"/>
                  </a:cubicBezTo>
                  <a:cubicBezTo>
                    <a:pt x="3" y="46"/>
                    <a:pt x="4" y="49"/>
                    <a:pt x="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8"/>
                    <a:pt x="32" y="47"/>
                    <a:pt x="33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8" y="48"/>
                    <a:pt x="38" y="50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69" y="52"/>
                  </a:lnTo>
                  <a:close/>
                  <a:moveTo>
                    <a:pt x="16" y="18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2"/>
                    <a:pt x="19" y="9"/>
                    <a:pt x="23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9" y="9"/>
                    <a:pt x="53" y="12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41"/>
            <p:cNvSpPr/>
            <p:nvPr/>
          </p:nvSpPr>
          <p:spPr bwMode="auto">
            <a:xfrm>
              <a:off x="7258465" y="4732643"/>
              <a:ext cx="219575" cy="93907"/>
            </a:xfrm>
            <a:custGeom>
              <a:avLst/>
              <a:gdLst>
                <a:gd name="T0" fmla="*/ 51 w 80"/>
                <a:gd name="T1" fmla="*/ 33 h 34"/>
                <a:gd name="T2" fmla="*/ 80 w 80"/>
                <a:gd name="T3" fmla="*/ 12 h 34"/>
                <a:gd name="T4" fmla="*/ 80 w 80"/>
                <a:gd name="T5" fmla="*/ 0 h 34"/>
                <a:gd name="T6" fmla="*/ 60 w 80"/>
                <a:gd name="T7" fmla="*/ 13 h 34"/>
                <a:gd name="T8" fmla="*/ 29 w 80"/>
                <a:gd name="T9" fmla="*/ 13 h 34"/>
                <a:gd name="T10" fmla="*/ 29 w 80"/>
                <a:gd name="T11" fmla="*/ 16 h 34"/>
                <a:gd name="T12" fmla="*/ 27 w 80"/>
                <a:gd name="T13" fmla="*/ 18 h 34"/>
                <a:gd name="T14" fmla="*/ 24 w 80"/>
                <a:gd name="T15" fmla="*/ 18 h 34"/>
                <a:gd name="T16" fmla="*/ 22 w 80"/>
                <a:gd name="T17" fmla="*/ 16 h 34"/>
                <a:gd name="T18" fmla="*/ 22 w 80"/>
                <a:gd name="T19" fmla="*/ 13 h 34"/>
                <a:gd name="T20" fmla="*/ 0 w 80"/>
                <a:gd name="T21" fmla="*/ 13 h 34"/>
                <a:gd name="T22" fmla="*/ 40 w 80"/>
                <a:gd name="T23" fmla="*/ 34 h 34"/>
                <a:gd name="T24" fmla="*/ 51 w 80"/>
                <a:gd name="T2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4">
                  <a:moveTo>
                    <a:pt x="51" y="33"/>
                  </a:moveTo>
                  <a:cubicBezTo>
                    <a:pt x="64" y="30"/>
                    <a:pt x="74" y="22"/>
                    <a:pt x="80" y="1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7" y="8"/>
                    <a:pt x="69" y="13"/>
                    <a:pt x="6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2" y="17"/>
                    <a:pt x="22" y="16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26"/>
                    <a:pt x="23" y="34"/>
                    <a:pt x="40" y="34"/>
                  </a:cubicBezTo>
                  <a:cubicBezTo>
                    <a:pt x="44" y="34"/>
                    <a:pt x="47" y="34"/>
                    <a:pt x="51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42"/>
            <p:cNvSpPr>
              <a:spLocks noEditPoints="1"/>
            </p:cNvSpPr>
            <p:nvPr/>
          </p:nvSpPr>
          <p:spPr bwMode="auto">
            <a:xfrm>
              <a:off x="7156272" y="4484067"/>
              <a:ext cx="573106" cy="462628"/>
            </a:xfrm>
            <a:custGeom>
              <a:avLst/>
              <a:gdLst>
                <a:gd name="T0" fmla="*/ 200 w 209"/>
                <a:gd name="T1" fmla="*/ 141 h 169"/>
                <a:gd name="T2" fmla="*/ 160 w 209"/>
                <a:gd name="T3" fmla="*/ 114 h 169"/>
                <a:gd name="T4" fmla="*/ 148 w 209"/>
                <a:gd name="T5" fmla="*/ 112 h 169"/>
                <a:gd name="T6" fmla="*/ 144 w 209"/>
                <a:gd name="T7" fmla="*/ 114 h 169"/>
                <a:gd name="T8" fmla="*/ 138 w 209"/>
                <a:gd name="T9" fmla="*/ 110 h 169"/>
                <a:gd name="T10" fmla="*/ 144 w 209"/>
                <a:gd name="T11" fmla="*/ 60 h 169"/>
                <a:gd name="T12" fmla="*/ 60 w 209"/>
                <a:gd name="T13" fmla="*/ 9 h 169"/>
                <a:gd name="T14" fmla="*/ 9 w 209"/>
                <a:gd name="T15" fmla="*/ 93 h 169"/>
                <a:gd name="T16" fmla="*/ 93 w 209"/>
                <a:gd name="T17" fmla="*/ 144 h 169"/>
                <a:gd name="T18" fmla="*/ 129 w 209"/>
                <a:gd name="T19" fmla="*/ 122 h 169"/>
                <a:gd name="T20" fmla="*/ 136 w 209"/>
                <a:gd name="T21" fmla="*/ 126 h 169"/>
                <a:gd name="T22" fmla="*/ 143 w 209"/>
                <a:gd name="T23" fmla="*/ 140 h 169"/>
                <a:gd name="T24" fmla="*/ 183 w 209"/>
                <a:gd name="T25" fmla="*/ 166 h 169"/>
                <a:gd name="T26" fmla="*/ 195 w 209"/>
                <a:gd name="T27" fmla="*/ 168 h 169"/>
                <a:gd name="T28" fmla="*/ 204 w 209"/>
                <a:gd name="T29" fmla="*/ 161 h 169"/>
                <a:gd name="T30" fmla="*/ 200 w 209"/>
                <a:gd name="T31" fmla="*/ 141 h 169"/>
                <a:gd name="T32" fmla="*/ 90 w 209"/>
                <a:gd name="T33" fmla="*/ 131 h 169"/>
                <a:gd name="T34" fmla="*/ 22 w 209"/>
                <a:gd name="T35" fmla="*/ 90 h 169"/>
                <a:gd name="T36" fmla="*/ 63 w 209"/>
                <a:gd name="T37" fmla="*/ 22 h 169"/>
                <a:gd name="T38" fmla="*/ 132 w 209"/>
                <a:gd name="T39" fmla="*/ 63 h 169"/>
                <a:gd name="T40" fmla="*/ 90 w 209"/>
                <a:gd name="T41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9" h="169">
                  <a:moveTo>
                    <a:pt x="200" y="141"/>
                  </a:moveTo>
                  <a:cubicBezTo>
                    <a:pt x="160" y="114"/>
                    <a:pt x="160" y="114"/>
                    <a:pt x="160" y="114"/>
                  </a:cubicBezTo>
                  <a:cubicBezTo>
                    <a:pt x="156" y="112"/>
                    <a:pt x="152" y="112"/>
                    <a:pt x="148" y="112"/>
                  </a:cubicBezTo>
                  <a:cubicBezTo>
                    <a:pt x="147" y="113"/>
                    <a:pt x="145" y="113"/>
                    <a:pt x="144" y="114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46" y="95"/>
                    <a:pt x="148" y="78"/>
                    <a:pt x="144" y="60"/>
                  </a:cubicBezTo>
                  <a:cubicBezTo>
                    <a:pt x="135" y="23"/>
                    <a:pt x="98" y="0"/>
                    <a:pt x="60" y="9"/>
                  </a:cubicBezTo>
                  <a:cubicBezTo>
                    <a:pt x="23" y="18"/>
                    <a:pt x="0" y="56"/>
                    <a:pt x="9" y="93"/>
                  </a:cubicBezTo>
                  <a:cubicBezTo>
                    <a:pt x="18" y="130"/>
                    <a:pt x="56" y="153"/>
                    <a:pt x="93" y="144"/>
                  </a:cubicBezTo>
                  <a:cubicBezTo>
                    <a:pt x="108" y="140"/>
                    <a:pt x="120" y="132"/>
                    <a:pt x="129" y="122"/>
                  </a:cubicBezTo>
                  <a:cubicBezTo>
                    <a:pt x="136" y="126"/>
                    <a:pt x="136" y="126"/>
                    <a:pt x="136" y="126"/>
                  </a:cubicBezTo>
                  <a:cubicBezTo>
                    <a:pt x="136" y="131"/>
                    <a:pt x="138" y="137"/>
                    <a:pt x="143" y="140"/>
                  </a:cubicBezTo>
                  <a:cubicBezTo>
                    <a:pt x="183" y="166"/>
                    <a:pt x="183" y="166"/>
                    <a:pt x="183" y="166"/>
                  </a:cubicBezTo>
                  <a:cubicBezTo>
                    <a:pt x="187" y="168"/>
                    <a:pt x="191" y="169"/>
                    <a:pt x="195" y="168"/>
                  </a:cubicBezTo>
                  <a:cubicBezTo>
                    <a:pt x="199" y="167"/>
                    <a:pt x="202" y="165"/>
                    <a:pt x="204" y="161"/>
                  </a:cubicBezTo>
                  <a:cubicBezTo>
                    <a:pt x="209" y="154"/>
                    <a:pt x="207" y="145"/>
                    <a:pt x="200" y="141"/>
                  </a:cubicBezTo>
                  <a:close/>
                  <a:moveTo>
                    <a:pt x="90" y="131"/>
                  </a:moveTo>
                  <a:cubicBezTo>
                    <a:pt x="60" y="139"/>
                    <a:pt x="29" y="120"/>
                    <a:pt x="22" y="90"/>
                  </a:cubicBezTo>
                  <a:cubicBezTo>
                    <a:pt x="15" y="60"/>
                    <a:pt x="33" y="29"/>
                    <a:pt x="63" y="22"/>
                  </a:cubicBezTo>
                  <a:cubicBezTo>
                    <a:pt x="94" y="14"/>
                    <a:pt x="124" y="33"/>
                    <a:pt x="132" y="63"/>
                  </a:cubicBezTo>
                  <a:cubicBezTo>
                    <a:pt x="139" y="94"/>
                    <a:pt x="120" y="124"/>
                    <a:pt x="90" y="13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60"/>
            <p:cNvSpPr>
              <a:spLocks noEditPoints="1"/>
            </p:cNvSpPr>
            <p:nvPr/>
          </p:nvSpPr>
          <p:spPr bwMode="auto">
            <a:xfrm>
              <a:off x="10686052" y="4535163"/>
              <a:ext cx="469532" cy="417055"/>
            </a:xfrm>
            <a:custGeom>
              <a:avLst/>
              <a:gdLst>
                <a:gd name="T0" fmla="*/ 166 w 171"/>
                <a:gd name="T1" fmla="*/ 0 h 152"/>
                <a:gd name="T2" fmla="*/ 5 w 171"/>
                <a:gd name="T3" fmla="*/ 0 h 152"/>
                <a:gd name="T4" fmla="*/ 0 w 171"/>
                <a:gd name="T5" fmla="*/ 5 h 152"/>
                <a:gd name="T6" fmla="*/ 0 w 171"/>
                <a:gd name="T7" fmla="*/ 146 h 152"/>
                <a:gd name="T8" fmla="*/ 5 w 171"/>
                <a:gd name="T9" fmla="*/ 152 h 152"/>
                <a:gd name="T10" fmla="*/ 39 w 171"/>
                <a:gd name="T11" fmla="*/ 152 h 152"/>
                <a:gd name="T12" fmla="*/ 45 w 171"/>
                <a:gd name="T13" fmla="*/ 146 h 152"/>
                <a:gd name="T14" fmla="*/ 45 w 171"/>
                <a:gd name="T15" fmla="*/ 141 h 152"/>
                <a:gd name="T16" fmla="*/ 11 w 171"/>
                <a:gd name="T17" fmla="*/ 141 h 152"/>
                <a:gd name="T18" fmla="*/ 11 w 171"/>
                <a:gd name="T19" fmla="*/ 38 h 152"/>
                <a:gd name="T20" fmla="*/ 160 w 171"/>
                <a:gd name="T21" fmla="*/ 38 h 152"/>
                <a:gd name="T22" fmla="*/ 160 w 171"/>
                <a:gd name="T23" fmla="*/ 141 h 152"/>
                <a:gd name="T24" fmla="*/ 140 w 171"/>
                <a:gd name="T25" fmla="*/ 141 h 152"/>
                <a:gd name="T26" fmla="*/ 136 w 171"/>
                <a:gd name="T27" fmla="*/ 149 h 152"/>
                <a:gd name="T28" fmla="*/ 133 w 171"/>
                <a:gd name="T29" fmla="*/ 152 h 152"/>
                <a:gd name="T30" fmla="*/ 166 w 171"/>
                <a:gd name="T31" fmla="*/ 152 h 152"/>
                <a:gd name="T32" fmla="*/ 171 w 171"/>
                <a:gd name="T33" fmla="*/ 146 h 152"/>
                <a:gd name="T34" fmla="*/ 171 w 171"/>
                <a:gd name="T35" fmla="*/ 5 h 152"/>
                <a:gd name="T36" fmla="*/ 166 w 171"/>
                <a:gd name="T37" fmla="*/ 0 h 152"/>
                <a:gd name="T38" fmla="*/ 110 w 171"/>
                <a:gd name="T39" fmla="*/ 26 h 152"/>
                <a:gd name="T40" fmla="*/ 103 w 171"/>
                <a:gd name="T41" fmla="*/ 19 h 152"/>
                <a:gd name="T42" fmla="*/ 110 w 171"/>
                <a:gd name="T43" fmla="*/ 12 h 152"/>
                <a:gd name="T44" fmla="*/ 118 w 171"/>
                <a:gd name="T45" fmla="*/ 19 h 152"/>
                <a:gd name="T46" fmla="*/ 110 w 171"/>
                <a:gd name="T47" fmla="*/ 26 h 152"/>
                <a:gd name="T48" fmla="*/ 132 w 171"/>
                <a:gd name="T49" fmla="*/ 26 h 152"/>
                <a:gd name="T50" fmla="*/ 124 w 171"/>
                <a:gd name="T51" fmla="*/ 19 h 152"/>
                <a:gd name="T52" fmla="*/ 132 w 171"/>
                <a:gd name="T53" fmla="*/ 12 h 152"/>
                <a:gd name="T54" fmla="*/ 139 w 171"/>
                <a:gd name="T55" fmla="*/ 19 h 152"/>
                <a:gd name="T56" fmla="*/ 132 w 171"/>
                <a:gd name="T57" fmla="*/ 26 h 152"/>
                <a:gd name="T58" fmla="*/ 153 w 171"/>
                <a:gd name="T59" fmla="*/ 26 h 152"/>
                <a:gd name="T60" fmla="*/ 146 w 171"/>
                <a:gd name="T61" fmla="*/ 19 h 152"/>
                <a:gd name="T62" fmla="*/ 153 w 171"/>
                <a:gd name="T63" fmla="*/ 12 h 152"/>
                <a:gd name="T64" fmla="*/ 160 w 171"/>
                <a:gd name="T65" fmla="*/ 19 h 152"/>
                <a:gd name="T66" fmla="*/ 153 w 171"/>
                <a:gd name="T67" fmla="*/ 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152">
                  <a:moveTo>
                    <a:pt x="16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9"/>
                    <a:pt x="2" y="152"/>
                    <a:pt x="5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144"/>
                    <a:pt x="45" y="143"/>
                    <a:pt x="45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9" y="144"/>
                    <a:pt x="138" y="147"/>
                    <a:pt x="136" y="149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66" y="152"/>
                    <a:pt x="166" y="152"/>
                    <a:pt x="166" y="152"/>
                  </a:cubicBezTo>
                  <a:cubicBezTo>
                    <a:pt x="169" y="152"/>
                    <a:pt x="171" y="149"/>
                    <a:pt x="171" y="146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2"/>
                    <a:pt x="169" y="0"/>
                    <a:pt x="166" y="0"/>
                  </a:cubicBezTo>
                  <a:close/>
                  <a:moveTo>
                    <a:pt x="110" y="26"/>
                  </a:moveTo>
                  <a:cubicBezTo>
                    <a:pt x="106" y="26"/>
                    <a:pt x="103" y="23"/>
                    <a:pt x="103" y="19"/>
                  </a:cubicBezTo>
                  <a:cubicBezTo>
                    <a:pt x="103" y="15"/>
                    <a:pt x="106" y="12"/>
                    <a:pt x="110" y="12"/>
                  </a:cubicBezTo>
                  <a:cubicBezTo>
                    <a:pt x="114" y="12"/>
                    <a:pt x="118" y="15"/>
                    <a:pt x="118" y="19"/>
                  </a:cubicBezTo>
                  <a:cubicBezTo>
                    <a:pt x="118" y="23"/>
                    <a:pt x="114" y="26"/>
                    <a:pt x="110" y="26"/>
                  </a:cubicBezTo>
                  <a:close/>
                  <a:moveTo>
                    <a:pt x="132" y="26"/>
                  </a:moveTo>
                  <a:cubicBezTo>
                    <a:pt x="128" y="26"/>
                    <a:pt x="124" y="23"/>
                    <a:pt x="124" y="19"/>
                  </a:cubicBezTo>
                  <a:cubicBezTo>
                    <a:pt x="124" y="15"/>
                    <a:pt x="128" y="12"/>
                    <a:pt x="132" y="12"/>
                  </a:cubicBezTo>
                  <a:cubicBezTo>
                    <a:pt x="136" y="12"/>
                    <a:pt x="139" y="15"/>
                    <a:pt x="139" y="19"/>
                  </a:cubicBezTo>
                  <a:cubicBezTo>
                    <a:pt x="139" y="23"/>
                    <a:pt x="136" y="26"/>
                    <a:pt x="132" y="26"/>
                  </a:cubicBezTo>
                  <a:close/>
                  <a:moveTo>
                    <a:pt x="153" y="26"/>
                  </a:moveTo>
                  <a:cubicBezTo>
                    <a:pt x="149" y="26"/>
                    <a:pt x="146" y="23"/>
                    <a:pt x="146" y="19"/>
                  </a:cubicBezTo>
                  <a:cubicBezTo>
                    <a:pt x="146" y="15"/>
                    <a:pt x="149" y="12"/>
                    <a:pt x="153" y="12"/>
                  </a:cubicBezTo>
                  <a:cubicBezTo>
                    <a:pt x="157" y="12"/>
                    <a:pt x="160" y="15"/>
                    <a:pt x="160" y="19"/>
                  </a:cubicBezTo>
                  <a:cubicBezTo>
                    <a:pt x="160" y="23"/>
                    <a:pt x="157" y="26"/>
                    <a:pt x="153" y="2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61"/>
            <p:cNvSpPr/>
            <p:nvPr/>
          </p:nvSpPr>
          <p:spPr bwMode="auto">
            <a:xfrm>
              <a:off x="10788244" y="4740929"/>
              <a:ext cx="259624" cy="330054"/>
            </a:xfrm>
            <a:custGeom>
              <a:avLst/>
              <a:gdLst>
                <a:gd name="T0" fmla="*/ 77 w 95"/>
                <a:gd name="T1" fmla="*/ 84 h 120"/>
                <a:gd name="T2" fmla="*/ 79 w 95"/>
                <a:gd name="T3" fmla="*/ 82 h 120"/>
                <a:gd name="T4" fmla="*/ 93 w 95"/>
                <a:gd name="T5" fmla="*/ 68 h 120"/>
                <a:gd name="T6" fmla="*/ 93 w 95"/>
                <a:gd name="T7" fmla="*/ 59 h 120"/>
                <a:gd name="T8" fmla="*/ 84 w 95"/>
                <a:gd name="T9" fmla="*/ 59 h 120"/>
                <a:gd name="T10" fmla="*/ 82 w 95"/>
                <a:gd name="T11" fmla="*/ 60 h 120"/>
                <a:gd name="T12" fmla="*/ 82 w 95"/>
                <a:gd name="T13" fmla="*/ 59 h 120"/>
                <a:gd name="T14" fmla="*/ 89 w 95"/>
                <a:gd name="T15" fmla="*/ 52 h 120"/>
                <a:gd name="T16" fmla="*/ 89 w 95"/>
                <a:gd name="T17" fmla="*/ 42 h 120"/>
                <a:gd name="T18" fmla="*/ 80 w 95"/>
                <a:gd name="T19" fmla="*/ 42 h 120"/>
                <a:gd name="T20" fmla="*/ 75 w 95"/>
                <a:gd name="T21" fmla="*/ 46 h 120"/>
                <a:gd name="T22" fmla="*/ 75 w 95"/>
                <a:gd name="T23" fmla="*/ 45 h 120"/>
                <a:gd name="T24" fmla="*/ 82 w 95"/>
                <a:gd name="T25" fmla="*/ 37 h 120"/>
                <a:gd name="T26" fmla="*/ 82 w 95"/>
                <a:gd name="T27" fmla="*/ 28 h 120"/>
                <a:gd name="T28" fmla="*/ 73 w 95"/>
                <a:gd name="T29" fmla="*/ 28 h 120"/>
                <a:gd name="T30" fmla="*/ 67 w 95"/>
                <a:gd name="T31" fmla="*/ 34 h 120"/>
                <a:gd name="T32" fmla="*/ 66 w 95"/>
                <a:gd name="T33" fmla="*/ 33 h 120"/>
                <a:gd name="T34" fmla="*/ 87 w 95"/>
                <a:gd name="T35" fmla="*/ 12 h 120"/>
                <a:gd name="T36" fmla="*/ 87 w 95"/>
                <a:gd name="T37" fmla="*/ 3 h 120"/>
                <a:gd name="T38" fmla="*/ 78 w 95"/>
                <a:gd name="T39" fmla="*/ 3 h 120"/>
                <a:gd name="T40" fmla="*/ 44 w 95"/>
                <a:gd name="T41" fmla="*/ 36 h 120"/>
                <a:gd name="T42" fmla="*/ 22 w 95"/>
                <a:gd name="T43" fmla="*/ 32 h 120"/>
                <a:gd name="T44" fmla="*/ 5 w 95"/>
                <a:gd name="T45" fmla="*/ 25 h 120"/>
                <a:gd name="T46" fmla="*/ 2 w 95"/>
                <a:gd name="T47" fmla="*/ 33 h 120"/>
                <a:gd name="T48" fmla="*/ 14 w 95"/>
                <a:gd name="T49" fmla="*/ 51 h 120"/>
                <a:gd name="T50" fmla="*/ 17 w 95"/>
                <a:gd name="T51" fmla="*/ 74 h 120"/>
                <a:gd name="T52" fmla="*/ 1 w 95"/>
                <a:gd name="T53" fmla="*/ 89 h 120"/>
                <a:gd name="T54" fmla="*/ 32 w 95"/>
                <a:gd name="T55" fmla="*/ 120 h 120"/>
                <a:gd name="T56" fmla="*/ 49 w 95"/>
                <a:gd name="T57" fmla="*/ 103 h 120"/>
                <a:gd name="T58" fmla="*/ 65 w 95"/>
                <a:gd name="T59" fmla="*/ 95 h 120"/>
                <a:gd name="T60" fmla="*/ 77 w 95"/>
                <a:gd name="T61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120">
                  <a:moveTo>
                    <a:pt x="77" y="84"/>
                  </a:moveTo>
                  <a:cubicBezTo>
                    <a:pt x="78" y="83"/>
                    <a:pt x="78" y="83"/>
                    <a:pt x="79" y="82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5" y="66"/>
                    <a:pt x="95" y="62"/>
                    <a:pt x="93" y="59"/>
                  </a:cubicBezTo>
                  <a:cubicBezTo>
                    <a:pt x="90" y="56"/>
                    <a:pt x="86" y="56"/>
                    <a:pt x="84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59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1" y="49"/>
                    <a:pt x="91" y="45"/>
                    <a:pt x="89" y="42"/>
                  </a:cubicBezTo>
                  <a:cubicBezTo>
                    <a:pt x="86" y="40"/>
                    <a:pt x="82" y="40"/>
                    <a:pt x="80" y="42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5"/>
                    <a:pt x="75" y="45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5"/>
                    <a:pt x="85" y="30"/>
                    <a:pt x="82" y="28"/>
                  </a:cubicBezTo>
                  <a:cubicBezTo>
                    <a:pt x="80" y="25"/>
                    <a:pt x="76" y="25"/>
                    <a:pt x="73" y="28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3"/>
                    <a:pt x="66" y="3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9"/>
                    <a:pt x="89" y="5"/>
                    <a:pt x="87" y="3"/>
                  </a:cubicBezTo>
                  <a:cubicBezTo>
                    <a:pt x="84" y="0"/>
                    <a:pt x="80" y="0"/>
                    <a:pt x="78" y="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0" y="48"/>
                    <a:pt x="27" y="37"/>
                    <a:pt x="22" y="32"/>
                  </a:cubicBezTo>
                  <a:cubicBezTo>
                    <a:pt x="15" y="23"/>
                    <a:pt x="8" y="22"/>
                    <a:pt x="5" y="25"/>
                  </a:cubicBezTo>
                  <a:cubicBezTo>
                    <a:pt x="4" y="25"/>
                    <a:pt x="0" y="31"/>
                    <a:pt x="2" y="33"/>
                  </a:cubicBezTo>
                  <a:cubicBezTo>
                    <a:pt x="4" y="34"/>
                    <a:pt x="14" y="42"/>
                    <a:pt x="14" y="51"/>
                  </a:cubicBezTo>
                  <a:cubicBezTo>
                    <a:pt x="15" y="58"/>
                    <a:pt x="16" y="69"/>
                    <a:pt x="17" y="74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55" y="102"/>
                    <a:pt x="61" y="99"/>
                    <a:pt x="65" y="95"/>
                  </a:cubicBezTo>
                  <a:cubicBezTo>
                    <a:pt x="69" y="92"/>
                    <a:pt x="73" y="88"/>
                    <a:pt x="77" y="8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62"/>
            <p:cNvSpPr/>
            <p:nvPr/>
          </p:nvSpPr>
          <p:spPr bwMode="auto">
            <a:xfrm>
              <a:off x="10971914" y="4706404"/>
              <a:ext cx="95287" cy="95287"/>
            </a:xfrm>
            <a:custGeom>
              <a:avLst/>
              <a:gdLst>
                <a:gd name="T0" fmla="*/ 0 w 35"/>
                <a:gd name="T1" fmla="*/ 19 h 35"/>
                <a:gd name="T2" fmla="*/ 4 w 35"/>
                <a:gd name="T3" fmla="*/ 14 h 35"/>
                <a:gd name="T4" fmla="*/ 7 w 35"/>
                <a:gd name="T5" fmla="*/ 9 h 35"/>
                <a:gd name="T6" fmla="*/ 26 w 35"/>
                <a:gd name="T7" fmla="*/ 9 h 35"/>
                <a:gd name="T8" fmla="*/ 26 w 35"/>
                <a:gd name="T9" fmla="*/ 28 h 35"/>
                <a:gd name="T10" fmla="*/ 22 w 35"/>
                <a:gd name="T11" fmla="*/ 30 h 35"/>
                <a:gd name="T12" fmla="*/ 17 w 35"/>
                <a:gd name="T13" fmla="*/ 35 h 35"/>
                <a:gd name="T14" fmla="*/ 28 w 35"/>
                <a:gd name="T15" fmla="*/ 31 h 35"/>
                <a:gd name="T16" fmla="*/ 28 w 35"/>
                <a:gd name="T17" fmla="*/ 7 h 35"/>
                <a:gd name="T18" fmla="*/ 5 w 35"/>
                <a:gd name="T19" fmla="*/ 7 h 35"/>
                <a:gd name="T20" fmla="*/ 0 w 35"/>
                <a:gd name="T2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5">
                  <a:moveTo>
                    <a:pt x="0" y="1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6" y="11"/>
                    <a:pt x="7" y="9"/>
                  </a:cubicBezTo>
                  <a:cubicBezTo>
                    <a:pt x="12" y="4"/>
                    <a:pt x="21" y="4"/>
                    <a:pt x="26" y="9"/>
                  </a:cubicBezTo>
                  <a:cubicBezTo>
                    <a:pt x="31" y="14"/>
                    <a:pt x="31" y="23"/>
                    <a:pt x="26" y="28"/>
                  </a:cubicBezTo>
                  <a:cubicBezTo>
                    <a:pt x="25" y="29"/>
                    <a:pt x="24" y="29"/>
                    <a:pt x="22" y="3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1" y="35"/>
                    <a:pt x="25" y="34"/>
                    <a:pt x="28" y="31"/>
                  </a:cubicBezTo>
                  <a:cubicBezTo>
                    <a:pt x="35" y="24"/>
                    <a:pt x="35" y="13"/>
                    <a:pt x="28" y="7"/>
                  </a:cubicBezTo>
                  <a:cubicBezTo>
                    <a:pt x="22" y="0"/>
                    <a:pt x="11" y="0"/>
                    <a:pt x="5" y="7"/>
                  </a:cubicBezTo>
                  <a:cubicBezTo>
                    <a:pt x="1" y="10"/>
                    <a:pt x="0" y="14"/>
                    <a:pt x="0" y="1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6098443" y="4495115"/>
              <a:ext cx="378388" cy="476437"/>
              <a:chOff x="6098443" y="4495115"/>
              <a:chExt cx="378388" cy="476437"/>
            </a:xfrm>
          </p:grpSpPr>
          <p:sp>
            <p:nvSpPr>
              <p:cNvPr id="133" name="Freeform 66"/>
              <p:cNvSpPr>
                <a:spLocks noEditPoints="1"/>
              </p:cNvSpPr>
              <p:nvPr/>
            </p:nvSpPr>
            <p:spPr bwMode="auto">
              <a:xfrm>
                <a:off x="6098443" y="4495115"/>
                <a:ext cx="378388" cy="476437"/>
              </a:xfrm>
              <a:custGeom>
                <a:avLst/>
                <a:gdLst>
                  <a:gd name="T0" fmla="*/ 0 w 138"/>
                  <a:gd name="T1" fmla="*/ 69 h 174"/>
                  <a:gd name="T2" fmla="*/ 138 w 138"/>
                  <a:gd name="T3" fmla="*/ 69 h 174"/>
                  <a:gd name="T4" fmla="*/ 114 w 138"/>
                  <a:gd name="T5" fmla="*/ 81 h 174"/>
                  <a:gd name="T6" fmla="*/ 110 w 138"/>
                  <a:gd name="T7" fmla="*/ 89 h 174"/>
                  <a:gd name="T8" fmla="*/ 101 w 138"/>
                  <a:gd name="T9" fmla="*/ 89 h 174"/>
                  <a:gd name="T10" fmla="*/ 101 w 138"/>
                  <a:gd name="T11" fmla="*/ 101 h 174"/>
                  <a:gd name="T12" fmla="*/ 94 w 138"/>
                  <a:gd name="T13" fmla="*/ 107 h 174"/>
                  <a:gd name="T14" fmla="*/ 85 w 138"/>
                  <a:gd name="T15" fmla="*/ 102 h 174"/>
                  <a:gd name="T16" fmla="*/ 79 w 138"/>
                  <a:gd name="T17" fmla="*/ 112 h 174"/>
                  <a:gd name="T18" fmla="*/ 70 w 138"/>
                  <a:gd name="T19" fmla="*/ 114 h 174"/>
                  <a:gd name="T20" fmla="*/ 65 w 138"/>
                  <a:gd name="T21" fmla="*/ 105 h 174"/>
                  <a:gd name="T22" fmla="*/ 55 w 138"/>
                  <a:gd name="T23" fmla="*/ 111 h 174"/>
                  <a:gd name="T24" fmla="*/ 47 w 138"/>
                  <a:gd name="T25" fmla="*/ 108 h 174"/>
                  <a:gd name="T26" fmla="*/ 47 w 138"/>
                  <a:gd name="T27" fmla="*/ 98 h 174"/>
                  <a:gd name="T28" fmla="*/ 35 w 138"/>
                  <a:gd name="T29" fmla="*/ 98 h 174"/>
                  <a:gd name="T30" fmla="*/ 29 w 138"/>
                  <a:gd name="T31" fmla="*/ 91 h 174"/>
                  <a:gd name="T32" fmla="*/ 34 w 138"/>
                  <a:gd name="T33" fmla="*/ 83 h 174"/>
                  <a:gd name="T34" fmla="*/ 24 w 138"/>
                  <a:gd name="T35" fmla="*/ 77 h 174"/>
                  <a:gd name="T36" fmla="*/ 23 w 138"/>
                  <a:gd name="T37" fmla="*/ 68 h 174"/>
                  <a:gd name="T38" fmla="*/ 31 w 138"/>
                  <a:gd name="T39" fmla="*/ 63 h 174"/>
                  <a:gd name="T40" fmla="*/ 25 w 138"/>
                  <a:gd name="T41" fmla="*/ 53 h 174"/>
                  <a:gd name="T42" fmla="*/ 28 w 138"/>
                  <a:gd name="T43" fmla="*/ 45 h 174"/>
                  <a:gd name="T44" fmla="*/ 38 w 138"/>
                  <a:gd name="T45" fmla="*/ 44 h 174"/>
                  <a:gd name="T46" fmla="*/ 38 w 138"/>
                  <a:gd name="T47" fmla="*/ 32 h 174"/>
                  <a:gd name="T48" fmla="*/ 45 w 138"/>
                  <a:gd name="T49" fmla="*/ 27 h 174"/>
                  <a:gd name="T50" fmla="*/ 54 w 138"/>
                  <a:gd name="T51" fmla="*/ 32 h 174"/>
                  <a:gd name="T52" fmla="*/ 59 w 138"/>
                  <a:gd name="T53" fmla="*/ 21 h 174"/>
                  <a:gd name="T54" fmla="*/ 68 w 138"/>
                  <a:gd name="T55" fmla="*/ 20 h 174"/>
                  <a:gd name="T56" fmla="*/ 73 w 138"/>
                  <a:gd name="T57" fmla="*/ 29 h 174"/>
                  <a:gd name="T58" fmla="*/ 83 w 138"/>
                  <a:gd name="T59" fmla="*/ 22 h 174"/>
                  <a:gd name="T60" fmla="*/ 92 w 138"/>
                  <a:gd name="T61" fmla="*/ 26 h 174"/>
                  <a:gd name="T62" fmla="*/ 92 w 138"/>
                  <a:gd name="T63" fmla="*/ 36 h 174"/>
                  <a:gd name="T64" fmla="*/ 104 w 138"/>
                  <a:gd name="T65" fmla="*/ 35 h 174"/>
                  <a:gd name="T66" fmla="*/ 109 w 138"/>
                  <a:gd name="T67" fmla="*/ 43 h 174"/>
                  <a:gd name="T68" fmla="*/ 105 w 138"/>
                  <a:gd name="T69" fmla="*/ 51 h 174"/>
                  <a:gd name="T70" fmla="*/ 115 w 138"/>
                  <a:gd name="T71" fmla="*/ 57 h 174"/>
                  <a:gd name="T72" fmla="*/ 116 w 138"/>
                  <a:gd name="T73" fmla="*/ 66 h 174"/>
                  <a:gd name="T74" fmla="*/ 108 w 138"/>
                  <a:gd name="T75" fmla="*/ 71 h 174"/>
                  <a:gd name="T76" fmla="*/ 114 w 138"/>
                  <a:gd name="T77" fmla="*/ 8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8" h="174">
                    <a:moveTo>
                      <a:pt x="69" y="0"/>
                    </a:moveTo>
                    <a:cubicBezTo>
                      <a:pt x="31" y="0"/>
                      <a:pt x="0" y="31"/>
                      <a:pt x="0" y="69"/>
                    </a:cubicBezTo>
                    <a:cubicBezTo>
                      <a:pt x="0" y="107"/>
                      <a:pt x="69" y="174"/>
                      <a:pt x="69" y="174"/>
                    </a:cubicBezTo>
                    <a:cubicBezTo>
                      <a:pt x="69" y="174"/>
                      <a:pt x="138" y="107"/>
                      <a:pt x="138" y="69"/>
                    </a:cubicBezTo>
                    <a:cubicBezTo>
                      <a:pt x="138" y="31"/>
                      <a:pt x="107" y="0"/>
                      <a:pt x="69" y="0"/>
                    </a:cubicBezTo>
                    <a:close/>
                    <a:moveTo>
                      <a:pt x="114" y="81"/>
                    </a:moveTo>
                    <a:cubicBezTo>
                      <a:pt x="113" y="83"/>
                      <a:pt x="113" y="83"/>
                      <a:pt x="113" y="83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99" y="91"/>
                      <a:pt x="98" y="93"/>
                      <a:pt x="97" y="94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4" y="107"/>
                      <a:pt x="94" y="107"/>
                      <a:pt x="94" y="107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3" y="103"/>
                      <a:pt x="81" y="103"/>
                      <a:pt x="79" y="104"/>
                    </a:cubicBezTo>
                    <a:cubicBezTo>
                      <a:pt x="79" y="112"/>
                      <a:pt x="79" y="112"/>
                      <a:pt x="79" y="112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3" y="105"/>
                      <a:pt x="61" y="105"/>
                      <a:pt x="60" y="104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5" y="107"/>
                      <a:pt x="45" y="107"/>
                      <a:pt x="45" y="107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5" y="97"/>
                      <a:pt x="44" y="96"/>
                      <a:pt x="42" y="94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3" y="96"/>
                      <a:pt x="33" y="96"/>
                      <a:pt x="33" y="96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3" y="81"/>
                      <a:pt x="32" y="79"/>
                      <a:pt x="32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1"/>
                      <a:pt x="31" y="59"/>
                      <a:pt x="32" y="57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9" y="43"/>
                      <a:pt x="41" y="41"/>
                      <a:pt x="42" y="4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5" y="31"/>
                      <a:pt x="57" y="30"/>
                      <a:pt x="59" y="3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7" y="29"/>
                      <a:pt x="79" y="30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3" y="37"/>
                      <a:pt x="95" y="38"/>
                      <a:pt x="96" y="39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5" y="53"/>
                      <a:pt x="106" y="55"/>
                      <a:pt x="107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9"/>
                      <a:pt x="115" y="59"/>
                      <a:pt x="115" y="59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8"/>
                      <a:pt x="116" y="68"/>
                      <a:pt x="116" y="68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73"/>
                      <a:pt x="107" y="75"/>
                      <a:pt x="107" y="77"/>
                    </a:cubicBezTo>
                    <a:lnTo>
                      <a:pt x="114" y="8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4" name="Freeform 67"/>
              <p:cNvSpPr>
                <a:spLocks noEditPoints="1"/>
              </p:cNvSpPr>
              <p:nvPr/>
            </p:nvSpPr>
            <p:spPr bwMode="auto">
              <a:xfrm>
                <a:off x="6202016" y="4590402"/>
                <a:ext cx="174003" cy="172622"/>
              </a:xfrm>
              <a:custGeom>
                <a:avLst/>
                <a:gdLst>
                  <a:gd name="T0" fmla="*/ 31 w 63"/>
                  <a:gd name="T1" fmla="*/ 0 h 63"/>
                  <a:gd name="T2" fmla="*/ 0 w 63"/>
                  <a:gd name="T3" fmla="*/ 32 h 63"/>
                  <a:gd name="T4" fmla="*/ 31 w 63"/>
                  <a:gd name="T5" fmla="*/ 63 h 63"/>
                  <a:gd name="T6" fmla="*/ 63 w 63"/>
                  <a:gd name="T7" fmla="*/ 32 h 63"/>
                  <a:gd name="T8" fmla="*/ 31 w 63"/>
                  <a:gd name="T9" fmla="*/ 0 h 63"/>
                  <a:gd name="T10" fmla="*/ 31 w 63"/>
                  <a:gd name="T11" fmla="*/ 46 h 63"/>
                  <a:gd name="T12" fmla="*/ 17 w 63"/>
                  <a:gd name="T13" fmla="*/ 32 h 63"/>
                  <a:gd name="T14" fmla="*/ 31 w 63"/>
                  <a:gd name="T15" fmla="*/ 18 h 63"/>
                  <a:gd name="T16" fmla="*/ 46 w 63"/>
                  <a:gd name="T17" fmla="*/ 32 h 63"/>
                  <a:gd name="T18" fmla="*/ 31 w 63"/>
                  <a:gd name="T19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63">
                    <a:moveTo>
                      <a:pt x="31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1" y="63"/>
                    </a:cubicBezTo>
                    <a:cubicBezTo>
                      <a:pt x="49" y="63"/>
                      <a:pt x="63" y="49"/>
                      <a:pt x="63" y="32"/>
                    </a:cubicBezTo>
                    <a:cubicBezTo>
                      <a:pt x="63" y="14"/>
                      <a:pt x="49" y="0"/>
                      <a:pt x="31" y="0"/>
                    </a:cubicBezTo>
                    <a:close/>
                    <a:moveTo>
                      <a:pt x="31" y="46"/>
                    </a:moveTo>
                    <a:cubicBezTo>
                      <a:pt x="23" y="46"/>
                      <a:pt x="17" y="40"/>
                      <a:pt x="17" y="32"/>
                    </a:cubicBezTo>
                    <a:cubicBezTo>
                      <a:pt x="17" y="24"/>
                      <a:pt x="23" y="18"/>
                      <a:pt x="31" y="18"/>
                    </a:cubicBezTo>
                    <a:cubicBezTo>
                      <a:pt x="39" y="18"/>
                      <a:pt x="46" y="24"/>
                      <a:pt x="46" y="32"/>
                    </a:cubicBezTo>
                    <a:cubicBezTo>
                      <a:pt x="46" y="40"/>
                      <a:pt x="39" y="46"/>
                      <a:pt x="31" y="4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sp>
          <p:nvSpPr>
            <p:cNvPr id="258" name="Freeform 191"/>
            <p:cNvSpPr/>
            <p:nvPr/>
          </p:nvSpPr>
          <p:spPr bwMode="auto">
            <a:xfrm>
              <a:off x="3861259" y="4573830"/>
              <a:ext cx="64906" cy="58001"/>
            </a:xfrm>
            <a:custGeom>
              <a:avLst/>
              <a:gdLst>
                <a:gd name="T0" fmla="*/ 24 w 24"/>
                <a:gd name="T1" fmla="*/ 17 h 21"/>
                <a:gd name="T2" fmla="*/ 20 w 24"/>
                <a:gd name="T3" fmla="*/ 21 h 21"/>
                <a:gd name="T4" fmla="*/ 4 w 24"/>
                <a:gd name="T5" fmla="*/ 21 h 21"/>
                <a:gd name="T6" fmla="*/ 0 w 24"/>
                <a:gd name="T7" fmla="*/ 17 h 21"/>
                <a:gd name="T8" fmla="*/ 0 w 24"/>
                <a:gd name="T9" fmla="*/ 4 h 21"/>
                <a:gd name="T10" fmla="*/ 4 w 24"/>
                <a:gd name="T11" fmla="*/ 0 h 21"/>
                <a:gd name="T12" fmla="*/ 20 w 24"/>
                <a:gd name="T13" fmla="*/ 0 h 21"/>
                <a:gd name="T14" fmla="*/ 24 w 24"/>
                <a:gd name="T15" fmla="*/ 4 h 21"/>
                <a:gd name="T16" fmla="*/ 24 w 24"/>
                <a:gd name="T1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7"/>
                  </a:moveTo>
                  <a:cubicBezTo>
                    <a:pt x="24" y="19"/>
                    <a:pt x="22" y="21"/>
                    <a:pt x="20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0" y="19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Freeform 192"/>
            <p:cNvSpPr/>
            <p:nvPr/>
          </p:nvSpPr>
          <p:spPr bwMode="auto">
            <a:xfrm>
              <a:off x="3861259" y="4648403"/>
              <a:ext cx="64906" cy="55239"/>
            </a:xfrm>
            <a:custGeom>
              <a:avLst/>
              <a:gdLst>
                <a:gd name="T0" fmla="*/ 24 w 24"/>
                <a:gd name="T1" fmla="*/ 16 h 20"/>
                <a:gd name="T2" fmla="*/ 20 w 24"/>
                <a:gd name="T3" fmla="*/ 20 h 20"/>
                <a:gd name="T4" fmla="*/ 4 w 24"/>
                <a:gd name="T5" fmla="*/ 20 h 20"/>
                <a:gd name="T6" fmla="*/ 0 w 24"/>
                <a:gd name="T7" fmla="*/ 16 h 20"/>
                <a:gd name="T8" fmla="*/ 0 w 24"/>
                <a:gd name="T9" fmla="*/ 4 h 20"/>
                <a:gd name="T10" fmla="*/ 4 w 24"/>
                <a:gd name="T11" fmla="*/ 0 h 20"/>
                <a:gd name="T12" fmla="*/ 20 w 24"/>
                <a:gd name="T13" fmla="*/ 0 h 20"/>
                <a:gd name="T14" fmla="*/ 24 w 24"/>
                <a:gd name="T15" fmla="*/ 4 h 20"/>
                <a:gd name="T16" fmla="*/ 24 w 24"/>
                <a:gd name="T1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0">
                  <a:moveTo>
                    <a:pt x="24" y="16"/>
                  </a:moveTo>
                  <a:cubicBezTo>
                    <a:pt x="24" y="19"/>
                    <a:pt x="22" y="20"/>
                    <a:pt x="20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9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Freeform 193"/>
            <p:cNvSpPr/>
            <p:nvPr/>
          </p:nvSpPr>
          <p:spPr bwMode="auto">
            <a:xfrm>
              <a:off x="3861259" y="4720214"/>
              <a:ext cx="59382" cy="56620"/>
            </a:xfrm>
            <a:custGeom>
              <a:avLst/>
              <a:gdLst>
                <a:gd name="T0" fmla="*/ 18 w 22"/>
                <a:gd name="T1" fmla="*/ 10 h 21"/>
                <a:gd name="T2" fmla="*/ 18 w 22"/>
                <a:gd name="T3" fmla="*/ 2 h 21"/>
                <a:gd name="T4" fmla="*/ 19 w 22"/>
                <a:gd name="T5" fmla="*/ 0 h 21"/>
                <a:gd name="T6" fmla="*/ 4 w 22"/>
                <a:gd name="T7" fmla="*/ 0 h 21"/>
                <a:gd name="T8" fmla="*/ 0 w 22"/>
                <a:gd name="T9" fmla="*/ 4 h 21"/>
                <a:gd name="T10" fmla="*/ 0 w 22"/>
                <a:gd name="T11" fmla="*/ 17 h 21"/>
                <a:gd name="T12" fmla="*/ 4 w 22"/>
                <a:gd name="T13" fmla="*/ 21 h 21"/>
                <a:gd name="T14" fmla="*/ 20 w 22"/>
                <a:gd name="T15" fmla="*/ 21 h 21"/>
                <a:gd name="T16" fmla="*/ 22 w 22"/>
                <a:gd name="T17" fmla="*/ 20 h 21"/>
                <a:gd name="T18" fmla="*/ 18 w 22"/>
                <a:gd name="T1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1">
                  <a:moveTo>
                    <a:pt x="18" y="10"/>
                  </a:moveTo>
                  <a:cubicBezTo>
                    <a:pt x="17" y="7"/>
                    <a:pt x="17" y="4"/>
                    <a:pt x="18" y="2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2" y="21"/>
                    <a:pt x="4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1" y="21"/>
                    <a:pt x="22" y="20"/>
                  </a:cubicBezTo>
                  <a:cubicBezTo>
                    <a:pt x="20" y="14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Freeform 194"/>
            <p:cNvSpPr/>
            <p:nvPr/>
          </p:nvSpPr>
          <p:spPr bwMode="auto">
            <a:xfrm>
              <a:off x="3945498" y="4648403"/>
              <a:ext cx="24858" cy="55239"/>
            </a:xfrm>
            <a:custGeom>
              <a:avLst/>
              <a:gdLst>
                <a:gd name="T0" fmla="*/ 3 w 9"/>
                <a:gd name="T1" fmla="*/ 18 h 20"/>
                <a:gd name="T2" fmla="*/ 9 w 9"/>
                <a:gd name="T3" fmla="*/ 20 h 20"/>
                <a:gd name="T4" fmla="*/ 9 w 9"/>
                <a:gd name="T5" fmla="*/ 0 h 20"/>
                <a:gd name="T6" fmla="*/ 4 w 9"/>
                <a:gd name="T7" fmla="*/ 0 h 20"/>
                <a:gd name="T8" fmla="*/ 0 w 9"/>
                <a:gd name="T9" fmla="*/ 4 h 20"/>
                <a:gd name="T10" fmla="*/ 0 w 9"/>
                <a:gd name="T11" fmla="*/ 16 h 20"/>
                <a:gd name="T12" fmla="*/ 0 w 9"/>
                <a:gd name="T13" fmla="*/ 18 h 20"/>
                <a:gd name="T14" fmla="*/ 3 w 9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0">
                  <a:moveTo>
                    <a:pt x="3" y="18"/>
                  </a:moveTo>
                  <a:cubicBezTo>
                    <a:pt x="5" y="18"/>
                    <a:pt x="7" y="19"/>
                    <a:pt x="9" y="2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Freeform 195"/>
            <p:cNvSpPr/>
            <p:nvPr/>
          </p:nvSpPr>
          <p:spPr bwMode="auto">
            <a:xfrm>
              <a:off x="3945498" y="4573830"/>
              <a:ext cx="63525" cy="58001"/>
            </a:xfrm>
            <a:custGeom>
              <a:avLst/>
              <a:gdLst>
                <a:gd name="T0" fmla="*/ 4 w 23"/>
                <a:gd name="T1" fmla="*/ 21 h 21"/>
                <a:gd name="T2" fmla="*/ 9 w 23"/>
                <a:gd name="T3" fmla="*/ 21 h 21"/>
                <a:gd name="T4" fmla="*/ 9 w 23"/>
                <a:gd name="T5" fmla="*/ 20 h 21"/>
                <a:gd name="T6" fmla="*/ 23 w 23"/>
                <a:gd name="T7" fmla="*/ 5 h 21"/>
                <a:gd name="T8" fmla="*/ 23 w 23"/>
                <a:gd name="T9" fmla="*/ 4 h 21"/>
                <a:gd name="T10" fmla="*/ 19 w 23"/>
                <a:gd name="T11" fmla="*/ 0 h 21"/>
                <a:gd name="T12" fmla="*/ 4 w 23"/>
                <a:gd name="T13" fmla="*/ 0 h 21"/>
                <a:gd name="T14" fmla="*/ 0 w 23"/>
                <a:gd name="T15" fmla="*/ 4 h 21"/>
                <a:gd name="T16" fmla="*/ 0 w 23"/>
                <a:gd name="T17" fmla="*/ 17 h 21"/>
                <a:gd name="T18" fmla="*/ 4 w 23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4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2"/>
                    <a:pt x="15" y="6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2"/>
                    <a:pt x="21" y="0"/>
                    <a:pt x="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1"/>
                    <a:pt x="4" y="2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Freeform 196"/>
            <p:cNvSpPr>
              <a:spLocks noEditPoints="1"/>
            </p:cNvSpPr>
            <p:nvPr/>
          </p:nvSpPr>
          <p:spPr bwMode="auto">
            <a:xfrm>
              <a:off x="3828115" y="4478543"/>
              <a:ext cx="241671" cy="479199"/>
            </a:xfrm>
            <a:custGeom>
              <a:avLst/>
              <a:gdLst>
                <a:gd name="T0" fmla="*/ 60 w 88"/>
                <a:gd name="T1" fmla="*/ 163 h 175"/>
                <a:gd name="T2" fmla="*/ 52 w 88"/>
                <a:gd name="T3" fmla="*/ 155 h 175"/>
                <a:gd name="T4" fmla="*/ 51 w 88"/>
                <a:gd name="T5" fmla="*/ 153 h 175"/>
                <a:gd name="T6" fmla="*/ 52 w 88"/>
                <a:gd name="T7" fmla="*/ 157 h 175"/>
                <a:gd name="T8" fmla="*/ 44 w 88"/>
                <a:gd name="T9" fmla="*/ 165 h 175"/>
                <a:gd name="T10" fmla="*/ 36 w 88"/>
                <a:gd name="T11" fmla="*/ 157 h 175"/>
                <a:gd name="T12" fmla="*/ 44 w 88"/>
                <a:gd name="T13" fmla="*/ 149 h 175"/>
                <a:gd name="T14" fmla="*/ 50 w 88"/>
                <a:gd name="T15" fmla="*/ 152 h 175"/>
                <a:gd name="T16" fmla="*/ 49 w 88"/>
                <a:gd name="T17" fmla="*/ 151 h 175"/>
                <a:gd name="T18" fmla="*/ 42 w 88"/>
                <a:gd name="T19" fmla="*/ 141 h 175"/>
                <a:gd name="T20" fmla="*/ 6 w 88"/>
                <a:gd name="T21" fmla="*/ 141 h 175"/>
                <a:gd name="T22" fmla="*/ 6 w 88"/>
                <a:gd name="T23" fmla="*/ 27 h 175"/>
                <a:gd name="T24" fmla="*/ 83 w 88"/>
                <a:gd name="T25" fmla="*/ 27 h 175"/>
                <a:gd name="T26" fmla="*/ 83 w 88"/>
                <a:gd name="T27" fmla="*/ 52 h 175"/>
                <a:gd name="T28" fmla="*/ 83 w 88"/>
                <a:gd name="T29" fmla="*/ 55 h 175"/>
                <a:gd name="T30" fmla="*/ 83 w 88"/>
                <a:gd name="T31" fmla="*/ 64 h 175"/>
                <a:gd name="T32" fmla="*/ 84 w 88"/>
                <a:gd name="T33" fmla="*/ 64 h 175"/>
                <a:gd name="T34" fmla="*/ 88 w 88"/>
                <a:gd name="T35" fmla="*/ 65 h 175"/>
                <a:gd name="T36" fmla="*/ 88 w 88"/>
                <a:gd name="T37" fmla="*/ 13 h 175"/>
                <a:gd name="T38" fmla="*/ 75 w 88"/>
                <a:gd name="T39" fmla="*/ 0 h 175"/>
                <a:gd name="T40" fmla="*/ 13 w 88"/>
                <a:gd name="T41" fmla="*/ 0 h 175"/>
                <a:gd name="T42" fmla="*/ 0 w 88"/>
                <a:gd name="T43" fmla="*/ 13 h 175"/>
                <a:gd name="T44" fmla="*/ 0 w 88"/>
                <a:gd name="T45" fmla="*/ 161 h 175"/>
                <a:gd name="T46" fmla="*/ 13 w 88"/>
                <a:gd name="T47" fmla="*/ 175 h 175"/>
                <a:gd name="T48" fmla="*/ 60 w 88"/>
                <a:gd name="T49" fmla="*/ 175 h 175"/>
                <a:gd name="T50" fmla="*/ 60 w 88"/>
                <a:gd name="T51" fmla="*/ 163 h 175"/>
                <a:gd name="T52" fmla="*/ 32 w 88"/>
                <a:gd name="T53" fmla="*/ 10 h 175"/>
                <a:gd name="T54" fmla="*/ 56 w 88"/>
                <a:gd name="T55" fmla="*/ 10 h 175"/>
                <a:gd name="T56" fmla="*/ 57 w 88"/>
                <a:gd name="T57" fmla="*/ 12 h 175"/>
                <a:gd name="T58" fmla="*/ 56 w 88"/>
                <a:gd name="T59" fmla="*/ 13 h 175"/>
                <a:gd name="T60" fmla="*/ 32 w 88"/>
                <a:gd name="T61" fmla="*/ 13 h 175"/>
                <a:gd name="T62" fmla="*/ 31 w 88"/>
                <a:gd name="T63" fmla="*/ 12 h 175"/>
                <a:gd name="T64" fmla="*/ 32 w 88"/>
                <a:gd name="T65" fmla="*/ 1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75">
                  <a:moveTo>
                    <a:pt x="60" y="163"/>
                  </a:moveTo>
                  <a:cubicBezTo>
                    <a:pt x="52" y="155"/>
                    <a:pt x="52" y="155"/>
                    <a:pt x="52" y="155"/>
                  </a:cubicBezTo>
                  <a:cubicBezTo>
                    <a:pt x="52" y="154"/>
                    <a:pt x="51" y="154"/>
                    <a:pt x="51" y="153"/>
                  </a:cubicBezTo>
                  <a:cubicBezTo>
                    <a:pt x="51" y="154"/>
                    <a:pt x="52" y="156"/>
                    <a:pt x="52" y="157"/>
                  </a:cubicBezTo>
                  <a:cubicBezTo>
                    <a:pt x="52" y="161"/>
                    <a:pt x="48" y="165"/>
                    <a:pt x="44" y="165"/>
                  </a:cubicBezTo>
                  <a:cubicBezTo>
                    <a:pt x="40" y="165"/>
                    <a:pt x="36" y="161"/>
                    <a:pt x="36" y="157"/>
                  </a:cubicBezTo>
                  <a:cubicBezTo>
                    <a:pt x="36" y="153"/>
                    <a:pt x="40" y="149"/>
                    <a:pt x="44" y="149"/>
                  </a:cubicBezTo>
                  <a:cubicBezTo>
                    <a:pt x="46" y="149"/>
                    <a:pt x="49" y="150"/>
                    <a:pt x="50" y="152"/>
                  </a:cubicBezTo>
                  <a:cubicBezTo>
                    <a:pt x="50" y="152"/>
                    <a:pt x="50" y="151"/>
                    <a:pt x="49" y="151"/>
                  </a:cubicBezTo>
                  <a:cubicBezTo>
                    <a:pt x="46" y="147"/>
                    <a:pt x="44" y="144"/>
                    <a:pt x="42" y="141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3"/>
                    <a:pt x="83" y="54"/>
                    <a:pt x="83" y="55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3" y="64"/>
                    <a:pt x="84" y="64"/>
                    <a:pt x="84" y="64"/>
                  </a:cubicBezTo>
                  <a:cubicBezTo>
                    <a:pt x="86" y="64"/>
                    <a:pt x="87" y="64"/>
                    <a:pt x="8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6"/>
                    <a:pt x="82" y="0"/>
                    <a:pt x="7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9"/>
                    <a:pt x="6" y="175"/>
                    <a:pt x="13" y="175"/>
                  </a:cubicBezTo>
                  <a:cubicBezTo>
                    <a:pt x="60" y="175"/>
                    <a:pt x="60" y="175"/>
                    <a:pt x="60" y="175"/>
                  </a:cubicBezTo>
                  <a:lnTo>
                    <a:pt x="60" y="163"/>
                  </a:lnTo>
                  <a:close/>
                  <a:moveTo>
                    <a:pt x="32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7" y="11"/>
                    <a:pt x="57" y="12"/>
                  </a:cubicBezTo>
                  <a:cubicBezTo>
                    <a:pt x="57" y="13"/>
                    <a:pt x="56" y="13"/>
                    <a:pt x="56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2"/>
                  </a:cubicBezTo>
                  <a:cubicBezTo>
                    <a:pt x="31" y="11"/>
                    <a:pt x="32" y="10"/>
                    <a:pt x="32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197"/>
            <p:cNvSpPr/>
            <p:nvPr/>
          </p:nvSpPr>
          <p:spPr bwMode="auto">
            <a:xfrm>
              <a:off x="3926165" y="4609736"/>
              <a:ext cx="244433" cy="375626"/>
            </a:xfrm>
            <a:custGeom>
              <a:avLst/>
              <a:gdLst>
                <a:gd name="T0" fmla="*/ 88 w 89"/>
                <a:gd name="T1" fmla="*/ 72 h 137"/>
                <a:gd name="T2" fmla="*/ 88 w 89"/>
                <a:gd name="T3" fmla="*/ 69 h 137"/>
                <a:gd name="T4" fmla="*/ 88 w 89"/>
                <a:gd name="T5" fmla="*/ 48 h 137"/>
                <a:gd name="T6" fmla="*/ 81 w 89"/>
                <a:gd name="T7" fmla="*/ 40 h 137"/>
                <a:gd name="T8" fmla="*/ 74 w 89"/>
                <a:gd name="T9" fmla="*/ 48 h 137"/>
                <a:gd name="T10" fmla="*/ 74 w 89"/>
                <a:gd name="T11" fmla="*/ 49 h 137"/>
                <a:gd name="T12" fmla="*/ 72 w 89"/>
                <a:gd name="T13" fmla="*/ 49 h 137"/>
                <a:gd name="T14" fmla="*/ 72 w 89"/>
                <a:gd name="T15" fmla="*/ 38 h 137"/>
                <a:gd name="T16" fmla="*/ 65 w 89"/>
                <a:gd name="T17" fmla="*/ 30 h 137"/>
                <a:gd name="T18" fmla="*/ 57 w 89"/>
                <a:gd name="T19" fmla="*/ 38 h 137"/>
                <a:gd name="T20" fmla="*/ 57 w 89"/>
                <a:gd name="T21" fmla="*/ 44 h 137"/>
                <a:gd name="T22" fmla="*/ 55 w 89"/>
                <a:gd name="T23" fmla="*/ 43 h 137"/>
                <a:gd name="T24" fmla="*/ 55 w 89"/>
                <a:gd name="T25" fmla="*/ 31 h 137"/>
                <a:gd name="T26" fmla="*/ 48 w 89"/>
                <a:gd name="T27" fmla="*/ 24 h 137"/>
                <a:gd name="T28" fmla="*/ 41 w 89"/>
                <a:gd name="T29" fmla="*/ 31 h 137"/>
                <a:gd name="T30" fmla="*/ 41 w 89"/>
                <a:gd name="T31" fmla="*/ 41 h 137"/>
                <a:gd name="T32" fmla="*/ 39 w 89"/>
                <a:gd name="T33" fmla="*/ 41 h 137"/>
                <a:gd name="T34" fmla="*/ 39 w 89"/>
                <a:gd name="T35" fmla="*/ 7 h 137"/>
                <a:gd name="T36" fmla="*/ 32 w 89"/>
                <a:gd name="T37" fmla="*/ 0 h 137"/>
                <a:gd name="T38" fmla="*/ 24 w 89"/>
                <a:gd name="T39" fmla="*/ 7 h 137"/>
                <a:gd name="T40" fmla="*/ 24 w 89"/>
                <a:gd name="T41" fmla="*/ 67 h 137"/>
                <a:gd name="T42" fmla="*/ 22 w 89"/>
                <a:gd name="T43" fmla="*/ 56 h 137"/>
                <a:gd name="T44" fmla="*/ 8 w 89"/>
                <a:gd name="T45" fmla="*/ 40 h 137"/>
                <a:gd name="T46" fmla="*/ 1 w 89"/>
                <a:gd name="T47" fmla="*/ 47 h 137"/>
                <a:gd name="T48" fmla="*/ 8 w 89"/>
                <a:gd name="T49" fmla="*/ 73 h 137"/>
                <a:gd name="T50" fmla="*/ 20 w 89"/>
                <a:gd name="T51" fmla="*/ 98 h 137"/>
                <a:gd name="T52" fmla="*/ 22 w 89"/>
                <a:gd name="T53" fmla="*/ 101 h 137"/>
                <a:gd name="T54" fmla="*/ 32 w 89"/>
                <a:gd name="T55" fmla="*/ 111 h 137"/>
                <a:gd name="T56" fmla="*/ 32 w 89"/>
                <a:gd name="T57" fmla="*/ 137 h 137"/>
                <a:gd name="T58" fmla="*/ 81 w 89"/>
                <a:gd name="T59" fmla="*/ 137 h 137"/>
                <a:gd name="T60" fmla="*/ 81 w 89"/>
                <a:gd name="T61" fmla="*/ 111 h 137"/>
                <a:gd name="T62" fmla="*/ 88 w 89"/>
                <a:gd name="T63" fmla="*/ 91 h 137"/>
                <a:gd name="T64" fmla="*/ 88 w 89"/>
                <a:gd name="T65" fmla="*/ 73 h 137"/>
                <a:gd name="T66" fmla="*/ 88 w 89"/>
                <a:gd name="T67" fmla="*/ 72 h 137"/>
                <a:gd name="T68" fmla="*/ 88 w 89"/>
                <a:gd name="T69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" h="137">
                  <a:moveTo>
                    <a:pt x="88" y="72"/>
                  </a:moveTo>
                  <a:cubicBezTo>
                    <a:pt x="89" y="71"/>
                    <a:pt x="88" y="70"/>
                    <a:pt x="88" y="6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4"/>
                    <a:pt x="85" y="40"/>
                    <a:pt x="81" y="40"/>
                  </a:cubicBezTo>
                  <a:cubicBezTo>
                    <a:pt x="77" y="40"/>
                    <a:pt x="74" y="44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3" y="49"/>
                    <a:pt x="73" y="49"/>
                    <a:pt x="72" y="4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4"/>
                    <a:pt x="69" y="30"/>
                    <a:pt x="65" y="30"/>
                  </a:cubicBezTo>
                  <a:cubicBezTo>
                    <a:pt x="61" y="30"/>
                    <a:pt x="57" y="34"/>
                    <a:pt x="57" y="38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6" y="44"/>
                    <a:pt x="55" y="4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27"/>
                    <a:pt x="52" y="24"/>
                    <a:pt x="48" y="24"/>
                  </a:cubicBezTo>
                  <a:cubicBezTo>
                    <a:pt x="44" y="24"/>
                    <a:pt x="41" y="27"/>
                    <a:pt x="41" y="3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40" y="41"/>
                    <a:pt x="39" y="4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3"/>
                    <a:pt x="36" y="0"/>
                    <a:pt x="32" y="0"/>
                  </a:cubicBezTo>
                  <a:cubicBezTo>
                    <a:pt x="28" y="0"/>
                    <a:pt x="24" y="3"/>
                    <a:pt x="24" y="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4"/>
                    <a:pt x="23" y="60"/>
                    <a:pt x="22" y="56"/>
                  </a:cubicBezTo>
                  <a:cubicBezTo>
                    <a:pt x="19" y="44"/>
                    <a:pt x="12" y="39"/>
                    <a:pt x="8" y="40"/>
                  </a:cubicBezTo>
                  <a:cubicBezTo>
                    <a:pt x="7" y="41"/>
                    <a:pt x="0" y="43"/>
                    <a:pt x="1" y="47"/>
                  </a:cubicBezTo>
                  <a:cubicBezTo>
                    <a:pt x="2" y="49"/>
                    <a:pt x="7" y="61"/>
                    <a:pt x="8" y="73"/>
                  </a:cubicBezTo>
                  <a:cubicBezTo>
                    <a:pt x="8" y="82"/>
                    <a:pt x="14" y="91"/>
                    <a:pt x="20" y="98"/>
                  </a:cubicBezTo>
                  <a:cubicBezTo>
                    <a:pt x="21" y="99"/>
                    <a:pt x="21" y="100"/>
                    <a:pt x="22" y="10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5" y="105"/>
                    <a:pt x="87" y="98"/>
                    <a:pt x="88" y="91"/>
                  </a:cubicBezTo>
                  <a:cubicBezTo>
                    <a:pt x="88" y="85"/>
                    <a:pt x="88" y="79"/>
                    <a:pt x="88" y="73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72"/>
                    <a:pt x="88" y="72"/>
                    <a:pt x="88" y="7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198"/>
            <p:cNvSpPr>
              <a:spLocks noEditPoints="1"/>
            </p:cNvSpPr>
            <p:nvPr/>
          </p:nvSpPr>
          <p:spPr bwMode="auto">
            <a:xfrm>
              <a:off x="4910802" y="4568306"/>
              <a:ext cx="444675" cy="280339"/>
            </a:xfrm>
            <a:custGeom>
              <a:avLst/>
              <a:gdLst>
                <a:gd name="T0" fmla="*/ 4 w 162"/>
                <a:gd name="T1" fmla="*/ 102 h 102"/>
                <a:gd name="T2" fmla="*/ 157 w 162"/>
                <a:gd name="T3" fmla="*/ 102 h 102"/>
                <a:gd name="T4" fmla="*/ 162 w 162"/>
                <a:gd name="T5" fmla="*/ 98 h 102"/>
                <a:gd name="T6" fmla="*/ 162 w 162"/>
                <a:gd name="T7" fmla="*/ 4 h 102"/>
                <a:gd name="T8" fmla="*/ 157 w 162"/>
                <a:gd name="T9" fmla="*/ 0 h 102"/>
                <a:gd name="T10" fmla="*/ 4 w 162"/>
                <a:gd name="T11" fmla="*/ 0 h 102"/>
                <a:gd name="T12" fmla="*/ 0 w 162"/>
                <a:gd name="T13" fmla="*/ 4 h 102"/>
                <a:gd name="T14" fmla="*/ 0 w 162"/>
                <a:gd name="T15" fmla="*/ 98 h 102"/>
                <a:gd name="T16" fmla="*/ 4 w 162"/>
                <a:gd name="T17" fmla="*/ 102 h 102"/>
                <a:gd name="T18" fmla="*/ 81 w 162"/>
                <a:gd name="T19" fmla="*/ 3 h 102"/>
                <a:gd name="T20" fmla="*/ 83 w 162"/>
                <a:gd name="T21" fmla="*/ 5 h 102"/>
                <a:gd name="T22" fmla="*/ 81 w 162"/>
                <a:gd name="T23" fmla="*/ 8 h 102"/>
                <a:gd name="T24" fmla="*/ 78 w 162"/>
                <a:gd name="T25" fmla="*/ 5 h 102"/>
                <a:gd name="T26" fmla="*/ 81 w 162"/>
                <a:gd name="T27" fmla="*/ 3 h 102"/>
                <a:gd name="T28" fmla="*/ 10 w 162"/>
                <a:gd name="T29" fmla="*/ 10 h 102"/>
                <a:gd name="T30" fmla="*/ 151 w 162"/>
                <a:gd name="T31" fmla="*/ 10 h 102"/>
                <a:gd name="T32" fmla="*/ 151 w 162"/>
                <a:gd name="T33" fmla="*/ 92 h 102"/>
                <a:gd name="T34" fmla="*/ 10 w 162"/>
                <a:gd name="T35" fmla="*/ 92 h 102"/>
                <a:gd name="T36" fmla="*/ 10 w 162"/>
                <a:gd name="T37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2">
                  <a:moveTo>
                    <a:pt x="4" y="102"/>
                  </a:moveTo>
                  <a:cubicBezTo>
                    <a:pt x="157" y="102"/>
                    <a:pt x="157" y="102"/>
                    <a:pt x="157" y="102"/>
                  </a:cubicBezTo>
                  <a:cubicBezTo>
                    <a:pt x="160" y="102"/>
                    <a:pt x="162" y="100"/>
                    <a:pt x="162" y="98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2"/>
                    <a:pt x="160" y="0"/>
                    <a:pt x="15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0"/>
                    <a:pt x="1" y="102"/>
                    <a:pt x="4" y="102"/>
                  </a:cubicBezTo>
                  <a:close/>
                  <a:moveTo>
                    <a:pt x="81" y="3"/>
                  </a:moveTo>
                  <a:cubicBezTo>
                    <a:pt x="82" y="3"/>
                    <a:pt x="83" y="4"/>
                    <a:pt x="83" y="5"/>
                  </a:cubicBezTo>
                  <a:cubicBezTo>
                    <a:pt x="83" y="6"/>
                    <a:pt x="82" y="8"/>
                    <a:pt x="81" y="8"/>
                  </a:cubicBezTo>
                  <a:cubicBezTo>
                    <a:pt x="79" y="8"/>
                    <a:pt x="78" y="6"/>
                    <a:pt x="78" y="5"/>
                  </a:cubicBezTo>
                  <a:cubicBezTo>
                    <a:pt x="78" y="4"/>
                    <a:pt x="79" y="3"/>
                    <a:pt x="81" y="3"/>
                  </a:cubicBezTo>
                  <a:close/>
                  <a:moveTo>
                    <a:pt x="10" y="10"/>
                  </a:moveTo>
                  <a:cubicBezTo>
                    <a:pt x="151" y="10"/>
                    <a:pt x="151" y="10"/>
                    <a:pt x="151" y="10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0" y="92"/>
                    <a:pt x="10" y="92"/>
                    <a:pt x="10" y="92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Freeform 199"/>
            <p:cNvSpPr/>
            <p:nvPr/>
          </p:nvSpPr>
          <p:spPr bwMode="auto">
            <a:xfrm>
              <a:off x="4869373" y="4859693"/>
              <a:ext cx="527534" cy="35905"/>
            </a:xfrm>
            <a:custGeom>
              <a:avLst/>
              <a:gdLst>
                <a:gd name="T0" fmla="*/ 191 w 192"/>
                <a:gd name="T1" fmla="*/ 0 h 13"/>
                <a:gd name="T2" fmla="*/ 125 w 192"/>
                <a:gd name="T3" fmla="*/ 0 h 13"/>
                <a:gd name="T4" fmla="*/ 122 w 192"/>
                <a:gd name="T5" fmla="*/ 3 h 13"/>
                <a:gd name="T6" fmla="*/ 69 w 192"/>
                <a:gd name="T7" fmla="*/ 3 h 13"/>
                <a:gd name="T8" fmla="*/ 66 w 192"/>
                <a:gd name="T9" fmla="*/ 0 h 13"/>
                <a:gd name="T10" fmla="*/ 0 w 192"/>
                <a:gd name="T11" fmla="*/ 0 h 13"/>
                <a:gd name="T12" fmla="*/ 0 w 192"/>
                <a:gd name="T13" fmla="*/ 1 h 13"/>
                <a:gd name="T14" fmla="*/ 0 w 192"/>
                <a:gd name="T15" fmla="*/ 4 h 13"/>
                <a:gd name="T16" fmla="*/ 8 w 192"/>
                <a:gd name="T17" fmla="*/ 13 h 13"/>
                <a:gd name="T18" fmla="*/ 183 w 192"/>
                <a:gd name="T19" fmla="*/ 13 h 13"/>
                <a:gd name="T20" fmla="*/ 192 w 192"/>
                <a:gd name="T21" fmla="*/ 4 h 13"/>
                <a:gd name="T22" fmla="*/ 192 w 192"/>
                <a:gd name="T23" fmla="*/ 1 h 13"/>
                <a:gd name="T24" fmla="*/ 191 w 192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3">
                  <a:moveTo>
                    <a:pt x="191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4" y="3"/>
                    <a:pt x="122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7" y="3"/>
                    <a:pt x="66" y="2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3" y="13"/>
                    <a:pt x="8" y="13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8" y="13"/>
                    <a:pt x="192" y="9"/>
                    <a:pt x="192" y="4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1"/>
                    <a:pt x="191" y="1"/>
                    <a:pt x="19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200"/>
            <p:cNvSpPr/>
            <p:nvPr/>
          </p:nvSpPr>
          <p:spPr bwMode="auto">
            <a:xfrm>
              <a:off x="5146949" y="4637355"/>
              <a:ext cx="46953" cy="13810"/>
            </a:xfrm>
            <a:custGeom>
              <a:avLst/>
              <a:gdLst>
                <a:gd name="T0" fmla="*/ 34 w 34"/>
                <a:gd name="T1" fmla="*/ 0 h 10"/>
                <a:gd name="T2" fmla="*/ 16 w 34"/>
                <a:gd name="T3" fmla="*/ 10 h 10"/>
                <a:gd name="T4" fmla="*/ 0 w 34"/>
                <a:gd name="T5" fmla="*/ 0 h 10"/>
                <a:gd name="T6" fmla="*/ 34 w 3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16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201"/>
            <p:cNvSpPr/>
            <p:nvPr/>
          </p:nvSpPr>
          <p:spPr bwMode="auto">
            <a:xfrm>
              <a:off x="5069614" y="4637355"/>
              <a:ext cx="49715" cy="13810"/>
            </a:xfrm>
            <a:custGeom>
              <a:avLst/>
              <a:gdLst>
                <a:gd name="T0" fmla="*/ 36 w 36"/>
                <a:gd name="T1" fmla="*/ 0 h 10"/>
                <a:gd name="T2" fmla="*/ 20 w 36"/>
                <a:gd name="T3" fmla="*/ 10 h 10"/>
                <a:gd name="T4" fmla="*/ 0 w 36"/>
                <a:gd name="T5" fmla="*/ 0 h 10"/>
                <a:gd name="T6" fmla="*/ 36 w 3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lnTo>
                    <a:pt x="20" y="10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202"/>
            <p:cNvSpPr/>
            <p:nvPr/>
          </p:nvSpPr>
          <p:spPr bwMode="auto">
            <a:xfrm>
              <a:off x="5105520" y="4637355"/>
              <a:ext cx="55239" cy="33143"/>
            </a:xfrm>
            <a:custGeom>
              <a:avLst/>
              <a:gdLst>
                <a:gd name="T0" fmla="*/ 20 w 40"/>
                <a:gd name="T1" fmla="*/ 0 h 24"/>
                <a:gd name="T2" fmla="*/ 40 w 40"/>
                <a:gd name="T3" fmla="*/ 14 h 24"/>
                <a:gd name="T4" fmla="*/ 20 w 40"/>
                <a:gd name="T5" fmla="*/ 24 h 24"/>
                <a:gd name="T6" fmla="*/ 0 w 40"/>
                <a:gd name="T7" fmla="*/ 14 h 24"/>
                <a:gd name="T8" fmla="*/ 20 w 4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20" y="0"/>
                  </a:moveTo>
                  <a:lnTo>
                    <a:pt x="40" y="14"/>
                  </a:lnTo>
                  <a:lnTo>
                    <a:pt x="20" y="24"/>
                  </a:lnTo>
                  <a:lnTo>
                    <a:pt x="0" y="1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203"/>
            <p:cNvSpPr/>
            <p:nvPr/>
          </p:nvSpPr>
          <p:spPr bwMode="auto">
            <a:xfrm>
              <a:off x="5149711" y="4662213"/>
              <a:ext cx="33143" cy="8286"/>
            </a:xfrm>
            <a:custGeom>
              <a:avLst/>
              <a:gdLst>
                <a:gd name="T0" fmla="*/ 0 w 24"/>
                <a:gd name="T1" fmla="*/ 6 h 6"/>
                <a:gd name="T2" fmla="*/ 14 w 24"/>
                <a:gd name="T3" fmla="*/ 0 h 6"/>
                <a:gd name="T4" fmla="*/ 24 w 24"/>
                <a:gd name="T5" fmla="*/ 6 h 6"/>
                <a:gd name="T6" fmla="*/ 0 w 2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204"/>
            <p:cNvSpPr/>
            <p:nvPr/>
          </p:nvSpPr>
          <p:spPr bwMode="auto">
            <a:xfrm>
              <a:off x="5083424" y="4662213"/>
              <a:ext cx="33143" cy="8286"/>
            </a:xfrm>
            <a:custGeom>
              <a:avLst/>
              <a:gdLst>
                <a:gd name="T0" fmla="*/ 24 w 24"/>
                <a:gd name="T1" fmla="*/ 6 h 6"/>
                <a:gd name="T2" fmla="*/ 0 w 24"/>
                <a:gd name="T3" fmla="*/ 6 h 6"/>
                <a:gd name="T4" fmla="*/ 10 w 24"/>
                <a:gd name="T5" fmla="*/ 0 h 6"/>
                <a:gd name="T6" fmla="*/ 24 w 2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Freeform 206"/>
            <p:cNvSpPr/>
            <p:nvPr/>
          </p:nvSpPr>
          <p:spPr bwMode="auto">
            <a:xfrm>
              <a:off x="5177331" y="4640117"/>
              <a:ext cx="64906" cy="30382"/>
            </a:xfrm>
            <a:custGeom>
              <a:avLst/>
              <a:gdLst>
                <a:gd name="T0" fmla="*/ 18 w 47"/>
                <a:gd name="T1" fmla="*/ 22 h 22"/>
                <a:gd name="T2" fmla="*/ 18 w 47"/>
                <a:gd name="T3" fmla="*/ 22 h 22"/>
                <a:gd name="T4" fmla="*/ 16 w 47"/>
                <a:gd name="T5" fmla="*/ 22 h 22"/>
                <a:gd name="T6" fmla="*/ 0 w 47"/>
                <a:gd name="T7" fmla="*/ 12 h 22"/>
                <a:gd name="T8" fmla="*/ 24 w 47"/>
                <a:gd name="T9" fmla="*/ 0 h 22"/>
                <a:gd name="T10" fmla="*/ 47 w 47"/>
                <a:gd name="T11" fmla="*/ 22 h 22"/>
                <a:gd name="T12" fmla="*/ 18 w 4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2">
                  <a:moveTo>
                    <a:pt x="18" y="22"/>
                  </a:moveTo>
                  <a:lnTo>
                    <a:pt x="18" y="22"/>
                  </a:lnTo>
                  <a:lnTo>
                    <a:pt x="16" y="22"/>
                  </a:lnTo>
                  <a:lnTo>
                    <a:pt x="0" y="12"/>
                  </a:lnTo>
                  <a:lnTo>
                    <a:pt x="24" y="0"/>
                  </a:lnTo>
                  <a:lnTo>
                    <a:pt x="47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Freeform 207"/>
            <p:cNvSpPr/>
            <p:nvPr/>
          </p:nvSpPr>
          <p:spPr bwMode="auto">
            <a:xfrm>
              <a:off x="5021280" y="4637355"/>
              <a:ext cx="67668" cy="33143"/>
            </a:xfrm>
            <a:custGeom>
              <a:avLst/>
              <a:gdLst>
                <a:gd name="T0" fmla="*/ 49 w 49"/>
                <a:gd name="T1" fmla="*/ 14 h 24"/>
                <a:gd name="T2" fmla="*/ 33 w 49"/>
                <a:gd name="T3" fmla="*/ 24 h 24"/>
                <a:gd name="T4" fmla="*/ 29 w 49"/>
                <a:gd name="T5" fmla="*/ 24 h 24"/>
                <a:gd name="T6" fmla="*/ 29 w 49"/>
                <a:gd name="T7" fmla="*/ 24 h 24"/>
                <a:gd name="T8" fmla="*/ 0 w 49"/>
                <a:gd name="T9" fmla="*/ 24 h 24"/>
                <a:gd name="T10" fmla="*/ 23 w 49"/>
                <a:gd name="T11" fmla="*/ 0 h 24"/>
                <a:gd name="T12" fmla="*/ 49 w 49"/>
                <a:gd name="T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4">
                  <a:moveTo>
                    <a:pt x="49" y="14"/>
                  </a:moveTo>
                  <a:lnTo>
                    <a:pt x="33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0" y="24"/>
                  </a:lnTo>
                  <a:lnTo>
                    <a:pt x="23" y="0"/>
                  </a:lnTo>
                  <a:lnTo>
                    <a:pt x="49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Freeform 208"/>
            <p:cNvSpPr/>
            <p:nvPr/>
          </p:nvSpPr>
          <p:spPr bwMode="auto">
            <a:xfrm>
              <a:off x="5075138" y="4678785"/>
              <a:ext cx="113240" cy="109097"/>
            </a:xfrm>
            <a:custGeom>
              <a:avLst/>
              <a:gdLst>
                <a:gd name="T0" fmla="*/ 82 w 82"/>
                <a:gd name="T1" fmla="*/ 0 h 79"/>
                <a:gd name="T2" fmla="*/ 42 w 82"/>
                <a:gd name="T3" fmla="*/ 79 h 79"/>
                <a:gd name="T4" fmla="*/ 0 w 82"/>
                <a:gd name="T5" fmla="*/ 0 h 79"/>
                <a:gd name="T6" fmla="*/ 82 w 82"/>
                <a:gd name="T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79">
                  <a:moveTo>
                    <a:pt x="82" y="0"/>
                  </a:moveTo>
                  <a:lnTo>
                    <a:pt x="42" y="79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209"/>
            <p:cNvSpPr/>
            <p:nvPr/>
          </p:nvSpPr>
          <p:spPr bwMode="auto">
            <a:xfrm>
              <a:off x="5149711" y="4678785"/>
              <a:ext cx="95287" cy="92526"/>
            </a:xfrm>
            <a:custGeom>
              <a:avLst/>
              <a:gdLst>
                <a:gd name="T0" fmla="*/ 36 w 69"/>
                <a:gd name="T1" fmla="*/ 0 h 67"/>
                <a:gd name="T2" fmla="*/ 69 w 69"/>
                <a:gd name="T3" fmla="*/ 0 h 67"/>
                <a:gd name="T4" fmla="*/ 0 w 69"/>
                <a:gd name="T5" fmla="*/ 67 h 67"/>
                <a:gd name="T6" fmla="*/ 36 w 69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7">
                  <a:moveTo>
                    <a:pt x="36" y="0"/>
                  </a:moveTo>
                  <a:lnTo>
                    <a:pt x="69" y="0"/>
                  </a:lnTo>
                  <a:lnTo>
                    <a:pt x="0" y="6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210"/>
            <p:cNvSpPr/>
            <p:nvPr/>
          </p:nvSpPr>
          <p:spPr bwMode="auto">
            <a:xfrm>
              <a:off x="5021280" y="4678785"/>
              <a:ext cx="92526" cy="92526"/>
            </a:xfrm>
            <a:custGeom>
              <a:avLst/>
              <a:gdLst>
                <a:gd name="T0" fmla="*/ 0 w 67"/>
                <a:gd name="T1" fmla="*/ 0 h 67"/>
                <a:gd name="T2" fmla="*/ 31 w 67"/>
                <a:gd name="T3" fmla="*/ 0 h 67"/>
                <a:gd name="T4" fmla="*/ 67 w 67"/>
                <a:gd name="T5" fmla="*/ 67 h 67"/>
                <a:gd name="T6" fmla="*/ 0 w 67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7">
                  <a:moveTo>
                    <a:pt x="0" y="0"/>
                  </a:moveTo>
                  <a:lnTo>
                    <a:pt x="31" y="0"/>
                  </a:lnTo>
                  <a:lnTo>
                    <a:pt x="67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Oval 211"/>
            <p:cNvSpPr>
              <a:spLocks noChangeArrowheads="1"/>
            </p:cNvSpPr>
            <p:nvPr/>
          </p:nvSpPr>
          <p:spPr bwMode="auto">
            <a:xfrm>
              <a:off x="8705729" y="4681547"/>
              <a:ext cx="52477" cy="621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Freeform 212"/>
            <p:cNvSpPr/>
            <p:nvPr/>
          </p:nvSpPr>
          <p:spPr bwMode="auto">
            <a:xfrm>
              <a:off x="8638061" y="4749214"/>
              <a:ext cx="158812" cy="269291"/>
            </a:xfrm>
            <a:custGeom>
              <a:avLst/>
              <a:gdLst>
                <a:gd name="T0" fmla="*/ 53 w 58"/>
                <a:gd name="T1" fmla="*/ 7 h 98"/>
                <a:gd name="T2" fmla="*/ 48 w 58"/>
                <a:gd name="T3" fmla="*/ 1 h 98"/>
                <a:gd name="T4" fmla="*/ 47 w 58"/>
                <a:gd name="T5" fmla="*/ 1 h 98"/>
                <a:gd name="T6" fmla="*/ 43 w 58"/>
                <a:gd name="T7" fmla="*/ 1 h 98"/>
                <a:gd name="T8" fmla="*/ 43 w 58"/>
                <a:gd name="T9" fmla="*/ 1 h 98"/>
                <a:gd name="T10" fmla="*/ 47 w 58"/>
                <a:gd name="T11" fmla="*/ 4 h 98"/>
                <a:gd name="T12" fmla="*/ 42 w 58"/>
                <a:gd name="T13" fmla="*/ 7 h 98"/>
                <a:gd name="T14" fmla="*/ 44 w 58"/>
                <a:gd name="T15" fmla="*/ 11 h 98"/>
                <a:gd name="T16" fmla="*/ 38 w 58"/>
                <a:gd name="T17" fmla="*/ 25 h 98"/>
                <a:gd name="T18" fmla="*/ 37 w 58"/>
                <a:gd name="T19" fmla="*/ 5 h 98"/>
                <a:gd name="T20" fmla="*/ 38 w 58"/>
                <a:gd name="T21" fmla="*/ 4 h 98"/>
                <a:gd name="T22" fmla="*/ 37 w 58"/>
                <a:gd name="T23" fmla="*/ 0 h 98"/>
                <a:gd name="T24" fmla="*/ 33 w 58"/>
                <a:gd name="T25" fmla="*/ 0 h 98"/>
                <a:gd name="T26" fmla="*/ 32 w 58"/>
                <a:gd name="T27" fmla="*/ 4 h 98"/>
                <a:gd name="T28" fmla="*/ 33 w 58"/>
                <a:gd name="T29" fmla="*/ 5 h 98"/>
                <a:gd name="T30" fmla="*/ 32 w 58"/>
                <a:gd name="T31" fmla="*/ 25 h 98"/>
                <a:gd name="T32" fmla="*/ 25 w 58"/>
                <a:gd name="T33" fmla="*/ 11 h 98"/>
                <a:gd name="T34" fmla="*/ 28 w 58"/>
                <a:gd name="T35" fmla="*/ 7 h 98"/>
                <a:gd name="T36" fmla="*/ 23 w 58"/>
                <a:gd name="T37" fmla="*/ 4 h 98"/>
                <a:gd name="T38" fmla="*/ 27 w 58"/>
                <a:gd name="T39" fmla="*/ 1 h 98"/>
                <a:gd name="T40" fmla="*/ 27 w 58"/>
                <a:gd name="T41" fmla="*/ 1 h 98"/>
                <a:gd name="T42" fmla="*/ 22 w 58"/>
                <a:gd name="T43" fmla="*/ 1 h 98"/>
                <a:gd name="T44" fmla="*/ 22 w 58"/>
                <a:gd name="T45" fmla="*/ 1 h 98"/>
                <a:gd name="T46" fmla="*/ 17 w 58"/>
                <a:gd name="T47" fmla="*/ 5 h 98"/>
                <a:gd name="T48" fmla="*/ 0 w 58"/>
                <a:gd name="T49" fmla="*/ 45 h 98"/>
                <a:gd name="T50" fmla="*/ 12 w 58"/>
                <a:gd name="T51" fmla="*/ 51 h 98"/>
                <a:gd name="T52" fmla="*/ 19 w 58"/>
                <a:gd name="T53" fmla="*/ 36 h 98"/>
                <a:gd name="T54" fmla="*/ 18 w 58"/>
                <a:gd name="T55" fmla="*/ 52 h 98"/>
                <a:gd name="T56" fmla="*/ 18 w 58"/>
                <a:gd name="T57" fmla="*/ 52 h 98"/>
                <a:gd name="T58" fmla="*/ 20 w 58"/>
                <a:gd name="T59" fmla="*/ 52 h 98"/>
                <a:gd name="T60" fmla="*/ 21 w 58"/>
                <a:gd name="T61" fmla="*/ 98 h 98"/>
                <a:gd name="T62" fmla="*/ 34 w 58"/>
                <a:gd name="T63" fmla="*/ 98 h 98"/>
                <a:gd name="T64" fmla="*/ 34 w 58"/>
                <a:gd name="T65" fmla="*/ 52 h 98"/>
                <a:gd name="T66" fmla="*/ 35 w 58"/>
                <a:gd name="T67" fmla="*/ 52 h 98"/>
                <a:gd name="T68" fmla="*/ 37 w 58"/>
                <a:gd name="T69" fmla="*/ 98 h 98"/>
                <a:gd name="T70" fmla="*/ 50 w 58"/>
                <a:gd name="T71" fmla="*/ 98 h 98"/>
                <a:gd name="T72" fmla="*/ 50 w 58"/>
                <a:gd name="T73" fmla="*/ 52 h 98"/>
                <a:gd name="T74" fmla="*/ 51 w 58"/>
                <a:gd name="T75" fmla="*/ 52 h 98"/>
                <a:gd name="T76" fmla="*/ 51 w 58"/>
                <a:gd name="T77" fmla="*/ 52 h 98"/>
                <a:gd name="T78" fmla="*/ 51 w 58"/>
                <a:gd name="T79" fmla="*/ 52 h 98"/>
                <a:gd name="T80" fmla="*/ 58 w 58"/>
                <a:gd name="T81" fmla="*/ 51 h 98"/>
                <a:gd name="T82" fmla="*/ 53 w 58"/>
                <a:gd name="T8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" h="98">
                  <a:moveTo>
                    <a:pt x="53" y="7"/>
                  </a:moveTo>
                  <a:cubicBezTo>
                    <a:pt x="53" y="4"/>
                    <a:pt x="50" y="2"/>
                    <a:pt x="48" y="1"/>
                  </a:cubicBezTo>
                  <a:cubicBezTo>
                    <a:pt x="48" y="1"/>
                    <a:pt x="48" y="1"/>
                    <a:pt x="47" y="1"/>
                  </a:cubicBezTo>
                  <a:cubicBezTo>
                    <a:pt x="46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8" y="3"/>
                    <a:pt x="17" y="5"/>
                  </a:cubicBezTo>
                  <a:cubicBezTo>
                    <a:pt x="13" y="20"/>
                    <a:pt x="7" y="32"/>
                    <a:pt x="0" y="45"/>
                  </a:cubicBezTo>
                  <a:cubicBezTo>
                    <a:pt x="4" y="47"/>
                    <a:pt x="8" y="49"/>
                    <a:pt x="12" y="51"/>
                  </a:cubicBezTo>
                  <a:cubicBezTo>
                    <a:pt x="14" y="46"/>
                    <a:pt x="16" y="41"/>
                    <a:pt x="19" y="36"/>
                  </a:cubicBezTo>
                  <a:cubicBezTo>
                    <a:pt x="18" y="41"/>
                    <a:pt x="18" y="46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9" y="52"/>
                    <a:pt x="19" y="52"/>
                    <a:pt x="20" y="52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84"/>
                    <a:pt x="34" y="61"/>
                    <a:pt x="34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84"/>
                    <a:pt x="50" y="61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3" y="52"/>
                    <a:pt x="56" y="52"/>
                    <a:pt x="58" y="51"/>
                  </a:cubicBezTo>
                  <a:lnTo>
                    <a:pt x="53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Oval 213"/>
            <p:cNvSpPr>
              <a:spLocks noChangeArrowheads="1"/>
            </p:cNvSpPr>
            <p:nvPr/>
          </p:nvSpPr>
          <p:spPr bwMode="auto">
            <a:xfrm>
              <a:off x="8429534" y="4681547"/>
              <a:ext cx="52477" cy="621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Freeform 214"/>
            <p:cNvSpPr>
              <a:spLocks noEditPoints="1"/>
            </p:cNvSpPr>
            <p:nvPr/>
          </p:nvSpPr>
          <p:spPr bwMode="auto">
            <a:xfrm>
              <a:off x="8357723" y="4676023"/>
              <a:ext cx="203004" cy="342483"/>
            </a:xfrm>
            <a:custGeom>
              <a:avLst/>
              <a:gdLst>
                <a:gd name="T0" fmla="*/ 71 w 74"/>
                <a:gd name="T1" fmla="*/ 23 h 125"/>
                <a:gd name="T2" fmla="*/ 71 w 74"/>
                <a:gd name="T3" fmla="*/ 23 h 125"/>
                <a:gd name="T4" fmla="*/ 71 w 74"/>
                <a:gd name="T5" fmla="*/ 22 h 125"/>
                <a:gd name="T6" fmla="*/ 71 w 74"/>
                <a:gd name="T7" fmla="*/ 17 h 125"/>
                <a:gd name="T8" fmla="*/ 70 w 74"/>
                <a:gd name="T9" fmla="*/ 0 h 125"/>
                <a:gd name="T10" fmla="*/ 58 w 74"/>
                <a:gd name="T11" fmla="*/ 12 h 125"/>
                <a:gd name="T12" fmla="*/ 58 w 74"/>
                <a:gd name="T13" fmla="*/ 20 h 125"/>
                <a:gd name="T14" fmla="*/ 47 w 74"/>
                <a:gd name="T15" fmla="*/ 31 h 125"/>
                <a:gd name="T16" fmla="*/ 45 w 74"/>
                <a:gd name="T17" fmla="*/ 38 h 125"/>
                <a:gd name="T18" fmla="*/ 37 w 74"/>
                <a:gd name="T19" fmla="*/ 32 h 125"/>
                <a:gd name="T20" fmla="*/ 37 w 74"/>
                <a:gd name="T21" fmla="*/ 27 h 125"/>
                <a:gd name="T22" fmla="*/ 32 w 74"/>
                <a:gd name="T23" fmla="*/ 31 h 125"/>
                <a:gd name="T24" fmla="*/ 32 w 74"/>
                <a:gd name="T25" fmla="*/ 52 h 125"/>
                <a:gd name="T26" fmla="*/ 28 w 74"/>
                <a:gd name="T27" fmla="*/ 34 h 125"/>
                <a:gd name="T28" fmla="*/ 27 w 74"/>
                <a:gd name="T29" fmla="*/ 28 h 125"/>
                <a:gd name="T30" fmla="*/ 22 w 74"/>
                <a:gd name="T31" fmla="*/ 28 h 125"/>
                <a:gd name="T32" fmla="*/ 18 w 74"/>
                <a:gd name="T33" fmla="*/ 30 h 125"/>
                <a:gd name="T34" fmla="*/ 2 w 74"/>
                <a:gd name="T35" fmla="*/ 48 h 125"/>
                <a:gd name="T36" fmla="*/ 1 w 74"/>
                <a:gd name="T37" fmla="*/ 55 h 125"/>
                <a:gd name="T38" fmla="*/ 1 w 74"/>
                <a:gd name="T39" fmla="*/ 55 h 125"/>
                <a:gd name="T40" fmla="*/ 1 w 74"/>
                <a:gd name="T41" fmla="*/ 55 h 125"/>
                <a:gd name="T42" fmla="*/ 2 w 74"/>
                <a:gd name="T43" fmla="*/ 57 h 125"/>
                <a:gd name="T44" fmla="*/ 6 w 74"/>
                <a:gd name="T45" fmla="*/ 65 h 125"/>
                <a:gd name="T46" fmla="*/ 19 w 74"/>
                <a:gd name="T47" fmla="*/ 72 h 125"/>
                <a:gd name="T48" fmla="*/ 19 w 74"/>
                <a:gd name="T49" fmla="*/ 79 h 125"/>
                <a:gd name="T50" fmla="*/ 21 w 74"/>
                <a:gd name="T51" fmla="*/ 125 h 125"/>
                <a:gd name="T52" fmla="*/ 34 w 74"/>
                <a:gd name="T53" fmla="*/ 79 h 125"/>
                <a:gd name="T54" fmla="*/ 37 w 74"/>
                <a:gd name="T55" fmla="*/ 125 h 125"/>
                <a:gd name="T56" fmla="*/ 50 w 74"/>
                <a:gd name="T57" fmla="*/ 79 h 125"/>
                <a:gd name="T58" fmla="*/ 52 w 74"/>
                <a:gd name="T59" fmla="*/ 79 h 125"/>
                <a:gd name="T60" fmla="*/ 67 w 74"/>
                <a:gd name="T61" fmla="*/ 29 h 125"/>
                <a:gd name="T62" fmla="*/ 67 w 74"/>
                <a:gd name="T63" fmla="*/ 29 h 125"/>
                <a:gd name="T64" fmla="*/ 19 w 74"/>
                <a:gd name="T65" fmla="*/ 62 h 125"/>
                <a:gd name="T66" fmla="*/ 15 w 74"/>
                <a:gd name="T67" fmla="*/ 54 h 125"/>
                <a:gd name="T68" fmla="*/ 20 w 74"/>
                <a:gd name="T69" fmla="*/ 4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25">
                  <a:moveTo>
                    <a:pt x="71" y="23"/>
                  </a:move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6" y="0"/>
                    <a:pt x="61" y="0"/>
                    <a:pt x="57" y="0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19" y="29"/>
                    <a:pt x="18" y="30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62"/>
                    <a:pt x="1" y="52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4" y="74"/>
                    <a:pt x="16" y="73"/>
                    <a:pt x="19" y="72"/>
                  </a:cubicBezTo>
                  <a:cubicBezTo>
                    <a:pt x="19" y="74"/>
                    <a:pt x="19" y="76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5" y="111"/>
                    <a:pt x="35" y="88"/>
                    <a:pt x="34" y="79"/>
                  </a:cubicBezTo>
                  <a:cubicBezTo>
                    <a:pt x="35" y="79"/>
                    <a:pt x="35" y="79"/>
                    <a:pt x="36" y="79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1" y="111"/>
                    <a:pt x="50" y="88"/>
                    <a:pt x="50" y="79"/>
                  </a:cubicBezTo>
                  <a:cubicBezTo>
                    <a:pt x="51" y="79"/>
                    <a:pt x="51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64"/>
                    <a:pt x="51" y="50"/>
                    <a:pt x="50" y="36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74" y="17"/>
                    <a:pt x="69" y="26"/>
                    <a:pt x="71" y="23"/>
                  </a:cubicBezTo>
                  <a:close/>
                  <a:moveTo>
                    <a:pt x="19" y="62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51"/>
                    <a:pt x="19" y="56"/>
                    <a:pt x="19" y="6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8465439" y="4434351"/>
              <a:ext cx="218195" cy="211290"/>
            </a:xfrm>
            <a:custGeom>
              <a:avLst/>
              <a:gdLst>
                <a:gd name="T0" fmla="*/ 29 w 80"/>
                <a:gd name="T1" fmla="*/ 57 h 77"/>
                <a:gd name="T2" fmla="*/ 29 w 80"/>
                <a:gd name="T3" fmla="*/ 57 h 77"/>
                <a:gd name="T4" fmla="*/ 28 w 80"/>
                <a:gd name="T5" fmla="*/ 57 h 77"/>
                <a:gd name="T6" fmla="*/ 18 w 80"/>
                <a:gd name="T7" fmla="*/ 61 h 77"/>
                <a:gd name="T8" fmla="*/ 21 w 80"/>
                <a:gd name="T9" fmla="*/ 53 h 77"/>
                <a:gd name="T10" fmla="*/ 19 w 80"/>
                <a:gd name="T11" fmla="*/ 52 h 77"/>
                <a:gd name="T12" fmla="*/ 7 w 80"/>
                <a:gd name="T13" fmla="*/ 33 h 77"/>
                <a:gd name="T14" fmla="*/ 43 w 80"/>
                <a:gd name="T15" fmla="*/ 7 h 77"/>
                <a:gd name="T16" fmla="*/ 70 w 80"/>
                <a:gd name="T17" fmla="*/ 16 h 77"/>
                <a:gd name="T18" fmla="*/ 75 w 80"/>
                <a:gd name="T19" fmla="*/ 16 h 77"/>
                <a:gd name="T20" fmla="*/ 80 w 80"/>
                <a:gd name="T21" fmla="*/ 16 h 77"/>
                <a:gd name="T22" fmla="*/ 43 w 80"/>
                <a:gd name="T23" fmla="*/ 0 h 77"/>
                <a:gd name="T24" fmla="*/ 0 w 80"/>
                <a:gd name="T25" fmla="*/ 33 h 77"/>
                <a:gd name="T26" fmla="*/ 12 w 80"/>
                <a:gd name="T27" fmla="*/ 56 h 77"/>
                <a:gd name="T28" fmla="*/ 5 w 80"/>
                <a:gd name="T29" fmla="*/ 77 h 77"/>
                <a:gd name="T30" fmla="*/ 13 w 80"/>
                <a:gd name="T31" fmla="*/ 72 h 77"/>
                <a:gd name="T32" fmla="*/ 28 w 80"/>
                <a:gd name="T33" fmla="*/ 64 h 77"/>
                <a:gd name="T34" fmla="*/ 38 w 80"/>
                <a:gd name="T35" fmla="*/ 66 h 77"/>
                <a:gd name="T36" fmla="*/ 34 w 80"/>
                <a:gd name="T37" fmla="*/ 58 h 77"/>
                <a:gd name="T38" fmla="*/ 29 w 80"/>
                <a:gd name="T39" fmla="*/ 5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77"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6" y="57"/>
                    <a:pt x="18" y="61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1" y="47"/>
                    <a:pt x="7" y="40"/>
                    <a:pt x="7" y="33"/>
                  </a:cubicBezTo>
                  <a:cubicBezTo>
                    <a:pt x="7" y="19"/>
                    <a:pt x="23" y="7"/>
                    <a:pt x="43" y="7"/>
                  </a:cubicBezTo>
                  <a:cubicBezTo>
                    <a:pt x="54" y="7"/>
                    <a:pt x="64" y="11"/>
                    <a:pt x="70" y="16"/>
                  </a:cubicBezTo>
                  <a:cubicBezTo>
                    <a:pt x="72" y="16"/>
                    <a:pt x="74" y="16"/>
                    <a:pt x="75" y="16"/>
                  </a:cubicBezTo>
                  <a:cubicBezTo>
                    <a:pt x="77" y="16"/>
                    <a:pt x="79" y="16"/>
                    <a:pt x="80" y="16"/>
                  </a:cubicBezTo>
                  <a:cubicBezTo>
                    <a:pt x="73" y="7"/>
                    <a:pt x="59" y="0"/>
                    <a:pt x="43" y="0"/>
                  </a:cubicBezTo>
                  <a:cubicBezTo>
                    <a:pt x="19" y="0"/>
                    <a:pt x="0" y="15"/>
                    <a:pt x="0" y="33"/>
                  </a:cubicBezTo>
                  <a:cubicBezTo>
                    <a:pt x="0" y="42"/>
                    <a:pt x="4" y="50"/>
                    <a:pt x="12" y="5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9" y="69"/>
                    <a:pt x="26" y="65"/>
                    <a:pt x="28" y="64"/>
                  </a:cubicBezTo>
                  <a:cubicBezTo>
                    <a:pt x="31" y="65"/>
                    <a:pt x="35" y="66"/>
                    <a:pt x="38" y="66"/>
                  </a:cubicBezTo>
                  <a:cubicBezTo>
                    <a:pt x="36" y="64"/>
                    <a:pt x="35" y="61"/>
                    <a:pt x="34" y="58"/>
                  </a:cubicBezTo>
                  <a:cubicBezTo>
                    <a:pt x="32" y="58"/>
                    <a:pt x="31" y="57"/>
                    <a:pt x="29" y="5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Freeform 216"/>
            <p:cNvSpPr>
              <a:spLocks noEditPoints="1"/>
            </p:cNvSpPr>
            <p:nvPr/>
          </p:nvSpPr>
          <p:spPr bwMode="auto">
            <a:xfrm>
              <a:off x="8563489" y="4489591"/>
              <a:ext cx="216814" cy="178146"/>
            </a:xfrm>
            <a:custGeom>
              <a:avLst/>
              <a:gdLst>
                <a:gd name="T0" fmla="*/ 79 w 79"/>
                <a:gd name="T1" fmla="*/ 29 h 65"/>
                <a:gd name="T2" fmla="*/ 39 w 79"/>
                <a:gd name="T3" fmla="*/ 0 h 65"/>
                <a:gd name="T4" fmla="*/ 0 w 79"/>
                <a:gd name="T5" fmla="*/ 29 h 65"/>
                <a:gd name="T6" fmla="*/ 39 w 79"/>
                <a:gd name="T7" fmla="*/ 59 h 65"/>
                <a:gd name="T8" fmla="*/ 54 w 79"/>
                <a:gd name="T9" fmla="*/ 56 h 65"/>
                <a:gd name="T10" fmla="*/ 71 w 79"/>
                <a:gd name="T11" fmla="*/ 65 h 65"/>
                <a:gd name="T12" fmla="*/ 66 w 79"/>
                <a:gd name="T13" fmla="*/ 51 h 65"/>
                <a:gd name="T14" fmla="*/ 79 w 79"/>
                <a:gd name="T15" fmla="*/ 29 h 65"/>
                <a:gd name="T16" fmla="*/ 61 w 79"/>
                <a:gd name="T17" fmla="*/ 39 h 65"/>
                <a:gd name="T18" fmla="*/ 20 w 79"/>
                <a:gd name="T19" fmla="*/ 39 h 65"/>
                <a:gd name="T20" fmla="*/ 20 w 79"/>
                <a:gd name="T21" fmla="*/ 35 h 65"/>
                <a:gd name="T22" fmla="*/ 61 w 79"/>
                <a:gd name="T23" fmla="*/ 35 h 65"/>
                <a:gd name="T24" fmla="*/ 61 w 79"/>
                <a:gd name="T25" fmla="*/ 39 h 65"/>
                <a:gd name="T26" fmla="*/ 61 w 79"/>
                <a:gd name="T27" fmla="*/ 31 h 65"/>
                <a:gd name="T28" fmla="*/ 20 w 79"/>
                <a:gd name="T29" fmla="*/ 31 h 65"/>
                <a:gd name="T30" fmla="*/ 20 w 79"/>
                <a:gd name="T31" fmla="*/ 27 h 65"/>
                <a:gd name="T32" fmla="*/ 61 w 79"/>
                <a:gd name="T33" fmla="*/ 27 h 65"/>
                <a:gd name="T34" fmla="*/ 61 w 79"/>
                <a:gd name="T35" fmla="*/ 31 h 65"/>
                <a:gd name="T36" fmla="*/ 61 w 79"/>
                <a:gd name="T37" fmla="*/ 23 h 65"/>
                <a:gd name="T38" fmla="*/ 20 w 79"/>
                <a:gd name="T39" fmla="*/ 23 h 65"/>
                <a:gd name="T40" fmla="*/ 20 w 79"/>
                <a:gd name="T41" fmla="*/ 19 h 65"/>
                <a:gd name="T42" fmla="*/ 61 w 79"/>
                <a:gd name="T43" fmla="*/ 19 h 65"/>
                <a:gd name="T44" fmla="*/ 61 w 79"/>
                <a:gd name="T45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65">
                  <a:moveTo>
                    <a:pt x="79" y="29"/>
                  </a:moveTo>
                  <a:cubicBezTo>
                    <a:pt x="79" y="13"/>
                    <a:pt x="61" y="0"/>
                    <a:pt x="39" y="0"/>
                  </a:cubicBez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59"/>
                    <a:pt x="39" y="59"/>
                  </a:cubicBezTo>
                  <a:cubicBezTo>
                    <a:pt x="45" y="59"/>
                    <a:pt x="50" y="58"/>
                    <a:pt x="54" y="56"/>
                  </a:cubicBezTo>
                  <a:cubicBezTo>
                    <a:pt x="56" y="56"/>
                    <a:pt x="71" y="65"/>
                    <a:pt x="71" y="65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4" y="45"/>
                    <a:pt x="79" y="38"/>
                    <a:pt x="79" y="29"/>
                  </a:cubicBezTo>
                  <a:close/>
                  <a:moveTo>
                    <a:pt x="61" y="39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61" y="35"/>
                    <a:pt x="61" y="35"/>
                    <a:pt x="61" y="35"/>
                  </a:cubicBezTo>
                  <a:lnTo>
                    <a:pt x="61" y="39"/>
                  </a:lnTo>
                  <a:close/>
                  <a:moveTo>
                    <a:pt x="61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lnTo>
                    <a:pt x="61" y="31"/>
                  </a:lnTo>
                  <a:close/>
                  <a:moveTo>
                    <a:pt x="61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61" y="19"/>
                    <a:pt x="61" y="19"/>
                    <a:pt x="61" y="19"/>
                  </a:cubicBezTo>
                  <a:lnTo>
                    <a:pt x="61" y="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263"/>
            <p:cNvSpPr>
              <a:spLocks noEditPoints="1"/>
            </p:cNvSpPr>
            <p:nvPr/>
          </p:nvSpPr>
          <p:spPr bwMode="auto">
            <a:xfrm>
              <a:off x="9534316" y="4562782"/>
              <a:ext cx="444675" cy="277577"/>
            </a:xfrm>
            <a:custGeom>
              <a:avLst/>
              <a:gdLst>
                <a:gd name="T0" fmla="*/ 4 w 162"/>
                <a:gd name="T1" fmla="*/ 101 h 101"/>
                <a:gd name="T2" fmla="*/ 158 w 162"/>
                <a:gd name="T3" fmla="*/ 101 h 101"/>
                <a:gd name="T4" fmla="*/ 162 w 162"/>
                <a:gd name="T5" fmla="*/ 97 h 101"/>
                <a:gd name="T6" fmla="*/ 162 w 162"/>
                <a:gd name="T7" fmla="*/ 4 h 101"/>
                <a:gd name="T8" fmla="*/ 158 w 162"/>
                <a:gd name="T9" fmla="*/ 0 h 101"/>
                <a:gd name="T10" fmla="*/ 4 w 162"/>
                <a:gd name="T11" fmla="*/ 0 h 101"/>
                <a:gd name="T12" fmla="*/ 0 w 162"/>
                <a:gd name="T13" fmla="*/ 4 h 101"/>
                <a:gd name="T14" fmla="*/ 0 w 162"/>
                <a:gd name="T15" fmla="*/ 97 h 101"/>
                <a:gd name="T16" fmla="*/ 4 w 162"/>
                <a:gd name="T17" fmla="*/ 101 h 101"/>
                <a:gd name="T18" fmla="*/ 81 w 162"/>
                <a:gd name="T19" fmla="*/ 2 h 101"/>
                <a:gd name="T20" fmla="*/ 83 w 162"/>
                <a:gd name="T21" fmla="*/ 5 h 101"/>
                <a:gd name="T22" fmla="*/ 81 w 162"/>
                <a:gd name="T23" fmla="*/ 7 h 101"/>
                <a:gd name="T24" fmla="*/ 78 w 162"/>
                <a:gd name="T25" fmla="*/ 5 h 101"/>
                <a:gd name="T26" fmla="*/ 81 w 162"/>
                <a:gd name="T27" fmla="*/ 2 h 101"/>
                <a:gd name="T28" fmla="*/ 10 w 162"/>
                <a:gd name="T29" fmla="*/ 9 h 101"/>
                <a:gd name="T30" fmla="*/ 152 w 162"/>
                <a:gd name="T31" fmla="*/ 9 h 101"/>
                <a:gd name="T32" fmla="*/ 152 w 162"/>
                <a:gd name="T33" fmla="*/ 92 h 101"/>
                <a:gd name="T34" fmla="*/ 10 w 162"/>
                <a:gd name="T35" fmla="*/ 92 h 101"/>
                <a:gd name="T36" fmla="*/ 10 w 162"/>
                <a:gd name="T37" fmla="*/ 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01">
                  <a:moveTo>
                    <a:pt x="4" y="101"/>
                  </a:moveTo>
                  <a:cubicBezTo>
                    <a:pt x="158" y="101"/>
                    <a:pt x="158" y="101"/>
                    <a:pt x="158" y="101"/>
                  </a:cubicBezTo>
                  <a:cubicBezTo>
                    <a:pt x="160" y="101"/>
                    <a:pt x="162" y="100"/>
                    <a:pt x="162" y="97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1"/>
                    <a:pt x="160" y="0"/>
                    <a:pt x="15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2" y="101"/>
                    <a:pt x="4" y="101"/>
                  </a:cubicBezTo>
                  <a:close/>
                  <a:moveTo>
                    <a:pt x="81" y="2"/>
                  </a:moveTo>
                  <a:cubicBezTo>
                    <a:pt x="82" y="2"/>
                    <a:pt x="83" y="3"/>
                    <a:pt x="83" y="5"/>
                  </a:cubicBezTo>
                  <a:cubicBezTo>
                    <a:pt x="83" y="6"/>
                    <a:pt x="82" y="7"/>
                    <a:pt x="81" y="7"/>
                  </a:cubicBezTo>
                  <a:cubicBezTo>
                    <a:pt x="79" y="7"/>
                    <a:pt x="78" y="6"/>
                    <a:pt x="78" y="5"/>
                  </a:cubicBezTo>
                  <a:cubicBezTo>
                    <a:pt x="78" y="3"/>
                    <a:pt x="79" y="2"/>
                    <a:pt x="81" y="2"/>
                  </a:cubicBezTo>
                  <a:close/>
                  <a:moveTo>
                    <a:pt x="10" y="9"/>
                  </a:moveTo>
                  <a:cubicBezTo>
                    <a:pt x="152" y="9"/>
                    <a:pt x="152" y="9"/>
                    <a:pt x="152" y="9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0" y="92"/>
                    <a:pt x="10" y="92"/>
                    <a:pt x="10" y="92"/>
                  </a:cubicBezTo>
                  <a:lnTo>
                    <a:pt x="10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264"/>
            <p:cNvSpPr/>
            <p:nvPr/>
          </p:nvSpPr>
          <p:spPr bwMode="auto">
            <a:xfrm>
              <a:off x="9492887" y="4854169"/>
              <a:ext cx="527534" cy="33143"/>
            </a:xfrm>
            <a:custGeom>
              <a:avLst/>
              <a:gdLst>
                <a:gd name="T0" fmla="*/ 192 w 192"/>
                <a:gd name="T1" fmla="*/ 0 h 12"/>
                <a:gd name="T2" fmla="*/ 125 w 192"/>
                <a:gd name="T3" fmla="*/ 0 h 12"/>
                <a:gd name="T4" fmla="*/ 123 w 192"/>
                <a:gd name="T5" fmla="*/ 2 h 12"/>
                <a:gd name="T6" fmla="*/ 69 w 192"/>
                <a:gd name="T7" fmla="*/ 2 h 12"/>
                <a:gd name="T8" fmla="*/ 66 w 192"/>
                <a:gd name="T9" fmla="*/ 0 h 12"/>
                <a:gd name="T10" fmla="*/ 0 w 192"/>
                <a:gd name="T11" fmla="*/ 0 h 12"/>
                <a:gd name="T12" fmla="*/ 0 w 192"/>
                <a:gd name="T13" fmla="*/ 1 h 12"/>
                <a:gd name="T14" fmla="*/ 0 w 192"/>
                <a:gd name="T15" fmla="*/ 4 h 12"/>
                <a:gd name="T16" fmla="*/ 9 w 192"/>
                <a:gd name="T17" fmla="*/ 12 h 12"/>
                <a:gd name="T18" fmla="*/ 183 w 192"/>
                <a:gd name="T19" fmla="*/ 12 h 12"/>
                <a:gd name="T20" fmla="*/ 192 w 192"/>
                <a:gd name="T21" fmla="*/ 4 h 12"/>
                <a:gd name="T22" fmla="*/ 192 w 192"/>
                <a:gd name="T23" fmla="*/ 1 h 12"/>
                <a:gd name="T24" fmla="*/ 192 w 192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2">
                  <a:moveTo>
                    <a:pt x="192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1"/>
                    <a:pt x="124" y="2"/>
                    <a:pt x="123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2"/>
                    <a:pt x="67" y="1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4" y="12"/>
                    <a:pt x="9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8" y="12"/>
                    <a:pt x="192" y="9"/>
                    <a:pt x="192" y="4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265"/>
            <p:cNvSpPr/>
            <p:nvPr/>
          </p:nvSpPr>
          <p:spPr bwMode="auto">
            <a:xfrm>
              <a:off x="9704176" y="4670499"/>
              <a:ext cx="22096" cy="22096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266"/>
            <p:cNvSpPr/>
            <p:nvPr/>
          </p:nvSpPr>
          <p:spPr bwMode="auto">
            <a:xfrm>
              <a:off x="9789797" y="4714690"/>
              <a:ext cx="22096" cy="23477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4 h 9"/>
                <a:gd name="T4" fmla="*/ 4 w 8"/>
                <a:gd name="T5" fmla="*/ 9 h 9"/>
                <a:gd name="T6" fmla="*/ 8 w 8"/>
                <a:gd name="T7" fmla="*/ 5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ubicBezTo>
                    <a:pt x="8" y="2"/>
                    <a:pt x="6" y="1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9617175" y="4738167"/>
              <a:ext cx="22096" cy="22096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7" y="8"/>
                    <a:pt x="8" y="7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268"/>
            <p:cNvSpPr>
              <a:spLocks noEditPoints="1"/>
            </p:cNvSpPr>
            <p:nvPr/>
          </p:nvSpPr>
          <p:spPr bwMode="auto">
            <a:xfrm>
              <a:off x="9578507" y="4604212"/>
              <a:ext cx="356292" cy="194718"/>
            </a:xfrm>
            <a:custGeom>
              <a:avLst/>
              <a:gdLst>
                <a:gd name="T0" fmla="*/ 0 w 130"/>
                <a:gd name="T1" fmla="*/ 0 h 71"/>
                <a:gd name="T2" fmla="*/ 0 w 130"/>
                <a:gd name="T3" fmla="*/ 71 h 71"/>
                <a:gd name="T4" fmla="*/ 130 w 130"/>
                <a:gd name="T5" fmla="*/ 71 h 71"/>
                <a:gd name="T6" fmla="*/ 130 w 130"/>
                <a:gd name="T7" fmla="*/ 0 h 71"/>
                <a:gd name="T8" fmla="*/ 0 w 130"/>
                <a:gd name="T9" fmla="*/ 0 h 71"/>
                <a:gd name="T10" fmla="*/ 111 w 130"/>
                <a:gd name="T11" fmla="*/ 28 h 71"/>
                <a:gd name="T12" fmla="*/ 106 w 130"/>
                <a:gd name="T13" fmla="*/ 27 h 71"/>
                <a:gd name="T14" fmla="*/ 92 w 130"/>
                <a:gd name="T15" fmla="*/ 40 h 71"/>
                <a:gd name="T16" fmla="*/ 93 w 130"/>
                <a:gd name="T17" fmla="*/ 45 h 71"/>
                <a:gd name="T18" fmla="*/ 80 w 130"/>
                <a:gd name="T19" fmla="*/ 57 h 71"/>
                <a:gd name="T20" fmla="*/ 69 w 130"/>
                <a:gd name="T21" fmla="*/ 44 h 71"/>
                <a:gd name="T22" fmla="*/ 69 w 130"/>
                <a:gd name="T23" fmla="*/ 43 h 71"/>
                <a:gd name="T24" fmla="*/ 58 w 130"/>
                <a:gd name="T25" fmla="*/ 37 h 71"/>
                <a:gd name="T26" fmla="*/ 49 w 130"/>
                <a:gd name="T27" fmla="*/ 40 h 71"/>
                <a:gd name="T28" fmla="*/ 43 w 130"/>
                <a:gd name="T29" fmla="*/ 38 h 71"/>
                <a:gd name="T30" fmla="*/ 30 w 130"/>
                <a:gd name="T31" fmla="*/ 49 h 71"/>
                <a:gd name="T32" fmla="*/ 30 w 130"/>
                <a:gd name="T33" fmla="*/ 53 h 71"/>
                <a:gd name="T34" fmla="*/ 18 w 130"/>
                <a:gd name="T35" fmla="*/ 65 h 71"/>
                <a:gd name="T36" fmla="*/ 6 w 130"/>
                <a:gd name="T37" fmla="*/ 53 h 71"/>
                <a:gd name="T38" fmla="*/ 19 w 130"/>
                <a:gd name="T39" fmla="*/ 41 h 71"/>
                <a:gd name="T40" fmla="*/ 25 w 130"/>
                <a:gd name="T41" fmla="*/ 43 h 71"/>
                <a:gd name="T42" fmla="*/ 38 w 130"/>
                <a:gd name="T43" fmla="*/ 31 h 71"/>
                <a:gd name="T44" fmla="*/ 38 w 130"/>
                <a:gd name="T45" fmla="*/ 28 h 71"/>
                <a:gd name="T46" fmla="*/ 50 w 130"/>
                <a:gd name="T47" fmla="*/ 16 h 71"/>
                <a:gd name="T48" fmla="*/ 62 w 130"/>
                <a:gd name="T49" fmla="*/ 28 h 71"/>
                <a:gd name="T50" fmla="*/ 62 w 130"/>
                <a:gd name="T51" fmla="*/ 29 h 71"/>
                <a:gd name="T52" fmla="*/ 73 w 130"/>
                <a:gd name="T53" fmla="*/ 35 h 71"/>
                <a:gd name="T54" fmla="*/ 81 w 130"/>
                <a:gd name="T55" fmla="*/ 32 h 71"/>
                <a:gd name="T56" fmla="*/ 86 w 130"/>
                <a:gd name="T57" fmla="*/ 34 h 71"/>
                <a:gd name="T58" fmla="*/ 100 w 130"/>
                <a:gd name="T59" fmla="*/ 21 h 71"/>
                <a:gd name="T60" fmla="*/ 99 w 130"/>
                <a:gd name="T61" fmla="*/ 16 h 71"/>
                <a:gd name="T62" fmla="*/ 112 w 130"/>
                <a:gd name="T63" fmla="*/ 4 h 71"/>
                <a:gd name="T64" fmla="*/ 123 w 130"/>
                <a:gd name="T65" fmla="*/ 16 h 71"/>
                <a:gd name="T66" fmla="*/ 111 w 130"/>
                <a:gd name="T67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0"/>
                    <a:pt x="130" y="0"/>
                    <a:pt x="130" y="0"/>
                  </a:cubicBezTo>
                  <a:lnTo>
                    <a:pt x="0" y="0"/>
                  </a:lnTo>
                  <a:close/>
                  <a:moveTo>
                    <a:pt x="111" y="28"/>
                  </a:moveTo>
                  <a:cubicBezTo>
                    <a:pt x="109" y="28"/>
                    <a:pt x="107" y="27"/>
                    <a:pt x="106" y="27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1"/>
                    <a:pt x="93" y="43"/>
                    <a:pt x="93" y="45"/>
                  </a:cubicBezTo>
                  <a:cubicBezTo>
                    <a:pt x="93" y="51"/>
                    <a:pt x="87" y="57"/>
                    <a:pt x="80" y="57"/>
                  </a:cubicBezTo>
                  <a:cubicBezTo>
                    <a:pt x="74" y="56"/>
                    <a:pt x="69" y="51"/>
                    <a:pt x="69" y="44"/>
                  </a:cubicBezTo>
                  <a:cubicBezTo>
                    <a:pt x="69" y="44"/>
                    <a:pt x="69" y="43"/>
                    <a:pt x="69" y="43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6" y="39"/>
                    <a:pt x="53" y="40"/>
                    <a:pt x="49" y="40"/>
                  </a:cubicBezTo>
                  <a:cubicBezTo>
                    <a:pt x="47" y="40"/>
                    <a:pt x="45" y="39"/>
                    <a:pt x="43" y="3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51"/>
                    <a:pt x="30" y="52"/>
                    <a:pt x="30" y="53"/>
                  </a:cubicBezTo>
                  <a:cubicBezTo>
                    <a:pt x="30" y="60"/>
                    <a:pt x="25" y="65"/>
                    <a:pt x="18" y="65"/>
                  </a:cubicBezTo>
                  <a:cubicBezTo>
                    <a:pt x="12" y="65"/>
                    <a:pt x="6" y="60"/>
                    <a:pt x="6" y="53"/>
                  </a:cubicBezTo>
                  <a:cubicBezTo>
                    <a:pt x="6" y="46"/>
                    <a:pt x="12" y="41"/>
                    <a:pt x="19" y="41"/>
                  </a:cubicBezTo>
                  <a:cubicBezTo>
                    <a:pt x="21" y="41"/>
                    <a:pt x="23" y="42"/>
                    <a:pt x="25" y="4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8" y="21"/>
                    <a:pt x="43" y="16"/>
                    <a:pt x="50" y="16"/>
                  </a:cubicBezTo>
                  <a:cubicBezTo>
                    <a:pt x="56" y="16"/>
                    <a:pt x="62" y="21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5" y="34"/>
                    <a:pt x="78" y="32"/>
                    <a:pt x="81" y="32"/>
                  </a:cubicBezTo>
                  <a:cubicBezTo>
                    <a:pt x="83" y="32"/>
                    <a:pt x="85" y="33"/>
                    <a:pt x="86" y="34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9"/>
                    <a:pt x="99" y="17"/>
                    <a:pt x="99" y="16"/>
                  </a:cubicBezTo>
                  <a:cubicBezTo>
                    <a:pt x="99" y="9"/>
                    <a:pt x="105" y="4"/>
                    <a:pt x="112" y="4"/>
                  </a:cubicBezTo>
                  <a:cubicBezTo>
                    <a:pt x="118" y="4"/>
                    <a:pt x="124" y="9"/>
                    <a:pt x="123" y="16"/>
                  </a:cubicBezTo>
                  <a:cubicBezTo>
                    <a:pt x="123" y="23"/>
                    <a:pt x="118" y="28"/>
                    <a:pt x="111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269"/>
            <p:cNvSpPr/>
            <p:nvPr/>
          </p:nvSpPr>
          <p:spPr bwMode="auto">
            <a:xfrm>
              <a:off x="9871275" y="4637355"/>
              <a:ext cx="22096" cy="22096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272" name="文本框 271"/>
          <p:cNvSpPr txBox="1"/>
          <p:nvPr/>
        </p:nvSpPr>
        <p:spPr>
          <a:xfrm>
            <a:off x="833787" y="2209596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组合 1614"/>
          <p:cNvGrpSpPr/>
          <p:nvPr/>
        </p:nvGrpSpPr>
        <p:grpSpPr>
          <a:xfrm>
            <a:off x="4086225" y="1567724"/>
            <a:ext cx="7893049" cy="3981035"/>
            <a:chOff x="2670175" y="0"/>
            <a:chExt cx="6858000" cy="3355976"/>
          </a:xfrm>
        </p:grpSpPr>
        <p:sp>
          <p:nvSpPr>
            <p:cNvPr id="71" name="Oval 888"/>
            <p:cNvSpPr>
              <a:spLocks noChangeArrowheads="1"/>
            </p:cNvSpPr>
            <p:nvPr/>
          </p:nvSpPr>
          <p:spPr bwMode="auto">
            <a:xfrm>
              <a:off x="9090025" y="2919413"/>
              <a:ext cx="438150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889"/>
            <p:cNvSpPr/>
            <p:nvPr/>
          </p:nvSpPr>
          <p:spPr bwMode="auto">
            <a:xfrm>
              <a:off x="9169400" y="2995613"/>
              <a:ext cx="227013" cy="285750"/>
            </a:xfrm>
            <a:custGeom>
              <a:avLst/>
              <a:gdLst>
                <a:gd name="T0" fmla="*/ 0 w 143"/>
                <a:gd name="T1" fmla="*/ 0 h 180"/>
                <a:gd name="T2" fmla="*/ 0 w 143"/>
                <a:gd name="T3" fmla="*/ 180 h 180"/>
                <a:gd name="T4" fmla="*/ 143 w 143"/>
                <a:gd name="T5" fmla="*/ 180 h 180"/>
                <a:gd name="T6" fmla="*/ 143 w 143"/>
                <a:gd name="T7" fmla="*/ 24 h 180"/>
                <a:gd name="T8" fmla="*/ 117 w 143"/>
                <a:gd name="T9" fmla="*/ 0 h 180"/>
                <a:gd name="T10" fmla="*/ 0 w 143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80">
                  <a:moveTo>
                    <a:pt x="0" y="0"/>
                  </a:moveTo>
                  <a:lnTo>
                    <a:pt x="0" y="180"/>
                  </a:lnTo>
                  <a:lnTo>
                    <a:pt x="143" y="180"/>
                  </a:lnTo>
                  <a:lnTo>
                    <a:pt x="143" y="24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890"/>
            <p:cNvSpPr/>
            <p:nvPr/>
          </p:nvSpPr>
          <p:spPr bwMode="auto">
            <a:xfrm>
              <a:off x="9350375" y="2995613"/>
              <a:ext cx="44450" cy="39688"/>
            </a:xfrm>
            <a:custGeom>
              <a:avLst/>
              <a:gdLst>
                <a:gd name="T0" fmla="*/ 28 w 28"/>
                <a:gd name="T1" fmla="*/ 25 h 25"/>
                <a:gd name="T2" fmla="*/ 3 w 28"/>
                <a:gd name="T3" fmla="*/ 0 h 25"/>
                <a:gd name="T4" fmla="*/ 0 w 28"/>
                <a:gd name="T5" fmla="*/ 25 h 25"/>
                <a:gd name="T6" fmla="*/ 28 w 2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28" y="25"/>
                  </a:moveTo>
                  <a:lnTo>
                    <a:pt x="3" y="0"/>
                  </a:lnTo>
                  <a:lnTo>
                    <a:pt x="0" y="25"/>
                  </a:lnTo>
                  <a:lnTo>
                    <a:pt x="28" y="2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Rectangle 891"/>
            <p:cNvSpPr>
              <a:spLocks noChangeArrowheads="1"/>
            </p:cNvSpPr>
            <p:nvPr/>
          </p:nvSpPr>
          <p:spPr bwMode="auto">
            <a:xfrm>
              <a:off x="9197975" y="3052763"/>
              <a:ext cx="169863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Rectangle 892"/>
            <p:cNvSpPr>
              <a:spLocks noChangeArrowheads="1"/>
            </p:cNvSpPr>
            <p:nvPr/>
          </p:nvSpPr>
          <p:spPr bwMode="auto">
            <a:xfrm>
              <a:off x="9197975" y="3089276"/>
              <a:ext cx="169863" cy="317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Rectangle 893"/>
            <p:cNvSpPr>
              <a:spLocks noChangeArrowheads="1"/>
            </p:cNvSpPr>
            <p:nvPr/>
          </p:nvSpPr>
          <p:spPr bwMode="auto">
            <a:xfrm>
              <a:off x="9197975" y="3127376"/>
              <a:ext cx="169863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Rectangle 894"/>
            <p:cNvSpPr>
              <a:spLocks noChangeArrowheads="1"/>
            </p:cNvSpPr>
            <p:nvPr/>
          </p:nvSpPr>
          <p:spPr bwMode="auto">
            <a:xfrm>
              <a:off x="9197975" y="3163888"/>
              <a:ext cx="169863" cy="317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Rectangle 895"/>
            <p:cNvSpPr>
              <a:spLocks noChangeArrowheads="1"/>
            </p:cNvSpPr>
            <p:nvPr/>
          </p:nvSpPr>
          <p:spPr bwMode="auto">
            <a:xfrm>
              <a:off x="9197975" y="3198813"/>
              <a:ext cx="169863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Rectangle 896"/>
            <p:cNvSpPr>
              <a:spLocks noChangeArrowheads="1"/>
            </p:cNvSpPr>
            <p:nvPr/>
          </p:nvSpPr>
          <p:spPr bwMode="auto">
            <a:xfrm>
              <a:off x="9197975" y="3236913"/>
              <a:ext cx="169863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897"/>
            <p:cNvSpPr/>
            <p:nvPr/>
          </p:nvSpPr>
          <p:spPr bwMode="auto">
            <a:xfrm>
              <a:off x="9302750" y="3024188"/>
              <a:ext cx="142875" cy="244475"/>
            </a:xfrm>
            <a:custGeom>
              <a:avLst/>
              <a:gdLst>
                <a:gd name="T0" fmla="*/ 15 w 61"/>
                <a:gd name="T1" fmla="*/ 98 h 105"/>
                <a:gd name="T2" fmla="*/ 4 w 61"/>
                <a:gd name="T3" fmla="*/ 91 h 105"/>
                <a:gd name="T4" fmla="*/ 43 w 61"/>
                <a:gd name="T5" fmla="*/ 16 h 105"/>
                <a:gd name="T6" fmla="*/ 60 w 61"/>
                <a:gd name="T7" fmla="*/ 0 h 105"/>
                <a:gd name="T8" fmla="*/ 61 w 61"/>
                <a:gd name="T9" fmla="*/ 1 h 105"/>
                <a:gd name="T10" fmla="*/ 54 w 61"/>
                <a:gd name="T11" fmla="*/ 23 h 105"/>
                <a:gd name="T12" fmla="*/ 15 w 61"/>
                <a:gd name="T13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05">
                  <a:moveTo>
                    <a:pt x="15" y="98"/>
                  </a:moveTo>
                  <a:cubicBezTo>
                    <a:pt x="11" y="105"/>
                    <a:pt x="0" y="101"/>
                    <a:pt x="4" y="91"/>
                  </a:cubicBezTo>
                  <a:cubicBezTo>
                    <a:pt x="7" y="82"/>
                    <a:pt x="43" y="16"/>
                    <a:pt x="43" y="1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19" y="92"/>
                    <a:pt x="15" y="98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898"/>
            <p:cNvSpPr/>
            <p:nvPr/>
          </p:nvSpPr>
          <p:spPr bwMode="auto">
            <a:xfrm>
              <a:off x="9302750" y="3224213"/>
              <a:ext cx="44450" cy="44450"/>
            </a:xfrm>
            <a:custGeom>
              <a:avLst/>
              <a:gdLst>
                <a:gd name="T0" fmla="*/ 6 w 19"/>
                <a:gd name="T1" fmla="*/ 0 h 19"/>
                <a:gd name="T2" fmla="*/ 4 w 19"/>
                <a:gd name="T3" fmla="*/ 5 h 19"/>
                <a:gd name="T4" fmla="*/ 15 w 19"/>
                <a:gd name="T5" fmla="*/ 12 h 19"/>
                <a:gd name="T6" fmla="*/ 19 w 19"/>
                <a:gd name="T7" fmla="*/ 6 h 19"/>
                <a:gd name="T8" fmla="*/ 6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0"/>
                  </a:moveTo>
                  <a:cubicBezTo>
                    <a:pt x="5" y="3"/>
                    <a:pt x="4" y="4"/>
                    <a:pt x="4" y="5"/>
                  </a:cubicBezTo>
                  <a:cubicBezTo>
                    <a:pt x="0" y="15"/>
                    <a:pt x="11" y="19"/>
                    <a:pt x="15" y="12"/>
                  </a:cubicBezTo>
                  <a:cubicBezTo>
                    <a:pt x="16" y="12"/>
                    <a:pt x="17" y="9"/>
                    <a:pt x="19" y="6"/>
                  </a:cubicBezTo>
                  <a:cubicBezTo>
                    <a:pt x="16" y="3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899"/>
            <p:cNvSpPr/>
            <p:nvPr/>
          </p:nvSpPr>
          <p:spPr bwMode="auto">
            <a:xfrm>
              <a:off x="9317038" y="3219451"/>
              <a:ext cx="33338" cy="19050"/>
            </a:xfrm>
            <a:custGeom>
              <a:avLst/>
              <a:gdLst>
                <a:gd name="T0" fmla="*/ 1 w 14"/>
                <a:gd name="T1" fmla="*/ 0 h 8"/>
                <a:gd name="T2" fmla="*/ 0 w 14"/>
                <a:gd name="T3" fmla="*/ 2 h 8"/>
                <a:gd name="T4" fmla="*/ 13 w 14"/>
                <a:gd name="T5" fmla="*/ 8 h 8"/>
                <a:gd name="T6" fmla="*/ 14 w 14"/>
                <a:gd name="T7" fmla="*/ 5 h 8"/>
                <a:gd name="T8" fmla="*/ 1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5" y="3"/>
                    <a:pt x="10" y="5"/>
                    <a:pt x="13" y="8"/>
                  </a:cubicBezTo>
                  <a:cubicBezTo>
                    <a:pt x="13" y="7"/>
                    <a:pt x="14" y="6"/>
                    <a:pt x="14" y="5"/>
                  </a:cubicBezTo>
                  <a:cubicBezTo>
                    <a:pt x="11" y="2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900"/>
            <p:cNvSpPr/>
            <p:nvPr/>
          </p:nvSpPr>
          <p:spPr bwMode="auto">
            <a:xfrm>
              <a:off x="9404350" y="3024188"/>
              <a:ext cx="41275" cy="68263"/>
            </a:xfrm>
            <a:custGeom>
              <a:avLst/>
              <a:gdLst>
                <a:gd name="T0" fmla="*/ 18 w 18"/>
                <a:gd name="T1" fmla="*/ 1 h 29"/>
                <a:gd name="T2" fmla="*/ 17 w 18"/>
                <a:gd name="T3" fmla="*/ 0 h 29"/>
                <a:gd name="T4" fmla="*/ 0 w 18"/>
                <a:gd name="T5" fmla="*/ 16 h 29"/>
                <a:gd name="T6" fmla="*/ 3 w 18"/>
                <a:gd name="T7" fmla="*/ 18 h 29"/>
                <a:gd name="T8" fmla="*/ 11 w 18"/>
                <a:gd name="T9" fmla="*/ 23 h 29"/>
                <a:gd name="T10" fmla="*/ 11 w 18"/>
                <a:gd name="T11" fmla="*/ 23 h 29"/>
                <a:gd name="T12" fmla="*/ 18 w 18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9">
                  <a:moveTo>
                    <a:pt x="18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3" y="18"/>
                  </a:cubicBezTo>
                  <a:cubicBezTo>
                    <a:pt x="9" y="18"/>
                    <a:pt x="3" y="29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901"/>
            <p:cNvSpPr/>
            <p:nvPr/>
          </p:nvSpPr>
          <p:spPr bwMode="auto">
            <a:xfrm>
              <a:off x="9434513" y="3016251"/>
              <a:ext cx="15875" cy="22225"/>
            </a:xfrm>
            <a:custGeom>
              <a:avLst/>
              <a:gdLst>
                <a:gd name="T0" fmla="*/ 5 w 7"/>
                <a:gd name="T1" fmla="*/ 1 h 9"/>
                <a:gd name="T2" fmla="*/ 0 w 7"/>
                <a:gd name="T3" fmla="*/ 6 h 9"/>
                <a:gd name="T4" fmla="*/ 4 w 7"/>
                <a:gd name="T5" fmla="*/ 8 h 9"/>
                <a:gd name="T6" fmla="*/ 6 w 7"/>
                <a:gd name="T7" fmla="*/ 2 h 9"/>
                <a:gd name="T8" fmla="*/ 5 w 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cubicBezTo>
                    <a:pt x="4" y="2"/>
                    <a:pt x="1" y="5"/>
                    <a:pt x="0" y="6"/>
                  </a:cubicBezTo>
                  <a:cubicBezTo>
                    <a:pt x="1" y="6"/>
                    <a:pt x="4" y="7"/>
                    <a:pt x="4" y="8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7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Oval 902"/>
            <p:cNvSpPr>
              <a:spLocks noChangeArrowheads="1"/>
            </p:cNvSpPr>
            <p:nvPr/>
          </p:nvSpPr>
          <p:spPr bwMode="auto">
            <a:xfrm>
              <a:off x="8507413" y="29194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903"/>
            <p:cNvSpPr/>
            <p:nvPr/>
          </p:nvSpPr>
          <p:spPr bwMode="auto">
            <a:xfrm>
              <a:off x="8653463" y="3138488"/>
              <a:ext cx="212725" cy="147638"/>
            </a:xfrm>
            <a:custGeom>
              <a:avLst/>
              <a:gdLst>
                <a:gd name="T0" fmla="*/ 57 w 91"/>
                <a:gd name="T1" fmla="*/ 0 h 63"/>
                <a:gd name="T2" fmla="*/ 91 w 91"/>
                <a:gd name="T3" fmla="*/ 22 h 63"/>
                <a:gd name="T4" fmla="*/ 0 w 91"/>
                <a:gd name="T5" fmla="*/ 43 h 63"/>
                <a:gd name="T6" fmla="*/ 21 w 91"/>
                <a:gd name="T7" fmla="*/ 9 h 63"/>
                <a:gd name="T8" fmla="*/ 35 w 91"/>
                <a:gd name="T9" fmla="*/ 12 h 63"/>
                <a:gd name="T10" fmla="*/ 57 w 91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3">
                  <a:moveTo>
                    <a:pt x="57" y="0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72" y="53"/>
                    <a:pt x="31" y="63"/>
                    <a:pt x="0" y="4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5" y="11"/>
                    <a:pt x="30" y="12"/>
                    <a:pt x="35" y="12"/>
                  </a:cubicBezTo>
                  <a:cubicBezTo>
                    <a:pt x="44" y="12"/>
                    <a:pt x="52" y="8"/>
                    <a:pt x="57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904"/>
            <p:cNvSpPr/>
            <p:nvPr/>
          </p:nvSpPr>
          <p:spPr bwMode="auto">
            <a:xfrm>
              <a:off x="8562975" y="3035301"/>
              <a:ext cx="130175" cy="196850"/>
            </a:xfrm>
            <a:custGeom>
              <a:avLst/>
              <a:gdLst>
                <a:gd name="T0" fmla="*/ 56 w 56"/>
                <a:gd name="T1" fmla="*/ 54 h 84"/>
                <a:gd name="T2" fmla="*/ 37 w 56"/>
                <a:gd name="T3" fmla="*/ 84 h 84"/>
                <a:gd name="T4" fmla="*/ 18 w 56"/>
                <a:gd name="T5" fmla="*/ 0 h 84"/>
                <a:gd name="T6" fmla="*/ 48 w 56"/>
                <a:gd name="T7" fmla="*/ 19 h 84"/>
                <a:gd name="T8" fmla="*/ 44 w 56"/>
                <a:gd name="T9" fmla="*/ 32 h 84"/>
                <a:gd name="T10" fmla="*/ 56 w 56"/>
                <a:gd name="T11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84">
                  <a:moveTo>
                    <a:pt x="56" y="54"/>
                  </a:moveTo>
                  <a:cubicBezTo>
                    <a:pt x="37" y="84"/>
                    <a:pt x="37" y="84"/>
                    <a:pt x="37" y="84"/>
                  </a:cubicBezTo>
                  <a:cubicBezTo>
                    <a:pt x="9" y="66"/>
                    <a:pt x="0" y="28"/>
                    <a:pt x="18" y="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23"/>
                    <a:pt x="44" y="27"/>
                    <a:pt x="44" y="32"/>
                  </a:cubicBezTo>
                  <a:cubicBezTo>
                    <a:pt x="44" y="41"/>
                    <a:pt x="49" y="49"/>
                    <a:pt x="56" y="54"/>
                  </a:cubicBezTo>
                  <a:close/>
                </a:path>
              </a:pathLst>
            </a:custGeom>
            <a:solidFill>
              <a:srgbClr val="3DA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905"/>
            <p:cNvSpPr/>
            <p:nvPr/>
          </p:nvSpPr>
          <p:spPr bwMode="auto">
            <a:xfrm>
              <a:off x="8653463" y="3009901"/>
              <a:ext cx="133350" cy="65088"/>
            </a:xfrm>
            <a:custGeom>
              <a:avLst/>
              <a:gdLst>
                <a:gd name="T0" fmla="*/ 13 w 57"/>
                <a:gd name="T1" fmla="*/ 28 h 28"/>
                <a:gd name="T2" fmla="*/ 0 w 57"/>
                <a:gd name="T3" fmla="*/ 20 h 28"/>
                <a:gd name="T4" fmla="*/ 26 w 57"/>
                <a:gd name="T5" fmla="*/ 2 h 28"/>
                <a:gd name="T6" fmla="*/ 57 w 57"/>
                <a:gd name="T7" fmla="*/ 7 h 28"/>
                <a:gd name="T8" fmla="*/ 49 w 57"/>
                <a:gd name="T9" fmla="*/ 20 h 28"/>
                <a:gd name="T10" fmla="*/ 35 w 57"/>
                <a:gd name="T11" fmla="*/ 16 h 28"/>
                <a:gd name="T12" fmla="*/ 13 w 57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8">
                  <a:moveTo>
                    <a:pt x="13" y="28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11"/>
                    <a:pt x="15" y="4"/>
                    <a:pt x="26" y="2"/>
                  </a:cubicBezTo>
                  <a:cubicBezTo>
                    <a:pt x="36" y="0"/>
                    <a:pt x="47" y="1"/>
                    <a:pt x="57" y="7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5" y="18"/>
                    <a:pt x="40" y="16"/>
                    <a:pt x="35" y="16"/>
                  </a:cubicBezTo>
                  <a:cubicBezTo>
                    <a:pt x="26" y="16"/>
                    <a:pt x="18" y="21"/>
                    <a:pt x="13" y="28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906"/>
            <p:cNvSpPr/>
            <p:nvPr/>
          </p:nvSpPr>
          <p:spPr bwMode="auto">
            <a:xfrm>
              <a:off x="8775700" y="3014663"/>
              <a:ext cx="90488" cy="149225"/>
            </a:xfrm>
            <a:custGeom>
              <a:avLst/>
              <a:gdLst>
                <a:gd name="T0" fmla="*/ 0 w 39"/>
                <a:gd name="T1" fmla="*/ 18 h 64"/>
                <a:gd name="T2" fmla="*/ 10 w 39"/>
                <a:gd name="T3" fmla="*/ 0 h 64"/>
                <a:gd name="T4" fmla="*/ 25 w 39"/>
                <a:gd name="T5" fmla="*/ 64 h 64"/>
                <a:gd name="T6" fmla="*/ 8 w 39"/>
                <a:gd name="T7" fmla="*/ 53 h 64"/>
                <a:gd name="T8" fmla="*/ 12 w 39"/>
                <a:gd name="T9" fmla="*/ 39 h 64"/>
                <a:gd name="T10" fmla="*/ 0 w 39"/>
                <a:gd name="T11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64">
                  <a:moveTo>
                    <a:pt x="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2" y="14"/>
                    <a:pt x="39" y="42"/>
                    <a:pt x="25" y="6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0" y="49"/>
                    <a:pt x="12" y="44"/>
                    <a:pt x="12" y="39"/>
                  </a:cubicBezTo>
                  <a:cubicBezTo>
                    <a:pt x="12" y="30"/>
                    <a:pt x="7" y="22"/>
                    <a:pt x="0" y="18"/>
                  </a:cubicBezTo>
                  <a:close/>
                </a:path>
              </a:pathLst>
            </a:custGeom>
            <a:solidFill>
              <a:srgbClr val="3C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Freeform 907"/>
            <p:cNvSpPr>
              <a:spLocks noEditPoints="1"/>
            </p:cNvSpPr>
            <p:nvPr/>
          </p:nvSpPr>
          <p:spPr bwMode="auto">
            <a:xfrm>
              <a:off x="8710613" y="3092451"/>
              <a:ext cx="50800" cy="34925"/>
            </a:xfrm>
            <a:custGeom>
              <a:avLst/>
              <a:gdLst>
                <a:gd name="T0" fmla="*/ 7 w 22"/>
                <a:gd name="T1" fmla="*/ 7 h 15"/>
                <a:gd name="T2" fmla="*/ 8 w 22"/>
                <a:gd name="T3" fmla="*/ 10 h 15"/>
                <a:gd name="T4" fmla="*/ 7 w 22"/>
                <a:gd name="T5" fmla="*/ 12 h 15"/>
                <a:gd name="T6" fmla="*/ 5 w 22"/>
                <a:gd name="T7" fmla="*/ 13 h 15"/>
                <a:gd name="T8" fmla="*/ 3 w 22"/>
                <a:gd name="T9" fmla="*/ 12 h 15"/>
                <a:gd name="T10" fmla="*/ 2 w 22"/>
                <a:gd name="T11" fmla="*/ 10 h 15"/>
                <a:gd name="T12" fmla="*/ 3 w 22"/>
                <a:gd name="T13" fmla="*/ 7 h 15"/>
                <a:gd name="T14" fmla="*/ 5 w 22"/>
                <a:gd name="T15" fmla="*/ 6 h 15"/>
                <a:gd name="T16" fmla="*/ 7 w 22"/>
                <a:gd name="T17" fmla="*/ 7 h 15"/>
                <a:gd name="T18" fmla="*/ 7 w 22"/>
                <a:gd name="T19" fmla="*/ 0 h 15"/>
                <a:gd name="T20" fmla="*/ 6 w 22"/>
                <a:gd name="T21" fmla="*/ 0 h 15"/>
                <a:gd name="T22" fmla="*/ 1 w 22"/>
                <a:gd name="T23" fmla="*/ 2 h 15"/>
                <a:gd name="T24" fmla="*/ 0 w 22"/>
                <a:gd name="T25" fmla="*/ 7 h 15"/>
                <a:gd name="T26" fmla="*/ 1 w 22"/>
                <a:gd name="T27" fmla="*/ 13 h 15"/>
                <a:gd name="T28" fmla="*/ 5 w 22"/>
                <a:gd name="T29" fmla="*/ 15 h 15"/>
                <a:gd name="T30" fmla="*/ 8 w 22"/>
                <a:gd name="T31" fmla="*/ 13 h 15"/>
                <a:gd name="T32" fmla="*/ 10 w 22"/>
                <a:gd name="T33" fmla="*/ 10 h 15"/>
                <a:gd name="T34" fmla="*/ 8 w 22"/>
                <a:gd name="T35" fmla="*/ 6 h 15"/>
                <a:gd name="T36" fmla="*/ 5 w 22"/>
                <a:gd name="T37" fmla="*/ 5 h 15"/>
                <a:gd name="T38" fmla="*/ 3 w 22"/>
                <a:gd name="T39" fmla="*/ 5 h 15"/>
                <a:gd name="T40" fmla="*/ 2 w 22"/>
                <a:gd name="T41" fmla="*/ 7 h 15"/>
                <a:gd name="T42" fmla="*/ 3 w 22"/>
                <a:gd name="T43" fmla="*/ 3 h 15"/>
                <a:gd name="T44" fmla="*/ 6 w 22"/>
                <a:gd name="T45" fmla="*/ 1 h 15"/>
                <a:gd name="T46" fmla="*/ 7 w 22"/>
                <a:gd name="T47" fmla="*/ 1 h 15"/>
                <a:gd name="T48" fmla="*/ 9 w 22"/>
                <a:gd name="T49" fmla="*/ 2 h 15"/>
                <a:gd name="T50" fmla="*/ 9 w 22"/>
                <a:gd name="T51" fmla="*/ 0 h 15"/>
                <a:gd name="T52" fmla="*/ 7 w 22"/>
                <a:gd name="T53" fmla="*/ 0 h 15"/>
                <a:gd name="T54" fmla="*/ 20 w 22"/>
                <a:gd name="T55" fmla="*/ 3 h 15"/>
                <a:gd name="T56" fmla="*/ 20 w 22"/>
                <a:gd name="T57" fmla="*/ 7 h 15"/>
                <a:gd name="T58" fmla="*/ 20 w 22"/>
                <a:gd name="T59" fmla="*/ 12 h 15"/>
                <a:gd name="T60" fmla="*/ 17 w 22"/>
                <a:gd name="T61" fmla="*/ 13 h 15"/>
                <a:gd name="T62" fmla="*/ 15 w 22"/>
                <a:gd name="T63" fmla="*/ 12 h 15"/>
                <a:gd name="T64" fmla="*/ 14 w 22"/>
                <a:gd name="T65" fmla="*/ 7 h 15"/>
                <a:gd name="T66" fmla="*/ 15 w 22"/>
                <a:gd name="T67" fmla="*/ 3 h 15"/>
                <a:gd name="T68" fmla="*/ 17 w 22"/>
                <a:gd name="T69" fmla="*/ 1 h 15"/>
                <a:gd name="T70" fmla="*/ 20 w 22"/>
                <a:gd name="T71" fmla="*/ 3 h 15"/>
                <a:gd name="T72" fmla="*/ 14 w 22"/>
                <a:gd name="T73" fmla="*/ 1 h 15"/>
                <a:gd name="T74" fmla="*/ 12 w 22"/>
                <a:gd name="T75" fmla="*/ 7 h 15"/>
                <a:gd name="T76" fmla="*/ 14 w 22"/>
                <a:gd name="T77" fmla="*/ 13 h 15"/>
                <a:gd name="T78" fmla="*/ 17 w 22"/>
                <a:gd name="T79" fmla="*/ 15 h 15"/>
                <a:gd name="T80" fmla="*/ 21 w 22"/>
                <a:gd name="T81" fmla="*/ 13 h 15"/>
                <a:gd name="T82" fmla="*/ 22 w 22"/>
                <a:gd name="T83" fmla="*/ 7 h 15"/>
                <a:gd name="T84" fmla="*/ 21 w 22"/>
                <a:gd name="T85" fmla="*/ 2 h 15"/>
                <a:gd name="T86" fmla="*/ 17 w 22"/>
                <a:gd name="T87" fmla="*/ 0 h 15"/>
                <a:gd name="T88" fmla="*/ 14 w 22"/>
                <a:gd name="T8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15">
                  <a:moveTo>
                    <a:pt x="7" y="7"/>
                  </a:moveTo>
                  <a:cubicBezTo>
                    <a:pt x="7" y="8"/>
                    <a:pt x="8" y="9"/>
                    <a:pt x="8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4" y="13"/>
                    <a:pt x="3" y="13"/>
                    <a:pt x="3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lose/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10"/>
                    <a:pt x="0" y="11"/>
                    <a:pt x="1" y="13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6" y="15"/>
                    <a:pt x="7" y="14"/>
                    <a:pt x="8" y="13"/>
                  </a:cubicBezTo>
                  <a:cubicBezTo>
                    <a:pt x="9" y="12"/>
                    <a:pt x="10" y="11"/>
                    <a:pt x="10" y="10"/>
                  </a:cubicBezTo>
                  <a:cubicBezTo>
                    <a:pt x="10" y="8"/>
                    <a:pt x="9" y="7"/>
                    <a:pt x="8" y="6"/>
                  </a:cubicBezTo>
                  <a:cubicBezTo>
                    <a:pt x="8" y="5"/>
                    <a:pt x="6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5"/>
                    <a:pt x="2" y="3"/>
                    <a:pt x="3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lose/>
                  <a:moveTo>
                    <a:pt x="20" y="3"/>
                  </a:moveTo>
                  <a:cubicBezTo>
                    <a:pt x="20" y="4"/>
                    <a:pt x="20" y="5"/>
                    <a:pt x="20" y="7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1"/>
                    <a:pt x="14" y="9"/>
                    <a:pt x="14" y="7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6" y="2"/>
                    <a:pt x="16" y="1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lose/>
                  <a:moveTo>
                    <a:pt x="14" y="1"/>
                  </a:moveTo>
                  <a:cubicBezTo>
                    <a:pt x="13" y="3"/>
                    <a:pt x="12" y="5"/>
                    <a:pt x="12" y="7"/>
                  </a:cubicBezTo>
                  <a:cubicBezTo>
                    <a:pt x="12" y="10"/>
                    <a:pt x="13" y="12"/>
                    <a:pt x="14" y="13"/>
                  </a:cubicBezTo>
                  <a:cubicBezTo>
                    <a:pt x="14" y="14"/>
                    <a:pt x="16" y="15"/>
                    <a:pt x="17" y="15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2" y="12"/>
                    <a:pt x="22" y="10"/>
                    <a:pt x="22" y="7"/>
                  </a:cubicBezTo>
                  <a:cubicBezTo>
                    <a:pt x="22" y="5"/>
                    <a:pt x="22" y="3"/>
                    <a:pt x="21" y="2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6" y="0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3C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Oval 908"/>
            <p:cNvSpPr>
              <a:spLocks noChangeArrowheads="1"/>
            </p:cNvSpPr>
            <p:nvPr/>
          </p:nvSpPr>
          <p:spPr bwMode="auto">
            <a:xfrm>
              <a:off x="7923213" y="29194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909"/>
            <p:cNvSpPr/>
            <p:nvPr/>
          </p:nvSpPr>
          <p:spPr bwMode="auto">
            <a:xfrm>
              <a:off x="8007350" y="3024188"/>
              <a:ext cx="268288" cy="257175"/>
            </a:xfrm>
            <a:custGeom>
              <a:avLst/>
              <a:gdLst>
                <a:gd name="T0" fmla="*/ 115 w 115"/>
                <a:gd name="T1" fmla="*/ 101 h 110"/>
                <a:gd name="T2" fmla="*/ 107 w 115"/>
                <a:gd name="T3" fmla="*/ 110 h 110"/>
                <a:gd name="T4" fmla="*/ 8 w 115"/>
                <a:gd name="T5" fmla="*/ 110 h 110"/>
                <a:gd name="T6" fmla="*/ 0 w 115"/>
                <a:gd name="T7" fmla="*/ 101 h 110"/>
                <a:gd name="T8" fmla="*/ 0 w 115"/>
                <a:gd name="T9" fmla="*/ 8 h 110"/>
                <a:gd name="T10" fmla="*/ 8 w 115"/>
                <a:gd name="T11" fmla="*/ 0 h 110"/>
                <a:gd name="T12" fmla="*/ 107 w 115"/>
                <a:gd name="T13" fmla="*/ 0 h 110"/>
                <a:gd name="T14" fmla="*/ 115 w 115"/>
                <a:gd name="T15" fmla="*/ 8 h 110"/>
                <a:gd name="T16" fmla="*/ 115 w 115"/>
                <a:gd name="T17" fmla="*/ 10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0">
                  <a:moveTo>
                    <a:pt x="115" y="101"/>
                  </a:moveTo>
                  <a:cubicBezTo>
                    <a:pt x="115" y="106"/>
                    <a:pt x="111" y="110"/>
                    <a:pt x="107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4" y="110"/>
                    <a:pt x="0" y="106"/>
                    <a:pt x="0" y="10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1" y="0"/>
                    <a:pt x="115" y="4"/>
                    <a:pt x="115" y="8"/>
                  </a:cubicBezTo>
                  <a:lnTo>
                    <a:pt x="115" y="10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910"/>
            <p:cNvSpPr/>
            <p:nvPr/>
          </p:nvSpPr>
          <p:spPr bwMode="auto">
            <a:xfrm>
              <a:off x="8007350" y="3024188"/>
              <a:ext cx="268288" cy="53975"/>
            </a:xfrm>
            <a:custGeom>
              <a:avLst/>
              <a:gdLst>
                <a:gd name="T0" fmla="*/ 107 w 115"/>
                <a:gd name="T1" fmla="*/ 0 h 23"/>
                <a:gd name="T2" fmla="*/ 8 w 115"/>
                <a:gd name="T3" fmla="*/ 0 h 23"/>
                <a:gd name="T4" fmla="*/ 0 w 115"/>
                <a:gd name="T5" fmla="*/ 8 h 23"/>
                <a:gd name="T6" fmla="*/ 0 w 115"/>
                <a:gd name="T7" fmla="*/ 23 h 23"/>
                <a:gd name="T8" fmla="*/ 115 w 115"/>
                <a:gd name="T9" fmla="*/ 23 h 23"/>
                <a:gd name="T10" fmla="*/ 115 w 115"/>
                <a:gd name="T11" fmla="*/ 8 h 23"/>
                <a:gd name="T12" fmla="*/ 107 w 1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3">
                  <a:moveTo>
                    <a:pt x="10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solidFill>
              <a:srgbClr val="3DA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Freeform 911"/>
            <p:cNvSpPr/>
            <p:nvPr/>
          </p:nvSpPr>
          <p:spPr bwMode="auto">
            <a:xfrm>
              <a:off x="8061325" y="2995613"/>
              <a:ext cx="30163" cy="58738"/>
            </a:xfrm>
            <a:custGeom>
              <a:avLst/>
              <a:gdLst>
                <a:gd name="T0" fmla="*/ 13 w 13"/>
                <a:gd name="T1" fmla="*/ 18 h 25"/>
                <a:gd name="T2" fmla="*/ 7 w 13"/>
                <a:gd name="T3" fmla="*/ 25 h 25"/>
                <a:gd name="T4" fmla="*/ 7 w 13"/>
                <a:gd name="T5" fmla="*/ 25 h 25"/>
                <a:gd name="T6" fmla="*/ 0 w 13"/>
                <a:gd name="T7" fmla="*/ 18 h 25"/>
                <a:gd name="T8" fmla="*/ 0 w 13"/>
                <a:gd name="T9" fmla="*/ 6 h 25"/>
                <a:gd name="T10" fmla="*/ 7 w 13"/>
                <a:gd name="T11" fmla="*/ 0 h 25"/>
                <a:gd name="T12" fmla="*/ 7 w 13"/>
                <a:gd name="T13" fmla="*/ 0 h 25"/>
                <a:gd name="T14" fmla="*/ 13 w 13"/>
                <a:gd name="T15" fmla="*/ 6 h 25"/>
                <a:gd name="T16" fmla="*/ 13 w 13"/>
                <a:gd name="T1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13" y="18"/>
                  </a:moveTo>
                  <a:cubicBezTo>
                    <a:pt x="13" y="22"/>
                    <a:pt x="10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lnTo>
                    <a:pt x="13" y="1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Freeform 912"/>
            <p:cNvSpPr/>
            <p:nvPr/>
          </p:nvSpPr>
          <p:spPr bwMode="auto">
            <a:xfrm>
              <a:off x="8191500" y="2995613"/>
              <a:ext cx="30163" cy="58738"/>
            </a:xfrm>
            <a:custGeom>
              <a:avLst/>
              <a:gdLst>
                <a:gd name="T0" fmla="*/ 13 w 13"/>
                <a:gd name="T1" fmla="*/ 18 h 25"/>
                <a:gd name="T2" fmla="*/ 6 w 13"/>
                <a:gd name="T3" fmla="*/ 25 h 25"/>
                <a:gd name="T4" fmla="*/ 6 w 13"/>
                <a:gd name="T5" fmla="*/ 25 h 25"/>
                <a:gd name="T6" fmla="*/ 0 w 13"/>
                <a:gd name="T7" fmla="*/ 18 h 25"/>
                <a:gd name="T8" fmla="*/ 0 w 13"/>
                <a:gd name="T9" fmla="*/ 6 h 25"/>
                <a:gd name="T10" fmla="*/ 6 w 13"/>
                <a:gd name="T11" fmla="*/ 0 h 25"/>
                <a:gd name="T12" fmla="*/ 6 w 13"/>
                <a:gd name="T13" fmla="*/ 0 h 25"/>
                <a:gd name="T14" fmla="*/ 13 w 13"/>
                <a:gd name="T15" fmla="*/ 6 h 25"/>
                <a:gd name="T16" fmla="*/ 13 w 13"/>
                <a:gd name="T1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13" y="18"/>
                  </a:moveTo>
                  <a:cubicBezTo>
                    <a:pt x="13" y="22"/>
                    <a:pt x="10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lnTo>
                    <a:pt x="13" y="1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913"/>
            <p:cNvSpPr/>
            <p:nvPr/>
          </p:nvSpPr>
          <p:spPr bwMode="auto">
            <a:xfrm>
              <a:off x="8040688" y="3103563"/>
              <a:ext cx="76200" cy="139700"/>
            </a:xfrm>
            <a:custGeom>
              <a:avLst/>
              <a:gdLst>
                <a:gd name="T0" fmla="*/ 28 w 48"/>
                <a:gd name="T1" fmla="*/ 0 h 88"/>
                <a:gd name="T2" fmla="*/ 28 w 48"/>
                <a:gd name="T3" fmla="*/ 0 h 88"/>
                <a:gd name="T4" fmla="*/ 48 w 48"/>
                <a:gd name="T5" fmla="*/ 0 h 88"/>
                <a:gd name="T6" fmla="*/ 48 w 48"/>
                <a:gd name="T7" fmla="*/ 88 h 88"/>
                <a:gd name="T8" fmla="*/ 28 w 48"/>
                <a:gd name="T9" fmla="*/ 88 h 88"/>
                <a:gd name="T10" fmla="*/ 28 w 48"/>
                <a:gd name="T11" fmla="*/ 28 h 88"/>
                <a:gd name="T12" fmla="*/ 14 w 48"/>
                <a:gd name="T13" fmla="*/ 41 h 88"/>
                <a:gd name="T14" fmla="*/ 0 w 48"/>
                <a:gd name="T15" fmla="*/ 28 h 88"/>
                <a:gd name="T16" fmla="*/ 28 w 48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8">
                  <a:moveTo>
                    <a:pt x="28" y="0"/>
                  </a:moveTo>
                  <a:lnTo>
                    <a:pt x="28" y="0"/>
                  </a:lnTo>
                  <a:lnTo>
                    <a:pt x="48" y="0"/>
                  </a:lnTo>
                  <a:lnTo>
                    <a:pt x="48" y="88"/>
                  </a:lnTo>
                  <a:lnTo>
                    <a:pt x="28" y="88"/>
                  </a:lnTo>
                  <a:lnTo>
                    <a:pt x="28" y="28"/>
                  </a:lnTo>
                  <a:lnTo>
                    <a:pt x="14" y="41"/>
                  </a:lnTo>
                  <a:lnTo>
                    <a:pt x="0" y="2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3C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914"/>
            <p:cNvSpPr/>
            <p:nvPr/>
          </p:nvSpPr>
          <p:spPr bwMode="auto">
            <a:xfrm>
              <a:off x="8142288" y="3103563"/>
              <a:ext cx="77788" cy="139700"/>
            </a:xfrm>
            <a:custGeom>
              <a:avLst/>
              <a:gdLst>
                <a:gd name="T0" fmla="*/ 28 w 49"/>
                <a:gd name="T1" fmla="*/ 0 h 88"/>
                <a:gd name="T2" fmla="*/ 28 w 49"/>
                <a:gd name="T3" fmla="*/ 0 h 88"/>
                <a:gd name="T4" fmla="*/ 49 w 49"/>
                <a:gd name="T5" fmla="*/ 0 h 88"/>
                <a:gd name="T6" fmla="*/ 49 w 49"/>
                <a:gd name="T7" fmla="*/ 88 h 88"/>
                <a:gd name="T8" fmla="*/ 28 w 49"/>
                <a:gd name="T9" fmla="*/ 88 h 88"/>
                <a:gd name="T10" fmla="*/ 28 w 49"/>
                <a:gd name="T11" fmla="*/ 28 h 88"/>
                <a:gd name="T12" fmla="*/ 15 w 49"/>
                <a:gd name="T13" fmla="*/ 41 h 88"/>
                <a:gd name="T14" fmla="*/ 0 w 49"/>
                <a:gd name="T15" fmla="*/ 28 h 88"/>
                <a:gd name="T16" fmla="*/ 28 w 49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8">
                  <a:moveTo>
                    <a:pt x="28" y="0"/>
                  </a:moveTo>
                  <a:lnTo>
                    <a:pt x="28" y="0"/>
                  </a:lnTo>
                  <a:lnTo>
                    <a:pt x="49" y="0"/>
                  </a:lnTo>
                  <a:lnTo>
                    <a:pt x="49" y="88"/>
                  </a:lnTo>
                  <a:lnTo>
                    <a:pt x="28" y="88"/>
                  </a:lnTo>
                  <a:lnTo>
                    <a:pt x="28" y="28"/>
                  </a:lnTo>
                  <a:lnTo>
                    <a:pt x="15" y="41"/>
                  </a:lnTo>
                  <a:lnTo>
                    <a:pt x="0" y="2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3C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Oval 915"/>
            <p:cNvSpPr>
              <a:spLocks noChangeArrowheads="1"/>
            </p:cNvSpPr>
            <p:nvPr/>
          </p:nvSpPr>
          <p:spPr bwMode="auto">
            <a:xfrm>
              <a:off x="7339013" y="2919413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916"/>
            <p:cNvSpPr>
              <a:spLocks noEditPoints="1"/>
            </p:cNvSpPr>
            <p:nvPr/>
          </p:nvSpPr>
          <p:spPr bwMode="auto">
            <a:xfrm>
              <a:off x="7416800" y="2995613"/>
              <a:ext cx="282575" cy="285750"/>
            </a:xfrm>
            <a:custGeom>
              <a:avLst/>
              <a:gdLst>
                <a:gd name="T0" fmla="*/ 115 w 121"/>
                <a:gd name="T1" fmla="*/ 46 h 122"/>
                <a:gd name="T2" fmla="*/ 95 w 121"/>
                <a:gd name="T3" fmla="*/ 46 h 122"/>
                <a:gd name="T4" fmla="*/ 109 w 121"/>
                <a:gd name="T5" fmla="*/ 32 h 122"/>
                <a:gd name="T6" fmla="*/ 109 w 121"/>
                <a:gd name="T7" fmla="*/ 23 h 122"/>
                <a:gd name="T8" fmla="*/ 98 w 121"/>
                <a:gd name="T9" fmla="*/ 12 h 122"/>
                <a:gd name="T10" fmla="*/ 89 w 121"/>
                <a:gd name="T11" fmla="*/ 12 h 122"/>
                <a:gd name="T12" fmla="*/ 75 w 121"/>
                <a:gd name="T13" fmla="*/ 26 h 122"/>
                <a:gd name="T14" fmla="*/ 75 w 121"/>
                <a:gd name="T15" fmla="*/ 7 h 122"/>
                <a:gd name="T16" fmla="*/ 68 w 121"/>
                <a:gd name="T17" fmla="*/ 0 h 122"/>
                <a:gd name="T18" fmla="*/ 53 w 121"/>
                <a:gd name="T19" fmla="*/ 0 h 122"/>
                <a:gd name="T20" fmla="*/ 46 w 121"/>
                <a:gd name="T21" fmla="*/ 7 h 122"/>
                <a:gd name="T22" fmla="*/ 46 w 121"/>
                <a:gd name="T23" fmla="*/ 26 h 122"/>
                <a:gd name="T24" fmla="*/ 32 w 121"/>
                <a:gd name="T25" fmla="*/ 12 h 122"/>
                <a:gd name="T26" fmla="*/ 23 w 121"/>
                <a:gd name="T27" fmla="*/ 12 h 122"/>
                <a:gd name="T28" fmla="*/ 12 w 121"/>
                <a:gd name="T29" fmla="*/ 23 h 122"/>
                <a:gd name="T30" fmla="*/ 12 w 121"/>
                <a:gd name="T31" fmla="*/ 32 h 122"/>
                <a:gd name="T32" fmla="*/ 26 w 121"/>
                <a:gd name="T33" fmla="*/ 46 h 122"/>
                <a:gd name="T34" fmla="*/ 6 w 121"/>
                <a:gd name="T35" fmla="*/ 46 h 122"/>
                <a:gd name="T36" fmla="*/ 0 w 121"/>
                <a:gd name="T37" fmla="*/ 53 h 122"/>
                <a:gd name="T38" fmla="*/ 0 w 121"/>
                <a:gd name="T39" fmla="*/ 68 h 122"/>
                <a:gd name="T40" fmla="*/ 6 w 121"/>
                <a:gd name="T41" fmla="*/ 75 h 122"/>
                <a:gd name="T42" fmla="*/ 26 w 121"/>
                <a:gd name="T43" fmla="*/ 75 h 122"/>
                <a:gd name="T44" fmla="*/ 12 w 121"/>
                <a:gd name="T45" fmla="*/ 89 h 122"/>
                <a:gd name="T46" fmla="*/ 12 w 121"/>
                <a:gd name="T47" fmla="*/ 99 h 122"/>
                <a:gd name="T48" fmla="*/ 23 w 121"/>
                <a:gd name="T49" fmla="*/ 109 h 122"/>
                <a:gd name="T50" fmla="*/ 32 w 121"/>
                <a:gd name="T51" fmla="*/ 109 h 122"/>
                <a:gd name="T52" fmla="*/ 46 w 121"/>
                <a:gd name="T53" fmla="*/ 95 h 122"/>
                <a:gd name="T54" fmla="*/ 46 w 121"/>
                <a:gd name="T55" fmla="*/ 115 h 122"/>
                <a:gd name="T56" fmla="*/ 53 w 121"/>
                <a:gd name="T57" fmla="*/ 122 h 122"/>
                <a:gd name="T58" fmla="*/ 68 w 121"/>
                <a:gd name="T59" fmla="*/ 122 h 122"/>
                <a:gd name="T60" fmla="*/ 75 w 121"/>
                <a:gd name="T61" fmla="*/ 115 h 122"/>
                <a:gd name="T62" fmla="*/ 75 w 121"/>
                <a:gd name="T63" fmla="*/ 95 h 122"/>
                <a:gd name="T64" fmla="*/ 89 w 121"/>
                <a:gd name="T65" fmla="*/ 109 h 122"/>
                <a:gd name="T66" fmla="*/ 98 w 121"/>
                <a:gd name="T67" fmla="*/ 109 h 122"/>
                <a:gd name="T68" fmla="*/ 109 w 121"/>
                <a:gd name="T69" fmla="*/ 99 h 122"/>
                <a:gd name="T70" fmla="*/ 109 w 121"/>
                <a:gd name="T71" fmla="*/ 89 h 122"/>
                <a:gd name="T72" fmla="*/ 95 w 121"/>
                <a:gd name="T73" fmla="*/ 75 h 122"/>
                <a:gd name="T74" fmla="*/ 115 w 121"/>
                <a:gd name="T75" fmla="*/ 75 h 122"/>
                <a:gd name="T76" fmla="*/ 121 w 121"/>
                <a:gd name="T77" fmla="*/ 68 h 122"/>
                <a:gd name="T78" fmla="*/ 121 w 121"/>
                <a:gd name="T79" fmla="*/ 53 h 122"/>
                <a:gd name="T80" fmla="*/ 115 w 121"/>
                <a:gd name="T81" fmla="*/ 46 h 122"/>
                <a:gd name="T82" fmla="*/ 60 w 121"/>
                <a:gd name="T83" fmla="*/ 78 h 122"/>
                <a:gd name="T84" fmla="*/ 43 w 121"/>
                <a:gd name="T85" fmla="*/ 61 h 122"/>
                <a:gd name="T86" fmla="*/ 60 w 121"/>
                <a:gd name="T87" fmla="*/ 43 h 122"/>
                <a:gd name="T88" fmla="*/ 78 w 121"/>
                <a:gd name="T89" fmla="*/ 61 h 122"/>
                <a:gd name="T90" fmla="*/ 60 w 121"/>
                <a:gd name="T91" fmla="*/ 7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122">
                  <a:moveTo>
                    <a:pt x="115" y="46"/>
                  </a:moveTo>
                  <a:cubicBezTo>
                    <a:pt x="95" y="46"/>
                    <a:pt x="95" y="46"/>
                    <a:pt x="95" y="46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11" y="30"/>
                    <a:pt x="111" y="25"/>
                    <a:pt x="109" y="23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6" y="10"/>
                    <a:pt x="91" y="10"/>
                    <a:pt x="89" y="12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3"/>
                    <a:pt x="72" y="0"/>
                    <a:pt x="68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0"/>
                    <a:pt x="46" y="3"/>
                    <a:pt x="46" y="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0"/>
                    <a:pt x="25" y="10"/>
                    <a:pt x="23" y="1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5"/>
                    <a:pt x="10" y="30"/>
                    <a:pt x="12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46"/>
                    <a:pt x="0" y="50"/>
                    <a:pt x="0" y="5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2"/>
                    <a:pt x="3" y="75"/>
                    <a:pt x="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0" y="92"/>
                    <a:pt x="10" y="96"/>
                    <a:pt x="12" y="9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5" y="112"/>
                    <a:pt x="30" y="112"/>
                    <a:pt x="32" y="109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9"/>
                    <a:pt x="49" y="122"/>
                    <a:pt x="53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72" y="122"/>
                    <a:pt x="75" y="119"/>
                    <a:pt x="75" y="11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1" y="112"/>
                    <a:pt x="96" y="112"/>
                    <a:pt x="98" y="10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1" y="96"/>
                    <a:pt x="111" y="92"/>
                    <a:pt x="109" y="89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8" y="75"/>
                    <a:pt x="121" y="72"/>
                    <a:pt x="121" y="68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0"/>
                    <a:pt x="118" y="46"/>
                    <a:pt x="115" y="46"/>
                  </a:cubicBezTo>
                  <a:close/>
                  <a:moveTo>
                    <a:pt x="60" y="78"/>
                  </a:moveTo>
                  <a:cubicBezTo>
                    <a:pt x="51" y="78"/>
                    <a:pt x="43" y="70"/>
                    <a:pt x="43" y="61"/>
                  </a:cubicBezTo>
                  <a:cubicBezTo>
                    <a:pt x="43" y="51"/>
                    <a:pt x="51" y="43"/>
                    <a:pt x="60" y="43"/>
                  </a:cubicBezTo>
                  <a:cubicBezTo>
                    <a:pt x="70" y="43"/>
                    <a:pt x="78" y="51"/>
                    <a:pt x="78" y="61"/>
                  </a:cubicBezTo>
                  <a:cubicBezTo>
                    <a:pt x="78" y="70"/>
                    <a:pt x="70" y="78"/>
                    <a:pt x="60" y="7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917"/>
            <p:cNvSpPr>
              <a:spLocks noEditPoints="1"/>
            </p:cNvSpPr>
            <p:nvPr/>
          </p:nvSpPr>
          <p:spPr bwMode="auto">
            <a:xfrm>
              <a:off x="7497763" y="3079751"/>
              <a:ext cx="119063" cy="117475"/>
            </a:xfrm>
            <a:custGeom>
              <a:avLst/>
              <a:gdLst>
                <a:gd name="T0" fmla="*/ 25 w 51"/>
                <a:gd name="T1" fmla="*/ 0 h 50"/>
                <a:gd name="T2" fmla="*/ 0 w 51"/>
                <a:gd name="T3" fmla="*/ 25 h 50"/>
                <a:gd name="T4" fmla="*/ 25 w 51"/>
                <a:gd name="T5" fmla="*/ 50 h 50"/>
                <a:gd name="T6" fmla="*/ 51 w 51"/>
                <a:gd name="T7" fmla="*/ 25 h 50"/>
                <a:gd name="T8" fmla="*/ 25 w 51"/>
                <a:gd name="T9" fmla="*/ 0 h 50"/>
                <a:gd name="T10" fmla="*/ 25 w 51"/>
                <a:gd name="T11" fmla="*/ 42 h 50"/>
                <a:gd name="T12" fmla="*/ 8 w 51"/>
                <a:gd name="T13" fmla="*/ 25 h 50"/>
                <a:gd name="T14" fmla="*/ 25 w 51"/>
                <a:gd name="T15" fmla="*/ 7 h 50"/>
                <a:gd name="T16" fmla="*/ 43 w 51"/>
                <a:gd name="T17" fmla="*/ 25 h 50"/>
                <a:gd name="T18" fmla="*/ 25 w 51"/>
                <a:gd name="T1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0">
                  <a:moveTo>
                    <a:pt x="25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0"/>
                    <a:pt x="25" y="50"/>
                  </a:cubicBezTo>
                  <a:cubicBezTo>
                    <a:pt x="39" y="50"/>
                    <a:pt x="51" y="39"/>
                    <a:pt x="51" y="25"/>
                  </a:cubicBezTo>
                  <a:cubicBezTo>
                    <a:pt x="51" y="11"/>
                    <a:pt x="39" y="0"/>
                    <a:pt x="25" y="0"/>
                  </a:cubicBezTo>
                  <a:close/>
                  <a:moveTo>
                    <a:pt x="25" y="42"/>
                  </a:moveTo>
                  <a:cubicBezTo>
                    <a:pt x="16" y="42"/>
                    <a:pt x="8" y="34"/>
                    <a:pt x="8" y="25"/>
                  </a:cubicBezTo>
                  <a:cubicBezTo>
                    <a:pt x="8" y="15"/>
                    <a:pt x="16" y="7"/>
                    <a:pt x="25" y="7"/>
                  </a:cubicBezTo>
                  <a:cubicBezTo>
                    <a:pt x="35" y="7"/>
                    <a:pt x="43" y="15"/>
                    <a:pt x="43" y="25"/>
                  </a:cubicBezTo>
                  <a:cubicBezTo>
                    <a:pt x="43" y="34"/>
                    <a:pt x="35" y="42"/>
                    <a:pt x="25" y="42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Oval 918"/>
            <p:cNvSpPr>
              <a:spLocks noChangeArrowheads="1"/>
            </p:cNvSpPr>
            <p:nvPr/>
          </p:nvSpPr>
          <p:spPr bwMode="auto">
            <a:xfrm>
              <a:off x="6756400" y="29194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919"/>
            <p:cNvSpPr/>
            <p:nvPr/>
          </p:nvSpPr>
          <p:spPr bwMode="auto">
            <a:xfrm>
              <a:off x="6832600" y="3100388"/>
              <a:ext cx="168275" cy="127000"/>
            </a:xfrm>
            <a:custGeom>
              <a:avLst/>
              <a:gdLst>
                <a:gd name="T0" fmla="*/ 72 w 72"/>
                <a:gd name="T1" fmla="*/ 47 h 54"/>
                <a:gd name="T2" fmla="*/ 65 w 72"/>
                <a:gd name="T3" fmla="*/ 54 h 54"/>
                <a:gd name="T4" fmla="*/ 7 w 72"/>
                <a:gd name="T5" fmla="*/ 54 h 54"/>
                <a:gd name="T6" fmla="*/ 0 w 72"/>
                <a:gd name="T7" fmla="*/ 47 h 54"/>
                <a:gd name="T8" fmla="*/ 0 w 72"/>
                <a:gd name="T9" fmla="*/ 7 h 54"/>
                <a:gd name="T10" fmla="*/ 7 w 72"/>
                <a:gd name="T11" fmla="*/ 0 h 54"/>
                <a:gd name="T12" fmla="*/ 65 w 72"/>
                <a:gd name="T13" fmla="*/ 0 h 54"/>
                <a:gd name="T14" fmla="*/ 72 w 72"/>
                <a:gd name="T15" fmla="*/ 7 h 54"/>
                <a:gd name="T16" fmla="*/ 72 w 72"/>
                <a:gd name="T1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4">
                  <a:moveTo>
                    <a:pt x="72" y="47"/>
                  </a:moveTo>
                  <a:cubicBezTo>
                    <a:pt x="72" y="50"/>
                    <a:pt x="68" y="54"/>
                    <a:pt x="65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3" y="54"/>
                    <a:pt x="0" y="50"/>
                    <a:pt x="0" y="4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2" y="4"/>
                    <a:pt x="72" y="7"/>
                  </a:cubicBezTo>
                  <a:lnTo>
                    <a:pt x="72" y="4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920"/>
            <p:cNvSpPr/>
            <p:nvPr/>
          </p:nvSpPr>
          <p:spPr bwMode="auto">
            <a:xfrm>
              <a:off x="6865938" y="3208338"/>
              <a:ext cx="39688" cy="44450"/>
            </a:xfrm>
            <a:custGeom>
              <a:avLst/>
              <a:gdLst>
                <a:gd name="T0" fmla="*/ 25 w 25"/>
                <a:gd name="T1" fmla="*/ 0 h 28"/>
                <a:gd name="T2" fmla="*/ 0 w 25"/>
                <a:gd name="T3" fmla="*/ 0 h 28"/>
                <a:gd name="T4" fmla="*/ 13 w 25"/>
                <a:gd name="T5" fmla="*/ 28 h 28"/>
                <a:gd name="T6" fmla="*/ 25 w 2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25" y="0"/>
                  </a:moveTo>
                  <a:lnTo>
                    <a:pt x="0" y="0"/>
                  </a:lnTo>
                  <a:lnTo>
                    <a:pt x="13" y="2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Rectangle 921"/>
            <p:cNvSpPr>
              <a:spLocks noChangeArrowheads="1"/>
            </p:cNvSpPr>
            <p:nvPr/>
          </p:nvSpPr>
          <p:spPr bwMode="auto">
            <a:xfrm>
              <a:off x="6846888" y="3128963"/>
              <a:ext cx="13811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Rectangle 922"/>
            <p:cNvSpPr>
              <a:spLocks noChangeArrowheads="1"/>
            </p:cNvSpPr>
            <p:nvPr/>
          </p:nvSpPr>
          <p:spPr bwMode="auto">
            <a:xfrm>
              <a:off x="6846888" y="3162301"/>
              <a:ext cx="13811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Rectangle 923"/>
            <p:cNvSpPr>
              <a:spLocks noChangeArrowheads="1"/>
            </p:cNvSpPr>
            <p:nvPr/>
          </p:nvSpPr>
          <p:spPr bwMode="auto">
            <a:xfrm>
              <a:off x="6846888" y="3194051"/>
              <a:ext cx="13811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924"/>
            <p:cNvSpPr/>
            <p:nvPr/>
          </p:nvSpPr>
          <p:spPr bwMode="auto">
            <a:xfrm>
              <a:off x="6927850" y="3021013"/>
              <a:ext cx="187325" cy="158750"/>
            </a:xfrm>
            <a:custGeom>
              <a:avLst/>
              <a:gdLst>
                <a:gd name="T0" fmla="*/ 80 w 80"/>
                <a:gd name="T1" fmla="*/ 61 h 68"/>
                <a:gd name="T2" fmla="*/ 73 w 80"/>
                <a:gd name="T3" fmla="*/ 68 h 68"/>
                <a:gd name="T4" fmla="*/ 7 w 80"/>
                <a:gd name="T5" fmla="*/ 68 h 68"/>
                <a:gd name="T6" fmla="*/ 0 w 80"/>
                <a:gd name="T7" fmla="*/ 61 h 68"/>
                <a:gd name="T8" fmla="*/ 0 w 80"/>
                <a:gd name="T9" fmla="*/ 7 h 68"/>
                <a:gd name="T10" fmla="*/ 7 w 80"/>
                <a:gd name="T11" fmla="*/ 0 h 68"/>
                <a:gd name="T12" fmla="*/ 73 w 80"/>
                <a:gd name="T13" fmla="*/ 0 h 68"/>
                <a:gd name="T14" fmla="*/ 80 w 80"/>
                <a:gd name="T15" fmla="*/ 7 h 68"/>
                <a:gd name="T16" fmla="*/ 80 w 80"/>
                <a:gd name="T1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68">
                  <a:moveTo>
                    <a:pt x="80" y="61"/>
                  </a:moveTo>
                  <a:cubicBezTo>
                    <a:pt x="80" y="65"/>
                    <a:pt x="77" y="68"/>
                    <a:pt x="73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3" y="68"/>
                    <a:pt x="0" y="65"/>
                    <a:pt x="0" y="6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lnTo>
                    <a:pt x="80" y="6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925"/>
            <p:cNvSpPr/>
            <p:nvPr/>
          </p:nvSpPr>
          <p:spPr bwMode="auto">
            <a:xfrm>
              <a:off x="7042150" y="3173413"/>
              <a:ext cx="39688" cy="63500"/>
            </a:xfrm>
            <a:custGeom>
              <a:avLst/>
              <a:gdLst>
                <a:gd name="T0" fmla="*/ 25 w 25"/>
                <a:gd name="T1" fmla="*/ 0 h 40"/>
                <a:gd name="T2" fmla="*/ 0 w 25"/>
                <a:gd name="T3" fmla="*/ 0 h 40"/>
                <a:gd name="T4" fmla="*/ 14 w 25"/>
                <a:gd name="T5" fmla="*/ 40 h 40"/>
                <a:gd name="T6" fmla="*/ 25 w 25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0">
                  <a:moveTo>
                    <a:pt x="25" y="0"/>
                  </a:moveTo>
                  <a:lnTo>
                    <a:pt x="0" y="0"/>
                  </a:lnTo>
                  <a:lnTo>
                    <a:pt x="14" y="4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Rectangle 926"/>
            <p:cNvSpPr>
              <a:spLocks noChangeArrowheads="1"/>
            </p:cNvSpPr>
            <p:nvPr/>
          </p:nvSpPr>
          <p:spPr bwMode="auto">
            <a:xfrm>
              <a:off x="6951663" y="3049588"/>
              <a:ext cx="139700" cy="476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Rectangle 927"/>
            <p:cNvSpPr>
              <a:spLocks noChangeArrowheads="1"/>
            </p:cNvSpPr>
            <p:nvPr/>
          </p:nvSpPr>
          <p:spPr bwMode="auto">
            <a:xfrm>
              <a:off x="6951663" y="3082926"/>
              <a:ext cx="139700" cy="476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Rectangle 928"/>
            <p:cNvSpPr>
              <a:spLocks noChangeArrowheads="1"/>
            </p:cNvSpPr>
            <p:nvPr/>
          </p:nvSpPr>
          <p:spPr bwMode="auto">
            <a:xfrm>
              <a:off x="6951663" y="3114676"/>
              <a:ext cx="139700" cy="476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Rectangle 929"/>
            <p:cNvSpPr>
              <a:spLocks noChangeArrowheads="1"/>
            </p:cNvSpPr>
            <p:nvPr/>
          </p:nvSpPr>
          <p:spPr bwMode="auto">
            <a:xfrm>
              <a:off x="6951663" y="3148013"/>
              <a:ext cx="139700" cy="476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Oval 930"/>
            <p:cNvSpPr>
              <a:spLocks noChangeArrowheads="1"/>
            </p:cNvSpPr>
            <p:nvPr/>
          </p:nvSpPr>
          <p:spPr bwMode="auto">
            <a:xfrm>
              <a:off x="6172200" y="2919413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931"/>
            <p:cNvSpPr/>
            <p:nvPr/>
          </p:nvSpPr>
          <p:spPr bwMode="auto">
            <a:xfrm>
              <a:off x="6424613" y="3000376"/>
              <a:ext cx="96838" cy="98425"/>
            </a:xfrm>
            <a:custGeom>
              <a:avLst/>
              <a:gdLst>
                <a:gd name="T0" fmla="*/ 31 w 42"/>
                <a:gd name="T1" fmla="*/ 39 h 42"/>
                <a:gd name="T2" fmla="*/ 22 w 42"/>
                <a:gd name="T3" fmla="*/ 39 h 42"/>
                <a:gd name="T4" fmla="*/ 3 w 42"/>
                <a:gd name="T5" fmla="*/ 20 h 42"/>
                <a:gd name="T6" fmla="*/ 3 w 42"/>
                <a:gd name="T7" fmla="*/ 11 h 42"/>
                <a:gd name="T8" fmla="*/ 11 w 42"/>
                <a:gd name="T9" fmla="*/ 3 h 42"/>
                <a:gd name="T10" fmla="*/ 21 w 42"/>
                <a:gd name="T11" fmla="*/ 3 h 42"/>
                <a:gd name="T12" fmla="*/ 40 w 42"/>
                <a:gd name="T13" fmla="*/ 21 h 42"/>
                <a:gd name="T14" fmla="*/ 40 w 42"/>
                <a:gd name="T15" fmla="*/ 31 h 42"/>
                <a:gd name="T16" fmla="*/ 31 w 42"/>
                <a:gd name="T17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2">
                  <a:moveTo>
                    <a:pt x="31" y="39"/>
                  </a:moveTo>
                  <a:cubicBezTo>
                    <a:pt x="29" y="42"/>
                    <a:pt x="25" y="42"/>
                    <a:pt x="22" y="3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4"/>
                    <a:pt x="3" y="1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4" y="0"/>
                    <a:pt x="18" y="0"/>
                    <a:pt x="21" y="3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4"/>
                    <a:pt x="42" y="28"/>
                    <a:pt x="40" y="31"/>
                  </a:cubicBezTo>
                  <a:lnTo>
                    <a:pt x="31" y="3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932"/>
            <p:cNvSpPr/>
            <p:nvPr/>
          </p:nvSpPr>
          <p:spPr bwMode="auto">
            <a:xfrm>
              <a:off x="6251575" y="3003551"/>
              <a:ext cx="269875" cy="269875"/>
            </a:xfrm>
            <a:custGeom>
              <a:avLst/>
              <a:gdLst>
                <a:gd name="T0" fmla="*/ 66 w 170"/>
                <a:gd name="T1" fmla="*/ 170 h 170"/>
                <a:gd name="T2" fmla="*/ 0 w 170"/>
                <a:gd name="T3" fmla="*/ 104 h 170"/>
                <a:gd name="T4" fmla="*/ 106 w 170"/>
                <a:gd name="T5" fmla="*/ 0 h 170"/>
                <a:gd name="T6" fmla="*/ 170 w 170"/>
                <a:gd name="T7" fmla="*/ 66 h 170"/>
                <a:gd name="T8" fmla="*/ 66 w 170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70">
                  <a:moveTo>
                    <a:pt x="66" y="170"/>
                  </a:moveTo>
                  <a:lnTo>
                    <a:pt x="0" y="104"/>
                  </a:lnTo>
                  <a:lnTo>
                    <a:pt x="106" y="0"/>
                  </a:lnTo>
                  <a:lnTo>
                    <a:pt x="170" y="66"/>
                  </a:lnTo>
                  <a:lnTo>
                    <a:pt x="66" y="17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933"/>
            <p:cNvSpPr>
              <a:spLocks noEditPoints="1"/>
            </p:cNvSpPr>
            <p:nvPr/>
          </p:nvSpPr>
          <p:spPr bwMode="auto">
            <a:xfrm>
              <a:off x="6243638" y="2994026"/>
              <a:ext cx="290513" cy="288925"/>
            </a:xfrm>
            <a:custGeom>
              <a:avLst/>
              <a:gdLst>
                <a:gd name="T0" fmla="*/ 42 w 124"/>
                <a:gd name="T1" fmla="*/ 119 h 124"/>
                <a:gd name="T2" fmla="*/ 5 w 124"/>
                <a:gd name="T3" fmla="*/ 82 h 124"/>
                <a:gd name="T4" fmla="*/ 5 w 124"/>
                <a:gd name="T5" fmla="*/ 67 h 124"/>
                <a:gd name="T6" fmla="*/ 68 w 124"/>
                <a:gd name="T7" fmla="*/ 4 h 124"/>
                <a:gd name="T8" fmla="*/ 83 w 124"/>
                <a:gd name="T9" fmla="*/ 4 h 124"/>
                <a:gd name="T10" fmla="*/ 120 w 124"/>
                <a:gd name="T11" fmla="*/ 41 h 124"/>
                <a:gd name="T12" fmla="*/ 120 w 124"/>
                <a:gd name="T13" fmla="*/ 56 h 124"/>
                <a:gd name="T14" fmla="*/ 57 w 124"/>
                <a:gd name="T15" fmla="*/ 119 h 124"/>
                <a:gd name="T16" fmla="*/ 42 w 124"/>
                <a:gd name="T17" fmla="*/ 119 h 124"/>
                <a:gd name="T18" fmla="*/ 77 w 124"/>
                <a:gd name="T19" fmla="*/ 10 h 124"/>
                <a:gd name="T20" fmla="*/ 74 w 124"/>
                <a:gd name="T21" fmla="*/ 10 h 124"/>
                <a:gd name="T22" fmla="*/ 10 w 124"/>
                <a:gd name="T23" fmla="*/ 73 h 124"/>
                <a:gd name="T24" fmla="*/ 10 w 124"/>
                <a:gd name="T25" fmla="*/ 76 h 124"/>
                <a:gd name="T26" fmla="*/ 48 w 124"/>
                <a:gd name="T27" fmla="*/ 114 h 124"/>
                <a:gd name="T28" fmla="*/ 51 w 124"/>
                <a:gd name="T29" fmla="*/ 114 h 124"/>
                <a:gd name="T30" fmla="*/ 115 w 124"/>
                <a:gd name="T31" fmla="*/ 51 h 124"/>
                <a:gd name="T32" fmla="*/ 115 w 124"/>
                <a:gd name="T33" fmla="*/ 47 h 124"/>
                <a:gd name="T34" fmla="*/ 77 w 124"/>
                <a:gd name="T35" fmla="*/ 1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124">
                  <a:moveTo>
                    <a:pt x="42" y="119"/>
                  </a:moveTo>
                  <a:cubicBezTo>
                    <a:pt x="5" y="82"/>
                    <a:pt x="5" y="82"/>
                    <a:pt x="5" y="82"/>
                  </a:cubicBezTo>
                  <a:cubicBezTo>
                    <a:pt x="0" y="78"/>
                    <a:pt x="0" y="71"/>
                    <a:pt x="5" y="67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79" y="0"/>
                    <a:pt x="83" y="4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4" y="45"/>
                    <a:pt x="124" y="52"/>
                    <a:pt x="120" y="56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3" y="124"/>
                    <a:pt x="46" y="124"/>
                    <a:pt x="42" y="119"/>
                  </a:cubicBezTo>
                  <a:close/>
                  <a:moveTo>
                    <a:pt x="77" y="10"/>
                  </a:moveTo>
                  <a:cubicBezTo>
                    <a:pt x="76" y="8"/>
                    <a:pt x="75" y="8"/>
                    <a:pt x="74" y="10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4"/>
                    <a:pt x="9" y="75"/>
                    <a:pt x="10" y="76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9" y="115"/>
                    <a:pt x="50" y="115"/>
                    <a:pt x="51" y="114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0"/>
                    <a:pt x="116" y="48"/>
                    <a:pt x="115" y="47"/>
                  </a:cubicBezTo>
                  <a:lnTo>
                    <a:pt x="77" y="1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934"/>
            <p:cNvSpPr/>
            <p:nvPr/>
          </p:nvSpPr>
          <p:spPr bwMode="auto">
            <a:xfrm>
              <a:off x="6305550" y="3078163"/>
              <a:ext cx="168275" cy="95250"/>
            </a:xfrm>
            <a:custGeom>
              <a:avLst/>
              <a:gdLst>
                <a:gd name="T0" fmla="*/ 81 w 106"/>
                <a:gd name="T1" fmla="*/ 0 h 60"/>
                <a:gd name="T2" fmla="*/ 106 w 106"/>
                <a:gd name="T3" fmla="*/ 25 h 60"/>
                <a:gd name="T4" fmla="*/ 59 w 106"/>
                <a:gd name="T5" fmla="*/ 38 h 60"/>
                <a:gd name="T6" fmla="*/ 78 w 106"/>
                <a:gd name="T7" fmla="*/ 57 h 60"/>
                <a:gd name="T8" fmla="*/ 0 w 106"/>
                <a:gd name="T9" fmla="*/ 60 h 60"/>
                <a:gd name="T10" fmla="*/ 36 w 106"/>
                <a:gd name="T11" fmla="*/ 45 h 60"/>
                <a:gd name="T12" fmla="*/ 17 w 106"/>
                <a:gd name="T13" fmla="*/ 26 h 60"/>
                <a:gd name="T14" fmla="*/ 81 w 106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60">
                  <a:moveTo>
                    <a:pt x="81" y="0"/>
                  </a:moveTo>
                  <a:lnTo>
                    <a:pt x="106" y="25"/>
                  </a:lnTo>
                  <a:lnTo>
                    <a:pt x="59" y="38"/>
                  </a:lnTo>
                  <a:lnTo>
                    <a:pt x="78" y="57"/>
                  </a:lnTo>
                  <a:lnTo>
                    <a:pt x="0" y="60"/>
                  </a:lnTo>
                  <a:lnTo>
                    <a:pt x="36" y="45"/>
                  </a:lnTo>
                  <a:lnTo>
                    <a:pt x="17" y="2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Oval 935"/>
            <p:cNvSpPr>
              <a:spLocks noChangeArrowheads="1"/>
            </p:cNvSpPr>
            <p:nvPr/>
          </p:nvSpPr>
          <p:spPr bwMode="auto">
            <a:xfrm>
              <a:off x="5588000" y="2919413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Freeform 936"/>
            <p:cNvSpPr/>
            <p:nvPr/>
          </p:nvSpPr>
          <p:spPr bwMode="auto">
            <a:xfrm>
              <a:off x="5854700" y="2994026"/>
              <a:ext cx="95250" cy="98425"/>
            </a:xfrm>
            <a:custGeom>
              <a:avLst/>
              <a:gdLst>
                <a:gd name="T0" fmla="*/ 25 w 41"/>
                <a:gd name="T1" fmla="*/ 42 h 42"/>
                <a:gd name="T2" fmla="*/ 20 w 41"/>
                <a:gd name="T3" fmla="*/ 37 h 42"/>
                <a:gd name="T4" fmla="*/ 33 w 41"/>
                <a:gd name="T5" fmla="*/ 24 h 42"/>
                <a:gd name="T6" fmla="*/ 33 w 41"/>
                <a:gd name="T7" fmla="*/ 20 h 42"/>
                <a:gd name="T8" fmla="*/ 21 w 41"/>
                <a:gd name="T9" fmla="*/ 8 h 42"/>
                <a:gd name="T10" fmla="*/ 17 w 41"/>
                <a:gd name="T11" fmla="*/ 8 h 42"/>
                <a:gd name="T12" fmla="*/ 4 w 41"/>
                <a:gd name="T13" fmla="*/ 21 h 42"/>
                <a:gd name="T14" fmla="*/ 0 w 41"/>
                <a:gd name="T15" fmla="*/ 17 h 42"/>
                <a:gd name="T16" fmla="*/ 13 w 41"/>
                <a:gd name="T17" fmla="*/ 4 h 42"/>
                <a:gd name="T18" fmla="*/ 26 w 41"/>
                <a:gd name="T19" fmla="*/ 3 h 42"/>
                <a:gd name="T20" fmla="*/ 38 w 41"/>
                <a:gd name="T21" fmla="*/ 15 h 42"/>
                <a:gd name="T22" fmla="*/ 38 w 41"/>
                <a:gd name="T23" fmla="*/ 29 h 42"/>
                <a:gd name="T24" fmla="*/ 25 w 41"/>
                <a:gd name="T2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2">
                  <a:moveTo>
                    <a:pt x="25" y="42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4" y="21"/>
                    <a:pt x="33" y="2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7"/>
                    <a:pt x="18" y="7"/>
                    <a:pt x="17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6" y="0"/>
                    <a:pt x="22" y="0"/>
                    <a:pt x="26" y="3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1" y="19"/>
                    <a:pt x="41" y="25"/>
                    <a:pt x="38" y="29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937"/>
            <p:cNvSpPr/>
            <p:nvPr/>
          </p:nvSpPr>
          <p:spPr bwMode="auto">
            <a:xfrm>
              <a:off x="5880100" y="3033713"/>
              <a:ext cx="30163" cy="30163"/>
            </a:xfrm>
            <a:custGeom>
              <a:avLst/>
              <a:gdLst>
                <a:gd name="T0" fmla="*/ 4 w 13"/>
                <a:gd name="T1" fmla="*/ 12 h 13"/>
                <a:gd name="T2" fmla="*/ 1 w 13"/>
                <a:gd name="T3" fmla="*/ 12 h 13"/>
                <a:gd name="T4" fmla="*/ 1 w 13"/>
                <a:gd name="T5" fmla="*/ 12 h 13"/>
                <a:gd name="T6" fmla="*/ 1 w 13"/>
                <a:gd name="T7" fmla="*/ 9 h 13"/>
                <a:gd name="T8" fmla="*/ 9 w 13"/>
                <a:gd name="T9" fmla="*/ 1 h 13"/>
                <a:gd name="T10" fmla="*/ 12 w 13"/>
                <a:gd name="T11" fmla="*/ 1 h 13"/>
                <a:gd name="T12" fmla="*/ 12 w 13"/>
                <a:gd name="T13" fmla="*/ 1 h 13"/>
                <a:gd name="T14" fmla="*/ 12 w 13"/>
                <a:gd name="T15" fmla="*/ 4 h 13"/>
                <a:gd name="T16" fmla="*/ 4 w 13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4" y="12"/>
                  </a:moveTo>
                  <a:cubicBezTo>
                    <a:pt x="3" y="13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3"/>
                    <a:pt x="12" y="4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938"/>
            <p:cNvSpPr/>
            <p:nvPr/>
          </p:nvSpPr>
          <p:spPr bwMode="auto">
            <a:xfrm>
              <a:off x="5662613" y="3024188"/>
              <a:ext cx="257175" cy="257175"/>
            </a:xfrm>
            <a:custGeom>
              <a:avLst/>
              <a:gdLst>
                <a:gd name="T0" fmla="*/ 3 w 110"/>
                <a:gd name="T1" fmla="*/ 82 h 110"/>
                <a:gd name="T2" fmla="*/ 3 w 110"/>
                <a:gd name="T3" fmla="*/ 93 h 110"/>
                <a:gd name="T4" fmla="*/ 17 w 110"/>
                <a:gd name="T5" fmla="*/ 107 h 110"/>
                <a:gd name="T6" fmla="*/ 28 w 110"/>
                <a:gd name="T7" fmla="*/ 107 h 110"/>
                <a:gd name="T8" fmla="*/ 110 w 110"/>
                <a:gd name="T9" fmla="*/ 25 h 110"/>
                <a:gd name="T10" fmla="*/ 85 w 110"/>
                <a:gd name="T11" fmla="*/ 0 h 110"/>
                <a:gd name="T12" fmla="*/ 3 w 110"/>
                <a:gd name="T13" fmla="*/ 8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10">
                  <a:moveTo>
                    <a:pt x="3" y="82"/>
                  </a:moveTo>
                  <a:cubicBezTo>
                    <a:pt x="0" y="85"/>
                    <a:pt x="0" y="90"/>
                    <a:pt x="3" y="93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0" y="110"/>
                    <a:pt x="25" y="110"/>
                    <a:pt x="28" y="107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3" y="8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939"/>
            <p:cNvSpPr/>
            <p:nvPr/>
          </p:nvSpPr>
          <p:spPr bwMode="auto">
            <a:xfrm>
              <a:off x="5737225" y="3189288"/>
              <a:ext cx="17463" cy="1746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6 h 7"/>
                <a:gd name="T4" fmla="*/ 2 w 7"/>
                <a:gd name="T5" fmla="*/ 2 h 7"/>
                <a:gd name="T6" fmla="*/ 6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3" y="0"/>
                    <a:pt x="4" y="0"/>
                    <a:pt x="6" y="2"/>
                  </a:cubicBezTo>
                  <a:cubicBezTo>
                    <a:pt x="7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Freeform 940"/>
            <p:cNvSpPr/>
            <p:nvPr/>
          </p:nvSpPr>
          <p:spPr bwMode="auto">
            <a:xfrm>
              <a:off x="5719763" y="3211513"/>
              <a:ext cx="12700" cy="12700"/>
            </a:xfrm>
            <a:custGeom>
              <a:avLst/>
              <a:gdLst>
                <a:gd name="T0" fmla="*/ 5 w 6"/>
                <a:gd name="T1" fmla="*/ 5 h 6"/>
                <a:gd name="T2" fmla="*/ 1 w 6"/>
                <a:gd name="T3" fmla="*/ 5 h 6"/>
                <a:gd name="T4" fmla="*/ 1 w 6"/>
                <a:gd name="T5" fmla="*/ 1 h 6"/>
                <a:gd name="T6" fmla="*/ 5 w 6"/>
                <a:gd name="T7" fmla="*/ 1 h 6"/>
                <a:gd name="T8" fmla="*/ 5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941"/>
            <p:cNvSpPr/>
            <p:nvPr/>
          </p:nvSpPr>
          <p:spPr bwMode="auto">
            <a:xfrm>
              <a:off x="5700713" y="3228976"/>
              <a:ext cx="14288" cy="14288"/>
            </a:xfrm>
            <a:custGeom>
              <a:avLst/>
              <a:gdLst>
                <a:gd name="T0" fmla="*/ 5 w 6"/>
                <a:gd name="T1" fmla="*/ 5 h 6"/>
                <a:gd name="T2" fmla="*/ 1 w 6"/>
                <a:gd name="T3" fmla="*/ 5 h 6"/>
                <a:gd name="T4" fmla="*/ 1 w 6"/>
                <a:gd name="T5" fmla="*/ 1 h 6"/>
                <a:gd name="T6" fmla="*/ 5 w 6"/>
                <a:gd name="T7" fmla="*/ 1 h 6"/>
                <a:gd name="T8" fmla="*/ 5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942"/>
            <p:cNvSpPr/>
            <p:nvPr/>
          </p:nvSpPr>
          <p:spPr bwMode="auto">
            <a:xfrm>
              <a:off x="5719763" y="3055938"/>
              <a:ext cx="166688" cy="168275"/>
            </a:xfrm>
            <a:custGeom>
              <a:avLst/>
              <a:gdLst>
                <a:gd name="T0" fmla="*/ 41 w 72"/>
                <a:gd name="T1" fmla="*/ 69 h 72"/>
                <a:gd name="T2" fmla="*/ 31 w 72"/>
                <a:gd name="T3" fmla="*/ 69 h 72"/>
                <a:gd name="T4" fmla="*/ 3 w 72"/>
                <a:gd name="T5" fmla="*/ 41 h 72"/>
                <a:gd name="T6" fmla="*/ 3 w 72"/>
                <a:gd name="T7" fmla="*/ 31 h 72"/>
                <a:gd name="T8" fmla="*/ 31 w 72"/>
                <a:gd name="T9" fmla="*/ 3 h 72"/>
                <a:gd name="T10" fmla="*/ 41 w 72"/>
                <a:gd name="T11" fmla="*/ 3 h 72"/>
                <a:gd name="T12" fmla="*/ 69 w 72"/>
                <a:gd name="T13" fmla="*/ 31 h 72"/>
                <a:gd name="T14" fmla="*/ 69 w 72"/>
                <a:gd name="T15" fmla="*/ 41 h 72"/>
                <a:gd name="T16" fmla="*/ 41 w 72"/>
                <a:gd name="T17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2">
                  <a:moveTo>
                    <a:pt x="41" y="69"/>
                  </a:moveTo>
                  <a:cubicBezTo>
                    <a:pt x="38" y="72"/>
                    <a:pt x="34" y="72"/>
                    <a:pt x="31" y="69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38"/>
                    <a:pt x="0" y="34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0"/>
                    <a:pt x="38" y="0"/>
                    <a:pt x="41" y="3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4"/>
                    <a:pt x="72" y="38"/>
                    <a:pt x="69" y="41"/>
                  </a:cubicBezTo>
                  <a:lnTo>
                    <a:pt x="41" y="69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943"/>
            <p:cNvSpPr/>
            <p:nvPr/>
          </p:nvSpPr>
          <p:spPr bwMode="auto">
            <a:xfrm>
              <a:off x="5740400" y="3078163"/>
              <a:ext cx="125413" cy="125413"/>
            </a:xfrm>
            <a:custGeom>
              <a:avLst/>
              <a:gdLst>
                <a:gd name="T0" fmla="*/ 31 w 54"/>
                <a:gd name="T1" fmla="*/ 52 h 54"/>
                <a:gd name="T2" fmla="*/ 23 w 54"/>
                <a:gd name="T3" fmla="*/ 52 h 54"/>
                <a:gd name="T4" fmla="*/ 2 w 54"/>
                <a:gd name="T5" fmla="*/ 31 h 54"/>
                <a:gd name="T6" fmla="*/ 2 w 54"/>
                <a:gd name="T7" fmla="*/ 23 h 54"/>
                <a:gd name="T8" fmla="*/ 23 w 54"/>
                <a:gd name="T9" fmla="*/ 2 h 54"/>
                <a:gd name="T10" fmla="*/ 31 w 54"/>
                <a:gd name="T11" fmla="*/ 2 h 54"/>
                <a:gd name="T12" fmla="*/ 52 w 54"/>
                <a:gd name="T13" fmla="*/ 23 h 54"/>
                <a:gd name="T14" fmla="*/ 52 w 54"/>
                <a:gd name="T15" fmla="*/ 31 h 54"/>
                <a:gd name="T16" fmla="*/ 31 w 54"/>
                <a:gd name="T17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4">
                  <a:moveTo>
                    <a:pt x="31" y="52"/>
                  </a:moveTo>
                  <a:cubicBezTo>
                    <a:pt x="29" y="54"/>
                    <a:pt x="25" y="54"/>
                    <a:pt x="23" y="5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29"/>
                    <a:pt x="0" y="25"/>
                    <a:pt x="2" y="2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9" y="0"/>
                    <a:pt x="31" y="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25"/>
                    <a:pt x="54" y="29"/>
                    <a:pt x="52" y="31"/>
                  </a:cubicBezTo>
                  <a:lnTo>
                    <a:pt x="31" y="5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944"/>
            <p:cNvSpPr/>
            <p:nvPr/>
          </p:nvSpPr>
          <p:spPr bwMode="auto">
            <a:xfrm>
              <a:off x="5794375" y="3089276"/>
              <a:ext cx="31750" cy="33338"/>
            </a:xfrm>
            <a:custGeom>
              <a:avLst/>
              <a:gdLst>
                <a:gd name="T0" fmla="*/ 1 w 14"/>
                <a:gd name="T1" fmla="*/ 13 h 14"/>
                <a:gd name="T2" fmla="*/ 0 w 14"/>
                <a:gd name="T3" fmla="*/ 8 h 14"/>
                <a:gd name="T4" fmla="*/ 5 w 14"/>
                <a:gd name="T5" fmla="*/ 1 h 14"/>
                <a:gd name="T6" fmla="*/ 9 w 14"/>
                <a:gd name="T7" fmla="*/ 3 h 14"/>
                <a:gd name="T8" fmla="*/ 8 w 14"/>
                <a:gd name="T9" fmla="*/ 7 h 14"/>
                <a:gd name="T10" fmla="*/ 12 w 14"/>
                <a:gd name="T11" fmla="*/ 6 h 14"/>
                <a:gd name="T12" fmla="*/ 14 w 14"/>
                <a:gd name="T13" fmla="*/ 9 h 14"/>
                <a:gd name="T14" fmla="*/ 7 w 14"/>
                <a:gd name="T15" fmla="*/ 14 h 14"/>
                <a:gd name="T16" fmla="*/ 1 w 14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" y="13"/>
                  </a:moveTo>
                  <a:cubicBezTo>
                    <a:pt x="1" y="13"/>
                    <a:pt x="0" y="10"/>
                    <a:pt x="0" y="8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4"/>
                    <a:pt x="8" y="7"/>
                    <a:pt x="8" y="7"/>
                  </a:cubicBezTo>
                  <a:cubicBezTo>
                    <a:pt x="8" y="7"/>
                    <a:pt x="10" y="5"/>
                    <a:pt x="12" y="6"/>
                  </a:cubicBezTo>
                  <a:cubicBezTo>
                    <a:pt x="13" y="6"/>
                    <a:pt x="14" y="8"/>
                    <a:pt x="14" y="9"/>
                  </a:cubicBezTo>
                  <a:cubicBezTo>
                    <a:pt x="13" y="12"/>
                    <a:pt x="10" y="14"/>
                    <a:pt x="7" y="14"/>
                  </a:cubicBezTo>
                  <a:cubicBezTo>
                    <a:pt x="4" y="14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945"/>
            <p:cNvSpPr/>
            <p:nvPr/>
          </p:nvSpPr>
          <p:spPr bwMode="auto">
            <a:xfrm>
              <a:off x="5830888" y="3114676"/>
              <a:ext cx="23813" cy="23813"/>
            </a:xfrm>
            <a:custGeom>
              <a:avLst/>
              <a:gdLst>
                <a:gd name="T0" fmla="*/ 9 w 10"/>
                <a:gd name="T1" fmla="*/ 10 h 10"/>
                <a:gd name="T2" fmla="*/ 8 w 10"/>
                <a:gd name="T3" fmla="*/ 10 h 10"/>
                <a:gd name="T4" fmla="*/ 0 w 10"/>
                <a:gd name="T5" fmla="*/ 2 h 10"/>
                <a:gd name="T6" fmla="*/ 0 w 10"/>
                <a:gd name="T7" fmla="*/ 1 h 10"/>
                <a:gd name="T8" fmla="*/ 0 w 10"/>
                <a:gd name="T9" fmla="*/ 1 h 10"/>
                <a:gd name="T10" fmla="*/ 2 w 10"/>
                <a:gd name="T11" fmla="*/ 1 h 10"/>
                <a:gd name="T12" fmla="*/ 9 w 10"/>
                <a:gd name="T13" fmla="*/ 9 h 10"/>
                <a:gd name="T14" fmla="*/ 9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9" y="10"/>
                    <a:pt x="8" y="10"/>
                    <a:pt x="8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10"/>
                    <a:pt x="9" y="1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946"/>
            <p:cNvSpPr/>
            <p:nvPr/>
          </p:nvSpPr>
          <p:spPr bwMode="auto">
            <a:xfrm>
              <a:off x="5821363" y="3124201"/>
              <a:ext cx="23813" cy="23813"/>
            </a:xfrm>
            <a:custGeom>
              <a:avLst/>
              <a:gdLst>
                <a:gd name="T0" fmla="*/ 10 w 10"/>
                <a:gd name="T1" fmla="*/ 10 h 10"/>
                <a:gd name="T2" fmla="*/ 8 w 10"/>
                <a:gd name="T3" fmla="*/ 10 h 10"/>
                <a:gd name="T4" fmla="*/ 1 w 10"/>
                <a:gd name="T5" fmla="*/ 2 h 10"/>
                <a:gd name="T6" fmla="*/ 1 w 10"/>
                <a:gd name="T7" fmla="*/ 0 h 10"/>
                <a:gd name="T8" fmla="*/ 1 w 10"/>
                <a:gd name="T9" fmla="*/ 0 h 10"/>
                <a:gd name="T10" fmla="*/ 2 w 10"/>
                <a:gd name="T11" fmla="*/ 0 h 10"/>
                <a:gd name="T12" fmla="*/ 10 w 10"/>
                <a:gd name="T13" fmla="*/ 8 h 10"/>
                <a:gd name="T14" fmla="*/ 10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1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947"/>
            <p:cNvSpPr/>
            <p:nvPr/>
          </p:nvSpPr>
          <p:spPr bwMode="auto">
            <a:xfrm>
              <a:off x="5811838" y="3133726"/>
              <a:ext cx="23813" cy="23813"/>
            </a:xfrm>
            <a:custGeom>
              <a:avLst/>
              <a:gdLst>
                <a:gd name="T0" fmla="*/ 10 w 10"/>
                <a:gd name="T1" fmla="*/ 9 h 10"/>
                <a:gd name="T2" fmla="*/ 9 w 10"/>
                <a:gd name="T3" fmla="*/ 9 h 10"/>
                <a:gd name="T4" fmla="*/ 1 w 10"/>
                <a:gd name="T5" fmla="*/ 2 h 10"/>
                <a:gd name="T6" fmla="*/ 1 w 10"/>
                <a:gd name="T7" fmla="*/ 0 h 10"/>
                <a:gd name="T8" fmla="*/ 1 w 10"/>
                <a:gd name="T9" fmla="*/ 0 h 10"/>
                <a:gd name="T10" fmla="*/ 2 w 10"/>
                <a:gd name="T11" fmla="*/ 0 h 10"/>
                <a:gd name="T12" fmla="*/ 10 w 10"/>
                <a:gd name="T13" fmla="*/ 8 h 10"/>
                <a:gd name="T14" fmla="*/ 10 w 10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10" y="10"/>
                    <a:pt x="9" y="10"/>
                    <a:pt x="9" y="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948"/>
            <p:cNvSpPr/>
            <p:nvPr/>
          </p:nvSpPr>
          <p:spPr bwMode="auto">
            <a:xfrm>
              <a:off x="5762625" y="3114676"/>
              <a:ext cx="38100" cy="49213"/>
            </a:xfrm>
            <a:custGeom>
              <a:avLst/>
              <a:gdLst>
                <a:gd name="T0" fmla="*/ 2 w 16"/>
                <a:gd name="T1" fmla="*/ 20 h 21"/>
                <a:gd name="T2" fmla="*/ 2 w 16"/>
                <a:gd name="T3" fmla="*/ 18 h 21"/>
                <a:gd name="T4" fmla="*/ 11 w 16"/>
                <a:gd name="T5" fmla="*/ 8 h 21"/>
                <a:gd name="T6" fmla="*/ 8 w 16"/>
                <a:gd name="T7" fmla="*/ 5 h 21"/>
                <a:gd name="T8" fmla="*/ 4 w 16"/>
                <a:gd name="T9" fmla="*/ 9 h 21"/>
                <a:gd name="T10" fmla="*/ 1 w 16"/>
                <a:gd name="T11" fmla="*/ 8 h 21"/>
                <a:gd name="T12" fmla="*/ 1 w 16"/>
                <a:gd name="T13" fmla="*/ 6 h 21"/>
                <a:gd name="T14" fmla="*/ 6 w 16"/>
                <a:gd name="T15" fmla="*/ 1 h 21"/>
                <a:gd name="T16" fmla="*/ 9 w 16"/>
                <a:gd name="T17" fmla="*/ 1 h 21"/>
                <a:gd name="T18" fmla="*/ 15 w 16"/>
                <a:gd name="T19" fmla="*/ 7 h 21"/>
                <a:gd name="T20" fmla="*/ 15 w 16"/>
                <a:gd name="T21" fmla="*/ 10 h 21"/>
                <a:gd name="T22" fmla="*/ 5 w 16"/>
                <a:gd name="T23" fmla="*/ 21 h 21"/>
                <a:gd name="T24" fmla="*/ 2 w 16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1">
                  <a:moveTo>
                    <a:pt x="2" y="20"/>
                  </a:moveTo>
                  <a:cubicBezTo>
                    <a:pt x="1" y="20"/>
                    <a:pt x="1" y="18"/>
                    <a:pt x="2" y="1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1" y="8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8"/>
                    <a:pt x="16" y="9"/>
                    <a:pt x="15" y="1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949"/>
            <p:cNvSpPr>
              <a:spLocks noEditPoints="1"/>
            </p:cNvSpPr>
            <p:nvPr/>
          </p:nvSpPr>
          <p:spPr bwMode="auto">
            <a:xfrm>
              <a:off x="5791200" y="3143251"/>
              <a:ext cx="38100" cy="49213"/>
            </a:xfrm>
            <a:custGeom>
              <a:avLst/>
              <a:gdLst>
                <a:gd name="T0" fmla="*/ 2 w 16"/>
                <a:gd name="T1" fmla="*/ 20 h 21"/>
                <a:gd name="T2" fmla="*/ 1 w 16"/>
                <a:gd name="T3" fmla="*/ 17 h 21"/>
                <a:gd name="T4" fmla="*/ 6 w 16"/>
                <a:gd name="T5" fmla="*/ 13 h 21"/>
                <a:gd name="T6" fmla="*/ 1 w 16"/>
                <a:gd name="T7" fmla="*/ 8 h 21"/>
                <a:gd name="T8" fmla="*/ 0 w 16"/>
                <a:gd name="T9" fmla="*/ 6 h 21"/>
                <a:gd name="T10" fmla="*/ 6 w 16"/>
                <a:gd name="T11" fmla="*/ 0 h 21"/>
                <a:gd name="T12" fmla="*/ 8 w 16"/>
                <a:gd name="T13" fmla="*/ 1 h 21"/>
                <a:gd name="T14" fmla="*/ 15 w 16"/>
                <a:gd name="T15" fmla="*/ 7 h 21"/>
                <a:gd name="T16" fmla="*/ 15 w 16"/>
                <a:gd name="T17" fmla="*/ 10 h 21"/>
                <a:gd name="T18" fmla="*/ 4 w 16"/>
                <a:gd name="T19" fmla="*/ 20 h 21"/>
                <a:gd name="T20" fmla="*/ 2 w 16"/>
                <a:gd name="T21" fmla="*/ 20 h 21"/>
                <a:gd name="T22" fmla="*/ 4 w 16"/>
                <a:gd name="T23" fmla="*/ 7 h 21"/>
                <a:gd name="T24" fmla="*/ 8 w 16"/>
                <a:gd name="T25" fmla="*/ 11 h 21"/>
                <a:gd name="T26" fmla="*/ 11 w 16"/>
                <a:gd name="T27" fmla="*/ 8 h 21"/>
                <a:gd name="T28" fmla="*/ 7 w 16"/>
                <a:gd name="T29" fmla="*/ 4 h 21"/>
                <a:gd name="T30" fmla="*/ 4 w 16"/>
                <a:gd name="T3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1">
                  <a:moveTo>
                    <a:pt x="2" y="20"/>
                  </a:moveTo>
                  <a:cubicBezTo>
                    <a:pt x="1" y="19"/>
                    <a:pt x="1" y="18"/>
                    <a:pt x="1" y="1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6" y="9"/>
                    <a:pt x="15" y="1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4" y="7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Oval 950"/>
            <p:cNvSpPr>
              <a:spLocks noChangeArrowheads="1"/>
            </p:cNvSpPr>
            <p:nvPr/>
          </p:nvSpPr>
          <p:spPr bwMode="auto">
            <a:xfrm>
              <a:off x="5003800" y="29194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951"/>
            <p:cNvSpPr/>
            <p:nvPr/>
          </p:nvSpPr>
          <p:spPr bwMode="auto">
            <a:xfrm>
              <a:off x="5280025" y="3044826"/>
              <a:ext cx="98425" cy="144463"/>
            </a:xfrm>
            <a:custGeom>
              <a:avLst/>
              <a:gdLst>
                <a:gd name="T0" fmla="*/ 4 w 42"/>
                <a:gd name="T1" fmla="*/ 62 h 62"/>
                <a:gd name="T2" fmla="*/ 4 w 42"/>
                <a:gd name="T3" fmla="*/ 53 h 62"/>
                <a:gd name="T4" fmla="*/ 28 w 42"/>
                <a:gd name="T5" fmla="*/ 30 h 62"/>
                <a:gd name="T6" fmla="*/ 29 w 42"/>
                <a:gd name="T7" fmla="*/ 12 h 62"/>
                <a:gd name="T8" fmla="*/ 23 w 42"/>
                <a:gd name="T9" fmla="*/ 11 h 62"/>
                <a:gd name="T10" fmla="*/ 9 w 42"/>
                <a:gd name="T11" fmla="*/ 21 h 62"/>
                <a:gd name="T12" fmla="*/ 0 w 42"/>
                <a:gd name="T13" fmla="*/ 18 h 62"/>
                <a:gd name="T14" fmla="*/ 20 w 42"/>
                <a:gd name="T15" fmla="*/ 2 h 62"/>
                <a:gd name="T16" fmla="*/ 35 w 42"/>
                <a:gd name="T17" fmla="*/ 5 h 62"/>
                <a:gd name="T18" fmla="*/ 36 w 42"/>
                <a:gd name="T19" fmla="*/ 33 h 62"/>
                <a:gd name="T20" fmla="*/ 4 w 42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62">
                  <a:moveTo>
                    <a:pt x="4" y="62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15" y="53"/>
                    <a:pt x="23" y="41"/>
                    <a:pt x="28" y="30"/>
                  </a:cubicBezTo>
                  <a:cubicBezTo>
                    <a:pt x="31" y="20"/>
                    <a:pt x="31" y="14"/>
                    <a:pt x="29" y="12"/>
                  </a:cubicBezTo>
                  <a:cubicBezTo>
                    <a:pt x="28" y="11"/>
                    <a:pt x="26" y="10"/>
                    <a:pt x="23" y="11"/>
                  </a:cubicBezTo>
                  <a:cubicBezTo>
                    <a:pt x="16" y="12"/>
                    <a:pt x="9" y="19"/>
                    <a:pt x="9" y="2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2"/>
                    <a:pt x="11" y="4"/>
                    <a:pt x="20" y="2"/>
                  </a:cubicBezTo>
                  <a:cubicBezTo>
                    <a:pt x="26" y="0"/>
                    <a:pt x="31" y="2"/>
                    <a:pt x="35" y="5"/>
                  </a:cubicBezTo>
                  <a:cubicBezTo>
                    <a:pt x="42" y="11"/>
                    <a:pt x="40" y="24"/>
                    <a:pt x="36" y="33"/>
                  </a:cubicBezTo>
                  <a:cubicBezTo>
                    <a:pt x="31" y="46"/>
                    <a:pt x="20" y="62"/>
                    <a:pt x="4" y="6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952"/>
            <p:cNvSpPr/>
            <p:nvPr/>
          </p:nvSpPr>
          <p:spPr bwMode="auto">
            <a:xfrm>
              <a:off x="5081588" y="3028951"/>
              <a:ext cx="231775" cy="212725"/>
            </a:xfrm>
            <a:custGeom>
              <a:avLst/>
              <a:gdLst>
                <a:gd name="T0" fmla="*/ 99 w 99"/>
                <a:gd name="T1" fmla="*/ 68 h 91"/>
                <a:gd name="T2" fmla="*/ 76 w 99"/>
                <a:gd name="T3" fmla="*/ 91 h 91"/>
                <a:gd name="T4" fmla="*/ 22 w 99"/>
                <a:gd name="T5" fmla="*/ 91 h 91"/>
                <a:gd name="T6" fmla="*/ 0 w 99"/>
                <a:gd name="T7" fmla="*/ 68 h 91"/>
                <a:gd name="T8" fmla="*/ 0 w 99"/>
                <a:gd name="T9" fmla="*/ 0 h 91"/>
                <a:gd name="T10" fmla="*/ 99 w 99"/>
                <a:gd name="T11" fmla="*/ 0 h 91"/>
                <a:gd name="T12" fmla="*/ 99 w 99"/>
                <a:gd name="T13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91">
                  <a:moveTo>
                    <a:pt x="99" y="68"/>
                  </a:moveTo>
                  <a:cubicBezTo>
                    <a:pt x="99" y="81"/>
                    <a:pt x="89" y="91"/>
                    <a:pt x="76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10" y="91"/>
                    <a:pt x="0" y="81"/>
                    <a:pt x="0" y="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99" y="6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Rectangle 953"/>
            <p:cNvSpPr>
              <a:spLocks noChangeArrowheads="1"/>
            </p:cNvSpPr>
            <p:nvPr/>
          </p:nvSpPr>
          <p:spPr bwMode="auto">
            <a:xfrm>
              <a:off x="5118100" y="3213101"/>
              <a:ext cx="155575" cy="50800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954"/>
            <p:cNvSpPr/>
            <p:nvPr/>
          </p:nvSpPr>
          <p:spPr bwMode="auto">
            <a:xfrm>
              <a:off x="5081588" y="3192463"/>
              <a:ext cx="231775" cy="49213"/>
            </a:xfrm>
            <a:custGeom>
              <a:avLst/>
              <a:gdLst>
                <a:gd name="T0" fmla="*/ 0 w 99"/>
                <a:gd name="T1" fmla="*/ 0 h 21"/>
                <a:gd name="T2" fmla="*/ 22 w 99"/>
                <a:gd name="T3" fmla="*/ 21 h 21"/>
                <a:gd name="T4" fmla="*/ 76 w 99"/>
                <a:gd name="T5" fmla="*/ 21 h 21"/>
                <a:gd name="T6" fmla="*/ 99 w 99"/>
                <a:gd name="T7" fmla="*/ 0 h 21"/>
                <a:gd name="T8" fmla="*/ 0 w 9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21">
                  <a:moveTo>
                    <a:pt x="0" y="0"/>
                  </a:moveTo>
                  <a:cubicBezTo>
                    <a:pt x="1" y="12"/>
                    <a:pt x="10" y="21"/>
                    <a:pt x="22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8" y="21"/>
                    <a:pt x="98" y="12"/>
                    <a:pt x="9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Rectangle 955"/>
            <p:cNvSpPr>
              <a:spLocks noChangeArrowheads="1"/>
            </p:cNvSpPr>
            <p:nvPr/>
          </p:nvSpPr>
          <p:spPr bwMode="auto">
            <a:xfrm>
              <a:off x="5081588" y="3028951"/>
              <a:ext cx="231775" cy="39688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956"/>
            <p:cNvSpPr/>
            <p:nvPr/>
          </p:nvSpPr>
          <p:spPr bwMode="auto">
            <a:xfrm>
              <a:off x="5145088" y="3079751"/>
              <a:ext cx="104775" cy="104775"/>
            </a:xfrm>
            <a:custGeom>
              <a:avLst/>
              <a:gdLst>
                <a:gd name="T0" fmla="*/ 35 w 45"/>
                <a:gd name="T1" fmla="*/ 35 h 45"/>
                <a:gd name="T2" fmla="*/ 7 w 45"/>
                <a:gd name="T3" fmla="*/ 39 h 45"/>
                <a:gd name="T4" fmla="*/ 10 w 45"/>
                <a:gd name="T5" fmla="*/ 10 h 45"/>
                <a:gd name="T6" fmla="*/ 38 w 45"/>
                <a:gd name="T7" fmla="*/ 7 h 45"/>
                <a:gd name="T8" fmla="*/ 35 w 45"/>
                <a:gd name="T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35" y="35"/>
                  </a:moveTo>
                  <a:cubicBezTo>
                    <a:pt x="26" y="44"/>
                    <a:pt x="13" y="45"/>
                    <a:pt x="7" y="39"/>
                  </a:cubicBezTo>
                  <a:cubicBezTo>
                    <a:pt x="0" y="32"/>
                    <a:pt x="1" y="19"/>
                    <a:pt x="10" y="10"/>
                  </a:cubicBezTo>
                  <a:cubicBezTo>
                    <a:pt x="19" y="2"/>
                    <a:pt x="31" y="0"/>
                    <a:pt x="38" y="7"/>
                  </a:cubicBezTo>
                  <a:cubicBezTo>
                    <a:pt x="45" y="14"/>
                    <a:pt x="43" y="27"/>
                    <a:pt x="35" y="35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957"/>
            <p:cNvSpPr/>
            <p:nvPr/>
          </p:nvSpPr>
          <p:spPr bwMode="auto">
            <a:xfrm>
              <a:off x="5165725" y="3100388"/>
              <a:ext cx="63500" cy="63500"/>
            </a:xfrm>
            <a:custGeom>
              <a:avLst/>
              <a:gdLst>
                <a:gd name="T0" fmla="*/ 4 w 27"/>
                <a:gd name="T1" fmla="*/ 27 h 27"/>
                <a:gd name="T2" fmla="*/ 1 w 27"/>
                <a:gd name="T3" fmla="*/ 27 h 27"/>
                <a:gd name="T4" fmla="*/ 1 w 27"/>
                <a:gd name="T5" fmla="*/ 27 h 27"/>
                <a:gd name="T6" fmla="*/ 1 w 27"/>
                <a:gd name="T7" fmla="*/ 24 h 27"/>
                <a:gd name="T8" fmla="*/ 24 w 27"/>
                <a:gd name="T9" fmla="*/ 1 h 27"/>
                <a:gd name="T10" fmla="*/ 27 w 27"/>
                <a:gd name="T11" fmla="*/ 1 h 27"/>
                <a:gd name="T12" fmla="*/ 27 w 27"/>
                <a:gd name="T13" fmla="*/ 1 h 27"/>
                <a:gd name="T14" fmla="*/ 27 w 27"/>
                <a:gd name="T15" fmla="*/ 4 h 27"/>
                <a:gd name="T16" fmla="*/ 4 w 27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4" y="27"/>
                  </a:moveTo>
                  <a:cubicBezTo>
                    <a:pt x="3" y="27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3"/>
                    <a:pt x="27" y="4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Oval 958"/>
            <p:cNvSpPr>
              <a:spLocks noChangeArrowheads="1"/>
            </p:cNvSpPr>
            <p:nvPr/>
          </p:nvSpPr>
          <p:spPr bwMode="auto">
            <a:xfrm>
              <a:off x="4421188" y="29194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142" name="Picture 95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4063" y="2987676"/>
              <a:ext cx="16827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960"/>
            <p:cNvSpPr/>
            <p:nvPr/>
          </p:nvSpPr>
          <p:spPr bwMode="auto">
            <a:xfrm>
              <a:off x="4575175" y="2995613"/>
              <a:ext cx="149225" cy="96838"/>
            </a:xfrm>
            <a:custGeom>
              <a:avLst/>
              <a:gdLst>
                <a:gd name="T0" fmla="*/ 11 w 64"/>
                <a:gd name="T1" fmla="*/ 37 h 41"/>
                <a:gd name="T2" fmla="*/ 1 w 64"/>
                <a:gd name="T3" fmla="*/ 15 h 41"/>
                <a:gd name="T4" fmla="*/ 16 w 64"/>
                <a:gd name="T5" fmla="*/ 10 h 41"/>
                <a:gd name="T6" fmla="*/ 29 w 64"/>
                <a:gd name="T7" fmla="*/ 0 h 41"/>
                <a:gd name="T8" fmla="*/ 40 w 64"/>
                <a:gd name="T9" fmla="*/ 10 h 41"/>
                <a:gd name="T10" fmla="*/ 54 w 64"/>
                <a:gd name="T11" fmla="*/ 8 h 41"/>
                <a:gd name="T12" fmla="*/ 44 w 64"/>
                <a:gd name="T13" fmla="*/ 37 h 41"/>
                <a:gd name="T14" fmla="*/ 11 w 64"/>
                <a:gd name="T1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41">
                  <a:moveTo>
                    <a:pt x="11" y="37"/>
                  </a:moveTo>
                  <a:cubicBezTo>
                    <a:pt x="11" y="37"/>
                    <a:pt x="0" y="28"/>
                    <a:pt x="1" y="15"/>
                  </a:cubicBezTo>
                  <a:cubicBezTo>
                    <a:pt x="3" y="1"/>
                    <a:pt x="16" y="10"/>
                    <a:pt x="16" y="10"/>
                  </a:cubicBezTo>
                  <a:cubicBezTo>
                    <a:pt x="16" y="10"/>
                    <a:pt x="17" y="0"/>
                    <a:pt x="29" y="0"/>
                  </a:cubicBezTo>
                  <a:cubicBezTo>
                    <a:pt x="41" y="0"/>
                    <a:pt x="40" y="10"/>
                    <a:pt x="40" y="10"/>
                  </a:cubicBezTo>
                  <a:cubicBezTo>
                    <a:pt x="40" y="10"/>
                    <a:pt x="47" y="1"/>
                    <a:pt x="54" y="8"/>
                  </a:cubicBezTo>
                  <a:cubicBezTo>
                    <a:pt x="64" y="18"/>
                    <a:pt x="44" y="37"/>
                    <a:pt x="44" y="37"/>
                  </a:cubicBezTo>
                  <a:cubicBezTo>
                    <a:pt x="44" y="37"/>
                    <a:pt x="17" y="41"/>
                    <a:pt x="11" y="37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144" name="Picture 96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3" y="3057526"/>
              <a:ext cx="11271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" name="Freeform 962"/>
            <p:cNvSpPr/>
            <p:nvPr/>
          </p:nvSpPr>
          <p:spPr bwMode="auto">
            <a:xfrm>
              <a:off x="4591050" y="3065463"/>
              <a:ext cx="100013" cy="49213"/>
            </a:xfrm>
            <a:custGeom>
              <a:avLst/>
              <a:gdLst>
                <a:gd name="T0" fmla="*/ 0 w 43"/>
                <a:gd name="T1" fmla="*/ 14 h 21"/>
                <a:gd name="T2" fmla="*/ 1 w 43"/>
                <a:gd name="T3" fmla="*/ 14 h 21"/>
                <a:gd name="T4" fmla="*/ 2 w 43"/>
                <a:gd name="T5" fmla="*/ 14 h 21"/>
                <a:gd name="T6" fmla="*/ 1 w 43"/>
                <a:gd name="T7" fmla="*/ 14 h 21"/>
                <a:gd name="T8" fmla="*/ 0 w 43"/>
                <a:gd name="T9" fmla="*/ 14 h 21"/>
                <a:gd name="T10" fmla="*/ 0 w 43"/>
                <a:gd name="T11" fmla="*/ 14 h 21"/>
                <a:gd name="T12" fmla="*/ 0 w 43"/>
                <a:gd name="T13" fmla="*/ 14 h 21"/>
                <a:gd name="T14" fmla="*/ 9 w 43"/>
                <a:gd name="T15" fmla="*/ 1 h 21"/>
                <a:gd name="T16" fmla="*/ 9 w 43"/>
                <a:gd name="T17" fmla="*/ 1 h 21"/>
                <a:gd name="T18" fmla="*/ 21 w 43"/>
                <a:gd name="T19" fmla="*/ 0 h 21"/>
                <a:gd name="T20" fmla="*/ 21 w 43"/>
                <a:gd name="T21" fmla="*/ 0 h 21"/>
                <a:gd name="T22" fmla="*/ 39 w 43"/>
                <a:gd name="T23" fmla="*/ 5 h 21"/>
                <a:gd name="T24" fmla="*/ 39 w 43"/>
                <a:gd name="T25" fmla="*/ 5 h 21"/>
                <a:gd name="T26" fmla="*/ 42 w 43"/>
                <a:gd name="T27" fmla="*/ 13 h 21"/>
                <a:gd name="T28" fmla="*/ 42 w 43"/>
                <a:gd name="T29" fmla="*/ 13 h 21"/>
                <a:gd name="T30" fmla="*/ 43 w 43"/>
                <a:gd name="T31" fmla="*/ 14 h 21"/>
                <a:gd name="T32" fmla="*/ 42 w 43"/>
                <a:gd name="T33" fmla="*/ 14 h 21"/>
                <a:gd name="T34" fmla="*/ 15 w 43"/>
                <a:gd name="T35" fmla="*/ 21 h 21"/>
                <a:gd name="T36" fmla="*/ 15 w 43"/>
                <a:gd name="T37" fmla="*/ 21 h 21"/>
                <a:gd name="T38" fmla="*/ 15 w 43"/>
                <a:gd name="T39" fmla="*/ 21 h 21"/>
                <a:gd name="T40" fmla="*/ 15 w 43"/>
                <a:gd name="T41" fmla="*/ 21 h 21"/>
                <a:gd name="T42" fmla="*/ 0 w 43"/>
                <a:gd name="T4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21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0"/>
                    <a:pt x="1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0" y="0"/>
                    <a:pt x="36" y="2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8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28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21"/>
                    <a:pt x="3" y="19"/>
                    <a:pt x="0" y="1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146" name="Picture 96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2313" y="3071813"/>
              <a:ext cx="215900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" name="Oval 964"/>
            <p:cNvSpPr>
              <a:spLocks noChangeArrowheads="1"/>
            </p:cNvSpPr>
            <p:nvPr/>
          </p:nvSpPr>
          <p:spPr bwMode="auto">
            <a:xfrm>
              <a:off x="4541838" y="3078163"/>
              <a:ext cx="193675" cy="203200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965"/>
            <p:cNvSpPr>
              <a:spLocks noEditPoints="1"/>
            </p:cNvSpPr>
            <p:nvPr/>
          </p:nvSpPr>
          <p:spPr bwMode="auto">
            <a:xfrm>
              <a:off x="4595813" y="3108326"/>
              <a:ext cx="84138" cy="123825"/>
            </a:xfrm>
            <a:custGeom>
              <a:avLst/>
              <a:gdLst>
                <a:gd name="T0" fmla="*/ 14 w 36"/>
                <a:gd name="T1" fmla="*/ 48 h 53"/>
                <a:gd name="T2" fmla="*/ 14 w 36"/>
                <a:gd name="T3" fmla="*/ 48 h 53"/>
                <a:gd name="T4" fmla="*/ 2 w 36"/>
                <a:gd name="T5" fmla="*/ 46 h 53"/>
                <a:gd name="T6" fmla="*/ 0 w 36"/>
                <a:gd name="T7" fmla="*/ 36 h 53"/>
                <a:gd name="T8" fmla="*/ 3 w 36"/>
                <a:gd name="T9" fmla="*/ 35 h 53"/>
                <a:gd name="T10" fmla="*/ 14 w 36"/>
                <a:gd name="T11" fmla="*/ 45 h 53"/>
                <a:gd name="T12" fmla="*/ 15 w 36"/>
                <a:gd name="T13" fmla="*/ 44 h 53"/>
                <a:gd name="T14" fmla="*/ 16 w 36"/>
                <a:gd name="T15" fmla="*/ 32 h 53"/>
                <a:gd name="T16" fmla="*/ 16 w 36"/>
                <a:gd name="T17" fmla="*/ 31 h 53"/>
                <a:gd name="T18" fmla="*/ 2 w 36"/>
                <a:gd name="T19" fmla="*/ 18 h 53"/>
                <a:gd name="T20" fmla="*/ 19 w 36"/>
                <a:gd name="T21" fmla="*/ 6 h 53"/>
                <a:gd name="T22" fmla="*/ 19 w 36"/>
                <a:gd name="T23" fmla="*/ 6 h 53"/>
                <a:gd name="T24" fmla="*/ 20 w 36"/>
                <a:gd name="T25" fmla="*/ 1 h 53"/>
                <a:gd name="T26" fmla="*/ 23 w 36"/>
                <a:gd name="T27" fmla="*/ 1 h 53"/>
                <a:gd name="T28" fmla="*/ 23 w 36"/>
                <a:gd name="T29" fmla="*/ 6 h 53"/>
                <a:gd name="T30" fmla="*/ 23 w 36"/>
                <a:gd name="T31" fmla="*/ 6 h 53"/>
                <a:gd name="T32" fmla="*/ 30 w 36"/>
                <a:gd name="T33" fmla="*/ 7 h 53"/>
                <a:gd name="T34" fmla="*/ 35 w 36"/>
                <a:gd name="T35" fmla="*/ 7 h 53"/>
                <a:gd name="T36" fmla="*/ 33 w 36"/>
                <a:gd name="T37" fmla="*/ 17 h 53"/>
                <a:gd name="T38" fmla="*/ 30 w 36"/>
                <a:gd name="T39" fmla="*/ 17 h 53"/>
                <a:gd name="T40" fmla="*/ 23 w 36"/>
                <a:gd name="T41" fmla="*/ 9 h 53"/>
                <a:gd name="T42" fmla="*/ 22 w 36"/>
                <a:gd name="T43" fmla="*/ 9 h 53"/>
                <a:gd name="T44" fmla="*/ 21 w 36"/>
                <a:gd name="T45" fmla="*/ 22 h 53"/>
                <a:gd name="T46" fmla="*/ 21 w 36"/>
                <a:gd name="T47" fmla="*/ 22 h 53"/>
                <a:gd name="T48" fmla="*/ 36 w 36"/>
                <a:gd name="T49" fmla="*/ 35 h 53"/>
                <a:gd name="T50" fmla="*/ 18 w 36"/>
                <a:gd name="T51" fmla="*/ 48 h 53"/>
                <a:gd name="T52" fmla="*/ 18 w 36"/>
                <a:gd name="T53" fmla="*/ 48 h 53"/>
                <a:gd name="T54" fmla="*/ 17 w 36"/>
                <a:gd name="T55" fmla="*/ 53 h 53"/>
                <a:gd name="T56" fmla="*/ 14 w 36"/>
                <a:gd name="T57" fmla="*/ 53 h 53"/>
                <a:gd name="T58" fmla="*/ 14 w 36"/>
                <a:gd name="T59" fmla="*/ 48 h 53"/>
                <a:gd name="T60" fmla="*/ 17 w 36"/>
                <a:gd name="T61" fmla="*/ 21 h 53"/>
                <a:gd name="T62" fmla="*/ 18 w 36"/>
                <a:gd name="T63" fmla="*/ 20 h 53"/>
                <a:gd name="T64" fmla="*/ 19 w 36"/>
                <a:gd name="T65" fmla="*/ 9 h 53"/>
                <a:gd name="T66" fmla="*/ 19 w 36"/>
                <a:gd name="T67" fmla="*/ 9 h 53"/>
                <a:gd name="T68" fmla="*/ 12 w 36"/>
                <a:gd name="T69" fmla="*/ 15 h 53"/>
                <a:gd name="T70" fmla="*/ 17 w 36"/>
                <a:gd name="T71" fmla="*/ 21 h 53"/>
                <a:gd name="T72" fmla="*/ 18 w 36"/>
                <a:gd name="T73" fmla="*/ 44 h 53"/>
                <a:gd name="T74" fmla="*/ 18 w 36"/>
                <a:gd name="T75" fmla="*/ 45 h 53"/>
                <a:gd name="T76" fmla="*/ 26 w 36"/>
                <a:gd name="T77" fmla="*/ 39 h 53"/>
                <a:gd name="T78" fmla="*/ 20 w 36"/>
                <a:gd name="T79" fmla="*/ 33 h 53"/>
                <a:gd name="T80" fmla="*/ 19 w 36"/>
                <a:gd name="T81" fmla="*/ 33 h 53"/>
                <a:gd name="T82" fmla="*/ 18 w 36"/>
                <a:gd name="T83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53">
                  <a:moveTo>
                    <a:pt x="14" y="48"/>
                  </a:moveTo>
                  <a:cubicBezTo>
                    <a:pt x="14" y="48"/>
                    <a:pt x="14" y="48"/>
                    <a:pt x="14" y="48"/>
                  </a:cubicBezTo>
                  <a:cubicBezTo>
                    <a:pt x="9" y="47"/>
                    <a:pt x="4" y="46"/>
                    <a:pt x="2" y="46"/>
                  </a:cubicBezTo>
                  <a:cubicBezTo>
                    <a:pt x="1" y="44"/>
                    <a:pt x="0" y="39"/>
                    <a:pt x="0" y="36"/>
                  </a:cubicBezTo>
                  <a:cubicBezTo>
                    <a:pt x="0" y="36"/>
                    <a:pt x="2" y="35"/>
                    <a:pt x="3" y="35"/>
                  </a:cubicBezTo>
                  <a:cubicBezTo>
                    <a:pt x="6" y="43"/>
                    <a:pt x="10" y="44"/>
                    <a:pt x="14" y="45"/>
                  </a:cubicBezTo>
                  <a:cubicBezTo>
                    <a:pt x="14" y="45"/>
                    <a:pt x="15" y="45"/>
                    <a:pt x="15" y="44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7" y="28"/>
                    <a:pt x="2" y="25"/>
                    <a:pt x="2" y="18"/>
                  </a:cubicBezTo>
                  <a:cubicBezTo>
                    <a:pt x="2" y="11"/>
                    <a:pt x="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3" y="0"/>
                    <a:pt x="23" y="1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8" y="7"/>
                    <a:pt x="30" y="7"/>
                  </a:cubicBezTo>
                  <a:cubicBezTo>
                    <a:pt x="32" y="7"/>
                    <a:pt x="34" y="7"/>
                    <a:pt x="35" y="7"/>
                  </a:cubicBezTo>
                  <a:cubicBezTo>
                    <a:pt x="34" y="10"/>
                    <a:pt x="33" y="13"/>
                    <a:pt x="33" y="17"/>
                  </a:cubicBezTo>
                  <a:cubicBezTo>
                    <a:pt x="33" y="17"/>
                    <a:pt x="30" y="17"/>
                    <a:pt x="30" y="17"/>
                  </a:cubicBezTo>
                  <a:cubicBezTo>
                    <a:pt x="29" y="11"/>
                    <a:pt x="28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9" y="25"/>
                    <a:pt x="36" y="28"/>
                    <a:pt x="36" y="35"/>
                  </a:cubicBezTo>
                  <a:cubicBezTo>
                    <a:pt x="36" y="43"/>
                    <a:pt x="29" y="47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4" y="53"/>
                    <a:pt x="14" y="53"/>
                  </a:cubicBezTo>
                  <a:lnTo>
                    <a:pt x="14" y="48"/>
                  </a:ln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8" y="2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4" y="9"/>
                    <a:pt x="12" y="11"/>
                    <a:pt x="12" y="15"/>
                  </a:cubicBezTo>
                  <a:cubicBezTo>
                    <a:pt x="12" y="17"/>
                    <a:pt x="14" y="19"/>
                    <a:pt x="17" y="21"/>
                  </a:cubicBezTo>
                  <a:close/>
                  <a:moveTo>
                    <a:pt x="18" y="44"/>
                  </a:moveTo>
                  <a:cubicBezTo>
                    <a:pt x="18" y="45"/>
                    <a:pt x="18" y="45"/>
                    <a:pt x="18" y="45"/>
                  </a:cubicBezTo>
                  <a:cubicBezTo>
                    <a:pt x="22" y="45"/>
                    <a:pt x="26" y="43"/>
                    <a:pt x="26" y="39"/>
                  </a:cubicBezTo>
                  <a:cubicBezTo>
                    <a:pt x="26" y="36"/>
                    <a:pt x="24" y="35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lnTo>
                    <a:pt x="18" y="4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Oval 966"/>
            <p:cNvSpPr>
              <a:spLocks noChangeArrowheads="1"/>
            </p:cNvSpPr>
            <p:nvPr/>
          </p:nvSpPr>
          <p:spPr bwMode="auto">
            <a:xfrm>
              <a:off x="3836988" y="2919413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967"/>
            <p:cNvSpPr/>
            <p:nvPr/>
          </p:nvSpPr>
          <p:spPr bwMode="auto">
            <a:xfrm>
              <a:off x="4160838" y="3048001"/>
              <a:ext cx="38100" cy="47625"/>
            </a:xfrm>
            <a:custGeom>
              <a:avLst/>
              <a:gdLst>
                <a:gd name="T0" fmla="*/ 0 w 16"/>
                <a:gd name="T1" fmla="*/ 15 h 21"/>
                <a:gd name="T2" fmla="*/ 6 w 16"/>
                <a:gd name="T3" fmla="*/ 0 h 21"/>
                <a:gd name="T4" fmla="*/ 4 w 16"/>
                <a:gd name="T5" fmla="*/ 21 h 21"/>
                <a:gd name="T6" fmla="*/ 0 w 16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0" y="15"/>
                  </a:moveTo>
                  <a:cubicBezTo>
                    <a:pt x="0" y="15"/>
                    <a:pt x="7" y="13"/>
                    <a:pt x="6" y="0"/>
                  </a:cubicBezTo>
                  <a:cubicBezTo>
                    <a:pt x="6" y="0"/>
                    <a:pt x="16" y="8"/>
                    <a:pt x="4" y="2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968"/>
            <p:cNvSpPr/>
            <p:nvPr/>
          </p:nvSpPr>
          <p:spPr bwMode="auto">
            <a:xfrm>
              <a:off x="3914775" y="3109913"/>
              <a:ext cx="47625" cy="61913"/>
            </a:xfrm>
            <a:custGeom>
              <a:avLst/>
              <a:gdLst>
                <a:gd name="T0" fmla="*/ 21 w 21"/>
                <a:gd name="T1" fmla="*/ 16 h 26"/>
                <a:gd name="T2" fmla="*/ 12 w 21"/>
                <a:gd name="T3" fmla="*/ 26 h 26"/>
                <a:gd name="T4" fmla="*/ 9 w 21"/>
                <a:gd name="T5" fmla="*/ 26 h 26"/>
                <a:gd name="T6" fmla="*/ 0 w 21"/>
                <a:gd name="T7" fmla="*/ 16 h 26"/>
                <a:gd name="T8" fmla="*/ 0 w 21"/>
                <a:gd name="T9" fmla="*/ 10 h 26"/>
                <a:gd name="T10" fmla="*/ 9 w 21"/>
                <a:gd name="T11" fmla="*/ 0 h 26"/>
                <a:gd name="T12" fmla="*/ 12 w 21"/>
                <a:gd name="T13" fmla="*/ 0 h 26"/>
                <a:gd name="T14" fmla="*/ 21 w 21"/>
                <a:gd name="T15" fmla="*/ 10 h 26"/>
                <a:gd name="T16" fmla="*/ 21 w 21"/>
                <a:gd name="T1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6">
                  <a:moveTo>
                    <a:pt x="21" y="16"/>
                  </a:moveTo>
                  <a:cubicBezTo>
                    <a:pt x="21" y="22"/>
                    <a:pt x="17" y="26"/>
                    <a:pt x="12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4" y="26"/>
                    <a:pt x="0" y="22"/>
                    <a:pt x="0" y="1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5"/>
                    <a:pt x="21" y="10"/>
                  </a:cubicBezTo>
                  <a:lnTo>
                    <a:pt x="21" y="16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Freeform 969"/>
            <p:cNvSpPr/>
            <p:nvPr/>
          </p:nvSpPr>
          <p:spPr bwMode="auto">
            <a:xfrm>
              <a:off x="3995738" y="3232151"/>
              <a:ext cx="46038" cy="34925"/>
            </a:xfrm>
            <a:custGeom>
              <a:avLst/>
              <a:gdLst>
                <a:gd name="T0" fmla="*/ 0 w 20"/>
                <a:gd name="T1" fmla="*/ 0 h 15"/>
                <a:gd name="T2" fmla="*/ 4 w 20"/>
                <a:gd name="T3" fmla="*/ 13 h 15"/>
                <a:gd name="T4" fmla="*/ 17 w 20"/>
                <a:gd name="T5" fmla="*/ 12 h 15"/>
                <a:gd name="T6" fmla="*/ 19 w 20"/>
                <a:gd name="T7" fmla="*/ 0 h 15"/>
                <a:gd name="T8" fmla="*/ 0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0" y="0"/>
                    <a:pt x="1" y="12"/>
                    <a:pt x="4" y="13"/>
                  </a:cubicBezTo>
                  <a:cubicBezTo>
                    <a:pt x="7" y="14"/>
                    <a:pt x="15" y="15"/>
                    <a:pt x="17" y="12"/>
                  </a:cubicBezTo>
                  <a:cubicBezTo>
                    <a:pt x="20" y="9"/>
                    <a:pt x="19" y="0"/>
                    <a:pt x="1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970"/>
            <p:cNvSpPr/>
            <p:nvPr/>
          </p:nvSpPr>
          <p:spPr bwMode="auto">
            <a:xfrm>
              <a:off x="4100513" y="3232151"/>
              <a:ext cx="44450" cy="34925"/>
            </a:xfrm>
            <a:custGeom>
              <a:avLst/>
              <a:gdLst>
                <a:gd name="T0" fmla="*/ 0 w 19"/>
                <a:gd name="T1" fmla="*/ 0 h 15"/>
                <a:gd name="T2" fmla="*/ 3 w 19"/>
                <a:gd name="T3" fmla="*/ 13 h 15"/>
                <a:gd name="T4" fmla="*/ 17 w 19"/>
                <a:gd name="T5" fmla="*/ 12 h 15"/>
                <a:gd name="T6" fmla="*/ 18 w 19"/>
                <a:gd name="T7" fmla="*/ 0 h 15"/>
                <a:gd name="T8" fmla="*/ 0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0" y="0"/>
                    <a:pt x="0" y="12"/>
                    <a:pt x="3" y="13"/>
                  </a:cubicBezTo>
                  <a:cubicBezTo>
                    <a:pt x="6" y="14"/>
                    <a:pt x="15" y="15"/>
                    <a:pt x="17" y="12"/>
                  </a:cubicBezTo>
                  <a:cubicBezTo>
                    <a:pt x="19" y="9"/>
                    <a:pt x="18" y="0"/>
                    <a:pt x="1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Oval 971"/>
            <p:cNvSpPr>
              <a:spLocks noChangeArrowheads="1"/>
            </p:cNvSpPr>
            <p:nvPr/>
          </p:nvSpPr>
          <p:spPr bwMode="auto">
            <a:xfrm>
              <a:off x="3937000" y="3024188"/>
              <a:ext cx="258763" cy="228600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972"/>
            <p:cNvSpPr/>
            <p:nvPr/>
          </p:nvSpPr>
          <p:spPr bwMode="auto">
            <a:xfrm>
              <a:off x="3951288" y="3082926"/>
              <a:ext cx="58738" cy="60325"/>
            </a:xfrm>
            <a:custGeom>
              <a:avLst/>
              <a:gdLst>
                <a:gd name="T0" fmla="*/ 25 w 25"/>
                <a:gd name="T1" fmla="*/ 13 h 26"/>
                <a:gd name="T2" fmla="*/ 13 w 25"/>
                <a:gd name="T3" fmla="*/ 26 h 26"/>
                <a:gd name="T4" fmla="*/ 0 w 25"/>
                <a:gd name="T5" fmla="*/ 13 h 26"/>
                <a:gd name="T6" fmla="*/ 12 w 25"/>
                <a:gd name="T7" fmla="*/ 0 h 26"/>
                <a:gd name="T8" fmla="*/ 25 w 25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cubicBezTo>
                    <a:pt x="25" y="20"/>
                    <a:pt x="20" y="25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ubicBezTo>
                    <a:pt x="0" y="6"/>
                    <a:pt x="5" y="1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973"/>
            <p:cNvSpPr/>
            <p:nvPr/>
          </p:nvSpPr>
          <p:spPr bwMode="auto">
            <a:xfrm>
              <a:off x="3960813" y="3092451"/>
              <a:ext cx="39688" cy="41275"/>
            </a:xfrm>
            <a:custGeom>
              <a:avLst/>
              <a:gdLst>
                <a:gd name="T0" fmla="*/ 17 w 17"/>
                <a:gd name="T1" fmla="*/ 9 h 18"/>
                <a:gd name="T2" fmla="*/ 9 w 17"/>
                <a:gd name="T3" fmla="*/ 18 h 18"/>
                <a:gd name="T4" fmla="*/ 0 w 17"/>
                <a:gd name="T5" fmla="*/ 9 h 18"/>
                <a:gd name="T6" fmla="*/ 8 w 17"/>
                <a:gd name="T7" fmla="*/ 1 h 18"/>
                <a:gd name="T8" fmla="*/ 17 w 1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7" y="9"/>
                  </a:moveTo>
                  <a:cubicBezTo>
                    <a:pt x="17" y="13"/>
                    <a:pt x="13" y="17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5"/>
                    <a:pt x="4" y="1"/>
                    <a:pt x="8" y="1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Oval 974"/>
            <p:cNvSpPr>
              <a:spLocks noChangeArrowheads="1"/>
            </p:cNvSpPr>
            <p:nvPr/>
          </p:nvSpPr>
          <p:spPr bwMode="auto">
            <a:xfrm>
              <a:off x="3981450" y="3098801"/>
              <a:ext cx="14288" cy="142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Oval 975"/>
            <p:cNvSpPr>
              <a:spLocks noChangeArrowheads="1"/>
            </p:cNvSpPr>
            <p:nvPr/>
          </p:nvSpPr>
          <p:spPr bwMode="auto">
            <a:xfrm>
              <a:off x="3986213" y="3113088"/>
              <a:ext cx="7938" cy="6350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976"/>
            <p:cNvSpPr/>
            <p:nvPr/>
          </p:nvSpPr>
          <p:spPr bwMode="auto">
            <a:xfrm>
              <a:off x="3976688" y="3009901"/>
              <a:ext cx="53975" cy="49213"/>
            </a:xfrm>
            <a:custGeom>
              <a:avLst/>
              <a:gdLst>
                <a:gd name="T0" fmla="*/ 2 w 23"/>
                <a:gd name="T1" fmla="*/ 21 h 21"/>
                <a:gd name="T2" fmla="*/ 11 w 23"/>
                <a:gd name="T3" fmla="*/ 0 h 21"/>
                <a:gd name="T4" fmla="*/ 23 w 23"/>
                <a:gd name="T5" fmla="*/ 11 h 21"/>
                <a:gd name="T6" fmla="*/ 2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" y="21"/>
                  </a:moveTo>
                  <a:cubicBezTo>
                    <a:pt x="2" y="21"/>
                    <a:pt x="0" y="0"/>
                    <a:pt x="11" y="0"/>
                  </a:cubicBezTo>
                  <a:cubicBezTo>
                    <a:pt x="21" y="0"/>
                    <a:pt x="23" y="11"/>
                    <a:pt x="23" y="11"/>
                  </a:cubicBezTo>
                  <a:cubicBezTo>
                    <a:pt x="23" y="11"/>
                    <a:pt x="18" y="21"/>
                    <a:pt x="2" y="21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Rectangle 977"/>
            <p:cNvSpPr>
              <a:spLocks noChangeArrowheads="1"/>
            </p:cNvSpPr>
            <p:nvPr/>
          </p:nvSpPr>
          <p:spPr bwMode="auto">
            <a:xfrm>
              <a:off x="4049713" y="3033713"/>
              <a:ext cx="44450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Oval 978"/>
            <p:cNvSpPr>
              <a:spLocks noChangeArrowheads="1"/>
            </p:cNvSpPr>
            <p:nvPr/>
          </p:nvSpPr>
          <p:spPr bwMode="auto">
            <a:xfrm>
              <a:off x="3252788" y="29194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979"/>
            <p:cNvSpPr/>
            <p:nvPr/>
          </p:nvSpPr>
          <p:spPr bwMode="auto">
            <a:xfrm>
              <a:off x="3552825" y="3074988"/>
              <a:ext cx="65088" cy="107950"/>
            </a:xfrm>
            <a:custGeom>
              <a:avLst/>
              <a:gdLst>
                <a:gd name="T0" fmla="*/ 0 w 28"/>
                <a:gd name="T1" fmla="*/ 10 h 46"/>
                <a:gd name="T2" fmla="*/ 20 w 28"/>
                <a:gd name="T3" fmla="*/ 0 h 46"/>
                <a:gd name="T4" fmla="*/ 23 w 28"/>
                <a:gd name="T5" fmla="*/ 46 h 46"/>
                <a:gd name="T6" fmla="*/ 1 w 28"/>
                <a:gd name="T7" fmla="*/ 39 h 46"/>
                <a:gd name="T8" fmla="*/ 4 w 28"/>
                <a:gd name="T9" fmla="*/ 27 h 46"/>
                <a:gd name="T10" fmla="*/ 0 w 28"/>
                <a:gd name="T11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">
                  <a:moveTo>
                    <a:pt x="0" y="1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7" y="14"/>
                    <a:pt x="28" y="31"/>
                    <a:pt x="23" y="46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35"/>
                    <a:pt x="4" y="31"/>
                    <a:pt x="4" y="27"/>
                  </a:cubicBezTo>
                  <a:cubicBezTo>
                    <a:pt x="4" y="21"/>
                    <a:pt x="2" y="15"/>
                    <a:pt x="0" y="10"/>
                  </a:cubicBezTo>
                  <a:close/>
                </a:path>
              </a:pathLst>
            </a:custGeom>
            <a:solidFill>
              <a:srgbClr val="E1B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980"/>
            <p:cNvSpPr/>
            <p:nvPr/>
          </p:nvSpPr>
          <p:spPr bwMode="auto">
            <a:xfrm>
              <a:off x="3505200" y="3167063"/>
              <a:ext cx="100013" cy="101600"/>
            </a:xfrm>
            <a:custGeom>
              <a:avLst/>
              <a:gdLst>
                <a:gd name="T0" fmla="*/ 21 w 43"/>
                <a:gd name="T1" fmla="*/ 0 h 44"/>
                <a:gd name="T2" fmla="*/ 43 w 43"/>
                <a:gd name="T3" fmla="*/ 7 h 44"/>
                <a:gd name="T4" fmla="*/ 9 w 43"/>
                <a:gd name="T5" fmla="*/ 44 h 44"/>
                <a:gd name="T6" fmla="*/ 0 w 43"/>
                <a:gd name="T7" fmla="*/ 23 h 44"/>
                <a:gd name="T8" fmla="*/ 21 w 4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21" y="0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37" y="24"/>
                    <a:pt x="25" y="37"/>
                    <a:pt x="9" y="4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0" y="19"/>
                    <a:pt x="18" y="10"/>
                    <a:pt x="21" y="0"/>
                  </a:cubicBezTo>
                  <a:close/>
                </a:path>
              </a:pathLst>
            </a:custGeom>
            <a:solidFill>
              <a:srgbClr val="94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981"/>
            <p:cNvSpPr/>
            <p:nvPr/>
          </p:nvSpPr>
          <p:spPr bwMode="auto">
            <a:xfrm>
              <a:off x="3370263" y="3198813"/>
              <a:ext cx="155575" cy="93663"/>
            </a:xfrm>
            <a:custGeom>
              <a:avLst/>
              <a:gdLst>
                <a:gd name="T0" fmla="*/ 58 w 67"/>
                <a:gd name="T1" fmla="*/ 9 h 40"/>
                <a:gd name="T2" fmla="*/ 67 w 67"/>
                <a:gd name="T3" fmla="*/ 30 h 40"/>
                <a:gd name="T4" fmla="*/ 0 w 67"/>
                <a:gd name="T5" fmla="*/ 16 h 40"/>
                <a:gd name="T6" fmla="*/ 16 w 67"/>
                <a:gd name="T7" fmla="*/ 0 h 40"/>
                <a:gd name="T8" fmla="*/ 43 w 67"/>
                <a:gd name="T9" fmla="*/ 12 h 40"/>
                <a:gd name="T10" fmla="*/ 58 w 67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0">
                  <a:moveTo>
                    <a:pt x="58" y="9"/>
                  </a:moveTo>
                  <a:cubicBezTo>
                    <a:pt x="67" y="30"/>
                    <a:pt x="67" y="30"/>
                    <a:pt x="67" y="30"/>
                  </a:cubicBezTo>
                  <a:cubicBezTo>
                    <a:pt x="44" y="40"/>
                    <a:pt x="17" y="34"/>
                    <a:pt x="0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7"/>
                    <a:pt x="33" y="12"/>
                    <a:pt x="43" y="12"/>
                  </a:cubicBezTo>
                  <a:cubicBezTo>
                    <a:pt x="49" y="12"/>
                    <a:pt x="54" y="11"/>
                    <a:pt x="58" y="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982"/>
            <p:cNvSpPr/>
            <p:nvPr/>
          </p:nvSpPr>
          <p:spPr bwMode="auto">
            <a:xfrm>
              <a:off x="3340100" y="3168651"/>
              <a:ext cx="66675" cy="68263"/>
            </a:xfrm>
            <a:custGeom>
              <a:avLst/>
              <a:gdLst>
                <a:gd name="T0" fmla="*/ 29 w 29"/>
                <a:gd name="T1" fmla="*/ 13 h 29"/>
                <a:gd name="T2" fmla="*/ 13 w 29"/>
                <a:gd name="T3" fmla="*/ 29 h 29"/>
                <a:gd name="T4" fmla="*/ 0 w 29"/>
                <a:gd name="T5" fmla="*/ 8 h 29"/>
                <a:gd name="T6" fmla="*/ 21 w 29"/>
                <a:gd name="T7" fmla="*/ 0 h 29"/>
                <a:gd name="T8" fmla="*/ 29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7" y="23"/>
                    <a:pt x="3" y="16"/>
                    <a:pt x="0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5"/>
                    <a:pt x="26" y="9"/>
                    <a:pt x="29" y="13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983"/>
            <p:cNvSpPr/>
            <p:nvPr/>
          </p:nvSpPr>
          <p:spPr bwMode="auto">
            <a:xfrm>
              <a:off x="3311525" y="2976563"/>
              <a:ext cx="287338" cy="211138"/>
            </a:xfrm>
            <a:custGeom>
              <a:avLst/>
              <a:gdLst>
                <a:gd name="T0" fmla="*/ 33 w 123"/>
                <a:gd name="T1" fmla="*/ 82 h 90"/>
                <a:gd name="T2" fmla="*/ 12 w 123"/>
                <a:gd name="T3" fmla="*/ 90 h 90"/>
                <a:gd name="T4" fmla="*/ 44 w 123"/>
                <a:gd name="T5" fmla="*/ 13 h 90"/>
                <a:gd name="T6" fmla="*/ 123 w 123"/>
                <a:gd name="T7" fmla="*/ 42 h 90"/>
                <a:gd name="T8" fmla="*/ 103 w 123"/>
                <a:gd name="T9" fmla="*/ 52 h 90"/>
                <a:gd name="T10" fmla="*/ 68 w 123"/>
                <a:gd name="T11" fmla="*/ 31 h 90"/>
                <a:gd name="T12" fmla="*/ 30 w 123"/>
                <a:gd name="T13" fmla="*/ 69 h 90"/>
                <a:gd name="T14" fmla="*/ 33 w 123"/>
                <a:gd name="T15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90">
                  <a:moveTo>
                    <a:pt x="33" y="82"/>
                  </a:moveTo>
                  <a:cubicBezTo>
                    <a:pt x="12" y="90"/>
                    <a:pt x="12" y="90"/>
                    <a:pt x="12" y="90"/>
                  </a:cubicBezTo>
                  <a:cubicBezTo>
                    <a:pt x="0" y="60"/>
                    <a:pt x="14" y="26"/>
                    <a:pt x="44" y="13"/>
                  </a:cubicBezTo>
                  <a:cubicBezTo>
                    <a:pt x="74" y="0"/>
                    <a:pt x="109" y="13"/>
                    <a:pt x="123" y="4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97" y="39"/>
                    <a:pt x="84" y="31"/>
                    <a:pt x="68" y="31"/>
                  </a:cubicBezTo>
                  <a:cubicBezTo>
                    <a:pt x="47" y="31"/>
                    <a:pt x="30" y="48"/>
                    <a:pt x="30" y="69"/>
                  </a:cubicBezTo>
                  <a:cubicBezTo>
                    <a:pt x="30" y="73"/>
                    <a:pt x="31" y="78"/>
                    <a:pt x="33" y="82"/>
                  </a:cubicBezTo>
                  <a:close/>
                </a:path>
              </a:pathLst>
            </a:custGeom>
            <a:solidFill>
              <a:srgbClr val="3DA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984"/>
            <p:cNvSpPr/>
            <p:nvPr/>
          </p:nvSpPr>
          <p:spPr bwMode="auto">
            <a:xfrm>
              <a:off x="3425825" y="3105151"/>
              <a:ext cx="42863" cy="63500"/>
            </a:xfrm>
            <a:custGeom>
              <a:avLst/>
              <a:gdLst>
                <a:gd name="T0" fmla="*/ 6 w 18"/>
                <a:gd name="T1" fmla="*/ 7 h 27"/>
                <a:gd name="T2" fmla="*/ 1 w 18"/>
                <a:gd name="T3" fmla="*/ 7 h 27"/>
                <a:gd name="T4" fmla="*/ 3 w 18"/>
                <a:gd name="T5" fmla="*/ 2 h 27"/>
                <a:gd name="T6" fmla="*/ 9 w 18"/>
                <a:gd name="T7" fmla="*/ 0 h 27"/>
                <a:gd name="T8" fmla="*/ 15 w 18"/>
                <a:gd name="T9" fmla="*/ 2 h 27"/>
                <a:gd name="T10" fmla="*/ 17 w 18"/>
                <a:gd name="T11" fmla="*/ 7 h 27"/>
                <a:gd name="T12" fmla="*/ 16 w 18"/>
                <a:gd name="T13" fmla="*/ 10 h 27"/>
                <a:gd name="T14" fmla="*/ 13 w 18"/>
                <a:gd name="T15" fmla="*/ 12 h 27"/>
                <a:gd name="T16" fmla="*/ 17 w 18"/>
                <a:gd name="T17" fmla="*/ 15 h 27"/>
                <a:gd name="T18" fmla="*/ 18 w 18"/>
                <a:gd name="T19" fmla="*/ 19 h 27"/>
                <a:gd name="T20" fmla="*/ 16 w 18"/>
                <a:gd name="T21" fmla="*/ 25 h 27"/>
                <a:gd name="T22" fmla="*/ 9 w 18"/>
                <a:gd name="T23" fmla="*/ 27 h 27"/>
                <a:gd name="T24" fmla="*/ 3 w 18"/>
                <a:gd name="T25" fmla="*/ 25 h 27"/>
                <a:gd name="T26" fmla="*/ 0 w 18"/>
                <a:gd name="T27" fmla="*/ 19 h 27"/>
                <a:gd name="T28" fmla="*/ 5 w 18"/>
                <a:gd name="T29" fmla="*/ 19 h 27"/>
                <a:gd name="T30" fmla="*/ 7 w 18"/>
                <a:gd name="T31" fmla="*/ 22 h 27"/>
                <a:gd name="T32" fmla="*/ 9 w 18"/>
                <a:gd name="T33" fmla="*/ 23 h 27"/>
                <a:gd name="T34" fmla="*/ 12 w 18"/>
                <a:gd name="T35" fmla="*/ 22 h 27"/>
                <a:gd name="T36" fmla="*/ 13 w 18"/>
                <a:gd name="T37" fmla="*/ 19 h 27"/>
                <a:gd name="T38" fmla="*/ 12 w 18"/>
                <a:gd name="T39" fmla="*/ 16 h 27"/>
                <a:gd name="T40" fmla="*/ 7 w 18"/>
                <a:gd name="T41" fmla="*/ 15 h 27"/>
                <a:gd name="T42" fmla="*/ 7 w 18"/>
                <a:gd name="T43" fmla="*/ 10 h 27"/>
                <a:gd name="T44" fmla="*/ 10 w 18"/>
                <a:gd name="T45" fmla="*/ 10 h 27"/>
                <a:gd name="T46" fmla="*/ 11 w 18"/>
                <a:gd name="T47" fmla="*/ 9 h 27"/>
                <a:gd name="T48" fmla="*/ 12 w 18"/>
                <a:gd name="T49" fmla="*/ 7 h 27"/>
                <a:gd name="T50" fmla="*/ 11 w 18"/>
                <a:gd name="T51" fmla="*/ 5 h 27"/>
                <a:gd name="T52" fmla="*/ 9 w 18"/>
                <a:gd name="T53" fmla="*/ 5 h 27"/>
                <a:gd name="T54" fmla="*/ 7 w 18"/>
                <a:gd name="T55" fmla="*/ 5 h 27"/>
                <a:gd name="T56" fmla="*/ 6 w 18"/>
                <a:gd name="T5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27">
                  <a:moveTo>
                    <a:pt x="6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8"/>
                    <a:pt x="17" y="9"/>
                    <a:pt x="16" y="10"/>
                  </a:cubicBezTo>
                  <a:cubicBezTo>
                    <a:pt x="15" y="11"/>
                    <a:pt x="14" y="12"/>
                    <a:pt x="13" y="12"/>
                  </a:cubicBezTo>
                  <a:cubicBezTo>
                    <a:pt x="15" y="13"/>
                    <a:pt x="16" y="14"/>
                    <a:pt x="17" y="15"/>
                  </a:cubicBezTo>
                  <a:cubicBezTo>
                    <a:pt x="18" y="16"/>
                    <a:pt x="18" y="17"/>
                    <a:pt x="18" y="19"/>
                  </a:cubicBezTo>
                  <a:cubicBezTo>
                    <a:pt x="18" y="21"/>
                    <a:pt x="17" y="23"/>
                    <a:pt x="16" y="25"/>
                  </a:cubicBezTo>
                  <a:cubicBezTo>
                    <a:pt x="14" y="26"/>
                    <a:pt x="12" y="27"/>
                    <a:pt x="9" y="27"/>
                  </a:cubicBezTo>
                  <a:cubicBezTo>
                    <a:pt x="7" y="27"/>
                    <a:pt x="4" y="27"/>
                    <a:pt x="3" y="25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1"/>
                    <a:pt x="7" y="22"/>
                  </a:cubicBezTo>
                  <a:cubicBezTo>
                    <a:pt x="7" y="22"/>
                    <a:pt x="8" y="23"/>
                    <a:pt x="9" y="23"/>
                  </a:cubicBezTo>
                  <a:cubicBezTo>
                    <a:pt x="10" y="23"/>
                    <a:pt x="11" y="22"/>
                    <a:pt x="12" y="22"/>
                  </a:cubicBezTo>
                  <a:cubicBezTo>
                    <a:pt x="13" y="21"/>
                    <a:pt x="13" y="20"/>
                    <a:pt x="13" y="19"/>
                  </a:cubicBezTo>
                  <a:cubicBezTo>
                    <a:pt x="13" y="18"/>
                    <a:pt x="13" y="17"/>
                    <a:pt x="12" y="16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6"/>
                    <a:pt x="6" y="6"/>
                    <a:pt x="6" y="7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985"/>
            <p:cNvSpPr>
              <a:spLocks noEditPoints="1"/>
            </p:cNvSpPr>
            <p:nvPr/>
          </p:nvSpPr>
          <p:spPr bwMode="auto">
            <a:xfrm>
              <a:off x="3473450" y="3105151"/>
              <a:ext cx="42863" cy="63500"/>
            </a:xfrm>
            <a:custGeom>
              <a:avLst/>
              <a:gdLst>
                <a:gd name="T0" fmla="*/ 9 w 19"/>
                <a:gd name="T1" fmla="*/ 0 h 27"/>
                <a:gd name="T2" fmla="*/ 14 w 19"/>
                <a:gd name="T3" fmla="*/ 1 h 27"/>
                <a:gd name="T4" fmla="*/ 18 w 19"/>
                <a:gd name="T5" fmla="*/ 6 h 27"/>
                <a:gd name="T6" fmla="*/ 19 w 19"/>
                <a:gd name="T7" fmla="*/ 14 h 27"/>
                <a:gd name="T8" fmla="*/ 18 w 19"/>
                <a:gd name="T9" fmla="*/ 22 h 27"/>
                <a:gd name="T10" fmla="*/ 14 w 19"/>
                <a:gd name="T11" fmla="*/ 26 h 27"/>
                <a:gd name="T12" fmla="*/ 10 w 19"/>
                <a:gd name="T13" fmla="*/ 27 h 27"/>
                <a:gd name="T14" fmla="*/ 5 w 19"/>
                <a:gd name="T15" fmla="*/ 26 h 27"/>
                <a:gd name="T16" fmla="*/ 2 w 19"/>
                <a:gd name="T17" fmla="*/ 22 h 27"/>
                <a:gd name="T18" fmla="*/ 0 w 19"/>
                <a:gd name="T19" fmla="*/ 14 h 27"/>
                <a:gd name="T20" fmla="*/ 3 w 19"/>
                <a:gd name="T21" fmla="*/ 4 h 27"/>
                <a:gd name="T22" fmla="*/ 9 w 19"/>
                <a:gd name="T23" fmla="*/ 0 h 27"/>
                <a:gd name="T24" fmla="*/ 10 w 19"/>
                <a:gd name="T25" fmla="*/ 5 h 27"/>
                <a:gd name="T26" fmla="*/ 7 w 19"/>
                <a:gd name="T27" fmla="*/ 6 h 27"/>
                <a:gd name="T28" fmla="*/ 6 w 19"/>
                <a:gd name="T29" fmla="*/ 8 h 27"/>
                <a:gd name="T30" fmla="*/ 5 w 19"/>
                <a:gd name="T31" fmla="*/ 14 h 27"/>
                <a:gd name="T32" fmla="*/ 7 w 19"/>
                <a:gd name="T33" fmla="*/ 21 h 27"/>
                <a:gd name="T34" fmla="*/ 10 w 19"/>
                <a:gd name="T35" fmla="*/ 23 h 27"/>
                <a:gd name="T36" fmla="*/ 12 w 19"/>
                <a:gd name="T37" fmla="*/ 21 h 27"/>
                <a:gd name="T38" fmla="*/ 14 w 19"/>
                <a:gd name="T39" fmla="*/ 14 h 27"/>
                <a:gd name="T40" fmla="*/ 13 w 19"/>
                <a:gd name="T41" fmla="*/ 7 h 27"/>
                <a:gd name="T42" fmla="*/ 10 w 19"/>
                <a:gd name="T4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7">
                  <a:moveTo>
                    <a:pt x="9" y="0"/>
                  </a:moveTo>
                  <a:cubicBezTo>
                    <a:pt x="11" y="0"/>
                    <a:pt x="13" y="0"/>
                    <a:pt x="14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8" y="8"/>
                    <a:pt x="19" y="10"/>
                    <a:pt x="19" y="14"/>
                  </a:cubicBezTo>
                  <a:cubicBezTo>
                    <a:pt x="19" y="17"/>
                    <a:pt x="18" y="20"/>
                    <a:pt x="18" y="22"/>
                  </a:cubicBezTo>
                  <a:cubicBezTo>
                    <a:pt x="17" y="24"/>
                    <a:pt x="16" y="25"/>
                    <a:pt x="14" y="26"/>
                  </a:cubicBezTo>
                  <a:cubicBezTo>
                    <a:pt x="13" y="27"/>
                    <a:pt x="12" y="27"/>
                    <a:pt x="10" y="27"/>
                  </a:cubicBezTo>
                  <a:cubicBezTo>
                    <a:pt x="8" y="27"/>
                    <a:pt x="6" y="27"/>
                    <a:pt x="5" y="26"/>
                  </a:cubicBezTo>
                  <a:cubicBezTo>
                    <a:pt x="3" y="25"/>
                    <a:pt x="2" y="24"/>
                    <a:pt x="2" y="22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4" y="1"/>
                    <a:pt x="7" y="0"/>
                    <a:pt x="9" y="0"/>
                  </a:cubicBezTo>
                  <a:close/>
                  <a:moveTo>
                    <a:pt x="10" y="5"/>
                  </a:moveTo>
                  <a:cubicBezTo>
                    <a:pt x="9" y="5"/>
                    <a:pt x="8" y="5"/>
                    <a:pt x="7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10"/>
                    <a:pt x="5" y="11"/>
                    <a:pt x="5" y="14"/>
                  </a:cubicBezTo>
                  <a:cubicBezTo>
                    <a:pt x="5" y="17"/>
                    <a:pt x="6" y="20"/>
                    <a:pt x="7" y="21"/>
                  </a:cubicBezTo>
                  <a:cubicBezTo>
                    <a:pt x="7" y="22"/>
                    <a:pt x="8" y="23"/>
                    <a:pt x="10" y="23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3" y="19"/>
                    <a:pt x="14" y="17"/>
                    <a:pt x="14" y="14"/>
                  </a:cubicBezTo>
                  <a:cubicBezTo>
                    <a:pt x="14" y="10"/>
                    <a:pt x="13" y="8"/>
                    <a:pt x="13" y="7"/>
                  </a:cubicBezTo>
                  <a:cubicBezTo>
                    <a:pt x="12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Oval 986"/>
            <p:cNvSpPr>
              <a:spLocks noChangeArrowheads="1"/>
            </p:cNvSpPr>
            <p:nvPr/>
          </p:nvSpPr>
          <p:spPr bwMode="auto">
            <a:xfrm>
              <a:off x="2670175" y="2919413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987"/>
            <p:cNvSpPr/>
            <p:nvPr/>
          </p:nvSpPr>
          <p:spPr bwMode="auto">
            <a:xfrm>
              <a:off x="2744788" y="2994026"/>
              <a:ext cx="287338" cy="287338"/>
            </a:xfrm>
            <a:custGeom>
              <a:avLst/>
              <a:gdLst>
                <a:gd name="T0" fmla="*/ 121 w 123"/>
                <a:gd name="T1" fmla="*/ 33 h 123"/>
                <a:gd name="T2" fmla="*/ 121 w 123"/>
                <a:gd name="T3" fmla="*/ 40 h 123"/>
                <a:gd name="T4" fmla="*/ 40 w 123"/>
                <a:gd name="T5" fmla="*/ 121 h 123"/>
                <a:gd name="T6" fmla="*/ 33 w 123"/>
                <a:gd name="T7" fmla="*/ 121 h 123"/>
                <a:gd name="T8" fmla="*/ 2 w 123"/>
                <a:gd name="T9" fmla="*/ 90 h 123"/>
                <a:gd name="T10" fmla="*/ 2 w 123"/>
                <a:gd name="T11" fmla="*/ 83 h 123"/>
                <a:gd name="T12" fmla="*/ 83 w 123"/>
                <a:gd name="T13" fmla="*/ 2 h 123"/>
                <a:gd name="T14" fmla="*/ 90 w 123"/>
                <a:gd name="T15" fmla="*/ 2 h 123"/>
                <a:gd name="T16" fmla="*/ 121 w 123"/>
                <a:gd name="T17" fmla="*/ 3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23">
                  <a:moveTo>
                    <a:pt x="121" y="33"/>
                  </a:moveTo>
                  <a:cubicBezTo>
                    <a:pt x="123" y="35"/>
                    <a:pt x="123" y="38"/>
                    <a:pt x="121" y="40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8" y="123"/>
                    <a:pt x="35" y="123"/>
                    <a:pt x="33" y="12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0" y="88"/>
                    <a:pt x="0" y="85"/>
                    <a:pt x="2" y="8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5" y="0"/>
                    <a:pt x="88" y="0"/>
                    <a:pt x="90" y="2"/>
                  </a:cubicBezTo>
                  <a:lnTo>
                    <a:pt x="121" y="3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988"/>
            <p:cNvSpPr/>
            <p:nvPr/>
          </p:nvSpPr>
          <p:spPr bwMode="auto">
            <a:xfrm>
              <a:off x="2790825" y="3163888"/>
              <a:ext cx="79375" cy="79375"/>
            </a:xfrm>
            <a:custGeom>
              <a:avLst/>
              <a:gdLst>
                <a:gd name="T0" fmla="*/ 6 w 50"/>
                <a:gd name="T1" fmla="*/ 5 h 50"/>
                <a:gd name="T2" fmla="*/ 22 w 50"/>
                <a:gd name="T3" fmla="*/ 10 h 50"/>
                <a:gd name="T4" fmla="*/ 37 w 50"/>
                <a:gd name="T5" fmla="*/ 0 h 50"/>
                <a:gd name="T6" fmla="*/ 37 w 50"/>
                <a:gd name="T7" fmla="*/ 18 h 50"/>
                <a:gd name="T8" fmla="*/ 50 w 50"/>
                <a:gd name="T9" fmla="*/ 28 h 50"/>
                <a:gd name="T10" fmla="*/ 34 w 50"/>
                <a:gd name="T11" fmla="*/ 32 h 50"/>
                <a:gd name="T12" fmla="*/ 28 w 50"/>
                <a:gd name="T13" fmla="*/ 50 h 50"/>
                <a:gd name="T14" fmla="*/ 18 w 50"/>
                <a:gd name="T15" fmla="*/ 35 h 50"/>
                <a:gd name="T16" fmla="*/ 0 w 50"/>
                <a:gd name="T17" fmla="*/ 35 h 50"/>
                <a:gd name="T18" fmla="*/ 12 w 50"/>
                <a:gd name="T19" fmla="*/ 22 h 50"/>
                <a:gd name="T20" fmla="*/ 6 w 50"/>
                <a:gd name="T2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6" y="5"/>
                  </a:moveTo>
                  <a:lnTo>
                    <a:pt x="22" y="10"/>
                  </a:lnTo>
                  <a:lnTo>
                    <a:pt x="37" y="0"/>
                  </a:lnTo>
                  <a:lnTo>
                    <a:pt x="37" y="18"/>
                  </a:lnTo>
                  <a:lnTo>
                    <a:pt x="50" y="28"/>
                  </a:lnTo>
                  <a:lnTo>
                    <a:pt x="34" y="32"/>
                  </a:lnTo>
                  <a:lnTo>
                    <a:pt x="28" y="50"/>
                  </a:lnTo>
                  <a:lnTo>
                    <a:pt x="18" y="35"/>
                  </a:lnTo>
                  <a:lnTo>
                    <a:pt x="0" y="35"/>
                  </a:lnTo>
                  <a:lnTo>
                    <a:pt x="12" y="22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989"/>
            <p:cNvSpPr/>
            <p:nvPr/>
          </p:nvSpPr>
          <p:spPr bwMode="auto">
            <a:xfrm>
              <a:off x="2851150" y="3103563"/>
              <a:ext cx="79375" cy="79375"/>
            </a:xfrm>
            <a:custGeom>
              <a:avLst/>
              <a:gdLst>
                <a:gd name="T0" fmla="*/ 5 w 50"/>
                <a:gd name="T1" fmla="*/ 6 h 50"/>
                <a:gd name="T2" fmla="*/ 22 w 50"/>
                <a:gd name="T3" fmla="*/ 10 h 50"/>
                <a:gd name="T4" fmla="*/ 36 w 50"/>
                <a:gd name="T5" fmla="*/ 0 h 50"/>
                <a:gd name="T6" fmla="*/ 36 w 50"/>
                <a:gd name="T7" fmla="*/ 18 h 50"/>
                <a:gd name="T8" fmla="*/ 50 w 50"/>
                <a:gd name="T9" fmla="*/ 28 h 50"/>
                <a:gd name="T10" fmla="*/ 34 w 50"/>
                <a:gd name="T11" fmla="*/ 34 h 50"/>
                <a:gd name="T12" fmla="*/ 28 w 50"/>
                <a:gd name="T13" fmla="*/ 50 h 50"/>
                <a:gd name="T14" fmla="*/ 18 w 50"/>
                <a:gd name="T15" fmla="*/ 35 h 50"/>
                <a:gd name="T16" fmla="*/ 0 w 50"/>
                <a:gd name="T17" fmla="*/ 37 h 50"/>
                <a:gd name="T18" fmla="*/ 11 w 50"/>
                <a:gd name="T19" fmla="*/ 22 h 50"/>
                <a:gd name="T20" fmla="*/ 5 w 50"/>
                <a:gd name="T21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5" y="6"/>
                  </a:moveTo>
                  <a:lnTo>
                    <a:pt x="22" y="10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50" y="28"/>
                  </a:lnTo>
                  <a:lnTo>
                    <a:pt x="34" y="34"/>
                  </a:lnTo>
                  <a:lnTo>
                    <a:pt x="28" y="50"/>
                  </a:lnTo>
                  <a:lnTo>
                    <a:pt x="18" y="35"/>
                  </a:lnTo>
                  <a:lnTo>
                    <a:pt x="0" y="37"/>
                  </a:lnTo>
                  <a:lnTo>
                    <a:pt x="11" y="22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990"/>
            <p:cNvSpPr/>
            <p:nvPr/>
          </p:nvSpPr>
          <p:spPr bwMode="auto">
            <a:xfrm>
              <a:off x="2913063" y="3043238"/>
              <a:ext cx="79375" cy="79375"/>
            </a:xfrm>
            <a:custGeom>
              <a:avLst/>
              <a:gdLst>
                <a:gd name="T0" fmla="*/ 5 w 50"/>
                <a:gd name="T1" fmla="*/ 4 h 50"/>
                <a:gd name="T2" fmla="*/ 22 w 50"/>
                <a:gd name="T3" fmla="*/ 10 h 50"/>
                <a:gd name="T4" fmla="*/ 36 w 50"/>
                <a:gd name="T5" fmla="*/ 0 h 50"/>
                <a:gd name="T6" fmla="*/ 36 w 50"/>
                <a:gd name="T7" fmla="*/ 17 h 50"/>
                <a:gd name="T8" fmla="*/ 50 w 50"/>
                <a:gd name="T9" fmla="*/ 28 h 50"/>
                <a:gd name="T10" fmla="*/ 33 w 50"/>
                <a:gd name="T11" fmla="*/ 33 h 50"/>
                <a:gd name="T12" fmla="*/ 27 w 50"/>
                <a:gd name="T13" fmla="*/ 50 h 50"/>
                <a:gd name="T14" fmla="*/ 17 w 50"/>
                <a:gd name="T15" fmla="*/ 35 h 50"/>
                <a:gd name="T16" fmla="*/ 0 w 50"/>
                <a:gd name="T17" fmla="*/ 35 h 50"/>
                <a:gd name="T18" fmla="*/ 11 w 50"/>
                <a:gd name="T19" fmla="*/ 22 h 50"/>
                <a:gd name="T20" fmla="*/ 5 w 50"/>
                <a:gd name="T21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5" y="4"/>
                  </a:moveTo>
                  <a:lnTo>
                    <a:pt x="22" y="10"/>
                  </a:lnTo>
                  <a:lnTo>
                    <a:pt x="36" y="0"/>
                  </a:lnTo>
                  <a:lnTo>
                    <a:pt x="36" y="17"/>
                  </a:lnTo>
                  <a:lnTo>
                    <a:pt x="50" y="28"/>
                  </a:lnTo>
                  <a:lnTo>
                    <a:pt x="33" y="33"/>
                  </a:lnTo>
                  <a:lnTo>
                    <a:pt x="27" y="50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11" y="22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Oval 991"/>
            <p:cNvSpPr>
              <a:spLocks noChangeArrowheads="1"/>
            </p:cNvSpPr>
            <p:nvPr/>
          </p:nvSpPr>
          <p:spPr bwMode="auto">
            <a:xfrm>
              <a:off x="9090025" y="2335213"/>
              <a:ext cx="438150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Rectangle 992"/>
            <p:cNvSpPr>
              <a:spLocks noChangeArrowheads="1"/>
            </p:cNvSpPr>
            <p:nvPr/>
          </p:nvSpPr>
          <p:spPr bwMode="auto">
            <a:xfrm>
              <a:off x="9288463" y="2587626"/>
              <a:ext cx="39688" cy="10001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176" name="Picture 99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01150" y="2416176"/>
              <a:ext cx="217488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" name="Freeform 994"/>
            <p:cNvSpPr/>
            <p:nvPr/>
          </p:nvSpPr>
          <p:spPr bwMode="auto">
            <a:xfrm>
              <a:off x="9212263" y="2424113"/>
              <a:ext cx="193675" cy="190500"/>
            </a:xfrm>
            <a:custGeom>
              <a:avLst/>
              <a:gdLst>
                <a:gd name="T0" fmla="*/ 64 w 83"/>
                <a:gd name="T1" fmla="*/ 45 h 82"/>
                <a:gd name="T2" fmla="*/ 64 w 83"/>
                <a:gd name="T3" fmla="*/ 5 h 82"/>
                <a:gd name="T4" fmla="*/ 60 w 83"/>
                <a:gd name="T5" fmla="*/ 0 h 82"/>
                <a:gd name="T6" fmla="*/ 23 w 83"/>
                <a:gd name="T7" fmla="*/ 0 h 82"/>
                <a:gd name="T8" fmla="*/ 19 w 83"/>
                <a:gd name="T9" fmla="*/ 5 h 82"/>
                <a:gd name="T10" fmla="*/ 19 w 83"/>
                <a:gd name="T11" fmla="*/ 44 h 82"/>
                <a:gd name="T12" fmla="*/ 0 w 83"/>
                <a:gd name="T13" fmla="*/ 65 h 82"/>
                <a:gd name="T14" fmla="*/ 40 w 83"/>
                <a:gd name="T15" fmla="*/ 81 h 82"/>
                <a:gd name="T16" fmla="*/ 83 w 83"/>
                <a:gd name="T17" fmla="*/ 65 h 82"/>
                <a:gd name="T18" fmla="*/ 64 w 83"/>
                <a:gd name="T19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64" y="4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4" y="3"/>
                    <a:pt x="62" y="0"/>
                    <a:pt x="6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9" y="3"/>
                    <a:pt x="19" y="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7" y="50"/>
                    <a:pt x="0" y="58"/>
                    <a:pt x="0" y="65"/>
                  </a:cubicBezTo>
                  <a:cubicBezTo>
                    <a:pt x="0" y="82"/>
                    <a:pt x="17" y="81"/>
                    <a:pt x="40" y="81"/>
                  </a:cubicBezTo>
                  <a:cubicBezTo>
                    <a:pt x="63" y="81"/>
                    <a:pt x="83" y="82"/>
                    <a:pt x="83" y="65"/>
                  </a:cubicBezTo>
                  <a:cubicBezTo>
                    <a:pt x="83" y="60"/>
                    <a:pt x="76" y="51"/>
                    <a:pt x="64" y="45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Rectangle 995"/>
            <p:cNvSpPr>
              <a:spLocks noChangeArrowheads="1"/>
            </p:cNvSpPr>
            <p:nvPr/>
          </p:nvSpPr>
          <p:spPr bwMode="auto">
            <a:xfrm>
              <a:off x="9256713" y="2424113"/>
              <a:ext cx="104775" cy="10318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996"/>
            <p:cNvSpPr/>
            <p:nvPr/>
          </p:nvSpPr>
          <p:spPr bwMode="auto">
            <a:xfrm>
              <a:off x="9231313" y="2411413"/>
              <a:ext cx="155575" cy="33338"/>
            </a:xfrm>
            <a:custGeom>
              <a:avLst/>
              <a:gdLst>
                <a:gd name="T0" fmla="*/ 67 w 67"/>
                <a:gd name="T1" fmla="*/ 9 h 14"/>
                <a:gd name="T2" fmla="*/ 63 w 67"/>
                <a:gd name="T3" fmla="*/ 14 h 14"/>
                <a:gd name="T4" fmla="*/ 4 w 67"/>
                <a:gd name="T5" fmla="*/ 14 h 14"/>
                <a:gd name="T6" fmla="*/ 0 w 67"/>
                <a:gd name="T7" fmla="*/ 9 h 14"/>
                <a:gd name="T8" fmla="*/ 0 w 67"/>
                <a:gd name="T9" fmla="*/ 4 h 14"/>
                <a:gd name="T10" fmla="*/ 4 w 67"/>
                <a:gd name="T11" fmla="*/ 0 h 14"/>
                <a:gd name="T12" fmla="*/ 63 w 67"/>
                <a:gd name="T13" fmla="*/ 0 h 14"/>
                <a:gd name="T14" fmla="*/ 67 w 67"/>
                <a:gd name="T15" fmla="*/ 4 h 14"/>
                <a:gd name="T16" fmla="*/ 67 w 67"/>
                <a:gd name="T1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4">
                  <a:moveTo>
                    <a:pt x="67" y="9"/>
                  </a:moveTo>
                  <a:cubicBezTo>
                    <a:pt x="67" y="12"/>
                    <a:pt x="65" y="14"/>
                    <a:pt x="6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0" y="12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7" y="2"/>
                    <a:pt x="67" y="4"/>
                  </a:cubicBezTo>
                  <a:lnTo>
                    <a:pt x="67" y="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Rectangle 997"/>
            <p:cNvSpPr>
              <a:spLocks noChangeArrowheads="1"/>
            </p:cNvSpPr>
            <p:nvPr/>
          </p:nvSpPr>
          <p:spPr bwMode="auto">
            <a:xfrm>
              <a:off x="9217025" y="2687638"/>
              <a:ext cx="184150" cy="952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Oval 998"/>
            <p:cNvSpPr>
              <a:spLocks noChangeArrowheads="1"/>
            </p:cNvSpPr>
            <p:nvPr/>
          </p:nvSpPr>
          <p:spPr bwMode="auto">
            <a:xfrm>
              <a:off x="8507413" y="23352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Freeform 999"/>
            <p:cNvSpPr>
              <a:spLocks noEditPoints="1"/>
            </p:cNvSpPr>
            <p:nvPr/>
          </p:nvSpPr>
          <p:spPr bwMode="auto">
            <a:xfrm>
              <a:off x="8653463" y="2428876"/>
              <a:ext cx="53975" cy="58738"/>
            </a:xfrm>
            <a:custGeom>
              <a:avLst/>
              <a:gdLst>
                <a:gd name="T0" fmla="*/ 11 w 23"/>
                <a:gd name="T1" fmla="*/ 0 h 25"/>
                <a:gd name="T2" fmla="*/ 0 w 23"/>
                <a:gd name="T3" fmla="*/ 13 h 25"/>
                <a:gd name="T4" fmla="*/ 11 w 23"/>
                <a:gd name="T5" fmla="*/ 25 h 25"/>
                <a:gd name="T6" fmla="*/ 23 w 23"/>
                <a:gd name="T7" fmla="*/ 13 h 25"/>
                <a:gd name="T8" fmla="*/ 11 w 23"/>
                <a:gd name="T9" fmla="*/ 0 h 25"/>
                <a:gd name="T10" fmla="*/ 11 w 23"/>
                <a:gd name="T11" fmla="*/ 20 h 25"/>
                <a:gd name="T12" fmla="*/ 4 w 23"/>
                <a:gd name="T13" fmla="*/ 13 h 25"/>
                <a:gd name="T14" fmla="*/ 11 w 23"/>
                <a:gd name="T15" fmla="*/ 5 h 25"/>
                <a:gd name="T16" fmla="*/ 18 w 23"/>
                <a:gd name="T17" fmla="*/ 13 h 25"/>
                <a:gd name="T18" fmla="*/ 11 w 23"/>
                <a:gd name="T1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1" y="25"/>
                  </a:cubicBezTo>
                  <a:cubicBezTo>
                    <a:pt x="18" y="25"/>
                    <a:pt x="23" y="20"/>
                    <a:pt x="23" y="13"/>
                  </a:cubicBezTo>
                  <a:cubicBezTo>
                    <a:pt x="23" y="6"/>
                    <a:pt x="18" y="0"/>
                    <a:pt x="11" y="0"/>
                  </a:cubicBezTo>
                  <a:close/>
                  <a:moveTo>
                    <a:pt x="11" y="20"/>
                  </a:moveTo>
                  <a:cubicBezTo>
                    <a:pt x="7" y="20"/>
                    <a:pt x="4" y="17"/>
                    <a:pt x="4" y="13"/>
                  </a:cubicBezTo>
                  <a:cubicBezTo>
                    <a:pt x="4" y="9"/>
                    <a:pt x="7" y="5"/>
                    <a:pt x="11" y="5"/>
                  </a:cubicBezTo>
                  <a:cubicBezTo>
                    <a:pt x="15" y="5"/>
                    <a:pt x="18" y="9"/>
                    <a:pt x="18" y="13"/>
                  </a:cubicBezTo>
                  <a:cubicBezTo>
                    <a:pt x="18" y="17"/>
                    <a:pt x="15" y="20"/>
                    <a:pt x="11" y="2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Freeform 1000"/>
            <p:cNvSpPr/>
            <p:nvPr/>
          </p:nvSpPr>
          <p:spPr bwMode="auto">
            <a:xfrm>
              <a:off x="8583613" y="2438401"/>
              <a:ext cx="285750" cy="184150"/>
            </a:xfrm>
            <a:custGeom>
              <a:avLst/>
              <a:gdLst>
                <a:gd name="T0" fmla="*/ 4 w 122"/>
                <a:gd name="T1" fmla="*/ 79 h 79"/>
                <a:gd name="T2" fmla="*/ 0 w 122"/>
                <a:gd name="T3" fmla="*/ 74 h 79"/>
                <a:gd name="T4" fmla="*/ 0 w 122"/>
                <a:gd name="T5" fmla="*/ 74 h 79"/>
                <a:gd name="T6" fmla="*/ 4 w 122"/>
                <a:gd name="T7" fmla="*/ 70 h 79"/>
                <a:gd name="T8" fmla="*/ 4 w 122"/>
                <a:gd name="T9" fmla="*/ 70 h 79"/>
                <a:gd name="T10" fmla="*/ 84 w 122"/>
                <a:gd name="T11" fmla="*/ 70 h 79"/>
                <a:gd name="T12" fmla="*/ 93 w 122"/>
                <a:gd name="T13" fmla="*/ 16 h 79"/>
                <a:gd name="T14" fmla="*/ 95 w 122"/>
                <a:gd name="T15" fmla="*/ 13 h 79"/>
                <a:gd name="T16" fmla="*/ 95 w 122"/>
                <a:gd name="T17" fmla="*/ 13 h 79"/>
                <a:gd name="T18" fmla="*/ 115 w 122"/>
                <a:gd name="T19" fmla="*/ 2 h 79"/>
                <a:gd name="T20" fmla="*/ 121 w 122"/>
                <a:gd name="T21" fmla="*/ 3 h 79"/>
                <a:gd name="T22" fmla="*/ 121 w 122"/>
                <a:gd name="T23" fmla="*/ 3 h 79"/>
                <a:gd name="T24" fmla="*/ 119 w 122"/>
                <a:gd name="T25" fmla="*/ 10 h 79"/>
                <a:gd name="T26" fmla="*/ 119 w 122"/>
                <a:gd name="T27" fmla="*/ 10 h 79"/>
                <a:gd name="T28" fmla="*/ 101 w 122"/>
                <a:gd name="T29" fmla="*/ 20 h 79"/>
                <a:gd name="T30" fmla="*/ 92 w 122"/>
                <a:gd name="T31" fmla="*/ 75 h 79"/>
                <a:gd name="T32" fmla="*/ 87 w 122"/>
                <a:gd name="T33" fmla="*/ 79 h 79"/>
                <a:gd name="T34" fmla="*/ 87 w 122"/>
                <a:gd name="T35" fmla="*/ 79 h 79"/>
                <a:gd name="T36" fmla="*/ 4 w 122"/>
                <a:gd name="T3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79">
                  <a:moveTo>
                    <a:pt x="4" y="79"/>
                  </a:moveTo>
                  <a:cubicBezTo>
                    <a:pt x="1" y="79"/>
                    <a:pt x="0" y="77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2"/>
                    <a:pt x="1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5"/>
                    <a:pt x="94" y="14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7" y="0"/>
                    <a:pt x="120" y="1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2" y="6"/>
                    <a:pt x="121" y="8"/>
                    <a:pt x="119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1" y="77"/>
                    <a:pt x="89" y="79"/>
                    <a:pt x="87" y="79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4" y="79"/>
                    <a:pt x="4" y="79"/>
                    <a:pt x="4" y="7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Freeform 1001"/>
            <p:cNvSpPr>
              <a:spLocks noEditPoints="1"/>
            </p:cNvSpPr>
            <p:nvPr/>
          </p:nvSpPr>
          <p:spPr bwMode="auto">
            <a:xfrm>
              <a:off x="8593138" y="2454276"/>
              <a:ext cx="177800" cy="130175"/>
            </a:xfrm>
            <a:custGeom>
              <a:avLst/>
              <a:gdLst>
                <a:gd name="T0" fmla="*/ 64 w 76"/>
                <a:gd name="T1" fmla="*/ 0 h 56"/>
                <a:gd name="T2" fmla="*/ 59 w 76"/>
                <a:gd name="T3" fmla="*/ 0 h 56"/>
                <a:gd name="T4" fmla="*/ 59 w 76"/>
                <a:gd name="T5" fmla="*/ 56 h 56"/>
                <a:gd name="T6" fmla="*/ 64 w 76"/>
                <a:gd name="T7" fmla="*/ 56 h 56"/>
                <a:gd name="T8" fmla="*/ 76 w 76"/>
                <a:gd name="T9" fmla="*/ 44 h 56"/>
                <a:gd name="T10" fmla="*/ 76 w 76"/>
                <a:gd name="T11" fmla="*/ 13 h 56"/>
                <a:gd name="T12" fmla="*/ 64 w 76"/>
                <a:gd name="T13" fmla="*/ 0 h 56"/>
                <a:gd name="T14" fmla="*/ 24 w 76"/>
                <a:gd name="T15" fmla="*/ 56 h 56"/>
                <a:gd name="T16" fmla="*/ 51 w 76"/>
                <a:gd name="T17" fmla="*/ 56 h 56"/>
                <a:gd name="T18" fmla="*/ 51 w 76"/>
                <a:gd name="T19" fmla="*/ 0 h 56"/>
                <a:gd name="T20" fmla="*/ 24 w 76"/>
                <a:gd name="T21" fmla="*/ 0 h 56"/>
                <a:gd name="T22" fmla="*/ 24 w 76"/>
                <a:gd name="T23" fmla="*/ 56 h 56"/>
                <a:gd name="T24" fmla="*/ 0 w 76"/>
                <a:gd name="T25" fmla="*/ 13 h 56"/>
                <a:gd name="T26" fmla="*/ 0 w 76"/>
                <a:gd name="T27" fmla="*/ 44 h 56"/>
                <a:gd name="T28" fmla="*/ 12 w 76"/>
                <a:gd name="T29" fmla="*/ 56 h 56"/>
                <a:gd name="T30" fmla="*/ 17 w 76"/>
                <a:gd name="T31" fmla="*/ 56 h 56"/>
                <a:gd name="T32" fmla="*/ 17 w 76"/>
                <a:gd name="T33" fmla="*/ 0 h 56"/>
                <a:gd name="T34" fmla="*/ 12 w 76"/>
                <a:gd name="T35" fmla="*/ 0 h 56"/>
                <a:gd name="T36" fmla="*/ 0 w 76"/>
                <a:gd name="T37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6">
                  <a:moveTo>
                    <a:pt x="64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1" y="56"/>
                    <a:pt x="76" y="51"/>
                    <a:pt x="76" y="4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6"/>
                    <a:pt x="71" y="0"/>
                    <a:pt x="64" y="0"/>
                  </a:cubicBezTo>
                  <a:close/>
                  <a:moveTo>
                    <a:pt x="24" y="56"/>
                  </a:moveTo>
                  <a:cubicBezTo>
                    <a:pt x="51" y="56"/>
                    <a:pt x="51" y="56"/>
                    <a:pt x="51" y="5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24" y="56"/>
                  </a:lnTo>
                  <a:close/>
                  <a:moveTo>
                    <a:pt x="0" y="13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5" y="56"/>
                    <a:pt x="12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Oval 1002"/>
            <p:cNvSpPr>
              <a:spLocks noChangeArrowheads="1"/>
            </p:cNvSpPr>
            <p:nvPr/>
          </p:nvSpPr>
          <p:spPr bwMode="auto">
            <a:xfrm>
              <a:off x="8586788" y="2628901"/>
              <a:ext cx="46038" cy="4921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Oval 1003"/>
            <p:cNvSpPr>
              <a:spLocks noChangeArrowheads="1"/>
            </p:cNvSpPr>
            <p:nvPr/>
          </p:nvSpPr>
          <p:spPr bwMode="auto">
            <a:xfrm>
              <a:off x="8597900" y="2643188"/>
              <a:ext cx="20638" cy="2063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Oval 1004"/>
            <p:cNvSpPr>
              <a:spLocks noChangeArrowheads="1"/>
            </p:cNvSpPr>
            <p:nvPr/>
          </p:nvSpPr>
          <p:spPr bwMode="auto">
            <a:xfrm>
              <a:off x="8755063" y="2628901"/>
              <a:ext cx="44450" cy="4921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Oval 1005"/>
            <p:cNvSpPr>
              <a:spLocks noChangeArrowheads="1"/>
            </p:cNvSpPr>
            <p:nvPr/>
          </p:nvSpPr>
          <p:spPr bwMode="auto">
            <a:xfrm>
              <a:off x="8766175" y="2643188"/>
              <a:ext cx="20638" cy="2063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Rectangle 1006"/>
            <p:cNvSpPr>
              <a:spLocks noChangeArrowheads="1"/>
            </p:cNvSpPr>
            <p:nvPr/>
          </p:nvSpPr>
          <p:spPr bwMode="auto">
            <a:xfrm>
              <a:off x="8710613" y="2454276"/>
              <a:ext cx="25400" cy="1301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Rectangle 1007"/>
            <p:cNvSpPr>
              <a:spLocks noChangeArrowheads="1"/>
            </p:cNvSpPr>
            <p:nvPr/>
          </p:nvSpPr>
          <p:spPr bwMode="auto">
            <a:xfrm>
              <a:off x="8626475" y="2454276"/>
              <a:ext cx="25400" cy="1301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Oval 1008"/>
            <p:cNvSpPr>
              <a:spLocks noChangeArrowheads="1"/>
            </p:cNvSpPr>
            <p:nvPr/>
          </p:nvSpPr>
          <p:spPr bwMode="auto">
            <a:xfrm>
              <a:off x="7923213" y="23352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Freeform 1010"/>
            <p:cNvSpPr/>
            <p:nvPr/>
          </p:nvSpPr>
          <p:spPr bwMode="auto">
            <a:xfrm>
              <a:off x="8037513" y="2495551"/>
              <a:ext cx="207963" cy="98425"/>
            </a:xfrm>
            <a:custGeom>
              <a:avLst/>
              <a:gdLst>
                <a:gd name="T0" fmla="*/ 89 w 89"/>
                <a:gd name="T1" fmla="*/ 36 h 42"/>
                <a:gd name="T2" fmla="*/ 84 w 89"/>
                <a:gd name="T3" fmla="*/ 42 h 42"/>
                <a:gd name="T4" fmla="*/ 4 w 89"/>
                <a:gd name="T5" fmla="*/ 42 h 42"/>
                <a:gd name="T6" fmla="*/ 0 w 89"/>
                <a:gd name="T7" fmla="*/ 36 h 42"/>
                <a:gd name="T8" fmla="*/ 0 w 89"/>
                <a:gd name="T9" fmla="*/ 5 h 42"/>
                <a:gd name="T10" fmla="*/ 4 w 89"/>
                <a:gd name="T11" fmla="*/ 0 h 42"/>
                <a:gd name="T12" fmla="*/ 84 w 89"/>
                <a:gd name="T13" fmla="*/ 0 h 42"/>
                <a:gd name="T14" fmla="*/ 89 w 89"/>
                <a:gd name="T15" fmla="*/ 5 h 42"/>
                <a:gd name="T16" fmla="*/ 89 w 89"/>
                <a:gd name="T1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42">
                  <a:moveTo>
                    <a:pt x="89" y="36"/>
                  </a:moveTo>
                  <a:cubicBezTo>
                    <a:pt x="89" y="39"/>
                    <a:pt x="87" y="42"/>
                    <a:pt x="8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39"/>
                    <a:pt x="0" y="3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89" y="2"/>
                    <a:pt x="89" y="5"/>
                  </a:cubicBezTo>
                  <a:lnTo>
                    <a:pt x="89" y="3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1011"/>
            <p:cNvSpPr/>
            <p:nvPr/>
          </p:nvSpPr>
          <p:spPr bwMode="auto">
            <a:xfrm>
              <a:off x="8061325" y="2411413"/>
              <a:ext cx="160338" cy="201613"/>
            </a:xfrm>
            <a:custGeom>
              <a:avLst/>
              <a:gdLst>
                <a:gd name="T0" fmla="*/ 69 w 69"/>
                <a:gd name="T1" fmla="*/ 78 h 86"/>
                <a:gd name="T2" fmla="*/ 61 w 69"/>
                <a:gd name="T3" fmla="*/ 86 h 86"/>
                <a:gd name="T4" fmla="*/ 8 w 69"/>
                <a:gd name="T5" fmla="*/ 86 h 86"/>
                <a:gd name="T6" fmla="*/ 0 w 69"/>
                <a:gd name="T7" fmla="*/ 78 h 86"/>
                <a:gd name="T8" fmla="*/ 0 w 69"/>
                <a:gd name="T9" fmla="*/ 8 h 86"/>
                <a:gd name="T10" fmla="*/ 8 w 69"/>
                <a:gd name="T11" fmla="*/ 0 h 86"/>
                <a:gd name="T12" fmla="*/ 61 w 69"/>
                <a:gd name="T13" fmla="*/ 0 h 86"/>
                <a:gd name="T14" fmla="*/ 69 w 69"/>
                <a:gd name="T15" fmla="*/ 8 h 86"/>
                <a:gd name="T16" fmla="*/ 69 w 69"/>
                <a:gd name="T17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86">
                  <a:moveTo>
                    <a:pt x="69" y="78"/>
                  </a:moveTo>
                  <a:cubicBezTo>
                    <a:pt x="69" y="83"/>
                    <a:pt x="65" y="86"/>
                    <a:pt x="61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4" y="86"/>
                    <a:pt x="0" y="83"/>
                    <a:pt x="0" y="7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8"/>
                  </a:cubicBezTo>
                  <a:lnTo>
                    <a:pt x="69" y="7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Rectangle 1012"/>
            <p:cNvSpPr>
              <a:spLocks noChangeArrowheads="1"/>
            </p:cNvSpPr>
            <p:nvPr/>
          </p:nvSpPr>
          <p:spPr bwMode="auto">
            <a:xfrm>
              <a:off x="8081963" y="2439988"/>
              <a:ext cx="11906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Rectangle 1013"/>
            <p:cNvSpPr>
              <a:spLocks noChangeArrowheads="1"/>
            </p:cNvSpPr>
            <p:nvPr/>
          </p:nvSpPr>
          <p:spPr bwMode="auto">
            <a:xfrm>
              <a:off x="8081963" y="2473326"/>
              <a:ext cx="11906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Rectangle 1014"/>
            <p:cNvSpPr>
              <a:spLocks noChangeArrowheads="1"/>
            </p:cNvSpPr>
            <p:nvPr/>
          </p:nvSpPr>
          <p:spPr bwMode="auto">
            <a:xfrm>
              <a:off x="8081963" y="2508251"/>
              <a:ext cx="11906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Rectangle 1015"/>
            <p:cNvSpPr>
              <a:spLocks noChangeArrowheads="1"/>
            </p:cNvSpPr>
            <p:nvPr/>
          </p:nvSpPr>
          <p:spPr bwMode="auto">
            <a:xfrm>
              <a:off x="8081963" y="2540001"/>
              <a:ext cx="11906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Rectangle 1016"/>
            <p:cNvSpPr>
              <a:spLocks noChangeArrowheads="1"/>
            </p:cNvSpPr>
            <p:nvPr/>
          </p:nvSpPr>
          <p:spPr bwMode="auto">
            <a:xfrm>
              <a:off x="8081963" y="2574926"/>
              <a:ext cx="119063" cy="47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Rectangle 1017"/>
            <p:cNvSpPr>
              <a:spLocks noChangeArrowheads="1"/>
            </p:cNvSpPr>
            <p:nvPr/>
          </p:nvSpPr>
          <p:spPr bwMode="auto">
            <a:xfrm>
              <a:off x="8012113" y="2566988"/>
              <a:ext cx="258763" cy="920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Oval 1018"/>
            <p:cNvSpPr>
              <a:spLocks noChangeArrowheads="1"/>
            </p:cNvSpPr>
            <p:nvPr/>
          </p:nvSpPr>
          <p:spPr bwMode="auto">
            <a:xfrm>
              <a:off x="8032750" y="2589213"/>
              <a:ext cx="23813" cy="2222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Freeform 1019"/>
            <p:cNvSpPr/>
            <p:nvPr/>
          </p:nvSpPr>
          <p:spPr bwMode="auto">
            <a:xfrm>
              <a:off x="8072438" y="2598738"/>
              <a:ext cx="138113" cy="53975"/>
            </a:xfrm>
            <a:custGeom>
              <a:avLst/>
              <a:gdLst>
                <a:gd name="T0" fmla="*/ 0 w 59"/>
                <a:gd name="T1" fmla="*/ 7 h 23"/>
                <a:gd name="T2" fmla="*/ 5 w 59"/>
                <a:gd name="T3" fmla="*/ 0 h 23"/>
                <a:gd name="T4" fmla="*/ 54 w 59"/>
                <a:gd name="T5" fmla="*/ 0 h 23"/>
                <a:gd name="T6" fmla="*/ 59 w 59"/>
                <a:gd name="T7" fmla="*/ 7 h 23"/>
                <a:gd name="T8" fmla="*/ 59 w 59"/>
                <a:gd name="T9" fmla="*/ 16 h 23"/>
                <a:gd name="T10" fmla="*/ 54 w 59"/>
                <a:gd name="T11" fmla="*/ 23 h 23"/>
                <a:gd name="T12" fmla="*/ 5 w 59"/>
                <a:gd name="T13" fmla="*/ 23 h 23"/>
                <a:gd name="T14" fmla="*/ 0 w 59"/>
                <a:gd name="T15" fmla="*/ 16 h 23"/>
                <a:gd name="T16" fmla="*/ 0 w 59"/>
                <a:gd name="T1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3">
                  <a:moveTo>
                    <a:pt x="0" y="7"/>
                  </a:moveTo>
                  <a:cubicBezTo>
                    <a:pt x="0" y="4"/>
                    <a:pt x="2" y="0"/>
                    <a:pt x="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59" y="4"/>
                    <a:pt x="59" y="7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20"/>
                    <a:pt x="57" y="23"/>
                    <a:pt x="5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0"/>
                    <a:pt x="0" y="16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Freeform 1020"/>
            <p:cNvSpPr/>
            <p:nvPr/>
          </p:nvSpPr>
          <p:spPr bwMode="auto">
            <a:xfrm>
              <a:off x="8035925" y="2673351"/>
              <a:ext cx="211138" cy="23813"/>
            </a:xfrm>
            <a:custGeom>
              <a:avLst/>
              <a:gdLst>
                <a:gd name="T0" fmla="*/ 91 w 91"/>
                <a:gd name="T1" fmla="*/ 5 h 10"/>
                <a:gd name="T2" fmla="*/ 86 w 91"/>
                <a:gd name="T3" fmla="*/ 10 h 10"/>
                <a:gd name="T4" fmla="*/ 5 w 91"/>
                <a:gd name="T5" fmla="*/ 10 h 10"/>
                <a:gd name="T6" fmla="*/ 0 w 91"/>
                <a:gd name="T7" fmla="*/ 5 h 10"/>
                <a:gd name="T8" fmla="*/ 0 w 91"/>
                <a:gd name="T9" fmla="*/ 4 h 10"/>
                <a:gd name="T10" fmla="*/ 5 w 91"/>
                <a:gd name="T11" fmla="*/ 0 h 10"/>
                <a:gd name="T12" fmla="*/ 86 w 91"/>
                <a:gd name="T13" fmla="*/ 0 h 10"/>
                <a:gd name="T14" fmla="*/ 91 w 91"/>
                <a:gd name="T15" fmla="*/ 4 h 10"/>
                <a:gd name="T16" fmla="*/ 91 w 91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0">
                  <a:moveTo>
                    <a:pt x="91" y="5"/>
                  </a:moveTo>
                  <a:cubicBezTo>
                    <a:pt x="91" y="8"/>
                    <a:pt x="89" y="10"/>
                    <a:pt x="8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9" y="0"/>
                    <a:pt x="91" y="1"/>
                    <a:pt x="91" y="4"/>
                  </a:cubicBezTo>
                  <a:lnTo>
                    <a:pt x="91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Oval 1021"/>
            <p:cNvSpPr>
              <a:spLocks noChangeArrowheads="1"/>
            </p:cNvSpPr>
            <p:nvPr/>
          </p:nvSpPr>
          <p:spPr bwMode="auto">
            <a:xfrm>
              <a:off x="7339013" y="23352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1022"/>
            <p:cNvSpPr/>
            <p:nvPr/>
          </p:nvSpPr>
          <p:spPr bwMode="auto">
            <a:xfrm>
              <a:off x="7535863" y="2465388"/>
              <a:ext cx="41275" cy="141288"/>
            </a:xfrm>
            <a:custGeom>
              <a:avLst/>
              <a:gdLst>
                <a:gd name="T0" fmla="*/ 18 w 18"/>
                <a:gd name="T1" fmla="*/ 56 h 60"/>
                <a:gd name="T2" fmla="*/ 12 w 18"/>
                <a:gd name="T3" fmla="*/ 60 h 60"/>
                <a:gd name="T4" fmla="*/ 7 w 18"/>
                <a:gd name="T5" fmla="*/ 60 h 60"/>
                <a:gd name="T6" fmla="*/ 0 w 18"/>
                <a:gd name="T7" fmla="*/ 56 h 60"/>
                <a:gd name="T8" fmla="*/ 0 w 18"/>
                <a:gd name="T9" fmla="*/ 6 h 60"/>
                <a:gd name="T10" fmla="*/ 7 w 18"/>
                <a:gd name="T11" fmla="*/ 0 h 60"/>
                <a:gd name="T12" fmla="*/ 12 w 18"/>
                <a:gd name="T13" fmla="*/ 0 h 60"/>
                <a:gd name="T14" fmla="*/ 18 w 18"/>
                <a:gd name="T15" fmla="*/ 6 h 60"/>
                <a:gd name="T16" fmla="*/ 18 w 18"/>
                <a:gd name="T1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0">
                  <a:moveTo>
                    <a:pt x="18" y="56"/>
                  </a:moveTo>
                  <a:cubicBezTo>
                    <a:pt x="18" y="58"/>
                    <a:pt x="15" y="60"/>
                    <a:pt x="12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3" y="60"/>
                    <a:pt x="0" y="58"/>
                    <a:pt x="0" y="5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3"/>
                    <a:pt x="18" y="6"/>
                  </a:cubicBezTo>
                  <a:lnTo>
                    <a:pt x="18" y="5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1023"/>
            <p:cNvSpPr/>
            <p:nvPr/>
          </p:nvSpPr>
          <p:spPr bwMode="auto">
            <a:xfrm>
              <a:off x="7416800" y="2593976"/>
              <a:ext cx="282575" cy="103188"/>
            </a:xfrm>
            <a:custGeom>
              <a:avLst/>
              <a:gdLst>
                <a:gd name="T0" fmla="*/ 121 w 121"/>
                <a:gd name="T1" fmla="*/ 30 h 44"/>
                <a:gd name="T2" fmla="*/ 108 w 121"/>
                <a:gd name="T3" fmla="*/ 44 h 44"/>
                <a:gd name="T4" fmla="*/ 13 w 121"/>
                <a:gd name="T5" fmla="*/ 44 h 44"/>
                <a:gd name="T6" fmla="*/ 0 w 121"/>
                <a:gd name="T7" fmla="*/ 30 h 44"/>
                <a:gd name="T8" fmla="*/ 0 w 121"/>
                <a:gd name="T9" fmla="*/ 13 h 44"/>
                <a:gd name="T10" fmla="*/ 13 w 121"/>
                <a:gd name="T11" fmla="*/ 0 h 44"/>
                <a:gd name="T12" fmla="*/ 108 w 121"/>
                <a:gd name="T13" fmla="*/ 0 h 44"/>
                <a:gd name="T14" fmla="*/ 121 w 121"/>
                <a:gd name="T15" fmla="*/ 13 h 44"/>
                <a:gd name="T16" fmla="*/ 121 w 121"/>
                <a:gd name="T17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44">
                  <a:moveTo>
                    <a:pt x="121" y="30"/>
                  </a:moveTo>
                  <a:cubicBezTo>
                    <a:pt x="121" y="38"/>
                    <a:pt x="115" y="44"/>
                    <a:pt x="108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6" y="44"/>
                    <a:pt x="0" y="38"/>
                    <a:pt x="0" y="3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5" y="0"/>
                    <a:pt x="121" y="6"/>
                    <a:pt x="121" y="13"/>
                  </a:cubicBezTo>
                  <a:lnTo>
                    <a:pt x="121" y="3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Oval 1024"/>
            <p:cNvSpPr>
              <a:spLocks noChangeArrowheads="1"/>
            </p:cNvSpPr>
            <p:nvPr/>
          </p:nvSpPr>
          <p:spPr bwMode="auto">
            <a:xfrm>
              <a:off x="7437438" y="2624138"/>
              <a:ext cx="44450" cy="428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1025"/>
            <p:cNvSpPr/>
            <p:nvPr/>
          </p:nvSpPr>
          <p:spPr bwMode="auto">
            <a:xfrm>
              <a:off x="7600950" y="2613026"/>
              <a:ext cx="30163" cy="65088"/>
            </a:xfrm>
            <a:custGeom>
              <a:avLst/>
              <a:gdLst>
                <a:gd name="T0" fmla="*/ 13 w 13"/>
                <a:gd name="T1" fmla="*/ 25 h 28"/>
                <a:gd name="T2" fmla="*/ 10 w 13"/>
                <a:gd name="T3" fmla="*/ 28 h 28"/>
                <a:gd name="T4" fmla="*/ 3 w 13"/>
                <a:gd name="T5" fmla="*/ 28 h 28"/>
                <a:gd name="T6" fmla="*/ 0 w 13"/>
                <a:gd name="T7" fmla="*/ 25 h 28"/>
                <a:gd name="T8" fmla="*/ 0 w 13"/>
                <a:gd name="T9" fmla="*/ 3 h 28"/>
                <a:gd name="T10" fmla="*/ 3 w 13"/>
                <a:gd name="T11" fmla="*/ 0 h 28"/>
                <a:gd name="T12" fmla="*/ 10 w 13"/>
                <a:gd name="T13" fmla="*/ 0 h 28"/>
                <a:gd name="T14" fmla="*/ 13 w 13"/>
                <a:gd name="T15" fmla="*/ 3 h 28"/>
                <a:gd name="T16" fmla="*/ 13 w 13"/>
                <a:gd name="T1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8">
                  <a:moveTo>
                    <a:pt x="13" y="25"/>
                  </a:moveTo>
                  <a:cubicBezTo>
                    <a:pt x="13" y="26"/>
                    <a:pt x="11" y="28"/>
                    <a:pt x="1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8"/>
                    <a:pt x="0" y="26"/>
                    <a:pt x="0" y="2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lnTo>
                    <a:pt x="13" y="2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1026"/>
            <p:cNvSpPr/>
            <p:nvPr/>
          </p:nvSpPr>
          <p:spPr bwMode="auto">
            <a:xfrm>
              <a:off x="7643813" y="2613026"/>
              <a:ext cx="26988" cy="65088"/>
            </a:xfrm>
            <a:custGeom>
              <a:avLst/>
              <a:gdLst>
                <a:gd name="T0" fmla="*/ 12 w 12"/>
                <a:gd name="T1" fmla="*/ 25 h 28"/>
                <a:gd name="T2" fmla="*/ 10 w 12"/>
                <a:gd name="T3" fmla="*/ 28 h 28"/>
                <a:gd name="T4" fmla="*/ 3 w 12"/>
                <a:gd name="T5" fmla="*/ 28 h 28"/>
                <a:gd name="T6" fmla="*/ 0 w 12"/>
                <a:gd name="T7" fmla="*/ 25 h 28"/>
                <a:gd name="T8" fmla="*/ 0 w 12"/>
                <a:gd name="T9" fmla="*/ 3 h 28"/>
                <a:gd name="T10" fmla="*/ 3 w 12"/>
                <a:gd name="T11" fmla="*/ 0 h 28"/>
                <a:gd name="T12" fmla="*/ 10 w 12"/>
                <a:gd name="T13" fmla="*/ 0 h 28"/>
                <a:gd name="T14" fmla="*/ 12 w 12"/>
                <a:gd name="T15" fmla="*/ 3 h 28"/>
                <a:gd name="T16" fmla="*/ 12 w 12"/>
                <a:gd name="T1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12" y="26"/>
                    <a:pt x="11" y="28"/>
                    <a:pt x="1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8"/>
                    <a:pt x="0" y="26"/>
                    <a:pt x="0" y="2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lnTo>
                    <a:pt x="12" y="2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1027"/>
            <p:cNvSpPr/>
            <p:nvPr/>
          </p:nvSpPr>
          <p:spPr bwMode="auto">
            <a:xfrm>
              <a:off x="7634288" y="2411413"/>
              <a:ext cx="60325" cy="160338"/>
            </a:xfrm>
            <a:custGeom>
              <a:avLst/>
              <a:gdLst>
                <a:gd name="T0" fmla="*/ 26 w 26"/>
                <a:gd name="T1" fmla="*/ 34 h 68"/>
                <a:gd name="T2" fmla="*/ 7 w 26"/>
                <a:gd name="T3" fmla="*/ 0 h 68"/>
                <a:gd name="T4" fmla="*/ 0 w 26"/>
                <a:gd name="T5" fmla="*/ 7 h 68"/>
                <a:gd name="T6" fmla="*/ 16 w 26"/>
                <a:gd name="T7" fmla="*/ 34 h 68"/>
                <a:gd name="T8" fmla="*/ 0 w 26"/>
                <a:gd name="T9" fmla="*/ 61 h 68"/>
                <a:gd name="T10" fmla="*/ 7 w 26"/>
                <a:gd name="T11" fmla="*/ 68 h 68"/>
                <a:gd name="T12" fmla="*/ 26 w 26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8">
                  <a:moveTo>
                    <a:pt x="26" y="34"/>
                  </a:moveTo>
                  <a:cubicBezTo>
                    <a:pt x="26" y="20"/>
                    <a:pt x="18" y="7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12"/>
                    <a:pt x="16" y="22"/>
                    <a:pt x="16" y="34"/>
                  </a:cubicBezTo>
                  <a:cubicBezTo>
                    <a:pt x="16" y="45"/>
                    <a:pt x="9" y="55"/>
                    <a:pt x="0" y="61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18" y="60"/>
                    <a:pt x="26" y="48"/>
                    <a:pt x="26" y="3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1028"/>
            <p:cNvSpPr/>
            <p:nvPr/>
          </p:nvSpPr>
          <p:spPr bwMode="auto">
            <a:xfrm>
              <a:off x="7596188" y="2444751"/>
              <a:ext cx="49213" cy="90488"/>
            </a:xfrm>
            <a:custGeom>
              <a:avLst/>
              <a:gdLst>
                <a:gd name="T0" fmla="*/ 21 w 21"/>
                <a:gd name="T1" fmla="*/ 20 h 39"/>
                <a:gd name="T2" fmla="*/ 8 w 21"/>
                <a:gd name="T3" fmla="*/ 0 h 39"/>
                <a:gd name="T4" fmla="*/ 0 w 21"/>
                <a:gd name="T5" fmla="*/ 8 h 39"/>
                <a:gd name="T6" fmla="*/ 11 w 21"/>
                <a:gd name="T7" fmla="*/ 20 h 39"/>
                <a:gd name="T8" fmla="*/ 0 w 21"/>
                <a:gd name="T9" fmla="*/ 32 h 39"/>
                <a:gd name="T10" fmla="*/ 8 w 21"/>
                <a:gd name="T11" fmla="*/ 39 h 39"/>
                <a:gd name="T12" fmla="*/ 21 w 21"/>
                <a:gd name="T13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9">
                  <a:moveTo>
                    <a:pt x="21" y="20"/>
                  </a:moveTo>
                  <a:cubicBezTo>
                    <a:pt x="21" y="11"/>
                    <a:pt x="16" y="4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9"/>
                    <a:pt x="11" y="14"/>
                    <a:pt x="11" y="20"/>
                  </a:cubicBezTo>
                  <a:cubicBezTo>
                    <a:pt x="11" y="26"/>
                    <a:pt x="6" y="31"/>
                    <a:pt x="0" y="3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6" y="36"/>
                    <a:pt x="21" y="28"/>
                    <a:pt x="21" y="2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1029"/>
            <p:cNvSpPr/>
            <p:nvPr/>
          </p:nvSpPr>
          <p:spPr bwMode="auto">
            <a:xfrm>
              <a:off x="7421563" y="2411413"/>
              <a:ext cx="60325" cy="160338"/>
            </a:xfrm>
            <a:custGeom>
              <a:avLst/>
              <a:gdLst>
                <a:gd name="T0" fmla="*/ 0 w 26"/>
                <a:gd name="T1" fmla="*/ 34 h 68"/>
                <a:gd name="T2" fmla="*/ 19 w 26"/>
                <a:gd name="T3" fmla="*/ 0 h 68"/>
                <a:gd name="T4" fmla="*/ 26 w 26"/>
                <a:gd name="T5" fmla="*/ 7 h 68"/>
                <a:gd name="T6" fmla="*/ 10 w 26"/>
                <a:gd name="T7" fmla="*/ 34 h 68"/>
                <a:gd name="T8" fmla="*/ 26 w 26"/>
                <a:gd name="T9" fmla="*/ 61 h 68"/>
                <a:gd name="T10" fmla="*/ 19 w 26"/>
                <a:gd name="T11" fmla="*/ 68 h 68"/>
                <a:gd name="T12" fmla="*/ 0 w 26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8">
                  <a:moveTo>
                    <a:pt x="0" y="34"/>
                  </a:moveTo>
                  <a:cubicBezTo>
                    <a:pt x="0" y="20"/>
                    <a:pt x="7" y="7"/>
                    <a:pt x="19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7" y="12"/>
                    <a:pt x="10" y="22"/>
                    <a:pt x="10" y="34"/>
                  </a:cubicBezTo>
                  <a:cubicBezTo>
                    <a:pt x="10" y="45"/>
                    <a:pt x="17" y="55"/>
                    <a:pt x="26" y="61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7" y="60"/>
                    <a:pt x="0" y="48"/>
                    <a:pt x="0" y="3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1030"/>
            <p:cNvSpPr/>
            <p:nvPr/>
          </p:nvSpPr>
          <p:spPr bwMode="auto">
            <a:xfrm>
              <a:off x="7470775" y="2444751"/>
              <a:ext cx="49213" cy="90488"/>
            </a:xfrm>
            <a:custGeom>
              <a:avLst/>
              <a:gdLst>
                <a:gd name="T0" fmla="*/ 0 w 21"/>
                <a:gd name="T1" fmla="*/ 20 h 39"/>
                <a:gd name="T2" fmla="*/ 13 w 21"/>
                <a:gd name="T3" fmla="*/ 0 h 39"/>
                <a:gd name="T4" fmla="*/ 21 w 21"/>
                <a:gd name="T5" fmla="*/ 8 h 39"/>
                <a:gd name="T6" fmla="*/ 10 w 21"/>
                <a:gd name="T7" fmla="*/ 20 h 39"/>
                <a:gd name="T8" fmla="*/ 21 w 21"/>
                <a:gd name="T9" fmla="*/ 32 h 39"/>
                <a:gd name="T10" fmla="*/ 13 w 21"/>
                <a:gd name="T11" fmla="*/ 39 h 39"/>
                <a:gd name="T12" fmla="*/ 0 w 21"/>
                <a:gd name="T13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9">
                  <a:moveTo>
                    <a:pt x="0" y="20"/>
                  </a:moveTo>
                  <a:cubicBezTo>
                    <a:pt x="0" y="11"/>
                    <a:pt x="5" y="4"/>
                    <a:pt x="13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4" y="9"/>
                    <a:pt x="10" y="14"/>
                    <a:pt x="10" y="20"/>
                  </a:cubicBezTo>
                  <a:cubicBezTo>
                    <a:pt x="10" y="26"/>
                    <a:pt x="14" y="31"/>
                    <a:pt x="21" y="32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5" y="36"/>
                    <a:pt x="0" y="28"/>
                    <a:pt x="0" y="2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Oval 1031"/>
            <p:cNvSpPr>
              <a:spLocks noChangeArrowheads="1"/>
            </p:cNvSpPr>
            <p:nvPr/>
          </p:nvSpPr>
          <p:spPr bwMode="auto">
            <a:xfrm>
              <a:off x="6756400" y="2335213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1032"/>
            <p:cNvSpPr/>
            <p:nvPr/>
          </p:nvSpPr>
          <p:spPr bwMode="auto">
            <a:xfrm>
              <a:off x="6832600" y="2444751"/>
              <a:ext cx="219075" cy="196850"/>
            </a:xfrm>
            <a:custGeom>
              <a:avLst/>
              <a:gdLst>
                <a:gd name="T0" fmla="*/ 89 w 94"/>
                <a:gd name="T1" fmla="*/ 19 h 84"/>
                <a:gd name="T2" fmla="*/ 52 w 94"/>
                <a:gd name="T3" fmla="*/ 19 h 84"/>
                <a:gd name="T4" fmla="*/ 52 w 94"/>
                <a:gd name="T5" fmla="*/ 5 h 84"/>
                <a:gd name="T6" fmla="*/ 47 w 94"/>
                <a:gd name="T7" fmla="*/ 0 h 84"/>
                <a:gd name="T8" fmla="*/ 7 w 94"/>
                <a:gd name="T9" fmla="*/ 0 h 84"/>
                <a:gd name="T10" fmla="*/ 3 w 94"/>
                <a:gd name="T11" fmla="*/ 5 h 84"/>
                <a:gd name="T12" fmla="*/ 3 w 94"/>
                <a:gd name="T13" fmla="*/ 16 h 84"/>
                <a:gd name="T14" fmla="*/ 0 w 94"/>
                <a:gd name="T15" fmla="*/ 21 h 84"/>
                <a:gd name="T16" fmla="*/ 0 w 94"/>
                <a:gd name="T17" fmla="*/ 79 h 84"/>
                <a:gd name="T18" fmla="*/ 4 w 94"/>
                <a:gd name="T19" fmla="*/ 84 h 84"/>
                <a:gd name="T20" fmla="*/ 89 w 94"/>
                <a:gd name="T21" fmla="*/ 84 h 84"/>
                <a:gd name="T22" fmla="*/ 94 w 94"/>
                <a:gd name="T23" fmla="*/ 79 h 84"/>
                <a:gd name="T24" fmla="*/ 94 w 94"/>
                <a:gd name="T25" fmla="*/ 23 h 84"/>
                <a:gd name="T26" fmla="*/ 89 w 94"/>
                <a:gd name="T27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84">
                  <a:moveTo>
                    <a:pt x="89" y="19"/>
                  </a:moveTo>
                  <a:cubicBezTo>
                    <a:pt x="52" y="19"/>
                    <a:pt x="52" y="19"/>
                    <a:pt x="52" y="19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2"/>
                    <a:pt x="49" y="0"/>
                    <a:pt x="4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2"/>
                    <a:pt x="3" y="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7"/>
                    <a:pt x="0" y="19"/>
                    <a:pt x="0" y="2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2" y="84"/>
                    <a:pt x="94" y="81"/>
                    <a:pt x="94" y="79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1"/>
                    <a:pt x="92" y="19"/>
                    <a:pt x="89" y="1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1033"/>
            <p:cNvSpPr/>
            <p:nvPr/>
          </p:nvSpPr>
          <p:spPr bwMode="auto">
            <a:xfrm>
              <a:off x="6837363" y="2484438"/>
              <a:ext cx="241300" cy="157163"/>
            </a:xfrm>
            <a:custGeom>
              <a:avLst/>
              <a:gdLst>
                <a:gd name="T0" fmla="*/ 93 w 103"/>
                <a:gd name="T1" fmla="*/ 61 h 67"/>
                <a:gd name="T2" fmla="*/ 87 w 103"/>
                <a:gd name="T3" fmla="*/ 67 h 67"/>
                <a:gd name="T4" fmla="*/ 4 w 103"/>
                <a:gd name="T5" fmla="*/ 67 h 67"/>
                <a:gd name="T6" fmla="*/ 0 w 103"/>
                <a:gd name="T7" fmla="*/ 61 h 67"/>
                <a:gd name="T8" fmla="*/ 10 w 103"/>
                <a:gd name="T9" fmla="*/ 5 h 67"/>
                <a:gd name="T10" fmla="*/ 15 w 103"/>
                <a:gd name="T11" fmla="*/ 0 h 67"/>
                <a:gd name="T12" fmla="*/ 98 w 103"/>
                <a:gd name="T13" fmla="*/ 0 h 67"/>
                <a:gd name="T14" fmla="*/ 102 w 103"/>
                <a:gd name="T15" fmla="*/ 5 h 67"/>
                <a:gd name="T16" fmla="*/ 93 w 103"/>
                <a:gd name="T17" fmla="*/ 6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67">
                  <a:moveTo>
                    <a:pt x="93" y="61"/>
                  </a:moveTo>
                  <a:cubicBezTo>
                    <a:pt x="92" y="64"/>
                    <a:pt x="90" y="67"/>
                    <a:pt x="87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" y="67"/>
                    <a:pt x="0" y="64"/>
                    <a:pt x="0" y="6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1" y="0"/>
                    <a:pt x="103" y="2"/>
                    <a:pt x="102" y="5"/>
                  </a:cubicBezTo>
                  <a:lnTo>
                    <a:pt x="93" y="6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1034"/>
            <p:cNvSpPr/>
            <p:nvPr/>
          </p:nvSpPr>
          <p:spPr bwMode="auto">
            <a:xfrm>
              <a:off x="6972300" y="2535238"/>
              <a:ext cx="52388" cy="38100"/>
            </a:xfrm>
            <a:custGeom>
              <a:avLst/>
              <a:gdLst>
                <a:gd name="T0" fmla="*/ 15 w 22"/>
                <a:gd name="T1" fmla="*/ 0 h 16"/>
                <a:gd name="T2" fmla="*/ 21 w 22"/>
                <a:gd name="T3" fmla="*/ 5 h 16"/>
                <a:gd name="T4" fmla="*/ 21 w 22"/>
                <a:gd name="T5" fmla="*/ 10 h 16"/>
                <a:gd name="T6" fmla="*/ 10 w 22"/>
                <a:gd name="T7" fmla="*/ 14 h 16"/>
                <a:gd name="T8" fmla="*/ 3 w 22"/>
                <a:gd name="T9" fmla="*/ 7 h 16"/>
                <a:gd name="T10" fmla="*/ 4 w 22"/>
                <a:gd name="T11" fmla="*/ 5 h 16"/>
                <a:gd name="T12" fmla="*/ 10 w 22"/>
                <a:gd name="T13" fmla="*/ 0 h 16"/>
                <a:gd name="T14" fmla="*/ 13 w 22"/>
                <a:gd name="T15" fmla="*/ 4 h 16"/>
                <a:gd name="T16" fmla="*/ 15 w 2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">
                  <a:moveTo>
                    <a:pt x="15" y="0"/>
                  </a:moveTo>
                  <a:cubicBezTo>
                    <a:pt x="15" y="0"/>
                    <a:pt x="20" y="1"/>
                    <a:pt x="21" y="5"/>
                  </a:cubicBezTo>
                  <a:cubicBezTo>
                    <a:pt x="21" y="5"/>
                    <a:pt x="21" y="9"/>
                    <a:pt x="21" y="10"/>
                  </a:cubicBezTo>
                  <a:cubicBezTo>
                    <a:pt x="22" y="11"/>
                    <a:pt x="20" y="16"/>
                    <a:pt x="10" y="14"/>
                  </a:cubicBezTo>
                  <a:cubicBezTo>
                    <a:pt x="0" y="13"/>
                    <a:pt x="3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0"/>
                    <a:pt x="10" y="0"/>
                    <a:pt x="10" y="0"/>
                  </a:cubicBezTo>
                  <a:cubicBezTo>
                    <a:pt x="10" y="0"/>
                    <a:pt x="11" y="4"/>
                    <a:pt x="13" y="4"/>
                  </a:cubicBezTo>
                  <a:cubicBezTo>
                    <a:pt x="15" y="4"/>
                    <a:pt x="16" y="3"/>
                    <a:pt x="15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1035"/>
            <p:cNvSpPr/>
            <p:nvPr/>
          </p:nvSpPr>
          <p:spPr bwMode="auto">
            <a:xfrm>
              <a:off x="6931025" y="2547938"/>
              <a:ext cx="139700" cy="115888"/>
            </a:xfrm>
            <a:custGeom>
              <a:avLst/>
              <a:gdLst>
                <a:gd name="T0" fmla="*/ 39 w 60"/>
                <a:gd name="T1" fmla="*/ 0 h 50"/>
                <a:gd name="T2" fmla="*/ 56 w 60"/>
                <a:gd name="T3" fmla="*/ 29 h 50"/>
                <a:gd name="T4" fmla="*/ 26 w 60"/>
                <a:gd name="T5" fmla="*/ 49 h 50"/>
                <a:gd name="T6" fmla="*/ 4 w 60"/>
                <a:gd name="T7" fmla="*/ 17 h 50"/>
                <a:gd name="T8" fmla="*/ 22 w 60"/>
                <a:gd name="T9" fmla="*/ 0 h 50"/>
                <a:gd name="T10" fmla="*/ 21 w 60"/>
                <a:gd name="T11" fmla="*/ 2 h 50"/>
                <a:gd name="T12" fmla="*/ 28 w 60"/>
                <a:gd name="T13" fmla="*/ 9 h 50"/>
                <a:gd name="T14" fmla="*/ 39 w 60"/>
                <a:gd name="T15" fmla="*/ 5 h 50"/>
                <a:gd name="T16" fmla="*/ 39 w 60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50">
                  <a:moveTo>
                    <a:pt x="39" y="0"/>
                  </a:moveTo>
                  <a:cubicBezTo>
                    <a:pt x="48" y="3"/>
                    <a:pt x="60" y="15"/>
                    <a:pt x="56" y="29"/>
                  </a:cubicBezTo>
                  <a:cubicBezTo>
                    <a:pt x="52" y="43"/>
                    <a:pt x="39" y="50"/>
                    <a:pt x="26" y="49"/>
                  </a:cubicBezTo>
                  <a:cubicBezTo>
                    <a:pt x="13" y="48"/>
                    <a:pt x="0" y="31"/>
                    <a:pt x="4" y="17"/>
                  </a:cubicBezTo>
                  <a:cubicBezTo>
                    <a:pt x="8" y="2"/>
                    <a:pt x="22" y="0"/>
                    <a:pt x="22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8" y="8"/>
                    <a:pt x="28" y="9"/>
                  </a:cubicBezTo>
                  <a:cubicBezTo>
                    <a:pt x="38" y="11"/>
                    <a:pt x="40" y="6"/>
                    <a:pt x="39" y="5"/>
                  </a:cubicBezTo>
                  <a:cubicBezTo>
                    <a:pt x="39" y="4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1036"/>
            <p:cNvSpPr/>
            <p:nvPr/>
          </p:nvSpPr>
          <p:spPr bwMode="auto">
            <a:xfrm>
              <a:off x="6985000" y="2543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1037"/>
            <p:cNvSpPr/>
            <p:nvPr/>
          </p:nvSpPr>
          <p:spPr bwMode="auto">
            <a:xfrm>
              <a:off x="6994525" y="2498726"/>
              <a:ext cx="84138" cy="46038"/>
            </a:xfrm>
            <a:custGeom>
              <a:avLst/>
              <a:gdLst>
                <a:gd name="T0" fmla="*/ 32 w 36"/>
                <a:gd name="T1" fmla="*/ 11 h 20"/>
                <a:gd name="T2" fmla="*/ 35 w 36"/>
                <a:gd name="T3" fmla="*/ 10 h 20"/>
                <a:gd name="T4" fmla="*/ 34 w 36"/>
                <a:gd name="T5" fmla="*/ 14 h 20"/>
                <a:gd name="T6" fmla="*/ 33 w 36"/>
                <a:gd name="T7" fmla="*/ 15 h 20"/>
                <a:gd name="T8" fmla="*/ 31 w 36"/>
                <a:gd name="T9" fmla="*/ 15 h 20"/>
                <a:gd name="T10" fmla="*/ 22 w 36"/>
                <a:gd name="T11" fmla="*/ 14 h 20"/>
                <a:gd name="T12" fmla="*/ 9 w 36"/>
                <a:gd name="T13" fmla="*/ 9 h 20"/>
                <a:gd name="T14" fmla="*/ 6 w 36"/>
                <a:gd name="T15" fmla="*/ 16 h 20"/>
                <a:gd name="T16" fmla="*/ 4 w 36"/>
                <a:gd name="T17" fmla="*/ 20 h 20"/>
                <a:gd name="T18" fmla="*/ 1 w 36"/>
                <a:gd name="T19" fmla="*/ 16 h 20"/>
                <a:gd name="T20" fmla="*/ 6 w 36"/>
                <a:gd name="T21" fmla="*/ 5 h 20"/>
                <a:gd name="T22" fmla="*/ 23 w 36"/>
                <a:gd name="T23" fmla="*/ 9 h 20"/>
                <a:gd name="T24" fmla="*/ 29 w 36"/>
                <a:gd name="T25" fmla="*/ 12 h 20"/>
                <a:gd name="T26" fmla="*/ 31 w 36"/>
                <a:gd name="T27" fmla="*/ 11 h 20"/>
                <a:gd name="T28" fmla="*/ 32 w 36"/>
                <a:gd name="T29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0">
                  <a:moveTo>
                    <a:pt x="32" y="11"/>
                  </a:moveTo>
                  <a:cubicBezTo>
                    <a:pt x="34" y="10"/>
                    <a:pt x="35" y="9"/>
                    <a:pt x="35" y="10"/>
                  </a:cubicBezTo>
                  <a:cubicBezTo>
                    <a:pt x="36" y="12"/>
                    <a:pt x="36" y="13"/>
                    <a:pt x="34" y="14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28" y="17"/>
                    <a:pt x="24" y="17"/>
                    <a:pt x="22" y="14"/>
                  </a:cubicBezTo>
                  <a:cubicBezTo>
                    <a:pt x="19" y="10"/>
                    <a:pt x="15" y="4"/>
                    <a:pt x="9" y="9"/>
                  </a:cubicBezTo>
                  <a:cubicBezTo>
                    <a:pt x="4" y="12"/>
                    <a:pt x="6" y="16"/>
                    <a:pt x="6" y="16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2" y="20"/>
                    <a:pt x="1" y="16"/>
                    <a:pt x="1" y="16"/>
                  </a:cubicBezTo>
                  <a:cubicBezTo>
                    <a:pt x="1" y="16"/>
                    <a:pt x="0" y="10"/>
                    <a:pt x="6" y="5"/>
                  </a:cubicBezTo>
                  <a:cubicBezTo>
                    <a:pt x="13" y="0"/>
                    <a:pt x="18" y="4"/>
                    <a:pt x="23" y="9"/>
                  </a:cubicBezTo>
                  <a:cubicBezTo>
                    <a:pt x="26" y="12"/>
                    <a:pt x="28" y="12"/>
                    <a:pt x="29" y="12"/>
                  </a:cubicBezTo>
                  <a:cubicBezTo>
                    <a:pt x="30" y="12"/>
                    <a:pt x="30" y="11"/>
                    <a:pt x="31" y="11"/>
                  </a:cubicBezTo>
                  <a:cubicBezTo>
                    <a:pt x="31" y="11"/>
                    <a:pt x="32" y="11"/>
                    <a:pt x="32" y="1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1038"/>
            <p:cNvSpPr/>
            <p:nvPr/>
          </p:nvSpPr>
          <p:spPr bwMode="auto">
            <a:xfrm>
              <a:off x="7045325" y="2479676"/>
              <a:ext cx="33338" cy="38100"/>
            </a:xfrm>
            <a:custGeom>
              <a:avLst/>
              <a:gdLst>
                <a:gd name="T0" fmla="*/ 14 w 14"/>
                <a:gd name="T1" fmla="*/ 16 h 16"/>
                <a:gd name="T2" fmla="*/ 6 w 14"/>
                <a:gd name="T3" fmla="*/ 3 h 16"/>
                <a:gd name="T4" fmla="*/ 14 w 1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14" y="16"/>
                  </a:moveTo>
                  <a:cubicBezTo>
                    <a:pt x="14" y="16"/>
                    <a:pt x="0" y="7"/>
                    <a:pt x="6" y="3"/>
                  </a:cubicBezTo>
                  <a:cubicBezTo>
                    <a:pt x="13" y="0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1039"/>
            <p:cNvSpPr/>
            <p:nvPr/>
          </p:nvSpPr>
          <p:spPr bwMode="auto">
            <a:xfrm>
              <a:off x="7069138" y="2530476"/>
              <a:ext cx="34925" cy="38100"/>
            </a:xfrm>
            <a:custGeom>
              <a:avLst/>
              <a:gdLst>
                <a:gd name="T0" fmla="*/ 5 w 15"/>
                <a:gd name="T1" fmla="*/ 0 h 16"/>
                <a:gd name="T2" fmla="*/ 8 w 15"/>
                <a:gd name="T3" fmla="*/ 14 h 16"/>
                <a:gd name="T4" fmla="*/ 5 w 1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5" y="0"/>
                  </a:moveTo>
                  <a:cubicBezTo>
                    <a:pt x="5" y="0"/>
                    <a:pt x="0" y="16"/>
                    <a:pt x="8" y="14"/>
                  </a:cubicBezTo>
                  <a:cubicBezTo>
                    <a:pt x="15" y="1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1040"/>
            <p:cNvSpPr/>
            <p:nvPr/>
          </p:nvSpPr>
          <p:spPr bwMode="auto">
            <a:xfrm>
              <a:off x="7078663" y="2479676"/>
              <a:ext cx="31750" cy="39688"/>
            </a:xfrm>
            <a:custGeom>
              <a:avLst/>
              <a:gdLst>
                <a:gd name="T0" fmla="*/ 1 w 14"/>
                <a:gd name="T1" fmla="*/ 17 h 17"/>
                <a:gd name="T2" fmla="*/ 7 w 14"/>
                <a:gd name="T3" fmla="*/ 3 h 17"/>
                <a:gd name="T4" fmla="*/ 1 w 1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" y="17"/>
                  </a:moveTo>
                  <a:cubicBezTo>
                    <a:pt x="1" y="17"/>
                    <a:pt x="0" y="0"/>
                    <a:pt x="7" y="3"/>
                  </a:cubicBezTo>
                  <a:cubicBezTo>
                    <a:pt x="14" y="6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Freeform 1041"/>
            <p:cNvSpPr/>
            <p:nvPr/>
          </p:nvSpPr>
          <p:spPr bwMode="auto">
            <a:xfrm>
              <a:off x="7085013" y="2528888"/>
              <a:ext cx="36513" cy="33338"/>
            </a:xfrm>
            <a:custGeom>
              <a:avLst/>
              <a:gdLst>
                <a:gd name="T0" fmla="*/ 0 w 16"/>
                <a:gd name="T1" fmla="*/ 0 h 14"/>
                <a:gd name="T2" fmla="*/ 13 w 16"/>
                <a:gd name="T3" fmla="*/ 7 h 14"/>
                <a:gd name="T4" fmla="*/ 0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0"/>
                    <a:pt x="9" y="14"/>
                    <a:pt x="13" y="7"/>
                  </a:cubicBezTo>
                  <a:cubicBezTo>
                    <a:pt x="16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1042"/>
            <p:cNvSpPr/>
            <p:nvPr/>
          </p:nvSpPr>
          <p:spPr bwMode="auto">
            <a:xfrm>
              <a:off x="7081838" y="2495551"/>
              <a:ext cx="38100" cy="34925"/>
            </a:xfrm>
            <a:custGeom>
              <a:avLst/>
              <a:gdLst>
                <a:gd name="T0" fmla="*/ 0 w 16"/>
                <a:gd name="T1" fmla="*/ 12 h 15"/>
                <a:gd name="T2" fmla="*/ 14 w 16"/>
                <a:gd name="T3" fmla="*/ 8 h 15"/>
                <a:gd name="T4" fmla="*/ 0 w 16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5">
                  <a:moveTo>
                    <a:pt x="0" y="12"/>
                  </a:moveTo>
                  <a:cubicBezTo>
                    <a:pt x="0" y="12"/>
                    <a:pt x="13" y="0"/>
                    <a:pt x="14" y="8"/>
                  </a:cubicBezTo>
                  <a:cubicBezTo>
                    <a:pt x="16" y="15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Oval 1043"/>
            <p:cNvSpPr>
              <a:spLocks noChangeArrowheads="1"/>
            </p:cNvSpPr>
            <p:nvPr/>
          </p:nvSpPr>
          <p:spPr bwMode="auto">
            <a:xfrm>
              <a:off x="6172200" y="2335213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1044"/>
            <p:cNvSpPr/>
            <p:nvPr/>
          </p:nvSpPr>
          <p:spPr bwMode="auto">
            <a:xfrm>
              <a:off x="6248400" y="2439988"/>
              <a:ext cx="257175" cy="227013"/>
            </a:xfrm>
            <a:custGeom>
              <a:avLst/>
              <a:gdLst>
                <a:gd name="T0" fmla="*/ 104 w 110"/>
                <a:gd name="T1" fmla="*/ 21 h 97"/>
                <a:gd name="T2" fmla="*/ 60 w 110"/>
                <a:gd name="T3" fmla="*/ 21 h 97"/>
                <a:gd name="T4" fmla="*/ 60 w 110"/>
                <a:gd name="T5" fmla="*/ 6 h 97"/>
                <a:gd name="T6" fmla="*/ 55 w 110"/>
                <a:gd name="T7" fmla="*/ 0 h 97"/>
                <a:gd name="T8" fmla="*/ 9 w 110"/>
                <a:gd name="T9" fmla="*/ 0 h 97"/>
                <a:gd name="T10" fmla="*/ 3 w 110"/>
                <a:gd name="T11" fmla="*/ 6 h 97"/>
                <a:gd name="T12" fmla="*/ 3 w 110"/>
                <a:gd name="T13" fmla="*/ 19 h 97"/>
                <a:gd name="T14" fmla="*/ 0 w 110"/>
                <a:gd name="T15" fmla="*/ 24 h 97"/>
                <a:gd name="T16" fmla="*/ 0 w 110"/>
                <a:gd name="T17" fmla="*/ 92 h 97"/>
                <a:gd name="T18" fmla="*/ 5 w 110"/>
                <a:gd name="T19" fmla="*/ 97 h 97"/>
                <a:gd name="T20" fmla="*/ 104 w 110"/>
                <a:gd name="T21" fmla="*/ 97 h 97"/>
                <a:gd name="T22" fmla="*/ 110 w 110"/>
                <a:gd name="T23" fmla="*/ 92 h 97"/>
                <a:gd name="T24" fmla="*/ 110 w 110"/>
                <a:gd name="T25" fmla="*/ 27 h 97"/>
                <a:gd name="T26" fmla="*/ 104 w 110"/>
                <a:gd name="T27" fmla="*/ 2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97">
                  <a:moveTo>
                    <a:pt x="104" y="21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3"/>
                    <a:pt x="58" y="0"/>
                    <a:pt x="5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3"/>
                    <a:pt x="3" y="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9"/>
                    <a:pt x="0" y="21"/>
                    <a:pt x="0" y="2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5"/>
                    <a:pt x="2" y="97"/>
                    <a:pt x="5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7" y="97"/>
                    <a:pt x="110" y="95"/>
                    <a:pt x="110" y="92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4"/>
                    <a:pt x="107" y="21"/>
                    <a:pt x="104" y="2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1045"/>
            <p:cNvSpPr/>
            <p:nvPr/>
          </p:nvSpPr>
          <p:spPr bwMode="auto">
            <a:xfrm>
              <a:off x="6253163" y="2484438"/>
              <a:ext cx="280988" cy="182563"/>
            </a:xfrm>
            <a:custGeom>
              <a:avLst/>
              <a:gdLst>
                <a:gd name="T0" fmla="*/ 109 w 120"/>
                <a:gd name="T1" fmla="*/ 72 h 78"/>
                <a:gd name="T2" fmla="*/ 102 w 120"/>
                <a:gd name="T3" fmla="*/ 78 h 78"/>
                <a:gd name="T4" fmla="*/ 5 w 120"/>
                <a:gd name="T5" fmla="*/ 78 h 78"/>
                <a:gd name="T6" fmla="*/ 1 w 120"/>
                <a:gd name="T7" fmla="*/ 72 h 78"/>
                <a:gd name="T8" fmla="*/ 12 w 120"/>
                <a:gd name="T9" fmla="*/ 6 h 78"/>
                <a:gd name="T10" fmla="*/ 18 w 120"/>
                <a:gd name="T11" fmla="*/ 0 h 78"/>
                <a:gd name="T12" fmla="*/ 115 w 120"/>
                <a:gd name="T13" fmla="*/ 0 h 78"/>
                <a:gd name="T14" fmla="*/ 119 w 120"/>
                <a:gd name="T15" fmla="*/ 6 h 78"/>
                <a:gd name="T16" fmla="*/ 109 w 120"/>
                <a:gd name="T17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78">
                  <a:moveTo>
                    <a:pt x="109" y="72"/>
                  </a:moveTo>
                  <a:cubicBezTo>
                    <a:pt x="108" y="75"/>
                    <a:pt x="105" y="78"/>
                    <a:pt x="102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5"/>
                    <a:pt x="1" y="7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20" y="3"/>
                    <a:pt x="119" y="6"/>
                  </a:cubicBezTo>
                  <a:lnTo>
                    <a:pt x="109" y="7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1046"/>
            <p:cNvSpPr/>
            <p:nvPr/>
          </p:nvSpPr>
          <p:spPr bwMode="auto">
            <a:xfrm>
              <a:off x="6362700" y="2513013"/>
              <a:ext cx="79375" cy="55563"/>
            </a:xfrm>
            <a:custGeom>
              <a:avLst/>
              <a:gdLst>
                <a:gd name="T0" fmla="*/ 0 w 34"/>
                <a:gd name="T1" fmla="*/ 24 h 24"/>
                <a:gd name="T2" fmla="*/ 1 w 34"/>
                <a:gd name="T3" fmla="*/ 16 h 24"/>
                <a:gd name="T4" fmla="*/ 20 w 34"/>
                <a:gd name="T5" fmla="*/ 0 h 24"/>
                <a:gd name="T6" fmla="*/ 20 w 34"/>
                <a:gd name="T7" fmla="*/ 0 h 24"/>
                <a:gd name="T8" fmla="*/ 33 w 34"/>
                <a:gd name="T9" fmla="*/ 15 h 24"/>
                <a:gd name="T10" fmla="*/ 33 w 34"/>
                <a:gd name="T11" fmla="*/ 15 h 24"/>
                <a:gd name="T12" fmla="*/ 31 w 34"/>
                <a:gd name="T13" fmla="*/ 24 h 24"/>
                <a:gd name="T14" fmla="*/ 22 w 34"/>
                <a:gd name="T15" fmla="*/ 24 h 24"/>
                <a:gd name="T16" fmla="*/ 23 w 34"/>
                <a:gd name="T17" fmla="*/ 16 h 24"/>
                <a:gd name="T18" fmla="*/ 18 w 34"/>
                <a:gd name="T19" fmla="*/ 9 h 24"/>
                <a:gd name="T20" fmla="*/ 18 w 34"/>
                <a:gd name="T21" fmla="*/ 9 h 24"/>
                <a:gd name="T22" fmla="*/ 11 w 34"/>
                <a:gd name="T23" fmla="*/ 16 h 24"/>
                <a:gd name="T24" fmla="*/ 11 w 34"/>
                <a:gd name="T25" fmla="*/ 16 h 24"/>
                <a:gd name="T26" fmla="*/ 9 w 34"/>
                <a:gd name="T27" fmla="*/ 24 h 24"/>
                <a:gd name="T28" fmla="*/ 0 w 34"/>
                <a:gd name="T2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24">
                  <a:moveTo>
                    <a:pt x="0" y="24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" y="7"/>
                    <a:pt x="11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4" y="7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2"/>
                    <a:pt x="22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1047"/>
            <p:cNvSpPr/>
            <p:nvPr/>
          </p:nvSpPr>
          <p:spPr bwMode="auto">
            <a:xfrm>
              <a:off x="6345238" y="2568576"/>
              <a:ext cx="95250" cy="68263"/>
            </a:xfrm>
            <a:custGeom>
              <a:avLst/>
              <a:gdLst>
                <a:gd name="T0" fmla="*/ 36 w 41"/>
                <a:gd name="T1" fmla="*/ 25 h 29"/>
                <a:gd name="T2" fmla="*/ 31 w 41"/>
                <a:gd name="T3" fmla="*/ 29 h 29"/>
                <a:gd name="T4" fmla="*/ 4 w 41"/>
                <a:gd name="T5" fmla="*/ 29 h 29"/>
                <a:gd name="T6" fmla="*/ 1 w 41"/>
                <a:gd name="T7" fmla="*/ 25 h 29"/>
                <a:gd name="T8" fmla="*/ 5 w 41"/>
                <a:gd name="T9" fmla="*/ 4 h 29"/>
                <a:gd name="T10" fmla="*/ 10 w 41"/>
                <a:gd name="T11" fmla="*/ 0 h 29"/>
                <a:gd name="T12" fmla="*/ 37 w 41"/>
                <a:gd name="T13" fmla="*/ 0 h 29"/>
                <a:gd name="T14" fmla="*/ 40 w 41"/>
                <a:gd name="T15" fmla="*/ 4 h 29"/>
                <a:gd name="T16" fmla="*/ 36 w 41"/>
                <a:gd name="T1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9">
                  <a:moveTo>
                    <a:pt x="36" y="25"/>
                  </a:moveTo>
                  <a:cubicBezTo>
                    <a:pt x="36" y="27"/>
                    <a:pt x="34" y="29"/>
                    <a:pt x="3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1" y="2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8" y="0"/>
                    <a:pt x="1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2"/>
                    <a:pt x="40" y="4"/>
                  </a:cubicBezTo>
                  <a:lnTo>
                    <a:pt x="36" y="2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1048"/>
            <p:cNvSpPr/>
            <p:nvPr/>
          </p:nvSpPr>
          <p:spPr bwMode="auto">
            <a:xfrm>
              <a:off x="6381750" y="2584451"/>
              <a:ext cx="23813" cy="22225"/>
            </a:xfrm>
            <a:custGeom>
              <a:avLst/>
              <a:gdLst>
                <a:gd name="T0" fmla="*/ 10 w 10"/>
                <a:gd name="T1" fmla="*/ 5 h 9"/>
                <a:gd name="T2" fmla="*/ 4 w 10"/>
                <a:gd name="T3" fmla="*/ 9 h 9"/>
                <a:gd name="T4" fmla="*/ 1 w 10"/>
                <a:gd name="T5" fmla="*/ 5 h 9"/>
                <a:gd name="T6" fmla="*/ 6 w 10"/>
                <a:gd name="T7" fmla="*/ 0 h 9"/>
                <a:gd name="T8" fmla="*/ 10 w 10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1" y="5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1049"/>
            <p:cNvSpPr/>
            <p:nvPr/>
          </p:nvSpPr>
          <p:spPr bwMode="auto">
            <a:xfrm>
              <a:off x="6384925" y="2597151"/>
              <a:ext cx="14288" cy="20638"/>
            </a:xfrm>
            <a:custGeom>
              <a:avLst/>
              <a:gdLst>
                <a:gd name="T0" fmla="*/ 4 w 6"/>
                <a:gd name="T1" fmla="*/ 8 h 9"/>
                <a:gd name="T2" fmla="*/ 2 w 6"/>
                <a:gd name="T3" fmla="*/ 9 h 9"/>
                <a:gd name="T4" fmla="*/ 2 w 6"/>
                <a:gd name="T5" fmla="*/ 9 h 9"/>
                <a:gd name="T6" fmla="*/ 1 w 6"/>
                <a:gd name="T7" fmla="*/ 8 h 9"/>
                <a:gd name="T8" fmla="*/ 2 w 6"/>
                <a:gd name="T9" fmla="*/ 2 h 9"/>
                <a:gd name="T10" fmla="*/ 4 w 6"/>
                <a:gd name="T11" fmla="*/ 0 h 9"/>
                <a:gd name="T12" fmla="*/ 4 w 6"/>
                <a:gd name="T13" fmla="*/ 0 h 9"/>
                <a:gd name="T14" fmla="*/ 6 w 6"/>
                <a:gd name="T15" fmla="*/ 2 h 9"/>
                <a:gd name="T16" fmla="*/ 4 w 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4" y="8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1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Oval 1050"/>
            <p:cNvSpPr>
              <a:spLocks noChangeArrowheads="1"/>
            </p:cNvSpPr>
            <p:nvPr/>
          </p:nvSpPr>
          <p:spPr bwMode="auto">
            <a:xfrm>
              <a:off x="5588000" y="2335213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1051"/>
            <p:cNvSpPr/>
            <p:nvPr/>
          </p:nvSpPr>
          <p:spPr bwMode="auto">
            <a:xfrm>
              <a:off x="5665788" y="2438401"/>
              <a:ext cx="242888" cy="214313"/>
            </a:xfrm>
            <a:custGeom>
              <a:avLst/>
              <a:gdLst>
                <a:gd name="T0" fmla="*/ 99 w 104"/>
                <a:gd name="T1" fmla="*/ 21 h 92"/>
                <a:gd name="T2" fmla="*/ 57 w 104"/>
                <a:gd name="T3" fmla="*/ 21 h 92"/>
                <a:gd name="T4" fmla="*/ 57 w 104"/>
                <a:gd name="T5" fmla="*/ 6 h 92"/>
                <a:gd name="T6" fmla="*/ 52 w 104"/>
                <a:gd name="T7" fmla="*/ 0 h 92"/>
                <a:gd name="T8" fmla="*/ 8 w 104"/>
                <a:gd name="T9" fmla="*/ 0 h 92"/>
                <a:gd name="T10" fmla="*/ 3 w 104"/>
                <a:gd name="T11" fmla="*/ 6 h 92"/>
                <a:gd name="T12" fmla="*/ 3 w 104"/>
                <a:gd name="T13" fmla="*/ 18 h 92"/>
                <a:gd name="T14" fmla="*/ 0 w 104"/>
                <a:gd name="T15" fmla="*/ 23 h 92"/>
                <a:gd name="T16" fmla="*/ 0 w 104"/>
                <a:gd name="T17" fmla="*/ 87 h 92"/>
                <a:gd name="T18" fmla="*/ 5 w 104"/>
                <a:gd name="T19" fmla="*/ 92 h 92"/>
                <a:gd name="T20" fmla="*/ 99 w 104"/>
                <a:gd name="T21" fmla="*/ 92 h 92"/>
                <a:gd name="T22" fmla="*/ 104 w 104"/>
                <a:gd name="T23" fmla="*/ 87 h 92"/>
                <a:gd name="T24" fmla="*/ 104 w 104"/>
                <a:gd name="T25" fmla="*/ 26 h 92"/>
                <a:gd name="T26" fmla="*/ 99 w 104"/>
                <a:gd name="T27" fmla="*/ 2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92">
                  <a:moveTo>
                    <a:pt x="99" y="21"/>
                  </a:moveTo>
                  <a:cubicBezTo>
                    <a:pt x="57" y="21"/>
                    <a:pt x="57" y="21"/>
                    <a:pt x="57" y="21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3"/>
                    <a:pt x="55" y="0"/>
                    <a:pt x="5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3"/>
                    <a:pt x="3" y="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9"/>
                    <a:pt x="0" y="21"/>
                    <a:pt x="0" y="2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2" y="92"/>
                    <a:pt x="5" y="9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2" y="92"/>
                    <a:pt x="104" y="90"/>
                    <a:pt x="104" y="8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3"/>
                    <a:pt x="102" y="21"/>
                    <a:pt x="99" y="2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1052"/>
            <p:cNvSpPr/>
            <p:nvPr/>
          </p:nvSpPr>
          <p:spPr bwMode="auto">
            <a:xfrm>
              <a:off x="5670550" y="2479676"/>
              <a:ext cx="265113" cy="173038"/>
            </a:xfrm>
            <a:custGeom>
              <a:avLst/>
              <a:gdLst>
                <a:gd name="T0" fmla="*/ 103 w 114"/>
                <a:gd name="T1" fmla="*/ 68 h 74"/>
                <a:gd name="T2" fmla="*/ 97 w 114"/>
                <a:gd name="T3" fmla="*/ 74 h 74"/>
                <a:gd name="T4" fmla="*/ 5 w 114"/>
                <a:gd name="T5" fmla="*/ 74 h 74"/>
                <a:gd name="T6" fmla="*/ 1 w 114"/>
                <a:gd name="T7" fmla="*/ 68 h 74"/>
                <a:gd name="T8" fmla="*/ 11 w 114"/>
                <a:gd name="T9" fmla="*/ 6 h 74"/>
                <a:gd name="T10" fmla="*/ 17 w 114"/>
                <a:gd name="T11" fmla="*/ 0 h 74"/>
                <a:gd name="T12" fmla="*/ 109 w 114"/>
                <a:gd name="T13" fmla="*/ 0 h 74"/>
                <a:gd name="T14" fmla="*/ 113 w 114"/>
                <a:gd name="T15" fmla="*/ 6 h 74"/>
                <a:gd name="T16" fmla="*/ 103 w 114"/>
                <a:gd name="T17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74">
                  <a:moveTo>
                    <a:pt x="103" y="68"/>
                  </a:moveTo>
                  <a:cubicBezTo>
                    <a:pt x="102" y="72"/>
                    <a:pt x="100" y="74"/>
                    <a:pt x="97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2" y="74"/>
                    <a:pt x="0" y="72"/>
                    <a:pt x="1" y="6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2" y="0"/>
                    <a:pt x="114" y="3"/>
                    <a:pt x="113" y="6"/>
                  </a:cubicBezTo>
                  <a:lnTo>
                    <a:pt x="103" y="6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1053"/>
            <p:cNvSpPr/>
            <p:nvPr/>
          </p:nvSpPr>
          <p:spPr bwMode="auto">
            <a:xfrm>
              <a:off x="5799138" y="2538413"/>
              <a:ext cx="34925" cy="30163"/>
            </a:xfrm>
            <a:custGeom>
              <a:avLst/>
              <a:gdLst>
                <a:gd name="T0" fmla="*/ 15 w 15"/>
                <a:gd name="T1" fmla="*/ 12 h 13"/>
                <a:gd name="T2" fmla="*/ 12 w 15"/>
                <a:gd name="T3" fmla="*/ 13 h 13"/>
                <a:gd name="T4" fmla="*/ 1 w 15"/>
                <a:gd name="T5" fmla="*/ 3 h 13"/>
                <a:gd name="T6" fmla="*/ 1 w 15"/>
                <a:gd name="T7" fmla="*/ 1 h 13"/>
                <a:gd name="T8" fmla="*/ 3 w 15"/>
                <a:gd name="T9" fmla="*/ 0 h 13"/>
                <a:gd name="T10" fmla="*/ 15 w 15"/>
                <a:gd name="T11" fmla="*/ 10 h 13"/>
                <a:gd name="T12" fmla="*/ 15 w 15"/>
                <a:gd name="T13" fmla="*/ 12 h 13"/>
                <a:gd name="T14" fmla="*/ 15 w 1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15" y="12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Freeform 1054"/>
            <p:cNvSpPr/>
            <p:nvPr/>
          </p:nvSpPr>
          <p:spPr bwMode="auto">
            <a:xfrm>
              <a:off x="5795963" y="2617788"/>
              <a:ext cx="39688" cy="36513"/>
            </a:xfrm>
            <a:custGeom>
              <a:avLst/>
              <a:gdLst>
                <a:gd name="T0" fmla="*/ 17 w 17"/>
                <a:gd name="T1" fmla="*/ 3 h 16"/>
                <a:gd name="T2" fmla="*/ 16 w 17"/>
                <a:gd name="T3" fmla="*/ 3 h 16"/>
                <a:gd name="T4" fmla="*/ 6 w 17"/>
                <a:gd name="T5" fmla="*/ 4 h 16"/>
                <a:gd name="T6" fmla="*/ 4 w 17"/>
                <a:gd name="T7" fmla="*/ 15 h 16"/>
                <a:gd name="T8" fmla="*/ 2 w 17"/>
                <a:gd name="T9" fmla="*/ 16 h 16"/>
                <a:gd name="T10" fmla="*/ 0 w 17"/>
                <a:gd name="T11" fmla="*/ 14 h 16"/>
                <a:gd name="T12" fmla="*/ 2 w 17"/>
                <a:gd name="T13" fmla="*/ 2 h 16"/>
                <a:gd name="T14" fmla="*/ 4 w 17"/>
                <a:gd name="T15" fmla="*/ 1 h 16"/>
                <a:gd name="T16" fmla="*/ 15 w 17"/>
                <a:gd name="T17" fmla="*/ 0 h 16"/>
                <a:gd name="T18" fmla="*/ 17 w 17"/>
                <a:gd name="T19" fmla="*/ 2 h 16"/>
                <a:gd name="T20" fmla="*/ 17 w 17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7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Oval 1055"/>
            <p:cNvSpPr>
              <a:spLocks noChangeArrowheads="1"/>
            </p:cNvSpPr>
            <p:nvPr/>
          </p:nvSpPr>
          <p:spPr bwMode="auto">
            <a:xfrm>
              <a:off x="5824538" y="2513013"/>
              <a:ext cx="101600" cy="1555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1056"/>
            <p:cNvSpPr/>
            <p:nvPr/>
          </p:nvSpPr>
          <p:spPr bwMode="auto">
            <a:xfrm>
              <a:off x="5905500" y="2538413"/>
              <a:ext cx="34925" cy="30163"/>
            </a:xfrm>
            <a:custGeom>
              <a:avLst/>
              <a:gdLst>
                <a:gd name="T0" fmla="*/ 14 w 15"/>
                <a:gd name="T1" fmla="*/ 3 h 13"/>
                <a:gd name="T2" fmla="*/ 14 w 15"/>
                <a:gd name="T3" fmla="*/ 3 h 13"/>
                <a:gd name="T4" fmla="*/ 3 w 15"/>
                <a:gd name="T5" fmla="*/ 13 h 13"/>
                <a:gd name="T6" fmla="*/ 1 w 15"/>
                <a:gd name="T7" fmla="*/ 12 h 13"/>
                <a:gd name="T8" fmla="*/ 1 w 15"/>
                <a:gd name="T9" fmla="*/ 10 h 13"/>
                <a:gd name="T10" fmla="*/ 12 w 15"/>
                <a:gd name="T11" fmla="*/ 0 h 13"/>
                <a:gd name="T12" fmla="*/ 14 w 15"/>
                <a:gd name="T13" fmla="*/ 1 h 13"/>
                <a:gd name="T14" fmla="*/ 14 w 15"/>
                <a:gd name="T1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2"/>
                    <a:pt x="14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1057"/>
            <p:cNvSpPr/>
            <p:nvPr/>
          </p:nvSpPr>
          <p:spPr bwMode="auto">
            <a:xfrm>
              <a:off x="5903913" y="2617788"/>
              <a:ext cx="39688" cy="36513"/>
            </a:xfrm>
            <a:custGeom>
              <a:avLst/>
              <a:gdLst>
                <a:gd name="T0" fmla="*/ 17 w 17"/>
                <a:gd name="T1" fmla="*/ 16 h 16"/>
                <a:gd name="T2" fmla="*/ 16 w 17"/>
                <a:gd name="T3" fmla="*/ 16 h 16"/>
                <a:gd name="T4" fmla="*/ 14 w 17"/>
                <a:gd name="T5" fmla="*/ 15 h 16"/>
                <a:gd name="T6" fmla="*/ 12 w 17"/>
                <a:gd name="T7" fmla="*/ 4 h 16"/>
                <a:gd name="T8" fmla="*/ 2 w 17"/>
                <a:gd name="T9" fmla="*/ 3 h 16"/>
                <a:gd name="T10" fmla="*/ 0 w 17"/>
                <a:gd name="T11" fmla="*/ 2 h 16"/>
                <a:gd name="T12" fmla="*/ 2 w 17"/>
                <a:gd name="T13" fmla="*/ 0 h 16"/>
                <a:gd name="T14" fmla="*/ 13 w 17"/>
                <a:gd name="T15" fmla="*/ 1 h 16"/>
                <a:gd name="T16" fmla="*/ 15 w 17"/>
                <a:gd name="T17" fmla="*/ 2 h 16"/>
                <a:gd name="T18" fmla="*/ 17 w 17"/>
                <a:gd name="T19" fmla="*/ 14 h 16"/>
                <a:gd name="T20" fmla="*/ 17 w 17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4" y="16"/>
                    <a:pt x="14" y="1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Freeform 1058"/>
            <p:cNvSpPr/>
            <p:nvPr/>
          </p:nvSpPr>
          <p:spPr bwMode="auto">
            <a:xfrm>
              <a:off x="5913438" y="2584451"/>
              <a:ext cx="34925" cy="12700"/>
            </a:xfrm>
            <a:custGeom>
              <a:avLst/>
              <a:gdLst>
                <a:gd name="T0" fmla="*/ 15 w 15"/>
                <a:gd name="T1" fmla="*/ 3 h 5"/>
                <a:gd name="T2" fmla="*/ 14 w 15"/>
                <a:gd name="T3" fmla="*/ 4 h 5"/>
                <a:gd name="T4" fmla="*/ 2 w 15"/>
                <a:gd name="T5" fmla="*/ 4 h 5"/>
                <a:gd name="T6" fmla="*/ 0 w 15"/>
                <a:gd name="T7" fmla="*/ 3 h 5"/>
                <a:gd name="T8" fmla="*/ 2 w 15"/>
                <a:gd name="T9" fmla="*/ 1 h 5"/>
                <a:gd name="T10" fmla="*/ 14 w 15"/>
                <a:gd name="T11" fmla="*/ 0 h 5"/>
                <a:gd name="T12" fmla="*/ 15 w 15"/>
                <a:gd name="T13" fmla="*/ 2 h 5"/>
                <a:gd name="T14" fmla="*/ 15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15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1059"/>
            <p:cNvSpPr/>
            <p:nvPr/>
          </p:nvSpPr>
          <p:spPr bwMode="auto">
            <a:xfrm>
              <a:off x="5870575" y="2513013"/>
              <a:ext cx="55563" cy="155575"/>
            </a:xfrm>
            <a:custGeom>
              <a:avLst/>
              <a:gdLst>
                <a:gd name="T0" fmla="*/ 2 w 24"/>
                <a:gd name="T1" fmla="*/ 0 h 67"/>
                <a:gd name="T2" fmla="*/ 0 w 24"/>
                <a:gd name="T3" fmla="*/ 1 h 67"/>
                <a:gd name="T4" fmla="*/ 0 w 24"/>
                <a:gd name="T5" fmla="*/ 67 h 67"/>
                <a:gd name="T6" fmla="*/ 2 w 24"/>
                <a:gd name="T7" fmla="*/ 67 h 67"/>
                <a:gd name="T8" fmla="*/ 24 w 24"/>
                <a:gd name="T9" fmla="*/ 34 h 67"/>
                <a:gd name="T10" fmla="*/ 2 w 24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7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" y="67"/>
                    <a:pt x="2" y="67"/>
                  </a:cubicBezTo>
                  <a:cubicBezTo>
                    <a:pt x="14" y="67"/>
                    <a:pt x="24" y="52"/>
                    <a:pt x="24" y="34"/>
                  </a:cubicBezTo>
                  <a:cubicBezTo>
                    <a:pt x="24" y="15"/>
                    <a:pt x="14" y="0"/>
                    <a:pt x="2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Freeform 1060"/>
            <p:cNvSpPr/>
            <p:nvPr/>
          </p:nvSpPr>
          <p:spPr bwMode="auto">
            <a:xfrm>
              <a:off x="5826125" y="2513013"/>
              <a:ext cx="95250" cy="53975"/>
            </a:xfrm>
            <a:custGeom>
              <a:avLst/>
              <a:gdLst>
                <a:gd name="T0" fmla="*/ 0 w 41"/>
                <a:gd name="T1" fmla="*/ 21 h 23"/>
                <a:gd name="T2" fmla="*/ 41 w 41"/>
                <a:gd name="T3" fmla="*/ 21 h 23"/>
                <a:gd name="T4" fmla="*/ 21 w 41"/>
                <a:gd name="T5" fmla="*/ 0 h 23"/>
                <a:gd name="T6" fmla="*/ 0 w 41"/>
                <a:gd name="T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23">
                  <a:moveTo>
                    <a:pt x="0" y="21"/>
                  </a:moveTo>
                  <a:cubicBezTo>
                    <a:pt x="14" y="23"/>
                    <a:pt x="27" y="23"/>
                    <a:pt x="41" y="21"/>
                  </a:cubicBezTo>
                  <a:cubicBezTo>
                    <a:pt x="38" y="9"/>
                    <a:pt x="30" y="0"/>
                    <a:pt x="21" y="0"/>
                  </a:cubicBezTo>
                  <a:cubicBezTo>
                    <a:pt x="11" y="0"/>
                    <a:pt x="3" y="9"/>
                    <a:pt x="0" y="2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1061"/>
            <p:cNvSpPr/>
            <p:nvPr/>
          </p:nvSpPr>
          <p:spPr bwMode="auto">
            <a:xfrm>
              <a:off x="5791200" y="2584451"/>
              <a:ext cx="34925" cy="12700"/>
            </a:xfrm>
            <a:custGeom>
              <a:avLst/>
              <a:gdLst>
                <a:gd name="T0" fmla="*/ 15 w 15"/>
                <a:gd name="T1" fmla="*/ 4 h 5"/>
                <a:gd name="T2" fmla="*/ 13 w 15"/>
                <a:gd name="T3" fmla="*/ 4 h 5"/>
                <a:gd name="T4" fmla="*/ 2 w 15"/>
                <a:gd name="T5" fmla="*/ 4 h 5"/>
                <a:gd name="T6" fmla="*/ 0 w 15"/>
                <a:gd name="T7" fmla="*/ 2 h 5"/>
                <a:gd name="T8" fmla="*/ 2 w 15"/>
                <a:gd name="T9" fmla="*/ 0 h 5"/>
                <a:gd name="T10" fmla="*/ 14 w 15"/>
                <a:gd name="T11" fmla="*/ 1 h 5"/>
                <a:gd name="T12" fmla="*/ 15 w 15"/>
                <a:gd name="T13" fmla="*/ 3 h 5"/>
                <a:gd name="T14" fmla="*/ 15 w 1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15" y="4"/>
                  </a:moveTo>
                  <a:cubicBezTo>
                    <a:pt x="14" y="4"/>
                    <a:pt x="14" y="5"/>
                    <a:pt x="1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Oval 1062"/>
            <p:cNvSpPr>
              <a:spLocks noChangeArrowheads="1"/>
            </p:cNvSpPr>
            <p:nvPr/>
          </p:nvSpPr>
          <p:spPr bwMode="auto">
            <a:xfrm>
              <a:off x="5846763" y="2533651"/>
              <a:ext cx="14288" cy="158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Oval 1063"/>
            <p:cNvSpPr>
              <a:spLocks noChangeArrowheads="1"/>
            </p:cNvSpPr>
            <p:nvPr/>
          </p:nvSpPr>
          <p:spPr bwMode="auto">
            <a:xfrm>
              <a:off x="5884863" y="2533651"/>
              <a:ext cx="15875" cy="158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1" name="Oval 1064"/>
            <p:cNvSpPr>
              <a:spLocks noChangeArrowheads="1"/>
            </p:cNvSpPr>
            <p:nvPr/>
          </p:nvSpPr>
          <p:spPr bwMode="auto">
            <a:xfrm>
              <a:off x="5003800" y="23352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2" name="Freeform 1065"/>
            <p:cNvSpPr/>
            <p:nvPr/>
          </p:nvSpPr>
          <p:spPr bwMode="auto">
            <a:xfrm>
              <a:off x="5135563" y="2454276"/>
              <a:ext cx="146050" cy="158750"/>
            </a:xfrm>
            <a:custGeom>
              <a:avLst/>
              <a:gdLst>
                <a:gd name="T0" fmla="*/ 63 w 63"/>
                <a:gd name="T1" fmla="*/ 12 h 68"/>
                <a:gd name="T2" fmla="*/ 24 w 63"/>
                <a:gd name="T3" fmla="*/ 65 h 68"/>
                <a:gd name="T4" fmla="*/ 2 w 63"/>
                <a:gd name="T5" fmla="*/ 67 h 68"/>
                <a:gd name="T6" fmla="*/ 2 w 63"/>
                <a:gd name="T7" fmla="*/ 44 h 68"/>
                <a:gd name="T8" fmla="*/ 50 w 63"/>
                <a:gd name="T9" fmla="*/ 0 h 68"/>
                <a:gd name="T10" fmla="*/ 63 w 63"/>
                <a:gd name="T11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68">
                  <a:moveTo>
                    <a:pt x="63" y="12"/>
                  </a:moveTo>
                  <a:cubicBezTo>
                    <a:pt x="63" y="12"/>
                    <a:pt x="32" y="60"/>
                    <a:pt x="24" y="65"/>
                  </a:cubicBezTo>
                  <a:cubicBezTo>
                    <a:pt x="20" y="67"/>
                    <a:pt x="4" y="68"/>
                    <a:pt x="2" y="67"/>
                  </a:cubicBezTo>
                  <a:cubicBezTo>
                    <a:pt x="0" y="65"/>
                    <a:pt x="0" y="48"/>
                    <a:pt x="2" y="44"/>
                  </a:cubicBezTo>
                  <a:cubicBezTo>
                    <a:pt x="5" y="36"/>
                    <a:pt x="50" y="0"/>
                    <a:pt x="50" y="0"/>
                  </a:cubicBezTo>
                  <a:lnTo>
                    <a:pt x="63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3" name="Freeform 1066"/>
            <p:cNvSpPr/>
            <p:nvPr/>
          </p:nvSpPr>
          <p:spPr bwMode="auto">
            <a:xfrm>
              <a:off x="5200650" y="2465388"/>
              <a:ext cx="117475" cy="231775"/>
            </a:xfrm>
            <a:custGeom>
              <a:avLst/>
              <a:gdLst>
                <a:gd name="T0" fmla="*/ 37 w 50"/>
                <a:gd name="T1" fmla="*/ 0 h 99"/>
                <a:gd name="T2" fmla="*/ 46 w 50"/>
                <a:gd name="T3" fmla="*/ 79 h 99"/>
                <a:gd name="T4" fmla="*/ 25 w 50"/>
                <a:gd name="T5" fmla="*/ 99 h 99"/>
                <a:gd name="T6" fmla="*/ 3 w 50"/>
                <a:gd name="T7" fmla="*/ 79 h 99"/>
                <a:gd name="T8" fmla="*/ 12 w 50"/>
                <a:gd name="T9" fmla="*/ 0 h 99"/>
                <a:gd name="T10" fmla="*/ 37 w 50"/>
                <a:gd name="T1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9">
                  <a:moveTo>
                    <a:pt x="37" y="0"/>
                  </a:moveTo>
                  <a:cubicBezTo>
                    <a:pt x="37" y="0"/>
                    <a:pt x="50" y="68"/>
                    <a:pt x="46" y="79"/>
                  </a:cubicBezTo>
                  <a:cubicBezTo>
                    <a:pt x="44" y="84"/>
                    <a:pt x="28" y="99"/>
                    <a:pt x="25" y="99"/>
                  </a:cubicBezTo>
                  <a:cubicBezTo>
                    <a:pt x="21" y="99"/>
                    <a:pt x="5" y="84"/>
                    <a:pt x="3" y="79"/>
                  </a:cubicBezTo>
                  <a:cubicBezTo>
                    <a:pt x="0" y="68"/>
                    <a:pt x="12" y="0"/>
                    <a:pt x="12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4" name="Freeform 1067"/>
            <p:cNvSpPr/>
            <p:nvPr/>
          </p:nvSpPr>
          <p:spPr bwMode="auto">
            <a:xfrm>
              <a:off x="5216525" y="2411413"/>
              <a:ext cx="82550" cy="66675"/>
            </a:xfrm>
            <a:custGeom>
              <a:avLst/>
              <a:gdLst>
                <a:gd name="T0" fmla="*/ 35 w 35"/>
                <a:gd name="T1" fmla="*/ 20 h 28"/>
                <a:gd name="T2" fmla="*/ 27 w 35"/>
                <a:gd name="T3" fmla="*/ 28 h 28"/>
                <a:gd name="T4" fmla="*/ 9 w 35"/>
                <a:gd name="T5" fmla="*/ 28 h 28"/>
                <a:gd name="T6" fmla="*/ 0 w 35"/>
                <a:gd name="T7" fmla="*/ 20 h 28"/>
                <a:gd name="T8" fmla="*/ 0 w 35"/>
                <a:gd name="T9" fmla="*/ 8 h 28"/>
                <a:gd name="T10" fmla="*/ 9 w 35"/>
                <a:gd name="T11" fmla="*/ 0 h 28"/>
                <a:gd name="T12" fmla="*/ 27 w 35"/>
                <a:gd name="T13" fmla="*/ 0 h 28"/>
                <a:gd name="T14" fmla="*/ 35 w 35"/>
                <a:gd name="T15" fmla="*/ 8 h 28"/>
                <a:gd name="T16" fmla="*/ 35 w 35"/>
                <a:gd name="T17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8">
                  <a:moveTo>
                    <a:pt x="35" y="20"/>
                  </a:moveTo>
                  <a:cubicBezTo>
                    <a:pt x="35" y="25"/>
                    <a:pt x="31" y="28"/>
                    <a:pt x="27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4" y="28"/>
                    <a:pt x="0" y="25"/>
                    <a:pt x="0" y="2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5" y="3"/>
                    <a:pt x="35" y="8"/>
                  </a:cubicBezTo>
                  <a:lnTo>
                    <a:pt x="35" y="2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5" name="Freeform 1068"/>
            <p:cNvSpPr/>
            <p:nvPr/>
          </p:nvSpPr>
          <p:spPr bwMode="auto">
            <a:xfrm>
              <a:off x="5205413" y="2574926"/>
              <a:ext cx="104775" cy="103188"/>
            </a:xfrm>
            <a:custGeom>
              <a:avLst/>
              <a:gdLst>
                <a:gd name="T0" fmla="*/ 42 w 45"/>
                <a:gd name="T1" fmla="*/ 0 h 44"/>
                <a:gd name="T2" fmla="*/ 1 w 45"/>
                <a:gd name="T3" fmla="*/ 22 h 44"/>
                <a:gd name="T4" fmla="*/ 1 w 45"/>
                <a:gd name="T5" fmla="*/ 32 h 44"/>
                <a:gd name="T6" fmla="*/ 12 w 45"/>
                <a:gd name="T7" fmla="*/ 44 h 44"/>
                <a:gd name="T8" fmla="*/ 45 w 45"/>
                <a:gd name="T9" fmla="*/ 26 h 44"/>
                <a:gd name="T10" fmla="*/ 42 w 45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4">
                  <a:moveTo>
                    <a:pt x="42" y="0"/>
                  </a:moveTo>
                  <a:cubicBezTo>
                    <a:pt x="25" y="9"/>
                    <a:pt x="8" y="18"/>
                    <a:pt x="1" y="22"/>
                  </a:cubicBezTo>
                  <a:cubicBezTo>
                    <a:pt x="0" y="27"/>
                    <a:pt x="1" y="30"/>
                    <a:pt x="1" y="32"/>
                  </a:cubicBezTo>
                  <a:cubicBezTo>
                    <a:pt x="2" y="35"/>
                    <a:pt x="7" y="40"/>
                    <a:pt x="12" y="44"/>
                  </a:cubicBezTo>
                  <a:cubicBezTo>
                    <a:pt x="26" y="38"/>
                    <a:pt x="37" y="31"/>
                    <a:pt x="45" y="26"/>
                  </a:cubicBezTo>
                  <a:cubicBezTo>
                    <a:pt x="45" y="20"/>
                    <a:pt x="44" y="10"/>
                    <a:pt x="42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6" name="Freeform 1069"/>
            <p:cNvSpPr/>
            <p:nvPr/>
          </p:nvSpPr>
          <p:spPr bwMode="auto">
            <a:xfrm>
              <a:off x="5210175" y="2484438"/>
              <a:ext cx="88900" cy="103188"/>
            </a:xfrm>
            <a:custGeom>
              <a:avLst/>
              <a:gdLst>
                <a:gd name="T0" fmla="*/ 34 w 38"/>
                <a:gd name="T1" fmla="*/ 0 h 44"/>
                <a:gd name="T2" fmla="*/ 4 w 38"/>
                <a:gd name="T3" fmla="*/ 15 h 44"/>
                <a:gd name="T4" fmla="*/ 0 w 38"/>
                <a:gd name="T5" fmla="*/ 44 h 44"/>
                <a:gd name="T6" fmla="*/ 38 w 38"/>
                <a:gd name="T7" fmla="*/ 23 h 44"/>
                <a:gd name="T8" fmla="*/ 34 w 3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4">
                  <a:moveTo>
                    <a:pt x="34" y="0"/>
                  </a:moveTo>
                  <a:cubicBezTo>
                    <a:pt x="22" y="6"/>
                    <a:pt x="11" y="12"/>
                    <a:pt x="4" y="15"/>
                  </a:cubicBezTo>
                  <a:cubicBezTo>
                    <a:pt x="3" y="24"/>
                    <a:pt x="1" y="34"/>
                    <a:pt x="0" y="44"/>
                  </a:cubicBezTo>
                  <a:cubicBezTo>
                    <a:pt x="17" y="36"/>
                    <a:pt x="30" y="29"/>
                    <a:pt x="38" y="23"/>
                  </a:cubicBezTo>
                  <a:cubicBezTo>
                    <a:pt x="37" y="14"/>
                    <a:pt x="35" y="5"/>
                    <a:pt x="34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Oval 1070"/>
            <p:cNvSpPr>
              <a:spLocks noChangeArrowheads="1"/>
            </p:cNvSpPr>
            <p:nvPr/>
          </p:nvSpPr>
          <p:spPr bwMode="auto">
            <a:xfrm>
              <a:off x="4421188" y="23352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1071"/>
            <p:cNvSpPr/>
            <p:nvPr/>
          </p:nvSpPr>
          <p:spPr bwMode="auto">
            <a:xfrm>
              <a:off x="4575175" y="2416176"/>
              <a:ext cx="128588" cy="277813"/>
            </a:xfrm>
            <a:custGeom>
              <a:avLst/>
              <a:gdLst>
                <a:gd name="T0" fmla="*/ 44 w 55"/>
                <a:gd name="T1" fmla="*/ 70 h 119"/>
                <a:gd name="T2" fmla="*/ 44 w 55"/>
                <a:gd name="T3" fmla="*/ 17 h 119"/>
                <a:gd name="T4" fmla="*/ 27 w 55"/>
                <a:gd name="T5" fmla="*/ 0 h 119"/>
                <a:gd name="T6" fmla="*/ 11 w 55"/>
                <a:gd name="T7" fmla="*/ 17 h 119"/>
                <a:gd name="T8" fmla="*/ 11 w 55"/>
                <a:gd name="T9" fmla="*/ 70 h 119"/>
                <a:gd name="T10" fmla="*/ 0 w 55"/>
                <a:gd name="T11" fmla="*/ 92 h 119"/>
                <a:gd name="T12" fmla="*/ 27 w 55"/>
                <a:gd name="T13" fmla="*/ 119 h 119"/>
                <a:gd name="T14" fmla="*/ 55 w 55"/>
                <a:gd name="T15" fmla="*/ 92 h 119"/>
                <a:gd name="T16" fmla="*/ 44 w 55"/>
                <a:gd name="T17" fmla="*/ 7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19">
                  <a:moveTo>
                    <a:pt x="44" y="70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44" y="8"/>
                    <a:pt x="37" y="0"/>
                    <a:pt x="27" y="0"/>
                  </a:cubicBezTo>
                  <a:cubicBezTo>
                    <a:pt x="18" y="0"/>
                    <a:pt x="11" y="8"/>
                    <a:pt x="11" y="17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4" y="75"/>
                    <a:pt x="0" y="83"/>
                    <a:pt x="0" y="92"/>
                  </a:cubicBezTo>
                  <a:cubicBezTo>
                    <a:pt x="0" y="107"/>
                    <a:pt x="12" y="119"/>
                    <a:pt x="27" y="119"/>
                  </a:cubicBezTo>
                  <a:cubicBezTo>
                    <a:pt x="43" y="119"/>
                    <a:pt x="55" y="107"/>
                    <a:pt x="55" y="92"/>
                  </a:cubicBezTo>
                  <a:cubicBezTo>
                    <a:pt x="55" y="83"/>
                    <a:pt x="51" y="75"/>
                    <a:pt x="44" y="7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Oval 1072"/>
            <p:cNvSpPr>
              <a:spLocks noChangeArrowheads="1"/>
            </p:cNvSpPr>
            <p:nvPr/>
          </p:nvSpPr>
          <p:spPr bwMode="auto">
            <a:xfrm>
              <a:off x="4602163" y="2597151"/>
              <a:ext cx="73025" cy="69850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1073"/>
            <p:cNvSpPr/>
            <p:nvPr/>
          </p:nvSpPr>
          <p:spPr bwMode="auto">
            <a:xfrm>
              <a:off x="4625975" y="2444751"/>
              <a:ext cx="25400" cy="177800"/>
            </a:xfrm>
            <a:custGeom>
              <a:avLst/>
              <a:gdLst>
                <a:gd name="T0" fmla="*/ 11 w 11"/>
                <a:gd name="T1" fmla="*/ 5 h 76"/>
                <a:gd name="T2" fmla="*/ 5 w 11"/>
                <a:gd name="T3" fmla="*/ 0 h 76"/>
                <a:gd name="T4" fmla="*/ 5 w 11"/>
                <a:gd name="T5" fmla="*/ 0 h 76"/>
                <a:gd name="T6" fmla="*/ 0 w 11"/>
                <a:gd name="T7" fmla="*/ 5 h 76"/>
                <a:gd name="T8" fmla="*/ 0 w 11"/>
                <a:gd name="T9" fmla="*/ 72 h 76"/>
                <a:gd name="T10" fmla="*/ 5 w 11"/>
                <a:gd name="T11" fmla="*/ 76 h 76"/>
                <a:gd name="T12" fmla="*/ 5 w 11"/>
                <a:gd name="T13" fmla="*/ 76 h 76"/>
                <a:gd name="T14" fmla="*/ 11 w 11"/>
                <a:gd name="T15" fmla="*/ 72 h 76"/>
                <a:gd name="T16" fmla="*/ 11 w 11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6">
                  <a:moveTo>
                    <a:pt x="11" y="5"/>
                  </a:moveTo>
                  <a:cubicBezTo>
                    <a:pt x="11" y="2"/>
                    <a:pt x="9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9" y="76"/>
                    <a:pt x="11" y="74"/>
                    <a:pt x="11" y="72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1074"/>
            <p:cNvSpPr/>
            <p:nvPr/>
          </p:nvSpPr>
          <p:spPr bwMode="auto">
            <a:xfrm>
              <a:off x="4540250" y="2451101"/>
              <a:ext cx="46038" cy="36513"/>
            </a:xfrm>
            <a:custGeom>
              <a:avLst/>
              <a:gdLst>
                <a:gd name="T0" fmla="*/ 29 w 29"/>
                <a:gd name="T1" fmla="*/ 23 h 23"/>
                <a:gd name="T2" fmla="*/ 14 w 29"/>
                <a:gd name="T3" fmla="*/ 0 h 23"/>
                <a:gd name="T4" fmla="*/ 0 w 29"/>
                <a:gd name="T5" fmla="*/ 23 h 23"/>
                <a:gd name="T6" fmla="*/ 29 w 29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3">
                  <a:moveTo>
                    <a:pt x="29" y="23"/>
                  </a:moveTo>
                  <a:lnTo>
                    <a:pt x="14" y="0"/>
                  </a:lnTo>
                  <a:lnTo>
                    <a:pt x="0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Rectangle 1075"/>
            <p:cNvSpPr>
              <a:spLocks noChangeArrowheads="1"/>
            </p:cNvSpPr>
            <p:nvPr/>
          </p:nvSpPr>
          <p:spPr bwMode="auto">
            <a:xfrm>
              <a:off x="4557713" y="2482851"/>
              <a:ext cx="9525" cy="1000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1076"/>
            <p:cNvSpPr/>
            <p:nvPr/>
          </p:nvSpPr>
          <p:spPr bwMode="auto">
            <a:xfrm>
              <a:off x="4691063" y="2451101"/>
              <a:ext cx="47625" cy="36513"/>
            </a:xfrm>
            <a:custGeom>
              <a:avLst/>
              <a:gdLst>
                <a:gd name="T0" fmla="*/ 0 w 30"/>
                <a:gd name="T1" fmla="*/ 23 h 23"/>
                <a:gd name="T2" fmla="*/ 15 w 30"/>
                <a:gd name="T3" fmla="*/ 0 h 23"/>
                <a:gd name="T4" fmla="*/ 30 w 30"/>
                <a:gd name="T5" fmla="*/ 23 h 23"/>
                <a:gd name="T6" fmla="*/ 0 w 30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3">
                  <a:moveTo>
                    <a:pt x="0" y="23"/>
                  </a:moveTo>
                  <a:lnTo>
                    <a:pt x="15" y="0"/>
                  </a:lnTo>
                  <a:lnTo>
                    <a:pt x="3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Rectangle 1077"/>
            <p:cNvSpPr>
              <a:spLocks noChangeArrowheads="1"/>
            </p:cNvSpPr>
            <p:nvPr/>
          </p:nvSpPr>
          <p:spPr bwMode="auto">
            <a:xfrm>
              <a:off x="4710113" y="2482851"/>
              <a:ext cx="9525" cy="10001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1078"/>
            <p:cNvSpPr/>
            <p:nvPr/>
          </p:nvSpPr>
          <p:spPr bwMode="auto">
            <a:xfrm>
              <a:off x="4641850" y="2460626"/>
              <a:ext cx="22225" cy="4763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2 h 2"/>
                <a:gd name="T4" fmla="*/ 2 w 9"/>
                <a:gd name="T5" fmla="*/ 2 h 2"/>
                <a:gd name="T6" fmla="*/ 0 w 9"/>
                <a:gd name="T7" fmla="*/ 1 h 2"/>
                <a:gd name="T8" fmla="*/ 0 w 9"/>
                <a:gd name="T9" fmla="*/ 1 h 2"/>
                <a:gd name="T10" fmla="*/ 2 w 9"/>
                <a:gd name="T11" fmla="*/ 0 h 2"/>
                <a:gd name="T12" fmla="*/ 8 w 9"/>
                <a:gd name="T13" fmla="*/ 0 h 2"/>
                <a:gd name="T14" fmla="*/ 9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1079"/>
            <p:cNvSpPr/>
            <p:nvPr/>
          </p:nvSpPr>
          <p:spPr bwMode="auto">
            <a:xfrm>
              <a:off x="4641850" y="2474913"/>
              <a:ext cx="22225" cy="7938"/>
            </a:xfrm>
            <a:custGeom>
              <a:avLst/>
              <a:gdLst>
                <a:gd name="T0" fmla="*/ 9 w 9"/>
                <a:gd name="T1" fmla="*/ 1 h 3"/>
                <a:gd name="T2" fmla="*/ 8 w 9"/>
                <a:gd name="T3" fmla="*/ 3 h 3"/>
                <a:gd name="T4" fmla="*/ 2 w 9"/>
                <a:gd name="T5" fmla="*/ 3 h 3"/>
                <a:gd name="T6" fmla="*/ 0 w 9"/>
                <a:gd name="T7" fmla="*/ 1 h 3"/>
                <a:gd name="T8" fmla="*/ 0 w 9"/>
                <a:gd name="T9" fmla="*/ 1 h 3"/>
                <a:gd name="T10" fmla="*/ 2 w 9"/>
                <a:gd name="T11" fmla="*/ 0 h 3"/>
                <a:gd name="T12" fmla="*/ 8 w 9"/>
                <a:gd name="T13" fmla="*/ 0 h 3"/>
                <a:gd name="T14" fmla="*/ 9 w 9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3"/>
                    <a:pt x="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Freeform 1080"/>
            <p:cNvSpPr/>
            <p:nvPr/>
          </p:nvSpPr>
          <p:spPr bwMode="auto">
            <a:xfrm>
              <a:off x="4641850" y="2490788"/>
              <a:ext cx="22225" cy="4763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2 h 2"/>
                <a:gd name="T4" fmla="*/ 2 w 9"/>
                <a:gd name="T5" fmla="*/ 2 h 2"/>
                <a:gd name="T6" fmla="*/ 0 w 9"/>
                <a:gd name="T7" fmla="*/ 1 h 2"/>
                <a:gd name="T8" fmla="*/ 0 w 9"/>
                <a:gd name="T9" fmla="*/ 1 h 2"/>
                <a:gd name="T10" fmla="*/ 2 w 9"/>
                <a:gd name="T11" fmla="*/ 0 h 2"/>
                <a:gd name="T12" fmla="*/ 8 w 9"/>
                <a:gd name="T13" fmla="*/ 0 h 2"/>
                <a:gd name="T14" fmla="*/ 9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8" name="Freeform 1081"/>
            <p:cNvSpPr/>
            <p:nvPr/>
          </p:nvSpPr>
          <p:spPr bwMode="auto">
            <a:xfrm>
              <a:off x="4641850" y="2505076"/>
              <a:ext cx="22225" cy="4763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2 h 2"/>
                <a:gd name="T4" fmla="*/ 2 w 9"/>
                <a:gd name="T5" fmla="*/ 2 h 2"/>
                <a:gd name="T6" fmla="*/ 0 w 9"/>
                <a:gd name="T7" fmla="*/ 1 h 2"/>
                <a:gd name="T8" fmla="*/ 0 w 9"/>
                <a:gd name="T9" fmla="*/ 1 h 2"/>
                <a:gd name="T10" fmla="*/ 2 w 9"/>
                <a:gd name="T11" fmla="*/ 0 h 2"/>
                <a:gd name="T12" fmla="*/ 8 w 9"/>
                <a:gd name="T13" fmla="*/ 0 h 2"/>
                <a:gd name="T14" fmla="*/ 9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Freeform 1082"/>
            <p:cNvSpPr/>
            <p:nvPr/>
          </p:nvSpPr>
          <p:spPr bwMode="auto">
            <a:xfrm>
              <a:off x="4641850" y="2519363"/>
              <a:ext cx="22225" cy="7938"/>
            </a:xfrm>
            <a:custGeom>
              <a:avLst/>
              <a:gdLst>
                <a:gd name="T0" fmla="*/ 9 w 9"/>
                <a:gd name="T1" fmla="*/ 1 h 3"/>
                <a:gd name="T2" fmla="*/ 8 w 9"/>
                <a:gd name="T3" fmla="*/ 3 h 3"/>
                <a:gd name="T4" fmla="*/ 2 w 9"/>
                <a:gd name="T5" fmla="*/ 3 h 3"/>
                <a:gd name="T6" fmla="*/ 0 w 9"/>
                <a:gd name="T7" fmla="*/ 1 h 3"/>
                <a:gd name="T8" fmla="*/ 0 w 9"/>
                <a:gd name="T9" fmla="*/ 1 h 3"/>
                <a:gd name="T10" fmla="*/ 2 w 9"/>
                <a:gd name="T11" fmla="*/ 0 h 3"/>
                <a:gd name="T12" fmla="*/ 8 w 9"/>
                <a:gd name="T13" fmla="*/ 0 h 3"/>
                <a:gd name="T14" fmla="*/ 9 w 9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3"/>
                    <a:pt x="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Freeform 1083"/>
            <p:cNvSpPr/>
            <p:nvPr/>
          </p:nvSpPr>
          <p:spPr bwMode="auto">
            <a:xfrm>
              <a:off x="4641850" y="2533651"/>
              <a:ext cx="22225" cy="6350"/>
            </a:xfrm>
            <a:custGeom>
              <a:avLst/>
              <a:gdLst>
                <a:gd name="T0" fmla="*/ 9 w 9"/>
                <a:gd name="T1" fmla="*/ 2 h 3"/>
                <a:gd name="T2" fmla="*/ 8 w 9"/>
                <a:gd name="T3" fmla="*/ 3 h 3"/>
                <a:gd name="T4" fmla="*/ 2 w 9"/>
                <a:gd name="T5" fmla="*/ 3 h 3"/>
                <a:gd name="T6" fmla="*/ 0 w 9"/>
                <a:gd name="T7" fmla="*/ 2 h 3"/>
                <a:gd name="T8" fmla="*/ 0 w 9"/>
                <a:gd name="T9" fmla="*/ 2 h 3"/>
                <a:gd name="T10" fmla="*/ 2 w 9"/>
                <a:gd name="T11" fmla="*/ 0 h 3"/>
                <a:gd name="T12" fmla="*/ 8 w 9"/>
                <a:gd name="T13" fmla="*/ 0 h 3"/>
                <a:gd name="T14" fmla="*/ 9 w 9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9" y="2"/>
                  </a:moveTo>
                  <a:cubicBezTo>
                    <a:pt x="9" y="2"/>
                    <a:pt x="9" y="3"/>
                    <a:pt x="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Freeform 1084"/>
            <p:cNvSpPr/>
            <p:nvPr/>
          </p:nvSpPr>
          <p:spPr bwMode="auto">
            <a:xfrm>
              <a:off x="4641850" y="2549526"/>
              <a:ext cx="22225" cy="4763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2 h 2"/>
                <a:gd name="T4" fmla="*/ 2 w 9"/>
                <a:gd name="T5" fmla="*/ 2 h 2"/>
                <a:gd name="T6" fmla="*/ 0 w 9"/>
                <a:gd name="T7" fmla="*/ 1 h 2"/>
                <a:gd name="T8" fmla="*/ 0 w 9"/>
                <a:gd name="T9" fmla="*/ 1 h 2"/>
                <a:gd name="T10" fmla="*/ 2 w 9"/>
                <a:gd name="T11" fmla="*/ 0 h 2"/>
                <a:gd name="T12" fmla="*/ 8 w 9"/>
                <a:gd name="T13" fmla="*/ 0 h 2"/>
                <a:gd name="T14" fmla="*/ 9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Freeform 1085"/>
            <p:cNvSpPr/>
            <p:nvPr/>
          </p:nvSpPr>
          <p:spPr bwMode="auto">
            <a:xfrm>
              <a:off x="4641850" y="2563813"/>
              <a:ext cx="22225" cy="4763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2 h 2"/>
                <a:gd name="T4" fmla="*/ 2 w 9"/>
                <a:gd name="T5" fmla="*/ 2 h 2"/>
                <a:gd name="T6" fmla="*/ 0 w 9"/>
                <a:gd name="T7" fmla="*/ 1 h 2"/>
                <a:gd name="T8" fmla="*/ 0 w 9"/>
                <a:gd name="T9" fmla="*/ 1 h 2"/>
                <a:gd name="T10" fmla="*/ 2 w 9"/>
                <a:gd name="T11" fmla="*/ 0 h 2"/>
                <a:gd name="T12" fmla="*/ 8 w 9"/>
                <a:gd name="T13" fmla="*/ 0 h 2"/>
                <a:gd name="T14" fmla="*/ 9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Oval 1086"/>
            <p:cNvSpPr>
              <a:spLocks noChangeArrowheads="1"/>
            </p:cNvSpPr>
            <p:nvPr/>
          </p:nvSpPr>
          <p:spPr bwMode="auto">
            <a:xfrm>
              <a:off x="3836988" y="23352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1087"/>
            <p:cNvSpPr/>
            <p:nvPr/>
          </p:nvSpPr>
          <p:spPr bwMode="auto">
            <a:xfrm>
              <a:off x="4046538" y="2611438"/>
              <a:ext cx="98425" cy="76200"/>
            </a:xfrm>
            <a:custGeom>
              <a:avLst/>
              <a:gdLst>
                <a:gd name="T0" fmla="*/ 44 w 62"/>
                <a:gd name="T1" fmla="*/ 48 h 48"/>
                <a:gd name="T2" fmla="*/ 62 w 62"/>
                <a:gd name="T3" fmla="*/ 48 h 48"/>
                <a:gd name="T4" fmla="*/ 9 w 62"/>
                <a:gd name="T5" fmla="*/ 0 h 48"/>
                <a:gd name="T6" fmla="*/ 0 w 62"/>
                <a:gd name="T7" fmla="*/ 7 h 48"/>
                <a:gd name="T8" fmla="*/ 44 w 62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44" y="48"/>
                  </a:moveTo>
                  <a:lnTo>
                    <a:pt x="62" y="48"/>
                  </a:lnTo>
                  <a:lnTo>
                    <a:pt x="9" y="0"/>
                  </a:lnTo>
                  <a:lnTo>
                    <a:pt x="0" y="7"/>
                  </a:lnTo>
                  <a:lnTo>
                    <a:pt x="44" y="4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1088"/>
            <p:cNvSpPr/>
            <p:nvPr/>
          </p:nvSpPr>
          <p:spPr bwMode="auto">
            <a:xfrm>
              <a:off x="3965575" y="2611438"/>
              <a:ext cx="98425" cy="76200"/>
            </a:xfrm>
            <a:custGeom>
              <a:avLst/>
              <a:gdLst>
                <a:gd name="T0" fmla="*/ 16 w 62"/>
                <a:gd name="T1" fmla="*/ 48 h 48"/>
                <a:gd name="T2" fmla="*/ 0 w 62"/>
                <a:gd name="T3" fmla="*/ 48 h 48"/>
                <a:gd name="T4" fmla="*/ 53 w 62"/>
                <a:gd name="T5" fmla="*/ 0 h 48"/>
                <a:gd name="T6" fmla="*/ 62 w 62"/>
                <a:gd name="T7" fmla="*/ 7 h 48"/>
                <a:gd name="T8" fmla="*/ 16 w 62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16" y="48"/>
                  </a:moveTo>
                  <a:lnTo>
                    <a:pt x="0" y="48"/>
                  </a:lnTo>
                  <a:lnTo>
                    <a:pt x="53" y="0"/>
                  </a:lnTo>
                  <a:lnTo>
                    <a:pt x="62" y="7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Rectangle 1089"/>
            <p:cNvSpPr>
              <a:spLocks noChangeArrowheads="1"/>
            </p:cNvSpPr>
            <p:nvPr/>
          </p:nvSpPr>
          <p:spPr bwMode="auto">
            <a:xfrm>
              <a:off x="4044950" y="2508251"/>
              <a:ext cx="20638" cy="1825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1090"/>
            <p:cNvSpPr/>
            <p:nvPr/>
          </p:nvSpPr>
          <p:spPr bwMode="auto">
            <a:xfrm>
              <a:off x="3914775" y="2419351"/>
              <a:ext cx="280988" cy="23813"/>
            </a:xfrm>
            <a:custGeom>
              <a:avLst/>
              <a:gdLst>
                <a:gd name="T0" fmla="*/ 121 w 121"/>
                <a:gd name="T1" fmla="*/ 6 h 10"/>
                <a:gd name="T2" fmla="*/ 115 w 121"/>
                <a:gd name="T3" fmla="*/ 0 h 10"/>
                <a:gd name="T4" fmla="*/ 6 w 121"/>
                <a:gd name="T5" fmla="*/ 0 h 10"/>
                <a:gd name="T6" fmla="*/ 0 w 121"/>
                <a:gd name="T7" fmla="*/ 6 h 10"/>
                <a:gd name="T8" fmla="*/ 0 w 121"/>
                <a:gd name="T9" fmla="*/ 10 h 10"/>
                <a:gd name="T10" fmla="*/ 121 w 121"/>
                <a:gd name="T11" fmla="*/ 10 h 10"/>
                <a:gd name="T12" fmla="*/ 121 w 121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0">
                  <a:moveTo>
                    <a:pt x="121" y="6"/>
                  </a:moveTo>
                  <a:cubicBezTo>
                    <a:pt x="121" y="3"/>
                    <a:pt x="118" y="0"/>
                    <a:pt x="1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1" y="10"/>
                    <a:pt x="121" y="10"/>
                    <a:pt x="121" y="10"/>
                  </a:cubicBezTo>
                  <a:lnTo>
                    <a:pt x="121" y="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1091"/>
            <p:cNvSpPr/>
            <p:nvPr/>
          </p:nvSpPr>
          <p:spPr bwMode="auto">
            <a:xfrm>
              <a:off x="3914775" y="2443163"/>
              <a:ext cx="280988" cy="174625"/>
            </a:xfrm>
            <a:custGeom>
              <a:avLst/>
              <a:gdLst>
                <a:gd name="T0" fmla="*/ 0 w 121"/>
                <a:gd name="T1" fmla="*/ 0 h 75"/>
                <a:gd name="T2" fmla="*/ 0 w 121"/>
                <a:gd name="T3" fmla="*/ 69 h 75"/>
                <a:gd name="T4" fmla="*/ 7 w 121"/>
                <a:gd name="T5" fmla="*/ 75 h 75"/>
                <a:gd name="T6" fmla="*/ 114 w 121"/>
                <a:gd name="T7" fmla="*/ 75 h 75"/>
                <a:gd name="T8" fmla="*/ 121 w 121"/>
                <a:gd name="T9" fmla="*/ 69 h 75"/>
                <a:gd name="T10" fmla="*/ 121 w 121"/>
                <a:gd name="T11" fmla="*/ 0 h 75"/>
                <a:gd name="T12" fmla="*/ 0 w 12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75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72"/>
                    <a:pt x="3" y="75"/>
                    <a:pt x="7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8" y="75"/>
                    <a:pt x="121" y="72"/>
                    <a:pt x="121" y="69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1092"/>
            <p:cNvSpPr>
              <a:spLocks noEditPoints="1"/>
            </p:cNvSpPr>
            <p:nvPr/>
          </p:nvSpPr>
          <p:spPr bwMode="auto">
            <a:xfrm>
              <a:off x="3956050" y="2489201"/>
              <a:ext cx="200025" cy="65088"/>
            </a:xfrm>
            <a:custGeom>
              <a:avLst/>
              <a:gdLst>
                <a:gd name="T0" fmla="*/ 30 w 86"/>
                <a:gd name="T1" fmla="*/ 15 h 28"/>
                <a:gd name="T2" fmla="*/ 29 w 86"/>
                <a:gd name="T3" fmla="*/ 7 h 28"/>
                <a:gd name="T4" fmla="*/ 27 w 86"/>
                <a:gd name="T5" fmla="*/ 15 h 28"/>
                <a:gd name="T6" fmla="*/ 18 w 86"/>
                <a:gd name="T7" fmla="*/ 16 h 28"/>
                <a:gd name="T8" fmla="*/ 20 w 86"/>
                <a:gd name="T9" fmla="*/ 18 h 28"/>
                <a:gd name="T10" fmla="*/ 26 w 86"/>
                <a:gd name="T11" fmla="*/ 25 h 28"/>
                <a:gd name="T12" fmla="*/ 28 w 86"/>
                <a:gd name="T13" fmla="*/ 26 h 28"/>
                <a:gd name="T14" fmla="*/ 29 w 86"/>
                <a:gd name="T15" fmla="*/ 25 h 28"/>
                <a:gd name="T16" fmla="*/ 36 w 86"/>
                <a:gd name="T17" fmla="*/ 18 h 28"/>
                <a:gd name="T18" fmla="*/ 36 w 86"/>
                <a:gd name="T19" fmla="*/ 15 h 28"/>
                <a:gd name="T20" fmla="*/ 48 w 86"/>
                <a:gd name="T21" fmla="*/ 23 h 28"/>
                <a:gd name="T22" fmla="*/ 50 w 86"/>
                <a:gd name="T23" fmla="*/ 1 h 28"/>
                <a:gd name="T24" fmla="*/ 48 w 86"/>
                <a:gd name="T25" fmla="*/ 2 h 28"/>
                <a:gd name="T26" fmla="*/ 41 w 86"/>
                <a:gd name="T27" fmla="*/ 9 h 28"/>
                <a:gd name="T28" fmla="*/ 43 w 86"/>
                <a:gd name="T29" fmla="*/ 10 h 28"/>
                <a:gd name="T30" fmla="*/ 47 w 86"/>
                <a:gd name="T31" fmla="*/ 7 h 28"/>
                <a:gd name="T32" fmla="*/ 40 w 86"/>
                <a:gd name="T33" fmla="*/ 23 h 28"/>
                <a:gd name="T34" fmla="*/ 39 w 86"/>
                <a:gd name="T35" fmla="*/ 24 h 28"/>
                <a:gd name="T36" fmla="*/ 40 w 86"/>
                <a:gd name="T37" fmla="*/ 26 h 28"/>
                <a:gd name="T38" fmla="*/ 52 w 86"/>
                <a:gd name="T39" fmla="*/ 25 h 28"/>
                <a:gd name="T40" fmla="*/ 51 w 86"/>
                <a:gd name="T41" fmla="*/ 22 h 28"/>
                <a:gd name="T42" fmla="*/ 10 w 86"/>
                <a:gd name="T43" fmla="*/ 25 h 28"/>
                <a:gd name="T44" fmla="*/ 12 w 86"/>
                <a:gd name="T45" fmla="*/ 4 h 28"/>
                <a:gd name="T46" fmla="*/ 10 w 86"/>
                <a:gd name="T47" fmla="*/ 4 h 28"/>
                <a:gd name="T48" fmla="*/ 4 w 86"/>
                <a:gd name="T49" fmla="*/ 12 h 28"/>
                <a:gd name="T50" fmla="*/ 6 w 86"/>
                <a:gd name="T51" fmla="*/ 12 h 28"/>
                <a:gd name="T52" fmla="*/ 7 w 86"/>
                <a:gd name="T53" fmla="*/ 25 h 28"/>
                <a:gd name="T54" fmla="*/ 0 w 86"/>
                <a:gd name="T55" fmla="*/ 27 h 28"/>
                <a:gd name="T56" fmla="*/ 2 w 86"/>
                <a:gd name="T57" fmla="*/ 28 h 28"/>
                <a:gd name="T58" fmla="*/ 13 w 86"/>
                <a:gd name="T59" fmla="*/ 28 h 28"/>
                <a:gd name="T60" fmla="*/ 15 w 86"/>
                <a:gd name="T61" fmla="*/ 26 h 28"/>
                <a:gd name="T62" fmla="*/ 85 w 86"/>
                <a:gd name="T63" fmla="*/ 14 h 28"/>
                <a:gd name="T64" fmla="*/ 81 w 86"/>
                <a:gd name="T65" fmla="*/ 2 h 28"/>
                <a:gd name="T66" fmla="*/ 73 w 86"/>
                <a:gd name="T67" fmla="*/ 1 h 28"/>
                <a:gd name="T68" fmla="*/ 69 w 86"/>
                <a:gd name="T69" fmla="*/ 6 h 28"/>
                <a:gd name="T70" fmla="*/ 70 w 86"/>
                <a:gd name="T71" fmla="*/ 8 h 28"/>
                <a:gd name="T72" fmla="*/ 71 w 86"/>
                <a:gd name="T73" fmla="*/ 8 h 28"/>
                <a:gd name="T74" fmla="*/ 72 w 86"/>
                <a:gd name="T75" fmla="*/ 6 h 28"/>
                <a:gd name="T76" fmla="*/ 76 w 86"/>
                <a:gd name="T77" fmla="*/ 3 h 28"/>
                <a:gd name="T78" fmla="*/ 83 w 86"/>
                <a:gd name="T79" fmla="*/ 8 h 28"/>
                <a:gd name="T80" fmla="*/ 70 w 86"/>
                <a:gd name="T81" fmla="*/ 21 h 28"/>
                <a:gd name="T82" fmla="*/ 69 w 86"/>
                <a:gd name="T83" fmla="*/ 24 h 28"/>
                <a:gd name="T84" fmla="*/ 70 w 86"/>
                <a:gd name="T85" fmla="*/ 24 h 28"/>
                <a:gd name="T86" fmla="*/ 82 w 86"/>
                <a:gd name="T87" fmla="*/ 27 h 28"/>
                <a:gd name="T88" fmla="*/ 83 w 86"/>
                <a:gd name="T89" fmla="*/ 26 h 28"/>
                <a:gd name="T90" fmla="*/ 82 w 86"/>
                <a:gd name="T91" fmla="*/ 24 h 28"/>
                <a:gd name="T92" fmla="*/ 85 w 86"/>
                <a:gd name="T93" fmla="*/ 14 h 28"/>
                <a:gd name="T94" fmla="*/ 66 w 86"/>
                <a:gd name="T95" fmla="*/ 16 h 28"/>
                <a:gd name="T96" fmla="*/ 56 w 86"/>
                <a:gd name="T97" fmla="*/ 18 h 28"/>
                <a:gd name="T98" fmla="*/ 55 w 86"/>
                <a:gd name="T99" fmla="*/ 21 h 28"/>
                <a:gd name="T100" fmla="*/ 56 w 86"/>
                <a:gd name="T101" fmla="*/ 21 h 28"/>
                <a:gd name="T102" fmla="*/ 67 w 86"/>
                <a:gd name="T103" fmla="*/ 19 h 28"/>
                <a:gd name="T104" fmla="*/ 68 w 86"/>
                <a:gd name="T105" fmla="*/ 17 h 28"/>
                <a:gd name="T106" fmla="*/ 67 w 86"/>
                <a:gd name="T107" fmla="*/ 6 h 28"/>
                <a:gd name="T108" fmla="*/ 55 w 86"/>
                <a:gd name="T109" fmla="*/ 7 h 28"/>
                <a:gd name="T110" fmla="*/ 56 w 86"/>
                <a:gd name="T111" fmla="*/ 9 h 28"/>
                <a:gd name="T112" fmla="*/ 66 w 86"/>
                <a:gd name="T113" fmla="*/ 9 h 28"/>
                <a:gd name="T114" fmla="*/ 68 w 86"/>
                <a:gd name="T11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28">
                  <a:moveTo>
                    <a:pt x="36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7"/>
                    <a:pt x="27" y="7"/>
                    <a:pt x="27" y="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7" y="17"/>
                    <a:pt x="37" y="16"/>
                  </a:cubicBezTo>
                  <a:cubicBezTo>
                    <a:pt x="37" y="16"/>
                    <a:pt x="36" y="15"/>
                    <a:pt x="36" y="15"/>
                  </a:cubicBezTo>
                  <a:close/>
                  <a:moveTo>
                    <a:pt x="51" y="22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8" y="1"/>
                    <a:pt x="48" y="2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8"/>
                    <a:pt x="41" y="8"/>
                    <a:pt x="41" y="9"/>
                  </a:cubicBezTo>
                  <a:cubicBezTo>
                    <a:pt x="41" y="9"/>
                    <a:pt x="41" y="9"/>
                    <a:pt x="42" y="10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4"/>
                  </a:cubicBezTo>
                  <a:cubicBezTo>
                    <a:pt x="53" y="23"/>
                    <a:pt x="52" y="22"/>
                    <a:pt x="51" y="22"/>
                  </a:cubicBezTo>
                  <a:close/>
                  <a:moveTo>
                    <a:pt x="13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4" y="25"/>
                    <a:pt x="13" y="25"/>
                  </a:cubicBezTo>
                  <a:close/>
                  <a:moveTo>
                    <a:pt x="85" y="14"/>
                  </a:moveTo>
                  <a:cubicBezTo>
                    <a:pt x="86" y="12"/>
                    <a:pt x="86" y="9"/>
                    <a:pt x="86" y="7"/>
                  </a:cubicBezTo>
                  <a:cubicBezTo>
                    <a:pt x="85" y="5"/>
                    <a:pt x="83" y="3"/>
                    <a:pt x="81" y="2"/>
                  </a:cubicBezTo>
                  <a:cubicBezTo>
                    <a:pt x="79" y="1"/>
                    <a:pt x="78" y="0"/>
                    <a:pt x="76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71" y="2"/>
                    <a:pt x="70" y="4"/>
                    <a:pt x="70" y="5"/>
                  </a:cubicBezTo>
                  <a:cubicBezTo>
                    <a:pt x="69" y="5"/>
                    <a:pt x="69" y="6"/>
                    <a:pt x="69" y="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2" y="8"/>
                    <a:pt x="72" y="7"/>
                  </a:cubicBezTo>
                  <a:cubicBezTo>
                    <a:pt x="72" y="7"/>
                    <a:pt x="72" y="6"/>
                    <a:pt x="72" y="6"/>
                  </a:cubicBezTo>
                  <a:cubicBezTo>
                    <a:pt x="73" y="5"/>
                    <a:pt x="73" y="4"/>
                    <a:pt x="74" y="4"/>
                  </a:cubicBezTo>
                  <a:cubicBezTo>
                    <a:pt x="75" y="3"/>
                    <a:pt x="76" y="3"/>
                    <a:pt x="76" y="3"/>
                  </a:cubicBezTo>
                  <a:cubicBezTo>
                    <a:pt x="77" y="3"/>
                    <a:pt x="78" y="4"/>
                    <a:pt x="80" y="4"/>
                  </a:cubicBezTo>
                  <a:cubicBezTo>
                    <a:pt x="81" y="5"/>
                    <a:pt x="82" y="6"/>
                    <a:pt x="83" y="8"/>
                  </a:cubicBezTo>
                  <a:cubicBezTo>
                    <a:pt x="83" y="9"/>
                    <a:pt x="83" y="11"/>
                    <a:pt x="82" y="13"/>
                  </a:cubicBezTo>
                  <a:cubicBezTo>
                    <a:pt x="80" y="17"/>
                    <a:pt x="76" y="20"/>
                    <a:pt x="70" y="21"/>
                  </a:cubicBezTo>
                  <a:cubicBezTo>
                    <a:pt x="69" y="21"/>
                    <a:pt x="68" y="22"/>
                    <a:pt x="68" y="23"/>
                  </a:cubicBezTo>
                  <a:cubicBezTo>
                    <a:pt x="68" y="23"/>
                    <a:pt x="69" y="24"/>
                    <a:pt x="69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3" y="25"/>
                    <a:pt x="83" y="25"/>
                    <a:pt x="83" y="24"/>
                  </a:cubicBezTo>
                  <a:cubicBezTo>
                    <a:pt x="83" y="24"/>
                    <a:pt x="83" y="24"/>
                    <a:pt x="82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80" y="20"/>
                    <a:pt x="83" y="17"/>
                    <a:pt x="85" y="14"/>
                  </a:cubicBezTo>
                  <a:close/>
                  <a:moveTo>
                    <a:pt x="66" y="16"/>
                  </a:move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4" y="19"/>
                    <a:pt x="55" y="20"/>
                  </a:cubicBezTo>
                  <a:cubicBezTo>
                    <a:pt x="55" y="20"/>
                    <a:pt x="55" y="20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8" y="18"/>
                  </a:cubicBezTo>
                  <a:cubicBezTo>
                    <a:pt x="68" y="18"/>
                    <a:pt x="68" y="18"/>
                    <a:pt x="68" y="17"/>
                  </a:cubicBezTo>
                  <a:cubicBezTo>
                    <a:pt x="68" y="17"/>
                    <a:pt x="67" y="16"/>
                    <a:pt x="66" y="16"/>
                  </a:cubicBezTo>
                  <a:close/>
                  <a:moveTo>
                    <a:pt x="67" y="6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5" y="7"/>
                    <a:pt x="55" y="7"/>
                  </a:cubicBezTo>
                  <a:cubicBezTo>
                    <a:pt x="55" y="8"/>
                    <a:pt x="55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9"/>
                    <a:pt x="68" y="9"/>
                    <a:pt x="68" y="8"/>
                  </a:cubicBezTo>
                  <a:cubicBezTo>
                    <a:pt x="68" y="8"/>
                    <a:pt x="68" y="7"/>
                    <a:pt x="68" y="7"/>
                  </a:cubicBezTo>
                  <a:cubicBezTo>
                    <a:pt x="67" y="7"/>
                    <a:pt x="67" y="6"/>
                    <a:pt x="67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1093"/>
            <p:cNvSpPr/>
            <p:nvPr/>
          </p:nvSpPr>
          <p:spPr bwMode="auto">
            <a:xfrm>
              <a:off x="3914775" y="2597151"/>
              <a:ext cx="280988" cy="22225"/>
            </a:xfrm>
            <a:custGeom>
              <a:avLst/>
              <a:gdLst>
                <a:gd name="T0" fmla="*/ 0 w 121"/>
                <a:gd name="T1" fmla="*/ 4 h 10"/>
                <a:gd name="T2" fmla="*/ 6 w 121"/>
                <a:gd name="T3" fmla="*/ 10 h 10"/>
                <a:gd name="T4" fmla="*/ 115 w 121"/>
                <a:gd name="T5" fmla="*/ 10 h 10"/>
                <a:gd name="T6" fmla="*/ 121 w 121"/>
                <a:gd name="T7" fmla="*/ 4 h 10"/>
                <a:gd name="T8" fmla="*/ 121 w 121"/>
                <a:gd name="T9" fmla="*/ 0 h 10"/>
                <a:gd name="T10" fmla="*/ 0 w 121"/>
                <a:gd name="T11" fmla="*/ 0 h 10"/>
                <a:gd name="T12" fmla="*/ 0 w 1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0">
                  <a:moveTo>
                    <a:pt x="0" y="4"/>
                  </a:moveTo>
                  <a:cubicBezTo>
                    <a:pt x="0" y="7"/>
                    <a:pt x="2" y="10"/>
                    <a:pt x="6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8" y="10"/>
                    <a:pt x="121" y="7"/>
                    <a:pt x="121" y="4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Oval 1094"/>
            <p:cNvSpPr>
              <a:spLocks noChangeArrowheads="1"/>
            </p:cNvSpPr>
            <p:nvPr/>
          </p:nvSpPr>
          <p:spPr bwMode="auto">
            <a:xfrm>
              <a:off x="3252788" y="2335213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1095"/>
            <p:cNvSpPr>
              <a:spLocks noEditPoints="1"/>
            </p:cNvSpPr>
            <p:nvPr/>
          </p:nvSpPr>
          <p:spPr bwMode="auto">
            <a:xfrm>
              <a:off x="3332163" y="2409826"/>
              <a:ext cx="277813" cy="287338"/>
            </a:xfrm>
            <a:custGeom>
              <a:avLst/>
              <a:gdLst>
                <a:gd name="T0" fmla="*/ 113 w 119"/>
                <a:gd name="T1" fmla="*/ 37 h 123"/>
                <a:gd name="T2" fmla="*/ 97 w 119"/>
                <a:gd name="T3" fmla="*/ 16 h 123"/>
                <a:gd name="T4" fmla="*/ 47 w 119"/>
                <a:gd name="T5" fmla="*/ 1 h 123"/>
                <a:gd name="T6" fmla="*/ 16 w 119"/>
                <a:gd name="T7" fmla="*/ 12 h 123"/>
                <a:gd name="T8" fmla="*/ 5 w 119"/>
                <a:gd name="T9" fmla="*/ 49 h 123"/>
                <a:gd name="T10" fmla="*/ 45 w 119"/>
                <a:gd name="T11" fmla="*/ 79 h 123"/>
                <a:gd name="T12" fmla="*/ 38 w 119"/>
                <a:gd name="T13" fmla="*/ 112 h 123"/>
                <a:gd name="T14" fmla="*/ 67 w 119"/>
                <a:gd name="T15" fmla="*/ 122 h 123"/>
                <a:gd name="T16" fmla="*/ 104 w 119"/>
                <a:gd name="T17" fmla="*/ 103 h 123"/>
                <a:gd name="T18" fmla="*/ 113 w 119"/>
                <a:gd name="T19" fmla="*/ 37 h 123"/>
                <a:gd name="T20" fmla="*/ 65 w 119"/>
                <a:gd name="T21" fmla="*/ 113 h 123"/>
                <a:gd name="T22" fmla="*/ 49 w 119"/>
                <a:gd name="T23" fmla="*/ 100 h 123"/>
                <a:gd name="T24" fmla="*/ 66 w 119"/>
                <a:gd name="T25" fmla="*/ 88 h 123"/>
                <a:gd name="T26" fmla="*/ 82 w 119"/>
                <a:gd name="T27" fmla="*/ 101 h 123"/>
                <a:gd name="T28" fmla="*/ 65 w 119"/>
                <a:gd name="T29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123">
                  <a:moveTo>
                    <a:pt x="113" y="37"/>
                  </a:moveTo>
                  <a:cubicBezTo>
                    <a:pt x="110" y="29"/>
                    <a:pt x="104" y="22"/>
                    <a:pt x="97" y="16"/>
                  </a:cubicBezTo>
                  <a:cubicBezTo>
                    <a:pt x="84" y="5"/>
                    <a:pt x="64" y="0"/>
                    <a:pt x="47" y="1"/>
                  </a:cubicBezTo>
                  <a:cubicBezTo>
                    <a:pt x="42" y="1"/>
                    <a:pt x="25" y="4"/>
                    <a:pt x="16" y="12"/>
                  </a:cubicBezTo>
                  <a:cubicBezTo>
                    <a:pt x="4" y="22"/>
                    <a:pt x="0" y="39"/>
                    <a:pt x="5" y="49"/>
                  </a:cubicBezTo>
                  <a:cubicBezTo>
                    <a:pt x="15" y="67"/>
                    <a:pt x="43" y="66"/>
                    <a:pt x="45" y="79"/>
                  </a:cubicBezTo>
                  <a:cubicBezTo>
                    <a:pt x="48" y="94"/>
                    <a:pt x="30" y="96"/>
                    <a:pt x="38" y="112"/>
                  </a:cubicBezTo>
                  <a:cubicBezTo>
                    <a:pt x="42" y="122"/>
                    <a:pt x="58" y="123"/>
                    <a:pt x="67" y="122"/>
                  </a:cubicBezTo>
                  <a:cubicBezTo>
                    <a:pt x="82" y="121"/>
                    <a:pt x="95" y="115"/>
                    <a:pt x="104" y="103"/>
                  </a:cubicBezTo>
                  <a:cubicBezTo>
                    <a:pt x="117" y="87"/>
                    <a:pt x="119" y="57"/>
                    <a:pt x="113" y="37"/>
                  </a:cubicBezTo>
                  <a:close/>
                  <a:moveTo>
                    <a:pt x="65" y="113"/>
                  </a:moveTo>
                  <a:cubicBezTo>
                    <a:pt x="56" y="113"/>
                    <a:pt x="49" y="107"/>
                    <a:pt x="49" y="100"/>
                  </a:cubicBezTo>
                  <a:cubicBezTo>
                    <a:pt x="49" y="93"/>
                    <a:pt x="57" y="88"/>
                    <a:pt x="66" y="88"/>
                  </a:cubicBezTo>
                  <a:cubicBezTo>
                    <a:pt x="75" y="88"/>
                    <a:pt x="82" y="94"/>
                    <a:pt x="82" y="101"/>
                  </a:cubicBezTo>
                  <a:cubicBezTo>
                    <a:pt x="82" y="108"/>
                    <a:pt x="74" y="114"/>
                    <a:pt x="65" y="113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Oval 1096"/>
            <p:cNvSpPr>
              <a:spLocks noChangeArrowheads="1"/>
            </p:cNvSpPr>
            <p:nvPr/>
          </p:nvSpPr>
          <p:spPr bwMode="auto">
            <a:xfrm>
              <a:off x="3357563" y="2473326"/>
              <a:ext cx="52388" cy="50800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4" name="Oval 1097"/>
            <p:cNvSpPr>
              <a:spLocks noChangeArrowheads="1"/>
            </p:cNvSpPr>
            <p:nvPr/>
          </p:nvSpPr>
          <p:spPr bwMode="auto">
            <a:xfrm>
              <a:off x="3414713" y="2430463"/>
              <a:ext cx="49213" cy="52388"/>
            </a:xfrm>
            <a:prstGeom prst="ellipse">
              <a:avLst/>
            </a:prstGeom>
            <a:solidFill>
              <a:srgbClr val="E1B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5" name="Oval 1098"/>
            <p:cNvSpPr>
              <a:spLocks noChangeArrowheads="1"/>
            </p:cNvSpPr>
            <p:nvPr/>
          </p:nvSpPr>
          <p:spPr bwMode="auto">
            <a:xfrm>
              <a:off x="3484563" y="2444751"/>
              <a:ext cx="50800" cy="50800"/>
            </a:xfrm>
            <a:prstGeom prst="ellipse">
              <a:avLst/>
            </a:prstGeom>
            <a:solidFill>
              <a:srgbClr val="3DA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6" name="Oval 1099"/>
            <p:cNvSpPr>
              <a:spLocks noChangeArrowheads="1"/>
            </p:cNvSpPr>
            <p:nvPr/>
          </p:nvSpPr>
          <p:spPr bwMode="auto">
            <a:xfrm>
              <a:off x="3533775" y="2495551"/>
              <a:ext cx="49213" cy="492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Oval 1100"/>
            <p:cNvSpPr>
              <a:spLocks noChangeArrowheads="1"/>
            </p:cNvSpPr>
            <p:nvPr/>
          </p:nvSpPr>
          <p:spPr bwMode="auto">
            <a:xfrm>
              <a:off x="3533775" y="2562226"/>
              <a:ext cx="49213" cy="4921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Oval 1101"/>
            <p:cNvSpPr>
              <a:spLocks noChangeArrowheads="1"/>
            </p:cNvSpPr>
            <p:nvPr/>
          </p:nvSpPr>
          <p:spPr bwMode="auto">
            <a:xfrm>
              <a:off x="2670175" y="2335213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Freeform 1102"/>
            <p:cNvSpPr/>
            <p:nvPr/>
          </p:nvSpPr>
          <p:spPr bwMode="auto">
            <a:xfrm>
              <a:off x="2744788" y="2419351"/>
              <a:ext cx="287338" cy="271463"/>
            </a:xfrm>
            <a:custGeom>
              <a:avLst/>
              <a:gdLst>
                <a:gd name="T0" fmla="*/ 58 w 123"/>
                <a:gd name="T1" fmla="*/ 1 h 116"/>
                <a:gd name="T2" fmla="*/ 61 w 123"/>
                <a:gd name="T3" fmla="*/ 0 h 116"/>
                <a:gd name="T4" fmla="*/ 65 w 123"/>
                <a:gd name="T5" fmla="*/ 1 h 116"/>
                <a:gd name="T6" fmla="*/ 82 w 123"/>
                <a:gd name="T7" fmla="*/ 36 h 116"/>
                <a:gd name="T8" fmla="*/ 119 w 123"/>
                <a:gd name="T9" fmla="*/ 41 h 116"/>
                <a:gd name="T10" fmla="*/ 122 w 123"/>
                <a:gd name="T11" fmla="*/ 44 h 116"/>
                <a:gd name="T12" fmla="*/ 121 w 123"/>
                <a:gd name="T13" fmla="*/ 47 h 116"/>
                <a:gd name="T14" fmla="*/ 94 w 123"/>
                <a:gd name="T15" fmla="*/ 74 h 116"/>
                <a:gd name="T16" fmla="*/ 100 w 123"/>
                <a:gd name="T17" fmla="*/ 112 h 116"/>
                <a:gd name="T18" fmla="*/ 99 w 123"/>
                <a:gd name="T19" fmla="*/ 115 h 116"/>
                <a:gd name="T20" fmla="*/ 95 w 123"/>
                <a:gd name="T21" fmla="*/ 115 h 116"/>
                <a:gd name="T22" fmla="*/ 61 w 123"/>
                <a:gd name="T23" fmla="*/ 98 h 116"/>
                <a:gd name="T24" fmla="*/ 28 w 123"/>
                <a:gd name="T25" fmla="*/ 115 h 116"/>
                <a:gd name="T26" fmla="*/ 24 w 123"/>
                <a:gd name="T27" fmla="*/ 115 h 116"/>
                <a:gd name="T28" fmla="*/ 23 w 123"/>
                <a:gd name="T29" fmla="*/ 112 h 116"/>
                <a:gd name="T30" fmla="*/ 29 w 123"/>
                <a:gd name="T31" fmla="*/ 74 h 116"/>
                <a:gd name="T32" fmla="*/ 2 w 123"/>
                <a:gd name="T33" fmla="*/ 47 h 116"/>
                <a:gd name="T34" fmla="*/ 1 w 123"/>
                <a:gd name="T35" fmla="*/ 44 h 116"/>
                <a:gd name="T36" fmla="*/ 3 w 123"/>
                <a:gd name="T37" fmla="*/ 41 h 116"/>
                <a:gd name="T38" fmla="*/ 41 w 123"/>
                <a:gd name="T39" fmla="*/ 36 h 116"/>
                <a:gd name="T40" fmla="*/ 58 w 123"/>
                <a:gd name="T4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16">
                  <a:moveTo>
                    <a:pt x="58" y="1"/>
                  </a:moveTo>
                  <a:cubicBezTo>
                    <a:pt x="59" y="0"/>
                    <a:pt x="60" y="0"/>
                    <a:pt x="61" y="0"/>
                  </a:cubicBezTo>
                  <a:cubicBezTo>
                    <a:pt x="63" y="0"/>
                    <a:pt x="64" y="0"/>
                    <a:pt x="65" y="1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1" y="42"/>
                    <a:pt x="122" y="42"/>
                    <a:pt x="122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1" y="113"/>
                    <a:pt x="100" y="114"/>
                    <a:pt x="99" y="115"/>
                  </a:cubicBezTo>
                  <a:cubicBezTo>
                    <a:pt x="98" y="116"/>
                    <a:pt x="97" y="116"/>
                    <a:pt x="95" y="115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6" y="116"/>
                    <a:pt x="25" y="116"/>
                    <a:pt x="24" y="115"/>
                  </a:cubicBezTo>
                  <a:cubicBezTo>
                    <a:pt x="23" y="114"/>
                    <a:pt x="22" y="113"/>
                    <a:pt x="23" y="11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6"/>
                    <a:pt x="0" y="45"/>
                    <a:pt x="1" y="44"/>
                  </a:cubicBezTo>
                  <a:cubicBezTo>
                    <a:pt x="1" y="42"/>
                    <a:pt x="2" y="42"/>
                    <a:pt x="3" y="41"/>
                  </a:cubicBezTo>
                  <a:cubicBezTo>
                    <a:pt x="41" y="36"/>
                    <a:pt x="41" y="36"/>
                    <a:pt x="41" y="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Oval 1103"/>
            <p:cNvSpPr>
              <a:spLocks noChangeArrowheads="1"/>
            </p:cNvSpPr>
            <p:nvPr/>
          </p:nvSpPr>
          <p:spPr bwMode="auto">
            <a:xfrm>
              <a:off x="2828925" y="2524126"/>
              <a:ext cx="31750" cy="301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1" name="Oval 1104"/>
            <p:cNvSpPr>
              <a:spLocks noChangeArrowheads="1"/>
            </p:cNvSpPr>
            <p:nvPr/>
          </p:nvSpPr>
          <p:spPr bwMode="auto">
            <a:xfrm>
              <a:off x="2914650" y="2524126"/>
              <a:ext cx="30163" cy="301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2" name="Freeform 1105"/>
            <p:cNvSpPr/>
            <p:nvPr/>
          </p:nvSpPr>
          <p:spPr bwMode="auto">
            <a:xfrm>
              <a:off x="2860675" y="2552701"/>
              <a:ext cx="53975" cy="26988"/>
            </a:xfrm>
            <a:custGeom>
              <a:avLst/>
              <a:gdLst>
                <a:gd name="T0" fmla="*/ 23 w 23"/>
                <a:gd name="T1" fmla="*/ 12 h 12"/>
                <a:gd name="T2" fmla="*/ 20 w 23"/>
                <a:gd name="T3" fmla="*/ 12 h 12"/>
                <a:gd name="T4" fmla="*/ 11 w 23"/>
                <a:gd name="T5" fmla="*/ 3 h 12"/>
                <a:gd name="T6" fmla="*/ 2 w 23"/>
                <a:gd name="T7" fmla="*/ 12 h 12"/>
                <a:gd name="T8" fmla="*/ 0 w 23"/>
                <a:gd name="T9" fmla="*/ 12 h 12"/>
                <a:gd name="T10" fmla="*/ 11 w 23"/>
                <a:gd name="T11" fmla="*/ 0 h 12"/>
                <a:gd name="T12" fmla="*/ 23 w 23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16" y="3"/>
                    <a:pt x="11" y="3"/>
                  </a:cubicBezTo>
                  <a:cubicBezTo>
                    <a:pt x="6" y="3"/>
                    <a:pt x="2" y="7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5"/>
                    <a:pt x="23" y="1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Freeform 1106"/>
            <p:cNvSpPr/>
            <p:nvPr/>
          </p:nvSpPr>
          <p:spPr bwMode="auto">
            <a:xfrm>
              <a:off x="2840038" y="2579688"/>
              <a:ext cx="95250" cy="39688"/>
            </a:xfrm>
            <a:custGeom>
              <a:avLst/>
              <a:gdLst>
                <a:gd name="T0" fmla="*/ 20 w 41"/>
                <a:gd name="T1" fmla="*/ 17 h 17"/>
                <a:gd name="T2" fmla="*/ 0 w 41"/>
                <a:gd name="T3" fmla="*/ 0 h 17"/>
                <a:gd name="T4" fmla="*/ 3 w 41"/>
                <a:gd name="T5" fmla="*/ 0 h 17"/>
                <a:gd name="T6" fmla="*/ 20 w 41"/>
                <a:gd name="T7" fmla="*/ 14 h 17"/>
                <a:gd name="T8" fmla="*/ 38 w 41"/>
                <a:gd name="T9" fmla="*/ 0 h 17"/>
                <a:gd name="T10" fmla="*/ 41 w 41"/>
                <a:gd name="T11" fmla="*/ 0 h 17"/>
                <a:gd name="T12" fmla="*/ 20 w 4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7">
                  <a:moveTo>
                    <a:pt x="20" y="17"/>
                  </a:moveTo>
                  <a:cubicBezTo>
                    <a:pt x="9" y="17"/>
                    <a:pt x="0" y="9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7"/>
                    <a:pt x="11" y="14"/>
                    <a:pt x="20" y="14"/>
                  </a:cubicBezTo>
                  <a:cubicBezTo>
                    <a:pt x="30" y="14"/>
                    <a:pt x="38" y="7"/>
                    <a:pt x="3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9"/>
                    <a:pt x="32" y="17"/>
                    <a:pt x="20" y="17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Oval 1107"/>
            <p:cNvSpPr>
              <a:spLocks noChangeArrowheads="1"/>
            </p:cNvSpPr>
            <p:nvPr/>
          </p:nvSpPr>
          <p:spPr bwMode="auto">
            <a:xfrm>
              <a:off x="9090025" y="1751013"/>
              <a:ext cx="438150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Freeform 1108"/>
            <p:cNvSpPr/>
            <p:nvPr/>
          </p:nvSpPr>
          <p:spPr bwMode="auto">
            <a:xfrm>
              <a:off x="9213850" y="1863726"/>
              <a:ext cx="33338" cy="36513"/>
            </a:xfrm>
            <a:custGeom>
              <a:avLst/>
              <a:gdLst>
                <a:gd name="T0" fmla="*/ 21 w 21"/>
                <a:gd name="T1" fmla="*/ 17 h 23"/>
                <a:gd name="T2" fmla="*/ 14 w 21"/>
                <a:gd name="T3" fmla="*/ 23 h 23"/>
                <a:gd name="T4" fmla="*/ 0 w 21"/>
                <a:gd name="T5" fmla="*/ 6 h 23"/>
                <a:gd name="T6" fmla="*/ 8 w 21"/>
                <a:gd name="T7" fmla="*/ 0 h 23"/>
                <a:gd name="T8" fmla="*/ 21 w 21"/>
                <a:gd name="T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1" y="17"/>
                  </a:moveTo>
                  <a:lnTo>
                    <a:pt x="14" y="23"/>
                  </a:lnTo>
                  <a:lnTo>
                    <a:pt x="0" y="6"/>
                  </a:lnTo>
                  <a:lnTo>
                    <a:pt x="8" y="0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Freeform 1109"/>
            <p:cNvSpPr/>
            <p:nvPr/>
          </p:nvSpPr>
          <p:spPr bwMode="auto">
            <a:xfrm>
              <a:off x="9371013" y="1863726"/>
              <a:ext cx="34925" cy="36513"/>
            </a:xfrm>
            <a:custGeom>
              <a:avLst/>
              <a:gdLst>
                <a:gd name="T0" fmla="*/ 0 w 22"/>
                <a:gd name="T1" fmla="*/ 17 h 23"/>
                <a:gd name="T2" fmla="*/ 7 w 22"/>
                <a:gd name="T3" fmla="*/ 23 h 23"/>
                <a:gd name="T4" fmla="*/ 22 w 22"/>
                <a:gd name="T5" fmla="*/ 6 h 23"/>
                <a:gd name="T6" fmla="*/ 15 w 22"/>
                <a:gd name="T7" fmla="*/ 0 h 23"/>
                <a:gd name="T8" fmla="*/ 0 w 22"/>
                <a:gd name="T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17"/>
                  </a:moveTo>
                  <a:lnTo>
                    <a:pt x="7" y="23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7" name="Freeform 1110"/>
            <p:cNvSpPr/>
            <p:nvPr/>
          </p:nvSpPr>
          <p:spPr bwMode="auto">
            <a:xfrm>
              <a:off x="9182100" y="1828801"/>
              <a:ext cx="71438" cy="71438"/>
            </a:xfrm>
            <a:custGeom>
              <a:avLst/>
              <a:gdLst>
                <a:gd name="T0" fmla="*/ 17 w 31"/>
                <a:gd name="T1" fmla="*/ 0 h 31"/>
                <a:gd name="T2" fmla="*/ 0 w 31"/>
                <a:gd name="T3" fmla="*/ 17 h 31"/>
                <a:gd name="T4" fmla="*/ 6 w 31"/>
                <a:gd name="T5" fmla="*/ 31 h 31"/>
                <a:gd name="T6" fmla="*/ 31 w 31"/>
                <a:gd name="T7" fmla="*/ 9 h 31"/>
                <a:gd name="T8" fmla="*/ 17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3"/>
                    <a:pt x="2" y="27"/>
                    <a:pt x="6" y="31"/>
                  </a:cubicBezTo>
                  <a:cubicBezTo>
                    <a:pt x="12" y="24"/>
                    <a:pt x="24" y="14"/>
                    <a:pt x="31" y="9"/>
                  </a:cubicBezTo>
                  <a:cubicBezTo>
                    <a:pt x="28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Freeform 1111"/>
            <p:cNvSpPr/>
            <p:nvPr/>
          </p:nvSpPr>
          <p:spPr bwMode="auto">
            <a:xfrm>
              <a:off x="9364663" y="1828801"/>
              <a:ext cx="71438" cy="69850"/>
            </a:xfrm>
            <a:custGeom>
              <a:avLst/>
              <a:gdLst>
                <a:gd name="T0" fmla="*/ 14 w 31"/>
                <a:gd name="T1" fmla="*/ 0 h 30"/>
                <a:gd name="T2" fmla="*/ 31 w 31"/>
                <a:gd name="T3" fmla="*/ 17 h 30"/>
                <a:gd name="T4" fmla="*/ 25 w 31"/>
                <a:gd name="T5" fmla="*/ 30 h 30"/>
                <a:gd name="T6" fmla="*/ 0 w 31"/>
                <a:gd name="T7" fmla="*/ 8 h 30"/>
                <a:gd name="T8" fmla="*/ 14 w 3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14" y="0"/>
                  </a:moveTo>
                  <a:cubicBezTo>
                    <a:pt x="24" y="0"/>
                    <a:pt x="31" y="8"/>
                    <a:pt x="31" y="17"/>
                  </a:cubicBezTo>
                  <a:cubicBezTo>
                    <a:pt x="31" y="22"/>
                    <a:pt x="29" y="27"/>
                    <a:pt x="25" y="30"/>
                  </a:cubicBezTo>
                  <a:cubicBezTo>
                    <a:pt x="18" y="24"/>
                    <a:pt x="7" y="14"/>
                    <a:pt x="0" y="8"/>
                  </a:cubicBezTo>
                  <a:cubicBezTo>
                    <a:pt x="3" y="3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9" name="Rectangle 1112"/>
            <p:cNvSpPr>
              <a:spLocks noChangeArrowheads="1"/>
            </p:cNvSpPr>
            <p:nvPr/>
          </p:nvSpPr>
          <p:spPr bwMode="auto">
            <a:xfrm>
              <a:off x="9301163" y="1833563"/>
              <a:ext cx="14288" cy="25400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0" name="Freeform 1113"/>
            <p:cNvSpPr/>
            <p:nvPr/>
          </p:nvSpPr>
          <p:spPr bwMode="auto">
            <a:xfrm>
              <a:off x="9275763" y="1828801"/>
              <a:ext cx="66675" cy="9525"/>
            </a:xfrm>
            <a:custGeom>
              <a:avLst/>
              <a:gdLst>
                <a:gd name="T0" fmla="*/ 29 w 29"/>
                <a:gd name="T1" fmla="*/ 2 h 4"/>
                <a:gd name="T2" fmla="*/ 27 w 29"/>
                <a:gd name="T3" fmla="*/ 4 h 4"/>
                <a:gd name="T4" fmla="*/ 2 w 29"/>
                <a:gd name="T5" fmla="*/ 4 h 4"/>
                <a:gd name="T6" fmla="*/ 0 w 29"/>
                <a:gd name="T7" fmla="*/ 2 h 4"/>
                <a:gd name="T8" fmla="*/ 0 w 29"/>
                <a:gd name="T9" fmla="*/ 2 h 4"/>
                <a:gd name="T10" fmla="*/ 2 w 29"/>
                <a:gd name="T11" fmla="*/ 0 h 4"/>
                <a:gd name="T12" fmla="*/ 27 w 29"/>
                <a:gd name="T13" fmla="*/ 0 h 4"/>
                <a:gd name="T14" fmla="*/ 29 w 29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">
                  <a:moveTo>
                    <a:pt x="29" y="2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Freeform 1114"/>
            <p:cNvSpPr/>
            <p:nvPr/>
          </p:nvSpPr>
          <p:spPr bwMode="auto">
            <a:xfrm>
              <a:off x="9218613" y="2022476"/>
              <a:ext cx="63500" cy="90488"/>
            </a:xfrm>
            <a:custGeom>
              <a:avLst/>
              <a:gdLst>
                <a:gd name="T0" fmla="*/ 8 w 27"/>
                <a:gd name="T1" fmla="*/ 37 h 39"/>
                <a:gd name="T2" fmla="*/ 3 w 27"/>
                <a:gd name="T3" fmla="*/ 38 h 39"/>
                <a:gd name="T4" fmla="*/ 3 w 27"/>
                <a:gd name="T5" fmla="*/ 38 h 39"/>
                <a:gd name="T6" fmla="*/ 1 w 27"/>
                <a:gd name="T7" fmla="*/ 33 h 39"/>
                <a:gd name="T8" fmla="*/ 19 w 27"/>
                <a:gd name="T9" fmla="*/ 3 h 39"/>
                <a:gd name="T10" fmla="*/ 24 w 27"/>
                <a:gd name="T11" fmla="*/ 1 h 39"/>
                <a:gd name="T12" fmla="*/ 24 w 27"/>
                <a:gd name="T13" fmla="*/ 1 h 39"/>
                <a:gd name="T14" fmla="*/ 26 w 27"/>
                <a:gd name="T15" fmla="*/ 7 h 39"/>
                <a:gd name="T16" fmla="*/ 8 w 27"/>
                <a:gd name="T1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9">
                  <a:moveTo>
                    <a:pt x="8" y="37"/>
                  </a:moveTo>
                  <a:cubicBezTo>
                    <a:pt x="7" y="39"/>
                    <a:pt x="4" y="39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7"/>
                    <a:pt x="0" y="34"/>
                    <a:pt x="1" y="3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3"/>
                    <a:pt x="27" y="5"/>
                    <a:pt x="26" y="7"/>
                  </a:cubicBezTo>
                  <a:lnTo>
                    <a:pt x="8" y="3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1115"/>
            <p:cNvSpPr/>
            <p:nvPr/>
          </p:nvSpPr>
          <p:spPr bwMode="auto">
            <a:xfrm>
              <a:off x="9336088" y="2022476"/>
              <a:ext cx="63500" cy="90488"/>
            </a:xfrm>
            <a:custGeom>
              <a:avLst/>
              <a:gdLst>
                <a:gd name="T0" fmla="*/ 19 w 27"/>
                <a:gd name="T1" fmla="*/ 37 h 39"/>
                <a:gd name="T2" fmla="*/ 24 w 27"/>
                <a:gd name="T3" fmla="*/ 38 h 39"/>
                <a:gd name="T4" fmla="*/ 24 w 27"/>
                <a:gd name="T5" fmla="*/ 38 h 39"/>
                <a:gd name="T6" fmla="*/ 26 w 27"/>
                <a:gd name="T7" fmla="*/ 33 h 39"/>
                <a:gd name="T8" fmla="*/ 8 w 27"/>
                <a:gd name="T9" fmla="*/ 3 h 39"/>
                <a:gd name="T10" fmla="*/ 2 w 27"/>
                <a:gd name="T11" fmla="*/ 1 h 39"/>
                <a:gd name="T12" fmla="*/ 2 w 27"/>
                <a:gd name="T13" fmla="*/ 1 h 39"/>
                <a:gd name="T14" fmla="*/ 1 w 27"/>
                <a:gd name="T15" fmla="*/ 7 h 39"/>
                <a:gd name="T16" fmla="*/ 19 w 27"/>
                <a:gd name="T1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9">
                  <a:moveTo>
                    <a:pt x="19" y="37"/>
                  </a:moveTo>
                  <a:cubicBezTo>
                    <a:pt x="20" y="39"/>
                    <a:pt x="22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37"/>
                    <a:pt x="27" y="34"/>
                    <a:pt x="26" y="3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5"/>
                    <a:pt x="1" y="7"/>
                  </a:cubicBezTo>
                  <a:lnTo>
                    <a:pt x="19" y="3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3" name="Oval 1116"/>
            <p:cNvSpPr>
              <a:spLocks noChangeArrowheads="1"/>
            </p:cNvSpPr>
            <p:nvPr/>
          </p:nvSpPr>
          <p:spPr bwMode="auto">
            <a:xfrm>
              <a:off x="9191625" y="1855788"/>
              <a:ext cx="234950" cy="23653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4" name="Oval 1117"/>
            <p:cNvSpPr>
              <a:spLocks noChangeArrowheads="1"/>
            </p:cNvSpPr>
            <p:nvPr/>
          </p:nvSpPr>
          <p:spPr bwMode="auto">
            <a:xfrm>
              <a:off x="9202738" y="1868488"/>
              <a:ext cx="212725" cy="212725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5" name="Freeform 1118"/>
            <p:cNvSpPr/>
            <p:nvPr/>
          </p:nvSpPr>
          <p:spPr bwMode="auto">
            <a:xfrm>
              <a:off x="9217025" y="1978026"/>
              <a:ext cx="23813" cy="4763"/>
            </a:xfrm>
            <a:custGeom>
              <a:avLst/>
              <a:gdLst>
                <a:gd name="T0" fmla="*/ 1 w 10"/>
                <a:gd name="T1" fmla="*/ 2 h 2"/>
                <a:gd name="T2" fmla="*/ 0 w 10"/>
                <a:gd name="T3" fmla="*/ 1 h 2"/>
                <a:gd name="T4" fmla="*/ 0 w 10"/>
                <a:gd name="T5" fmla="*/ 1 h 2"/>
                <a:gd name="T6" fmla="*/ 1 w 10"/>
                <a:gd name="T7" fmla="*/ 0 h 2"/>
                <a:gd name="T8" fmla="*/ 1 w 10"/>
                <a:gd name="T9" fmla="*/ 0 h 2"/>
                <a:gd name="T10" fmla="*/ 9 w 10"/>
                <a:gd name="T11" fmla="*/ 0 h 2"/>
                <a:gd name="T12" fmla="*/ 10 w 10"/>
                <a:gd name="T13" fmla="*/ 1 h 2"/>
                <a:gd name="T14" fmla="*/ 10 w 10"/>
                <a:gd name="T15" fmla="*/ 1 h 2"/>
                <a:gd name="T16" fmla="*/ 9 w 10"/>
                <a:gd name="T17" fmla="*/ 2 h 2"/>
                <a:gd name="T18" fmla="*/ 9 w 10"/>
                <a:gd name="T19" fmla="*/ 2 h 2"/>
                <a:gd name="T20" fmla="*/ 1 w 10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6" name="Freeform 1119"/>
            <p:cNvSpPr/>
            <p:nvPr/>
          </p:nvSpPr>
          <p:spPr bwMode="auto">
            <a:xfrm>
              <a:off x="9380538" y="1978026"/>
              <a:ext cx="20638" cy="4763"/>
            </a:xfrm>
            <a:custGeom>
              <a:avLst/>
              <a:gdLst>
                <a:gd name="T0" fmla="*/ 1 w 9"/>
                <a:gd name="T1" fmla="*/ 2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0 h 2"/>
                <a:gd name="T8" fmla="*/ 1 w 9"/>
                <a:gd name="T9" fmla="*/ 0 h 2"/>
                <a:gd name="T10" fmla="*/ 8 w 9"/>
                <a:gd name="T11" fmla="*/ 0 h 2"/>
                <a:gd name="T12" fmla="*/ 9 w 9"/>
                <a:gd name="T13" fmla="*/ 1 h 2"/>
                <a:gd name="T14" fmla="*/ 9 w 9"/>
                <a:gd name="T15" fmla="*/ 1 h 2"/>
                <a:gd name="T16" fmla="*/ 8 w 9"/>
                <a:gd name="T17" fmla="*/ 2 h 2"/>
                <a:gd name="T18" fmla="*/ 8 w 9"/>
                <a:gd name="T19" fmla="*/ 2 h 2"/>
                <a:gd name="T20" fmla="*/ 1 w 9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7" name="Freeform 1120"/>
            <p:cNvSpPr/>
            <p:nvPr/>
          </p:nvSpPr>
          <p:spPr bwMode="auto">
            <a:xfrm>
              <a:off x="9305925" y="1879601"/>
              <a:ext cx="4763" cy="23813"/>
            </a:xfrm>
            <a:custGeom>
              <a:avLst/>
              <a:gdLst>
                <a:gd name="T0" fmla="*/ 0 w 2"/>
                <a:gd name="T1" fmla="*/ 9 h 10"/>
                <a:gd name="T2" fmla="*/ 0 w 2"/>
                <a:gd name="T3" fmla="*/ 1 h 10"/>
                <a:gd name="T4" fmla="*/ 1 w 2"/>
                <a:gd name="T5" fmla="*/ 0 h 10"/>
                <a:gd name="T6" fmla="*/ 1 w 2"/>
                <a:gd name="T7" fmla="*/ 0 h 10"/>
                <a:gd name="T8" fmla="*/ 2 w 2"/>
                <a:gd name="T9" fmla="*/ 1 h 10"/>
                <a:gd name="T10" fmla="*/ 2 w 2"/>
                <a:gd name="T11" fmla="*/ 1 h 10"/>
                <a:gd name="T12" fmla="*/ 2 w 2"/>
                <a:gd name="T13" fmla="*/ 9 h 10"/>
                <a:gd name="T14" fmla="*/ 1 w 2"/>
                <a:gd name="T15" fmla="*/ 10 h 10"/>
                <a:gd name="T16" fmla="*/ 1 w 2"/>
                <a:gd name="T17" fmla="*/ 10 h 10"/>
                <a:gd name="T18" fmla="*/ 0 w 2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0">
                  <a:moveTo>
                    <a:pt x="0" y="9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8" name="Freeform 1121"/>
            <p:cNvSpPr/>
            <p:nvPr/>
          </p:nvSpPr>
          <p:spPr bwMode="auto">
            <a:xfrm>
              <a:off x="9302750" y="2049463"/>
              <a:ext cx="4763" cy="19050"/>
            </a:xfrm>
            <a:custGeom>
              <a:avLst/>
              <a:gdLst>
                <a:gd name="T0" fmla="*/ 0 w 2"/>
                <a:gd name="T1" fmla="*/ 7 h 8"/>
                <a:gd name="T2" fmla="*/ 0 w 2"/>
                <a:gd name="T3" fmla="*/ 1 h 8"/>
                <a:gd name="T4" fmla="*/ 1 w 2"/>
                <a:gd name="T5" fmla="*/ 0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1 h 8"/>
                <a:gd name="T12" fmla="*/ 2 w 2"/>
                <a:gd name="T13" fmla="*/ 7 h 8"/>
                <a:gd name="T14" fmla="*/ 1 w 2"/>
                <a:gd name="T15" fmla="*/ 8 h 8"/>
                <a:gd name="T16" fmla="*/ 1 w 2"/>
                <a:gd name="T17" fmla="*/ 8 h 8"/>
                <a:gd name="T18" fmla="*/ 0 w 2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0" y="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9" name="Freeform 1122"/>
            <p:cNvSpPr/>
            <p:nvPr/>
          </p:nvSpPr>
          <p:spPr bwMode="auto">
            <a:xfrm>
              <a:off x="9253538" y="2032001"/>
              <a:ext cx="14288" cy="15875"/>
            </a:xfrm>
            <a:custGeom>
              <a:avLst/>
              <a:gdLst>
                <a:gd name="T0" fmla="*/ 1 w 6"/>
                <a:gd name="T1" fmla="*/ 7 h 7"/>
                <a:gd name="T2" fmla="*/ 0 w 6"/>
                <a:gd name="T3" fmla="*/ 5 h 7"/>
                <a:gd name="T4" fmla="*/ 0 w 6"/>
                <a:gd name="T5" fmla="*/ 5 h 7"/>
                <a:gd name="T6" fmla="*/ 4 w 6"/>
                <a:gd name="T7" fmla="*/ 1 h 7"/>
                <a:gd name="T8" fmla="*/ 5 w 6"/>
                <a:gd name="T9" fmla="*/ 0 h 7"/>
                <a:gd name="T10" fmla="*/ 5 w 6"/>
                <a:gd name="T11" fmla="*/ 0 h 7"/>
                <a:gd name="T12" fmla="*/ 5 w 6"/>
                <a:gd name="T13" fmla="*/ 2 h 7"/>
                <a:gd name="T14" fmla="*/ 5 w 6"/>
                <a:gd name="T15" fmla="*/ 2 h 7"/>
                <a:gd name="T16" fmla="*/ 2 w 6"/>
                <a:gd name="T17" fmla="*/ 7 h 7"/>
                <a:gd name="T18" fmla="*/ 1 w 6"/>
                <a:gd name="T19" fmla="*/ 7 h 7"/>
                <a:gd name="T20" fmla="*/ 1 w 6"/>
                <a:gd name="T21" fmla="*/ 7 h 7"/>
                <a:gd name="T22" fmla="*/ 1 w 6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0" name="Freeform 1123"/>
            <p:cNvSpPr/>
            <p:nvPr/>
          </p:nvSpPr>
          <p:spPr bwMode="auto">
            <a:xfrm>
              <a:off x="9342438" y="1893888"/>
              <a:ext cx="14288" cy="15875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5 h 7"/>
                <a:gd name="T4" fmla="*/ 0 w 6"/>
                <a:gd name="T5" fmla="*/ 5 h 7"/>
                <a:gd name="T6" fmla="*/ 4 w 6"/>
                <a:gd name="T7" fmla="*/ 0 h 7"/>
                <a:gd name="T8" fmla="*/ 5 w 6"/>
                <a:gd name="T9" fmla="*/ 0 h 7"/>
                <a:gd name="T10" fmla="*/ 5 w 6"/>
                <a:gd name="T11" fmla="*/ 0 h 7"/>
                <a:gd name="T12" fmla="*/ 5 w 6"/>
                <a:gd name="T13" fmla="*/ 1 h 7"/>
                <a:gd name="T14" fmla="*/ 5 w 6"/>
                <a:gd name="T15" fmla="*/ 1 h 7"/>
                <a:gd name="T16" fmla="*/ 2 w 6"/>
                <a:gd name="T17" fmla="*/ 6 h 7"/>
                <a:gd name="T18" fmla="*/ 1 w 6"/>
                <a:gd name="T19" fmla="*/ 7 h 7"/>
                <a:gd name="T20" fmla="*/ 1 w 6"/>
                <a:gd name="T21" fmla="*/ 7 h 7"/>
                <a:gd name="T22" fmla="*/ 1 w 6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1" name="Freeform 1124"/>
            <p:cNvSpPr/>
            <p:nvPr/>
          </p:nvSpPr>
          <p:spPr bwMode="auto">
            <a:xfrm>
              <a:off x="9228138" y="2009776"/>
              <a:ext cx="19050" cy="12700"/>
            </a:xfrm>
            <a:custGeom>
              <a:avLst/>
              <a:gdLst>
                <a:gd name="T0" fmla="*/ 1 w 8"/>
                <a:gd name="T1" fmla="*/ 4 h 5"/>
                <a:gd name="T2" fmla="*/ 1 w 8"/>
                <a:gd name="T3" fmla="*/ 3 h 5"/>
                <a:gd name="T4" fmla="*/ 1 w 8"/>
                <a:gd name="T5" fmla="*/ 3 h 5"/>
                <a:gd name="T6" fmla="*/ 6 w 8"/>
                <a:gd name="T7" fmla="*/ 1 h 5"/>
                <a:gd name="T8" fmla="*/ 8 w 8"/>
                <a:gd name="T9" fmla="*/ 1 h 5"/>
                <a:gd name="T10" fmla="*/ 8 w 8"/>
                <a:gd name="T11" fmla="*/ 1 h 5"/>
                <a:gd name="T12" fmla="*/ 7 w 8"/>
                <a:gd name="T13" fmla="*/ 2 h 5"/>
                <a:gd name="T14" fmla="*/ 7 w 8"/>
                <a:gd name="T15" fmla="*/ 2 h 5"/>
                <a:gd name="T16" fmla="*/ 2 w 8"/>
                <a:gd name="T17" fmla="*/ 5 h 5"/>
                <a:gd name="T18" fmla="*/ 2 w 8"/>
                <a:gd name="T19" fmla="*/ 5 h 5"/>
                <a:gd name="T20" fmla="*/ 2 w 8"/>
                <a:gd name="T21" fmla="*/ 5 h 5"/>
                <a:gd name="T22" fmla="*/ 1 w 8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2" name="Freeform 1125"/>
            <p:cNvSpPr/>
            <p:nvPr/>
          </p:nvSpPr>
          <p:spPr bwMode="auto">
            <a:xfrm>
              <a:off x="9371013" y="1924051"/>
              <a:ext cx="15875" cy="14288"/>
            </a:xfrm>
            <a:custGeom>
              <a:avLst/>
              <a:gdLst>
                <a:gd name="T0" fmla="*/ 0 w 7"/>
                <a:gd name="T1" fmla="*/ 6 h 6"/>
                <a:gd name="T2" fmla="*/ 1 w 7"/>
                <a:gd name="T3" fmla="*/ 5 h 6"/>
                <a:gd name="T4" fmla="*/ 1 w 7"/>
                <a:gd name="T5" fmla="*/ 5 h 6"/>
                <a:gd name="T6" fmla="*/ 5 w 7"/>
                <a:gd name="T7" fmla="*/ 1 h 6"/>
                <a:gd name="T8" fmla="*/ 7 w 7"/>
                <a:gd name="T9" fmla="*/ 1 h 6"/>
                <a:gd name="T10" fmla="*/ 7 w 7"/>
                <a:gd name="T11" fmla="*/ 1 h 6"/>
                <a:gd name="T12" fmla="*/ 7 w 7"/>
                <a:gd name="T13" fmla="*/ 2 h 6"/>
                <a:gd name="T14" fmla="*/ 7 w 7"/>
                <a:gd name="T15" fmla="*/ 2 h 6"/>
                <a:gd name="T16" fmla="*/ 2 w 7"/>
                <a:gd name="T17" fmla="*/ 6 h 6"/>
                <a:gd name="T18" fmla="*/ 1 w 7"/>
                <a:gd name="T19" fmla="*/ 6 h 6"/>
                <a:gd name="T20" fmla="*/ 1 w 7"/>
                <a:gd name="T21" fmla="*/ 6 h 6"/>
                <a:gd name="T22" fmla="*/ 0 w 7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3" name="Freeform 1126"/>
            <p:cNvSpPr/>
            <p:nvPr/>
          </p:nvSpPr>
          <p:spPr bwMode="auto">
            <a:xfrm>
              <a:off x="9263063" y="1900238"/>
              <a:ext cx="14288" cy="14288"/>
            </a:xfrm>
            <a:custGeom>
              <a:avLst/>
              <a:gdLst>
                <a:gd name="T0" fmla="*/ 4 w 6"/>
                <a:gd name="T1" fmla="*/ 6 h 6"/>
                <a:gd name="T2" fmla="*/ 0 w 6"/>
                <a:gd name="T3" fmla="*/ 2 h 6"/>
                <a:gd name="T4" fmla="*/ 0 w 6"/>
                <a:gd name="T5" fmla="*/ 0 h 6"/>
                <a:gd name="T6" fmla="*/ 0 w 6"/>
                <a:gd name="T7" fmla="*/ 0 h 6"/>
                <a:gd name="T8" fmla="*/ 1 w 6"/>
                <a:gd name="T9" fmla="*/ 0 h 6"/>
                <a:gd name="T10" fmla="*/ 1 w 6"/>
                <a:gd name="T11" fmla="*/ 0 h 6"/>
                <a:gd name="T12" fmla="*/ 5 w 6"/>
                <a:gd name="T13" fmla="*/ 5 h 6"/>
                <a:gd name="T14" fmla="*/ 5 w 6"/>
                <a:gd name="T15" fmla="*/ 6 h 6"/>
                <a:gd name="T16" fmla="*/ 5 w 6"/>
                <a:gd name="T17" fmla="*/ 6 h 6"/>
                <a:gd name="T18" fmla="*/ 5 w 6"/>
                <a:gd name="T19" fmla="*/ 6 h 6"/>
                <a:gd name="T20" fmla="*/ 5 w 6"/>
                <a:gd name="T21" fmla="*/ 6 h 6"/>
                <a:gd name="T22" fmla="*/ 4 w 6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4" name="Freeform 1127"/>
            <p:cNvSpPr/>
            <p:nvPr/>
          </p:nvSpPr>
          <p:spPr bwMode="auto">
            <a:xfrm>
              <a:off x="9347200" y="2038351"/>
              <a:ext cx="14288" cy="15875"/>
            </a:xfrm>
            <a:custGeom>
              <a:avLst/>
              <a:gdLst>
                <a:gd name="T0" fmla="*/ 4 w 6"/>
                <a:gd name="T1" fmla="*/ 6 h 7"/>
                <a:gd name="T2" fmla="*/ 0 w 6"/>
                <a:gd name="T3" fmla="*/ 1 h 7"/>
                <a:gd name="T4" fmla="*/ 0 w 6"/>
                <a:gd name="T5" fmla="*/ 0 h 7"/>
                <a:gd name="T6" fmla="*/ 0 w 6"/>
                <a:gd name="T7" fmla="*/ 0 h 7"/>
                <a:gd name="T8" fmla="*/ 2 w 6"/>
                <a:gd name="T9" fmla="*/ 0 h 7"/>
                <a:gd name="T10" fmla="*/ 2 w 6"/>
                <a:gd name="T11" fmla="*/ 0 h 7"/>
                <a:gd name="T12" fmla="*/ 5 w 6"/>
                <a:gd name="T13" fmla="*/ 5 h 7"/>
                <a:gd name="T14" fmla="*/ 5 w 6"/>
                <a:gd name="T15" fmla="*/ 6 h 7"/>
                <a:gd name="T16" fmla="*/ 5 w 6"/>
                <a:gd name="T17" fmla="*/ 6 h 7"/>
                <a:gd name="T18" fmla="*/ 4 w 6"/>
                <a:gd name="T19" fmla="*/ 7 h 7"/>
                <a:gd name="T20" fmla="*/ 4 w 6"/>
                <a:gd name="T21" fmla="*/ 7 h 7"/>
                <a:gd name="T22" fmla="*/ 4 w 6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5" name="Freeform 1128"/>
            <p:cNvSpPr/>
            <p:nvPr/>
          </p:nvSpPr>
          <p:spPr bwMode="auto">
            <a:xfrm>
              <a:off x="9236075" y="1933576"/>
              <a:ext cx="15875" cy="11113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1 h 5"/>
                <a:gd name="T6" fmla="*/ 0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6 w 7"/>
                <a:gd name="T13" fmla="*/ 3 h 5"/>
                <a:gd name="T14" fmla="*/ 7 w 7"/>
                <a:gd name="T15" fmla="*/ 5 h 5"/>
                <a:gd name="T16" fmla="*/ 7 w 7"/>
                <a:gd name="T17" fmla="*/ 5 h 5"/>
                <a:gd name="T18" fmla="*/ 6 w 7"/>
                <a:gd name="T19" fmla="*/ 5 h 5"/>
                <a:gd name="T20" fmla="*/ 6 w 7"/>
                <a:gd name="T21" fmla="*/ 5 h 5"/>
                <a:gd name="T22" fmla="*/ 5 w 7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6" name="Freeform 1129"/>
            <p:cNvSpPr/>
            <p:nvPr/>
          </p:nvSpPr>
          <p:spPr bwMode="auto">
            <a:xfrm>
              <a:off x="9371013" y="2006601"/>
              <a:ext cx="15875" cy="11113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0 w 7"/>
                <a:gd name="T5" fmla="*/ 1 h 5"/>
                <a:gd name="T6" fmla="*/ 0 w 7"/>
                <a:gd name="T7" fmla="*/ 1 h 5"/>
                <a:gd name="T8" fmla="*/ 2 w 7"/>
                <a:gd name="T9" fmla="*/ 0 h 5"/>
                <a:gd name="T10" fmla="*/ 2 w 7"/>
                <a:gd name="T11" fmla="*/ 0 h 5"/>
                <a:gd name="T12" fmla="*/ 7 w 7"/>
                <a:gd name="T13" fmla="*/ 3 h 5"/>
                <a:gd name="T14" fmla="*/ 7 w 7"/>
                <a:gd name="T15" fmla="*/ 4 h 5"/>
                <a:gd name="T16" fmla="*/ 7 w 7"/>
                <a:gd name="T17" fmla="*/ 4 h 5"/>
                <a:gd name="T18" fmla="*/ 6 w 7"/>
                <a:gd name="T19" fmla="*/ 5 h 5"/>
                <a:gd name="T20" fmla="*/ 6 w 7"/>
                <a:gd name="T21" fmla="*/ 5 h 5"/>
                <a:gd name="T22" fmla="*/ 6 w 7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7" name="Freeform 1130"/>
            <p:cNvSpPr/>
            <p:nvPr/>
          </p:nvSpPr>
          <p:spPr bwMode="auto">
            <a:xfrm>
              <a:off x="9302750" y="1944688"/>
              <a:ext cx="47625" cy="34925"/>
            </a:xfrm>
            <a:custGeom>
              <a:avLst/>
              <a:gdLst>
                <a:gd name="T0" fmla="*/ 20 w 20"/>
                <a:gd name="T1" fmla="*/ 0 h 15"/>
                <a:gd name="T2" fmla="*/ 4 w 20"/>
                <a:gd name="T3" fmla="*/ 8 h 15"/>
                <a:gd name="T4" fmla="*/ 2 w 20"/>
                <a:gd name="T5" fmla="*/ 13 h 15"/>
                <a:gd name="T6" fmla="*/ 7 w 20"/>
                <a:gd name="T7" fmla="*/ 13 h 15"/>
                <a:gd name="T8" fmla="*/ 20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0"/>
                    <a:pt x="2" y="13"/>
                  </a:cubicBezTo>
                  <a:cubicBezTo>
                    <a:pt x="4" y="15"/>
                    <a:pt x="7" y="13"/>
                    <a:pt x="7" y="1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8" name="Freeform 1131"/>
            <p:cNvSpPr/>
            <p:nvPr/>
          </p:nvSpPr>
          <p:spPr bwMode="auto">
            <a:xfrm>
              <a:off x="9297988" y="1912938"/>
              <a:ext cx="22225" cy="66675"/>
            </a:xfrm>
            <a:custGeom>
              <a:avLst/>
              <a:gdLst>
                <a:gd name="T0" fmla="*/ 4 w 9"/>
                <a:gd name="T1" fmla="*/ 0 h 29"/>
                <a:gd name="T2" fmla="*/ 1 w 9"/>
                <a:gd name="T3" fmla="*/ 24 h 29"/>
                <a:gd name="T4" fmla="*/ 4 w 9"/>
                <a:gd name="T5" fmla="*/ 29 h 29"/>
                <a:gd name="T6" fmla="*/ 9 w 9"/>
                <a:gd name="T7" fmla="*/ 24 h 29"/>
                <a:gd name="T8" fmla="*/ 4 w 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9">
                  <a:moveTo>
                    <a:pt x="4" y="0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9"/>
                    <a:pt x="4" y="29"/>
                  </a:cubicBezTo>
                  <a:cubicBezTo>
                    <a:pt x="9" y="29"/>
                    <a:pt x="9" y="24"/>
                    <a:pt x="9" y="24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9" name="Oval 1132"/>
            <p:cNvSpPr>
              <a:spLocks noChangeArrowheads="1"/>
            </p:cNvSpPr>
            <p:nvPr/>
          </p:nvSpPr>
          <p:spPr bwMode="auto">
            <a:xfrm>
              <a:off x="8507413" y="1751013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0" name="Freeform 1133"/>
            <p:cNvSpPr/>
            <p:nvPr/>
          </p:nvSpPr>
          <p:spPr bwMode="auto">
            <a:xfrm>
              <a:off x="8583613" y="1865313"/>
              <a:ext cx="282575" cy="220663"/>
            </a:xfrm>
            <a:custGeom>
              <a:avLst/>
              <a:gdLst>
                <a:gd name="T0" fmla="*/ 121 w 121"/>
                <a:gd name="T1" fmla="*/ 30 h 94"/>
                <a:gd name="T2" fmla="*/ 65 w 121"/>
                <a:gd name="T3" fmla="*/ 1 h 94"/>
                <a:gd name="T4" fmla="*/ 56 w 121"/>
                <a:gd name="T5" fmla="*/ 1 h 94"/>
                <a:gd name="T6" fmla="*/ 0 w 121"/>
                <a:gd name="T7" fmla="*/ 30 h 94"/>
                <a:gd name="T8" fmla="*/ 0 w 121"/>
                <a:gd name="T9" fmla="*/ 33 h 94"/>
                <a:gd name="T10" fmla="*/ 0 w 121"/>
                <a:gd name="T11" fmla="*/ 33 h 94"/>
                <a:gd name="T12" fmla="*/ 0 w 121"/>
                <a:gd name="T13" fmla="*/ 86 h 94"/>
                <a:gd name="T14" fmla="*/ 8 w 121"/>
                <a:gd name="T15" fmla="*/ 94 h 94"/>
                <a:gd name="T16" fmla="*/ 113 w 121"/>
                <a:gd name="T17" fmla="*/ 94 h 94"/>
                <a:gd name="T18" fmla="*/ 121 w 121"/>
                <a:gd name="T19" fmla="*/ 86 h 94"/>
                <a:gd name="T20" fmla="*/ 121 w 121"/>
                <a:gd name="T21" fmla="*/ 37 h 94"/>
                <a:gd name="T22" fmla="*/ 121 w 121"/>
                <a:gd name="T23" fmla="*/ 37 h 94"/>
                <a:gd name="T24" fmla="*/ 121 w 121"/>
                <a:gd name="T25" fmla="*/ 3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4">
                  <a:moveTo>
                    <a:pt x="121" y="30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62" y="0"/>
                    <a:pt x="59" y="0"/>
                    <a:pt x="56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1"/>
                    <a:pt x="3" y="94"/>
                    <a:pt x="8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8" y="94"/>
                    <a:pt x="121" y="91"/>
                    <a:pt x="121" y="86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1" y="37"/>
                  </a:cubicBezTo>
                  <a:lnTo>
                    <a:pt x="121" y="3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1" name="Freeform 1134"/>
            <p:cNvSpPr/>
            <p:nvPr/>
          </p:nvSpPr>
          <p:spPr bwMode="auto">
            <a:xfrm>
              <a:off x="8583613" y="1943101"/>
              <a:ext cx="136525" cy="142875"/>
            </a:xfrm>
            <a:custGeom>
              <a:avLst/>
              <a:gdLst>
                <a:gd name="T0" fmla="*/ 0 w 58"/>
                <a:gd name="T1" fmla="*/ 53 h 61"/>
                <a:gd name="T2" fmla="*/ 8 w 58"/>
                <a:gd name="T3" fmla="*/ 61 h 61"/>
                <a:gd name="T4" fmla="*/ 58 w 58"/>
                <a:gd name="T5" fmla="*/ 61 h 61"/>
                <a:gd name="T6" fmla="*/ 51 w 58"/>
                <a:gd name="T7" fmla="*/ 38 h 61"/>
                <a:gd name="T8" fmla="*/ 0 w 58"/>
                <a:gd name="T9" fmla="*/ 0 h 61"/>
                <a:gd name="T10" fmla="*/ 0 w 58"/>
                <a:gd name="T11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1">
                  <a:moveTo>
                    <a:pt x="0" y="53"/>
                  </a:moveTo>
                  <a:cubicBezTo>
                    <a:pt x="0" y="58"/>
                    <a:pt x="3" y="61"/>
                    <a:pt x="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2" name="Freeform 1135"/>
            <p:cNvSpPr/>
            <p:nvPr/>
          </p:nvSpPr>
          <p:spPr bwMode="auto">
            <a:xfrm>
              <a:off x="8731250" y="1943101"/>
              <a:ext cx="134938" cy="142875"/>
            </a:xfrm>
            <a:custGeom>
              <a:avLst/>
              <a:gdLst>
                <a:gd name="T0" fmla="*/ 58 w 58"/>
                <a:gd name="T1" fmla="*/ 53 h 61"/>
                <a:gd name="T2" fmla="*/ 50 w 58"/>
                <a:gd name="T3" fmla="*/ 61 h 61"/>
                <a:gd name="T4" fmla="*/ 0 w 58"/>
                <a:gd name="T5" fmla="*/ 61 h 61"/>
                <a:gd name="T6" fmla="*/ 7 w 58"/>
                <a:gd name="T7" fmla="*/ 38 h 61"/>
                <a:gd name="T8" fmla="*/ 58 w 58"/>
                <a:gd name="T9" fmla="*/ 0 h 61"/>
                <a:gd name="T10" fmla="*/ 58 w 58"/>
                <a:gd name="T11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1">
                  <a:moveTo>
                    <a:pt x="58" y="53"/>
                  </a:moveTo>
                  <a:cubicBezTo>
                    <a:pt x="58" y="58"/>
                    <a:pt x="55" y="61"/>
                    <a:pt x="5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58" y="5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3" name="Freeform 1136"/>
            <p:cNvSpPr/>
            <p:nvPr/>
          </p:nvSpPr>
          <p:spPr bwMode="auto">
            <a:xfrm>
              <a:off x="8583613" y="1992313"/>
              <a:ext cx="282575" cy="93663"/>
            </a:xfrm>
            <a:custGeom>
              <a:avLst/>
              <a:gdLst>
                <a:gd name="T0" fmla="*/ 56 w 121"/>
                <a:gd name="T1" fmla="*/ 1 h 40"/>
                <a:gd name="T2" fmla="*/ 0 w 121"/>
                <a:gd name="T3" fmla="*/ 21 h 40"/>
                <a:gd name="T4" fmla="*/ 0 w 121"/>
                <a:gd name="T5" fmla="*/ 32 h 40"/>
                <a:gd name="T6" fmla="*/ 8 w 121"/>
                <a:gd name="T7" fmla="*/ 40 h 40"/>
                <a:gd name="T8" fmla="*/ 113 w 121"/>
                <a:gd name="T9" fmla="*/ 40 h 40"/>
                <a:gd name="T10" fmla="*/ 121 w 121"/>
                <a:gd name="T11" fmla="*/ 32 h 40"/>
                <a:gd name="T12" fmla="*/ 121 w 121"/>
                <a:gd name="T13" fmla="*/ 21 h 40"/>
                <a:gd name="T14" fmla="*/ 65 w 121"/>
                <a:gd name="T15" fmla="*/ 1 h 40"/>
                <a:gd name="T16" fmla="*/ 56 w 121"/>
                <a:gd name="T1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40">
                  <a:moveTo>
                    <a:pt x="56" y="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3" y="40"/>
                    <a:pt x="8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8" y="40"/>
                    <a:pt x="121" y="37"/>
                    <a:pt x="121" y="32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2" y="0"/>
                    <a:pt x="59" y="0"/>
                    <a:pt x="56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4" name="Rectangle 1137"/>
            <p:cNvSpPr>
              <a:spLocks noChangeArrowheads="1"/>
            </p:cNvSpPr>
            <p:nvPr/>
          </p:nvSpPr>
          <p:spPr bwMode="auto">
            <a:xfrm>
              <a:off x="8724900" y="1973263"/>
              <a:ext cx="3175" cy="2381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5" name="Freeform 1138"/>
            <p:cNvSpPr/>
            <p:nvPr/>
          </p:nvSpPr>
          <p:spPr bwMode="auto">
            <a:xfrm>
              <a:off x="8662988" y="1909763"/>
              <a:ext cx="28575" cy="9525"/>
            </a:xfrm>
            <a:custGeom>
              <a:avLst/>
              <a:gdLst>
                <a:gd name="T0" fmla="*/ 11 w 12"/>
                <a:gd name="T1" fmla="*/ 3 h 4"/>
                <a:gd name="T2" fmla="*/ 10 w 12"/>
                <a:gd name="T3" fmla="*/ 4 h 4"/>
                <a:gd name="T4" fmla="*/ 1 w 12"/>
                <a:gd name="T5" fmla="*/ 3 h 4"/>
                <a:gd name="T6" fmla="*/ 0 w 12"/>
                <a:gd name="T7" fmla="*/ 2 h 4"/>
                <a:gd name="T8" fmla="*/ 1 w 12"/>
                <a:gd name="T9" fmla="*/ 0 h 4"/>
                <a:gd name="T10" fmla="*/ 11 w 12"/>
                <a:gd name="T11" fmla="*/ 1 h 4"/>
                <a:gd name="T12" fmla="*/ 12 w 12"/>
                <a:gd name="T13" fmla="*/ 3 h 4"/>
                <a:gd name="T14" fmla="*/ 11 w 1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1" y="3"/>
                  </a:moveTo>
                  <a:cubicBezTo>
                    <a:pt x="11" y="4"/>
                    <a:pt x="11" y="4"/>
                    <a:pt x="1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6" name="Freeform 1139"/>
            <p:cNvSpPr/>
            <p:nvPr/>
          </p:nvSpPr>
          <p:spPr bwMode="auto">
            <a:xfrm>
              <a:off x="8667750" y="1873251"/>
              <a:ext cx="28575" cy="25400"/>
            </a:xfrm>
            <a:custGeom>
              <a:avLst/>
              <a:gdLst>
                <a:gd name="T0" fmla="*/ 12 w 12"/>
                <a:gd name="T1" fmla="*/ 10 h 11"/>
                <a:gd name="T2" fmla="*/ 10 w 12"/>
                <a:gd name="T3" fmla="*/ 10 h 11"/>
                <a:gd name="T4" fmla="*/ 1 w 12"/>
                <a:gd name="T5" fmla="*/ 3 h 11"/>
                <a:gd name="T6" fmla="*/ 1 w 12"/>
                <a:gd name="T7" fmla="*/ 1 h 11"/>
                <a:gd name="T8" fmla="*/ 3 w 12"/>
                <a:gd name="T9" fmla="*/ 1 h 11"/>
                <a:gd name="T10" fmla="*/ 12 w 12"/>
                <a:gd name="T11" fmla="*/ 8 h 11"/>
                <a:gd name="T12" fmla="*/ 12 w 12"/>
                <a:gd name="T13" fmla="*/ 10 h 11"/>
                <a:gd name="T14" fmla="*/ 12 w 12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2" y="10"/>
                  </a:moveTo>
                  <a:cubicBezTo>
                    <a:pt x="11" y="11"/>
                    <a:pt x="11" y="11"/>
                    <a:pt x="10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7" name="Freeform 1140"/>
            <p:cNvSpPr/>
            <p:nvPr/>
          </p:nvSpPr>
          <p:spPr bwMode="auto">
            <a:xfrm>
              <a:off x="8667750" y="1935163"/>
              <a:ext cx="30163" cy="31750"/>
            </a:xfrm>
            <a:custGeom>
              <a:avLst/>
              <a:gdLst>
                <a:gd name="T0" fmla="*/ 13 w 13"/>
                <a:gd name="T1" fmla="*/ 3 h 13"/>
                <a:gd name="T2" fmla="*/ 12 w 13"/>
                <a:gd name="T3" fmla="*/ 3 h 13"/>
                <a:gd name="T4" fmla="*/ 4 w 13"/>
                <a:gd name="T5" fmla="*/ 3 h 13"/>
                <a:gd name="T6" fmla="*/ 2 w 13"/>
                <a:gd name="T7" fmla="*/ 12 h 13"/>
                <a:gd name="T8" fmla="*/ 1 w 13"/>
                <a:gd name="T9" fmla="*/ 13 h 13"/>
                <a:gd name="T10" fmla="*/ 0 w 13"/>
                <a:gd name="T11" fmla="*/ 11 h 13"/>
                <a:gd name="T12" fmla="*/ 1 w 13"/>
                <a:gd name="T13" fmla="*/ 2 h 13"/>
                <a:gd name="T14" fmla="*/ 3 w 13"/>
                <a:gd name="T15" fmla="*/ 1 h 13"/>
                <a:gd name="T16" fmla="*/ 12 w 13"/>
                <a:gd name="T17" fmla="*/ 0 h 13"/>
                <a:gd name="T18" fmla="*/ 13 w 13"/>
                <a:gd name="T19" fmla="*/ 2 h 13"/>
                <a:gd name="T20" fmla="*/ 13 w 13"/>
                <a:gd name="T2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3">
                  <a:moveTo>
                    <a:pt x="13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8" name="Oval 1141"/>
            <p:cNvSpPr>
              <a:spLocks noChangeArrowheads="1"/>
            </p:cNvSpPr>
            <p:nvPr/>
          </p:nvSpPr>
          <p:spPr bwMode="auto">
            <a:xfrm>
              <a:off x="8686800" y="1854201"/>
              <a:ext cx="80963" cy="12382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9" name="Freeform 1142"/>
            <p:cNvSpPr/>
            <p:nvPr/>
          </p:nvSpPr>
          <p:spPr bwMode="auto">
            <a:xfrm>
              <a:off x="8755063" y="1873251"/>
              <a:ext cx="25400" cy="25400"/>
            </a:xfrm>
            <a:custGeom>
              <a:avLst/>
              <a:gdLst>
                <a:gd name="T0" fmla="*/ 11 w 11"/>
                <a:gd name="T1" fmla="*/ 3 h 11"/>
                <a:gd name="T2" fmla="*/ 11 w 11"/>
                <a:gd name="T3" fmla="*/ 3 h 11"/>
                <a:gd name="T4" fmla="*/ 2 w 11"/>
                <a:gd name="T5" fmla="*/ 10 h 11"/>
                <a:gd name="T6" fmla="*/ 0 w 11"/>
                <a:gd name="T7" fmla="*/ 10 h 11"/>
                <a:gd name="T8" fmla="*/ 0 w 11"/>
                <a:gd name="T9" fmla="*/ 8 h 11"/>
                <a:gd name="T10" fmla="*/ 9 w 11"/>
                <a:gd name="T11" fmla="*/ 1 h 11"/>
                <a:gd name="T12" fmla="*/ 11 w 11"/>
                <a:gd name="T13" fmla="*/ 1 h 11"/>
                <a:gd name="T14" fmla="*/ 11 w 11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0" name="Freeform 1143"/>
            <p:cNvSpPr/>
            <p:nvPr/>
          </p:nvSpPr>
          <p:spPr bwMode="auto">
            <a:xfrm>
              <a:off x="8751888" y="1935163"/>
              <a:ext cx="30163" cy="31750"/>
            </a:xfrm>
            <a:custGeom>
              <a:avLst/>
              <a:gdLst>
                <a:gd name="T0" fmla="*/ 13 w 13"/>
                <a:gd name="T1" fmla="*/ 13 h 13"/>
                <a:gd name="T2" fmla="*/ 12 w 13"/>
                <a:gd name="T3" fmla="*/ 13 h 13"/>
                <a:gd name="T4" fmla="*/ 11 w 13"/>
                <a:gd name="T5" fmla="*/ 12 h 13"/>
                <a:gd name="T6" fmla="*/ 9 w 13"/>
                <a:gd name="T7" fmla="*/ 3 h 13"/>
                <a:gd name="T8" fmla="*/ 1 w 13"/>
                <a:gd name="T9" fmla="*/ 3 h 13"/>
                <a:gd name="T10" fmla="*/ 0 w 13"/>
                <a:gd name="T11" fmla="*/ 2 h 13"/>
                <a:gd name="T12" fmla="*/ 1 w 13"/>
                <a:gd name="T13" fmla="*/ 0 h 13"/>
                <a:gd name="T14" fmla="*/ 10 w 13"/>
                <a:gd name="T15" fmla="*/ 1 h 13"/>
                <a:gd name="T16" fmla="*/ 12 w 13"/>
                <a:gd name="T17" fmla="*/ 2 h 13"/>
                <a:gd name="T18" fmla="*/ 13 w 13"/>
                <a:gd name="T19" fmla="*/ 11 h 13"/>
                <a:gd name="T20" fmla="*/ 13 w 13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13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1" name="Freeform 1144"/>
            <p:cNvSpPr/>
            <p:nvPr/>
          </p:nvSpPr>
          <p:spPr bwMode="auto">
            <a:xfrm>
              <a:off x="8759825" y="1909763"/>
              <a:ext cx="26988" cy="9525"/>
            </a:xfrm>
            <a:custGeom>
              <a:avLst/>
              <a:gdLst>
                <a:gd name="T0" fmla="*/ 12 w 12"/>
                <a:gd name="T1" fmla="*/ 3 h 4"/>
                <a:gd name="T2" fmla="*/ 11 w 12"/>
                <a:gd name="T3" fmla="*/ 3 h 4"/>
                <a:gd name="T4" fmla="*/ 2 w 12"/>
                <a:gd name="T5" fmla="*/ 4 h 4"/>
                <a:gd name="T6" fmla="*/ 0 w 12"/>
                <a:gd name="T7" fmla="*/ 3 h 4"/>
                <a:gd name="T8" fmla="*/ 1 w 12"/>
                <a:gd name="T9" fmla="*/ 1 h 4"/>
                <a:gd name="T10" fmla="*/ 11 w 12"/>
                <a:gd name="T11" fmla="*/ 0 h 4"/>
                <a:gd name="T12" fmla="*/ 12 w 12"/>
                <a:gd name="T13" fmla="*/ 2 h 4"/>
                <a:gd name="T14" fmla="*/ 12 w 1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2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2" name="Freeform 1145"/>
            <p:cNvSpPr/>
            <p:nvPr/>
          </p:nvSpPr>
          <p:spPr bwMode="auto">
            <a:xfrm>
              <a:off x="8726488" y="1854201"/>
              <a:ext cx="41275" cy="123825"/>
            </a:xfrm>
            <a:custGeom>
              <a:avLst/>
              <a:gdLst>
                <a:gd name="T0" fmla="*/ 1 w 18"/>
                <a:gd name="T1" fmla="*/ 0 h 53"/>
                <a:gd name="T2" fmla="*/ 0 w 18"/>
                <a:gd name="T3" fmla="*/ 0 h 53"/>
                <a:gd name="T4" fmla="*/ 0 w 18"/>
                <a:gd name="T5" fmla="*/ 53 h 53"/>
                <a:gd name="T6" fmla="*/ 1 w 18"/>
                <a:gd name="T7" fmla="*/ 53 h 53"/>
                <a:gd name="T8" fmla="*/ 18 w 18"/>
                <a:gd name="T9" fmla="*/ 26 h 53"/>
                <a:gd name="T10" fmla="*/ 1 w 18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11" y="53"/>
                    <a:pt x="18" y="41"/>
                    <a:pt x="18" y="26"/>
                  </a:cubicBezTo>
                  <a:cubicBezTo>
                    <a:pt x="18" y="12"/>
                    <a:pt x="11" y="0"/>
                    <a:pt x="1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3" name="Freeform 1146"/>
            <p:cNvSpPr/>
            <p:nvPr/>
          </p:nvSpPr>
          <p:spPr bwMode="auto">
            <a:xfrm>
              <a:off x="8691563" y="1854201"/>
              <a:ext cx="74613" cy="41275"/>
            </a:xfrm>
            <a:custGeom>
              <a:avLst/>
              <a:gdLst>
                <a:gd name="T0" fmla="*/ 0 w 32"/>
                <a:gd name="T1" fmla="*/ 17 h 18"/>
                <a:gd name="T2" fmla="*/ 32 w 32"/>
                <a:gd name="T3" fmla="*/ 16 h 18"/>
                <a:gd name="T4" fmla="*/ 16 w 32"/>
                <a:gd name="T5" fmla="*/ 0 h 18"/>
                <a:gd name="T6" fmla="*/ 0 w 32"/>
                <a:gd name="T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8">
                  <a:moveTo>
                    <a:pt x="0" y="17"/>
                  </a:moveTo>
                  <a:cubicBezTo>
                    <a:pt x="11" y="18"/>
                    <a:pt x="21" y="18"/>
                    <a:pt x="32" y="16"/>
                  </a:cubicBezTo>
                  <a:cubicBezTo>
                    <a:pt x="29" y="7"/>
                    <a:pt x="23" y="0"/>
                    <a:pt x="16" y="0"/>
                  </a:cubicBezTo>
                  <a:cubicBezTo>
                    <a:pt x="9" y="0"/>
                    <a:pt x="2" y="7"/>
                    <a:pt x="0" y="17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4" name="Oval 1147"/>
            <p:cNvSpPr>
              <a:spLocks noChangeArrowheads="1"/>
            </p:cNvSpPr>
            <p:nvPr/>
          </p:nvSpPr>
          <p:spPr bwMode="auto">
            <a:xfrm>
              <a:off x="8705850" y="1870076"/>
              <a:ext cx="14288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5" name="Oval 1148"/>
            <p:cNvSpPr>
              <a:spLocks noChangeArrowheads="1"/>
            </p:cNvSpPr>
            <p:nvPr/>
          </p:nvSpPr>
          <p:spPr bwMode="auto">
            <a:xfrm>
              <a:off x="8737600" y="1870076"/>
              <a:ext cx="12700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6" name="Oval 1149"/>
            <p:cNvSpPr>
              <a:spLocks noChangeArrowheads="1"/>
            </p:cNvSpPr>
            <p:nvPr/>
          </p:nvSpPr>
          <p:spPr bwMode="auto">
            <a:xfrm>
              <a:off x="7923213" y="17510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7" name="Freeform 1150"/>
            <p:cNvSpPr/>
            <p:nvPr/>
          </p:nvSpPr>
          <p:spPr bwMode="auto">
            <a:xfrm>
              <a:off x="8101013" y="1828801"/>
              <a:ext cx="19050" cy="80963"/>
            </a:xfrm>
            <a:custGeom>
              <a:avLst/>
              <a:gdLst>
                <a:gd name="T0" fmla="*/ 8 w 8"/>
                <a:gd name="T1" fmla="*/ 32 h 35"/>
                <a:gd name="T2" fmla="*/ 4 w 8"/>
                <a:gd name="T3" fmla="*/ 35 h 35"/>
                <a:gd name="T4" fmla="*/ 4 w 8"/>
                <a:gd name="T5" fmla="*/ 35 h 35"/>
                <a:gd name="T6" fmla="*/ 0 w 8"/>
                <a:gd name="T7" fmla="*/ 32 h 35"/>
                <a:gd name="T8" fmla="*/ 0 w 8"/>
                <a:gd name="T9" fmla="*/ 4 h 35"/>
                <a:gd name="T10" fmla="*/ 4 w 8"/>
                <a:gd name="T11" fmla="*/ 0 h 35"/>
                <a:gd name="T12" fmla="*/ 4 w 8"/>
                <a:gd name="T13" fmla="*/ 0 h 35"/>
                <a:gd name="T14" fmla="*/ 8 w 8"/>
                <a:gd name="T15" fmla="*/ 4 h 35"/>
                <a:gd name="T16" fmla="*/ 8 w 8"/>
                <a:gd name="T17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5">
                  <a:moveTo>
                    <a:pt x="8" y="32"/>
                  </a:moveTo>
                  <a:cubicBezTo>
                    <a:pt x="8" y="34"/>
                    <a:pt x="6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4"/>
                    <a:pt x="0" y="3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8" name="Freeform 1151"/>
            <p:cNvSpPr/>
            <p:nvPr/>
          </p:nvSpPr>
          <p:spPr bwMode="auto">
            <a:xfrm>
              <a:off x="8075613" y="1865313"/>
              <a:ext cx="131763" cy="247650"/>
            </a:xfrm>
            <a:custGeom>
              <a:avLst/>
              <a:gdLst>
                <a:gd name="T0" fmla="*/ 51 w 57"/>
                <a:gd name="T1" fmla="*/ 105 h 106"/>
                <a:gd name="T2" fmla="*/ 6 w 57"/>
                <a:gd name="T3" fmla="*/ 105 h 106"/>
                <a:gd name="T4" fmla="*/ 0 w 57"/>
                <a:gd name="T5" fmla="*/ 99 h 106"/>
                <a:gd name="T6" fmla="*/ 0 w 57"/>
                <a:gd name="T7" fmla="*/ 7 h 106"/>
                <a:gd name="T8" fmla="*/ 8 w 57"/>
                <a:gd name="T9" fmla="*/ 0 h 106"/>
                <a:gd name="T10" fmla="*/ 50 w 57"/>
                <a:gd name="T11" fmla="*/ 0 h 106"/>
                <a:gd name="T12" fmla="*/ 57 w 57"/>
                <a:gd name="T13" fmla="*/ 7 h 106"/>
                <a:gd name="T14" fmla="*/ 57 w 57"/>
                <a:gd name="T15" fmla="*/ 99 h 106"/>
                <a:gd name="T16" fmla="*/ 51 w 57"/>
                <a:gd name="T17" fmla="*/ 10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06">
                  <a:moveTo>
                    <a:pt x="51" y="105"/>
                  </a:moveTo>
                  <a:cubicBezTo>
                    <a:pt x="46" y="105"/>
                    <a:pt x="12" y="106"/>
                    <a:pt x="6" y="105"/>
                  </a:cubicBezTo>
                  <a:cubicBezTo>
                    <a:pt x="1" y="105"/>
                    <a:pt x="0" y="99"/>
                    <a:pt x="0" y="99"/>
                  </a:cubicBezTo>
                  <a:cubicBezTo>
                    <a:pt x="0" y="99"/>
                    <a:pt x="0" y="13"/>
                    <a:pt x="0" y="7"/>
                  </a:cubicBezTo>
                  <a:cubicBezTo>
                    <a:pt x="0" y="1"/>
                    <a:pt x="8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7" y="1"/>
                    <a:pt x="57" y="7"/>
                  </a:cubicBezTo>
                  <a:cubicBezTo>
                    <a:pt x="57" y="13"/>
                    <a:pt x="57" y="99"/>
                    <a:pt x="57" y="99"/>
                  </a:cubicBezTo>
                  <a:cubicBezTo>
                    <a:pt x="57" y="99"/>
                    <a:pt x="56" y="105"/>
                    <a:pt x="51" y="105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9" name="Freeform 1152"/>
            <p:cNvSpPr/>
            <p:nvPr/>
          </p:nvSpPr>
          <p:spPr bwMode="auto">
            <a:xfrm>
              <a:off x="8075613" y="1970088"/>
              <a:ext cx="131763" cy="142875"/>
            </a:xfrm>
            <a:custGeom>
              <a:avLst/>
              <a:gdLst>
                <a:gd name="T0" fmla="*/ 0 w 57"/>
                <a:gd name="T1" fmla="*/ 0 h 61"/>
                <a:gd name="T2" fmla="*/ 0 w 57"/>
                <a:gd name="T3" fmla="*/ 54 h 61"/>
                <a:gd name="T4" fmla="*/ 6 w 57"/>
                <a:gd name="T5" fmla="*/ 60 h 61"/>
                <a:gd name="T6" fmla="*/ 51 w 57"/>
                <a:gd name="T7" fmla="*/ 60 h 61"/>
                <a:gd name="T8" fmla="*/ 57 w 57"/>
                <a:gd name="T9" fmla="*/ 54 h 61"/>
                <a:gd name="T10" fmla="*/ 57 w 57"/>
                <a:gd name="T11" fmla="*/ 0 h 61"/>
                <a:gd name="T12" fmla="*/ 0 w 57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1">
                  <a:moveTo>
                    <a:pt x="0" y="0"/>
                  </a:moveTo>
                  <a:cubicBezTo>
                    <a:pt x="0" y="25"/>
                    <a:pt x="0" y="54"/>
                    <a:pt x="0" y="54"/>
                  </a:cubicBezTo>
                  <a:cubicBezTo>
                    <a:pt x="0" y="54"/>
                    <a:pt x="1" y="60"/>
                    <a:pt x="6" y="60"/>
                  </a:cubicBezTo>
                  <a:cubicBezTo>
                    <a:pt x="12" y="61"/>
                    <a:pt x="46" y="60"/>
                    <a:pt x="51" y="60"/>
                  </a:cubicBezTo>
                  <a:cubicBezTo>
                    <a:pt x="56" y="60"/>
                    <a:pt x="57" y="54"/>
                    <a:pt x="57" y="54"/>
                  </a:cubicBezTo>
                  <a:cubicBezTo>
                    <a:pt x="57" y="54"/>
                    <a:pt x="57" y="25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0" name="Freeform 1153"/>
            <p:cNvSpPr/>
            <p:nvPr/>
          </p:nvSpPr>
          <p:spPr bwMode="auto">
            <a:xfrm>
              <a:off x="8091488" y="1887538"/>
              <a:ext cx="100013" cy="65088"/>
            </a:xfrm>
            <a:custGeom>
              <a:avLst/>
              <a:gdLst>
                <a:gd name="T0" fmla="*/ 39 w 43"/>
                <a:gd name="T1" fmla="*/ 28 h 28"/>
                <a:gd name="T2" fmla="*/ 4 w 43"/>
                <a:gd name="T3" fmla="*/ 28 h 28"/>
                <a:gd name="T4" fmla="*/ 0 w 43"/>
                <a:gd name="T5" fmla="*/ 24 h 28"/>
                <a:gd name="T6" fmla="*/ 0 w 43"/>
                <a:gd name="T7" fmla="*/ 3 h 28"/>
                <a:gd name="T8" fmla="*/ 3 w 43"/>
                <a:gd name="T9" fmla="*/ 0 h 28"/>
                <a:gd name="T10" fmla="*/ 39 w 43"/>
                <a:gd name="T11" fmla="*/ 0 h 28"/>
                <a:gd name="T12" fmla="*/ 43 w 43"/>
                <a:gd name="T13" fmla="*/ 5 h 28"/>
                <a:gd name="T14" fmla="*/ 43 w 43"/>
                <a:gd name="T15" fmla="*/ 24 h 28"/>
                <a:gd name="T16" fmla="*/ 39 w 43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8">
                  <a:moveTo>
                    <a:pt x="39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0" y="28"/>
                    <a:pt x="0" y="24"/>
                  </a:cubicBezTo>
                  <a:cubicBezTo>
                    <a:pt x="0" y="21"/>
                    <a:pt x="0" y="7"/>
                    <a:pt x="0" y="3"/>
                  </a:cubicBezTo>
                  <a:cubicBezTo>
                    <a:pt x="0" y="0"/>
                    <a:pt x="3" y="0"/>
                    <a:pt x="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3" y="0"/>
                    <a:pt x="43" y="5"/>
                  </a:cubicBezTo>
                  <a:cubicBezTo>
                    <a:pt x="43" y="10"/>
                    <a:pt x="43" y="21"/>
                    <a:pt x="43" y="24"/>
                  </a:cubicBezTo>
                  <a:cubicBezTo>
                    <a:pt x="43" y="26"/>
                    <a:pt x="39" y="28"/>
                    <a:pt x="39" y="28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1" name="Freeform 1154"/>
            <p:cNvSpPr/>
            <p:nvPr/>
          </p:nvSpPr>
          <p:spPr bwMode="auto">
            <a:xfrm>
              <a:off x="8091488" y="1979613"/>
              <a:ext cx="23813" cy="14288"/>
            </a:xfrm>
            <a:custGeom>
              <a:avLst/>
              <a:gdLst>
                <a:gd name="T0" fmla="*/ 10 w 10"/>
                <a:gd name="T1" fmla="*/ 3 h 6"/>
                <a:gd name="T2" fmla="*/ 8 w 10"/>
                <a:gd name="T3" fmla="*/ 6 h 6"/>
                <a:gd name="T4" fmla="*/ 2 w 10"/>
                <a:gd name="T5" fmla="*/ 6 h 6"/>
                <a:gd name="T6" fmla="*/ 0 w 10"/>
                <a:gd name="T7" fmla="*/ 3 h 6"/>
                <a:gd name="T8" fmla="*/ 0 w 10"/>
                <a:gd name="T9" fmla="*/ 3 h 6"/>
                <a:gd name="T10" fmla="*/ 2 w 10"/>
                <a:gd name="T11" fmla="*/ 0 h 6"/>
                <a:gd name="T12" fmla="*/ 8 w 10"/>
                <a:gd name="T13" fmla="*/ 0 h 6"/>
                <a:gd name="T14" fmla="*/ 10 w 10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10" y="4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2" name="Freeform 1155"/>
            <p:cNvSpPr/>
            <p:nvPr/>
          </p:nvSpPr>
          <p:spPr bwMode="auto">
            <a:xfrm>
              <a:off x="8131175" y="1979613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2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2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4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3" name="Freeform 1156"/>
            <p:cNvSpPr/>
            <p:nvPr/>
          </p:nvSpPr>
          <p:spPr bwMode="auto">
            <a:xfrm>
              <a:off x="8166100" y="1979613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3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3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4"/>
                    <a:pt x="10" y="6"/>
                    <a:pt x="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4" name="Freeform 1157"/>
            <p:cNvSpPr/>
            <p:nvPr/>
          </p:nvSpPr>
          <p:spPr bwMode="auto">
            <a:xfrm>
              <a:off x="8091488" y="2003426"/>
              <a:ext cx="23813" cy="14288"/>
            </a:xfrm>
            <a:custGeom>
              <a:avLst/>
              <a:gdLst>
                <a:gd name="T0" fmla="*/ 10 w 10"/>
                <a:gd name="T1" fmla="*/ 3 h 6"/>
                <a:gd name="T2" fmla="*/ 8 w 10"/>
                <a:gd name="T3" fmla="*/ 6 h 6"/>
                <a:gd name="T4" fmla="*/ 2 w 10"/>
                <a:gd name="T5" fmla="*/ 6 h 6"/>
                <a:gd name="T6" fmla="*/ 0 w 10"/>
                <a:gd name="T7" fmla="*/ 3 h 6"/>
                <a:gd name="T8" fmla="*/ 0 w 10"/>
                <a:gd name="T9" fmla="*/ 3 h 6"/>
                <a:gd name="T10" fmla="*/ 2 w 10"/>
                <a:gd name="T11" fmla="*/ 0 h 6"/>
                <a:gd name="T12" fmla="*/ 8 w 10"/>
                <a:gd name="T13" fmla="*/ 0 h 6"/>
                <a:gd name="T14" fmla="*/ 10 w 10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10" y="5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5" name="Freeform 1158"/>
            <p:cNvSpPr/>
            <p:nvPr/>
          </p:nvSpPr>
          <p:spPr bwMode="auto">
            <a:xfrm>
              <a:off x="8131175" y="2003426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2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2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5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6" name="Freeform 1159"/>
            <p:cNvSpPr/>
            <p:nvPr/>
          </p:nvSpPr>
          <p:spPr bwMode="auto">
            <a:xfrm>
              <a:off x="8166100" y="2003426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3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3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5"/>
                    <a:pt x="10" y="6"/>
                    <a:pt x="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7" name="Freeform 1160"/>
            <p:cNvSpPr/>
            <p:nvPr/>
          </p:nvSpPr>
          <p:spPr bwMode="auto">
            <a:xfrm>
              <a:off x="8091488" y="2027238"/>
              <a:ext cx="23813" cy="14288"/>
            </a:xfrm>
            <a:custGeom>
              <a:avLst/>
              <a:gdLst>
                <a:gd name="T0" fmla="*/ 10 w 10"/>
                <a:gd name="T1" fmla="*/ 3 h 6"/>
                <a:gd name="T2" fmla="*/ 8 w 10"/>
                <a:gd name="T3" fmla="*/ 6 h 6"/>
                <a:gd name="T4" fmla="*/ 2 w 10"/>
                <a:gd name="T5" fmla="*/ 6 h 6"/>
                <a:gd name="T6" fmla="*/ 0 w 10"/>
                <a:gd name="T7" fmla="*/ 3 h 6"/>
                <a:gd name="T8" fmla="*/ 0 w 10"/>
                <a:gd name="T9" fmla="*/ 3 h 6"/>
                <a:gd name="T10" fmla="*/ 2 w 10"/>
                <a:gd name="T11" fmla="*/ 0 h 6"/>
                <a:gd name="T12" fmla="*/ 8 w 10"/>
                <a:gd name="T13" fmla="*/ 0 h 6"/>
                <a:gd name="T14" fmla="*/ 10 w 10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10" y="5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8" name="Freeform 1161"/>
            <p:cNvSpPr/>
            <p:nvPr/>
          </p:nvSpPr>
          <p:spPr bwMode="auto">
            <a:xfrm>
              <a:off x="8131175" y="2027238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2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2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5"/>
                    <a:pt x="9" y="6"/>
                    <a:pt x="8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9" name="Freeform 1162"/>
            <p:cNvSpPr/>
            <p:nvPr/>
          </p:nvSpPr>
          <p:spPr bwMode="auto">
            <a:xfrm>
              <a:off x="8166100" y="2027238"/>
              <a:ext cx="25400" cy="14288"/>
            </a:xfrm>
            <a:custGeom>
              <a:avLst/>
              <a:gdLst>
                <a:gd name="T0" fmla="*/ 11 w 11"/>
                <a:gd name="T1" fmla="*/ 3 h 6"/>
                <a:gd name="T2" fmla="*/ 8 w 11"/>
                <a:gd name="T3" fmla="*/ 6 h 6"/>
                <a:gd name="T4" fmla="*/ 3 w 11"/>
                <a:gd name="T5" fmla="*/ 6 h 6"/>
                <a:gd name="T6" fmla="*/ 0 w 11"/>
                <a:gd name="T7" fmla="*/ 3 h 6"/>
                <a:gd name="T8" fmla="*/ 0 w 11"/>
                <a:gd name="T9" fmla="*/ 3 h 6"/>
                <a:gd name="T10" fmla="*/ 3 w 11"/>
                <a:gd name="T11" fmla="*/ 0 h 6"/>
                <a:gd name="T12" fmla="*/ 8 w 11"/>
                <a:gd name="T13" fmla="*/ 0 h 6"/>
                <a:gd name="T14" fmla="*/ 1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5"/>
                    <a:pt x="10" y="6"/>
                    <a:pt x="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0" name="Freeform 1163"/>
            <p:cNvSpPr/>
            <p:nvPr/>
          </p:nvSpPr>
          <p:spPr bwMode="auto">
            <a:xfrm>
              <a:off x="8091488" y="2052638"/>
              <a:ext cx="23813" cy="11113"/>
            </a:xfrm>
            <a:custGeom>
              <a:avLst/>
              <a:gdLst>
                <a:gd name="T0" fmla="*/ 10 w 10"/>
                <a:gd name="T1" fmla="*/ 3 h 5"/>
                <a:gd name="T2" fmla="*/ 8 w 10"/>
                <a:gd name="T3" fmla="*/ 5 h 5"/>
                <a:gd name="T4" fmla="*/ 2 w 10"/>
                <a:gd name="T5" fmla="*/ 5 h 5"/>
                <a:gd name="T6" fmla="*/ 0 w 10"/>
                <a:gd name="T7" fmla="*/ 3 h 5"/>
                <a:gd name="T8" fmla="*/ 0 w 10"/>
                <a:gd name="T9" fmla="*/ 3 h 5"/>
                <a:gd name="T10" fmla="*/ 2 w 10"/>
                <a:gd name="T11" fmla="*/ 0 h 5"/>
                <a:gd name="T12" fmla="*/ 8 w 10"/>
                <a:gd name="T13" fmla="*/ 0 h 5"/>
                <a:gd name="T14" fmla="*/ 10 w 10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4"/>
                    <a:pt x="9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1" name="Freeform 1164"/>
            <p:cNvSpPr/>
            <p:nvPr/>
          </p:nvSpPr>
          <p:spPr bwMode="auto">
            <a:xfrm>
              <a:off x="8131175" y="2052638"/>
              <a:ext cx="25400" cy="11113"/>
            </a:xfrm>
            <a:custGeom>
              <a:avLst/>
              <a:gdLst>
                <a:gd name="T0" fmla="*/ 11 w 11"/>
                <a:gd name="T1" fmla="*/ 3 h 5"/>
                <a:gd name="T2" fmla="*/ 8 w 11"/>
                <a:gd name="T3" fmla="*/ 5 h 5"/>
                <a:gd name="T4" fmla="*/ 2 w 11"/>
                <a:gd name="T5" fmla="*/ 5 h 5"/>
                <a:gd name="T6" fmla="*/ 0 w 11"/>
                <a:gd name="T7" fmla="*/ 3 h 5"/>
                <a:gd name="T8" fmla="*/ 0 w 11"/>
                <a:gd name="T9" fmla="*/ 3 h 5"/>
                <a:gd name="T10" fmla="*/ 2 w 11"/>
                <a:gd name="T11" fmla="*/ 0 h 5"/>
                <a:gd name="T12" fmla="*/ 8 w 11"/>
                <a:gd name="T13" fmla="*/ 0 h 5"/>
                <a:gd name="T14" fmla="*/ 11 w 11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9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2" name="Freeform 1165"/>
            <p:cNvSpPr/>
            <p:nvPr/>
          </p:nvSpPr>
          <p:spPr bwMode="auto">
            <a:xfrm>
              <a:off x="8166100" y="2052638"/>
              <a:ext cx="25400" cy="11113"/>
            </a:xfrm>
            <a:custGeom>
              <a:avLst/>
              <a:gdLst>
                <a:gd name="T0" fmla="*/ 11 w 11"/>
                <a:gd name="T1" fmla="*/ 3 h 5"/>
                <a:gd name="T2" fmla="*/ 8 w 11"/>
                <a:gd name="T3" fmla="*/ 5 h 5"/>
                <a:gd name="T4" fmla="*/ 3 w 11"/>
                <a:gd name="T5" fmla="*/ 5 h 5"/>
                <a:gd name="T6" fmla="*/ 0 w 11"/>
                <a:gd name="T7" fmla="*/ 3 h 5"/>
                <a:gd name="T8" fmla="*/ 0 w 11"/>
                <a:gd name="T9" fmla="*/ 3 h 5"/>
                <a:gd name="T10" fmla="*/ 3 w 11"/>
                <a:gd name="T11" fmla="*/ 0 h 5"/>
                <a:gd name="T12" fmla="*/ 8 w 11"/>
                <a:gd name="T13" fmla="*/ 0 h 5"/>
                <a:gd name="T14" fmla="*/ 11 w 11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10" y="5"/>
                    <a:pt x="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3" name="Freeform 1166"/>
            <p:cNvSpPr/>
            <p:nvPr/>
          </p:nvSpPr>
          <p:spPr bwMode="auto">
            <a:xfrm>
              <a:off x="8086725" y="2090738"/>
              <a:ext cx="53975" cy="6350"/>
            </a:xfrm>
            <a:custGeom>
              <a:avLst/>
              <a:gdLst>
                <a:gd name="T0" fmla="*/ 23 w 23"/>
                <a:gd name="T1" fmla="*/ 1 h 3"/>
                <a:gd name="T2" fmla="*/ 22 w 23"/>
                <a:gd name="T3" fmla="*/ 3 h 3"/>
                <a:gd name="T4" fmla="*/ 2 w 23"/>
                <a:gd name="T5" fmla="*/ 3 h 3"/>
                <a:gd name="T6" fmla="*/ 0 w 23"/>
                <a:gd name="T7" fmla="*/ 1 h 3"/>
                <a:gd name="T8" fmla="*/ 0 w 23"/>
                <a:gd name="T9" fmla="*/ 1 h 3"/>
                <a:gd name="T10" fmla="*/ 2 w 23"/>
                <a:gd name="T11" fmla="*/ 0 h 3"/>
                <a:gd name="T12" fmla="*/ 22 w 23"/>
                <a:gd name="T13" fmla="*/ 0 h 3"/>
                <a:gd name="T14" fmla="*/ 23 w 2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1"/>
                  </a:moveTo>
                  <a:cubicBezTo>
                    <a:pt x="23" y="2"/>
                    <a:pt x="23" y="3"/>
                    <a:pt x="2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4" name="Oval 1167"/>
            <p:cNvSpPr>
              <a:spLocks noChangeArrowheads="1"/>
            </p:cNvSpPr>
            <p:nvPr/>
          </p:nvSpPr>
          <p:spPr bwMode="auto">
            <a:xfrm>
              <a:off x="8159750" y="2090738"/>
              <a:ext cx="6350" cy="6350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5" name="Oval 1168"/>
            <p:cNvSpPr>
              <a:spLocks noChangeArrowheads="1"/>
            </p:cNvSpPr>
            <p:nvPr/>
          </p:nvSpPr>
          <p:spPr bwMode="auto">
            <a:xfrm>
              <a:off x="7339013" y="1751013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6" name="Freeform 1169"/>
            <p:cNvSpPr/>
            <p:nvPr/>
          </p:nvSpPr>
          <p:spPr bwMode="auto">
            <a:xfrm>
              <a:off x="7481888" y="1847851"/>
              <a:ext cx="182563" cy="246063"/>
            </a:xfrm>
            <a:custGeom>
              <a:avLst/>
              <a:gdLst>
                <a:gd name="T0" fmla="*/ 78 w 78"/>
                <a:gd name="T1" fmla="*/ 99 h 106"/>
                <a:gd name="T2" fmla="*/ 71 w 78"/>
                <a:gd name="T3" fmla="*/ 106 h 106"/>
                <a:gd name="T4" fmla="*/ 7 w 78"/>
                <a:gd name="T5" fmla="*/ 106 h 106"/>
                <a:gd name="T6" fmla="*/ 0 w 78"/>
                <a:gd name="T7" fmla="*/ 99 h 106"/>
                <a:gd name="T8" fmla="*/ 0 w 78"/>
                <a:gd name="T9" fmla="*/ 7 h 106"/>
                <a:gd name="T10" fmla="*/ 7 w 78"/>
                <a:gd name="T11" fmla="*/ 0 h 106"/>
                <a:gd name="T12" fmla="*/ 71 w 78"/>
                <a:gd name="T13" fmla="*/ 0 h 106"/>
                <a:gd name="T14" fmla="*/ 78 w 78"/>
                <a:gd name="T15" fmla="*/ 7 h 106"/>
                <a:gd name="T16" fmla="*/ 78 w 78"/>
                <a:gd name="T17" fmla="*/ 9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06">
                  <a:moveTo>
                    <a:pt x="78" y="99"/>
                  </a:moveTo>
                  <a:cubicBezTo>
                    <a:pt x="78" y="103"/>
                    <a:pt x="75" y="106"/>
                    <a:pt x="71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6"/>
                    <a:pt x="0" y="103"/>
                    <a:pt x="0" y="9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78" y="3"/>
                    <a:pt x="78" y="7"/>
                  </a:cubicBezTo>
                  <a:lnTo>
                    <a:pt x="78" y="99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7" name="Freeform 1170"/>
            <p:cNvSpPr/>
            <p:nvPr/>
          </p:nvSpPr>
          <p:spPr bwMode="auto">
            <a:xfrm>
              <a:off x="7448550" y="1828801"/>
              <a:ext cx="182563" cy="244475"/>
            </a:xfrm>
            <a:custGeom>
              <a:avLst/>
              <a:gdLst>
                <a:gd name="T0" fmla="*/ 78 w 78"/>
                <a:gd name="T1" fmla="*/ 98 h 105"/>
                <a:gd name="T2" fmla="*/ 72 w 78"/>
                <a:gd name="T3" fmla="*/ 105 h 105"/>
                <a:gd name="T4" fmla="*/ 7 w 78"/>
                <a:gd name="T5" fmla="*/ 105 h 105"/>
                <a:gd name="T6" fmla="*/ 0 w 78"/>
                <a:gd name="T7" fmla="*/ 98 h 105"/>
                <a:gd name="T8" fmla="*/ 0 w 78"/>
                <a:gd name="T9" fmla="*/ 7 h 105"/>
                <a:gd name="T10" fmla="*/ 7 w 78"/>
                <a:gd name="T11" fmla="*/ 0 h 105"/>
                <a:gd name="T12" fmla="*/ 72 w 78"/>
                <a:gd name="T13" fmla="*/ 0 h 105"/>
                <a:gd name="T14" fmla="*/ 78 w 78"/>
                <a:gd name="T15" fmla="*/ 7 h 105"/>
                <a:gd name="T16" fmla="*/ 78 w 78"/>
                <a:gd name="T17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05">
                  <a:moveTo>
                    <a:pt x="78" y="98"/>
                  </a:moveTo>
                  <a:cubicBezTo>
                    <a:pt x="78" y="102"/>
                    <a:pt x="75" y="105"/>
                    <a:pt x="72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4" y="105"/>
                    <a:pt x="0" y="102"/>
                    <a:pt x="0" y="9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5" y="0"/>
                    <a:pt x="78" y="3"/>
                    <a:pt x="78" y="7"/>
                  </a:cubicBezTo>
                  <a:lnTo>
                    <a:pt x="78" y="9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8" name="Rectangle 1171"/>
            <p:cNvSpPr>
              <a:spLocks noChangeArrowheads="1"/>
            </p:cNvSpPr>
            <p:nvPr/>
          </p:nvSpPr>
          <p:spPr bwMode="auto">
            <a:xfrm>
              <a:off x="7472363" y="1858963"/>
              <a:ext cx="38100" cy="412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9" name="Rectangle 1172"/>
            <p:cNvSpPr>
              <a:spLocks noChangeArrowheads="1"/>
            </p:cNvSpPr>
            <p:nvPr/>
          </p:nvSpPr>
          <p:spPr bwMode="auto">
            <a:xfrm>
              <a:off x="7472363" y="1919288"/>
              <a:ext cx="38100" cy="428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0" name="Rectangle 1173"/>
            <p:cNvSpPr>
              <a:spLocks noChangeArrowheads="1"/>
            </p:cNvSpPr>
            <p:nvPr/>
          </p:nvSpPr>
          <p:spPr bwMode="auto">
            <a:xfrm>
              <a:off x="7472363" y="1979613"/>
              <a:ext cx="38100" cy="428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1" name="Rectangle 1174"/>
            <p:cNvSpPr>
              <a:spLocks noChangeArrowheads="1"/>
            </p:cNvSpPr>
            <p:nvPr/>
          </p:nvSpPr>
          <p:spPr bwMode="auto">
            <a:xfrm>
              <a:off x="7526338" y="1889126"/>
              <a:ext cx="8413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2" name="Rectangle 1175"/>
            <p:cNvSpPr>
              <a:spLocks noChangeArrowheads="1"/>
            </p:cNvSpPr>
            <p:nvPr/>
          </p:nvSpPr>
          <p:spPr bwMode="auto">
            <a:xfrm>
              <a:off x="7526338" y="1863726"/>
              <a:ext cx="8413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3" name="Rectangle 1176"/>
            <p:cNvSpPr>
              <a:spLocks noChangeArrowheads="1"/>
            </p:cNvSpPr>
            <p:nvPr/>
          </p:nvSpPr>
          <p:spPr bwMode="auto">
            <a:xfrm>
              <a:off x="7526338" y="1949451"/>
              <a:ext cx="8413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4" name="Rectangle 1177"/>
            <p:cNvSpPr>
              <a:spLocks noChangeArrowheads="1"/>
            </p:cNvSpPr>
            <p:nvPr/>
          </p:nvSpPr>
          <p:spPr bwMode="auto">
            <a:xfrm>
              <a:off x="7526338" y="1924051"/>
              <a:ext cx="8413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5" name="Rectangle 1178"/>
            <p:cNvSpPr>
              <a:spLocks noChangeArrowheads="1"/>
            </p:cNvSpPr>
            <p:nvPr/>
          </p:nvSpPr>
          <p:spPr bwMode="auto">
            <a:xfrm>
              <a:off x="7526338" y="2012951"/>
              <a:ext cx="73025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6" name="Rectangle 1179"/>
            <p:cNvSpPr>
              <a:spLocks noChangeArrowheads="1"/>
            </p:cNvSpPr>
            <p:nvPr/>
          </p:nvSpPr>
          <p:spPr bwMode="auto">
            <a:xfrm>
              <a:off x="7475538" y="2038351"/>
              <a:ext cx="11588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7" name="Rectangle 1180"/>
            <p:cNvSpPr>
              <a:spLocks noChangeArrowheads="1"/>
            </p:cNvSpPr>
            <p:nvPr/>
          </p:nvSpPr>
          <p:spPr bwMode="auto">
            <a:xfrm>
              <a:off x="7526338" y="1987551"/>
              <a:ext cx="84138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8" name="Freeform 1181"/>
            <p:cNvSpPr/>
            <p:nvPr/>
          </p:nvSpPr>
          <p:spPr bwMode="auto">
            <a:xfrm>
              <a:off x="7591425" y="2009776"/>
              <a:ext cx="74613" cy="68263"/>
            </a:xfrm>
            <a:custGeom>
              <a:avLst/>
              <a:gdLst>
                <a:gd name="T0" fmla="*/ 5 w 32"/>
                <a:gd name="T1" fmla="*/ 28 h 29"/>
                <a:gd name="T2" fmla="*/ 2 w 32"/>
                <a:gd name="T3" fmla="*/ 28 h 29"/>
                <a:gd name="T4" fmla="*/ 1 w 32"/>
                <a:gd name="T5" fmla="*/ 25 h 29"/>
                <a:gd name="T6" fmla="*/ 6 w 32"/>
                <a:gd name="T7" fmla="*/ 2 h 29"/>
                <a:gd name="T8" fmla="*/ 8 w 32"/>
                <a:gd name="T9" fmla="*/ 0 h 29"/>
                <a:gd name="T10" fmla="*/ 11 w 32"/>
                <a:gd name="T11" fmla="*/ 0 h 29"/>
                <a:gd name="T12" fmla="*/ 30 w 32"/>
                <a:gd name="T13" fmla="*/ 13 h 29"/>
                <a:gd name="T14" fmla="*/ 31 w 32"/>
                <a:gd name="T15" fmla="*/ 16 h 29"/>
                <a:gd name="T16" fmla="*/ 29 w 32"/>
                <a:gd name="T17" fmla="*/ 19 h 29"/>
                <a:gd name="T18" fmla="*/ 5 w 32"/>
                <a:gd name="T1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9">
                  <a:moveTo>
                    <a:pt x="5" y="28"/>
                  </a:moveTo>
                  <a:cubicBezTo>
                    <a:pt x="4" y="29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5"/>
                    <a:pt x="31" y="16"/>
                  </a:cubicBezTo>
                  <a:cubicBezTo>
                    <a:pt x="31" y="17"/>
                    <a:pt x="31" y="18"/>
                    <a:pt x="29" y="19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9" name="Freeform 1182"/>
            <p:cNvSpPr/>
            <p:nvPr/>
          </p:nvSpPr>
          <p:spPr bwMode="auto">
            <a:xfrm>
              <a:off x="7612063" y="2049463"/>
              <a:ext cx="53975" cy="63500"/>
            </a:xfrm>
            <a:custGeom>
              <a:avLst/>
              <a:gdLst>
                <a:gd name="T0" fmla="*/ 22 w 23"/>
                <a:gd name="T1" fmla="*/ 18 h 27"/>
                <a:gd name="T2" fmla="*/ 20 w 23"/>
                <a:gd name="T3" fmla="*/ 22 h 27"/>
                <a:gd name="T4" fmla="*/ 11 w 23"/>
                <a:gd name="T5" fmla="*/ 26 h 27"/>
                <a:gd name="T6" fmla="*/ 7 w 23"/>
                <a:gd name="T7" fmla="*/ 25 h 27"/>
                <a:gd name="T8" fmla="*/ 0 w 23"/>
                <a:gd name="T9" fmla="*/ 9 h 27"/>
                <a:gd name="T10" fmla="*/ 2 w 23"/>
                <a:gd name="T11" fmla="*/ 5 h 27"/>
                <a:gd name="T12" fmla="*/ 12 w 23"/>
                <a:gd name="T13" fmla="*/ 1 h 27"/>
                <a:gd name="T14" fmla="*/ 16 w 23"/>
                <a:gd name="T15" fmla="*/ 3 h 27"/>
                <a:gd name="T16" fmla="*/ 22 w 23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2" y="18"/>
                  </a:moveTo>
                  <a:cubicBezTo>
                    <a:pt x="23" y="20"/>
                    <a:pt x="22" y="22"/>
                    <a:pt x="20" y="22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9" y="27"/>
                    <a:pt x="7" y="26"/>
                    <a:pt x="7" y="2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2" y="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5" y="1"/>
                    <a:pt x="16" y="3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0" name="Oval 1183"/>
            <p:cNvSpPr>
              <a:spLocks noChangeArrowheads="1"/>
            </p:cNvSpPr>
            <p:nvPr/>
          </p:nvSpPr>
          <p:spPr bwMode="auto">
            <a:xfrm>
              <a:off x="6756400" y="17510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1" name="Freeform 1184"/>
            <p:cNvSpPr/>
            <p:nvPr/>
          </p:nvSpPr>
          <p:spPr bwMode="auto">
            <a:xfrm>
              <a:off x="6846888" y="1825626"/>
              <a:ext cx="254000" cy="92075"/>
            </a:xfrm>
            <a:custGeom>
              <a:avLst/>
              <a:gdLst>
                <a:gd name="T0" fmla="*/ 59 w 109"/>
                <a:gd name="T1" fmla="*/ 2 h 39"/>
                <a:gd name="T2" fmla="*/ 50 w 109"/>
                <a:gd name="T3" fmla="*/ 2 h 39"/>
                <a:gd name="T4" fmla="*/ 0 w 109"/>
                <a:gd name="T5" fmla="*/ 39 h 39"/>
                <a:gd name="T6" fmla="*/ 109 w 109"/>
                <a:gd name="T7" fmla="*/ 39 h 39"/>
                <a:gd name="T8" fmla="*/ 59 w 109"/>
                <a:gd name="T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9">
                  <a:moveTo>
                    <a:pt x="59" y="2"/>
                  </a:moveTo>
                  <a:cubicBezTo>
                    <a:pt x="56" y="0"/>
                    <a:pt x="53" y="0"/>
                    <a:pt x="50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9" y="39"/>
                    <a:pt x="109" y="39"/>
                    <a:pt x="109" y="39"/>
                  </a:cubicBezTo>
                  <a:lnTo>
                    <a:pt x="59" y="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2" name="Rectangle 1185"/>
            <p:cNvSpPr>
              <a:spLocks noChangeArrowheads="1"/>
            </p:cNvSpPr>
            <p:nvPr/>
          </p:nvSpPr>
          <p:spPr bwMode="auto">
            <a:xfrm>
              <a:off x="6846888" y="1917701"/>
              <a:ext cx="254000" cy="3651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3" name="Freeform 1186"/>
            <p:cNvSpPr/>
            <p:nvPr/>
          </p:nvSpPr>
          <p:spPr bwMode="auto">
            <a:xfrm>
              <a:off x="6846888" y="2081213"/>
              <a:ext cx="254000" cy="31750"/>
            </a:xfrm>
            <a:custGeom>
              <a:avLst/>
              <a:gdLst>
                <a:gd name="T0" fmla="*/ 0 w 109"/>
                <a:gd name="T1" fmla="*/ 6 h 14"/>
                <a:gd name="T2" fmla="*/ 7 w 109"/>
                <a:gd name="T3" fmla="*/ 14 h 14"/>
                <a:gd name="T4" fmla="*/ 102 w 109"/>
                <a:gd name="T5" fmla="*/ 14 h 14"/>
                <a:gd name="T6" fmla="*/ 109 w 109"/>
                <a:gd name="T7" fmla="*/ 6 h 14"/>
                <a:gd name="T8" fmla="*/ 109 w 109"/>
                <a:gd name="T9" fmla="*/ 0 h 14"/>
                <a:gd name="T10" fmla="*/ 0 w 109"/>
                <a:gd name="T11" fmla="*/ 0 h 14"/>
                <a:gd name="T12" fmla="*/ 0 w 109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4">
                  <a:moveTo>
                    <a:pt x="0" y="6"/>
                  </a:moveTo>
                  <a:cubicBezTo>
                    <a:pt x="0" y="10"/>
                    <a:pt x="3" y="14"/>
                    <a:pt x="7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6" y="14"/>
                    <a:pt x="109" y="10"/>
                    <a:pt x="109" y="6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4" name="Rectangle 1187"/>
            <p:cNvSpPr>
              <a:spLocks noChangeArrowheads="1"/>
            </p:cNvSpPr>
            <p:nvPr/>
          </p:nvSpPr>
          <p:spPr bwMode="auto">
            <a:xfrm>
              <a:off x="7070725" y="1917701"/>
              <a:ext cx="7938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5" name="Rectangle 1188"/>
            <p:cNvSpPr>
              <a:spLocks noChangeArrowheads="1"/>
            </p:cNvSpPr>
            <p:nvPr/>
          </p:nvSpPr>
          <p:spPr bwMode="auto">
            <a:xfrm>
              <a:off x="7042150" y="1917701"/>
              <a:ext cx="7938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6" name="Rectangle 1189"/>
            <p:cNvSpPr>
              <a:spLocks noChangeArrowheads="1"/>
            </p:cNvSpPr>
            <p:nvPr/>
          </p:nvSpPr>
          <p:spPr bwMode="auto">
            <a:xfrm>
              <a:off x="7015163" y="1917701"/>
              <a:ext cx="4763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7" name="Rectangle 1190"/>
            <p:cNvSpPr>
              <a:spLocks noChangeArrowheads="1"/>
            </p:cNvSpPr>
            <p:nvPr/>
          </p:nvSpPr>
          <p:spPr bwMode="auto">
            <a:xfrm>
              <a:off x="6985000" y="1917701"/>
              <a:ext cx="6350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8" name="Rectangle 1191"/>
            <p:cNvSpPr>
              <a:spLocks noChangeArrowheads="1"/>
            </p:cNvSpPr>
            <p:nvPr/>
          </p:nvSpPr>
          <p:spPr bwMode="auto">
            <a:xfrm>
              <a:off x="6956425" y="1917701"/>
              <a:ext cx="4763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9" name="Rectangle 1192"/>
            <p:cNvSpPr>
              <a:spLocks noChangeArrowheads="1"/>
            </p:cNvSpPr>
            <p:nvPr/>
          </p:nvSpPr>
          <p:spPr bwMode="auto">
            <a:xfrm>
              <a:off x="6927850" y="1917701"/>
              <a:ext cx="4763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0" name="Rectangle 1193"/>
            <p:cNvSpPr>
              <a:spLocks noChangeArrowheads="1"/>
            </p:cNvSpPr>
            <p:nvPr/>
          </p:nvSpPr>
          <p:spPr bwMode="auto">
            <a:xfrm>
              <a:off x="6897688" y="1917701"/>
              <a:ext cx="7938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1" name="Rectangle 1194"/>
            <p:cNvSpPr>
              <a:spLocks noChangeArrowheads="1"/>
            </p:cNvSpPr>
            <p:nvPr/>
          </p:nvSpPr>
          <p:spPr bwMode="auto">
            <a:xfrm>
              <a:off x="6870700" y="1917701"/>
              <a:ext cx="4763" cy="3651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2" name="Rectangle 1195"/>
            <p:cNvSpPr>
              <a:spLocks noChangeArrowheads="1"/>
            </p:cNvSpPr>
            <p:nvPr/>
          </p:nvSpPr>
          <p:spPr bwMode="auto">
            <a:xfrm>
              <a:off x="6846888" y="1954213"/>
              <a:ext cx="39688" cy="127000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3" name="Rectangle 1196"/>
            <p:cNvSpPr>
              <a:spLocks noChangeArrowheads="1"/>
            </p:cNvSpPr>
            <p:nvPr/>
          </p:nvSpPr>
          <p:spPr bwMode="auto">
            <a:xfrm>
              <a:off x="6916738" y="1954213"/>
              <a:ext cx="42863" cy="127000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4" name="Rectangle 1197"/>
            <p:cNvSpPr>
              <a:spLocks noChangeArrowheads="1"/>
            </p:cNvSpPr>
            <p:nvPr/>
          </p:nvSpPr>
          <p:spPr bwMode="auto">
            <a:xfrm>
              <a:off x="6989763" y="1954213"/>
              <a:ext cx="39688" cy="127000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5" name="Rectangle 1198"/>
            <p:cNvSpPr>
              <a:spLocks noChangeArrowheads="1"/>
            </p:cNvSpPr>
            <p:nvPr/>
          </p:nvSpPr>
          <p:spPr bwMode="auto">
            <a:xfrm>
              <a:off x="7061200" y="1954213"/>
              <a:ext cx="39688" cy="127000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6" name="Oval 1199"/>
            <p:cNvSpPr>
              <a:spLocks noChangeArrowheads="1"/>
            </p:cNvSpPr>
            <p:nvPr/>
          </p:nvSpPr>
          <p:spPr bwMode="auto">
            <a:xfrm>
              <a:off x="6172200" y="17510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7" name="Freeform 1200"/>
            <p:cNvSpPr/>
            <p:nvPr/>
          </p:nvSpPr>
          <p:spPr bwMode="auto">
            <a:xfrm>
              <a:off x="6316663" y="1828801"/>
              <a:ext cx="192088" cy="139700"/>
            </a:xfrm>
            <a:custGeom>
              <a:avLst/>
              <a:gdLst>
                <a:gd name="T0" fmla="*/ 82 w 82"/>
                <a:gd name="T1" fmla="*/ 52 h 60"/>
                <a:gd name="T2" fmla="*/ 74 w 82"/>
                <a:gd name="T3" fmla="*/ 60 h 60"/>
                <a:gd name="T4" fmla="*/ 8 w 82"/>
                <a:gd name="T5" fmla="*/ 60 h 60"/>
                <a:gd name="T6" fmla="*/ 0 w 82"/>
                <a:gd name="T7" fmla="*/ 52 h 60"/>
                <a:gd name="T8" fmla="*/ 0 w 82"/>
                <a:gd name="T9" fmla="*/ 8 h 60"/>
                <a:gd name="T10" fmla="*/ 8 w 82"/>
                <a:gd name="T11" fmla="*/ 0 h 60"/>
                <a:gd name="T12" fmla="*/ 74 w 82"/>
                <a:gd name="T13" fmla="*/ 0 h 60"/>
                <a:gd name="T14" fmla="*/ 82 w 82"/>
                <a:gd name="T15" fmla="*/ 8 h 60"/>
                <a:gd name="T16" fmla="*/ 82 w 82"/>
                <a:gd name="T17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60">
                  <a:moveTo>
                    <a:pt x="82" y="52"/>
                  </a:moveTo>
                  <a:cubicBezTo>
                    <a:pt x="82" y="56"/>
                    <a:pt x="78" y="60"/>
                    <a:pt x="74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3" y="60"/>
                    <a:pt x="0" y="56"/>
                    <a:pt x="0" y="5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0"/>
                    <a:pt x="82" y="3"/>
                    <a:pt x="82" y="8"/>
                  </a:cubicBezTo>
                  <a:lnTo>
                    <a:pt x="82" y="5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8" name="Freeform 1201"/>
            <p:cNvSpPr/>
            <p:nvPr/>
          </p:nvSpPr>
          <p:spPr bwMode="auto">
            <a:xfrm>
              <a:off x="6429375" y="1958976"/>
              <a:ext cx="55563" cy="38100"/>
            </a:xfrm>
            <a:custGeom>
              <a:avLst/>
              <a:gdLst>
                <a:gd name="T0" fmla="*/ 35 w 35"/>
                <a:gd name="T1" fmla="*/ 3 h 24"/>
                <a:gd name="T2" fmla="*/ 14 w 35"/>
                <a:gd name="T3" fmla="*/ 0 h 24"/>
                <a:gd name="T4" fmla="*/ 0 w 35"/>
                <a:gd name="T5" fmla="*/ 24 h 24"/>
                <a:gd name="T6" fmla="*/ 35 w 35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4">
                  <a:moveTo>
                    <a:pt x="35" y="3"/>
                  </a:moveTo>
                  <a:lnTo>
                    <a:pt x="14" y="0"/>
                  </a:lnTo>
                  <a:lnTo>
                    <a:pt x="0" y="24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9" name="Rectangle 1202"/>
            <p:cNvSpPr>
              <a:spLocks noChangeArrowheads="1"/>
            </p:cNvSpPr>
            <p:nvPr/>
          </p:nvSpPr>
          <p:spPr bwMode="auto">
            <a:xfrm>
              <a:off x="6332538" y="1858963"/>
              <a:ext cx="158750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0" name="Rectangle 1203"/>
            <p:cNvSpPr>
              <a:spLocks noChangeArrowheads="1"/>
            </p:cNvSpPr>
            <p:nvPr/>
          </p:nvSpPr>
          <p:spPr bwMode="auto">
            <a:xfrm>
              <a:off x="6332538" y="1893888"/>
              <a:ext cx="158750" cy="6350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1" name="Rectangle 1204"/>
            <p:cNvSpPr>
              <a:spLocks noChangeArrowheads="1"/>
            </p:cNvSpPr>
            <p:nvPr/>
          </p:nvSpPr>
          <p:spPr bwMode="auto">
            <a:xfrm>
              <a:off x="6332538" y="1930401"/>
              <a:ext cx="158750" cy="79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2" name="Freeform 1205"/>
            <p:cNvSpPr/>
            <p:nvPr/>
          </p:nvSpPr>
          <p:spPr bwMode="auto">
            <a:xfrm>
              <a:off x="6346825" y="2046288"/>
              <a:ext cx="73025" cy="65088"/>
            </a:xfrm>
            <a:custGeom>
              <a:avLst/>
              <a:gdLst>
                <a:gd name="T0" fmla="*/ 31 w 31"/>
                <a:gd name="T1" fmla="*/ 28 h 28"/>
                <a:gd name="T2" fmla="*/ 16 w 31"/>
                <a:gd name="T3" fmla="*/ 0 h 28"/>
                <a:gd name="T4" fmla="*/ 0 w 31"/>
                <a:gd name="T5" fmla="*/ 28 h 28"/>
                <a:gd name="T6" fmla="*/ 31 w 31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31" y="28"/>
                  </a:moveTo>
                  <a:cubicBezTo>
                    <a:pt x="31" y="16"/>
                    <a:pt x="27" y="0"/>
                    <a:pt x="16" y="0"/>
                  </a:cubicBezTo>
                  <a:cubicBezTo>
                    <a:pt x="4" y="0"/>
                    <a:pt x="1" y="16"/>
                    <a:pt x="0" y="28"/>
                  </a:cubicBezTo>
                  <a:lnTo>
                    <a:pt x="31" y="2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3" name="Oval 1206"/>
            <p:cNvSpPr>
              <a:spLocks noChangeArrowheads="1"/>
            </p:cNvSpPr>
            <p:nvPr/>
          </p:nvSpPr>
          <p:spPr bwMode="auto">
            <a:xfrm>
              <a:off x="6346825" y="1982788"/>
              <a:ext cx="73025" cy="7143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4" name="Oval 1207"/>
            <p:cNvSpPr>
              <a:spLocks noChangeArrowheads="1"/>
            </p:cNvSpPr>
            <p:nvPr/>
          </p:nvSpPr>
          <p:spPr bwMode="auto">
            <a:xfrm>
              <a:off x="6359525" y="2009776"/>
              <a:ext cx="11113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5" name="Oval 1208"/>
            <p:cNvSpPr>
              <a:spLocks noChangeArrowheads="1"/>
            </p:cNvSpPr>
            <p:nvPr/>
          </p:nvSpPr>
          <p:spPr bwMode="auto">
            <a:xfrm>
              <a:off x="6396038" y="2009776"/>
              <a:ext cx="11113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6" name="Freeform 1209"/>
            <p:cNvSpPr/>
            <p:nvPr/>
          </p:nvSpPr>
          <p:spPr bwMode="auto">
            <a:xfrm>
              <a:off x="6367463" y="2027238"/>
              <a:ext cx="31750" cy="14288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6 h 6"/>
                <a:gd name="T4" fmla="*/ 0 w 13"/>
                <a:gd name="T5" fmla="*/ 0 h 6"/>
                <a:gd name="T6" fmla="*/ 13 w 1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3" y="4"/>
                    <a:pt x="10" y="6"/>
                    <a:pt x="7" y="6"/>
                  </a:cubicBezTo>
                  <a:cubicBezTo>
                    <a:pt x="3" y="6"/>
                    <a:pt x="0" y="4"/>
                    <a:pt x="0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7" name="Rectangle 1211"/>
            <p:cNvSpPr>
              <a:spLocks noChangeArrowheads="1"/>
            </p:cNvSpPr>
            <p:nvPr/>
          </p:nvSpPr>
          <p:spPr bwMode="auto">
            <a:xfrm>
              <a:off x="6346825" y="2111375"/>
              <a:ext cx="73025" cy="190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8" name="Oval 1212"/>
            <p:cNvSpPr>
              <a:spLocks noChangeArrowheads="1"/>
            </p:cNvSpPr>
            <p:nvPr/>
          </p:nvSpPr>
          <p:spPr bwMode="auto">
            <a:xfrm>
              <a:off x="5588000" y="1751013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9" name="Rectangle 1213"/>
            <p:cNvSpPr>
              <a:spLocks noChangeArrowheads="1"/>
            </p:cNvSpPr>
            <p:nvPr/>
          </p:nvSpPr>
          <p:spPr bwMode="auto">
            <a:xfrm>
              <a:off x="5805488" y="1863725"/>
              <a:ext cx="1588" cy="4127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0" name="Rectangle 1214"/>
            <p:cNvSpPr>
              <a:spLocks noChangeArrowheads="1"/>
            </p:cNvSpPr>
            <p:nvPr/>
          </p:nvSpPr>
          <p:spPr bwMode="auto">
            <a:xfrm>
              <a:off x="5794375" y="1900238"/>
              <a:ext cx="25400" cy="12700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1" name="Freeform 1215"/>
            <p:cNvSpPr/>
            <p:nvPr/>
          </p:nvSpPr>
          <p:spPr bwMode="auto">
            <a:xfrm>
              <a:off x="5707063" y="1884363"/>
              <a:ext cx="49213" cy="42863"/>
            </a:xfrm>
            <a:custGeom>
              <a:avLst/>
              <a:gdLst>
                <a:gd name="T0" fmla="*/ 21 w 21"/>
                <a:gd name="T1" fmla="*/ 12 h 18"/>
                <a:gd name="T2" fmla="*/ 15 w 21"/>
                <a:gd name="T3" fmla="*/ 18 h 18"/>
                <a:gd name="T4" fmla="*/ 6 w 21"/>
                <a:gd name="T5" fmla="*/ 18 h 18"/>
                <a:gd name="T6" fmla="*/ 0 w 21"/>
                <a:gd name="T7" fmla="*/ 12 h 18"/>
                <a:gd name="T8" fmla="*/ 0 w 21"/>
                <a:gd name="T9" fmla="*/ 5 h 18"/>
                <a:gd name="T10" fmla="*/ 6 w 21"/>
                <a:gd name="T11" fmla="*/ 0 h 18"/>
                <a:gd name="T12" fmla="*/ 15 w 21"/>
                <a:gd name="T13" fmla="*/ 0 h 18"/>
                <a:gd name="T14" fmla="*/ 21 w 21"/>
                <a:gd name="T15" fmla="*/ 5 h 18"/>
                <a:gd name="T16" fmla="*/ 21 w 21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21" y="12"/>
                  </a:moveTo>
                  <a:cubicBezTo>
                    <a:pt x="21" y="15"/>
                    <a:pt x="19" y="18"/>
                    <a:pt x="1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1" y="2"/>
                    <a:pt x="21" y="5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2" name="Freeform 1216"/>
            <p:cNvSpPr/>
            <p:nvPr/>
          </p:nvSpPr>
          <p:spPr bwMode="auto">
            <a:xfrm>
              <a:off x="5856288" y="1884363"/>
              <a:ext cx="49213" cy="42863"/>
            </a:xfrm>
            <a:custGeom>
              <a:avLst/>
              <a:gdLst>
                <a:gd name="T0" fmla="*/ 21 w 21"/>
                <a:gd name="T1" fmla="*/ 12 h 18"/>
                <a:gd name="T2" fmla="*/ 15 w 21"/>
                <a:gd name="T3" fmla="*/ 18 h 18"/>
                <a:gd name="T4" fmla="*/ 6 w 21"/>
                <a:gd name="T5" fmla="*/ 18 h 18"/>
                <a:gd name="T6" fmla="*/ 0 w 21"/>
                <a:gd name="T7" fmla="*/ 12 h 18"/>
                <a:gd name="T8" fmla="*/ 0 w 21"/>
                <a:gd name="T9" fmla="*/ 5 h 18"/>
                <a:gd name="T10" fmla="*/ 6 w 21"/>
                <a:gd name="T11" fmla="*/ 0 h 18"/>
                <a:gd name="T12" fmla="*/ 15 w 21"/>
                <a:gd name="T13" fmla="*/ 0 h 18"/>
                <a:gd name="T14" fmla="*/ 21 w 21"/>
                <a:gd name="T15" fmla="*/ 5 h 18"/>
                <a:gd name="T16" fmla="*/ 21 w 21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21" y="12"/>
                  </a:moveTo>
                  <a:cubicBezTo>
                    <a:pt x="21" y="15"/>
                    <a:pt x="19" y="18"/>
                    <a:pt x="1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1" y="2"/>
                    <a:pt x="21" y="5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3" name="Freeform 1217"/>
            <p:cNvSpPr/>
            <p:nvPr/>
          </p:nvSpPr>
          <p:spPr bwMode="auto">
            <a:xfrm>
              <a:off x="5661025" y="1887538"/>
              <a:ext cx="288925" cy="193675"/>
            </a:xfrm>
            <a:custGeom>
              <a:avLst/>
              <a:gdLst>
                <a:gd name="T0" fmla="*/ 123 w 124"/>
                <a:gd name="T1" fmla="*/ 66 h 83"/>
                <a:gd name="T2" fmla="*/ 113 w 124"/>
                <a:gd name="T3" fmla="*/ 11 h 83"/>
                <a:gd name="T4" fmla="*/ 97 w 124"/>
                <a:gd name="T5" fmla="*/ 1 h 83"/>
                <a:gd name="T6" fmla="*/ 87 w 124"/>
                <a:gd name="T7" fmla="*/ 8 h 83"/>
                <a:gd name="T8" fmla="*/ 38 w 124"/>
                <a:gd name="T9" fmla="*/ 8 h 83"/>
                <a:gd name="T10" fmla="*/ 28 w 124"/>
                <a:gd name="T11" fmla="*/ 1 h 83"/>
                <a:gd name="T12" fmla="*/ 12 w 124"/>
                <a:gd name="T13" fmla="*/ 11 h 83"/>
                <a:gd name="T14" fmla="*/ 2 w 124"/>
                <a:gd name="T15" fmla="*/ 66 h 83"/>
                <a:gd name="T16" fmla="*/ 13 w 124"/>
                <a:gd name="T17" fmla="*/ 81 h 83"/>
                <a:gd name="T18" fmla="*/ 29 w 124"/>
                <a:gd name="T19" fmla="*/ 72 h 83"/>
                <a:gd name="T20" fmla="*/ 33 w 124"/>
                <a:gd name="T21" fmla="*/ 52 h 83"/>
                <a:gd name="T22" fmla="*/ 92 w 124"/>
                <a:gd name="T23" fmla="*/ 52 h 83"/>
                <a:gd name="T24" fmla="*/ 96 w 124"/>
                <a:gd name="T25" fmla="*/ 72 h 83"/>
                <a:gd name="T26" fmla="*/ 112 w 124"/>
                <a:gd name="T27" fmla="*/ 81 h 83"/>
                <a:gd name="T28" fmla="*/ 123 w 124"/>
                <a:gd name="T29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" h="83">
                  <a:moveTo>
                    <a:pt x="123" y="66"/>
                  </a:moveTo>
                  <a:cubicBezTo>
                    <a:pt x="113" y="11"/>
                    <a:pt x="113" y="11"/>
                    <a:pt x="113" y="11"/>
                  </a:cubicBezTo>
                  <a:cubicBezTo>
                    <a:pt x="111" y="4"/>
                    <a:pt x="104" y="0"/>
                    <a:pt x="97" y="1"/>
                  </a:cubicBezTo>
                  <a:cubicBezTo>
                    <a:pt x="92" y="2"/>
                    <a:pt x="89" y="5"/>
                    <a:pt x="8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6" y="5"/>
                    <a:pt x="33" y="2"/>
                    <a:pt x="28" y="1"/>
                  </a:cubicBezTo>
                  <a:cubicBezTo>
                    <a:pt x="21" y="0"/>
                    <a:pt x="13" y="4"/>
                    <a:pt x="12" y="11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0" y="73"/>
                    <a:pt x="6" y="80"/>
                    <a:pt x="13" y="81"/>
                  </a:cubicBezTo>
                  <a:cubicBezTo>
                    <a:pt x="21" y="83"/>
                    <a:pt x="28" y="78"/>
                    <a:pt x="29" y="7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8"/>
                    <a:pt x="104" y="83"/>
                    <a:pt x="112" y="81"/>
                  </a:cubicBezTo>
                  <a:cubicBezTo>
                    <a:pt x="119" y="80"/>
                    <a:pt x="124" y="73"/>
                    <a:pt x="123" y="6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4" name="Oval 1218"/>
            <p:cNvSpPr>
              <a:spLocks noChangeArrowheads="1"/>
            </p:cNvSpPr>
            <p:nvPr/>
          </p:nvSpPr>
          <p:spPr bwMode="auto">
            <a:xfrm>
              <a:off x="5767388" y="1966913"/>
              <a:ext cx="22225" cy="2063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5" name="Oval 1219"/>
            <p:cNvSpPr>
              <a:spLocks noChangeArrowheads="1"/>
            </p:cNvSpPr>
            <p:nvPr/>
          </p:nvSpPr>
          <p:spPr bwMode="auto">
            <a:xfrm>
              <a:off x="5824538" y="1966913"/>
              <a:ext cx="20638" cy="2063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6" name="Freeform 1220"/>
            <p:cNvSpPr/>
            <p:nvPr/>
          </p:nvSpPr>
          <p:spPr bwMode="auto">
            <a:xfrm>
              <a:off x="5770563" y="1927225"/>
              <a:ext cx="71438" cy="12700"/>
            </a:xfrm>
            <a:custGeom>
              <a:avLst/>
              <a:gdLst>
                <a:gd name="T0" fmla="*/ 31 w 31"/>
                <a:gd name="T1" fmla="*/ 3 h 6"/>
                <a:gd name="T2" fmla="*/ 28 w 31"/>
                <a:gd name="T3" fmla="*/ 6 h 6"/>
                <a:gd name="T4" fmla="*/ 3 w 31"/>
                <a:gd name="T5" fmla="*/ 6 h 6"/>
                <a:gd name="T6" fmla="*/ 0 w 31"/>
                <a:gd name="T7" fmla="*/ 3 h 6"/>
                <a:gd name="T8" fmla="*/ 0 w 31"/>
                <a:gd name="T9" fmla="*/ 3 h 6"/>
                <a:gd name="T10" fmla="*/ 3 w 31"/>
                <a:gd name="T11" fmla="*/ 0 h 6"/>
                <a:gd name="T12" fmla="*/ 28 w 31"/>
                <a:gd name="T13" fmla="*/ 0 h 6"/>
                <a:gd name="T14" fmla="*/ 31 w 3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">
                  <a:moveTo>
                    <a:pt x="31" y="3"/>
                  </a:moveTo>
                  <a:cubicBezTo>
                    <a:pt x="31" y="4"/>
                    <a:pt x="30" y="6"/>
                    <a:pt x="2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1"/>
                    <a:pt x="31" y="3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7" name="Oval 1221"/>
            <p:cNvSpPr>
              <a:spLocks noChangeArrowheads="1"/>
            </p:cNvSpPr>
            <p:nvPr/>
          </p:nvSpPr>
          <p:spPr bwMode="auto">
            <a:xfrm>
              <a:off x="5894388" y="1957388"/>
              <a:ext cx="14288" cy="12700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8" name="Oval 1222"/>
            <p:cNvSpPr>
              <a:spLocks noChangeArrowheads="1"/>
            </p:cNvSpPr>
            <p:nvPr/>
          </p:nvSpPr>
          <p:spPr bwMode="auto">
            <a:xfrm>
              <a:off x="5894388" y="1987550"/>
              <a:ext cx="14288" cy="142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9" name="Oval 1223"/>
            <p:cNvSpPr>
              <a:spLocks noChangeArrowheads="1"/>
            </p:cNvSpPr>
            <p:nvPr/>
          </p:nvSpPr>
          <p:spPr bwMode="auto">
            <a:xfrm>
              <a:off x="5910263" y="1973263"/>
              <a:ext cx="14288" cy="1111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0" name="Oval 1224"/>
            <p:cNvSpPr>
              <a:spLocks noChangeArrowheads="1"/>
            </p:cNvSpPr>
            <p:nvPr/>
          </p:nvSpPr>
          <p:spPr bwMode="auto">
            <a:xfrm>
              <a:off x="5880100" y="1973263"/>
              <a:ext cx="14288" cy="1111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1" name="Freeform 1225"/>
            <p:cNvSpPr/>
            <p:nvPr/>
          </p:nvSpPr>
          <p:spPr bwMode="auto">
            <a:xfrm>
              <a:off x="5688013" y="1970088"/>
              <a:ext cx="44450" cy="17463"/>
            </a:xfrm>
            <a:custGeom>
              <a:avLst/>
              <a:gdLst>
                <a:gd name="T0" fmla="*/ 19 w 19"/>
                <a:gd name="T1" fmla="*/ 5 h 7"/>
                <a:gd name="T2" fmla="*/ 17 w 19"/>
                <a:gd name="T3" fmla="*/ 7 h 7"/>
                <a:gd name="T4" fmla="*/ 2 w 19"/>
                <a:gd name="T5" fmla="*/ 7 h 7"/>
                <a:gd name="T6" fmla="*/ 0 w 19"/>
                <a:gd name="T7" fmla="*/ 5 h 7"/>
                <a:gd name="T8" fmla="*/ 0 w 19"/>
                <a:gd name="T9" fmla="*/ 2 h 7"/>
                <a:gd name="T10" fmla="*/ 2 w 19"/>
                <a:gd name="T11" fmla="*/ 0 h 7"/>
                <a:gd name="T12" fmla="*/ 17 w 19"/>
                <a:gd name="T13" fmla="*/ 0 h 7"/>
                <a:gd name="T14" fmla="*/ 19 w 19"/>
                <a:gd name="T15" fmla="*/ 2 h 7"/>
                <a:gd name="T16" fmla="*/ 19 w 19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">
                  <a:moveTo>
                    <a:pt x="19" y="5"/>
                  </a:moveTo>
                  <a:cubicBezTo>
                    <a:pt x="19" y="6"/>
                    <a:pt x="18" y="7"/>
                    <a:pt x="1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lnTo>
                    <a:pt x="19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2" name="Freeform 1226"/>
            <p:cNvSpPr/>
            <p:nvPr/>
          </p:nvSpPr>
          <p:spPr bwMode="auto">
            <a:xfrm>
              <a:off x="5702300" y="1957388"/>
              <a:ext cx="17463" cy="44450"/>
            </a:xfrm>
            <a:custGeom>
              <a:avLst/>
              <a:gdLst>
                <a:gd name="T0" fmla="*/ 2 w 7"/>
                <a:gd name="T1" fmla="*/ 19 h 19"/>
                <a:gd name="T2" fmla="*/ 0 w 7"/>
                <a:gd name="T3" fmla="*/ 17 h 19"/>
                <a:gd name="T4" fmla="*/ 0 w 7"/>
                <a:gd name="T5" fmla="*/ 2 h 19"/>
                <a:gd name="T6" fmla="*/ 2 w 7"/>
                <a:gd name="T7" fmla="*/ 0 h 19"/>
                <a:gd name="T8" fmla="*/ 5 w 7"/>
                <a:gd name="T9" fmla="*/ 0 h 19"/>
                <a:gd name="T10" fmla="*/ 7 w 7"/>
                <a:gd name="T11" fmla="*/ 2 h 19"/>
                <a:gd name="T12" fmla="*/ 7 w 7"/>
                <a:gd name="T13" fmla="*/ 17 h 19"/>
                <a:gd name="T14" fmla="*/ 5 w 7"/>
                <a:gd name="T15" fmla="*/ 19 h 19"/>
                <a:gd name="T16" fmla="*/ 2 w 7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19"/>
                    <a:pt x="5" y="19"/>
                  </a:cubicBezTo>
                  <a:lnTo>
                    <a:pt x="2" y="1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3" name="Oval 1227"/>
            <p:cNvSpPr>
              <a:spLocks noChangeArrowheads="1"/>
            </p:cNvSpPr>
            <p:nvPr/>
          </p:nvSpPr>
          <p:spPr bwMode="auto">
            <a:xfrm>
              <a:off x="5003800" y="1751013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4" name="Freeform 1228"/>
            <p:cNvSpPr/>
            <p:nvPr/>
          </p:nvSpPr>
          <p:spPr bwMode="auto">
            <a:xfrm>
              <a:off x="5114925" y="1828800"/>
              <a:ext cx="244475" cy="274638"/>
            </a:xfrm>
            <a:custGeom>
              <a:avLst/>
              <a:gdLst>
                <a:gd name="T0" fmla="*/ 105 w 105"/>
                <a:gd name="T1" fmla="*/ 112 h 118"/>
                <a:gd name="T2" fmla="*/ 99 w 105"/>
                <a:gd name="T3" fmla="*/ 118 h 118"/>
                <a:gd name="T4" fmla="*/ 6 w 105"/>
                <a:gd name="T5" fmla="*/ 118 h 118"/>
                <a:gd name="T6" fmla="*/ 0 w 105"/>
                <a:gd name="T7" fmla="*/ 112 h 118"/>
                <a:gd name="T8" fmla="*/ 0 w 105"/>
                <a:gd name="T9" fmla="*/ 6 h 118"/>
                <a:gd name="T10" fmla="*/ 6 w 105"/>
                <a:gd name="T11" fmla="*/ 0 h 118"/>
                <a:gd name="T12" fmla="*/ 99 w 105"/>
                <a:gd name="T13" fmla="*/ 0 h 118"/>
                <a:gd name="T14" fmla="*/ 105 w 105"/>
                <a:gd name="T15" fmla="*/ 6 h 118"/>
                <a:gd name="T16" fmla="*/ 105 w 105"/>
                <a:gd name="T17" fmla="*/ 1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18">
                  <a:moveTo>
                    <a:pt x="105" y="112"/>
                  </a:moveTo>
                  <a:cubicBezTo>
                    <a:pt x="105" y="115"/>
                    <a:pt x="102" y="118"/>
                    <a:pt x="99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3" y="118"/>
                    <a:pt x="0" y="115"/>
                    <a:pt x="0" y="1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2" y="0"/>
                    <a:pt x="105" y="3"/>
                    <a:pt x="105" y="6"/>
                  </a:cubicBezTo>
                  <a:lnTo>
                    <a:pt x="105" y="11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5" name="Freeform 1229"/>
            <p:cNvSpPr/>
            <p:nvPr/>
          </p:nvSpPr>
          <p:spPr bwMode="auto">
            <a:xfrm>
              <a:off x="5105400" y="1835150"/>
              <a:ext cx="244475" cy="277813"/>
            </a:xfrm>
            <a:custGeom>
              <a:avLst/>
              <a:gdLst>
                <a:gd name="T0" fmla="*/ 105 w 105"/>
                <a:gd name="T1" fmla="*/ 112 h 119"/>
                <a:gd name="T2" fmla="*/ 99 w 105"/>
                <a:gd name="T3" fmla="*/ 119 h 119"/>
                <a:gd name="T4" fmla="*/ 7 w 105"/>
                <a:gd name="T5" fmla="*/ 119 h 119"/>
                <a:gd name="T6" fmla="*/ 0 w 105"/>
                <a:gd name="T7" fmla="*/ 112 h 119"/>
                <a:gd name="T8" fmla="*/ 0 w 105"/>
                <a:gd name="T9" fmla="*/ 7 h 119"/>
                <a:gd name="T10" fmla="*/ 7 w 105"/>
                <a:gd name="T11" fmla="*/ 0 h 119"/>
                <a:gd name="T12" fmla="*/ 99 w 105"/>
                <a:gd name="T13" fmla="*/ 0 h 119"/>
                <a:gd name="T14" fmla="*/ 105 w 105"/>
                <a:gd name="T15" fmla="*/ 7 h 119"/>
                <a:gd name="T16" fmla="*/ 105 w 105"/>
                <a:gd name="T17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19">
                  <a:moveTo>
                    <a:pt x="105" y="112"/>
                  </a:moveTo>
                  <a:cubicBezTo>
                    <a:pt x="105" y="116"/>
                    <a:pt x="103" y="119"/>
                    <a:pt x="99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16"/>
                    <a:pt x="0" y="1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5" y="3"/>
                    <a:pt x="105" y="7"/>
                  </a:cubicBezTo>
                  <a:lnTo>
                    <a:pt x="105" y="1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6" name="Freeform 1230"/>
            <p:cNvSpPr/>
            <p:nvPr/>
          </p:nvSpPr>
          <p:spPr bwMode="auto">
            <a:xfrm>
              <a:off x="5086350" y="1855788"/>
              <a:ext cx="55563" cy="31750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7" name="Freeform 1231"/>
            <p:cNvSpPr/>
            <p:nvPr/>
          </p:nvSpPr>
          <p:spPr bwMode="auto">
            <a:xfrm>
              <a:off x="5086350" y="1924050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8" name="Freeform 1232"/>
            <p:cNvSpPr/>
            <p:nvPr/>
          </p:nvSpPr>
          <p:spPr bwMode="auto">
            <a:xfrm>
              <a:off x="5086350" y="1992313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9" name="Freeform 1233"/>
            <p:cNvSpPr/>
            <p:nvPr/>
          </p:nvSpPr>
          <p:spPr bwMode="auto">
            <a:xfrm>
              <a:off x="5086350" y="2058988"/>
              <a:ext cx="55563" cy="31750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0" name="Freeform 1234"/>
            <p:cNvSpPr/>
            <p:nvPr/>
          </p:nvSpPr>
          <p:spPr bwMode="auto">
            <a:xfrm>
              <a:off x="5156200" y="2001838"/>
              <a:ext cx="38100" cy="55563"/>
            </a:xfrm>
            <a:custGeom>
              <a:avLst/>
              <a:gdLst>
                <a:gd name="T0" fmla="*/ 10 w 16"/>
                <a:gd name="T1" fmla="*/ 1 h 24"/>
                <a:gd name="T2" fmla="*/ 2 w 16"/>
                <a:gd name="T3" fmla="*/ 20 h 24"/>
                <a:gd name="T4" fmla="*/ 7 w 16"/>
                <a:gd name="T5" fmla="*/ 24 h 24"/>
                <a:gd name="T6" fmla="*/ 16 w 16"/>
                <a:gd name="T7" fmla="*/ 2 h 24"/>
                <a:gd name="T8" fmla="*/ 10 w 16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10" y="1"/>
                  </a:moveTo>
                  <a:cubicBezTo>
                    <a:pt x="7" y="2"/>
                    <a:pt x="0" y="16"/>
                    <a:pt x="2" y="20"/>
                  </a:cubicBezTo>
                  <a:cubicBezTo>
                    <a:pt x="2" y="21"/>
                    <a:pt x="4" y="22"/>
                    <a:pt x="7" y="24"/>
                  </a:cubicBezTo>
                  <a:cubicBezTo>
                    <a:pt x="8" y="14"/>
                    <a:pt x="14" y="6"/>
                    <a:pt x="16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1" name="Freeform 1235"/>
            <p:cNvSpPr/>
            <p:nvPr/>
          </p:nvSpPr>
          <p:spPr bwMode="auto">
            <a:xfrm>
              <a:off x="5180013" y="1863725"/>
              <a:ext cx="134938" cy="214313"/>
            </a:xfrm>
            <a:custGeom>
              <a:avLst/>
              <a:gdLst>
                <a:gd name="T0" fmla="*/ 57 w 58"/>
                <a:gd name="T1" fmla="*/ 13 h 92"/>
                <a:gd name="T2" fmla="*/ 36 w 58"/>
                <a:gd name="T3" fmla="*/ 0 h 92"/>
                <a:gd name="T4" fmla="*/ 24 w 58"/>
                <a:gd name="T5" fmla="*/ 25 h 92"/>
                <a:gd name="T6" fmla="*/ 35 w 58"/>
                <a:gd name="T7" fmla="*/ 28 h 92"/>
                <a:gd name="T8" fmla="*/ 18 w 58"/>
                <a:gd name="T9" fmla="*/ 67 h 92"/>
                <a:gd name="T10" fmla="*/ 9 w 58"/>
                <a:gd name="T11" fmla="*/ 63 h 92"/>
                <a:gd name="T12" fmla="*/ 0 w 58"/>
                <a:gd name="T13" fmla="*/ 84 h 92"/>
                <a:gd name="T14" fmla="*/ 27 w 58"/>
                <a:gd name="T15" fmla="*/ 90 h 92"/>
                <a:gd name="T16" fmla="*/ 57 w 58"/>
                <a:gd name="T17" fmla="*/ 1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92">
                  <a:moveTo>
                    <a:pt x="57" y="13"/>
                  </a:moveTo>
                  <a:cubicBezTo>
                    <a:pt x="56" y="12"/>
                    <a:pt x="48" y="3"/>
                    <a:pt x="36" y="0"/>
                  </a:cubicBezTo>
                  <a:cubicBezTo>
                    <a:pt x="33" y="4"/>
                    <a:pt x="27" y="12"/>
                    <a:pt x="24" y="25"/>
                  </a:cubicBezTo>
                  <a:cubicBezTo>
                    <a:pt x="28" y="27"/>
                    <a:pt x="34" y="29"/>
                    <a:pt x="35" y="28"/>
                  </a:cubicBezTo>
                  <a:cubicBezTo>
                    <a:pt x="35" y="28"/>
                    <a:pt x="19" y="66"/>
                    <a:pt x="18" y="67"/>
                  </a:cubicBezTo>
                  <a:cubicBezTo>
                    <a:pt x="18" y="67"/>
                    <a:pt x="13" y="65"/>
                    <a:pt x="9" y="63"/>
                  </a:cubicBezTo>
                  <a:cubicBezTo>
                    <a:pt x="7" y="66"/>
                    <a:pt x="1" y="75"/>
                    <a:pt x="0" y="84"/>
                  </a:cubicBezTo>
                  <a:cubicBezTo>
                    <a:pt x="8" y="88"/>
                    <a:pt x="25" y="92"/>
                    <a:pt x="27" y="90"/>
                  </a:cubicBezTo>
                  <a:cubicBezTo>
                    <a:pt x="29" y="88"/>
                    <a:pt x="58" y="18"/>
                    <a:pt x="57" y="13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2" name="Freeform 1236"/>
            <p:cNvSpPr/>
            <p:nvPr/>
          </p:nvSpPr>
          <p:spPr bwMode="auto">
            <a:xfrm>
              <a:off x="5219700" y="1858963"/>
              <a:ext cx="41275" cy="60325"/>
            </a:xfrm>
            <a:custGeom>
              <a:avLst/>
              <a:gdLst>
                <a:gd name="T0" fmla="*/ 12 w 18"/>
                <a:gd name="T1" fmla="*/ 0 h 26"/>
                <a:gd name="T2" fmla="*/ 1 w 18"/>
                <a:gd name="T3" fmla="*/ 23 h 26"/>
                <a:gd name="T4" fmla="*/ 6 w 18"/>
                <a:gd name="T5" fmla="*/ 26 h 26"/>
                <a:gd name="T6" fmla="*/ 18 w 18"/>
                <a:gd name="T7" fmla="*/ 1 h 26"/>
                <a:gd name="T8" fmla="*/ 12 w 1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2" y="0"/>
                  </a:moveTo>
                  <a:cubicBezTo>
                    <a:pt x="7" y="0"/>
                    <a:pt x="0" y="20"/>
                    <a:pt x="1" y="23"/>
                  </a:cubicBezTo>
                  <a:cubicBezTo>
                    <a:pt x="2" y="23"/>
                    <a:pt x="4" y="25"/>
                    <a:pt x="6" y="26"/>
                  </a:cubicBezTo>
                  <a:cubicBezTo>
                    <a:pt x="9" y="12"/>
                    <a:pt x="14" y="5"/>
                    <a:pt x="18" y="1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3" name="Oval 1237"/>
            <p:cNvSpPr>
              <a:spLocks noChangeArrowheads="1"/>
            </p:cNvSpPr>
            <p:nvPr/>
          </p:nvSpPr>
          <p:spPr bwMode="auto">
            <a:xfrm>
              <a:off x="4421188" y="1751013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4" name="Freeform 1238"/>
            <p:cNvSpPr/>
            <p:nvPr/>
          </p:nvSpPr>
          <p:spPr bwMode="auto">
            <a:xfrm>
              <a:off x="4565650" y="2028825"/>
              <a:ext cx="149225" cy="69850"/>
            </a:xfrm>
            <a:custGeom>
              <a:avLst/>
              <a:gdLst>
                <a:gd name="T0" fmla="*/ 62 w 64"/>
                <a:gd name="T1" fmla="*/ 22 h 30"/>
                <a:gd name="T2" fmla="*/ 37 w 64"/>
                <a:gd name="T3" fmla="*/ 22 h 30"/>
                <a:gd name="T4" fmla="*/ 37 w 64"/>
                <a:gd name="T5" fmla="*/ 12 h 30"/>
                <a:gd name="T6" fmla="*/ 45 w 64"/>
                <a:gd name="T7" fmla="*/ 12 h 30"/>
                <a:gd name="T8" fmla="*/ 47 w 64"/>
                <a:gd name="T9" fmla="*/ 10 h 30"/>
                <a:gd name="T10" fmla="*/ 47 w 64"/>
                <a:gd name="T11" fmla="*/ 2 h 30"/>
                <a:gd name="T12" fmla="*/ 45 w 64"/>
                <a:gd name="T13" fmla="*/ 0 h 30"/>
                <a:gd name="T14" fmla="*/ 19 w 64"/>
                <a:gd name="T15" fmla="*/ 0 h 30"/>
                <a:gd name="T16" fmla="*/ 17 w 64"/>
                <a:gd name="T17" fmla="*/ 2 h 30"/>
                <a:gd name="T18" fmla="*/ 17 w 64"/>
                <a:gd name="T19" fmla="*/ 10 h 30"/>
                <a:gd name="T20" fmla="*/ 19 w 64"/>
                <a:gd name="T21" fmla="*/ 12 h 30"/>
                <a:gd name="T22" fmla="*/ 27 w 64"/>
                <a:gd name="T23" fmla="*/ 12 h 30"/>
                <a:gd name="T24" fmla="*/ 27 w 64"/>
                <a:gd name="T25" fmla="*/ 22 h 30"/>
                <a:gd name="T26" fmla="*/ 2 w 64"/>
                <a:gd name="T27" fmla="*/ 22 h 30"/>
                <a:gd name="T28" fmla="*/ 0 w 64"/>
                <a:gd name="T29" fmla="*/ 24 h 30"/>
                <a:gd name="T30" fmla="*/ 0 w 64"/>
                <a:gd name="T31" fmla="*/ 28 h 30"/>
                <a:gd name="T32" fmla="*/ 2 w 64"/>
                <a:gd name="T33" fmla="*/ 30 h 30"/>
                <a:gd name="T34" fmla="*/ 62 w 64"/>
                <a:gd name="T35" fmla="*/ 30 h 30"/>
                <a:gd name="T36" fmla="*/ 64 w 64"/>
                <a:gd name="T37" fmla="*/ 28 h 30"/>
                <a:gd name="T38" fmla="*/ 64 w 64"/>
                <a:gd name="T39" fmla="*/ 24 h 30"/>
                <a:gd name="T40" fmla="*/ 62 w 64"/>
                <a:gd name="T4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30">
                  <a:moveTo>
                    <a:pt x="62" y="22"/>
                  </a:moveTo>
                  <a:cubicBezTo>
                    <a:pt x="37" y="22"/>
                    <a:pt x="37" y="22"/>
                    <a:pt x="37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8" y="12"/>
                    <a:pt x="19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0"/>
                    <a:pt x="64" y="29"/>
                    <a:pt x="64" y="28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3"/>
                    <a:pt x="63" y="22"/>
                    <a:pt x="62" y="2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5" name="Freeform 1239"/>
            <p:cNvSpPr/>
            <p:nvPr/>
          </p:nvSpPr>
          <p:spPr bwMode="auto">
            <a:xfrm>
              <a:off x="4497388" y="1839913"/>
              <a:ext cx="282575" cy="207963"/>
            </a:xfrm>
            <a:custGeom>
              <a:avLst/>
              <a:gdLst>
                <a:gd name="T0" fmla="*/ 119 w 121"/>
                <a:gd name="T1" fmla="*/ 0 h 89"/>
                <a:gd name="T2" fmla="*/ 121 w 121"/>
                <a:gd name="T3" fmla="*/ 2 h 89"/>
                <a:gd name="T4" fmla="*/ 121 w 121"/>
                <a:gd name="T5" fmla="*/ 87 h 89"/>
                <a:gd name="T6" fmla="*/ 119 w 121"/>
                <a:gd name="T7" fmla="*/ 89 h 89"/>
                <a:gd name="T8" fmla="*/ 2 w 121"/>
                <a:gd name="T9" fmla="*/ 89 h 89"/>
                <a:gd name="T10" fmla="*/ 0 w 121"/>
                <a:gd name="T11" fmla="*/ 87 h 89"/>
                <a:gd name="T12" fmla="*/ 0 w 121"/>
                <a:gd name="T13" fmla="*/ 2 h 89"/>
                <a:gd name="T14" fmla="*/ 2 w 121"/>
                <a:gd name="T15" fmla="*/ 0 h 89"/>
                <a:gd name="T16" fmla="*/ 119 w 121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89">
                  <a:moveTo>
                    <a:pt x="119" y="0"/>
                  </a:moveTo>
                  <a:cubicBezTo>
                    <a:pt x="120" y="0"/>
                    <a:pt x="121" y="1"/>
                    <a:pt x="121" y="2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8"/>
                    <a:pt x="120" y="89"/>
                    <a:pt x="119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1" y="89"/>
                    <a:pt x="0" y="88"/>
                    <a:pt x="0" y="8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6" name="Freeform 1240"/>
            <p:cNvSpPr/>
            <p:nvPr/>
          </p:nvSpPr>
          <p:spPr bwMode="auto">
            <a:xfrm>
              <a:off x="4511675" y="1860550"/>
              <a:ext cx="254000" cy="166688"/>
            </a:xfrm>
            <a:custGeom>
              <a:avLst/>
              <a:gdLst>
                <a:gd name="T0" fmla="*/ 0 w 160"/>
                <a:gd name="T1" fmla="*/ 0 h 105"/>
                <a:gd name="T2" fmla="*/ 0 w 160"/>
                <a:gd name="T3" fmla="*/ 47 h 105"/>
                <a:gd name="T4" fmla="*/ 0 w 160"/>
                <a:gd name="T5" fmla="*/ 105 h 105"/>
                <a:gd name="T6" fmla="*/ 160 w 160"/>
                <a:gd name="T7" fmla="*/ 105 h 105"/>
                <a:gd name="T8" fmla="*/ 160 w 160"/>
                <a:gd name="T9" fmla="*/ 50 h 105"/>
                <a:gd name="T10" fmla="*/ 160 w 160"/>
                <a:gd name="T11" fmla="*/ 0 h 105"/>
                <a:gd name="T12" fmla="*/ 0 w 160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05">
                  <a:moveTo>
                    <a:pt x="0" y="0"/>
                  </a:moveTo>
                  <a:lnTo>
                    <a:pt x="0" y="47"/>
                  </a:lnTo>
                  <a:lnTo>
                    <a:pt x="0" y="105"/>
                  </a:lnTo>
                  <a:lnTo>
                    <a:pt x="160" y="105"/>
                  </a:lnTo>
                  <a:lnTo>
                    <a:pt x="160" y="50"/>
                  </a:lnTo>
                  <a:lnTo>
                    <a:pt x="1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7" name="Freeform 1241"/>
            <p:cNvSpPr/>
            <p:nvPr/>
          </p:nvSpPr>
          <p:spPr bwMode="auto">
            <a:xfrm>
              <a:off x="4610100" y="1900238"/>
              <a:ext cx="74613" cy="92075"/>
            </a:xfrm>
            <a:custGeom>
              <a:avLst/>
              <a:gdLst>
                <a:gd name="T0" fmla="*/ 1 w 32"/>
                <a:gd name="T1" fmla="*/ 5 h 39"/>
                <a:gd name="T2" fmla="*/ 7 w 32"/>
                <a:gd name="T3" fmla="*/ 2 h 39"/>
                <a:gd name="T4" fmla="*/ 29 w 32"/>
                <a:gd name="T5" fmla="*/ 16 h 39"/>
                <a:gd name="T6" fmla="*/ 29 w 32"/>
                <a:gd name="T7" fmla="*/ 24 h 39"/>
                <a:gd name="T8" fmla="*/ 6 w 32"/>
                <a:gd name="T9" fmla="*/ 37 h 39"/>
                <a:gd name="T10" fmla="*/ 0 w 32"/>
                <a:gd name="T11" fmla="*/ 35 h 39"/>
                <a:gd name="T12" fmla="*/ 1 w 32"/>
                <a:gd name="T1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1" y="5"/>
                  </a:moveTo>
                  <a:cubicBezTo>
                    <a:pt x="1" y="1"/>
                    <a:pt x="4" y="0"/>
                    <a:pt x="7" y="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2" y="18"/>
                    <a:pt x="32" y="22"/>
                    <a:pt x="29" y="24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3" y="39"/>
                    <a:pt x="0" y="38"/>
                    <a:pt x="0" y="35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8" name="Oval 1242"/>
            <p:cNvSpPr>
              <a:spLocks noChangeArrowheads="1"/>
            </p:cNvSpPr>
            <p:nvPr/>
          </p:nvSpPr>
          <p:spPr bwMode="auto">
            <a:xfrm>
              <a:off x="3836988" y="1751013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9" name="Rectangle 1243"/>
            <p:cNvSpPr>
              <a:spLocks noChangeArrowheads="1"/>
            </p:cNvSpPr>
            <p:nvPr/>
          </p:nvSpPr>
          <p:spPr bwMode="auto">
            <a:xfrm>
              <a:off x="3922713" y="2073275"/>
              <a:ext cx="19050" cy="3016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0" name="Rectangle 1244"/>
            <p:cNvSpPr>
              <a:spLocks noChangeArrowheads="1"/>
            </p:cNvSpPr>
            <p:nvPr/>
          </p:nvSpPr>
          <p:spPr bwMode="auto">
            <a:xfrm>
              <a:off x="4014788" y="2073275"/>
              <a:ext cx="19050" cy="3016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1" name="Freeform 1245"/>
            <p:cNvSpPr/>
            <p:nvPr/>
          </p:nvSpPr>
          <p:spPr bwMode="auto">
            <a:xfrm>
              <a:off x="3914775" y="1838325"/>
              <a:ext cx="130175" cy="242888"/>
            </a:xfrm>
            <a:custGeom>
              <a:avLst/>
              <a:gdLst>
                <a:gd name="T0" fmla="*/ 56 w 56"/>
                <a:gd name="T1" fmla="*/ 97 h 104"/>
                <a:gd name="T2" fmla="*/ 48 w 56"/>
                <a:gd name="T3" fmla="*/ 104 h 104"/>
                <a:gd name="T4" fmla="*/ 7 w 56"/>
                <a:gd name="T5" fmla="*/ 104 h 104"/>
                <a:gd name="T6" fmla="*/ 0 w 56"/>
                <a:gd name="T7" fmla="*/ 97 h 104"/>
                <a:gd name="T8" fmla="*/ 0 w 56"/>
                <a:gd name="T9" fmla="*/ 7 h 104"/>
                <a:gd name="T10" fmla="*/ 7 w 56"/>
                <a:gd name="T11" fmla="*/ 0 h 104"/>
                <a:gd name="T12" fmla="*/ 48 w 56"/>
                <a:gd name="T13" fmla="*/ 0 h 104"/>
                <a:gd name="T14" fmla="*/ 56 w 56"/>
                <a:gd name="T15" fmla="*/ 7 h 104"/>
                <a:gd name="T16" fmla="*/ 56 w 56"/>
                <a:gd name="T17" fmla="*/ 9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04">
                  <a:moveTo>
                    <a:pt x="56" y="97"/>
                  </a:moveTo>
                  <a:cubicBezTo>
                    <a:pt x="56" y="101"/>
                    <a:pt x="52" y="104"/>
                    <a:pt x="48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3" y="104"/>
                    <a:pt x="0" y="101"/>
                    <a:pt x="0" y="9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6" y="3"/>
                    <a:pt x="56" y="7"/>
                  </a:cubicBezTo>
                  <a:lnTo>
                    <a:pt x="56" y="9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2" name="Freeform 1246"/>
            <p:cNvSpPr/>
            <p:nvPr/>
          </p:nvSpPr>
          <p:spPr bwMode="auto">
            <a:xfrm>
              <a:off x="3914775" y="2017713"/>
              <a:ext cx="130175" cy="63500"/>
            </a:xfrm>
            <a:custGeom>
              <a:avLst/>
              <a:gdLst>
                <a:gd name="T0" fmla="*/ 0 w 56"/>
                <a:gd name="T1" fmla="*/ 0 h 27"/>
                <a:gd name="T2" fmla="*/ 0 w 56"/>
                <a:gd name="T3" fmla="*/ 20 h 27"/>
                <a:gd name="T4" fmla="*/ 7 w 56"/>
                <a:gd name="T5" fmla="*/ 27 h 27"/>
                <a:gd name="T6" fmla="*/ 48 w 56"/>
                <a:gd name="T7" fmla="*/ 27 h 27"/>
                <a:gd name="T8" fmla="*/ 56 w 56"/>
                <a:gd name="T9" fmla="*/ 20 h 27"/>
                <a:gd name="T10" fmla="*/ 56 w 56"/>
                <a:gd name="T11" fmla="*/ 0 h 27"/>
                <a:gd name="T12" fmla="*/ 0 w 5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7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3" y="27"/>
                    <a:pt x="7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2" y="27"/>
                    <a:pt x="56" y="24"/>
                    <a:pt x="56" y="20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3" name="Oval 1247"/>
            <p:cNvSpPr>
              <a:spLocks noChangeArrowheads="1"/>
            </p:cNvSpPr>
            <p:nvPr/>
          </p:nvSpPr>
          <p:spPr bwMode="auto">
            <a:xfrm>
              <a:off x="3925888" y="1874838"/>
              <a:ext cx="104775" cy="104775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4" name="Oval 1248"/>
            <p:cNvSpPr>
              <a:spLocks noChangeArrowheads="1"/>
            </p:cNvSpPr>
            <p:nvPr/>
          </p:nvSpPr>
          <p:spPr bwMode="auto">
            <a:xfrm>
              <a:off x="3967163" y="1914525"/>
              <a:ext cx="22225" cy="238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5" name="Rectangle 1249"/>
            <p:cNvSpPr>
              <a:spLocks noChangeArrowheads="1"/>
            </p:cNvSpPr>
            <p:nvPr/>
          </p:nvSpPr>
          <p:spPr bwMode="auto">
            <a:xfrm>
              <a:off x="3976688" y="1882775"/>
              <a:ext cx="3175" cy="206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6" name="Rectangle 1250"/>
            <p:cNvSpPr>
              <a:spLocks noChangeArrowheads="1"/>
            </p:cNvSpPr>
            <p:nvPr/>
          </p:nvSpPr>
          <p:spPr bwMode="auto">
            <a:xfrm>
              <a:off x="3976688" y="1952625"/>
              <a:ext cx="3175" cy="174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7" name="Rectangle 1251"/>
            <p:cNvSpPr>
              <a:spLocks noChangeArrowheads="1"/>
            </p:cNvSpPr>
            <p:nvPr/>
          </p:nvSpPr>
          <p:spPr bwMode="auto">
            <a:xfrm>
              <a:off x="4002088" y="1927225"/>
              <a:ext cx="19050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8" name="Rectangle 1252"/>
            <p:cNvSpPr>
              <a:spLocks noChangeArrowheads="1"/>
            </p:cNvSpPr>
            <p:nvPr/>
          </p:nvSpPr>
          <p:spPr bwMode="auto">
            <a:xfrm>
              <a:off x="3935413" y="1927225"/>
              <a:ext cx="19050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9" name="Freeform 1253"/>
            <p:cNvSpPr/>
            <p:nvPr/>
          </p:nvSpPr>
          <p:spPr bwMode="auto">
            <a:xfrm>
              <a:off x="3956050" y="2038350"/>
              <a:ext cx="44450" cy="20638"/>
            </a:xfrm>
            <a:custGeom>
              <a:avLst/>
              <a:gdLst>
                <a:gd name="T0" fmla="*/ 19 w 19"/>
                <a:gd name="T1" fmla="*/ 7 h 9"/>
                <a:gd name="T2" fmla="*/ 16 w 19"/>
                <a:gd name="T3" fmla="*/ 9 h 9"/>
                <a:gd name="T4" fmla="*/ 3 w 19"/>
                <a:gd name="T5" fmla="*/ 9 h 9"/>
                <a:gd name="T6" fmla="*/ 0 w 19"/>
                <a:gd name="T7" fmla="*/ 7 h 9"/>
                <a:gd name="T8" fmla="*/ 0 w 19"/>
                <a:gd name="T9" fmla="*/ 3 h 9"/>
                <a:gd name="T10" fmla="*/ 3 w 19"/>
                <a:gd name="T11" fmla="*/ 0 h 9"/>
                <a:gd name="T12" fmla="*/ 16 w 19"/>
                <a:gd name="T13" fmla="*/ 0 h 9"/>
                <a:gd name="T14" fmla="*/ 19 w 19"/>
                <a:gd name="T15" fmla="*/ 3 h 9"/>
                <a:gd name="T16" fmla="*/ 19 w 19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">
                  <a:moveTo>
                    <a:pt x="19" y="7"/>
                  </a:moveTo>
                  <a:cubicBezTo>
                    <a:pt x="19" y="8"/>
                    <a:pt x="17" y="9"/>
                    <a:pt x="16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0" name="Rectangle 1254"/>
            <p:cNvSpPr>
              <a:spLocks noChangeArrowheads="1"/>
            </p:cNvSpPr>
            <p:nvPr/>
          </p:nvSpPr>
          <p:spPr bwMode="auto">
            <a:xfrm>
              <a:off x="4076700" y="2073275"/>
              <a:ext cx="19050" cy="3016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1" name="Rectangle 1255"/>
            <p:cNvSpPr>
              <a:spLocks noChangeArrowheads="1"/>
            </p:cNvSpPr>
            <p:nvPr/>
          </p:nvSpPr>
          <p:spPr bwMode="auto">
            <a:xfrm>
              <a:off x="4168775" y="2073275"/>
              <a:ext cx="19050" cy="3016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2" name="Freeform 1256"/>
            <p:cNvSpPr/>
            <p:nvPr/>
          </p:nvSpPr>
          <p:spPr bwMode="auto">
            <a:xfrm>
              <a:off x="4065588" y="1838325"/>
              <a:ext cx="130175" cy="242888"/>
            </a:xfrm>
            <a:custGeom>
              <a:avLst/>
              <a:gdLst>
                <a:gd name="T0" fmla="*/ 56 w 56"/>
                <a:gd name="T1" fmla="*/ 97 h 104"/>
                <a:gd name="T2" fmla="*/ 49 w 56"/>
                <a:gd name="T3" fmla="*/ 104 h 104"/>
                <a:gd name="T4" fmla="*/ 8 w 56"/>
                <a:gd name="T5" fmla="*/ 104 h 104"/>
                <a:gd name="T6" fmla="*/ 0 w 56"/>
                <a:gd name="T7" fmla="*/ 97 h 104"/>
                <a:gd name="T8" fmla="*/ 0 w 56"/>
                <a:gd name="T9" fmla="*/ 7 h 104"/>
                <a:gd name="T10" fmla="*/ 8 w 56"/>
                <a:gd name="T11" fmla="*/ 0 h 104"/>
                <a:gd name="T12" fmla="*/ 49 w 56"/>
                <a:gd name="T13" fmla="*/ 0 h 104"/>
                <a:gd name="T14" fmla="*/ 56 w 56"/>
                <a:gd name="T15" fmla="*/ 7 h 104"/>
                <a:gd name="T16" fmla="*/ 56 w 56"/>
                <a:gd name="T17" fmla="*/ 9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04">
                  <a:moveTo>
                    <a:pt x="56" y="97"/>
                  </a:moveTo>
                  <a:cubicBezTo>
                    <a:pt x="56" y="101"/>
                    <a:pt x="53" y="104"/>
                    <a:pt x="49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4" y="104"/>
                    <a:pt x="0" y="101"/>
                    <a:pt x="0" y="9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3" y="0"/>
                    <a:pt x="56" y="3"/>
                    <a:pt x="56" y="7"/>
                  </a:cubicBezTo>
                  <a:lnTo>
                    <a:pt x="56" y="9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3" name="Freeform 1257"/>
            <p:cNvSpPr/>
            <p:nvPr/>
          </p:nvSpPr>
          <p:spPr bwMode="auto">
            <a:xfrm>
              <a:off x="4065588" y="2017713"/>
              <a:ext cx="130175" cy="63500"/>
            </a:xfrm>
            <a:custGeom>
              <a:avLst/>
              <a:gdLst>
                <a:gd name="T0" fmla="*/ 0 w 56"/>
                <a:gd name="T1" fmla="*/ 0 h 27"/>
                <a:gd name="T2" fmla="*/ 0 w 56"/>
                <a:gd name="T3" fmla="*/ 20 h 27"/>
                <a:gd name="T4" fmla="*/ 8 w 56"/>
                <a:gd name="T5" fmla="*/ 27 h 27"/>
                <a:gd name="T6" fmla="*/ 49 w 56"/>
                <a:gd name="T7" fmla="*/ 27 h 27"/>
                <a:gd name="T8" fmla="*/ 56 w 56"/>
                <a:gd name="T9" fmla="*/ 20 h 27"/>
                <a:gd name="T10" fmla="*/ 56 w 56"/>
                <a:gd name="T11" fmla="*/ 0 h 27"/>
                <a:gd name="T12" fmla="*/ 0 w 5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7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4" y="27"/>
                    <a:pt x="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3" y="27"/>
                    <a:pt x="56" y="24"/>
                    <a:pt x="56" y="20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4" name="Oval 1258"/>
            <p:cNvSpPr>
              <a:spLocks noChangeArrowheads="1"/>
            </p:cNvSpPr>
            <p:nvPr/>
          </p:nvSpPr>
          <p:spPr bwMode="auto">
            <a:xfrm>
              <a:off x="4079875" y="1874838"/>
              <a:ext cx="104775" cy="104775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5" name="Oval 1259"/>
            <p:cNvSpPr>
              <a:spLocks noChangeArrowheads="1"/>
            </p:cNvSpPr>
            <p:nvPr/>
          </p:nvSpPr>
          <p:spPr bwMode="auto">
            <a:xfrm>
              <a:off x="4121150" y="1914525"/>
              <a:ext cx="22225" cy="238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6" name="Rectangle 1260"/>
            <p:cNvSpPr>
              <a:spLocks noChangeArrowheads="1"/>
            </p:cNvSpPr>
            <p:nvPr/>
          </p:nvSpPr>
          <p:spPr bwMode="auto">
            <a:xfrm>
              <a:off x="4130675" y="1882775"/>
              <a:ext cx="3175" cy="206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7" name="Rectangle 1261"/>
            <p:cNvSpPr>
              <a:spLocks noChangeArrowheads="1"/>
            </p:cNvSpPr>
            <p:nvPr/>
          </p:nvSpPr>
          <p:spPr bwMode="auto">
            <a:xfrm>
              <a:off x="4130675" y="1952625"/>
              <a:ext cx="3175" cy="174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8" name="Rectangle 1262"/>
            <p:cNvSpPr>
              <a:spLocks noChangeArrowheads="1"/>
            </p:cNvSpPr>
            <p:nvPr/>
          </p:nvSpPr>
          <p:spPr bwMode="auto">
            <a:xfrm>
              <a:off x="4156075" y="1927225"/>
              <a:ext cx="19050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9" name="Rectangle 1263"/>
            <p:cNvSpPr>
              <a:spLocks noChangeArrowheads="1"/>
            </p:cNvSpPr>
            <p:nvPr/>
          </p:nvSpPr>
          <p:spPr bwMode="auto">
            <a:xfrm>
              <a:off x="4089400" y="1927225"/>
              <a:ext cx="19050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0" name="Freeform 1264"/>
            <p:cNvSpPr/>
            <p:nvPr/>
          </p:nvSpPr>
          <p:spPr bwMode="auto">
            <a:xfrm>
              <a:off x="4110038" y="2038350"/>
              <a:ext cx="44450" cy="20638"/>
            </a:xfrm>
            <a:custGeom>
              <a:avLst/>
              <a:gdLst>
                <a:gd name="T0" fmla="*/ 19 w 19"/>
                <a:gd name="T1" fmla="*/ 7 h 9"/>
                <a:gd name="T2" fmla="*/ 16 w 19"/>
                <a:gd name="T3" fmla="*/ 9 h 9"/>
                <a:gd name="T4" fmla="*/ 3 w 19"/>
                <a:gd name="T5" fmla="*/ 9 h 9"/>
                <a:gd name="T6" fmla="*/ 0 w 19"/>
                <a:gd name="T7" fmla="*/ 7 h 9"/>
                <a:gd name="T8" fmla="*/ 0 w 19"/>
                <a:gd name="T9" fmla="*/ 3 h 9"/>
                <a:gd name="T10" fmla="*/ 3 w 19"/>
                <a:gd name="T11" fmla="*/ 0 h 9"/>
                <a:gd name="T12" fmla="*/ 16 w 19"/>
                <a:gd name="T13" fmla="*/ 0 h 9"/>
                <a:gd name="T14" fmla="*/ 19 w 19"/>
                <a:gd name="T15" fmla="*/ 3 h 9"/>
                <a:gd name="T16" fmla="*/ 19 w 19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">
                  <a:moveTo>
                    <a:pt x="19" y="7"/>
                  </a:moveTo>
                  <a:cubicBezTo>
                    <a:pt x="19" y="8"/>
                    <a:pt x="17" y="9"/>
                    <a:pt x="16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1" name="Oval 1265"/>
            <p:cNvSpPr>
              <a:spLocks noChangeArrowheads="1"/>
            </p:cNvSpPr>
            <p:nvPr/>
          </p:nvSpPr>
          <p:spPr bwMode="auto">
            <a:xfrm>
              <a:off x="3252788" y="1751013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2" name="Oval 1266"/>
            <p:cNvSpPr>
              <a:spLocks noChangeArrowheads="1"/>
            </p:cNvSpPr>
            <p:nvPr/>
          </p:nvSpPr>
          <p:spPr bwMode="auto">
            <a:xfrm>
              <a:off x="3360738" y="1828800"/>
              <a:ext cx="222250" cy="5873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3" name="Freeform 1267"/>
            <p:cNvSpPr/>
            <p:nvPr/>
          </p:nvSpPr>
          <p:spPr bwMode="auto">
            <a:xfrm>
              <a:off x="3360738" y="1855788"/>
              <a:ext cx="222250" cy="257175"/>
            </a:xfrm>
            <a:custGeom>
              <a:avLst/>
              <a:gdLst>
                <a:gd name="T0" fmla="*/ 0 w 95"/>
                <a:gd name="T1" fmla="*/ 0 h 110"/>
                <a:gd name="T2" fmla="*/ 47 w 95"/>
                <a:gd name="T3" fmla="*/ 13 h 110"/>
                <a:gd name="T4" fmla="*/ 95 w 95"/>
                <a:gd name="T5" fmla="*/ 0 h 110"/>
                <a:gd name="T6" fmla="*/ 95 w 95"/>
                <a:gd name="T7" fmla="*/ 97 h 110"/>
                <a:gd name="T8" fmla="*/ 47 w 95"/>
                <a:gd name="T9" fmla="*/ 110 h 110"/>
                <a:gd name="T10" fmla="*/ 0 w 95"/>
                <a:gd name="T11" fmla="*/ 97 h 110"/>
                <a:gd name="T12" fmla="*/ 0 w 95"/>
                <a:gd name="T1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10">
                  <a:moveTo>
                    <a:pt x="0" y="0"/>
                  </a:moveTo>
                  <a:cubicBezTo>
                    <a:pt x="0" y="8"/>
                    <a:pt x="21" y="13"/>
                    <a:pt x="47" y="13"/>
                  </a:cubicBezTo>
                  <a:cubicBezTo>
                    <a:pt x="74" y="13"/>
                    <a:pt x="95" y="8"/>
                    <a:pt x="95" y="0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5" y="104"/>
                    <a:pt x="74" y="110"/>
                    <a:pt x="47" y="110"/>
                  </a:cubicBezTo>
                  <a:cubicBezTo>
                    <a:pt x="21" y="110"/>
                    <a:pt x="0" y="104"/>
                    <a:pt x="0" y="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4" name="Freeform 1268"/>
            <p:cNvSpPr/>
            <p:nvPr/>
          </p:nvSpPr>
          <p:spPr bwMode="auto">
            <a:xfrm>
              <a:off x="3357563" y="2082800"/>
              <a:ext cx="227013" cy="33338"/>
            </a:xfrm>
            <a:custGeom>
              <a:avLst/>
              <a:gdLst>
                <a:gd name="T0" fmla="*/ 48 w 97"/>
                <a:gd name="T1" fmla="*/ 14 h 14"/>
                <a:gd name="T2" fmla="*/ 0 w 97"/>
                <a:gd name="T3" fmla="*/ 0 h 14"/>
                <a:gd name="T4" fmla="*/ 3 w 97"/>
                <a:gd name="T5" fmla="*/ 0 h 14"/>
                <a:gd name="T6" fmla="*/ 48 w 97"/>
                <a:gd name="T7" fmla="*/ 11 h 14"/>
                <a:gd name="T8" fmla="*/ 94 w 97"/>
                <a:gd name="T9" fmla="*/ 0 h 14"/>
                <a:gd name="T10" fmla="*/ 97 w 97"/>
                <a:gd name="T11" fmla="*/ 0 h 14"/>
                <a:gd name="T12" fmla="*/ 48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48" y="14"/>
                  </a:moveTo>
                  <a:cubicBezTo>
                    <a:pt x="25" y="14"/>
                    <a:pt x="0" y="9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21" y="11"/>
                    <a:pt x="48" y="11"/>
                  </a:cubicBezTo>
                  <a:cubicBezTo>
                    <a:pt x="75" y="11"/>
                    <a:pt x="94" y="5"/>
                    <a:pt x="94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9"/>
                    <a:pt x="72" y="14"/>
                    <a:pt x="48" y="1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5" name="Freeform 1269"/>
            <p:cNvSpPr/>
            <p:nvPr/>
          </p:nvSpPr>
          <p:spPr bwMode="auto">
            <a:xfrm>
              <a:off x="3360738" y="1992313"/>
              <a:ext cx="222250" cy="74613"/>
            </a:xfrm>
            <a:custGeom>
              <a:avLst/>
              <a:gdLst>
                <a:gd name="T0" fmla="*/ 0 w 95"/>
                <a:gd name="T1" fmla="*/ 0 h 32"/>
                <a:gd name="T2" fmla="*/ 47 w 95"/>
                <a:gd name="T3" fmla="*/ 13 h 32"/>
                <a:gd name="T4" fmla="*/ 95 w 95"/>
                <a:gd name="T5" fmla="*/ 0 h 32"/>
                <a:gd name="T6" fmla="*/ 95 w 95"/>
                <a:gd name="T7" fmla="*/ 20 h 32"/>
                <a:gd name="T8" fmla="*/ 47 w 95"/>
                <a:gd name="T9" fmla="*/ 32 h 32"/>
                <a:gd name="T10" fmla="*/ 0 w 95"/>
                <a:gd name="T11" fmla="*/ 20 h 32"/>
                <a:gd name="T12" fmla="*/ 0 w 9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2">
                  <a:moveTo>
                    <a:pt x="0" y="0"/>
                  </a:moveTo>
                  <a:cubicBezTo>
                    <a:pt x="0" y="7"/>
                    <a:pt x="21" y="13"/>
                    <a:pt x="47" y="13"/>
                  </a:cubicBezTo>
                  <a:cubicBezTo>
                    <a:pt x="74" y="13"/>
                    <a:pt x="95" y="7"/>
                    <a:pt x="95" y="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7"/>
                    <a:pt x="74" y="32"/>
                    <a:pt x="47" y="32"/>
                  </a:cubicBezTo>
                  <a:cubicBezTo>
                    <a:pt x="21" y="32"/>
                    <a:pt x="0" y="27"/>
                    <a:pt x="0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6" name="Freeform 1270"/>
            <p:cNvSpPr/>
            <p:nvPr/>
          </p:nvSpPr>
          <p:spPr bwMode="auto">
            <a:xfrm>
              <a:off x="3360738" y="1903413"/>
              <a:ext cx="222250" cy="74613"/>
            </a:xfrm>
            <a:custGeom>
              <a:avLst/>
              <a:gdLst>
                <a:gd name="T0" fmla="*/ 0 w 95"/>
                <a:gd name="T1" fmla="*/ 0 h 32"/>
                <a:gd name="T2" fmla="*/ 47 w 95"/>
                <a:gd name="T3" fmla="*/ 13 h 32"/>
                <a:gd name="T4" fmla="*/ 95 w 95"/>
                <a:gd name="T5" fmla="*/ 0 h 32"/>
                <a:gd name="T6" fmla="*/ 95 w 95"/>
                <a:gd name="T7" fmla="*/ 19 h 32"/>
                <a:gd name="T8" fmla="*/ 47 w 95"/>
                <a:gd name="T9" fmla="*/ 32 h 32"/>
                <a:gd name="T10" fmla="*/ 0 w 95"/>
                <a:gd name="T11" fmla="*/ 19 h 32"/>
                <a:gd name="T12" fmla="*/ 0 w 9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2">
                  <a:moveTo>
                    <a:pt x="0" y="0"/>
                  </a:moveTo>
                  <a:cubicBezTo>
                    <a:pt x="0" y="7"/>
                    <a:pt x="21" y="13"/>
                    <a:pt x="47" y="13"/>
                  </a:cubicBezTo>
                  <a:cubicBezTo>
                    <a:pt x="74" y="13"/>
                    <a:pt x="95" y="7"/>
                    <a:pt x="95" y="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6"/>
                    <a:pt x="74" y="32"/>
                    <a:pt x="47" y="32"/>
                  </a:cubicBezTo>
                  <a:cubicBezTo>
                    <a:pt x="21" y="32"/>
                    <a:pt x="0" y="26"/>
                    <a:pt x="0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7" name="Freeform 1271"/>
            <p:cNvSpPr/>
            <p:nvPr/>
          </p:nvSpPr>
          <p:spPr bwMode="auto">
            <a:xfrm>
              <a:off x="3357563" y="1855788"/>
              <a:ext cx="227013" cy="34925"/>
            </a:xfrm>
            <a:custGeom>
              <a:avLst/>
              <a:gdLst>
                <a:gd name="T0" fmla="*/ 48 w 97"/>
                <a:gd name="T1" fmla="*/ 15 h 15"/>
                <a:gd name="T2" fmla="*/ 0 w 97"/>
                <a:gd name="T3" fmla="*/ 0 h 15"/>
                <a:gd name="T4" fmla="*/ 3 w 97"/>
                <a:gd name="T5" fmla="*/ 0 h 15"/>
                <a:gd name="T6" fmla="*/ 48 w 97"/>
                <a:gd name="T7" fmla="*/ 12 h 15"/>
                <a:gd name="T8" fmla="*/ 94 w 97"/>
                <a:gd name="T9" fmla="*/ 0 h 15"/>
                <a:gd name="T10" fmla="*/ 97 w 97"/>
                <a:gd name="T11" fmla="*/ 0 h 15"/>
                <a:gd name="T12" fmla="*/ 48 w 97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5">
                  <a:moveTo>
                    <a:pt x="48" y="15"/>
                  </a:moveTo>
                  <a:cubicBezTo>
                    <a:pt x="25" y="15"/>
                    <a:pt x="0" y="1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22" y="12"/>
                    <a:pt x="48" y="12"/>
                  </a:cubicBezTo>
                  <a:cubicBezTo>
                    <a:pt x="75" y="12"/>
                    <a:pt x="94" y="6"/>
                    <a:pt x="94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10"/>
                    <a:pt x="72" y="15"/>
                    <a:pt x="48" y="15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8" name="Oval 1272"/>
            <p:cNvSpPr>
              <a:spLocks noChangeArrowheads="1"/>
            </p:cNvSpPr>
            <p:nvPr/>
          </p:nvSpPr>
          <p:spPr bwMode="auto">
            <a:xfrm>
              <a:off x="2670175" y="1751013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9" name="Freeform 1273"/>
            <p:cNvSpPr>
              <a:spLocks noEditPoints="1"/>
            </p:cNvSpPr>
            <p:nvPr/>
          </p:nvSpPr>
          <p:spPr bwMode="auto">
            <a:xfrm>
              <a:off x="2849563" y="1828800"/>
              <a:ext cx="80963" cy="80963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7 h 35"/>
                <a:gd name="T4" fmla="*/ 18 w 35"/>
                <a:gd name="T5" fmla="*/ 35 h 35"/>
                <a:gd name="T6" fmla="*/ 35 w 35"/>
                <a:gd name="T7" fmla="*/ 17 h 35"/>
                <a:gd name="T8" fmla="*/ 18 w 35"/>
                <a:gd name="T9" fmla="*/ 0 h 35"/>
                <a:gd name="T10" fmla="*/ 18 w 35"/>
                <a:gd name="T11" fmla="*/ 27 h 35"/>
                <a:gd name="T12" fmla="*/ 8 w 35"/>
                <a:gd name="T13" fmla="*/ 17 h 35"/>
                <a:gd name="T14" fmla="*/ 18 w 35"/>
                <a:gd name="T15" fmla="*/ 8 h 35"/>
                <a:gd name="T16" fmla="*/ 27 w 35"/>
                <a:gd name="T17" fmla="*/ 17 h 35"/>
                <a:gd name="T18" fmla="*/ 18 w 35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27"/>
                  </a:moveTo>
                  <a:cubicBezTo>
                    <a:pt x="12" y="27"/>
                    <a:pt x="8" y="23"/>
                    <a:pt x="8" y="17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23" y="8"/>
                    <a:pt x="27" y="12"/>
                    <a:pt x="27" y="17"/>
                  </a:cubicBezTo>
                  <a:cubicBezTo>
                    <a:pt x="27" y="23"/>
                    <a:pt x="23" y="27"/>
                    <a:pt x="18" y="27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450" name="Picture 127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9550" y="1878013"/>
              <a:ext cx="2730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275"/>
            <p:cNvSpPr/>
            <p:nvPr/>
          </p:nvSpPr>
          <p:spPr bwMode="auto">
            <a:xfrm>
              <a:off x="2757488" y="1887538"/>
              <a:ext cx="260350" cy="169863"/>
            </a:xfrm>
            <a:custGeom>
              <a:avLst/>
              <a:gdLst>
                <a:gd name="T0" fmla="*/ 55 w 111"/>
                <a:gd name="T1" fmla="*/ 0 h 73"/>
                <a:gd name="T2" fmla="*/ 4 w 111"/>
                <a:gd name="T3" fmla="*/ 73 h 73"/>
                <a:gd name="T4" fmla="*/ 55 w 111"/>
                <a:gd name="T5" fmla="*/ 73 h 73"/>
                <a:gd name="T6" fmla="*/ 107 w 111"/>
                <a:gd name="T7" fmla="*/ 73 h 73"/>
                <a:gd name="T8" fmla="*/ 55 w 111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3">
                  <a:moveTo>
                    <a:pt x="55" y="0"/>
                  </a:moveTo>
                  <a:cubicBezTo>
                    <a:pt x="0" y="0"/>
                    <a:pt x="30" y="58"/>
                    <a:pt x="4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81" y="58"/>
                    <a:pt x="111" y="0"/>
                    <a:pt x="55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2" name="Freeform 1276"/>
            <p:cNvSpPr/>
            <p:nvPr/>
          </p:nvSpPr>
          <p:spPr bwMode="auto">
            <a:xfrm>
              <a:off x="2757488" y="2028825"/>
              <a:ext cx="260350" cy="84138"/>
            </a:xfrm>
            <a:custGeom>
              <a:avLst/>
              <a:gdLst>
                <a:gd name="T0" fmla="*/ 105 w 111"/>
                <a:gd name="T1" fmla="*/ 11 h 36"/>
                <a:gd name="T2" fmla="*/ 55 w 111"/>
                <a:gd name="T3" fmla="*/ 0 h 36"/>
                <a:gd name="T4" fmla="*/ 6 w 111"/>
                <a:gd name="T5" fmla="*/ 11 h 36"/>
                <a:gd name="T6" fmla="*/ 0 w 111"/>
                <a:gd name="T7" fmla="*/ 18 h 36"/>
                <a:gd name="T8" fmla="*/ 55 w 111"/>
                <a:gd name="T9" fmla="*/ 36 h 36"/>
                <a:gd name="T10" fmla="*/ 111 w 111"/>
                <a:gd name="T11" fmla="*/ 18 h 36"/>
                <a:gd name="T12" fmla="*/ 105 w 111"/>
                <a:gd name="T1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36">
                  <a:moveTo>
                    <a:pt x="105" y="11"/>
                  </a:moveTo>
                  <a:cubicBezTo>
                    <a:pt x="97" y="5"/>
                    <a:pt x="78" y="0"/>
                    <a:pt x="55" y="0"/>
                  </a:cubicBezTo>
                  <a:cubicBezTo>
                    <a:pt x="33" y="0"/>
                    <a:pt x="14" y="5"/>
                    <a:pt x="6" y="11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8"/>
                    <a:pt x="25" y="36"/>
                    <a:pt x="55" y="36"/>
                  </a:cubicBezTo>
                  <a:cubicBezTo>
                    <a:pt x="86" y="36"/>
                    <a:pt x="111" y="28"/>
                    <a:pt x="111" y="18"/>
                  </a:cubicBezTo>
                  <a:cubicBezTo>
                    <a:pt x="111" y="15"/>
                    <a:pt x="109" y="13"/>
                    <a:pt x="105" y="1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3" name="Freeform 1277"/>
            <p:cNvSpPr/>
            <p:nvPr/>
          </p:nvSpPr>
          <p:spPr bwMode="auto">
            <a:xfrm>
              <a:off x="2874963" y="2028825"/>
              <a:ext cx="19050" cy="38100"/>
            </a:xfrm>
            <a:custGeom>
              <a:avLst/>
              <a:gdLst>
                <a:gd name="T0" fmla="*/ 8 w 8"/>
                <a:gd name="T1" fmla="*/ 0 h 16"/>
                <a:gd name="T2" fmla="*/ 5 w 8"/>
                <a:gd name="T3" fmla="*/ 0 h 16"/>
                <a:gd name="T4" fmla="*/ 0 w 8"/>
                <a:gd name="T5" fmla="*/ 1 h 16"/>
                <a:gd name="T6" fmla="*/ 0 w 8"/>
                <a:gd name="T7" fmla="*/ 16 h 16"/>
                <a:gd name="T8" fmla="*/ 8 w 8"/>
                <a:gd name="T9" fmla="*/ 16 h 16"/>
                <a:gd name="T10" fmla="*/ 8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4" name="Freeform 1278"/>
            <p:cNvSpPr/>
            <p:nvPr/>
          </p:nvSpPr>
          <p:spPr bwMode="auto">
            <a:xfrm>
              <a:off x="2859088" y="2047875"/>
              <a:ext cx="50800" cy="50800"/>
            </a:xfrm>
            <a:custGeom>
              <a:avLst/>
              <a:gdLst>
                <a:gd name="T0" fmla="*/ 22 w 22"/>
                <a:gd name="T1" fmla="*/ 12 h 22"/>
                <a:gd name="T2" fmla="*/ 10 w 22"/>
                <a:gd name="T3" fmla="*/ 21 h 22"/>
                <a:gd name="T4" fmla="*/ 1 w 22"/>
                <a:gd name="T5" fmla="*/ 10 h 22"/>
                <a:gd name="T6" fmla="*/ 12 w 22"/>
                <a:gd name="T7" fmla="*/ 1 h 22"/>
                <a:gd name="T8" fmla="*/ 22 w 22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12"/>
                  </a:moveTo>
                  <a:cubicBezTo>
                    <a:pt x="21" y="18"/>
                    <a:pt x="16" y="22"/>
                    <a:pt x="10" y="21"/>
                  </a:cubicBezTo>
                  <a:cubicBezTo>
                    <a:pt x="5" y="21"/>
                    <a:pt x="0" y="16"/>
                    <a:pt x="1" y="10"/>
                  </a:cubicBezTo>
                  <a:cubicBezTo>
                    <a:pt x="1" y="4"/>
                    <a:pt x="6" y="0"/>
                    <a:pt x="12" y="1"/>
                  </a:cubicBezTo>
                  <a:cubicBezTo>
                    <a:pt x="18" y="1"/>
                    <a:pt x="22" y="6"/>
                    <a:pt x="22" y="12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5" name="Oval 1279"/>
            <p:cNvSpPr>
              <a:spLocks noChangeArrowheads="1"/>
            </p:cNvSpPr>
            <p:nvPr/>
          </p:nvSpPr>
          <p:spPr bwMode="auto">
            <a:xfrm>
              <a:off x="9090025" y="1168400"/>
              <a:ext cx="438150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6" name="Freeform 1280"/>
            <p:cNvSpPr/>
            <p:nvPr/>
          </p:nvSpPr>
          <p:spPr bwMode="auto">
            <a:xfrm>
              <a:off x="9201150" y="1244600"/>
              <a:ext cx="244475" cy="276225"/>
            </a:xfrm>
            <a:custGeom>
              <a:avLst/>
              <a:gdLst>
                <a:gd name="T0" fmla="*/ 105 w 105"/>
                <a:gd name="T1" fmla="*/ 112 h 118"/>
                <a:gd name="T2" fmla="*/ 99 w 105"/>
                <a:gd name="T3" fmla="*/ 118 h 118"/>
                <a:gd name="T4" fmla="*/ 6 w 105"/>
                <a:gd name="T5" fmla="*/ 118 h 118"/>
                <a:gd name="T6" fmla="*/ 0 w 105"/>
                <a:gd name="T7" fmla="*/ 112 h 118"/>
                <a:gd name="T8" fmla="*/ 0 w 105"/>
                <a:gd name="T9" fmla="*/ 6 h 118"/>
                <a:gd name="T10" fmla="*/ 6 w 105"/>
                <a:gd name="T11" fmla="*/ 0 h 118"/>
                <a:gd name="T12" fmla="*/ 99 w 105"/>
                <a:gd name="T13" fmla="*/ 0 h 118"/>
                <a:gd name="T14" fmla="*/ 105 w 105"/>
                <a:gd name="T15" fmla="*/ 6 h 118"/>
                <a:gd name="T16" fmla="*/ 105 w 105"/>
                <a:gd name="T17" fmla="*/ 1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18">
                  <a:moveTo>
                    <a:pt x="105" y="112"/>
                  </a:moveTo>
                  <a:cubicBezTo>
                    <a:pt x="105" y="115"/>
                    <a:pt x="102" y="118"/>
                    <a:pt x="99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3" y="118"/>
                    <a:pt x="0" y="115"/>
                    <a:pt x="0" y="1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2" y="0"/>
                    <a:pt x="105" y="3"/>
                    <a:pt x="105" y="6"/>
                  </a:cubicBezTo>
                  <a:lnTo>
                    <a:pt x="105" y="1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7" name="Freeform 1281"/>
            <p:cNvSpPr/>
            <p:nvPr/>
          </p:nvSpPr>
          <p:spPr bwMode="auto">
            <a:xfrm>
              <a:off x="9191625" y="1250950"/>
              <a:ext cx="244475" cy="277813"/>
            </a:xfrm>
            <a:custGeom>
              <a:avLst/>
              <a:gdLst>
                <a:gd name="T0" fmla="*/ 105 w 105"/>
                <a:gd name="T1" fmla="*/ 112 h 119"/>
                <a:gd name="T2" fmla="*/ 99 w 105"/>
                <a:gd name="T3" fmla="*/ 119 h 119"/>
                <a:gd name="T4" fmla="*/ 7 w 105"/>
                <a:gd name="T5" fmla="*/ 119 h 119"/>
                <a:gd name="T6" fmla="*/ 0 w 105"/>
                <a:gd name="T7" fmla="*/ 112 h 119"/>
                <a:gd name="T8" fmla="*/ 0 w 105"/>
                <a:gd name="T9" fmla="*/ 7 h 119"/>
                <a:gd name="T10" fmla="*/ 7 w 105"/>
                <a:gd name="T11" fmla="*/ 0 h 119"/>
                <a:gd name="T12" fmla="*/ 99 w 105"/>
                <a:gd name="T13" fmla="*/ 0 h 119"/>
                <a:gd name="T14" fmla="*/ 105 w 105"/>
                <a:gd name="T15" fmla="*/ 7 h 119"/>
                <a:gd name="T16" fmla="*/ 105 w 105"/>
                <a:gd name="T17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19">
                  <a:moveTo>
                    <a:pt x="105" y="112"/>
                  </a:moveTo>
                  <a:cubicBezTo>
                    <a:pt x="105" y="116"/>
                    <a:pt x="103" y="119"/>
                    <a:pt x="99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16"/>
                    <a:pt x="0" y="1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5" y="3"/>
                    <a:pt x="105" y="7"/>
                  </a:cubicBezTo>
                  <a:lnTo>
                    <a:pt x="105" y="1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8" name="Freeform 1282"/>
            <p:cNvSpPr/>
            <p:nvPr/>
          </p:nvSpPr>
          <p:spPr bwMode="auto">
            <a:xfrm>
              <a:off x="9172575" y="1273175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9" name="Freeform 1283"/>
            <p:cNvSpPr/>
            <p:nvPr/>
          </p:nvSpPr>
          <p:spPr bwMode="auto">
            <a:xfrm>
              <a:off x="9172575" y="1339850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0" name="Freeform 1284"/>
            <p:cNvSpPr/>
            <p:nvPr/>
          </p:nvSpPr>
          <p:spPr bwMode="auto">
            <a:xfrm>
              <a:off x="9172575" y="1408113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1" name="Freeform 1285"/>
            <p:cNvSpPr/>
            <p:nvPr/>
          </p:nvSpPr>
          <p:spPr bwMode="auto">
            <a:xfrm>
              <a:off x="9172575" y="1476375"/>
              <a:ext cx="55563" cy="30163"/>
            </a:xfrm>
            <a:custGeom>
              <a:avLst/>
              <a:gdLst>
                <a:gd name="T0" fmla="*/ 24 w 24"/>
                <a:gd name="T1" fmla="*/ 7 h 13"/>
                <a:gd name="T2" fmla="*/ 18 w 24"/>
                <a:gd name="T3" fmla="*/ 13 h 13"/>
                <a:gd name="T4" fmla="*/ 5 w 24"/>
                <a:gd name="T5" fmla="*/ 13 h 13"/>
                <a:gd name="T6" fmla="*/ 0 w 24"/>
                <a:gd name="T7" fmla="*/ 7 h 13"/>
                <a:gd name="T8" fmla="*/ 0 w 24"/>
                <a:gd name="T9" fmla="*/ 6 h 13"/>
                <a:gd name="T10" fmla="*/ 5 w 24"/>
                <a:gd name="T11" fmla="*/ 0 h 13"/>
                <a:gd name="T12" fmla="*/ 18 w 24"/>
                <a:gd name="T13" fmla="*/ 0 h 13"/>
                <a:gd name="T14" fmla="*/ 24 w 24"/>
                <a:gd name="T15" fmla="*/ 6 h 13"/>
                <a:gd name="T16" fmla="*/ 24 w 2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4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2" name="Freeform 1286"/>
            <p:cNvSpPr/>
            <p:nvPr/>
          </p:nvSpPr>
          <p:spPr bwMode="auto">
            <a:xfrm>
              <a:off x="9267825" y="1389063"/>
              <a:ext cx="109538" cy="100013"/>
            </a:xfrm>
            <a:custGeom>
              <a:avLst/>
              <a:gdLst>
                <a:gd name="T0" fmla="*/ 47 w 47"/>
                <a:gd name="T1" fmla="*/ 43 h 43"/>
                <a:gd name="T2" fmla="*/ 23 w 47"/>
                <a:gd name="T3" fmla="*/ 0 h 43"/>
                <a:gd name="T4" fmla="*/ 0 w 47"/>
                <a:gd name="T5" fmla="*/ 43 h 43"/>
                <a:gd name="T6" fmla="*/ 47 w 4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3">
                  <a:moveTo>
                    <a:pt x="47" y="43"/>
                  </a:moveTo>
                  <a:cubicBezTo>
                    <a:pt x="46" y="25"/>
                    <a:pt x="41" y="0"/>
                    <a:pt x="23" y="0"/>
                  </a:cubicBezTo>
                  <a:cubicBezTo>
                    <a:pt x="6" y="0"/>
                    <a:pt x="1" y="25"/>
                    <a:pt x="0" y="43"/>
                  </a:cubicBezTo>
                  <a:lnTo>
                    <a:pt x="47" y="4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3" name="Oval 1287"/>
            <p:cNvSpPr>
              <a:spLocks noChangeArrowheads="1"/>
            </p:cNvSpPr>
            <p:nvPr/>
          </p:nvSpPr>
          <p:spPr bwMode="auto">
            <a:xfrm>
              <a:off x="9266238" y="1293813"/>
              <a:ext cx="114300" cy="11271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4" name="Oval 1288"/>
            <p:cNvSpPr>
              <a:spLocks noChangeArrowheads="1"/>
            </p:cNvSpPr>
            <p:nvPr/>
          </p:nvSpPr>
          <p:spPr bwMode="auto">
            <a:xfrm>
              <a:off x="9286875" y="1338263"/>
              <a:ext cx="15875" cy="158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5" name="Oval 1289"/>
            <p:cNvSpPr>
              <a:spLocks noChangeArrowheads="1"/>
            </p:cNvSpPr>
            <p:nvPr/>
          </p:nvSpPr>
          <p:spPr bwMode="auto">
            <a:xfrm>
              <a:off x="9342438" y="1338263"/>
              <a:ext cx="19050" cy="158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6" name="Freeform 1290"/>
            <p:cNvSpPr/>
            <p:nvPr/>
          </p:nvSpPr>
          <p:spPr bwMode="auto">
            <a:xfrm>
              <a:off x="9301163" y="1363663"/>
              <a:ext cx="44450" cy="20638"/>
            </a:xfrm>
            <a:custGeom>
              <a:avLst/>
              <a:gdLst>
                <a:gd name="T0" fmla="*/ 19 w 19"/>
                <a:gd name="T1" fmla="*/ 0 h 9"/>
                <a:gd name="T2" fmla="*/ 9 w 19"/>
                <a:gd name="T3" fmla="*/ 9 h 9"/>
                <a:gd name="T4" fmla="*/ 0 w 19"/>
                <a:gd name="T5" fmla="*/ 0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9" y="5"/>
                    <a:pt x="15" y="9"/>
                    <a:pt x="9" y="9"/>
                  </a:cubicBezTo>
                  <a:cubicBezTo>
                    <a:pt x="4" y="9"/>
                    <a:pt x="0" y="5"/>
                    <a:pt x="0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7" name="Oval 1291"/>
            <p:cNvSpPr>
              <a:spLocks noChangeArrowheads="1"/>
            </p:cNvSpPr>
            <p:nvPr/>
          </p:nvSpPr>
          <p:spPr bwMode="auto">
            <a:xfrm>
              <a:off x="8507413" y="116840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8" name="Freeform 1292"/>
            <p:cNvSpPr/>
            <p:nvPr/>
          </p:nvSpPr>
          <p:spPr bwMode="auto">
            <a:xfrm>
              <a:off x="8591550" y="1279525"/>
              <a:ext cx="273050" cy="249238"/>
            </a:xfrm>
            <a:custGeom>
              <a:avLst/>
              <a:gdLst>
                <a:gd name="T0" fmla="*/ 4 w 117"/>
                <a:gd name="T1" fmla="*/ 0 h 107"/>
                <a:gd name="T2" fmla="*/ 0 w 117"/>
                <a:gd name="T3" fmla="*/ 107 h 107"/>
                <a:gd name="T4" fmla="*/ 69 w 117"/>
                <a:gd name="T5" fmla="*/ 107 h 107"/>
                <a:gd name="T6" fmla="*/ 110 w 117"/>
                <a:gd name="T7" fmla="*/ 72 h 107"/>
                <a:gd name="T8" fmla="*/ 113 w 117"/>
                <a:gd name="T9" fmla="*/ 0 h 107"/>
                <a:gd name="T10" fmla="*/ 4 w 117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07">
                  <a:moveTo>
                    <a:pt x="4" y="0"/>
                  </a:moveTo>
                  <a:cubicBezTo>
                    <a:pt x="6" y="40"/>
                    <a:pt x="6" y="67"/>
                    <a:pt x="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87" y="98"/>
                    <a:pt x="99" y="89"/>
                    <a:pt x="110" y="72"/>
                  </a:cubicBezTo>
                  <a:cubicBezTo>
                    <a:pt x="117" y="56"/>
                    <a:pt x="115" y="28"/>
                    <a:pt x="113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9" name="Rectangle 1293"/>
            <p:cNvSpPr>
              <a:spLocks noChangeArrowheads="1"/>
            </p:cNvSpPr>
            <p:nvPr/>
          </p:nvSpPr>
          <p:spPr bwMode="auto">
            <a:xfrm>
              <a:off x="8632825" y="1319213"/>
              <a:ext cx="198438" cy="317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0" name="Rectangle 1294"/>
            <p:cNvSpPr>
              <a:spLocks noChangeArrowheads="1"/>
            </p:cNvSpPr>
            <p:nvPr/>
          </p:nvSpPr>
          <p:spPr bwMode="auto">
            <a:xfrm>
              <a:off x="8632825" y="1363663"/>
              <a:ext cx="198438" cy="317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1" name="Rectangle 1295"/>
            <p:cNvSpPr>
              <a:spLocks noChangeArrowheads="1"/>
            </p:cNvSpPr>
            <p:nvPr/>
          </p:nvSpPr>
          <p:spPr bwMode="auto">
            <a:xfrm>
              <a:off x="8632825" y="1406525"/>
              <a:ext cx="198438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2" name="Rectangle 1296"/>
            <p:cNvSpPr>
              <a:spLocks noChangeArrowheads="1"/>
            </p:cNvSpPr>
            <p:nvPr/>
          </p:nvSpPr>
          <p:spPr bwMode="auto">
            <a:xfrm>
              <a:off x="8626475" y="1447800"/>
              <a:ext cx="198438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3" name="Rectangle 1297"/>
            <p:cNvSpPr>
              <a:spLocks noChangeArrowheads="1"/>
            </p:cNvSpPr>
            <p:nvPr/>
          </p:nvSpPr>
          <p:spPr bwMode="auto">
            <a:xfrm>
              <a:off x="8618538" y="1492250"/>
              <a:ext cx="153988" cy="15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4" name="Freeform 1298"/>
            <p:cNvSpPr/>
            <p:nvPr/>
          </p:nvSpPr>
          <p:spPr bwMode="auto">
            <a:xfrm>
              <a:off x="8745538" y="1433513"/>
              <a:ext cx="101600" cy="95250"/>
            </a:xfrm>
            <a:custGeom>
              <a:avLst/>
              <a:gdLst>
                <a:gd name="T0" fmla="*/ 44 w 44"/>
                <a:gd name="T1" fmla="*/ 6 h 41"/>
                <a:gd name="T2" fmla="*/ 1 w 44"/>
                <a:gd name="T3" fmla="*/ 0 h 41"/>
                <a:gd name="T4" fmla="*/ 3 w 44"/>
                <a:gd name="T5" fmla="*/ 41 h 41"/>
                <a:gd name="T6" fmla="*/ 44 w 44"/>
                <a:gd name="T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1">
                  <a:moveTo>
                    <a:pt x="44" y="6"/>
                  </a:moveTo>
                  <a:cubicBezTo>
                    <a:pt x="35" y="12"/>
                    <a:pt x="8" y="9"/>
                    <a:pt x="1" y="0"/>
                  </a:cubicBezTo>
                  <a:cubicBezTo>
                    <a:pt x="1" y="12"/>
                    <a:pt x="0" y="28"/>
                    <a:pt x="3" y="41"/>
                  </a:cubicBezTo>
                  <a:cubicBezTo>
                    <a:pt x="21" y="32"/>
                    <a:pt x="33" y="23"/>
                    <a:pt x="44" y="6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5" name="Freeform 1299"/>
            <p:cNvSpPr/>
            <p:nvPr/>
          </p:nvSpPr>
          <p:spPr bwMode="auto">
            <a:xfrm>
              <a:off x="8701088" y="1244600"/>
              <a:ext cx="49213" cy="74613"/>
            </a:xfrm>
            <a:custGeom>
              <a:avLst/>
              <a:gdLst>
                <a:gd name="T0" fmla="*/ 31 w 31"/>
                <a:gd name="T1" fmla="*/ 47 h 47"/>
                <a:gd name="T2" fmla="*/ 23 w 31"/>
                <a:gd name="T3" fmla="*/ 38 h 47"/>
                <a:gd name="T4" fmla="*/ 15 w 31"/>
                <a:gd name="T5" fmla="*/ 47 h 47"/>
                <a:gd name="T6" fmla="*/ 7 w 31"/>
                <a:gd name="T7" fmla="*/ 38 h 47"/>
                <a:gd name="T8" fmla="*/ 0 w 31"/>
                <a:gd name="T9" fmla="*/ 47 h 47"/>
                <a:gd name="T10" fmla="*/ 0 w 31"/>
                <a:gd name="T11" fmla="*/ 0 h 47"/>
                <a:gd name="T12" fmla="*/ 31 w 31"/>
                <a:gd name="T13" fmla="*/ 0 h 47"/>
                <a:gd name="T14" fmla="*/ 31 w 31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7">
                  <a:moveTo>
                    <a:pt x="31" y="47"/>
                  </a:moveTo>
                  <a:lnTo>
                    <a:pt x="23" y="38"/>
                  </a:lnTo>
                  <a:lnTo>
                    <a:pt x="15" y="47"/>
                  </a:lnTo>
                  <a:lnTo>
                    <a:pt x="7" y="38"/>
                  </a:lnTo>
                  <a:lnTo>
                    <a:pt x="0" y="4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6" name="Oval 1300"/>
            <p:cNvSpPr>
              <a:spLocks noChangeArrowheads="1"/>
            </p:cNvSpPr>
            <p:nvPr/>
          </p:nvSpPr>
          <p:spPr bwMode="auto">
            <a:xfrm>
              <a:off x="7923213" y="116840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7" name="Freeform 1301"/>
            <p:cNvSpPr/>
            <p:nvPr/>
          </p:nvSpPr>
          <p:spPr bwMode="auto">
            <a:xfrm>
              <a:off x="8008938" y="1244600"/>
              <a:ext cx="266700" cy="207963"/>
            </a:xfrm>
            <a:custGeom>
              <a:avLst/>
              <a:gdLst>
                <a:gd name="T0" fmla="*/ 113 w 114"/>
                <a:gd name="T1" fmla="*/ 20 h 89"/>
                <a:gd name="T2" fmla="*/ 104 w 114"/>
                <a:gd name="T3" fmla="*/ 21 h 89"/>
                <a:gd name="T4" fmla="*/ 112 w 114"/>
                <a:gd name="T5" fmla="*/ 0 h 89"/>
                <a:gd name="T6" fmla="*/ 50 w 114"/>
                <a:gd name="T7" fmla="*/ 7 h 89"/>
                <a:gd name="T8" fmla="*/ 5 w 114"/>
                <a:gd name="T9" fmla="*/ 43 h 89"/>
                <a:gd name="T10" fmla="*/ 3 w 114"/>
                <a:gd name="T11" fmla="*/ 37 h 89"/>
                <a:gd name="T12" fmla="*/ 4 w 114"/>
                <a:gd name="T13" fmla="*/ 45 h 89"/>
                <a:gd name="T14" fmla="*/ 0 w 114"/>
                <a:gd name="T15" fmla="*/ 46 h 89"/>
                <a:gd name="T16" fmla="*/ 4 w 114"/>
                <a:gd name="T17" fmla="*/ 48 h 89"/>
                <a:gd name="T18" fmla="*/ 9 w 114"/>
                <a:gd name="T19" fmla="*/ 77 h 89"/>
                <a:gd name="T20" fmla="*/ 19 w 114"/>
                <a:gd name="T21" fmla="*/ 89 h 89"/>
                <a:gd name="T22" fmla="*/ 88 w 114"/>
                <a:gd name="T23" fmla="*/ 87 h 89"/>
                <a:gd name="T24" fmla="*/ 97 w 114"/>
                <a:gd name="T25" fmla="*/ 74 h 89"/>
                <a:gd name="T26" fmla="*/ 101 w 114"/>
                <a:gd name="T27" fmla="*/ 37 h 89"/>
                <a:gd name="T28" fmla="*/ 113 w 114"/>
                <a:gd name="T29" fmla="*/ 2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89">
                  <a:moveTo>
                    <a:pt x="113" y="20"/>
                  </a:moveTo>
                  <a:cubicBezTo>
                    <a:pt x="110" y="25"/>
                    <a:pt x="104" y="21"/>
                    <a:pt x="104" y="21"/>
                  </a:cubicBezTo>
                  <a:cubicBezTo>
                    <a:pt x="114" y="14"/>
                    <a:pt x="112" y="0"/>
                    <a:pt x="112" y="0"/>
                  </a:cubicBezTo>
                  <a:cubicBezTo>
                    <a:pt x="108" y="12"/>
                    <a:pt x="95" y="9"/>
                    <a:pt x="50" y="7"/>
                  </a:cubicBezTo>
                  <a:cubicBezTo>
                    <a:pt x="12" y="5"/>
                    <a:pt x="6" y="33"/>
                    <a:pt x="5" y="43"/>
                  </a:cubicBezTo>
                  <a:cubicBezTo>
                    <a:pt x="4" y="41"/>
                    <a:pt x="3" y="39"/>
                    <a:pt x="3" y="37"/>
                  </a:cubicBezTo>
                  <a:cubicBezTo>
                    <a:pt x="3" y="37"/>
                    <a:pt x="3" y="42"/>
                    <a:pt x="4" y="45"/>
                  </a:cubicBezTo>
                  <a:cubicBezTo>
                    <a:pt x="3" y="45"/>
                    <a:pt x="2" y="45"/>
                    <a:pt x="0" y="46"/>
                  </a:cubicBezTo>
                  <a:cubicBezTo>
                    <a:pt x="0" y="46"/>
                    <a:pt x="3" y="47"/>
                    <a:pt x="4" y="48"/>
                  </a:cubicBezTo>
                  <a:cubicBezTo>
                    <a:pt x="1" y="61"/>
                    <a:pt x="7" y="74"/>
                    <a:pt x="9" y="77"/>
                  </a:cubicBezTo>
                  <a:cubicBezTo>
                    <a:pt x="15" y="84"/>
                    <a:pt x="19" y="89"/>
                    <a:pt x="19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93" y="82"/>
                    <a:pt x="97" y="74"/>
                  </a:cubicBezTo>
                  <a:cubicBezTo>
                    <a:pt x="100" y="66"/>
                    <a:pt x="106" y="52"/>
                    <a:pt x="101" y="37"/>
                  </a:cubicBezTo>
                  <a:cubicBezTo>
                    <a:pt x="108" y="32"/>
                    <a:pt x="113" y="20"/>
                    <a:pt x="113" y="2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8" name="Freeform 1302"/>
            <p:cNvSpPr/>
            <p:nvPr/>
          </p:nvSpPr>
          <p:spPr bwMode="auto">
            <a:xfrm>
              <a:off x="8016875" y="1403350"/>
              <a:ext cx="23813" cy="53975"/>
            </a:xfrm>
            <a:custGeom>
              <a:avLst/>
              <a:gdLst>
                <a:gd name="T0" fmla="*/ 0 w 10"/>
                <a:gd name="T1" fmla="*/ 12 h 23"/>
                <a:gd name="T2" fmla="*/ 10 w 10"/>
                <a:gd name="T3" fmla="*/ 22 h 23"/>
                <a:gd name="T4" fmla="*/ 10 w 10"/>
                <a:gd name="T5" fmla="*/ 1 h 23"/>
                <a:gd name="T6" fmla="*/ 0 w 10"/>
                <a:gd name="T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3">
                  <a:moveTo>
                    <a:pt x="0" y="12"/>
                  </a:moveTo>
                  <a:cubicBezTo>
                    <a:pt x="0" y="23"/>
                    <a:pt x="10" y="22"/>
                    <a:pt x="10" y="2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9" name="Freeform 1303"/>
            <p:cNvSpPr/>
            <p:nvPr/>
          </p:nvSpPr>
          <p:spPr bwMode="auto">
            <a:xfrm>
              <a:off x="8229600" y="1397000"/>
              <a:ext cx="25400" cy="50800"/>
            </a:xfrm>
            <a:custGeom>
              <a:avLst/>
              <a:gdLst>
                <a:gd name="T0" fmla="*/ 0 w 11"/>
                <a:gd name="T1" fmla="*/ 1 h 22"/>
                <a:gd name="T2" fmla="*/ 1 w 11"/>
                <a:gd name="T3" fmla="*/ 22 h 22"/>
                <a:gd name="T4" fmla="*/ 10 w 11"/>
                <a:gd name="T5" fmla="*/ 11 h 22"/>
                <a:gd name="T6" fmla="*/ 0 w 1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2">
                  <a:moveTo>
                    <a:pt x="0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1" y="22"/>
                    <a:pt x="10" y="11"/>
                  </a:cubicBezTo>
                  <a:cubicBezTo>
                    <a:pt x="1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0" name="Freeform 1304"/>
            <p:cNvSpPr/>
            <p:nvPr/>
          </p:nvSpPr>
          <p:spPr bwMode="auto">
            <a:xfrm>
              <a:off x="8035925" y="1323975"/>
              <a:ext cx="200025" cy="204788"/>
            </a:xfrm>
            <a:custGeom>
              <a:avLst/>
              <a:gdLst>
                <a:gd name="T0" fmla="*/ 22 w 86"/>
                <a:gd name="T1" fmla="*/ 0 h 88"/>
                <a:gd name="T2" fmla="*/ 1 w 86"/>
                <a:gd name="T3" fmla="*/ 18 h 88"/>
                <a:gd name="T4" fmla="*/ 4 w 86"/>
                <a:gd name="T5" fmla="*/ 74 h 88"/>
                <a:gd name="T6" fmla="*/ 43 w 86"/>
                <a:gd name="T7" fmla="*/ 88 h 88"/>
                <a:gd name="T8" fmla="*/ 83 w 86"/>
                <a:gd name="T9" fmla="*/ 70 h 88"/>
                <a:gd name="T10" fmla="*/ 81 w 86"/>
                <a:gd name="T11" fmla="*/ 9 h 88"/>
                <a:gd name="T12" fmla="*/ 22 w 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8">
                  <a:moveTo>
                    <a:pt x="22" y="0"/>
                  </a:moveTo>
                  <a:cubicBezTo>
                    <a:pt x="19" y="14"/>
                    <a:pt x="1" y="18"/>
                    <a:pt x="1" y="18"/>
                  </a:cubicBezTo>
                  <a:cubicBezTo>
                    <a:pt x="0" y="38"/>
                    <a:pt x="0" y="68"/>
                    <a:pt x="4" y="74"/>
                  </a:cubicBezTo>
                  <a:cubicBezTo>
                    <a:pt x="10" y="83"/>
                    <a:pt x="27" y="88"/>
                    <a:pt x="43" y="88"/>
                  </a:cubicBezTo>
                  <a:cubicBezTo>
                    <a:pt x="60" y="87"/>
                    <a:pt x="78" y="81"/>
                    <a:pt x="83" y="70"/>
                  </a:cubicBezTo>
                  <a:cubicBezTo>
                    <a:pt x="86" y="63"/>
                    <a:pt x="83" y="27"/>
                    <a:pt x="81" y="9"/>
                  </a:cubicBezTo>
                  <a:cubicBezTo>
                    <a:pt x="58" y="15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1" name="Freeform 1305"/>
            <p:cNvSpPr/>
            <p:nvPr/>
          </p:nvSpPr>
          <p:spPr bwMode="auto">
            <a:xfrm>
              <a:off x="8081963" y="1462088"/>
              <a:ext cx="103188" cy="46038"/>
            </a:xfrm>
            <a:custGeom>
              <a:avLst/>
              <a:gdLst>
                <a:gd name="T0" fmla="*/ 43 w 44"/>
                <a:gd name="T1" fmla="*/ 0 h 20"/>
                <a:gd name="T2" fmla="*/ 23 w 44"/>
                <a:gd name="T3" fmla="*/ 0 h 20"/>
                <a:gd name="T4" fmla="*/ 22 w 44"/>
                <a:gd name="T5" fmla="*/ 0 h 20"/>
                <a:gd name="T6" fmla="*/ 1 w 44"/>
                <a:gd name="T7" fmla="*/ 0 h 20"/>
                <a:gd name="T8" fmla="*/ 4 w 44"/>
                <a:gd name="T9" fmla="*/ 14 h 20"/>
                <a:gd name="T10" fmla="*/ 22 w 44"/>
                <a:gd name="T11" fmla="*/ 20 h 20"/>
                <a:gd name="T12" fmla="*/ 41 w 44"/>
                <a:gd name="T13" fmla="*/ 14 h 20"/>
                <a:gd name="T14" fmla="*/ 43 w 4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0">
                  <a:moveTo>
                    <a:pt x="4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1"/>
                    <a:pt x="4" y="14"/>
                  </a:cubicBezTo>
                  <a:cubicBezTo>
                    <a:pt x="7" y="17"/>
                    <a:pt x="14" y="20"/>
                    <a:pt x="22" y="20"/>
                  </a:cubicBezTo>
                  <a:cubicBezTo>
                    <a:pt x="30" y="20"/>
                    <a:pt x="38" y="17"/>
                    <a:pt x="41" y="14"/>
                  </a:cubicBezTo>
                  <a:cubicBezTo>
                    <a:pt x="44" y="1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2" name="Freeform 1306"/>
            <p:cNvSpPr/>
            <p:nvPr/>
          </p:nvSpPr>
          <p:spPr bwMode="auto">
            <a:xfrm>
              <a:off x="8086725" y="1462088"/>
              <a:ext cx="93663" cy="11113"/>
            </a:xfrm>
            <a:custGeom>
              <a:avLst/>
              <a:gdLst>
                <a:gd name="T0" fmla="*/ 40 w 40"/>
                <a:gd name="T1" fmla="*/ 0 h 5"/>
                <a:gd name="T2" fmla="*/ 21 w 40"/>
                <a:gd name="T3" fmla="*/ 0 h 5"/>
                <a:gd name="T4" fmla="*/ 20 w 40"/>
                <a:gd name="T5" fmla="*/ 0 h 5"/>
                <a:gd name="T6" fmla="*/ 0 w 40"/>
                <a:gd name="T7" fmla="*/ 0 h 5"/>
                <a:gd name="T8" fmla="*/ 0 w 40"/>
                <a:gd name="T9" fmla="*/ 3 h 5"/>
                <a:gd name="T10" fmla="*/ 3 w 40"/>
                <a:gd name="T11" fmla="*/ 5 h 5"/>
                <a:gd name="T12" fmla="*/ 38 w 40"/>
                <a:gd name="T13" fmla="*/ 5 h 5"/>
                <a:gd name="T14" fmla="*/ 40 w 40"/>
                <a:gd name="T15" fmla="*/ 3 h 5"/>
                <a:gd name="T16" fmla="*/ 40 w 40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">
                  <a:moveTo>
                    <a:pt x="4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40" y="4"/>
                    <a:pt x="40" y="3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3" name="Freeform 1307"/>
            <p:cNvSpPr/>
            <p:nvPr/>
          </p:nvSpPr>
          <p:spPr bwMode="auto">
            <a:xfrm>
              <a:off x="8093075" y="1497013"/>
              <a:ext cx="79375" cy="11113"/>
            </a:xfrm>
            <a:custGeom>
              <a:avLst/>
              <a:gdLst>
                <a:gd name="T0" fmla="*/ 0 w 34"/>
                <a:gd name="T1" fmla="*/ 0 h 5"/>
                <a:gd name="T2" fmla="*/ 17 w 34"/>
                <a:gd name="T3" fmla="*/ 5 h 5"/>
                <a:gd name="T4" fmla="*/ 34 w 34"/>
                <a:gd name="T5" fmla="*/ 0 h 5"/>
                <a:gd name="T6" fmla="*/ 0 w 3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">
                  <a:moveTo>
                    <a:pt x="0" y="0"/>
                  </a:moveTo>
                  <a:cubicBezTo>
                    <a:pt x="3" y="3"/>
                    <a:pt x="10" y="5"/>
                    <a:pt x="17" y="5"/>
                  </a:cubicBezTo>
                  <a:cubicBezTo>
                    <a:pt x="24" y="5"/>
                    <a:pt x="31" y="3"/>
                    <a:pt x="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4" name="Freeform 1308"/>
            <p:cNvSpPr/>
            <p:nvPr/>
          </p:nvSpPr>
          <p:spPr bwMode="auto">
            <a:xfrm>
              <a:off x="8093075" y="1497013"/>
              <a:ext cx="79375" cy="11113"/>
            </a:xfrm>
            <a:custGeom>
              <a:avLst/>
              <a:gdLst>
                <a:gd name="T0" fmla="*/ 0 w 34"/>
                <a:gd name="T1" fmla="*/ 0 h 5"/>
                <a:gd name="T2" fmla="*/ 17 w 34"/>
                <a:gd name="T3" fmla="*/ 5 h 5"/>
                <a:gd name="T4" fmla="*/ 34 w 34"/>
                <a:gd name="T5" fmla="*/ 0 h 5"/>
                <a:gd name="T6" fmla="*/ 0 w 3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">
                  <a:moveTo>
                    <a:pt x="0" y="0"/>
                  </a:moveTo>
                  <a:cubicBezTo>
                    <a:pt x="3" y="3"/>
                    <a:pt x="10" y="5"/>
                    <a:pt x="17" y="5"/>
                  </a:cubicBezTo>
                  <a:cubicBezTo>
                    <a:pt x="24" y="5"/>
                    <a:pt x="31" y="3"/>
                    <a:pt x="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5" name="Freeform 1309"/>
            <p:cNvSpPr/>
            <p:nvPr/>
          </p:nvSpPr>
          <p:spPr bwMode="auto">
            <a:xfrm>
              <a:off x="8093075" y="1497013"/>
              <a:ext cx="79375" cy="11113"/>
            </a:xfrm>
            <a:custGeom>
              <a:avLst/>
              <a:gdLst>
                <a:gd name="T0" fmla="*/ 17 w 34"/>
                <a:gd name="T1" fmla="*/ 4 h 5"/>
                <a:gd name="T2" fmla="*/ 1 w 34"/>
                <a:gd name="T3" fmla="*/ 0 h 5"/>
                <a:gd name="T4" fmla="*/ 0 w 34"/>
                <a:gd name="T5" fmla="*/ 0 h 5"/>
                <a:gd name="T6" fmla="*/ 17 w 34"/>
                <a:gd name="T7" fmla="*/ 5 h 5"/>
                <a:gd name="T8" fmla="*/ 34 w 34"/>
                <a:gd name="T9" fmla="*/ 0 h 5"/>
                <a:gd name="T10" fmla="*/ 33 w 34"/>
                <a:gd name="T11" fmla="*/ 0 h 5"/>
                <a:gd name="T12" fmla="*/ 17 w 3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5">
                  <a:moveTo>
                    <a:pt x="17" y="4"/>
                  </a:moveTo>
                  <a:cubicBezTo>
                    <a:pt x="10" y="4"/>
                    <a:pt x="4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10" y="5"/>
                    <a:pt x="17" y="5"/>
                  </a:cubicBezTo>
                  <a:cubicBezTo>
                    <a:pt x="24" y="5"/>
                    <a:pt x="31" y="3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3"/>
                    <a:pt x="23" y="4"/>
                    <a:pt x="17" y="4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6" name="Freeform 1310"/>
            <p:cNvSpPr/>
            <p:nvPr/>
          </p:nvSpPr>
          <p:spPr bwMode="auto">
            <a:xfrm>
              <a:off x="8051800" y="1397000"/>
              <a:ext cx="46038" cy="50800"/>
            </a:xfrm>
            <a:custGeom>
              <a:avLst/>
              <a:gdLst>
                <a:gd name="T0" fmla="*/ 20 w 20"/>
                <a:gd name="T1" fmla="*/ 11 h 22"/>
                <a:gd name="T2" fmla="*/ 11 w 20"/>
                <a:gd name="T3" fmla="*/ 22 h 22"/>
                <a:gd name="T4" fmla="*/ 0 w 20"/>
                <a:gd name="T5" fmla="*/ 11 h 22"/>
                <a:gd name="T6" fmla="*/ 10 w 20"/>
                <a:gd name="T7" fmla="*/ 0 h 22"/>
                <a:gd name="T8" fmla="*/ 20 w 20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0" y="11"/>
                  </a:moveTo>
                  <a:cubicBezTo>
                    <a:pt x="20" y="17"/>
                    <a:pt x="16" y="22"/>
                    <a:pt x="11" y="22"/>
                  </a:cubicBezTo>
                  <a:cubicBezTo>
                    <a:pt x="5" y="22"/>
                    <a:pt x="1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5" y="0"/>
                    <a:pt x="20" y="5"/>
                    <a:pt x="20" y="1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7" name="Freeform 1311"/>
            <p:cNvSpPr/>
            <p:nvPr/>
          </p:nvSpPr>
          <p:spPr bwMode="auto">
            <a:xfrm>
              <a:off x="8061325" y="1406525"/>
              <a:ext cx="30163" cy="31750"/>
            </a:xfrm>
            <a:custGeom>
              <a:avLst/>
              <a:gdLst>
                <a:gd name="T0" fmla="*/ 13 w 13"/>
                <a:gd name="T1" fmla="*/ 7 h 14"/>
                <a:gd name="T2" fmla="*/ 7 w 13"/>
                <a:gd name="T3" fmla="*/ 14 h 14"/>
                <a:gd name="T4" fmla="*/ 0 w 13"/>
                <a:gd name="T5" fmla="*/ 7 h 14"/>
                <a:gd name="T6" fmla="*/ 6 w 13"/>
                <a:gd name="T7" fmla="*/ 0 h 14"/>
                <a:gd name="T8" fmla="*/ 13 w 1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488" name="Picture 131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7675" y="1403350"/>
              <a:ext cx="28575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9" name="Picture 131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0850" y="1409700"/>
              <a:ext cx="206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0" name="Freeform 1314"/>
            <p:cNvSpPr/>
            <p:nvPr/>
          </p:nvSpPr>
          <p:spPr bwMode="auto">
            <a:xfrm>
              <a:off x="8166100" y="1392238"/>
              <a:ext cx="46038" cy="50800"/>
            </a:xfrm>
            <a:custGeom>
              <a:avLst/>
              <a:gdLst>
                <a:gd name="T0" fmla="*/ 20 w 20"/>
                <a:gd name="T1" fmla="*/ 11 h 22"/>
                <a:gd name="T2" fmla="*/ 11 w 20"/>
                <a:gd name="T3" fmla="*/ 22 h 22"/>
                <a:gd name="T4" fmla="*/ 0 w 20"/>
                <a:gd name="T5" fmla="*/ 12 h 22"/>
                <a:gd name="T6" fmla="*/ 10 w 20"/>
                <a:gd name="T7" fmla="*/ 1 h 22"/>
                <a:gd name="T8" fmla="*/ 20 w 20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0" y="11"/>
                  </a:moveTo>
                  <a:cubicBezTo>
                    <a:pt x="20" y="17"/>
                    <a:pt x="16" y="22"/>
                    <a:pt x="11" y="22"/>
                  </a:cubicBezTo>
                  <a:cubicBezTo>
                    <a:pt x="5" y="22"/>
                    <a:pt x="1" y="18"/>
                    <a:pt x="0" y="12"/>
                  </a:cubicBezTo>
                  <a:cubicBezTo>
                    <a:pt x="0" y="6"/>
                    <a:pt x="4" y="1"/>
                    <a:pt x="10" y="1"/>
                  </a:cubicBezTo>
                  <a:cubicBezTo>
                    <a:pt x="15" y="0"/>
                    <a:pt x="20" y="5"/>
                    <a:pt x="20" y="1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1" name="Freeform 1315"/>
            <p:cNvSpPr/>
            <p:nvPr/>
          </p:nvSpPr>
          <p:spPr bwMode="auto">
            <a:xfrm>
              <a:off x="8172450" y="1401763"/>
              <a:ext cx="33338" cy="34925"/>
            </a:xfrm>
            <a:custGeom>
              <a:avLst/>
              <a:gdLst>
                <a:gd name="T0" fmla="*/ 14 w 14"/>
                <a:gd name="T1" fmla="*/ 7 h 15"/>
                <a:gd name="T2" fmla="*/ 7 w 14"/>
                <a:gd name="T3" fmla="*/ 15 h 15"/>
                <a:gd name="T4" fmla="*/ 1 w 14"/>
                <a:gd name="T5" fmla="*/ 8 h 15"/>
                <a:gd name="T6" fmla="*/ 7 w 14"/>
                <a:gd name="T7" fmla="*/ 0 h 15"/>
                <a:gd name="T8" fmla="*/ 14 w 14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cubicBezTo>
                    <a:pt x="14" y="11"/>
                    <a:pt x="11" y="15"/>
                    <a:pt x="7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492" name="Picture 1316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1975" y="1398588"/>
              <a:ext cx="2698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3" name="Picture 1317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5150" y="1406525"/>
              <a:ext cx="206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4" name="Freeform 1318"/>
            <p:cNvSpPr/>
            <p:nvPr/>
          </p:nvSpPr>
          <p:spPr bwMode="auto">
            <a:xfrm>
              <a:off x="8051800" y="1374775"/>
              <a:ext cx="44450" cy="26988"/>
            </a:xfrm>
            <a:custGeom>
              <a:avLst/>
              <a:gdLst>
                <a:gd name="T0" fmla="*/ 0 w 19"/>
                <a:gd name="T1" fmla="*/ 5 h 11"/>
                <a:gd name="T2" fmla="*/ 2 w 19"/>
                <a:gd name="T3" fmla="*/ 11 h 11"/>
                <a:gd name="T4" fmla="*/ 10 w 19"/>
                <a:gd name="T5" fmla="*/ 6 h 11"/>
                <a:gd name="T6" fmla="*/ 19 w 19"/>
                <a:gd name="T7" fmla="*/ 9 h 11"/>
                <a:gd name="T8" fmla="*/ 19 w 19"/>
                <a:gd name="T9" fmla="*/ 3 h 11"/>
                <a:gd name="T10" fmla="*/ 8 w 19"/>
                <a:gd name="T11" fmla="*/ 1 h 11"/>
                <a:gd name="T12" fmla="*/ 0 w 19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0" y="5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4" y="6"/>
                    <a:pt x="10" y="6"/>
                  </a:cubicBezTo>
                  <a:cubicBezTo>
                    <a:pt x="15" y="6"/>
                    <a:pt x="19" y="9"/>
                    <a:pt x="19" y="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3" y="0"/>
                    <a:pt x="8" y="1"/>
                  </a:cubicBezTo>
                  <a:cubicBezTo>
                    <a:pt x="2" y="1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5" name="Freeform 1319"/>
            <p:cNvSpPr/>
            <p:nvPr/>
          </p:nvSpPr>
          <p:spPr bwMode="auto">
            <a:xfrm>
              <a:off x="8167688" y="1373188"/>
              <a:ext cx="44450" cy="23813"/>
            </a:xfrm>
            <a:custGeom>
              <a:avLst/>
              <a:gdLst>
                <a:gd name="T0" fmla="*/ 19 w 19"/>
                <a:gd name="T1" fmla="*/ 4 h 10"/>
                <a:gd name="T2" fmla="*/ 17 w 19"/>
                <a:gd name="T3" fmla="*/ 10 h 10"/>
                <a:gd name="T4" fmla="*/ 9 w 19"/>
                <a:gd name="T5" fmla="*/ 6 h 10"/>
                <a:gd name="T6" fmla="*/ 0 w 19"/>
                <a:gd name="T7" fmla="*/ 9 h 10"/>
                <a:gd name="T8" fmla="*/ 0 w 19"/>
                <a:gd name="T9" fmla="*/ 4 h 10"/>
                <a:gd name="T10" fmla="*/ 10 w 19"/>
                <a:gd name="T11" fmla="*/ 0 h 10"/>
                <a:gd name="T12" fmla="*/ 19 w 19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19" y="4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4" y="5"/>
                    <a:pt x="9" y="6"/>
                  </a:cubicBezTo>
                  <a:cubicBezTo>
                    <a:pt x="4" y="6"/>
                    <a:pt x="0" y="9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19" y="4"/>
                    <a:pt x="19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6" name="Freeform 1320"/>
            <p:cNvSpPr/>
            <p:nvPr/>
          </p:nvSpPr>
          <p:spPr bwMode="auto">
            <a:xfrm>
              <a:off x="8121650" y="1438275"/>
              <a:ext cx="20638" cy="11113"/>
            </a:xfrm>
            <a:custGeom>
              <a:avLst/>
              <a:gdLst>
                <a:gd name="T0" fmla="*/ 9 w 9"/>
                <a:gd name="T1" fmla="*/ 2 h 5"/>
                <a:gd name="T2" fmla="*/ 5 w 9"/>
                <a:gd name="T3" fmla="*/ 5 h 5"/>
                <a:gd name="T4" fmla="*/ 0 w 9"/>
                <a:gd name="T5" fmla="*/ 3 h 5"/>
                <a:gd name="T6" fmla="*/ 5 w 9"/>
                <a:gd name="T7" fmla="*/ 0 h 5"/>
                <a:gd name="T8" fmla="*/ 9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cubicBezTo>
                    <a:pt x="9" y="4"/>
                    <a:pt x="7" y="5"/>
                    <a:pt x="5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7" name="Oval 1321"/>
            <p:cNvSpPr>
              <a:spLocks noChangeArrowheads="1"/>
            </p:cNvSpPr>
            <p:nvPr/>
          </p:nvSpPr>
          <p:spPr bwMode="auto">
            <a:xfrm>
              <a:off x="7339013" y="1168400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8" name="Freeform 1322"/>
            <p:cNvSpPr/>
            <p:nvPr/>
          </p:nvSpPr>
          <p:spPr bwMode="auto">
            <a:xfrm>
              <a:off x="7427913" y="1414463"/>
              <a:ext cx="123825" cy="26988"/>
            </a:xfrm>
            <a:custGeom>
              <a:avLst/>
              <a:gdLst>
                <a:gd name="T0" fmla="*/ 78 w 78"/>
                <a:gd name="T1" fmla="*/ 17 h 17"/>
                <a:gd name="T2" fmla="*/ 16 w 78"/>
                <a:gd name="T3" fmla="*/ 17 h 17"/>
                <a:gd name="T4" fmla="*/ 0 w 78"/>
                <a:gd name="T5" fmla="*/ 0 h 17"/>
                <a:gd name="T6" fmla="*/ 62 w 78"/>
                <a:gd name="T7" fmla="*/ 0 h 17"/>
                <a:gd name="T8" fmla="*/ 78 w 7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7">
                  <a:moveTo>
                    <a:pt x="78" y="17"/>
                  </a:moveTo>
                  <a:lnTo>
                    <a:pt x="16" y="17"/>
                  </a:lnTo>
                  <a:lnTo>
                    <a:pt x="0" y="0"/>
                  </a:lnTo>
                  <a:lnTo>
                    <a:pt x="62" y="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9" name="Freeform 1323"/>
            <p:cNvSpPr/>
            <p:nvPr/>
          </p:nvSpPr>
          <p:spPr bwMode="auto">
            <a:xfrm>
              <a:off x="7480300" y="1370013"/>
              <a:ext cx="206375" cy="158750"/>
            </a:xfrm>
            <a:custGeom>
              <a:avLst/>
              <a:gdLst>
                <a:gd name="T0" fmla="*/ 16 w 130"/>
                <a:gd name="T1" fmla="*/ 100 h 100"/>
                <a:gd name="T2" fmla="*/ 130 w 130"/>
                <a:gd name="T3" fmla="*/ 17 h 100"/>
                <a:gd name="T4" fmla="*/ 114 w 130"/>
                <a:gd name="T5" fmla="*/ 0 h 100"/>
                <a:gd name="T6" fmla="*/ 0 w 130"/>
                <a:gd name="T7" fmla="*/ 84 h 100"/>
                <a:gd name="T8" fmla="*/ 16 w 130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0">
                  <a:moveTo>
                    <a:pt x="16" y="100"/>
                  </a:moveTo>
                  <a:lnTo>
                    <a:pt x="130" y="17"/>
                  </a:lnTo>
                  <a:lnTo>
                    <a:pt x="114" y="0"/>
                  </a:lnTo>
                  <a:lnTo>
                    <a:pt x="0" y="84"/>
                  </a:lnTo>
                  <a:lnTo>
                    <a:pt x="16" y="10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0" name="Freeform 1324"/>
            <p:cNvSpPr/>
            <p:nvPr/>
          </p:nvSpPr>
          <p:spPr bwMode="auto">
            <a:xfrm>
              <a:off x="7567613" y="1244600"/>
              <a:ext cx="119063" cy="152400"/>
            </a:xfrm>
            <a:custGeom>
              <a:avLst/>
              <a:gdLst>
                <a:gd name="T0" fmla="*/ 17 w 75"/>
                <a:gd name="T1" fmla="*/ 96 h 96"/>
                <a:gd name="T2" fmla="*/ 75 w 75"/>
                <a:gd name="T3" fmla="*/ 16 h 96"/>
                <a:gd name="T4" fmla="*/ 59 w 75"/>
                <a:gd name="T5" fmla="*/ 0 h 96"/>
                <a:gd name="T6" fmla="*/ 0 w 75"/>
                <a:gd name="T7" fmla="*/ 79 h 96"/>
                <a:gd name="T8" fmla="*/ 17 w 75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96">
                  <a:moveTo>
                    <a:pt x="17" y="96"/>
                  </a:moveTo>
                  <a:lnTo>
                    <a:pt x="75" y="16"/>
                  </a:lnTo>
                  <a:lnTo>
                    <a:pt x="59" y="0"/>
                  </a:lnTo>
                  <a:lnTo>
                    <a:pt x="0" y="79"/>
                  </a:lnTo>
                  <a:lnTo>
                    <a:pt x="17" y="9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1" name="Freeform 1325"/>
            <p:cNvSpPr/>
            <p:nvPr/>
          </p:nvSpPr>
          <p:spPr bwMode="auto">
            <a:xfrm>
              <a:off x="7427913" y="1244600"/>
              <a:ext cx="233363" cy="258763"/>
            </a:xfrm>
            <a:custGeom>
              <a:avLst/>
              <a:gdLst>
                <a:gd name="T0" fmla="*/ 63 w 147"/>
                <a:gd name="T1" fmla="*/ 0 h 163"/>
                <a:gd name="T2" fmla="*/ 147 w 147"/>
                <a:gd name="T3" fmla="*/ 0 h 163"/>
                <a:gd name="T4" fmla="*/ 88 w 147"/>
                <a:gd name="T5" fmla="*/ 79 h 163"/>
                <a:gd name="T6" fmla="*/ 147 w 147"/>
                <a:gd name="T7" fmla="*/ 79 h 163"/>
                <a:gd name="T8" fmla="*/ 33 w 147"/>
                <a:gd name="T9" fmla="*/ 163 h 163"/>
                <a:gd name="T10" fmla="*/ 62 w 147"/>
                <a:gd name="T11" fmla="*/ 107 h 163"/>
                <a:gd name="T12" fmla="*/ 0 w 147"/>
                <a:gd name="T13" fmla="*/ 107 h 163"/>
                <a:gd name="T14" fmla="*/ 63 w 147"/>
                <a:gd name="T1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63">
                  <a:moveTo>
                    <a:pt x="63" y="0"/>
                  </a:moveTo>
                  <a:lnTo>
                    <a:pt x="147" y="0"/>
                  </a:lnTo>
                  <a:lnTo>
                    <a:pt x="88" y="79"/>
                  </a:lnTo>
                  <a:lnTo>
                    <a:pt x="147" y="79"/>
                  </a:lnTo>
                  <a:lnTo>
                    <a:pt x="33" y="163"/>
                  </a:lnTo>
                  <a:lnTo>
                    <a:pt x="62" y="107"/>
                  </a:lnTo>
                  <a:lnTo>
                    <a:pt x="0" y="10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2" name="Oval 1326"/>
            <p:cNvSpPr>
              <a:spLocks noChangeArrowheads="1"/>
            </p:cNvSpPr>
            <p:nvPr/>
          </p:nvSpPr>
          <p:spPr bwMode="auto">
            <a:xfrm>
              <a:off x="6756400" y="116840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3" name="Freeform 1327"/>
            <p:cNvSpPr/>
            <p:nvPr/>
          </p:nvSpPr>
          <p:spPr bwMode="auto">
            <a:xfrm>
              <a:off x="6832600" y="1366838"/>
              <a:ext cx="142875" cy="119063"/>
            </a:xfrm>
            <a:custGeom>
              <a:avLst/>
              <a:gdLst>
                <a:gd name="T0" fmla="*/ 0 w 90"/>
                <a:gd name="T1" fmla="*/ 0 h 75"/>
                <a:gd name="T2" fmla="*/ 12 w 90"/>
                <a:gd name="T3" fmla="*/ 0 h 75"/>
                <a:gd name="T4" fmla="*/ 16 w 90"/>
                <a:gd name="T5" fmla="*/ 48 h 75"/>
                <a:gd name="T6" fmla="*/ 40 w 90"/>
                <a:gd name="T7" fmla="*/ 0 h 75"/>
                <a:gd name="T8" fmla="*/ 50 w 90"/>
                <a:gd name="T9" fmla="*/ 0 h 75"/>
                <a:gd name="T10" fmla="*/ 59 w 90"/>
                <a:gd name="T11" fmla="*/ 47 h 75"/>
                <a:gd name="T12" fmla="*/ 77 w 90"/>
                <a:gd name="T13" fmla="*/ 0 h 75"/>
                <a:gd name="T14" fmla="*/ 90 w 90"/>
                <a:gd name="T15" fmla="*/ 0 h 75"/>
                <a:gd name="T16" fmla="*/ 63 w 90"/>
                <a:gd name="T17" fmla="*/ 75 h 75"/>
                <a:gd name="T18" fmla="*/ 52 w 90"/>
                <a:gd name="T19" fmla="*/ 75 h 75"/>
                <a:gd name="T20" fmla="*/ 43 w 90"/>
                <a:gd name="T21" fmla="*/ 25 h 75"/>
                <a:gd name="T22" fmla="*/ 19 w 90"/>
                <a:gd name="T23" fmla="*/ 75 h 75"/>
                <a:gd name="T24" fmla="*/ 6 w 90"/>
                <a:gd name="T25" fmla="*/ 75 h 75"/>
                <a:gd name="T26" fmla="*/ 0 w 90"/>
                <a:gd name="T2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75">
                  <a:moveTo>
                    <a:pt x="0" y="0"/>
                  </a:moveTo>
                  <a:lnTo>
                    <a:pt x="12" y="0"/>
                  </a:lnTo>
                  <a:lnTo>
                    <a:pt x="16" y="48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9" y="47"/>
                  </a:lnTo>
                  <a:lnTo>
                    <a:pt x="77" y="0"/>
                  </a:lnTo>
                  <a:lnTo>
                    <a:pt x="90" y="0"/>
                  </a:lnTo>
                  <a:lnTo>
                    <a:pt x="63" y="75"/>
                  </a:lnTo>
                  <a:lnTo>
                    <a:pt x="52" y="75"/>
                  </a:lnTo>
                  <a:lnTo>
                    <a:pt x="43" y="25"/>
                  </a:lnTo>
                  <a:lnTo>
                    <a:pt x="19" y="75"/>
                  </a:lnTo>
                  <a:lnTo>
                    <a:pt x="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4" name="Freeform 1328"/>
            <p:cNvSpPr/>
            <p:nvPr/>
          </p:nvSpPr>
          <p:spPr bwMode="auto">
            <a:xfrm>
              <a:off x="6967538" y="1366838"/>
              <a:ext cx="38100" cy="119063"/>
            </a:xfrm>
            <a:custGeom>
              <a:avLst/>
              <a:gdLst>
                <a:gd name="T0" fmla="*/ 11 w 24"/>
                <a:gd name="T1" fmla="*/ 0 h 75"/>
                <a:gd name="T2" fmla="*/ 24 w 24"/>
                <a:gd name="T3" fmla="*/ 0 h 75"/>
                <a:gd name="T4" fmla="*/ 14 w 24"/>
                <a:gd name="T5" fmla="*/ 75 h 75"/>
                <a:gd name="T6" fmla="*/ 0 w 24"/>
                <a:gd name="T7" fmla="*/ 75 h 75"/>
                <a:gd name="T8" fmla="*/ 11 w 24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5">
                  <a:moveTo>
                    <a:pt x="11" y="0"/>
                  </a:moveTo>
                  <a:lnTo>
                    <a:pt x="24" y="0"/>
                  </a:lnTo>
                  <a:lnTo>
                    <a:pt x="14" y="75"/>
                  </a:lnTo>
                  <a:lnTo>
                    <a:pt x="0" y="7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5" name="Freeform 1329"/>
            <p:cNvSpPr/>
            <p:nvPr/>
          </p:nvSpPr>
          <p:spPr bwMode="auto">
            <a:xfrm>
              <a:off x="7005638" y="1366838"/>
              <a:ext cx="74613" cy="119063"/>
            </a:xfrm>
            <a:custGeom>
              <a:avLst/>
              <a:gdLst>
                <a:gd name="T0" fmla="*/ 10 w 47"/>
                <a:gd name="T1" fmla="*/ 0 h 75"/>
                <a:gd name="T2" fmla="*/ 47 w 47"/>
                <a:gd name="T3" fmla="*/ 0 h 75"/>
                <a:gd name="T4" fmla="*/ 46 w 47"/>
                <a:gd name="T5" fmla="*/ 13 h 75"/>
                <a:gd name="T6" fmla="*/ 23 w 47"/>
                <a:gd name="T7" fmla="*/ 13 h 75"/>
                <a:gd name="T8" fmla="*/ 21 w 47"/>
                <a:gd name="T9" fmla="*/ 29 h 75"/>
                <a:gd name="T10" fmla="*/ 44 w 47"/>
                <a:gd name="T11" fmla="*/ 29 h 75"/>
                <a:gd name="T12" fmla="*/ 41 w 47"/>
                <a:gd name="T13" fmla="*/ 42 h 75"/>
                <a:gd name="T14" fmla="*/ 19 w 47"/>
                <a:gd name="T15" fmla="*/ 42 h 75"/>
                <a:gd name="T16" fmla="*/ 15 w 47"/>
                <a:gd name="T17" fmla="*/ 75 h 75"/>
                <a:gd name="T18" fmla="*/ 0 w 47"/>
                <a:gd name="T19" fmla="*/ 75 h 75"/>
                <a:gd name="T20" fmla="*/ 10 w 47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75">
                  <a:moveTo>
                    <a:pt x="10" y="0"/>
                  </a:moveTo>
                  <a:lnTo>
                    <a:pt x="47" y="0"/>
                  </a:lnTo>
                  <a:lnTo>
                    <a:pt x="46" y="13"/>
                  </a:lnTo>
                  <a:lnTo>
                    <a:pt x="23" y="13"/>
                  </a:lnTo>
                  <a:lnTo>
                    <a:pt x="21" y="29"/>
                  </a:lnTo>
                  <a:lnTo>
                    <a:pt x="44" y="29"/>
                  </a:lnTo>
                  <a:lnTo>
                    <a:pt x="41" y="42"/>
                  </a:lnTo>
                  <a:lnTo>
                    <a:pt x="19" y="42"/>
                  </a:lnTo>
                  <a:lnTo>
                    <a:pt x="15" y="75"/>
                  </a:lnTo>
                  <a:lnTo>
                    <a:pt x="0" y="7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6" name="Freeform 1330"/>
            <p:cNvSpPr/>
            <p:nvPr/>
          </p:nvSpPr>
          <p:spPr bwMode="auto">
            <a:xfrm>
              <a:off x="7078663" y="1366838"/>
              <a:ext cx="36513" cy="119063"/>
            </a:xfrm>
            <a:custGeom>
              <a:avLst/>
              <a:gdLst>
                <a:gd name="T0" fmla="*/ 10 w 23"/>
                <a:gd name="T1" fmla="*/ 0 h 75"/>
                <a:gd name="T2" fmla="*/ 23 w 23"/>
                <a:gd name="T3" fmla="*/ 0 h 75"/>
                <a:gd name="T4" fmla="*/ 13 w 23"/>
                <a:gd name="T5" fmla="*/ 75 h 75"/>
                <a:gd name="T6" fmla="*/ 0 w 23"/>
                <a:gd name="T7" fmla="*/ 75 h 75"/>
                <a:gd name="T8" fmla="*/ 10 w 23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5">
                  <a:moveTo>
                    <a:pt x="10" y="0"/>
                  </a:moveTo>
                  <a:lnTo>
                    <a:pt x="23" y="0"/>
                  </a:lnTo>
                  <a:lnTo>
                    <a:pt x="13" y="75"/>
                  </a:lnTo>
                  <a:lnTo>
                    <a:pt x="0" y="7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7" name="Freeform 1331"/>
            <p:cNvSpPr/>
            <p:nvPr/>
          </p:nvSpPr>
          <p:spPr bwMode="auto">
            <a:xfrm>
              <a:off x="6937375" y="1287463"/>
              <a:ext cx="114300" cy="42863"/>
            </a:xfrm>
            <a:custGeom>
              <a:avLst/>
              <a:gdLst>
                <a:gd name="T0" fmla="*/ 24 w 49"/>
                <a:gd name="T1" fmla="*/ 0 h 19"/>
                <a:gd name="T2" fmla="*/ 0 w 49"/>
                <a:gd name="T3" fmla="*/ 13 h 19"/>
                <a:gd name="T4" fmla="*/ 5 w 49"/>
                <a:gd name="T5" fmla="*/ 19 h 19"/>
                <a:gd name="T6" fmla="*/ 24 w 49"/>
                <a:gd name="T7" fmla="*/ 7 h 19"/>
                <a:gd name="T8" fmla="*/ 44 w 49"/>
                <a:gd name="T9" fmla="*/ 19 h 19"/>
                <a:gd name="T10" fmla="*/ 49 w 49"/>
                <a:gd name="T11" fmla="*/ 13 h 19"/>
                <a:gd name="T12" fmla="*/ 24 w 4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9">
                  <a:moveTo>
                    <a:pt x="24" y="0"/>
                  </a:moveTo>
                  <a:cubicBezTo>
                    <a:pt x="14" y="0"/>
                    <a:pt x="5" y="5"/>
                    <a:pt x="0" y="1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2"/>
                    <a:pt x="16" y="7"/>
                    <a:pt x="24" y="7"/>
                  </a:cubicBezTo>
                  <a:cubicBezTo>
                    <a:pt x="33" y="7"/>
                    <a:pt x="40" y="12"/>
                    <a:pt x="44" y="19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4" y="5"/>
                    <a:pt x="35" y="0"/>
                    <a:pt x="24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8" name="Freeform 1332"/>
            <p:cNvSpPr/>
            <p:nvPr/>
          </p:nvSpPr>
          <p:spPr bwMode="auto">
            <a:xfrm>
              <a:off x="6961188" y="1322388"/>
              <a:ext cx="68263" cy="34925"/>
            </a:xfrm>
            <a:custGeom>
              <a:avLst/>
              <a:gdLst>
                <a:gd name="T0" fmla="*/ 14 w 29"/>
                <a:gd name="T1" fmla="*/ 0 h 15"/>
                <a:gd name="T2" fmla="*/ 0 w 29"/>
                <a:gd name="T3" fmla="*/ 9 h 15"/>
                <a:gd name="T4" fmla="*/ 6 w 29"/>
                <a:gd name="T5" fmla="*/ 15 h 15"/>
                <a:gd name="T6" fmla="*/ 14 w 29"/>
                <a:gd name="T7" fmla="*/ 7 h 15"/>
                <a:gd name="T8" fmla="*/ 23 w 29"/>
                <a:gd name="T9" fmla="*/ 15 h 15"/>
                <a:gd name="T10" fmla="*/ 29 w 29"/>
                <a:gd name="T11" fmla="*/ 9 h 15"/>
                <a:gd name="T12" fmla="*/ 14 w 2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14" y="0"/>
                  </a:moveTo>
                  <a:cubicBezTo>
                    <a:pt x="8" y="0"/>
                    <a:pt x="3" y="4"/>
                    <a:pt x="0" y="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1"/>
                    <a:pt x="10" y="7"/>
                    <a:pt x="14" y="7"/>
                  </a:cubicBezTo>
                  <a:cubicBezTo>
                    <a:pt x="19" y="7"/>
                    <a:pt x="22" y="11"/>
                    <a:pt x="23" y="15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4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9" name="Oval 1333"/>
            <p:cNvSpPr>
              <a:spLocks noChangeArrowheads="1"/>
            </p:cNvSpPr>
            <p:nvPr/>
          </p:nvSpPr>
          <p:spPr bwMode="auto">
            <a:xfrm>
              <a:off x="6172200" y="116840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0" name="Freeform 1334"/>
            <p:cNvSpPr/>
            <p:nvPr/>
          </p:nvSpPr>
          <p:spPr bwMode="auto">
            <a:xfrm>
              <a:off x="6464300" y="1300163"/>
              <a:ext cx="66675" cy="206375"/>
            </a:xfrm>
            <a:custGeom>
              <a:avLst/>
              <a:gdLst>
                <a:gd name="T0" fmla="*/ 29 w 29"/>
                <a:gd name="T1" fmla="*/ 84 h 88"/>
                <a:gd name="T2" fmla="*/ 25 w 29"/>
                <a:gd name="T3" fmla="*/ 88 h 88"/>
                <a:gd name="T4" fmla="*/ 5 w 29"/>
                <a:gd name="T5" fmla="*/ 88 h 88"/>
                <a:gd name="T6" fmla="*/ 0 w 29"/>
                <a:gd name="T7" fmla="*/ 84 h 88"/>
                <a:gd name="T8" fmla="*/ 0 w 29"/>
                <a:gd name="T9" fmla="*/ 4 h 88"/>
                <a:gd name="T10" fmla="*/ 5 w 29"/>
                <a:gd name="T11" fmla="*/ 0 h 88"/>
                <a:gd name="T12" fmla="*/ 25 w 29"/>
                <a:gd name="T13" fmla="*/ 0 h 88"/>
                <a:gd name="T14" fmla="*/ 29 w 29"/>
                <a:gd name="T15" fmla="*/ 4 h 88"/>
                <a:gd name="T16" fmla="*/ 29 w 29"/>
                <a:gd name="T1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88">
                  <a:moveTo>
                    <a:pt x="29" y="84"/>
                  </a:moveTo>
                  <a:cubicBezTo>
                    <a:pt x="29" y="86"/>
                    <a:pt x="28" y="88"/>
                    <a:pt x="2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29" y="2"/>
                    <a:pt x="29" y="4"/>
                  </a:cubicBezTo>
                  <a:lnTo>
                    <a:pt x="29" y="8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1" name="Freeform 1335"/>
            <p:cNvSpPr/>
            <p:nvPr/>
          </p:nvSpPr>
          <p:spPr bwMode="auto">
            <a:xfrm>
              <a:off x="6375400" y="1263650"/>
              <a:ext cx="80963" cy="247650"/>
            </a:xfrm>
            <a:custGeom>
              <a:avLst/>
              <a:gdLst>
                <a:gd name="T0" fmla="*/ 35 w 35"/>
                <a:gd name="T1" fmla="*/ 100 h 106"/>
                <a:gd name="T2" fmla="*/ 30 w 35"/>
                <a:gd name="T3" fmla="*/ 106 h 106"/>
                <a:gd name="T4" fmla="*/ 5 w 35"/>
                <a:gd name="T5" fmla="*/ 106 h 106"/>
                <a:gd name="T6" fmla="*/ 0 w 35"/>
                <a:gd name="T7" fmla="*/ 100 h 106"/>
                <a:gd name="T8" fmla="*/ 0 w 35"/>
                <a:gd name="T9" fmla="*/ 5 h 106"/>
                <a:gd name="T10" fmla="*/ 5 w 35"/>
                <a:gd name="T11" fmla="*/ 0 h 106"/>
                <a:gd name="T12" fmla="*/ 30 w 35"/>
                <a:gd name="T13" fmla="*/ 0 h 106"/>
                <a:gd name="T14" fmla="*/ 35 w 35"/>
                <a:gd name="T15" fmla="*/ 5 h 106"/>
                <a:gd name="T16" fmla="*/ 35 w 35"/>
                <a:gd name="T17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06">
                  <a:moveTo>
                    <a:pt x="35" y="100"/>
                  </a:moveTo>
                  <a:cubicBezTo>
                    <a:pt x="35" y="103"/>
                    <a:pt x="33" y="106"/>
                    <a:pt x="30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3" y="106"/>
                    <a:pt x="0" y="103"/>
                    <a:pt x="0" y="10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5" y="2"/>
                    <a:pt x="35" y="5"/>
                  </a:cubicBezTo>
                  <a:lnTo>
                    <a:pt x="35" y="10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2" name="Freeform 1336"/>
            <p:cNvSpPr/>
            <p:nvPr/>
          </p:nvSpPr>
          <p:spPr bwMode="auto">
            <a:xfrm>
              <a:off x="6389688" y="1273175"/>
              <a:ext cx="52388" cy="6350"/>
            </a:xfrm>
            <a:custGeom>
              <a:avLst/>
              <a:gdLst>
                <a:gd name="T0" fmla="*/ 23 w 23"/>
                <a:gd name="T1" fmla="*/ 1 h 3"/>
                <a:gd name="T2" fmla="*/ 21 w 23"/>
                <a:gd name="T3" fmla="*/ 3 h 3"/>
                <a:gd name="T4" fmla="*/ 2 w 23"/>
                <a:gd name="T5" fmla="*/ 3 h 3"/>
                <a:gd name="T6" fmla="*/ 0 w 23"/>
                <a:gd name="T7" fmla="*/ 1 h 3"/>
                <a:gd name="T8" fmla="*/ 0 w 23"/>
                <a:gd name="T9" fmla="*/ 1 h 3"/>
                <a:gd name="T10" fmla="*/ 2 w 23"/>
                <a:gd name="T11" fmla="*/ 0 h 3"/>
                <a:gd name="T12" fmla="*/ 21 w 23"/>
                <a:gd name="T13" fmla="*/ 0 h 3"/>
                <a:gd name="T14" fmla="*/ 23 w 2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1"/>
                  </a:moveTo>
                  <a:cubicBezTo>
                    <a:pt x="23" y="2"/>
                    <a:pt x="22" y="3"/>
                    <a:pt x="2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3" name="Freeform 1337"/>
            <p:cNvSpPr/>
            <p:nvPr/>
          </p:nvSpPr>
          <p:spPr bwMode="auto">
            <a:xfrm>
              <a:off x="6475413" y="1308100"/>
              <a:ext cx="46038" cy="4763"/>
            </a:xfrm>
            <a:custGeom>
              <a:avLst/>
              <a:gdLst>
                <a:gd name="T0" fmla="*/ 20 w 20"/>
                <a:gd name="T1" fmla="*/ 1 h 2"/>
                <a:gd name="T2" fmla="*/ 18 w 20"/>
                <a:gd name="T3" fmla="*/ 2 h 2"/>
                <a:gd name="T4" fmla="*/ 2 w 20"/>
                <a:gd name="T5" fmla="*/ 2 h 2"/>
                <a:gd name="T6" fmla="*/ 0 w 20"/>
                <a:gd name="T7" fmla="*/ 1 h 2"/>
                <a:gd name="T8" fmla="*/ 0 w 20"/>
                <a:gd name="T9" fmla="*/ 1 h 2"/>
                <a:gd name="T10" fmla="*/ 2 w 20"/>
                <a:gd name="T11" fmla="*/ 0 h 2"/>
                <a:gd name="T12" fmla="*/ 18 w 20"/>
                <a:gd name="T13" fmla="*/ 0 h 2"/>
                <a:gd name="T14" fmla="*/ 20 w 2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">
                  <a:moveTo>
                    <a:pt x="20" y="1"/>
                  </a:moveTo>
                  <a:cubicBezTo>
                    <a:pt x="20" y="2"/>
                    <a:pt x="19" y="2"/>
                    <a:pt x="1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4" name="Freeform 1338"/>
            <p:cNvSpPr/>
            <p:nvPr/>
          </p:nvSpPr>
          <p:spPr bwMode="auto">
            <a:xfrm>
              <a:off x="6475413" y="1319213"/>
              <a:ext cx="46038" cy="7938"/>
            </a:xfrm>
            <a:custGeom>
              <a:avLst/>
              <a:gdLst>
                <a:gd name="T0" fmla="*/ 20 w 20"/>
                <a:gd name="T1" fmla="*/ 1 h 3"/>
                <a:gd name="T2" fmla="*/ 18 w 20"/>
                <a:gd name="T3" fmla="*/ 3 h 3"/>
                <a:gd name="T4" fmla="*/ 2 w 20"/>
                <a:gd name="T5" fmla="*/ 3 h 3"/>
                <a:gd name="T6" fmla="*/ 0 w 20"/>
                <a:gd name="T7" fmla="*/ 1 h 3"/>
                <a:gd name="T8" fmla="*/ 0 w 20"/>
                <a:gd name="T9" fmla="*/ 1 h 3"/>
                <a:gd name="T10" fmla="*/ 2 w 20"/>
                <a:gd name="T11" fmla="*/ 0 h 3"/>
                <a:gd name="T12" fmla="*/ 18 w 20"/>
                <a:gd name="T13" fmla="*/ 0 h 3"/>
                <a:gd name="T14" fmla="*/ 20 w 20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20" y="1"/>
                  </a:moveTo>
                  <a:cubicBezTo>
                    <a:pt x="20" y="2"/>
                    <a:pt x="19" y="3"/>
                    <a:pt x="1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5" name="Freeform 1339"/>
            <p:cNvSpPr/>
            <p:nvPr/>
          </p:nvSpPr>
          <p:spPr bwMode="auto">
            <a:xfrm>
              <a:off x="6475413" y="1482725"/>
              <a:ext cx="46038" cy="4763"/>
            </a:xfrm>
            <a:custGeom>
              <a:avLst/>
              <a:gdLst>
                <a:gd name="T0" fmla="*/ 20 w 20"/>
                <a:gd name="T1" fmla="*/ 1 h 2"/>
                <a:gd name="T2" fmla="*/ 18 w 20"/>
                <a:gd name="T3" fmla="*/ 2 h 2"/>
                <a:gd name="T4" fmla="*/ 2 w 20"/>
                <a:gd name="T5" fmla="*/ 2 h 2"/>
                <a:gd name="T6" fmla="*/ 0 w 20"/>
                <a:gd name="T7" fmla="*/ 1 h 2"/>
                <a:gd name="T8" fmla="*/ 0 w 20"/>
                <a:gd name="T9" fmla="*/ 1 h 2"/>
                <a:gd name="T10" fmla="*/ 2 w 20"/>
                <a:gd name="T11" fmla="*/ 0 h 2"/>
                <a:gd name="T12" fmla="*/ 18 w 20"/>
                <a:gd name="T13" fmla="*/ 0 h 2"/>
                <a:gd name="T14" fmla="*/ 20 w 2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">
                  <a:moveTo>
                    <a:pt x="20" y="1"/>
                  </a:moveTo>
                  <a:cubicBezTo>
                    <a:pt x="20" y="2"/>
                    <a:pt x="19" y="2"/>
                    <a:pt x="1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6" name="Freeform 1340"/>
            <p:cNvSpPr/>
            <p:nvPr/>
          </p:nvSpPr>
          <p:spPr bwMode="auto">
            <a:xfrm>
              <a:off x="6475413" y="1493838"/>
              <a:ext cx="46038" cy="7938"/>
            </a:xfrm>
            <a:custGeom>
              <a:avLst/>
              <a:gdLst>
                <a:gd name="T0" fmla="*/ 20 w 20"/>
                <a:gd name="T1" fmla="*/ 1 h 3"/>
                <a:gd name="T2" fmla="*/ 18 w 20"/>
                <a:gd name="T3" fmla="*/ 3 h 3"/>
                <a:gd name="T4" fmla="*/ 2 w 20"/>
                <a:gd name="T5" fmla="*/ 3 h 3"/>
                <a:gd name="T6" fmla="*/ 0 w 20"/>
                <a:gd name="T7" fmla="*/ 1 h 3"/>
                <a:gd name="T8" fmla="*/ 0 w 20"/>
                <a:gd name="T9" fmla="*/ 1 h 3"/>
                <a:gd name="T10" fmla="*/ 2 w 20"/>
                <a:gd name="T11" fmla="*/ 0 h 3"/>
                <a:gd name="T12" fmla="*/ 18 w 20"/>
                <a:gd name="T13" fmla="*/ 0 h 3"/>
                <a:gd name="T14" fmla="*/ 20 w 20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20" y="1"/>
                  </a:moveTo>
                  <a:cubicBezTo>
                    <a:pt x="20" y="2"/>
                    <a:pt x="19" y="3"/>
                    <a:pt x="1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7" name="Freeform 1341"/>
            <p:cNvSpPr/>
            <p:nvPr/>
          </p:nvSpPr>
          <p:spPr bwMode="auto">
            <a:xfrm>
              <a:off x="6389688" y="1289050"/>
              <a:ext cx="52388" cy="6350"/>
            </a:xfrm>
            <a:custGeom>
              <a:avLst/>
              <a:gdLst>
                <a:gd name="T0" fmla="*/ 23 w 23"/>
                <a:gd name="T1" fmla="*/ 1 h 3"/>
                <a:gd name="T2" fmla="*/ 21 w 23"/>
                <a:gd name="T3" fmla="*/ 3 h 3"/>
                <a:gd name="T4" fmla="*/ 2 w 23"/>
                <a:gd name="T5" fmla="*/ 3 h 3"/>
                <a:gd name="T6" fmla="*/ 0 w 23"/>
                <a:gd name="T7" fmla="*/ 1 h 3"/>
                <a:gd name="T8" fmla="*/ 0 w 23"/>
                <a:gd name="T9" fmla="*/ 1 h 3"/>
                <a:gd name="T10" fmla="*/ 2 w 23"/>
                <a:gd name="T11" fmla="*/ 0 h 3"/>
                <a:gd name="T12" fmla="*/ 21 w 23"/>
                <a:gd name="T13" fmla="*/ 0 h 3"/>
                <a:gd name="T14" fmla="*/ 23 w 2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1"/>
                  </a:moveTo>
                  <a:cubicBezTo>
                    <a:pt x="23" y="2"/>
                    <a:pt x="22" y="3"/>
                    <a:pt x="2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8" name="Freeform 1342"/>
            <p:cNvSpPr/>
            <p:nvPr/>
          </p:nvSpPr>
          <p:spPr bwMode="auto">
            <a:xfrm>
              <a:off x="6389688" y="1473200"/>
              <a:ext cx="52388" cy="7938"/>
            </a:xfrm>
            <a:custGeom>
              <a:avLst/>
              <a:gdLst>
                <a:gd name="T0" fmla="*/ 23 w 23"/>
                <a:gd name="T1" fmla="*/ 2 h 3"/>
                <a:gd name="T2" fmla="*/ 21 w 23"/>
                <a:gd name="T3" fmla="*/ 3 h 3"/>
                <a:gd name="T4" fmla="*/ 2 w 23"/>
                <a:gd name="T5" fmla="*/ 3 h 3"/>
                <a:gd name="T6" fmla="*/ 0 w 23"/>
                <a:gd name="T7" fmla="*/ 2 h 3"/>
                <a:gd name="T8" fmla="*/ 0 w 23"/>
                <a:gd name="T9" fmla="*/ 2 h 3"/>
                <a:gd name="T10" fmla="*/ 2 w 23"/>
                <a:gd name="T11" fmla="*/ 0 h 3"/>
                <a:gd name="T12" fmla="*/ 21 w 23"/>
                <a:gd name="T13" fmla="*/ 0 h 3"/>
                <a:gd name="T14" fmla="*/ 23 w 2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cubicBezTo>
                    <a:pt x="23" y="2"/>
                    <a:pt x="22" y="3"/>
                    <a:pt x="2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9" name="Freeform 1343"/>
            <p:cNvSpPr/>
            <p:nvPr/>
          </p:nvSpPr>
          <p:spPr bwMode="auto">
            <a:xfrm>
              <a:off x="6389688" y="1489075"/>
              <a:ext cx="52388" cy="7938"/>
            </a:xfrm>
            <a:custGeom>
              <a:avLst/>
              <a:gdLst>
                <a:gd name="T0" fmla="*/ 23 w 23"/>
                <a:gd name="T1" fmla="*/ 1 h 3"/>
                <a:gd name="T2" fmla="*/ 21 w 23"/>
                <a:gd name="T3" fmla="*/ 3 h 3"/>
                <a:gd name="T4" fmla="*/ 2 w 23"/>
                <a:gd name="T5" fmla="*/ 3 h 3"/>
                <a:gd name="T6" fmla="*/ 0 w 23"/>
                <a:gd name="T7" fmla="*/ 1 h 3"/>
                <a:gd name="T8" fmla="*/ 0 w 23"/>
                <a:gd name="T9" fmla="*/ 1 h 3"/>
                <a:gd name="T10" fmla="*/ 2 w 23"/>
                <a:gd name="T11" fmla="*/ 0 h 3"/>
                <a:gd name="T12" fmla="*/ 21 w 23"/>
                <a:gd name="T13" fmla="*/ 0 h 3"/>
                <a:gd name="T14" fmla="*/ 23 w 2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1"/>
                  </a:moveTo>
                  <a:cubicBezTo>
                    <a:pt x="23" y="2"/>
                    <a:pt x="22" y="3"/>
                    <a:pt x="2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0" name="Freeform 1344"/>
            <p:cNvSpPr/>
            <p:nvPr/>
          </p:nvSpPr>
          <p:spPr bwMode="auto">
            <a:xfrm>
              <a:off x="6246813" y="1295400"/>
              <a:ext cx="130175" cy="215900"/>
            </a:xfrm>
            <a:custGeom>
              <a:avLst/>
              <a:gdLst>
                <a:gd name="T0" fmla="*/ 28 w 56"/>
                <a:gd name="T1" fmla="*/ 88 h 92"/>
                <a:gd name="T2" fmla="*/ 23 w 56"/>
                <a:gd name="T3" fmla="*/ 91 h 92"/>
                <a:gd name="T4" fmla="*/ 3 w 56"/>
                <a:gd name="T5" fmla="*/ 84 h 92"/>
                <a:gd name="T6" fmla="*/ 1 w 56"/>
                <a:gd name="T7" fmla="*/ 79 h 92"/>
                <a:gd name="T8" fmla="*/ 28 w 56"/>
                <a:gd name="T9" fmla="*/ 4 h 92"/>
                <a:gd name="T10" fmla="*/ 33 w 56"/>
                <a:gd name="T11" fmla="*/ 1 h 92"/>
                <a:gd name="T12" fmla="*/ 53 w 56"/>
                <a:gd name="T13" fmla="*/ 8 h 92"/>
                <a:gd name="T14" fmla="*/ 55 w 56"/>
                <a:gd name="T15" fmla="*/ 13 h 92"/>
                <a:gd name="T16" fmla="*/ 28 w 56"/>
                <a:gd name="T1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2">
                  <a:moveTo>
                    <a:pt x="28" y="88"/>
                  </a:moveTo>
                  <a:cubicBezTo>
                    <a:pt x="27" y="91"/>
                    <a:pt x="25" y="92"/>
                    <a:pt x="23" y="91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0" y="81"/>
                    <a:pt x="1" y="7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1"/>
                    <a:pt x="31" y="0"/>
                    <a:pt x="33" y="1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5" y="8"/>
                    <a:pt x="56" y="11"/>
                    <a:pt x="55" y="13"/>
                  </a:cubicBezTo>
                  <a:lnTo>
                    <a:pt x="28" y="8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1" name="Freeform 1345"/>
            <p:cNvSpPr/>
            <p:nvPr/>
          </p:nvSpPr>
          <p:spPr bwMode="auto">
            <a:xfrm>
              <a:off x="6316663" y="1312863"/>
              <a:ext cx="46038" cy="20638"/>
            </a:xfrm>
            <a:custGeom>
              <a:avLst/>
              <a:gdLst>
                <a:gd name="T0" fmla="*/ 20 w 20"/>
                <a:gd name="T1" fmla="*/ 8 h 9"/>
                <a:gd name="T2" fmla="*/ 18 w 20"/>
                <a:gd name="T3" fmla="*/ 9 h 9"/>
                <a:gd name="T4" fmla="*/ 1 w 20"/>
                <a:gd name="T5" fmla="*/ 3 h 9"/>
                <a:gd name="T6" fmla="*/ 0 w 20"/>
                <a:gd name="T7" fmla="*/ 1 h 9"/>
                <a:gd name="T8" fmla="*/ 0 w 20"/>
                <a:gd name="T9" fmla="*/ 1 h 9"/>
                <a:gd name="T10" fmla="*/ 2 w 20"/>
                <a:gd name="T11" fmla="*/ 0 h 9"/>
                <a:gd name="T12" fmla="*/ 19 w 20"/>
                <a:gd name="T13" fmla="*/ 6 h 9"/>
                <a:gd name="T14" fmla="*/ 20 w 20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20" y="8"/>
                  </a:moveTo>
                  <a:cubicBezTo>
                    <a:pt x="20" y="9"/>
                    <a:pt x="19" y="9"/>
                    <a:pt x="18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7"/>
                    <a:pt x="20" y="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2" name="Freeform 1346"/>
            <p:cNvSpPr/>
            <p:nvPr/>
          </p:nvSpPr>
          <p:spPr bwMode="auto">
            <a:xfrm>
              <a:off x="6311900" y="1327150"/>
              <a:ext cx="47625" cy="22225"/>
            </a:xfrm>
            <a:custGeom>
              <a:avLst/>
              <a:gdLst>
                <a:gd name="T0" fmla="*/ 20 w 20"/>
                <a:gd name="T1" fmla="*/ 9 h 10"/>
                <a:gd name="T2" fmla="*/ 18 w 20"/>
                <a:gd name="T3" fmla="*/ 10 h 10"/>
                <a:gd name="T4" fmla="*/ 1 w 20"/>
                <a:gd name="T5" fmla="*/ 4 h 10"/>
                <a:gd name="T6" fmla="*/ 0 w 20"/>
                <a:gd name="T7" fmla="*/ 2 h 10"/>
                <a:gd name="T8" fmla="*/ 0 w 20"/>
                <a:gd name="T9" fmla="*/ 2 h 10"/>
                <a:gd name="T10" fmla="*/ 2 w 20"/>
                <a:gd name="T11" fmla="*/ 1 h 10"/>
                <a:gd name="T12" fmla="*/ 19 w 20"/>
                <a:gd name="T13" fmla="*/ 7 h 10"/>
                <a:gd name="T14" fmla="*/ 20 w 20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20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20" y="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3" name="Freeform 1347"/>
            <p:cNvSpPr/>
            <p:nvPr/>
          </p:nvSpPr>
          <p:spPr bwMode="auto">
            <a:xfrm>
              <a:off x="6262688" y="1458913"/>
              <a:ext cx="49213" cy="23813"/>
            </a:xfrm>
            <a:custGeom>
              <a:avLst/>
              <a:gdLst>
                <a:gd name="T0" fmla="*/ 20 w 21"/>
                <a:gd name="T1" fmla="*/ 9 h 10"/>
                <a:gd name="T2" fmla="*/ 18 w 21"/>
                <a:gd name="T3" fmla="*/ 10 h 10"/>
                <a:gd name="T4" fmla="*/ 2 w 21"/>
                <a:gd name="T5" fmla="*/ 4 h 10"/>
                <a:gd name="T6" fmla="*/ 1 w 21"/>
                <a:gd name="T7" fmla="*/ 2 h 10"/>
                <a:gd name="T8" fmla="*/ 1 w 21"/>
                <a:gd name="T9" fmla="*/ 2 h 10"/>
                <a:gd name="T10" fmla="*/ 3 w 21"/>
                <a:gd name="T11" fmla="*/ 1 h 10"/>
                <a:gd name="T12" fmla="*/ 19 w 21"/>
                <a:gd name="T13" fmla="*/ 7 h 10"/>
                <a:gd name="T14" fmla="*/ 20 w 21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20" y="9"/>
                  </a:moveTo>
                  <a:cubicBezTo>
                    <a:pt x="20" y="9"/>
                    <a:pt x="19" y="10"/>
                    <a:pt x="18" y="1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8"/>
                    <a:pt x="20" y="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4" name="Freeform 1348"/>
            <p:cNvSpPr/>
            <p:nvPr/>
          </p:nvSpPr>
          <p:spPr bwMode="auto">
            <a:xfrm>
              <a:off x="6257925" y="1476375"/>
              <a:ext cx="47625" cy="20638"/>
            </a:xfrm>
            <a:custGeom>
              <a:avLst/>
              <a:gdLst>
                <a:gd name="T0" fmla="*/ 20 w 20"/>
                <a:gd name="T1" fmla="*/ 8 h 9"/>
                <a:gd name="T2" fmla="*/ 18 w 20"/>
                <a:gd name="T3" fmla="*/ 9 h 9"/>
                <a:gd name="T4" fmla="*/ 1 w 20"/>
                <a:gd name="T5" fmla="*/ 3 h 9"/>
                <a:gd name="T6" fmla="*/ 0 w 20"/>
                <a:gd name="T7" fmla="*/ 1 h 9"/>
                <a:gd name="T8" fmla="*/ 0 w 20"/>
                <a:gd name="T9" fmla="*/ 1 h 9"/>
                <a:gd name="T10" fmla="*/ 2 w 20"/>
                <a:gd name="T11" fmla="*/ 0 h 9"/>
                <a:gd name="T12" fmla="*/ 19 w 20"/>
                <a:gd name="T13" fmla="*/ 6 h 9"/>
                <a:gd name="T14" fmla="*/ 20 w 20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20" y="8"/>
                  </a:moveTo>
                  <a:cubicBezTo>
                    <a:pt x="20" y="9"/>
                    <a:pt x="19" y="9"/>
                    <a:pt x="18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7"/>
                    <a:pt x="20" y="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5" name="Freeform 1349"/>
            <p:cNvSpPr/>
            <p:nvPr/>
          </p:nvSpPr>
          <p:spPr bwMode="auto">
            <a:xfrm>
              <a:off x="6262688" y="1344613"/>
              <a:ext cx="98425" cy="114300"/>
            </a:xfrm>
            <a:custGeom>
              <a:avLst/>
              <a:gdLst>
                <a:gd name="T0" fmla="*/ 0 w 62"/>
                <a:gd name="T1" fmla="*/ 58 h 72"/>
                <a:gd name="T2" fmla="*/ 41 w 62"/>
                <a:gd name="T3" fmla="*/ 72 h 72"/>
                <a:gd name="T4" fmla="*/ 62 w 62"/>
                <a:gd name="T5" fmla="*/ 15 h 72"/>
                <a:gd name="T6" fmla="*/ 21 w 62"/>
                <a:gd name="T7" fmla="*/ 0 h 72"/>
                <a:gd name="T8" fmla="*/ 0 w 62"/>
                <a:gd name="T9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2">
                  <a:moveTo>
                    <a:pt x="0" y="58"/>
                  </a:moveTo>
                  <a:lnTo>
                    <a:pt x="41" y="72"/>
                  </a:lnTo>
                  <a:lnTo>
                    <a:pt x="62" y="15"/>
                  </a:lnTo>
                  <a:lnTo>
                    <a:pt x="21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6" name="Freeform 1350"/>
            <p:cNvSpPr>
              <a:spLocks noEditPoints="1"/>
            </p:cNvSpPr>
            <p:nvPr/>
          </p:nvSpPr>
          <p:spPr bwMode="auto">
            <a:xfrm>
              <a:off x="6296025" y="1377950"/>
              <a:ext cx="39688" cy="34925"/>
            </a:xfrm>
            <a:custGeom>
              <a:avLst/>
              <a:gdLst>
                <a:gd name="T0" fmla="*/ 8 w 17"/>
                <a:gd name="T1" fmla="*/ 15 h 15"/>
                <a:gd name="T2" fmla="*/ 5 w 17"/>
                <a:gd name="T3" fmla="*/ 15 h 15"/>
                <a:gd name="T4" fmla="*/ 1 w 17"/>
                <a:gd name="T5" fmla="*/ 11 h 15"/>
                <a:gd name="T6" fmla="*/ 1 w 17"/>
                <a:gd name="T7" fmla="*/ 5 h 15"/>
                <a:gd name="T8" fmla="*/ 8 w 17"/>
                <a:gd name="T9" fmla="*/ 0 h 15"/>
                <a:gd name="T10" fmla="*/ 11 w 17"/>
                <a:gd name="T11" fmla="*/ 1 h 15"/>
                <a:gd name="T12" fmla="*/ 15 w 17"/>
                <a:gd name="T13" fmla="*/ 10 h 15"/>
                <a:gd name="T14" fmla="*/ 8 w 17"/>
                <a:gd name="T15" fmla="*/ 15 h 15"/>
                <a:gd name="T16" fmla="*/ 8 w 17"/>
                <a:gd name="T17" fmla="*/ 2 h 15"/>
                <a:gd name="T18" fmla="*/ 3 w 17"/>
                <a:gd name="T19" fmla="*/ 6 h 15"/>
                <a:gd name="T20" fmla="*/ 3 w 17"/>
                <a:gd name="T21" fmla="*/ 10 h 15"/>
                <a:gd name="T22" fmla="*/ 6 w 17"/>
                <a:gd name="T23" fmla="*/ 13 h 15"/>
                <a:gd name="T24" fmla="*/ 8 w 17"/>
                <a:gd name="T25" fmla="*/ 14 h 15"/>
                <a:gd name="T26" fmla="*/ 13 w 17"/>
                <a:gd name="T27" fmla="*/ 10 h 15"/>
                <a:gd name="T28" fmla="*/ 10 w 17"/>
                <a:gd name="T29" fmla="*/ 2 h 15"/>
                <a:gd name="T30" fmla="*/ 8 w 17"/>
                <a:gd name="T3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5">
                  <a:moveTo>
                    <a:pt x="8" y="15"/>
                  </a:moveTo>
                  <a:cubicBezTo>
                    <a:pt x="7" y="15"/>
                    <a:pt x="6" y="15"/>
                    <a:pt x="5" y="15"/>
                  </a:cubicBezTo>
                  <a:cubicBezTo>
                    <a:pt x="4" y="14"/>
                    <a:pt x="2" y="13"/>
                    <a:pt x="1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4" y="2"/>
                    <a:pt x="17" y="7"/>
                    <a:pt x="15" y="10"/>
                  </a:cubicBezTo>
                  <a:cubicBezTo>
                    <a:pt x="14" y="13"/>
                    <a:pt x="11" y="15"/>
                    <a:pt x="8" y="15"/>
                  </a:cubicBezTo>
                  <a:close/>
                  <a:moveTo>
                    <a:pt x="8" y="2"/>
                  </a:moveTo>
                  <a:cubicBezTo>
                    <a:pt x="6" y="2"/>
                    <a:pt x="3" y="4"/>
                    <a:pt x="3" y="6"/>
                  </a:cubicBezTo>
                  <a:cubicBezTo>
                    <a:pt x="2" y="7"/>
                    <a:pt x="2" y="9"/>
                    <a:pt x="3" y="10"/>
                  </a:cubicBezTo>
                  <a:cubicBezTo>
                    <a:pt x="3" y="12"/>
                    <a:pt x="5" y="13"/>
                    <a:pt x="6" y="13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0" y="14"/>
                    <a:pt x="13" y="12"/>
                    <a:pt x="13" y="10"/>
                  </a:cubicBezTo>
                  <a:cubicBezTo>
                    <a:pt x="15" y="7"/>
                    <a:pt x="13" y="4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7" name="Rectangle 1351"/>
            <p:cNvSpPr>
              <a:spLocks noChangeArrowheads="1"/>
            </p:cNvSpPr>
            <p:nvPr/>
          </p:nvSpPr>
          <p:spPr bwMode="auto">
            <a:xfrm>
              <a:off x="6389688" y="1314450"/>
              <a:ext cx="55563" cy="1349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8" name="Rectangle 1352"/>
            <p:cNvSpPr>
              <a:spLocks noChangeArrowheads="1"/>
            </p:cNvSpPr>
            <p:nvPr/>
          </p:nvSpPr>
          <p:spPr bwMode="auto">
            <a:xfrm>
              <a:off x="6464300" y="1347788"/>
              <a:ext cx="66675" cy="114300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9" name="Oval 1353"/>
            <p:cNvSpPr>
              <a:spLocks noChangeArrowheads="1"/>
            </p:cNvSpPr>
            <p:nvPr/>
          </p:nvSpPr>
          <p:spPr bwMode="auto">
            <a:xfrm>
              <a:off x="5588000" y="1168400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0" name="Freeform 1354"/>
            <p:cNvSpPr/>
            <p:nvPr/>
          </p:nvSpPr>
          <p:spPr bwMode="auto">
            <a:xfrm>
              <a:off x="5905500" y="1308100"/>
              <a:ext cx="53975" cy="155575"/>
            </a:xfrm>
            <a:custGeom>
              <a:avLst/>
              <a:gdLst>
                <a:gd name="T0" fmla="*/ 0 w 23"/>
                <a:gd name="T1" fmla="*/ 5 h 67"/>
                <a:gd name="T2" fmla="*/ 5 w 23"/>
                <a:gd name="T3" fmla="*/ 0 h 67"/>
                <a:gd name="T4" fmla="*/ 5 w 23"/>
                <a:gd name="T5" fmla="*/ 67 h 67"/>
                <a:gd name="T6" fmla="*/ 0 w 23"/>
                <a:gd name="T7" fmla="*/ 62 h 67"/>
                <a:gd name="T8" fmla="*/ 0 w 23"/>
                <a:gd name="T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7">
                  <a:moveTo>
                    <a:pt x="0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3" y="19"/>
                    <a:pt x="23" y="49"/>
                    <a:pt x="5" y="6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6" y="47"/>
                    <a:pt x="16" y="21"/>
                    <a:pt x="0" y="5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1" name="Freeform 1355"/>
            <p:cNvSpPr/>
            <p:nvPr/>
          </p:nvSpPr>
          <p:spPr bwMode="auto">
            <a:xfrm>
              <a:off x="5884863" y="1328738"/>
              <a:ext cx="41275" cy="114300"/>
            </a:xfrm>
            <a:custGeom>
              <a:avLst/>
              <a:gdLst>
                <a:gd name="T0" fmla="*/ 0 w 18"/>
                <a:gd name="T1" fmla="*/ 5 h 49"/>
                <a:gd name="T2" fmla="*/ 5 w 18"/>
                <a:gd name="T3" fmla="*/ 0 h 49"/>
                <a:gd name="T4" fmla="*/ 5 w 18"/>
                <a:gd name="T5" fmla="*/ 49 h 49"/>
                <a:gd name="T6" fmla="*/ 0 w 18"/>
                <a:gd name="T7" fmla="*/ 44 h 49"/>
                <a:gd name="T8" fmla="*/ 0 w 18"/>
                <a:gd name="T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9">
                  <a:moveTo>
                    <a:pt x="0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8" y="14"/>
                    <a:pt x="18" y="36"/>
                    <a:pt x="5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1" y="34"/>
                    <a:pt x="11" y="16"/>
                    <a:pt x="0" y="5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2" name="Oval 1356"/>
            <p:cNvSpPr>
              <a:spLocks noChangeArrowheads="1"/>
            </p:cNvSpPr>
            <p:nvPr/>
          </p:nvSpPr>
          <p:spPr bwMode="auto">
            <a:xfrm>
              <a:off x="5665788" y="1349375"/>
              <a:ext cx="71438" cy="73025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3" name="Freeform 1357"/>
            <p:cNvSpPr/>
            <p:nvPr/>
          </p:nvSpPr>
          <p:spPr bwMode="auto">
            <a:xfrm>
              <a:off x="5705475" y="1322388"/>
              <a:ext cx="96838" cy="130175"/>
            </a:xfrm>
            <a:custGeom>
              <a:avLst/>
              <a:gdLst>
                <a:gd name="T0" fmla="*/ 42 w 42"/>
                <a:gd name="T1" fmla="*/ 47 h 56"/>
                <a:gd name="T2" fmla="*/ 34 w 42"/>
                <a:gd name="T3" fmla="*/ 56 h 56"/>
                <a:gd name="T4" fmla="*/ 8 w 42"/>
                <a:gd name="T5" fmla="*/ 56 h 56"/>
                <a:gd name="T6" fmla="*/ 0 w 42"/>
                <a:gd name="T7" fmla="*/ 47 h 56"/>
                <a:gd name="T8" fmla="*/ 0 w 42"/>
                <a:gd name="T9" fmla="*/ 8 h 56"/>
                <a:gd name="T10" fmla="*/ 8 w 42"/>
                <a:gd name="T11" fmla="*/ 0 h 56"/>
                <a:gd name="T12" fmla="*/ 34 w 42"/>
                <a:gd name="T13" fmla="*/ 0 h 56"/>
                <a:gd name="T14" fmla="*/ 42 w 42"/>
                <a:gd name="T15" fmla="*/ 8 h 56"/>
                <a:gd name="T16" fmla="*/ 42 w 42"/>
                <a:gd name="T17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6">
                  <a:moveTo>
                    <a:pt x="42" y="47"/>
                  </a:moveTo>
                  <a:cubicBezTo>
                    <a:pt x="42" y="52"/>
                    <a:pt x="39" y="56"/>
                    <a:pt x="34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2"/>
                    <a:pt x="0" y="4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9" y="0"/>
                    <a:pt x="42" y="3"/>
                    <a:pt x="42" y="8"/>
                  </a:cubicBezTo>
                  <a:lnTo>
                    <a:pt x="42" y="47"/>
                  </a:lnTo>
                  <a:close/>
                </a:path>
              </a:pathLst>
            </a:custGeom>
            <a:solidFill>
              <a:srgbClr val="475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4" name="Freeform 1358"/>
            <p:cNvSpPr/>
            <p:nvPr/>
          </p:nvSpPr>
          <p:spPr bwMode="auto">
            <a:xfrm>
              <a:off x="5781675" y="1277938"/>
              <a:ext cx="79375" cy="215900"/>
            </a:xfrm>
            <a:custGeom>
              <a:avLst/>
              <a:gdLst>
                <a:gd name="T0" fmla="*/ 34 w 34"/>
                <a:gd name="T1" fmla="*/ 89 h 93"/>
                <a:gd name="T2" fmla="*/ 31 w 34"/>
                <a:gd name="T3" fmla="*/ 93 h 93"/>
                <a:gd name="T4" fmla="*/ 27 w 34"/>
                <a:gd name="T5" fmla="*/ 92 h 93"/>
                <a:gd name="T6" fmla="*/ 0 w 34"/>
                <a:gd name="T7" fmla="*/ 74 h 93"/>
                <a:gd name="T8" fmla="*/ 0 w 34"/>
                <a:gd name="T9" fmla="*/ 19 h 93"/>
                <a:gd name="T10" fmla="*/ 27 w 34"/>
                <a:gd name="T11" fmla="*/ 1 h 93"/>
                <a:gd name="T12" fmla="*/ 31 w 34"/>
                <a:gd name="T13" fmla="*/ 1 h 93"/>
                <a:gd name="T14" fmla="*/ 34 w 34"/>
                <a:gd name="T15" fmla="*/ 4 h 93"/>
                <a:gd name="T16" fmla="*/ 34 w 34"/>
                <a:gd name="T17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93">
                  <a:moveTo>
                    <a:pt x="34" y="89"/>
                  </a:moveTo>
                  <a:cubicBezTo>
                    <a:pt x="34" y="90"/>
                    <a:pt x="33" y="92"/>
                    <a:pt x="31" y="93"/>
                  </a:cubicBezTo>
                  <a:cubicBezTo>
                    <a:pt x="30" y="93"/>
                    <a:pt x="28" y="93"/>
                    <a:pt x="27" y="92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3" y="1"/>
                    <a:pt x="34" y="3"/>
                    <a:pt x="34" y="4"/>
                  </a:cubicBezTo>
                  <a:lnTo>
                    <a:pt x="34" y="89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5" name="Rectangle 1359"/>
            <p:cNvSpPr>
              <a:spLocks noChangeArrowheads="1"/>
            </p:cNvSpPr>
            <p:nvPr/>
          </p:nvSpPr>
          <p:spPr bwMode="auto">
            <a:xfrm>
              <a:off x="5772150" y="1322388"/>
              <a:ext cx="12700" cy="1301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6" name="Oval 1360"/>
            <p:cNvSpPr>
              <a:spLocks noChangeArrowheads="1"/>
            </p:cNvSpPr>
            <p:nvPr/>
          </p:nvSpPr>
          <p:spPr bwMode="auto">
            <a:xfrm>
              <a:off x="5003800" y="116840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7" name="Freeform 1361"/>
            <p:cNvSpPr/>
            <p:nvPr/>
          </p:nvSpPr>
          <p:spPr bwMode="auto">
            <a:xfrm>
              <a:off x="5286375" y="1304925"/>
              <a:ext cx="38100" cy="34925"/>
            </a:xfrm>
            <a:custGeom>
              <a:avLst/>
              <a:gdLst>
                <a:gd name="T0" fmla="*/ 16 w 16"/>
                <a:gd name="T1" fmla="*/ 2 h 15"/>
                <a:gd name="T2" fmla="*/ 14 w 16"/>
                <a:gd name="T3" fmla="*/ 0 h 15"/>
                <a:gd name="T4" fmla="*/ 4 w 16"/>
                <a:gd name="T5" fmla="*/ 10 h 15"/>
                <a:gd name="T6" fmla="*/ 4 w 16"/>
                <a:gd name="T7" fmla="*/ 9 h 15"/>
                <a:gd name="T8" fmla="*/ 0 w 16"/>
                <a:gd name="T9" fmla="*/ 9 h 15"/>
                <a:gd name="T10" fmla="*/ 2 w 16"/>
                <a:gd name="T11" fmla="*/ 13 h 15"/>
                <a:gd name="T12" fmla="*/ 2 w 16"/>
                <a:gd name="T13" fmla="*/ 13 h 15"/>
                <a:gd name="T14" fmla="*/ 11 w 16"/>
                <a:gd name="T15" fmla="*/ 10 h 15"/>
                <a:gd name="T16" fmla="*/ 16 w 16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16" y="2"/>
                  </a:moveTo>
                  <a:cubicBezTo>
                    <a:pt x="15" y="2"/>
                    <a:pt x="14" y="1"/>
                    <a:pt x="14" y="0"/>
                  </a:cubicBezTo>
                  <a:cubicBezTo>
                    <a:pt x="9" y="6"/>
                    <a:pt x="6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3" y="9"/>
                    <a:pt x="2" y="9"/>
                    <a:pt x="0" y="9"/>
                  </a:cubicBezTo>
                  <a:cubicBezTo>
                    <a:pt x="0" y="10"/>
                    <a:pt x="1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5"/>
                    <a:pt x="7" y="13"/>
                    <a:pt x="11" y="10"/>
                  </a:cubicBezTo>
                  <a:cubicBezTo>
                    <a:pt x="12" y="8"/>
                    <a:pt x="14" y="5"/>
                    <a:pt x="16" y="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8" name="Freeform 1362"/>
            <p:cNvSpPr>
              <a:spLocks noEditPoints="1"/>
            </p:cNvSpPr>
            <p:nvPr/>
          </p:nvSpPr>
          <p:spPr bwMode="auto">
            <a:xfrm>
              <a:off x="5095875" y="1295400"/>
              <a:ext cx="233363" cy="233363"/>
            </a:xfrm>
            <a:custGeom>
              <a:avLst/>
              <a:gdLst>
                <a:gd name="T0" fmla="*/ 99 w 100"/>
                <a:gd name="T1" fmla="*/ 37 h 100"/>
                <a:gd name="T2" fmla="*/ 94 w 100"/>
                <a:gd name="T3" fmla="*/ 12 h 100"/>
                <a:gd name="T4" fmla="*/ 88 w 100"/>
                <a:gd name="T5" fmla="*/ 6 h 100"/>
                <a:gd name="T6" fmla="*/ 63 w 100"/>
                <a:gd name="T7" fmla="*/ 1 h 100"/>
                <a:gd name="T8" fmla="*/ 56 w 100"/>
                <a:gd name="T9" fmla="*/ 3 h 100"/>
                <a:gd name="T10" fmla="*/ 3 w 100"/>
                <a:gd name="T11" fmla="*/ 56 h 100"/>
                <a:gd name="T12" fmla="*/ 3 w 100"/>
                <a:gd name="T13" fmla="*/ 67 h 100"/>
                <a:gd name="T14" fmla="*/ 33 w 100"/>
                <a:gd name="T15" fmla="*/ 97 h 100"/>
                <a:gd name="T16" fmla="*/ 44 w 100"/>
                <a:gd name="T17" fmla="*/ 97 h 100"/>
                <a:gd name="T18" fmla="*/ 97 w 100"/>
                <a:gd name="T19" fmla="*/ 44 h 100"/>
                <a:gd name="T20" fmla="*/ 99 w 100"/>
                <a:gd name="T21" fmla="*/ 37 h 100"/>
                <a:gd name="T22" fmla="*/ 81 w 100"/>
                <a:gd name="T23" fmla="*/ 19 h 100"/>
                <a:gd name="T24" fmla="*/ 81 w 100"/>
                <a:gd name="T25" fmla="*/ 12 h 100"/>
                <a:gd name="T26" fmla="*/ 88 w 100"/>
                <a:gd name="T27" fmla="*/ 12 h 100"/>
                <a:gd name="T28" fmla="*/ 88 w 100"/>
                <a:gd name="T29" fmla="*/ 19 h 100"/>
                <a:gd name="T30" fmla="*/ 81 w 100"/>
                <a:gd name="T31" fmla="*/ 1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00">
                  <a:moveTo>
                    <a:pt x="99" y="37"/>
                  </a:moveTo>
                  <a:cubicBezTo>
                    <a:pt x="94" y="12"/>
                    <a:pt x="94" y="12"/>
                    <a:pt x="94" y="12"/>
                  </a:cubicBezTo>
                  <a:cubicBezTo>
                    <a:pt x="94" y="9"/>
                    <a:pt x="92" y="6"/>
                    <a:pt x="88" y="6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0" y="0"/>
                    <a:pt x="58" y="1"/>
                    <a:pt x="56" y="3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0" y="59"/>
                    <a:pt x="0" y="64"/>
                    <a:pt x="3" y="6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6" y="100"/>
                    <a:pt x="41" y="100"/>
                    <a:pt x="44" y="9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9" y="42"/>
                    <a:pt x="100" y="40"/>
                    <a:pt x="99" y="37"/>
                  </a:cubicBezTo>
                  <a:close/>
                  <a:moveTo>
                    <a:pt x="81" y="19"/>
                  </a:moveTo>
                  <a:cubicBezTo>
                    <a:pt x="79" y="17"/>
                    <a:pt x="79" y="14"/>
                    <a:pt x="81" y="12"/>
                  </a:cubicBezTo>
                  <a:cubicBezTo>
                    <a:pt x="83" y="10"/>
                    <a:pt x="86" y="10"/>
                    <a:pt x="88" y="12"/>
                  </a:cubicBezTo>
                  <a:cubicBezTo>
                    <a:pt x="90" y="14"/>
                    <a:pt x="90" y="17"/>
                    <a:pt x="88" y="19"/>
                  </a:cubicBezTo>
                  <a:cubicBezTo>
                    <a:pt x="86" y="21"/>
                    <a:pt x="83" y="21"/>
                    <a:pt x="81" y="1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9" name="Freeform 1363"/>
            <p:cNvSpPr/>
            <p:nvPr/>
          </p:nvSpPr>
          <p:spPr bwMode="auto">
            <a:xfrm>
              <a:off x="5280025" y="1243013"/>
              <a:ext cx="77788" cy="95250"/>
            </a:xfrm>
            <a:custGeom>
              <a:avLst/>
              <a:gdLst>
                <a:gd name="T0" fmla="*/ 9 w 33"/>
                <a:gd name="T1" fmla="*/ 36 h 41"/>
                <a:gd name="T2" fmla="*/ 7 w 33"/>
                <a:gd name="T3" fmla="*/ 37 h 41"/>
                <a:gd name="T4" fmla="*/ 14 w 33"/>
                <a:gd name="T5" fmla="*/ 19 h 41"/>
                <a:gd name="T6" fmla="*/ 26 w 33"/>
                <a:gd name="T7" fmla="*/ 4 h 41"/>
                <a:gd name="T8" fmla="*/ 19 w 33"/>
                <a:gd name="T9" fmla="*/ 22 h 41"/>
                <a:gd name="T10" fmla="*/ 15 w 33"/>
                <a:gd name="T11" fmla="*/ 30 h 41"/>
                <a:gd name="T12" fmla="*/ 17 w 33"/>
                <a:gd name="T13" fmla="*/ 32 h 41"/>
                <a:gd name="T14" fmla="*/ 22 w 33"/>
                <a:gd name="T15" fmla="*/ 24 h 41"/>
                <a:gd name="T16" fmla="*/ 28 w 33"/>
                <a:gd name="T17" fmla="*/ 2 h 41"/>
                <a:gd name="T18" fmla="*/ 28 w 33"/>
                <a:gd name="T19" fmla="*/ 1 h 41"/>
                <a:gd name="T20" fmla="*/ 19 w 33"/>
                <a:gd name="T21" fmla="*/ 5 h 41"/>
                <a:gd name="T22" fmla="*/ 10 w 33"/>
                <a:gd name="T23" fmla="*/ 17 h 41"/>
                <a:gd name="T24" fmla="*/ 5 w 33"/>
                <a:gd name="T25" fmla="*/ 40 h 41"/>
                <a:gd name="T26" fmla="*/ 5 w 33"/>
                <a:gd name="T27" fmla="*/ 40 h 41"/>
                <a:gd name="T28" fmla="*/ 8 w 33"/>
                <a:gd name="T29" fmla="*/ 41 h 41"/>
                <a:gd name="T30" fmla="*/ 9 w 33"/>
                <a:gd name="T31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41">
                  <a:moveTo>
                    <a:pt x="9" y="36"/>
                  </a:moveTo>
                  <a:cubicBezTo>
                    <a:pt x="8" y="37"/>
                    <a:pt x="8" y="37"/>
                    <a:pt x="7" y="37"/>
                  </a:cubicBezTo>
                  <a:cubicBezTo>
                    <a:pt x="7" y="35"/>
                    <a:pt x="8" y="28"/>
                    <a:pt x="14" y="19"/>
                  </a:cubicBezTo>
                  <a:cubicBezTo>
                    <a:pt x="19" y="10"/>
                    <a:pt x="24" y="5"/>
                    <a:pt x="26" y="4"/>
                  </a:cubicBezTo>
                  <a:cubicBezTo>
                    <a:pt x="26" y="6"/>
                    <a:pt x="25" y="13"/>
                    <a:pt x="19" y="22"/>
                  </a:cubicBezTo>
                  <a:cubicBezTo>
                    <a:pt x="18" y="25"/>
                    <a:pt x="16" y="28"/>
                    <a:pt x="15" y="30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9" y="30"/>
                    <a:pt x="21" y="27"/>
                    <a:pt x="22" y="24"/>
                  </a:cubicBezTo>
                  <a:cubicBezTo>
                    <a:pt x="24" y="22"/>
                    <a:pt x="33" y="6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0"/>
                    <a:pt x="23" y="1"/>
                    <a:pt x="19" y="5"/>
                  </a:cubicBezTo>
                  <a:cubicBezTo>
                    <a:pt x="16" y="8"/>
                    <a:pt x="13" y="12"/>
                    <a:pt x="10" y="17"/>
                  </a:cubicBezTo>
                  <a:cubicBezTo>
                    <a:pt x="9" y="19"/>
                    <a:pt x="0" y="36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8" y="39"/>
                    <a:pt x="9" y="38"/>
                    <a:pt x="9" y="36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0" name="Freeform 1364"/>
            <p:cNvSpPr/>
            <p:nvPr/>
          </p:nvSpPr>
          <p:spPr bwMode="auto">
            <a:xfrm>
              <a:off x="5127625" y="1427163"/>
              <a:ext cx="44450" cy="46038"/>
            </a:xfrm>
            <a:custGeom>
              <a:avLst/>
              <a:gdLst>
                <a:gd name="T0" fmla="*/ 6 w 19"/>
                <a:gd name="T1" fmla="*/ 0 h 20"/>
                <a:gd name="T2" fmla="*/ 9 w 19"/>
                <a:gd name="T3" fmla="*/ 0 h 20"/>
                <a:gd name="T4" fmla="*/ 9 w 19"/>
                <a:gd name="T5" fmla="*/ 3 h 20"/>
                <a:gd name="T6" fmla="*/ 5 w 19"/>
                <a:gd name="T7" fmla="*/ 5 h 20"/>
                <a:gd name="T8" fmla="*/ 4 w 19"/>
                <a:gd name="T9" fmla="*/ 8 h 20"/>
                <a:gd name="T10" fmla="*/ 5 w 19"/>
                <a:gd name="T11" fmla="*/ 9 h 20"/>
                <a:gd name="T12" fmla="*/ 9 w 19"/>
                <a:gd name="T13" fmla="*/ 8 h 20"/>
                <a:gd name="T14" fmla="*/ 13 w 19"/>
                <a:gd name="T15" fmla="*/ 6 h 20"/>
                <a:gd name="T16" fmla="*/ 18 w 19"/>
                <a:gd name="T17" fmla="*/ 8 h 20"/>
                <a:gd name="T18" fmla="*/ 19 w 19"/>
                <a:gd name="T19" fmla="*/ 12 h 20"/>
                <a:gd name="T20" fmla="*/ 17 w 19"/>
                <a:gd name="T21" fmla="*/ 17 h 20"/>
                <a:gd name="T22" fmla="*/ 13 w 19"/>
                <a:gd name="T23" fmla="*/ 20 h 20"/>
                <a:gd name="T24" fmla="*/ 9 w 19"/>
                <a:gd name="T25" fmla="*/ 20 h 20"/>
                <a:gd name="T26" fmla="*/ 9 w 19"/>
                <a:gd name="T27" fmla="*/ 17 h 20"/>
                <a:gd name="T28" fmla="*/ 13 w 19"/>
                <a:gd name="T29" fmla="*/ 15 h 20"/>
                <a:gd name="T30" fmla="*/ 15 w 19"/>
                <a:gd name="T31" fmla="*/ 12 h 20"/>
                <a:gd name="T32" fmla="*/ 13 w 19"/>
                <a:gd name="T33" fmla="*/ 10 h 20"/>
                <a:gd name="T34" fmla="*/ 10 w 19"/>
                <a:gd name="T35" fmla="*/ 11 h 20"/>
                <a:gd name="T36" fmla="*/ 6 w 19"/>
                <a:gd name="T37" fmla="*/ 13 h 20"/>
                <a:gd name="T38" fmla="*/ 2 w 19"/>
                <a:gd name="T39" fmla="*/ 12 h 20"/>
                <a:gd name="T40" fmla="*/ 0 w 19"/>
                <a:gd name="T41" fmla="*/ 7 h 20"/>
                <a:gd name="T42" fmla="*/ 2 w 19"/>
                <a:gd name="T43" fmla="*/ 3 h 20"/>
                <a:gd name="T44" fmla="*/ 6 w 19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4"/>
                    <a:pt x="5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5" y="5"/>
                    <a:pt x="16" y="6"/>
                    <a:pt x="18" y="8"/>
                  </a:cubicBezTo>
                  <a:cubicBezTo>
                    <a:pt x="19" y="9"/>
                    <a:pt x="19" y="10"/>
                    <a:pt x="19" y="12"/>
                  </a:cubicBezTo>
                  <a:cubicBezTo>
                    <a:pt x="19" y="14"/>
                    <a:pt x="18" y="15"/>
                    <a:pt x="17" y="17"/>
                  </a:cubicBezTo>
                  <a:cubicBezTo>
                    <a:pt x="15" y="18"/>
                    <a:pt x="14" y="19"/>
                    <a:pt x="13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1"/>
                    <a:pt x="14" y="10"/>
                    <a:pt x="13" y="10"/>
                  </a:cubicBezTo>
                  <a:cubicBezTo>
                    <a:pt x="13" y="10"/>
                    <a:pt x="11" y="10"/>
                    <a:pt x="10" y="11"/>
                  </a:cubicBezTo>
                  <a:cubicBezTo>
                    <a:pt x="9" y="12"/>
                    <a:pt x="7" y="13"/>
                    <a:pt x="6" y="13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1" name="Freeform 1365"/>
            <p:cNvSpPr>
              <a:spLocks noEditPoints="1"/>
            </p:cNvSpPr>
            <p:nvPr/>
          </p:nvSpPr>
          <p:spPr bwMode="auto">
            <a:xfrm>
              <a:off x="5162550" y="1397000"/>
              <a:ext cx="53975" cy="52388"/>
            </a:xfrm>
            <a:custGeom>
              <a:avLst/>
              <a:gdLst>
                <a:gd name="T0" fmla="*/ 14 w 34"/>
                <a:gd name="T1" fmla="*/ 33 h 33"/>
                <a:gd name="T2" fmla="*/ 0 w 34"/>
                <a:gd name="T3" fmla="*/ 4 h 33"/>
                <a:gd name="T4" fmla="*/ 5 w 34"/>
                <a:gd name="T5" fmla="*/ 0 h 33"/>
                <a:gd name="T6" fmla="*/ 34 w 34"/>
                <a:gd name="T7" fmla="*/ 13 h 33"/>
                <a:gd name="T8" fmla="*/ 30 w 34"/>
                <a:gd name="T9" fmla="*/ 17 h 33"/>
                <a:gd name="T10" fmla="*/ 25 w 34"/>
                <a:gd name="T11" fmla="*/ 14 h 33"/>
                <a:gd name="T12" fmla="*/ 15 w 34"/>
                <a:gd name="T13" fmla="*/ 25 h 33"/>
                <a:gd name="T14" fmla="*/ 18 w 34"/>
                <a:gd name="T15" fmla="*/ 29 h 33"/>
                <a:gd name="T16" fmla="*/ 14 w 34"/>
                <a:gd name="T17" fmla="*/ 33 h 33"/>
                <a:gd name="T18" fmla="*/ 8 w 34"/>
                <a:gd name="T19" fmla="*/ 7 h 33"/>
                <a:gd name="T20" fmla="*/ 14 w 34"/>
                <a:gd name="T21" fmla="*/ 19 h 33"/>
                <a:gd name="T22" fmla="*/ 20 w 34"/>
                <a:gd name="T23" fmla="*/ 13 h 33"/>
                <a:gd name="T24" fmla="*/ 8 w 34"/>
                <a:gd name="T2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3">
                  <a:moveTo>
                    <a:pt x="14" y="33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34" y="13"/>
                  </a:lnTo>
                  <a:lnTo>
                    <a:pt x="30" y="17"/>
                  </a:lnTo>
                  <a:lnTo>
                    <a:pt x="25" y="14"/>
                  </a:lnTo>
                  <a:lnTo>
                    <a:pt x="15" y="25"/>
                  </a:lnTo>
                  <a:lnTo>
                    <a:pt x="18" y="29"/>
                  </a:lnTo>
                  <a:lnTo>
                    <a:pt x="14" y="33"/>
                  </a:lnTo>
                  <a:close/>
                  <a:moveTo>
                    <a:pt x="8" y="7"/>
                  </a:moveTo>
                  <a:lnTo>
                    <a:pt x="14" y="19"/>
                  </a:lnTo>
                  <a:lnTo>
                    <a:pt x="20" y="13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2" name="Freeform 1366"/>
            <p:cNvSpPr/>
            <p:nvPr/>
          </p:nvSpPr>
          <p:spPr bwMode="auto">
            <a:xfrm>
              <a:off x="5189538" y="1373188"/>
              <a:ext cx="55563" cy="39688"/>
            </a:xfrm>
            <a:custGeom>
              <a:avLst/>
              <a:gdLst>
                <a:gd name="T0" fmla="*/ 4 w 35"/>
                <a:gd name="T1" fmla="*/ 0 h 25"/>
                <a:gd name="T2" fmla="*/ 20 w 35"/>
                <a:gd name="T3" fmla="*/ 16 h 25"/>
                <a:gd name="T4" fmla="*/ 32 w 35"/>
                <a:gd name="T5" fmla="*/ 6 h 25"/>
                <a:gd name="T6" fmla="*/ 35 w 35"/>
                <a:gd name="T7" fmla="*/ 9 h 25"/>
                <a:gd name="T8" fmla="*/ 20 w 35"/>
                <a:gd name="T9" fmla="*/ 25 h 25"/>
                <a:gd name="T10" fmla="*/ 0 w 35"/>
                <a:gd name="T11" fmla="*/ 3 h 25"/>
                <a:gd name="T12" fmla="*/ 4 w 35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4" y="0"/>
                  </a:moveTo>
                  <a:lnTo>
                    <a:pt x="20" y="16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20" y="25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3" name="Freeform 1367"/>
            <p:cNvSpPr/>
            <p:nvPr/>
          </p:nvSpPr>
          <p:spPr bwMode="auto">
            <a:xfrm>
              <a:off x="5216525" y="1323975"/>
              <a:ext cx="58738" cy="58738"/>
            </a:xfrm>
            <a:custGeom>
              <a:avLst/>
              <a:gdLst>
                <a:gd name="T0" fmla="*/ 22 w 37"/>
                <a:gd name="T1" fmla="*/ 37 h 37"/>
                <a:gd name="T2" fmla="*/ 0 w 37"/>
                <a:gd name="T3" fmla="*/ 16 h 37"/>
                <a:gd name="T4" fmla="*/ 16 w 37"/>
                <a:gd name="T5" fmla="*/ 0 h 37"/>
                <a:gd name="T6" fmla="*/ 19 w 37"/>
                <a:gd name="T7" fmla="*/ 4 h 37"/>
                <a:gd name="T8" fmla="*/ 9 w 37"/>
                <a:gd name="T9" fmla="*/ 15 h 37"/>
                <a:gd name="T10" fmla="*/ 14 w 37"/>
                <a:gd name="T11" fmla="*/ 19 h 37"/>
                <a:gd name="T12" fmla="*/ 22 w 37"/>
                <a:gd name="T13" fmla="*/ 12 h 37"/>
                <a:gd name="T14" fmla="*/ 25 w 37"/>
                <a:gd name="T15" fmla="*/ 15 h 37"/>
                <a:gd name="T16" fmla="*/ 18 w 37"/>
                <a:gd name="T17" fmla="*/ 24 h 37"/>
                <a:gd name="T18" fmla="*/ 22 w 37"/>
                <a:gd name="T19" fmla="*/ 28 h 37"/>
                <a:gd name="T20" fmla="*/ 33 w 37"/>
                <a:gd name="T21" fmla="*/ 18 h 37"/>
                <a:gd name="T22" fmla="*/ 37 w 37"/>
                <a:gd name="T23" fmla="*/ 21 h 37"/>
                <a:gd name="T24" fmla="*/ 22 w 37"/>
                <a:gd name="T2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7">
                  <a:moveTo>
                    <a:pt x="22" y="3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9" y="1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25" y="15"/>
                  </a:lnTo>
                  <a:lnTo>
                    <a:pt x="18" y="24"/>
                  </a:lnTo>
                  <a:lnTo>
                    <a:pt x="22" y="28"/>
                  </a:lnTo>
                  <a:lnTo>
                    <a:pt x="33" y="18"/>
                  </a:lnTo>
                  <a:lnTo>
                    <a:pt x="37" y="21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4" name="Freeform 1368"/>
            <p:cNvSpPr/>
            <p:nvPr/>
          </p:nvSpPr>
          <p:spPr bwMode="auto">
            <a:xfrm>
              <a:off x="5157788" y="1347788"/>
              <a:ext cx="171450" cy="180975"/>
            </a:xfrm>
            <a:custGeom>
              <a:avLst/>
              <a:gdLst>
                <a:gd name="T0" fmla="*/ 0 w 73"/>
                <a:gd name="T1" fmla="*/ 70 h 78"/>
                <a:gd name="T2" fmla="*/ 6 w 73"/>
                <a:gd name="T3" fmla="*/ 75 h 78"/>
                <a:gd name="T4" fmla="*/ 17 w 73"/>
                <a:gd name="T5" fmla="*/ 75 h 78"/>
                <a:gd name="T6" fmla="*/ 70 w 73"/>
                <a:gd name="T7" fmla="*/ 22 h 78"/>
                <a:gd name="T8" fmla="*/ 72 w 73"/>
                <a:gd name="T9" fmla="*/ 15 h 78"/>
                <a:gd name="T10" fmla="*/ 69 w 73"/>
                <a:gd name="T11" fmla="*/ 0 h 78"/>
                <a:gd name="T12" fmla="*/ 0 w 73"/>
                <a:gd name="T13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8">
                  <a:moveTo>
                    <a:pt x="0" y="70"/>
                  </a:moveTo>
                  <a:cubicBezTo>
                    <a:pt x="6" y="75"/>
                    <a:pt x="6" y="75"/>
                    <a:pt x="6" y="75"/>
                  </a:cubicBezTo>
                  <a:cubicBezTo>
                    <a:pt x="9" y="78"/>
                    <a:pt x="14" y="78"/>
                    <a:pt x="17" y="75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2" y="20"/>
                    <a:pt x="73" y="18"/>
                    <a:pt x="72" y="15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5" name="Oval 1369"/>
            <p:cNvSpPr>
              <a:spLocks noChangeArrowheads="1"/>
            </p:cNvSpPr>
            <p:nvPr/>
          </p:nvSpPr>
          <p:spPr bwMode="auto">
            <a:xfrm>
              <a:off x="4421188" y="116840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6" name="Freeform 1370"/>
            <p:cNvSpPr/>
            <p:nvPr/>
          </p:nvSpPr>
          <p:spPr bwMode="auto">
            <a:xfrm>
              <a:off x="4514850" y="1255713"/>
              <a:ext cx="122238" cy="157163"/>
            </a:xfrm>
            <a:custGeom>
              <a:avLst/>
              <a:gdLst>
                <a:gd name="T0" fmla="*/ 11 w 53"/>
                <a:gd name="T1" fmla="*/ 40 h 67"/>
                <a:gd name="T2" fmla="*/ 11 w 53"/>
                <a:gd name="T3" fmla="*/ 27 h 67"/>
                <a:gd name="T4" fmla="*/ 26 w 53"/>
                <a:gd name="T5" fmla="*/ 12 h 67"/>
                <a:gd name="T6" fmla="*/ 26 w 53"/>
                <a:gd name="T7" fmla="*/ 12 h 67"/>
                <a:gd name="T8" fmla="*/ 41 w 53"/>
                <a:gd name="T9" fmla="*/ 27 h 67"/>
                <a:gd name="T10" fmla="*/ 41 w 53"/>
                <a:gd name="T11" fmla="*/ 27 h 67"/>
                <a:gd name="T12" fmla="*/ 41 w 53"/>
                <a:gd name="T13" fmla="*/ 67 h 67"/>
                <a:gd name="T14" fmla="*/ 41 w 53"/>
                <a:gd name="T15" fmla="*/ 67 h 67"/>
                <a:gd name="T16" fmla="*/ 53 w 53"/>
                <a:gd name="T17" fmla="*/ 67 h 67"/>
                <a:gd name="T18" fmla="*/ 53 w 53"/>
                <a:gd name="T19" fmla="*/ 27 h 67"/>
                <a:gd name="T20" fmla="*/ 26 w 53"/>
                <a:gd name="T21" fmla="*/ 0 h 67"/>
                <a:gd name="T22" fmla="*/ 26 w 53"/>
                <a:gd name="T23" fmla="*/ 0 h 67"/>
                <a:gd name="T24" fmla="*/ 0 w 53"/>
                <a:gd name="T25" fmla="*/ 27 h 67"/>
                <a:gd name="T26" fmla="*/ 0 w 53"/>
                <a:gd name="T27" fmla="*/ 27 h 67"/>
                <a:gd name="T28" fmla="*/ 0 w 53"/>
                <a:gd name="T29" fmla="*/ 40 h 67"/>
                <a:gd name="T30" fmla="*/ 11 w 53"/>
                <a:gd name="T31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67">
                  <a:moveTo>
                    <a:pt x="11" y="40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1" y="18"/>
                    <a:pt x="18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5" y="12"/>
                    <a:pt x="41" y="18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12"/>
                    <a:pt x="41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40"/>
                    <a:pt x="11" y="40"/>
                    <a:pt x="11" y="4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7" name="Freeform 1371"/>
            <p:cNvSpPr/>
            <p:nvPr/>
          </p:nvSpPr>
          <p:spPr bwMode="auto">
            <a:xfrm>
              <a:off x="4497388" y="1339850"/>
              <a:ext cx="161925" cy="176213"/>
            </a:xfrm>
            <a:custGeom>
              <a:avLst/>
              <a:gdLst>
                <a:gd name="T0" fmla="*/ 60 w 69"/>
                <a:gd name="T1" fmla="*/ 0 h 75"/>
                <a:gd name="T2" fmla="*/ 9 w 69"/>
                <a:gd name="T3" fmla="*/ 0 h 75"/>
                <a:gd name="T4" fmla="*/ 0 w 69"/>
                <a:gd name="T5" fmla="*/ 9 h 75"/>
                <a:gd name="T6" fmla="*/ 0 w 69"/>
                <a:gd name="T7" fmla="*/ 56 h 75"/>
                <a:gd name="T8" fmla="*/ 0 w 69"/>
                <a:gd name="T9" fmla="*/ 66 h 75"/>
                <a:gd name="T10" fmla="*/ 9 w 69"/>
                <a:gd name="T11" fmla="*/ 75 h 75"/>
                <a:gd name="T12" fmla="*/ 60 w 69"/>
                <a:gd name="T13" fmla="*/ 75 h 75"/>
                <a:gd name="T14" fmla="*/ 69 w 69"/>
                <a:gd name="T15" fmla="*/ 66 h 75"/>
                <a:gd name="T16" fmla="*/ 69 w 69"/>
                <a:gd name="T17" fmla="*/ 56 h 75"/>
                <a:gd name="T18" fmla="*/ 69 w 69"/>
                <a:gd name="T19" fmla="*/ 9 h 75"/>
                <a:gd name="T20" fmla="*/ 60 w 69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5">
                  <a:moveTo>
                    <a:pt x="6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5" y="75"/>
                    <a:pt x="69" y="71"/>
                    <a:pt x="69" y="6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4"/>
                    <a:pt x="65" y="0"/>
                    <a:pt x="60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8" name="Freeform 1372"/>
            <p:cNvSpPr/>
            <p:nvPr/>
          </p:nvSpPr>
          <p:spPr bwMode="auto">
            <a:xfrm>
              <a:off x="4551363" y="1387475"/>
              <a:ext cx="53975" cy="74613"/>
            </a:xfrm>
            <a:custGeom>
              <a:avLst/>
              <a:gdLst>
                <a:gd name="T0" fmla="*/ 12 w 23"/>
                <a:gd name="T1" fmla="*/ 32 h 32"/>
                <a:gd name="T2" fmla="*/ 5 w 23"/>
                <a:gd name="T3" fmla="*/ 25 h 32"/>
                <a:gd name="T4" fmla="*/ 5 w 23"/>
                <a:gd name="T5" fmla="*/ 21 h 32"/>
                <a:gd name="T6" fmla="*/ 0 w 23"/>
                <a:gd name="T7" fmla="*/ 12 h 32"/>
                <a:gd name="T8" fmla="*/ 12 w 23"/>
                <a:gd name="T9" fmla="*/ 0 h 32"/>
                <a:gd name="T10" fmla="*/ 23 w 23"/>
                <a:gd name="T11" fmla="*/ 12 h 32"/>
                <a:gd name="T12" fmla="*/ 19 w 23"/>
                <a:gd name="T13" fmla="*/ 21 h 32"/>
                <a:gd name="T14" fmla="*/ 19 w 23"/>
                <a:gd name="T15" fmla="*/ 25 h 32"/>
                <a:gd name="T16" fmla="*/ 12 w 23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12" y="32"/>
                  </a:moveTo>
                  <a:cubicBezTo>
                    <a:pt x="8" y="32"/>
                    <a:pt x="5" y="29"/>
                    <a:pt x="5" y="25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2" y="19"/>
                    <a:pt x="0" y="15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5"/>
                    <a:pt x="21" y="19"/>
                    <a:pt x="19" y="21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9"/>
                    <a:pt x="15" y="32"/>
                    <a:pt x="12" y="3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9" name="Freeform 1373"/>
            <p:cNvSpPr/>
            <p:nvPr/>
          </p:nvSpPr>
          <p:spPr bwMode="auto">
            <a:xfrm>
              <a:off x="4562475" y="1398588"/>
              <a:ext cx="33338" cy="50800"/>
            </a:xfrm>
            <a:custGeom>
              <a:avLst/>
              <a:gdLst>
                <a:gd name="T0" fmla="*/ 14 w 14"/>
                <a:gd name="T1" fmla="*/ 7 h 22"/>
                <a:gd name="T2" fmla="*/ 7 w 14"/>
                <a:gd name="T3" fmla="*/ 0 h 22"/>
                <a:gd name="T4" fmla="*/ 0 w 14"/>
                <a:gd name="T5" fmla="*/ 7 h 22"/>
                <a:gd name="T6" fmla="*/ 4 w 14"/>
                <a:gd name="T7" fmla="*/ 13 h 22"/>
                <a:gd name="T8" fmla="*/ 4 w 14"/>
                <a:gd name="T9" fmla="*/ 20 h 22"/>
                <a:gd name="T10" fmla="*/ 7 w 14"/>
                <a:gd name="T11" fmla="*/ 22 h 22"/>
                <a:gd name="T12" fmla="*/ 9 w 14"/>
                <a:gd name="T13" fmla="*/ 20 h 22"/>
                <a:gd name="T14" fmla="*/ 9 w 14"/>
                <a:gd name="T15" fmla="*/ 13 h 22"/>
                <a:gd name="T16" fmla="*/ 14 w 1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2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2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9" y="2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2"/>
                    <a:pt x="14" y="10"/>
                    <a:pt x="14" y="7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0" name="Freeform 1374"/>
            <p:cNvSpPr/>
            <p:nvPr/>
          </p:nvSpPr>
          <p:spPr bwMode="auto">
            <a:xfrm>
              <a:off x="4659313" y="1319213"/>
              <a:ext cx="120650" cy="28575"/>
            </a:xfrm>
            <a:custGeom>
              <a:avLst/>
              <a:gdLst>
                <a:gd name="T0" fmla="*/ 52 w 52"/>
                <a:gd name="T1" fmla="*/ 10 h 12"/>
                <a:gd name="T2" fmla="*/ 52 w 52"/>
                <a:gd name="T3" fmla="*/ 3 h 12"/>
                <a:gd name="T4" fmla="*/ 50 w 52"/>
                <a:gd name="T5" fmla="*/ 0 h 12"/>
                <a:gd name="T6" fmla="*/ 0 w 52"/>
                <a:gd name="T7" fmla="*/ 0 h 12"/>
                <a:gd name="T8" fmla="*/ 0 w 52"/>
                <a:gd name="T9" fmla="*/ 2 h 12"/>
                <a:gd name="T10" fmla="*/ 0 w 52"/>
                <a:gd name="T11" fmla="*/ 5 h 12"/>
                <a:gd name="T12" fmla="*/ 8 w 52"/>
                <a:gd name="T13" fmla="*/ 12 h 12"/>
                <a:gd name="T14" fmla="*/ 50 w 52"/>
                <a:gd name="T15" fmla="*/ 12 h 12"/>
                <a:gd name="T16" fmla="*/ 52 w 52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2">
                  <a:moveTo>
                    <a:pt x="52" y="10"/>
                  </a:moveTo>
                  <a:cubicBezTo>
                    <a:pt x="52" y="3"/>
                    <a:pt x="52" y="3"/>
                    <a:pt x="52" y="3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7"/>
                    <a:pt x="7" y="8"/>
                    <a:pt x="8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2"/>
                    <a:pt x="52" y="11"/>
                    <a:pt x="52" y="1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1" name="Freeform 1375"/>
            <p:cNvSpPr/>
            <p:nvPr/>
          </p:nvSpPr>
          <p:spPr bwMode="auto">
            <a:xfrm>
              <a:off x="4679950" y="1373188"/>
              <a:ext cx="100013" cy="28575"/>
            </a:xfrm>
            <a:custGeom>
              <a:avLst/>
              <a:gdLst>
                <a:gd name="T0" fmla="*/ 41 w 43"/>
                <a:gd name="T1" fmla="*/ 12 h 12"/>
                <a:gd name="T2" fmla="*/ 43 w 43"/>
                <a:gd name="T3" fmla="*/ 10 h 12"/>
                <a:gd name="T4" fmla="*/ 43 w 43"/>
                <a:gd name="T5" fmla="*/ 3 h 12"/>
                <a:gd name="T6" fmla="*/ 41 w 43"/>
                <a:gd name="T7" fmla="*/ 0 h 12"/>
                <a:gd name="T8" fmla="*/ 0 w 43"/>
                <a:gd name="T9" fmla="*/ 0 h 12"/>
                <a:gd name="T10" fmla="*/ 0 w 43"/>
                <a:gd name="T11" fmla="*/ 12 h 12"/>
                <a:gd name="T12" fmla="*/ 41 w 43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2">
                  <a:moveTo>
                    <a:pt x="41" y="12"/>
                  </a:moveTo>
                  <a:cubicBezTo>
                    <a:pt x="42" y="12"/>
                    <a:pt x="43" y="11"/>
                    <a:pt x="43" y="1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2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41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2" name="Freeform 1376"/>
            <p:cNvSpPr/>
            <p:nvPr/>
          </p:nvSpPr>
          <p:spPr bwMode="auto">
            <a:xfrm>
              <a:off x="4679950" y="1428750"/>
              <a:ext cx="100013" cy="28575"/>
            </a:xfrm>
            <a:custGeom>
              <a:avLst/>
              <a:gdLst>
                <a:gd name="T0" fmla="*/ 41 w 43"/>
                <a:gd name="T1" fmla="*/ 12 h 12"/>
                <a:gd name="T2" fmla="*/ 43 w 43"/>
                <a:gd name="T3" fmla="*/ 9 h 12"/>
                <a:gd name="T4" fmla="*/ 43 w 43"/>
                <a:gd name="T5" fmla="*/ 2 h 12"/>
                <a:gd name="T6" fmla="*/ 41 w 43"/>
                <a:gd name="T7" fmla="*/ 0 h 12"/>
                <a:gd name="T8" fmla="*/ 0 w 43"/>
                <a:gd name="T9" fmla="*/ 0 h 12"/>
                <a:gd name="T10" fmla="*/ 0 w 43"/>
                <a:gd name="T11" fmla="*/ 12 h 12"/>
                <a:gd name="T12" fmla="*/ 41 w 43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2">
                  <a:moveTo>
                    <a:pt x="41" y="12"/>
                  </a:moveTo>
                  <a:cubicBezTo>
                    <a:pt x="42" y="12"/>
                    <a:pt x="43" y="10"/>
                    <a:pt x="43" y="9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41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3" name="Freeform 1377"/>
            <p:cNvSpPr/>
            <p:nvPr/>
          </p:nvSpPr>
          <p:spPr bwMode="auto">
            <a:xfrm>
              <a:off x="4676775" y="1481138"/>
              <a:ext cx="103188" cy="26988"/>
            </a:xfrm>
            <a:custGeom>
              <a:avLst/>
              <a:gdLst>
                <a:gd name="T0" fmla="*/ 0 w 44"/>
                <a:gd name="T1" fmla="*/ 12 h 12"/>
                <a:gd name="T2" fmla="*/ 42 w 44"/>
                <a:gd name="T3" fmla="*/ 12 h 12"/>
                <a:gd name="T4" fmla="*/ 44 w 44"/>
                <a:gd name="T5" fmla="*/ 9 h 12"/>
                <a:gd name="T6" fmla="*/ 44 w 44"/>
                <a:gd name="T7" fmla="*/ 2 h 12"/>
                <a:gd name="T8" fmla="*/ 42 w 44"/>
                <a:gd name="T9" fmla="*/ 0 h 12"/>
                <a:gd name="T10" fmla="*/ 1 w 44"/>
                <a:gd name="T11" fmla="*/ 0 h 12"/>
                <a:gd name="T12" fmla="*/ 1 w 44"/>
                <a:gd name="T13" fmla="*/ 6 h 12"/>
                <a:gd name="T14" fmla="*/ 0 w 4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2">
                  <a:moveTo>
                    <a:pt x="0" y="12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43" y="12"/>
                    <a:pt x="44" y="10"/>
                    <a:pt x="44" y="9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4" name="Oval 1378"/>
            <p:cNvSpPr>
              <a:spLocks noChangeArrowheads="1"/>
            </p:cNvSpPr>
            <p:nvPr/>
          </p:nvSpPr>
          <p:spPr bwMode="auto">
            <a:xfrm>
              <a:off x="3836988" y="1168400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5" name="Freeform 1379"/>
            <p:cNvSpPr>
              <a:spLocks noEditPoints="1"/>
            </p:cNvSpPr>
            <p:nvPr/>
          </p:nvSpPr>
          <p:spPr bwMode="auto">
            <a:xfrm>
              <a:off x="3916363" y="1244600"/>
              <a:ext cx="277813" cy="284163"/>
            </a:xfrm>
            <a:custGeom>
              <a:avLst/>
              <a:gdLst>
                <a:gd name="T0" fmla="*/ 119 w 119"/>
                <a:gd name="T1" fmla="*/ 115 h 122"/>
                <a:gd name="T2" fmla="*/ 119 w 119"/>
                <a:gd name="T3" fmla="*/ 33 h 122"/>
                <a:gd name="T4" fmla="*/ 114 w 119"/>
                <a:gd name="T5" fmla="*/ 21 h 122"/>
                <a:gd name="T6" fmla="*/ 101 w 119"/>
                <a:gd name="T7" fmla="*/ 5 h 122"/>
                <a:gd name="T8" fmla="*/ 89 w 119"/>
                <a:gd name="T9" fmla="*/ 0 h 122"/>
                <a:gd name="T10" fmla="*/ 7 w 119"/>
                <a:gd name="T11" fmla="*/ 0 h 122"/>
                <a:gd name="T12" fmla="*/ 0 w 119"/>
                <a:gd name="T13" fmla="*/ 6 h 122"/>
                <a:gd name="T14" fmla="*/ 0 w 119"/>
                <a:gd name="T15" fmla="*/ 115 h 122"/>
                <a:gd name="T16" fmla="*/ 7 w 119"/>
                <a:gd name="T17" fmla="*/ 122 h 122"/>
                <a:gd name="T18" fmla="*/ 115 w 119"/>
                <a:gd name="T19" fmla="*/ 122 h 122"/>
                <a:gd name="T20" fmla="*/ 119 w 119"/>
                <a:gd name="T21" fmla="*/ 115 h 122"/>
                <a:gd name="T22" fmla="*/ 13 w 119"/>
                <a:gd name="T23" fmla="*/ 12 h 122"/>
                <a:gd name="T24" fmla="*/ 11 w 119"/>
                <a:gd name="T25" fmla="*/ 13 h 122"/>
                <a:gd name="T26" fmla="*/ 8 w 119"/>
                <a:gd name="T27" fmla="*/ 13 h 122"/>
                <a:gd name="T28" fmla="*/ 7 w 119"/>
                <a:gd name="T29" fmla="*/ 12 h 122"/>
                <a:gd name="T30" fmla="*/ 7 w 119"/>
                <a:gd name="T31" fmla="*/ 9 h 122"/>
                <a:gd name="T32" fmla="*/ 8 w 119"/>
                <a:gd name="T33" fmla="*/ 7 h 122"/>
                <a:gd name="T34" fmla="*/ 11 w 119"/>
                <a:gd name="T35" fmla="*/ 7 h 122"/>
                <a:gd name="T36" fmla="*/ 13 w 119"/>
                <a:gd name="T37" fmla="*/ 9 h 122"/>
                <a:gd name="T38" fmla="*/ 13 w 119"/>
                <a:gd name="T39" fmla="*/ 1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122">
                  <a:moveTo>
                    <a:pt x="119" y="115"/>
                  </a:moveTo>
                  <a:cubicBezTo>
                    <a:pt x="119" y="33"/>
                    <a:pt x="119" y="33"/>
                    <a:pt x="119" y="33"/>
                  </a:cubicBezTo>
                  <a:cubicBezTo>
                    <a:pt x="119" y="29"/>
                    <a:pt x="116" y="24"/>
                    <a:pt x="114" y="21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98" y="2"/>
                    <a:pt x="93" y="0"/>
                    <a:pt x="8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2"/>
                    <a:pt x="7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9" y="122"/>
                    <a:pt x="119" y="119"/>
                    <a:pt x="119" y="115"/>
                  </a:cubicBezTo>
                  <a:close/>
                  <a:moveTo>
                    <a:pt x="13" y="12"/>
                  </a:moveTo>
                  <a:cubicBezTo>
                    <a:pt x="13" y="13"/>
                    <a:pt x="12" y="13"/>
                    <a:pt x="1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3" y="8"/>
                    <a:pt x="13" y="9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6" name="Freeform 1380"/>
            <p:cNvSpPr/>
            <p:nvPr/>
          </p:nvSpPr>
          <p:spPr bwMode="auto">
            <a:xfrm>
              <a:off x="4046538" y="1260475"/>
              <a:ext cx="58738" cy="88900"/>
            </a:xfrm>
            <a:custGeom>
              <a:avLst/>
              <a:gdLst>
                <a:gd name="T0" fmla="*/ 25 w 25"/>
                <a:gd name="T1" fmla="*/ 31 h 38"/>
                <a:gd name="T2" fmla="*/ 19 w 25"/>
                <a:gd name="T3" fmla="*/ 38 h 38"/>
                <a:gd name="T4" fmla="*/ 7 w 25"/>
                <a:gd name="T5" fmla="*/ 38 h 38"/>
                <a:gd name="T6" fmla="*/ 0 w 25"/>
                <a:gd name="T7" fmla="*/ 31 h 38"/>
                <a:gd name="T8" fmla="*/ 0 w 25"/>
                <a:gd name="T9" fmla="*/ 7 h 38"/>
                <a:gd name="T10" fmla="*/ 7 w 25"/>
                <a:gd name="T11" fmla="*/ 0 h 38"/>
                <a:gd name="T12" fmla="*/ 19 w 25"/>
                <a:gd name="T13" fmla="*/ 0 h 38"/>
                <a:gd name="T14" fmla="*/ 25 w 25"/>
                <a:gd name="T15" fmla="*/ 7 h 38"/>
                <a:gd name="T16" fmla="*/ 25 w 25"/>
                <a:gd name="T1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8">
                  <a:moveTo>
                    <a:pt x="25" y="31"/>
                  </a:moveTo>
                  <a:cubicBezTo>
                    <a:pt x="25" y="34"/>
                    <a:pt x="22" y="38"/>
                    <a:pt x="19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" y="38"/>
                    <a:pt x="0" y="34"/>
                    <a:pt x="0" y="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5" y="3"/>
                    <a:pt x="25" y="7"/>
                  </a:cubicBezTo>
                  <a:lnTo>
                    <a:pt x="25" y="3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557" name="Picture 138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0" y="1235075"/>
              <a:ext cx="196850" cy="147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8" name="Freeform 1382"/>
            <p:cNvSpPr>
              <a:spLocks noEditPoints="1"/>
            </p:cNvSpPr>
            <p:nvPr/>
          </p:nvSpPr>
          <p:spPr bwMode="auto">
            <a:xfrm>
              <a:off x="3957638" y="1244600"/>
              <a:ext cx="180975" cy="128588"/>
            </a:xfrm>
            <a:custGeom>
              <a:avLst/>
              <a:gdLst>
                <a:gd name="T0" fmla="*/ 77 w 77"/>
                <a:gd name="T1" fmla="*/ 1 h 55"/>
                <a:gd name="T2" fmla="*/ 71 w 77"/>
                <a:gd name="T3" fmla="*/ 0 h 55"/>
                <a:gd name="T4" fmla="*/ 1 w 77"/>
                <a:gd name="T5" fmla="*/ 0 h 55"/>
                <a:gd name="T6" fmla="*/ 0 w 77"/>
                <a:gd name="T7" fmla="*/ 5 h 55"/>
                <a:gd name="T8" fmla="*/ 0 w 77"/>
                <a:gd name="T9" fmla="*/ 42 h 55"/>
                <a:gd name="T10" fmla="*/ 14 w 77"/>
                <a:gd name="T11" fmla="*/ 55 h 55"/>
                <a:gd name="T12" fmla="*/ 64 w 77"/>
                <a:gd name="T13" fmla="*/ 55 h 55"/>
                <a:gd name="T14" fmla="*/ 77 w 77"/>
                <a:gd name="T15" fmla="*/ 42 h 55"/>
                <a:gd name="T16" fmla="*/ 77 w 77"/>
                <a:gd name="T17" fmla="*/ 5 h 55"/>
                <a:gd name="T18" fmla="*/ 77 w 77"/>
                <a:gd name="T19" fmla="*/ 1 h 55"/>
                <a:gd name="T20" fmla="*/ 63 w 77"/>
                <a:gd name="T21" fmla="*/ 38 h 55"/>
                <a:gd name="T22" fmla="*/ 57 w 77"/>
                <a:gd name="T23" fmla="*/ 45 h 55"/>
                <a:gd name="T24" fmla="*/ 45 w 77"/>
                <a:gd name="T25" fmla="*/ 45 h 55"/>
                <a:gd name="T26" fmla="*/ 38 w 77"/>
                <a:gd name="T27" fmla="*/ 38 h 55"/>
                <a:gd name="T28" fmla="*/ 38 w 77"/>
                <a:gd name="T29" fmla="*/ 14 h 55"/>
                <a:gd name="T30" fmla="*/ 45 w 77"/>
                <a:gd name="T31" fmla="*/ 7 h 55"/>
                <a:gd name="T32" fmla="*/ 57 w 77"/>
                <a:gd name="T33" fmla="*/ 7 h 55"/>
                <a:gd name="T34" fmla="*/ 63 w 77"/>
                <a:gd name="T35" fmla="*/ 14 h 55"/>
                <a:gd name="T36" fmla="*/ 63 w 77"/>
                <a:gd name="T37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55">
                  <a:moveTo>
                    <a:pt x="77" y="1"/>
                  </a:moveTo>
                  <a:cubicBezTo>
                    <a:pt x="75" y="0"/>
                    <a:pt x="73" y="0"/>
                    <a:pt x="7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6" y="55"/>
                    <a:pt x="1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71" y="55"/>
                    <a:pt x="77" y="49"/>
                    <a:pt x="77" y="4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3"/>
                    <a:pt x="77" y="2"/>
                    <a:pt x="77" y="1"/>
                  </a:cubicBezTo>
                  <a:close/>
                  <a:moveTo>
                    <a:pt x="63" y="38"/>
                  </a:moveTo>
                  <a:cubicBezTo>
                    <a:pt x="63" y="41"/>
                    <a:pt x="60" y="45"/>
                    <a:pt x="57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1" y="45"/>
                    <a:pt x="38" y="41"/>
                    <a:pt x="38" y="38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0"/>
                    <a:pt x="41" y="7"/>
                    <a:pt x="45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0" y="7"/>
                    <a:pt x="63" y="10"/>
                    <a:pt x="63" y="14"/>
                  </a:cubicBezTo>
                  <a:lnTo>
                    <a:pt x="63" y="3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9" name="Freeform 1383"/>
            <p:cNvSpPr/>
            <p:nvPr/>
          </p:nvSpPr>
          <p:spPr bwMode="auto">
            <a:xfrm>
              <a:off x="3946525" y="1384300"/>
              <a:ext cx="222250" cy="133350"/>
            </a:xfrm>
            <a:custGeom>
              <a:avLst/>
              <a:gdLst>
                <a:gd name="T0" fmla="*/ 95 w 95"/>
                <a:gd name="T1" fmla="*/ 49 h 57"/>
                <a:gd name="T2" fmla="*/ 88 w 95"/>
                <a:gd name="T3" fmla="*/ 57 h 57"/>
                <a:gd name="T4" fmla="*/ 7 w 95"/>
                <a:gd name="T5" fmla="*/ 57 h 57"/>
                <a:gd name="T6" fmla="*/ 0 w 95"/>
                <a:gd name="T7" fmla="*/ 49 h 57"/>
                <a:gd name="T8" fmla="*/ 0 w 95"/>
                <a:gd name="T9" fmla="*/ 8 h 57"/>
                <a:gd name="T10" fmla="*/ 7 w 95"/>
                <a:gd name="T11" fmla="*/ 0 h 57"/>
                <a:gd name="T12" fmla="*/ 88 w 95"/>
                <a:gd name="T13" fmla="*/ 0 h 57"/>
                <a:gd name="T14" fmla="*/ 95 w 95"/>
                <a:gd name="T15" fmla="*/ 8 h 57"/>
                <a:gd name="T16" fmla="*/ 95 w 95"/>
                <a:gd name="T17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7">
                  <a:moveTo>
                    <a:pt x="95" y="49"/>
                  </a:moveTo>
                  <a:cubicBezTo>
                    <a:pt x="95" y="54"/>
                    <a:pt x="92" y="57"/>
                    <a:pt x="8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" y="57"/>
                    <a:pt x="0" y="54"/>
                    <a:pt x="0" y="4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2" y="0"/>
                    <a:pt x="95" y="4"/>
                    <a:pt x="95" y="8"/>
                  </a:cubicBezTo>
                  <a:lnTo>
                    <a:pt x="95" y="4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0" name="Rectangle 1384"/>
            <p:cNvSpPr>
              <a:spLocks noChangeArrowheads="1"/>
            </p:cNvSpPr>
            <p:nvPr/>
          </p:nvSpPr>
          <p:spPr bwMode="auto">
            <a:xfrm>
              <a:off x="3967163" y="1412875"/>
              <a:ext cx="187325" cy="47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1" name="Rectangle 1385"/>
            <p:cNvSpPr>
              <a:spLocks noChangeArrowheads="1"/>
            </p:cNvSpPr>
            <p:nvPr/>
          </p:nvSpPr>
          <p:spPr bwMode="auto">
            <a:xfrm>
              <a:off x="3967163" y="1449388"/>
              <a:ext cx="187325" cy="47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2" name="Rectangle 1386"/>
            <p:cNvSpPr>
              <a:spLocks noChangeArrowheads="1"/>
            </p:cNvSpPr>
            <p:nvPr/>
          </p:nvSpPr>
          <p:spPr bwMode="auto">
            <a:xfrm>
              <a:off x="3967163" y="1487488"/>
              <a:ext cx="187325" cy="47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3" name="Oval 1387"/>
            <p:cNvSpPr>
              <a:spLocks noChangeArrowheads="1"/>
            </p:cNvSpPr>
            <p:nvPr/>
          </p:nvSpPr>
          <p:spPr bwMode="auto">
            <a:xfrm>
              <a:off x="3252788" y="116840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4" name="Freeform 1388"/>
            <p:cNvSpPr/>
            <p:nvPr/>
          </p:nvSpPr>
          <p:spPr bwMode="auto">
            <a:xfrm>
              <a:off x="3406775" y="1273175"/>
              <a:ext cx="206375" cy="225425"/>
            </a:xfrm>
            <a:custGeom>
              <a:avLst/>
              <a:gdLst>
                <a:gd name="T0" fmla="*/ 130 w 130"/>
                <a:gd name="T1" fmla="*/ 0 h 142"/>
                <a:gd name="T2" fmla="*/ 0 w 130"/>
                <a:gd name="T3" fmla="*/ 72 h 142"/>
                <a:gd name="T4" fmla="*/ 31 w 130"/>
                <a:gd name="T5" fmla="*/ 142 h 142"/>
                <a:gd name="T6" fmla="*/ 108 w 130"/>
                <a:gd name="T7" fmla="*/ 35 h 142"/>
                <a:gd name="T8" fmla="*/ 130 w 130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2">
                  <a:moveTo>
                    <a:pt x="130" y="0"/>
                  </a:moveTo>
                  <a:lnTo>
                    <a:pt x="0" y="72"/>
                  </a:lnTo>
                  <a:lnTo>
                    <a:pt x="31" y="142"/>
                  </a:lnTo>
                  <a:lnTo>
                    <a:pt x="108" y="35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5" name="Freeform 1389"/>
            <p:cNvSpPr/>
            <p:nvPr/>
          </p:nvSpPr>
          <p:spPr bwMode="auto">
            <a:xfrm>
              <a:off x="3455988" y="1300163"/>
              <a:ext cx="149225" cy="198438"/>
            </a:xfrm>
            <a:custGeom>
              <a:avLst/>
              <a:gdLst>
                <a:gd name="T0" fmla="*/ 13 w 94"/>
                <a:gd name="T1" fmla="*/ 74 h 125"/>
                <a:gd name="T2" fmla="*/ 0 w 94"/>
                <a:gd name="T3" fmla="*/ 125 h 125"/>
                <a:gd name="T4" fmla="*/ 94 w 94"/>
                <a:gd name="T5" fmla="*/ 0 h 125"/>
                <a:gd name="T6" fmla="*/ 13 w 94"/>
                <a:gd name="T7" fmla="*/ 7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13" y="74"/>
                  </a:moveTo>
                  <a:lnTo>
                    <a:pt x="0" y="125"/>
                  </a:lnTo>
                  <a:lnTo>
                    <a:pt x="94" y="0"/>
                  </a:lnTo>
                  <a:lnTo>
                    <a:pt x="13" y="7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6" name="Freeform 1390"/>
            <p:cNvSpPr/>
            <p:nvPr/>
          </p:nvSpPr>
          <p:spPr bwMode="auto">
            <a:xfrm>
              <a:off x="3330575" y="1273175"/>
              <a:ext cx="282575" cy="114300"/>
            </a:xfrm>
            <a:custGeom>
              <a:avLst/>
              <a:gdLst>
                <a:gd name="T0" fmla="*/ 48 w 178"/>
                <a:gd name="T1" fmla="*/ 72 h 72"/>
                <a:gd name="T2" fmla="*/ 0 w 178"/>
                <a:gd name="T3" fmla="*/ 54 h 72"/>
                <a:gd name="T4" fmla="*/ 178 w 178"/>
                <a:gd name="T5" fmla="*/ 0 h 72"/>
                <a:gd name="T6" fmla="*/ 48 w 178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8" h="72">
                  <a:moveTo>
                    <a:pt x="48" y="72"/>
                  </a:moveTo>
                  <a:lnTo>
                    <a:pt x="0" y="54"/>
                  </a:lnTo>
                  <a:lnTo>
                    <a:pt x="178" y="0"/>
                  </a:lnTo>
                  <a:lnTo>
                    <a:pt x="48" y="7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7" name="Freeform 1391"/>
            <p:cNvSpPr/>
            <p:nvPr/>
          </p:nvSpPr>
          <p:spPr bwMode="auto">
            <a:xfrm>
              <a:off x="3476625" y="1273175"/>
              <a:ext cx="136525" cy="195263"/>
            </a:xfrm>
            <a:custGeom>
              <a:avLst/>
              <a:gdLst>
                <a:gd name="T0" fmla="*/ 86 w 86"/>
                <a:gd name="T1" fmla="*/ 0 h 123"/>
                <a:gd name="T2" fmla="*/ 77 w 86"/>
                <a:gd name="T3" fmla="*/ 123 h 123"/>
                <a:gd name="T4" fmla="*/ 0 w 86"/>
                <a:gd name="T5" fmla="*/ 91 h 123"/>
                <a:gd name="T6" fmla="*/ 86 w 86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23">
                  <a:moveTo>
                    <a:pt x="86" y="0"/>
                  </a:moveTo>
                  <a:lnTo>
                    <a:pt x="77" y="123"/>
                  </a:lnTo>
                  <a:lnTo>
                    <a:pt x="0" y="9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8" name="Oval 1392"/>
            <p:cNvSpPr>
              <a:spLocks noChangeArrowheads="1"/>
            </p:cNvSpPr>
            <p:nvPr/>
          </p:nvSpPr>
          <p:spPr bwMode="auto">
            <a:xfrm>
              <a:off x="2670175" y="116840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9" name="Freeform 1393"/>
            <p:cNvSpPr/>
            <p:nvPr/>
          </p:nvSpPr>
          <p:spPr bwMode="auto">
            <a:xfrm>
              <a:off x="2795588" y="1293813"/>
              <a:ext cx="193675" cy="193675"/>
            </a:xfrm>
            <a:custGeom>
              <a:avLst/>
              <a:gdLst>
                <a:gd name="T0" fmla="*/ 81 w 83"/>
                <a:gd name="T1" fmla="*/ 69 h 83"/>
                <a:gd name="T2" fmla="*/ 81 w 83"/>
                <a:gd name="T3" fmla="*/ 73 h 83"/>
                <a:gd name="T4" fmla="*/ 73 w 83"/>
                <a:gd name="T5" fmla="*/ 82 h 83"/>
                <a:gd name="T6" fmla="*/ 69 w 83"/>
                <a:gd name="T7" fmla="*/ 82 h 83"/>
                <a:gd name="T8" fmla="*/ 1 w 83"/>
                <a:gd name="T9" fmla="*/ 14 h 83"/>
                <a:gd name="T10" fmla="*/ 1 w 83"/>
                <a:gd name="T11" fmla="*/ 10 h 83"/>
                <a:gd name="T12" fmla="*/ 10 w 83"/>
                <a:gd name="T13" fmla="*/ 1 h 83"/>
                <a:gd name="T14" fmla="*/ 13 w 83"/>
                <a:gd name="T15" fmla="*/ 1 h 83"/>
                <a:gd name="T16" fmla="*/ 81 w 83"/>
                <a:gd name="T17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3">
                  <a:moveTo>
                    <a:pt x="81" y="69"/>
                  </a:moveTo>
                  <a:cubicBezTo>
                    <a:pt x="83" y="71"/>
                    <a:pt x="83" y="72"/>
                    <a:pt x="81" y="73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2" y="83"/>
                    <a:pt x="70" y="83"/>
                    <a:pt x="69" y="8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2" y="0"/>
                    <a:pt x="13" y="1"/>
                  </a:cubicBezTo>
                  <a:lnTo>
                    <a:pt x="81" y="6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0" name="Freeform 1394"/>
            <p:cNvSpPr/>
            <p:nvPr/>
          </p:nvSpPr>
          <p:spPr bwMode="auto">
            <a:xfrm>
              <a:off x="2744788" y="1244600"/>
              <a:ext cx="100013" cy="98425"/>
            </a:xfrm>
            <a:custGeom>
              <a:avLst/>
              <a:gdLst>
                <a:gd name="T0" fmla="*/ 18 w 43"/>
                <a:gd name="T1" fmla="*/ 1 h 42"/>
                <a:gd name="T2" fmla="*/ 29 w 43"/>
                <a:gd name="T3" fmla="*/ 13 h 42"/>
                <a:gd name="T4" fmla="*/ 29 w 43"/>
                <a:gd name="T5" fmla="*/ 17 h 42"/>
                <a:gd name="T6" fmla="*/ 24 w 43"/>
                <a:gd name="T7" fmla="*/ 21 h 42"/>
                <a:gd name="T8" fmla="*/ 20 w 43"/>
                <a:gd name="T9" fmla="*/ 21 h 42"/>
                <a:gd name="T10" fmla="*/ 7 w 43"/>
                <a:gd name="T11" fmla="*/ 8 h 42"/>
                <a:gd name="T12" fmla="*/ 7 w 43"/>
                <a:gd name="T13" fmla="*/ 34 h 42"/>
                <a:gd name="T14" fmla="*/ 35 w 43"/>
                <a:gd name="T15" fmla="*/ 34 h 42"/>
                <a:gd name="T16" fmla="*/ 35 w 43"/>
                <a:gd name="T17" fmla="*/ 7 h 42"/>
                <a:gd name="T18" fmla="*/ 18 w 43"/>
                <a:gd name="T1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2">
                  <a:moveTo>
                    <a:pt x="18" y="1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0" y="15"/>
                    <a:pt x="29" y="17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3"/>
                    <a:pt x="21" y="23"/>
                    <a:pt x="20" y="2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0" y="15"/>
                    <a:pt x="0" y="27"/>
                    <a:pt x="7" y="34"/>
                  </a:cubicBezTo>
                  <a:cubicBezTo>
                    <a:pt x="15" y="42"/>
                    <a:pt x="28" y="42"/>
                    <a:pt x="35" y="34"/>
                  </a:cubicBezTo>
                  <a:cubicBezTo>
                    <a:pt x="43" y="27"/>
                    <a:pt x="43" y="14"/>
                    <a:pt x="35" y="7"/>
                  </a:cubicBezTo>
                  <a:cubicBezTo>
                    <a:pt x="31" y="2"/>
                    <a:pt x="24" y="0"/>
                    <a:pt x="18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1" name="Freeform 1395"/>
            <p:cNvSpPr/>
            <p:nvPr/>
          </p:nvSpPr>
          <p:spPr bwMode="auto">
            <a:xfrm>
              <a:off x="2930525" y="1428750"/>
              <a:ext cx="98425" cy="100013"/>
            </a:xfrm>
            <a:custGeom>
              <a:avLst/>
              <a:gdLst>
                <a:gd name="T0" fmla="*/ 41 w 42"/>
                <a:gd name="T1" fmla="*/ 25 h 43"/>
                <a:gd name="T2" fmla="*/ 29 w 42"/>
                <a:gd name="T3" fmla="*/ 14 h 43"/>
                <a:gd name="T4" fmla="*/ 26 w 42"/>
                <a:gd name="T5" fmla="*/ 14 h 43"/>
                <a:gd name="T6" fmla="*/ 21 w 42"/>
                <a:gd name="T7" fmla="*/ 19 h 43"/>
                <a:gd name="T8" fmla="*/ 21 w 42"/>
                <a:gd name="T9" fmla="*/ 23 h 43"/>
                <a:gd name="T10" fmla="*/ 34 w 42"/>
                <a:gd name="T11" fmla="*/ 37 h 43"/>
                <a:gd name="T12" fmla="*/ 8 w 42"/>
                <a:gd name="T13" fmla="*/ 36 h 43"/>
                <a:gd name="T14" fmla="*/ 8 w 42"/>
                <a:gd name="T15" fmla="*/ 8 h 43"/>
                <a:gd name="T16" fmla="*/ 35 w 42"/>
                <a:gd name="T17" fmla="*/ 8 h 43"/>
                <a:gd name="T18" fmla="*/ 41 w 42"/>
                <a:gd name="T19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3">
                  <a:moveTo>
                    <a:pt x="41" y="25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0" y="22"/>
                    <a:pt x="21" y="2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27" y="43"/>
                    <a:pt x="15" y="43"/>
                    <a:pt x="8" y="36"/>
                  </a:cubicBezTo>
                  <a:cubicBezTo>
                    <a:pt x="0" y="28"/>
                    <a:pt x="0" y="16"/>
                    <a:pt x="8" y="8"/>
                  </a:cubicBezTo>
                  <a:cubicBezTo>
                    <a:pt x="15" y="0"/>
                    <a:pt x="28" y="0"/>
                    <a:pt x="35" y="8"/>
                  </a:cubicBezTo>
                  <a:cubicBezTo>
                    <a:pt x="40" y="13"/>
                    <a:pt x="42" y="19"/>
                    <a:pt x="41" y="25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2" name="Freeform 1396"/>
            <p:cNvSpPr/>
            <p:nvPr/>
          </p:nvSpPr>
          <p:spPr bwMode="auto">
            <a:xfrm>
              <a:off x="2751138" y="1304925"/>
              <a:ext cx="223838" cy="223838"/>
            </a:xfrm>
            <a:custGeom>
              <a:avLst/>
              <a:gdLst>
                <a:gd name="T0" fmla="*/ 15 w 96"/>
                <a:gd name="T1" fmla="*/ 94 h 96"/>
                <a:gd name="T2" fmla="*/ 5 w 96"/>
                <a:gd name="T3" fmla="*/ 94 h 96"/>
                <a:gd name="T4" fmla="*/ 2 w 96"/>
                <a:gd name="T5" fmla="*/ 91 h 96"/>
                <a:gd name="T6" fmla="*/ 2 w 96"/>
                <a:gd name="T7" fmla="*/ 81 h 96"/>
                <a:gd name="T8" fmla="*/ 81 w 96"/>
                <a:gd name="T9" fmla="*/ 3 h 96"/>
                <a:gd name="T10" fmla="*/ 90 w 96"/>
                <a:gd name="T11" fmla="*/ 3 h 96"/>
                <a:gd name="T12" fmla="*/ 93 w 96"/>
                <a:gd name="T13" fmla="*/ 5 h 96"/>
                <a:gd name="T14" fmla="*/ 93 w 96"/>
                <a:gd name="T15" fmla="*/ 15 h 96"/>
                <a:gd name="T16" fmla="*/ 15 w 96"/>
                <a:gd name="T17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96">
                  <a:moveTo>
                    <a:pt x="15" y="94"/>
                  </a:moveTo>
                  <a:cubicBezTo>
                    <a:pt x="12" y="96"/>
                    <a:pt x="8" y="96"/>
                    <a:pt x="5" y="94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88"/>
                    <a:pt x="0" y="84"/>
                    <a:pt x="2" y="81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3" y="0"/>
                    <a:pt x="88" y="0"/>
                    <a:pt x="90" y="3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6" y="8"/>
                    <a:pt x="96" y="13"/>
                    <a:pt x="93" y="15"/>
                  </a:cubicBezTo>
                  <a:lnTo>
                    <a:pt x="15" y="9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3" name="Freeform 1397"/>
            <p:cNvSpPr/>
            <p:nvPr/>
          </p:nvSpPr>
          <p:spPr bwMode="auto">
            <a:xfrm>
              <a:off x="2895600" y="1243013"/>
              <a:ext cx="57150" cy="52388"/>
            </a:xfrm>
            <a:custGeom>
              <a:avLst/>
              <a:gdLst>
                <a:gd name="T0" fmla="*/ 5 w 24"/>
                <a:gd name="T1" fmla="*/ 22 h 23"/>
                <a:gd name="T2" fmla="*/ 1 w 24"/>
                <a:gd name="T3" fmla="*/ 22 h 23"/>
                <a:gd name="T4" fmla="*/ 1 w 24"/>
                <a:gd name="T5" fmla="*/ 22 h 23"/>
                <a:gd name="T6" fmla="*/ 1 w 24"/>
                <a:gd name="T7" fmla="*/ 18 h 23"/>
                <a:gd name="T8" fmla="*/ 19 w 24"/>
                <a:gd name="T9" fmla="*/ 2 h 23"/>
                <a:gd name="T10" fmla="*/ 23 w 24"/>
                <a:gd name="T11" fmla="*/ 2 h 23"/>
                <a:gd name="T12" fmla="*/ 23 w 24"/>
                <a:gd name="T13" fmla="*/ 2 h 23"/>
                <a:gd name="T14" fmla="*/ 23 w 24"/>
                <a:gd name="T15" fmla="*/ 6 h 23"/>
                <a:gd name="T16" fmla="*/ 5 w 24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3">
                  <a:moveTo>
                    <a:pt x="5" y="22"/>
                  </a:moveTo>
                  <a:cubicBezTo>
                    <a:pt x="4" y="23"/>
                    <a:pt x="2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0"/>
                    <a:pt x="22" y="0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5"/>
                    <a:pt x="23" y="6"/>
                  </a:cubicBezTo>
                  <a:lnTo>
                    <a:pt x="5" y="2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4" name="Freeform 1398"/>
            <p:cNvSpPr/>
            <p:nvPr/>
          </p:nvSpPr>
          <p:spPr bwMode="auto">
            <a:xfrm>
              <a:off x="2908300" y="1254125"/>
              <a:ext cx="155575" cy="173038"/>
            </a:xfrm>
            <a:custGeom>
              <a:avLst/>
              <a:gdLst>
                <a:gd name="T0" fmla="*/ 39 w 67"/>
                <a:gd name="T1" fmla="*/ 21 h 74"/>
                <a:gd name="T2" fmla="*/ 39 w 67"/>
                <a:gd name="T3" fmla="*/ 21 h 74"/>
                <a:gd name="T4" fmla="*/ 27 w 67"/>
                <a:gd name="T5" fmla="*/ 10 h 74"/>
                <a:gd name="T6" fmla="*/ 27 w 67"/>
                <a:gd name="T7" fmla="*/ 10 h 74"/>
                <a:gd name="T8" fmla="*/ 19 w 67"/>
                <a:gd name="T9" fmla="*/ 0 h 74"/>
                <a:gd name="T10" fmla="*/ 0 w 67"/>
                <a:gd name="T11" fmla="*/ 18 h 74"/>
                <a:gd name="T12" fmla="*/ 11 w 67"/>
                <a:gd name="T13" fmla="*/ 23 h 74"/>
                <a:gd name="T14" fmla="*/ 11 w 67"/>
                <a:gd name="T15" fmla="*/ 23 h 74"/>
                <a:gd name="T16" fmla="*/ 14 w 67"/>
                <a:gd name="T17" fmla="*/ 33 h 74"/>
                <a:gd name="T18" fmla="*/ 16 w 67"/>
                <a:gd name="T19" fmla="*/ 35 h 74"/>
                <a:gd name="T20" fmla="*/ 24 w 67"/>
                <a:gd name="T21" fmla="*/ 39 h 74"/>
                <a:gd name="T22" fmla="*/ 25 w 67"/>
                <a:gd name="T23" fmla="*/ 39 h 74"/>
                <a:gd name="T24" fmla="*/ 32 w 67"/>
                <a:gd name="T25" fmla="*/ 70 h 74"/>
                <a:gd name="T26" fmla="*/ 32 w 67"/>
                <a:gd name="T27" fmla="*/ 74 h 74"/>
                <a:gd name="T28" fmla="*/ 39 w 67"/>
                <a:gd name="T29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4"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8" y="11"/>
                    <a:pt x="30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1" y="8"/>
                    <a:pt x="19" y="0"/>
                    <a:pt x="19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7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6"/>
                    <a:pt x="11" y="30"/>
                    <a:pt x="14" y="33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8" y="38"/>
                    <a:pt x="21" y="39"/>
                    <a:pt x="24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43" y="43"/>
                    <a:pt x="36" y="66"/>
                    <a:pt x="32" y="70"/>
                  </a:cubicBezTo>
                  <a:cubicBezTo>
                    <a:pt x="29" y="74"/>
                    <a:pt x="32" y="74"/>
                    <a:pt x="32" y="74"/>
                  </a:cubicBezTo>
                  <a:cubicBezTo>
                    <a:pt x="67" y="41"/>
                    <a:pt x="39" y="21"/>
                    <a:pt x="39" y="2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5" name="Oval 1399"/>
            <p:cNvSpPr>
              <a:spLocks noChangeArrowheads="1"/>
            </p:cNvSpPr>
            <p:nvPr/>
          </p:nvSpPr>
          <p:spPr bwMode="auto">
            <a:xfrm>
              <a:off x="9090025" y="584200"/>
              <a:ext cx="438150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6" name="Freeform 1400"/>
            <p:cNvSpPr/>
            <p:nvPr/>
          </p:nvSpPr>
          <p:spPr bwMode="auto">
            <a:xfrm>
              <a:off x="9390063" y="739775"/>
              <a:ext cx="65088" cy="107950"/>
            </a:xfrm>
            <a:custGeom>
              <a:avLst/>
              <a:gdLst>
                <a:gd name="T0" fmla="*/ 0 w 28"/>
                <a:gd name="T1" fmla="*/ 10 h 46"/>
                <a:gd name="T2" fmla="*/ 20 w 28"/>
                <a:gd name="T3" fmla="*/ 0 h 46"/>
                <a:gd name="T4" fmla="*/ 23 w 28"/>
                <a:gd name="T5" fmla="*/ 46 h 46"/>
                <a:gd name="T6" fmla="*/ 1 w 28"/>
                <a:gd name="T7" fmla="*/ 39 h 46"/>
                <a:gd name="T8" fmla="*/ 4 w 28"/>
                <a:gd name="T9" fmla="*/ 27 h 46"/>
                <a:gd name="T10" fmla="*/ 0 w 28"/>
                <a:gd name="T11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">
                  <a:moveTo>
                    <a:pt x="0" y="1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7" y="14"/>
                    <a:pt x="28" y="31"/>
                    <a:pt x="23" y="46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35"/>
                    <a:pt x="4" y="31"/>
                    <a:pt x="4" y="27"/>
                  </a:cubicBezTo>
                  <a:cubicBezTo>
                    <a:pt x="4" y="21"/>
                    <a:pt x="2" y="15"/>
                    <a:pt x="0" y="10"/>
                  </a:cubicBezTo>
                  <a:close/>
                </a:path>
              </a:pathLst>
            </a:custGeom>
            <a:solidFill>
              <a:srgbClr val="E1B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7" name="Freeform 1401"/>
            <p:cNvSpPr/>
            <p:nvPr/>
          </p:nvSpPr>
          <p:spPr bwMode="auto">
            <a:xfrm>
              <a:off x="9342438" y="831850"/>
              <a:ext cx="101600" cy="101600"/>
            </a:xfrm>
            <a:custGeom>
              <a:avLst/>
              <a:gdLst>
                <a:gd name="T0" fmla="*/ 21 w 43"/>
                <a:gd name="T1" fmla="*/ 0 h 44"/>
                <a:gd name="T2" fmla="*/ 43 w 43"/>
                <a:gd name="T3" fmla="*/ 7 h 44"/>
                <a:gd name="T4" fmla="*/ 9 w 43"/>
                <a:gd name="T5" fmla="*/ 44 h 44"/>
                <a:gd name="T6" fmla="*/ 0 w 43"/>
                <a:gd name="T7" fmla="*/ 23 h 44"/>
                <a:gd name="T8" fmla="*/ 21 w 4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21" y="0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37" y="24"/>
                    <a:pt x="25" y="37"/>
                    <a:pt x="9" y="4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0" y="19"/>
                    <a:pt x="18" y="10"/>
                    <a:pt x="21" y="0"/>
                  </a:cubicBezTo>
                  <a:close/>
                </a:path>
              </a:pathLst>
            </a:custGeom>
            <a:solidFill>
              <a:srgbClr val="94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8" name="Freeform 1402"/>
            <p:cNvSpPr/>
            <p:nvPr/>
          </p:nvSpPr>
          <p:spPr bwMode="auto">
            <a:xfrm>
              <a:off x="9207500" y="863600"/>
              <a:ext cx="157163" cy="93663"/>
            </a:xfrm>
            <a:custGeom>
              <a:avLst/>
              <a:gdLst>
                <a:gd name="T0" fmla="*/ 58 w 67"/>
                <a:gd name="T1" fmla="*/ 9 h 40"/>
                <a:gd name="T2" fmla="*/ 67 w 67"/>
                <a:gd name="T3" fmla="*/ 30 h 40"/>
                <a:gd name="T4" fmla="*/ 0 w 67"/>
                <a:gd name="T5" fmla="*/ 16 h 40"/>
                <a:gd name="T6" fmla="*/ 16 w 67"/>
                <a:gd name="T7" fmla="*/ 0 h 40"/>
                <a:gd name="T8" fmla="*/ 43 w 67"/>
                <a:gd name="T9" fmla="*/ 12 h 40"/>
                <a:gd name="T10" fmla="*/ 58 w 67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0">
                  <a:moveTo>
                    <a:pt x="58" y="9"/>
                  </a:moveTo>
                  <a:cubicBezTo>
                    <a:pt x="67" y="30"/>
                    <a:pt x="67" y="30"/>
                    <a:pt x="67" y="30"/>
                  </a:cubicBezTo>
                  <a:cubicBezTo>
                    <a:pt x="44" y="40"/>
                    <a:pt x="17" y="34"/>
                    <a:pt x="0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7"/>
                    <a:pt x="33" y="12"/>
                    <a:pt x="43" y="12"/>
                  </a:cubicBezTo>
                  <a:cubicBezTo>
                    <a:pt x="49" y="12"/>
                    <a:pt x="54" y="11"/>
                    <a:pt x="58" y="9"/>
                  </a:cubicBezTo>
                  <a:close/>
                </a:path>
              </a:pathLst>
            </a:custGeom>
            <a:solidFill>
              <a:srgbClr val="3C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9" name="Freeform 1403"/>
            <p:cNvSpPr/>
            <p:nvPr/>
          </p:nvSpPr>
          <p:spPr bwMode="auto">
            <a:xfrm>
              <a:off x="9177338" y="833438"/>
              <a:ext cx="68263" cy="68263"/>
            </a:xfrm>
            <a:custGeom>
              <a:avLst/>
              <a:gdLst>
                <a:gd name="T0" fmla="*/ 29 w 29"/>
                <a:gd name="T1" fmla="*/ 13 h 29"/>
                <a:gd name="T2" fmla="*/ 13 w 29"/>
                <a:gd name="T3" fmla="*/ 29 h 29"/>
                <a:gd name="T4" fmla="*/ 0 w 29"/>
                <a:gd name="T5" fmla="*/ 9 h 29"/>
                <a:gd name="T6" fmla="*/ 21 w 29"/>
                <a:gd name="T7" fmla="*/ 0 h 29"/>
                <a:gd name="T8" fmla="*/ 29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7" y="23"/>
                    <a:pt x="3" y="16"/>
                    <a:pt x="0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5"/>
                    <a:pt x="26" y="9"/>
                    <a:pt x="29" y="13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0" name="Freeform 1404"/>
            <p:cNvSpPr/>
            <p:nvPr/>
          </p:nvSpPr>
          <p:spPr bwMode="auto">
            <a:xfrm>
              <a:off x="9148763" y="642938"/>
              <a:ext cx="287338" cy="211138"/>
            </a:xfrm>
            <a:custGeom>
              <a:avLst/>
              <a:gdLst>
                <a:gd name="T0" fmla="*/ 33 w 123"/>
                <a:gd name="T1" fmla="*/ 82 h 91"/>
                <a:gd name="T2" fmla="*/ 12 w 123"/>
                <a:gd name="T3" fmla="*/ 91 h 91"/>
                <a:gd name="T4" fmla="*/ 44 w 123"/>
                <a:gd name="T5" fmla="*/ 13 h 91"/>
                <a:gd name="T6" fmla="*/ 123 w 123"/>
                <a:gd name="T7" fmla="*/ 42 h 91"/>
                <a:gd name="T8" fmla="*/ 103 w 123"/>
                <a:gd name="T9" fmla="*/ 52 h 91"/>
                <a:gd name="T10" fmla="*/ 68 w 123"/>
                <a:gd name="T11" fmla="*/ 31 h 91"/>
                <a:gd name="T12" fmla="*/ 30 w 123"/>
                <a:gd name="T13" fmla="*/ 69 h 91"/>
                <a:gd name="T14" fmla="*/ 33 w 123"/>
                <a:gd name="T15" fmla="*/ 8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91">
                  <a:moveTo>
                    <a:pt x="33" y="82"/>
                  </a:moveTo>
                  <a:cubicBezTo>
                    <a:pt x="12" y="91"/>
                    <a:pt x="12" y="91"/>
                    <a:pt x="12" y="91"/>
                  </a:cubicBezTo>
                  <a:cubicBezTo>
                    <a:pt x="0" y="60"/>
                    <a:pt x="14" y="26"/>
                    <a:pt x="44" y="13"/>
                  </a:cubicBezTo>
                  <a:cubicBezTo>
                    <a:pt x="74" y="0"/>
                    <a:pt x="109" y="13"/>
                    <a:pt x="123" y="4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97" y="39"/>
                    <a:pt x="84" y="31"/>
                    <a:pt x="68" y="31"/>
                  </a:cubicBezTo>
                  <a:cubicBezTo>
                    <a:pt x="47" y="31"/>
                    <a:pt x="30" y="48"/>
                    <a:pt x="30" y="69"/>
                  </a:cubicBezTo>
                  <a:cubicBezTo>
                    <a:pt x="30" y="73"/>
                    <a:pt x="31" y="78"/>
                    <a:pt x="33" y="82"/>
                  </a:cubicBezTo>
                  <a:close/>
                </a:path>
              </a:pathLst>
            </a:custGeom>
            <a:solidFill>
              <a:srgbClr val="3DA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1" name="Freeform 1405"/>
            <p:cNvSpPr/>
            <p:nvPr/>
          </p:nvSpPr>
          <p:spPr bwMode="auto">
            <a:xfrm>
              <a:off x="9263063" y="769938"/>
              <a:ext cx="42863" cy="63500"/>
            </a:xfrm>
            <a:custGeom>
              <a:avLst/>
              <a:gdLst>
                <a:gd name="T0" fmla="*/ 6 w 18"/>
                <a:gd name="T1" fmla="*/ 7 h 27"/>
                <a:gd name="T2" fmla="*/ 1 w 18"/>
                <a:gd name="T3" fmla="*/ 7 h 27"/>
                <a:gd name="T4" fmla="*/ 3 w 18"/>
                <a:gd name="T5" fmla="*/ 2 h 27"/>
                <a:gd name="T6" fmla="*/ 9 w 18"/>
                <a:gd name="T7" fmla="*/ 0 h 27"/>
                <a:gd name="T8" fmla="*/ 15 w 18"/>
                <a:gd name="T9" fmla="*/ 2 h 27"/>
                <a:gd name="T10" fmla="*/ 17 w 18"/>
                <a:gd name="T11" fmla="*/ 7 h 27"/>
                <a:gd name="T12" fmla="*/ 16 w 18"/>
                <a:gd name="T13" fmla="*/ 10 h 27"/>
                <a:gd name="T14" fmla="*/ 13 w 18"/>
                <a:gd name="T15" fmla="*/ 12 h 27"/>
                <a:gd name="T16" fmla="*/ 17 w 18"/>
                <a:gd name="T17" fmla="*/ 15 h 27"/>
                <a:gd name="T18" fmla="*/ 18 w 18"/>
                <a:gd name="T19" fmla="*/ 19 h 27"/>
                <a:gd name="T20" fmla="*/ 16 w 18"/>
                <a:gd name="T21" fmla="*/ 25 h 27"/>
                <a:gd name="T22" fmla="*/ 9 w 18"/>
                <a:gd name="T23" fmla="*/ 27 h 27"/>
                <a:gd name="T24" fmla="*/ 3 w 18"/>
                <a:gd name="T25" fmla="*/ 25 h 27"/>
                <a:gd name="T26" fmla="*/ 0 w 18"/>
                <a:gd name="T27" fmla="*/ 19 h 27"/>
                <a:gd name="T28" fmla="*/ 5 w 18"/>
                <a:gd name="T29" fmla="*/ 19 h 27"/>
                <a:gd name="T30" fmla="*/ 7 w 18"/>
                <a:gd name="T31" fmla="*/ 22 h 27"/>
                <a:gd name="T32" fmla="*/ 9 w 18"/>
                <a:gd name="T33" fmla="*/ 23 h 27"/>
                <a:gd name="T34" fmla="*/ 12 w 18"/>
                <a:gd name="T35" fmla="*/ 22 h 27"/>
                <a:gd name="T36" fmla="*/ 13 w 18"/>
                <a:gd name="T37" fmla="*/ 19 h 27"/>
                <a:gd name="T38" fmla="*/ 12 w 18"/>
                <a:gd name="T39" fmla="*/ 16 h 27"/>
                <a:gd name="T40" fmla="*/ 7 w 18"/>
                <a:gd name="T41" fmla="*/ 15 h 27"/>
                <a:gd name="T42" fmla="*/ 7 w 18"/>
                <a:gd name="T43" fmla="*/ 10 h 27"/>
                <a:gd name="T44" fmla="*/ 10 w 18"/>
                <a:gd name="T45" fmla="*/ 10 h 27"/>
                <a:gd name="T46" fmla="*/ 11 w 18"/>
                <a:gd name="T47" fmla="*/ 9 h 27"/>
                <a:gd name="T48" fmla="*/ 12 w 18"/>
                <a:gd name="T49" fmla="*/ 7 h 27"/>
                <a:gd name="T50" fmla="*/ 11 w 18"/>
                <a:gd name="T51" fmla="*/ 5 h 27"/>
                <a:gd name="T52" fmla="*/ 9 w 18"/>
                <a:gd name="T53" fmla="*/ 5 h 27"/>
                <a:gd name="T54" fmla="*/ 7 w 18"/>
                <a:gd name="T55" fmla="*/ 5 h 27"/>
                <a:gd name="T56" fmla="*/ 6 w 18"/>
                <a:gd name="T5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27">
                  <a:moveTo>
                    <a:pt x="6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8"/>
                    <a:pt x="17" y="9"/>
                    <a:pt x="16" y="10"/>
                  </a:cubicBezTo>
                  <a:cubicBezTo>
                    <a:pt x="15" y="11"/>
                    <a:pt x="14" y="12"/>
                    <a:pt x="13" y="12"/>
                  </a:cubicBezTo>
                  <a:cubicBezTo>
                    <a:pt x="15" y="13"/>
                    <a:pt x="16" y="14"/>
                    <a:pt x="17" y="15"/>
                  </a:cubicBezTo>
                  <a:cubicBezTo>
                    <a:pt x="18" y="16"/>
                    <a:pt x="18" y="17"/>
                    <a:pt x="18" y="19"/>
                  </a:cubicBezTo>
                  <a:cubicBezTo>
                    <a:pt x="18" y="21"/>
                    <a:pt x="17" y="23"/>
                    <a:pt x="16" y="25"/>
                  </a:cubicBezTo>
                  <a:cubicBezTo>
                    <a:pt x="14" y="26"/>
                    <a:pt x="12" y="27"/>
                    <a:pt x="9" y="27"/>
                  </a:cubicBezTo>
                  <a:cubicBezTo>
                    <a:pt x="7" y="27"/>
                    <a:pt x="4" y="27"/>
                    <a:pt x="3" y="25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1"/>
                    <a:pt x="7" y="22"/>
                  </a:cubicBezTo>
                  <a:cubicBezTo>
                    <a:pt x="7" y="22"/>
                    <a:pt x="8" y="23"/>
                    <a:pt x="9" y="23"/>
                  </a:cubicBezTo>
                  <a:cubicBezTo>
                    <a:pt x="10" y="23"/>
                    <a:pt x="11" y="22"/>
                    <a:pt x="12" y="22"/>
                  </a:cubicBezTo>
                  <a:cubicBezTo>
                    <a:pt x="13" y="21"/>
                    <a:pt x="13" y="20"/>
                    <a:pt x="13" y="19"/>
                  </a:cubicBezTo>
                  <a:cubicBezTo>
                    <a:pt x="13" y="18"/>
                    <a:pt x="13" y="17"/>
                    <a:pt x="12" y="16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6"/>
                    <a:pt x="6" y="6"/>
                    <a:pt x="6" y="7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2" name="Freeform 1406"/>
            <p:cNvSpPr>
              <a:spLocks noEditPoints="1"/>
            </p:cNvSpPr>
            <p:nvPr/>
          </p:nvSpPr>
          <p:spPr bwMode="auto">
            <a:xfrm>
              <a:off x="9310688" y="769938"/>
              <a:ext cx="44450" cy="63500"/>
            </a:xfrm>
            <a:custGeom>
              <a:avLst/>
              <a:gdLst>
                <a:gd name="T0" fmla="*/ 9 w 19"/>
                <a:gd name="T1" fmla="*/ 0 h 27"/>
                <a:gd name="T2" fmla="*/ 14 w 19"/>
                <a:gd name="T3" fmla="*/ 1 h 27"/>
                <a:gd name="T4" fmla="*/ 18 w 19"/>
                <a:gd name="T5" fmla="*/ 6 h 27"/>
                <a:gd name="T6" fmla="*/ 19 w 19"/>
                <a:gd name="T7" fmla="*/ 14 h 27"/>
                <a:gd name="T8" fmla="*/ 18 w 19"/>
                <a:gd name="T9" fmla="*/ 22 h 27"/>
                <a:gd name="T10" fmla="*/ 14 w 19"/>
                <a:gd name="T11" fmla="*/ 26 h 27"/>
                <a:gd name="T12" fmla="*/ 10 w 19"/>
                <a:gd name="T13" fmla="*/ 27 h 27"/>
                <a:gd name="T14" fmla="*/ 5 w 19"/>
                <a:gd name="T15" fmla="*/ 26 h 27"/>
                <a:gd name="T16" fmla="*/ 2 w 19"/>
                <a:gd name="T17" fmla="*/ 22 h 27"/>
                <a:gd name="T18" fmla="*/ 0 w 19"/>
                <a:gd name="T19" fmla="*/ 14 h 27"/>
                <a:gd name="T20" fmla="*/ 3 w 19"/>
                <a:gd name="T21" fmla="*/ 4 h 27"/>
                <a:gd name="T22" fmla="*/ 9 w 19"/>
                <a:gd name="T23" fmla="*/ 0 h 27"/>
                <a:gd name="T24" fmla="*/ 10 w 19"/>
                <a:gd name="T25" fmla="*/ 5 h 27"/>
                <a:gd name="T26" fmla="*/ 7 w 19"/>
                <a:gd name="T27" fmla="*/ 6 h 27"/>
                <a:gd name="T28" fmla="*/ 6 w 19"/>
                <a:gd name="T29" fmla="*/ 8 h 27"/>
                <a:gd name="T30" fmla="*/ 5 w 19"/>
                <a:gd name="T31" fmla="*/ 14 h 27"/>
                <a:gd name="T32" fmla="*/ 7 w 19"/>
                <a:gd name="T33" fmla="*/ 21 h 27"/>
                <a:gd name="T34" fmla="*/ 10 w 19"/>
                <a:gd name="T35" fmla="*/ 23 h 27"/>
                <a:gd name="T36" fmla="*/ 12 w 19"/>
                <a:gd name="T37" fmla="*/ 21 h 27"/>
                <a:gd name="T38" fmla="*/ 14 w 19"/>
                <a:gd name="T39" fmla="*/ 14 h 27"/>
                <a:gd name="T40" fmla="*/ 13 w 19"/>
                <a:gd name="T41" fmla="*/ 7 h 27"/>
                <a:gd name="T42" fmla="*/ 10 w 19"/>
                <a:gd name="T4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7">
                  <a:moveTo>
                    <a:pt x="9" y="0"/>
                  </a:moveTo>
                  <a:cubicBezTo>
                    <a:pt x="11" y="0"/>
                    <a:pt x="13" y="0"/>
                    <a:pt x="14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8" y="8"/>
                    <a:pt x="19" y="10"/>
                    <a:pt x="19" y="14"/>
                  </a:cubicBezTo>
                  <a:cubicBezTo>
                    <a:pt x="19" y="17"/>
                    <a:pt x="18" y="20"/>
                    <a:pt x="18" y="22"/>
                  </a:cubicBezTo>
                  <a:cubicBezTo>
                    <a:pt x="17" y="24"/>
                    <a:pt x="16" y="25"/>
                    <a:pt x="14" y="26"/>
                  </a:cubicBezTo>
                  <a:cubicBezTo>
                    <a:pt x="13" y="27"/>
                    <a:pt x="12" y="27"/>
                    <a:pt x="10" y="27"/>
                  </a:cubicBezTo>
                  <a:cubicBezTo>
                    <a:pt x="8" y="27"/>
                    <a:pt x="6" y="27"/>
                    <a:pt x="5" y="26"/>
                  </a:cubicBezTo>
                  <a:cubicBezTo>
                    <a:pt x="3" y="25"/>
                    <a:pt x="2" y="24"/>
                    <a:pt x="2" y="22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4" y="1"/>
                    <a:pt x="7" y="0"/>
                    <a:pt x="9" y="0"/>
                  </a:cubicBezTo>
                  <a:close/>
                  <a:moveTo>
                    <a:pt x="10" y="5"/>
                  </a:moveTo>
                  <a:cubicBezTo>
                    <a:pt x="9" y="5"/>
                    <a:pt x="8" y="5"/>
                    <a:pt x="7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10"/>
                    <a:pt x="5" y="11"/>
                    <a:pt x="5" y="14"/>
                  </a:cubicBezTo>
                  <a:cubicBezTo>
                    <a:pt x="5" y="17"/>
                    <a:pt x="6" y="20"/>
                    <a:pt x="7" y="21"/>
                  </a:cubicBezTo>
                  <a:cubicBezTo>
                    <a:pt x="7" y="22"/>
                    <a:pt x="8" y="23"/>
                    <a:pt x="10" y="23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3" y="19"/>
                    <a:pt x="14" y="17"/>
                    <a:pt x="14" y="14"/>
                  </a:cubicBezTo>
                  <a:cubicBezTo>
                    <a:pt x="14" y="10"/>
                    <a:pt x="13" y="8"/>
                    <a:pt x="13" y="7"/>
                  </a:cubicBezTo>
                  <a:cubicBezTo>
                    <a:pt x="12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DD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3" name="Oval 1407"/>
            <p:cNvSpPr>
              <a:spLocks noChangeArrowheads="1"/>
            </p:cNvSpPr>
            <p:nvPr/>
          </p:nvSpPr>
          <p:spPr bwMode="auto">
            <a:xfrm>
              <a:off x="8507413" y="58420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4" name="Rectangle 1408"/>
            <p:cNvSpPr>
              <a:spLocks noChangeArrowheads="1"/>
            </p:cNvSpPr>
            <p:nvPr/>
          </p:nvSpPr>
          <p:spPr bwMode="auto">
            <a:xfrm>
              <a:off x="8618538" y="906463"/>
              <a:ext cx="212725" cy="3968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5" name="Rectangle 1409"/>
            <p:cNvSpPr>
              <a:spLocks noChangeArrowheads="1"/>
            </p:cNvSpPr>
            <p:nvPr/>
          </p:nvSpPr>
          <p:spPr bwMode="auto">
            <a:xfrm>
              <a:off x="8658225" y="735013"/>
              <a:ext cx="33338" cy="444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6" name="Freeform 1410"/>
            <p:cNvSpPr>
              <a:spLocks noEditPoints="1"/>
            </p:cNvSpPr>
            <p:nvPr/>
          </p:nvSpPr>
          <p:spPr bwMode="auto">
            <a:xfrm>
              <a:off x="8653463" y="733425"/>
              <a:ext cx="42863" cy="49213"/>
            </a:xfrm>
            <a:custGeom>
              <a:avLst/>
              <a:gdLst>
                <a:gd name="T0" fmla="*/ 27 w 27"/>
                <a:gd name="T1" fmla="*/ 31 h 31"/>
                <a:gd name="T2" fmla="*/ 0 w 27"/>
                <a:gd name="T3" fmla="*/ 31 h 31"/>
                <a:gd name="T4" fmla="*/ 0 w 27"/>
                <a:gd name="T5" fmla="*/ 0 h 31"/>
                <a:gd name="T6" fmla="*/ 27 w 27"/>
                <a:gd name="T7" fmla="*/ 0 h 31"/>
                <a:gd name="T8" fmla="*/ 27 w 27"/>
                <a:gd name="T9" fmla="*/ 31 h 31"/>
                <a:gd name="T10" fmla="*/ 5 w 27"/>
                <a:gd name="T11" fmla="*/ 26 h 31"/>
                <a:gd name="T12" fmla="*/ 22 w 27"/>
                <a:gd name="T13" fmla="*/ 26 h 31"/>
                <a:gd name="T14" fmla="*/ 22 w 27"/>
                <a:gd name="T15" fmla="*/ 4 h 31"/>
                <a:gd name="T16" fmla="*/ 5 w 27"/>
                <a:gd name="T17" fmla="*/ 4 h 31"/>
                <a:gd name="T18" fmla="*/ 5 w 27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1">
                  <a:moveTo>
                    <a:pt x="27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1"/>
                  </a:lnTo>
                  <a:close/>
                  <a:moveTo>
                    <a:pt x="5" y="26"/>
                  </a:moveTo>
                  <a:lnTo>
                    <a:pt x="22" y="26"/>
                  </a:lnTo>
                  <a:lnTo>
                    <a:pt x="22" y="4"/>
                  </a:lnTo>
                  <a:lnTo>
                    <a:pt x="5" y="4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7" name="Rectangle 1412"/>
            <p:cNvSpPr>
              <a:spLocks noChangeArrowheads="1"/>
            </p:cNvSpPr>
            <p:nvPr/>
          </p:nvSpPr>
          <p:spPr bwMode="auto">
            <a:xfrm>
              <a:off x="8759825" y="735013"/>
              <a:ext cx="31750" cy="444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8" name="Freeform 1413"/>
            <p:cNvSpPr>
              <a:spLocks noEditPoints="1"/>
            </p:cNvSpPr>
            <p:nvPr/>
          </p:nvSpPr>
          <p:spPr bwMode="auto">
            <a:xfrm>
              <a:off x="8755063" y="733425"/>
              <a:ext cx="41275" cy="49213"/>
            </a:xfrm>
            <a:custGeom>
              <a:avLst/>
              <a:gdLst>
                <a:gd name="T0" fmla="*/ 26 w 26"/>
                <a:gd name="T1" fmla="*/ 31 h 31"/>
                <a:gd name="T2" fmla="*/ 0 w 26"/>
                <a:gd name="T3" fmla="*/ 31 h 31"/>
                <a:gd name="T4" fmla="*/ 0 w 26"/>
                <a:gd name="T5" fmla="*/ 0 h 31"/>
                <a:gd name="T6" fmla="*/ 26 w 26"/>
                <a:gd name="T7" fmla="*/ 0 h 31"/>
                <a:gd name="T8" fmla="*/ 26 w 26"/>
                <a:gd name="T9" fmla="*/ 31 h 31"/>
                <a:gd name="T10" fmla="*/ 4 w 26"/>
                <a:gd name="T11" fmla="*/ 26 h 31"/>
                <a:gd name="T12" fmla="*/ 22 w 26"/>
                <a:gd name="T13" fmla="*/ 26 h 31"/>
                <a:gd name="T14" fmla="*/ 22 w 26"/>
                <a:gd name="T15" fmla="*/ 4 h 31"/>
                <a:gd name="T16" fmla="*/ 4 w 26"/>
                <a:gd name="T17" fmla="*/ 4 h 31"/>
                <a:gd name="T18" fmla="*/ 4 w 26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1">
                  <a:moveTo>
                    <a:pt x="26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31"/>
                  </a:lnTo>
                  <a:close/>
                  <a:moveTo>
                    <a:pt x="4" y="26"/>
                  </a:moveTo>
                  <a:lnTo>
                    <a:pt x="22" y="26"/>
                  </a:lnTo>
                  <a:lnTo>
                    <a:pt x="22" y="4"/>
                  </a:lnTo>
                  <a:lnTo>
                    <a:pt x="4" y="4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9" name="Rectangle 1414"/>
            <p:cNvSpPr>
              <a:spLocks noChangeArrowheads="1"/>
            </p:cNvSpPr>
            <p:nvPr/>
          </p:nvSpPr>
          <p:spPr bwMode="auto">
            <a:xfrm>
              <a:off x="8658225" y="779463"/>
              <a:ext cx="66675" cy="444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0" name="Freeform 1415"/>
            <p:cNvSpPr>
              <a:spLocks noEditPoints="1"/>
            </p:cNvSpPr>
            <p:nvPr/>
          </p:nvSpPr>
          <p:spPr bwMode="auto">
            <a:xfrm>
              <a:off x="8653463" y="774700"/>
              <a:ext cx="74613" cy="52388"/>
            </a:xfrm>
            <a:custGeom>
              <a:avLst/>
              <a:gdLst>
                <a:gd name="T0" fmla="*/ 47 w 47"/>
                <a:gd name="T1" fmla="*/ 33 h 33"/>
                <a:gd name="T2" fmla="*/ 0 w 47"/>
                <a:gd name="T3" fmla="*/ 33 h 33"/>
                <a:gd name="T4" fmla="*/ 0 w 47"/>
                <a:gd name="T5" fmla="*/ 0 h 33"/>
                <a:gd name="T6" fmla="*/ 47 w 47"/>
                <a:gd name="T7" fmla="*/ 0 h 33"/>
                <a:gd name="T8" fmla="*/ 47 w 47"/>
                <a:gd name="T9" fmla="*/ 33 h 33"/>
                <a:gd name="T10" fmla="*/ 5 w 47"/>
                <a:gd name="T11" fmla="*/ 28 h 33"/>
                <a:gd name="T12" fmla="*/ 43 w 47"/>
                <a:gd name="T13" fmla="*/ 28 h 33"/>
                <a:gd name="T14" fmla="*/ 43 w 47"/>
                <a:gd name="T15" fmla="*/ 5 h 33"/>
                <a:gd name="T16" fmla="*/ 5 w 47"/>
                <a:gd name="T17" fmla="*/ 5 h 33"/>
                <a:gd name="T18" fmla="*/ 5 w 4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3">
                  <a:moveTo>
                    <a:pt x="47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33"/>
                  </a:lnTo>
                  <a:close/>
                  <a:moveTo>
                    <a:pt x="5" y="28"/>
                  </a:moveTo>
                  <a:lnTo>
                    <a:pt x="43" y="28"/>
                  </a:lnTo>
                  <a:lnTo>
                    <a:pt x="43" y="5"/>
                  </a:lnTo>
                  <a:lnTo>
                    <a:pt x="5" y="5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1" name="Rectangle 1416"/>
            <p:cNvSpPr>
              <a:spLocks noChangeArrowheads="1"/>
            </p:cNvSpPr>
            <p:nvPr/>
          </p:nvSpPr>
          <p:spPr bwMode="auto">
            <a:xfrm>
              <a:off x="8724900" y="779463"/>
              <a:ext cx="66675" cy="444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2" name="Freeform 1417"/>
            <p:cNvSpPr>
              <a:spLocks noEditPoints="1"/>
            </p:cNvSpPr>
            <p:nvPr/>
          </p:nvSpPr>
          <p:spPr bwMode="auto">
            <a:xfrm>
              <a:off x="8721725" y="774700"/>
              <a:ext cx="74613" cy="52388"/>
            </a:xfrm>
            <a:custGeom>
              <a:avLst/>
              <a:gdLst>
                <a:gd name="T0" fmla="*/ 47 w 47"/>
                <a:gd name="T1" fmla="*/ 33 h 33"/>
                <a:gd name="T2" fmla="*/ 0 w 47"/>
                <a:gd name="T3" fmla="*/ 33 h 33"/>
                <a:gd name="T4" fmla="*/ 0 w 47"/>
                <a:gd name="T5" fmla="*/ 0 h 33"/>
                <a:gd name="T6" fmla="*/ 47 w 47"/>
                <a:gd name="T7" fmla="*/ 0 h 33"/>
                <a:gd name="T8" fmla="*/ 47 w 47"/>
                <a:gd name="T9" fmla="*/ 33 h 33"/>
                <a:gd name="T10" fmla="*/ 4 w 47"/>
                <a:gd name="T11" fmla="*/ 28 h 33"/>
                <a:gd name="T12" fmla="*/ 43 w 47"/>
                <a:gd name="T13" fmla="*/ 28 h 33"/>
                <a:gd name="T14" fmla="*/ 43 w 47"/>
                <a:gd name="T15" fmla="*/ 5 h 33"/>
                <a:gd name="T16" fmla="*/ 4 w 47"/>
                <a:gd name="T17" fmla="*/ 5 h 33"/>
                <a:gd name="T18" fmla="*/ 4 w 4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3">
                  <a:moveTo>
                    <a:pt x="47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33"/>
                  </a:lnTo>
                  <a:close/>
                  <a:moveTo>
                    <a:pt x="4" y="28"/>
                  </a:moveTo>
                  <a:lnTo>
                    <a:pt x="43" y="28"/>
                  </a:lnTo>
                  <a:lnTo>
                    <a:pt x="43" y="5"/>
                  </a:lnTo>
                  <a:lnTo>
                    <a:pt x="4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3" name="Rectangle 1418"/>
            <p:cNvSpPr>
              <a:spLocks noChangeArrowheads="1"/>
            </p:cNvSpPr>
            <p:nvPr/>
          </p:nvSpPr>
          <p:spPr bwMode="auto">
            <a:xfrm>
              <a:off x="8691563" y="735013"/>
              <a:ext cx="68263" cy="44450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4" name="Freeform 1419"/>
            <p:cNvSpPr>
              <a:spLocks noEditPoints="1"/>
            </p:cNvSpPr>
            <p:nvPr/>
          </p:nvSpPr>
          <p:spPr bwMode="auto">
            <a:xfrm>
              <a:off x="8688388" y="733425"/>
              <a:ext cx="73025" cy="49213"/>
            </a:xfrm>
            <a:custGeom>
              <a:avLst/>
              <a:gdLst>
                <a:gd name="T0" fmla="*/ 46 w 46"/>
                <a:gd name="T1" fmla="*/ 31 h 31"/>
                <a:gd name="T2" fmla="*/ 0 w 46"/>
                <a:gd name="T3" fmla="*/ 31 h 31"/>
                <a:gd name="T4" fmla="*/ 0 w 46"/>
                <a:gd name="T5" fmla="*/ 0 h 31"/>
                <a:gd name="T6" fmla="*/ 46 w 46"/>
                <a:gd name="T7" fmla="*/ 0 h 31"/>
                <a:gd name="T8" fmla="*/ 46 w 46"/>
                <a:gd name="T9" fmla="*/ 31 h 31"/>
                <a:gd name="T10" fmla="*/ 5 w 46"/>
                <a:gd name="T11" fmla="*/ 26 h 31"/>
                <a:gd name="T12" fmla="*/ 42 w 46"/>
                <a:gd name="T13" fmla="*/ 26 h 31"/>
                <a:gd name="T14" fmla="*/ 42 w 46"/>
                <a:gd name="T15" fmla="*/ 4 h 31"/>
                <a:gd name="T16" fmla="*/ 5 w 46"/>
                <a:gd name="T17" fmla="*/ 4 h 31"/>
                <a:gd name="T18" fmla="*/ 5 w 46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1">
                  <a:moveTo>
                    <a:pt x="46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31"/>
                  </a:lnTo>
                  <a:close/>
                  <a:moveTo>
                    <a:pt x="5" y="26"/>
                  </a:moveTo>
                  <a:lnTo>
                    <a:pt x="42" y="26"/>
                  </a:lnTo>
                  <a:lnTo>
                    <a:pt x="42" y="4"/>
                  </a:lnTo>
                  <a:lnTo>
                    <a:pt x="5" y="4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5" name="Rectangle 1420"/>
            <p:cNvSpPr>
              <a:spLocks noChangeArrowheads="1"/>
            </p:cNvSpPr>
            <p:nvPr/>
          </p:nvSpPr>
          <p:spPr bwMode="auto">
            <a:xfrm>
              <a:off x="8658225" y="823913"/>
              <a:ext cx="33338" cy="428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6" name="Freeform 1421"/>
            <p:cNvSpPr>
              <a:spLocks noEditPoints="1"/>
            </p:cNvSpPr>
            <p:nvPr/>
          </p:nvSpPr>
          <p:spPr bwMode="auto">
            <a:xfrm>
              <a:off x="8653463" y="819150"/>
              <a:ext cx="42863" cy="52388"/>
            </a:xfrm>
            <a:custGeom>
              <a:avLst/>
              <a:gdLst>
                <a:gd name="T0" fmla="*/ 27 w 27"/>
                <a:gd name="T1" fmla="*/ 33 h 33"/>
                <a:gd name="T2" fmla="*/ 0 w 27"/>
                <a:gd name="T3" fmla="*/ 33 h 33"/>
                <a:gd name="T4" fmla="*/ 0 w 27"/>
                <a:gd name="T5" fmla="*/ 0 h 33"/>
                <a:gd name="T6" fmla="*/ 27 w 27"/>
                <a:gd name="T7" fmla="*/ 0 h 33"/>
                <a:gd name="T8" fmla="*/ 27 w 27"/>
                <a:gd name="T9" fmla="*/ 33 h 33"/>
                <a:gd name="T10" fmla="*/ 5 w 27"/>
                <a:gd name="T11" fmla="*/ 28 h 33"/>
                <a:gd name="T12" fmla="*/ 22 w 27"/>
                <a:gd name="T13" fmla="*/ 28 h 33"/>
                <a:gd name="T14" fmla="*/ 22 w 27"/>
                <a:gd name="T15" fmla="*/ 5 h 33"/>
                <a:gd name="T16" fmla="*/ 5 w 27"/>
                <a:gd name="T17" fmla="*/ 5 h 33"/>
                <a:gd name="T18" fmla="*/ 5 w 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3">
                  <a:moveTo>
                    <a:pt x="27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3"/>
                  </a:lnTo>
                  <a:close/>
                  <a:moveTo>
                    <a:pt x="5" y="28"/>
                  </a:moveTo>
                  <a:lnTo>
                    <a:pt x="22" y="28"/>
                  </a:lnTo>
                  <a:lnTo>
                    <a:pt x="22" y="5"/>
                  </a:lnTo>
                  <a:lnTo>
                    <a:pt x="5" y="5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7" name="Rectangle 1422"/>
            <p:cNvSpPr>
              <a:spLocks noChangeArrowheads="1"/>
            </p:cNvSpPr>
            <p:nvPr/>
          </p:nvSpPr>
          <p:spPr bwMode="auto">
            <a:xfrm>
              <a:off x="8759825" y="823913"/>
              <a:ext cx="31750" cy="428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8" name="Freeform 1423"/>
            <p:cNvSpPr>
              <a:spLocks noEditPoints="1"/>
            </p:cNvSpPr>
            <p:nvPr/>
          </p:nvSpPr>
          <p:spPr bwMode="auto">
            <a:xfrm>
              <a:off x="8755063" y="819150"/>
              <a:ext cx="41275" cy="52388"/>
            </a:xfrm>
            <a:custGeom>
              <a:avLst/>
              <a:gdLst>
                <a:gd name="T0" fmla="*/ 26 w 26"/>
                <a:gd name="T1" fmla="*/ 33 h 33"/>
                <a:gd name="T2" fmla="*/ 0 w 26"/>
                <a:gd name="T3" fmla="*/ 33 h 33"/>
                <a:gd name="T4" fmla="*/ 0 w 26"/>
                <a:gd name="T5" fmla="*/ 0 h 33"/>
                <a:gd name="T6" fmla="*/ 26 w 26"/>
                <a:gd name="T7" fmla="*/ 0 h 33"/>
                <a:gd name="T8" fmla="*/ 26 w 26"/>
                <a:gd name="T9" fmla="*/ 33 h 33"/>
                <a:gd name="T10" fmla="*/ 4 w 26"/>
                <a:gd name="T11" fmla="*/ 28 h 33"/>
                <a:gd name="T12" fmla="*/ 22 w 26"/>
                <a:gd name="T13" fmla="*/ 28 h 33"/>
                <a:gd name="T14" fmla="*/ 22 w 26"/>
                <a:gd name="T15" fmla="*/ 5 h 33"/>
                <a:gd name="T16" fmla="*/ 4 w 26"/>
                <a:gd name="T17" fmla="*/ 5 h 33"/>
                <a:gd name="T18" fmla="*/ 4 w 26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3">
                  <a:moveTo>
                    <a:pt x="26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33"/>
                  </a:lnTo>
                  <a:close/>
                  <a:moveTo>
                    <a:pt x="4" y="28"/>
                  </a:moveTo>
                  <a:lnTo>
                    <a:pt x="22" y="28"/>
                  </a:lnTo>
                  <a:lnTo>
                    <a:pt x="22" y="5"/>
                  </a:lnTo>
                  <a:lnTo>
                    <a:pt x="4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9" name="Rectangle 1424"/>
            <p:cNvSpPr>
              <a:spLocks noChangeArrowheads="1"/>
            </p:cNvSpPr>
            <p:nvPr/>
          </p:nvSpPr>
          <p:spPr bwMode="auto">
            <a:xfrm>
              <a:off x="8691563" y="823913"/>
              <a:ext cx="68263" cy="428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0" name="Freeform 1425"/>
            <p:cNvSpPr>
              <a:spLocks noEditPoints="1"/>
            </p:cNvSpPr>
            <p:nvPr/>
          </p:nvSpPr>
          <p:spPr bwMode="auto">
            <a:xfrm>
              <a:off x="8688388" y="819150"/>
              <a:ext cx="73025" cy="52388"/>
            </a:xfrm>
            <a:custGeom>
              <a:avLst/>
              <a:gdLst>
                <a:gd name="T0" fmla="*/ 46 w 46"/>
                <a:gd name="T1" fmla="*/ 33 h 33"/>
                <a:gd name="T2" fmla="*/ 0 w 46"/>
                <a:gd name="T3" fmla="*/ 33 h 33"/>
                <a:gd name="T4" fmla="*/ 0 w 46"/>
                <a:gd name="T5" fmla="*/ 0 h 33"/>
                <a:gd name="T6" fmla="*/ 46 w 46"/>
                <a:gd name="T7" fmla="*/ 0 h 33"/>
                <a:gd name="T8" fmla="*/ 46 w 46"/>
                <a:gd name="T9" fmla="*/ 33 h 33"/>
                <a:gd name="T10" fmla="*/ 5 w 46"/>
                <a:gd name="T11" fmla="*/ 28 h 33"/>
                <a:gd name="T12" fmla="*/ 42 w 46"/>
                <a:gd name="T13" fmla="*/ 28 h 33"/>
                <a:gd name="T14" fmla="*/ 42 w 46"/>
                <a:gd name="T15" fmla="*/ 5 h 33"/>
                <a:gd name="T16" fmla="*/ 5 w 46"/>
                <a:gd name="T17" fmla="*/ 5 h 33"/>
                <a:gd name="T18" fmla="*/ 5 w 46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3">
                  <a:moveTo>
                    <a:pt x="46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33"/>
                  </a:lnTo>
                  <a:close/>
                  <a:moveTo>
                    <a:pt x="5" y="28"/>
                  </a:moveTo>
                  <a:lnTo>
                    <a:pt x="42" y="28"/>
                  </a:lnTo>
                  <a:lnTo>
                    <a:pt x="42" y="5"/>
                  </a:lnTo>
                  <a:lnTo>
                    <a:pt x="5" y="5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1" name="Rectangle 1426"/>
            <p:cNvSpPr>
              <a:spLocks noChangeArrowheads="1"/>
            </p:cNvSpPr>
            <p:nvPr/>
          </p:nvSpPr>
          <p:spPr bwMode="auto">
            <a:xfrm>
              <a:off x="8636000" y="871538"/>
              <a:ext cx="179388" cy="34925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2" name="Freeform 1427"/>
            <p:cNvSpPr/>
            <p:nvPr/>
          </p:nvSpPr>
          <p:spPr bwMode="auto">
            <a:xfrm>
              <a:off x="8628063" y="660400"/>
              <a:ext cx="193675" cy="73025"/>
            </a:xfrm>
            <a:custGeom>
              <a:avLst/>
              <a:gdLst>
                <a:gd name="T0" fmla="*/ 72 w 83"/>
                <a:gd name="T1" fmla="*/ 0 h 31"/>
                <a:gd name="T2" fmla="*/ 72 w 83"/>
                <a:gd name="T3" fmla="*/ 4 h 31"/>
                <a:gd name="T4" fmla="*/ 61 w 83"/>
                <a:gd name="T5" fmla="*/ 16 h 31"/>
                <a:gd name="T6" fmla="*/ 49 w 83"/>
                <a:gd name="T7" fmla="*/ 4 h 31"/>
                <a:gd name="T8" fmla="*/ 50 w 83"/>
                <a:gd name="T9" fmla="*/ 0 h 31"/>
                <a:gd name="T10" fmla="*/ 33 w 83"/>
                <a:gd name="T11" fmla="*/ 0 h 31"/>
                <a:gd name="T12" fmla="*/ 34 w 83"/>
                <a:gd name="T13" fmla="*/ 4 h 31"/>
                <a:gd name="T14" fmla="*/ 22 w 83"/>
                <a:gd name="T15" fmla="*/ 16 h 31"/>
                <a:gd name="T16" fmla="*/ 10 w 83"/>
                <a:gd name="T17" fmla="*/ 4 h 31"/>
                <a:gd name="T18" fmla="*/ 11 w 83"/>
                <a:gd name="T19" fmla="*/ 0 h 31"/>
                <a:gd name="T20" fmla="*/ 0 w 83"/>
                <a:gd name="T21" fmla="*/ 0 h 31"/>
                <a:gd name="T22" fmla="*/ 0 w 83"/>
                <a:gd name="T23" fmla="*/ 31 h 31"/>
                <a:gd name="T24" fmla="*/ 83 w 83"/>
                <a:gd name="T25" fmla="*/ 31 h 31"/>
                <a:gd name="T26" fmla="*/ 83 w 83"/>
                <a:gd name="T27" fmla="*/ 0 h 31"/>
                <a:gd name="T28" fmla="*/ 72 w 83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31">
                  <a:moveTo>
                    <a:pt x="72" y="0"/>
                  </a:moveTo>
                  <a:cubicBezTo>
                    <a:pt x="72" y="1"/>
                    <a:pt x="72" y="3"/>
                    <a:pt x="72" y="4"/>
                  </a:cubicBezTo>
                  <a:cubicBezTo>
                    <a:pt x="72" y="11"/>
                    <a:pt x="67" y="16"/>
                    <a:pt x="61" y="16"/>
                  </a:cubicBezTo>
                  <a:cubicBezTo>
                    <a:pt x="54" y="16"/>
                    <a:pt x="49" y="11"/>
                    <a:pt x="49" y="4"/>
                  </a:cubicBezTo>
                  <a:cubicBezTo>
                    <a:pt x="49" y="3"/>
                    <a:pt x="49" y="1"/>
                    <a:pt x="5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3"/>
                    <a:pt x="34" y="4"/>
                  </a:cubicBezTo>
                  <a:cubicBezTo>
                    <a:pt x="34" y="11"/>
                    <a:pt x="29" y="16"/>
                    <a:pt x="22" y="16"/>
                  </a:cubicBezTo>
                  <a:cubicBezTo>
                    <a:pt x="16" y="16"/>
                    <a:pt x="10" y="11"/>
                    <a:pt x="10" y="4"/>
                  </a:cubicBezTo>
                  <a:cubicBezTo>
                    <a:pt x="10" y="3"/>
                    <a:pt x="11" y="1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3" name="Oval 1428"/>
            <p:cNvSpPr>
              <a:spLocks noChangeArrowheads="1"/>
            </p:cNvSpPr>
            <p:nvPr/>
          </p:nvSpPr>
          <p:spPr bwMode="auto">
            <a:xfrm>
              <a:off x="7923213" y="58420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4" name="Freeform 1429"/>
            <p:cNvSpPr/>
            <p:nvPr/>
          </p:nvSpPr>
          <p:spPr bwMode="auto">
            <a:xfrm>
              <a:off x="8120063" y="682625"/>
              <a:ext cx="44450" cy="84138"/>
            </a:xfrm>
            <a:custGeom>
              <a:avLst/>
              <a:gdLst>
                <a:gd name="T0" fmla="*/ 0 w 19"/>
                <a:gd name="T1" fmla="*/ 3 h 36"/>
                <a:gd name="T2" fmla="*/ 3 w 19"/>
                <a:gd name="T3" fmla="*/ 0 h 36"/>
                <a:gd name="T4" fmla="*/ 16 w 19"/>
                <a:gd name="T5" fmla="*/ 0 h 36"/>
                <a:gd name="T6" fmla="*/ 19 w 19"/>
                <a:gd name="T7" fmla="*/ 3 h 36"/>
                <a:gd name="T8" fmla="*/ 19 w 19"/>
                <a:gd name="T9" fmla="*/ 32 h 36"/>
                <a:gd name="T10" fmla="*/ 16 w 19"/>
                <a:gd name="T11" fmla="*/ 36 h 36"/>
                <a:gd name="T12" fmla="*/ 3 w 19"/>
                <a:gd name="T13" fmla="*/ 36 h 36"/>
                <a:gd name="T14" fmla="*/ 0 w 19"/>
                <a:gd name="T15" fmla="*/ 32 h 36"/>
                <a:gd name="T16" fmla="*/ 0 w 19"/>
                <a:gd name="T1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4"/>
                    <a:pt x="18" y="36"/>
                    <a:pt x="16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4"/>
                    <a:pt x="0" y="3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5" name="Freeform 1430"/>
            <p:cNvSpPr/>
            <p:nvPr/>
          </p:nvSpPr>
          <p:spPr bwMode="auto">
            <a:xfrm>
              <a:off x="8096250" y="749300"/>
              <a:ext cx="90488" cy="69850"/>
            </a:xfrm>
            <a:custGeom>
              <a:avLst/>
              <a:gdLst>
                <a:gd name="T0" fmla="*/ 35 w 39"/>
                <a:gd name="T1" fmla="*/ 0 h 30"/>
                <a:gd name="T2" fmla="*/ 38 w 39"/>
                <a:gd name="T3" fmla="*/ 2 h 30"/>
                <a:gd name="T4" fmla="*/ 38 w 39"/>
                <a:gd name="T5" fmla="*/ 6 h 30"/>
                <a:gd name="T6" fmla="*/ 23 w 39"/>
                <a:gd name="T7" fmla="*/ 28 h 30"/>
                <a:gd name="T8" fmla="*/ 19 w 39"/>
                <a:gd name="T9" fmla="*/ 30 h 30"/>
                <a:gd name="T10" fmla="*/ 16 w 39"/>
                <a:gd name="T11" fmla="*/ 28 h 30"/>
                <a:gd name="T12" fmla="*/ 1 w 39"/>
                <a:gd name="T13" fmla="*/ 6 h 30"/>
                <a:gd name="T14" fmla="*/ 1 w 39"/>
                <a:gd name="T15" fmla="*/ 2 h 30"/>
                <a:gd name="T16" fmla="*/ 4 w 39"/>
                <a:gd name="T17" fmla="*/ 0 h 30"/>
                <a:gd name="T18" fmla="*/ 35 w 39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0">
                  <a:moveTo>
                    <a:pt x="35" y="0"/>
                  </a:moveTo>
                  <a:cubicBezTo>
                    <a:pt x="36" y="0"/>
                    <a:pt x="37" y="1"/>
                    <a:pt x="38" y="2"/>
                  </a:cubicBezTo>
                  <a:cubicBezTo>
                    <a:pt x="39" y="4"/>
                    <a:pt x="39" y="5"/>
                    <a:pt x="38" y="6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9"/>
                    <a:pt x="21" y="30"/>
                    <a:pt x="19" y="30"/>
                  </a:cubicBezTo>
                  <a:cubicBezTo>
                    <a:pt x="18" y="30"/>
                    <a:pt x="17" y="29"/>
                    <a:pt x="16" y="2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6" name="Freeform 1431"/>
            <p:cNvSpPr/>
            <p:nvPr/>
          </p:nvSpPr>
          <p:spPr bwMode="auto">
            <a:xfrm>
              <a:off x="8001000" y="823913"/>
              <a:ext cx="282575" cy="98425"/>
            </a:xfrm>
            <a:custGeom>
              <a:avLst/>
              <a:gdLst>
                <a:gd name="T0" fmla="*/ 121 w 121"/>
                <a:gd name="T1" fmla="*/ 33 h 42"/>
                <a:gd name="T2" fmla="*/ 112 w 121"/>
                <a:gd name="T3" fmla="*/ 42 h 42"/>
                <a:gd name="T4" fmla="*/ 9 w 121"/>
                <a:gd name="T5" fmla="*/ 42 h 42"/>
                <a:gd name="T6" fmla="*/ 0 w 121"/>
                <a:gd name="T7" fmla="*/ 33 h 42"/>
                <a:gd name="T8" fmla="*/ 0 w 121"/>
                <a:gd name="T9" fmla="*/ 10 h 42"/>
                <a:gd name="T10" fmla="*/ 9 w 121"/>
                <a:gd name="T11" fmla="*/ 0 h 42"/>
                <a:gd name="T12" fmla="*/ 112 w 121"/>
                <a:gd name="T13" fmla="*/ 0 h 42"/>
                <a:gd name="T14" fmla="*/ 121 w 121"/>
                <a:gd name="T15" fmla="*/ 10 h 42"/>
                <a:gd name="T16" fmla="*/ 121 w 121"/>
                <a:gd name="T1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42">
                  <a:moveTo>
                    <a:pt x="121" y="33"/>
                  </a:moveTo>
                  <a:cubicBezTo>
                    <a:pt x="121" y="38"/>
                    <a:pt x="117" y="42"/>
                    <a:pt x="112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4" y="42"/>
                    <a:pt x="0" y="38"/>
                    <a:pt x="0" y="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7" y="0"/>
                    <a:pt x="121" y="5"/>
                    <a:pt x="121" y="10"/>
                  </a:cubicBezTo>
                  <a:lnTo>
                    <a:pt x="121" y="33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7" name="Freeform 1432"/>
            <p:cNvSpPr/>
            <p:nvPr/>
          </p:nvSpPr>
          <p:spPr bwMode="auto">
            <a:xfrm>
              <a:off x="8040688" y="847725"/>
              <a:ext cx="203200" cy="34925"/>
            </a:xfrm>
            <a:custGeom>
              <a:avLst/>
              <a:gdLst>
                <a:gd name="T0" fmla="*/ 87 w 87"/>
                <a:gd name="T1" fmla="*/ 11 h 15"/>
                <a:gd name="T2" fmla="*/ 83 w 87"/>
                <a:gd name="T3" fmla="*/ 15 h 15"/>
                <a:gd name="T4" fmla="*/ 4 w 87"/>
                <a:gd name="T5" fmla="*/ 15 h 15"/>
                <a:gd name="T6" fmla="*/ 0 w 87"/>
                <a:gd name="T7" fmla="*/ 11 h 15"/>
                <a:gd name="T8" fmla="*/ 0 w 87"/>
                <a:gd name="T9" fmla="*/ 4 h 15"/>
                <a:gd name="T10" fmla="*/ 4 w 87"/>
                <a:gd name="T11" fmla="*/ 0 h 15"/>
                <a:gd name="T12" fmla="*/ 83 w 87"/>
                <a:gd name="T13" fmla="*/ 0 h 15"/>
                <a:gd name="T14" fmla="*/ 87 w 87"/>
                <a:gd name="T15" fmla="*/ 4 h 15"/>
                <a:gd name="T16" fmla="*/ 87 w 87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5">
                  <a:moveTo>
                    <a:pt x="87" y="11"/>
                  </a:moveTo>
                  <a:cubicBezTo>
                    <a:pt x="87" y="13"/>
                    <a:pt x="85" y="15"/>
                    <a:pt x="8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7" y="1"/>
                    <a:pt x="87" y="4"/>
                  </a:cubicBezTo>
                  <a:lnTo>
                    <a:pt x="87" y="1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8" name="Rectangle 1433"/>
            <p:cNvSpPr>
              <a:spLocks noChangeArrowheads="1"/>
            </p:cNvSpPr>
            <p:nvPr/>
          </p:nvSpPr>
          <p:spPr bwMode="auto">
            <a:xfrm>
              <a:off x="8040688" y="893763"/>
              <a:ext cx="203200" cy="793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9" name="Oval 1434"/>
            <p:cNvSpPr>
              <a:spLocks noChangeArrowheads="1"/>
            </p:cNvSpPr>
            <p:nvPr/>
          </p:nvSpPr>
          <p:spPr bwMode="auto">
            <a:xfrm>
              <a:off x="8256588" y="841375"/>
              <a:ext cx="17463" cy="174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0" name="Oval 1435"/>
            <p:cNvSpPr>
              <a:spLocks noChangeArrowheads="1"/>
            </p:cNvSpPr>
            <p:nvPr/>
          </p:nvSpPr>
          <p:spPr bwMode="auto">
            <a:xfrm>
              <a:off x="7339013" y="58420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1" name="Freeform 1436"/>
            <p:cNvSpPr/>
            <p:nvPr/>
          </p:nvSpPr>
          <p:spPr bwMode="auto">
            <a:xfrm>
              <a:off x="7589838" y="660400"/>
              <a:ext cx="109538" cy="109538"/>
            </a:xfrm>
            <a:custGeom>
              <a:avLst/>
              <a:gdLst>
                <a:gd name="T0" fmla="*/ 42 w 69"/>
                <a:gd name="T1" fmla="*/ 69 h 69"/>
                <a:gd name="T2" fmla="*/ 0 w 69"/>
                <a:gd name="T3" fmla="*/ 27 h 69"/>
                <a:gd name="T4" fmla="*/ 28 w 69"/>
                <a:gd name="T5" fmla="*/ 0 h 69"/>
                <a:gd name="T6" fmla="*/ 69 w 69"/>
                <a:gd name="T7" fmla="*/ 42 h 69"/>
                <a:gd name="T8" fmla="*/ 42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42" y="6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69" y="42"/>
                  </a:lnTo>
                  <a:lnTo>
                    <a:pt x="42" y="69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2" name="Freeform 1437"/>
            <p:cNvSpPr/>
            <p:nvPr/>
          </p:nvSpPr>
          <p:spPr bwMode="auto">
            <a:xfrm>
              <a:off x="7621588" y="679450"/>
              <a:ext cx="25400" cy="25400"/>
            </a:xfrm>
            <a:custGeom>
              <a:avLst/>
              <a:gdLst>
                <a:gd name="T0" fmla="*/ 1 w 11"/>
                <a:gd name="T1" fmla="*/ 5 h 11"/>
                <a:gd name="T2" fmla="*/ 1 w 11"/>
                <a:gd name="T3" fmla="*/ 7 h 11"/>
                <a:gd name="T4" fmla="*/ 5 w 11"/>
                <a:gd name="T5" fmla="*/ 10 h 11"/>
                <a:gd name="T6" fmla="*/ 7 w 11"/>
                <a:gd name="T7" fmla="*/ 10 h 11"/>
                <a:gd name="T8" fmla="*/ 10 w 11"/>
                <a:gd name="T9" fmla="*/ 7 h 11"/>
                <a:gd name="T10" fmla="*/ 10 w 11"/>
                <a:gd name="T11" fmla="*/ 5 h 11"/>
                <a:gd name="T12" fmla="*/ 7 w 11"/>
                <a:gd name="T13" fmla="*/ 1 h 11"/>
                <a:gd name="T14" fmla="*/ 5 w 11"/>
                <a:gd name="T15" fmla="*/ 1 h 11"/>
                <a:gd name="T16" fmla="*/ 1 w 11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6" y="11"/>
                    <a:pt x="7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3" name="Freeform 1438"/>
            <p:cNvSpPr/>
            <p:nvPr/>
          </p:nvSpPr>
          <p:spPr bwMode="auto">
            <a:xfrm>
              <a:off x="7654925" y="712788"/>
              <a:ext cx="25400" cy="25400"/>
            </a:xfrm>
            <a:custGeom>
              <a:avLst/>
              <a:gdLst>
                <a:gd name="T0" fmla="*/ 1 w 11"/>
                <a:gd name="T1" fmla="*/ 4 h 11"/>
                <a:gd name="T2" fmla="*/ 1 w 11"/>
                <a:gd name="T3" fmla="*/ 7 h 11"/>
                <a:gd name="T4" fmla="*/ 5 w 11"/>
                <a:gd name="T5" fmla="*/ 10 h 11"/>
                <a:gd name="T6" fmla="*/ 7 w 11"/>
                <a:gd name="T7" fmla="*/ 10 h 11"/>
                <a:gd name="T8" fmla="*/ 10 w 11"/>
                <a:gd name="T9" fmla="*/ 7 h 11"/>
                <a:gd name="T10" fmla="*/ 10 w 11"/>
                <a:gd name="T11" fmla="*/ 4 h 11"/>
                <a:gd name="T12" fmla="*/ 7 w 11"/>
                <a:gd name="T13" fmla="*/ 1 h 11"/>
                <a:gd name="T14" fmla="*/ 5 w 11"/>
                <a:gd name="T15" fmla="*/ 1 h 11"/>
                <a:gd name="T16" fmla="*/ 1 w 11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6" y="11"/>
                    <a:pt x="7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5"/>
                    <a:pt x="10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4" name="Freeform 1439"/>
            <p:cNvSpPr/>
            <p:nvPr/>
          </p:nvSpPr>
          <p:spPr bwMode="auto">
            <a:xfrm>
              <a:off x="7412038" y="679450"/>
              <a:ext cx="268288" cy="268288"/>
            </a:xfrm>
            <a:custGeom>
              <a:avLst/>
              <a:gdLst>
                <a:gd name="T0" fmla="*/ 78 w 115"/>
                <a:gd name="T1" fmla="*/ 0 h 115"/>
                <a:gd name="T2" fmla="*/ 7 w 115"/>
                <a:gd name="T3" fmla="*/ 71 h 115"/>
                <a:gd name="T4" fmla="*/ 7 w 115"/>
                <a:gd name="T5" fmla="*/ 97 h 115"/>
                <a:gd name="T6" fmla="*/ 19 w 115"/>
                <a:gd name="T7" fmla="*/ 108 h 115"/>
                <a:gd name="T8" fmla="*/ 44 w 115"/>
                <a:gd name="T9" fmla="*/ 108 h 115"/>
                <a:gd name="T10" fmla="*/ 115 w 115"/>
                <a:gd name="T11" fmla="*/ 37 h 115"/>
                <a:gd name="T12" fmla="*/ 78 w 115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5">
                  <a:moveTo>
                    <a:pt x="78" y="0"/>
                  </a:moveTo>
                  <a:cubicBezTo>
                    <a:pt x="7" y="71"/>
                    <a:pt x="7" y="71"/>
                    <a:pt x="7" y="71"/>
                  </a:cubicBezTo>
                  <a:cubicBezTo>
                    <a:pt x="0" y="78"/>
                    <a:pt x="0" y="90"/>
                    <a:pt x="7" y="97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26" y="115"/>
                    <a:pt x="37" y="115"/>
                    <a:pt x="44" y="108"/>
                  </a:cubicBezTo>
                  <a:cubicBezTo>
                    <a:pt x="115" y="37"/>
                    <a:pt x="115" y="37"/>
                    <a:pt x="115" y="37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5" name="Freeform 1440"/>
            <p:cNvSpPr/>
            <p:nvPr/>
          </p:nvSpPr>
          <p:spPr bwMode="auto">
            <a:xfrm>
              <a:off x="7466013" y="739775"/>
              <a:ext cx="155575" cy="157163"/>
            </a:xfrm>
            <a:custGeom>
              <a:avLst/>
              <a:gdLst>
                <a:gd name="T0" fmla="*/ 47 w 67"/>
                <a:gd name="T1" fmla="*/ 0 h 67"/>
                <a:gd name="T2" fmla="*/ 4 w 67"/>
                <a:gd name="T3" fmla="*/ 42 h 67"/>
                <a:gd name="T4" fmla="*/ 3 w 67"/>
                <a:gd name="T5" fmla="*/ 56 h 67"/>
                <a:gd name="T6" fmla="*/ 10 w 67"/>
                <a:gd name="T7" fmla="*/ 63 h 67"/>
                <a:gd name="T8" fmla="*/ 24 w 67"/>
                <a:gd name="T9" fmla="*/ 62 h 67"/>
                <a:gd name="T10" fmla="*/ 67 w 67"/>
                <a:gd name="T11" fmla="*/ 20 h 67"/>
                <a:gd name="T12" fmla="*/ 47 w 67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7">
                  <a:moveTo>
                    <a:pt x="47" y="0"/>
                  </a:moveTo>
                  <a:cubicBezTo>
                    <a:pt x="4" y="42"/>
                    <a:pt x="4" y="42"/>
                    <a:pt x="4" y="42"/>
                  </a:cubicBezTo>
                  <a:cubicBezTo>
                    <a:pt x="0" y="46"/>
                    <a:pt x="0" y="53"/>
                    <a:pt x="3" y="56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4" y="67"/>
                    <a:pt x="20" y="66"/>
                    <a:pt x="24" y="62"/>
                  </a:cubicBezTo>
                  <a:cubicBezTo>
                    <a:pt x="67" y="20"/>
                    <a:pt x="67" y="20"/>
                    <a:pt x="67" y="20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6" name="Oval 1441"/>
            <p:cNvSpPr>
              <a:spLocks noChangeArrowheads="1"/>
            </p:cNvSpPr>
            <p:nvPr/>
          </p:nvSpPr>
          <p:spPr bwMode="auto">
            <a:xfrm>
              <a:off x="6756400" y="58420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7" name="Freeform 1442"/>
            <p:cNvSpPr/>
            <p:nvPr/>
          </p:nvSpPr>
          <p:spPr bwMode="auto">
            <a:xfrm>
              <a:off x="6832600" y="684213"/>
              <a:ext cx="282575" cy="236538"/>
            </a:xfrm>
            <a:custGeom>
              <a:avLst/>
              <a:gdLst>
                <a:gd name="T0" fmla="*/ 121 w 121"/>
                <a:gd name="T1" fmla="*/ 93 h 101"/>
                <a:gd name="T2" fmla="*/ 113 w 121"/>
                <a:gd name="T3" fmla="*/ 101 h 101"/>
                <a:gd name="T4" fmla="*/ 8 w 121"/>
                <a:gd name="T5" fmla="*/ 101 h 101"/>
                <a:gd name="T6" fmla="*/ 0 w 121"/>
                <a:gd name="T7" fmla="*/ 93 h 101"/>
                <a:gd name="T8" fmla="*/ 0 w 121"/>
                <a:gd name="T9" fmla="*/ 9 h 101"/>
                <a:gd name="T10" fmla="*/ 8 w 121"/>
                <a:gd name="T11" fmla="*/ 0 h 101"/>
                <a:gd name="T12" fmla="*/ 113 w 121"/>
                <a:gd name="T13" fmla="*/ 0 h 101"/>
                <a:gd name="T14" fmla="*/ 121 w 121"/>
                <a:gd name="T15" fmla="*/ 9 h 101"/>
                <a:gd name="T16" fmla="*/ 121 w 121"/>
                <a:gd name="T17" fmla="*/ 9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01">
                  <a:moveTo>
                    <a:pt x="121" y="93"/>
                  </a:moveTo>
                  <a:cubicBezTo>
                    <a:pt x="121" y="97"/>
                    <a:pt x="118" y="101"/>
                    <a:pt x="113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3" y="101"/>
                    <a:pt x="0" y="97"/>
                    <a:pt x="0" y="9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8" y="0"/>
                    <a:pt x="121" y="4"/>
                    <a:pt x="121" y="9"/>
                  </a:cubicBezTo>
                  <a:lnTo>
                    <a:pt x="121" y="9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8" name="Freeform 1443"/>
            <p:cNvSpPr/>
            <p:nvPr/>
          </p:nvSpPr>
          <p:spPr bwMode="auto">
            <a:xfrm>
              <a:off x="6858000" y="709613"/>
              <a:ext cx="231775" cy="184150"/>
            </a:xfrm>
            <a:custGeom>
              <a:avLst/>
              <a:gdLst>
                <a:gd name="T0" fmla="*/ 99 w 99"/>
                <a:gd name="T1" fmla="*/ 73 h 79"/>
                <a:gd name="T2" fmla="*/ 92 w 99"/>
                <a:gd name="T3" fmla="*/ 79 h 79"/>
                <a:gd name="T4" fmla="*/ 7 w 99"/>
                <a:gd name="T5" fmla="*/ 79 h 79"/>
                <a:gd name="T6" fmla="*/ 0 w 99"/>
                <a:gd name="T7" fmla="*/ 73 h 79"/>
                <a:gd name="T8" fmla="*/ 0 w 99"/>
                <a:gd name="T9" fmla="*/ 7 h 79"/>
                <a:gd name="T10" fmla="*/ 7 w 99"/>
                <a:gd name="T11" fmla="*/ 0 h 79"/>
                <a:gd name="T12" fmla="*/ 92 w 99"/>
                <a:gd name="T13" fmla="*/ 0 h 79"/>
                <a:gd name="T14" fmla="*/ 99 w 99"/>
                <a:gd name="T15" fmla="*/ 7 h 79"/>
                <a:gd name="T16" fmla="*/ 99 w 99"/>
                <a:gd name="T17" fmla="*/ 7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79">
                  <a:moveTo>
                    <a:pt x="99" y="73"/>
                  </a:moveTo>
                  <a:cubicBezTo>
                    <a:pt x="99" y="76"/>
                    <a:pt x="96" y="79"/>
                    <a:pt x="92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3" y="79"/>
                    <a:pt x="0" y="76"/>
                    <a:pt x="0" y="7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3"/>
                    <a:pt x="99" y="7"/>
                  </a:cubicBezTo>
                  <a:lnTo>
                    <a:pt x="99" y="73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9" name="Freeform 1444"/>
            <p:cNvSpPr/>
            <p:nvPr/>
          </p:nvSpPr>
          <p:spPr bwMode="auto">
            <a:xfrm>
              <a:off x="6881813" y="744538"/>
              <a:ext cx="95250" cy="117475"/>
            </a:xfrm>
            <a:custGeom>
              <a:avLst/>
              <a:gdLst>
                <a:gd name="T0" fmla="*/ 0 w 41"/>
                <a:gd name="T1" fmla="*/ 5 h 50"/>
                <a:gd name="T2" fmla="*/ 8 w 41"/>
                <a:gd name="T3" fmla="*/ 2 h 50"/>
                <a:gd name="T4" fmla="*/ 36 w 41"/>
                <a:gd name="T5" fmla="*/ 20 h 50"/>
                <a:gd name="T6" fmla="*/ 36 w 41"/>
                <a:gd name="T7" fmla="*/ 30 h 50"/>
                <a:gd name="T8" fmla="*/ 7 w 41"/>
                <a:gd name="T9" fmla="*/ 47 h 50"/>
                <a:gd name="T10" fmla="*/ 0 w 41"/>
                <a:gd name="T11" fmla="*/ 44 h 50"/>
                <a:gd name="T12" fmla="*/ 0 w 41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0">
                  <a:moveTo>
                    <a:pt x="0" y="5"/>
                  </a:moveTo>
                  <a:cubicBezTo>
                    <a:pt x="0" y="1"/>
                    <a:pt x="4" y="0"/>
                    <a:pt x="8" y="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41" y="23"/>
                    <a:pt x="40" y="27"/>
                    <a:pt x="36" y="30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50"/>
                    <a:pt x="0" y="48"/>
                    <a:pt x="0" y="4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0" name="Freeform 1445"/>
            <p:cNvSpPr/>
            <p:nvPr/>
          </p:nvSpPr>
          <p:spPr bwMode="auto">
            <a:xfrm>
              <a:off x="6972300" y="744538"/>
              <a:ext cx="96838" cy="117475"/>
            </a:xfrm>
            <a:custGeom>
              <a:avLst/>
              <a:gdLst>
                <a:gd name="T0" fmla="*/ 1 w 41"/>
                <a:gd name="T1" fmla="*/ 5 h 50"/>
                <a:gd name="T2" fmla="*/ 9 w 41"/>
                <a:gd name="T3" fmla="*/ 2 h 50"/>
                <a:gd name="T4" fmla="*/ 37 w 41"/>
                <a:gd name="T5" fmla="*/ 20 h 50"/>
                <a:gd name="T6" fmla="*/ 37 w 41"/>
                <a:gd name="T7" fmla="*/ 30 h 50"/>
                <a:gd name="T8" fmla="*/ 8 w 41"/>
                <a:gd name="T9" fmla="*/ 47 h 50"/>
                <a:gd name="T10" fmla="*/ 0 w 41"/>
                <a:gd name="T11" fmla="*/ 44 h 50"/>
                <a:gd name="T12" fmla="*/ 1 w 41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0">
                  <a:moveTo>
                    <a:pt x="1" y="5"/>
                  </a:moveTo>
                  <a:cubicBezTo>
                    <a:pt x="1" y="1"/>
                    <a:pt x="4" y="0"/>
                    <a:pt x="9" y="2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1" y="23"/>
                    <a:pt x="41" y="27"/>
                    <a:pt x="37" y="3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0" y="48"/>
                    <a:pt x="0" y="44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1" name="Oval 1446"/>
            <p:cNvSpPr>
              <a:spLocks noChangeArrowheads="1"/>
            </p:cNvSpPr>
            <p:nvPr/>
          </p:nvSpPr>
          <p:spPr bwMode="auto">
            <a:xfrm>
              <a:off x="6172200" y="584200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2" name="Freeform 1447"/>
            <p:cNvSpPr/>
            <p:nvPr/>
          </p:nvSpPr>
          <p:spPr bwMode="auto">
            <a:xfrm>
              <a:off x="6297613" y="773113"/>
              <a:ext cx="184150" cy="173038"/>
            </a:xfrm>
            <a:custGeom>
              <a:avLst/>
              <a:gdLst>
                <a:gd name="T0" fmla="*/ 79 w 79"/>
                <a:gd name="T1" fmla="*/ 64 h 74"/>
                <a:gd name="T2" fmla="*/ 70 w 79"/>
                <a:gd name="T3" fmla="*/ 74 h 74"/>
                <a:gd name="T4" fmla="*/ 9 w 79"/>
                <a:gd name="T5" fmla="*/ 74 h 74"/>
                <a:gd name="T6" fmla="*/ 0 w 79"/>
                <a:gd name="T7" fmla="*/ 64 h 74"/>
                <a:gd name="T8" fmla="*/ 0 w 79"/>
                <a:gd name="T9" fmla="*/ 0 h 74"/>
                <a:gd name="T10" fmla="*/ 79 w 79"/>
                <a:gd name="T11" fmla="*/ 0 h 74"/>
                <a:gd name="T12" fmla="*/ 79 w 79"/>
                <a:gd name="T13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74">
                  <a:moveTo>
                    <a:pt x="79" y="64"/>
                  </a:moveTo>
                  <a:cubicBezTo>
                    <a:pt x="79" y="69"/>
                    <a:pt x="75" y="74"/>
                    <a:pt x="7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4" y="74"/>
                    <a:pt x="0" y="69"/>
                    <a:pt x="0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6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3" name="Freeform 1448"/>
            <p:cNvSpPr>
              <a:spLocks noEditPoints="1"/>
            </p:cNvSpPr>
            <p:nvPr/>
          </p:nvSpPr>
          <p:spPr bwMode="auto">
            <a:xfrm>
              <a:off x="6321425" y="793750"/>
              <a:ext cx="53975" cy="73025"/>
            </a:xfrm>
            <a:custGeom>
              <a:avLst/>
              <a:gdLst>
                <a:gd name="T0" fmla="*/ 15 w 23"/>
                <a:gd name="T1" fmla="*/ 0 h 31"/>
                <a:gd name="T2" fmla="*/ 12 w 23"/>
                <a:gd name="T3" fmla="*/ 0 h 31"/>
                <a:gd name="T4" fmla="*/ 12 w 23"/>
                <a:gd name="T5" fmla="*/ 15 h 31"/>
                <a:gd name="T6" fmla="*/ 23 w 23"/>
                <a:gd name="T7" fmla="*/ 15 h 31"/>
                <a:gd name="T8" fmla="*/ 23 w 23"/>
                <a:gd name="T9" fmla="*/ 7 h 31"/>
                <a:gd name="T10" fmla="*/ 15 w 23"/>
                <a:gd name="T11" fmla="*/ 0 h 31"/>
                <a:gd name="T12" fmla="*/ 0 w 23"/>
                <a:gd name="T13" fmla="*/ 16 h 31"/>
                <a:gd name="T14" fmla="*/ 0 w 23"/>
                <a:gd name="T15" fmla="*/ 24 h 31"/>
                <a:gd name="T16" fmla="*/ 7 w 23"/>
                <a:gd name="T17" fmla="*/ 31 h 31"/>
                <a:gd name="T18" fmla="*/ 11 w 23"/>
                <a:gd name="T19" fmla="*/ 31 h 31"/>
                <a:gd name="T20" fmla="*/ 11 w 23"/>
                <a:gd name="T21" fmla="*/ 16 h 31"/>
                <a:gd name="T22" fmla="*/ 0 w 23"/>
                <a:gd name="T23" fmla="*/ 16 h 31"/>
                <a:gd name="T24" fmla="*/ 23 w 23"/>
                <a:gd name="T25" fmla="*/ 24 h 31"/>
                <a:gd name="T26" fmla="*/ 23 w 23"/>
                <a:gd name="T27" fmla="*/ 16 h 31"/>
                <a:gd name="T28" fmla="*/ 12 w 23"/>
                <a:gd name="T29" fmla="*/ 16 h 31"/>
                <a:gd name="T30" fmla="*/ 12 w 23"/>
                <a:gd name="T31" fmla="*/ 31 h 31"/>
                <a:gd name="T32" fmla="*/ 15 w 23"/>
                <a:gd name="T33" fmla="*/ 31 h 31"/>
                <a:gd name="T34" fmla="*/ 23 w 23"/>
                <a:gd name="T35" fmla="*/ 24 h 31"/>
                <a:gd name="T36" fmla="*/ 7 w 23"/>
                <a:gd name="T37" fmla="*/ 0 h 31"/>
                <a:gd name="T38" fmla="*/ 0 w 23"/>
                <a:gd name="T39" fmla="*/ 7 h 31"/>
                <a:gd name="T40" fmla="*/ 0 w 23"/>
                <a:gd name="T41" fmla="*/ 15 h 31"/>
                <a:gd name="T42" fmla="*/ 11 w 23"/>
                <a:gd name="T43" fmla="*/ 15 h 31"/>
                <a:gd name="T44" fmla="*/ 11 w 23"/>
                <a:gd name="T45" fmla="*/ 0 h 31"/>
                <a:gd name="T46" fmla="*/ 7 w 23"/>
                <a:gd name="T4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31">
                  <a:moveTo>
                    <a:pt x="1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3"/>
                    <a:pt x="19" y="0"/>
                    <a:pt x="15" y="0"/>
                  </a:cubicBezTo>
                  <a:close/>
                  <a:moveTo>
                    <a:pt x="0" y="16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3" y="31"/>
                    <a:pt x="7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0" y="16"/>
                  </a:lnTo>
                  <a:close/>
                  <a:moveTo>
                    <a:pt x="23" y="24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9" y="31"/>
                    <a:pt x="23" y="27"/>
                    <a:pt x="23" y="24"/>
                  </a:cubicBezTo>
                  <a:close/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4" name="Freeform 1449"/>
            <p:cNvSpPr>
              <a:spLocks noEditPoints="1"/>
            </p:cNvSpPr>
            <p:nvPr/>
          </p:nvSpPr>
          <p:spPr bwMode="auto">
            <a:xfrm>
              <a:off x="6405563" y="793750"/>
              <a:ext cx="53975" cy="73025"/>
            </a:xfrm>
            <a:custGeom>
              <a:avLst/>
              <a:gdLst>
                <a:gd name="T0" fmla="*/ 16 w 23"/>
                <a:gd name="T1" fmla="*/ 0 h 31"/>
                <a:gd name="T2" fmla="*/ 12 w 23"/>
                <a:gd name="T3" fmla="*/ 0 h 31"/>
                <a:gd name="T4" fmla="*/ 12 w 23"/>
                <a:gd name="T5" fmla="*/ 15 h 31"/>
                <a:gd name="T6" fmla="*/ 23 w 23"/>
                <a:gd name="T7" fmla="*/ 15 h 31"/>
                <a:gd name="T8" fmla="*/ 23 w 23"/>
                <a:gd name="T9" fmla="*/ 7 h 31"/>
                <a:gd name="T10" fmla="*/ 16 w 23"/>
                <a:gd name="T11" fmla="*/ 0 h 31"/>
                <a:gd name="T12" fmla="*/ 0 w 23"/>
                <a:gd name="T13" fmla="*/ 16 h 31"/>
                <a:gd name="T14" fmla="*/ 0 w 23"/>
                <a:gd name="T15" fmla="*/ 24 h 31"/>
                <a:gd name="T16" fmla="*/ 8 w 23"/>
                <a:gd name="T17" fmla="*/ 31 h 31"/>
                <a:gd name="T18" fmla="*/ 11 w 23"/>
                <a:gd name="T19" fmla="*/ 31 h 31"/>
                <a:gd name="T20" fmla="*/ 11 w 23"/>
                <a:gd name="T21" fmla="*/ 16 h 31"/>
                <a:gd name="T22" fmla="*/ 0 w 23"/>
                <a:gd name="T23" fmla="*/ 16 h 31"/>
                <a:gd name="T24" fmla="*/ 23 w 23"/>
                <a:gd name="T25" fmla="*/ 24 h 31"/>
                <a:gd name="T26" fmla="*/ 23 w 23"/>
                <a:gd name="T27" fmla="*/ 16 h 31"/>
                <a:gd name="T28" fmla="*/ 12 w 23"/>
                <a:gd name="T29" fmla="*/ 16 h 31"/>
                <a:gd name="T30" fmla="*/ 12 w 23"/>
                <a:gd name="T31" fmla="*/ 31 h 31"/>
                <a:gd name="T32" fmla="*/ 16 w 23"/>
                <a:gd name="T33" fmla="*/ 31 h 31"/>
                <a:gd name="T34" fmla="*/ 23 w 23"/>
                <a:gd name="T35" fmla="*/ 24 h 31"/>
                <a:gd name="T36" fmla="*/ 8 w 23"/>
                <a:gd name="T37" fmla="*/ 0 h 31"/>
                <a:gd name="T38" fmla="*/ 0 w 23"/>
                <a:gd name="T39" fmla="*/ 7 h 31"/>
                <a:gd name="T40" fmla="*/ 0 w 23"/>
                <a:gd name="T41" fmla="*/ 15 h 31"/>
                <a:gd name="T42" fmla="*/ 11 w 23"/>
                <a:gd name="T43" fmla="*/ 15 h 31"/>
                <a:gd name="T44" fmla="*/ 11 w 23"/>
                <a:gd name="T45" fmla="*/ 0 h 31"/>
                <a:gd name="T46" fmla="*/ 8 w 23"/>
                <a:gd name="T4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31">
                  <a:moveTo>
                    <a:pt x="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3"/>
                    <a:pt x="20" y="0"/>
                    <a:pt x="16" y="0"/>
                  </a:cubicBezTo>
                  <a:close/>
                  <a:moveTo>
                    <a:pt x="0" y="16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3" y="31"/>
                    <a:pt x="8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0" y="16"/>
                  </a:lnTo>
                  <a:close/>
                  <a:moveTo>
                    <a:pt x="23" y="24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0" y="31"/>
                    <a:pt x="23" y="27"/>
                    <a:pt x="23" y="24"/>
                  </a:cubicBezTo>
                  <a:close/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5" name="Freeform 1450"/>
            <p:cNvSpPr/>
            <p:nvPr/>
          </p:nvSpPr>
          <p:spPr bwMode="auto">
            <a:xfrm>
              <a:off x="6354763" y="866775"/>
              <a:ext cx="71438" cy="79375"/>
            </a:xfrm>
            <a:custGeom>
              <a:avLst/>
              <a:gdLst>
                <a:gd name="T0" fmla="*/ 31 w 31"/>
                <a:gd name="T1" fmla="*/ 16 h 34"/>
                <a:gd name="T2" fmla="*/ 15 w 31"/>
                <a:gd name="T3" fmla="*/ 0 h 34"/>
                <a:gd name="T4" fmla="*/ 0 w 31"/>
                <a:gd name="T5" fmla="*/ 16 h 34"/>
                <a:gd name="T6" fmla="*/ 0 w 31"/>
                <a:gd name="T7" fmla="*/ 34 h 34"/>
                <a:gd name="T8" fmla="*/ 31 w 31"/>
                <a:gd name="T9" fmla="*/ 34 h 34"/>
                <a:gd name="T10" fmla="*/ 31 w 31"/>
                <a:gd name="T11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4">
                  <a:moveTo>
                    <a:pt x="31" y="16"/>
                  </a:move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1" y="34"/>
                    <a:pt x="31" y="34"/>
                    <a:pt x="31" y="34"/>
                  </a:cubicBezTo>
                  <a:lnTo>
                    <a:pt x="31" y="1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6" name="Oval 1451"/>
            <p:cNvSpPr>
              <a:spLocks noChangeArrowheads="1"/>
            </p:cNvSpPr>
            <p:nvPr/>
          </p:nvSpPr>
          <p:spPr bwMode="auto">
            <a:xfrm>
              <a:off x="6367463" y="906463"/>
              <a:ext cx="9525" cy="9525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7" name="Oval 1452"/>
            <p:cNvSpPr>
              <a:spLocks noChangeArrowheads="1"/>
            </p:cNvSpPr>
            <p:nvPr/>
          </p:nvSpPr>
          <p:spPr bwMode="auto">
            <a:xfrm>
              <a:off x="6402388" y="906463"/>
              <a:ext cx="7938" cy="9525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8" name="Freeform 1453"/>
            <p:cNvSpPr/>
            <p:nvPr/>
          </p:nvSpPr>
          <p:spPr bwMode="auto">
            <a:xfrm>
              <a:off x="6389688" y="866775"/>
              <a:ext cx="1588" cy="79375"/>
            </a:xfrm>
            <a:custGeom>
              <a:avLst/>
              <a:gdLst>
                <a:gd name="T0" fmla="*/ 0 w 1"/>
                <a:gd name="T1" fmla="*/ 0 h 34"/>
                <a:gd name="T2" fmla="*/ 0 w 1"/>
                <a:gd name="T3" fmla="*/ 34 h 34"/>
                <a:gd name="T4" fmla="*/ 1 w 1"/>
                <a:gd name="T5" fmla="*/ 34 h 34"/>
                <a:gd name="T6" fmla="*/ 1 w 1"/>
                <a:gd name="T7" fmla="*/ 0 h 34"/>
                <a:gd name="T8" fmla="*/ 0 w 1"/>
                <a:gd name="T9" fmla="*/ 0 h 34"/>
                <a:gd name="T10" fmla="*/ 0 w 1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4">
                  <a:moveTo>
                    <a:pt x="0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9" name="Freeform 1454"/>
            <p:cNvSpPr/>
            <p:nvPr/>
          </p:nvSpPr>
          <p:spPr bwMode="auto">
            <a:xfrm>
              <a:off x="6275388" y="660400"/>
              <a:ext cx="230188" cy="123825"/>
            </a:xfrm>
            <a:custGeom>
              <a:avLst/>
              <a:gdLst>
                <a:gd name="T0" fmla="*/ 95 w 99"/>
                <a:gd name="T1" fmla="*/ 53 h 53"/>
                <a:gd name="T2" fmla="*/ 98 w 99"/>
                <a:gd name="T3" fmla="*/ 50 h 53"/>
                <a:gd name="T4" fmla="*/ 98 w 99"/>
                <a:gd name="T5" fmla="*/ 46 h 53"/>
                <a:gd name="T6" fmla="*/ 56 w 99"/>
                <a:gd name="T7" fmla="*/ 3 h 53"/>
                <a:gd name="T8" fmla="*/ 49 w 99"/>
                <a:gd name="T9" fmla="*/ 0 h 53"/>
                <a:gd name="T10" fmla="*/ 43 w 99"/>
                <a:gd name="T11" fmla="*/ 3 h 53"/>
                <a:gd name="T12" fmla="*/ 1 w 99"/>
                <a:gd name="T13" fmla="*/ 46 h 53"/>
                <a:gd name="T14" fmla="*/ 1 w 99"/>
                <a:gd name="T15" fmla="*/ 50 h 53"/>
                <a:gd name="T16" fmla="*/ 4 w 99"/>
                <a:gd name="T17" fmla="*/ 53 h 53"/>
                <a:gd name="T18" fmla="*/ 95 w 99"/>
                <a:gd name="T1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53">
                  <a:moveTo>
                    <a:pt x="95" y="53"/>
                  </a:moveTo>
                  <a:cubicBezTo>
                    <a:pt x="96" y="53"/>
                    <a:pt x="98" y="52"/>
                    <a:pt x="98" y="50"/>
                  </a:cubicBezTo>
                  <a:cubicBezTo>
                    <a:pt x="99" y="49"/>
                    <a:pt x="99" y="47"/>
                    <a:pt x="98" y="46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4" y="1"/>
                    <a:pt x="52" y="0"/>
                    <a:pt x="49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9"/>
                    <a:pt x="1" y="50"/>
                  </a:cubicBezTo>
                  <a:cubicBezTo>
                    <a:pt x="1" y="52"/>
                    <a:pt x="3" y="53"/>
                    <a:pt x="4" y="53"/>
                  </a:cubicBezTo>
                  <a:lnTo>
                    <a:pt x="95" y="5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0" name="Oval 1455"/>
            <p:cNvSpPr>
              <a:spLocks noChangeArrowheads="1"/>
            </p:cNvSpPr>
            <p:nvPr/>
          </p:nvSpPr>
          <p:spPr bwMode="auto">
            <a:xfrm>
              <a:off x="5588000" y="584200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1" name="Freeform 1456"/>
            <p:cNvSpPr/>
            <p:nvPr/>
          </p:nvSpPr>
          <p:spPr bwMode="auto">
            <a:xfrm>
              <a:off x="5662613" y="658813"/>
              <a:ext cx="287338" cy="287338"/>
            </a:xfrm>
            <a:custGeom>
              <a:avLst/>
              <a:gdLst>
                <a:gd name="T0" fmla="*/ 50 w 123"/>
                <a:gd name="T1" fmla="*/ 120 h 123"/>
                <a:gd name="T2" fmla="*/ 37 w 123"/>
                <a:gd name="T3" fmla="*/ 120 h 123"/>
                <a:gd name="T4" fmla="*/ 3 w 123"/>
                <a:gd name="T5" fmla="*/ 86 h 123"/>
                <a:gd name="T6" fmla="*/ 3 w 123"/>
                <a:gd name="T7" fmla="*/ 73 h 123"/>
                <a:gd name="T8" fmla="*/ 73 w 123"/>
                <a:gd name="T9" fmla="*/ 3 h 123"/>
                <a:gd name="T10" fmla="*/ 86 w 123"/>
                <a:gd name="T11" fmla="*/ 3 h 123"/>
                <a:gd name="T12" fmla="*/ 120 w 123"/>
                <a:gd name="T13" fmla="*/ 38 h 123"/>
                <a:gd name="T14" fmla="*/ 120 w 123"/>
                <a:gd name="T15" fmla="*/ 50 h 123"/>
                <a:gd name="T16" fmla="*/ 50 w 123"/>
                <a:gd name="T17" fmla="*/ 12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23">
                  <a:moveTo>
                    <a:pt x="50" y="120"/>
                  </a:moveTo>
                  <a:cubicBezTo>
                    <a:pt x="46" y="123"/>
                    <a:pt x="41" y="123"/>
                    <a:pt x="37" y="120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0" y="82"/>
                    <a:pt x="0" y="77"/>
                    <a:pt x="3" y="7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7" y="0"/>
                    <a:pt x="82" y="0"/>
                    <a:pt x="86" y="3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3" y="41"/>
                    <a:pt x="123" y="47"/>
                    <a:pt x="120" y="50"/>
                  </a:cubicBezTo>
                  <a:lnTo>
                    <a:pt x="50" y="12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2" name="Freeform 1457"/>
            <p:cNvSpPr/>
            <p:nvPr/>
          </p:nvSpPr>
          <p:spPr bwMode="auto">
            <a:xfrm>
              <a:off x="5921375" y="757238"/>
              <a:ext cx="9525" cy="952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3" name="Freeform 1458"/>
            <p:cNvSpPr/>
            <p:nvPr/>
          </p:nvSpPr>
          <p:spPr bwMode="auto">
            <a:xfrm>
              <a:off x="5842000" y="677863"/>
              <a:ext cx="12700" cy="11113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4" name="Freeform 1459"/>
            <p:cNvSpPr/>
            <p:nvPr/>
          </p:nvSpPr>
          <p:spPr bwMode="auto">
            <a:xfrm>
              <a:off x="5759450" y="917575"/>
              <a:ext cx="11113" cy="11113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5" name="Freeform 1460"/>
            <p:cNvSpPr/>
            <p:nvPr/>
          </p:nvSpPr>
          <p:spPr bwMode="auto">
            <a:xfrm>
              <a:off x="5678488" y="838200"/>
              <a:ext cx="12700" cy="11113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6" name="Freeform 1461"/>
            <p:cNvSpPr/>
            <p:nvPr/>
          </p:nvSpPr>
          <p:spPr bwMode="auto">
            <a:xfrm>
              <a:off x="5854700" y="688975"/>
              <a:ext cx="65088" cy="65088"/>
            </a:xfrm>
            <a:custGeom>
              <a:avLst/>
              <a:gdLst>
                <a:gd name="T0" fmla="*/ 40 w 41"/>
                <a:gd name="T1" fmla="*/ 41 h 41"/>
                <a:gd name="T2" fmla="*/ 0 w 41"/>
                <a:gd name="T3" fmla="*/ 1 h 41"/>
                <a:gd name="T4" fmla="*/ 1 w 41"/>
                <a:gd name="T5" fmla="*/ 0 h 41"/>
                <a:gd name="T6" fmla="*/ 41 w 41"/>
                <a:gd name="T7" fmla="*/ 40 h 41"/>
                <a:gd name="T8" fmla="*/ 40 w 4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0" y="4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41" y="40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7" name="Freeform 1462"/>
            <p:cNvSpPr/>
            <p:nvPr/>
          </p:nvSpPr>
          <p:spPr bwMode="auto">
            <a:xfrm>
              <a:off x="5745163" y="749300"/>
              <a:ext cx="111125" cy="114300"/>
            </a:xfrm>
            <a:custGeom>
              <a:avLst/>
              <a:gdLst>
                <a:gd name="T0" fmla="*/ 43 w 48"/>
                <a:gd name="T1" fmla="*/ 43 h 49"/>
                <a:gd name="T2" fmla="*/ 23 w 48"/>
                <a:gd name="T3" fmla="*/ 43 h 49"/>
                <a:gd name="T4" fmla="*/ 5 w 48"/>
                <a:gd name="T5" fmla="*/ 25 h 49"/>
                <a:gd name="T6" fmla="*/ 5 w 48"/>
                <a:gd name="T7" fmla="*/ 5 h 49"/>
                <a:gd name="T8" fmla="*/ 5 w 48"/>
                <a:gd name="T9" fmla="*/ 5 h 49"/>
                <a:gd name="T10" fmla="*/ 24 w 48"/>
                <a:gd name="T11" fmla="*/ 5 h 49"/>
                <a:gd name="T12" fmla="*/ 43 w 48"/>
                <a:gd name="T13" fmla="*/ 24 h 49"/>
                <a:gd name="T14" fmla="*/ 43 w 48"/>
                <a:gd name="T1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3" y="43"/>
                  </a:moveTo>
                  <a:cubicBezTo>
                    <a:pt x="37" y="49"/>
                    <a:pt x="29" y="49"/>
                    <a:pt x="23" y="4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19"/>
                    <a:pt x="0" y="11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0" y="0"/>
                    <a:pt x="19" y="0"/>
                    <a:pt x="24" y="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8" y="29"/>
                    <a:pt x="48" y="38"/>
                    <a:pt x="43" y="4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8" name="Freeform 1463"/>
            <p:cNvSpPr/>
            <p:nvPr/>
          </p:nvSpPr>
          <p:spPr bwMode="auto">
            <a:xfrm>
              <a:off x="5692775" y="852488"/>
              <a:ext cx="66675" cy="63500"/>
            </a:xfrm>
            <a:custGeom>
              <a:avLst/>
              <a:gdLst>
                <a:gd name="T0" fmla="*/ 40 w 42"/>
                <a:gd name="T1" fmla="*/ 40 h 40"/>
                <a:gd name="T2" fmla="*/ 0 w 42"/>
                <a:gd name="T3" fmla="*/ 0 h 40"/>
                <a:gd name="T4" fmla="*/ 2 w 42"/>
                <a:gd name="T5" fmla="*/ 0 h 40"/>
                <a:gd name="T6" fmla="*/ 42 w 42"/>
                <a:gd name="T7" fmla="*/ 40 h 40"/>
                <a:gd name="T8" fmla="*/ 40 w 4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0">
                  <a:moveTo>
                    <a:pt x="40" y="4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2" y="40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9" name="Freeform 1464"/>
            <p:cNvSpPr/>
            <p:nvPr/>
          </p:nvSpPr>
          <p:spPr bwMode="auto">
            <a:xfrm>
              <a:off x="5759450" y="763588"/>
              <a:ext cx="36513" cy="34925"/>
            </a:xfrm>
            <a:custGeom>
              <a:avLst/>
              <a:gdLst>
                <a:gd name="T0" fmla="*/ 15 w 16"/>
                <a:gd name="T1" fmla="*/ 5 h 15"/>
                <a:gd name="T2" fmla="*/ 16 w 16"/>
                <a:gd name="T3" fmla="*/ 7 h 15"/>
                <a:gd name="T4" fmla="*/ 13 w 16"/>
                <a:gd name="T5" fmla="*/ 7 h 15"/>
                <a:gd name="T6" fmla="*/ 12 w 16"/>
                <a:gd name="T7" fmla="*/ 4 h 15"/>
                <a:gd name="T8" fmla="*/ 9 w 16"/>
                <a:gd name="T9" fmla="*/ 3 h 15"/>
                <a:gd name="T10" fmla="*/ 8 w 16"/>
                <a:gd name="T11" fmla="*/ 4 h 15"/>
                <a:gd name="T12" fmla="*/ 9 w 16"/>
                <a:gd name="T13" fmla="*/ 7 h 15"/>
                <a:gd name="T14" fmla="*/ 11 w 16"/>
                <a:gd name="T15" fmla="*/ 10 h 15"/>
                <a:gd name="T16" fmla="*/ 10 w 16"/>
                <a:gd name="T17" fmla="*/ 14 h 15"/>
                <a:gd name="T18" fmla="*/ 6 w 16"/>
                <a:gd name="T19" fmla="*/ 15 h 15"/>
                <a:gd name="T20" fmla="*/ 2 w 16"/>
                <a:gd name="T21" fmla="*/ 13 h 15"/>
                <a:gd name="T22" fmla="*/ 0 w 16"/>
                <a:gd name="T23" fmla="*/ 10 h 15"/>
                <a:gd name="T24" fmla="*/ 0 w 16"/>
                <a:gd name="T25" fmla="*/ 7 h 15"/>
                <a:gd name="T26" fmla="*/ 3 w 16"/>
                <a:gd name="T27" fmla="*/ 7 h 15"/>
                <a:gd name="T28" fmla="*/ 4 w 16"/>
                <a:gd name="T29" fmla="*/ 11 h 15"/>
                <a:gd name="T30" fmla="*/ 7 w 16"/>
                <a:gd name="T31" fmla="*/ 12 h 15"/>
                <a:gd name="T32" fmla="*/ 8 w 16"/>
                <a:gd name="T33" fmla="*/ 10 h 15"/>
                <a:gd name="T34" fmla="*/ 7 w 16"/>
                <a:gd name="T35" fmla="*/ 8 h 15"/>
                <a:gd name="T36" fmla="*/ 5 w 16"/>
                <a:gd name="T37" fmla="*/ 5 h 15"/>
                <a:gd name="T38" fmla="*/ 6 w 16"/>
                <a:gd name="T39" fmla="*/ 1 h 15"/>
                <a:gd name="T40" fmla="*/ 10 w 16"/>
                <a:gd name="T41" fmla="*/ 0 h 15"/>
                <a:gd name="T42" fmla="*/ 13 w 16"/>
                <a:gd name="T43" fmla="*/ 2 h 15"/>
                <a:gd name="T44" fmla="*/ 15 w 16"/>
                <a:gd name="T4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5">
                  <a:moveTo>
                    <a:pt x="15" y="5"/>
                  </a:moveTo>
                  <a:cubicBezTo>
                    <a:pt x="16" y="5"/>
                    <a:pt x="16" y="6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9" y="6"/>
                    <a:pt x="9" y="7"/>
                  </a:cubicBezTo>
                  <a:cubicBezTo>
                    <a:pt x="10" y="8"/>
                    <a:pt x="11" y="9"/>
                    <a:pt x="11" y="10"/>
                  </a:cubicBezTo>
                  <a:cubicBezTo>
                    <a:pt x="11" y="11"/>
                    <a:pt x="11" y="13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4"/>
                    <a:pt x="2" y="13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4" y="11"/>
                  </a:cubicBezTo>
                  <a:cubicBezTo>
                    <a:pt x="5" y="11"/>
                    <a:pt x="6" y="12"/>
                    <a:pt x="7" y="12"/>
                  </a:cubicBezTo>
                  <a:cubicBezTo>
                    <a:pt x="7" y="12"/>
                    <a:pt x="8" y="11"/>
                    <a:pt x="8" y="10"/>
                  </a:cubicBezTo>
                  <a:cubicBezTo>
                    <a:pt x="8" y="10"/>
                    <a:pt x="8" y="9"/>
                    <a:pt x="7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0" name="Freeform 1465"/>
            <p:cNvSpPr/>
            <p:nvPr/>
          </p:nvSpPr>
          <p:spPr bwMode="auto">
            <a:xfrm>
              <a:off x="5780088" y="787400"/>
              <a:ext cx="36513" cy="31750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7 h 14"/>
                <a:gd name="T4" fmla="*/ 13 w 16"/>
                <a:gd name="T5" fmla="*/ 7 h 14"/>
                <a:gd name="T6" fmla="*/ 12 w 16"/>
                <a:gd name="T7" fmla="*/ 4 h 14"/>
                <a:gd name="T8" fmla="*/ 10 w 16"/>
                <a:gd name="T9" fmla="*/ 3 h 14"/>
                <a:gd name="T10" fmla="*/ 9 w 16"/>
                <a:gd name="T11" fmla="*/ 4 h 14"/>
                <a:gd name="T12" fmla="*/ 10 w 16"/>
                <a:gd name="T13" fmla="*/ 6 h 14"/>
                <a:gd name="T14" fmla="*/ 11 w 16"/>
                <a:gd name="T15" fmla="*/ 10 h 14"/>
                <a:gd name="T16" fmla="*/ 10 w 16"/>
                <a:gd name="T17" fmla="*/ 13 h 14"/>
                <a:gd name="T18" fmla="*/ 7 w 16"/>
                <a:gd name="T19" fmla="*/ 14 h 14"/>
                <a:gd name="T20" fmla="*/ 3 w 16"/>
                <a:gd name="T21" fmla="*/ 12 h 14"/>
                <a:gd name="T22" fmla="*/ 1 w 16"/>
                <a:gd name="T23" fmla="*/ 9 h 14"/>
                <a:gd name="T24" fmla="*/ 0 w 16"/>
                <a:gd name="T25" fmla="*/ 7 h 14"/>
                <a:gd name="T26" fmla="*/ 3 w 16"/>
                <a:gd name="T27" fmla="*/ 7 h 14"/>
                <a:gd name="T28" fmla="*/ 5 w 16"/>
                <a:gd name="T29" fmla="*/ 10 h 14"/>
                <a:gd name="T30" fmla="*/ 7 w 16"/>
                <a:gd name="T31" fmla="*/ 11 h 14"/>
                <a:gd name="T32" fmla="*/ 8 w 16"/>
                <a:gd name="T33" fmla="*/ 10 h 14"/>
                <a:gd name="T34" fmla="*/ 7 w 16"/>
                <a:gd name="T35" fmla="*/ 7 h 14"/>
                <a:gd name="T36" fmla="*/ 6 w 16"/>
                <a:gd name="T37" fmla="*/ 4 h 14"/>
                <a:gd name="T38" fmla="*/ 7 w 16"/>
                <a:gd name="T39" fmla="*/ 1 h 14"/>
                <a:gd name="T40" fmla="*/ 10 w 16"/>
                <a:gd name="T41" fmla="*/ 0 h 14"/>
                <a:gd name="T42" fmla="*/ 14 w 16"/>
                <a:gd name="T43" fmla="*/ 1 h 14"/>
                <a:gd name="T44" fmla="*/ 16 w 16"/>
                <a:gd name="T4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cubicBezTo>
                    <a:pt x="16" y="5"/>
                    <a:pt x="16" y="6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5"/>
                    <a:pt x="10" y="6"/>
                  </a:cubicBezTo>
                  <a:cubicBezTo>
                    <a:pt x="11" y="7"/>
                    <a:pt x="11" y="8"/>
                    <a:pt x="11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5" y="14"/>
                    <a:pt x="4" y="13"/>
                    <a:pt x="3" y="12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4" y="9"/>
                    <a:pt x="5" y="10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9"/>
                    <a:pt x="8" y="8"/>
                    <a:pt x="7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5" y="3"/>
                    <a:pt x="15" y="3"/>
                    <a:pt x="16" y="4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1" name="Freeform 1466"/>
            <p:cNvSpPr>
              <a:spLocks noEditPoints="1"/>
            </p:cNvSpPr>
            <p:nvPr/>
          </p:nvSpPr>
          <p:spPr bwMode="auto">
            <a:xfrm>
              <a:off x="5800725" y="803275"/>
              <a:ext cx="41275" cy="44450"/>
            </a:xfrm>
            <a:custGeom>
              <a:avLst/>
              <a:gdLst>
                <a:gd name="T0" fmla="*/ 0 w 18"/>
                <a:gd name="T1" fmla="*/ 11 h 19"/>
                <a:gd name="T2" fmla="*/ 11 w 18"/>
                <a:gd name="T3" fmla="*/ 0 h 19"/>
                <a:gd name="T4" fmla="*/ 15 w 18"/>
                <a:gd name="T5" fmla="*/ 5 h 19"/>
                <a:gd name="T6" fmla="*/ 15 w 18"/>
                <a:gd name="T7" fmla="*/ 15 h 19"/>
                <a:gd name="T8" fmla="*/ 4 w 18"/>
                <a:gd name="T9" fmla="*/ 16 h 19"/>
                <a:gd name="T10" fmla="*/ 0 w 18"/>
                <a:gd name="T11" fmla="*/ 11 h 19"/>
                <a:gd name="T12" fmla="*/ 6 w 18"/>
                <a:gd name="T13" fmla="*/ 13 h 19"/>
                <a:gd name="T14" fmla="*/ 12 w 18"/>
                <a:gd name="T15" fmla="*/ 13 h 19"/>
                <a:gd name="T16" fmla="*/ 13 w 18"/>
                <a:gd name="T17" fmla="*/ 7 h 19"/>
                <a:gd name="T18" fmla="*/ 11 w 18"/>
                <a:gd name="T19" fmla="*/ 5 h 19"/>
                <a:gd name="T20" fmla="*/ 4 w 18"/>
                <a:gd name="T21" fmla="*/ 11 h 19"/>
                <a:gd name="T22" fmla="*/ 6 w 18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8"/>
                    <a:pt x="18" y="12"/>
                    <a:pt x="15" y="15"/>
                  </a:cubicBezTo>
                  <a:cubicBezTo>
                    <a:pt x="11" y="19"/>
                    <a:pt x="7" y="19"/>
                    <a:pt x="4" y="16"/>
                  </a:cubicBezTo>
                  <a:lnTo>
                    <a:pt x="0" y="11"/>
                  </a:lnTo>
                  <a:close/>
                  <a:moveTo>
                    <a:pt x="6" y="13"/>
                  </a:moveTo>
                  <a:cubicBezTo>
                    <a:pt x="8" y="15"/>
                    <a:pt x="10" y="15"/>
                    <a:pt x="12" y="13"/>
                  </a:cubicBezTo>
                  <a:cubicBezTo>
                    <a:pt x="15" y="11"/>
                    <a:pt x="15" y="9"/>
                    <a:pt x="13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11"/>
                    <a:pt x="4" y="11"/>
                    <a:pt x="4" y="11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2" name="Oval 1467"/>
            <p:cNvSpPr>
              <a:spLocks noChangeArrowheads="1"/>
            </p:cNvSpPr>
            <p:nvPr/>
          </p:nvSpPr>
          <p:spPr bwMode="auto">
            <a:xfrm>
              <a:off x="5003800" y="58420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3" name="Freeform 1468"/>
            <p:cNvSpPr>
              <a:spLocks noEditPoints="1"/>
            </p:cNvSpPr>
            <p:nvPr/>
          </p:nvSpPr>
          <p:spPr bwMode="auto">
            <a:xfrm>
              <a:off x="5083175" y="774700"/>
              <a:ext cx="173038" cy="173038"/>
            </a:xfrm>
            <a:custGeom>
              <a:avLst/>
              <a:gdLst>
                <a:gd name="T0" fmla="*/ 70 w 74"/>
                <a:gd name="T1" fmla="*/ 9 h 74"/>
                <a:gd name="T2" fmla="*/ 65 w 74"/>
                <a:gd name="T3" fmla="*/ 3 h 74"/>
                <a:gd name="T4" fmla="*/ 50 w 74"/>
                <a:gd name="T5" fmla="*/ 5 h 74"/>
                <a:gd name="T6" fmla="*/ 5 w 74"/>
                <a:gd name="T7" fmla="*/ 50 h 74"/>
                <a:gd name="T8" fmla="*/ 3 w 74"/>
                <a:gd name="T9" fmla="*/ 65 h 74"/>
                <a:gd name="T10" fmla="*/ 9 w 74"/>
                <a:gd name="T11" fmla="*/ 70 h 74"/>
                <a:gd name="T12" fmla="*/ 24 w 74"/>
                <a:gd name="T13" fmla="*/ 69 h 74"/>
                <a:gd name="T14" fmla="*/ 69 w 74"/>
                <a:gd name="T15" fmla="*/ 24 h 74"/>
                <a:gd name="T16" fmla="*/ 70 w 74"/>
                <a:gd name="T17" fmla="*/ 9 h 74"/>
                <a:gd name="T18" fmla="*/ 11 w 74"/>
                <a:gd name="T19" fmla="*/ 62 h 74"/>
                <a:gd name="T20" fmla="*/ 11 w 74"/>
                <a:gd name="T21" fmla="*/ 54 h 74"/>
                <a:gd name="T22" fmla="*/ 19 w 74"/>
                <a:gd name="T23" fmla="*/ 54 h 74"/>
                <a:gd name="T24" fmla="*/ 19 w 74"/>
                <a:gd name="T25" fmla="*/ 62 h 74"/>
                <a:gd name="T26" fmla="*/ 11 w 74"/>
                <a:gd name="T2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4">
                  <a:moveTo>
                    <a:pt x="70" y="9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1" y="0"/>
                    <a:pt x="54" y="0"/>
                    <a:pt x="50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0" y="54"/>
                    <a:pt x="0" y="61"/>
                    <a:pt x="3" y="65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3" y="74"/>
                    <a:pt x="19" y="73"/>
                    <a:pt x="24" y="69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3" y="19"/>
                    <a:pt x="74" y="12"/>
                    <a:pt x="70" y="9"/>
                  </a:cubicBezTo>
                  <a:close/>
                  <a:moveTo>
                    <a:pt x="11" y="62"/>
                  </a:moveTo>
                  <a:cubicBezTo>
                    <a:pt x="9" y="60"/>
                    <a:pt x="9" y="57"/>
                    <a:pt x="11" y="54"/>
                  </a:cubicBezTo>
                  <a:cubicBezTo>
                    <a:pt x="13" y="52"/>
                    <a:pt x="17" y="52"/>
                    <a:pt x="19" y="54"/>
                  </a:cubicBezTo>
                  <a:cubicBezTo>
                    <a:pt x="21" y="57"/>
                    <a:pt x="21" y="60"/>
                    <a:pt x="19" y="62"/>
                  </a:cubicBezTo>
                  <a:cubicBezTo>
                    <a:pt x="17" y="65"/>
                    <a:pt x="13" y="65"/>
                    <a:pt x="11" y="6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4" name="Freeform 1469"/>
            <p:cNvSpPr/>
            <p:nvPr/>
          </p:nvSpPr>
          <p:spPr bwMode="auto">
            <a:xfrm>
              <a:off x="5284788" y="730250"/>
              <a:ext cx="79375" cy="98425"/>
            </a:xfrm>
            <a:custGeom>
              <a:avLst/>
              <a:gdLst>
                <a:gd name="T0" fmla="*/ 25 w 34"/>
                <a:gd name="T1" fmla="*/ 34 h 42"/>
                <a:gd name="T2" fmla="*/ 25 w 34"/>
                <a:gd name="T3" fmla="*/ 0 h 42"/>
                <a:gd name="T4" fmla="*/ 8 w 34"/>
                <a:gd name="T5" fmla="*/ 17 h 42"/>
                <a:gd name="T6" fmla="*/ 0 w 34"/>
                <a:gd name="T7" fmla="*/ 25 h 42"/>
                <a:gd name="T8" fmla="*/ 17 w 34"/>
                <a:gd name="T9" fmla="*/ 42 h 42"/>
                <a:gd name="T10" fmla="*/ 25 w 34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2">
                  <a:moveTo>
                    <a:pt x="25" y="34"/>
                  </a:moveTo>
                  <a:cubicBezTo>
                    <a:pt x="34" y="24"/>
                    <a:pt x="34" y="9"/>
                    <a:pt x="25" y="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7" y="42"/>
                    <a:pt x="17" y="42"/>
                    <a:pt x="17" y="42"/>
                  </a:cubicBezTo>
                  <a:lnTo>
                    <a:pt x="25" y="3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5" name="Freeform 1470"/>
            <p:cNvSpPr/>
            <p:nvPr/>
          </p:nvSpPr>
          <p:spPr bwMode="auto">
            <a:xfrm>
              <a:off x="5176838" y="646113"/>
              <a:ext cx="166688" cy="207963"/>
            </a:xfrm>
            <a:custGeom>
              <a:avLst/>
              <a:gdLst>
                <a:gd name="T0" fmla="*/ 71 w 71"/>
                <a:gd name="T1" fmla="*/ 71 h 89"/>
                <a:gd name="T2" fmla="*/ 17 w 71"/>
                <a:gd name="T3" fmla="*/ 72 h 89"/>
                <a:gd name="T4" fmla="*/ 15 w 71"/>
                <a:gd name="T5" fmla="*/ 20 h 89"/>
                <a:gd name="T6" fmla="*/ 63 w 71"/>
                <a:gd name="T7" fmla="*/ 15 h 89"/>
                <a:gd name="T8" fmla="*/ 39 w 71"/>
                <a:gd name="T9" fmla="*/ 39 h 89"/>
                <a:gd name="T10" fmla="*/ 71 w 71"/>
                <a:gd name="T11" fmla="*/ 7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89">
                  <a:moveTo>
                    <a:pt x="71" y="71"/>
                  </a:moveTo>
                  <a:cubicBezTo>
                    <a:pt x="53" y="89"/>
                    <a:pt x="32" y="87"/>
                    <a:pt x="17" y="72"/>
                  </a:cubicBezTo>
                  <a:cubicBezTo>
                    <a:pt x="2" y="57"/>
                    <a:pt x="0" y="35"/>
                    <a:pt x="15" y="20"/>
                  </a:cubicBezTo>
                  <a:cubicBezTo>
                    <a:pt x="29" y="5"/>
                    <a:pt x="48" y="0"/>
                    <a:pt x="63" y="15"/>
                  </a:cubicBezTo>
                  <a:cubicBezTo>
                    <a:pt x="39" y="39"/>
                    <a:pt x="39" y="39"/>
                    <a:pt x="39" y="39"/>
                  </a:cubicBezTo>
                  <a:lnTo>
                    <a:pt x="71" y="7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6" name="Freeform 1471"/>
            <p:cNvSpPr/>
            <p:nvPr/>
          </p:nvSpPr>
          <p:spPr bwMode="auto">
            <a:xfrm>
              <a:off x="5127625" y="806450"/>
              <a:ext cx="96838" cy="95250"/>
            </a:xfrm>
            <a:custGeom>
              <a:avLst/>
              <a:gdLst>
                <a:gd name="T0" fmla="*/ 14 w 41"/>
                <a:gd name="T1" fmla="*/ 38 h 41"/>
                <a:gd name="T2" fmla="*/ 5 w 41"/>
                <a:gd name="T3" fmla="*/ 39 h 41"/>
                <a:gd name="T4" fmla="*/ 2 w 41"/>
                <a:gd name="T5" fmla="*/ 36 h 41"/>
                <a:gd name="T6" fmla="*/ 3 w 41"/>
                <a:gd name="T7" fmla="*/ 28 h 41"/>
                <a:gd name="T8" fmla="*/ 28 w 41"/>
                <a:gd name="T9" fmla="*/ 3 h 41"/>
                <a:gd name="T10" fmla="*/ 36 w 41"/>
                <a:gd name="T11" fmla="*/ 2 h 41"/>
                <a:gd name="T12" fmla="*/ 39 w 41"/>
                <a:gd name="T13" fmla="*/ 5 h 41"/>
                <a:gd name="T14" fmla="*/ 38 w 41"/>
                <a:gd name="T15" fmla="*/ 14 h 41"/>
                <a:gd name="T16" fmla="*/ 14 w 41"/>
                <a:gd name="T17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1">
                  <a:moveTo>
                    <a:pt x="14" y="38"/>
                  </a:moveTo>
                  <a:cubicBezTo>
                    <a:pt x="11" y="41"/>
                    <a:pt x="7" y="41"/>
                    <a:pt x="5" y="39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1" y="30"/>
                    <a:pt x="3" y="28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0" y="1"/>
                    <a:pt x="34" y="0"/>
                    <a:pt x="36" y="2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1" y="7"/>
                    <a:pt x="41" y="11"/>
                    <a:pt x="38" y="14"/>
                  </a:cubicBezTo>
                  <a:lnTo>
                    <a:pt x="14" y="3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7" name="Freeform 1472"/>
            <p:cNvSpPr/>
            <p:nvPr/>
          </p:nvSpPr>
          <p:spPr bwMode="auto">
            <a:xfrm>
              <a:off x="5210175" y="766763"/>
              <a:ext cx="53975" cy="52388"/>
            </a:xfrm>
            <a:custGeom>
              <a:avLst/>
              <a:gdLst>
                <a:gd name="T0" fmla="*/ 18 w 23"/>
                <a:gd name="T1" fmla="*/ 22 h 23"/>
                <a:gd name="T2" fmla="*/ 14 w 23"/>
                <a:gd name="T3" fmla="*/ 22 h 23"/>
                <a:gd name="T4" fmla="*/ 1 w 23"/>
                <a:gd name="T5" fmla="*/ 10 h 23"/>
                <a:gd name="T6" fmla="*/ 1 w 23"/>
                <a:gd name="T7" fmla="*/ 6 h 23"/>
                <a:gd name="T8" fmla="*/ 6 w 23"/>
                <a:gd name="T9" fmla="*/ 2 h 23"/>
                <a:gd name="T10" fmla="*/ 10 w 23"/>
                <a:gd name="T11" fmla="*/ 2 h 23"/>
                <a:gd name="T12" fmla="*/ 22 w 23"/>
                <a:gd name="T13" fmla="*/ 14 h 23"/>
                <a:gd name="T14" fmla="*/ 22 w 23"/>
                <a:gd name="T15" fmla="*/ 18 h 23"/>
                <a:gd name="T16" fmla="*/ 18 w 23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3">
                  <a:moveTo>
                    <a:pt x="18" y="22"/>
                  </a:moveTo>
                  <a:cubicBezTo>
                    <a:pt x="17" y="23"/>
                    <a:pt x="15" y="23"/>
                    <a:pt x="14" y="2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9" y="0"/>
                    <a:pt x="10" y="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3" y="17"/>
                    <a:pt x="22" y="18"/>
                  </a:cubicBezTo>
                  <a:lnTo>
                    <a:pt x="18" y="2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8" name="Freeform 1473"/>
            <p:cNvSpPr/>
            <p:nvPr/>
          </p:nvSpPr>
          <p:spPr bwMode="auto">
            <a:xfrm>
              <a:off x="5216525" y="773113"/>
              <a:ext cx="25400" cy="25400"/>
            </a:xfrm>
            <a:custGeom>
              <a:avLst/>
              <a:gdLst>
                <a:gd name="T0" fmla="*/ 12 w 16"/>
                <a:gd name="T1" fmla="*/ 0 h 16"/>
                <a:gd name="T2" fmla="*/ 0 w 16"/>
                <a:gd name="T3" fmla="*/ 12 h 16"/>
                <a:gd name="T4" fmla="*/ 5 w 16"/>
                <a:gd name="T5" fmla="*/ 16 h 16"/>
                <a:gd name="T6" fmla="*/ 16 w 16"/>
                <a:gd name="T7" fmla="*/ 4 h 16"/>
                <a:gd name="T8" fmla="*/ 12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2" y="0"/>
                  </a:moveTo>
                  <a:lnTo>
                    <a:pt x="0" y="12"/>
                  </a:lnTo>
                  <a:lnTo>
                    <a:pt x="5" y="16"/>
                  </a:lnTo>
                  <a:lnTo>
                    <a:pt x="16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9" name="Freeform 1474"/>
            <p:cNvSpPr/>
            <p:nvPr/>
          </p:nvSpPr>
          <p:spPr bwMode="auto">
            <a:xfrm>
              <a:off x="5230813" y="788988"/>
              <a:ext cx="28575" cy="25400"/>
            </a:xfrm>
            <a:custGeom>
              <a:avLst/>
              <a:gdLst>
                <a:gd name="T0" fmla="*/ 13 w 18"/>
                <a:gd name="T1" fmla="*/ 0 h 16"/>
                <a:gd name="T2" fmla="*/ 0 w 18"/>
                <a:gd name="T3" fmla="*/ 12 h 16"/>
                <a:gd name="T4" fmla="*/ 5 w 18"/>
                <a:gd name="T5" fmla="*/ 16 h 16"/>
                <a:gd name="T6" fmla="*/ 18 w 18"/>
                <a:gd name="T7" fmla="*/ 5 h 16"/>
                <a:gd name="T8" fmla="*/ 13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3" y="0"/>
                  </a:moveTo>
                  <a:lnTo>
                    <a:pt x="0" y="12"/>
                  </a:lnTo>
                  <a:lnTo>
                    <a:pt x="5" y="16"/>
                  </a:lnTo>
                  <a:lnTo>
                    <a:pt x="18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0" name="Oval 1475"/>
            <p:cNvSpPr>
              <a:spLocks noChangeArrowheads="1"/>
            </p:cNvSpPr>
            <p:nvPr/>
          </p:nvSpPr>
          <p:spPr bwMode="auto">
            <a:xfrm>
              <a:off x="4421188" y="58420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1" name="Freeform 1476"/>
            <p:cNvSpPr/>
            <p:nvPr/>
          </p:nvSpPr>
          <p:spPr bwMode="auto">
            <a:xfrm>
              <a:off x="4497388" y="679450"/>
              <a:ext cx="282575" cy="246063"/>
            </a:xfrm>
            <a:custGeom>
              <a:avLst/>
              <a:gdLst>
                <a:gd name="T0" fmla="*/ 121 w 121"/>
                <a:gd name="T1" fmla="*/ 97 h 105"/>
                <a:gd name="T2" fmla="*/ 114 w 121"/>
                <a:gd name="T3" fmla="*/ 105 h 105"/>
                <a:gd name="T4" fmla="*/ 7 w 121"/>
                <a:gd name="T5" fmla="*/ 105 h 105"/>
                <a:gd name="T6" fmla="*/ 0 w 121"/>
                <a:gd name="T7" fmla="*/ 97 h 105"/>
                <a:gd name="T8" fmla="*/ 0 w 121"/>
                <a:gd name="T9" fmla="*/ 8 h 105"/>
                <a:gd name="T10" fmla="*/ 7 w 121"/>
                <a:gd name="T11" fmla="*/ 0 h 105"/>
                <a:gd name="T12" fmla="*/ 114 w 121"/>
                <a:gd name="T13" fmla="*/ 0 h 105"/>
                <a:gd name="T14" fmla="*/ 121 w 121"/>
                <a:gd name="T15" fmla="*/ 8 h 105"/>
                <a:gd name="T16" fmla="*/ 121 w 121"/>
                <a:gd name="T17" fmla="*/ 9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05">
                  <a:moveTo>
                    <a:pt x="121" y="97"/>
                  </a:moveTo>
                  <a:cubicBezTo>
                    <a:pt x="121" y="102"/>
                    <a:pt x="118" y="105"/>
                    <a:pt x="114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3" y="105"/>
                    <a:pt x="0" y="102"/>
                    <a:pt x="0" y="9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8" y="0"/>
                    <a:pt x="121" y="4"/>
                    <a:pt x="121" y="8"/>
                  </a:cubicBezTo>
                  <a:lnTo>
                    <a:pt x="121" y="9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2" name="Freeform 1477"/>
            <p:cNvSpPr/>
            <p:nvPr/>
          </p:nvSpPr>
          <p:spPr bwMode="auto">
            <a:xfrm>
              <a:off x="4497388" y="728663"/>
              <a:ext cx="282575" cy="196850"/>
            </a:xfrm>
            <a:custGeom>
              <a:avLst/>
              <a:gdLst>
                <a:gd name="T0" fmla="*/ 0 w 121"/>
                <a:gd name="T1" fmla="*/ 0 h 84"/>
                <a:gd name="T2" fmla="*/ 0 w 121"/>
                <a:gd name="T3" fmla="*/ 76 h 84"/>
                <a:gd name="T4" fmla="*/ 7 w 121"/>
                <a:gd name="T5" fmla="*/ 84 h 84"/>
                <a:gd name="T6" fmla="*/ 114 w 121"/>
                <a:gd name="T7" fmla="*/ 84 h 84"/>
                <a:gd name="T8" fmla="*/ 121 w 121"/>
                <a:gd name="T9" fmla="*/ 76 h 84"/>
                <a:gd name="T10" fmla="*/ 121 w 121"/>
                <a:gd name="T11" fmla="*/ 0 h 84"/>
                <a:gd name="T12" fmla="*/ 0 w 121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84">
                  <a:moveTo>
                    <a:pt x="0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3" y="84"/>
                    <a:pt x="7" y="84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8" y="84"/>
                    <a:pt x="121" y="81"/>
                    <a:pt x="121" y="76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3" name="Oval 1478"/>
            <p:cNvSpPr>
              <a:spLocks noChangeArrowheads="1"/>
            </p:cNvSpPr>
            <p:nvPr/>
          </p:nvSpPr>
          <p:spPr bwMode="auto">
            <a:xfrm>
              <a:off x="4565650" y="749300"/>
              <a:ext cx="150813" cy="152400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4" name="Freeform 1479"/>
            <p:cNvSpPr/>
            <p:nvPr/>
          </p:nvSpPr>
          <p:spPr bwMode="auto">
            <a:xfrm>
              <a:off x="4640263" y="749300"/>
              <a:ext cx="76200" cy="92075"/>
            </a:xfrm>
            <a:custGeom>
              <a:avLst/>
              <a:gdLst>
                <a:gd name="T0" fmla="*/ 32 w 33"/>
                <a:gd name="T1" fmla="*/ 39 h 39"/>
                <a:gd name="T2" fmla="*/ 33 w 33"/>
                <a:gd name="T3" fmla="*/ 33 h 39"/>
                <a:gd name="T4" fmla="*/ 0 w 33"/>
                <a:gd name="T5" fmla="*/ 0 h 39"/>
                <a:gd name="T6" fmla="*/ 0 w 33"/>
                <a:gd name="T7" fmla="*/ 33 h 39"/>
                <a:gd name="T8" fmla="*/ 32 w 3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2" y="39"/>
                  </a:moveTo>
                  <a:cubicBezTo>
                    <a:pt x="32" y="37"/>
                    <a:pt x="33" y="35"/>
                    <a:pt x="33" y="33"/>
                  </a:cubicBezTo>
                  <a:cubicBezTo>
                    <a:pt x="33" y="15"/>
                    <a:pt x="18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32" y="3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5" name="Freeform 1480"/>
            <p:cNvSpPr/>
            <p:nvPr/>
          </p:nvSpPr>
          <p:spPr bwMode="auto">
            <a:xfrm>
              <a:off x="4640263" y="749300"/>
              <a:ext cx="55563" cy="77788"/>
            </a:xfrm>
            <a:custGeom>
              <a:avLst/>
              <a:gdLst>
                <a:gd name="T0" fmla="*/ 0 w 24"/>
                <a:gd name="T1" fmla="*/ 0 h 33"/>
                <a:gd name="T2" fmla="*/ 0 w 24"/>
                <a:gd name="T3" fmla="*/ 33 h 33"/>
                <a:gd name="T4" fmla="*/ 24 w 24"/>
                <a:gd name="T5" fmla="*/ 11 h 33"/>
                <a:gd name="T6" fmla="*/ 0 w 2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3">
                  <a:moveTo>
                    <a:pt x="0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8" y="5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6" name="Rectangle 1481"/>
            <p:cNvSpPr>
              <a:spLocks noChangeArrowheads="1"/>
            </p:cNvSpPr>
            <p:nvPr/>
          </p:nvSpPr>
          <p:spPr bwMode="auto">
            <a:xfrm>
              <a:off x="4518025" y="749300"/>
              <a:ext cx="47625" cy="952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7" name="Rectangle 1482"/>
            <p:cNvSpPr>
              <a:spLocks noChangeArrowheads="1"/>
            </p:cNvSpPr>
            <p:nvPr/>
          </p:nvSpPr>
          <p:spPr bwMode="auto">
            <a:xfrm>
              <a:off x="4729163" y="754063"/>
              <a:ext cx="41275" cy="79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8" name="Rectangle 1483"/>
            <p:cNvSpPr>
              <a:spLocks noChangeArrowheads="1"/>
            </p:cNvSpPr>
            <p:nvPr/>
          </p:nvSpPr>
          <p:spPr bwMode="auto">
            <a:xfrm>
              <a:off x="4516438" y="887413"/>
              <a:ext cx="3968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9" name="Rectangle 1484"/>
            <p:cNvSpPr>
              <a:spLocks noChangeArrowheads="1"/>
            </p:cNvSpPr>
            <p:nvPr/>
          </p:nvSpPr>
          <p:spPr bwMode="auto">
            <a:xfrm>
              <a:off x="4516438" y="896938"/>
              <a:ext cx="39688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0" name="Rectangle 1485"/>
            <p:cNvSpPr>
              <a:spLocks noChangeArrowheads="1"/>
            </p:cNvSpPr>
            <p:nvPr/>
          </p:nvSpPr>
          <p:spPr bwMode="auto">
            <a:xfrm>
              <a:off x="4708525" y="893763"/>
              <a:ext cx="52388" cy="793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1" name="Freeform 1486"/>
            <p:cNvSpPr/>
            <p:nvPr/>
          </p:nvSpPr>
          <p:spPr bwMode="auto">
            <a:xfrm>
              <a:off x="4705350" y="862013"/>
              <a:ext cx="38100" cy="39688"/>
            </a:xfrm>
            <a:custGeom>
              <a:avLst/>
              <a:gdLst>
                <a:gd name="T0" fmla="*/ 22 w 24"/>
                <a:gd name="T1" fmla="*/ 25 h 25"/>
                <a:gd name="T2" fmla="*/ 0 w 24"/>
                <a:gd name="T3" fmla="*/ 1 h 25"/>
                <a:gd name="T4" fmla="*/ 2 w 24"/>
                <a:gd name="T5" fmla="*/ 0 h 25"/>
                <a:gd name="T6" fmla="*/ 24 w 24"/>
                <a:gd name="T7" fmla="*/ 23 h 25"/>
                <a:gd name="T8" fmla="*/ 22 w 24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2" y="25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4" y="23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2" name="Freeform 1487"/>
            <p:cNvSpPr/>
            <p:nvPr/>
          </p:nvSpPr>
          <p:spPr bwMode="auto">
            <a:xfrm>
              <a:off x="4545013" y="757238"/>
              <a:ext cx="36513" cy="39688"/>
            </a:xfrm>
            <a:custGeom>
              <a:avLst/>
              <a:gdLst>
                <a:gd name="T0" fmla="*/ 22 w 23"/>
                <a:gd name="T1" fmla="*/ 25 h 25"/>
                <a:gd name="T2" fmla="*/ 0 w 23"/>
                <a:gd name="T3" fmla="*/ 1 h 25"/>
                <a:gd name="T4" fmla="*/ 1 w 23"/>
                <a:gd name="T5" fmla="*/ 0 h 25"/>
                <a:gd name="T6" fmla="*/ 23 w 23"/>
                <a:gd name="T7" fmla="*/ 23 h 25"/>
                <a:gd name="T8" fmla="*/ 22 w 2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22" y="25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3" y="23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3" name="Freeform 1488"/>
            <p:cNvSpPr/>
            <p:nvPr/>
          </p:nvSpPr>
          <p:spPr bwMode="auto">
            <a:xfrm>
              <a:off x="4710113" y="762000"/>
              <a:ext cx="44450" cy="41275"/>
            </a:xfrm>
            <a:custGeom>
              <a:avLst/>
              <a:gdLst>
                <a:gd name="T0" fmla="*/ 2 w 28"/>
                <a:gd name="T1" fmla="*/ 26 h 26"/>
                <a:gd name="T2" fmla="*/ 0 w 28"/>
                <a:gd name="T3" fmla="*/ 25 h 26"/>
                <a:gd name="T4" fmla="*/ 25 w 28"/>
                <a:gd name="T5" fmla="*/ 0 h 26"/>
                <a:gd name="T6" fmla="*/ 28 w 28"/>
                <a:gd name="T7" fmla="*/ 1 h 26"/>
                <a:gd name="T8" fmla="*/ 2 w 2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2" y="26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4" name="Freeform 1489"/>
            <p:cNvSpPr>
              <a:spLocks noEditPoints="1"/>
            </p:cNvSpPr>
            <p:nvPr/>
          </p:nvSpPr>
          <p:spPr bwMode="auto">
            <a:xfrm>
              <a:off x="4591050" y="831850"/>
              <a:ext cx="42863" cy="26988"/>
            </a:xfrm>
            <a:custGeom>
              <a:avLst/>
              <a:gdLst>
                <a:gd name="T0" fmla="*/ 6 w 18"/>
                <a:gd name="T1" fmla="*/ 6 h 12"/>
                <a:gd name="T2" fmla="*/ 6 w 18"/>
                <a:gd name="T3" fmla="*/ 8 h 12"/>
                <a:gd name="T4" fmla="*/ 6 w 18"/>
                <a:gd name="T5" fmla="*/ 10 h 12"/>
                <a:gd name="T6" fmla="*/ 4 w 18"/>
                <a:gd name="T7" fmla="*/ 11 h 12"/>
                <a:gd name="T8" fmla="*/ 3 w 18"/>
                <a:gd name="T9" fmla="*/ 10 h 12"/>
                <a:gd name="T10" fmla="*/ 2 w 18"/>
                <a:gd name="T11" fmla="*/ 8 h 12"/>
                <a:gd name="T12" fmla="*/ 3 w 18"/>
                <a:gd name="T13" fmla="*/ 6 h 12"/>
                <a:gd name="T14" fmla="*/ 4 w 18"/>
                <a:gd name="T15" fmla="*/ 5 h 12"/>
                <a:gd name="T16" fmla="*/ 6 w 18"/>
                <a:gd name="T17" fmla="*/ 6 h 12"/>
                <a:gd name="T18" fmla="*/ 6 w 18"/>
                <a:gd name="T19" fmla="*/ 0 h 12"/>
                <a:gd name="T20" fmla="*/ 5 w 18"/>
                <a:gd name="T21" fmla="*/ 0 h 12"/>
                <a:gd name="T22" fmla="*/ 1 w 18"/>
                <a:gd name="T23" fmla="*/ 1 h 12"/>
                <a:gd name="T24" fmla="*/ 0 w 18"/>
                <a:gd name="T25" fmla="*/ 6 h 12"/>
                <a:gd name="T26" fmla="*/ 1 w 18"/>
                <a:gd name="T27" fmla="*/ 10 h 12"/>
                <a:gd name="T28" fmla="*/ 4 w 18"/>
                <a:gd name="T29" fmla="*/ 12 h 12"/>
                <a:gd name="T30" fmla="*/ 7 w 18"/>
                <a:gd name="T31" fmla="*/ 11 h 12"/>
                <a:gd name="T32" fmla="*/ 8 w 18"/>
                <a:gd name="T33" fmla="*/ 8 h 12"/>
                <a:gd name="T34" fmla="*/ 7 w 18"/>
                <a:gd name="T35" fmla="*/ 5 h 12"/>
                <a:gd name="T36" fmla="*/ 4 w 18"/>
                <a:gd name="T37" fmla="*/ 4 h 12"/>
                <a:gd name="T38" fmla="*/ 3 w 18"/>
                <a:gd name="T39" fmla="*/ 4 h 12"/>
                <a:gd name="T40" fmla="*/ 2 w 18"/>
                <a:gd name="T41" fmla="*/ 5 h 12"/>
                <a:gd name="T42" fmla="*/ 3 w 18"/>
                <a:gd name="T43" fmla="*/ 2 h 12"/>
                <a:gd name="T44" fmla="*/ 5 w 18"/>
                <a:gd name="T45" fmla="*/ 1 h 12"/>
                <a:gd name="T46" fmla="*/ 6 w 18"/>
                <a:gd name="T47" fmla="*/ 1 h 12"/>
                <a:gd name="T48" fmla="*/ 7 w 18"/>
                <a:gd name="T49" fmla="*/ 2 h 12"/>
                <a:gd name="T50" fmla="*/ 7 w 18"/>
                <a:gd name="T51" fmla="*/ 0 h 12"/>
                <a:gd name="T52" fmla="*/ 6 w 18"/>
                <a:gd name="T53" fmla="*/ 0 h 12"/>
                <a:gd name="T54" fmla="*/ 16 w 18"/>
                <a:gd name="T55" fmla="*/ 2 h 12"/>
                <a:gd name="T56" fmla="*/ 17 w 18"/>
                <a:gd name="T57" fmla="*/ 6 h 12"/>
                <a:gd name="T58" fmla="*/ 16 w 18"/>
                <a:gd name="T59" fmla="*/ 9 h 12"/>
                <a:gd name="T60" fmla="*/ 14 w 18"/>
                <a:gd name="T61" fmla="*/ 11 h 12"/>
                <a:gd name="T62" fmla="*/ 12 w 18"/>
                <a:gd name="T63" fmla="*/ 9 h 12"/>
                <a:gd name="T64" fmla="*/ 12 w 18"/>
                <a:gd name="T65" fmla="*/ 6 h 12"/>
                <a:gd name="T66" fmla="*/ 12 w 18"/>
                <a:gd name="T67" fmla="*/ 2 h 12"/>
                <a:gd name="T68" fmla="*/ 14 w 18"/>
                <a:gd name="T69" fmla="*/ 1 h 12"/>
                <a:gd name="T70" fmla="*/ 16 w 18"/>
                <a:gd name="T71" fmla="*/ 2 h 12"/>
                <a:gd name="T72" fmla="*/ 11 w 18"/>
                <a:gd name="T73" fmla="*/ 1 h 12"/>
                <a:gd name="T74" fmla="*/ 10 w 18"/>
                <a:gd name="T75" fmla="*/ 6 h 12"/>
                <a:gd name="T76" fmla="*/ 11 w 18"/>
                <a:gd name="T77" fmla="*/ 10 h 12"/>
                <a:gd name="T78" fmla="*/ 14 w 18"/>
                <a:gd name="T79" fmla="*/ 12 h 12"/>
                <a:gd name="T80" fmla="*/ 17 w 18"/>
                <a:gd name="T81" fmla="*/ 10 h 12"/>
                <a:gd name="T82" fmla="*/ 18 w 18"/>
                <a:gd name="T83" fmla="*/ 6 h 12"/>
                <a:gd name="T84" fmla="*/ 17 w 18"/>
                <a:gd name="T85" fmla="*/ 1 h 12"/>
                <a:gd name="T86" fmla="*/ 14 w 18"/>
                <a:gd name="T87" fmla="*/ 0 h 12"/>
                <a:gd name="T88" fmla="*/ 11 w 18"/>
                <a:gd name="T8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2">
                  <a:moveTo>
                    <a:pt x="6" y="6"/>
                  </a:move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5" y="5"/>
                    <a:pt x="6" y="6"/>
                  </a:cubicBezTo>
                  <a:close/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1"/>
                    <a:pt x="3" y="12"/>
                    <a:pt x="4" y="12"/>
                  </a:cubicBezTo>
                  <a:cubicBezTo>
                    <a:pt x="5" y="12"/>
                    <a:pt x="6" y="11"/>
                    <a:pt x="7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7" y="5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  <a:moveTo>
                    <a:pt x="16" y="2"/>
                  </a:moveTo>
                  <a:cubicBezTo>
                    <a:pt x="16" y="3"/>
                    <a:pt x="17" y="4"/>
                    <a:pt x="17" y="6"/>
                  </a:cubicBezTo>
                  <a:cubicBezTo>
                    <a:pt x="17" y="7"/>
                    <a:pt x="16" y="9"/>
                    <a:pt x="16" y="9"/>
                  </a:cubicBezTo>
                  <a:cubicBezTo>
                    <a:pt x="16" y="10"/>
                    <a:pt x="15" y="11"/>
                    <a:pt x="14" y="11"/>
                  </a:cubicBezTo>
                  <a:cubicBezTo>
                    <a:pt x="13" y="11"/>
                    <a:pt x="13" y="10"/>
                    <a:pt x="12" y="9"/>
                  </a:cubicBezTo>
                  <a:cubicBezTo>
                    <a:pt x="12" y="9"/>
                    <a:pt x="12" y="7"/>
                    <a:pt x="12" y="6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1"/>
                    <a:pt x="16" y="1"/>
                    <a:pt x="16" y="2"/>
                  </a:cubicBezTo>
                  <a:close/>
                  <a:moveTo>
                    <a:pt x="11" y="1"/>
                  </a:moveTo>
                  <a:cubicBezTo>
                    <a:pt x="10" y="2"/>
                    <a:pt x="10" y="4"/>
                    <a:pt x="10" y="6"/>
                  </a:cubicBezTo>
                  <a:cubicBezTo>
                    <a:pt x="10" y="8"/>
                    <a:pt x="10" y="9"/>
                    <a:pt x="11" y="10"/>
                  </a:cubicBezTo>
                  <a:cubicBezTo>
                    <a:pt x="12" y="11"/>
                    <a:pt x="13" y="12"/>
                    <a:pt x="14" y="12"/>
                  </a:cubicBezTo>
                  <a:cubicBezTo>
                    <a:pt x="15" y="12"/>
                    <a:pt x="16" y="11"/>
                    <a:pt x="17" y="10"/>
                  </a:cubicBezTo>
                  <a:cubicBezTo>
                    <a:pt x="18" y="9"/>
                    <a:pt x="18" y="8"/>
                    <a:pt x="18" y="6"/>
                  </a:cubicBezTo>
                  <a:cubicBezTo>
                    <a:pt x="18" y="4"/>
                    <a:pt x="18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5" name="Oval 1490"/>
            <p:cNvSpPr>
              <a:spLocks noChangeArrowheads="1"/>
            </p:cNvSpPr>
            <p:nvPr/>
          </p:nvSpPr>
          <p:spPr bwMode="auto">
            <a:xfrm>
              <a:off x="3836988" y="58420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6" name="Freeform 1491"/>
            <p:cNvSpPr/>
            <p:nvPr/>
          </p:nvSpPr>
          <p:spPr bwMode="auto">
            <a:xfrm>
              <a:off x="4041775" y="754063"/>
              <a:ext cx="34925" cy="114300"/>
            </a:xfrm>
            <a:custGeom>
              <a:avLst/>
              <a:gdLst>
                <a:gd name="T0" fmla="*/ 15 w 15"/>
                <a:gd name="T1" fmla="*/ 45 h 49"/>
                <a:gd name="T2" fmla="*/ 9 w 15"/>
                <a:gd name="T3" fmla="*/ 49 h 49"/>
                <a:gd name="T4" fmla="*/ 5 w 15"/>
                <a:gd name="T5" fmla="*/ 49 h 49"/>
                <a:gd name="T6" fmla="*/ 0 w 15"/>
                <a:gd name="T7" fmla="*/ 45 h 49"/>
                <a:gd name="T8" fmla="*/ 0 w 15"/>
                <a:gd name="T9" fmla="*/ 4 h 49"/>
                <a:gd name="T10" fmla="*/ 5 w 15"/>
                <a:gd name="T11" fmla="*/ 0 h 49"/>
                <a:gd name="T12" fmla="*/ 9 w 15"/>
                <a:gd name="T13" fmla="*/ 0 h 49"/>
                <a:gd name="T14" fmla="*/ 15 w 15"/>
                <a:gd name="T15" fmla="*/ 4 h 49"/>
                <a:gd name="T16" fmla="*/ 15 w 15"/>
                <a:gd name="T17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9">
                  <a:moveTo>
                    <a:pt x="15" y="45"/>
                  </a:moveTo>
                  <a:cubicBezTo>
                    <a:pt x="15" y="47"/>
                    <a:pt x="12" y="49"/>
                    <a:pt x="9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2"/>
                    <a:pt x="15" y="4"/>
                  </a:cubicBezTo>
                  <a:lnTo>
                    <a:pt x="15" y="4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7" name="Freeform 1492"/>
            <p:cNvSpPr/>
            <p:nvPr/>
          </p:nvSpPr>
          <p:spPr bwMode="auto">
            <a:xfrm>
              <a:off x="3954463" y="838200"/>
              <a:ext cx="211138" cy="107950"/>
            </a:xfrm>
            <a:custGeom>
              <a:avLst/>
              <a:gdLst>
                <a:gd name="T0" fmla="*/ 0 w 91"/>
                <a:gd name="T1" fmla="*/ 46 h 46"/>
                <a:gd name="T2" fmla="*/ 45 w 91"/>
                <a:gd name="T3" fmla="*/ 0 h 46"/>
                <a:gd name="T4" fmla="*/ 91 w 91"/>
                <a:gd name="T5" fmla="*/ 46 h 46"/>
                <a:gd name="T6" fmla="*/ 0 w 91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46">
                  <a:moveTo>
                    <a:pt x="0" y="46"/>
                  </a:moveTo>
                  <a:cubicBezTo>
                    <a:pt x="0" y="21"/>
                    <a:pt x="20" y="0"/>
                    <a:pt x="45" y="0"/>
                  </a:cubicBezTo>
                  <a:cubicBezTo>
                    <a:pt x="70" y="0"/>
                    <a:pt x="91" y="21"/>
                    <a:pt x="91" y="46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8" name="Oval 1493"/>
            <p:cNvSpPr>
              <a:spLocks noChangeArrowheads="1"/>
            </p:cNvSpPr>
            <p:nvPr/>
          </p:nvSpPr>
          <p:spPr bwMode="auto">
            <a:xfrm>
              <a:off x="4019550" y="714375"/>
              <a:ext cx="80963" cy="8413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9" name="Freeform 1494"/>
            <p:cNvSpPr/>
            <p:nvPr/>
          </p:nvSpPr>
          <p:spPr bwMode="auto">
            <a:xfrm>
              <a:off x="4140200" y="660400"/>
              <a:ext cx="65088" cy="192088"/>
            </a:xfrm>
            <a:custGeom>
              <a:avLst/>
              <a:gdLst>
                <a:gd name="T0" fmla="*/ 0 w 28"/>
                <a:gd name="T1" fmla="*/ 6 h 82"/>
                <a:gd name="T2" fmla="*/ 5 w 28"/>
                <a:gd name="T3" fmla="*/ 0 h 82"/>
                <a:gd name="T4" fmla="*/ 5 w 28"/>
                <a:gd name="T5" fmla="*/ 82 h 82"/>
                <a:gd name="T6" fmla="*/ 0 w 28"/>
                <a:gd name="T7" fmla="*/ 77 h 82"/>
                <a:gd name="T8" fmla="*/ 0 w 28"/>
                <a:gd name="T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0" y="6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8" y="23"/>
                    <a:pt x="28" y="60"/>
                    <a:pt x="5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9" y="57"/>
                    <a:pt x="19" y="25"/>
                    <a:pt x="0" y="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0" name="Freeform 1495"/>
            <p:cNvSpPr/>
            <p:nvPr/>
          </p:nvSpPr>
          <p:spPr bwMode="auto">
            <a:xfrm>
              <a:off x="4114800" y="687388"/>
              <a:ext cx="50800" cy="141288"/>
            </a:xfrm>
            <a:custGeom>
              <a:avLst/>
              <a:gdLst>
                <a:gd name="T0" fmla="*/ 0 w 22"/>
                <a:gd name="T1" fmla="*/ 6 h 61"/>
                <a:gd name="T2" fmla="*/ 5 w 22"/>
                <a:gd name="T3" fmla="*/ 0 h 61"/>
                <a:gd name="T4" fmla="*/ 5 w 22"/>
                <a:gd name="T5" fmla="*/ 61 h 61"/>
                <a:gd name="T6" fmla="*/ 0 w 22"/>
                <a:gd name="T7" fmla="*/ 55 h 61"/>
                <a:gd name="T8" fmla="*/ 0 w 22"/>
                <a:gd name="T9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1">
                  <a:moveTo>
                    <a:pt x="0" y="6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2" y="16"/>
                    <a:pt x="22" y="44"/>
                    <a:pt x="5" y="6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3" y="41"/>
                    <a:pt x="13" y="19"/>
                    <a:pt x="0" y="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1" name="Freeform 1496"/>
            <p:cNvSpPr/>
            <p:nvPr/>
          </p:nvSpPr>
          <p:spPr bwMode="auto">
            <a:xfrm>
              <a:off x="3905250" y="660400"/>
              <a:ext cx="65088" cy="192088"/>
            </a:xfrm>
            <a:custGeom>
              <a:avLst/>
              <a:gdLst>
                <a:gd name="T0" fmla="*/ 28 w 28"/>
                <a:gd name="T1" fmla="*/ 6 h 82"/>
                <a:gd name="T2" fmla="*/ 22 w 28"/>
                <a:gd name="T3" fmla="*/ 0 h 82"/>
                <a:gd name="T4" fmla="*/ 22 w 28"/>
                <a:gd name="T5" fmla="*/ 82 h 82"/>
                <a:gd name="T6" fmla="*/ 28 w 28"/>
                <a:gd name="T7" fmla="*/ 77 h 82"/>
                <a:gd name="T8" fmla="*/ 28 w 28"/>
                <a:gd name="T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28" y="6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23"/>
                    <a:pt x="0" y="60"/>
                    <a:pt x="22" y="82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9" y="57"/>
                    <a:pt x="9" y="25"/>
                    <a:pt x="28" y="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2" name="Freeform 1497"/>
            <p:cNvSpPr/>
            <p:nvPr/>
          </p:nvSpPr>
          <p:spPr bwMode="auto">
            <a:xfrm>
              <a:off x="3944938" y="687388"/>
              <a:ext cx="50800" cy="141288"/>
            </a:xfrm>
            <a:custGeom>
              <a:avLst/>
              <a:gdLst>
                <a:gd name="T0" fmla="*/ 22 w 22"/>
                <a:gd name="T1" fmla="*/ 6 h 61"/>
                <a:gd name="T2" fmla="*/ 16 w 22"/>
                <a:gd name="T3" fmla="*/ 0 h 61"/>
                <a:gd name="T4" fmla="*/ 16 w 22"/>
                <a:gd name="T5" fmla="*/ 61 h 61"/>
                <a:gd name="T6" fmla="*/ 22 w 22"/>
                <a:gd name="T7" fmla="*/ 55 h 61"/>
                <a:gd name="T8" fmla="*/ 22 w 22"/>
                <a:gd name="T9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1">
                  <a:moveTo>
                    <a:pt x="22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16"/>
                    <a:pt x="0" y="44"/>
                    <a:pt x="16" y="6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9" y="41"/>
                    <a:pt x="9" y="19"/>
                    <a:pt x="22" y="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3" name="Freeform 1498"/>
            <p:cNvSpPr/>
            <p:nvPr/>
          </p:nvSpPr>
          <p:spPr bwMode="auto">
            <a:xfrm>
              <a:off x="3954463" y="911225"/>
              <a:ext cx="211138" cy="34925"/>
            </a:xfrm>
            <a:custGeom>
              <a:avLst/>
              <a:gdLst>
                <a:gd name="T0" fmla="*/ 0 w 91"/>
                <a:gd name="T1" fmla="*/ 15 h 15"/>
                <a:gd name="T2" fmla="*/ 91 w 91"/>
                <a:gd name="T3" fmla="*/ 15 h 15"/>
                <a:gd name="T4" fmla="*/ 88 w 91"/>
                <a:gd name="T5" fmla="*/ 0 h 15"/>
                <a:gd name="T6" fmla="*/ 2 w 91"/>
                <a:gd name="T7" fmla="*/ 0 h 15"/>
                <a:gd name="T8" fmla="*/ 0 w 9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5">
                  <a:moveTo>
                    <a:pt x="0" y="15"/>
                  </a:moveTo>
                  <a:cubicBezTo>
                    <a:pt x="91" y="15"/>
                    <a:pt x="91" y="15"/>
                    <a:pt x="91" y="15"/>
                  </a:cubicBezTo>
                  <a:cubicBezTo>
                    <a:pt x="91" y="10"/>
                    <a:pt x="90" y="5"/>
                    <a:pt x="8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5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4" name="Oval 1499"/>
            <p:cNvSpPr>
              <a:spLocks noChangeArrowheads="1"/>
            </p:cNvSpPr>
            <p:nvPr/>
          </p:nvSpPr>
          <p:spPr bwMode="auto">
            <a:xfrm>
              <a:off x="3252788" y="58420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5" name="Freeform 1500"/>
            <p:cNvSpPr/>
            <p:nvPr/>
          </p:nvSpPr>
          <p:spPr bwMode="auto">
            <a:xfrm>
              <a:off x="3336925" y="658813"/>
              <a:ext cx="242888" cy="217488"/>
            </a:xfrm>
            <a:custGeom>
              <a:avLst/>
              <a:gdLst>
                <a:gd name="T0" fmla="*/ 39 w 104"/>
                <a:gd name="T1" fmla="*/ 12 h 93"/>
                <a:gd name="T2" fmla="*/ 34 w 104"/>
                <a:gd name="T3" fmla="*/ 8 h 93"/>
                <a:gd name="T4" fmla="*/ 26 w 104"/>
                <a:gd name="T5" fmla="*/ 0 h 93"/>
                <a:gd name="T6" fmla="*/ 8 w 104"/>
                <a:gd name="T7" fmla="*/ 0 h 93"/>
                <a:gd name="T8" fmla="*/ 0 w 104"/>
                <a:gd name="T9" fmla="*/ 8 h 93"/>
                <a:gd name="T10" fmla="*/ 0 w 104"/>
                <a:gd name="T11" fmla="*/ 93 h 93"/>
                <a:gd name="T12" fmla="*/ 31 w 104"/>
                <a:gd name="T13" fmla="*/ 93 h 93"/>
                <a:gd name="T14" fmla="*/ 34 w 104"/>
                <a:gd name="T15" fmla="*/ 93 h 93"/>
                <a:gd name="T16" fmla="*/ 104 w 104"/>
                <a:gd name="T17" fmla="*/ 93 h 93"/>
                <a:gd name="T18" fmla="*/ 104 w 104"/>
                <a:gd name="T19" fmla="*/ 21 h 93"/>
                <a:gd name="T20" fmla="*/ 95 w 104"/>
                <a:gd name="T21" fmla="*/ 12 h 93"/>
                <a:gd name="T22" fmla="*/ 39 w 104"/>
                <a:gd name="T23" fmla="*/ 1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93">
                  <a:moveTo>
                    <a:pt x="39" y="12"/>
                  </a:moveTo>
                  <a:cubicBezTo>
                    <a:pt x="36" y="12"/>
                    <a:pt x="34" y="11"/>
                    <a:pt x="34" y="8"/>
                  </a:cubicBezTo>
                  <a:cubicBezTo>
                    <a:pt x="34" y="4"/>
                    <a:pt x="31" y="0"/>
                    <a:pt x="2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16"/>
                    <a:pt x="100" y="12"/>
                    <a:pt x="95" y="12"/>
                  </a:cubicBezTo>
                  <a:lnTo>
                    <a:pt x="39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6" name="Freeform 1501"/>
            <p:cNvSpPr/>
            <p:nvPr/>
          </p:nvSpPr>
          <p:spPr bwMode="auto">
            <a:xfrm>
              <a:off x="3336925" y="703263"/>
              <a:ext cx="268288" cy="173038"/>
            </a:xfrm>
            <a:custGeom>
              <a:avLst/>
              <a:gdLst>
                <a:gd name="T0" fmla="*/ 115 w 115"/>
                <a:gd name="T1" fmla="*/ 10 h 74"/>
                <a:gd name="T2" fmla="*/ 113 w 115"/>
                <a:gd name="T3" fmla="*/ 3 h 74"/>
                <a:gd name="T4" fmla="*/ 106 w 115"/>
                <a:gd name="T5" fmla="*/ 0 h 74"/>
                <a:gd name="T6" fmla="*/ 20 w 115"/>
                <a:gd name="T7" fmla="*/ 0 h 74"/>
                <a:gd name="T8" fmla="*/ 12 w 115"/>
                <a:gd name="T9" fmla="*/ 7 h 74"/>
                <a:gd name="T10" fmla="*/ 0 w 115"/>
                <a:gd name="T11" fmla="*/ 74 h 74"/>
                <a:gd name="T12" fmla="*/ 104 w 115"/>
                <a:gd name="T13" fmla="*/ 74 h 74"/>
                <a:gd name="T14" fmla="*/ 115 w 115"/>
                <a:gd name="T15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74">
                  <a:moveTo>
                    <a:pt x="115" y="10"/>
                  </a:moveTo>
                  <a:cubicBezTo>
                    <a:pt x="115" y="8"/>
                    <a:pt x="114" y="5"/>
                    <a:pt x="113" y="3"/>
                  </a:cubicBezTo>
                  <a:cubicBezTo>
                    <a:pt x="111" y="2"/>
                    <a:pt x="109" y="0"/>
                    <a:pt x="10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3" y="3"/>
                    <a:pt x="12" y="7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4" y="74"/>
                    <a:pt x="104" y="74"/>
                    <a:pt x="104" y="74"/>
                  </a:cubicBezTo>
                  <a:lnTo>
                    <a:pt x="115" y="1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7" name="Freeform 1502"/>
            <p:cNvSpPr/>
            <p:nvPr/>
          </p:nvSpPr>
          <p:spPr bwMode="auto">
            <a:xfrm>
              <a:off x="3336925" y="735013"/>
              <a:ext cx="285750" cy="141288"/>
            </a:xfrm>
            <a:custGeom>
              <a:avLst/>
              <a:gdLst>
                <a:gd name="T0" fmla="*/ 122 w 122"/>
                <a:gd name="T1" fmla="*/ 11 h 60"/>
                <a:gd name="T2" fmla="*/ 121 w 122"/>
                <a:gd name="T3" fmla="*/ 4 h 60"/>
                <a:gd name="T4" fmla="*/ 114 w 122"/>
                <a:gd name="T5" fmla="*/ 0 h 60"/>
                <a:gd name="T6" fmla="*/ 28 w 122"/>
                <a:gd name="T7" fmla="*/ 0 h 60"/>
                <a:gd name="T8" fmla="*/ 20 w 122"/>
                <a:gd name="T9" fmla="*/ 5 h 60"/>
                <a:gd name="T10" fmla="*/ 0 w 122"/>
                <a:gd name="T11" fmla="*/ 60 h 60"/>
                <a:gd name="T12" fmla="*/ 104 w 122"/>
                <a:gd name="T13" fmla="*/ 60 h 60"/>
                <a:gd name="T14" fmla="*/ 122 w 122"/>
                <a:gd name="T1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60">
                  <a:moveTo>
                    <a:pt x="122" y="11"/>
                  </a:moveTo>
                  <a:cubicBezTo>
                    <a:pt x="122" y="9"/>
                    <a:pt x="122" y="6"/>
                    <a:pt x="121" y="4"/>
                  </a:cubicBezTo>
                  <a:cubicBezTo>
                    <a:pt x="119" y="1"/>
                    <a:pt x="116" y="0"/>
                    <a:pt x="11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1" y="2"/>
                    <a:pt x="2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22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8" name="Freeform 1503"/>
            <p:cNvSpPr/>
            <p:nvPr/>
          </p:nvSpPr>
          <p:spPr bwMode="auto">
            <a:xfrm>
              <a:off x="3530600" y="784225"/>
              <a:ext cx="93663" cy="109538"/>
            </a:xfrm>
            <a:custGeom>
              <a:avLst/>
              <a:gdLst>
                <a:gd name="T0" fmla="*/ 59 w 59"/>
                <a:gd name="T1" fmla="*/ 34 h 69"/>
                <a:gd name="T2" fmla="*/ 30 w 59"/>
                <a:gd name="T3" fmla="*/ 0 h 69"/>
                <a:gd name="T4" fmla="*/ 0 w 59"/>
                <a:gd name="T5" fmla="*/ 34 h 69"/>
                <a:gd name="T6" fmla="*/ 18 w 59"/>
                <a:gd name="T7" fmla="*/ 34 h 69"/>
                <a:gd name="T8" fmla="*/ 18 w 59"/>
                <a:gd name="T9" fmla="*/ 69 h 69"/>
                <a:gd name="T10" fmla="*/ 43 w 59"/>
                <a:gd name="T11" fmla="*/ 69 h 69"/>
                <a:gd name="T12" fmla="*/ 43 w 59"/>
                <a:gd name="T13" fmla="*/ 34 h 69"/>
                <a:gd name="T14" fmla="*/ 59 w 59"/>
                <a:gd name="T1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9">
                  <a:moveTo>
                    <a:pt x="59" y="34"/>
                  </a:moveTo>
                  <a:lnTo>
                    <a:pt x="30" y="0"/>
                  </a:lnTo>
                  <a:lnTo>
                    <a:pt x="0" y="34"/>
                  </a:lnTo>
                  <a:lnTo>
                    <a:pt x="18" y="34"/>
                  </a:lnTo>
                  <a:lnTo>
                    <a:pt x="18" y="69"/>
                  </a:lnTo>
                  <a:lnTo>
                    <a:pt x="43" y="69"/>
                  </a:lnTo>
                  <a:lnTo>
                    <a:pt x="43" y="34"/>
                  </a:lnTo>
                  <a:lnTo>
                    <a:pt x="59" y="3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9" name="Freeform 1504"/>
            <p:cNvSpPr/>
            <p:nvPr/>
          </p:nvSpPr>
          <p:spPr bwMode="auto">
            <a:xfrm>
              <a:off x="3444875" y="793750"/>
              <a:ext cx="107950" cy="114300"/>
            </a:xfrm>
            <a:custGeom>
              <a:avLst/>
              <a:gdLst>
                <a:gd name="T0" fmla="*/ 68 w 68"/>
                <a:gd name="T1" fmla="*/ 34 h 72"/>
                <a:gd name="T2" fmla="*/ 34 w 68"/>
                <a:gd name="T3" fmla="*/ 72 h 72"/>
                <a:gd name="T4" fmla="*/ 0 w 68"/>
                <a:gd name="T5" fmla="*/ 34 h 72"/>
                <a:gd name="T6" fmla="*/ 19 w 68"/>
                <a:gd name="T7" fmla="*/ 34 h 72"/>
                <a:gd name="T8" fmla="*/ 19 w 68"/>
                <a:gd name="T9" fmla="*/ 0 h 72"/>
                <a:gd name="T10" fmla="*/ 47 w 68"/>
                <a:gd name="T11" fmla="*/ 0 h 72"/>
                <a:gd name="T12" fmla="*/ 47 w 68"/>
                <a:gd name="T13" fmla="*/ 34 h 72"/>
                <a:gd name="T14" fmla="*/ 68 w 68"/>
                <a:gd name="T15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72">
                  <a:moveTo>
                    <a:pt x="68" y="34"/>
                  </a:moveTo>
                  <a:lnTo>
                    <a:pt x="34" y="72"/>
                  </a:lnTo>
                  <a:lnTo>
                    <a:pt x="0" y="34"/>
                  </a:lnTo>
                  <a:lnTo>
                    <a:pt x="19" y="34"/>
                  </a:lnTo>
                  <a:lnTo>
                    <a:pt x="19" y="0"/>
                  </a:lnTo>
                  <a:lnTo>
                    <a:pt x="47" y="0"/>
                  </a:lnTo>
                  <a:lnTo>
                    <a:pt x="47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0" name="Oval 1505"/>
            <p:cNvSpPr>
              <a:spLocks noChangeArrowheads="1"/>
            </p:cNvSpPr>
            <p:nvPr/>
          </p:nvSpPr>
          <p:spPr bwMode="auto">
            <a:xfrm>
              <a:off x="2670175" y="584200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1" name="Freeform 1506"/>
            <p:cNvSpPr/>
            <p:nvPr/>
          </p:nvSpPr>
          <p:spPr bwMode="auto">
            <a:xfrm>
              <a:off x="2781300" y="766763"/>
              <a:ext cx="77788" cy="136525"/>
            </a:xfrm>
            <a:custGeom>
              <a:avLst/>
              <a:gdLst>
                <a:gd name="T0" fmla="*/ 33 w 33"/>
                <a:gd name="T1" fmla="*/ 53 h 59"/>
                <a:gd name="T2" fmla="*/ 27 w 33"/>
                <a:gd name="T3" fmla="*/ 59 h 59"/>
                <a:gd name="T4" fmla="*/ 6 w 33"/>
                <a:gd name="T5" fmla="*/ 59 h 59"/>
                <a:gd name="T6" fmla="*/ 0 w 33"/>
                <a:gd name="T7" fmla="*/ 53 h 59"/>
                <a:gd name="T8" fmla="*/ 0 w 33"/>
                <a:gd name="T9" fmla="*/ 6 h 59"/>
                <a:gd name="T10" fmla="*/ 6 w 33"/>
                <a:gd name="T11" fmla="*/ 0 h 59"/>
                <a:gd name="T12" fmla="*/ 27 w 33"/>
                <a:gd name="T13" fmla="*/ 0 h 59"/>
                <a:gd name="T14" fmla="*/ 33 w 33"/>
                <a:gd name="T15" fmla="*/ 6 h 59"/>
                <a:gd name="T16" fmla="*/ 33 w 33"/>
                <a:gd name="T17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59">
                  <a:moveTo>
                    <a:pt x="33" y="53"/>
                  </a:moveTo>
                  <a:cubicBezTo>
                    <a:pt x="33" y="57"/>
                    <a:pt x="30" y="59"/>
                    <a:pt x="2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9"/>
                    <a:pt x="0" y="57"/>
                    <a:pt x="0" y="5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3" y="2"/>
                    <a:pt x="33" y="6"/>
                  </a:cubicBezTo>
                  <a:lnTo>
                    <a:pt x="33" y="5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2" name="Freeform 1507"/>
            <p:cNvSpPr/>
            <p:nvPr/>
          </p:nvSpPr>
          <p:spPr bwMode="auto">
            <a:xfrm>
              <a:off x="2744788" y="674688"/>
              <a:ext cx="149225" cy="117475"/>
            </a:xfrm>
            <a:custGeom>
              <a:avLst/>
              <a:gdLst>
                <a:gd name="T0" fmla="*/ 7 w 64"/>
                <a:gd name="T1" fmla="*/ 50 h 50"/>
                <a:gd name="T2" fmla="*/ 1 w 64"/>
                <a:gd name="T3" fmla="*/ 46 h 50"/>
                <a:gd name="T4" fmla="*/ 2 w 64"/>
                <a:gd name="T5" fmla="*/ 40 h 50"/>
                <a:gd name="T6" fmla="*/ 27 w 64"/>
                <a:gd name="T7" fmla="*/ 3 h 50"/>
                <a:gd name="T8" fmla="*/ 32 w 64"/>
                <a:gd name="T9" fmla="*/ 0 h 50"/>
                <a:gd name="T10" fmla="*/ 38 w 64"/>
                <a:gd name="T11" fmla="*/ 3 h 50"/>
                <a:gd name="T12" fmla="*/ 63 w 64"/>
                <a:gd name="T13" fmla="*/ 40 h 50"/>
                <a:gd name="T14" fmla="*/ 63 w 64"/>
                <a:gd name="T15" fmla="*/ 46 h 50"/>
                <a:gd name="T16" fmla="*/ 57 w 64"/>
                <a:gd name="T17" fmla="*/ 50 h 50"/>
                <a:gd name="T18" fmla="*/ 7 w 64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0">
                  <a:moveTo>
                    <a:pt x="7" y="50"/>
                  </a:moveTo>
                  <a:cubicBezTo>
                    <a:pt x="5" y="50"/>
                    <a:pt x="2" y="49"/>
                    <a:pt x="1" y="46"/>
                  </a:cubicBezTo>
                  <a:cubicBezTo>
                    <a:pt x="0" y="44"/>
                    <a:pt x="0" y="42"/>
                    <a:pt x="2" y="4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1"/>
                    <a:pt x="30" y="0"/>
                    <a:pt x="32" y="0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4" y="42"/>
                    <a:pt x="64" y="44"/>
                    <a:pt x="63" y="46"/>
                  </a:cubicBezTo>
                  <a:cubicBezTo>
                    <a:pt x="62" y="49"/>
                    <a:pt x="60" y="50"/>
                    <a:pt x="57" y="50"/>
                  </a:cubicBezTo>
                  <a:lnTo>
                    <a:pt x="7" y="5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3" name="Freeform 1508"/>
            <p:cNvSpPr/>
            <p:nvPr/>
          </p:nvSpPr>
          <p:spPr bwMode="auto">
            <a:xfrm>
              <a:off x="2916238" y="700088"/>
              <a:ext cx="77788" cy="141288"/>
            </a:xfrm>
            <a:custGeom>
              <a:avLst/>
              <a:gdLst>
                <a:gd name="T0" fmla="*/ 0 w 33"/>
                <a:gd name="T1" fmla="*/ 6 h 60"/>
                <a:gd name="T2" fmla="*/ 6 w 33"/>
                <a:gd name="T3" fmla="*/ 0 h 60"/>
                <a:gd name="T4" fmla="*/ 27 w 33"/>
                <a:gd name="T5" fmla="*/ 0 h 60"/>
                <a:gd name="T6" fmla="*/ 33 w 33"/>
                <a:gd name="T7" fmla="*/ 6 h 60"/>
                <a:gd name="T8" fmla="*/ 33 w 33"/>
                <a:gd name="T9" fmla="*/ 54 h 60"/>
                <a:gd name="T10" fmla="*/ 27 w 33"/>
                <a:gd name="T11" fmla="*/ 60 h 60"/>
                <a:gd name="T12" fmla="*/ 6 w 33"/>
                <a:gd name="T13" fmla="*/ 60 h 60"/>
                <a:gd name="T14" fmla="*/ 0 w 33"/>
                <a:gd name="T15" fmla="*/ 54 h 60"/>
                <a:gd name="T16" fmla="*/ 0 w 33"/>
                <a:gd name="T1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60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3" y="3"/>
                    <a:pt x="33" y="6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7"/>
                    <a:pt x="30" y="60"/>
                    <a:pt x="27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3" y="60"/>
                    <a:pt x="0" y="57"/>
                    <a:pt x="0" y="54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4" name="Freeform 1509"/>
            <p:cNvSpPr/>
            <p:nvPr/>
          </p:nvSpPr>
          <p:spPr bwMode="auto">
            <a:xfrm>
              <a:off x="2879725" y="812800"/>
              <a:ext cx="152400" cy="115888"/>
            </a:xfrm>
            <a:custGeom>
              <a:avLst/>
              <a:gdLst>
                <a:gd name="T0" fmla="*/ 58 w 65"/>
                <a:gd name="T1" fmla="*/ 0 h 50"/>
                <a:gd name="T2" fmla="*/ 64 w 65"/>
                <a:gd name="T3" fmla="*/ 4 h 50"/>
                <a:gd name="T4" fmla="*/ 63 w 65"/>
                <a:gd name="T5" fmla="*/ 11 h 50"/>
                <a:gd name="T6" fmla="*/ 38 w 65"/>
                <a:gd name="T7" fmla="*/ 47 h 50"/>
                <a:gd name="T8" fmla="*/ 33 w 65"/>
                <a:gd name="T9" fmla="*/ 50 h 50"/>
                <a:gd name="T10" fmla="*/ 27 w 65"/>
                <a:gd name="T11" fmla="*/ 47 h 50"/>
                <a:gd name="T12" fmla="*/ 2 w 65"/>
                <a:gd name="T13" fmla="*/ 11 h 50"/>
                <a:gd name="T14" fmla="*/ 2 w 65"/>
                <a:gd name="T15" fmla="*/ 4 h 50"/>
                <a:gd name="T16" fmla="*/ 7 w 65"/>
                <a:gd name="T17" fmla="*/ 0 h 50"/>
                <a:gd name="T18" fmla="*/ 58 w 65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50">
                  <a:moveTo>
                    <a:pt x="58" y="0"/>
                  </a:moveTo>
                  <a:cubicBezTo>
                    <a:pt x="60" y="0"/>
                    <a:pt x="62" y="2"/>
                    <a:pt x="64" y="4"/>
                  </a:cubicBezTo>
                  <a:cubicBezTo>
                    <a:pt x="65" y="6"/>
                    <a:pt x="65" y="9"/>
                    <a:pt x="63" y="1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9"/>
                    <a:pt x="35" y="50"/>
                    <a:pt x="33" y="50"/>
                  </a:cubicBezTo>
                  <a:cubicBezTo>
                    <a:pt x="30" y="50"/>
                    <a:pt x="28" y="49"/>
                    <a:pt x="27" y="4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6"/>
                    <a:pt x="2" y="4"/>
                  </a:cubicBezTo>
                  <a:cubicBezTo>
                    <a:pt x="3" y="2"/>
                    <a:pt x="5" y="0"/>
                    <a:pt x="7" y="0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5" name="Oval 1510"/>
            <p:cNvSpPr>
              <a:spLocks noChangeArrowheads="1"/>
            </p:cNvSpPr>
            <p:nvPr/>
          </p:nvSpPr>
          <p:spPr bwMode="auto">
            <a:xfrm>
              <a:off x="9090025" y="0"/>
              <a:ext cx="438150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6" name="Freeform 1511"/>
            <p:cNvSpPr/>
            <p:nvPr/>
          </p:nvSpPr>
          <p:spPr bwMode="auto">
            <a:xfrm>
              <a:off x="9212263" y="77788"/>
              <a:ext cx="33338" cy="96838"/>
            </a:xfrm>
            <a:custGeom>
              <a:avLst/>
              <a:gdLst>
                <a:gd name="T0" fmla="*/ 14 w 14"/>
                <a:gd name="T1" fmla="*/ 38 h 42"/>
                <a:gd name="T2" fmla="*/ 10 w 14"/>
                <a:gd name="T3" fmla="*/ 42 h 42"/>
                <a:gd name="T4" fmla="*/ 3 w 14"/>
                <a:gd name="T5" fmla="*/ 42 h 42"/>
                <a:gd name="T6" fmla="*/ 0 w 14"/>
                <a:gd name="T7" fmla="*/ 38 h 42"/>
                <a:gd name="T8" fmla="*/ 0 w 14"/>
                <a:gd name="T9" fmla="*/ 4 h 42"/>
                <a:gd name="T10" fmla="*/ 3 w 14"/>
                <a:gd name="T11" fmla="*/ 0 h 42"/>
                <a:gd name="T12" fmla="*/ 10 w 14"/>
                <a:gd name="T13" fmla="*/ 0 h 42"/>
                <a:gd name="T14" fmla="*/ 14 w 14"/>
                <a:gd name="T15" fmla="*/ 4 h 42"/>
                <a:gd name="T16" fmla="*/ 14 w 14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2">
                  <a:moveTo>
                    <a:pt x="14" y="38"/>
                  </a:moveTo>
                  <a:cubicBezTo>
                    <a:pt x="14" y="40"/>
                    <a:pt x="13" y="42"/>
                    <a:pt x="10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0"/>
                    <a:pt x="14" y="1"/>
                    <a:pt x="14" y="4"/>
                  </a:cubicBezTo>
                  <a:lnTo>
                    <a:pt x="14" y="3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7" name="Freeform 1512"/>
            <p:cNvSpPr/>
            <p:nvPr/>
          </p:nvSpPr>
          <p:spPr bwMode="auto">
            <a:xfrm>
              <a:off x="9305925" y="77788"/>
              <a:ext cx="34925" cy="96838"/>
            </a:xfrm>
            <a:custGeom>
              <a:avLst/>
              <a:gdLst>
                <a:gd name="T0" fmla="*/ 15 w 15"/>
                <a:gd name="T1" fmla="*/ 38 h 42"/>
                <a:gd name="T2" fmla="*/ 11 w 15"/>
                <a:gd name="T3" fmla="*/ 42 h 42"/>
                <a:gd name="T4" fmla="*/ 4 w 15"/>
                <a:gd name="T5" fmla="*/ 42 h 42"/>
                <a:gd name="T6" fmla="*/ 0 w 15"/>
                <a:gd name="T7" fmla="*/ 38 h 42"/>
                <a:gd name="T8" fmla="*/ 0 w 15"/>
                <a:gd name="T9" fmla="*/ 4 h 42"/>
                <a:gd name="T10" fmla="*/ 4 w 15"/>
                <a:gd name="T11" fmla="*/ 0 h 42"/>
                <a:gd name="T12" fmla="*/ 11 w 15"/>
                <a:gd name="T13" fmla="*/ 0 h 42"/>
                <a:gd name="T14" fmla="*/ 15 w 15"/>
                <a:gd name="T15" fmla="*/ 4 h 42"/>
                <a:gd name="T16" fmla="*/ 15 w 15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2">
                  <a:moveTo>
                    <a:pt x="15" y="38"/>
                  </a:moveTo>
                  <a:cubicBezTo>
                    <a:pt x="15" y="40"/>
                    <a:pt x="13" y="42"/>
                    <a:pt x="11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5" y="1"/>
                    <a:pt x="15" y="4"/>
                  </a:cubicBezTo>
                  <a:lnTo>
                    <a:pt x="15" y="3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8" name="Freeform 1513"/>
            <p:cNvSpPr/>
            <p:nvPr/>
          </p:nvSpPr>
          <p:spPr bwMode="auto">
            <a:xfrm>
              <a:off x="9202738" y="152400"/>
              <a:ext cx="144463" cy="114300"/>
            </a:xfrm>
            <a:custGeom>
              <a:avLst/>
              <a:gdLst>
                <a:gd name="T0" fmla="*/ 0 w 62"/>
                <a:gd name="T1" fmla="*/ 0 h 49"/>
                <a:gd name="T2" fmla="*/ 0 w 62"/>
                <a:gd name="T3" fmla="*/ 24 h 49"/>
                <a:gd name="T4" fmla="*/ 25 w 62"/>
                <a:gd name="T5" fmla="*/ 49 h 49"/>
                <a:gd name="T6" fmla="*/ 37 w 62"/>
                <a:gd name="T7" fmla="*/ 49 h 49"/>
                <a:gd name="T8" fmla="*/ 62 w 62"/>
                <a:gd name="T9" fmla="*/ 24 h 49"/>
                <a:gd name="T10" fmla="*/ 62 w 62"/>
                <a:gd name="T11" fmla="*/ 0 h 49"/>
                <a:gd name="T12" fmla="*/ 0 w 62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9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51" y="49"/>
                    <a:pt x="62" y="38"/>
                    <a:pt x="62" y="24"/>
                  </a:cubicBezTo>
                  <a:cubicBezTo>
                    <a:pt x="62" y="0"/>
                    <a:pt x="62" y="0"/>
                    <a:pt x="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9" name="Freeform 1514"/>
            <p:cNvSpPr/>
            <p:nvPr/>
          </p:nvSpPr>
          <p:spPr bwMode="auto">
            <a:xfrm>
              <a:off x="9267825" y="266700"/>
              <a:ext cx="147638" cy="95250"/>
            </a:xfrm>
            <a:custGeom>
              <a:avLst/>
              <a:gdLst>
                <a:gd name="T0" fmla="*/ 63 w 63"/>
                <a:gd name="T1" fmla="*/ 41 h 41"/>
                <a:gd name="T2" fmla="*/ 56 w 63"/>
                <a:gd name="T3" fmla="*/ 41 h 41"/>
                <a:gd name="T4" fmla="*/ 44 w 63"/>
                <a:gd name="T5" fmla="*/ 29 h 41"/>
                <a:gd name="T6" fmla="*/ 44 w 63"/>
                <a:gd name="T7" fmla="*/ 19 h 41"/>
                <a:gd name="T8" fmla="*/ 38 w 63"/>
                <a:gd name="T9" fmla="*/ 13 h 41"/>
                <a:gd name="T10" fmla="*/ 36 w 63"/>
                <a:gd name="T11" fmla="*/ 13 h 41"/>
                <a:gd name="T12" fmla="*/ 30 w 63"/>
                <a:gd name="T13" fmla="*/ 19 h 41"/>
                <a:gd name="T14" fmla="*/ 30 w 63"/>
                <a:gd name="T15" fmla="*/ 29 h 41"/>
                <a:gd name="T16" fmla="*/ 18 w 63"/>
                <a:gd name="T17" fmla="*/ 41 h 41"/>
                <a:gd name="T18" fmla="*/ 12 w 63"/>
                <a:gd name="T19" fmla="*/ 41 h 41"/>
                <a:gd name="T20" fmla="*/ 0 w 63"/>
                <a:gd name="T21" fmla="*/ 29 h 41"/>
                <a:gd name="T22" fmla="*/ 0 w 63"/>
                <a:gd name="T23" fmla="*/ 0 h 41"/>
                <a:gd name="T24" fmla="*/ 6 w 63"/>
                <a:gd name="T25" fmla="*/ 0 h 41"/>
                <a:gd name="T26" fmla="*/ 6 w 63"/>
                <a:gd name="T27" fmla="*/ 29 h 41"/>
                <a:gd name="T28" fmla="*/ 12 w 63"/>
                <a:gd name="T29" fmla="*/ 35 h 41"/>
                <a:gd name="T30" fmla="*/ 18 w 63"/>
                <a:gd name="T31" fmla="*/ 35 h 41"/>
                <a:gd name="T32" fmla="*/ 24 w 63"/>
                <a:gd name="T33" fmla="*/ 29 h 41"/>
                <a:gd name="T34" fmla="*/ 24 w 63"/>
                <a:gd name="T35" fmla="*/ 19 h 41"/>
                <a:gd name="T36" fmla="*/ 36 w 63"/>
                <a:gd name="T37" fmla="*/ 7 h 41"/>
                <a:gd name="T38" fmla="*/ 38 w 63"/>
                <a:gd name="T39" fmla="*/ 7 h 41"/>
                <a:gd name="T40" fmla="*/ 50 w 63"/>
                <a:gd name="T41" fmla="*/ 19 h 41"/>
                <a:gd name="T42" fmla="*/ 50 w 63"/>
                <a:gd name="T43" fmla="*/ 29 h 41"/>
                <a:gd name="T44" fmla="*/ 56 w 63"/>
                <a:gd name="T45" fmla="*/ 35 h 41"/>
                <a:gd name="T46" fmla="*/ 63 w 63"/>
                <a:gd name="T47" fmla="*/ 35 h 41"/>
                <a:gd name="T48" fmla="*/ 63 w 63"/>
                <a:gd name="T4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1">
                  <a:moveTo>
                    <a:pt x="63" y="41"/>
                  </a:moveTo>
                  <a:cubicBezTo>
                    <a:pt x="56" y="41"/>
                    <a:pt x="56" y="41"/>
                    <a:pt x="56" y="41"/>
                  </a:cubicBezTo>
                  <a:cubicBezTo>
                    <a:pt x="49" y="41"/>
                    <a:pt x="44" y="35"/>
                    <a:pt x="44" y="2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5"/>
                    <a:pt x="41" y="13"/>
                    <a:pt x="38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13"/>
                    <a:pt x="30" y="15"/>
                    <a:pt x="30" y="1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5"/>
                    <a:pt x="24" y="41"/>
                    <a:pt x="18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5" y="41"/>
                    <a:pt x="0" y="35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2"/>
                    <a:pt x="9" y="35"/>
                    <a:pt x="12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1" y="35"/>
                    <a:pt x="24" y="32"/>
                    <a:pt x="24" y="2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2"/>
                    <a:pt x="29" y="7"/>
                    <a:pt x="36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4" y="7"/>
                    <a:pt x="50" y="12"/>
                    <a:pt x="50" y="1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2"/>
                    <a:pt x="52" y="35"/>
                    <a:pt x="56" y="35"/>
                  </a:cubicBezTo>
                  <a:cubicBezTo>
                    <a:pt x="63" y="35"/>
                    <a:pt x="63" y="35"/>
                    <a:pt x="63" y="35"/>
                  </a:cubicBezTo>
                  <a:lnTo>
                    <a:pt x="63" y="4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0" name="Rectangle 1515"/>
            <p:cNvSpPr>
              <a:spLocks noChangeArrowheads="1"/>
            </p:cNvSpPr>
            <p:nvPr/>
          </p:nvSpPr>
          <p:spPr bwMode="auto">
            <a:xfrm>
              <a:off x="9202738" y="152400"/>
              <a:ext cx="144463" cy="22225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1" name="Oval 1516"/>
            <p:cNvSpPr>
              <a:spLocks noChangeArrowheads="1"/>
            </p:cNvSpPr>
            <p:nvPr/>
          </p:nvSpPr>
          <p:spPr bwMode="auto">
            <a:xfrm>
              <a:off x="8507413" y="0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2" name="Freeform 1517"/>
            <p:cNvSpPr/>
            <p:nvPr/>
          </p:nvSpPr>
          <p:spPr bwMode="auto">
            <a:xfrm>
              <a:off x="8583613" y="122238"/>
              <a:ext cx="282575" cy="195263"/>
            </a:xfrm>
            <a:custGeom>
              <a:avLst/>
              <a:gdLst>
                <a:gd name="T0" fmla="*/ 121 w 121"/>
                <a:gd name="T1" fmla="*/ 74 h 84"/>
                <a:gd name="T2" fmla="*/ 112 w 121"/>
                <a:gd name="T3" fmla="*/ 84 h 84"/>
                <a:gd name="T4" fmla="*/ 9 w 121"/>
                <a:gd name="T5" fmla="*/ 84 h 84"/>
                <a:gd name="T6" fmla="*/ 0 w 121"/>
                <a:gd name="T7" fmla="*/ 74 h 84"/>
                <a:gd name="T8" fmla="*/ 0 w 121"/>
                <a:gd name="T9" fmla="*/ 9 h 84"/>
                <a:gd name="T10" fmla="*/ 9 w 121"/>
                <a:gd name="T11" fmla="*/ 0 h 84"/>
                <a:gd name="T12" fmla="*/ 112 w 121"/>
                <a:gd name="T13" fmla="*/ 0 h 84"/>
                <a:gd name="T14" fmla="*/ 121 w 121"/>
                <a:gd name="T15" fmla="*/ 9 h 84"/>
                <a:gd name="T16" fmla="*/ 121 w 121"/>
                <a:gd name="T17" fmla="*/ 7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84">
                  <a:moveTo>
                    <a:pt x="121" y="74"/>
                  </a:moveTo>
                  <a:cubicBezTo>
                    <a:pt x="121" y="79"/>
                    <a:pt x="117" y="84"/>
                    <a:pt x="112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4" y="84"/>
                    <a:pt x="0" y="79"/>
                    <a:pt x="0" y="7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7" y="0"/>
                    <a:pt x="121" y="4"/>
                    <a:pt x="121" y="9"/>
                  </a:cubicBezTo>
                  <a:lnTo>
                    <a:pt x="121" y="74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3" name="Freeform 1518"/>
            <p:cNvSpPr/>
            <p:nvPr/>
          </p:nvSpPr>
          <p:spPr bwMode="auto">
            <a:xfrm>
              <a:off x="8613775" y="153988"/>
              <a:ext cx="106363" cy="131763"/>
            </a:xfrm>
            <a:custGeom>
              <a:avLst/>
              <a:gdLst>
                <a:gd name="T0" fmla="*/ 45 w 45"/>
                <a:gd name="T1" fmla="*/ 52 h 56"/>
                <a:gd name="T2" fmla="*/ 41 w 45"/>
                <a:gd name="T3" fmla="*/ 56 h 56"/>
                <a:gd name="T4" fmla="*/ 4 w 45"/>
                <a:gd name="T5" fmla="*/ 56 h 56"/>
                <a:gd name="T6" fmla="*/ 0 w 45"/>
                <a:gd name="T7" fmla="*/ 52 h 56"/>
                <a:gd name="T8" fmla="*/ 0 w 45"/>
                <a:gd name="T9" fmla="*/ 4 h 56"/>
                <a:gd name="T10" fmla="*/ 4 w 45"/>
                <a:gd name="T11" fmla="*/ 0 h 56"/>
                <a:gd name="T12" fmla="*/ 41 w 45"/>
                <a:gd name="T13" fmla="*/ 0 h 56"/>
                <a:gd name="T14" fmla="*/ 45 w 45"/>
                <a:gd name="T15" fmla="*/ 4 h 56"/>
                <a:gd name="T16" fmla="*/ 45 w 45"/>
                <a:gd name="T1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6">
                  <a:moveTo>
                    <a:pt x="45" y="52"/>
                  </a:moveTo>
                  <a:cubicBezTo>
                    <a:pt x="45" y="54"/>
                    <a:pt x="43" y="56"/>
                    <a:pt x="41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4"/>
                    <a:pt x="0" y="5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5" y="1"/>
                    <a:pt x="45" y="4"/>
                  </a:cubicBezTo>
                  <a:lnTo>
                    <a:pt x="45" y="52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4" name="Oval 1519"/>
            <p:cNvSpPr>
              <a:spLocks noChangeArrowheads="1"/>
            </p:cNvSpPr>
            <p:nvPr/>
          </p:nvSpPr>
          <p:spPr bwMode="auto">
            <a:xfrm>
              <a:off x="8642350" y="174625"/>
              <a:ext cx="50800" cy="492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5" name="Freeform 1520"/>
            <p:cNvSpPr/>
            <p:nvPr/>
          </p:nvSpPr>
          <p:spPr bwMode="auto">
            <a:xfrm>
              <a:off x="8642350" y="223838"/>
              <a:ext cx="50800" cy="25400"/>
            </a:xfrm>
            <a:custGeom>
              <a:avLst/>
              <a:gdLst>
                <a:gd name="T0" fmla="*/ 0 w 22"/>
                <a:gd name="T1" fmla="*/ 11 h 11"/>
                <a:gd name="T2" fmla="*/ 11 w 22"/>
                <a:gd name="T3" fmla="*/ 0 h 11"/>
                <a:gd name="T4" fmla="*/ 22 w 22"/>
                <a:gd name="T5" fmla="*/ 11 h 11"/>
                <a:gd name="T6" fmla="*/ 0 w 2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6" name="Rectangle 1521"/>
            <p:cNvSpPr>
              <a:spLocks noChangeArrowheads="1"/>
            </p:cNvSpPr>
            <p:nvPr/>
          </p:nvSpPr>
          <p:spPr bwMode="auto">
            <a:xfrm>
              <a:off x="8642350" y="249238"/>
              <a:ext cx="50800" cy="14288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7" name="Rectangle 1522"/>
            <p:cNvSpPr>
              <a:spLocks noChangeArrowheads="1"/>
            </p:cNvSpPr>
            <p:nvPr/>
          </p:nvSpPr>
          <p:spPr bwMode="auto">
            <a:xfrm>
              <a:off x="8736013" y="163513"/>
              <a:ext cx="98425" cy="158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8" name="Rectangle 1523"/>
            <p:cNvSpPr>
              <a:spLocks noChangeArrowheads="1"/>
            </p:cNvSpPr>
            <p:nvPr/>
          </p:nvSpPr>
          <p:spPr bwMode="auto">
            <a:xfrm>
              <a:off x="8736013" y="198438"/>
              <a:ext cx="98425" cy="317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9" name="Rectangle 1524"/>
            <p:cNvSpPr>
              <a:spLocks noChangeArrowheads="1"/>
            </p:cNvSpPr>
            <p:nvPr/>
          </p:nvSpPr>
          <p:spPr bwMode="auto">
            <a:xfrm>
              <a:off x="8736013" y="236538"/>
              <a:ext cx="98425" cy="158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0" name="Rectangle 1525"/>
            <p:cNvSpPr>
              <a:spLocks noChangeArrowheads="1"/>
            </p:cNvSpPr>
            <p:nvPr/>
          </p:nvSpPr>
          <p:spPr bwMode="auto">
            <a:xfrm>
              <a:off x="8736013" y="271463"/>
              <a:ext cx="98425" cy="158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1" name="Oval 1526"/>
            <p:cNvSpPr>
              <a:spLocks noChangeArrowheads="1"/>
            </p:cNvSpPr>
            <p:nvPr/>
          </p:nvSpPr>
          <p:spPr bwMode="auto">
            <a:xfrm>
              <a:off x="7923213" y="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2" name="Freeform 1527"/>
            <p:cNvSpPr/>
            <p:nvPr/>
          </p:nvSpPr>
          <p:spPr bwMode="auto">
            <a:xfrm>
              <a:off x="8001000" y="95250"/>
              <a:ext cx="282575" cy="49213"/>
            </a:xfrm>
            <a:custGeom>
              <a:avLst/>
              <a:gdLst>
                <a:gd name="T0" fmla="*/ 121 w 121"/>
                <a:gd name="T1" fmla="*/ 21 h 21"/>
                <a:gd name="T2" fmla="*/ 121 w 121"/>
                <a:gd name="T3" fmla="*/ 11 h 21"/>
                <a:gd name="T4" fmla="*/ 114 w 121"/>
                <a:gd name="T5" fmla="*/ 0 h 21"/>
                <a:gd name="T6" fmla="*/ 7 w 121"/>
                <a:gd name="T7" fmla="*/ 0 h 21"/>
                <a:gd name="T8" fmla="*/ 0 w 121"/>
                <a:gd name="T9" fmla="*/ 11 h 21"/>
                <a:gd name="T10" fmla="*/ 0 w 121"/>
                <a:gd name="T11" fmla="*/ 21 h 21"/>
                <a:gd name="T12" fmla="*/ 121 w 121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1">
                  <a:moveTo>
                    <a:pt x="121" y="21"/>
                  </a:moveTo>
                  <a:cubicBezTo>
                    <a:pt x="121" y="11"/>
                    <a:pt x="121" y="11"/>
                    <a:pt x="121" y="11"/>
                  </a:cubicBezTo>
                  <a:cubicBezTo>
                    <a:pt x="121" y="4"/>
                    <a:pt x="118" y="0"/>
                    <a:pt x="1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1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21" y="2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3" name="Freeform 1528"/>
            <p:cNvSpPr/>
            <p:nvPr/>
          </p:nvSpPr>
          <p:spPr bwMode="auto">
            <a:xfrm>
              <a:off x="8001000" y="144463"/>
              <a:ext cx="282575" cy="196850"/>
            </a:xfrm>
            <a:custGeom>
              <a:avLst/>
              <a:gdLst>
                <a:gd name="T0" fmla="*/ 0 w 121"/>
                <a:gd name="T1" fmla="*/ 0 h 84"/>
                <a:gd name="T2" fmla="*/ 0 w 121"/>
                <a:gd name="T3" fmla="*/ 76 h 84"/>
                <a:gd name="T4" fmla="*/ 7 w 121"/>
                <a:gd name="T5" fmla="*/ 84 h 84"/>
                <a:gd name="T6" fmla="*/ 114 w 121"/>
                <a:gd name="T7" fmla="*/ 84 h 84"/>
                <a:gd name="T8" fmla="*/ 121 w 121"/>
                <a:gd name="T9" fmla="*/ 76 h 84"/>
                <a:gd name="T10" fmla="*/ 121 w 121"/>
                <a:gd name="T11" fmla="*/ 0 h 84"/>
                <a:gd name="T12" fmla="*/ 0 w 121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84">
                  <a:moveTo>
                    <a:pt x="0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3" y="84"/>
                    <a:pt x="7" y="84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8" y="84"/>
                    <a:pt x="121" y="81"/>
                    <a:pt x="121" y="76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4" name="Freeform 1529"/>
            <p:cNvSpPr/>
            <p:nvPr/>
          </p:nvSpPr>
          <p:spPr bwMode="auto">
            <a:xfrm>
              <a:off x="8035925" y="198438"/>
              <a:ext cx="66675" cy="79375"/>
            </a:xfrm>
            <a:custGeom>
              <a:avLst/>
              <a:gdLst>
                <a:gd name="T0" fmla="*/ 42 w 42"/>
                <a:gd name="T1" fmla="*/ 10 h 50"/>
                <a:gd name="T2" fmla="*/ 17 w 42"/>
                <a:gd name="T3" fmla="*/ 25 h 50"/>
                <a:gd name="T4" fmla="*/ 42 w 42"/>
                <a:gd name="T5" fmla="*/ 40 h 50"/>
                <a:gd name="T6" fmla="*/ 42 w 42"/>
                <a:gd name="T7" fmla="*/ 50 h 50"/>
                <a:gd name="T8" fmla="*/ 0 w 42"/>
                <a:gd name="T9" fmla="*/ 27 h 50"/>
                <a:gd name="T10" fmla="*/ 0 w 42"/>
                <a:gd name="T11" fmla="*/ 24 h 50"/>
                <a:gd name="T12" fmla="*/ 42 w 42"/>
                <a:gd name="T13" fmla="*/ 0 h 50"/>
                <a:gd name="T14" fmla="*/ 42 w 42"/>
                <a:gd name="T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0">
                  <a:moveTo>
                    <a:pt x="42" y="10"/>
                  </a:moveTo>
                  <a:lnTo>
                    <a:pt x="17" y="25"/>
                  </a:lnTo>
                  <a:lnTo>
                    <a:pt x="42" y="40"/>
                  </a:lnTo>
                  <a:lnTo>
                    <a:pt x="42" y="5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42" y="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5" name="Freeform 1530"/>
            <p:cNvSpPr/>
            <p:nvPr/>
          </p:nvSpPr>
          <p:spPr bwMode="auto">
            <a:xfrm>
              <a:off x="8112125" y="188913"/>
              <a:ext cx="53975" cy="107950"/>
            </a:xfrm>
            <a:custGeom>
              <a:avLst/>
              <a:gdLst>
                <a:gd name="T0" fmla="*/ 9 w 34"/>
                <a:gd name="T1" fmla="*/ 68 h 68"/>
                <a:gd name="T2" fmla="*/ 0 w 34"/>
                <a:gd name="T3" fmla="*/ 68 h 68"/>
                <a:gd name="T4" fmla="*/ 25 w 34"/>
                <a:gd name="T5" fmla="*/ 0 h 68"/>
                <a:gd name="T6" fmla="*/ 34 w 34"/>
                <a:gd name="T7" fmla="*/ 0 h 68"/>
                <a:gd name="T8" fmla="*/ 9 w 3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8">
                  <a:moveTo>
                    <a:pt x="9" y="68"/>
                  </a:moveTo>
                  <a:lnTo>
                    <a:pt x="0" y="68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6" name="Freeform 1531"/>
            <p:cNvSpPr/>
            <p:nvPr/>
          </p:nvSpPr>
          <p:spPr bwMode="auto">
            <a:xfrm>
              <a:off x="8180388" y="198438"/>
              <a:ext cx="66675" cy="79375"/>
            </a:xfrm>
            <a:custGeom>
              <a:avLst/>
              <a:gdLst>
                <a:gd name="T0" fmla="*/ 0 w 42"/>
                <a:gd name="T1" fmla="*/ 0 h 50"/>
                <a:gd name="T2" fmla="*/ 42 w 42"/>
                <a:gd name="T3" fmla="*/ 24 h 50"/>
                <a:gd name="T4" fmla="*/ 42 w 42"/>
                <a:gd name="T5" fmla="*/ 27 h 50"/>
                <a:gd name="T6" fmla="*/ 0 w 42"/>
                <a:gd name="T7" fmla="*/ 50 h 50"/>
                <a:gd name="T8" fmla="*/ 0 w 42"/>
                <a:gd name="T9" fmla="*/ 40 h 50"/>
                <a:gd name="T10" fmla="*/ 25 w 42"/>
                <a:gd name="T11" fmla="*/ 25 h 50"/>
                <a:gd name="T12" fmla="*/ 0 w 42"/>
                <a:gd name="T13" fmla="*/ 10 h 50"/>
                <a:gd name="T14" fmla="*/ 0 w 42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0">
                  <a:moveTo>
                    <a:pt x="0" y="0"/>
                  </a:moveTo>
                  <a:lnTo>
                    <a:pt x="42" y="24"/>
                  </a:lnTo>
                  <a:lnTo>
                    <a:pt x="42" y="27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5" y="2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7" name="Oval 1532"/>
            <p:cNvSpPr>
              <a:spLocks noChangeArrowheads="1"/>
            </p:cNvSpPr>
            <p:nvPr/>
          </p:nvSpPr>
          <p:spPr bwMode="auto">
            <a:xfrm>
              <a:off x="8191500" y="112713"/>
              <a:ext cx="20638" cy="2063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8" name="Oval 1533"/>
            <p:cNvSpPr>
              <a:spLocks noChangeArrowheads="1"/>
            </p:cNvSpPr>
            <p:nvPr/>
          </p:nvSpPr>
          <p:spPr bwMode="auto">
            <a:xfrm>
              <a:off x="8220075" y="112713"/>
              <a:ext cx="20638" cy="2063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9" name="Oval 1534"/>
            <p:cNvSpPr>
              <a:spLocks noChangeArrowheads="1"/>
            </p:cNvSpPr>
            <p:nvPr/>
          </p:nvSpPr>
          <p:spPr bwMode="auto">
            <a:xfrm>
              <a:off x="8247063" y="112713"/>
              <a:ext cx="22225" cy="2063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0" name="Oval 1535"/>
            <p:cNvSpPr>
              <a:spLocks noChangeArrowheads="1"/>
            </p:cNvSpPr>
            <p:nvPr/>
          </p:nvSpPr>
          <p:spPr bwMode="auto">
            <a:xfrm>
              <a:off x="7339013" y="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1" name="Oval 1536"/>
            <p:cNvSpPr>
              <a:spLocks noChangeArrowheads="1"/>
            </p:cNvSpPr>
            <p:nvPr/>
          </p:nvSpPr>
          <p:spPr bwMode="auto">
            <a:xfrm>
              <a:off x="7519988" y="77788"/>
              <a:ext cx="76200" cy="762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2" name="Freeform 1537"/>
            <p:cNvSpPr/>
            <p:nvPr/>
          </p:nvSpPr>
          <p:spPr bwMode="auto">
            <a:xfrm>
              <a:off x="7519988" y="153988"/>
              <a:ext cx="76200" cy="39688"/>
            </a:xfrm>
            <a:custGeom>
              <a:avLst/>
              <a:gdLst>
                <a:gd name="T0" fmla="*/ 0 w 33"/>
                <a:gd name="T1" fmla="*/ 17 h 17"/>
                <a:gd name="T2" fmla="*/ 16 w 33"/>
                <a:gd name="T3" fmla="*/ 0 h 17"/>
                <a:gd name="T4" fmla="*/ 33 w 33"/>
                <a:gd name="T5" fmla="*/ 17 h 17"/>
                <a:gd name="T6" fmla="*/ 0 w 3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0" y="8"/>
                    <a:pt x="7" y="0"/>
                    <a:pt x="16" y="0"/>
                  </a:cubicBezTo>
                  <a:cubicBezTo>
                    <a:pt x="26" y="0"/>
                    <a:pt x="33" y="8"/>
                    <a:pt x="33" y="17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3" name="Rectangle 1538"/>
            <p:cNvSpPr>
              <a:spLocks noChangeArrowheads="1"/>
            </p:cNvSpPr>
            <p:nvPr/>
          </p:nvSpPr>
          <p:spPr bwMode="auto">
            <a:xfrm>
              <a:off x="7519988" y="193675"/>
              <a:ext cx="76200" cy="2063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4" name="Freeform 1539"/>
            <p:cNvSpPr/>
            <p:nvPr/>
          </p:nvSpPr>
          <p:spPr bwMode="auto">
            <a:xfrm>
              <a:off x="7466013" y="144463"/>
              <a:ext cx="44450" cy="58738"/>
            </a:xfrm>
            <a:custGeom>
              <a:avLst/>
              <a:gdLst>
                <a:gd name="T0" fmla="*/ 3 w 28"/>
                <a:gd name="T1" fmla="*/ 37 h 37"/>
                <a:gd name="T2" fmla="*/ 0 w 28"/>
                <a:gd name="T3" fmla="*/ 37 h 37"/>
                <a:gd name="T4" fmla="*/ 0 w 28"/>
                <a:gd name="T5" fmla="*/ 0 h 37"/>
                <a:gd name="T6" fmla="*/ 28 w 28"/>
                <a:gd name="T7" fmla="*/ 0 h 37"/>
                <a:gd name="T8" fmla="*/ 28 w 28"/>
                <a:gd name="T9" fmla="*/ 3 h 37"/>
                <a:gd name="T10" fmla="*/ 3 w 28"/>
                <a:gd name="T11" fmla="*/ 3 h 37"/>
                <a:gd name="T12" fmla="*/ 3 w 2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7">
                  <a:moveTo>
                    <a:pt x="3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3" y="3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5" name="Freeform 1540"/>
            <p:cNvSpPr/>
            <p:nvPr/>
          </p:nvSpPr>
          <p:spPr bwMode="auto">
            <a:xfrm>
              <a:off x="7605713" y="144463"/>
              <a:ext cx="44450" cy="58738"/>
            </a:xfrm>
            <a:custGeom>
              <a:avLst/>
              <a:gdLst>
                <a:gd name="T0" fmla="*/ 28 w 28"/>
                <a:gd name="T1" fmla="*/ 37 h 37"/>
                <a:gd name="T2" fmla="*/ 25 w 28"/>
                <a:gd name="T3" fmla="*/ 37 h 37"/>
                <a:gd name="T4" fmla="*/ 25 w 28"/>
                <a:gd name="T5" fmla="*/ 3 h 37"/>
                <a:gd name="T6" fmla="*/ 0 w 28"/>
                <a:gd name="T7" fmla="*/ 3 h 37"/>
                <a:gd name="T8" fmla="*/ 0 w 28"/>
                <a:gd name="T9" fmla="*/ 0 h 37"/>
                <a:gd name="T10" fmla="*/ 28 w 28"/>
                <a:gd name="T11" fmla="*/ 0 h 37"/>
                <a:gd name="T12" fmla="*/ 28 w 2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7">
                  <a:moveTo>
                    <a:pt x="28" y="37"/>
                  </a:moveTo>
                  <a:lnTo>
                    <a:pt x="25" y="37"/>
                  </a:lnTo>
                  <a:lnTo>
                    <a:pt x="2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6" name="Oval 1541"/>
            <p:cNvSpPr>
              <a:spLocks noChangeArrowheads="1"/>
            </p:cNvSpPr>
            <p:nvPr/>
          </p:nvSpPr>
          <p:spPr bwMode="auto">
            <a:xfrm>
              <a:off x="7440613" y="219075"/>
              <a:ext cx="79375" cy="777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7" name="Freeform 1542"/>
            <p:cNvSpPr/>
            <p:nvPr/>
          </p:nvSpPr>
          <p:spPr bwMode="auto">
            <a:xfrm>
              <a:off x="7440613" y="296863"/>
              <a:ext cx="79375" cy="39688"/>
            </a:xfrm>
            <a:custGeom>
              <a:avLst/>
              <a:gdLst>
                <a:gd name="T0" fmla="*/ 0 w 34"/>
                <a:gd name="T1" fmla="*/ 17 h 17"/>
                <a:gd name="T2" fmla="*/ 17 w 34"/>
                <a:gd name="T3" fmla="*/ 0 h 17"/>
                <a:gd name="T4" fmla="*/ 34 w 34"/>
                <a:gd name="T5" fmla="*/ 17 h 17"/>
                <a:gd name="T6" fmla="*/ 0 w 3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0" y="17"/>
                  </a:move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4" y="8"/>
                    <a:pt x="34" y="17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8" name="Rectangle 1543"/>
            <p:cNvSpPr>
              <a:spLocks noChangeArrowheads="1"/>
            </p:cNvSpPr>
            <p:nvPr/>
          </p:nvSpPr>
          <p:spPr bwMode="auto">
            <a:xfrm>
              <a:off x="7440613" y="336550"/>
              <a:ext cx="79375" cy="20638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9" name="Oval 1544"/>
            <p:cNvSpPr>
              <a:spLocks noChangeArrowheads="1"/>
            </p:cNvSpPr>
            <p:nvPr/>
          </p:nvSpPr>
          <p:spPr bwMode="auto">
            <a:xfrm>
              <a:off x="7596188" y="222250"/>
              <a:ext cx="79375" cy="79375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0" name="Freeform 1545"/>
            <p:cNvSpPr/>
            <p:nvPr/>
          </p:nvSpPr>
          <p:spPr bwMode="auto">
            <a:xfrm>
              <a:off x="7596188" y="301625"/>
              <a:ext cx="79375" cy="39688"/>
            </a:xfrm>
            <a:custGeom>
              <a:avLst/>
              <a:gdLst>
                <a:gd name="T0" fmla="*/ 0 w 34"/>
                <a:gd name="T1" fmla="*/ 17 h 17"/>
                <a:gd name="T2" fmla="*/ 17 w 34"/>
                <a:gd name="T3" fmla="*/ 0 h 17"/>
                <a:gd name="T4" fmla="*/ 34 w 34"/>
                <a:gd name="T5" fmla="*/ 17 h 17"/>
                <a:gd name="T6" fmla="*/ 0 w 3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0" y="17"/>
                  </a:move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4" y="8"/>
                    <a:pt x="34" y="17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1" name="Rectangle 1546"/>
            <p:cNvSpPr>
              <a:spLocks noChangeArrowheads="1"/>
            </p:cNvSpPr>
            <p:nvPr/>
          </p:nvSpPr>
          <p:spPr bwMode="auto">
            <a:xfrm>
              <a:off x="7596188" y="341313"/>
              <a:ext cx="79375" cy="20638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2" name="Rectangle 1547"/>
            <p:cNvSpPr>
              <a:spLocks noChangeArrowheads="1"/>
            </p:cNvSpPr>
            <p:nvPr/>
          </p:nvSpPr>
          <p:spPr bwMode="auto">
            <a:xfrm>
              <a:off x="7531100" y="322263"/>
              <a:ext cx="53975" cy="476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3" name="Oval 1548"/>
            <p:cNvSpPr>
              <a:spLocks noChangeArrowheads="1"/>
            </p:cNvSpPr>
            <p:nvPr/>
          </p:nvSpPr>
          <p:spPr bwMode="auto">
            <a:xfrm>
              <a:off x="6756400" y="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4" name="Oval 1549"/>
            <p:cNvSpPr>
              <a:spLocks noChangeArrowheads="1"/>
            </p:cNvSpPr>
            <p:nvPr/>
          </p:nvSpPr>
          <p:spPr bwMode="auto">
            <a:xfrm>
              <a:off x="6832600" y="77788"/>
              <a:ext cx="282575" cy="2841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5" name="Freeform 1550"/>
            <p:cNvSpPr/>
            <p:nvPr/>
          </p:nvSpPr>
          <p:spPr bwMode="auto">
            <a:xfrm>
              <a:off x="6950075" y="107950"/>
              <a:ext cx="49213" cy="31750"/>
            </a:xfrm>
            <a:custGeom>
              <a:avLst/>
              <a:gdLst>
                <a:gd name="T0" fmla="*/ 0 w 31"/>
                <a:gd name="T1" fmla="*/ 20 h 20"/>
                <a:gd name="T2" fmla="*/ 14 w 31"/>
                <a:gd name="T3" fmla="*/ 0 h 20"/>
                <a:gd name="T4" fmla="*/ 31 w 31"/>
                <a:gd name="T5" fmla="*/ 20 h 20"/>
                <a:gd name="T6" fmla="*/ 0 w 3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0" y="20"/>
                  </a:moveTo>
                  <a:lnTo>
                    <a:pt x="14" y="0"/>
                  </a:lnTo>
                  <a:lnTo>
                    <a:pt x="31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6" name="Rectangle 1551"/>
            <p:cNvSpPr>
              <a:spLocks noChangeArrowheads="1"/>
            </p:cNvSpPr>
            <p:nvPr/>
          </p:nvSpPr>
          <p:spPr bwMode="auto">
            <a:xfrm>
              <a:off x="6967538" y="138113"/>
              <a:ext cx="12700" cy="80963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7" name="Freeform 1552"/>
            <p:cNvSpPr/>
            <p:nvPr/>
          </p:nvSpPr>
          <p:spPr bwMode="auto">
            <a:xfrm>
              <a:off x="6950075" y="296863"/>
              <a:ext cx="49213" cy="34925"/>
            </a:xfrm>
            <a:custGeom>
              <a:avLst/>
              <a:gdLst>
                <a:gd name="T0" fmla="*/ 0 w 31"/>
                <a:gd name="T1" fmla="*/ 0 h 22"/>
                <a:gd name="T2" fmla="*/ 14 w 31"/>
                <a:gd name="T3" fmla="*/ 22 h 22"/>
                <a:gd name="T4" fmla="*/ 31 w 31"/>
                <a:gd name="T5" fmla="*/ 0 h 22"/>
                <a:gd name="T6" fmla="*/ 0 w 3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0" y="0"/>
                  </a:moveTo>
                  <a:lnTo>
                    <a:pt x="14" y="22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8" name="Rectangle 1553"/>
            <p:cNvSpPr>
              <a:spLocks noChangeArrowheads="1"/>
            </p:cNvSpPr>
            <p:nvPr/>
          </p:nvSpPr>
          <p:spPr bwMode="auto">
            <a:xfrm>
              <a:off x="6967538" y="219075"/>
              <a:ext cx="12700" cy="82550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9" name="Freeform 1554"/>
            <p:cNvSpPr/>
            <p:nvPr/>
          </p:nvSpPr>
          <p:spPr bwMode="auto">
            <a:xfrm>
              <a:off x="7051675" y="193675"/>
              <a:ext cx="34925" cy="49213"/>
            </a:xfrm>
            <a:custGeom>
              <a:avLst/>
              <a:gdLst>
                <a:gd name="T0" fmla="*/ 0 w 22"/>
                <a:gd name="T1" fmla="*/ 0 h 31"/>
                <a:gd name="T2" fmla="*/ 22 w 22"/>
                <a:gd name="T3" fmla="*/ 16 h 31"/>
                <a:gd name="T4" fmla="*/ 0 w 22"/>
                <a:gd name="T5" fmla="*/ 31 h 31"/>
                <a:gd name="T6" fmla="*/ 0 w 2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1">
                  <a:moveTo>
                    <a:pt x="0" y="0"/>
                  </a:moveTo>
                  <a:lnTo>
                    <a:pt x="22" y="16"/>
                  </a:lnTo>
                  <a:lnTo>
                    <a:pt x="0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0" name="Rectangle 1555"/>
            <p:cNvSpPr>
              <a:spLocks noChangeArrowheads="1"/>
            </p:cNvSpPr>
            <p:nvPr/>
          </p:nvSpPr>
          <p:spPr bwMode="auto">
            <a:xfrm>
              <a:off x="6972300" y="212725"/>
              <a:ext cx="84138" cy="1111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1" name="Freeform 1556"/>
            <p:cNvSpPr/>
            <p:nvPr/>
          </p:nvSpPr>
          <p:spPr bwMode="auto">
            <a:xfrm>
              <a:off x="6861175" y="193675"/>
              <a:ext cx="34925" cy="49213"/>
            </a:xfrm>
            <a:custGeom>
              <a:avLst/>
              <a:gdLst>
                <a:gd name="T0" fmla="*/ 22 w 22"/>
                <a:gd name="T1" fmla="*/ 0 h 31"/>
                <a:gd name="T2" fmla="*/ 0 w 22"/>
                <a:gd name="T3" fmla="*/ 16 h 31"/>
                <a:gd name="T4" fmla="*/ 22 w 22"/>
                <a:gd name="T5" fmla="*/ 31 h 31"/>
                <a:gd name="T6" fmla="*/ 22 w 2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1">
                  <a:moveTo>
                    <a:pt x="22" y="0"/>
                  </a:moveTo>
                  <a:lnTo>
                    <a:pt x="0" y="16"/>
                  </a:lnTo>
                  <a:lnTo>
                    <a:pt x="22" y="3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2" name="Rectangle 1557"/>
            <p:cNvSpPr>
              <a:spLocks noChangeArrowheads="1"/>
            </p:cNvSpPr>
            <p:nvPr/>
          </p:nvSpPr>
          <p:spPr bwMode="auto">
            <a:xfrm>
              <a:off x="6891338" y="212725"/>
              <a:ext cx="80963" cy="1111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3" name="Oval 1558"/>
            <p:cNvSpPr>
              <a:spLocks noChangeArrowheads="1"/>
            </p:cNvSpPr>
            <p:nvPr/>
          </p:nvSpPr>
          <p:spPr bwMode="auto">
            <a:xfrm>
              <a:off x="6172200" y="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4" name="Freeform 1559"/>
            <p:cNvSpPr/>
            <p:nvPr/>
          </p:nvSpPr>
          <p:spPr bwMode="auto">
            <a:xfrm>
              <a:off x="6248400" y="134938"/>
              <a:ext cx="230188" cy="131763"/>
            </a:xfrm>
            <a:custGeom>
              <a:avLst/>
              <a:gdLst>
                <a:gd name="T0" fmla="*/ 6 w 98"/>
                <a:gd name="T1" fmla="*/ 56 h 56"/>
                <a:gd name="T2" fmla="*/ 0 w 98"/>
                <a:gd name="T3" fmla="*/ 49 h 56"/>
                <a:gd name="T4" fmla="*/ 0 w 98"/>
                <a:gd name="T5" fmla="*/ 7 h 56"/>
                <a:gd name="T6" fmla="*/ 6 w 98"/>
                <a:gd name="T7" fmla="*/ 0 h 56"/>
                <a:gd name="T8" fmla="*/ 92 w 98"/>
                <a:gd name="T9" fmla="*/ 0 h 56"/>
                <a:gd name="T10" fmla="*/ 98 w 98"/>
                <a:gd name="T11" fmla="*/ 7 h 56"/>
                <a:gd name="T12" fmla="*/ 98 w 98"/>
                <a:gd name="T13" fmla="*/ 49 h 56"/>
                <a:gd name="T14" fmla="*/ 92 w 98"/>
                <a:gd name="T15" fmla="*/ 56 h 56"/>
                <a:gd name="T16" fmla="*/ 6 w 98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56">
                  <a:moveTo>
                    <a:pt x="6" y="56"/>
                  </a:moveTo>
                  <a:cubicBezTo>
                    <a:pt x="2" y="56"/>
                    <a:pt x="0" y="53"/>
                    <a:pt x="0" y="4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5" y="0"/>
                    <a:pt x="98" y="3"/>
                    <a:pt x="98" y="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53"/>
                    <a:pt x="95" y="56"/>
                    <a:pt x="92" y="56"/>
                  </a:cubicBezTo>
                  <a:lnTo>
                    <a:pt x="6" y="5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5" name="Freeform 1560"/>
            <p:cNvSpPr/>
            <p:nvPr/>
          </p:nvSpPr>
          <p:spPr bwMode="auto">
            <a:xfrm>
              <a:off x="6248400" y="134938"/>
              <a:ext cx="111125" cy="128588"/>
            </a:xfrm>
            <a:custGeom>
              <a:avLst/>
              <a:gdLst>
                <a:gd name="T0" fmla="*/ 6 w 47"/>
                <a:gd name="T1" fmla="*/ 0 h 55"/>
                <a:gd name="T2" fmla="*/ 0 w 47"/>
                <a:gd name="T3" fmla="*/ 7 h 55"/>
                <a:gd name="T4" fmla="*/ 0 w 47"/>
                <a:gd name="T5" fmla="*/ 49 h 55"/>
                <a:gd name="T6" fmla="*/ 4 w 47"/>
                <a:gd name="T7" fmla="*/ 55 h 55"/>
                <a:gd name="T8" fmla="*/ 47 w 47"/>
                <a:gd name="T9" fmla="*/ 0 h 55"/>
                <a:gd name="T10" fmla="*/ 6 w 47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55">
                  <a:moveTo>
                    <a:pt x="6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2"/>
                    <a:pt x="1" y="54"/>
                    <a:pt x="4" y="55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6" name="Freeform 1561"/>
            <p:cNvSpPr/>
            <p:nvPr/>
          </p:nvSpPr>
          <p:spPr bwMode="auto">
            <a:xfrm>
              <a:off x="6367463" y="134938"/>
              <a:ext cx="111125" cy="128588"/>
            </a:xfrm>
            <a:custGeom>
              <a:avLst/>
              <a:gdLst>
                <a:gd name="T0" fmla="*/ 47 w 47"/>
                <a:gd name="T1" fmla="*/ 49 h 55"/>
                <a:gd name="T2" fmla="*/ 47 w 47"/>
                <a:gd name="T3" fmla="*/ 7 h 55"/>
                <a:gd name="T4" fmla="*/ 41 w 47"/>
                <a:gd name="T5" fmla="*/ 0 h 55"/>
                <a:gd name="T6" fmla="*/ 0 w 47"/>
                <a:gd name="T7" fmla="*/ 0 h 55"/>
                <a:gd name="T8" fmla="*/ 43 w 47"/>
                <a:gd name="T9" fmla="*/ 55 h 55"/>
                <a:gd name="T10" fmla="*/ 47 w 47"/>
                <a:gd name="T11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55">
                  <a:moveTo>
                    <a:pt x="47" y="49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3"/>
                    <a:pt x="44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7" y="52"/>
                    <a:pt x="47" y="4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7" name="Freeform 1562"/>
            <p:cNvSpPr/>
            <p:nvPr/>
          </p:nvSpPr>
          <p:spPr bwMode="auto">
            <a:xfrm>
              <a:off x="6248400" y="134938"/>
              <a:ext cx="230188" cy="77788"/>
            </a:xfrm>
            <a:custGeom>
              <a:avLst/>
              <a:gdLst>
                <a:gd name="T0" fmla="*/ 52 w 98"/>
                <a:gd name="T1" fmla="*/ 32 h 33"/>
                <a:gd name="T2" fmla="*/ 98 w 98"/>
                <a:gd name="T3" fmla="*/ 15 h 33"/>
                <a:gd name="T4" fmla="*/ 98 w 98"/>
                <a:gd name="T5" fmla="*/ 7 h 33"/>
                <a:gd name="T6" fmla="*/ 92 w 98"/>
                <a:gd name="T7" fmla="*/ 0 h 33"/>
                <a:gd name="T8" fmla="*/ 6 w 98"/>
                <a:gd name="T9" fmla="*/ 0 h 33"/>
                <a:gd name="T10" fmla="*/ 0 w 98"/>
                <a:gd name="T11" fmla="*/ 7 h 33"/>
                <a:gd name="T12" fmla="*/ 0 w 98"/>
                <a:gd name="T13" fmla="*/ 15 h 33"/>
                <a:gd name="T14" fmla="*/ 46 w 98"/>
                <a:gd name="T15" fmla="*/ 32 h 33"/>
                <a:gd name="T16" fmla="*/ 52 w 98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33">
                  <a:moveTo>
                    <a:pt x="52" y="32"/>
                  </a:moveTo>
                  <a:cubicBezTo>
                    <a:pt x="98" y="15"/>
                    <a:pt x="98" y="15"/>
                    <a:pt x="98" y="15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3"/>
                    <a:pt x="95" y="0"/>
                    <a:pt x="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3"/>
                    <a:pt x="50" y="33"/>
                    <a:pt x="52" y="3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8" name="Freeform 1563"/>
            <p:cNvSpPr/>
            <p:nvPr/>
          </p:nvSpPr>
          <p:spPr bwMode="auto">
            <a:xfrm>
              <a:off x="6354763" y="144463"/>
              <a:ext cx="185738" cy="153988"/>
            </a:xfrm>
            <a:custGeom>
              <a:avLst/>
              <a:gdLst>
                <a:gd name="T0" fmla="*/ 67 w 80"/>
                <a:gd name="T1" fmla="*/ 3 h 66"/>
                <a:gd name="T2" fmla="*/ 74 w 80"/>
                <a:gd name="T3" fmla="*/ 12 h 66"/>
                <a:gd name="T4" fmla="*/ 19 w 80"/>
                <a:gd name="T5" fmla="*/ 58 h 66"/>
                <a:gd name="T6" fmla="*/ 0 w 80"/>
                <a:gd name="T7" fmla="*/ 66 h 66"/>
                <a:gd name="T8" fmla="*/ 0 w 80"/>
                <a:gd name="T9" fmla="*/ 65 h 66"/>
                <a:gd name="T10" fmla="*/ 12 w 80"/>
                <a:gd name="T11" fmla="*/ 50 h 66"/>
                <a:gd name="T12" fmla="*/ 67 w 80"/>
                <a:gd name="T13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66">
                  <a:moveTo>
                    <a:pt x="67" y="3"/>
                  </a:moveTo>
                  <a:cubicBezTo>
                    <a:pt x="72" y="0"/>
                    <a:pt x="80" y="6"/>
                    <a:pt x="74" y="12"/>
                  </a:cubicBezTo>
                  <a:cubicBezTo>
                    <a:pt x="68" y="18"/>
                    <a:pt x="19" y="58"/>
                    <a:pt x="19" y="5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62" y="6"/>
                    <a:pt x="67" y="3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9" name="Freeform 1564"/>
            <p:cNvSpPr/>
            <p:nvPr/>
          </p:nvSpPr>
          <p:spPr bwMode="auto">
            <a:xfrm>
              <a:off x="6499225" y="144463"/>
              <a:ext cx="41275" cy="38100"/>
            </a:xfrm>
            <a:custGeom>
              <a:avLst/>
              <a:gdLst>
                <a:gd name="T0" fmla="*/ 9 w 18"/>
                <a:gd name="T1" fmla="*/ 16 h 16"/>
                <a:gd name="T2" fmla="*/ 12 w 18"/>
                <a:gd name="T3" fmla="*/ 12 h 16"/>
                <a:gd name="T4" fmla="*/ 5 w 18"/>
                <a:gd name="T5" fmla="*/ 3 h 16"/>
                <a:gd name="T6" fmla="*/ 0 w 18"/>
                <a:gd name="T7" fmla="*/ 7 h 16"/>
                <a:gd name="T8" fmla="*/ 9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9" y="16"/>
                  </a:moveTo>
                  <a:cubicBezTo>
                    <a:pt x="10" y="14"/>
                    <a:pt x="12" y="13"/>
                    <a:pt x="12" y="12"/>
                  </a:cubicBezTo>
                  <a:cubicBezTo>
                    <a:pt x="18" y="6"/>
                    <a:pt x="10" y="0"/>
                    <a:pt x="5" y="3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2" y="10"/>
                    <a:pt x="5" y="14"/>
                    <a:pt x="9" y="1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0" name="Freeform 1565"/>
            <p:cNvSpPr/>
            <p:nvPr/>
          </p:nvSpPr>
          <p:spPr bwMode="auto">
            <a:xfrm>
              <a:off x="6494463" y="161925"/>
              <a:ext cx="25400" cy="22225"/>
            </a:xfrm>
            <a:custGeom>
              <a:avLst/>
              <a:gdLst>
                <a:gd name="T0" fmla="*/ 9 w 11"/>
                <a:gd name="T1" fmla="*/ 10 h 10"/>
                <a:gd name="T2" fmla="*/ 11 w 11"/>
                <a:gd name="T3" fmla="*/ 9 h 10"/>
                <a:gd name="T4" fmla="*/ 2 w 11"/>
                <a:gd name="T5" fmla="*/ 0 h 10"/>
                <a:gd name="T6" fmla="*/ 0 w 11"/>
                <a:gd name="T7" fmla="*/ 2 h 10"/>
                <a:gd name="T8" fmla="*/ 9 w 1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9"/>
                    <a:pt x="11" y="9"/>
                  </a:cubicBezTo>
                  <a:cubicBezTo>
                    <a:pt x="7" y="7"/>
                    <a:pt x="4" y="3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6"/>
                    <a:pt x="5" y="9"/>
                    <a:pt x="9" y="1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1" name="Freeform 1566"/>
            <p:cNvSpPr/>
            <p:nvPr/>
          </p:nvSpPr>
          <p:spPr bwMode="auto">
            <a:xfrm>
              <a:off x="6354763" y="254000"/>
              <a:ext cx="46038" cy="44450"/>
            </a:xfrm>
            <a:custGeom>
              <a:avLst/>
              <a:gdLst>
                <a:gd name="T0" fmla="*/ 0 w 20"/>
                <a:gd name="T1" fmla="*/ 18 h 19"/>
                <a:gd name="T2" fmla="*/ 0 w 20"/>
                <a:gd name="T3" fmla="*/ 19 h 19"/>
                <a:gd name="T4" fmla="*/ 18 w 20"/>
                <a:gd name="T5" fmla="*/ 12 h 19"/>
                <a:gd name="T6" fmla="*/ 17 w 20"/>
                <a:gd name="T7" fmla="*/ 9 h 19"/>
                <a:gd name="T8" fmla="*/ 12 w 20"/>
                <a:gd name="T9" fmla="*/ 2 h 19"/>
                <a:gd name="T10" fmla="*/ 12 w 20"/>
                <a:gd name="T11" fmla="*/ 3 h 19"/>
                <a:gd name="T12" fmla="*/ 0 w 20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0" y="18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2" y="7"/>
                    <a:pt x="20" y="0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2" name="Freeform 1567"/>
            <p:cNvSpPr/>
            <p:nvPr/>
          </p:nvSpPr>
          <p:spPr bwMode="auto">
            <a:xfrm>
              <a:off x="6346825" y="288925"/>
              <a:ext cx="15875" cy="14288"/>
            </a:xfrm>
            <a:custGeom>
              <a:avLst/>
              <a:gdLst>
                <a:gd name="T0" fmla="*/ 2 w 7"/>
                <a:gd name="T1" fmla="*/ 5 h 6"/>
                <a:gd name="T2" fmla="*/ 7 w 7"/>
                <a:gd name="T3" fmla="*/ 3 h 6"/>
                <a:gd name="T4" fmla="*/ 5 w 7"/>
                <a:gd name="T5" fmla="*/ 0 h 6"/>
                <a:gd name="T6" fmla="*/ 1 w 7"/>
                <a:gd name="T7" fmla="*/ 4 h 6"/>
                <a:gd name="T8" fmla="*/ 2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3" y="5"/>
                    <a:pt x="6" y="3"/>
                    <a:pt x="7" y="3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1" y="4"/>
                    <a:pt x="1" y="4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3" name="Oval 1568"/>
            <p:cNvSpPr>
              <a:spLocks noChangeArrowheads="1"/>
            </p:cNvSpPr>
            <p:nvPr/>
          </p:nvSpPr>
          <p:spPr bwMode="auto">
            <a:xfrm>
              <a:off x="5588000" y="0"/>
              <a:ext cx="436563" cy="43656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4" name="Freeform 1569"/>
            <p:cNvSpPr/>
            <p:nvPr/>
          </p:nvSpPr>
          <p:spPr bwMode="auto">
            <a:xfrm>
              <a:off x="5789613" y="252413"/>
              <a:ext cx="34925" cy="109538"/>
            </a:xfrm>
            <a:custGeom>
              <a:avLst/>
              <a:gdLst>
                <a:gd name="T0" fmla="*/ 15 w 15"/>
                <a:gd name="T1" fmla="*/ 39 h 47"/>
                <a:gd name="T2" fmla="*/ 7 w 15"/>
                <a:gd name="T3" fmla="*/ 47 h 47"/>
                <a:gd name="T4" fmla="*/ 7 w 15"/>
                <a:gd name="T5" fmla="*/ 47 h 47"/>
                <a:gd name="T6" fmla="*/ 0 w 15"/>
                <a:gd name="T7" fmla="*/ 39 h 47"/>
                <a:gd name="T8" fmla="*/ 0 w 15"/>
                <a:gd name="T9" fmla="*/ 7 h 47"/>
                <a:gd name="T10" fmla="*/ 7 w 15"/>
                <a:gd name="T11" fmla="*/ 0 h 47"/>
                <a:gd name="T12" fmla="*/ 7 w 15"/>
                <a:gd name="T13" fmla="*/ 0 h 47"/>
                <a:gd name="T14" fmla="*/ 15 w 15"/>
                <a:gd name="T15" fmla="*/ 7 h 47"/>
                <a:gd name="T16" fmla="*/ 15 w 15"/>
                <a:gd name="T17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7">
                  <a:moveTo>
                    <a:pt x="15" y="39"/>
                  </a:moveTo>
                  <a:cubicBezTo>
                    <a:pt x="15" y="43"/>
                    <a:pt x="12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3"/>
                    <a:pt x="0" y="3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lnTo>
                    <a:pt x="15" y="3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5" name="Freeform 1570"/>
            <p:cNvSpPr/>
            <p:nvPr/>
          </p:nvSpPr>
          <p:spPr bwMode="auto">
            <a:xfrm>
              <a:off x="5789613" y="320675"/>
              <a:ext cx="34925" cy="41275"/>
            </a:xfrm>
            <a:custGeom>
              <a:avLst/>
              <a:gdLst>
                <a:gd name="T0" fmla="*/ 0 w 15"/>
                <a:gd name="T1" fmla="*/ 0 h 18"/>
                <a:gd name="T2" fmla="*/ 0 w 15"/>
                <a:gd name="T3" fmla="*/ 10 h 18"/>
                <a:gd name="T4" fmla="*/ 7 w 15"/>
                <a:gd name="T5" fmla="*/ 18 h 18"/>
                <a:gd name="T6" fmla="*/ 15 w 15"/>
                <a:gd name="T7" fmla="*/ 10 h 18"/>
                <a:gd name="T8" fmla="*/ 15 w 15"/>
                <a:gd name="T9" fmla="*/ 0 h 18"/>
                <a:gd name="T10" fmla="*/ 0 w 15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3" y="18"/>
                    <a:pt x="7" y="18"/>
                  </a:cubicBezTo>
                  <a:cubicBezTo>
                    <a:pt x="12" y="18"/>
                    <a:pt x="15" y="14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6" name="Freeform 1571"/>
            <p:cNvSpPr/>
            <p:nvPr/>
          </p:nvSpPr>
          <p:spPr bwMode="auto">
            <a:xfrm>
              <a:off x="5697538" y="77788"/>
              <a:ext cx="217488" cy="214313"/>
            </a:xfrm>
            <a:custGeom>
              <a:avLst/>
              <a:gdLst>
                <a:gd name="T0" fmla="*/ 93 w 93"/>
                <a:gd name="T1" fmla="*/ 80 h 92"/>
                <a:gd name="T2" fmla="*/ 81 w 93"/>
                <a:gd name="T3" fmla="*/ 92 h 92"/>
                <a:gd name="T4" fmla="*/ 12 w 93"/>
                <a:gd name="T5" fmla="*/ 92 h 92"/>
                <a:gd name="T6" fmla="*/ 0 w 93"/>
                <a:gd name="T7" fmla="*/ 80 h 92"/>
                <a:gd name="T8" fmla="*/ 0 w 93"/>
                <a:gd name="T9" fmla="*/ 12 h 92"/>
                <a:gd name="T10" fmla="*/ 12 w 93"/>
                <a:gd name="T11" fmla="*/ 0 h 92"/>
                <a:gd name="T12" fmla="*/ 81 w 93"/>
                <a:gd name="T13" fmla="*/ 0 h 92"/>
                <a:gd name="T14" fmla="*/ 93 w 93"/>
                <a:gd name="T15" fmla="*/ 12 h 92"/>
                <a:gd name="T16" fmla="*/ 93 w 93"/>
                <a:gd name="T17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92">
                  <a:moveTo>
                    <a:pt x="93" y="80"/>
                  </a:moveTo>
                  <a:cubicBezTo>
                    <a:pt x="93" y="87"/>
                    <a:pt x="87" y="92"/>
                    <a:pt x="81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6" y="92"/>
                    <a:pt x="0" y="87"/>
                    <a:pt x="0" y="8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7" y="0"/>
                    <a:pt x="93" y="5"/>
                    <a:pt x="93" y="12"/>
                  </a:cubicBezTo>
                  <a:lnTo>
                    <a:pt x="93" y="8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7" name="Freeform 1572"/>
            <p:cNvSpPr/>
            <p:nvPr/>
          </p:nvSpPr>
          <p:spPr bwMode="auto">
            <a:xfrm>
              <a:off x="5722938" y="103188"/>
              <a:ext cx="166688" cy="163513"/>
            </a:xfrm>
            <a:custGeom>
              <a:avLst/>
              <a:gdLst>
                <a:gd name="T0" fmla="*/ 71 w 71"/>
                <a:gd name="T1" fmla="*/ 61 h 70"/>
                <a:gd name="T2" fmla="*/ 62 w 71"/>
                <a:gd name="T3" fmla="*/ 70 h 70"/>
                <a:gd name="T4" fmla="*/ 9 w 71"/>
                <a:gd name="T5" fmla="*/ 70 h 70"/>
                <a:gd name="T6" fmla="*/ 0 w 71"/>
                <a:gd name="T7" fmla="*/ 61 h 70"/>
                <a:gd name="T8" fmla="*/ 0 w 71"/>
                <a:gd name="T9" fmla="*/ 9 h 70"/>
                <a:gd name="T10" fmla="*/ 9 w 71"/>
                <a:gd name="T11" fmla="*/ 0 h 70"/>
                <a:gd name="T12" fmla="*/ 62 w 71"/>
                <a:gd name="T13" fmla="*/ 0 h 70"/>
                <a:gd name="T14" fmla="*/ 71 w 71"/>
                <a:gd name="T15" fmla="*/ 9 h 70"/>
                <a:gd name="T16" fmla="*/ 71 w 71"/>
                <a:gd name="T17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0">
                  <a:moveTo>
                    <a:pt x="71" y="61"/>
                  </a:moveTo>
                  <a:cubicBezTo>
                    <a:pt x="71" y="66"/>
                    <a:pt x="66" y="70"/>
                    <a:pt x="62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4" y="70"/>
                    <a:pt x="0" y="66"/>
                    <a:pt x="0" y="6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71" y="4"/>
                    <a:pt x="71" y="9"/>
                  </a:cubicBezTo>
                  <a:lnTo>
                    <a:pt x="71" y="6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8" name="Freeform 1573"/>
            <p:cNvSpPr/>
            <p:nvPr/>
          </p:nvSpPr>
          <p:spPr bwMode="auto">
            <a:xfrm>
              <a:off x="5772150" y="138113"/>
              <a:ext cx="68263" cy="93663"/>
            </a:xfrm>
            <a:custGeom>
              <a:avLst/>
              <a:gdLst>
                <a:gd name="T0" fmla="*/ 23 w 29"/>
                <a:gd name="T1" fmla="*/ 2 h 40"/>
                <a:gd name="T2" fmla="*/ 29 w 29"/>
                <a:gd name="T3" fmla="*/ 6 h 40"/>
                <a:gd name="T4" fmla="*/ 23 w 29"/>
                <a:gd name="T5" fmla="*/ 12 h 40"/>
                <a:gd name="T6" fmla="*/ 16 w 29"/>
                <a:gd name="T7" fmla="*/ 9 h 40"/>
                <a:gd name="T8" fmla="*/ 11 w 29"/>
                <a:gd name="T9" fmla="*/ 11 h 40"/>
                <a:gd name="T10" fmla="*/ 11 w 29"/>
                <a:gd name="T11" fmla="*/ 13 h 40"/>
                <a:gd name="T12" fmla="*/ 16 w 29"/>
                <a:gd name="T13" fmla="*/ 15 h 40"/>
                <a:gd name="T14" fmla="*/ 26 w 29"/>
                <a:gd name="T15" fmla="*/ 19 h 40"/>
                <a:gd name="T16" fmla="*/ 29 w 29"/>
                <a:gd name="T17" fmla="*/ 28 h 40"/>
                <a:gd name="T18" fmla="*/ 25 w 29"/>
                <a:gd name="T19" fmla="*/ 37 h 40"/>
                <a:gd name="T20" fmla="*/ 15 w 29"/>
                <a:gd name="T21" fmla="*/ 40 h 40"/>
                <a:gd name="T22" fmla="*/ 6 w 29"/>
                <a:gd name="T23" fmla="*/ 38 h 40"/>
                <a:gd name="T24" fmla="*/ 0 w 29"/>
                <a:gd name="T25" fmla="*/ 34 h 40"/>
                <a:gd name="T26" fmla="*/ 6 w 29"/>
                <a:gd name="T27" fmla="*/ 27 h 40"/>
                <a:gd name="T28" fmla="*/ 14 w 29"/>
                <a:gd name="T29" fmla="*/ 31 h 40"/>
                <a:gd name="T30" fmla="*/ 19 w 29"/>
                <a:gd name="T31" fmla="*/ 29 h 40"/>
                <a:gd name="T32" fmla="*/ 20 w 29"/>
                <a:gd name="T33" fmla="*/ 26 h 40"/>
                <a:gd name="T34" fmla="*/ 14 w 29"/>
                <a:gd name="T35" fmla="*/ 24 h 40"/>
                <a:gd name="T36" fmla="*/ 5 w 29"/>
                <a:gd name="T37" fmla="*/ 22 h 40"/>
                <a:gd name="T38" fmla="*/ 1 w 29"/>
                <a:gd name="T39" fmla="*/ 13 h 40"/>
                <a:gd name="T40" fmla="*/ 6 w 29"/>
                <a:gd name="T41" fmla="*/ 4 h 40"/>
                <a:gd name="T42" fmla="*/ 15 w 29"/>
                <a:gd name="T43" fmla="*/ 0 h 40"/>
                <a:gd name="T44" fmla="*/ 23 w 29"/>
                <a:gd name="T4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40">
                  <a:moveTo>
                    <a:pt x="23" y="2"/>
                  </a:moveTo>
                  <a:cubicBezTo>
                    <a:pt x="25" y="3"/>
                    <a:pt x="27" y="4"/>
                    <a:pt x="29" y="6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0"/>
                    <a:pt x="19" y="9"/>
                    <a:pt x="16" y="9"/>
                  </a:cubicBezTo>
                  <a:cubicBezTo>
                    <a:pt x="14" y="9"/>
                    <a:pt x="12" y="10"/>
                    <a:pt x="11" y="11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2" y="14"/>
                    <a:pt x="14" y="15"/>
                    <a:pt x="16" y="15"/>
                  </a:cubicBezTo>
                  <a:cubicBezTo>
                    <a:pt x="20" y="16"/>
                    <a:pt x="23" y="17"/>
                    <a:pt x="26" y="19"/>
                  </a:cubicBezTo>
                  <a:cubicBezTo>
                    <a:pt x="28" y="20"/>
                    <a:pt x="29" y="24"/>
                    <a:pt x="29" y="28"/>
                  </a:cubicBezTo>
                  <a:cubicBezTo>
                    <a:pt x="29" y="32"/>
                    <a:pt x="28" y="35"/>
                    <a:pt x="25" y="37"/>
                  </a:cubicBezTo>
                  <a:cubicBezTo>
                    <a:pt x="22" y="39"/>
                    <a:pt x="19" y="40"/>
                    <a:pt x="15" y="40"/>
                  </a:cubicBezTo>
                  <a:cubicBezTo>
                    <a:pt x="11" y="40"/>
                    <a:pt x="8" y="39"/>
                    <a:pt x="6" y="38"/>
                  </a:cubicBezTo>
                  <a:cubicBezTo>
                    <a:pt x="3" y="37"/>
                    <a:pt x="1" y="36"/>
                    <a:pt x="0" y="34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9"/>
                    <a:pt x="10" y="30"/>
                    <a:pt x="14" y="31"/>
                  </a:cubicBezTo>
                  <a:cubicBezTo>
                    <a:pt x="17" y="31"/>
                    <a:pt x="19" y="30"/>
                    <a:pt x="19" y="29"/>
                  </a:cubicBezTo>
                  <a:cubicBezTo>
                    <a:pt x="20" y="28"/>
                    <a:pt x="20" y="27"/>
                    <a:pt x="20" y="26"/>
                  </a:cubicBezTo>
                  <a:cubicBezTo>
                    <a:pt x="19" y="25"/>
                    <a:pt x="17" y="25"/>
                    <a:pt x="14" y="24"/>
                  </a:cubicBezTo>
                  <a:cubicBezTo>
                    <a:pt x="11" y="24"/>
                    <a:pt x="8" y="23"/>
                    <a:pt x="5" y="22"/>
                  </a:cubicBezTo>
                  <a:cubicBezTo>
                    <a:pt x="2" y="20"/>
                    <a:pt x="1" y="17"/>
                    <a:pt x="1" y="13"/>
                  </a:cubicBezTo>
                  <a:cubicBezTo>
                    <a:pt x="1" y="9"/>
                    <a:pt x="3" y="6"/>
                    <a:pt x="6" y="4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3" y="2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9" name="Rectangle 1574"/>
            <p:cNvSpPr>
              <a:spLocks noChangeArrowheads="1"/>
            </p:cNvSpPr>
            <p:nvPr/>
          </p:nvSpPr>
          <p:spPr bwMode="auto">
            <a:xfrm>
              <a:off x="5802313" y="125413"/>
              <a:ext cx="9525" cy="117475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0" name="Oval 1575"/>
            <p:cNvSpPr>
              <a:spLocks noChangeArrowheads="1"/>
            </p:cNvSpPr>
            <p:nvPr/>
          </p:nvSpPr>
          <p:spPr bwMode="auto">
            <a:xfrm>
              <a:off x="5003800" y="0"/>
              <a:ext cx="436563" cy="43656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1" name="Freeform 1576"/>
            <p:cNvSpPr/>
            <p:nvPr/>
          </p:nvSpPr>
          <p:spPr bwMode="auto">
            <a:xfrm>
              <a:off x="5156200" y="100013"/>
              <a:ext cx="130175" cy="241300"/>
            </a:xfrm>
            <a:custGeom>
              <a:avLst/>
              <a:gdLst>
                <a:gd name="T0" fmla="*/ 82 w 82"/>
                <a:gd name="T1" fmla="*/ 152 h 152"/>
                <a:gd name="T2" fmla="*/ 0 w 82"/>
                <a:gd name="T3" fmla="*/ 152 h 152"/>
                <a:gd name="T4" fmla="*/ 0 w 82"/>
                <a:gd name="T5" fmla="*/ 39 h 152"/>
                <a:gd name="T6" fmla="*/ 41 w 82"/>
                <a:gd name="T7" fmla="*/ 0 h 152"/>
                <a:gd name="T8" fmla="*/ 82 w 82"/>
                <a:gd name="T9" fmla="*/ 39 h 152"/>
                <a:gd name="T10" fmla="*/ 82 w 82"/>
                <a:gd name="T1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52">
                  <a:moveTo>
                    <a:pt x="82" y="152"/>
                  </a:moveTo>
                  <a:lnTo>
                    <a:pt x="0" y="152"/>
                  </a:lnTo>
                  <a:lnTo>
                    <a:pt x="0" y="39"/>
                  </a:lnTo>
                  <a:lnTo>
                    <a:pt x="41" y="0"/>
                  </a:lnTo>
                  <a:lnTo>
                    <a:pt x="82" y="39"/>
                  </a:lnTo>
                  <a:lnTo>
                    <a:pt x="82" y="152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2" name="Freeform 1577"/>
            <p:cNvSpPr/>
            <p:nvPr/>
          </p:nvSpPr>
          <p:spPr bwMode="auto">
            <a:xfrm>
              <a:off x="5116513" y="77788"/>
              <a:ext cx="128588" cy="128588"/>
            </a:xfrm>
            <a:custGeom>
              <a:avLst/>
              <a:gdLst>
                <a:gd name="T0" fmla="*/ 81 w 81"/>
                <a:gd name="T1" fmla="*/ 13 h 81"/>
                <a:gd name="T2" fmla="*/ 13 w 81"/>
                <a:gd name="T3" fmla="*/ 81 h 81"/>
                <a:gd name="T4" fmla="*/ 0 w 81"/>
                <a:gd name="T5" fmla="*/ 66 h 81"/>
                <a:gd name="T6" fmla="*/ 66 w 81"/>
                <a:gd name="T7" fmla="*/ 0 h 81"/>
                <a:gd name="T8" fmla="*/ 81 w 81"/>
                <a:gd name="T9" fmla="*/ 1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81" y="13"/>
                  </a:moveTo>
                  <a:lnTo>
                    <a:pt x="13" y="81"/>
                  </a:lnTo>
                  <a:lnTo>
                    <a:pt x="0" y="66"/>
                  </a:lnTo>
                  <a:lnTo>
                    <a:pt x="66" y="0"/>
                  </a:lnTo>
                  <a:lnTo>
                    <a:pt x="81" y="1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3" name="Freeform 1578"/>
            <p:cNvSpPr/>
            <p:nvPr/>
          </p:nvSpPr>
          <p:spPr bwMode="auto">
            <a:xfrm>
              <a:off x="5200650" y="77788"/>
              <a:ext cx="128588" cy="128588"/>
            </a:xfrm>
            <a:custGeom>
              <a:avLst/>
              <a:gdLst>
                <a:gd name="T0" fmla="*/ 13 w 81"/>
                <a:gd name="T1" fmla="*/ 0 h 81"/>
                <a:gd name="T2" fmla="*/ 81 w 81"/>
                <a:gd name="T3" fmla="*/ 66 h 81"/>
                <a:gd name="T4" fmla="*/ 68 w 81"/>
                <a:gd name="T5" fmla="*/ 81 h 81"/>
                <a:gd name="T6" fmla="*/ 0 w 81"/>
                <a:gd name="T7" fmla="*/ 13 h 81"/>
                <a:gd name="T8" fmla="*/ 13 w 81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13" y="0"/>
                  </a:moveTo>
                  <a:lnTo>
                    <a:pt x="81" y="66"/>
                  </a:lnTo>
                  <a:lnTo>
                    <a:pt x="68" y="81"/>
                  </a:lnTo>
                  <a:lnTo>
                    <a:pt x="0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4" name="Rectangle 1579"/>
            <p:cNvSpPr>
              <a:spLocks noChangeArrowheads="1"/>
            </p:cNvSpPr>
            <p:nvPr/>
          </p:nvSpPr>
          <p:spPr bwMode="auto">
            <a:xfrm>
              <a:off x="5141913" y="331788"/>
              <a:ext cx="158750" cy="3016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5" name="Freeform 1580"/>
            <p:cNvSpPr/>
            <p:nvPr/>
          </p:nvSpPr>
          <p:spPr bwMode="auto">
            <a:xfrm>
              <a:off x="5189538" y="227013"/>
              <a:ext cx="71438" cy="65088"/>
            </a:xfrm>
            <a:custGeom>
              <a:avLst/>
              <a:gdLst>
                <a:gd name="T0" fmla="*/ 31 w 31"/>
                <a:gd name="T1" fmla="*/ 28 h 28"/>
                <a:gd name="T2" fmla="*/ 15 w 31"/>
                <a:gd name="T3" fmla="*/ 0 h 28"/>
                <a:gd name="T4" fmla="*/ 0 w 31"/>
                <a:gd name="T5" fmla="*/ 28 h 28"/>
                <a:gd name="T6" fmla="*/ 31 w 31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31" y="28"/>
                  </a:moveTo>
                  <a:cubicBezTo>
                    <a:pt x="30" y="16"/>
                    <a:pt x="27" y="0"/>
                    <a:pt x="15" y="0"/>
                  </a:cubicBezTo>
                  <a:cubicBezTo>
                    <a:pt x="4" y="0"/>
                    <a:pt x="1" y="16"/>
                    <a:pt x="0" y="28"/>
                  </a:cubicBezTo>
                  <a:lnTo>
                    <a:pt x="31" y="2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6" name="Oval 1581"/>
            <p:cNvSpPr>
              <a:spLocks noChangeArrowheads="1"/>
            </p:cNvSpPr>
            <p:nvPr/>
          </p:nvSpPr>
          <p:spPr bwMode="auto">
            <a:xfrm>
              <a:off x="5189538" y="163513"/>
              <a:ext cx="71438" cy="7461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7" name="Oval 1582"/>
            <p:cNvSpPr>
              <a:spLocks noChangeArrowheads="1"/>
            </p:cNvSpPr>
            <p:nvPr/>
          </p:nvSpPr>
          <p:spPr bwMode="auto">
            <a:xfrm>
              <a:off x="5200650" y="193675"/>
              <a:ext cx="11113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8" name="Oval 1583"/>
            <p:cNvSpPr>
              <a:spLocks noChangeArrowheads="1"/>
            </p:cNvSpPr>
            <p:nvPr/>
          </p:nvSpPr>
          <p:spPr bwMode="auto">
            <a:xfrm>
              <a:off x="5238750" y="193675"/>
              <a:ext cx="11113" cy="1270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9" name="Freeform 1584"/>
            <p:cNvSpPr/>
            <p:nvPr/>
          </p:nvSpPr>
          <p:spPr bwMode="auto">
            <a:xfrm>
              <a:off x="5210175" y="209550"/>
              <a:ext cx="28575" cy="14288"/>
            </a:xfrm>
            <a:custGeom>
              <a:avLst/>
              <a:gdLst>
                <a:gd name="T0" fmla="*/ 12 w 12"/>
                <a:gd name="T1" fmla="*/ 0 h 6"/>
                <a:gd name="T2" fmla="*/ 6 w 12"/>
                <a:gd name="T3" fmla="*/ 6 h 6"/>
                <a:gd name="T4" fmla="*/ 0 w 12"/>
                <a:gd name="T5" fmla="*/ 0 h 6"/>
                <a:gd name="T6" fmla="*/ 12 w 1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2" y="3"/>
                    <a:pt x="10" y="6"/>
                    <a:pt x="6" y="6"/>
                  </a:cubicBezTo>
                  <a:cubicBezTo>
                    <a:pt x="3" y="6"/>
                    <a:pt x="0" y="3"/>
                    <a:pt x="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0" name="Rectangle 1585"/>
            <p:cNvSpPr>
              <a:spLocks noChangeArrowheads="1"/>
            </p:cNvSpPr>
            <p:nvPr/>
          </p:nvSpPr>
          <p:spPr bwMode="auto">
            <a:xfrm>
              <a:off x="5189538" y="292100"/>
              <a:ext cx="71438" cy="2063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1" name="Oval 1586"/>
            <p:cNvSpPr>
              <a:spLocks noChangeArrowheads="1"/>
            </p:cNvSpPr>
            <p:nvPr/>
          </p:nvSpPr>
          <p:spPr bwMode="auto">
            <a:xfrm>
              <a:off x="4421188" y="0"/>
              <a:ext cx="436563" cy="436563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2" name="Rectangle 1587"/>
            <p:cNvSpPr>
              <a:spLocks noChangeArrowheads="1"/>
            </p:cNvSpPr>
            <p:nvPr/>
          </p:nvSpPr>
          <p:spPr bwMode="auto">
            <a:xfrm>
              <a:off x="4527550" y="336550"/>
              <a:ext cx="222250" cy="1111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3" name="Rectangle 1588"/>
            <p:cNvSpPr>
              <a:spLocks noChangeArrowheads="1"/>
            </p:cNvSpPr>
            <p:nvPr/>
          </p:nvSpPr>
          <p:spPr bwMode="auto">
            <a:xfrm>
              <a:off x="4633913" y="196850"/>
              <a:ext cx="11113" cy="146050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4" name="Freeform 1589"/>
            <p:cNvSpPr/>
            <p:nvPr/>
          </p:nvSpPr>
          <p:spPr bwMode="auto">
            <a:xfrm>
              <a:off x="4502150" y="77788"/>
              <a:ext cx="247650" cy="219075"/>
            </a:xfrm>
            <a:custGeom>
              <a:avLst/>
              <a:gdLst>
                <a:gd name="T0" fmla="*/ 101 w 106"/>
                <a:gd name="T1" fmla="*/ 20 h 94"/>
                <a:gd name="T2" fmla="*/ 58 w 106"/>
                <a:gd name="T3" fmla="*/ 20 h 94"/>
                <a:gd name="T4" fmla="*/ 58 w 106"/>
                <a:gd name="T5" fmla="*/ 5 h 94"/>
                <a:gd name="T6" fmla="*/ 53 w 106"/>
                <a:gd name="T7" fmla="*/ 0 h 94"/>
                <a:gd name="T8" fmla="*/ 8 w 106"/>
                <a:gd name="T9" fmla="*/ 0 h 94"/>
                <a:gd name="T10" fmla="*/ 3 w 106"/>
                <a:gd name="T11" fmla="*/ 5 h 94"/>
                <a:gd name="T12" fmla="*/ 3 w 106"/>
                <a:gd name="T13" fmla="*/ 18 h 94"/>
                <a:gd name="T14" fmla="*/ 0 w 106"/>
                <a:gd name="T15" fmla="*/ 23 h 94"/>
                <a:gd name="T16" fmla="*/ 0 w 106"/>
                <a:gd name="T17" fmla="*/ 88 h 94"/>
                <a:gd name="T18" fmla="*/ 5 w 106"/>
                <a:gd name="T19" fmla="*/ 94 h 94"/>
                <a:gd name="T20" fmla="*/ 101 w 106"/>
                <a:gd name="T21" fmla="*/ 94 h 94"/>
                <a:gd name="T22" fmla="*/ 106 w 106"/>
                <a:gd name="T23" fmla="*/ 88 h 94"/>
                <a:gd name="T24" fmla="*/ 106 w 106"/>
                <a:gd name="T25" fmla="*/ 26 h 94"/>
                <a:gd name="T26" fmla="*/ 101 w 106"/>
                <a:gd name="T27" fmla="*/ 2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94">
                  <a:moveTo>
                    <a:pt x="101" y="20"/>
                  </a:moveTo>
                  <a:cubicBezTo>
                    <a:pt x="58" y="20"/>
                    <a:pt x="58" y="20"/>
                    <a:pt x="58" y="20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2"/>
                    <a:pt x="56" y="0"/>
                    <a:pt x="5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2"/>
                    <a:pt x="3" y="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20"/>
                    <a:pt x="0" y="2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1"/>
                    <a:pt x="2" y="94"/>
                    <a:pt x="5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4" y="94"/>
                    <a:pt x="106" y="91"/>
                    <a:pt x="106" y="8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3"/>
                    <a:pt x="104" y="20"/>
                    <a:pt x="101" y="2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5" name="Freeform 1590"/>
            <p:cNvSpPr/>
            <p:nvPr/>
          </p:nvSpPr>
          <p:spPr bwMode="auto">
            <a:xfrm>
              <a:off x="4506913" y="119063"/>
              <a:ext cx="271463" cy="177800"/>
            </a:xfrm>
            <a:custGeom>
              <a:avLst/>
              <a:gdLst>
                <a:gd name="T0" fmla="*/ 105 w 116"/>
                <a:gd name="T1" fmla="*/ 69 h 76"/>
                <a:gd name="T2" fmla="*/ 99 w 116"/>
                <a:gd name="T3" fmla="*/ 76 h 76"/>
                <a:gd name="T4" fmla="*/ 5 w 116"/>
                <a:gd name="T5" fmla="*/ 76 h 76"/>
                <a:gd name="T6" fmla="*/ 1 w 116"/>
                <a:gd name="T7" fmla="*/ 69 h 76"/>
                <a:gd name="T8" fmla="*/ 11 w 116"/>
                <a:gd name="T9" fmla="*/ 6 h 76"/>
                <a:gd name="T10" fmla="*/ 18 w 116"/>
                <a:gd name="T11" fmla="*/ 0 h 76"/>
                <a:gd name="T12" fmla="*/ 111 w 116"/>
                <a:gd name="T13" fmla="*/ 0 h 76"/>
                <a:gd name="T14" fmla="*/ 115 w 116"/>
                <a:gd name="T15" fmla="*/ 6 h 76"/>
                <a:gd name="T16" fmla="*/ 105 w 116"/>
                <a:gd name="T17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6">
                  <a:moveTo>
                    <a:pt x="105" y="69"/>
                  </a:moveTo>
                  <a:cubicBezTo>
                    <a:pt x="104" y="73"/>
                    <a:pt x="101" y="76"/>
                    <a:pt x="99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6"/>
                    <a:pt x="0" y="73"/>
                    <a:pt x="1" y="6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3"/>
                    <a:pt x="15" y="0"/>
                    <a:pt x="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4" y="0"/>
                    <a:pt x="116" y="3"/>
                    <a:pt x="115" y="6"/>
                  </a:cubicBezTo>
                  <a:lnTo>
                    <a:pt x="105" y="6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6" name="Oval 1591"/>
            <p:cNvSpPr>
              <a:spLocks noChangeArrowheads="1"/>
            </p:cNvSpPr>
            <p:nvPr/>
          </p:nvSpPr>
          <p:spPr bwMode="auto">
            <a:xfrm>
              <a:off x="4619625" y="325438"/>
              <a:ext cx="36513" cy="3651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7" name="Oval 1592"/>
            <p:cNvSpPr>
              <a:spLocks noChangeArrowheads="1"/>
            </p:cNvSpPr>
            <p:nvPr/>
          </p:nvSpPr>
          <p:spPr bwMode="auto">
            <a:xfrm>
              <a:off x="3836988" y="0"/>
              <a:ext cx="436563" cy="43656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8" name="Freeform 1593"/>
            <p:cNvSpPr>
              <a:spLocks noEditPoints="1"/>
            </p:cNvSpPr>
            <p:nvPr/>
          </p:nvSpPr>
          <p:spPr bwMode="auto">
            <a:xfrm>
              <a:off x="4011613" y="77788"/>
              <a:ext cx="87313" cy="85725"/>
            </a:xfrm>
            <a:custGeom>
              <a:avLst/>
              <a:gdLst>
                <a:gd name="T0" fmla="*/ 18 w 37"/>
                <a:gd name="T1" fmla="*/ 0 h 37"/>
                <a:gd name="T2" fmla="*/ 0 w 37"/>
                <a:gd name="T3" fmla="*/ 18 h 37"/>
                <a:gd name="T4" fmla="*/ 18 w 37"/>
                <a:gd name="T5" fmla="*/ 37 h 37"/>
                <a:gd name="T6" fmla="*/ 37 w 37"/>
                <a:gd name="T7" fmla="*/ 18 h 37"/>
                <a:gd name="T8" fmla="*/ 18 w 37"/>
                <a:gd name="T9" fmla="*/ 0 h 37"/>
                <a:gd name="T10" fmla="*/ 18 w 37"/>
                <a:gd name="T11" fmla="*/ 29 h 37"/>
                <a:gd name="T12" fmla="*/ 8 w 37"/>
                <a:gd name="T13" fmla="*/ 18 h 37"/>
                <a:gd name="T14" fmla="*/ 18 w 37"/>
                <a:gd name="T15" fmla="*/ 8 h 37"/>
                <a:gd name="T16" fmla="*/ 29 w 37"/>
                <a:gd name="T17" fmla="*/ 18 h 37"/>
                <a:gd name="T18" fmla="*/ 18 w 37"/>
                <a:gd name="T1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9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  <a:close/>
                  <a:moveTo>
                    <a:pt x="18" y="29"/>
                  </a:moveTo>
                  <a:cubicBezTo>
                    <a:pt x="13" y="29"/>
                    <a:pt x="8" y="24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24" y="8"/>
                    <a:pt x="29" y="12"/>
                    <a:pt x="29" y="18"/>
                  </a:cubicBezTo>
                  <a:cubicBezTo>
                    <a:pt x="29" y="24"/>
                    <a:pt x="24" y="29"/>
                    <a:pt x="18" y="29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9" name="Oval 1594"/>
            <p:cNvSpPr>
              <a:spLocks noChangeArrowheads="1"/>
            </p:cNvSpPr>
            <p:nvPr/>
          </p:nvSpPr>
          <p:spPr bwMode="auto">
            <a:xfrm>
              <a:off x="4011613" y="276225"/>
              <a:ext cx="87313" cy="8572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0" name="Freeform 1595"/>
            <p:cNvSpPr/>
            <p:nvPr/>
          </p:nvSpPr>
          <p:spPr bwMode="auto">
            <a:xfrm>
              <a:off x="3970338" y="119063"/>
              <a:ext cx="169863" cy="184150"/>
            </a:xfrm>
            <a:custGeom>
              <a:avLst/>
              <a:gdLst>
                <a:gd name="T0" fmla="*/ 73 w 73"/>
                <a:gd name="T1" fmla="*/ 36 h 79"/>
                <a:gd name="T2" fmla="*/ 36 w 73"/>
                <a:gd name="T3" fmla="*/ 0 h 79"/>
                <a:gd name="T4" fmla="*/ 0 w 73"/>
                <a:gd name="T5" fmla="*/ 36 h 79"/>
                <a:gd name="T6" fmla="*/ 0 w 73"/>
                <a:gd name="T7" fmla="*/ 79 h 79"/>
                <a:gd name="T8" fmla="*/ 73 w 73"/>
                <a:gd name="T9" fmla="*/ 79 h 79"/>
                <a:gd name="T10" fmla="*/ 73 w 73"/>
                <a:gd name="T11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79">
                  <a:moveTo>
                    <a:pt x="73" y="36"/>
                  </a:moveTo>
                  <a:cubicBezTo>
                    <a:pt x="73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3" y="79"/>
                    <a:pt x="73" y="79"/>
                    <a:pt x="73" y="79"/>
                  </a:cubicBezTo>
                  <a:lnTo>
                    <a:pt x="73" y="3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1" name="Rectangle 1596"/>
            <p:cNvSpPr>
              <a:spLocks noChangeArrowheads="1"/>
            </p:cNvSpPr>
            <p:nvPr/>
          </p:nvSpPr>
          <p:spPr bwMode="auto">
            <a:xfrm>
              <a:off x="3951288" y="276225"/>
              <a:ext cx="207963" cy="41275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2" name="Oval 1597"/>
            <p:cNvSpPr>
              <a:spLocks noChangeArrowheads="1"/>
            </p:cNvSpPr>
            <p:nvPr/>
          </p:nvSpPr>
          <p:spPr bwMode="auto">
            <a:xfrm>
              <a:off x="3252788" y="0"/>
              <a:ext cx="436563" cy="43656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3" name="Freeform 1598"/>
            <p:cNvSpPr/>
            <p:nvPr/>
          </p:nvSpPr>
          <p:spPr bwMode="auto">
            <a:xfrm>
              <a:off x="3384550" y="98425"/>
              <a:ext cx="228600" cy="242888"/>
            </a:xfrm>
            <a:custGeom>
              <a:avLst/>
              <a:gdLst>
                <a:gd name="T0" fmla="*/ 98 w 98"/>
                <a:gd name="T1" fmla="*/ 94 h 104"/>
                <a:gd name="T2" fmla="*/ 88 w 98"/>
                <a:gd name="T3" fmla="*/ 104 h 104"/>
                <a:gd name="T4" fmla="*/ 10 w 98"/>
                <a:gd name="T5" fmla="*/ 104 h 104"/>
                <a:gd name="T6" fmla="*/ 0 w 98"/>
                <a:gd name="T7" fmla="*/ 94 h 104"/>
                <a:gd name="T8" fmla="*/ 0 w 98"/>
                <a:gd name="T9" fmla="*/ 10 h 104"/>
                <a:gd name="T10" fmla="*/ 10 w 98"/>
                <a:gd name="T11" fmla="*/ 0 h 104"/>
                <a:gd name="T12" fmla="*/ 88 w 98"/>
                <a:gd name="T13" fmla="*/ 0 h 104"/>
                <a:gd name="T14" fmla="*/ 98 w 98"/>
                <a:gd name="T15" fmla="*/ 10 h 104"/>
                <a:gd name="T16" fmla="*/ 98 w 98"/>
                <a:gd name="T17" fmla="*/ 9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04">
                  <a:moveTo>
                    <a:pt x="98" y="94"/>
                  </a:moveTo>
                  <a:cubicBezTo>
                    <a:pt x="98" y="99"/>
                    <a:pt x="94" y="104"/>
                    <a:pt x="88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4" y="104"/>
                    <a:pt x="0" y="99"/>
                    <a:pt x="0" y="9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4" y="0"/>
                    <a:pt x="98" y="4"/>
                    <a:pt x="98" y="10"/>
                  </a:cubicBezTo>
                  <a:lnTo>
                    <a:pt x="98" y="9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4" name="Freeform 1599"/>
            <p:cNvSpPr/>
            <p:nvPr/>
          </p:nvSpPr>
          <p:spPr bwMode="auto">
            <a:xfrm>
              <a:off x="3440113" y="119063"/>
              <a:ext cx="149225" cy="34925"/>
            </a:xfrm>
            <a:custGeom>
              <a:avLst/>
              <a:gdLst>
                <a:gd name="T0" fmla="*/ 64 w 64"/>
                <a:gd name="T1" fmla="*/ 11 h 15"/>
                <a:gd name="T2" fmla="*/ 60 w 64"/>
                <a:gd name="T3" fmla="*/ 15 h 15"/>
                <a:gd name="T4" fmla="*/ 3 w 64"/>
                <a:gd name="T5" fmla="*/ 15 h 15"/>
                <a:gd name="T6" fmla="*/ 0 w 64"/>
                <a:gd name="T7" fmla="*/ 11 h 15"/>
                <a:gd name="T8" fmla="*/ 0 w 64"/>
                <a:gd name="T9" fmla="*/ 4 h 15"/>
                <a:gd name="T10" fmla="*/ 3 w 64"/>
                <a:gd name="T11" fmla="*/ 0 h 15"/>
                <a:gd name="T12" fmla="*/ 60 w 64"/>
                <a:gd name="T13" fmla="*/ 0 h 15"/>
                <a:gd name="T14" fmla="*/ 64 w 64"/>
                <a:gd name="T15" fmla="*/ 4 h 15"/>
                <a:gd name="T16" fmla="*/ 64 w 64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5">
                  <a:moveTo>
                    <a:pt x="64" y="11"/>
                  </a:moveTo>
                  <a:cubicBezTo>
                    <a:pt x="64" y="14"/>
                    <a:pt x="62" y="15"/>
                    <a:pt x="6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4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1"/>
                    <a:pt x="64" y="4"/>
                  </a:cubicBezTo>
                  <a:lnTo>
                    <a:pt x="64" y="1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5" name="Freeform 1600"/>
            <p:cNvSpPr/>
            <p:nvPr/>
          </p:nvSpPr>
          <p:spPr bwMode="auto">
            <a:xfrm>
              <a:off x="3440113" y="169863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94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6" name="Freeform 1601"/>
            <p:cNvSpPr/>
            <p:nvPr/>
          </p:nvSpPr>
          <p:spPr bwMode="auto">
            <a:xfrm>
              <a:off x="3494088" y="169863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7" name="Freeform 1602"/>
            <p:cNvSpPr/>
            <p:nvPr/>
          </p:nvSpPr>
          <p:spPr bwMode="auto">
            <a:xfrm>
              <a:off x="3548063" y="169863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8" name="Freeform 1603"/>
            <p:cNvSpPr/>
            <p:nvPr/>
          </p:nvSpPr>
          <p:spPr bwMode="auto">
            <a:xfrm>
              <a:off x="3440113" y="223838"/>
              <a:ext cx="41275" cy="42863"/>
            </a:xfrm>
            <a:custGeom>
              <a:avLst/>
              <a:gdLst>
                <a:gd name="T0" fmla="*/ 18 w 18"/>
                <a:gd name="T1" fmla="*/ 14 h 18"/>
                <a:gd name="T2" fmla="*/ 14 w 18"/>
                <a:gd name="T3" fmla="*/ 18 h 18"/>
                <a:gd name="T4" fmla="*/ 4 w 18"/>
                <a:gd name="T5" fmla="*/ 18 h 18"/>
                <a:gd name="T6" fmla="*/ 0 w 18"/>
                <a:gd name="T7" fmla="*/ 14 h 18"/>
                <a:gd name="T8" fmla="*/ 0 w 18"/>
                <a:gd name="T9" fmla="*/ 4 h 18"/>
                <a:gd name="T10" fmla="*/ 4 w 18"/>
                <a:gd name="T11" fmla="*/ 0 h 18"/>
                <a:gd name="T12" fmla="*/ 14 w 18"/>
                <a:gd name="T13" fmla="*/ 0 h 18"/>
                <a:gd name="T14" fmla="*/ 18 w 18"/>
                <a:gd name="T15" fmla="*/ 4 h 18"/>
                <a:gd name="T16" fmla="*/ 18 w 18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4"/>
                  </a:moveTo>
                  <a:cubicBezTo>
                    <a:pt x="18" y="16"/>
                    <a:pt x="16" y="18"/>
                    <a:pt x="1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9" name="Freeform 1604"/>
            <p:cNvSpPr/>
            <p:nvPr/>
          </p:nvSpPr>
          <p:spPr bwMode="auto">
            <a:xfrm>
              <a:off x="3494088" y="223838"/>
              <a:ext cx="41275" cy="42863"/>
            </a:xfrm>
            <a:custGeom>
              <a:avLst/>
              <a:gdLst>
                <a:gd name="T0" fmla="*/ 18 w 18"/>
                <a:gd name="T1" fmla="*/ 14 h 18"/>
                <a:gd name="T2" fmla="*/ 14 w 18"/>
                <a:gd name="T3" fmla="*/ 18 h 18"/>
                <a:gd name="T4" fmla="*/ 4 w 18"/>
                <a:gd name="T5" fmla="*/ 18 h 18"/>
                <a:gd name="T6" fmla="*/ 0 w 18"/>
                <a:gd name="T7" fmla="*/ 14 h 18"/>
                <a:gd name="T8" fmla="*/ 0 w 18"/>
                <a:gd name="T9" fmla="*/ 4 h 18"/>
                <a:gd name="T10" fmla="*/ 4 w 18"/>
                <a:gd name="T11" fmla="*/ 0 h 18"/>
                <a:gd name="T12" fmla="*/ 14 w 18"/>
                <a:gd name="T13" fmla="*/ 0 h 18"/>
                <a:gd name="T14" fmla="*/ 18 w 18"/>
                <a:gd name="T15" fmla="*/ 4 h 18"/>
                <a:gd name="T16" fmla="*/ 18 w 18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4"/>
                  </a:moveTo>
                  <a:cubicBezTo>
                    <a:pt x="18" y="16"/>
                    <a:pt x="16" y="18"/>
                    <a:pt x="1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0" name="Freeform 1605"/>
            <p:cNvSpPr/>
            <p:nvPr/>
          </p:nvSpPr>
          <p:spPr bwMode="auto">
            <a:xfrm>
              <a:off x="3548063" y="223838"/>
              <a:ext cx="41275" cy="42863"/>
            </a:xfrm>
            <a:custGeom>
              <a:avLst/>
              <a:gdLst>
                <a:gd name="T0" fmla="*/ 18 w 18"/>
                <a:gd name="T1" fmla="*/ 14 h 18"/>
                <a:gd name="T2" fmla="*/ 14 w 18"/>
                <a:gd name="T3" fmla="*/ 18 h 18"/>
                <a:gd name="T4" fmla="*/ 4 w 18"/>
                <a:gd name="T5" fmla="*/ 18 h 18"/>
                <a:gd name="T6" fmla="*/ 0 w 18"/>
                <a:gd name="T7" fmla="*/ 14 h 18"/>
                <a:gd name="T8" fmla="*/ 0 w 18"/>
                <a:gd name="T9" fmla="*/ 4 h 18"/>
                <a:gd name="T10" fmla="*/ 4 w 18"/>
                <a:gd name="T11" fmla="*/ 0 h 18"/>
                <a:gd name="T12" fmla="*/ 14 w 18"/>
                <a:gd name="T13" fmla="*/ 0 h 18"/>
                <a:gd name="T14" fmla="*/ 18 w 18"/>
                <a:gd name="T15" fmla="*/ 4 h 18"/>
                <a:gd name="T16" fmla="*/ 18 w 18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4"/>
                  </a:moveTo>
                  <a:cubicBezTo>
                    <a:pt x="18" y="16"/>
                    <a:pt x="16" y="18"/>
                    <a:pt x="1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94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1" name="Freeform 1606"/>
            <p:cNvSpPr/>
            <p:nvPr/>
          </p:nvSpPr>
          <p:spPr bwMode="auto">
            <a:xfrm>
              <a:off x="3440113" y="276225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94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2" name="Freeform 1607"/>
            <p:cNvSpPr/>
            <p:nvPr/>
          </p:nvSpPr>
          <p:spPr bwMode="auto">
            <a:xfrm>
              <a:off x="3494088" y="276225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3" name="Freeform 1608"/>
            <p:cNvSpPr/>
            <p:nvPr/>
          </p:nvSpPr>
          <p:spPr bwMode="auto">
            <a:xfrm>
              <a:off x="3548063" y="276225"/>
              <a:ext cx="41275" cy="44450"/>
            </a:xfrm>
            <a:custGeom>
              <a:avLst/>
              <a:gdLst>
                <a:gd name="T0" fmla="*/ 18 w 18"/>
                <a:gd name="T1" fmla="*/ 15 h 19"/>
                <a:gd name="T2" fmla="*/ 14 w 18"/>
                <a:gd name="T3" fmla="*/ 19 h 19"/>
                <a:gd name="T4" fmla="*/ 4 w 18"/>
                <a:gd name="T5" fmla="*/ 19 h 19"/>
                <a:gd name="T6" fmla="*/ 0 w 18"/>
                <a:gd name="T7" fmla="*/ 15 h 19"/>
                <a:gd name="T8" fmla="*/ 0 w 18"/>
                <a:gd name="T9" fmla="*/ 4 h 19"/>
                <a:gd name="T10" fmla="*/ 4 w 18"/>
                <a:gd name="T11" fmla="*/ 0 h 19"/>
                <a:gd name="T12" fmla="*/ 14 w 18"/>
                <a:gd name="T13" fmla="*/ 0 h 19"/>
                <a:gd name="T14" fmla="*/ 18 w 18"/>
                <a:gd name="T15" fmla="*/ 4 h 19"/>
                <a:gd name="T16" fmla="*/ 18 w 18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18" y="15"/>
                  </a:moveTo>
                  <a:cubicBezTo>
                    <a:pt x="18" y="17"/>
                    <a:pt x="16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4" name="Freeform 1609"/>
            <p:cNvSpPr/>
            <p:nvPr/>
          </p:nvSpPr>
          <p:spPr bwMode="auto">
            <a:xfrm>
              <a:off x="3330575" y="90488"/>
              <a:ext cx="88900" cy="257175"/>
            </a:xfrm>
            <a:custGeom>
              <a:avLst/>
              <a:gdLst>
                <a:gd name="T0" fmla="*/ 38 w 38"/>
                <a:gd name="T1" fmla="*/ 100 h 110"/>
                <a:gd name="T2" fmla="*/ 28 w 38"/>
                <a:gd name="T3" fmla="*/ 110 h 110"/>
                <a:gd name="T4" fmla="*/ 9 w 38"/>
                <a:gd name="T5" fmla="*/ 110 h 110"/>
                <a:gd name="T6" fmla="*/ 0 w 38"/>
                <a:gd name="T7" fmla="*/ 100 h 110"/>
                <a:gd name="T8" fmla="*/ 0 w 38"/>
                <a:gd name="T9" fmla="*/ 9 h 110"/>
                <a:gd name="T10" fmla="*/ 9 w 38"/>
                <a:gd name="T11" fmla="*/ 0 h 110"/>
                <a:gd name="T12" fmla="*/ 28 w 38"/>
                <a:gd name="T13" fmla="*/ 0 h 110"/>
                <a:gd name="T14" fmla="*/ 38 w 38"/>
                <a:gd name="T15" fmla="*/ 9 h 110"/>
                <a:gd name="T16" fmla="*/ 38 w 38"/>
                <a:gd name="T17" fmla="*/ 10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10">
                  <a:moveTo>
                    <a:pt x="38" y="100"/>
                  </a:moveTo>
                  <a:cubicBezTo>
                    <a:pt x="38" y="105"/>
                    <a:pt x="33" y="110"/>
                    <a:pt x="28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4" y="110"/>
                    <a:pt x="0" y="105"/>
                    <a:pt x="0" y="10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3" y="0"/>
                    <a:pt x="38" y="4"/>
                    <a:pt x="38" y="9"/>
                  </a:cubicBezTo>
                  <a:lnTo>
                    <a:pt x="38" y="10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5" name="Oval 1610"/>
            <p:cNvSpPr>
              <a:spLocks noChangeArrowheads="1"/>
            </p:cNvSpPr>
            <p:nvPr/>
          </p:nvSpPr>
          <p:spPr bwMode="auto">
            <a:xfrm>
              <a:off x="2670175" y="0"/>
              <a:ext cx="436563" cy="43656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6" name="Freeform 1611"/>
            <p:cNvSpPr/>
            <p:nvPr/>
          </p:nvSpPr>
          <p:spPr bwMode="auto">
            <a:xfrm>
              <a:off x="2786063" y="77788"/>
              <a:ext cx="130175" cy="284163"/>
            </a:xfrm>
            <a:custGeom>
              <a:avLst/>
              <a:gdLst>
                <a:gd name="T0" fmla="*/ 56 w 56"/>
                <a:gd name="T1" fmla="*/ 122 h 122"/>
                <a:gd name="T2" fmla="*/ 28 w 56"/>
                <a:gd name="T3" fmla="*/ 96 h 122"/>
                <a:gd name="T4" fmla="*/ 0 w 56"/>
                <a:gd name="T5" fmla="*/ 122 h 122"/>
                <a:gd name="T6" fmla="*/ 0 w 56"/>
                <a:gd name="T7" fmla="*/ 8 h 122"/>
                <a:gd name="T8" fmla="*/ 8 w 56"/>
                <a:gd name="T9" fmla="*/ 0 h 122"/>
                <a:gd name="T10" fmla="*/ 50 w 56"/>
                <a:gd name="T11" fmla="*/ 0 h 122"/>
                <a:gd name="T12" fmla="*/ 56 w 56"/>
                <a:gd name="T13" fmla="*/ 6 h 122"/>
                <a:gd name="T14" fmla="*/ 56 w 56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22">
                  <a:moveTo>
                    <a:pt x="56" y="122"/>
                  </a:moveTo>
                  <a:cubicBezTo>
                    <a:pt x="28" y="96"/>
                    <a:pt x="28" y="96"/>
                    <a:pt x="28" y="9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2"/>
                    <a:pt x="56" y="6"/>
                  </a:cubicBezTo>
                  <a:lnTo>
                    <a:pt x="56" y="12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7" name="Freeform 1613"/>
            <p:cNvSpPr/>
            <p:nvPr/>
          </p:nvSpPr>
          <p:spPr bwMode="auto">
            <a:xfrm>
              <a:off x="2786063" y="77788"/>
              <a:ext cx="130175" cy="150813"/>
            </a:xfrm>
            <a:custGeom>
              <a:avLst/>
              <a:gdLst>
                <a:gd name="T0" fmla="*/ 50 w 56"/>
                <a:gd name="T1" fmla="*/ 0 h 65"/>
                <a:gd name="T2" fmla="*/ 8 w 56"/>
                <a:gd name="T3" fmla="*/ 0 h 65"/>
                <a:gd name="T4" fmla="*/ 0 w 56"/>
                <a:gd name="T5" fmla="*/ 8 h 65"/>
                <a:gd name="T6" fmla="*/ 0 w 56"/>
                <a:gd name="T7" fmla="*/ 65 h 65"/>
                <a:gd name="T8" fmla="*/ 56 w 56"/>
                <a:gd name="T9" fmla="*/ 65 h 65"/>
                <a:gd name="T10" fmla="*/ 56 w 56"/>
                <a:gd name="T11" fmla="*/ 6 h 65"/>
                <a:gd name="T12" fmla="*/ 50 w 56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5">
                  <a:moveTo>
                    <a:pt x="5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2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8" name="Oval 1614"/>
            <p:cNvSpPr>
              <a:spLocks noChangeArrowheads="1"/>
            </p:cNvSpPr>
            <p:nvPr/>
          </p:nvSpPr>
          <p:spPr bwMode="auto">
            <a:xfrm>
              <a:off x="2865438" y="79375"/>
              <a:ext cx="123825" cy="127000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9" name="Freeform 1615"/>
            <p:cNvSpPr/>
            <p:nvPr/>
          </p:nvSpPr>
          <p:spPr bwMode="auto">
            <a:xfrm>
              <a:off x="2894013" y="133350"/>
              <a:ext cx="66675" cy="19050"/>
            </a:xfrm>
            <a:custGeom>
              <a:avLst/>
              <a:gdLst>
                <a:gd name="T0" fmla="*/ 29 w 29"/>
                <a:gd name="T1" fmla="*/ 5 h 8"/>
                <a:gd name="T2" fmla="*/ 27 w 29"/>
                <a:gd name="T3" fmla="*/ 8 h 8"/>
                <a:gd name="T4" fmla="*/ 2 w 29"/>
                <a:gd name="T5" fmla="*/ 8 h 8"/>
                <a:gd name="T6" fmla="*/ 0 w 29"/>
                <a:gd name="T7" fmla="*/ 5 h 8"/>
                <a:gd name="T8" fmla="*/ 0 w 29"/>
                <a:gd name="T9" fmla="*/ 3 h 8"/>
                <a:gd name="T10" fmla="*/ 2 w 29"/>
                <a:gd name="T11" fmla="*/ 0 h 8"/>
                <a:gd name="T12" fmla="*/ 27 w 29"/>
                <a:gd name="T13" fmla="*/ 0 h 8"/>
                <a:gd name="T14" fmla="*/ 29 w 29"/>
                <a:gd name="T15" fmla="*/ 3 h 8"/>
                <a:gd name="T16" fmla="*/ 29 w 29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8">
                  <a:moveTo>
                    <a:pt x="29" y="5"/>
                  </a:moveTo>
                  <a:cubicBezTo>
                    <a:pt x="29" y="6"/>
                    <a:pt x="28" y="8"/>
                    <a:pt x="27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2"/>
                    <a:pt x="29" y="3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0" name="Freeform 1616"/>
            <p:cNvSpPr/>
            <p:nvPr/>
          </p:nvSpPr>
          <p:spPr bwMode="auto">
            <a:xfrm>
              <a:off x="2919413" y="107950"/>
              <a:ext cx="15875" cy="69850"/>
            </a:xfrm>
            <a:custGeom>
              <a:avLst/>
              <a:gdLst>
                <a:gd name="T0" fmla="*/ 3 w 7"/>
                <a:gd name="T1" fmla="*/ 30 h 30"/>
                <a:gd name="T2" fmla="*/ 0 w 7"/>
                <a:gd name="T3" fmla="*/ 27 h 30"/>
                <a:gd name="T4" fmla="*/ 0 w 7"/>
                <a:gd name="T5" fmla="*/ 3 h 30"/>
                <a:gd name="T6" fmla="*/ 3 w 7"/>
                <a:gd name="T7" fmla="*/ 0 h 30"/>
                <a:gd name="T8" fmla="*/ 4 w 7"/>
                <a:gd name="T9" fmla="*/ 0 h 30"/>
                <a:gd name="T10" fmla="*/ 7 w 7"/>
                <a:gd name="T11" fmla="*/ 3 h 30"/>
                <a:gd name="T12" fmla="*/ 7 w 7"/>
                <a:gd name="T13" fmla="*/ 27 h 30"/>
                <a:gd name="T14" fmla="*/ 4 w 7"/>
                <a:gd name="T15" fmla="*/ 30 h 30"/>
                <a:gd name="T16" fmla="*/ 3 w 7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0">
                  <a:moveTo>
                    <a:pt x="3" y="30"/>
                  </a:moveTo>
                  <a:cubicBezTo>
                    <a:pt x="1" y="30"/>
                    <a:pt x="0" y="29"/>
                    <a:pt x="0" y="2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9"/>
                    <a:pt x="6" y="30"/>
                    <a:pt x="4" y="30"/>
                  </a:cubicBezTo>
                  <a:lnTo>
                    <a:pt x="3" y="3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617" name="文本框 1616"/>
          <p:cNvSpPr txBox="1"/>
          <p:nvPr/>
        </p:nvSpPr>
        <p:spPr>
          <a:xfrm>
            <a:off x="496372" y="2182158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4A22BC0-8391-409B-8FB2-17C10C80BE7A}"/>
              </a:ext>
            </a:extLst>
          </p:cNvPr>
          <p:cNvGrpSpPr/>
          <p:nvPr/>
        </p:nvGrpSpPr>
        <p:grpSpPr>
          <a:xfrm>
            <a:off x="4219575" y="1731351"/>
            <a:ext cx="7740649" cy="3873589"/>
            <a:chOff x="2896164" y="1250861"/>
            <a:chExt cx="8902135" cy="4356278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11229551" y="5040451"/>
              <a:ext cx="568748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1379982" y="5458769"/>
              <a:ext cx="55639" cy="32971"/>
            </a:xfrm>
            <a:custGeom>
              <a:avLst/>
              <a:gdLst>
                <a:gd name="T0" fmla="*/ 19 w 19"/>
                <a:gd name="T1" fmla="*/ 7 h 11"/>
                <a:gd name="T2" fmla="*/ 15 w 19"/>
                <a:gd name="T3" fmla="*/ 11 h 11"/>
                <a:gd name="T4" fmla="*/ 4 w 19"/>
                <a:gd name="T5" fmla="*/ 11 h 11"/>
                <a:gd name="T6" fmla="*/ 0 w 19"/>
                <a:gd name="T7" fmla="*/ 7 h 11"/>
                <a:gd name="T8" fmla="*/ 0 w 19"/>
                <a:gd name="T9" fmla="*/ 4 h 11"/>
                <a:gd name="T10" fmla="*/ 4 w 19"/>
                <a:gd name="T11" fmla="*/ 0 h 11"/>
                <a:gd name="T12" fmla="*/ 15 w 19"/>
                <a:gd name="T13" fmla="*/ 0 h 11"/>
                <a:gd name="T14" fmla="*/ 19 w 19"/>
                <a:gd name="T15" fmla="*/ 4 h 11"/>
                <a:gd name="T16" fmla="*/ 19 w 19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9" y="7"/>
                  </a:moveTo>
                  <a:cubicBezTo>
                    <a:pt x="19" y="9"/>
                    <a:pt x="17" y="11"/>
                    <a:pt x="1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9" y="1"/>
                    <a:pt x="19" y="4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11590171" y="5458769"/>
              <a:ext cx="55639" cy="32971"/>
            </a:xfrm>
            <a:custGeom>
              <a:avLst/>
              <a:gdLst>
                <a:gd name="T0" fmla="*/ 18 w 18"/>
                <a:gd name="T1" fmla="*/ 7 h 11"/>
                <a:gd name="T2" fmla="*/ 15 w 18"/>
                <a:gd name="T3" fmla="*/ 11 h 11"/>
                <a:gd name="T4" fmla="*/ 4 w 18"/>
                <a:gd name="T5" fmla="*/ 11 h 11"/>
                <a:gd name="T6" fmla="*/ 0 w 18"/>
                <a:gd name="T7" fmla="*/ 7 h 11"/>
                <a:gd name="T8" fmla="*/ 0 w 18"/>
                <a:gd name="T9" fmla="*/ 4 h 11"/>
                <a:gd name="T10" fmla="*/ 4 w 18"/>
                <a:gd name="T11" fmla="*/ 0 h 11"/>
                <a:gd name="T12" fmla="*/ 15 w 18"/>
                <a:gd name="T13" fmla="*/ 0 h 11"/>
                <a:gd name="T14" fmla="*/ 18 w 18"/>
                <a:gd name="T15" fmla="*/ 4 h 11"/>
                <a:gd name="T16" fmla="*/ 18 w 18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8" y="7"/>
                  </a:moveTo>
                  <a:cubicBezTo>
                    <a:pt x="18" y="9"/>
                    <a:pt x="17" y="11"/>
                    <a:pt x="1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4"/>
                  </a:cubicBezTo>
                  <a:lnTo>
                    <a:pt x="18" y="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11402649" y="5244458"/>
              <a:ext cx="22668" cy="15867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11503622" y="5244458"/>
              <a:ext cx="20607" cy="15867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11602535" y="5244458"/>
              <a:ext cx="22668" cy="15867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1361435" y="5157910"/>
              <a:ext cx="304981" cy="96853"/>
            </a:xfrm>
            <a:custGeom>
              <a:avLst/>
              <a:gdLst>
                <a:gd name="T0" fmla="*/ 101 w 101"/>
                <a:gd name="T1" fmla="*/ 28 h 32"/>
                <a:gd name="T2" fmla="*/ 96 w 101"/>
                <a:gd name="T3" fmla="*/ 32 h 32"/>
                <a:gd name="T4" fmla="*/ 5 w 101"/>
                <a:gd name="T5" fmla="*/ 32 h 32"/>
                <a:gd name="T6" fmla="*/ 0 w 101"/>
                <a:gd name="T7" fmla="*/ 28 h 32"/>
                <a:gd name="T8" fmla="*/ 0 w 101"/>
                <a:gd name="T9" fmla="*/ 5 h 32"/>
                <a:gd name="T10" fmla="*/ 5 w 101"/>
                <a:gd name="T11" fmla="*/ 0 h 32"/>
                <a:gd name="T12" fmla="*/ 96 w 101"/>
                <a:gd name="T13" fmla="*/ 0 h 32"/>
                <a:gd name="T14" fmla="*/ 101 w 101"/>
                <a:gd name="T15" fmla="*/ 5 h 32"/>
                <a:gd name="T16" fmla="*/ 101 w 101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2">
                  <a:moveTo>
                    <a:pt x="101" y="28"/>
                  </a:moveTo>
                  <a:cubicBezTo>
                    <a:pt x="101" y="30"/>
                    <a:pt x="99" y="32"/>
                    <a:pt x="9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2" y="32"/>
                    <a:pt x="0" y="30"/>
                    <a:pt x="0" y="2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9" y="0"/>
                    <a:pt x="101" y="2"/>
                    <a:pt x="101" y="5"/>
                  </a:cubicBezTo>
                  <a:lnTo>
                    <a:pt x="101" y="2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11373799" y="5164092"/>
              <a:ext cx="280252" cy="84489"/>
            </a:xfrm>
            <a:custGeom>
              <a:avLst/>
              <a:gdLst>
                <a:gd name="T0" fmla="*/ 93 w 93"/>
                <a:gd name="T1" fmla="*/ 24 h 28"/>
                <a:gd name="T2" fmla="*/ 89 w 93"/>
                <a:gd name="T3" fmla="*/ 28 h 28"/>
                <a:gd name="T4" fmla="*/ 4 w 93"/>
                <a:gd name="T5" fmla="*/ 28 h 28"/>
                <a:gd name="T6" fmla="*/ 0 w 93"/>
                <a:gd name="T7" fmla="*/ 24 h 28"/>
                <a:gd name="T8" fmla="*/ 0 w 93"/>
                <a:gd name="T9" fmla="*/ 4 h 28"/>
                <a:gd name="T10" fmla="*/ 4 w 93"/>
                <a:gd name="T11" fmla="*/ 0 h 28"/>
                <a:gd name="T12" fmla="*/ 89 w 93"/>
                <a:gd name="T13" fmla="*/ 0 h 28"/>
                <a:gd name="T14" fmla="*/ 93 w 93"/>
                <a:gd name="T15" fmla="*/ 4 h 28"/>
                <a:gd name="T16" fmla="*/ 93 w 93"/>
                <a:gd name="T1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8">
                  <a:moveTo>
                    <a:pt x="93" y="24"/>
                  </a:moveTo>
                  <a:cubicBezTo>
                    <a:pt x="93" y="26"/>
                    <a:pt x="91" y="28"/>
                    <a:pt x="89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8"/>
                    <a:pt x="0" y="26"/>
                    <a:pt x="0" y="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lnTo>
                    <a:pt x="93" y="2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11388224" y="5180578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11394406" y="5186759"/>
              <a:ext cx="41214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Oval 15"/>
            <p:cNvSpPr>
              <a:spLocks noChangeArrowheads="1"/>
            </p:cNvSpPr>
            <p:nvPr/>
          </p:nvSpPr>
          <p:spPr bwMode="auto">
            <a:xfrm>
              <a:off x="11485076" y="5180578"/>
              <a:ext cx="57699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11493318" y="5186759"/>
              <a:ext cx="41214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Oval 17"/>
            <p:cNvSpPr>
              <a:spLocks noChangeArrowheads="1"/>
            </p:cNvSpPr>
            <p:nvPr/>
          </p:nvSpPr>
          <p:spPr bwMode="auto">
            <a:xfrm>
              <a:off x="11586050" y="5180578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11590171" y="5186759"/>
              <a:ext cx="43275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11361435" y="5267126"/>
              <a:ext cx="304981" cy="96853"/>
            </a:xfrm>
            <a:custGeom>
              <a:avLst/>
              <a:gdLst>
                <a:gd name="T0" fmla="*/ 101 w 101"/>
                <a:gd name="T1" fmla="*/ 28 h 32"/>
                <a:gd name="T2" fmla="*/ 96 w 101"/>
                <a:gd name="T3" fmla="*/ 32 h 32"/>
                <a:gd name="T4" fmla="*/ 5 w 101"/>
                <a:gd name="T5" fmla="*/ 32 h 32"/>
                <a:gd name="T6" fmla="*/ 0 w 101"/>
                <a:gd name="T7" fmla="*/ 28 h 32"/>
                <a:gd name="T8" fmla="*/ 0 w 101"/>
                <a:gd name="T9" fmla="*/ 5 h 32"/>
                <a:gd name="T10" fmla="*/ 5 w 101"/>
                <a:gd name="T11" fmla="*/ 0 h 32"/>
                <a:gd name="T12" fmla="*/ 96 w 101"/>
                <a:gd name="T13" fmla="*/ 0 h 32"/>
                <a:gd name="T14" fmla="*/ 101 w 101"/>
                <a:gd name="T15" fmla="*/ 5 h 32"/>
                <a:gd name="T16" fmla="*/ 101 w 101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2">
                  <a:moveTo>
                    <a:pt x="101" y="28"/>
                  </a:moveTo>
                  <a:cubicBezTo>
                    <a:pt x="101" y="30"/>
                    <a:pt x="99" y="32"/>
                    <a:pt x="9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2" y="32"/>
                    <a:pt x="0" y="30"/>
                    <a:pt x="0" y="2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9" y="0"/>
                    <a:pt x="101" y="2"/>
                    <a:pt x="101" y="5"/>
                  </a:cubicBezTo>
                  <a:lnTo>
                    <a:pt x="101" y="2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11373799" y="5273308"/>
              <a:ext cx="280252" cy="84489"/>
            </a:xfrm>
            <a:custGeom>
              <a:avLst/>
              <a:gdLst>
                <a:gd name="T0" fmla="*/ 93 w 93"/>
                <a:gd name="T1" fmla="*/ 24 h 28"/>
                <a:gd name="T2" fmla="*/ 89 w 93"/>
                <a:gd name="T3" fmla="*/ 28 h 28"/>
                <a:gd name="T4" fmla="*/ 4 w 93"/>
                <a:gd name="T5" fmla="*/ 28 h 28"/>
                <a:gd name="T6" fmla="*/ 0 w 93"/>
                <a:gd name="T7" fmla="*/ 24 h 28"/>
                <a:gd name="T8" fmla="*/ 0 w 93"/>
                <a:gd name="T9" fmla="*/ 4 h 28"/>
                <a:gd name="T10" fmla="*/ 4 w 93"/>
                <a:gd name="T11" fmla="*/ 0 h 28"/>
                <a:gd name="T12" fmla="*/ 89 w 93"/>
                <a:gd name="T13" fmla="*/ 0 h 28"/>
                <a:gd name="T14" fmla="*/ 93 w 93"/>
                <a:gd name="T15" fmla="*/ 4 h 28"/>
                <a:gd name="T16" fmla="*/ 93 w 93"/>
                <a:gd name="T1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8">
                  <a:moveTo>
                    <a:pt x="93" y="24"/>
                  </a:moveTo>
                  <a:cubicBezTo>
                    <a:pt x="93" y="26"/>
                    <a:pt x="91" y="28"/>
                    <a:pt x="89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8"/>
                    <a:pt x="0" y="26"/>
                    <a:pt x="0" y="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lnTo>
                    <a:pt x="93" y="2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Oval 21"/>
            <p:cNvSpPr>
              <a:spLocks noChangeArrowheads="1"/>
            </p:cNvSpPr>
            <p:nvPr/>
          </p:nvSpPr>
          <p:spPr bwMode="auto">
            <a:xfrm>
              <a:off x="11388224" y="5289793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11394406" y="5295976"/>
              <a:ext cx="41214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11485076" y="5289793"/>
              <a:ext cx="57699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11493318" y="5295976"/>
              <a:ext cx="41214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11586050" y="5289793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11590171" y="5295976"/>
              <a:ext cx="43275" cy="4121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11361435" y="5376342"/>
              <a:ext cx="304981" cy="96853"/>
            </a:xfrm>
            <a:custGeom>
              <a:avLst/>
              <a:gdLst>
                <a:gd name="T0" fmla="*/ 101 w 101"/>
                <a:gd name="T1" fmla="*/ 28 h 32"/>
                <a:gd name="T2" fmla="*/ 96 w 101"/>
                <a:gd name="T3" fmla="*/ 32 h 32"/>
                <a:gd name="T4" fmla="*/ 5 w 101"/>
                <a:gd name="T5" fmla="*/ 32 h 32"/>
                <a:gd name="T6" fmla="*/ 0 w 101"/>
                <a:gd name="T7" fmla="*/ 28 h 32"/>
                <a:gd name="T8" fmla="*/ 0 w 101"/>
                <a:gd name="T9" fmla="*/ 5 h 32"/>
                <a:gd name="T10" fmla="*/ 5 w 101"/>
                <a:gd name="T11" fmla="*/ 0 h 32"/>
                <a:gd name="T12" fmla="*/ 96 w 101"/>
                <a:gd name="T13" fmla="*/ 0 h 32"/>
                <a:gd name="T14" fmla="*/ 101 w 101"/>
                <a:gd name="T15" fmla="*/ 5 h 32"/>
                <a:gd name="T16" fmla="*/ 101 w 101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2">
                  <a:moveTo>
                    <a:pt x="101" y="28"/>
                  </a:moveTo>
                  <a:cubicBezTo>
                    <a:pt x="101" y="30"/>
                    <a:pt x="99" y="32"/>
                    <a:pt x="9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2" y="32"/>
                    <a:pt x="0" y="30"/>
                    <a:pt x="0" y="2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9" y="0"/>
                    <a:pt x="101" y="2"/>
                    <a:pt x="101" y="5"/>
                  </a:cubicBezTo>
                  <a:lnTo>
                    <a:pt x="101" y="2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1373799" y="5382524"/>
              <a:ext cx="280252" cy="84489"/>
            </a:xfrm>
            <a:custGeom>
              <a:avLst/>
              <a:gdLst>
                <a:gd name="T0" fmla="*/ 93 w 93"/>
                <a:gd name="T1" fmla="*/ 24 h 28"/>
                <a:gd name="T2" fmla="*/ 89 w 93"/>
                <a:gd name="T3" fmla="*/ 28 h 28"/>
                <a:gd name="T4" fmla="*/ 4 w 93"/>
                <a:gd name="T5" fmla="*/ 28 h 28"/>
                <a:gd name="T6" fmla="*/ 0 w 93"/>
                <a:gd name="T7" fmla="*/ 24 h 28"/>
                <a:gd name="T8" fmla="*/ 0 w 93"/>
                <a:gd name="T9" fmla="*/ 4 h 28"/>
                <a:gd name="T10" fmla="*/ 4 w 93"/>
                <a:gd name="T11" fmla="*/ 0 h 28"/>
                <a:gd name="T12" fmla="*/ 89 w 93"/>
                <a:gd name="T13" fmla="*/ 0 h 28"/>
                <a:gd name="T14" fmla="*/ 93 w 93"/>
                <a:gd name="T15" fmla="*/ 4 h 28"/>
                <a:gd name="T16" fmla="*/ 93 w 93"/>
                <a:gd name="T1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8">
                  <a:moveTo>
                    <a:pt x="93" y="24"/>
                  </a:moveTo>
                  <a:cubicBezTo>
                    <a:pt x="93" y="26"/>
                    <a:pt x="91" y="28"/>
                    <a:pt x="89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8"/>
                    <a:pt x="0" y="26"/>
                    <a:pt x="0" y="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1" y="0"/>
                    <a:pt x="93" y="2"/>
                    <a:pt x="93" y="4"/>
                  </a:cubicBezTo>
                  <a:lnTo>
                    <a:pt x="93" y="2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Oval 29"/>
            <p:cNvSpPr>
              <a:spLocks noChangeArrowheads="1"/>
            </p:cNvSpPr>
            <p:nvPr/>
          </p:nvSpPr>
          <p:spPr bwMode="auto">
            <a:xfrm>
              <a:off x="11388224" y="5399010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11394406" y="5403131"/>
              <a:ext cx="41214" cy="432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11485076" y="5399010"/>
              <a:ext cx="57699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Oval 32"/>
            <p:cNvSpPr>
              <a:spLocks noChangeArrowheads="1"/>
            </p:cNvSpPr>
            <p:nvPr/>
          </p:nvSpPr>
          <p:spPr bwMode="auto">
            <a:xfrm>
              <a:off x="11493318" y="5403131"/>
              <a:ext cx="41214" cy="432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Oval 33"/>
            <p:cNvSpPr>
              <a:spLocks noChangeArrowheads="1"/>
            </p:cNvSpPr>
            <p:nvPr/>
          </p:nvSpPr>
          <p:spPr bwMode="auto">
            <a:xfrm>
              <a:off x="11586050" y="5399010"/>
              <a:ext cx="53578" cy="5357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Oval 34"/>
            <p:cNvSpPr>
              <a:spLocks noChangeArrowheads="1"/>
            </p:cNvSpPr>
            <p:nvPr/>
          </p:nvSpPr>
          <p:spPr bwMode="auto">
            <a:xfrm>
              <a:off x="11590171" y="5403131"/>
              <a:ext cx="43275" cy="4327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Oval 35"/>
            <p:cNvSpPr>
              <a:spLocks noChangeArrowheads="1"/>
            </p:cNvSpPr>
            <p:nvPr/>
          </p:nvSpPr>
          <p:spPr bwMode="auto">
            <a:xfrm>
              <a:off x="10473283" y="504045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0730867" y="5141424"/>
              <a:ext cx="175158" cy="220493"/>
            </a:xfrm>
            <a:custGeom>
              <a:avLst/>
              <a:gdLst>
                <a:gd name="T0" fmla="*/ 0 w 85"/>
                <a:gd name="T1" fmla="*/ 0 h 107"/>
                <a:gd name="T2" fmla="*/ 0 w 85"/>
                <a:gd name="T3" fmla="*/ 107 h 107"/>
                <a:gd name="T4" fmla="*/ 85 w 85"/>
                <a:gd name="T5" fmla="*/ 107 h 107"/>
                <a:gd name="T6" fmla="*/ 85 w 85"/>
                <a:gd name="T7" fmla="*/ 14 h 107"/>
                <a:gd name="T8" fmla="*/ 70 w 85"/>
                <a:gd name="T9" fmla="*/ 0 h 107"/>
                <a:gd name="T10" fmla="*/ 0 w 8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7">
                  <a:moveTo>
                    <a:pt x="0" y="0"/>
                  </a:moveTo>
                  <a:lnTo>
                    <a:pt x="0" y="107"/>
                  </a:lnTo>
                  <a:lnTo>
                    <a:pt x="85" y="107"/>
                  </a:lnTo>
                  <a:lnTo>
                    <a:pt x="85" y="14"/>
                  </a:lnTo>
                  <a:lnTo>
                    <a:pt x="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0873055" y="5141424"/>
              <a:ext cx="32971" cy="28850"/>
            </a:xfrm>
            <a:custGeom>
              <a:avLst/>
              <a:gdLst>
                <a:gd name="T0" fmla="*/ 16 w 16"/>
                <a:gd name="T1" fmla="*/ 14 h 14"/>
                <a:gd name="T2" fmla="*/ 1 w 16"/>
                <a:gd name="T3" fmla="*/ 0 h 14"/>
                <a:gd name="T4" fmla="*/ 0 w 16"/>
                <a:gd name="T5" fmla="*/ 14 h 14"/>
                <a:gd name="T6" fmla="*/ 16 w 1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16" y="14"/>
                  </a:moveTo>
                  <a:lnTo>
                    <a:pt x="1" y="0"/>
                  </a:lnTo>
                  <a:lnTo>
                    <a:pt x="0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0755595" y="5188820"/>
              <a:ext cx="125702" cy="4121"/>
            </a:xfrm>
            <a:custGeom>
              <a:avLst/>
              <a:gdLst>
                <a:gd name="T0" fmla="*/ 42 w 42"/>
                <a:gd name="T1" fmla="*/ 1 h 1"/>
                <a:gd name="T2" fmla="*/ 1 w 42"/>
                <a:gd name="T3" fmla="*/ 1 h 1"/>
                <a:gd name="T4" fmla="*/ 0 w 42"/>
                <a:gd name="T5" fmla="*/ 0 h 1"/>
                <a:gd name="T6" fmla="*/ 1 w 42"/>
                <a:gd name="T7" fmla="*/ 0 h 1"/>
                <a:gd name="T8" fmla="*/ 42 w 42"/>
                <a:gd name="T9" fmla="*/ 0 h 1"/>
                <a:gd name="T10" fmla="*/ 42 w 42"/>
                <a:gd name="T11" fmla="*/ 0 h 1"/>
                <a:gd name="T12" fmla="*/ 42 w 4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">
                  <a:moveTo>
                    <a:pt x="4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755595" y="5227973"/>
              <a:ext cx="125702" cy="6183"/>
            </a:xfrm>
            <a:custGeom>
              <a:avLst/>
              <a:gdLst>
                <a:gd name="T0" fmla="*/ 42 w 42"/>
                <a:gd name="T1" fmla="*/ 2 h 2"/>
                <a:gd name="T2" fmla="*/ 1 w 42"/>
                <a:gd name="T3" fmla="*/ 2 h 2"/>
                <a:gd name="T4" fmla="*/ 0 w 42"/>
                <a:gd name="T5" fmla="*/ 1 h 2"/>
                <a:gd name="T6" fmla="*/ 1 w 42"/>
                <a:gd name="T7" fmla="*/ 0 h 2"/>
                <a:gd name="T8" fmla="*/ 42 w 42"/>
                <a:gd name="T9" fmla="*/ 0 h 2"/>
                <a:gd name="T10" fmla="*/ 42 w 42"/>
                <a:gd name="T11" fmla="*/ 1 h 2"/>
                <a:gd name="T12" fmla="*/ 42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755595" y="5267126"/>
              <a:ext cx="125702" cy="6183"/>
            </a:xfrm>
            <a:custGeom>
              <a:avLst/>
              <a:gdLst>
                <a:gd name="T0" fmla="*/ 42 w 42"/>
                <a:gd name="T1" fmla="*/ 2 h 2"/>
                <a:gd name="T2" fmla="*/ 1 w 42"/>
                <a:gd name="T3" fmla="*/ 2 h 2"/>
                <a:gd name="T4" fmla="*/ 0 w 42"/>
                <a:gd name="T5" fmla="*/ 1 h 2"/>
                <a:gd name="T6" fmla="*/ 1 w 42"/>
                <a:gd name="T7" fmla="*/ 0 h 2"/>
                <a:gd name="T8" fmla="*/ 42 w 42"/>
                <a:gd name="T9" fmla="*/ 0 h 2"/>
                <a:gd name="T10" fmla="*/ 42 w 42"/>
                <a:gd name="T11" fmla="*/ 1 h 2"/>
                <a:gd name="T12" fmla="*/ 42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755595" y="5306278"/>
              <a:ext cx="125702" cy="6183"/>
            </a:xfrm>
            <a:custGeom>
              <a:avLst/>
              <a:gdLst>
                <a:gd name="T0" fmla="*/ 42 w 42"/>
                <a:gd name="T1" fmla="*/ 2 h 2"/>
                <a:gd name="T2" fmla="*/ 1 w 42"/>
                <a:gd name="T3" fmla="*/ 2 h 2"/>
                <a:gd name="T4" fmla="*/ 0 w 42"/>
                <a:gd name="T5" fmla="*/ 1 h 2"/>
                <a:gd name="T6" fmla="*/ 1 w 42"/>
                <a:gd name="T7" fmla="*/ 0 h 2"/>
                <a:gd name="T8" fmla="*/ 42 w 42"/>
                <a:gd name="T9" fmla="*/ 0 h 2"/>
                <a:gd name="T10" fmla="*/ 42 w 42"/>
                <a:gd name="T11" fmla="*/ 1 h 2"/>
                <a:gd name="T12" fmla="*/ 42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0603105" y="5285672"/>
              <a:ext cx="179280" cy="224615"/>
            </a:xfrm>
            <a:custGeom>
              <a:avLst/>
              <a:gdLst>
                <a:gd name="T0" fmla="*/ 0 w 87"/>
                <a:gd name="T1" fmla="*/ 0 h 109"/>
                <a:gd name="T2" fmla="*/ 0 w 87"/>
                <a:gd name="T3" fmla="*/ 109 h 109"/>
                <a:gd name="T4" fmla="*/ 87 w 87"/>
                <a:gd name="T5" fmla="*/ 109 h 109"/>
                <a:gd name="T6" fmla="*/ 87 w 87"/>
                <a:gd name="T7" fmla="*/ 15 h 109"/>
                <a:gd name="T8" fmla="*/ 71 w 87"/>
                <a:gd name="T9" fmla="*/ 0 h 109"/>
                <a:gd name="T10" fmla="*/ 0 w 87"/>
                <a:gd name="T1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09">
                  <a:moveTo>
                    <a:pt x="0" y="0"/>
                  </a:moveTo>
                  <a:lnTo>
                    <a:pt x="0" y="109"/>
                  </a:lnTo>
                  <a:lnTo>
                    <a:pt x="87" y="109"/>
                  </a:lnTo>
                  <a:lnTo>
                    <a:pt x="87" y="15"/>
                  </a:lnTo>
                  <a:lnTo>
                    <a:pt x="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0745292" y="5285672"/>
              <a:ext cx="37092" cy="32971"/>
            </a:xfrm>
            <a:custGeom>
              <a:avLst/>
              <a:gdLst>
                <a:gd name="T0" fmla="*/ 18 w 18"/>
                <a:gd name="T1" fmla="*/ 15 h 16"/>
                <a:gd name="T2" fmla="*/ 2 w 18"/>
                <a:gd name="T3" fmla="*/ 0 h 16"/>
                <a:gd name="T4" fmla="*/ 0 w 18"/>
                <a:gd name="T5" fmla="*/ 16 h 16"/>
                <a:gd name="T6" fmla="*/ 18 w 18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8" y="15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10629894" y="5335128"/>
              <a:ext cx="127762" cy="6183"/>
            </a:xfrm>
            <a:custGeom>
              <a:avLst/>
              <a:gdLst>
                <a:gd name="T0" fmla="*/ 41 w 42"/>
                <a:gd name="T1" fmla="*/ 2 h 2"/>
                <a:gd name="T2" fmla="*/ 0 w 42"/>
                <a:gd name="T3" fmla="*/ 2 h 2"/>
                <a:gd name="T4" fmla="*/ 0 w 42"/>
                <a:gd name="T5" fmla="*/ 1 h 2"/>
                <a:gd name="T6" fmla="*/ 0 w 42"/>
                <a:gd name="T7" fmla="*/ 0 h 2"/>
                <a:gd name="T8" fmla="*/ 41 w 42"/>
                <a:gd name="T9" fmla="*/ 0 h 2"/>
                <a:gd name="T10" fmla="*/ 42 w 42"/>
                <a:gd name="T11" fmla="*/ 1 h 2"/>
                <a:gd name="T12" fmla="*/ 41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2"/>
                    <a:pt x="41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10629894" y="5374282"/>
              <a:ext cx="127762" cy="6183"/>
            </a:xfrm>
            <a:custGeom>
              <a:avLst/>
              <a:gdLst>
                <a:gd name="T0" fmla="*/ 41 w 42"/>
                <a:gd name="T1" fmla="*/ 2 h 2"/>
                <a:gd name="T2" fmla="*/ 0 w 42"/>
                <a:gd name="T3" fmla="*/ 2 h 2"/>
                <a:gd name="T4" fmla="*/ 0 w 42"/>
                <a:gd name="T5" fmla="*/ 1 h 2"/>
                <a:gd name="T6" fmla="*/ 0 w 42"/>
                <a:gd name="T7" fmla="*/ 0 h 2"/>
                <a:gd name="T8" fmla="*/ 41 w 42"/>
                <a:gd name="T9" fmla="*/ 0 h 2"/>
                <a:gd name="T10" fmla="*/ 42 w 42"/>
                <a:gd name="T11" fmla="*/ 1 h 2"/>
                <a:gd name="T12" fmla="*/ 41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10629894" y="5415495"/>
              <a:ext cx="127762" cy="4121"/>
            </a:xfrm>
            <a:custGeom>
              <a:avLst/>
              <a:gdLst>
                <a:gd name="T0" fmla="*/ 41 w 42"/>
                <a:gd name="T1" fmla="*/ 1 h 1"/>
                <a:gd name="T2" fmla="*/ 0 w 42"/>
                <a:gd name="T3" fmla="*/ 1 h 1"/>
                <a:gd name="T4" fmla="*/ 0 w 42"/>
                <a:gd name="T5" fmla="*/ 1 h 1"/>
                <a:gd name="T6" fmla="*/ 0 w 42"/>
                <a:gd name="T7" fmla="*/ 0 h 1"/>
                <a:gd name="T8" fmla="*/ 41 w 42"/>
                <a:gd name="T9" fmla="*/ 0 h 1"/>
                <a:gd name="T10" fmla="*/ 42 w 42"/>
                <a:gd name="T11" fmla="*/ 1 h 1"/>
                <a:gd name="T12" fmla="*/ 41 w 4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">
                  <a:moveTo>
                    <a:pt x="4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10629894" y="5454647"/>
              <a:ext cx="127762" cy="6183"/>
            </a:xfrm>
            <a:custGeom>
              <a:avLst/>
              <a:gdLst>
                <a:gd name="T0" fmla="*/ 41 w 42"/>
                <a:gd name="T1" fmla="*/ 2 h 2"/>
                <a:gd name="T2" fmla="*/ 0 w 42"/>
                <a:gd name="T3" fmla="*/ 2 h 2"/>
                <a:gd name="T4" fmla="*/ 0 w 42"/>
                <a:gd name="T5" fmla="*/ 1 h 2"/>
                <a:gd name="T6" fmla="*/ 0 w 42"/>
                <a:gd name="T7" fmla="*/ 0 h 2"/>
                <a:gd name="T8" fmla="*/ 41 w 42"/>
                <a:gd name="T9" fmla="*/ 0 h 2"/>
                <a:gd name="T10" fmla="*/ 42 w 42"/>
                <a:gd name="T11" fmla="*/ 1 h 2"/>
                <a:gd name="T12" fmla="*/ 41 w 4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">
                  <a:moveTo>
                    <a:pt x="4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1"/>
                    <a:pt x="42" y="2"/>
                    <a:pt x="41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10629894" y="5186759"/>
              <a:ext cx="82427" cy="68003"/>
            </a:xfrm>
            <a:custGeom>
              <a:avLst/>
              <a:gdLst>
                <a:gd name="T0" fmla="*/ 8 w 40"/>
                <a:gd name="T1" fmla="*/ 33 h 33"/>
                <a:gd name="T2" fmla="*/ 0 w 40"/>
                <a:gd name="T3" fmla="*/ 33 h 33"/>
                <a:gd name="T4" fmla="*/ 0 w 40"/>
                <a:gd name="T5" fmla="*/ 0 h 33"/>
                <a:gd name="T6" fmla="*/ 40 w 40"/>
                <a:gd name="T7" fmla="*/ 0 h 33"/>
                <a:gd name="T8" fmla="*/ 40 w 40"/>
                <a:gd name="T9" fmla="*/ 5 h 33"/>
                <a:gd name="T10" fmla="*/ 8 w 40"/>
                <a:gd name="T11" fmla="*/ 5 h 33"/>
                <a:gd name="T12" fmla="*/ 8 w 40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3">
                  <a:moveTo>
                    <a:pt x="8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8" y="5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10615469" y="5244458"/>
              <a:ext cx="45335" cy="28850"/>
            </a:xfrm>
            <a:custGeom>
              <a:avLst/>
              <a:gdLst>
                <a:gd name="T0" fmla="*/ 22 w 22"/>
                <a:gd name="T1" fmla="*/ 0 h 14"/>
                <a:gd name="T2" fmla="*/ 10 w 22"/>
                <a:gd name="T3" fmla="*/ 14 h 14"/>
                <a:gd name="T4" fmla="*/ 0 w 22"/>
                <a:gd name="T5" fmla="*/ 0 h 14"/>
                <a:gd name="T6" fmla="*/ 22 w 2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lnTo>
                    <a:pt x="10" y="14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10794749" y="5388706"/>
              <a:ext cx="80367" cy="70063"/>
            </a:xfrm>
            <a:custGeom>
              <a:avLst/>
              <a:gdLst>
                <a:gd name="T0" fmla="*/ 39 w 39"/>
                <a:gd name="T1" fmla="*/ 34 h 34"/>
                <a:gd name="T2" fmla="*/ 0 w 39"/>
                <a:gd name="T3" fmla="*/ 34 h 34"/>
                <a:gd name="T4" fmla="*/ 0 w 39"/>
                <a:gd name="T5" fmla="*/ 28 h 34"/>
                <a:gd name="T6" fmla="*/ 32 w 39"/>
                <a:gd name="T7" fmla="*/ 28 h 34"/>
                <a:gd name="T8" fmla="*/ 32 w 39"/>
                <a:gd name="T9" fmla="*/ 0 h 34"/>
                <a:gd name="T10" fmla="*/ 39 w 39"/>
                <a:gd name="T11" fmla="*/ 0 h 34"/>
                <a:gd name="T12" fmla="*/ 39 w 39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39" y="34"/>
                  </a:moveTo>
                  <a:lnTo>
                    <a:pt x="0" y="34"/>
                  </a:lnTo>
                  <a:lnTo>
                    <a:pt x="0" y="28"/>
                  </a:lnTo>
                  <a:lnTo>
                    <a:pt x="32" y="28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3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10848326" y="5374282"/>
              <a:ext cx="43275" cy="26789"/>
            </a:xfrm>
            <a:custGeom>
              <a:avLst/>
              <a:gdLst>
                <a:gd name="T0" fmla="*/ 0 w 21"/>
                <a:gd name="T1" fmla="*/ 13 h 13"/>
                <a:gd name="T2" fmla="*/ 10 w 21"/>
                <a:gd name="T3" fmla="*/ 0 h 13"/>
                <a:gd name="T4" fmla="*/ 21 w 21"/>
                <a:gd name="T5" fmla="*/ 13 h 13"/>
                <a:gd name="T6" fmla="*/ 0 w 2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lnTo>
                    <a:pt x="10" y="0"/>
                  </a:lnTo>
                  <a:lnTo>
                    <a:pt x="2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Oval 52"/>
            <p:cNvSpPr>
              <a:spLocks noChangeArrowheads="1"/>
            </p:cNvSpPr>
            <p:nvPr/>
          </p:nvSpPr>
          <p:spPr bwMode="auto">
            <a:xfrm>
              <a:off x="9714953" y="504045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9906595" y="5141424"/>
              <a:ext cx="175158" cy="220493"/>
            </a:xfrm>
            <a:custGeom>
              <a:avLst/>
              <a:gdLst>
                <a:gd name="T0" fmla="*/ 13 w 58"/>
                <a:gd name="T1" fmla="*/ 43 h 73"/>
                <a:gd name="T2" fmla="*/ 13 w 58"/>
                <a:gd name="T3" fmla="*/ 29 h 73"/>
                <a:gd name="T4" fmla="*/ 29 w 58"/>
                <a:gd name="T5" fmla="*/ 12 h 73"/>
                <a:gd name="T6" fmla="*/ 29 w 58"/>
                <a:gd name="T7" fmla="*/ 12 h 73"/>
                <a:gd name="T8" fmla="*/ 46 w 58"/>
                <a:gd name="T9" fmla="*/ 29 h 73"/>
                <a:gd name="T10" fmla="*/ 46 w 58"/>
                <a:gd name="T11" fmla="*/ 29 h 73"/>
                <a:gd name="T12" fmla="*/ 46 w 58"/>
                <a:gd name="T13" fmla="*/ 73 h 73"/>
                <a:gd name="T14" fmla="*/ 46 w 58"/>
                <a:gd name="T15" fmla="*/ 73 h 73"/>
                <a:gd name="T16" fmla="*/ 58 w 58"/>
                <a:gd name="T17" fmla="*/ 73 h 73"/>
                <a:gd name="T18" fmla="*/ 58 w 58"/>
                <a:gd name="T19" fmla="*/ 29 h 73"/>
                <a:gd name="T20" fmla="*/ 29 w 58"/>
                <a:gd name="T21" fmla="*/ 0 h 73"/>
                <a:gd name="T22" fmla="*/ 29 w 58"/>
                <a:gd name="T23" fmla="*/ 0 h 73"/>
                <a:gd name="T24" fmla="*/ 0 w 58"/>
                <a:gd name="T25" fmla="*/ 29 h 73"/>
                <a:gd name="T26" fmla="*/ 0 w 58"/>
                <a:gd name="T27" fmla="*/ 29 h 73"/>
                <a:gd name="T28" fmla="*/ 0 w 58"/>
                <a:gd name="T29" fmla="*/ 43 h 73"/>
                <a:gd name="T30" fmla="*/ 13 w 58"/>
                <a:gd name="T31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3">
                  <a:moveTo>
                    <a:pt x="13" y="43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0"/>
                    <a:pt x="20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8" y="12"/>
                    <a:pt x="46" y="20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" y="43"/>
                    <a:pt x="13" y="43"/>
                    <a:pt x="13" y="4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9881867" y="5258883"/>
              <a:ext cx="232857" cy="160733"/>
            </a:xfrm>
            <a:custGeom>
              <a:avLst/>
              <a:gdLst>
                <a:gd name="T0" fmla="*/ 77 w 77"/>
                <a:gd name="T1" fmla="*/ 10 h 53"/>
                <a:gd name="T2" fmla="*/ 66 w 77"/>
                <a:gd name="T3" fmla="*/ 0 h 53"/>
                <a:gd name="T4" fmla="*/ 11 w 77"/>
                <a:gd name="T5" fmla="*/ 0 h 53"/>
                <a:gd name="T6" fmla="*/ 0 w 77"/>
                <a:gd name="T7" fmla="*/ 10 h 53"/>
                <a:gd name="T8" fmla="*/ 0 w 77"/>
                <a:gd name="T9" fmla="*/ 53 h 53"/>
                <a:gd name="T10" fmla="*/ 77 w 77"/>
                <a:gd name="T11" fmla="*/ 53 h 53"/>
                <a:gd name="T12" fmla="*/ 77 w 77"/>
                <a:gd name="T13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3">
                  <a:moveTo>
                    <a:pt x="77" y="10"/>
                  </a:moveTo>
                  <a:cubicBezTo>
                    <a:pt x="77" y="5"/>
                    <a:pt x="72" y="0"/>
                    <a:pt x="6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7" y="1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9881867" y="5419617"/>
              <a:ext cx="232857" cy="90670"/>
            </a:xfrm>
            <a:custGeom>
              <a:avLst/>
              <a:gdLst>
                <a:gd name="T0" fmla="*/ 0 w 77"/>
                <a:gd name="T1" fmla="*/ 0 h 30"/>
                <a:gd name="T2" fmla="*/ 0 w 77"/>
                <a:gd name="T3" fmla="*/ 19 h 30"/>
                <a:gd name="T4" fmla="*/ 11 w 77"/>
                <a:gd name="T5" fmla="*/ 30 h 30"/>
                <a:gd name="T6" fmla="*/ 66 w 77"/>
                <a:gd name="T7" fmla="*/ 30 h 30"/>
                <a:gd name="T8" fmla="*/ 77 w 77"/>
                <a:gd name="T9" fmla="*/ 19 h 30"/>
                <a:gd name="T10" fmla="*/ 77 w 77"/>
                <a:gd name="T11" fmla="*/ 0 h 30"/>
                <a:gd name="T12" fmla="*/ 0 w 7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0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5"/>
                    <a:pt x="5" y="30"/>
                    <a:pt x="11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72" y="30"/>
                    <a:pt x="77" y="25"/>
                    <a:pt x="77" y="19"/>
                  </a:cubicBezTo>
                  <a:cubicBezTo>
                    <a:pt x="77" y="0"/>
                    <a:pt x="77" y="0"/>
                    <a:pt x="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9966356" y="5300097"/>
              <a:ext cx="65942" cy="88610"/>
            </a:xfrm>
            <a:custGeom>
              <a:avLst/>
              <a:gdLst>
                <a:gd name="T0" fmla="*/ 11 w 22"/>
                <a:gd name="T1" fmla="*/ 29 h 29"/>
                <a:gd name="T2" fmla="*/ 4 w 22"/>
                <a:gd name="T3" fmla="*/ 23 h 29"/>
                <a:gd name="T4" fmla="*/ 4 w 22"/>
                <a:gd name="T5" fmla="*/ 19 h 29"/>
                <a:gd name="T6" fmla="*/ 0 w 22"/>
                <a:gd name="T7" fmla="*/ 10 h 29"/>
                <a:gd name="T8" fmla="*/ 11 w 22"/>
                <a:gd name="T9" fmla="*/ 0 h 29"/>
                <a:gd name="T10" fmla="*/ 22 w 22"/>
                <a:gd name="T11" fmla="*/ 10 h 29"/>
                <a:gd name="T12" fmla="*/ 17 w 22"/>
                <a:gd name="T13" fmla="*/ 19 h 29"/>
                <a:gd name="T14" fmla="*/ 17 w 22"/>
                <a:gd name="T15" fmla="*/ 23 h 29"/>
                <a:gd name="T16" fmla="*/ 11 w 2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9">
                  <a:moveTo>
                    <a:pt x="11" y="29"/>
                  </a:moveTo>
                  <a:cubicBezTo>
                    <a:pt x="7" y="29"/>
                    <a:pt x="4" y="26"/>
                    <a:pt x="4" y="2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0" y="14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0"/>
                  </a:cubicBezTo>
                  <a:cubicBezTo>
                    <a:pt x="22" y="14"/>
                    <a:pt x="20" y="17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6"/>
                    <a:pt x="14" y="29"/>
                    <a:pt x="11" y="29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9978720" y="5312461"/>
              <a:ext cx="39154" cy="63882"/>
            </a:xfrm>
            <a:custGeom>
              <a:avLst/>
              <a:gdLst>
                <a:gd name="T0" fmla="*/ 13 w 13"/>
                <a:gd name="T1" fmla="*/ 6 h 21"/>
                <a:gd name="T2" fmla="*/ 7 w 13"/>
                <a:gd name="T3" fmla="*/ 0 h 21"/>
                <a:gd name="T4" fmla="*/ 0 w 13"/>
                <a:gd name="T5" fmla="*/ 6 h 21"/>
                <a:gd name="T6" fmla="*/ 5 w 13"/>
                <a:gd name="T7" fmla="*/ 12 h 21"/>
                <a:gd name="T8" fmla="*/ 5 w 13"/>
                <a:gd name="T9" fmla="*/ 19 h 21"/>
                <a:gd name="T10" fmla="*/ 7 w 13"/>
                <a:gd name="T11" fmla="*/ 21 h 21"/>
                <a:gd name="T12" fmla="*/ 9 w 13"/>
                <a:gd name="T13" fmla="*/ 19 h 21"/>
                <a:gd name="T14" fmla="*/ 9 w 13"/>
                <a:gd name="T15" fmla="*/ 13 h 21"/>
                <a:gd name="T16" fmla="*/ 13 w 13"/>
                <a:gd name="T1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1">
                  <a:moveTo>
                    <a:pt x="13" y="6"/>
                  </a:moveTo>
                  <a:cubicBezTo>
                    <a:pt x="13" y="3"/>
                    <a:pt x="11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2"/>
                    <a:pt x="13" y="9"/>
                    <a:pt x="13" y="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9881867" y="5419617"/>
              <a:ext cx="76246" cy="72124"/>
            </a:xfrm>
            <a:custGeom>
              <a:avLst/>
              <a:gdLst>
                <a:gd name="T0" fmla="*/ 14 w 25"/>
                <a:gd name="T1" fmla="*/ 0 h 24"/>
                <a:gd name="T2" fmla="*/ 0 w 25"/>
                <a:gd name="T3" fmla="*/ 14 h 24"/>
                <a:gd name="T4" fmla="*/ 0 w 25"/>
                <a:gd name="T5" fmla="*/ 19 h 24"/>
                <a:gd name="T6" fmla="*/ 2 w 25"/>
                <a:gd name="T7" fmla="*/ 24 h 24"/>
                <a:gd name="T8" fmla="*/ 25 w 25"/>
                <a:gd name="T9" fmla="*/ 0 h 24"/>
                <a:gd name="T10" fmla="*/ 14 w 2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14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2" y="24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9914838" y="5419617"/>
              <a:ext cx="123641" cy="90670"/>
            </a:xfrm>
            <a:custGeom>
              <a:avLst/>
              <a:gdLst>
                <a:gd name="T0" fmla="*/ 44 w 60"/>
                <a:gd name="T1" fmla="*/ 0 h 44"/>
                <a:gd name="T2" fmla="*/ 0 w 60"/>
                <a:gd name="T3" fmla="*/ 44 h 44"/>
                <a:gd name="T4" fmla="*/ 16 w 60"/>
                <a:gd name="T5" fmla="*/ 44 h 44"/>
                <a:gd name="T6" fmla="*/ 60 w 60"/>
                <a:gd name="T7" fmla="*/ 0 h 44"/>
                <a:gd name="T8" fmla="*/ 44 w 6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4">
                  <a:moveTo>
                    <a:pt x="44" y="0"/>
                  </a:moveTo>
                  <a:lnTo>
                    <a:pt x="0" y="44"/>
                  </a:lnTo>
                  <a:lnTo>
                    <a:pt x="16" y="44"/>
                  </a:lnTo>
                  <a:lnTo>
                    <a:pt x="6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9993144" y="5419617"/>
              <a:ext cx="121581" cy="90670"/>
            </a:xfrm>
            <a:custGeom>
              <a:avLst/>
              <a:gdLst>
                <a:gd name="T0" fmla="*/ 59 w 59"/>
                <a:gd name="T1" fmla="*/ 0 h 44"/>
                <a:gd name="T2" fmla="*/ 44 w 59"/>
                <a:gd name="T3" fmla="*/ 0 h 44"/>
                <a:gd name="T4" fmla="*/ 0 w 59"/>
                <a:gd name="T5" fmla="*/ 44 h 44"/>
                <a:gd name="T6" fmla="*/ 18 w 59"/>
                <a:gd name="T7" fmla="*/ 44 h 44"/>
                <a:gd name="T8" fmla="*/ 59 w 59"/>
                <a:gd name="T9" fmla="*/ 3 h 44"/>
                <a:gd name="T10" fmla="*/ 59 w 59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44">
                  <a:moveTo>
                    <a:pt x="59" y="0"/>
                  </a:moveTo>
                  <a:lnTo>
                    <a:pt x="44" y="0"/>
                  </a:lnTo>
                  <a:lnTo>
                    <a:pt x="0" y="44"/>
                  </a:lnTo>
                  <a:lnTo>
                    <a:pt x="18" y="44"/>
                  </a:lnTo>
                  <a:lnTo>
                    <a:pt x="59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10075571" y="5471133"/>
              <a:ext cx="39154" cy="39154"/>
            </a:xfrm>
            <a:custGeom>
              <a:avLst/>
              <a:gdLst>
                <a:gd name="T0" fmla="*/ 13 w 13"/>
                <a:gd name="T1" fmla="*/ 2 h 13"/>
                <a:gd name="T2" fmla="*/ 13 w 13"/>
                <a:gd name="T3" fmla="*/ 0 h 13"/>
                <a:gd name="T4" fmla="*/ 0 w 13"/>
                <a:gd name="T5" fmla="*/ 13 h 13"/>
                <a:gd name="T6" fmla="*/ 2 w 13"/>
                <a:gd name="T7" fmla="*/ 13 h 13"/>
                <a:gd name="T8" fmla="*/ 13 w 13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13" y="8"/>
                    <a:pt x="13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8956623" y="504045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9236875" y="5141424"/>
              <a:ext cx="175158" cy="220493"/>
            </a:xfrm>
            <a:custGeom>
              <a:avLst/>
              <a:gdLst>
                <a:gd name="T0" fmla="*/ 45 w 58"/>
                <a:gd name="T1" fmla="*/ 43 h 73"/>
                <a:gd name="T2" fmla="*/ 45 w 58"/>
                <a:gd name="T3" fmla="*/ 29 h 73"/>
                <a:gd name="T4" fmla="*/ 29 w 58"/>
                <a:gd name="T5" fmla="*/ 12 h 73"/>
                <a:gd name="T6" fmla="*/ 29 w 58"/>
                <a:gd name="T7" fmla="*/ 12 h 73"/>
                <a:gd name="T8" fmla="*/ 12 w 58"/>
                <a:gd name="T9" fmla="*/ 29 h 73"/>
                <a:gd name="T10" fmla="*/ 12 w 58"/>
                <a:gd name="T11" fmla="*/ 29 h 73"/>
                <a:gd name="T12" fmla="*/ 12 w 58"/>
                <a:gd name="T13" fmla="*/ 73 h 73"/>
                <a:gd name="T14" fmla="*/ 12 w 58"/>
                <a:gd name="T15" fmla="*/ 73 h 73"/>
                <a:gd name="T16" fmla="*/ 0 w 58"/>
                <a:gd name="T17" fmla="*/ 73 h 73"/>
                <a:gd name="T18" fmla="*/ 0 w 58"/>
                <a:gd name="T19" fmla="*/ 29 h 73"/>
                <a:gd name="T20" fmla="*/ 29 w 58"/>
                <a:gd name="T21" fmla="*/ 0 h 73"/>
                <a:gd name="T22" fmla="*/ 29 w 58"/>
                <a:gd name="T23" fmla="*/ 0 h 73"/>
                <a:gd name="T24" fmla="*/ 58 w 58"/>
                <a:gd name="T25" fmla="*/ 29 h 73"/>
                <a:gd name="T26" fmla="*/ 58 w 58"/>
                <a:gd name="T27" fmla="*/ 29 h 73"/>
                <a:gd name="T28" fmla="*/ 58 w 58"/>
                <a:gd name="T29" fmla="*/ 43 h 73"/>
                <a:gd name="T30" fmla="*/ 45 w 58"/>
                <a:gd name="T31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3">
                  <a:moveTo>
                    <a:pt x="45" y="43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0"/>
                    <a:pt x="3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0" y="12"/>
                    <a:pt x="12" y="2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45" y="43"/>
                    <a:pt x="45" y="43"/>
                    <a:pt x="45" y="4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9069959" y="5258883"/>
              <a:ext cx="230796" cy="160733"/>
            </a:xfrm>
            <a:custGeom>
              <a:avLst/>
              <a:gdLst>
                <a:gd name="T0" fmla="*/ 76 w 76"/>
                <a:gd name="T1" fmla="*/ 10 h 53"/>
                <a:gd name="T2" fmla="*/ 66 w 76"/>
                <a:gd name="T3" fmla="*/ 0 h 53"/>
                <a:gd name="T4" fmla="*/ 10 w 76"/>
                <a:gd name="T5" fmla="*/ 0 h 53"/>
                <a:gd name="T6" fmla="*/ 0 w 76"/>
                <a:gd name="T7" fmla="*/ 10 h 53"/>
                <a:gd name="T8" fmla="*/ 0 w 76"/>
                <a:gd name="T9" fmla="*/ 53 h 53"/>
                <a:gd name="T10" fmla="*/ 76 w 76"/>
                <a:gd name="T11" fmla="*/ 53 h 53"/>
                <a:gd name="T12" fmla="*/ 76 w 76"/>
                <a:gd name="T13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53">
                  <a:moveTo>
                    <a:pt x="76" y="10"/>
                  </a:moveTo>
                  <a:cubicBezTo>
                    <a:pt x="76" y="5"/>
                    <a:pt x="72" y="0"/>
                    <a:pt x="6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6" y="53"/>
                    <a:pt x="76" y="53"/>
                    <a:pt x="76" y="53"/>
                  </a:cubicBezTo>
                  <a:lnTo>
                    <a:pt x="76" y="1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9069959" y="5419617"/>
              <a:ext cx="230796" cy="90670"/>
            </a:xfrm>
            <a:custGeom>
              <a:avLst/>
              <a:gdLst>
                <a:gd name="T0" fmla="*/ 0 w 76"/>
                <a:gd name="T1" fmla="*/ 0 h 30"/>
                <a:gd name="T2" fmla="*/ 0 w 76"/>
                <a:gd name="T3" fmla="*/ 19 h 30"/>
                <a:gd name="T4" fmla="*/ 10 w 76"/>
                <a:gd name="T5" fmla="*/ 30 h 30"/>
                <a:gd name="T6" fmla="*/ 66 w 76"/>
                <a:gd name="T7" fmla="*/ 30 h 30"/>
                <a:gd name="T8" fmla="*/ 76 w 76"/>
                <a:gd name="T9" fmla="*/ 19 h 30"/>
                <a:gd name="T10" fmla="*/ 76 w 76"/>
                <a:gd name="T11" fmla="*/ 0 h 30"/>
                <a:gd name="T12" fmla="*/ 0 w 7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30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5"/>
                    <a:pt x="5" y="30"/>
                    <a:pt x="10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72" y="30"/>
                    <a:pt x="76" y="25"/>
                    <a:pt x="76" y="19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9154448" y="5300097"/>
              <a:ext cx="63882" cy="88610"/>
            </a:xfrm>
            <a:custGeom>
              <a:avLst/>
              <a:gdLst>
                <a:gd name="T0" fmla="*/ 10 w 21"/>
                <a:gd name="T1" fmla="*/ 29 h 29"/>
                <a:gd name="T2" fmla="*/ 4 w 21"/>
                <a:gd name="T3" fmla="*/ 23 h 29"/>
                <a:gd name="T4" fmla="*/ 4 w 21"/>
                <a:gd name="T5" fmla="*/ 19 h 29"/>
                <a:gd name="T6" fmla="*/ 0 w 21"/>
                <a:gd name="T7" fmla="*/ 10 h 29"/>
                <a:gd name="T8" fmla="*/ 11 w 21"/>
                <a:gd name="T9" fmla="*/ 0 h 29"/>
                <a:gd name="T10" fmla="*/ 21 w 21"/>
                <a:gd name="T11" fmla="*/ 10 h 29"/>
                <a:gd name="T12" fmla="*/ 17 w 21"/>
                <a:gd name="T13" fmla="*/ 19 h 29"/>
                <a:gd name="T14" fmla="*/ 17 w 21"/>
                <a:gd name="T15" fmla="*/ 23 h 29"/>
                <a:gd name="T16" fmla="*/ 10 w 2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0" y="29"/>
                  </a:moveTo>
                  <a:cubicBezTo>
                    <a:pt x="7" y="29"/>
                    <a:pt x="4" y="26"/>
                    <a:pt x="4" y="2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14"/>
                    <a:pt x="20" y="17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6"/>
                    <a:pt x="14" y="29"/>
                    <a:pt x="10" y="29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9166812" y="5312461"/>
              <a:ext cx="39154" cy="63882"/>
            </a:xfrm>
            <a:custGeom>
              <a:avLst/>
              <a:gdLst>
                <a:gd name="T0" fmla="*/ 13 w 13"/>
                <a:gd name="T1" fmla="*/ 6 h 21"/>
                <a:gd name="T2" fmla="*/ 7 w 13"/>
                <a:gd name="T3" fmla="*/ 0 h 21"/>
                <a:gd name="T4" fmla="*/ 0 w 13"/>
                <a:gd name="T5" fmla="*/ 6 h 21"/>
                <a:gd name="T6" fmla="*/ 4 w 13"/>
                <a:gd name="T7" fmla="*/ 12 h 21"/>
                <a:gd name="T8" fmla="*/ 4 w 13"/>
                <a:gd name="T9" fmla="*/ 19 h 21"/>
                <a:gd name="T10" fmla="*/ 6 w 13"/>
                <a:gd name="T11" fmla="*/ 21 h 21"/>
                <a:gd name="T12" fmla="*/ 9 w 13"/>
                <a:gd name="T13" fmla="*/ 19 h 21"/>
                <a:gd name="T14" fmla="*/ 9 w 13"/>
                <a:gd name="T15" fmla="*/ 13 h 21"/>
                <a:gd name="T16" fmla="*/ 13 w 13"/>
                <a:gd name="T1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1">
                  <a:moveTo>
                    <a:pt x="13" y="6"/>
                  </a:move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2" y="12"/>
                    <a:pt x="4" y="1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2"/>
                    <a:pt x="13" y="9"/>
                    <a:pt x="13" y="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9069959" y="5419617"/>
              <a:ext cx="74184" cy="72124"/>
            </a:xfrm>
            <a:custGeom>
              <a:avLst/>
              <a:gdLst>
                <a:gd name="T0" fmla="*/ 14 w 25"/>
                <a:gd name="T1" fmla="*/ 0 h 24"/>
                <a:gd name="T2" fmla="*/ 0 w 25"/>
                <a:gd name="T3" fmla="*/ 14 h 24"/>
                <a:gd name="T4" fmla="*/ 0 w 25"/>
                <a:gd name="T5" fmla="*/ 19 h 24"/>
                <a:gd name="T6" fmla="*/ 1 w 25"/>
                <a:gd name="T7" fmla="*/ 24 h 24"/>
                <a:gd name="T8" fmla="*/ 25 w 25"/>
                <a:gd name="T9" fmla="*/ 0 h 24"/>
                <a:gd name="T10" fmla="*/ 14 w 2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14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9102930" y="5419617"/>
              <a:ext cx="123641" cy="90670"/>
            </a:xfrm>
            <a:custGeom>
              <a:avLst/>
              <a:gdLst>
                <a:gd name="T0" fmla="*/ 43 w 60"/>
                <a:gd name="T1" fmla="*/ 0 h 44"/>
                <a:gd name="T2" fmla="*/ 0 w 60"/>
                <a:gd name="T3" fmla="*/ 44 h 44"/>
                <a:gd name="T4" fmla="*/ 16 w 60"/>
                <a:gd name="T5" fmla="*/ 44 h 44"/>
                <a:gd name="T6" fmla="*/ 60 w 60"/>
                <a:gd name="T7" fmla="*/ 0 h 44"/>
                <a:gd name="T8" fmla="*/ 43 w 6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4">
                  <a:moveTo>
                    <a:pt x="43" y="0"/>
                  </a:moveTo>
                  <a:lnTo>
                    <a:pt x="0" y="44"/>
                  </a:lnTo>
                  <a:lnTo>
                    <a:pt x="16" y="44"/>
                  </a:lnTo>
                  <a:lnTo>
                    <a:pt x="6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9181236" y="5419617"/>
              <a:ext cx="119519" cy="90670"/>
            </a:xfrm>
            <a:custGeom>
              <a:avLst/>
              <a:gdLst>
                <a:gd name="T0" fmla="*/ 58 w 58"/>
                <a:gd name="T1" fmla="*/ 0 h 44"/>
                <a:gd name="T2" fmla="*/ 44 w 58"/>
                <a:gd name="T3" fmla="*/ 0 h 44"/>
                <a:gd name="T4" fmla="*/ 0 w 58"/>
                <a:gd name="T5" fmla="*/ 44 h 44"/>
                <a:gd name="T6" fmla="*/ 18 w 58"/>
                <a:gd name="T7" fmla="*/ 44 h 44"/>
                <a:gd name="T8" fmla="*/ 58 w 58"/>
                <a:gd name="T9" fmla="*/ 3 h 44"/>
                <a:gd name="T10" fmla="*/ 58 w 58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4">
                  <a:moveTo>
                    <a:pt x="58" y="0"/>
                  </a:moveTo>
                  <a:lnTo>
                    <a:pt x="44" y="0"/>
                  </a:lnTo>
                  <a:lnTo>
                    <a:pt x="0" y="44"/>
                  </a:lnTo>
                  <a:lnTo>
                    <a:pt x="18" y="44"/>
                  </a:lnTo>
                  <a:lnTo>
                    <a:pt x="58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9263663" y="5471133"/>
              <a:ext cx="37092" cy="39154"/>
            </a:xfrm>
            <a:custGeom>
              <a:avLst/>
              <a:gdLst>
                <a:gd name="T0" fmla="*/ 12 w 12"/>
                <a:gd name="T1" fmla="*/ 2 h 13"/>
                <a:gd name="T2" fmla="*/ 12 w 12"/>
                <a:gd name="T3" fmla="*/ 0 h 13"/>
                <a:gd name="T4" fmla="*/ 0 w 12"/>
                <a:gd name="T5" fmla="*/ 13 h 13"/>
                <a:gd name="T6" fmla="*/ 2 w 12"/>
                <a:gd name="T7" fmla="*/ 13 h 13"/>
                <a:gd name="T8" fmla="*/ 12 w 12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12" y="8"/>
                    <a:pt x="12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8200353" y="504045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8525940" y="5143485"/>
              <a:ext cx="133945" cy="133945"/>
            </a:xfrm>
            <a:custGeom>
              <a:avLst/>
              <a:gdLst>
                <a:gd name="T0" fmla="*/ 32 w 44"/>
                <a:gd name="T1" fmla="*/ 41 h 44"/>
                <a:gd name="T2" fmla="*/ 23 w 44"/>
                <a:gd name="T3" fmla="*/ 41 h 44"/>
                <a:gd name="T4" fmla="*/ 3 w 44"/>
                <a:gd name="T5" fmla="*/ 21 h 44"/>
                <a:gd name="T6" fmla="*/ 3 w 44"/>
                <a:gd name="T7" fmla="*/ 11 h 44"/>
                <a:gd name="T8" fmla="*/ 11 w 44"/>
                <a:gd name="T9" fmla="*/ 2 h 44"/>
                <a:gd name="T10" fmla="*/ 21 w 44"/>
                <a:gd name="T11" fmla="*/ 2 h 44"/>
                <a:gd name="T12" fmla="*/ 41 w 44"/>
                <a:gd name="T13" fmla="*/ 22 h 44"/>
                <a:gd name="T14" fmla="*/ 41 w 44"/>
                <a:gd name="T15" fmla="*/ 32 h 44"/>
                <a:gd name="T16" fmla="*/ 32 w 44"/>
                <a:gd name="T1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32" y="41"/>
                  </a:moveTo>
                  <a:cubicBezTo>
                    <a:pt x="30" y="44"/>
                    <a:pt x="25" y="44"/>
                    <a:pt x="23" y="4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8"/>
                    <a:pt x="0" y="14"/>
                    <a:pt x="3" y="1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4" y="0"/>
                    <a:pt x="19" y="0"/>
                    <a:pt x="21" y="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4" y="25"/>
                    <a:pt x="44" y="29"/>
                    <a:pt x="41" y="32"/>
                  </a:cubicBezTo>
                  <a:lnTo>
                    <a:pt x="32" y="4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8291023" y="5145545"/>
              <a:ext cx="368862" cy="370922"/>
            </a:xfrm>
            <a:custGeom>
              <a:avLst/>
              <a:gdLst>
                <a:gd name="T0" fmla="*/ 69 w 179"/>
                <a:gd name="T1" fmla="*/ 180 h 180"/>
                <a:gd name="T2" fmla="*/ 0 w 179"/>
                <a:gd name="T3" fmla="*/ 111 h 180"/>
                <a:gd name="T4" fmla="*/ 110 w 179"/>
                <a:gd name="T5" fmla="*/ 0 h 180"/>
                <a:gd name="T6" fmla="*/ 179 w 179"/>
                <a:gd name="T7" fmla="*/ 70 h 180"/>
                <a:gd name="T8" fmla="*/ 69 w 17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80">
                  <a:moveTo>
                    <a:pt x="69" y="180"/>
                  </a:moveTo>
                  <a:lnTo>
                    <a:pt x="0" y="111"/>
                  </a:lnTo>
                  <a:lnTo>
                    <a:pt x="110" y="0"/>
                  </a:lnTo>
                  <a:lnTo>
                    <a:pt x="179" y="70"/>
                  </a:lnTo>
                  <a:lnTo>
                    <a:pt x="69" y="18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8280720" y="5131121"/>
              <a:ext cx="393590" cy="397712"/>
            </a:xfrm>
            <a:custGeom>
              <a:avLst/>
              <a:gdLst>
                <a:gd name="T0" fmla="*/ 44 w 130"/>
                <a:gd name="T1" fmla="*/ 126 h 131"/>
                <a:gd name="T2" fmla="*/ 4 w 130"/>
                <a:gd name="T3" fmla="*/ 87 h 131"/>
                <a:gd name="T4" fmla="*/ 4 w 130"/>
                <a:gd name="T5" fmla="*/ 71 h 131"/>
                <a:gd name="T6" fmla="*/ 71 w 130"/>
                <a:gd name="T7" fmla="*/ 5 h 131"/>
                <a:gd name="T8" fmla="*/ 87 w 130"/>
                <a:gd name="T9" fmla="*/ 5 h 131"/>
                <a:gd name="T10" fmla="*/ 126 w 130"/>
                <a:gd name="T11" fmla="*/ 44 h 131"/>
                <a:gd name="T12" fmla="*/ 126 w 130"/>
                <a:gd name="T13" fmla="*/ 60 h 131"/>
                <a:gd name="T14" fmla="*/ 60 w 130"/>
                <a:gd name="T15" fmla="*/ 126 h 131"/>
                <a:gd name="T16" fmla="*/ 44 w 130"/>
                <a:gd name="T17" fmla="*/ 126 h 131"/>
                <a:gd name="T18" fmla="*/ 81 w 130"/>
                <a:gd name="T19" fmla="*/ 10 h 131"/>
                <a:gd name="T20" fmla="*/ 77 w 130"/>
                <a:gd name="T21" fmla="*/ 10 h 131"/>
                <a:gd name="T22" fmla="*/ 10 w 130"/>
                <a:gd name="T23" fmla="*/ 77 h 131"/>
                <a:gd name="T24" fmla="*/ 10 w 130"/>
                <a:gd name="T25" fmla="*/ 81 h 131"/>
                <a:gd name="T26" fmla="*/ 50 w 130"/>
                <a:gd name="T27" fmla="*/ 120 h 131"/>
                <a:gd name="T28" fmla="*/ 54 w 130"/>
                <a:gd name="T29" fmla="*/ 120 h 131"/>
                <a:gd name="T30" fmla="*/ 120 w 130"/>
                <a:gd name="T31" fmla="*/ 54 h 131"/>
                <a:gd name="T32" fmla="*/ 120 w 130"/>
                <a:gd name="T33" fmla="*/ 50 h 131"/>
                <a:gd name="T34" fmla="*/ 81 w 130"/>
                <a:gd name="T35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0" h="131">
                  <a:moveTo>
                    <a:pt x="44" y="126"/>
                  </a:moveTo>
                  <a:cubicBezTo>
                    <a:pt x="4" y="87"/>
                    <a:pt x="4" y="87"/>
                    <a:pt x="4" y="87"/>
                  </a:cubicBezTo>
                  <a:cubicBezTo>
                    <a:pt x="0" y="82"/>
                    <a:pt x="0" y="75"/>
                    <a:pt x="4" y="71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5" y="0"/>
                    <a:pt x="82" y="0"/>
                    <a:pt x="87" y="5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30" y="48"/>
                    <a:pt x="130" y="55"/>
                    <a:pt x="126" y="60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55" y="131"/>
                    <a:pt x="48" y="131"/>
                    <a:pt x="44" y="126"/>
                  </a:cubicBezTo>
                  <a:close/>
                  <a:moveTo>
                    <a:pt x="81" y="10"/>
                  </a:moveTo>
                  <a:cubicBezTo>
                    <a:pt x="80" y="9"/>
                    <a:pt x="78" y="9"/>
                    <a:pt x="77" y="10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8"/>
                    <a:pt x="9" y="80"/>
                    <a:pt x="10" y="81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1" y="121"/>
                    <a:pt x="52" y="121"/>
                    <a:pt x="54" y="12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1" y="53"/>
                    <a:pt x="121" y="51"/>
                    <a:pt x="120" y="50"/>
                  </a:cubicBezTo>
                  <a:lnTo>
                    <a:pt x="81" y="1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8447634" y="5234155"/>
              <a:ext cx="123641" cy="123641"/>
            </a:xfrm>
            <a:custGeom>
              <a:avLst/>
              <a:gdLst>
                <a:gd name="T0" fmla="*/ 35 w 41"/>
                <a:gd name="T1" fmla="*/ 40 h 41"/>
                <a:gd name="T2" fmla="*/ 32 w 41"/>
                <a:gd name="T3" fmla="*/ 40 h 41"/>
                <a:gd name="T4" fmla="*/ 1 w 41"/>
                <a:gd name="T5" fmla="*/ 10 h 41"/>
                <a:gd name="T6" fmla="*/ 1 w 41"/>
                <a:gd name="T7" fmla="*/ 6 h 41"/>
                <a:gd name="T8" fmla="*/ 6 w 41"/>
                <a:gd name="T9" fmla="*/ 1 h 41"/>
                <a:gd name="T10" fmla="*/ 10 w 41"/>
                <a:gd name="T11" fmla="*/ 1 h 41"/>
                <a:gd name="T12" fmla="*/ 40 w 41"/>
                <a:gd name="T13" fmla="*/ 31 h 41"/>
                <a:gd name="T14" fmla="*/ 40 w 41"/>
                <a:gd name="T15" fmla="*/ 35 h 41"/>
                <a:gd name="T16" fmla="*/ 35 w 41"/>
                <a:gd name="T1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1">
                  <a:moveTo>
                    <a:pt x="35" y="40"/>
                  </a:moveTo>
                  <a:cubicBezTo>
                    <a:pt x="34" y="41"/>
                    <a:pt x="33" y="41"/>
                    <a:pt x="32" y="4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32"/>
                    <a:pt x="41" y="34"/>
                    <a:pt x="40" y="35"/>
                  </a:cubicBezTo>
                  <a:lnTo>
                    <a:pt x="35" y="4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8408482" y="5271248"/>
              <a:ext cx="127762" cy="127762"/>
            </a:xfrm>
            <a:custGeom>
              <a:avLst/>
              <a:gdLst>
                <a:gd name="T0" fmla="*/ 36 w 42"/>
                <a:gd name="T1" fmla="*/ 41 h 42"/>
                <a:gd name="T2" fmla="*/ 32 w 42"/>
                <a:gd name="T3" fmla="*/ 41 h 42"/>
                <a:gd name="T4" fmla="*/ 2 w 42"/>
                <a:gd name="T5" fmla="*/ 10 h 42"/>
                <a:gd name="T6" fmla="*/ 2 w 42"/>
                <a:gd name="T7" fmla="*/ 6 h 42"/>
                <a:gd name="T8" fmla="*/ 6 w 42"/>
                <a:gd name="T9" fmla="*/ 1 h 42"/>
                <a:gd name="T10" fmla="*/ 10 w 42"/>
                <a:gd name="T11" fmla="*/ 1 h 42"/>
                <a:gd name="T12" fmla="*/ 41 w 42"/>
                <a:gd name="T13" fmla="*/ 32 h 42"/>
                <a:gd name="T14" fmla="*/ 41 w 42"/>
                <a:gd name="T15" fmla="*/ 36 h 42"/>
                <a:gd name="T16" fmla="*/ 36 w 42"/>
                <a:gd name="T1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2">
                  <a:moveTo>
                    <a:pt x="36" y="41"/>
                  </a:moveTo>
                  <a:cubicBezTo>
                    <a:pt x="35" y="42"/>
                    <a:pt x="33" y="42"/>
                    <a:pt x="32" y="4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3"/>
                    <a:pt x="42" y="35"/>
                    <a:pt x="41" y="36"/>
                  </a:cubicBezTo>
                  <a:lnTo>
                    <a:pt x="36" y="4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8371390" y="5310400"/>
              <a:ext cx="125702" cy="123641"/>
            </a:xfrm>
            <a:custGeom>
              <a:avLst/>
              <a:gdLst>
                <a:gd name="T0" fmla="*/ 36 w 41"/>
                <a:gd name="T1" fmla="*/ 40 h 41"/>
                <a:gd name="T2" fmla="*/ 32 w 41"/>
                <a:gd name="T3" fmla="*/ 40 h 41"/>
                <a:gd name="T4" fmla="*/ 1 w 41"/>
                <a:gd name="T5" fmla="*/ 9 h 41"/>
                <a:gd name="T6" fmla="*/ 1 w 41"/>
                <a:gd name="T7" fmla="*/ 5 h 41"/>
                <a:gd name="T8" fmla="*/ 6 w 41"/>
                <a:gd name="T9" fmla="*/ 1 h 41"/>
                <a:gd name="T10" fmla="*/ 10 w 41"/>
                <a:gd name="T11" fmla="*/ 1 h 41"/>
                <a:gd name="T12" fmla="*/ 40 w 41"/>
                <a:gd name="T13" fmla="*/ 31 h 41"/>
                <a:gd name="T14" fmla="*/ 40 w 41"/>
                <a:gd name="T15" fmla="*/ 35 h 41"/>
                <a:gd name="T16" fmla="*/ 36 w 41"/>
                <a:gd name="T1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1">
                  <a:moveTo>
                    <a:pt x="36" y="40"/>
                  </a:moveTo>
                  <a:cubicBezTo>
                    <a:pt x="35" y="41"/>
                    <a:pt x="33" y="41"/>
                    <a:pt x="32" y="4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32"/>
                    <a:pt x="41" y="34"/>
                    <a:pt x="40" y="35"/>
                  </a:cubicBezTo>
                  <a:lnTo>
                    <a:pt x="36" y="4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8336358" y="5347492"/>
              <a:ext cx="123641" cy="123641"/>
            </a:xfrm>
            <a:custGeom>
              <a:avLst/>
              <a:gdLst>
                <a:gd name="T0" fmla="*/ 35 w 41"/>
                <a:gd name="T1" fmla="*/ 40 h 41"/>
                <a:gd name="T2" fmla="*/ 31 w 41"/>
                <a:gd name="T3" fmla="*/ 40 h 41"/>
                <a:gd name="T4" fmla="*/ 1 w 41"/>
                <a:gd name="T5" fmla="*/ 10 h 41"/>
                <a:gd name="T6" fmla="*/ 1 w 41"/>
                <a:gd name="T7" fmla="*/ 6 h 41"/>
                <a:gd name="T8" fmla="*/ 5 w 41"/>
                <a:gd name="T9" fmla="*/ 1 h 41"/>
                <a:gd name="T10" fmla="*/ 9 w 41"/>
                <a:gd name="T11" fmla="*/ 1 h 41"/>
                <a:gd name="T12" fmla="*/ 40 w 41"/>
                <a:gd name="T13" fmla="*/ 32 h 41"/>
                <a:gd name="T14" fmla="*/ 40 w 41"/>
                <a:gd name="T15" fmla="*/ 36 h 41"/>
                <a:gd name="T16" fmla="*/ 35 w 41"/>
                <a:gd name="T1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1">
                  <a:moveTo>
                    <a:pt x="35" y="40"/>
                  </a:moveTo>
                  <a:cubicBezTo>
                    <a:pt x="34" y="41"/>
                    <a:pt x="32" y="41"/>
                    <a:pt x="31" y="4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5"/>
                    <a:pt x="40" y="36"/>
                  </a:cubicBezTo>
                  <a:lnTo>
                    <a:pt x="35" y="4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Oval 80"/>
            <p:cNvSpPr>
              <a:spLocks noChangeArrowheads="1"/>
            </p:cNvSpPr>
            <p:nvPr/>
          </p:nvSpPr>
          <p:spPr bwMode="auto">
            <a:xfrm>
              <a:off x="7442023" y="504045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Oval 81"/>
            <p:cNvSpPr>
              <a:spLocks noChangeArrowheads="1"/>
            </p:cNvSpPr>
            <p:nvPr/>
          </p:nvSpPr>
          <p:spPr bwMode="auto">
            <a:xfrm>
              <a:off x="7569785" y="5207366"/>
              <a:ext cx="302921" cy="302921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7582149" y="5213549"/>
              <a:ext cx="111277" cy="173097"/>
            </a:xfrm>
            <a:custGeom>
              <a:avLst/>
              <a:gdLst>
                <a:gd name="T0" fmla="*/ 0 w 37"/>
                <a:gd name="T1" fmla="*/ 28 h 57"/>
                <a:gd name="T2" fmla="*/ 4 w 37"/>
                <a:gd name="T3" fmla="*/ 38 h 57"/>
                <a:gd name="T4" fmla="*/ 14 w 37"/>
                <a:gd name="T5" fmla="*/ 44 h 57"/>
                <a:gd name="T6" fmla="*/ 21 w 37"/>
                <a:gd name="T7" fmla="*/ 56 h 57"/>
                <a:gd name="T8" fmla="*/ 25 w 37"/>
                <a:gd name="T9" fmla="*/ 39 h 57"/>
                <a:gd name="T10" fmla="*/ 33 w 37"/>
                <a:gd name="T11" fmla="*/ 32 h 57"/>
                <a:gd name="T12" fmla="*/ 36 w 37"/>
                <a:gd name="T13" fmla="*/ 10 h 57"/>
                <a:gd name="T14" fmla="*/ 29 w 37"/>
                <a:gd name="T15" fmla="*/ 0 h 57"/>
                <a:gd name="T16" fmla="*/ 0 w 37"/>
                <a:gd name="T17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7">
                  <a:moveTo>
                    <a:pt x="0" y="28"/>
                  </a:moveTo>
                  <a:cubicBezTo>
                    <a:pt x="1" y="33"/>
                    <a:pt x="3" y="36"/>
                    <a:pt x="4" y="38"/>
                  </a:cubicBezTo>
                  <a:cubicBezTo>
                    <a:pt x="6" y="42"/>
                    <a:pt x="14" y="41"/>
                    <a:pt x="14" y="44"/>
                  </a:cubicBezTo>
                  <a:cubicBezTo>
                    <a:pt x="15" y="48"/>
                    <a:pt x="18" y="55"/>
                    <a:pt x="21" y="56"/>
                  </a:cubicBezTo>
                  <a:cubicBezTo>
                    <a:pt x="23" y="57"/>
                    <a:pt x="24" y="42"/>
                    <a:pt x="25" y="39"/>
                  </a:cubicBezTo>
                  <a:cubicBezTo>
                    <a:pt x="26" y="37"/>
                    <a:pt x="34" y="35"/>
                    <a:pt x="33" y="32"/>
                  </a:cubicBezTo>
                  <a:cubicBezTo>
                    <a:pt x="32" y="28"/>
                    <a:pt x="36" y="13"/>
                    <a:pt x="36" y="10"/>
                  </a:cubicBezTo>
                  <a:cubicBezTo>
                    <a:pt x="37" y="9"/>
                    <a:pt x="32" y="4"/>
                    <a:pt x="29" y="0"/>
                  </a:cubicBezTo>
                  <a:cubicBezTo>
                    <a:pt x="16" y="5"/>
                    <a:pt x="5" y="15"/>
                    <a:pt x="0" y="28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7730518" y="5244458"/>
              <a:ext cx="142188" cy="201947"/>
            </a:xfrm>
            <a:custGeom>
              <a:avLst/>
              <a:gdLst>
                <a:gd name="T0" fmla="*/ 47 w 47"/>
                <a:gd name="T1" fmla="*/ 38 h 67"/>
                <a:gd name="T2" fmla="*/ 29 w 47"/>
                <a:gd name="T3" fmla="*/ 0 h 67"/>
                <a:gd name="T4" fmla="*/ 12 w 47"/>
                <a:gd name="T5" fmla="*/ 5 h 67"/>
                <a:gd name="T6" fmla="*/ 0 w 47"/>
                <a:gd name="T7" fmla="*/ 22 h 67"/>
                <a:gd name="T8" fmla="*/ 6 w 47"/>
                <a:gd name="T9" fmla="*/ 35 h 67"/>
                <a:gd name="T10" fmla="*/ 18 w 47"/>
                <a:gd name="T11" fmla="*/ 27 h 67"/>
                <a:gd name="T12" fmla="*/ 30 w 47"/>
                <a:gd name="T13" fmla="*/ 32 h 67"/>
                <a:gd name="T14" fmla="*/ 30 w 47"/>
                <a:gd name="T15" fmla="*/ 44 h 67"/>
                <a:gd name="T16" fmla="*/ 13 w 47"/>
                <a:gd name="T17" fmla="*/ 46 h 67"/>
                <a:gd name="T18" fmla="*/ 22 w 47"/>
                <a:gd name="T19" fmla="*/ 59 h 67"/>
                <a:gd name="T20" fmla="*/ 31 w 47"/>
                <a:gd name="T21" fmla="*/ 63 h 67"/>
                <a:gd name="T22" fmla="*/ 37 w 47"/>
                <a:gd name="T23" fmla="*/ 67 h 67"/>
                <a:gd name="T24" fmla="*/ 47 w 47"/>
                <a:gd name="T25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67">
                  <a:moveTo>
                    <a:pt x="47" y="38"/>
                  </a:moveTo>
                  <a:cubicBezTo>
                    <a:pt x="47" y="23"/>
                    <a:pt x="40" y="9"/>
                    <a:pt x="29" y="0"/>
                  </a:cubicBezTo>
                  <a:cubicBezTo>
                    <a:pt x="22" y="1"/>
                    <a:pt x="12" y="3"/>
                    <a:pt x="12" y="5"/>
                  </a:cubicBezTo>
                  <a:cubicBezTo>
                    <a:pt x="11" y="6"/>
                    <a:pt x="1" y="19"/>
                    <a:pt x="0" y="22"/>
                  </a:cubicBezTo>
                  <a:cubicBezTo>
                    <a:pt x="0" y="25"/>
                    <a:pt x="2" y="35"/>
                    <a:pt x="6" y="35"/>
                  </a:cubicBezTo>
                  <a:cubicBezTo>
                    <a:pt x="10" y="36"/>
                    <a:pt x="15" y="27"/>
                    <a:pt x="18" y="27"/>
                  </a:cubicBezTo>
                  <a:cubicBezTo>
                    <a:pt x="21" y="28"/>
                    <a:pt x="27" y="30"/>
                    <a:pt x="30" y="32"/>
                  </a:cubicBezTo>
                  <a:cubicBezTo>
                    <a:pt x="32" y="35"/>
                    <a:pt x="35" y="42"/>
                    <a:pt x="30" y="44"/>
                  </a:cubicBezTo>
                  <a:cubicBezTo>
                    <a:pt x="25" y="46"/>
                    <a:pt x="15" y="43"/>
                    <a:pt x="13" y="46"/>
                  </a:cubicBezTo>
                  <a:cubicBezTo>
                    <a:pt x="11" y="49"/>
                    <a:pt x="18" y="57"/>
                    <a:pt x="22" y="59"/>
                  </a:cubicBezTo>
                  <a:cubicBezTo>
                    <a:pt x="26" y="60"/>
                    <a:pt x="30" y="61"/>
                    <a:pt x="31" y="63"/>
                  </a:cubicBezTo>
                  <a:cubicBezTo>
                    <a:pt x="31" y="65"/>
                    <a:pt x="34" y="67"/>
                    <a:pt x="37" y="67"/>
                  </a:cubicBezTo>
                  <a:cubicBezTo>
                    <a:pt x="43" y="59"/>
                    <a:pt x="47" y="49"/>
                    <a:pt x="47" y="38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7724336" y="5450526"/>
              <a:ext cx="98913" cy="55639"/>
            </a:xfrm>
            <a:custGeom>
              <a:avLst/>
              <a:gdLst>
                <a:gd name="T0" fmla="*/ 27 w 33"/>
                <a:gd name="T1" fmla="*/ 3 h 19"/>
                <a:gd name="T2" fmla="*/ 17 w 33"/>
                <a:gd name="T3" fmla="*/ 5 h 19"/>
                <a:gd name="T4" fmla="*/ 6 w 33"/>
                <a:gd name="T5" fmla="*/ 3 h 19"/>
                <a:gd name="T6" fmla="*/ 1 w 33"/>
                <a:gd name="T7" fmla="*/ 9 h 19"/>
                <a:gd name="T8" fmla="*/ 2 w 33"/>
                <a:gd name="T9" fmla="*/ 19 h 19"/>
                <a:gd name="T10" fmla="*/ 33 w 33"/>
                <a:gd name="T11" fmla="*/ 6 h 19"/>
                <a:gd name="T12" fmla="*/ 27 w 33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27" y="3"/>
                  </a:moveTo>
                  <a:cubicBezTo>
                    <a:pt x="25" y="0"/>
                    <a:pt x="19" y="4"/>
                    <a:pt x="17" y="5"/>
                  </a:cubicBezTo>
                  <a:cubicBezTo>
                    <a:pt x="14" y="6"/>
                    <a:pt x="10" y="3"/>
                    <a:pt x="6" y="3"/>
                  </a:cubicBezTo>
                  <a:cubicBezTo>
                    <a:pt x="3" y="2"/>
                    <a:pt x="2" y="5"/>
                    <a:pt x="1" y="9"/>
                  </a:cubicBezTo>
                  <a:cubicBezTo>
                    <a:pt x="0" y="11"/>
                    <a:pt x="1" y="16"/>
                    <a:pt x="2" y="19"/>
                  </a:cubicBezTo>
                  <a:cubicBezTo>
                    <a:pt x="14" y="19"/>
                    <a:pt x="25" y="14"/>
                    <a:pt x="33" y="6"/>
                  </a:cubicBezTo>
                  <a:cubicBezTo>
                    <a:pt x="31" y="5"/>
                    <a:pt x="29" y="4"/>
                    <a:pt x="27" y="3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7598634" y="5388706"/>
              <a:ext cx="113338" cy="117459"/>
            </a:xfrm>
            <a:custGeom>
              <a:avLst/>
              <a:gdLst>
                <a:gd name="T0" fmla="*/ 20 w 37"/>
                <a:gd name="T1" fmla="*/ 6 h 39"/>
                <a:gd name="T2" fmla="*/ 4 w 37"/>
                <a:gd name="T3" fmla="*/ 8 h 39"/>
                <a:gd name="T4" fmla="*/ 1 w 37"/>
                <a:gd name="T5" fmla="*/ 17 h 39"/>
                <a:gd name="T6" fmla="*/ 2 w 37"/>
                <a:gd name="T7" fmla="*/ 22 h 39"/>
                <a:gd name="T8" fmla="*/ 31 w 37"/>
                <a:gd name="T9" fmla="*/ 39 h 39"/>
                <a:gd name="T10" fmla="*/ 33 w 37"/>
                <a:gd name="T11" fmla="*/ 33 h 39"/>
                <a:gd name="T12" fmla="*/ 30 w 37"/>
                <a:gd name="T13" fmla="*/ 24 h 39"/>
                <a:gd name="T14" fmla="*/ 20 w 3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9">
                  <a:moveTo>
                    <a:pt x="20" y="6"/>
                  </a:moveTo>
                  <a:cubicBezTo>
                    <a:pt x="15" y="0"/>
                    <a:pt x="6" y="6"/>
                    <a:pt x="4" y="8"/>
                  </a:cubicBezTo>
                  <a:cubicBezTo>
                    <a:pt x="3" y="10"/>
                    <a:pt x="3" y="16"/>
                    <a:pt x="1" y="17"/>
                  </a:cubicBezTo>
                  <a:cubicBezTo>
                    <a:pt x="0" y="17"/>
                    <a:pt x="1" y="19"/>
                    <a:pt x="2" y="22"/>
                  </a:cubicBezTo>
                  <a:cubicBezTo>
                    <a:pt x="9" y="31"/>
                    <a:pt x="20" y="37"/>
                    <a:pt x="31" y="39"/>
                  </a:cubicBezTo>
                  <a:cubicBezTo>
                    <a:pt x="32" y="37"/>
                    <a:pt x="32" y="35"/>
                    <a:pt x="33" y="33"/>
                  </a:cubicBezTo>
                  <a:cubicBezTo>
                    <a:pt x="37" y="28"/>
                    <a:pt x="33" y="28"/>
                    <a:pt x="30" y="24"/>
                  </a:cubicBezTo>
                  <a:cubicBezTo>
                    <a:pt x="28" y="19"/>
                    <a:pt x="25" y="12"/>
                    <a:pt x="20" y="6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7695487" y="5380463"/>
              <a:ext cx="30911" cy="41214"/>
            </a:xfrm>
            <a:custGeom>
              <a:avLst/>
              <a:gdLst>
                <a:gd name="T0" fmla="*/ 3 w 10"/>
                <a:gd name="T1" fmla="*/ 1 h 14"/>
                <a:gd name="T2" fmla="*/ 0 w 10"/>
                <a:gd name="T3" fmla="*/ 9 h 14"/>
                <a:gd name="T4" fmla="*/ 5 w 10"/>
                <a:gd name="T5" fmla="*/ 14 h 14"/>
                <a:gd name="T6" fmla="*/ 9 w 10"/>
                <a:gd name="T7" fmla="*/ 4 h 14"/>
                <a:gd name="T8" fmla="*/ 3 w 10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3" y="1"/>
                  </a:moveTo>
                  <a:cubicBezTo>
                    <a:pt x="2" y="0"/>
                    <a:pt x="0" y="4"/>
                    <a:pt x="0" y="9"/>
                  </a:cubicBezTo>
                  <a:cubicBezTo>
                    <a:pt x="1" y="14"/>
                    <a:pt x="3" y="14"/>
                    <a:pt x="5" y="14"/>
                  </a:cubicBezTo>
                  <a:cubicBezTo>
                    <a:pt x="8" y="14"/>
                    <a:pt x="10" y="8"/>
                    <a:pt x="9" y="4"/>
                  </a:cubicBezTo>
                  <a:cubicBezTo>
                    <a:pt x="9" y="1"/>
                    <a:pt x="6" y="1"/>
                    <a:pt x="3" y="1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7744943" y="5141424"/>
              <a:ext cx="136005" cy="136005"/>
            </a:xfrm>
            <a:custGeom>
              <a:avLst/>
              <a:gdLst>
                <a:gd name="T0" fmla="*/ 45 w 45"/>
                <a:gd name="T1" fmla="*/ 37 h 45"/>
                <a:gd name="T2" fmla="*/ 38 w 45"/>
                <a:gd name="T3" fmla="*/ 45 h 45"/>
                <a:gd name="T4" fmla="*/ 8 w 45"/>
                <a:gd name="T5" fmla="*/ 45 h 45"/>
                <a:gd name="T6" fmla="*/ 0 w 45"/>
                <a:gd name="T7" fmla="*/ 37 h 45"/>
                <a:gd name="T8" fmla="*/ 0 w 45"/>
                <a:gd name="T9" fmla="*/ 7 h 45"/>
                <a:gd name="T10" fmla="*/ 8 w 45"/>
                <a:gd name="T11" fmla="*/ 0 h 45"/>
                <a:gd name="T12" fmla="*/ 38 w 45"/>
                <a:gd name="T13" fmla="*/ 0 h 45"/>
                <a:gd name="T14" fmla="*/ 45 w 45"/>
                <a:gd name="T15" fmla="*/ 7 h 45"/>
                <a:gd name="T16" fmla="*/ 45 w 45"/>
                <a:gd name="T17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45" y="37"/>
                  </a:moveTo>
                  <a:cubicBezTo>
                    <a:pt x="45" y="41"/>
                    <a:pt x="42" y="45"/>
                    <a:pt x="3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4" y="45"/>
                    <a:pt x="0" y="41"/>
                    <a:pt x="0" y="3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3"/>
                    <a:pt x="45" y="7"/>
                  </a:cubicBezTo>
                  <a:lnTo>
                    <a:pt x="45" y="3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7784096" y="5168214"/>
              <a:ext cx="59760" cy="78306"/>
            </a:xfrm>
            <a:custGeom>
              <a:avLst/>
              <a:gdLst>
                <a:gd name="T0" fmla="*/ 29 w 29"/>
                <a:gd name="T1" fmla="*/ 38 h 38"/>
                <a:gd name="T2" fmla="*/ 0 w 29"/>
                <a:gd name="T3" fmla="*/ 38 h 38"/>
                <a:gd name="T4" fmla="*/ 0 w 29"/>
                <a:gd name="T5" fmla="*/ 32 h 38"/>
                <a:gd name="T6" fmla="*/ 24 w 29"/>
                <a:gd name="T7" fmla="*/ 32 h 38"/>
                <a:gd name="T8" fmla="*/ 24 w 29"/>
                <a:gd name="T9" fmla="*/ 6 h 38"/>
                <a:gd name="T10" fmla="*/ 0 w 29"/>
                <a:gd name="T11" fmla="*/ 6 h 38"/>
                <a:gd name="T12" fmla="*/ 0 w 29"/>
                <a:gd name="T13" fmla="*/ 0 h 38"/>
                <a:gd name="T14" fmla="*/ 29 w 29"/>
                <a:gd name="T15" fmla="*/ 0 h 38"/>
                <a:gd name="T16" fmla="*/ 29 w 29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8">
                  <a:moveTo>
                    <a:pt x="29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24" y="32"/>
                  </a:lnTo>
                  <a:lnTo>
                    <a:pt x="24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Rectangle 89"/>
            <p:cNvSpPr>
              <a:spLocks noChangeArrowheads="1"/>
            </p:cNvSpPr>
            <p:nvPr/>
          </p:nvSpPr>
          <p:spPr bwMode="auto">
            <a:xfrm>
              <a:off x="7784096" y="5201184"/>
              <a:ext cx="55639" cy="12364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6683693" y="504045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Rectangle 91"/>
            <p:cNvSpPr>
              <a:spLocks noChangeArrowheads="1"/>
            </p:cNvSpPr>
            <p:nvPr/>
          </p:nvSpPr>
          <p:spPr bwMode="auto">
            <a:xfrm>
              <a:off x="6953642" y="5215609"/>
              <a:ext cx="24728" cy="29467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Rectangle 92"/>
            <p:cNvSpPr>
              <a:spLocks noChangeArrowheads="1"/>
            </p:cNvSpPr>
            <p:nvPr/>
          </p:nvSpPr>
          <p:spPr bwMode="auto">
            <a:xfrm>
              <a:off x="6953642" y="5215609"/>
              <a:ext cx="24728" cy="218432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6951581" y="5141424"/>
              <a:ext cx="32971" cy="45335"/>
            </a:xfrm>
            <a:custGeom>
              <a:avLst/>
              <a:gdLst>
                <a:gd name="T0" fmla="*/ 11 w 11"/>
                <a:gd name="T1" fmla="*/ 5 h 15"/>
                <a:gd name="T2" fmla="*/ 5 w 11"/>
                <a:gd name="T3" fmla="*/ 0 h 15"/>
                <a:gd name="T4" fmla="*/ 0 w 11"/>
                <a:gd name="T5" fmla="*/ 5 h 15"/>
                <a:gd name="T6" fmla="*/ 2 w 11"/>
                <a:gd name="T7" fmla="*/ 9 h 15"/>
                <a:gd name="T8" fmla="*/ 2 w 11"/>
                <a:gd name="T9" fmla="*/ 15 h 15"/>
                <a:gd name="T10" fmla="*/ 5 w 11"/>
                <a:gd name="T11" fmla="*/ 15 h 15"/>
                <a:gd name="T12" fmla="*/ 9 w 11"/>
                <a:gd name="T13" fmla="*/ 15 h 15"/>
                <a:gd name="T14" fmla="*/ 9 w 11"/>
                <a:gd name="T15" fmla="*/ 9 h 15"/>
                <a:gd name="T16" fmla="*/ 11 w 11"/>
                <a:gd name="T1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11" y="5"/>
                  </a:move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1" y="7"/>
                    <a:pt x="11" y="5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6951581" y="5141424"/>
              <a:ext cx="32971" cy="45335"/>
            </a:xfrm>
            <a:custGeom>
              <a:avLst/>
              <a:gdLst>
                <a:gd name="T0" fmla="*/ 11 w 11"/>
                <a:gd name="T1" fmla="*/ 5 h 15"/>
                <a:gd name="T2" fmla="*/ 5 w 11"/>
                <a:gd name="T3" fmla="*/ 0 h 15"/>
                <a:gd name="T4" fmla="*/ 0 w 11"/>
                <a:gd name="T5" fmla="*/ 5 h 15"/>
                <a:gd name="T6" fmla="*/ 2 w 11"/>
                <a:gd name="T7" fmla="*/ 9 h 15"/>
                <a:gd name="T8" fmla="*/ 2 w 11"/>
                <a:gd name="T9" fmla="*/ 15 h 15"/>
                <a:gd name="T10" fmla="*/ 5 w 11"/>
                <a:gd name="T11" fmla="*/ 15 h 15"/>
                <a:gd name="T12" fmla="*/ 9 w 11"/>
                <a:gd name="T13" fmla="*/ 15 h 15"/>
                <a:gd name="T14" fmla="*/ 9 w 11"/>
                <a:gd name="T15" fmla="*/ 9 h 15"/>
                <a:gd name="T16" fmla="*/ 11 w 11"/>
                <a:gd name="T1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11" y="5"/>
                  </a:move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1" y="7"/>
                    <a:pt x="11" y="5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6786727" y="5174395"/>
              <a:ext cx="142188" cy="175158"/>
            </a:xfrm>
            <a:custGeom>
              <a:avLst/>
              <a:gdLst>
                <a:gd name="T0" fmla="*/ 47 w 47"/>
                <a:gd name="T1" fmla="*/ 0 h 58"/>
                <a:gd name="T2" fmla="*/ 0 w 47"/>
                <a:gd name="T3" fmla="*/ 58 h 58"/>
                <a:gd name="T4" fmla="*/ 31 w 47"/>
                <a:gd name="T5" fmla="*/ 58 h 58"/>
                <a:gd name="T6" fmla="*/ 47 w 47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8">
                  <a:moveTo>
                    <a:pt x="47" y="0"/>
                  </a:moveTo>
                  <a:cubicBezTo>
                    <a:pt x="15" y="3"/>
                    <a:pt x="8" y="22"/>
                    <a:pt x="0" y="58"/>
                  </a:cubicBezTo>
                  <a:cubicBezTo>
                    <a:pt x="0" y="58"/>
                    <a:pt x="13" y="42"/>
                    <a:pt x="31" y="58"/>
                  </a:cubicBezTo>
                  <a:cubicBezTo>
                    <a:pt x="31" y="58"/>
                    <a:pt x="34" y="5"/>
                    <a:pt x="47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7005159" y="5174395"/>
              <a:ext cx="142188" cy="175158"/>
            </a:xfrm>
            <a:custGeom>
              <a:avLst/>
              <a:gdLst>
                <a:gd name="T0" fmla="*/ 0 w 47"/>
                <a:gd name="T1" fmla="*/ 0 h 58"/>
                <a:gd name="T2" fmla="*/ 47 w 47"/>
                <a:gd name="T3" fmla="*/ 58 h 58"/>
                <a:gd name="T4" fmla="*/ 16 w 47"/>
                <a:gd name="T5" fmla="*/ 58 h 58"/>
                <a:gd name="T6" fmla="*/ 0 w 47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8">
                  <a:moveTo>
                    <a:pt x="0" y="0"/>
                  </a:moveTo>
                  <a:cubicBezTo>
                    <a:pt x="32" y="3"/>
                    <a:pt x="39" y="22"/>
                    <a:pt x="47" y="58"/>
                  </a:cubicBezTo>
                  <a:cubicBezTo>
                    <a:pt x="47" y="58"/>
                    <a:pt x="34" y="42"/>
                    <a:pt x="16" y="58"/>
                  </a:cubicBezTo>
                  <a:cubicBezTo>
                    <a:pt x="16" y="58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6881518" y="5170274"/>
              <a:ext cx="173097" cy="179280"/>
            </a:xfrm>
            <a:custGeom>
              <a:avLst/>
              <a:gdLst>
                <a:gd name="T0" fmla="*/ 41 w 57"/>
                <a:gd name="T1" fmla="*/ 1 h 59"/>
                <a:gd name="T2" fmla="*/ 28 w 57"/>
                <a:gd name="T3" fmla="*/ 0 h 59"/>
                <a:gd name="T4" fmla="*/ 16 w 57"/>
                <a:gd name="T5" fmla="*/ 1 h 59"/>
                <a:gd name="T6" fmla="*/ 0 w 57"/>
                <a:gd name="T7" fmla="*/ 59 h 59"/>
                <a:gd name="T8" fmla="*/ 28 w 57"/>
                <a:gd name="T9" fmla="*/ 52 h 59"/>
                <a:gd name="T10" fmla="*/ 57 w 57"/>
                <a:gd name="T11" fmla="*/ 59 h 59"/>
                <a:gd name="T12" fmla="*/ 41 w 57"/>
                <a:gd name="T1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9">
                  <a:moveTo>
                    <a:pt x="41" y="1"/>
                  </a:moveTo>
                  <a:cubicBezTo>
                    <a:pt x="37" y="0"/>
                    <a:pt x="33" y="0"/>
                    <a:pt x="28" y="0"/>
                  </a:cubicBezTo>
                  <a:cubicBezTo>
                    <a:pt x="24" y="0"/>
                    <a:pt x="20" y="0"/>
                    <a:pt x="16" y="1"/>
                  </a:cubicBezTo>
                  <a:cubicBezTo>
                    <a:pt x="3" y="6"/>
                    <a:pt x="0" y="52"/>
                    <a:pt x="0" y="59"/>
                  </a:cubicBezTo>
                  <a:cubicBezTo>
                    <a:pt x="2" y="59"/>
                    <a:pt x="13" y="52"/>
                    <a:pt x="28" y="52"/>
                  </a:cubicBezTo>
                  <a:cubicBezTo>
                    <a:pt x="44" y="52"/>
                    <a:pt x="54" y="59"/>
                    <a:pt x="57" y="59"/>
                  </a:cubicBezTo>
                  <a:cubicBezTo>
                    <a:pt x="57" y="52"/>
                    <a:pt x="54" y="6"/>
                    <a:pt x="41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Oval 98"/>
            <p:cNvSpPr>
              <a:spLocks noChangeArrowheads="1"/>
            </p:cNvSpPr>
            <p:nvPr/>
          </p:nvSpPr>
          <p:spPr bwMode="auto">
            <a:xfrm>
              <a:off x="5925363" y="504045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6026337" y="5141424"/>
              <a:ext cx="362680" cy="364741"/>
            </a:xfrm>
            <a:custGeom>
              <a:avLst/>
              <a:gdLst>
                <a:gd name="T0" fmla="*/ 60 w 120"/>
                <a:gd name="T1" fmla="*/ 61 h 121"/>
                <a:gd name="T2" fmla="*/ 60 w 120"/>
                <a:gd name="T3" fmla="*/ 0 h 121"/>
                <a:gd name="T4" fmla="*/ 0 w 120"/>
                <a:gd name="T5" fmla="*/ 61 h 121"/>
                <a:gd name="T6" fmla="*/ 60 w 120"/>
                <a:gd name="T7" fmla="*/ 121 h 121"/>
                <a:gd name="T8" fmla="*/ 120 w 120"/>
                <a:gd name="T9" fmla="*/ 70 h 121"/>
                <a:gd name="T10" fmla="*/ 60 w 120"/>
                <a:gd name="T11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21">
                  <a:moveTo>
                    <a:pt x="60" y="61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94"/>
                    <a:pt x="27" y="121"/>
                    <a:pt x="60" y="121"/>
                  </a:cubicBezTo>
                  <a:cubicBezTo>
                    <a:pt x="91" y="121"/>
                    <a:pt x="116" y="99"/>
                    <a:pt x="120" y="70"/>
                  </a:cubicBezTo>
                  <a:lnTo>
                    <a:pt x="60" y="61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6246829" y="5145545"/>
              <a:ext cx="146309" cy="171037"/>
            </a:xfrm>
            <a:custGeom>
              <a:avLst/>
              <a:gdLst>
                <a:gd name="T0" fmla="*/ 48 w 48"/>
                <a:gd name="T1" fmla="*/ 56 h 56"/>
                <a:gd name="T2" fmla="*/ 48 w 48"/>
                <a:gd name="T3" fmla="*/ 49 h 56"/>
                <a:gd name="T4" fmla="*/ 0 w 48"/>
                <a:gd name="T5" fmla="*/ 0 h 56"/>
                <a:gd name="T6" fmla="*/ 0 w 48"/>
                <a:gd name="T7" fmla="*/ 49 h 56"/>
                <a:gd name="T8" fmla="*/ 48 w 48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6">
                  <a:moveTo>
                    <a:pt x="48" y="56"/>
                  </a:moveTo>
                  <a:cubicBezTo>
                    <a:pt x="48" y="54"/>
                    <a:pt x="48" y="51"/>
                    <a:pt x="48" y="49"/>
                  </a:cubicBezTo>
                  <a:cubicBezTo>
                    <a:pt x="48" y="22"/>
                    <a:pt x="27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48" y="5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6281861" y="5219730"/>
              <a:ext cx="28850" cy="47396"/>
            </a:xfrm>
            <a:custGeom>
              <a:avLst/>
              <a:gdLst>
                <a:gd name="T0" fmla="*/ 3 w 10"/>
                <a:gd name="T1" fmla="*/ 4 h 16"/>
                <a:gd name="T2" fmla="*/ 0 w 10"/>
                <a:gd name="T3" fmla="*/ 4 h 16"/>
                <a:gd name="T4" fmla="*/ 1 w 10"/>
                <a:gd name="T5" fmla="*/ 2 h 16"/>
                <a:gd name="T6" fmla="*/ 5 w 10"/>
                <a:gd name="T7" fmla="*/ 0 h 16"/>
                <a:gd name="T8" fmla="*/ 8 w 10"/>
                <a:gd name="T9" fmla="*/ 1 h 16"/>
                <a:gd name="T10" fmla="*/ 9 w 10"/>
                <a:gd name="T11" fmla="*/ 4 h 16"/>
                <a:gd name="T12" fmla="*/ 9 w 10"/>
                <a:gd name="T13" fmla="*/ 6 h 16"/>
                <a:gd name="T14" fmla="*/ 7 w 10"/>
                <a:gd name="T15" fmla="*/ 8 h 16"/>
                <a:gd name="T16" fmla="*/ 9 w 10"/>
                <a:gd name="T17" fmla="*/ 9 h 16"/>
                <a:gd name="T18" fmla="*/ 10 w 10"/>
                <a:gd name="T19" fmla="*/ 11 h 16"/>
                <a:gd name="T20" fmla="*/ 9 w 10"/>
                <a:gd name="T21" fmla="*/ 15 h 16"/>
                <a:gd name="T22" fmla="*/ 5 w 10"/>
                <a:gd name="T23" fmla="*/ 16 h 16"/>
                <a:gd name="T24" fmla="*/ 1 w 10"/>
                <a:gd name="T25" fmla="*/ 15 h 16"/>
                <a:gd name="T26" fmla="*/ 0 w 10"/>
                <a:gd name="T27" fmla="*/ 11 h 16"/>
                <a:gd name="T28" fmla="*/ 2 w 10"/>
                <a:gd name="T29" fmla="*/ 11 h 16"/>
                <a:gd name="T30" fmla="*/ 3 w 10"/>
                <a:gd name="T31" fmla="*/ 13 h 16"/>
                <a:gd name="T32" fmla="*/ 5 w 10"/>
                <a:gd name="T33" fmla="*/ 14 h 16"/>
                <a:gd name="T34" fmla="*/ 7 w 10"/>
                <a:gd name="T35" fmla="*/ 13 h 16"/>
                <a:gd name="T36" fmla="*/ 7 w 10"/>
                <a:gd name="T37" fmla="*/ 11 h 16"/>
                <a:gd name="T38" fmla="*/ 6 w 10"/>
                <a:gd name="T39" fmla="*/ 10 h 16"/>
                <a:gd name="T40" fmla="*/ 4 w 10"/>
                <a:gd name="T41" fmla="*/ 9 h 16"/>
                <a:gd name="T42" fmla="*/ 4 w 10"/>
                <a:gd name="T43" fmla="*/ 6 h 16"/>
                <a:gd name="T44" fmla="*/ 5 w 10"/>
                <a:gd name="T45" fmla="*/ 6 h 16"/>
                <a:gd name="T46" fmla="*/ 6 w 10"/>
                <a:gd name="T47" fmla="*/ 5 h 16"/>
                <a:gd name="T48" fmla="*/ 6 w 10"/>
                <a:gd name="T49" fmla="*/ 4 h 16"/>
                <a:gd name="T50" fmla="*/ 6 w 10"/>
                <a:gd name="T51" fmla="*/ 3 h 16"/>
                <a:gd name="T52" fmla="*/ 5 w 10"/>
                <a:gd name="T53" fmla="*/ 3 h 16"/>
                <a:gd name="T54" fmla="*/ 4 w 10"/>
                <a:gd name="T55" fmla="*/ 3 h 16"/>
                <a:gd name="T56" fmla="*/ 3 w 10"/>
                <a:gd name="T5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6">
                  <a:moveTo>
                    <a:pt x="3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8" y="8"/>
                    <a:pt x="9" y="8"/>
                    <a:pt x="9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4"/>
                    <a:pt x="9" y="15"/>
                  </a:cubicBezTo>
                  <a:cubicBezTo>
                    <a:pt x="8" y="16"/>
                    <a:pt x="6" y="16"/>
                    <a:pt x="5" y="16"/>
                  </a:cubicBezTo>
                  <a:cubicBezTo>
                    <a:pt x="3" y="16"/>
                    <a:pt x="2" y="16"/>
                    <a:pt x="1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316892" y="5219730"/>
              <a:ext cx="32971" cy="47396"/>
            </a:xfrm>
            <a:custGeom>
              <a:avLst/>
              <a:gdLst>
                <a:gd name="T0" fmla="*/ 5 w 11"/>
                <a:gd name="T1" fmla="*/ 0 h 16"/>
                <a:gd name="T2" fmla="*/ 8 w 11"/>
                <a:gd name="T3" fmla="*/ 1 h 16"/>
                <a:gd name="T4" fmla="*/ 10 w 11"/>
                <a:gd name="T5" fmla="*/ 4 h 16"/>
                <a:gd name="T6" fmla="*/ 11 w 11"/>
                <a:gd name="T7" fmla="*/ 8 h 16"/>
                <a:gd name="T8" fmla="*/ 10 w 11"/>
                <a:gd name="T9" fmla="*/ 13 h 16"/>
                <a:gd name="T10" fmla="*/ 8 w 11"/>
                <a:gd name="T11" fmla="*/ 16 h 16"/>
                <a:gd name="T12" fmla="*/ 5 w 11"/>
                <a:gd name="T13" fmla="*/ 16 h 16"/>
                <a:gd name="T14" fmla="*/ 2 w 11"/>
                <a:gd name="T15" fmla="*/ 16 h 16"/>
                <a:gd name="T16" fmla="*/ 0 w 11"/>
                <a:gd name="T17" fmla="*/ 13 h 16"/>
                <a:gd name="T18" fmla="*/ 0 w 11"/>
                <a:gd name="T19" fmla="*/ 8 h 16"/>
                <a:gd name="T20" fmla="*/ 1 w 11"/>
                <a:gd name="T21" fmla="*/ 2 h 16"/>
                <a:gd name="T22" fmla="*/ 5 w 11"/>
                <a:gd name="T23" fmla="*/ 0 h 16"/>
                <a:gd name="T24" fmla="*/ 5 w 11"/>
                <a:gd name="T25" fmla="*/ 3 h 16"/>
                <a:gd name="T26" fmla="*/ 4 w 11"/>
                <a:gd name="T27" fmla="*/ 3 h 16"/>
                <a:gd name="T28" fmla="*/ 3 w 11"/>
                <a:gd name="T29" fmla="*/ 5 h 16"/>
                <a:gd name="T30" fmla="*/ 3 w 11"/>
                <a:gd name="T31" fmla="*/ 9 h 16"/>
                <a:gd name="T32" fmla="*/ 3 w 11"/>
                <a:gd name="T33" fmla="*/ 13 h 16"/>
                <a:gd name="T34" fmla="*/ 5 w 11"/>
                <a:gd name="T35" fmla="*/ 14 h 16"/>
                <a:gd name="T36" fmla="*/ 7 w 11"/>
                <a:gd name="T37" fmla="*/ 13 h 16"/>
                <a:gd name="T38" fmla="*/ 8 w 11"/>
                <a:gd name="T39" fmla="*/ 8 h 16"/>
                <a:gd name="T40" fmla="*/ 7 w 11"/>
                <a:gd name="T41" fmla="*/ 4 h 16"/>
                <a:gd name="T42" fmla="*/ 5 w 11"/>
                <a:gd name="T4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6">
                  <a:moveTo>
                    <a:pt x="5" y="0"/>
                  </a:moveTo>
                  <a:cubicBezTo>
                    <a:pt x="6" y="0"/>
                    <a:pt x="7" y="0"/>
                    <a:pt x="8" y="1"/>
                  </a:cubicBezTo>
                  <a:cubicBezTo>
                    <a:pt x="9" y="2"/>
                    <a:pt x="9" y="2"/>
                    <a:pt x="10" y="4"/>
                  </a:cubicBezTo>
                  <a:cubicBezTo>
                    <a:pt x="10" y="5"/>
                    <a:pt x="11" y="6"/>
                    <a:pt x="11" y="8"/>
                  </a:cubicBezTo>
                  <a:cubicBezTo>
                    <a:pt x="11" y="10"/>
                    <a:pt x="10" y="12"/>
                    <a:pt x="10" y="13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6"/>
                    <a:pt x="5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lose/>
                  <a:moveTo>
                    <a:pt x="5" y="3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3" y="7"/>
                    <a:pt x="3" y="9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6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6040761" y="5141424"/>
              <a:ext cx="166916" cy="183401"/>
            </a:xfrm>
            <a:custGeom>
              <a:avLst/>
              <a:gdLst>
                <a:gd name="T0" fmla="*/ 0 w 55"/>
                <a:gd name="T1" fmla="*/ 35 h 61"/>
                <a:gd name="T2" fmla="*/ 55 w 55"/>
                <a:gd name="T3" fmla="*/ 61 h 61"/>
                <a:gd name="T4" fmla="*/ 55 w 55"/>
                <a:gd name="T5" fmla="*/ 0 h 61"/>
                <a:gd name="T6" fmla="*/ 0 w 55"/>
                <a:gd name="T7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1">
                  <a:moveTo>
                    <a:pt x="0" y="35"/>
                  </a:moveTo>
                  <a:cubicBezTo>
                    <a:pt x="55" y="61"/>
                    <a:pt x="55" y="61"/>
                    <a:pt x="55" y="6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1" y="0"/>
                    <a:pt x="10" y="14"/>
                    <a:pt x="0" y="35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5169094" y="504045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5381343" y="5434041"/>
              <a:ext cx="142188" cy="76246"/>
            </a:xfrm>
            <a:custGeom>
              <a:avLst/>
              <a:gdLst>
                <a:gd name="T0" fmla="*/ 23 w 47"/>
                <a:gd name="T1" fmla="*/ 0 h 25"/>
                <a:gd name="T2" fmla="*/ 0 w 47"/>
                <a:gd name="T3" fmla="*/ 0 h 25"/>
                <a:gd name="T4" fmla="*/ 0 w 47"/>
                <a:gd name="T5" fmla="*/ 9 h 25"/>
                <a:gd name="T6" fmla="*/ 23 w 47"/>
                <a:gd name="T7" fmla="*/ 25 h 25"/>
                <a:gd name="T8" fmla="*/ 47 w 47"/>
                <a:gd name="T9" fmla="*/ 9 h 25"/>
                <a:gd name="T10" fmla="*/ 47 w 47"/>
                <a:gd name="T11" fmla="*/ 0 h 25"/>
                <a:gd name="T12" fmla="*/ 23 w 47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5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9"/>
                  </a:cubicBezTo>
                  <a:cubicBezTo>
                    <a:pt x="0" y="16"/>
                    <a:pt x="6" y="25"/>
                    <a:pt x="23" y="25"/>
                  </a:cubicBezTo>
                  <a:cubicBezTo>
                    <a:pt x="41" y="25"/>
                    <a:pt x="47" y="16"/>
                    <a:pt x="47" y="9"/>
                  </a:cubicBezTo>
                  <a:cubicBezTo>
                    <a:pt x="47" y="3"/>
                    <a:pt x="47" y="0"/>
                    <a:pt x="47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5356615" y="5188820"/>
              <a:ext cx="191644" cy="70063"/>
            </a:xfrm>
            <a:custGeom>
              <a:avLst/>
              <a:gdLst>
                <a:gd name="T0" fmla="*/ 63 w 63"/>
                <a:gd name="T1" fmla="*/ 23 h 23"/>
                <a:gd name="T2" fmla="*/ 63 w 63"/>
                <a:gd name="T3" fmla="*/ 12 h 23"/>
                <a:gd name="T4" fmla="*/ 51 w 63"/>
                <a:gd name="T5" fmla="*/ 0 h 23"/>
                <a:gd name="T6" fmla="*/ 12 w 63"/>
                <a:gd name="T7" fmla="*/ 0 h 23"/>
                <a:gd name="T8" fmla="*/ 0 w 63"/>
                <a:gd name="T9" fmla="*/ 12 h 23"/>
                <a:gd name="T10" fmla="*/ 0 w 63"/>
                <a:gd name="T11" fmla="*/ 23 h 23"/>
                <a:gd name="T12" fmla="*/ 63 w 63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3">
                  <a:moveTo>
                    <a:pt x="63" y="23"/>
                  </a:moveTo>
                  <a:cubicBezTo>
                    <a:pt x="63" y="12"/>
                    <a:pt x="63" y="12"/>
                    <a:pt x="63" y="12"/>
                  </a:cubicBezTo>
                  <a:cubicBezTo>
                    <a:pt x="63" y="5"/>
                    <a:pt x="57" y="0"/>
                    <a:pt x="5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3"/>
                    <a:pt x="0" y="23"/>
                    <a:pt x="0" y="23"/>
                  </a:cubicBezTo>
                  <a:lnTo>
                    <a:pt x="63" y="23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5383405" y="5141424"/>
              <a:ext cx="136005" cy="150430"/>
            </a:xfrm>
            <a:custGeom>
              <a:avLst/>
              <a:gdLst>
                <a:gd name="T0" fmla="*/ 45 w 45"/>
                <a:gd name="T1" fmla="*/ 7 h 50"/>
                <a:gd name="T2" fmla="*/ 45 w 45"/>
                <a:gd name="T3" fmla="*/ 43 h 50"/>
                <a:gd name="T4" fmla="*/ 38 w 45"/>
                <a:gd name="T5" fmla="*/ 50 h 50"/>
                <a:gd name="T6" fmla="*/ 7 w 45"/>
                <a:gd name="T7" fmla="*/ 50 h 50"/>
                <a:gd name="T8" fmla="*/ 0 w 45"/>
                <a:gd name="T9" fmla="*/ 43 h 50"/>
                <a:gd name="T10" fmla="*/ 0 w 45"/>
                <a:gd name="T11" fmla="*/ 7 h 50"/>
                <a:gd name="T12" fmla="*/ 7 w 45"/>
                <a:gd name="T13" fmla="*/ 0 h 50"/>
                <a:gd name="T14" fmla="*/ 38 w 45"/>
                <a:gd name="T15" fmla="*/ 0 h 50"/>
                <a:gd name="T16" fmla="*/ 45 w 45"/>
                <a:gd name="T1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0">
                  <a:moveTo>
                    <a:pt x="45" y="7"/>
                  </a:moveTo>
                  <a:cubicBezTo>
                    <a:pt x="45" y="43"/>
                    <a:pt x="45" y="43"/>
                    <a:pt x="45" y="43"/>
                  </a:cubicBezTo>
                  <a:cubicBezTo>
                    <a:pt x="45" y="47"/>
                    <a:pt x="42" y="50"/>
                    <a:pt x="3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7"/>
                    <a:pt x="0" y="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45" y="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5496741" y="5141424"/>
              <a:ext cx="22668" cy="22668"/>
            </a:xfrm>
            <a:custGeom>
              <a:avLst/>
              <a:gdLst>
                <a:gd name="T0" fmla="*/ 11 w 11"/>
                <a:gd name="T1" fmla="*/ 10 h 11"/>
                <a:gd name="T2" fmla="*/ 0 w 11"/>
                <a:gd name="T3" fmla="*/ 11 h 11"/>
                <a:gd name="T4" fmla="*/ 1 w 11"/>
                <a:gd name="T5" fmla="*/ 0 h 11"/>
                <a:gd name="T6" fmla="*/ 11 w 11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lnTo>
                    <a:pt x="0" y="11"/>
                  </a:lnTo>
                  <a:lnTo>
                    <a:pt x="1" y="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5294795" y="5258883"/>
              <a:ext cx="313223" cy="175158"/>
            </a:xfrm>
            <a:custGeom>
              <a:avLst/>
              <a:gdLst>
                <a:gd name="T0" fmla="*/ 103 w 103"/>
                <a:gd name="T1" fmla="*/ 46 h 58"/>
                <a:gd name="T2" fmla="*/ 91 w 103"/>
                <a:gd name="T3" fmla="*/ 58 h 58"/>
                <a:gd name="T4" fmla="*/ 12 w 103"/>
                <a:gd name="T5" fmla="*/ 58 h 58"/>
                <a:gd name="T6" fmla="*/ 0 w 103"/>
                <a:gd name="T7" fmla="*/ 46 h 58"/>
                <a:gd name="T8" fmla="*/ 0 w 103"/>
                <a:gd name="T9" fmla="*/ 12 h 58"/>
                <a:gd name="T10" fmla="*/ 12 w 103"/>
                <a:gd name="T11" fmla="*/ 0 h 58"/>
                <a:gd name="T12" fmla="*/ 91 w 103"/>
                <a:gd name="T13" fmla="*/ 0 h 58"/>
                <a:gd name="T14" fmla="*/ 103 w 103"/>
                <a:gd name="T15" fmla="*/ 12 h 58"/>
                <a:gd name="T16" fmla="*/ 103 w 103"/>
                <a:gd name="T17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8">
                  <a:moveTo>
                    <a:pt x="103" y="46"/>
                  </a:moveTo>
                  <a:cubicBezTo>
                    <a:pt x="103" y="53"/>
                    <a:pt x="97" y="58"/>
                    <a:pt x="91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58"/>
                    <a:pt x="0" y="53"/>
                    <a:pt x="0" y="4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7" y="0"/>
                    <a:pt x="103" y="6"/>
                    <a:pt x="103" y="12"/>
                  </a:cubicBezTo>
                  <a:lnTo>
                    <a:pt x="103" y="4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Rectangle 110"/>
            <p:cNvSpPr>
              <a:spLocks noChangeArrowheads="1"/>
            </p:cNvSpPr>
            <p:nvPr/>
          </p:nvSpPr>
          <p:spPr bwMode="auto">
            <a:xfrm>
              <a:off x="5381343" y="5374282"/>
              <a:ext cx="142188" cy="2472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5319523" y="5277429"/>
              <a:ext cx="267888" cy="41214"/>
            </a:xfrm>
            <a:custGeom>
              <a:avLst/>
              <a:gdLst>
                <a:gd name="T0" fmla="*/ 88 w 88"/>
                <a:gd name="T1" fmla="*/ 7 h 14"/>
                <a:gd name="T2" fmla="*/ 83 w 88"/>
                <a:gd name="T3" fmla="*/ 14 h 14"/>
                <a:gd name="T4" fmla="*/ 5 w 88"/>
                <a:gd name="T5" fmla="*/ 14 h 14"/>
                <a:gd name="T6" fmla="*/ 0 w 88"/>
                <a:gd name="T7" fmla="*/ 7 h 14"/>
                <a:gd name="T8" fmla="*/ 0 w 88"/>
                <a:gd name="T9" fmla="*/ 7 h 14"/>
                <a:gd name="T10" fmla="*/ 5 w 88"/>
                <a:gd name="T11" fmla="*/ 0 h 14"/>
                <a:gd name="T12" fmla="*/ 83 w 88"/>
                <a:gd name="T13" fmla="*/ 0 h 14"/>
                <a:gd name="T14" fmla="*/ 88 w 88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4">
                  <a:moveTo>
                    <a:pt x="88" y="7"/>
                  </a:moveTo>
                  <a:cubicBezTo>
                    <a:pt x="88" y="11"/>
                    <a:pt x="86" y="14"/>
                    <a:pt x="8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0"/>
                    <a:pt x="88" y="3"/>
                    <a:pt x="88" y="7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Oval 112"/>
            <p:cNvSpPr>
              <a:spLocks noChangeArrowheads="1"/>
            </p:cNvSpPr>
            <p:nvPr/>
          </p:nvSpPr>
          <p:spPr bwMode="auto">
            <a:xfrm>
              <a:off x="4410764" y="504045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>
              <a:off x="4538526" y="5192942"/>
              <a:ext cx="65942" cy="45335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4511737" y="5209427"/>
              <a:ext cx="364741" cy="245222"/>
            </a:xfrm>
            <a:custGeom>
              <a:avLst/>
              <a:gdLst>
                <a:gd name="T0" fmla="*/ 121 w 121"/>
                <a:gd name="T1" fmla="*/ 74 h 81"/>
                <a:gd name="T2" fmla="*/ 114 w 121"/>
                <a:gd name="T3" fmla="*/ 81 h 81"/>
                <a:gd name="T4" fmla="*/ 7 w 121"/>
                <a:gd name="T5" fmla="*/ 81 h 81"/>
                <a:gd name="T6" fmla="*/ 0 w 121"/>
                <a:gd name="T7" fmla="*/ 74 h 81"/>
                <a:gd name="T8" fmla="*/ 0 w 121"/>
                <a:gd name="T9" fmla="*/ 8 h 81"/>
                <a:gd name="T10" fmla="*/ 7 w 121"/>
                <a:gd name="T11" fmla="*/ 0 h 81"/>
                <a:gd name="T12" fmla="*/ 114 w 121"/>
                <a:gd name="T13" fmla="*/ 0 h 81"/>
                <a:gd name="T14" fmla="*/ 121 w 121"/>
                <a:gd name="T15" fmla="*/ 8 h 81"/>
                <a:gd name="T16" fmla="*/ 121 w 121"/>
                <a:gd name="T17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81">
                  <a:moveTo>
                    <a:pt x="121" y="74"/>
                  </a:moveTo>
                  <a:cubicBezTo>
                    <a:pt x="121" y="78"/>
                    <a:pt x="118" y="81"/>
                    <a:pt x="114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8" y="0"/>
                    <a:pt x="121" y="4"/>
                    <a:pt x="121" y="8"/>
                  </a:cubicBezTo>
                  <a:lnTo>
                    <a:pt x="121" y="7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4798172" y="5232094"/>
              <a:ext cx="63882" cy="53578"/>
            </a:xfrm>
            <a:custGeom>
              <a:avLst/>
              <a:gdLst>
                <a:gd name="T0" fmla="*/ 21 w 21"/>
                <a:gd name="T1" fmla="*/ 15 h 18"/>
                <a:gd name="T2" fmla="*/ 18 w 21"/>
                <a:gd name="T3" fmla="*/ 18 h 18"/>
                <a:gd name="T4" fmla="*/ 2 w 21"/>
                <a:gd name="T5" fmla="*/ 18 h 18"/>
                <a:gd name="T6" fmla="*/ 0 w 21"/>
                <a:gd name="T7" fmla="*/ 15 h 18"/>
                <a:gd name="T8" fmla="*/ 0 w 21"/>
                <a:gd name="T9" fmla="*/ 3 h 18"/>
                <a:gd name="T10" fmla="*/ 2 w 21"/>
                <a:gd name="T11" fmla="*/ 0 h 18"/>
                <a:gd name="T12" fmla="*/ 18 w 21"/>
                <a:gd name="T13" fmla="*/ 0 h 18"/>
                <a:gd name="T14" fmla="*/ 21 w 21"/>
                <a:gd name="T15" fmla="*/ 3 h 18"/>
                <a:gd name="T16" fmla="*/ 21 w 21"/>
                <a:gd name="T1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21" y="15"/>
                  </a:moveTo>
                  <a:cubicBezTo>
                    <a:pt x="21" y="16"/>
                    <a:pt x="20" y="18"/>
                    <a:pt x="18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4511737" y="5273308"/>
              <a:ext cx="72124" cy="154552"/>
            </a:xfrm>
            <a:custGeom>
              <a:avLst/>
              <a:gdLst>
                <a:gd name="T0" fmla="*/ 21 w 24"/>
                <a:gd name="T1" fmla="*/ 0 h 51"/>
                <a:gd name="T2" fmla="*/ 0 w 24"/>
                <a:gd name="T3" fmla="*/ 0 h 51"/>
                <a:gd name="T4" fmla="*/ 0 w 24"/>
                <a:gd name="T5" fmla="*/ 51 h 51"/>
                <a:gd name="T6" fmla="*/ 21 w 24"/>
                <a:gd name="T7" fmla="*/ 51 h 51"/>
                <a:gd name="T8" fmla="*/ 24 w 24"/>
                <a:gd name="T9" fmla="*/ 48 h 51"/>
                <a:gd name="T10" fmla="*/ 24 w 24"/>
                <a:gd name="T11" fmla="*/ 3 h 51"/>
                <a:gd name="T12" fmla="*/ 21 w 24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1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4" y="50"/>
                    <a:pt x="24" y="48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Oval 117"/>
            <p:cNvSpPr>
              <a:spLocks noChangeArrowheads="1"/>
            </p:cNvSpPr>
            <p:nvPr/>
          </p:nvSpPr>
          <p:spPr bwMode="auto">
            <a:xfrm>
              <a:off x="4610649" y="5246519"/>
              <a:ext cx="187522" cy="185461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Oval 118"/>
            <p:cNvSpPr>
              <a:spLocks noChangeArrowheads="1"/>
            </p:cNvSpPr>
            <p:nvPr/>
          </p:nvSpPr>
          <p:spPr bwMode="auto">
            <a:xfrm>
              <a:off x="4660106" y="5291854"/>
              <a:ext cx="92731" cy="94791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9" name="Rectangle 119"/>
            <p:cNvSpPr>
              <a:spLocks noChangeArrowheads="1"/>
            </p:cNvSpPr>
            <p:nvPr/>
          </p:nvSpPr>
          <p:spPr bwMode="auto">
            <a:xfrm>
              <a:off x="4798172" y="5413434"/>
              <a:ext cx="55639" cy="12364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Rectangle 120"/>
            <p:cNvSpPr>
              <a:spLocks noChangeArrowheads="1"/>
            </p:cNvSpPr>
            <p:nvPr/>
          </p:nvSpPr>
          <p:spPr bwMode="auto">
            <a:xfrm>
              <a:off x="4532343" y="5238277"/>
              <a:ext cx="78306" cy="8243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Oval 121"/>
            <p:cNvSpPr>
              <a:spLocks noChangeArrowheads="1"/>
            </p:cNvSpPr>
            <p:nvPr/>
          </p:nvSpPr>
          <p:spPr bwMode="auto">
            <a:xfrm>
              <a:off x="3652434" y="504045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3771953" y="5254762"/>
              <a:ext cx="259646" cy="247282"/>
            </a:xfrm>
            <a:custGeom>
              <a:avLst/>
              <a:gdLst>
                <a:gd name="T0" fmla="*/ 86 w 86"/>
                <a:gd name="T1" fmla="*/ 74 h 81"/>
                <a:gd name="T2" fmla="*/ 74 w 86"/>
                <a:gd name="T3" fmla="*/ 81 h 81"/>
                <a:gd name="T4" fmla="*/ 12 w 86"/>
                <a:gd name="T5" fmla="*/ 81 h 81"/>
                <a:gd name="T6" fmla="*/ 0 w 86"/>
                <a:gd name="T7" fmla="*/ 70 h 81"/>
                <a:gd name="T8" fmla="*/ 0 w 86"/>
                <a:gd name="T9" fmla="*/ 12 h 81"/>
                <a:gd name="T10" fmla="*/ 12 w 86"/>
                <a:gd name="T11" fmla="*/ 0 h 81"/>
                <a:gd name="T12" fmla="*/ 31 w 86"/>
                <a:gd name="T13" fmla="*/ 0 h 81"/>
                <a:gd name="T14" fmla="*/ 42 w 86"/>
                <a:gd name="T15" fmla="*/ 7 h 81"/>
                <a:gd name="T16" fmla="*/ 74 w 86"/>
                <a:gd name="T17" fmla="*/ 7 h 81"/>
                <a:gd name="T18" fmla="*/ 86 w 86"/>
                <a:gd name="T19" fmla="*/ 21 h 81"/>
                <a:gd name="T20" fmla="*/ 86 w 86"/>
                <a:gd name="T21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81">
                  <a:moveTo>
                    <a:pt x="86" y="74"/>
                  </a:moveTo>
                  <a:cubicBezTo>
                    <a:pt x="86" y="76"/>
                    <a:pt x="81" y="81"/>
                    <a:pt x="74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5" y="81"/>
                    <a:pt x="0" y="76"/>
                    <a:pt x="0" y="7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23" y="0"/>
                    <a:pt x="31" y="0"/>
                  </a:cubicBezTo>
                  <a:cubicBezTo>
                    <a:pt x="38" y="0"/>
                    <a:pt x="42" y="7"/>
                    <a:pt x="42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81" y="7"/>
                    <a:pt x="86" y="11"/>
                    <a:pt x="86" y="21"/>
                  </a:cubicBezTo>
                  <a:lnTo>
                    <a:pt x="86" y="7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123" name="Picture 12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1953" y="5304218"/>
              <a:ext cx="364741" cy="210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12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1953" y="5304218"/>
              <a:ext cx="364741" cy="210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" name="Freeform 125"/>
            <p:cNvSpPr/>
            <p:nvPr/>
          </p:nvSpPr>
          <p:spPr bwMode="auto">
            <a:xfrm>
              <a:off x="3932686" y="5155850"/>
              <a:ext cx="181340" cy="212251"/>
            </a:xfrm>
            <a:custGeom>
              <a:avLst/>
              <a:gdLst>
                <a:gd name="T0" fmla="*/ 88 w 88"/>
                <a:gd name="T1" fmla="*/ 48 h 103"/>
                <a:gd name="T2" fmla="*/ 44 w 88"/>
                <a:gd name="T3" fmla="*/ 0 h 103"/>
                <a:gd name="T4" fmla="*/ 0 w 88"/>
                <a:gd name="T5" fmla="*/ 48 h 103"/>
                <a:gd name="T6" fmla="*/ 26 w 88"/>
                <a:gd name="T7" fmla="*/ 48 h 103"/>
                <a:gd name="T8" fmla="*/ 26 w 88"/>
                <a:gd name="T9" fmla="*/ 103 h 103"/>
                <a:gd name="T10" fmla="*/ 63 w 88"/>
                <a:gd name="T11" fmla="*/ 103 h 103"/>
                <a:gd name="T12" fmla="*/ 63 w 88"/>
                <a:gd name="T13" fmla="*/ 48 h 103"/>
                <a:gd name="T14" fmla="*/ 88 w 88"/>
                <a:gd name="T15" fmla="*/ 4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03">
                  <a:moveTo>
                    <a:pt x="88" y="48"/>
                  </a:moveTo>
                  <a:lnTo>
                    <a:pt x="44" y="0"/>
                  </a:lnTo>
                  <a:lnTo>
                    <a:pt x="0" y="48"/>
                  </a:lnTo>
                  <a:lnTo>
                    <a:pt x="26" y="48"/>
                  </a:lnTo>
                  <a:lnTo>
                    <a:pt x="26" y="103"/>
                  </a:lnTo>
                  <a:lnTo>
                    <a:pt x="63" y="103"/>
                  </a:lnTo>
                  <a:lnTo>
                    <a:pt x="63" y="48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3784317" y="5318643"/>
              <a:ext cx="337951" cy="183401"/>
            </a:xfrm>
            <a:custGeom>
              <a:avLst/>
              <a:gdLst>
                <a:gd name="T0" fmla="*/ 1 w 112"/>
                <a:gd name="T1" fmla="*/ 55 h 60"/>
                <a:gd name="T2" fmla="*/ 9 w 112"/>
                <a:gd name="T3" fmla="*/ 60 h 60"/>
                <a:gd name="T4" fmla="*/ 69 w 112"/>
                <a:gd name="T5" fmla="*/ 60 h 60"/>
                <a:gd name="T6" fmla="*/ 85 w 112"/>
                <a:gd name="T7" fmla="*/ 52 h 60"/>
                <a:gd name="T8" fmla="*/ 107 w 112"/>
                <a:gd name="T9" fmla="*/ 15 h 60"/>
                <a:gd name="T10" fmla="*/ 101 w 112"/>
                <a:gd name="T11" fmla="*/ 0 h 60"/>
                <a:gd name="T12" fmla="*/ 82 w 112"/>
                <a:gd name="T13" fmla="*/ 0 h 60"/>
                <a:gd name="T14" fmla="*/ 69 w 112"/>
                <a:gd name="T15" fmla="*/ 4 h 60"/>
                <a:gd name="T16" fmla="*/ 44 w 112"/>
                <a:gd name="T17" fmla="*/ 4 h 60"/>
                <a:gd name="T18" fmla="*/ 26 w 112"/>
                <a:gd name="T19" fmla="*/ 15 h 60"/>
                <a:gd name="T20" fmla="*/ 1 w 112"/>
                <a:gd name="T21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60">
                  <a:moveTo>
                    <a:pt x="1" y="55"/>
                  </a:moveTo>
                  <a:cubicBezTo>
                    <a:pt x="0" y="56"/>
                    <a:pt x="3" y="60"/>
                    <a:pt x="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5" y="60"/>
                    <a:pt x="82" y="56"/>
                    <a:pt x="85" y="52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10" y="11"/>
                    <a:pt x="112" y="0"/>
                    <a:pt x="101" y="0"/>
                  </a:cubicBezTo>
                  <a:cubicBezTo>
                    <a:pt x="94" y="0"/>
                    <a:pt x="89" y="0"/>
                    <a:pt x="82" y="0"/>
                  </a:cubicBezTo>
                  <a:cubicBezTo>
                    <a:pt x="75" y="0"/>
                    <a:pt x="69" y="4"/>
                    <a:pt x="69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38" y="4"/>
                    <a:pt x="31" y="8"/>
                    <a:pt x="26" y="15"/>
                  </a:cubicBezTo>
                  <a:lnTo>
                    <a:pt x="1" y="5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3819348" y="5131121"/>
              <a:ext cx="181340" cy="197825"/>
            </a:xfrm>
            <a:custGeom>
              <a:avLst/>
              <a:gdLst>
                <a:gd name="T0" fmla="*/ 88 w 88"/>
                <a:gd name="T1" fmla="*/ 46 h 96"/>
                <a:gd name="T2" fmla="*/ 44 w 88"/>
                <a:gd name="T3" fmla="*/ 96 h 96"/>
                <a:gd name="T4" fmla="*/ 0 w 88"/>
                <a:gd name="T5" fmla="*/ 46 h 96"/>
                <a:gd name="T6" fmla="*/ 27 w 88"/>
                <a:gd name="T7" fmla="*/ 46 h 96"/>
                <a:gd name="T8" fmla="*/ 27 w 88"/>
                <a:gd name="T9" fmla="*/ 0 h 96"/>
                <a:gd name="T10" fmla="*/ 62 w 88"/>
                <a:gd name="T11" fmla="*/ 0 h 96"/>
                <a:gd name="T12" fmla="*/ 62 w 88"/>
                <a:gd name="T13" fmla="*/ 46 h 96"/>
                <a:gd name="T14" fmla="*/ 88 w 88"/>
                <a:gd name="T15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96">
                  <a:moveTo>
                    <a:pt x="88" y="46"/>
                  </a:moveTo>
                  <a:lnTo>
                    <a:pt x="44" y="96"/>
                  </a:lnTo>
                  <a:lnTo>
                    <a:pt x="0" y="46"/>
                  </a:lnTo>
                  <a:lnTo>
                    <a:pt x="27" y="46"/>
                  </a:lnTo>
                  <a:lnTo>
                    <a:pt x="27" y="0"/>
                  </a:lnTo>
                  <a:lnTo>
                    <a:pt x="62" y="0"/>
                  </a:lnTo>
                  <a:lnTo>
                    <a:pt x="62" y="46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Oval 128"/>
            <p:cNvSpPr>
              <a:spLocks noChangeArrowheads="1"/>
            </p:cNvSpPr>
            <p:nvPr/>
          </p:nvSpPr>
          <p:spPr bwMode="auto">
            <a:xfrm>
              <a:off x="2896164" y="504045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3003319" y="5170274"/>
              <a:ext cx="350315" cy="307042"/>
            </a:xfrm>
            <a:custGeom>
              <a:avLst/>
              <a:gdLst>
                <a:gd name="T0" fmla="*/ 115 w 115"/>
                <a:gd name="T1" fmla="*/ 91 h 101"/>
                <a:gd name="T2" fmla="*/ 104 w 115"/>
                <a:gd name="T3" fmla="*/ 101 h 101"/>
                <a:gd name="T4" fmla="*/ 11 w 115"/>
                <a:gd name="T5" fmla="*/ 101 h 101"/>
                <a:gd name="T6" fmla="*/ 0 w 115"/>
                <a:gd name="T7" fmla="*/ 91 h 101"/>
                <a:gd name="T8" fmla="*/ 0 w 115"/>
                <a:gd name="T9" fmla="*/ 10 h 101"/>
                <a:gd name="T10" fmla="*/ 11 w 115"/>
                <a:gd name="T11" fmla="*/ 0 h 101"/>
                <a:gd name="T12" fmla="*/ 104 w 115"/>
                <a:gd name="T13" fmla="*/ 0 h 101"/>
                <a:gd name="T14" fmla="*/ 115 w 115"/>
                <a:gd name="T15" fmla="*/ 10 h 101"/>
                <a:gd name="T16" fmla="*/ 115 w 115"/>
                <a:gd name="T17" fmla="*/ 9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01">
                  <a:moveTo>
                    <a:pt x="115" y="91"/>
                  </a:moveTo>
                  <a:cubicBezTo>
                    <a:pt x="115" y="97"/>
                    <a:pt x="110" y="101"/>
                    <a:pt x="104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5" y="101"/>
                    <a:pt x="0" y="97"/>
                    <a:pt x="0" y="9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10" y="0"/>
                    <a:pt x="115" y="4"/>
                    <a:pt x="115" y="10"/>
                  </a:cubicBezTo>
                  <a:lnTo>
                    <a:pt x="115" y="9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3034230" y="5201184"/>
              <a:ext cx="288495" cy="224615"/>
            </a:xfrm>
            <a:custGeom>
              <a:avLst/>
              <a:gdLst>
                <a:gd name="T0" fmla="*/ 95 w 95"/>
                <a:gd name="T1" fmla="*/ 66 h 74"/>
                <a:gd name="T2" fmla="*/ 86 w 95"/>
                <a:gd name="T3" fmla="*/ 74 h 74"/>
                <a:gd name="T4" fmla="*/ 9 w 95"/>
                <a:gd name="T5" fmla="*/ 74 h 74"/>
                <a:gd name="T6" fmla="*/ 0 w 95"/>
                <a:gd name="T7" fmla="*/ 66 h 74"/>
                <a:gd name="T8" fmla="*/ 0 w 95"/>
                <a:gd name="T9" fmla="*/ 7 h 74"/>
                <a:gd name="T10" fmla="*/ 9 w 95"/>
                <a:gd name="T11" fmla="*/ 0 h 74"/>
                <a:gd name="T12" fmla="*/ 86 w 95"/>
                <a:gd name="T13" fmla="*/ 0 h 74"/>
                <a:gd name="T14" fmla="*/ 95 w 95"/>
                <a:gd name="T15" fmla="*/ 7 h 74"/>
                <a:gd name="T16" fmla="*/ 95 w 95"/>
                <a:gd name="T17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74">
                  <a:moveTo>
                    <a:pt x="95" y="66"/>
                  </a:moveTo>
                  <a:cubicBezTo>
                    <a:pt x="95" y="70"/>
                    <a:pt x="91" y="74"/>
                    <a:pt x="86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4" y="74"/>
                    <a:pt x="0" y="70"/>
                    <a:pt x="0" y="6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1" y="0"/>
                    <a:pt x="95" y="3"/>
                    <a:pt x="95" y="7"/>
                  </a:cubicBezTo>
                  <a:lnTo>
                    <a:pt x="95" y="6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Oval 131"/>
            <p:cNvSpPr>
              <a:spLocks noChangeArrowheads="1"/>
            </p:cNvSpPr>
            <p:nvPr/>
          </p:nvSpPr>
          <p:spPr bwMode="auto">
            <a:xfrm>
              <a:off x="3168174" y="5434041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3118717" y="5434041"/>
              <a:ext cx="28850" cy="26789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Oval 133"/>
            <p:cNvSpPr>
              <a:spLocks noChangeArrowheads="1"/>
            </p:cNvSpPr>
            <p:nvPr/>
          </p:nvSpPr>
          <p:spPr bwMode="auto">
            <a:xfrm>
              <a:off x="3213509" y="5434041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3159931" y="5246519"/>
              <a:ext cx="68003" cy="88610"/>
            </a:xfrm>
            <a:custGeom>
              <a:avLst/>
              <a:gdLst>
                <a:gd name="T0" fmla="*/ 0 w 23"/>
                <a:gd name="T1" fmla="*/ 3 h 29"/>
                <a:gd name="T2" fmla="*/ 3 w 23"/>
                <a:gd name="T3" fmla="*/ 1 h 29"/>
                <a:gd name="T4" fmla="*/ 21 w 23"/>
                <a:gd name="T5" fmla="*/ 13 h 29"/>
                <a:gd name="T6" fmla="*/ 21 w 23"/>
                <a:gd name="T7" fmla="*/ 16 h 29"/>
                <a:gd name="T8" fmla="*/ 3 w 23"/>
                <a:gd name="T9" fmla="*/ 28 h 29"/>
                <a:gd name="T10" fmla="*/ 0 w 23"/>
                <a:gd name="T11" fmla="*/ 26 h 29"/>
                <a:gd name="T12" fmla="*/ 0 w 23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3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4"/>
                    <a:pt x="23" y="15"/>
                    <a:pt x="21" y="16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9"/>
                    <a:pt x="0" y="28"/>
                    <a:pt x="0" y="26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3122839" y="5227973"/>
              <a:ext cx="121581" cy="123641"/>
            </a:xfrm>
            <a:custGeom>
              <a:avLst/>
              <a:gdLst>
                <a:gd name="T0" fmla="*/ 20 w 40"/>
                <a:gd name="T1" fmla="*/ 41 h 41"/>
                <a:gd name="T2" fmla="*/ 0 w 40"/>
                <a:gd name="T3" fmla="*/ 21 h 41"/>
                <a:gd name="T4" fmla="*/ 20 w 40"/>
                <a:gd name="T5" fmla="*/ 0 h 41"/>
                <a:gd name="T6" fmla="*/ 40 w 40"/>
                <a:gd name="T7" fmla="*/ 21 h 41"/>
                <a:gd name="T8" fmla="*/ 20 w 40"/>
                <a:gd name="T9" fmla="*/ 41 h 41"/>
                <a:gd name="T10" fmla="*/ 20 w 40"/>
                <a:gd name="T11" fmla="*/ 2 h 41"/>
                <a:gd name="T12" fmla="*/ 2 w 40"/>
                <a:gd name="T13" fmla="*/ 21 h 41"/>
                <a:gd name="T14" fmla="*/ 20 w 40"/>
                <a:gd name="T15" fmla="*/ 39 h 41"/>
                <a:gd name="T16" fmla="*/ 38 w 40"/>
                <a:gd name="T17" fmla="*/ 21 h 41"/>
                <a:gd name="T18" fmla="*/ 20 w 40"/>
                <a:gd name="T1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1">
                  <a:moveTo>
                    <a:pt x="20" y="41"/>
                  </a:moveTo>
                  <a:cubicBezTo>
                    <a:pt x="9" y="41"/>
                    <a:pt x="0" y="32"/>
                    <a:pt x="0" y="21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1"/>
                  </a:cubicBezTo>
                  <a:cubicBezTo>
                    <a:pt x="40" y="32"/>
                    <a:pt x="31" y="41"/>
                    <a:pt x="20" y="41"/>
                  </a:cubicBezTo>
                  <a:close/>
                  <a:moveTo>
                    <a:pt x="20" y="2"/>
                  </a:moveTo>
                  <a:cubicBezTo>
                    <a:pt x="10" y="2"/>
                    <a:pt x="2" y="11"/>
                    <a:pt x="2" y="21"/>
                  </a:cubicBezTo>
                  <a:cubicBezTo>
                    <a:pt x="2" y="31"/>
                    <a:pt x="10" y="39"/>
                    <a:pt x="20" y="39"/>
                  </a:cubicBezTo>
                  <a:cubicBezTo>
                    <a:pt x="30" y="39"/>
                    <a:pt x="38" y="31"/>
                    <a:pt x="38" y="21"/>
                  </a:cubicBezTo>
                  <a:cubicBezTo>
                    <a:pt x="38" y="11"/>
                    <a:pt x="30" y="2"/>
                    <a:pt x="20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3061018" y="5386646"/>
              <a:ext cx="154552" cy="16485"/>
            </a:xfrm>
            <a:custGeom>
              <a:avLst/>
              <a:gdLst>
                <a:gd name="T0" fmla="*/ 4 w 51"/>
                <a:gd name="T1" fmla="*/ 0 h 6"/>
                <a:gd name="T2" fmla="*/ 0 w 51"/>
                <a:gd name="T3" fmla="*/ 3 h 6"/>
                <a:gd name="T4" fmla="*/ 4 w 51"/>
                <a:gd name="T5" fmla="*/ 6 h 6"/>
                <a:gd name="T6" fmla="*/ 51 w 51"/>
                <a:gd name="T7" fmla="*/ 6 h 6"/>
                <a:gd name="T8" fmla="*/ 51 w 51"/>
                <a:gd name="T9" fmla="*/ 0 h 6"/>
                <a:gd name="T10" fmla="*/ 4 w 5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137"/>
            <p:cNvSpPr/>
            <p:nvPr/>
          </p:nvSpPr>
          <p:spPr bwMode="auto">
            <a:xfrm>
              <a:off x="3215570" y="5386646"/>
              <a:ext cx="82427" cy="16485"/>
            </a:xfrm>
            <a:custGeom>
              <a:avLst/>
              <a:gdLst>
                <a:gd name="T0" fmla="*/ 23 w 27"/>
                <a:gd name="T1" fmla="*/ 0 h 6"/>
                <a:gd name="T2" fmla="*/ 0 w 27"/>
                <a:gd name="T3" fmla="*/ 0 h 6"/>
                <a:gd name="T4" fmla="*/ 0 w 27"/>
                <a:gd name="T5" fmla="*/ 6 h 6"/>
                <a:gd name="T6" fmla="*/ 23 w 27"/>
                <a:gd name="T7" fmla="*/ 6 h 6"/>
                <a:gd name="T8" fmla="*/ 27 w 27"/>
                <a:gd name="T9" fmla="*/ 3 h 6"/>
                <a:gd name="T10" fmla="*/ 23 w 2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7" y="4"/>
                    <a:pt x="27" y="3"/>
                  </a:cubicBezTo>
                  <a:cubicBezTo>
                    <a:pt x="27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3211449" y="5380463"/>
              <a:ext cx="10304" cy="28850"/>
            </a:xfrm>
            <a:custGeom>
              <a:avLst/>
              <a:gdLst>
                <a:gd name="T0" fmla="*/ 4 w 4"/>
                <a:gd name="T1" fmla="*/ 8 h 10"/>
                <a:gd name="T2" fmla="*/ 2 w 4"/>
                <a:gd name="T3" fmla="*/ 10 h 10"/>
                <a:gd name="T4" fmla="*/ 2 w 4"/>
                <a:gd name="T5" fmla="*/ 10 h 10"/>
                <a:gd name="T6" fmla="*/ 0 w 4"/>
                <a:gd name="T7" fmla="*/ 8 h 10"/>
                <a:gd name="T8" fmla="*/ 0 w 4"/>
                <a:gd name="T9" fmla="*/ 1 h 10"/>
                <a:gd name="T10" fmla="*/ 2 w 4"/>
                <a:gd name="T11" fmla="*/ 0 h 10"/>
                <a:gd name="T12" fmla="*/ 2 w 4"/>
                <a:gd name="T13" fmla="*/ 0 h 10"/>
                <a:gd name="T14" fmla="*/ 4 w 4"/>
                <a:gd name="T15" fmla="*/ 1 h 10"/>
                <a:gd name="T16" fmla="*/ 4 w 4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8"/>
                  </a:moveTo>
                  <a:cubicBezTo>
                    <a:pt x="4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11229551" y="4282121"/>
              <a:ext cx="568748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11330525" y="4383094"/>
              <a:ext cx="366801" cy="368862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Oval 141"/>
            <p:cNvSpPr>
              <a:spLocks noChangeArrowheads="1"/>
            </p:cNvSpPr>
            <p:nvPr/>
          </p:nvSpPr>
          <p:spPr bwMode="auto">
            <a:xfrm>
              <a:off x="11384103" y="4440793"/>
              <a:ext cx="255524" cy="253464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11503622" y="4500553"/>
              <a:ext cx="20607" cy="61820"/>
            </a:xfrm>
            <a:custGeom>
              <a:avLst/>
              <a:gdLst>
                <a:gd name="T0" fmla="*/ 0 w 10"/>
                <a:gd name="T1" fmla="*/ 30 h 30"/>
                <a:gd name="T2" fmla="*/ 4 w 10"/>
                <a:gd name="T3" fmla="*/ 0 h 30"/>
                <a:gd name="T4" fmla="*/ 10 w 10"/>
                <a:gd name="T5" fmla="*/ 30 h 30"/>
                <a:gd name="T6" fmla="*/ 0 w 10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30"/>
                  </a:moveTo>
                  <a:lnTo>
                    <a:pt x="4" y="0"/>
                  </a:lnTo>
                  <a:lnTo>
                    <a:pt x="1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143"/>
            <p:cNvSpPr/>
            <p:nvPr/>
          </p:nvSpPr>
          <p:spPr bwMode="auto">
            <a:xfrm>
              <a:off x="11524229" y="4562374"/>
              <a:ext cx="82427" cy="20607"/>
            </a:xfrm>
            <a:custGeom>
              <a:avLst/>
              <a:gdLst>
                <a:gd name="T0" fmla="*/ 0 w 40"/>
                <a:gd name="T1" fmla="*/ 0 h 10"/>
                <a:gd name="T2" fmla="*/ 40 w 40"/>
                <a:gd name="T3" fmla="*/ 4 h 10"/>
                <a:gd name="T4" fmla="*/ 0 w 40"/>
                <a:gd name="T5" fmla="*/ 10 h 10"/>
                <a:gd name="T6" fmla="*/ 0 w 4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0">
                  <a:moveTo>
                    <a:pt x="0" y="0"/>
                  </a:moveTo>
                  <a:lnTo>
                    <a:pt x="40" y="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Oval 144"/>
            <p:cNvSpPr>
              <a:spLocks noChangeArrowheads="1"/>
            </p:cNvSpPr>
            <p:nvPr/>
          </p:nvSpPr>
          <p:spPr bwMode="auto">
            <a:xfrm>
              <a:off x="11493318" y="4550010"/>
              <a:ext cx="41214" cy="41214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11503622" y="4653044"/>
              <a:ext cx="24728" cy="32971"/>
            </a:xfrm>
            <a:custGeom>
              <a:avLst/>
              <a:gdLst>
                <a:gd name="T0" fmla="*/ 8 w 8"/>
                <a:gd name="T1" fmla="*/ 3 h 11"/>
                <a:gd name="T2" fmla="*/ 5 w 8"/>
                <a:gd name="T3" fmla="*/ 3 h 11"/>
                <a:gd name="T4" fmla="*/ 4 w 8"/>
                <a:gd name="T5" fmla="*/ 2 h 11"/>
                <a:gd name="T6" fmla="*/ 4 w 8"/>
                <a:gd name="T7" fmla="*/ 2 h 11"/>
                <a:gd name="T8" fmla="*/ 3 w 8"/>
                <a:gd name="T9" fmla="*/ 3 h 11"/>
                <a:gd name="T10" fmla="*/ 2 w 8"/>
                <a:gd name="T11" fmla="*/ 5 h 11"/>
                <a:gd name="T12" fmla="*/ 3 w 8"/>
                <a:gd name="T13" fmla="*/ 4 h 11"/>
                <a:gd name="T14" fmla="*/ 5 w 8"/>
                <a:gd name="T15" fmla="*/ 4 h 11"/>
                <a:gd name="T16" fmla="*/ 7 w 8"/>
                <a:gd name="T17" fmla="*/ 5 h 11"/>
                <a:gd name="T18" fmla="*/ 8 w 8"/>
                <a:gd name="T19" fmla="*/ 7 h 11"/>
                <a:gd name="T20" fmla="*/ 7 w 8"/>
                <a:gd name="T21" fmla="*/ 9 h 11"/>
                <a:gd name="T22" fmla="*/ 6 w 8"/>
                <a:gd name="T23" fmla="*/ 10 h 11"/>
                <a:gd name="T24" fmla="*/ 4 w 8"/>
                <a:gd name="T25" fmla="*/ 11 h 11"/>
                <a:gd name="T26" fmla="*/ 2 w 8"/>
                <a:gd name="T27" fmla="*/ 10 h 11"/>
                <a:gd name="T28" fmla="*/ 0 w 8"/>
                <a:gd name="T29" fmla="*/ 8 h 11"/>
                <a:gd name="T30" fmla="*/ 0 w 8"/>
                <a:gd name="T31" fmla="*/ 5 h 11"/>
                <a:gd name="T32" fmla="*/ 1 w 8"/>
                <a:gd name="T33" fmla="*/ 1 h 11"/>
                <a:gd name="T34" fmla="*/ 4 w 8"/>
                <a:gd name="T35" fmla="*/ 0 h 11"/>
                <a:gd name="T36" fmla="*/ 6 w 8"/>
                <a:gd name="T37" fmla="*/ 1 h 11"/>
                <a:gd name="T38" fmla="*/ 7 w 8"/>
                <a:gd name="T39" fmla="*/ 1 h 11"/>
                <a:gd name="T40" fmla="*/ 8 w 8"/>
                <a:gd name="T41" fmla="*/ 3 h 11"/>
                <a:gd name="T42" fmla="*/ 2 w 8"/>
                <a:gd name="T43" fmla="*/ 7 h 11"/>
                <a:gd name="T44" fmla="*/ 3 w 8"/>
                <a:gd name="T45" fmla="*/ 8 h 11"/>
                <a:gd name="T46" fmla="*/ 4 w 8"/>
                <a:gd name="T47" fmla="*/ 9 h 11"/>
                <a:gd name="T48" fmla="*/ 5 w 8"/>
                <a:gd name="T49" fmla="*/ 8 h 11"/>
                <a:gd name="T50" fmla="*/ 5 w 8"/>
                <a:gd name="T51" fmla="*/ 7 h 11"/>
                <a:gd name="T52" fmla="*/ 5 w 8"/>
                <a:gd name="T53" fmla="*/ 6 h 11"/>
                <a:gd name="T54" fmla="*/ 4 w 8"/>
                <a:gd name="T55" fmla="*/ 5 h 11"/>
                <a:gd name="T56" fmla="*/ 3 w 8"/>
                <a:gd name="T57" fmla="*/ 6 h 11"/>
                <a:gd name="T58" fmla="*/ 2 w 8"/>
                <a:gd name="T5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4"/>
                    <a:pt x="7" y="5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8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11497440" y="4455218"/>
              <a:ext cx="12364" cy="26789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9 h 9"/>
                <a:gd name="T4" fmla="*/ 2 w 4"/>
                <a:gd name="T5" fmla="*/ 9 h 9"/>
                <a:gd name="T6" fmla="*/ 2 w 4"/>
                <a:gd name="T7" fmla="*/ 3 h 9"/>
                <a:gd name="T8" fmla="*/ 1 w 4"/>
                <a:gd name="T9" fmla="*/ 4 h 9"/>
                <a:gd name="T10" fmla="*/ 0 w 4"/>
                <a:gd name="T11" fmla="*/ 4 h 9"/>
                <a:gd name="T12" fmla="*/ 0 w 4"/>
                <a:gd name="T13" fmla="*/ 3 h 9"/>
                <a:gd name="T14" fmla="*/ 2 w 4"/>
                <a:gd name="T15" fmla="*/ 2 h 9"/>
                <a:gd name="T16" fmla="*/ 2 w 4"/>
                <a:gd name="T17" fmla="*/ 0 h 9"/>
                <a:gd name="T18" fmla="*/ 4 w 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11515987" y="4455218"/>
              <a:ext cx="18547" cy="26789"/>
            </a:xfrm>
            <a:custGeom>
              <a:avLst/>
              <a:gdLst>
                <a:gd name="T0" fmla="*/ 6 w 6"/>
                <a:gd name="T1" fmla="*/ 9 h 9"/>
                <a:gd name="T2" fmla="*/ 0 w 6"/>
                <a:gd name="T3" fmla="*/ 9 h 9"/>
                <a:gd name="T4" fmla="*/ 1 w 6"/>
                <a:gd name="T5" fmla="*/ 7 h 9"/>
                <a:gd name="T6" fmla="*/ 2 w 6"/>
                <a:gd name="T7" fmla="*/ 5 h 9"/>
                <a:gd name="T8" fmla="*/ 3 w 6"/>
                <a:gd name="T9" fmla="*/ 4 h 9"/>
                <a:gd name="T10" fmla="*/ 4 w 6"/>
                <a:gd name="T11" fmla="*/ 3 h 9"/>
                <a:gd name="T12" fmla="*/ 3 w 6"/>
                <a:gd name="T13" fmla="*/ 2 h 9"/>
                <a:gd name="T14" fmla="*/ 3 w 6"/>
                <a:gd name="T15" fmla="*/ 2 h 9"/>
                <a:gd name="T16" fmla="*/ 2 w 6"/>
                <a:gd name="T17" fmla="*/ 2 h 9"/>
                <a:gd name="T18" fmla="*/ 2 w 6"/>
                <a:gd name="T19" fmla="*/ 3 h 9"/>
                <a:gd name="T20" fmla="*/ 0 w 6"/>
                <a:gd name="T21" fmla="*/ 3 h 9"/>
                <a:gd name="T22" fmla="*/ 0 w 6"/>
                <a:gd name="T23" fmla="*/ 2 h 9"/>
                <a:gd name="T24" fmla="*/ 1 w 6"/>
                <a:gd name="T25" fmla="*/ 1 h 9"/>
                <a:gd name="T26" fmla="*/ 3 w 6"/>
                <a:gd name="T27" fmla="*/ 0 h 9"/>
                <a:gd name="T28" fmla="*/ 4 w 6"/>
                <a:gd name="T29" fmla="*/ 1 h 9"/>
                <a:gd name="T30" fmla="*/ 5 w 6"/>
                <a:gd name="T31" fmla="*/ 2 h 9"/>
                <a:gd name="T32" fmla="*/ 6 w 6"/>
                <a:gd name="T33" fmla="*/ 3 h 9"/>
                <a:gd name="T34" fmla="*/ 5 w 6"/>
                <a:gd name="T35" fmla="*/ 4 h 9"/>
                <a:gd name="T36" fmla="*/ 4 w 6"/>
                <a:gd name="T37" fmla="*/ 6 h 9"/>
                <a:gd name="T38" fmla="*/ 3 w 6"/>
                <a:gd name="T39" fmla="*/ 6 h 9"/>
                <a:gd name="T40" fmla="*/ 3 w 6"/>
                <a:gd name="T41" fmla="*/ 7 h 9"/>
                <a:gd name="T42" fmla="*/ 6 w 6"/>
                <a:gd name="T43" fmla="*/ 7 h 9"/>
                <a:gd name="T44" fmla="*/ 6 w 6"/>
                <a:gd name="T4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6" y="7"/>
                    <a:pt x="6" y="7"/>
                    <a:pt x="6" y="7"/>
                  </a:cubicBezTo>
                  <a:lnTo>
                    <a:pt x="6" y="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11394406" y="4556191"/>
              <a:ext cx="24728" cy="32971"/>
            </a:xfrm>
            <a:custGeom>
              <a:avLst/>
              <a:gdLst>
                <a:gd name="T0" fmla="*/ 0 w 8"/>
                <a:gd name="T1" fmla="*/ 8 h 11"/>
                <a:gd name="T2" fmla="*/ 3 w 8"/>
                <a:gd name="T3" fmla="*/ 8 h 11"/>
                <a:gd name="T4" fmla="*/ 3 w 8"/>
                <a:gd name="T5" fmla="*/ 9 h 11"/>
                <a:gd name="T6" fmla="*/ 4 w 8"/>
                <a:gd name="T7" fmla="*/ 9 h 11"/>
                <a:gd name="T8" fmla="*/ 5 w 8"/>
                <a:gd name="T9" fmla="*/ 8 h 11"/>
                <a:gd name="T10" fmla="*/ 5 w 8"/>
                <a:gd name="T11" fmla="*/ 6 h 11"/>
                <a:gd name="T12" fmla="*/ 4 w 8"/>
                <a:gd name="T13" fmla="*/ 7 h 11"/>
                <a:gd name="T14" fmla="*/ 3 w 8"/>
                <a:gd name="T15" fmla="*/ 7 h 11"/>
                <a:gd name="T16" fmla="*/ 1 w 8"/>
                <a:gd name="T17" fmla="*/ 6 h 11"/>
                <a:gd name="T18" fmla="*/ 0 w 8"/>
                <a:gd name="T19" fmla="*/ 4 h 11"/>
                <a:gd name="T20" fmla="*/ 1 w 8"/>
                <a:gd name="T21" fmla="*/ 2 h 11"/>
                <a:gd name="T22" fmla="*/ 2 w 8"/>
                <a:gd name="T23" fmla="*/ 1 h 11"/>
                <a:gd name="T24" fmla="*/ 4 w 8"/>
                <a:gd name="T25" fmla="*/ 0 h 11"/>
                <a:gd name="T26" fmla="*/ 6 w 8"/>
                <a:gd name="T27" fmla="*/ 1 h 11"/>
                <a:gd name="T28" fmla="*/ 8 w 8"/>
                <a:gd name="T29" fmla="*/ 2 h 11"/>
                <a:gd name="T30" fmla="*/ 8 w 8"/>
                <a:gd name="T31" fmla="*/ 5 h 11"/>
                <a:gd name="T32" fmla="*/ 7 w 8"/>
                <a:gd name="T33" fmla="*/ 9 h 11"/>
                <a:gd name="T34" fmla="*/ 4 w 8"/>
                <a:gd name="T35" fmla="*/ 11 h 11"/>
                <a:gd name="T36" fmla="*/ 2 w 8"/>
                <a:gd name="T37" fmla="*/ 10 h 11"/>
                <a:gd name="T38" fmla="*/ 1 w 8"/>
                <a:gd name="T39" fmla="*/ 9 h 11"/>
                <a:gd name="T40" fmla="*/ 0 w 8"/>
                <a:gd name="T41" fmla="*/ 8 h 11"/>
                <a:gd name="T42" fmla="*/ 5 w 8"/>
                <a:gd name="T43" fmla="*/ 4 h 11"/>
                <a:gd name="T44" fmla="*/ 5 w 8"/>
                <a:gd name="T45" fmla="*/ 2 h 11"/>
                <a:gd name="T46" fmla="*/ 4 w 8"/>
                <a:gd name="T47" fmla="*/ 2 h 11"/>
                <a:gd name="T48" fmla="*/ 3 w 8"/>
                <a:gd name="T49" fmla="*/ 2 h 11"/>
                <a:gd name="T50" fmla="*/ 3 w 8"/>
                <a:gd name="T51" fmla="*/ 4 h 11"/>
                <a:gd name="T52" fmla="*/ 3 w 8"/>
                <a:gd name="T53" fmla="*/ 5 h 11"/>
                <a:gd name="T54" fmla="*/ 4 w 8"/>
                <a:gd name="T55" fmla="*/ 5 h 11"/>
                <a:gd name="T56" fmla="*/ 5 w 8"/>
                <a:gd name="T57" fmla="*/ 5 h 11"/>
                <a:gd name="T58" fmla="*/ 5 w 8"/>
                <a:gd name="T5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1">
                  <a:moveTo>
                    <a:pt x="0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8" y="7"/>
                    <a:pt x="8" y="8"/>
                    <a:pt x="7" y="9"/>
                  </a:cubicBezTo>
                  <a:cubicBezTo>
                    <a:pt x="6" y="10"/>
                    <a:pt x="5" y="11"/>
                    <a:pt x="4" y="11"/>
                  </a:cubicBezTo>
                  <a:cubicBezTo>
                    <a:pt x="3" y="11"/>
                    <a:pt x="3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149"/>
            <p:cNvSpPr/>
            <p:nvPr/>
          </p:nvSpPr>
          <p:spPr bwMode="auto">
            <a:xfrm>
              <a:off x="11612838" y="4556191"/>
              <a:ext cx="24728" cy="28850"/>
            </a:xfrm>
            <a:custGeom>
              <a:avLst/>
              <a:gdLst>
                <a:gd name="T0" fmla="*/ 2 w 8"/>
                <a:gd name="T1" fmla="*/ 3 h 10"/>
                <a:gd name="T2" fmla="*/ 0 w 8"/>
                <a:gd name="T3" fmla="*/ 3 h 10"/>
                <a:gd name="T4" fmla="*/ 1 w 8"/>
                <a:gd name="T5" fmla="*/ 1 h 10"/>
                <a:gd name="T6" fmla="*/ 4 w 8"/>
                <a:gd name="T7" fmla="*/ 0 h 10"/>
                <a:gd name="T8" fmla="*/ 6 w 8"/>
                <a:gd name="T9" fmla="*/ 1 h 10"/>
                <a:gd name="T10" fmla="*/ 7 w 8"/>
                <a:gd name="T11" fmla="*/ 3 h 10"/>
                <a:gd name="T12" fmla="*/ 7 w 8"/>
                <a:gd name="T13" fmla="*/ 4 h 10"/>
                <a:gd name="T14" fmla="*/ 6 w 8"/>
                <a:gd name="T15" fmla="*/ 5 h 10"/>
                <a:gd name="T16" fmla="*/ 7 w 8"/>
                <a:gd name="T17" fmla="*/ 5 h 10"/>
                <a:gd name="T18" fmla="*/ 8 w 8"/>
                <a:gd name="T19" fmla="*/ 6 h 10"/>
                <a:gd name="T20" fmla="*/ 8 w 8"/>
                <a:gd name="T21" fmla="*/ 7 h 10"/>
                <a:gd name="T22" fmla="*/ 7 w 8"/>
                <a:gd name="T23" fmla="*/ 9 h 10"/>
                <a:gd name="T24" fmla="*/ 6 w 8"/>
                <a:gd name="T25" fmla="*/ 10 h 10"/>
                <a:gd name="T26" fmla="*/ 4 w 8"/>
                <a:gd name="T27" fmla="*/ 10 h 10"/>
                <a:gd name="T28" fmla="*/ 2 w 8"/>
                <a:gd name="T29" fmla="*/ 10 h 10"/>
                <a:gd name="T30" fmla="*/ 0 w 8"/>
                <a:gd name="T31" fmla="*/ 9 h 10"/>
                <a:gd name="T32" fmla="*/ 0 w 8"/>
                <a:gd name="T33" fmla="*/ 7 h 10"/>
                <a:gd name="T34" fmla="*/ 2 w 8"/>
                <a:gd name="T35" fmla="*/ 7 h 10"/>
                <a:gd name="T36" fmla="*/ 3 w 8"/>
                <a:gd name="T37" fmla="*/ 8 h 10"/>
                <a:gd name="T38" fmla="*/ 4 w 8"/>
                <a:gd name="T39" fmla="*/ 9 h 10"/>
                <a:gd name="T40" fmla="*/ 5 w 8"/>
                <a:gd name="T41" fmla="*/ 8 h 10"/>
                <a:gd name="T42" fmla="*/ 5 w 8"/>
                <a:gd name="T43" fmla="*/ 7 h 10"/>
                <a:gd name="T44" fmla="*/ 5 w 8"/>
                <a:gd name="T45" fmla="*/ 6 h 10"/>
                <a:gd name="T46" fmla="*/ 4 w 8"/>
                <a:gd name="T47" fmla="*/ 6 h 10"/>
                <a:gd name="T48" fmla="*/ 3 w 8"/>
                <a:gd name="T49" fmla="*/ 6 h 10"/>
                <a:gd name="T50" fmla="*/ 3 w 8"/>
                <a:gd name="T51" fmla="*/ 4 h 10"/>
                <a:gd name="T52" fmla="*/ 3 w 8"/>
                <a:gd name="T53" fmla="*/ 4 h 10"/>
                <a:gd name="T54" fmla="*/ 4 w 8"/>
                <a:gd name="T55" fmla="*/ 4 h 10"/>
                <a:gd name="T56" fmla="*/ 5 w 8"/>
                <a:gd name="T57" fmla="*/ 3 h 10"/>
                <a:gd name="T58" fmla="*/ 4 w 8"/>
                <a:gd name="T59" fmla="*/ 2 h 10"/>
                <a:gd name="T60" fmla="*/ 4 w 8"/>
                <a:gd name="T61" fmla="*/ 2 h 10"/>
                <a:gd name="T62" fmla="*/ 3 w 8"/>
                <a:gd name="T63" fmla="*/ 2 h 10"/>
                <a:gd name="T64" fmla="*/ 2 w 8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2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Oval 150"/>
            <p:cNvSpPr>
              <a:spLocks noChangeArrowheads="1"/>
            </p:cNvSpPr>
            <p:nvPr/>
          </p:nvSpPr>
          <p:spPr bwMode="auto">
            <a:xfrm>
              <a:off x="10473283" y="428212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Rectangle 151"/>
            <p:cNvSpPr>
              <a:spLocks noChangeArrowheads="1"/>
            </p:cNvSpPr>
            <p:nvPr/>
          </p:nvSpPr>
          <p:spPr bwMode="auto">
            <a:xfrm>
              <a:off x="10697896" y="4688075"/>
              <a:ext cx="131883" cy="2472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10582498" y="4422248"/>
              <a:ext cx="348255" cy="276131"/>
            </a:xfrm>
            <a:custGeom>
              <a:avLst/>
              <a:gdLst>
                <a:gd name="T0" fmla="*/ 115 w 115"/>
                <a:gd name="T1" fmla="*/ 83 h 91"/>
                <a:gd name="T2" fmla="*/ 106 w 115"/>
                <a:gd name="T3" fmla="*/ 91 h 91"/>
                <a:gd name="T4" fmla="*/ 9 w 115"/>
                <a:gd name="T5" fmla="*/ 91 h 91"/>
                <a:gd name="T6" fmla="*/ 0 w 115"/>
                <a:gd name="T7" fmla="*/ 83 h 91"/>
                <a:gd name="T8" fmla="*/ 0 w 115"/>
                <a:gd name="T9" fmla="*/ 8 h 91"/>
                <a:gd name="T10" fmla="*/ 9 w 115"/>
                <a:gd name="T11" fmla="*/ 0 h 91"/>
                <a:gd name="T12" fmla="*/ 106 w 115"/>
                <a:gd name="T13" fmla="*/ 0 h 91"/>
                <a:gd name="T14" fmla="*/ 115 w 115"/>
                <a:gd name="T15" fmla="*/ 8 h 91"/>
                <a:gd name="T16" fmla="*/ 115 w 115"/>
                <a:gd name="T1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1">
                  <a:moveTo>
                    <a:pt x="115" y="83"/>
                  </a:moveTo>
                  <a:cubicBezTo>
                    <a:pt x="115" y="87"/>
                    <a:pt x="111" y="91"/>
                    <a:pt x="106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4" y="91"/>
                    <a:pt x="0" y="87"/>
                    <a:pt x="0" y="8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1" y="0"/>
                    <a:pt x="115" y="3"/>
                    <a:pt x="115" y="8"/>
                  </a:cubicBezTo>
                  <a:lnTo>
                    <a:pt x="115" y="8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10605166" y="4440793"/>
              <a:ext cx="300859" cy="239039"/>
            </a:xfrm>
            <a:custGeom>
              <a:avLst/>
              <a:gdLst>
                <a:gd name="T0" fmla="*/ 99 w 99"/>
                <a:gd name="T1" fmla="*/ 72 h 79"/>
                <a:gd name="T2" fmla="*/ 92 w 99"/>
                <a:gd name="T3" fmla="*/ 79 h 79"/>
                <a:gd name="T4" fmla="*/ 7 w 99"/>
                <a:gd name="T5" fmla="*/ 79 h 79"/>
                <a:gd name="T6" fmla="*/ 0 w 99"/>
                <a:gd name="T7" fmla="*/ 72 h 79"/>
                <a:gd name="T8" fmla="*/ 0 w 99"/>
                <a:gd name="T9" fmla="*/ 7 h 79"/>
                <a:gd name="T10" fmla="*/ 7 w 99"/>
                <a:gd name="T11" fmla="*/ 0 h 79"/>
                <a:gd name="T12" fmla="*/ 92 w 99"/>
                <a:gd name="T13" fmla="*/ 0 h 79"/>
                <a:gd name="T14" fmla="*/ 99 w 99"/>
                <a:gd name="T15" fmla="*/ 7 h 79"/>
                <a:gd name="T16" fmla="*/ 99 w 99"/>
                <a:gd name="T17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79">
                  <a:moveTo>
                    <a:pt x="99" y="72"/>
                  </a:moveTo>
                  <a:cubicBezTo>
                    <a:pt x="99" y="76"/>
                    <a:pt x="96" y="79"/>
                    <a:pt x="92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3" y="79"/>
                    <a:pt x="0" y="76"/>
                    <a:pt x="0" y="7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3"/>
                    <a:pt x="99" y="7"/>
                  </a:cubicBezTo>
                  <a:lnTo>
                    <a:pt x="99" y="7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10642259" y="4473764"/>
              <a:ext cx="226675" cy="84489"/>
            </a:xfrm>
            <a:custGeom>
              <a:avLst/>
              <a:gdLst>
                <a:gd name="T0" fmla="*/ 68 w 75"/>
                <a:gd name="T1" fmla="*/ 28 h 28"/>
                <a:gd name="T2" fmla="*/ 37 w 75"/>
                <a:gd name="T3" fmla="*/ 15 h 28"/>
                <a:gd name="T4" fmla="*/ 37 w 75"/>
                <a:gd name="T5" fmla="*/ 15 h 28"/>
                <a:gd name="T6" fmla="*/ 7 w 75"/>
                <a:gd name="T7" fmla="*/ 28 h 28"/>
                <a:gd name="T8" fmla="*/ 7 w 75"/>
                <a:gd name="T9" fmla="*/ 28 h 28"/>
                <a:gd name="T10" fmla="*/ 0 w 75"/>
                <a:gd name="T11" fmla="*/ 21 h 28"/>
                <a:gd name="T12" fmla="*/ 75 w 75"/>
                <a:gd name="T13" fmla="*/ 21 h 28"/>
                <a:gd name="T14" fmla="*/ 75 w 75"/>
                <a:gd name="T15" fmla="*/ 21 h 28"/>
                <a:gd name="T16" fmla="*/ 68 w 75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8">
                  <a:moveTo>
                    <a:pt x="68" y="28"/>
                  </a:moveTo>
                  <a:cubicBezTo>
                    <a:pt x="60" y="19"/>
                    <a:pt x="49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15"/>
                    <a:pt x="15" y="1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1" y="0"/>
                    <a:pt x="54" y="0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10687593" y="4543827"/>
              <a:ext cx="136005" cy="59760"/>
            </a:xfrm>
            <a:custGeom>
              <a:avLst/>
              <a:gdLst>
                <a:gd name="T0" fmla="*/ 38 w 45"/>
                <a:gd name="T1" fmla="*/ 20 h 20"/>
                <a:gd name="T2" fmla="*/ 7 w 45"/>
                <a:gd name="T3" fmla="*/ 20 h 20"/>
                <a:gd name="T4" fmla="*/ 7 w 45"/>
                <a:gd name="T5" fmla="*/ 20 h 20"/>
                <a:gd name="T6" fmla="*/ 0 w 45"/>
                <a:gd name="T7" fmla="*/ 13 h 20"/>
                <a:gd name="T8" fmla="*/ 45 w 45"/>
                <a:gd name="T9" fmla="*/ 13 h 20"/>
                <a:gd name="T10" fmla="*/ 45 w 45"/>
                <a:gd name="T11" fmla="*/ 13 h 20"/>
                <a:gd name="T12" fmla="*/ 38 w 4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0">
                  <a:moveTo>
                    <a:pt x="38" y="20"/>
                  </a:moveTo>
                  <a:cubicBezTo>
                    <a:pt x="29" y="11"/>
                    <a:pt x="15" y="1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0"/>
                    <a:pt x="32" y="0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8" y="20"/>
                    <a:pt x="38" y="20"/>
                    <a:pt x="38" y="2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10737050" y="4609769"/>
              <a:ext cx="39154" cy="37092"/>
            </a:xfrm>
            <a:custGeom>
              <a:avLst/>
              <a:gdLst>
                <a:gd name="T0" fmla="*/ 10 w 13"/>
                <a:gd name="T1" fmla="*/ 2 h 12"/>
                <a:gd name="T2" fmla="*/ 10 w 13"/>
                <a:gd name="T3" fmla="*/ 10 h 12"/>
                <a:gd name="T4" fmla="*/ 2 w 13"/>
                <a:gd name="T5" fmla="*/ 10 h 12"/>
                <a:gd name="T6" fmla="*/ 2 w 13"/>
                <a:gd name="T7" fmla="*/ 2 h 12"/>
                <a:gd name="T8" fmla="*/ 10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0" y="2"/>
                  </a:move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Rectangle 157"/>
            <p:cNvSpPr>
              <a:spLocks noChangeArrowheads="1"/>
            </p:cNvSpPr>
            <p:nvPr/>
          </p:nvSpPr>
          <p:spPr bwMode="auto">
            <a:xfrm>
              <a:off x="10640197" y="4710743"/>
              <a:ext cx="239039" cy="1442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Oval 158"/>
            <p:cNvSpPr>
              <a:spLocks noChangeArrowheads="1"/>
            </p:cNvSpPr>
            <p:nvPr/>
          </p:nvSpPr>
          <p:spPr bwMode="auto">
            <a:xfrm>
              <a:off x="9714953" y="428212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9844775" y="4409883"/>
              <a:ext cx="307042" cy="333830"/>
            </a:xfrm>
            <a:custGeom>
              <a:avLst/>
              <a:gdLst>
                <a:gd name="T0" fmla="*/ 101 w 101"/>
                <a:gd name="T1" fmla="*/ 102 h 110"/>
                <a:gd name="T2" fmla="*/ 93 w 101"/>
                <a:gd name="T3" fmla="*/ 110 h 110"/>
                <a:gd name="T4" fmla="*/ 8 w 101"/>
                <a:gd name="T5" fmla="*/ 110 h 110"/>
                <a:gd name="T6" fmla="*/ 0 w 101"/>
                <a:gd name="T7" fmla="*/ 102 h 110"/>
                <a:gd name="T8" fmla="*/ 0 w 101"/>
                <a:gd name="T9" fmla="*/ 8 h 110"/>
                <a:gd name="T10" fmla="*/ 8 w 101"/>
                <a:gd name="T11" fmla="*/ 0 h 110"/>
                <a:gd name="T12" fmla="*/ 93 w 101"/>
                <a:gd name="T13" fmla="*/ 0 h 110"/>
                <a:gd name="T14" fmla="*/ 101 w 101"/>
                <a:gd name="T15" fmla="*/ 8 h 110"/>
                <a:gd name="T16" fmla="*/ 101 w 101"/>
                <a:gd name="T17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0">
                  <a:moveTo>
                    <a:pt x="101" y="102"/>
                  </a:moveTo>
                  <a:cubicBezTo>
                    <a:pt x="101" y="107"/>
                    <a:pt x="97" y="110"/>
                    <a:pt x="93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3" y="110"/>
                    <a:pt x="0" y="107"/>
                    <a:pt x="0" y="10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7" y="0"/>
                    <a:pt x="101" y="4"/>
                    <a:pt x="101" y="8"/>
                  </a:cubicBezTo>
                  <a:lnTo>
                    <a:pt x="101" y="10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160"/>
            <p:cNvSpPr/>
            <p:nvPr/>
          </p:nvSpPr>
          <p:spPr bwMode="auto">
            <a:xfrm>
              <a:off x="9877746" y="4446976"/>
              <a:ext cx="241100" cy="259646"/>
            </a:xfrm>
            <a:custGeom>
              <a:avLst/>
              <a:gdLst>
                <a:gd name="T0" fmla="*/ 79 w 79"/>
                <a:gd name="T1" fmla="*/ 80 h 86"/>
                <a:gd name="T2" fmla="*/ 73 w 79"/>
                <a:gd name="T3" fmla="*/ 86 h 86"/>
                <a:gd name="T4" fmla="*/ 6 w 79"/>
                <a:gd name="T5" fmla="*/ 86 h 86"/>
                <a:gd name="T6" fmla="*/ 0 w 79"/>
                <a:gd name="T7" fmla="*/ 80 h 86"/>
                <a:gd name="T8" fmla="*/ 0 w 79"/>
                <a:gd name="T9" fmla="*/ 6 h 86"/>
                <a:gd name="T10" fmla="*/ 6 w 79"/>
                <a:gd name="T11" fmla="*/ 0 h 86"/>
                <a:gd name="T12" fmla="*/ 73 w 79"/>
                <a:gd name="T13" fmla="*/ 0 h 86"/>
                <a:gd name="T14" fmla="*/ 79 w 79"/>
                <a:gd name="T15" fmla="*/ 6 h 86"/>
                <a:gd name="T16" fmla="*/ 79 w 79"/>
                <a:gd name="T17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86">
                  <a:moveTo>
                    <a:pt x="79" y="80"/>
                  </a:moveTo>
                  <a:cubicBezTo>
                    <a:pt x="79" y="84"/>
                    <a:pt x="76" y="86"/>
                    <a:pt x="73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6"/>
                    <a:pt x="0" y="84"/>
                    <a:pt x="0" y="8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6" y="0"/>
                    <a:pt x="79" y="3"/>
                    <a:pt x="79" y="6"/>
                  </a:cubicBezTo>
                  <a:lnTo>
                    <a:pt x="79" y="8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161"/>
            <p:cNvSpPr/>
            <p:nvPr/>
          </p:nvSpPr>
          <p:spPr bwMode="auto">
            <a:xfrm>
              <a:off x="9947809" y="4372791"/>
              <a:ext cx="100974" cy="55639"/>
            </a:xfrm>
            <a:custGeom>
              <a:avLst/>
              <a:gdLst>
                <a:gd name="T0" fmla="*/ 33 w 33"/>
                <a:gd name="T1" fmla="*/ 18 h 18"/>
                <a:gd name="T2" fmla="*/ 0 w 33"/>
                <a:gd name="T3" fmla="*/ 18 h 18"/>
                <a:gd name="T4" fmla="*/ 0 w 33"/>
                <a:gd name="T5" fmla="*/ 8 h 18"/>
                <a:gd name="T6" fmla="*/ 7 w 33"/>
                <a:gd name="T7" fmla="*/ 0 h 18"/>
                <a:gd name="T8" fmla="*/ 26 w 33"/>
                <a:gd name="T9" fmla="*/ 0 h 18"/>
                <a:gd name="T10" fmla="*/ 33 w 33"/>
                <a:gd name="T11" fmla="*/ 8 h 18"/>
                <a:gd name="T12" fmla="*/ 33 w 3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8">
                  <a:moveTo>
                    <a:pt x="33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3" y="4"/>
                    <a:pt x="33" y="8"/>
                  </a:cubicBezTo>
                  <a:lnTo>
                    <a:pt x="33" y="1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162"/>
            <p:cNvSpPr/>
            <p:nvPr/>
          </p:nvSpPr>
          <p:spPr bwMode="auto">
            <a:xfrm>
              <a:off x="9927202" y="4428429"/>
              <a:ext cx="142188" cy="51518"/>
            </a:xfrm>
            <a:custGeom>
              <a:avLst/>
              <a:gdLst>
                <a:gd name="T0" fmla="*/ 46 w 47"/>
                <a:gd name="T1" fmla="*/ 11 h 17"/>
                <a:gd name="T2" fmla="*/ 46 w 47"/>
                <a:gd name="T3" fmla="*/ 15 h 17"/>
                <a:gd name="T4" fmla="*/ 42 w 47"/>
                <a:gd name="T5" fmla="*/ 17 h 17"/>
                <a:gd name="T6" fmla="*/ 5 w 47"/>
                <a:gd name="T7" fmla="*/ 17 h 17"/>
                <a:gd name="T8" fmla="*/ 1 w 47"/>
                <a:gd name="T9" fmla="*/ 15 h 17"/>
                <a:gd name="T10" fmla="*/ 1 w 47"/>
                <a:gd name="T11" fmla="*/ 11 h 17"/>
                <a:gd name="T12" fmla="*/ 7 w 47"/>
                <a:gd name="T13" fmla="*/ 0 h 17"/>
                <a:gd name="T14" fmla="*/ 40 w 47"/>
                <a:gd name="T15" fmla="*/ 0 h 17"/>
                <a:gd name="T16" fmla="*/ 46 w 47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7">
                  <a:moveTo>
                    <a:pt x="46" y="11"/>
                  </a:moveTo>
                  <a:cubicBezTo>
                    <a:pt x="47" y="12"/>
                    <a:pt x="47" y="14"/>
                    <a:pt x="46" y="15"/>
                  </a:cubicBezTo>
                  <a:cubicBezTo>
                    <a:pt x="45" y="17"/>
                    <a:pt x="44" y="17"/>
                    <a:pt x="42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7"/>
                    <a:pt x="2" y="17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6" y="1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Oval 163"/>
            <p:cNvSpPr>
              <a:spLocks noChangeArrowheads="1"/>
            </p:cNvSpPr>
            <p:nvPr/>
          </p:nvSpPr>
          <p:spPr bwMode="auto">
            <a:xfrm>
              <a:off x="9984901" y="4391337"/>
              <a:ext cx="26789" cy="30911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164"/>
            <p:cNvSpPr/>
            <p:nvPr/>
          </p:nvSpPr>
          <p:spPr bwMode="auto">
            <a:xfrm>
              <a:off x="9978720" y="4667468"/>
              <a:ext cx="39154" cy="20607"/>
            </a:xfrm>
            <a:custGeom>
              <a:avLst/>
              <a:gdLst>
                <a:gd name="T0" fmla="*/ 13 w 13"/>
                <a:gd name="T1" fmla="*/ 0 h 7"/>
                <a:gd name="T2" fmla="*/ 6 w 13"/>
                <a:gd name="T3" fmla="*/ 7 h 7"/>
                <a:gd name="T4" fmla="*/ 0 w 13"/>
                <a:gd name="T5" fmla="*/ 0 h 7"/>
                <a:gd name="T6" fmla="*/ 13 w 1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13" y="4"/>
                    <a:pt x="10" y="7"/>
                    <a:pt x="6" y="7"/>
                  </a:cubicBezTo>
                  <a:cubicBezTo>
                    <a:pt x="3" y="7"/>
                    <a:pt x="0" y="4"/>
                    <a:pt x="0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165"/>
            <p:cNvSpPr/>
            <p:nvPr/>
          </p:nvSpPr>
          <p:spPr bwMode="auto">
            <a:xfrm>
              <a:off x="9935445" y="4486128"/>
              <a:ext cx="125702" cy="175158"/>
            </a:xfrm>
            <a:custGeom>
              <a:avLst/>
              <a:gdLst>
                <a:gd name="T0" fmla="*/ 20 w 41"/>
                <a:gd name="T1" fmla="*/ 0 h 58"/>
                <a:gd name="T2" fmla="*/ 0 w 41"/>
                <a:gd name="T3" fmla="*/ 21 h 58"/>
                <a:gd name="T4" fmla="*/ 1 w 41"/>
                <a:gd name="T5" fmla="*/ 26 h 58"/>
                <a:gd name="T6" fmla="*/ 5 w 41"/>
                <a:gd name="T7" fmla="*/ 34 h 58"/>
                <a:gd name="T8" fmla="*/ 5 w 41"/>
                <a:gd name="T9" fmla="*/ 35 h 58"/>
                <a:gd name="T10" fmla="*/ 9 w 41"/>
                <a:gd name="T11" fmla="*/ 41 h 58"/>
                <a:gd name="T12" fmla="*/ 13 w 41"/>
                <a:gd name="T13" fmla="*/ 51 h 58"/>
                <a:gd name="T14" fmla="*/ 16 w 41"/>
                <a:gd name="T15" fmla="*/ 58 h 58"/>
                <a:gd name="T16" fmla="*/ 20 w 41"/>
                <a:gd name="T17" fmla="*/ 58 h 58"/>
                <a:gd name="T18" fmla="*/ 25 w 41"/>
                <a:gd name="T19" fmla="*/ 58 h 58"/>
                <a:gd name="T20" fmla="*/ 28 w 41"/>
                <a:gd name="T21" fmla="*/ 51 h 58"/>
                <a:gd name="T22" fmla="*/ 40 w 41"/>
                <a:gd name="T23" fmla="*/ 26 h 58"/>
                <a:gd name="T24" fmla="*/ 41 w 41"/>
                <a:gd name="T25" fmla="*/ 21 h 58"/>
                <a:gd name="T26" fmla="*/ 20 w 41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58">
                  <a:moveTo>
                    <a:pt x="20" y="0"/>
                  </a:moveTo>
                  <a:cubicBezTo>
                    <a:pt x="9" y="0"/>
                    <a:pt x="0" y="9"/>
                    <a:pt x="0" y="21"/>
                  </a:cubicBezTo>
                  <a:cubicBezTo>
                    <a:pt x="0" y="23"/>
                    <a:pt x="0" y="25"/>
                    <a:pt x="1" y="26"/>
                  </a:cubicBezTo>
                  <a:cubicBezTo>
                    <a:pt x="2" y="29"/>
                    <a:pt x="3" y="32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7"/>
                    <a:pt x="8" y="39"/>
                    <a:pt x="9" y="41"/>
                  </a:cubicBezTo>
                  <a:cubicBezTo>
                    <a:pt x="11" y="45"/>
                    <a:pt x="12" y="46"/>
                    <a:pt x="13" y="51"/>
                  </a:cubicBezTo>
                  <a:cubicBezTo>
                    <a:pt x="13" y="53"/>
                    <a:pt x="12" y="58"/>
                    <a:pt x="16" y="58"/>
                  </a:cubicBezTo>
                  <a:cubicBezTo>
                    <a:pt x="16" y="58"/>
                    <a:pt x="18" y="58"/>
                    <a:pt x="20" y="58"/>
                  </a:cubicBezTo>
                  <a:cubicBezTo>
                    <a:pt x="22" y="58"/>
                    <a:pt x="25" y="58"/>
                    <a:pt x="25" y="58"/>
                  </a:cubicBezTo>
                  <a:cubicBezTo>
                    <a:pt x="28" y="58"/>
                    <a:pt x="28" y="53"/>
                    <a:pt x="28" y="51"/>
                  </a:cubicBezTo>
                  <a:cubicBezTo>
                    <a:pt x="30" y="42"/>
                    <a:pt x="37" y="35"/>
                    <a:pt x="40" y="26"/>
                  </a:cubicBezTo>
                  <a:cubicBezTo>
                    <a:pt x="41" y="25"/>
                    <a:pt x="41" y="23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166"/>
            <p:cNvSpPr/>
            <p:nvPr/>
          </p:nvSpPr>
          <p:spPr bwMode="auto">
            <a:xfrm>
              <a:off x="9966356" y="4636558"/>
              <a:ext cx="61820" cy="16485"/>
            </a:xfrm>
            <a:custGeom>
              <a:avLst/>
              <a:gdLst>
                <a:gd name="T0" fmla="*/ 20 w 20"/>
                <a:gd name="T1" fmla="*/ 2 h 5"/>
                <a:gd name="T2" fmla="*/ 18 w 20"/>
                <a:gd name="T3" fmla="*/ 5 h 5"/>
                <a:gd name="T4" fmla="*/ 3 w 20"/>
                <a:gd name="T5" fmla="*/ 5 h 5"/>
                <a:gd name="T6" fmla="*/ 0 w 20"/>
                <a:gd name="T7" fmla="*/ 2 h 5"/>
                <a:gd name="T8" fmla="*/ 0 w 20"/>
                <a:gd name="T9" fmla="*/ 2 h 5"/>
                <a:gd name="T10" fmla="*/ 3 w 20"/>
                <a:gd name="T11" fmla="*/ 0 h 5"/>
                <a:gd name="T12" fmla="*/ 18 w 20"/>
                <a:gd name="T13" fmla="*/ 0 h 5"/>
                <a:gd name="T14" fmla="*/ 20 w 20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5">
                  <a:moveTo>
                    <a:pt x="20" y="2"/>
                  </a:moveTo>
                  <a:cubicBezTo>
                    <a:pt x="20" y="4"/>
                    <a:pt x="19" y="5"/>
                    <a:pt x="1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167"/>
            <p:cNvSpPr/>
            <p:nvPr/>
          </p:nvSpPr>
          <p:spPr bwMode="auto">
            <a:xfrm>
              <a:off x="9966356" y="4653044"/>
              <a:ext cx="61820" cy="14425"/>
            </a:xfrm>
            <a:custGeom>
              <a:avLst/>
              <a:gdLst>
                <a:gd name="T0" fmla="*/ 20 w 20"/>
                <a:gd name="T1" fmla="*/ 3 h 5"/>
                <a:gd name="T2" fmla="*/ 18 w 20"/>
                <a:gd name="T3" fmla="*/ 5 h 5"/>
                <a:gd name="T4" fmla="*/ 3 w 20"/>
                <a:gd name="T5" fmla="*/ 5 h 5"/>
                <a:gd name="T6" fmla="*/ 0 w 20"/>
                <a:gd name="T7" fmla="*/ 3 h 5"/>
                <a:gd name="T8" fmla="*/ 0 w 20"/>
                <a:gd name="T9" fmla="*/ 3 h 5"/>
                <a:gd name="T10" fmla="*/ 3 w 20"/>
                <a:gd name="T11" fmla="*/ 0 h 5"/>
                <a:gd name="T12" fmla="*/ 18 w 20"/>
                <a:gd name="T13" fmla="*/ 0 h 5"/>
                <a:gd name="T14" fmla="*/ 20 w 20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5">
                  <a:moveTo>
                    <a:pt x="20" y="3"/>
                  </a:moveTo>
                  <a:cubicBezTo>
                    <a:pt x="20" y="4"/>
                    <a:pt x="19" y="5"/>
                    <a:pt x="1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168"/>
            <p:cNvSpPr/>
            <p:nvPr/>
          </p:nvSpPr>
          <p:spPr bwMode="auto">
            <a:xfrm>
              <a:off x="9939566" y="4488189"/>
              <a:ext cx="109217" cy="90670"/>
            </a:xfrm>
            <a:custGeom>
              <a:avLst/>
              <a:gdLst>
                <a:gd name="T0" fmla="*/ 3 w 36"/>
                <a:gd name="T1" fmla="*/ 20 h 30"/>
                <a:gd name="T2" fmla="*/ 25 w 36"/>
                <a:gd name="T3" fmla="*/ 6 h 30"/>
                <a:gd name="T4" fmla="*/ 36 w 36"/>
                <a:gd name="T5" fmla="*/ 13 h 30"/>
                <a:gd name="T6" fmla="*/ 23 w 36"/>
                <a:gd name="T7" fmla="*/ 2 h 30"/>
                <a:gd name="T8" fmla="*/ 1 w 36"/>
                <a:gd name="T9" fmla="*/ 16 h 30"/>
                <a:gd name="T10" fmla="*/ 4 w 36"/>
                <a:gd name="T11" fmla="*/ 30 h 30"/>
                <a:gd name="T12" fmla="*/ 3 w 36"/>
                <a:gd name="T1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0">
                  <a:moveTo>
                    <a:pt x="3" y="20"/>
                  </a:moveTo>
                  <a:cubicBezTo>
                    <a:pt x="6" y="10"/>
                    <a:pt x="15" y="4"/>
                    <a:pt x="25" y="6"/>
                  </a:cubicBezTo>
                  <a:cubicBezTo>
                    <a:pt x="30" y="7"/>
                    <a:pt x="34" y="10"/>
                    <a:pt x="36" y="13"/>
                  </a:cubicBezTo>
                  <a:cubicBezTo>
                    <a:pt x="34" y="8"/>
                    <a:pt x="29" y="3"/>
                    <a:pt x="23" y="2"/>
                  </a:cubicBezTo>
                  <a:cubicBezTo>
                    <a:pt x="13" y="0"/>
                    <a:pt x="3" y="6"/>
                    <a:pt x="1" y="16"/>
                  </a:cubicBezTo>
                  <a:cubicBezTo>
                    <a:pt x="0" y="21"/>
                    <a:pt x="1" y="26"/>
                    <a:pt x="4" y="30"/>
                  </a:cubicBezTo>
                  <a:cubicBezTo>
                    <a:pt x="3" y="27"/>
                    <a:pt x="3" y="23"/>
                    <a:pt x="3" y="2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Oval 169"/>
            <p:cNvSpPr>
              <a:spLocks noChangeArrowheads="1"/>
            </p:cNvSpPr>
            <p:nvPr/>
          </p:nvSpPr>
          <p:spPr bwMode="auto">
            <a:xfrm>
              <a:off x="8956623" y="428212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170"/>
            <p:cNvSpPr/>
            <p:nvPr/>
          </p:nvSpPr>
          <p:spPr bwMode="auto">
            <a:xfrm>
              <a:off x="9076142" y="4428429"/>
              <a:ext cx="329709" cy="276131"/>
            </a:xfrm>
            <a:custGeom>
              <a:avLst/>
              <a:gdLst>
                <a:gd name="T0" fmla="*/ 109 w 109"/>
                <a:gd name="T1" fmla="*/ 82 h 91"/>
                <a:gd name="T2" fmla="*/ 98 w 109"/>
                <a:gd name="T3" fmla="*/ 91 h 91"/>
                <a:gd name="T4" fmla="*/ 11 w 109"/>
                <a:gd name="T5" fmla="*/ 91 h 91"/>
                <a:gd name="T6" fmla="*/ 0 w 109"/>
                <a:gd name="T7" fmla="*/ 82 h 91"/>
                <a:gd name="T8" fmla="*/ 0 w 109"/>
                <a:gd name="T9" fmla="*/ 10 h 91"/>
                <a:gd name="T10" fmla="*/ 11 w 109"/>
                <a:gd name="T11" fmla="*/ 0 h 91"/>
                <a:gd name="T12" fmla="*/ 98 w 109"/>
                <a:gd name="T13" fmla="*/ 0 h 91"/>
                <a:gd name="T14" fmla="*/ 109 w 109"/>
                <a:gd name="T15" fmla="*/ 10 h 91"/>
                <a:gd name="T16" fmla="*/ 109 w 109"/>
                <a:gd name="T17" fmla="*/ 8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91">
                  <a:moveTo>
                    <a:pt x="109" y="82"/>
                  </a:moveTo>
                  <a:cubicBezTo>
                    <a:pt x="109" y="87"/>
                    <a:pt x="104" y="91"/>
                    <a:pt x="98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5" y="91"/>
                    <a:pt x="0" y="87"/>
                    <a:pt x="0" y="8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4" y="0"/>
                    <a:pt x="109" y="4"/>
                    <a:pt x="109" y="10"/>
                  </a:cubicBezTo>
                  <a:lnTo>
                    <a:pt x="109" y="82"/>
                  </a:ln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171"/>
            <p:cNvSpPr/>
            <p:nvPr/>
          </p:nvSpPr>
          <p:spPr bwMode="auto">
            <a:xfrm>
              <a:off x="9076142" y="4424308"/>
              <a:ext cx="329709" cy="282314"/>
            </a:xfrm>
            <a:custGeom>
              <a:avLst/>
              <a:gdLst>
                <a:gd name="T0" fmla="*/ 11 w 109"/>
                <a:gd name="T1" fmla="*/ 93 h 93"/>
                <a:gd name="T2" fmla="*/ 0 w 109"/>
                <a:gd name="T3" fmla="*/ 83 h 93"/>
                <a:gd name="T4" fmla="*/ 0 w 109"/>
                <a:gd name="T5" fmla="*/ 83 h 93"/>
                <a:gd name="T6" fmla="*/ 0 w 109"/>
                <a:gd name="T7" fmla="*/ 11 h 93"/>
                <a:gd name="T8" fmla="*/ 11 w 109"/>
                <a:gd name="T9" fmla="*/ 0 h 93"/>
                <a:gd name="T10" fmla="*/ 11 w 109"/>
                <a:gd name="T11" fmla="*/ 0 h 93"/>
                <a:gd name="T12" fmla="*/ 98 w 109"/>
                <a:gd name="T13" fmla="*/ 0 h 93"/>
                <a:gd name="T14" fmla="*/ 109 w 109"/>
                <a:gd name="T15" fmla="*/ 11 h 93"/>
                <a:gd name="T16" fmla="*/ 109 w 109"/>
                <a:gd name="T17" fmla="*/ 11 h 93"/>
                <a:gd name="T18" fmla="*/ 109 w 109"/>
                <a:gd name="T19" fmla="*/ 83 h 93"/>
                <a:gd name="T20" fmla="*/ 98 w 109"/>
                <a:gd name="T21" fmla="*/ 93 h 93"/>
                <a:gd name="T22" fmla="*/ 98 w 109"/>
                <a:gd name="T23" fmla="*/ 93 h 93"/>
                <a:gd name="T24" fmla="*/ 11 w 109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93">
                  <a:moveTo>
                    <a:pt x="11" y="93"/>
                  </a:moveTo>
                  <a:cubicBezTo>
                    <a:pt x="5" y="93"/>
                    <a:pt x="0" y="88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4" y="0"/>
                    <a:pt x="109" y="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9" y="88"/>
                    <a:pt x="104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11" y="93"/>
                    <a:pt x="11" y="93"/>
                    <a:pt x="11" y="9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172"/>
            <p:cNvSpPr/>
            <p:nvPr/>
          </p:nvSpPr>
          <p:spPr bwMode="auto">
            <a:xfrm>
              <a:off x="9104992" y="4461400"/>
              <a:ext cx="269950" cy="212251"/>
            </a:xfrm>
            <a:custGeom>
              <a:avLst/>
              <a:gdLst>
                <a:gd name="T0" fmla="*/ 89 w 89"/>
                <a:gd name="T1" fmla="*/ 62 h 70"/>
                <a:gd name="T2" fmla="*/ 81 w 89"/>
                <a:gd name="T3" fmla="*/ 70 h 70"/>
                <a:gd name="T4" fmla="*/ 8 w 89"/>
                <a:gd name="T5" fmla="*/ 70 h 70"/>
                <a:gd name="T6" fmla="*/ 0 w 89"/>
                <a:gd name="T7" fmla="*/ 62 h 70"/>
                <a:gd name="T8" fmla="*/ 0 w 89"/>
                <a:gd name="T9" fmla="*/ 7 h 70"/>
                <a:gd name="T10" fmla="*/ 8 w 89"/>
                <a:gd name="T11" fmla="*/ 0 h 70"/>
                <a:gd name="T12" fmla="*/ 81 w 89"/>
                <a:gd name="T13" fmla="*/ 0 h 70"/>
                <a:gd name="T14" fmla="*/ 89 w 89"/>
                <a:gd name="T15" fmla="*/ 7 h 70"/>
                <a:gd name="T16" fmla="*/ 89 w 89"/>
                <a:gd name="T17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70">
                  <a:moveTo>
                    <a:pt x="89" y="62"/>
                  </a:moveTo>
                  <a:cubicBezTo>
                    <a:pt x="89" y="66"/>
                    <a:pt x="86" y="70"/>
                    <a:pt x="81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3" y="70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6" y="0"/>
                    <a:pt x="89" y="3"/>
                    <a:pt x="89" y="7"/>
                  </a:cubicBezTo>
                  <a:lnTo>
                    <a:pt x="89" y="6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173"/>
            <p:cNvSpPr/>
            <p:nvPr/>
          </p:nvSpPr>
          <p:spPr bwMode="auto">
            <a:xfrm>
              <a:off x="9121477" y="4591223"/>
              <a:ext cx="57699" cy="57699"/>
            </a:xfrm>
            <a:custGeom>
              <a:avLst/>
              <a:gdLst>
                <a:gd name="T0" fmla="*/ 26 w 28"/>
                <a:gd name="T1" fmla="*/ 21 h 28"/>
                <a:gd name="T2" fmla="*/ 28 w 28"/>
                <a:gd name="T3" fmla="*/ 0 h 28"/>
                <a:gd name="T4" fmla="*/ 7 w 28"/>
                <a:gd name="T5" fmla="*/ 2 h 28"/>
                <a:gd name="T6" fmla="*/ 13 w 28"/>
                <a:gd name="T7" fmla="*/ 8 h 28"/>
                <a:gd name="T8" fmla="*/ 0 w 28"/>
                <a:gd name="T9" fmla="*/ 21 h 28"/>
                <a:gd name="T10" fmla="*/ 7 w 28"/>
                <a:gd name="T11" fmla="*/ 28 h 28"/>
                <a:gd name="T12" fmla="*/ 20 w 28"/>
                <a:gd name="T13" fmla="*/ 15 h 28"/>
                <a:gd name="T14" fmla="*/ 26 w 28"/>
                <a:gd name="T15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26" y="21"/>
                  </a:moveTo>
                  <a:lnTo>
                    <a:pt x="28" y="0"/>
                  </a:lnTo>
                  <a:lnTo>
                    <a:pt x="7" y="2"/>
                  </a:lnTo>
                  <a:lnTo>
                    <a:pt x="13" y="8"/>
                  </a:lnTo>
                  <a:lnTo>
                    <a:pt x="0" y="21"/>
                  </a:lnTo>
                  <a:lnTo>
                    <a:pt x="7" y="28"/>
                  </a:lnTo>
                  <a:lnTo>
                    <a:pt x="20" y="15"/>
                  </a:lnTo>
                  <a:lnTo>
                    <a:pt x="26" y="2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174"/>
            <p:cNvSpPr/>
            <p:nvPr/>
          </p:nvSpPr>
          <p:spPr bwMode="auto">
            <a:xfrm>
              <a:off x="9121477" y="4482007"/>
              <a:ext cx="57699" cy="57699"/>
            </a:xfrm>
            <a:custGeom>
              <a:avLst/>
              <a:gdLst>
                <a:gd name="T0" fmla="*/ 7 w 28"/>
                <a:gd name="T1" fmla="*/ 28 h 28"/>
                <a:gd name="T2" fmla="*/ 28 w 28"/>
                <a:gd name="T3" fmla="*/ 28 h 28"/>
                <a:gd name="T4" fmla="*/ 26 w 28"/>
                <a:gd name="T5" fmla="*/ 9 h 28"/>
                <a:gd name="T6" fmla="*/ 20 w 28"/>
                <a:gd name="T7" fmla="*/ 14 h 28"/>
                <a:gd name="T8" fmla="*/ 7 w 28"/>
                <a:gd name="T9" fmla="*/ 0 h 28"/>
                <a:gd name="T10" fmla="*/ 0 w 28"/>
                <a:gd name="T11" fmla="*/ 9 h 28"/>
                <a:gd name="T12" fmla="*/ 13 w 28"/>
                <a:gd name="T13" fmla="*/ 22 h 28"/>
                <a:gd name="T14" fmla="*/ 7 w 2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7" y="28"/>
                  </a:moveTo>
                  <a:lnTo>
                    <a:pt x="28" y="28"/>
                  </a:lnTo>
                  <a:lnTo>
                    <a:pt x="26" y="9"/>
                  </a:lnTo>
                  <a:lnTo>
                    <a:pt x="20" y="14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22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5" name="Freeform 175"/>
            <p:cNvSpPr/>
            <p:nvPr/>
          </p:nvSpPr>
          <p:spPr bwMode="auto">
            <a:xfrm>
              <a:off x="9302817" y="4591223"/>
              <a:ext cx="57699" cy="57699"/>
            </a:xfrm>
            <a:custGeom>
              <a:avLst/>
              <a:gdLst>
                <a:gd name="T0" fmla="*/ 1 w 28"/>
                <a:gd name="T1" fmla="*/ 21 h 28"/>
                <a:gd name="T2" fmla="*/ 0 w 28"/>
                <a:gd name="T3" fmla="*/ 0 h 28"/>
                <a:gd name="T4" fmla="*/ 21 w 28"/>
                <a:gd name="T5" fmla="*/ 2 h 28"/>
                <a:gd name="T6" fmla="*/ 15 w 28"/>
                <a:gd name="T7" fmla="*/ 8 h 28"/>
                <a:gd name="T8" fmla="*/ 28 w 28"/>
                <a:gd name="T9" fmla="*/ 21 h 28"/>
                <a:gd name="T10" fmla="*/ 21 w 28"/>
                <a:gd name="T11" fmla="*/ 28 h 28"/>
                <a:gd name="T12" fmla="*/ 7 w 28"/>
                <a:gd name="T13" fmla="*/ 15 h 28"/>
                <a:gd name="T14" fmla="*/ 1 w 28"/>
                <a:gd name="T15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1" y="21"/>
                  </a:moveTo>
                  <a:lnTo>
                    <a:pt x="0" y="0"/>
                  </a:lnTo>
                  <a:lnTo>
                    <a:pt x="21" y="2"/>
                  </a:lnTo>
                  <a:lnTo>
                    <a:pt x="15" y="8"/>
                  </a:lnTo>
                  <a:lnTo>
                    <a:pt x="28" y="21"/>
                  </a:lnTo>
                  <a:lnTo>
                    <a:pt x="21" y="28"/>
                  </a:lnTo>
                  <a:lnTo>
                    <a:pt x="7" y="15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6" name="Freeform 176"/>
            <p:cNvSpPr/>
            <p:nvPr/>
          </p:nvSpPr>
          <p:spPr bwMode="auto">
            <a:xfrm>
              <a:off x="9302817" y="4482007"/>
              <a:ext cx="57699" cy="57699"/>
            </a:xfrm>
            <a:custGeom>
              <a:avLst/>
              <a:gdLst>
                <a:gd name="T0" fmla="*/ 21 w 28"/>
                <a:gd name="T1" fmla="*/ 28 h 28"/>
                <a:gd name="T2" fmla="*/ 0 w 28"/>
                <a:gd name="T3" fmla="*/ 28 h 28"/>
                <a:gd name="T4" fmla="*/ 1 w 28"/>
                <a:gd name="T5" fmla="*/ 9 h 28"/>
                <a:gd name="T6" fmla="*/ 7 w 28"/>
                <a:gd name="T7" fmla="*/ 14 h 28"/>
                <a:gd name="T8" fmla="*/ 21 w 28"/>
                <a:gd name="T9" fmla="*/ 0 h 28"/>
                <a:gd name="T10" fmla="*/ 28 w 28"/>
                <a:gd name="T11" fmla="*/ 9 h 28"/>
                <a:gd name="T12" fmla="*/ 15 w 28"/>
                <a:gd name="T13" fmla="*/ 22 h 28"/>
                <a:gd name="T14" fmla="*/ 21 w 2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21" y="28"/>
                  </a:moveTo>
                  <a:lnTo>
                    <a:pt x="0" y="28"/>
                  </a:lnTo>
                  <a:lnTo>
                    <a:pt x="1" y="9"/>
                  </a:lnTo>
                  <a:lnTo>
                    <a:pt x="7" y="14"/>
                  </a:lnTo>
                  <a:lnTo>
                    <a:pt x="21" y="0"/>
                  </a:lnTo>
                  <a:lnTo>
                    <a:pt x="28" y="9"/>
                  </a:lnTo>
                  <a:lnTo>
                    <a:pt x="15" y="22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177"/>
            <p:cNvSpPr/>
            <p:nvPr/>
          </p:nvSpPr>
          <p:spPr bwMode="auto">
            <a:xfrm>
              <a:off x="9191540" y="4537646"/>
              <a:ext cx="98913" cy="59760"/>
            </a:xfrm>
            <a:custGeom>
              <a:avLst/>
              <a:gdLst>
                <a:gd name="T0" fmla="*/ 33 w 33"/>
                <a:gd name="T1" fmla="*/ 14 h 20"/>
                <a:gd name="T2" fmla="*/ 27 w 33"/>
                <a:gd name="T3" fmla="*/ 20 h 20"/>
                <a:gd name="T4" fmla="*/ 5 w 33"/>
                <a:gd name="T5" fmla="*/ 20 h 20"/>
                <a:gd name="T6" fmla="*/ 0 w 33"/>
                <a:gd name="T7" fmla="*/ 14 h 20"/>
                <a:gd name="T8" fmla="*/ 0 w 33"/>
                <a:gd name="T9" fmla="*/ 6 h 20"/>
                <a:gd name="T10" fmla="*/ 5 w 33"/>
                <a:gd name="T11" fmla="*/ 0 h 20"/>
                <a:gd name="T12" fmla="*/ 27 w 33"/>
                <a:gd name="T13" fmla="*/ 0 h 20"/>
                <a:gd name="T14" fmla="*/ 33 w 33"/>
                <a:gd name="T15" fmla="*/ 6 h 20"/>
                <a:gd name="T16" fmla="*/ 33 w 33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0">
                  <a:moveTo>
                    <a:pt x="33" y="14"/>
                  </a:moveTo>
                  <a:cubicBezTo>
                    <a:pt x="33" y="17"/>
                    <a:pt x="31" y="20"/>
                    <a:pt x="27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2"/>
                    <a:pt x="33" y="6"/>
                  </a:cubicBezTo>
                  <a:lnTo>
                    <a:pt x="33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Oval 178"/>
            <p:cNvSpPr>
              <a:spLocks noChangeArrowheads="1"/>
            </p:cNvSpPr>
            <p:nvPr/>
          </p:nvSpPr>
          <p:spPr bwMode="auto">
            <a:xfrm>
              <a:off x="8200353" y="428212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179"/>
            <p:cNvSpPr/>
            <p:nvPr/>
          </p:nvSpPr>
          <p:spPr bwMode="auto">
            <a:xfrm>
              <a:off x="8317812" y="4428429"/>
              <a:ext cx="329709" cy="276131"/>
            </a:xfrm>
            <a:custGeom>
              <a:avLst/>
              <a:gdLst>
                <a:gd name="T0" fmla="*/ 109 w 109"/>
                <a:gd name="T1" fmla="*/ 82 h 91"/>
                <a:gd name="T2" fmla="*/ 98 w 109"/>
                <a:gd name="T3" fmla="*/ 91 h 91"/>
                <a:gd name="T4" fmla="*/ 11 w 109"/>
                <a:gd name="T5" fmla="*/ 91 h 91"/>
                <a:gd name="T6" fmla="*/ 0 w 109"/>
                <a:gd name="T7" fmla="*/ 82 h 91"/>
                <a:gd name="T8" fmla="*/ 0 w 109"/>
                <a:gd name="T9" fmla="*/ 10 h 91"/>
                <a:gd name="T10" fmla="*/ 11 w 109"/>
                <a:gd name="T11" fmla="*/ 0 h 91"/>
                <a:gd name="T12" fmla="*/ 98 w 109"/>
                <a:gd name="T13" fmla="*/ 0 h 91"/>
                <a:gd name="T14" fmla="*/ 109 w 109"/>
                <a:gd name="T15" fmla="*/ 10 h 91"/>
                <a:gd name="T16" fmla="*/ 109 w 109"/>
                <a:gd name="T17" fmla="*/ 8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91">
                  <a:moveTo>
                    <a:pt x="109" y="82"/>
                  </a:moveTo>
                  <a:cubicBezTo>
                    <a:pt x="109" y="87"/>
                    <a:pt x="104" y="91"/>
                    <a:pt x="98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5" y="91"/>
                    <a:pt x="0" y="87"/>
                    <a:pt x="0" y="8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4" y="0"/>
                    <a:pt x="109" y="4"/>
                    <a:pt x="109" y="10"/>
                  </a:cubicBezTo>
                  <a:lnTo>
                    <a:pt x="109" y="82"/>
                  </a:ln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Freeform 180"/>
            <p:cNvSpPr/>
            <p:nvPr/>
          </p:nvSpPr>
          <p:spPr bwMode="auto">
            <a:xfrm>
              <a:off x="8317812" y="4424308"/>
              <a:ext cx="329709" cy="282314"/>
            </a:xfrm>
            <a:custGeom>
              <a:avLst/>
              <a:gdLst>
                <a:gd name="T0" fmla="*/ 11 w 109"/>
                <a:gd name="T1" fmla="*/ 93 h 93"/>
                <a:gd name="T2" fmla="*/ 0 w 109"/>
                <a:gd name="T3" fmla="*/ 83 h 93"/>
                <a:gd name="T4" fmla="*/ 0 w 109"/>
                <a:gd name="T5" fmla="*/ 83 h 93"/>
                <a:gd name="T6" fmla="*/ 0 w 109"/>
                <a:gd name="T7" fmla="*/ 11 h 93"/>
                <a:gd name="T8" fmla="*/ 11 w 109"/>
                <a:gd name="T9" fmla="*/ 0 h 93"/>
                <a:gd name="T10" fmla="*/ 11 w 109"/>
                <a:gd name="T11" fmla="*/ 0 h 93"/>
                <a:gd name="T12" fmla="*/ 98 w 109"/>
                <a:gd name="T13" fmla="*/ 0 h 93"/>
                <a:gd name="T14" fmla="*/ 109 w 109"/>
                <a:gd name="T15" fmla="*/ 11 h 93"/>
                <a:gd name="T16" fmla="*/ 109 w 109"/>
                <a:gd name="T17" fmla="*/ 11 h 93"/>
                <a:gd name="T18" fmla="*/ 109 w 109"/>
                <a:gd name="T19" fmla="*/ 83 h 93"/>
                <a:gd name="T20" fmla="*/ 98 w 109"/>
                <a:gd name="T21" fmla="*/ 93 h 93"/>
                <a:gd name="T22" fmla="*/ 98 w 109"/>
                <a:gd name="T23" fmla="*/ 93 h 93"/>
                <a:gd name="T24" fmla="*/ 11 w 109"/>
                <a:gd name="T2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93">
                  <a:moveTo>
                    <a:pt x="11" y="93"/>
                  </a:moveTo>
                  <a:cubicBezTo>
                    <a:pt x="5" y="93"/>
                    <a:pt x="0" y="88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4" y="0"/>
                    <a:pt x="109" y="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9" y="88"/>
                    <a:pt x="104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11" y="93"/>
                    <a:pt x="11" y="93"/>
                    <a:pt x="11" y="9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Freeform 181"/>
            <p:cNvSpPr/>
            <p:nvPr/>
          </p:nvSpPr>
          <p:spPr bwMode="auto">
            <a:xfrm>
              <a:off x="8348722" y="4461400"/>
              <a:ext cx="269950" cy="212251"/>
            </a:xfrm>
            <a:custGeom>
              <a:avLst/>
              <a:gdLst>
                <a:gd name="T0" fmla="*/ 89 w 89"/>
                <a:gd name="T1" fmla="*/ 62 h 70"/>
                <a:gd name="T2" fmla="*/ 81 w 89"/>
                <a:gd name="T3" fmla="*/ 70 h 70"/>
                <a:gd name="T4" fmla="*/ 8 w 89"/>
                <a:gd name="T5" fmla="*/ 70 h 70"/>
                <a:gd name="T6" fmla="*/ 0 w 89"/>
                <a:gd name="T7" fmla="*/ 62 h 70"/>
                <a:gd name="T8" fmla="*/ 0 w 89"/>
                <a:gd name="T9" fmla="*/ 7 h 70"/>
                <a:gd name="T10" fmla="*/ 8 w 89"/>
                <a:gd name="T11" fmla="*/ 0 h 70"/>
                <a:gd name="T12" fmla="*/ 81 w 89"/>
                <a:gd name="T13" fmla="*/ 0 h 70"/>
                <a:gd name="T14" fmla="*/ 89 w 89"/>
                <a:gd name="T15" fmla="*/ 7 h 70"/>
                <a:gd name="T16" fmla="*/ 89 w 89"/>
                <a:gd name="T17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70">
                  <a:moveTo>
                    <a:pt x="89" y="62"/>
                  </a:moveTo>
                  <a:cubicBezTo>
                    <a:pt x="89" y="66"/>
                    <a:pt x="86" y="70"/>
                    <a:pt x="81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3" y="70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6" y="0"/>
                    <a:pt x="89" y="3"/>
                    <a:pt x="89" y="7"/>
                  </a:cubicBezTo>
                  <a:lnTo>
                    <a:pt x="89" y="6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2" name="Freeform 182"/>
            <p:cNvSpPr/>
            <p:nvPr/>
          </p:nvSpPr>
          <p:spPr bwMode="auto">
            <a:xfrm>
              <a:off x="8363147" y="4591223"/>
              <a:ext cx="57699" cy="57699"/>
            </a:xfrm>
            <a:custGeom>
              <a:avLst/>
              <a:gdLst>
                <a:gd name="T0" fmla="*/ 0 w 28"/>
                <a:gd name="T1" fmla="*/ 8 h 28"/>
                <a:gd name="T2" fmla="*/ 0 w 28"/>
                <a:gd name="T3" fmla="*/ 28 h 28"/>
                <a:gd name="T4" fmla="*/ 19 w 28"/>
                <a:gd name="T5" fmla="*/ 27 h 28"/>
                <a:gd name="T6" fmla="*/ 15 w 28"/>
                <a:gd name="T7" fmla="*/ 22 h 28"/>
                <a:gd name="T8" fmla="*/ 28 w 28"/>
                <a:gd name="T9" fmla="*/ 8 h 28"/>
                <a:gd name="T10" fmla="*/ 19 w 28"/>
                <a:gd name="T11" fmla="*/ 0 h 28"/>
                <a:gd name="T12" fmla="*/ 6 w 28"/>
                <a:gd name="T13" fmla="*/ 14 h 28"/>
                <a:gd name="T14" fmla="*/ 0 w 28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0" y="8"/>
                  </a:moveTo>
                  <a:lnTo>
                    <a:pt x="0" y="28"/>
                  </a:lnTo>
                  <a:lnTo>
                    <a:pt x="19" y="27"/>
                  </a:lnTo>
                  <a:lnTo>
                    <a:pt x="15" y="22"/>
                  </a:lnTo>
                  <a:lnTo>
                    <a:pt x="28" y="8"/>
                  </a:lnTo>
                  <a:lnTo>
                    <a:pt x="19" y="0"/>
                  </a:lnTo>
                  <a:lnTo>
                    <a:pt x="6" y="1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Freeform 183"/>
            <p:cNvSpPr/>
            <p:nvPr/>
          </p:nvSpPr>
          <p:spPr bwMode="auto">
            <a:xfrm>
              <a:off x="8363147" y="4482007"/>
              <a:ext cx="57699" cy="57699"/>
            </a:xfrm>
            <a:custGeom>
              <a:avLst/>
              <a:gdLst>
                <a:gd name="T0" fmla="*/ 19 w 28"/>
                <a:gd name="T1" fmla="*/ 2 h 28"/>
                <a:gd name="T2" fmla="*/ 0 w 28"/>
                <a:gd name="T3" fmla="*/ 0 h 28"/>
                <a:gd name="T4" fmla="*/ 0 w 28"/>
                <a:gd name="T5" fmla="*/ 21 h 28"/>
                <a:gd name="T6" fmla="*/ 6 w 28"/>
                <a:gd name="T7" fmla="*/ 15 h 28"/>
                <a:gd name="T8" fmla="*/ 19 w 28"/>
                <a:gd name="T9" fmla="*/ 28 h 28"/>
                <a:gd name="T10" fmla="*/ 28 w 28"/>
                <a:gd name="T11" fmla="*/ 21 h 28"/>
                <a:gd name="T12" fmla="*/ 15 w 28"/>
                <a:gd name="T13" fmla="*/ 8 h 28"/>
                <a:gd name="T14" fmla="*/ 19 w 2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19" y="2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6" y="15"/>
                  </a:lnTo>
                  <a:lnTo>
                    <a:pt x="19" y="28"/>
                  </a:lnTo>
                  <a:lnTo>
                    <a:pt x="28" y="21"/>
                  </a:lnTo>
                  <a:lnTo>
                    <a:pt x="15" y="8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Freeform 184"/>
            <p:cNvSpPr/>
            <p:nvPr/>
          </p:nvSpPr>
          <p:spPr bwMode="auto">
            <a:xfrm>
              <a:off x="8544487" y="4591223"/>
              <a:ext cx="57699" cy="57699"/>
            </a:xfrm>
            <a:custGeom>
              <a:avLst/>
              <a:gdLst>
                <a:gd name="T0" fmla="*/ 28 w 28"/>
                <a:gd name="T1" fmla="*/ 8 h 28"/>
                <a:gd name="T2" fmla="*/ 28 w 28"/>
                <a:gd name="T3" fmla="*/ 28 h 28"/>
                <a:gd name="T4" fmla="*/ 9 w 28"/>
                <a:gd name="T5" fmla="*/ 27 h 28"/>
                <a:gd name="T6" fmla="*/ 13 w 28"/>
                <a:gd name="T7" fmla="*/ 22 h 28"/>
                <a:gd name="T8" fmla="*/ 0 w 28"/>
                <a:gd name="T9" fmla="*/ 8 h 28"/>
                <a:gd name="T10" fmla="*/ 9 w 28"/>
                <a:gd name="T11" fmla="*/ 0 h 28"/>
                <a:gd name="T12" fmla="*/ 22 w 28"/>
                <a:gd name="T13" fmla="*/ 14 h 28"/>
                <a:gd name="T14" fmla="*/ 28 w 28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28" y="8"/>
                  </a:moveTo>
                  <a:lnTo>
                    <a:pt x="28" y="28"/>
                  </a:lnTo>
                  <a:lnTo>
                    <a:pt x="9" y="27"/>
                  </a:lnTo>
                  <a:lnTo>
                    <a:pt x="13" y="22"/>
                  </a:lnTo>
                  <a:lnTo>
                    <a:pt x="0" y="8"/>
                  </a:lnTo>
                  <a:lnTo>
                    <a:pt x="9" y="0"/>
                  </a:lnTo>
                  <a:lnTo>
                    <a:pt x="22" y="14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Freeform 185"/>
            <p:cNvSpPr/>
            <p:nvPr/>
          </p:nvSpPr>
          <p:spPr bwMode="auto">
            <a:xfrm>
              <a:off x="8544487" y="4482007"/>
              <a:ext cx="57699" cy="57699"/>
            </a:xfrm>
            <a:custGeom>
              <a:avLst/>
              <a:gdLst>
                <a:gd name="T0" fmla="*/ 9 w 28"/>
                <a:gd name="T1" fmla="*/ 2 h 28"/>
                <a:gd name="T2" fmla="*/ 28 w 28"/>
                <a:gd name="T3" fmla="*/ 0 h 28"/>
                <a:gd name="T4" fmla="*/ 28 w 28"/>
                <a:gd name="T5" fmla="*/ 21 h 28"/>
                <a:gd name="T6" fmla="*/ 22 w 28"/>
                <a:gd name="T7" fmla="*/ 15 h 28"/>
                <a:gd name="T8" fmla="*/ 9 w 28"/>
                <a:gd name="T9" fmla="*/ 28 h 28"/>
                <a:gd name="T10" fmla="*/ 0 w 28"/>
                <a:gd name="T11" fmla="*/ 21 h 28"/>
                <a:gd name="T12" fmla="*/ 13 w 28"/>
                <a:gd name="T13" fmla="*/ 8 h 28"/>
                <a:gd name="T14" fmla="*/ 9 w 2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9" y="2"/>
                  </a:moveTo>
                  <a:lnTo>
                    <a:pt x="28" y="0"/>
                  </a:lnTo>
                  <a:lnTo>
                    <a:pt x="28" y="21"/>
                  </a:lnTo>
                  <a:lnTo>
                    <a:pt x="22" y="1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13" y="8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Freeform 186"/>
            <p:cNvSpPr/>
            <p:nvPr/>
          </p:nvSpPr>
          <p:spPr bwMode="auto">
            <a:xfrm>
              <a:off x="8433210" y="4537646"/>
              <a:ext cx="98913" cy="59760"/>
            </a:xfrm>
            <a:custGeom>
              <a:avLst/>
              <a:gdLst>
                <a:gd name="T0" fmla="*/ 33 w 33"/>
                <a:gd name="T1" fmla="*/ 14 h 20"/>
                <a:gd name="T2" fmla="*/ 27 w 33"/>
                <a:gd name="T3" fmla="*/ 20 h 20"/>
                <a:gd name="T4" fmla="*/ 5 w 33"/>
                <a:gd name="T5" fmla="*/ 20 h 20"/>
                <a:gd name="T6" fmla="*/ 0 w 33"/>
                <a:gd name="T7" fmla="*/ 14 h 20"/>
                <a:gd name="T8" fmla="*/ 0 w 33"/>
                <a:gd name="T9" fmla="*/ 6 h 20"/>
                <a:gd name="T10" fmla="*/ 5 w 33"/>
                <a:gd name="T11" fmla="*/ 0 h 20"/>
                <a:gd name="T12" fmla="*/ 27 w 33"/>
                <a:gd name="T13" fmla="*/ 0 h 20"/>
                <a:gd name="T14" fmla="*/ 33 w 33"/>
                <a:gd name="T15" fmla="*/ 6 h 20"/>
                <a:gd name="T16" fmla="*/ 33 w 33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0">
                  <a:moveTo>
                    <a:pt x="33" y="14"/>
                  </a:moveTo>
                  <a:cubicBezTo>
                    <a:pt x="33" y="17"/>
                    <a:pt x="31" y="20"/>
                    <a:pt x="27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2"/>
                    <a:pt x="33" y="6"/>
                  </a:cubicBezTo>
                  <a:lnTo>
                    <a:pt x="33" y="1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Oval 187"/>
            <p:cNvSpPr>
              <a:spLocks noChangeArrowheads="1"/>
            </p:cNvSpPr>
            <p:nvPr/>
          </p:nvSpPr>
          <p:spPr bwMode="auto">
            <a:xfrm>
              <a:off x="7442023" y="428212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Freeform 188"/>
            <p:cNvSpPr/>
            <p:nvPr/>
          </p:nvSpPr>
          <p:spPr bwMode="auto">
            <a:xfrm>
              <a:off x="7559482" y="4467583"/>
              <a:ext cx="325587" cy="255524"/>
            </a:xfrm>
            <a:custGeom>
              <a:avLst/>
              <a:gdLst>
                <a:gd name="T0" fmla="*/ 107 w 107"/>
                <a:gd name="T1" fmla="*/ 79 h 84"/>
                <a:gd name="T2" fmla="*/ 102 w 107"/>
                <a:gd name="T3" fmla="*/ 84 h 84"/>
                <a:gd name="T4" fmla="*/ 4 w 107"/>
                <a:gd name="T5" fmla="*/ 84 h 84"/>
                <a:gd name="T6" fmla="*/ 0 w 107"/>
                <a:gd name="T7" fmla="*/ 79 h 84"/>
                <a:gd name="T8" fmla="*/ 0 w 107"/>
                <a:gd name="T9" fmla="*/ 4 h 84"/>
                <a:gd name="T10" fmla="*/ 4 w 107"/>
                <a:gd name="T11" fmla="*/ 0 h 84"/>
                <a:gd name="T12" fmla="*/ 102 w 107"/>
                <a:gd name="T13" fmla="*/ 0 h 84"/>
                <a:gd name="T14" fmla="*/ 107 w 107"/>
                <a:gd name="T15" fmla="*/ 4 h 84"/>
                <a:gd name="T16" fmla="*/ 107 w 10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7" y="79"/>
                  </a:moveTo>
                  <a:cubicBezTo>
                    <a:pt x="107" y="82"/>
                    <a:pt x="105" y="84"/>
                    <a:pt x="102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" y="84"/>
                    <a:pt x="0" y="82"/>
                    <a:pt x="0" y="7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5" y="0"/>
                    <a:pt x="107" y="2"/>
                    <a:pt x="107" y="4"/>
                  </a:cubicBezTo>
                  <a:lnTo>
                    <a:pt x="107" y="79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Freeform 189"/>
            <p:cNvSpPr/>
            <p:nvPr/>
          </p:nvSpPr>
          <p:spPr bwMode="auto">
            <a:xfrm>
              <a:off x="7534754" y="4414005"/>
              <a:ext cx="189583" cy="90670"/>
            </a:xfrm>
            <a:custGeom>
              <a:avLst/>
              <a:gdLst>
                <a:gd name="T0" fmla="*/ 27 w 62"/>
                <a:gd name="T1" fmla="*/ 0 h 30"/>
                <a:gd name="T2" fmla="*/ 8 w 62"/>
                <a:gd name="T3" fmla="*/ 11 h 30"/>
                <a:gd name="T4" fmla="*/ 2 w 62"/>
                <a:gd name="T5" fmla="*/ 27 h 30"/>
                <a:gd name="T6" fmla="*/ 21 w 62"/>
                <a:gd name="T7" fmla="*/ 29 h 30"/>
                <a:gd name="T8" fmla="*/ 62 w 62"/>
                <a:gd name="T9" fmla="*/ 29 h 30"/>
                <a:gd name="T10" fmla="*/ 62 w 62"/>
                <a:gd name="T11" fmla="*/ 0 h 30"/>
                <a:gd name="T12" fmla="*/ 27 w 62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30">
                  <a:moveTo>
                    <a:pt x="27" y="0"/>
                  </a:moveTo>
                  <a:cubicBezTo>
                    <a:pt x="16" y="0"/>
                    <a:pt x="13" y="4"/>
                    <a:pt x="8" y="11"/>
                  </a:cubicBezTo>
                  <a:cubicBezTo>
                    <a:pt x="4" y="16"/>
                    <a:pt x="0" y="25"/>
                    <a:pt x="2" y="27"/>
                  </a:cubicBezTo>
                  <a:cubicBezTo>
                    <a:pt x="5" y="30"/>
                    <a:pt x="21" y="29"/>
                    <a:pt x="2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0"/>
                    <a:pt x="62" y="0"/>
                    <a:pt x="62" y="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190"/>
            <p:cNvSpPr/>
            <p:nvPr/>
          </p:nvSpPr>
          <p:spPr bwMode="auto">
            <a:xfrm>
              <a:off x="7602756" y="4414005"/>
              <a:ext cx="121581" cy="86549"/>
            </a:xfrm>
            <a:custGeom>
              <a:avLst/>
              <a:gdLst>
                <a:gd name="T0" fmla="*/ 16 w 40"/>
                <a:gd name="T1" fmla="*/ 0 h 29"/>
                <a:gd name="T2" fmla="*/ 0 w 40"/>
                <a:gd name="T3" fmla="*/ 29 h 29"/>
                <a:gd name="T4" fmla="*/ 40 w 40"/>
                <a:gd name="T5" fmla="*/ 29 h 29"/>
                <a:gd name="T6" fmla="*/ 40 w 40"/>
                <a:gd name="T7" fmla="*/ 0 h 29"/>
                <a:gd name="T8" fmla="*/ 16 w 40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9">
                  <a:moveTo>
                    <a:pt x="16" y="0"/>
                  </a:moveTo>
                  <a:cubicBezTo>
                    <a:pt x="4" y="0"/>
                    <a:pt x="0" y="13"/>
                    <a:pt x="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Freeform 191"/>
            <p:cNvSpPr/>
            <p:nvPr/>
          </p:nvSpPr>
          <p:spPr bwMode="auto">
            <a:xfrm>
              <a:off x="7668697" y="4414005"/>
              <a:ext cx="55639" cy="86549"/>
            </a:xfrm>
            <a:custGeom>
              <a:avLst/>
              <a:gdLst>
                <a:gd name="T0" fmla="*/ 7 w 18"/>
                <a:gd name="T1" fmla="*/ 0 h 29"/>
                <a:gd name="T2" fmla="*/ 0 w 18"/>
                <a:gd name="T3" fmla="*/ 29 h 29"/>
                <a:gd name="T4" fmla="*/ 18 w 18"/>
                <a:gd name="T5" fmla="*/ 29 h 29"/>
                <a:gd name="T6" fmla="*/ 18 w 18"/>
                <a:gd name="T7" fmla="*/ 0 h 29"/>
                <a:gd name="T8" fmla="*/ 7 w 1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9">
                  <a:moveTo>
                    <a:pt x="7" y="0"/>
                  </a:moveTo>
                  <a:cubicBezTo>
                    <a:pt x="2" y="0"/>
                    <a:pt x="0" y="13"/>
                    <a:pt x="0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Freeform 192"/>
            <p:cNvSpPr/>
            <p:nvPr/>
          </p:nvSpPr>
          <p:spPr bwMode="auto">
            <a:xfrm>
              <a:off x="7724336" y="4414005"/>
              <a:ext cx="189583" cy="90670"/>
            </a:xfrm>
            <a:custGeom>
              <a:avLst/>
              <a:gdLst>
                <a:gd name="T0" fmla="*/ 36 w 63"/>
                <a:gd name="T1" fmla="*/ 0 h 30"/>
                <a:gd name="T2" fmla="*/ 55 w 63"/>
                <a:gd name="T3" fmla="*/ 11 h 30"/>
                <a:gd name="T4" fmla="*/ 61 w 63"/>
                <a:gd name="T5" fmla="*/ 27 h 30"/>
                <a:gd name="T6" fmla="*/ 42 w 63"/>
                <a:gd name="T7" fmla="*/ 29 h 30"/>
                <a:gd name="T8" fmla="*/ 0 w 63"/>
                <a:gd name="T9" fmla="*/ 29 h 30"/>
                <a:gd name="T10" fmla="*/ 0 w 63"/>
                <a:gd name="T11" fmla="*/ 0 h 30"/>
                <a:gd name="T12" fmla="*/ 36 w 63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0">
                  <a:moveTo>
                    <a:pt x="36" y="0"/>
                  </a:moveTo>
                  <a:cubicBezTo>
                    <a:pt x="47" y="0"/>
                    <a:pt x="50" y="4"/>
                    <a:pt x="55" y="11"/>
                  </a:cubicBezTo>
                  <a:cubicBezTo>
                    <a:pt x="59" y="16"/>
                    <a:pt x="63" y="25"/>
                    <a:pt x="61" y="27"/>
                  </a:cubicBezTo>
                  <a:cubicBezTo>
                    <a:pt x="58" y="30"/>
                    <a:pt x="42" y="29"/>
                    <a:pt x="42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193"/>
            <p:cNvSpPr/>
            <p:nvPr/>
          </p:nvSpPr>
          <p:spPr bwMode="auto">
            <a:xfrm>
              <a:off x="7724336" y="4414005"/>
              <a:ext cx="123641" cy="86549"/>
            </a:xfrm>
            <a:custGeom>
              <a:avLst/>
              <a:gdLst>
                <a:gd name="T0" fmla="*/ 25 w 41"/>
                <a:gd name="T1" fmla="*/ 0 h 29"/>
                <a:gd name="T2" fmla="*/ 41 w 41"/>
                <a:gd name="T3" fmla="*/ 29 h 29"/>
                <a:gd name="T4" fmla="*/ 0 w 41"/>
                <a:gd name="T5" fmla="*/ 29 h 29"/>
                <a:gd name="T6" fmla="*/ 0 w 41"/>
                <a:gd name="T7" fmla="*/ 0 h 29"/>
                <a:gd name="T8" fmla="*/ 25 w 4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25" y="0"/>
                  </a:moveTo>
                  <a:cubicBezTo>
                    <a:pt x="36" y="0"/>
                    <a:pt x="41" y="13"/>
                    <a:pt x="4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Freeform 194"/>
            <p:cNvSpPr/>
            <p:nvPr/>
          </p:nvSpPr>
          <p:spPr bwMode="auto">
            <a:xfrm>
              <a:off x="7724336" y="4414005"/>
              <a:ext cx="57699" cy="86549"/>
            </a:xfrm>
            <a:custGeom>
              <a:avLst/>
              <a:gdLst>
                <a:gd name="T0" fmla="*/ 12 w 19"/>
                <a:gd name="T1" fmla="*/ 0 h 29"/>
                <a:gd name="T2" fmla="*/ 19 w 19"/>
                <a:gd name="T3" fmla="*/ 29 h 29"/>
                <a:gd name="T4" fmla="*/ 0 w 19"/>
                <a:gd name="T5" fmla="*/ 29 h 29"/>
                <a:gd name="T6" fmla="*/ 0 w 19"/>
                <a:gd name="T7" fmla="*/ 0 h 29"/>
                <a:gd name="T8" fmla="*/ 12 w 1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9">
                  <a:moveTo>
                    <a:pt x="12" y="0"/>
                  </a:moveTo>
                  <a:cubicBezTo>
                    <a:pt x="17" y="0"/>
                    <a:pt x="19" y="13"/>
                    <a:pt x="19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195"/>
            <p:cNvSpPr/>
            <p:nvPr/>
          </p:nvSpPr>
          <p:spPr bwMode="auto">
            <a:xfrm>
              <a:off x="7582149" y="4519099"/>
              <a:ext cx="193704" cy="160733"/>
            </a:xfrm>
            <a:custGeom>
              <a:avLst/>
              <a:gdLst>
                <a:gd name="T0" fmla="*/ 64 w 64"/>
                <a:gd name="T1" fmla="*/ 49 h 53"/>
                <a:gd name="T2" fmla="*/ 60 w 64"/>
                <a:gd name="T3" fmla="*/ 53 h 53"/>
                <a:gd name="T4" fmla="*/ 4 w 64"/>
                <a:gd name="T5" fmla="*/ 53 h 53"/>
                <a:gd name="T6" fmla="*/ 0 w 64"/>
                <a:gd name="T7" fmla="*/ 49 h 53"/>
                <a:gd name="T8" fmla="*/ 0 w 64"/>
                <a:gd name="T9" fmla="*/ 4 h 53"/>
                <a:gd name="T10" fmla="*/ 4 w 64"/>
                <a:gd name="T11" fmla="*/ 0 h 53"/>
                <a:gd name="T12" fmla="*/ 60 w 64"/>
                <a:gd name="T13" fmla="*/ 0 h 53"/>
                <a:gd name="T14" fmla="*/ 64 w 64"/>
                <a:gd name="T15" fmla="*/ 4 h 53"/>
                <a:gd name="T16" fmla="*/ 64 w 64"/>
                <a:gd name="T17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3">
                  <a:moveTo>
                    <a:pt x="64" y="49"/>
                  </a:moveTo>
                  <a:cubicBezTo>
                    <a:pt x="64" y="51"/>
                    <a:pt x="62" y="53"/>
                    <a:pt x="60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" y="53"/>
                    <a:pt x="0" y="51"/>
                    <a:pt x="0" y="4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lnTo>
                    <a:pt x="64" y="4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Freeform 196"/>
            <p:cNvSpPr/>
            <p:nvPr/>
          </p:nvSpPr>
          <p:spPr bwMode="auto">
            <a:xfrm>
              <a:off x="7592453" y="4531463"/>
              <a:ext cx="171037" cy="136005"/>
            </a:xfrm>
            <a:custGeom>
              <a:avLst/>
              <a:gdLst>
                <a:gd name="T0" fmla="*/ 56 w 56"/>
                <a:gd name="T1" fmla="*/ 42 h 45"/>
                <a:gd name="T2" fmla="*/ 52 w 56"/>
                <a:gd name="T3" fmla="*/ 45 h 45"/>
                <a:gd name="T4" fmla="*/ 3 w 56"/>
                <a:gd name="T5" fmla="*/ 45 h 45"/>
                <a:gd name="T6" fmla="*/ 0 w 56"/>
                <a:gd name="T7" fmla="*/ 42 h 45"/>
                <a:gd name="T8" fmla="*/ 0 w 56"/>
                <a:gd name="T9" fmla="*/ 4 h 45"/>
                <a:gd name="T10" fmla="*/ 3 w 56"/>
                <a:gd name="T11" fmla="*/ 0 h 45"/>
                <a:gd name="T12" fmla="*/ 52 w 56"/>
                <a:gd name="T13" fmla="*/ 0 h 45"/>
                <a:gd name="T14" fmla="*/ 56 w 56"/>
                <a:gd name="T15" fmla="*/ 4 h 45"/>
                <a:gd name="T16" fmla="*/ 56 w 56"/>
                <a:gd name="T1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56" y="42"/>
                  </a:moveTo>
                  <a:cubicBezTo>
                    <a:pt x="56" y="44"/>
                    <a:pt x="54" y="45"/>
                    <a:pt x="52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4"/>
                  </a:cubicBezTo>
                  <a:lnTo>
                    <a:pt x="56" y="4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197"/>
            <p:cNvSpPr/>
            <p:nvPr/>
          </p:nvSpPr>
          <p:spPr bwMode="auto">
            <a:xfrm>
              <a:off x="7790278" y="4525282"/>
              <a:ext cx="82427" cy="150430"/>
            </a:xfrm>
            <a:custGeom>
              <a:avLst/>
              <a:gdLst>
                <a:gd name="T0" fmla="*/ 27 w 27"/>
                <a:gd name="T1" fmla="*/ 45 h 50"/>
                <a:gd name="T2" fmla="*/ 21 w 27"/>
                <a:gd name="T3" fmla="*/ 50 h 50"/>
                <a:gd name="T4" fmla="*/ 6 w 27"/>
                <a:gd name="T5" fmla="*/ 50 h 50"/>
                <a:gd name="T6" fmla="*/ 0 w 27"/>
                <a:gd name="T7" fmla="*/ 45 h 50"/>
                <a:gd name="T8" fmla="*/ 0 w 27"/>
                <a:gd name="T9" fmla="*/ 4 h 50"/>
                <a:gd name="T10" fmla="*/ 6 w 27"/>
                <a:gd name="T11" fmla="*/ 0 h 50"/>
                <a:gd name="T12" fmla="*/ 21 w 27"/>
                <a:gd name="T13" fmla="*/ 0 h 50"/>
                <a:gd name="T14" fmla="*/ 27 w 27"/>
                <a:gd name="T15" fmla="*/ 4 h 50"/>
                <a:gd name="T16" fmla="*/ 27 w 27"/>
                <a:gd name="T1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0">
                  <a:moveTo>
                    <a:pt x="27" y="45"/>
                  </a:moveTo>
                  <a:cubicBezTo>
                    <a:pt x="27" y="48"/>
                    <a:pt x="24" y="50"/>
                    <a:pt x="21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2" y="50"/>
                    <a:pt x="0" y="48"/>
                    <a:pt x="0" y="4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2"/>
                    <a:pt x="27" y="4"/>
                  </a:cubicBezTo>
                  <a:lnTo>
                    <a:pt x="27" y="4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198"/>
            <p:cNvSpPr/>
            <p:nvPr/>
          </p:nvSpPr>
          <p:spPr bwMode="auto">
            <a:xfrm>
              <a:off x="7802642" y="4537646"/>
              <a:ext cx="57699" cy="123641"/>
            </a:xfrm>
            <a:custGeom>
              <a:avLst/>
              <a:gdLst>
                <a:gd name="T0" fmla="*/ 19 w 19"/>
                <a:gd name="T1" fmla="*/ 38 h 41"/>
                <a:gd name="T2" fmla="*/ 15 w 19"/>
                <a:gd name="T3" fmla="*/ 41 h 41"/>
                <a:gd name="T4" fmla="*/ 4 w 19"/>
                <a:gd name="T5" fmla="*/ 41 h 41"/>
                <a:gd name="T6" fmla="*/ 0 w 19"/>
                <a:gd name="T7" fmla="*/ 38 h 41"/>
                <a:gd name="T8" fmla="*/ 0 w 19"/>
                <a:gd name="T9" fmla="*/ 4 h 41"/>
                <a:gd name="T10" fmla="*/ 4 w 19"/>
                <a:gd name="T11" fmla="*/ 0 h 41"/>
                <a:gd name="T12" fmla="*/ 15 w 19"/>
                <a:gd name="T13" fmla="*/ 0 h 41"/>
                <a:gd name="T14" fmla="*/ 19 w 19"/>
                <a:gd name="T15" fmla="*/ 4 h 41"/>
                <a:gd name="T16" fmla="*/ 19 w 19"/>
                <a:gd name="T17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1">
                  <a:moveTo>
                    <a:pt x="19" y="38"/>
                  </a:moveTo>
                  <a:cubicBezTo>
                    <a:pt x="19" y="40"/>
                    <a:pt x="17" y="41"/>
                    <a:pt x="1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1"/>
                    <a:pt x="0" y="40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9" y="2"/>
                    <a:pt x="19" y="4"/>
                  </a:cubicBezTo>
                  <a:lnTo>
                    <a:pt x="19" y="3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Freeform 199"/>
            <p:cNvSpPr/>
            <p:nvPr/>
          </p:nvSpPr>
          <p:spPr bwMode="auto">
            <a:xfrm>
              <a:off x="7592453" y="4531463"/>
              <a:ext cx="133945" cy="133945"/>
            </a:xfrm>
            <a:custGeom>
              <a:avLst/>
              <a:gdLst>
                <a:gd name="T0" fmla="*/ 33 w 44"/>
                <a:gd name="T1" fmla="*/ 0 h 44"/>
                <a:gd name="T2" fmla="*/ 0 w 44"/>
                <a:gd name="T3" fmla="*/ 34 h 44"/>
                <a:gd name="T4" fmla="*/ 0 w 44"/>
                <a:gd name="T5" fmla="*/ 42 h 44"/>
                <a:gd name="T6" fmla="*/ 0 w 44"/>
                <a:gd name="T7" fmla="*/ 44 h 44"/>
                <a:gd name="T8" fmla="*/ 44 w 44"/>
                <a:gd name="T9" fmla="*/ 0 h 44"/>
                <a:gd name="T10" fmla="*/ 33 w 4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4">
                  <a:moveTo>
                    <a:pt x="3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Freeform 200"/>
            <p:cNvSpPr/>
            <p:nvPr/>
          </p:nvSpPr>
          <p:spPr bwMode="auto">
            <a:xfrm>
              <a:off x="7635727" y="4539706"/>
              <a:ext cx="127762" cy="127762"/>
            </a:xfrm>
            <a:custGeom>
              <a:avLst/>
              <a:gdLst>
                <a:gd name="T0" fmla="*/ 42 w 42"/>
                <a:gd name="T1" fmla="*/ 1 h 42"/>
                <a:gd name="T2" fmla="*/ 42 w 42"/>
                <a:gd name="T3" fmla="*/ 0 h 42"/>
                <a:gd name="T4" fmla="*/ 0 w 42"/>
                <a:gd name="T5" fmla="*/ 42 h 42"/>
                <a:gd name="T6" fmla="*/ 10 w 42"/>
                <a:gd name="T7" fmla="*/ 42 h 42"/>
                <a:gd name="T8" fmla="*/ 42 w 42"/>
                <a:gd name="T9" fmla="*/ 11 h 42"/>
                <a:gd name="T10" fmla="*/ 42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42" y="1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42" y="11"/>
                    <a:pt x="42" y="11"/>
                    <a:pt x="42" y="1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Freeform 201"/>
            <p:cNvSpPr/>
            <p:nvPr/>
          </p:nvSpPr>
          <p:spPr bwMode="auto">
            <a:xfrm>
              <a:off x="7802642" y="4537646"/>
              <a:ext cx="51518" cy="53578"/>
            </a:xfrm>
            <a:custGeom>
              <a:avLst/>
              <a:gdLst>
                <a:gd name="T0" fmla="*/ 15 w 17"/>
                <a:gd name="T1" fmla="*/ 0 h 18"/>
                <a:gd name="T2" fmla="*/ 7 w 17"/>
                <a:gd name="T3" fmla="*/ 0 h 18"/>
                <a:gd name="T4" fmla="*/ 0 w 17"/>
                <a:gd name="T5" fmla="*/ 8 h 18"/>
                <a:gd name="T6" fmla="*/ 0 w 17"/>
                <a:gd name="T7" fmla="*/ 18 h 18"/>
                <a:gd name="T8" fmla="*/ 17 w 17"/>
                <a:gd name="T9" fmla="*/ 1 h 18"/>
                <a:gd name="T10" fmla="*/ 15 w 17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Freeform 202"/>
            <p:cNvSpPr/>
            <p:nvPr/>
          </p:nvSpPr>
          <p:spPr bwMode="auto">
            <a:xfrm>
              <a:off x="7802642" y="4578859"/>
              <a:ext cx="57699" cy="82427"/>
            </a:xfrm>
            <a:custGeom>
              <a:avLst/>
              <a:gdLst>
                <a:gd name="T0" fmla="*/ 0 w 19"/>
                <a:gd name="T1" fmla="*/ 19 h 27"/>
                <a:gd name="T2" fmla="*/ 0 w 19"/>
                <a:gd name="T3" fmla="*/ 24 h 27"/>
                <a:gd name="T4" fmla="*/ 2 w 19"/>
                <a:gd name="T5" fmla="*/ 27 h 27"/>
                <a:gd name="T6" fmla="*/ 3 w 19"/>
                <a:gd name="T7" fmla="*/ 27 h 27"/>
                <a:gd name="T8" fmla="*/ 19 w 19"/>
                <a:gd name="T9" fmla="*/ 10 h 27"/>
                <a:gd name="T10" fmla="*/ 19 w 19"/>
                <a:gd name="T11" fmla="*/ 0 h 27"/>
                <a:gd name="T12" fmla="*/ 0 w 19"/>
                <a:gd name="T1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0" y="19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Freeform 203"/>
            <p:cNvSpPr/>
            <p:nvPr/>
          </p:nvSpPr>
          <p:spPr bwMode="auto">
            <a:xfrm>
              <a:off x="6681633" y="4280060"/>
              <a:ext cx="572869" cy="574930"/>
            </a:xfrm>
            <a:custGeom>
              <a:avLst/>
              <a:gdLst>
                <a:gd name="T0" fmla="*/ 188 w 189"/>
                <a:gd name="T1" fmla="*/ 97 h 190"/>
                <a:gd name="T2" fmla="*/ 92 w 189"/>
                <a:gd name="T3" fmla="*/ 188 h 190"/>
                <a:gd name="T4" fmla="*/ 1 w 189"/>
                <a:gd name="T5" fmla="*/ 93 h 190"/>
                <a:gd name="T6" fmla="*/ 96 w 189"/>
                <a:gd name="T7" fmla="*/ 1 h 190"/>
                <a:gd name="T8" fmla="*/ 188 w 189"/>
                <a:gd name="T9" fmla="*/ 9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90">
                  <a:moveTo>
                    <a:pt x="188" y="97"/>
                  </a:moveTo>
                  <a:cubicBezTo>
                    <a:pt x="187" y="148"/>
                    <a:pt x="144" y="190"/>
                    <a:pt x="92" y="188"/>
                  </a:cubicBezTo>
                  <a:cubicBezTo>
                    <a:pt x="41" y="187"/>
                    <a:pt x="0" y="144"/>
                    <a:pt x="1" y="93"/>
                  </a:cubicBezTo>
                  <a:cubicBezTo>
                    <a:pt x="2" y="41"/>
                    <a:pt x="45" y="0"/>
                    <a:pt x="96" y="1"/>
                  </a:cubicBezTo>
                  <a:cubicBezTo>
                    <a:pt x="148" y="2"/>
                    <a:pt x="189" y="45"/>
                    <a:pt x="188" y="97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204"/>
            <p:cNvSpPr/>
            <p:nvPr/>
          </p:nvSpPr>
          <p:spPr bwMode="auto">
            <a:xfrm>
              <a:off x="6823819" y="4630376"/>
              <a:ext cx="218432" cy="96853"/>
            </a:xfrm>
            <a:custGeom>
              <a:avLst/>
              <a:gdLst>
                <a:gd name="T0" fmla="*/ 70 w 72"/>
                <a:gd name="T1" fmla="*/ 12 h 32"/>
                <a:gd name="T2" fmla="*/ 69 w 72"/>
                <a:gd name="T3" fmla="*/ 12 h 32"/>
                <a:gd name="T4" fmla="*/ 69 w 72"/>
                <a:gd name="T5" fmla="*/ 12 h 32"/>
                <a:gd name="T6" fmla="*/ 68 w 72"/>
                <a:gd name="T7" fmla="*/ 12 h 32"/>
                <a:gd name="T8" fmla="*/ 67 w 72"/>
                <a:gd name="T9" fmla="*/ 12 h 32"/>
                <a:gd name="T10" fmla="*/ 66 w 72"/>
                <a:gd name="T11" fmla="*/ 11 h 32"/>
                <a:gd name="T12" fmla="*/ 65 w 72"/>
                <a:gd name="T13" fmla="*/ 11 h 32"/>
                <a:gd name="T14" fmla="*/ 64 w 72"/>
                <a:gd name="T15" fmla="*/ 10 h 32"/>
                <a:gd name="T16" fmla="*/ 64 w 72"/>
                <a:gd name="T17" fmla="*/ 10 h 32"/>
                <a:gd name="T18" fmla="*/ 63 w 72"/>
                <a:gd name="T19" fmla="*/ 9 h 32"/>
                <a:gd name="T20" fmla="*/ 62 w 72"/>
                <a:gd name="T21" fmla="*/ 9 h 32"/>
                <a:gd name="T22" fmla="*/ 61 w 72"/>
                <a:gd name="T23" fmla="*/ 7 h 32"/>
                <a:gd name="T24" fmla="*/ 60 w 72"/>
                <a:gd name="T25" fmla="*/ 6 h 32"/>
                <a:gd name="T26" fmla="*/ 59 w 72"/>
                <a:gd name="T27" fmla="*/ 5 h 32"/>
                <a:gd name="T28" fmla="*/ 59 w 72"/>
                <a:gd name="T29" fmla="*/ 4 h 32"/>
                <a:gd name="T30" fmla="*/ 59 w 72"/>
                <a:gd name="T31" fmla="*/ 3 h 32"/>
                <a:gd name="T32" fmla="*/ 58 w 72"/>
                <a:gd name="T33" fmla="*/ 2 h 32"/>
                <a:gd name="T34" fmla="*/ 58 w 72"/>
                <a:gd name="T35" fmla="*/ 1 h 32"/>
                <a:gd name="T36" fmla="*/ 58 w 72"/>
                <a:gd name="T37" fmla="*/ 0 h 32"/>
                <a:gd name="T38" fmla="*/ 0 w 72"/>
                <a:gd name="T39" fmla="*/ 19 h 32"/>
                <a:gd name="T40" fmla="*/ 0 w 72"/>
                <a:gd name="T41" fmla="*/ 20 h 32"/>
                <a:gd name="T42" fmla="*/ 0 w 72"/>
                <a:gd name="T43" fmla="*/ 20 h 32"/>
                <a:gd name="T44" fmla="*/ 0 w 72"/>
                <a:gd name="T45" fmla="*/ 21 h 32"/>
                <a:gd name="T46" fmla="*/ 0 w 72"/>
                <a:gd name="T47" fmla="*/ 22 h 32"/>
                <a:gd name="T48" fmla="*/ 0 w 72"/>
                <a:gd name="T49" fmla="*/ 22 h 32"/>
                <a:gd name="T50" fmla="*/ 1 w 72"/>
                <a:gd name="T51" fmla="*/ 22 h 32"/>
                <a:gd name="T52" fmla="*/ 1 w 72"/>
                <a:gd name="T53" fmla="*/ 23 h 32"/>
                <a:gd name="T54" fmla="*/ 1 w 72"/>
                <a:gd name="T55" fmla="*/ 24 h 32"/>
                <a:gd name="T56" fmla="*/ 1 w 72"/>
                <a:gd name="T57" fmla="*/ 25 h 32"/>
                <a:gd name="T58" fmla="*/ 2 w 72"/>
                <a:gd name="T59" fmla="*/ 26 h 32"/>
                <a:gd name="T60" fmla="*/ 2 w 72"/>
                <a:gd name="T61" fmla="*/ 26 h 32"/>
                <a:gd name="T62" fmla="*/ 3 w 72"/>
                <a:gd name="T63" fmla="*/ 27 h 32"/>
                <a:gd name="T64" fmla="*/ 4 w 72"/>
                <a:gd name="T65" fmla="*/ 28 h 32"/>
                <a:gd name="T66" fmla="*/ 4 w 72"/>
                <a:gd name="T67" fmla="*/ 28 h 32"/>
                <a:gd name="T68" fmla="*/ 5 w 72"/>
                <a:gd name="T69" fmla="*/ 29 h 32"/>
                <a:gd name="T70" fmla="*/ 5 w 72"/>
                <a:gd name="T71" fmla="*/ 29 h 32"/>
                <a:gd name="T72" fmla="*/ 6 w 72"/>
                <a:gd name="T73" fmla="*/ 29 h 32"/>
                <a:gd name="T74" fmla="*/ 6 w 72"/>
                <a:gd name="T75" fmla="*/ 30 h 32"/>
                <a:gd name="T76" fmla="*/ 7 w 72"/>
                <a:gd name="T77" fmla="*/ 30 h 32"/>
                <a:gd name="T78" fmla="*/ 7 w 72"/>
                <a:gd name="T79" fmla="*/ 30 h 32"/>
                <a:gd name="T80" fmla="*/ 7 w 72"/>
                <a:gd name="T81" fmla="*/ 30 h 32"/>
                <a:gd name="T82" fmla="*/ 8 w 72"/>
                <a:gd name="T83" fmla="*/ 31 h 32"/>
                <a:gd name="T84" fmla="*/ 8 w 72"/>
                <a:gd name="T85" fmla="*/ 31 h 32"/>
                <a:gd name="T86" fmla="*/ 9 w 72"/>
                <a:gd name="T87" fmla="*/ 31 h 32"/>
                <a:gd name="T88" fmla="*/ 9 w 72"/>
                <a:gd name="T89" fmla="*/ 31 h 32"/>
                <a:gd name="T90" fmla="*/ 10 w 72"/>
                <a:gd name="T91" fmla="*/ 31 h 32"/>
                <a:gd name="T92" fmla="*/ 11 w 72"/>
                <a:gd name="T93" fmla="*/ 31 h 32"/>
                <a:gd name="T94" fmla="*/ 11 w 72"/>
                <a:gd name="T95" fmla="*/ 32 h 32"/>
                <a:gd name="T96" fmla="*/ 11 w 72"/>
                <a:gd name="T97" fmla="*/ 32 h 32"/>
                <a:gd name="T98" fmla="*/ 12 w 72"/>
                <a:gd name="T99" fmla="*/ 32 h 32"/>
                <a:gd name="T100" fmla="*/ 12 w 72"/>
                <a:gd name="T101" fmla="*/ 32 h 32"/>
                <a:gd name="T102" fmla="*/ 13 w 72"/>
                <a:gd name="T103" fmla="*/ 31 h 32"/>
                <a:gd name="T104" fmla="*/ 13 w 72"/>
                <a:gd name="T105" fmla="*/ 31 h 32"/>
                <a:gd name="T106" fmla="*/ 72 w 72"/>
                <a:gd name="T10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" h="32">
                  <a:moveTo>
                    <a:pt x="71" y="12"/>
                  </a:move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1" y="8"/>
                  </a:cubicBezTo>
                  <a:cubicBezTo>
                    <a:pt x="61" y="8"/>
                    <a:pt x="61" y="8"/>
                    <a:pt x="61" y="7"/>
                  </a:cubicBezTo>
                  <a:cubicBezTo>
                    <a:pt x="61" y="7"/>
                    <a:pt x="61" y="7"/>
                    <a:pt x="60" y="7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3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1" y="31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1" y="12"/>
                    <a:pt x="71" y="12"/>
                    <a:pt x="71" y="1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206"/>
            <p:cNvSpPr/>
            <p:nvPr/>
          </p:nvSpPr>
          <p:spPr bwMode="auto">
            <a:xfrm>
              <a:off x="6801152" y="4383094"/>
              <a:ext cx="259646" cy="342073"/>
            </a:xfrm>
            <a:custGeom>
              <a:avLst/>
              <a:gdLst>
                <a:gd name="T0" fmla="*/ 85 w 85"/>
                <a:gd name="T1" fmla="*/ 78 h 113"/>
                <a:gd name="T2" fmla="*/ 84 w 85"/>
                <a:gd name="T3" fmla="*/ 75 h 113"/>
                <a:gd name="T4" fmla="*/ 82 w 85"/>
                <a:gd name="T5" fmla="*/ 69 h 113"/>
                <a:gd name="T6" fmla="*/ 80 w 85"/>
                <a:gd name="T7" fmla="*/ 62 h 113"/>
                <a:gd name="T8" fmla="*/ 77 w 85"/>
                <a:gd name="T9" fmla="*/ 56 h 113"/>
                <a:gd name="T10" fmla="*/ 73 w 85"/>
                <a:gd name="T11" fmla="*/ 48 h 113"/>
                <a:gd name="T12" fmla="*/ 70 w 85"/>
                <a:gd name="T13" fmla="*/ 43 h 113"/>
                <a:gd name="T14" fmla="*/ 65 w 85"/>
                <a:gd name="T15" fmla="*/ 33 h 113"/>
                <a:gd name="T16" fmla="*/ 63 w 85"/>
                <a:gd name="T17" fmla="*/ 29 h 113"/>
                <a:gd name="T18" fmla="*/ 60 w 85"/>
                <a:gd name="T19" fmla="*/ 23 h 113"/>
                <a:gd name="T20" fmla="*/ 59 w 85"/>
                <a:gd name="T21" fmla="*/ 16 h 113"/>
                <a:gd name="T22" fmla="*/ 58 w 85"/>
                <a:gd name="T23" fmla="*/ 12 h 113"/>
                <a:gd name="T24" fmla="*/ 58 w 85"/>
                <a:gd name="T25" fmla="*/ 8 h 113"/>
                <a:gd name="T26" fmla="*/ 59 w 85"/>
                <a:gd name="T27" fmla="*/ 6 h 113"/>
                <a:gd name="T28" fmla="*/ 59 w 85"/>
                <a:gd name="T29" fmla="*/ 4 h 113"/>
                <a:gd name="T30" fmla="*/ 60 w 85"/>
                <a:gd name="T31" fmla="*/ 2 h 113"/>
                <a:gd name="T32" fmla="*/ 62 w 85"/>
                <a:gd name="T33" fmla="*/ 1 h 113"/>
                <a:gd name="T34" fmla="*/ 5 w 85"/>
                <a:gd name="T35" fmla="*/ 19 h 113"/>
                <a:gd name="T36" fmla="*/ 3 w 85"/>
                <a:gd name="T37" fmla="*/ 21 h 113"/>
                <a:gd name="T38" fmla="*/ 2 w 85"/>
                <a:gd name="T39" fmla="*/ 22 h 113"/>
                <a:gd name="T40" fmla="*/ 1 w 85"/>
                <a:gd name="T41" fmla="*/ 23 h 113"/>
                <a:gd name="T42" fmla="*/ 1 w 85"/>
                <a:gd name="T43" fmla="*/ 24 h 113"/>
                <a:gd name="T44" fmla="*/ 1 w 85"/>
                <a:gd name="T45" fmla="*/ 25 h 113"/>
                <a:gd name="T46" fmla="*/ 0 w 85"/>
                <a:gd name="T47" fmla="*/ 26 h 113"/>
                <a:gd name="T48" fmla="*/ 0 w 85"/>
                <a:gd name="T49" fmla="*/ 27 h 113"/>
                <a:gd name="T50" fmla="*/ 0 w 85"/>
                <a:gd name="T51" fmla="*/ 29 h 113"/>
                <a:gd name="T52" fmla="*/ 0 w 85"/>
                <a:gd name="T53" fmla="*/ 31 h 113"/>
                <a:gd name="T54" fmla="*/ 0 w 85"/>
                <a:gd name="T55" fmla="*/ 34 h 113"/>
                <a:gd name="T56" fmla="*/ 1 w 85"/>
                <a:gd name="T57" fmla="*/ 38 h 113"/>
                <a:gd name="T58" fmla="*/ 2 w 85"/>
                <a:gd name="T59" fmla="*/ 42 h 113"/>
                <a:gd name="T60" fmla="*/ 4 w 85"/>
                <a:gd name="T61" fmla="*/ 46 h 113"/>
                <a:gd name="T62" fmla="*/ 7 w 85"/>
                <a:gd name="T63" fmla="*/ 52 h 113"/>
                <a:gd name="T64" fmla="*/ 9 w 85"/>
                <a:gd name="T65" fmla="*/ 56 h 113"/>
                <a:gd name="T66" fmla="*/ 13 w 85"/>
                <a:gd name="T67" fmla="*/ 65 h 113"/>
                <a:gd name="T68" fmla="*/ 16 w 85"/>
                <a:gd name="T69" fmla="*/ 70 h 113"/>
                <a:gd name="T70" fmla="*/ 20 w 85"/>
                <a:gd name="T71" fmla="*/ 78 h 113"/>
                <a:gd name="T72" fmla="*/ 23 w 85"/>
                <a:gd name="T73" fmla="*/ 85 h 113"/>
                <a:gd name="T74" fmla="*/ 26 w 85"/>
                <a:gd name="T75" fmla="*/ 93 h 113"/>
                <a:gd name="T76" fmla="*/ 27 w 85"/>
                <a:gd name="T77" fmla="*/ 99 h 113"/>
                <a:gd name="T78" fmla="*/ 27 w 85"/>
                <a:gd name="T79" fmla="*/ 103 h 113"/>
                <a:gd name="T80" fmla="*/ 26 w 85"/>
                <a:gd name="T81" fmla="*/ 106 h 113"/>
                <a:gd name="T82" fmla="*/ 26 w 85"/>
                <a:gd name="T83" fmla="*/ 108 h 113"/>
                <a:gd name="T84" fmla="*/ 25 w 85"/>
                <a:gd name="T85" fmla="*/ 110 h 113"/>
                <a:gd name="T86" fmla="*/ 23 w 85"/>
                <a:gd name="T87" fmla="*/ 112 h 113"/>
                <a:gd name="T88" fmla="*/ 20 w 85"/>
                <a:gd name="T89" fmla="*/ 113 h 113"/>
                <a:gd name="T90" fmla="*/ 80 w 85"/>
                <a:gd name="T91" fmla="*/ 93 h 113"/>
                <a:gd name="T92" fmla="*/ 82 w 85"/>
                <a:gd name="T93" fmla="*/ 91 h 113"/>
                <a:gd name="T94" fmla="*/ 83 w 85"/>
                <a:gd name="T95" fmla="*/ 90 h 113"/>
                <a:gd name="T96" fmla="*/ 84 w 85"/>
                <a:gd name="T97" fmla="*/ 89 h 113"/>
                <a:gd name="T98" fmla="*/ 84 w 85"/>
                <a:gd name="T99" fmla="*/ 87 h 113"/>
                <a:gd name="T100" fmla="*/ 85 w 85"/>
                <a:gd name="T101" fmla="*/ 86 h 113"/>
                <a:gd name="T102" fmla="*/ 85 w 85"/>
                <a:gd name="T103" fmla="*/ 84 h 113"/>
                <a:gd name="T104" fmla="*/ 85 w 85"/>
                <a:gd name="T105" fmla="*/ 83 h 113"/>
                <a:gd name="T106" fmla="*/ 85 w 85"/>
                <a:gd name="T107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" h="113">
                  <a:moveTo>
                    <a:pt x="85" y="80"/>
                  </a:moveTo>
                  <a:cubicBezTo>
                    <a:pt x="85" y="80"/>
                    <a:pt x="85" y="80"/>
                    <a:pt x="85" y="80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6"/>
                    <a:pt x="84" y="76"/>
                  </a:cubicBezTo>
                  <a:cubicBezTo>
                    <a:pt x="84" y="76"/>
                    <a:pt x="84" y="76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4" y="75"/>
                    <a:pt x="84" y="74"/>
                    <a:pt x="84" y="73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72"/>
                    <a:pt x="83" y="71"/>
                    <a:pt x="83" y="71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7"/>
                  </a:cubicBezTo>
                  <a:cubicBezTo>
                    <a:pt x="82" y="66"/>
                    <a:pt x="81" y="66"/>
                    <a:pt x="81" y="65"/>
                  </a:cubicBezTo>
                  <a:cubicBezTo>
                    <a:pt x="81" y="65"/>
                    <a:pt x="81" y="65"/>
                    <a:pt x="81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9" y="60"/>
                    <a:pt x="79" y="59"/>
                  </a:cubicBezTo>
                  <a:cubicBezTo>
                    <a:pt x="78" y="59"/>
                    <a:pt x="78" y="59"/>
                    <a:pt x="78" y="58"/>
                  </a:cubicBezTo>
                  <a:cubicBezTo>
                    <a:pt x="78" y="58"/>
                    <a:pt x="78" y="57"/>
                    <a:pt x="77" y="57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6" y="55"/>
                    <a:pt x="76" y="54"/>
                  </a:cubicBezTo>
                  <a:cubicBezTo>
                    <a:pt x="76" y="54"/>
                    <a:pt x="76" y="53"/>
                    <a:pt x="76" y="53"/>
                  </a:cubicBezTo>
                  <a:cubicBezTo>
                    <a:pt x="75" y="52"/>
                    <a:pt x="75" y="52"/>
                    <a:pt x="75" y="51"/>
                  </a:cubicBezTo>
                  <a:cubicBezTo>
                    <a:pt x="74" y="50"/>
                    <a:pt x="74" y="50"/>
                    <a:pt x="74" y="49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8"/>
                    <a:pt x="73" y="47"/>
                  </a:cubicBezTo>
                  <a:cubicBezTo>
                    <a:pt x="72" y="47"/>
                    <a:pt x="72" y="47"/>
                    <a:pt x="72" y="46"/>
                  </a:cubicBezTo>
                  <a:cubicBezTo>
                    <a:pt x="72" y="46"/>
                    <a:pt x="72" y="46"/>
                    <a:pt x="72" y="45"/>
                  </a:cubicBezTo>
                  <a:cubicBezTo>
                    <a:pt x="71" y="45"/>
                    <a:pt x="71" y="45"/>
                    <a:pt x="71" y="44"/>
                  </a:cubicBezTo>
                  <a:cubicBezTo>
                    <a:pt x="71" y="44"/>
                    <a:pt x="71" y="44"/>
                    <a:pt x="70" y="43"/>
                  </a:cubicBezTo>
                  <a:cubicBezTo>
                    <a:pt x="69" y="41"/>
                    <a:pt x="68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6"/>
                    <a:pt x="66" y="36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4"/>
                    <a:pt x="65" y="34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2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30"/>
                    <a:pt x="63" y="30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2" y="28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3"/>
                    <a:pt x="60" y="23"/>
                  </a:cubicBezTo>
                  <a:cubicBezTo>
                    <a:pt x="60" y="23"/>
                    <a:pt x="60" y="22"/>
                    <a:pt x="60" y="22"/>
                  </a:cubicBezTo>
                  <a:cubicBezTo>
                    <a:pt x="60" y="22"/>
                    <a:pt x="60" y="21"/>
                    <a:pt x="60" y="21"/>
                  </a:cubicBezTo>
                  <a:cubicBezTo>
                    <a:pt x="60" y="20"/>
                    <a:pt x="60" y="20"/>
                    <a:pt x="59" y="20"/>
                  </a:cubicBezTo>
                  <a:cubicBezTo>
                    <a:pt x="59" y="19"/>
                    <a:pt x="59" y="19"/>
                    <a:pt x="59" y="18"/>
                  </a:cubicBezTo>
                  <a:cubicBezTo>
                    <a:pt x="59" y="18"/>
                    <a:pt x="59" y="17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3"/>
                    <a:pt x="58" y="13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0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5"/>
                    <a:pt x="59" y="5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4" y="6"/>
                    <a:pt x="25" y="13"/>
                    <a:pt x="5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5"/>
                    <a:pt x="4" y="45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8"/>
                    <a:pt x="5" y="48"/>
                  </a:cubicBezTo>
                  <a:cubicBezTo>
                    <a:pt x="5" y="48"/>
                    <a:pt x="5" y="49"/>
                    <a:pt x="5" y="49"/>
                  </a:cubicBezTo>
                  <a:cubicBezTo>
                    <a:pt x="5" y="49"/>
                    <a:pt x="5" y="50"/>
                    <a:pt x="6" y="50"/>
                  </a:cubicBezTo>
                  <a:cubicBezTo>
                    <a:pt x="6" y="50"/>
                    <a:pt x="6" y="50"/>
                    <a:pt x="6" y="51"/>
                  </a:cubicBezTo>
                  <a:cubicBezTo>
                    <a:pt x="6" y="51"/>
                    <a:pt x="6" y="52"/>
                    <a:pt x="7" y="52"/>
                  </a:cubicBezTo>
                  <a:cubicBezTo>
                    <a:pt x="7" y="52"/>
                    <a:pt x="7" y="52"/>
                    <a:pt x="7" y="53"/>
                  </a:cubicBezTo>
                  <a:cubicBezTo>
                    <a:pt x="7" y="53"/>
                    <a:pt x="7" y="53"/>
                    <a:pt x="8" y="54"/>
                  </a:cubicBezTo>
                  <a:cubicBezTo>
                    <a:pt x="8" y="54"/>
                    <a:pt x="8" y="54"/>
                    <a:pt x="8" y="55"/>
                  </a:cubicBezTo>
                  <a:cubicBezTo>
                    <a:pt x="8" y="55"/>
                    <a:pt x="8" y="55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8"/>
                    <a:pt x="10" y="59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3"/>
                    <a:pt x="13" y="63"/>
                    <a:pt x="13" y="64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4" y="65"/>
                    <a:pt x="14" y="65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5" y="67"/>
                    <a:pt x="15" y="67"/>
                    <a:pt x="15" y="68"/>
                  </a:cubicBezTo>
                  <a:cubicBezTo>
                    <a:pt x="15" y="68"/>
                    <a:pt x="15" y="68"/>
                    <a:pt x="16" y="68"/>
                  </a:cubicBezTo>
                  <a:cubicBezTo>
                    <a:pt x="16" y="69"/>
                    <a:pt x="16" y="70"/>
                    <a:pt x="16" y="70"/>
                  </a:cubicBezTo>
                  <a:cubicBezTo>
                    <a:pt x="17" y="71"/>
                    <a:pt x="17" y="72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4"/>
                    <a:pt x="19" y="74"/>
                    <a:pt x="19" y="75"/>
                  </a:cubicBezTo>
                  <a:cubicBezTo>
                    <a:pt x="19" y="75"/>
                    <a:pt x="19" y="76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20" y="78"/>
                    <a:pt x="20" y="78"/>
                    <a:pt x="21" y="79"/>
                  </a:cubicBezTo>
                  <a:cubicBezTo>
                    <a:pt x="21" y="79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2"/>
                    <a:pt x="22" y="83"/>
                    <a:pt x="23" y="84"/>
                  </a:cubicBezTo>
                  <a:cubicBezTo>
                    <a:pt x="23" y="84"/>
                    <a:pt x="23" y="84"/>
                    <a:pt x="23" y="85"/>
                  </a:cubicBezTo>
                  <a:cubicBezTo>
                    <a:pt x="23" y="85"/>
                    <a:pt x="24" y="86"/>
                    <a:pt x="24" y="86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8"/>
                    <a:pt x="25" y="88"/>
                    <a:pt x="25" y="89"/>
                  </a:cubicBezTo>
                  <a:cubicBezTo>
                    <a:pt x="25" y="89"/>
                    <a:pt x="25" y="90"/>
                    <a:pt x="25" y="90"/>
                  </a:cubicBezTo>
                  <a:cubicBezTo>
                    <a:pt x="25" y="91"/>
                    <a:pt x="26" y="92"/>
                    <a:pt x="26" y="93"/>
                  </a:cubicBezTo>
                  <a:cubicBezTo>
                    <a:pt x="26" y="93"/>
                    <a:pt x="26" y="94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7" y="96"/>
                    <a:pt x="27" y="96"/>
                    <a:pt x="27" y="97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7" y="98"/>
                    <a:pt x="27" y="99"/>
                    <a:pt x="27" y="99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100"/>
                    <a:pt x="27" y="101"/>
                    <a:pt x="27" y="101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3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3"/>
                    <a:pt x="27" y="104"/>
                    <a:pt x="27" y="104"/>
                  </a:cubicBezTo>
                  <a:cubicBezTo>
                    <a:pt x="27" y="104"/>
                    <a:pt x="27" y="104"/>
                    <a:pt x="27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6"/>
                    <a:pt x="26" y="106"/>
                    <a:pt x="26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6"/>
                    <a:pt x="26" y="107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6" y="108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6" y="108"/>
                    <a:pt x="26" y="108"/>
                    <a:pt x="25" y="108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9"/>
                    <a:pt x="25" y="109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4" y="110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3" y="111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23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3"/>
                    <a:pt x="22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79" y="93"/>
                    <a:pt x="79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3"/>
                    <a:pt x="81" y="93"/>
                    <a:pt x="81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3" y="91"/>
                    <a:pt x="83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89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4" y="87"/>
                    <a:pt x="84" y="86"/>
                    <a:pt x="84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6"/>
                    <a:pt x="85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5"/>
                    <a:pt x="85" y="85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1"/>
                    <a:pt x="85" y="81"/>
                  </a:cubicBezTo>
                  <a:cubicBezTo>
                    <a:pt x="85" y="81"/>
                    <a:pt x="85" y="80"/>
                    <a:pt x="85" y="8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6" name="Freeform 207"/>
            <p:cNvSpPr/>
            <p:nvPr/>
          </p:nvSpPr>
          <p:spPr bwMode="auto">
            <a:xfrm>
              <a:off x="6817638" y="4383094"/>
              <a:ext cx="218432" cy="105095"/>
            </a:xfrm>
            <a:custGeom>
              <a:avLst/>
              <a:gdLst>
                <a:gd name="T0" fmla="*/ 72 w 72"/>
                <a:gd name="T1" fmla="*/ 13 h 35"/>
                <a:gd name="T2" fmla="*/ 72 w 72"/>
                <a:gd name="T3" fmla="*/ 12 h 35"/>
                <a:gd name="T4" fmla="*/ 72 w 72"/>
                <a:gd name="T5" fmla="*/ 11 h 35"/>
                <a:gd name="T6" fmla="*/ 72 w 72"/>
                <a:gd name="T7" fmla="*/ 10 h 35"/>
                <a:gd name="T8" fmla="*/ 72 w 72"/>
                <a:gd name="T9" fmla="*/ 9 h 35"/>
                <a:gd name="T10" fmla="*/ 72 w 72"/>
                <a:gd name="T11" fmla="*/ 9 h 35"/>
                <a:gd name="T12" fmla="*/ 71 w 72"/>
                <a:gd name="T13" fmla="*/ 8 h 35"/>
                <a:gd name="T14" fmla="*/ 71 w 72"/>
                <a:gd name="T15" fmla="*/ 7 h 35"/>
                <a:gd name="T16" fmla="*/ 71 w 72"/>
                <a:gd name="T17" fmla="*/ 6 h 35"/>
                <a:gd name="T18" fmla="*/ 70 w 72"/>
                <a:gd name="T19" fmla="*/ 5 h 35"/>
                <a:gd name="T20" fmla="*/ 70 w 72"/>
                <a:gd name="T21" fmla="*/ 4 h 35"/>
                <a:gd name="T22" fmla="*/ 69 w 72"/>
                <a:gd name="T23" fmla="*/ 3 h 35"/>
                <a:gd name="T24" fmla="*/ 69 w 72"/>
                <a:gd name="T25" fmla="*/ 3 h 35"/>
                <a:gd name="T26" fmla="*/ 68 w 72"/>
                <a:gd name="T27" fmla="*/ 2 h 35"/>
                <a:gd name="T28" fmla="*/ 68 w 72"/>
                <a:gd name="T29" fmla="*/ 2 h 35"/>
                <a:gd name="T30" fmla="*/ 67 w 72"/>
                <a:gd name="T31" fmla="*/ 2 h 35"/>
                <a:gd name="T32" fmla="*/ 67 w 72"/>
                <a:gd name="T33" fmla="*/ 2 h 35"/>
                <a:gd name="T34" fmla="*/ 67 w 72"/>
                <a:gd name="T35" fmla="*/ 1 h 35"/>
                <a:gd name="T36" fmla="*/ 66 w 72"/>
                <a:gd name="T37" fmla="*/ 1 h 35"/>
                <a:gd name="T38" fmla="*/ 66 w 72"/>
                <a:gd name="T39" fmla="*/ 1 h 35"/>
                <a:gd name="T40" fmla="*/ 66 w 72"/>
                <a:gd name="T41" fmla="*/ 1 h 35"/>
                <a:gd name="T42" fmla="*/ 65 w 72"/>
                <a:gd name="T43" fmla="*/ 0 h 35"/>
                <a:gd name="T44" fmla="*/ 65 w 72"/>
                <a:gd name="T45" fmla="*/ 0 h 35"/>
                <a:gd name="T46" fmla="*/ 64 w 72"/>
                <a:gd name="T47" fmla="*/ 0 h 35"/>
                <a:gd name="T48" fmla="*/ 63 w 72"/>
                <a:gd name="T49" fmla="*/ 0 h 35"/>
                <a:gd name="T50" fmla="*/ 62 w 72"/>
                <a:gd name="T51" fmla="*/ 0 h 35"/>
                <a:gd name="T52" fmla="*/ 61 w 72"/>
                <a:gd name="T53" fmla="*/ 0 h 35"/>
                <a:gd name="T54" fmla="*/ 61 w 72"/>
                <a:gd name="T55" fmla="*/ 0 h 35"/>
                <a:gd name="T56" fmla="*/ 60 w 72"/>
                <a:gd name="T57" fmla="*/ 0 h 35"/>
                <a:gd name="T58" fmla="*/ 60 w 72"/>
                <a:gd name="T59" fmla="*/ 0 h 35"/>
                <a:gd name="T60" fmla="*/ 59 w 72"/>
                <a:gd name="T61" fmla="*/ 0 h 35"/>
                <a:gd name="T62" fmla="*/ 58 w 72"/>
                <a:gd name="T63" fmla="*/ 0 h 35"/>
                <a:gd name="T64" fmla="*/ 0 w 72"/>
                <a:gd name="T65" fmla="*/ 19 h 35"/>
                <a:gd name="T66" fmla="*/ 0 w 72"/>
                <a:gd name="T67" fmla="*/ 19 h 35"/>
                <a:gd name="T68" fmla="*/ 1 w 72"/>
                <a:gd name="T69" fmla="*/ 19 h 35"/>
                <a:gd name="T70" fmla="*/ 2 w 72"/>
                <a:gd name="T71" fmla="*/ 19 h 35"/>
                <a:gd name="T72" fmla="*/ 3 w 72"/>
                <a:gd name="T73" fmla="*/ 19 h 35"/>
                <a:gd name="T74" fmla="*/ 5 w 72"/>
                <a:gd name="T75" fmla="*/ 19 h 35"/>
                <a:gd name="T76" fmla="*/ 7 w 72"/>
                <a:gd name="T77" fmla="*/ 20 h 35"/>
                <a:gd name="T78" fmla="*/ 8 w 72"/>
                <a:gd name="T79" fmla="*/ 20 h 35"/>
                <a:gd name="T80" fmla="*/ 8 w 72"/>
                <a:gd name="T81" fmla="*/ 20 h 35"/>
                <a:gd name="T82" fmla="*/ 9 w 72"/>
                <a:gd name="T83" fmla="*/ 21 h 35"/>
                <a:gd name="T84" fmla="*/ 10 w 72"/>
                <a:gd name="T85" fmla="*/ 22 h 35"/>
                <a:gd name="T86" fmla="*/ 11 w 72"/>
                <a:gd name="T87" fmla="*/ 22 h 35"/>
                <a:gd name="T88" fmla="*/ 11 w 72"/>
                <a:gd name="T89" fmla="*/ 23 h 35"/>
                <a:gd name="T90" fmla="*/ 12 w 72"/>
                <a:gd name="T91" fmla="*/ 24 h 35"/>
                <a:gd name="T92" fmla="*/ 13 w 72"/>
                <a:gd name="T93" fmla="*/ 25 h 35"/>
                <a:gd name="T94" fmla="*/ 13 w 72"/>
                <a:gd name="T95" fmla="*/ 27 h 35"/>
                <a:gd name="T96" fmla="*/ 14 w 72"/>
                <a:gd name="T97" fmla="*/ 28 h 35"/>
                <a:gd name="T98" fmla="*/ 14 w 72"/>
                <a:gd name="T99" fmla="*/ 29 h 35"/>
                <a:gd name="T100" fmla="*/ 14 w 72"/>
                <a:gd name="T101" fmla="*/ 31 h 35"/>
                <a:gd name="T102" fmla="*/ 14 w 72"/>
                <a:gd name="T103" fmla="*/ 32 h 35"/>
                <a:gd name="T104" fmla="*/ 14 w 72"/>
                <a:gd name="T105" fmla="*/ 34 h 35"/>
                <a:gd name="T106" fmla="*/ 72 w 72"/>
                <a:gd name="T107" fmla="*/ 16 h 35"/>
                <a:gd name="T108" fmla="*/ 72 w 72"/>
                <a:gd name="T109" fmla="*/ 14 h 35"/>
                <a:gd name="T110" fmla="*/ 72 w 72"/>
                <a:gd name="T11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" h="35">
                  <a:moveTo>
                    <a:pt x="72" y="13"/>
                  </a:move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1" y="8"/>
                    <a:pt x="71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5"/>
                  </a:cubicBezTo>
                  <a:cubicBezTo>
                    <a:pt x="72" y="15"/>
                    <a:pt x="72" y="15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2" y="13"/>
                    <a:pt x="72" y="13"/>
                  </a:cubicBezTo>
                  <a:cubicBezTo>
                    <a:pt x="72" y="13"/>
                    <a:pt x="72" y="13"/>
                    <a:pt x="72" y="1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208"/>
            <p:cNvSpPr/>
            <p:nvPr/>
          </p:nvSpPr>
          <p:spPr bwMode="auto">
            <a:xfrm>
              <a:off x="6848547" y="4475825"/>
              <a:ext cx="123641" cy="45335"/>
            </a:xfrm>
            <a:custGeom>
              <a:avLst/>
              <a:gdLst>
                <a:gd name="T0" fmla="*/ 1 w 41"/>
                <a:gd name="T1" fmla="*/ 15 h 15"/>
                <a:gd name="T2" fmla="*/ 0 w 41"/>
                <a:gd name="T3" fmla="*/ 13 h 15"/>
                <a:gd name="T4" fmla="*/ 40 w 41"/>
                <a:gd name="T5" fmla="*/ 0 h 15"/>
                <a:gd name="T6" fmla="*/ 41 w 41"/>
                <a:gd name="T7" fmla="*/ 1 h 15"/>
                <a:gd name="T8" fmla="*/ 41 w 41"/>
                <a:gd name="T9" fmla="*/ 2 h 15"/>
                <a:gd name="T10" fmla="*/ 1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" y="1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209"/>
            <p:cNvSpPr/>
            <p:nvPr/>
          </p:nvSpPr>
          <p:spPr bwMode="auto">
            <a:xfrm>
              <a:off x="6862972" y="4506735"/>
              <a:ext cx="123641" cy="45335"/>
            </a:xfrm>
            <a:custGeom>
              <a:avLst/>
              <a:gdLst>
                <a:gd name="T0" fmla="*/ 1 w 41"/>
                <a:gd name="T1" fmla="*/ 15 h 15"/>
                <a:gd name="T2" fmla="*/ 0 w 41"/>
                <a:gd name="T3" fmla="*/ 13 h 15"/>
                <a:gd name="T4" fmla="*/ 40 w 41"/>
                <a:gd name="T5" fmla="*/ 0 h 15"/>
                <a:gd name="T6" fmla="*/ 41 w 41"/>
                <a:gd name="T7" fmla="*/ 0 h 15"/>
                <a:gd name="T8" fmla="*/ 41 w 41"/>
                <a:gd name="T9" fmla="*/ 2 h 15"/>
                <a:gd name="T10" fmla="*/ 1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" y="1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"/>
                    <a:pt x="41" y="1"/>
                    <a:pt x="41" y="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210"/>
            <p:cNvSpPr/>
            <p:nvPr/>
          </p:nvSpPr>
          <p:spPr bwMode="auto">
            <a:xfrm>
              <a:off x="6877397" y="4533524"/>
              <a:ext cx="125702" cy="45335"/>
            </a:xfrm>
            <a:custGeom>
              <a:avLst/>
              <a:gdLst>
                <a:gd name="T0" fmla="*/ 0 w 41"/>
                <a:gd name="T1" fmla="*/ 15 h 15"/>
                <a:gd name="T2" fmla="*/ 0 w 41"/>
                <a:gd name="T3" fmla="*/ 13 h 15"/>
                <a:gd name="T4" fmla="*/ 39 w 41"/>
                <a:gd name="T5" fmla="*/ 0 h 15"/>
                <a:gd name="T6" fmla="*/ 41 w 41"/>
                <a:gd name="T7" fmla="*/ 1 h 15"/>
                <a:gd name="T8" fmla="*/ 40 w 41"/>
                <a:gd name="T9" fmla="*/ 2 h 15"/>
                <a:gd name="T10" fmla="*/ 0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0" y="1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211"/>
            <p:cNvSpPr/>
            <p:nvPr/>
          </p:nvSpPr>
          <p:spPr bwMode="auto">
            <a:xfrm>
              <a:off x="6889761" y="4562374"/>
              <a:ext cx="123641" cy="45335"/>
            </a:xfrm>
            <a:custGeom>
              <a:avLst/>
              <a:gdLst>
                <a:gd name="T0" fmla="*/ 1 w 41"/>
                <a:gd name="T1" fmla="*/ 15 h 15"/>
                <a:gd name="T2" fmla="*/ 0 w 41"/>
                <a:gd name="T3" fmla="*/ 14 h 15"/>
                <a:gd name="T4" fmla="*/ 40 w 41"/>
                <a:gd name="T5" fmla="*/ 0 h 15"/>
                <a:gd name="T6" fmla="*/ 41 w 41"/>
                <a:gd name="T7" fmla="*/ 1 h 15"/>
                <a:gd name="T8" fmla="*/ 40 w 41"/>
                <a:gd name="T9" fmla="*/ 2 h 15"/>
                <a:gd name="T10" fmla="*/ 1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2"/>
                    <a:pt x="40" y="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212"/>
            <p:cNvSpPr/>
            <p:nvPr/>
          </p:nvSpPr>
          <p:spPr bwMode="auto">
            <a:xfrm>
              <a:off x="6906246" y="4595345"/>
              <a:ext cx="123641" cy="45335"/>
            </a:xfrm>
            <a:custGeom>
              <a:avLst/>
              <a:gdLst>
                <a:gd name="T0" fmla="*/ 1 w 41"/>
                <a:gd name="T1" fmla="*/ 15 h 15"/>
                <a:gd name="T2" fmla="*/ 0 w 41"/>
                <a:gd name="T3" fmla="*/ 14 h 15"/>
                <a:gd name="T4" fmla="*/ 40 w 41"/>
                <a:gd name="T5" fmla="*/ 0 h 15"/>
                <a:gd name="T6" fmla="*/ 41 w 41"/>
                <a:gd name="T7" fmla="*/ 1 h 15"/>
                <a:gd name="T8" fmla="*/ 41 w 41"/>
                <a:gd name="T9" fmla="*/ 2 h 15"/>
                <a:gd name="T10" fmla="*/ 1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213"/>
            <p:cNvSpPr/>
            <p:nvPr/>
          </p:nvSpPr>
          <p:spPr bwMode="auto">
            <a:xfrm>
              <a:off x="6914489" y="4628316"/>
              <a:ext cx="123641" cy="45335"/>
            </a:xfrm>
            <a:custGeom>
              <a:avLst/>
              <a:gdLst>
                <a:gd name="T0" fmla="*/ 1 w 41"/>
                <a:gd name="T1" fmla="*/ 15 h 15"/>
                <a:gd name="T2" fmla="*/ 0 w 41"/>
                <a:gd name="T3" fmla="*/ 13 h 15"/>
                <a:gd name="T4" fmla="*/ 40 w 41"/>
                <a:gd name="T5" fmla="*/ 0 h 15"/>
                <a:gd name="T6" fmla="*/ 41 w 41"/>
                <a:gd name="T7" fmla="*/ 1 h 15"/>
                <a:gd name="T8" fmla="*/ 40 w 41"/>
                <a:gd name="T9" fmla="*/ 2 h 15"/>
                <a:gd name="T10" fmla="*/ 1 w 4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" y="1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0"/>
                    <a:pt x="41" y="1"/>
                  </a:cubicBezTo>
                  <a:cubicBezTo>
                    <a:pt x="41" y="1"/>
                    <a:pt x="41" y="2"/>
                    <a:pt x="40" y="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214"/>
            <p:cNvSpPr/>
            <p:nvPr/>
          </p:nvSpPr>
          <p:spPr bwMode="auto">
            <a:xfrm>
              <a:off x="6951581" y="4455218"/>
              <a:ext cx="177218" cy="307042"/>
            </a:xfrm>
            <a:custGeom>
              <a:avLst/>
              <a:gdLst>
                <a:gd name="T0" fmla="*/ 15 w 59"/>
                <a:gd name="T1" fmla="*/ 95 h 101"/>
                <a:gd name="T2" fmla="*/ 4 w 59"/>
                <a:gd name="T3" fmla="*/ 88 h 101"/>
                <a:gd name="T4" fmla="*/ 42 w 59"/>
                <a:gd name="T5" fmla="*/ 16 h 101"/>
                <a:gd name="T6" fmla="*/ 57 w 59"/>
                <a:gd name="T7" fmla="*/ 0 h 101"/>
                <a:gd name="T8" fmla="*/ 59 w 59"/>
                <a:gd name="T9" fmla="*/ 1 h 101"/>
                <a:gd name="T10" fmla="*/ 53 w 59"/>
                <a:gd name="T11" fmla="*/ 22 h 101"/>
                <a:gd name="T12" fmla="*/ 15 w 59"/>
                <a:gd name="T13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01">
                  <a:moveTo>
                    <a:pt x="15" y="95"/>
                  </a:moveTo>
                  <a:cubicBezTo>
                    <a:pt x="12" y="101"/>
                    <a:pt x="0" y="97"/>
                    <a:pt x="4" y="88"/>
                  </a:cubicBezTo>
                  <a:cubicBezTo>
                    <a:pt x="8" y="79"/>
                    <a:pt x="42" y="16"/>
                    <a:pt x="42" y="16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19" y="89"/>
                    <a:pt x="15" y="95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215"/>
            <p:cNvSpPr/>
            <p:nvPr/>
          </p:nvSpPr>
          <p:spPr bwMode="auto">
            <a:xfrm>
              <a:off x="6951581" y="4706621"/>
              <a:ext cx="57699" cy="55639"/>
            </a:xfrm>
            <a:custGeom>
              <a:avLst/>
              <a:gdLst>
                <a:gd name="T0" fmla="*/ 6 w 19"/>
                <a:gd name="T1" fmla="*/ 0 h 18"/>
                <a:gd name="T2" fmla="*/ 4 w 19"/>
                <a:gd name="T3" fmla="*/ 5 h 18"/>
                <a:gd name="T4" fmla="*/ 15 w 19"/>
                <a:gd name="T5" fmla="*/ 12 h 18"/>
                <a:gd name="T6" fmla="*/ 19 w 19"/>
                <a:gd name="T7" fmla="*/ 5 h 18"/>
                <a:gd name="T8" fmla="*/ 6 w 1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6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0" y="14"/>
                    <a:pt x="12" y="18"/>
                    <a:pt x="15" y="12"/>
                  </a:cubicBezTo>
                  <a:cubicBezTo>
                    <a:pt x="16" y="11"/>
                    <a:pt x="17" y="9"/>
                    <a:pt x="19" y="5"/>
                  </a:cubicBezTo>
                  <a:cubicBezTo>
                    <a:pt x="16" y="2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216"/>
            <p:cNvSpPr/>
            <p:nvPr/>
          </p:nvSpPr>
          <p:spPr bwMode="auto">
            <a:xfrm>
              <a:off x="6968066" y="4698379"/>
              <a:ext cx="43275" cy="24728"/>
            </a:xfrm>
            <a:custGeom>
              <a:avLst/>
              <a:gdLst>
                <a:gd name="T0" fmla="*/ 1 w 14"/>
                <a:gd name="T1" fmla="*/ 1 h 8"/>
                <a:gd name="T2" fmla="*/ 0 w 14"/>
                <a:gd name="T3" fmla="*/ 3 h 8"/>
                <a:gd name="T4" fmla="*/ 13 w 14"/>
                <a:gd name="T5" fmla="*/ 8 h 8"/>
                <a:gd name="T6" fmla="*/ 14 w 14"/>
                <a:gd name="T7" fmla="*/ 6 h 8"/>
                <a:gd name="T8" fmla="*/ 1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5" y="4"/>
                    <a:pt x="10" y="5"/>
                    <a:pt x="13" y="8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1" y="2"/>
                    <a:pt x="6" y="0"/>
                    <a:pt x="1" y="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217"/>
            <p:cNvSpPr/>
            <p:nvPr/>
          </p:nvSpPr>
          <p:spPr bwMode="auto">
            <a:xfrm>
              <a:off x="7077283" y="4455218"/>
              <a:ext cx="51518" cy="84489"/>
            </a:xfrm>
            <a:custGeom>
              <a:avLst/>
              <a:gdLst>
                <a:gd name="T0" fmla="*/ 17 w 17"/>
                <a:gd name="T1" fmla="*/ 1 h 28"/>
                <a:gd name="T2" fmla="*/ 15 w 17"/>
                <a:gd name="T3" fmla="*/ 0 h 28"/>
                <a:gd name="T4" fmla="*/ 0 w 17"/>
                <a:gd name="T5" fmla="*/ 15 h 28"/>
                <a:gd name="T6" fmla="*/ 3 w 17"/>
                <a:gd name="T7" fmla="*/ 17 h 28"/>
                <a:gd name="T8" fmla="*/ 11 w 17"/>
                <a:gd name="T9" fmla="*/ 22 h 28"/>
                <a:gd name="T10" fmla="*/ 11 w 17"/>
                <a:gd name="T11" fmla="*/ 22 h 28"/>
                <a:gd name="T12" fmla="*/ 17 w 17"/>
                <a:gd name="T1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8">
                  <a:moveTo>
                    <a:pt x="17" y="1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8"/>
                    <a:pt x="3" y="17"/>
                  </a:cubicBezTo>
                  <a:cubicBezTo>
                    <a:pt x="8" y="17"/>
                    <a:pt x="3" y="28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218"/>
            <p:cNvSpPr/>
            <p:nvPr/>
          </p:nvSpPr>
          <p:spPr bwMode="auto">
            <a:xfrm>
              <a:off x="7114375" y="4446976"/>
              <a:ext cx="18547" cy="22668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6 h 8"/>
                <a:gd name="T4" fmla="*/ 3 w 6"/>
                <a:gd name="T5" fmla="*/ 7 h 8"/>
                <a:gd name="T6" fmla="*/ 6 w 6"/>
                <a:gd name="T7" fmla="*/ 1 h 8"/>
                <a:gd name="T8" fmla="*/ 5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4" y="1"/>
                    <a:pt x="1" y="5"/>
                    <a:pt x="0" y="6"/>
                  </a:cubicBezTo>
                  <a:cubicBezTo>
                    <a:pt x="1" y="5"/>
                    <a:pt x="3" y="7"/>
                    <a:pt x="3" y="7"/>
                  </a:cubicBezTo>
                  <a:cubicBezTo>
                    <a:pt x="3" y="8"/>
                    <a:pt x="6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Oval 219"/>
            <p:cNvSpPr>
              <a:spLocks noChangeArrowheads="1"/>
            </p:cNvSpPr>
            <p:nvPr/>
          </p:nvSpPr>
          <p:spPr bwMode="auto">
            <a:xfrm>
              <a:off x="5925363" y="428212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220"/>
            <p:cNvSpPr/>
            <p:nvPr/>
          </p:nvSpPr>
          <p:spPr bwMode="auto">
            <a:xfrm>
              <a:off x="6063429" y="4383094"/>
              <a:ext cx="241100" cy="368862"/>
            </a:xfrm>
            <a:custGeom>
              <a:avLst/>
              <a:gdLst>
                <a:gd name="T0" fmla="*/ 80 w 80"/>
                <a:gd name="T1" fmla="*/ 114 h 122"/>
                <a:gd name="T2" fmla="*/ 73 w 80"/>
                <a:gd name="T3" fmla="*/ 122 h 122"/>
                <a:gd name="T4" fmla="*/ 7 w 80"/>
                <a:gd name="T5" fmla="*/ 122 h 122"/>
                <a:gd name="T6" fmla="*/ 0 w 80"/>
                <a:gd name="T7" fmla="*/ 114 h 122"/>
                <a:gd name="T8" fmla="*/ 0 w 80"/>
                <a:gd name="T9" fmla="*/ 7 h 122"/>
                <a:gd name="T10" fmla="*/ 7 w 80"/>
                <a:gd name="T11" fmla="*/ 0 h 122"/>
                <a:gd name="T12" fmla="*/ 73 w 80"/>
                <a:gd name="T13" fmla="*/ 0 h 122"/>
                <a:gd name="T14" fmla="*/ 80 w 80"/>
                <a:gd name="T15" fmla="*/ 7 h 122"/>
                <a:gd name="T16" fmla="*/ 80 w 80"/>
                <a:gd name="T17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22">
                  <a:moveTo>
                    <a:pt x="80" y="114"/>
                  </a:moveTo>
                  <a:cubicBezTo>
                    <a:pt x="80" y="118"/>
                    <a:pt x="77" y="122"/>
                    <a:pt x="73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3" y="122"/>
                    <a:pt x="0" y="118"/>
                    <a:pt x="0" y="11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lnTo>
                    <a:pt x="80" y="11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221"/>
            <p:cNvSpPr/>
            <p:nvPr/>
          </p:nvSpPr>
          <p:spPr bwMode="auto">
            <a:xfrm>
              <a:off x="6096400" y="4440793"/>
              <a:ext cx="175158" cy="251403"/>
            </a:xfrm>
            <a:custGeom>
              <a:avLst/>
              <a:gdLst>
                <a:gd name="T0" fmla="*/ 58 w 58"/>
                <a:gd name="T1" fmla="*/ 78 h 83"/>
                <a:gd name="T2" fmla="*/ 52 w 58"/>
                <a:gd name="T3" fmla="*/ 83 h 83"/>
                <a:gd name="T4" fmla="*/ 6 w 58"/>
                <a:gd name="T5" fmla="*/ 83 h 83"/>
                <a:gd name="T6" fmla="*/ 0 w 58"/>
                <a:gd name="T7" fmla="*/ 78 h 83"/>
                <a:gd name="T8" fmla="*/ 0 w 58"/>
                <a:gd name="T9" fmla="*/ 5 h 83"/>
                <a:gd name="T10" fmla="*/ 6 w 58"/>
                <a:gd name="T11" fmla="*/ 0 h 83"/>
                <a:gd name="T12" fmla="*/ 52 w 58"/>
                <a:gd name="T13" fmla="*/ 0 h 83"/>
                <a:gd name="T14" fmla="*/ 58 w 58"/>
                <a:gd name="T15" fmla="*/ 5 h 83"/>
                <a:gd name="T16" fmla="*/ 58 w 58"/>
                <a:gd name="T17" fmla="*/ 7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3">
                  <a:moveTo>
                    <a:pt x="58" y="78"/>
                  </a:moveTo>
                  <a:cubicBezTo>
                    <a:pt x="58" y="81"/>
                    <a:pt x="55" y="83"/>
                    <a:pt x="52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3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0"/>
                    <a:pt x="58" y="2"/>
                    <a:pt x="58" y="5"/>
                  </a:cubicBezTo>
                  <a:lnTo>
                    <a:pt x="58" y="7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Oval 222"/>
            <p:cNvSpPr>
              <a:spLocks noChangeArrowheads="1"/>
            </p:cNvSpPr>
            <p:nvPr/>
          </p:nvSpPr>
          <p:spPr bwMode="auto">
            <a:xfrm>
              <a:off x="6168523" y="4706621"/>
              <a:ext cx="30911" cy="30911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223"/>
            <p:cNvSpPr/>
            <p:nvPr/>
          </p:nvSpPr>
          <p:spPr bwMode="auto">
            <a:xfrm>
              <a:off x="6160280" y="4401641"/>
              <a:ext cx="47396" cy="22668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8 h 8"/>
                <a:gd name="T4" fmla="*/ 3 w 16"/>
                <a:gd name="T5" fmla="*/ 8 h 8"/>
                <a:gd name="T6" fmla="*/ 0 w 16"/>
                <a:gd name="T7" fmla="*/ 4 h 8"/>
                <a:gd name="T8" fmla="*/ 0 w 16"/>
                <a:gd name="T9" fmla="*/ 4 h 8"/>
                <a:gd name="T10" fmla="*/ 3 w 16"/>
                <a:gd name="T11" fmla="*/ 0 h 8"/>
                <a:gd name="T12" fmla="*/ 12 w 16"/>
                <a:gd name="T13" fmla="*/ 0 h 8"/>
                <a:gd name="T14" fmla="*/ 16 w 16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6"/>
                    <a:pt x="14" y="8"/>
                    <a:pt x="1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Freeform 224"/>
            <p:cNvSpPr/>
            <p:nvPr/>
          </p:nvSpPr>
          <p:spPr bwMode="auto">
            <a:xfrm>
              <a:off x="6224162" y="4564434"/>
              <a:ext cx="177218" cy="179280"/>
            </a:xfrm>
            <a:custGeom>
              <a:avLst/>
              <a:gdLst>
                <a:gd name="T0" fmla="*/ 58 w 59"/>
                <a:gd name="T1" fmla="*/ 46 h 59"/>
                <a:gd name="T2" fmla="*/ 58 w 59"/>
                <a:gd name="T3" fmla="*/ 52 h 59"/>
                <a:gd name="T4" fmla="*/ 53 w 59"/>
                <a:gd name="T5" fmla="*/ 57 h 59"/>
                <a:gd name="T6" fmla="*/ 46 w 59"/>
                <a:gd name="T7" fmla="*/ 57 h 59"/>
                <a:gd name="T8" fmla="*/ 2 w 59"/>
                <a:gd name="T9" fmla="*/ 13 h 59"/>
                <a:gd name="T10" fmla="*/ 2 w 59"/>
                <a:gd name="T11" fmla="*/ 6 h 59"/>
                <a:gd name="T12" fmla="*/ 7 w 59"/>
                <a:gd name="T13" fmla="*/ 2 h 59"/>
                <a:gd name="T14" fmla="*/ 13 w 59"/>
                <a:gd name="T15" fmla="*/ 2 h 59"/>
                <a:gd name="T16" fmla="*/ 58 w 59"/>
                <a:gd name="T17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9">
                  <a:moveTo>
                    <a:pt x="58" y="46"/>
                  </a:moveTo>
                  <a:cubicBezTo>
                    <a:pt x="59" y="48"/>
                    <a:pt x="59" y="51"/>
                    <a:pt x="58" y="52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1" y="59"/>
                    <a:pt x="48" y="59"/>
                    <a:pt x="46" y="5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8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11" y="0"/>
                    <a:pt x="13" y="2"/>
                  </a:cubicBezTo>
                  <a:lnTo>
                    <a:pt x="58" y="4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225"/>
            <p:cNvSpPr/>
            <p:nvPr/>
          </p:nvSpPr>
          <p:spPr bwMode="auto">
            <a:xfrm>
              <a:off x="6333377" y="4671589"/>
              <a:ext cx="68003" cy="72124"/>
            </a:xfrm>
            <a:custGeom>
              <a:avLst/>
              <a:gdLst>
                <a:gd name="T0" fmla="*/ 0 w 23"/>
                <a:gd name="T1" fmla="*/ 12 h 24"/>
                <a:gd name="T2" fmla="*/ 10 w 23"/>
                <a:gd name="T3" fmla="*/ 22 h 24"/>
                <a:gd name="T4" fmla="*/ 17 w 23"/>
                <a:gd name="T5" fmla="*/ 22 h 24"/>
                <a:gd name="T6" fmla="*/ 22 w 23"/>
                <a:gd name="T7" fmla="*/ 17 h 24"/>
                <a:gd name="T8" fmla="*/ 22 w 23"/>
                <a:gd name="T9" fmla="*/ 11 h 24"/>
                <a:gd name="T10" fmla="*/ 11 w 23"/>
                <a:gd name="T11" fmla="*/ 0 h 24"/>
                <a:gd name="T12" fmla="*/ 0 w 23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2" y="24"/>
                    <a:pt x="15" y="24"/>
                    <a:pt x="17" y="22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3"/>
                    <a:pt x="22" y="11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Freeform 226"/>
            <p:cNvSpPr/>
            <p:nvPr/>
          </p:nvSpPr>
          <p:spPr bwMode="auto">
            <a:xfrm>
              <a:off x="6110824" y="4453157"/>
              <a:ext cx="224615" cy="222553"/>
            </a:xfrm>
            <a:custGeom>
              <a:avLst/>
              <a:gdLst>
                <a:gd name="T0" fmla="*/ 61 w 74"/>
                <a:gd name="T1" fmla="*/ 13 h 74"/>
                <a:gd name="T2" fmla="*/ 61 w 74"/>
                <a:gd name="T3" fmla="*/ 61 h 74"/>
                <a:gd name="T4" fmla="*/ 13 w 74"/>
                <a:gd name="T5" fmla="*/ 61 h 74"/>
                <a:gd name="T6" fmla="*/ 13 w 74"/>
                <a:gd name="T7" fmla="*/ 13 h 74"/>
                <a:gd name="T8" fmla="*/ 61 w 74"/>
                <a:gd name="T9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61" y="13"/>
                  </a:moveTo>
                  <a:cubicBezTo>
                    <a:pt x="74" y="26"/>
                    <a:pt x="74" y="47"/>
                    <a:pt x="61" y="61"/>
                  </a:cubicBezTo>
                  <a:cubicBezTo>
                    <a:pt x="48" y="74"/>
                    <a:pt x="26" y="74"/>
                    <a:pt x="13" y="61"/>
                  </a:cubicBezTo>
                  <a:cubicBezTo>
                    <a:pt x="0" y="47"/>
                    <a:pt x="0" y="26"/>
                    <a:pt x="13" y="13"/>
                  </a:cubicBezTo>
                  <a:cubicBezTo>
                    <a:pt x="26" y="0"/>
                    <a:pt x="48" y="0"/>
                    <a:pt x="61" y="1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227"/>
            <p:cNvSpPr/>
            <p:nvPr/>
          </p:nvSpPr>
          <p:spPr bwMode="auto">
            <a:xfrm>
              <a:off x="6143795" y="4482007"/>
              <a:ext cx="160733" cy="160733"/>
            </a:xfrm>
            <a:custGeom>
              <a:avLst/>
              <a:gdLst>
                <a:gd name="T0" fmla="*/ 43 w 53"/>
                <a:gd name="T1" fmla="*/ 10 h 53"/>
                <a:gd name="T2" fmla="*/ 43 w 53"/>
                <a:gd name="T3" fmla="*/ 44 h 53"/>
                <a:gd name="T4" fmla="*/ 9 w 53"/>
                <a:gd name="T5" fmla="*/ 44 h 53"/>
                <a:gd name="T6" fmla="*/ 9 w 53"/>
                <a:gd name="T7" fmla="*/ 10 h 53"/>
                <a:gd name="T8" fmla="*/ 43 w 53"/>
                <a:gd name="T9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3" y="10"/>
                  </a:moveTo>
                  <a:cubicBezTo>
                    <a:pt x="53" y="19"/>
                    <a:pt x="53" y="34"/>
                    <a:pt x="43" y="44"/>
                  </a:cubicBezTo>
                  <a:cubicBezTo>
                    <a:pt x="34" y="53"/>
                    <a:pt x="18" y="53"/>
                    <a:pt x="9" y="44"/>
                  </a:cubicBez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4" y="0"/>
                    <a:pt x="43" y="1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228"/>
            <p:cNvSpPr/>
            <p:nvPr/>
          </p:nvSpPr>
          <p:spPr bwMode="auto">
            <a:xfrm>
              <a:off x="6154099" y="4494371"/>
              <a:ext cx="109217" cy="109217"/>
            </a:xfrm>
            <a:custGeom>
              <a:avLst/>
              <a:gdLst>
                <a:gd name="T0" fmla="*/ 3 w 36"/>
                <a:gd name="T1" fmla="*/ 36 h 36"/>
                <a:gd name="T2" fmla="*/ 36 w 36"/>
                <a:gd name="T3" fmla="*/ 3 h 36"/>
                <a:gd name="T4" fmla="*/ 31 w 36"/>
                <a:gd name="T5" fmla="*/ 0 h 36"/>
                <a:gd name="T6" fmla="*/ 0 w 36"/>
                <a:gd name="T7" fmla="*/ 31 h 36"/>
                <a:gd name="T8" fmla="*/ 3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" y="36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5" y="2"/>
                    <a:pt x="33" y="1"/>
                    <a:pt x="31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3"/>
                    <a:pt x="2" y="34"/>
                    <a:pt x="3" y="36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229"/>
            <p:cNvSpPr/>
            <p:nvPr/>
          </p:nvSpPr>
          <p:spPr bwMode="auto">
            <a:xfrm>
              <a:off x="6182948" y="4521160"/>
              <a:ext cx="109217" cy="113338"/>
            </a:xfrm>
            <a:custGeom>
              <a:avLst/>
              <a:gdLst>
                <a:gd name="T0" fmla="*/ 5 w 36"/>
                <a:gd name="T1" fmla="*/ 37 h 37"/>
                <a:gd name="T2" fmla="*/ 36 w 36"/>
                <a:gd name="T3" fmla="*/ 6 h 37"/>
                <a:gd name="T4" fmla="*/ 33 w 36"/>
                <a:gd name="T5" fmla="*/ 0 h 37"/>
                <a:gd name="T6" fmla="*/ 0 w 36"/>
                <a:gd name="T7" fmla="*/ 34 h 37"/>
                <a:gd name="T8" fmla="*/ 5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5" y="37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5" y="4"/>
                    <a:pt x="34" y="2"/>
                    <a:pt x="33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3" y="36"/>
                    <a:pt x="5" y="37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Oval 230"/>
            <p:cNvSpPr>
              <a:spLocks noChangeArrowheads="1"/>
            </p:cNvSpPr>
            <p:nvPr/>
          </p:nvSpPr>
          <p:spPr bwMode="auto">
            <a:xfrm>
              <a:off x="5169094" y="428212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231"/>
            <p:cNvSpPr/>
            <p:nvPr/>
          </p:nvSpPr>
          <p:spPr bwMode="auto">
            <a:xfrm>
              <a:off x="5317463" y="4430490"/>
              <a:ext cx="39154" cy="24728"/>
            </a:xfrm>
            <a:custGeom>
              <a:avLst/>
              <a:gdLst>
                <a:gd name="T0" fmla="*/ 13 w 13"/>
                <a:gd name="T1" fmla="*/ 7 h 8"/>
                <a:gd name="T2" fmla="*/ 11 w 13"/>
                <a:gd name="T3" fmla="*/ 8 h 8"/>
                <a:gd name="T4" fmla="*/ 2 w 13"/>
                <a:gd name="T5" fmla="*/ 8 h 8"/>
                <a:gd name="T6" fmla="*/ 0 w 13"/>
                <a:gd name="T7" fmla="*/ 7 h 8"/>
                <a:gd name="T8" fmla="*/ 0 w 13"/>
                <a:gd name="T9" fmla="*/ 2 h 8"/>
                <a:gd name="T10" fmla="*/ 2 w 13"/>
                <a:gd name="T11" fmla="*/ 0 h 8"/>
                <a:gd name="T12" fmla="*/ 12 w 13"/>
                <a:gd name="T13" fmla="*/ 0 h 8"/>
                <a:gd name="T14" fmla="*/ 13 w 13"/>
                <a:gd name="T15" fmla="*/ 2 h 8"/>
                <a:gd name="T16" fmla="*/ 13 w 13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13" y="8"/>
                    <a:pt x="12" y="8"/>
                    <a:pt x="1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232"/>
            <p:cNvSpPr>
              <a:spLocks noEditPoints="1"/>
            </p:cNvSpPr>
            <p:nvPr/>
          </p:nvSpPr>
          <p:spPr bwMode="auto">
            <a:xfrm>
              <a:off x="5362798" y="4422248"/>
              <a:ext cx="41214" cy="39154"/>
            </a:xfrm>
            <a:custGeom>
              <a:avLst/>
              <a:gdLst>
                <a:gd name="T0" fmla="*/ 12 w 14"/>
                <a:gd name="T1" fmla="*/ 1 h 13"/>
                <a:gd name="T2" fmla="*/ 2 w 14"/>
                <a:gd name="T3" fmla="*/ 0 h 13"/>
                <a:gd name="T4" fmla="*/ 0 w 14"/>
                <a:gd name="T5" fmla="*/ 2 h 13"/>
                <a:gd name="T6" fmla="*/ 0 w 14"/>
                <a:gd name="T7" fmla="*/ 10 h 13"/>
                <a:gd name="T8" fmla="*/ 2 w 14"/>
                <a:gd name="T9" fmla="*/ 12 h 13"/>
                <a:gd name="T10" fmla="*/ 12 w 14"/>
                <a:gd name="T11" fmla="*/ 13 h 13"/>
                <a:gd name="T12" fmla="*/ 14 w 14"/>
                <a:gd name="T13" fmla="*/ 11 h 13"/>
                <a:gd name="T14" fmla="*/ 14 w 14"/>
                <a:gd name="T15" fmla="*/ 3 h 13"/>
                <a:gd name="T16" fmla="*/ 12 w 14"/>
                <a:gd name="T17" fmla="*/ 1 h 13"/>
                <a:gd name="T18" fmla="*/ 12 w 14"/>
                <a:gd name="T19" fmla="*/ 9 h 13"/>
                <a:gd name="T20" fmla="*/ 10 w 14"/>
                <a:gd name="T21" fmla="*/ 10 h 13"/>
                <a:gd name="T22" fmla="*/ 3 w 14"/>
                <a:gd name="T23" fmla="*/ 10 h 13"/>
                <a:gd name="T24" fmla="*/ 2 w 14"/>
                <a:gd name="T25" fmla="*/ 9 h 13"/>
                <a:gd name="T26" fmla="*/ 2 w 14"/>
                <a:gd name="T27" fmla="*/ 4 h 13"/>
                <a:gd name="T28" fmla="*/ 4 w 14"/>
                <a:gd name="T29" fmla="*/ 3 h 13"/>
                <a:gd name="T30" fmla="*/ 11 w 14"/>
                <a:gd name="T31" fmla="*/ 3 h 13"/>
                <a:gd name="T32" fmla="*/ 12 w 14"/>
                <a:gd name="T33" fmla="*/ 4 h 13"/>
                <a:gd name="T34" fmla="*/ 12 w 1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3">
                  <a:moveTo>
                    <a:pt x="1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1"/>
                    <a:pt x="12" y="1"/>
                  </a:cubicBezTo>
                  <a:close/>
                  <a:moveTo>
                    <a:pt x="12" y="9"/>
                  </a:moveTo>
                  <a:cubicBezTo>
                    <a:pt x="12" y="10"/>
                    <a:pt x="11" y="10"/>
                    <a:pt x="1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4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233"/>
            <p:cNvSpPr/>
            <p:nvPr/>
          </p:nvSpPr>
          <p:spPr bwMode="auto">
            <a:xfrm>
              <a:off x="5552380" y="4436672"/>
              <a:ext cx="41214" cy="24728"/>
            </a:xfrm>
            <a:custGeom>
              <a:avLst/>
              <a:gdLst>
                <a:gd name="T0" fmla="*/ 0 w 13"/>
                <a:gd name="T1" fmla="*/ 6 h 8"/>
                <a:gd name="T2" fmla="*/ 1 w 13"/>
                <a:gd name="T3" fmla="*/ 8 h 8"/>
                <a:gd name="T4" fmla="*/ 11 w 13"/>
                <a:gd name="T5" fmla="*/ 8 h 8"/>
                <a:gd name="T6" fmla="*/ 13 w 13"/>
                <a:gd name="T7" fmla="*/ 7 h 8"/>
                <a:gd name="T8" fmla="*/ 13 w 13"/>
                <a:gd name="T9" fmla="*/ 2 h 8"/>
                <a:gd name="T10" fmla="*/ 11 w 13"/>
                <a:gd name="T11" fmla="*/ 0 h 8"/>
                <a:gd name="T12" fmla="*/ 2 w 13"/>
                <a:gd name="T13" fmla="*/ 0 h 8"/>
                <a:gd name="T14" fmla="*/ 0 w 13"/>
                <a:gd name="T15" fmla="*/ 2 h 8"/>
                <a:gd name="T16" fmla="*/ 0 w 13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0" y="7"/>
                    <a:pt x="1" y="8"/>
                    <a:pt x="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234"/>
            <p:cNvSpPr>
              <a:spLocks noEditPoints="1"/>
            </p:cNvSpPr>
            <p:nvPr/>
          </p:nvSpPr>
          <p:spPr bwMode="auto">
            <a:xfrm>
              <a:off x="5504984" y="4424308"/>
              <a:ext cx="43275" cy="41214"/>
            </a:xfrm>
            <a:custGeom>
              <a:avLst/>
              <a:gdLst>
                <a:gd name="T0" fmla="*/ 0 w 14"/>
                <a:gd name="T1" fmla="*/ 2 h 13"/>
                <a:gd name="T2" fmla="*/ 0 w 14"/>
                <a:gd name="T3" fmla="*/ 11 h 13"/>
                <a:gd name="T4" fmla="*/ 2 w 14"/>
                <a:gd name="T5" fmla="*/ 13 h 13"/>
                <a:gd name="T6" fmla="*/ 12 w 14"/>
                <a:gd name="T7" fmla="*/ 13 h 13"/>
                <a:gd name="T8" fmla="*/ 14 w 14"/>
                <a:gd name="T9" fmla="*/ 11 h 13"/>
                <a:gd name="T10" fmla="*/ 14 w 14"/>
                <a:gd name="T11" fmla="*/ 3 h 13"/>
                <a:gd name="T12" fmla="*/ 12 w 14"/>
                <a:gd name="T13" fmla="*/ 1 h 13"/>
                <a:gd name="T14" fmla="*/ 2 w 14"/>
                <a:gd name="T15" fmla="*/ 0 h 13"/>
                <a:gd name="T16" fmla="*/ 0 w 14"/>
                <a:gd name="T17" fmla="*/ 2 h 13"/>
                <a:gd name="T18" fmla="*/ 3 w 14"/>
                <a:gd name="T19" fmla="*/ 4 h 13"/>
                <a:gd name="T20" fmla="*/ 4 w 14"/>
                <a:gd name="T21" fmla="*/ 3 h 13"/>
                <a:gd name="T22" fmla="*/ 11 w 14"/>
                <a:gd name="T23" fmla="*/ 3 h 13"/>
                <a:gd name="T24" fmla="*/ 12 w 14"/>
                <a:gd name="T25" fmla="*/ 4 h 13"/>
                <a:gd name="T26" fmla="*/ 12 w 14"/>
                <a:gd name="T27" fmla="*/ 9 h 13"/>
                <a:gd name="T28" fmla="*/ 10 w 14"/>
                <a:gd name="T29" fmla="*/ 10 h 13"/>
                <a:gd name="T30" fmla="*/ 4 w 14"/>
                <a:gd name="T31" fmla="*/ 10 h 13"/>
                <a:gd name="T32" fmla="*/ 2 w 14"/>
                <a:gd name="T33" fmla="*/ 9 h 13"/>
                <a:gd name="T34" fmla="*/ 3 w 14"/>
                <a:gd name="T3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4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1" y="10"/>
                    <a:pt x="1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2" y="9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235"/>
            <p:cNvSpPr/>
            <p:nvPr/>
          </p:nvSpPr>
          <p:spPr bwMode="auto">
            <a:xfrm>
              <a:off x="5371041" y="4366609"/>
              <a:ext cx="166916" cy="80367"/>
            </a:xfrm>
            <a:custGeom>
              <a:avLst/>
              <a:gdLst>
                <a:gd name="T0" fmla="*/ 53 w 55"/>
                <a:gd name="T1" fmla="*/ 4 h 26"/>
                <a:gd name="T2" fmla="*/ 49 w 55"/>
                <a:gd name="T3" fmla="*/ 1 h 26"/>
                <a:gd name="T4" fmla="*/ 7 w 55"/>
                <a:gd name="T5" fmla="*/ 0 h 26"/>
                <a:gd name="T6" fmla="*/ 3 w 55"/>
                <a:gd name="T7" fmla="*/ 3 h 26"/>
                <a:gd name="T8" fmla="*/ 0 w 55"/>
                <a:gd name="T9" fmla="*/ 21 h 26"/>
                <a:gd name="T10" fmla="*/ 3 w 55"/>
                <a:gd name="T11" fmla="*/ 25 h 26"/>
                <a:gd name="T12" fmla="*/ 4 w 55"/>
                <a:gd name="T13" fmla="*/ 25 h 26"/>
                <a:gd name="T14" fmla="*/ 8 w 55"/>
                <a:gd name="T15" fmla="*/ 22 h 26"/>
                <a:gd name="T16" fmla="*/ 9 w 55"/>
                <a:gd name="T17" fmla="*/ 11 h 26"/>
                <a:gd name="T18" fmla="*/ 12 w 55"/>
                <a:gd name="T19" fmla="*/ 7 h 26"/>
                <a:gd name="T20" fmla="*/ 43 w 55"/>
                <a:gd name="T21" fmla="*/ 8 h 26"/>
                <a:gd name="T22" fmla="*/ 47 w 55"/>
                <a:gd name="T23" fmla="*/ 12 h 26"/>
                <a:gd name="T24" fmla="*/ 47 w 55"/>
                <a:gd name="T25" fmla="*/ 22 h 26"/>
                <a:gd name="T26" fmla="*/ 51 w 55"/>
                <a:gd name="T27" fmla="*/ 26 h 26"/>
                <a:gd name="T28" fmla="*/ 52 w 55"/>
                <a:gd name="T29" fmla="*/ 26 h 26"/>
                <a:gd name="T30" fmla="*/ 55 w 55"/>
                <a:gd name="T31" fmla="*/ 22 h 26"/>
                <a:gd name="T32" fmla="*/ 53 w 55"/>
                <a:gd name="T3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6">
                  <a:moveTo>
                    <a:pt x="53" y="4"/>
                  </a:moveTo>
                  <a:cubicBezTo>
                    <a:pt x="52" y="2"/>
                    <a:pt x="51" y="1"/>
                    <a:pt x="4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4"/>
                    <a:pt x="8" y="2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9"/>
                    <a:pt x="11" y="7"/>
                    <a:pt x="1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5" y="8"/>
                    <a:pt x="47" y="10"/>
                    <a:pt x="47" y="1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4"/>
                    <a:pt x="49" y="26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6"/>
                    <a:pt x="55" y="24"/>
                    <a:pt x="55" y="22"/>
                  </a:cubicBezTo>
                  <a:lnTo>
                    <a:pt x="53" y="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236"/>
            <p:cNvSpPr/>
            <p:nvPr/>
          </p:nvSpPr>
          <p:spPr bwMode="auto">
            <a:xfrm>
              <a:off x="5265945" y="4446976"/>
              <a:ext cx="372984" cy="278192"/>
            </a:xfrm>
            <a:custGeom>
              <a:avLst/>
              <a:gdLst>
                <a:gd name="T0" fmla="*/ 121 w 123"/>
                <a:gd name="T1" fmla="*/ 79 h 92"/>
                <a:gd name="T2" fmla="*/ 108 w 123"/>
                <a:gd name="T3" fmla="*/ 91 h 92"/>
                <a:gd name="T4" fmla="*/ 13 w 123"/>
                <a:gd name="T5" fmla="*/ 89 h 92"/>
                <a:gd name="T6" fmla="*/ 1 w 123"/>
                <a:gd name="T7" fmla="*/ 76 h 92"/>
                <a:gd name="T8" fmla="*/ 2 w 123"/>
                <a:gd name="T9" fmla="*/ 12 h 92"/>
                <a:gd name="T10" fmla="*/ 15 w 123"/>
                <a:gd name="T11" fmla="*/ 0 h 92"/>
                <a:gd name="T12" fmla="*/ 110 w 123"/>
                <a:gd name="T13" fmla="*/ 2 h 92"/>
                <a:gd name="T14" fmla="*/ 122 w 123"/>
                <a:gd name="T15" fmla="*/ 15 h 92"/>
                <a:gd name="T16" fmla="*/ 121 w 123"/>
                <a:gd name="T17" fmla="*/ 7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92">
                  <a:moveTo>
                    <a:pt x="121" y="79"/>
                  </a:moveTo>
                  <a:cubicBezTo>
                    <a:pt x="121" y="86"/>
                    <a:pt x="115" y="92"/>
                    <a:pt x="108" y="91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6" y="89"/>
                    <a:pt x="0" y="83"/>
                    <a:pt x="1" y="7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5"/>
                    <a:pt x="8" y="0"/>
                    <a:pt x="15" y="0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7" y="2"/>
                    <a:pt x="123" y="8"/>
                    <a:pt x="122" y="15"/>
                  </a:cubicBezTo>
                  <a:lnTo>
                    <a:pt x="121" y="79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Freeform 237"/>
            <p:cNvSpPr/>
            <p:nvPr/>
          </p:nvSpPr>
          <p:spPr bwMode="auto">
            <a:xfrm>
              <a:off x="5268007" y="4446976"/>
              <a:ext cx="370922" cy="156612"/>
            </a:xfrm>
            <a:custGeom>
              <a:avLst/>
              <a:gdLst>
                <a:gd name="T0" fmla="*/ 109 w 122"/>
                <a:gd name="T1" fmla="*/ 2 h 52"/>
                <a:gd name="T2" fmla="*/ 14 w 122"/>
                <a:gd name="T3" fmla="*/ 0 h 52"/>
                <a:gd name="T4" fmla="*/ 1 w 122"/>
                <a:gd name="T5" fmla="*/ 12 h 52"/>
                <a:gd name="T6" fmla="*/ 0 w 122"/>
                <a:gd name="T7" fmla="*/ 37 h 52"/>
                <a:gd name="T8" fmla="*/ 13 w 122"/>
                <a:gd name="T9" fmla="*/ 50 h 52"/>
                <a:gd name="T10" fmla="*/ 108 w 122"/>
                <a:gd name="T11" fmla="*/ 52 h 52"/>
                <a:gd name="T12" fmla="*/ 121 w 122"/>
                <a:gd name="T13" fmla="*/ 40 h 52"/>
                <a:gd name="T14" fmla="*/ 121 w 122"/>
                <a:gd name="T15" fmla="*/ 15 h 52"/>
                <a:gd name="T16" fmla="*/ 109 w 122"/>
                <a:gd name="T1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52">
                  <a:moveTo>
                    <a:pt x="109" y="2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1" y="5"/>
                    <a:pt x="1" y="1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4"/>
                    <a:pt x="6" y="50"/>
                    <a:pt x="13" y="50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15" y="52"/>
                    <a:pt x="121" y="47"/>
                    <a:pt x="121" y="40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2" y="8"/>
                    <a:pt x="116" y="2"/>
                    <a:pt x="109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Freeform 238"/>
            <p:cNvSpPr/>
            <p:nvPr/>
          </p:nvSpPr>
          <p:spPr bwMode="auto">
            <a:xfrm>
              <a:off x="5401950" y="4543827"/>
              <a:ext cx="98913" cy="96853"/>
            </a:xfrm>
            <a:custGeom>
              <a:avLst/>
              <a:gdLst>
                <a:gd name="T0" fmla="*/ 33 w 33"/>
                <a:gd name="T1" fmla="*/ 28 h 32"/>
                <a:gd name="T2" fmla="*/ 29 w 33"/>
                <a:gd name="T3" fmla="*/ 32 h 32"/>
                <a:gd name="T4" fmla="*/ 4 w 33"/>
                <a:gd name="T5" fmla="*/ 32 h 32"/>
                <a:gd name="T6" fmla="*/ 0 w 33"/>
                <a:gd name="T7" fmla="*/ 28 h 32"/>
                <a:gd name="T8" fmla="*/ 0 w 33"/>
                <a:gd name="T9" fmla="*/ 4 h 32"/>
                <a:gd name="T10" fmla="*/ 4 w 33"/>
                <a:gd name="T11" fmla="*/ 0 h 32"/>
                <a:gd name="T12" fmla="*/ 29 w 33"/>
                <a:gd name="T13" fmla="*/ 0 h 32"/>
                <a:gd name="T14" fmla="*/ 33 w 33"/>
                <a:gd name="T15" fmla="*/ 4 h 32"/>
                <a:gd name="T16" fmla="*/ 33 w 33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33" y="28"/>
                  </a:moveTo>
                  <a:cubicBezTo>
                    <a:pt x="33" y="31"/>
                    <a:pt x="31" y="32"/>
                    <a:pt x="29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2"/>
                    <a:pt x="33" y="4"/>
                  </a:cubicBezTo>
                  <a:lnTo>
                    <a:pt x="33" y="2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Oval 239"/>
            <p:cNvSpPr>
              <a:spLocks noChangeArrowheads="1"/>
            </p:cNvSpPr>
            <p:nvPr/>
          </p:nvSpPr>
          <p:spPr bwMode="auto">
            <a:xfrm>
              <a:off x="5439042" y="4558252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240"/>
            <p:cNvSpPr/>
            <p:nvPr/>
          </p:nvSpPr>
          <p:spPr bwMode="auto">
            <a:xfrm>
              <a:off x="5439042" y="4582981"/>
              <a:ext cx="26789" cy="45335"/>
            </a:xfrm>
            <a:custGeom>
              <a:avLst/>
              <a:gdLst>
                <a:gd name="T0" fmla="*/ 9 w 9"/>
                <a:gd name="T1" fmla="*/ 13 h 15"/>
                <a:gd name="T2" fmla="*/ 8 w 9"/>
                <a:gd name="T3" fmla="*/ 14 h 15"/>
                <a:gd name="T4" fmla="*/ 7 w 9"/>
                <a:gd name="T5" fmla="*/ 15 h 15"/>
                <a:gd name="T6" fmla="*/ 2 w 9"/>
                <a:gd name="T7" fmla="*/ 15 h 15"/>
                <a:gd name="T8" fmla="*/ 0 w 9"/>
                <a:gd name="T9" fmla="*/ 14 h 15"/>
                <a:gd name="T10" fmla="*/ 0 w 9"/>
                <a:gd name="T11" fmla="*/ 13 h 15"/>
                <a:gd name="T12" fmla="*/ 3 w 9"/>
                <a:gd name="T13" fmla="*/ 0 h 15"/>
                <a:gd name="T14" fmla="*/ 6 w 9"/>
                <a:gd name="T15" fmla="*/ 0 h 15"/>
                <a:gd name="T16" fmla="*/ 9 w 9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5">
                  <a:moveTo>
                    <a:pt x="9" y="13"/>
                  </a:moveTo>
                  <a:cubicBezTo>
                    <a:pt x="9" y="13"/>
                    <a:pt x="9" y="14"/>
                    <a:pt x="8" y="14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Oval 241"/>
            <p:cNvSpPr>
              <a:spLocks noChangeArrowheads="1"/>
            </p:cNvSpPr>
            <p:nvPr/>
          </p:nvSpPr>
          <p:spPr bwMode="auto">
            <a:xfrm>
              <a:off x="4410764" y="428212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242"/>
            <p:cNvSpPr/>
            <p:nvPr/>
          </p:nvSpPr>
          <p:spPr bwMode="auto">
            <a:xfrm>
              <a:off x="4629196" y="4609769"/>
              <a:ext cx="129823" cy="140126"/>
            </a:xfrm>
            <a:custGeom>
              <a:avLst/>
              <a:gdLst>
                <a:gd name="T0" fmla="*/ 21 w 43"/>
                <a:gd name="T1" fmla="*/ 0 h 46"/>
                <a:gd name="T2" fmla="*/ 40 w 43"/>
                <a:gd name="T3" fmla="*/ 46 h 46"/>
                <a:gd name="T4" fmla="*/ 3 w 43"/>
                <a:gd name="T5" fmla="*/ 46 h 46"/>
                <a:gd name="T6" fmla="*/ 21 w 43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6">
                  <a:moveTo>
                    <a:pt x="21" y="0"/>
                  </a:moveTo>
                  <a:cubicBezTo>
                    <a:pt x="43" y="0"/>
                    <a:pt x="40" y="46"/>
                    <a:pt x="40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2" name="Oval 243"/>
            <p:cNvSpPr>
              <a:spLocks noChangeArrowheads="1"/>
            </p:cNvSpPr>
            <p:nvPr/>
          </p:nvSpPr>
          <p:spPr bwMode="auto">
            <a:xfrm>
              <a:off x="4637439" y="4512917"/>
              <a:ext cx="113338" cy="111277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Oval 244"/>
            <p:cNvSpPr>
              <a:spLocks noChangeArrowheads="1"/>
            </p:cNvSpPr>
            <p:nvPr/>
          </p:nvSpPr>
          <p:spPr bwMode="auto">
            <a:xfrm>
              <a:off x="4655984" y="4556191"/>
              <a:ext cx="18547" cy="1648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Oval 245"/>
            <p:cNvSpPr>
              <a:spLocks noChangeArrowheads="1"/>
            </p:cNvSpPr>
            <p:nvPr/>
          </p:nvSpPr>
          <p:spPr bwMode="auto">
            <a:xfrm>
              <a:off x="4713683" y="4556191"/>
              <a:ext cx="18547" cy="1648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246"/>
            <p:cNvSpPr/>
            <p:nvPr/>
          </p:nvSpPr>
          <p:spPr bwMode="auto">
            <a:xfrm>
              <a:off x="4670410" y="4582981"/>
              <a:ext cx="43275" cy="20607"/>
            </a:xfrm>
            <a:custGeom>
              <a:avLst/>
              <a:gdLst>
                <a:gd name="T0" fmla="*/ 14 w 14"/>
                <a:gd name="T1" fmla="*/ 0 h 7"/>
                <a:gd name="T2" fmla="*/ 7 w 14"/>
                <a:gd name="T3" fmla="*/ 7 h 7"/>
                <a:gd name="T4" fmla="*/ 0 w 14"/>
                <a:gd name="T5" fmla="*/ 0 h 7"/>
                <a:gd name="T6" fmla="*/ 14 w 1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14" y="4"/>
                    <a:pt x="11" y="7"/>
                    <a:pt x="7" y="7"/>
                  </a:cubicBezTo>
                  <a:cubicBezTo>
                    <a:pt x="3" y="7"/>
                    <a:pt x="0" y="4"/>
                    <a:pt x="0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Freeform 247"/>
            <p:cNvSpPr/>
            <p:nvPr/>
          </p:nvSpPr>
          <p:spPr bwMode="auto">
            <a:xfrm>
              <a:off x="4635377" y="4706621"/>
              <a:ext cx="115398" cy="43275"/>
            </a:xfrm>
            <a:custGeom>
              <a:avLst/>
              <a:gdLst>
                <a:gd name="T0" fmla="*/ 1 w 38"/>
                <a:gd name="T1" fmla="*/ 14 h 14"/>
                <a:gd name="T2" fmla="*/ 38 w 38"/>
                <a:gd name="T3" fmla="*/ 14 h 14"/>
                <a:gd name="T4" fmla="*/ 38 w 38"/>
                <a:gd name="T5" fmla="*/ 0 h 14"/>
                <a:gd name="T6" fmla="*/ 1 w 38"/>
                <a:gd name="T7" fmla="*/ 0 h 14"/>
                <a:gd name="T8" fmla="*/ 1 w 3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1" y="14"/>
                  </a:move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8"/>
                    <a:pt x="3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8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Freeform 248"/>
            <p:cNvSpPr/>
            <p:nvPr/>
          </p:nvSpPr>
          <p:spPr bwMode="auto">
            <a:xfrm>
              <a:off x="4511737" y="4383094"/>
              <a:ext cx="364741" cy="354437"/>
            </a:xfrm>
            <a:custGeom>
              <a:avLst/>
              <a:gdLst>
                <a:gd name="T0" fmla="*/ 60 w 121"/>
                <a:gd name="T1" fmla="*/ 0 h 117"/>
                <a:gd name="T2" fmla="*/ 0 w 121"/>
                <a:gd name="T3" fmla="*/ 61 h 117"/>
                <a:gd name="T4" fmla="*/ 36 w 121"/>
                <a:gd name="T5" fmla="*/ 117 h 117"/>
                <a:gd name="T6" fmla="*/ 36 w 121"/>
                <a:gd name="T7" fmla="*/ 110 h 117"/>
                <a:gd name="T8" fmla="*/ 22 w 121"/>
                <a:gd name="T9" fmla="*/ 99 h 117"/>
                <a:gd name="T10" fmla="*/ 6 w 121"/>
                <a:gd name="T11" fmla="*/ 61 h 117"/>
                <a:gd name="T12" fmla="*/ 22 w 121"/>
                <a:gd name="T13" fmla="*/ 22 h 117"/>
                <a:gd name="T14" fmla="*/ 60 w 121"/>
                <a:gd name="T15" fmla="*/ 6 h 117"/>
                <a:gd name="T16" fmla="*/ 99 w 121"/>
                <a:gd name="T17" fmla="*/ 22 h 117"/>
                <a:gd name="T18" fmla="*/ 115 w 121"/>
                <a:gd name="T19" fmla="*/ 61 h 117"/>
                <a:gd name="T20" fmla="*/ 99 w 121"/>
                <a:gd name="T21" fmla="*/ 99 h 117"/>
                <a:gd name="T22" fmla="*/ 84 w 121"/>
                <a:gd name="T23" fmla="*/ 110 h 117"/>
                <a:gd name="T24" fmla="*/ 85 w 121"/>
                <a:gd name="T25" fmla="*/ 117 h 117"/>
                <a:gd name="T26" fmla="*/ 121 w 121"/>
                <a:gd name="T27" fmla="*/ 61 h 117"/>
                <a:gd name="T28" fmla="*/ 60 w 121"/>
                <a:gd name="T2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117">
                  <a:moveTo>
                    <a:pt x="60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5" y="107"/>
                    <a:pt x="36" y="117"/>
                  </a:cubicBezTo>
                  <a:cubicBezTo>
                    <a:pt x="36" y="115"/>
                    <a:pt x="36" y="112"/>
                    <a:pt x="36" y="110"/>
                  </a:cubicBezTo>
                  <a:cubicBezTo>
                    <a:pt x="31" y="107"/>
                    <a:pt x="26" y="104"/>
                    <a:pt x="22" y="99"/>
                  </a:cubicBezTo>
                  <a:cubicBezTo>
                    <a:pt x="12" y="90"/>
                    <a:pt x="6" y="76"/>
                    <a:pt x="6" y="61"/>
                  </a:cubicBezTo>
                  <a:cubicBezTo>
                    <a:pt x="6" y="46"/>
                    <a:pt x="12" y="32"/>
                    <a:pt x="22" y="22"/>
                  </a:cubicBezTo>
                  <a:cubicBezTo>
                    <a:pt x="32" y="12"/>
                    <a:pt x="45" y="6"/>
                    <a:pt x="60" y="6"/>
                  </a:cubicBezTo>
                  <a:cubicBezTo>
                    <a:pt x="76" y="6"/>
                    <a:pt x="89" y="12"/>
                    <a:pt x="99" y="22"/>
                  </a:cubicBezTo>
                  <a:cubicBezTo>
                    <a:pt x="109" y="32"/>
                    <a:pt x="115" y="46"/>
                    <a:pt x="115" y="61"/>
                  </a:cubicBezTo>
                  <a:cubicBezTo>
                    <a:pt x="115" y="76"/>
                    <a:pt x="109" y="90"/>
                    <a:pt x="99" y="99"/>
                  </a:cubicBezTo>
                  <a:cubicBezTo>
                    <a:pt x="95" y="104"/>
                    <a:pt x="90" y="107"/>
                    <a:pt x="84" y="110"/>
                  </a:cubicBezTo>
                  <a:cubicBezTo>
                    <a:pt x="85" y="112"/>
                    <a:pt x="85" y="115"/>
                    <a:pt x="85" y="117"/>
                  </a:cubicBezTo>
                  <a:cubicBezTo>
                    <a:pt x="106" y="107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249"/>
            <p:cNvSpPr/>
            <p:nvPr/>
          </p:nvSpPr>
          <p:spPr bwMode="auto">
            <a:xfrm>
              <a:off x="4557072" y="4428429"/>
              <a:ext cx="274071" cy="257586"/>
            </a:xfrm>
            <a:custGeom>
              <a:avLst/>
              <a:gdLst>
                <a:gd name="T0" fmla="*/ 45 w 91"/>
                <a:gd name="T1" fmla="*/ 0 h 85"/>
                <a:gd name="T2" fmla="*/ 0 w 91"/>
                <a:gd name="T3" fmla="*/ 46 h 85"/>
                <a:gd name="T4" fmla="*/ 23 w 91"/>
                <a:gd name="T5" fmla="*/ 85 h 85"/>
                <a:gd name="T6" fmla="*/ 24 w 91"/>
                <a:gd name="T7" fmla="*/ 79 h 85"/>
                <a:gd name="T8" fmla="*/ 18 w 91"/>
                <a:gd name="T9" fmla="*/ 74 h 85"/>
                <a:gd name="T10" fmla="*/ 6 w 91"/>
                <a:gd name="T11" fmla="*/ 46 h 85"/>
                <a:gd name="T12" fmla="*/ 18 w 91"/>
                <a:gd name="T13" fmla="*/ 18 h 85"/>
                <a:gd name="T14" fmla="*/ 45 w 91"/>
                <a:gd name="T15" fmla="*/ 7 h 85"/>
                <a:gd name="T16" fmla="*/ 73 w 91"/>
                <a:gd name="T17" fmla="*/ 18 h 85"/>
                <a:gd name="T18" fmla="*/ 85 w 91"/>
                <a:gd name="T19" fmla="*/ 46 h 85"/>
                <a:gd name="T20" fmla="*/ 73 w 91"/>
                <a:gd name="T21" fmla="*/ 74 h 85"/>
                <a:gd name="T22" fmla="*/ 67 w 91"/>
                <a:gd name="T23" fmla="*/ 79 h 85"/>
                <a:gd name="T24" fmla="*/ 68 w 91"/>
                <a:gd name="T25" fmla="*/ 85 h 85"/>
                <a:gd name="T26" fmla="*/ 91 w 91"/>
                <a:gd name="T27" fmla="*/ 46 h 85"/>
                <a:gd name="T28" fmla="*/ 45 w 91"/>
                <a:gd name="T2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85">
                  <a:moveTo>
                    <a:pt x="45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63"/>
                    <a:pt x="9" y="77"/>
                    <a:pt x="23" y="85"/>
                  </a:cubicBezTo>
                  <a:cubicBezTo>
                    <a:pt x="23" y="83"/>
                    <a:pt x="24" y="81"/>
                    <a:pt x="24" y="79"/>
                  </a:cubicBezTo>
                  <a:cubicBezTo>
                    <a:pt x="22" y="77"/>
                    <a:pt x="20" y="75"/>
                    <a:pt x="18" y="74"/>
                  </a:cubicBezTo>
                  <a:cubicBezTo>
                    <a:pt x="11" y="66"/>
                    <a:pt x="6" y="57"/>
                    <a:pt x="6" y="46"/>
                  </a:cubicBezTo>
                  <a:cubicBezTo>
                    <a:pt x="6" y="35"/>
                    <a:pt x="11" y="25"/>
                    <a:pt x="18" y="18"/>
                  </a:cubicBezTo>
                  <a:cubicBezTo>
                    <a:pt x="25" y="11"/>
                    <a:pt x="35" y="7"/>
                    <a:pt x="45" y="7"/>
                  </a:cubicBezTo>
                  <a:cubicBezTo>
                    <a:pt x="56" y="7"/>
                    <a:pt x="66" y="11"/>
                    <a:pt x="73" y="18"/>
                  </a:cubicBezTo>
                  <a:cubicBezTo>
                    <a:pt x="80" y="25"/>
                    <a:pt x="85" y="35"/>
                    <a:pt x="85" y="46"/>
                  </a:cubicBezTo>
                  <a:cubicBezTo>
                    <a:pt x="85" y="57"/>
                    <a:pt x="80" y="66"/>
                    <a:pt x="73" y="74"/>
                  </a:cubicBezTo>
                  <a:cubicBezTo>
                    <a:pt x="71" y="76"/>
                    <a:pt x="69" y="77"/>
                    <a:pt x="67" y="79"/>
                  </a:cubicBezTo>
                  <a:cubicBezTo>
                    <a:pt x="67" y="81"/>
                    <a:pt x="68" y="83"/>
                    <a:pt x="68" y="85"/>
                  </a:cubicBezTo>
                  <a:cubicBezTo>
                    <a:pt x="82" y="77"/>
                    <a:pt x="91" y="63"/>
                    <a:pt x="91" y="46"/>
                  </a:cubicBezTo>
                  <a:cubicBezTo>
                    <a:pt x="91" y="21"/>
                    <a:pt x="71" y="0"/>
                    <a:pt x="45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250"/>
            <p:cNvSpPr/>
            <p:nvPr/>
          </p:nvSpPr>
          <p:spPr bwMode="auto">
            <a:xfrm>
              <a:off x="4602407" y="4473764"/>
              <a:ext cx="183401" cy="166916"/>
            </a:xfrm>
            <a:custGeom>
              <a:avLst/>
              <a:gdLst>
                <a:gd name="T0" fmla="*/ 12 w 61"/>
                <a:gd name="T1" fmla="*/ 55 h 55"/>
                <a:gd name="T2" fmla="*/ 16 w 61"/>
                <a:gd name="T3" fmla="*/ 50 h 55"/>
                <a:gd name="T4" fmla="*/ 6 w 61"/>
                <a:gd name="T5" fmla="*/ 31 h 55"/>
                <a:gd name="T6" fmla="*/ 30 w 61"/>
                <a:gd name="T7" fmla="*/ 7 h 55"/>
                <a:gd name="T8" fmla="*/ 55 w 61"/>
                <a:gd name="T9" fmla="*/ 31 h 55"/>
                <a:gd name="T10" fmla="*/ 45 w 61"/>
                <a:gd name="T11" fmla="*/ 50 h 55"/>
                <a:gd name="T12" fmla="*/ 49 w 61"/>
                <a:gd name="T13" fmla="*/ 55 h 55"/>
                <a:gd name="T14" fmla="*/ 61 w 61"/>
                <a:gd name="T15" fmla="*/ 31 h 55"/>
                <a:gd name="T16" fmla="*/ 30 w 61"/>
                <a:gd name="T17" fmla="*/ 0 h 55"/>
                <a:gd name="T18" fmla="*/ 0 w 61"/>
                <a:gd name="T19" fmla="*/ 31 h 55"/>
                <a:gd name="T20" fmla="*/ 12 w 61"/>
                <a:gd name="T2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55">
                  <a:moveTo>
                    <a:pt x="12" y="55"/>
                  </a:moveTo>
                  <a:cubicBezTo>
                    <a:pt x="13" y="53"/>
                    <a:pt x="14" y="51"/>
                    <a:pt x="16" y="50"/>
                  </a:cubicBezTo>
                  <a:cubicBezTo>
                    <a:pt x="10" y="45"/>
                    <a:pt x="6" y="39"/>
                    <a:pt x="6" y="31"/>
                  </a:cubicBezTo>
                  <a:cubicBezTo>
                    <a:pt x="6" y="17"/>
                    <a:pt x="17" y="7"/>
                    <a:pt x="30" y="7"/>
                  </a:cubicBezTo>
                  <a:cubicBezTo>
                    <a:pt x="44" y="7"/>
                    <a:pt x="55" y="17"/>
                    <a:pt x="55" y="31"/>
                  </a:cubicBezTo>
                  <a:cubicBezTo>
                    <a:pt x="55" y="39"/>
                    <a:pt x="51" y="45"/>
                    <a:pt x="45" y="50"/>
                  </a:cubicBezTo>
                  <a:cubicBezTo>
                    <a:pt x="47" y="51"/>
                    <a:pt x="48" y="53"/>
                    <a:pt x="49" y="55"/>
                  </a:cubicBezTo>
                  <a:cubicBezTo>
                    <a:pt x="56" y="50"/>
                    <a:pt x="61" y="41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1"/>
                    <a:pt x="5" y="50"/>
                    <a:pt x="12" y="55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Oval 251"/>
            <p:cNvSpPr>
              <a:spLocks noChangeArrowheads="1"/>
            </p:cNvSpPr>
            <p:nvPr/>
          </p:nvSpPr>
          <p:spPr bwMode="auto">
            <a:xfrm>
              <a:off x="3652434" y="428212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Rectangle 252"/>
            <p:cNvSpPr>
              <a:spLocks noChangeArrowheads="1"/>
            </p:cNvSpPr>
            <p:nvPr/>
          </p:nvSpPr>
          <p:spPr bwMode="auto">
            <a:xfrm>
              <a:off x="3778135" y="4659225"/>
              <a:ext cx="59760" cy="28850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Rectangle 253"/>
            <p:cNvSpPr>
              <a:spLocks noChangeArrowheads="1"/>
            </p:cNvSpPr>
            <p:nvPr/>
          </p:nvSpPr>
          <p:spPr bwMode="auto">
            <a:xfrm>
              <a:off x="4046023" y="4659225"/>
              <a:ext cx="61820" cy="28850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254"/>
            <p:cNvSpPr/>
            <p:nvPr/>
          </p:nvSpPr>
          <p:spPr bwMode="auto">
            <a:xfrm>
              <a:off x="3817288" y="4414005"/>
              <a:ext cx="109217" cy="113338"/>
            </a:xfrm>
            <a:custGeom>
              <a:avLst/>
              <a:gdLst>
                <a:gd name="T0" fmla="*/ 9 w 36"/>
                <a:gd name="T1" fmla="*/ 36 h 38"/>
                <a:gd name="T2" fmla="*/ 3 w 36"/>
                <a:gd name="T3" fmla="*/ 37 h 38"/>
                <a:gd name="T4" fmla="*/ 2 w 36"/>
                <a:gd name="T5" fmla="*/ 36 h 38"/>
                <a:gd name="T6" fmla="*/ 2 w 36"/>
                <a:gd name="T7" fmla="*/ 30 h 38"/>
                <a:gd name="T8" fmla="*/ 28 w 36"/>
                <a:gd name="T9" fmla="*/ 1 h 38"/>
                <a:gd name="T10" fmla="*/ 33 w 36"/>
                <a:gd name="T11" fmla="*/ 1 h 38"/>
                <a:gd name="T12" fmla="*/ 34 w 36"/>
                <a:gd name="T13" fmla="*/ 2 h 38"/>
                <a:gd name="T14" fmla="*/ 34 w 36"/>
                <a:gd name="T15" fmla="*/ 8 h 38"/>
                <a:gd name="T16" fmla="*/ 9 w 36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8">
                  <a:moveTo>
                    <a:pt x="9" y="36"/>
                  </a:moveTo>
                  <a:cubicBezTo>
                    <a:pt x="7" y="38"/>
                    <a:pt x="4" y="38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0" y="32"/>
                    <a:pt x="2" y="3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2" y="0"/>
                    <a:pt x="33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6" y="3"/>
                    <a:pt x="36" y="6"/>
                    <a:pt x="34" y="8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Freeform 255"/>
            <p:cNvSpPr/>
            <p:nvPr/>
          </p:nvSpPr>
          <p:spPr bwMode="auto">
            <a:xfrm>
              <a:off x="3784317" y="4488189"/>
              <a:ext cx="72124" cy="80367"/>
            </a:xfrm>
            <a:custGeom>
              <a:avLst/>
              <a:gdLst>
                <a:gd name="T0" fmla="*/ 11 w 24"/>
                <a:gd name="T1" fmla="*/ 23 h 26"/>
                <a:gd name="T2" fmla="*/ 3 w 24"/>
                <a:gd name="T3" fmla="*/ 24 h 26"/>
                <a:gd name="T4" fmla="*/ 2 w 24"/>
                <a:gd name="T5" fmla="*/ 22 h 26"/>
                <a:gd name="T6" fmla="*/ 2 w 24"/>
                <a:gd name="T7" fmla="*/ 15 h 26"/>
                <a:gd name="T8" fmla="*/ 13 w 24"/>
                <a:gd name="T9" fmla="*/ 2 h 26"/>
                <a:gd name="T10" fmla="*/ 21 w 24"/>
                <a:gd name="T11" fmla="*/ 2 h 26"/>
                <a:gd name="T12" fmla="*/ 22 w 24"/>
                <a:gd name="T13" fmla="*/ 3 h 26"/>
                <a:gd name="T14" fmla="*/ 22 w 24"/>
                <a:gd name="T15" fmla="*/ 11 h 26"/>
                <a:gd name="T16" fmla="*/ 11 w 2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11" y="23"/>
                  </a:moveTo>
                  <a:cubicBezTo>
                    <a:pt x="9" y="25"/>
                    <a:pt x="6" y="26"/>
                    <a:pt x="3" y="2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0"/>
                    <a:pt x="0" y="17"/>
                    <a:pt x="2" y="1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8" y="0"/>
                    <a:pt x="21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5"/>
                    <a:pt x="24" y="9"/>
                    <a:pt x="22" y="11"/>
                  </a:cubicBezTo>
                  <a:lnTo>
                    <a:pt x="11" y="2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256"/>
            <p:cNvSpPr/>
            <p:nvPr/>
          </p:nvSpPr>
          <p:spPr bwMode="auto">
            <a:xfrm>
              <a:off x="3753407" y="4539706"/>
              <a:ext cx="366801" cy="133945"/>
            </a:xfrm>
            <a:custGeom>
              <a:avLst/>
              <a:gdLst>
                <a:gd name="T0" fmla="*/ 121 w 121"/>
                <a:gd name="T1" fmla="*/ 39 h 44"/>
                <a:gd name="T2" fmla="*/ 116 w 121"/>
                <a:gd name="T3" fmla="*/ 44 h 44"/>
                <a:gd name="T4" fmla="*/ 5 w 121"/>
                <a:gd name="T5" fmla="*/ 44 h 44"/>
                <a:gd name="T6" fmla="*/ 0 w 121"/>
                <a:gd name="T7" fmla="*/ 39 h 44"/>
                <a:gd name="T8" fmla="*/ 0 w 121"/>
                <a:gd name="T9" fmla="*/ 6 h 44"/>
                <a:gd name="T10" fmla="*/ 5 w 121"/>
                <a:gd name="T11" fmla="*/ 0 h 44"/>
                <a:gd name="T12" fmla="*/ 116 w 121"/>
                <a:gd name="T13" fmla="*/ 0 h 44"/>
                <a:gd name="T14" fmla="*/ 121 w 121"/>
                <a:gd name="T15" fmla="*/ 6 h 44"/>
                <a:gd name="T16" fmla="*/ 121 w 121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44">
                  <a:moveTo>
                    <a:pt x="121" y="39"/>
                  </a:moveTo>
                  <a:cubicBezTo>
                    <a:pt x="121" y="42"/>
                    <a:pt x="119" y="44"/>
                    <a:pt x="116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44"/>
                    <a:pt x="0" y="42"/>
                    <a:pt x="0" y="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9" y="0"/>
                    <a:pt x="121" y="3"/>
                    <a:pt x="121" y="6"/>
                  </a:cubicBezTo>
                  <a:lnTo>
                    <a:pt x="121" y="39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257"/>
            <p:cNvSpPr/>
            <p:nvPr/>
          </p:nvSpPr>
          <p:spPr bwMode="auto">
            <a:xfrm>
              <a:off x="3792560" y="4570617"/>
              <a:ext cx="154552" cy="72124"/>
            </a:xfrm>
            <a:custGeom>
              <a:avLst/>
              <a:gdLst>
                <a:gd name="T0" fmla="*/ 51 w 51"/>
                <a:gd name="T1" fmla="*/ 19 h 24"/>
                <a:gd name="T2" fmla="*/ 46 w 51"/>
                <a:gd name="T3" fmla="*/ 24 h 24"/>
                <a:gd name="T4" fmla="*/ 6 w 51"/>
                <a:gd name="T5" fmla="*/ 24 h 24"/>
                <a:gd name="T6" fmla="*/ 0 w 51"/>
                <a:gd name="T7" fmla="*/ 19 h 24"/>
                <a:gd name="T8" fmla="*/ 0 w 51"/>
                <a:gd name="T9" fmla="*/ 6 h 24"/>
                <a:gd name="T10" fmla="*/ 6 w 51"/>
                <a:gd name="T11" fmla="*/ 0 h 24"/>
                <a:gd name="T12" fmla="*/ 46 w 51"/>
                <a:gd name="T13" fmla="*/ 0 h 24"/>
                <a:gd name="T14" fmla="*/ 51 w 51"/>
                <a:gd name="T15" fmla="*/ 6 h 24"/>
                <a:gd name="T16" fmla="*/ 51 w 51"/>
                <a:gd name="T1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4">
                  <a:moveTo>
                    <a:pt x="51" y="19"/>
                  </a:moveTo>
                  <a:cubicBezTo>
                    <a:pt x="51" y="22"/>
                    <a:pt x="49" y="24"/>
                    <a:pt x="4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3" y="24"/>
                    <a:pt x="0" y="22"/>
                    <a:pt x="0" y="1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9" y="0"/>
                    <a:pt x="51" y="3"/>
                    <a:pt x="51" y="6"/>
                  </a:cubicBezTo>
                  <a:lnTo>
                    <a:pt x="51" y="1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Oval 258"/>
            <p:cNvSpPr>
              <a:spLocks noChangeArrowheads="1"/>
            </p:cNvSpPr>
            <p:nvPr/>
          </p:nvSpPr>
          <p:spPr bwMode="auto">
            <a:xfrm>
              <a:off x="3965657" y="4572677"/>
              <a:ext cx="65942" cy="6800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8" name="Oval 259"/>
            <p:cNvSpPr>
              <a:spLocks noChangeArrowheads="1"/>
            </p:cNvSpPr>
            <p:nvPr/>
          </p:nvSpPr>
          <p:spPr bwMode="auto">
            <a:xfrm>
              <a:off x="3973900" y="4585041"/>
              <a:ext cx="45335" cy="4533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Oval 260"/>
            <p:cNvSpPr>
              <a:spLocks noChangeArrowheads="1"/>
            </p:cNvSpPr>
            <p:nvPr/>
          </p:nvSpPr>
          <p:spPr bwMode="auto">
            <a:xfrm>
              <a:off x="4041902" y="4572677"/>
              <a:ext cx="65942" cy="6800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0" name="Oval 261"/>
            <p:cNvSpPr>
              <a:spLocks noChangeArrowheads="1"/>
            </p:cNvSpPr>
            <p:nvPr/>
          </p:nvSpPr>
          <p:spPr bwMode="auto">
            <a:xfrm>
              <a:off x="4052206" y="4585041"/>
              <a:ext cx="45335" cy="45335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Rectangle 262"/>
            <p:cNvSpPr>
              <a:spLocks noChangeArrowheads="1"/>
            </p:cNvSpPr>
            <p:nvPr/>
          </p:nvSpPr>
          <p:spPr bwMode="auto">
            <a:xfrm>
              <a:off x="3804924" y="4607709"/>
              <a:ext cx="129823" cy="6183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Oval 263"/>
            <p:cNvSpPr>
              <a:spLocks noChangeArrowheads="1"/>
            </p:cNvSpPr>
            <p:nvPr/>
          </p:nvSpPr>
          <p:spPr bwMode="auto">
            <a:xfrm>
              <a:off x="2896164" y="428212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Freeform 264"/>
            <p:cNvSpPr/>
            <p:nvPr/>
          </p:nvSpPr>
          <p:spPr bwMode="auto">
            <a:xfrm>
              <a:off x="2995077" y="4383094"/>
              <a:ext cx="366801" cy="105095"/>
            </a:xfrm>
            <a:custGeom>
              <a:avLst/>
              <a:gdLst>
                <a:gd name="T0" fmla="*/ 93 w 121"/>
                <a:gd name="T1" fmla="*/ 32 h 35"/>
                <a:gd name="T2" fmla="*/ 117 w 121"/>
                <a:gd name="T3" fmla="*/ 31 h 35"/>
                <a:gd name="T4" fmla="*/ 111 w 121"/>
                <a:gd name="T5" fmla="*/ 4 h 35"/>
                <a:gd name="T6" fmla="*/ 61 w 121"/>
                <a:gd name="T7" fmla="*/ 0 h 35"/>
                <a:gd name="T8" fmla="*/ 60 w 121"/>
                <a:gd name="T9" fmla="*/ 0 h 35"/>
                <a:gd name="T10" fmla="*/ 10 w 121"/>
                <a:gd name="T11" fmla="*/ 4 h 35"/>
                <a:gd name="T12" fmla="*/ 4 w 121"/>
                <a:gd name="T13" fmla="*/ 31 h 35"/>
                <a:gd name="T14" fmla="*/ 28 w 121"/>
                <a:gd name="T15" fmla="*/ 32 h 35"/>
                <a:gd name="T16" fmla="*/ 30 w 121"/>
                <a:gd name="T17" fmla="*/ 19 h 35"/>
                <a:gd name="T18" fmla="*/ 60 w 121"/>
                <a:gd name="T19" fmla="*/ 18 h 35"/>
                <a:gd name="T20" fmla="*/ 91 w 121"/>
                <a:gd name="T21" fmla="*/ 19 h 35"/>
                <a:gd name="T22" fmla="*/ 93 w 121"/>
                <a:gd name="T2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35">
                  <a:moveTo>
                    <a:pt x="93" y="32"/>
                  </a:moveTo>
                  <a:cubicBezTo>
                    <a:pt x="95" y="35"/>
                    <a:pt x="114" y="35"/>
                    <a:pt x="117" y="31"/>
                  </a:cubicBezTo>
                  <a:cubicBezTo>
                    <a:pt x="121" y="26"/>
                    <a:pt x="118" y="8"/>
                    <a:pt x="111" y="4"/>
                  </a:cubicBezTo>
                  <a:cubicBezTo>
                    <a:pt x="104" y="0"/>
                    <a:pt x="79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2" y="0"/>
                    <a:pt x="17" y="0"/>
                    <a:pt x="10" y="4"/>
                  </a:cubicBezTo>
                  <a:cubicBezTo>
                    <a:pt x="3" y="8"/>
                    <a:pt x="0" y="26"/>
                    <a:pt x="4" y="31"/>
                  </a:cubicBezTo>
                  <a:cubicBezTo>
                    <a:pt x="7" y="35"/>
                    <a:pt x="26" y="35"/>
                    <a:pt x="28" y="32"/>
                  </a:cubicBezTo>
                  <a:cubicBezTo>
                    <a:pt x="30" y="29"/>
                    <a:pt x="30" y="19"/>
                    <a:pt x="30" y="19"/>
                  </a:cubicBezTo>
                  <a:cubicBezTo>
                    <a:pt x="30" y="19"/>
                    <a:pt x="49" y="18"/>
                    <a:pt x="60" y="18"/>
                  </a:cubicBezTo>
                  <a:cubicBezTo>
                    <a:pt x="72" y="18"/>
                    <a:pt x="91" y="19"/>
                    <a:pt x="91" y="19"/>
                  </a:cubicBezTo>
                  <a:cubicBezTo>
                    <a:pt x="91" y="19"/>
                    <a:pt x="90" y="29"/>
                    <a:pt x="93" y="3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265"/>
            <p:cNvSpPr/>
            <p:nvPr/>
          </p:nvSpPr>
          <p:spPr bwMode="auto">
            <a:xfrm>
              <a:off x="2995077" y="4383094"/>
              <a:ext cx="366801" cy="105095"/>
            </a:xfrm>
            <a:custGeom>
              <a:avLst/>
              <a:gdLst>
                <a:gd name="T0" fmla="*/ 93 w 121"/>
                <a:gd name="T1" fmla="*/ 32 h 35"/>
                <a:gd name="T2" fmla="*/ 117 w 121"/>
                <a:gd name="T3" fmla="*/ 31 h 35"/>
                <a:gd name="T4" fmla="*/ 111 w 121"/>
                <a:gd name="T5" fmla="*/ 4 h 35"/>
                <a:gd name="T6" fmla="*/ 61 w 121"/>
                <a:gd name="T7" fmla="*/ 0 h 35"/>
                <a:gd name="T8" fmla="*/ 60 w 121"/>
                <a:gd name="T9" fmla="*/ 0 h 35"/>
                <a:gd name="T10" fmla="*/ 10 w 121"/>
                <a:gd name="T11" fmla="*/ 4 h 35"/>
                <a:gd name="T12" fmla="*/ 4 w 121"/>
                <a:gd name="T13" fmla="*/ 31 h 35"/>
                <a:gd name="T14" fmla="*/ 28 w 121"/>
                <a:gd name="T15" fmla="*/ 32 h 35"/>
                <a:gd name="T16" fmla="*/ 30 w 121"/>
                <a:gd name="T17" fmla="*/ 19 h 35"/>
                <a:gd name="T18" fmla="*/ 60 w 121"/>
                <a:gd name="T19" fmla="*/ 18 h 35"/>
                <a:gd name="T20" fmla="*/ 91 w 121"/>
                <a:gd name="T21" fmla="*/ 19 h 35"/>
                <a:gd name="T22" fmla="*/ 93 w 121"/>
                <a:gd name="T2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35">
                  <a:moveTo>
                    <a:pt x="93" y="32"/>
                  </a:moveTo>
                  <a:cubicBezTo>
                    <a:pt x="95" y="35"/>
                    <a:pt x="114" y="35"/>
                    <a:pt x="117" y="31"/>
                  </a:cubicBezTo>
                  <a:cubicBezTo>
                    <a:pt x="121" y="26"/>
                    <a:pt x="118" y="8"/>
                    <a:pt x="111" y="4"/>
                  </a:cubicBezTo>
                  <a:cubicBezTo>
                    <a:pt x="104" y="0"/>
                    <a:pt x="79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2" y="0"/>
                    <a:pt x="17" y="0"/>
                    <a:pt x="10" y="4"/>
                  </a:cubicBezTo>
                  <a:cubicBezTo>
                    <a:pt x="3" y="8"/>
                    <a:pt x="0" y="26"/>
                    <a:pt x="4" y="31"/>
                  </a:cubicBezTo>
                  <a:cubicBezTo>
                    <a:pt x="7" y="35"/>
                    <a:pt x="26" y="35"/>
                    <a:pt x="28" y="32"/>
                  </a:cubicBezTo>
                  <a:cubicBezTo>
                    <a:pt x="30" y="29"/>
                    <a:pt x="30" y="19"/>
                    <a:pt x="30" y="19"/>
                  </a:cubicBezTo>
                  <a:cubicBezTo>
                    <a:pt x="30" y="19"/>
                    <a:pt x="49" y="18"/>
                    <a:pt x="60" y="18"/>
                  </a:cubicBezTo>
                  <a:cubicBezTo>
                    <a:pt x="72" y="18"/>
                    <a:pt x="91" y="19"/>
                    <a:pt x="91" y="19"/>
                  </a:cubicBezTo>
                  <a:cubicBezTo>
                    <a:pt x="91" y="19"/>
                    <a:pt x="90" y="29"/>
                    <a:pt x="93" y="3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266"/>
            <p:cNvSpPr/>
            <p:nvPr/>
          </p:nvSpPr>
          <p:spPr bwMode="auto">
            <a:xfrm>
              <a:off x="3044533" y="4698379"/>
              <a:ext cx="35032" cy="53578"/>
            </a:xfrm>
            <a:custGeom>
              <a:avLst/>
              <a:gdLst>
                <a:gd name="T0" fmla="*/ 12 w 12"/>
                <a:gd name="T1" fmla="*/ 15 h 18"/>
                <a:gd name="T2" fmla="*/ 9 w 12"/>
                <a:gd name="T3" fmla="*/ 18 h 18"/>
                <a:gd name="T4" fmla="*/ 3 w 12"/>
                <a:gd name="T5" fmla="*/ 18 h 18"/>
                <a:gd name="T6" fmla="*/ 0 w 12"/>
                <a:gd name="T7" fmla="*/ 15 h 18"/>
                <a:gd name="T8" fmla="*/ 0 w 12"/>
                <a:gd name="T9" fmla="*/ 3 h 18"/>
                <a:gd name="T10" fmla="*/ 3 w 12"/>
                <a:gd name="T11" fmla="*/ 0 h 18"/>
                <a:gd name="T12" fmla="*/ 9 w 12"/>
                <a:gd name="T13" fmla="*/ 0 h 18"/>
                <a:gd name="T14" fmla="*/ 12 w 12"/>
                <a:gd name="T15" fmla="*/ 3 h 18"/>
                <a:gd name="T16" fmla="*/ 12 w 12"/>
                <a:gd name="T1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2" y="16"/>
                    <a:pt x="11" y="18"/>
                    <a:pt x="9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1"/>
                    <a:pt x="12" y="3"/>
                  </a:cubicBezTo>
                  <a:lnTo>
                    <a:pt x="12" y="1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Freeform 267"/>
            <p:cNvSpPr/>
            <p:nvPr/>
          </p:nvSpPr>
          <p:spPr bwMode="auto">
            <a:xfrm>
              <a:off x="3277390" y="4698379"/>
              <a:ext cx="37092" cy="53578"/>
            </a:xfrm>
            <a:custGeom>
              <a:avLst/>
              <a:gdLst>
                <a:gd name="T0" fmla="*/ 0 w 12"/>
                <a:gd name="T1" fmla="*/ 15 h 18"/>
                <a:gd name="T2" fmla="*/ 3 w 12"/>
                <a:gd name="T3" fmla="*/ 18 h 18"/>
                <a:gd name="T4" fmla="*/ 9 w 12"/>
                <a:gd name="T5" fmla="*/ 18 h 18"/>
                <a:gd name="T6" fmla="*/ 12 w 12"/>
                <a:gd name="T7" fmla="*/ 15 h 18"/>
                <a:gd name="T8" fmla="*/ 12 w 12"/>
                <a:gd name="T9" fmla="*/ 3 h 18"/>
                <a:gd name="T10" fmla="*/ 9 w 12"/>
                <a:gd name="T11" fmla="*/ 0 h 18"/>
                <a:gd name="T12" fmla="*/ 3 w 12"/>
                <a:gd name="T13" fmla="*/ 0 h 18"/>
                <a:gd name="T14" fmla="*/ 0 w 12"/>
                <a:gd name="T15" fmla="*/ 3 h 18"/>
                <a:gd name="T16" fmla="*/ 0 w 12"/>
                <a:gd name="T1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5"/>
                  </a:moveTo>
                  <a:cubicBezTo>
                    <a:pt x="0" y="16"/>
                    <a:pt x="1" y="18"/>
                    <a:pt x="3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2" y="16"/>
                    <a:pt x="12" y="1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268"/>
            <p:cNvSpPr/>
            <p:nvPr/>
          </p:nvSpPr>
          <p:spPr bwMode="auto">
            <a:xfrm>
              <a:off x="3098111" y="4446976"/>
              <a:ext cx="37092" cy="51518"/>
            </a:xfrm>
            <a:custGeom>
              <a:avLst/>
              <a:gdLst>
                <a:gd name="T0" fmla="*/ 12 w 12"/>
                <a:gd name="T1" fmla="*/ 14 h 17"/>
                <a:gd name="T2" fmla="*/ 9 w 12"/>
                <a:gd name="T3" fmla="*/ 17 h 17"/>
                <a:gd name="T4" fmla="*/ 3 w 12"/>
                <a:gd name="T5" fmla="*/ 17 h 17"/>
                <a:gd name="T6" fmla="*/ 0 w 12"/>
                <a:gd name="T7" fmla="*/ 14 h 17"/>
                <a:gd name="T8" fmla="*/ 0 w 12"/>
                <a:gd name="T9" fmla="*/ 3 h 17"/>
                <a:gd name="T10" fmla="*/ 3 w 12"/>
                <a:gd name="T11" fmla="*/ 0 h 17"/>
                <a:gd name="T12" fmla="*/ 9 w 12"/>
                <a:gd name="T13" fmla="*/ 0 h 17"/>
                <a:gd name="T14" fmla="*/ 12 w 12"/>
                <a:gd name="T15" fmla="*/ 3 h 17"/>
                <a:gd name="T16" fmla="*/ 12 w 12"/>
                <a:gd name="T1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2" y="14"/>
                  </a:moveTo>
                  <a:cubicBezTo>
                    <a:pt x="12" y="16"/>
                    <a:pt x="10" y="17"/>
                    <a:pt x="9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2" y="1"/>
                    <a:pt x="12" y="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269"/>
            <p:cNvSpPr/>
            <p:nvPr/>
          </p:nvSpPr>
          <p:spPr bwMode="auto">
            <a:xfrm>
              <a:off x="3221751" y="4446976"/>
              <a:ext cx="37092" cy="51518"/>
            </a:xfrm>
            <a:custGeom>
              <a:avLst/>
              <a:gdLst>
                <a:gd name="T0" fmla="*/ 0 w 12"/>
                <a:gd name="T1" fmla="*/ 14 h 17"/>
                <a:gd name="T2" fmla="*/ 3 w 12"/>
                <a:gd name="T3" fmla="*/ 17 h 17"/>
                <a:gd name="T4" fmla="*/ 9 w 12"/>
                <a:gd name="T5" fmla="*/ 17 h 17"/>
                <a:gd name="T6" fmla="*/ 12 w 12"/>
                <a:gd name="T7" fmla="*/ 14 h 17"/>
                <a:gd name="T8" fmla="*/ 12 w 12"/>
                <a:gd name="T9" fmla="*/ 3 h 17"/>
                <a:gd name="T10" fmla="*/ 9 w 12"/>
                <a:gd name="T11" fmla="*/ 0 h 17"/>
                <a:gd name="T12" fmla="*/ 3 w 12"/>
                <a:gd name="T13" fmla="*/ 0 h 17"/>
                <a:gd name="T14" fmla="*/ 0 w 12"/>
                <a:gd name="T15" fmla="*/ 3 h 17"/>
                <a:gd name="T16" fmla="*/ 0 w 12"/>
                <a:gd name="T1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0" y="14"/>
                  </a:moveTo>
                  <a:cubicBezTo>
                    <a:pt x="0" y="16"/>
                    <a:pt x="2" y="17"/>
                    <a:pt x="3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2" y="16"/>
                    <a:pt x="12" y="1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270"/>
            <p:cNvSpPr/>
            <p:nvPr/>
          </p:nvSpPr>
          <p:spPr bwMode="auto">
            <a:xfrm>
              <a:off x="3009502" y="4482007"/>
              <a:ext cx="337951" cy="234917"/>
            </a:xfrm>
            <a:custGeom>
              <a:avLst/>
              <a:gdLst>
                <a:gd name="T0" fmla="*/ 55 w 111"/>
                <a:gd name="T1" fmla="*/ 77 h 77"/>
                <a:gd name="T2" fmla="*/ 5 w 111"/>
                <a:gd name="T3" fmla="*/ 73 h 77"/>
                <a:gd name="T4" fmla="*/ 20 w 111"/>
                <a:gd name="T5" fmla="*/ 1 h 77"/>
                <a:gd name="T6" fmla="*/ 55 w 111"/>
                <a:gd name="T7" fmla="*/ 0 h 77"/>
                <a:gd name="T8" fmla="*/ 91 w 111"/>
                <a:gd name="T9" fmla="*/ 1 h 77"/>
                <a:gd name="T10" fmla="*/ 106 w 111"/>
                <a:gd name="T11" fmla="*/ 73 h 77"/>
                <a:gd name="T12" fmla="*/ 55 w 111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7">
                  <a:moveTo>
                    <a:pt x="55" y="77"/>
                  </a:moveTo>
                  <a:cubicBezTo>
                    <a:pt x="32" y="77"/>
                    <a:pt x="8" y="75"/>
                    <a:pt x="5" y="73"/>
                  </a:cubicBezTo>
                  <a:cubicBezTo>
                    <a:pt x="0" y="68"/>
                    <a:pt x="13" y="4"/>
                    <a:pt x="20" y="1"/>
                  </a:cubicBezTo>
                  <a:cubicBezTo>
                    <a:pt x="24" y="0"/>
                    <a:pt x="40" y="0"/>
                    <a:pt x="55" y="0"/>
                  </a:cubicBezTo>
                  <a:cubicBezTo>
                    <a:pt x="71" y="0"/>
                    <a:pt x="87" y="0"/>
                    <a:pt x="91" y="1"/>
                  </a:cubicBezTo>
                  <a:cubicBezTo>
                    <a:pt x="98" y="4"/>
                    <a:pt x="111" y="68"/>
                    <a:pt x="106" y="73"/>
                  </a:cubicBezTo>
                  <a:cubicBezTo>
                    <a:pt x="103" y="75"/>
                    <a:pt x="79" y="77"/>
                    <a:pt x="55" y="77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271"/>
            <p:cNvSpPr/>
            <p:nvPr/>
          </p:nvSpPr>
          <p:spPr bwMode="auto">
            <a:xfrm>
              <a:off x="3061018" y="4517039"/>
              <a:ext cx="234917" cy="164854"/>
            </a:xfrm>
            <a:custGeom>
              <a:avLst/>
              <a:gdLst>
                <a:gd name="T0" fmla="*/ 38 w 77"/>
                <a:gd name="T1" fmla="*/ 54 h 55"/>
                <a:gd name="T2" fmla="*/ 3 w 77"/>
                <a:gd name="T3" fmla="*/ 52 h 55"/>
                <a:gd name="T4" fmla="*/ 14 w 77"/>
                <a:gd name="T5" fmla="*/ 1 h 55"/>
                <a:gd name="T6" fmla="*/ 38 w 77"/>
                <a:gd name="T7" fmla="*/ 0 h 55"/>
                <a:gd name="T8" fmla="*/ 63 w 77"/>
                <a:gd name="T9" fmla="*/ 1 h 55"/>
                <a:gd name="T10" fmla="*/ 74 w 77"/>
                <a:gd name="T11" fmla="*/ 52 h 55"/>
                <a:gd name="T12" fmla="*/ 38 w 77"/>
                <a:gd name="T1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5">
                  <a:moveTo>
                    <a:pt x="38" y="54"/>
                  </a:moveTo>
                  <a:cubicBezTo>
                    <a:pt x="22" y="55"/>
                    <a:pt x="5" y="53"/>
                    <a:pt x="3" y="52"/>
                  </a:cubicBezTo>
                  <a:cubicBezTo>
                    <a:pt x="0" y="49"/>
                    <a:pt x="8" y="3"/>
                    <a:pt x="14" y="1"/>
                  </a:cubicBezTo>
                  <a:cubicBezTo>
                    <a:pt x="16" y="0"/>
                    <a:pt x="27" y="0"/>
                    <a:pt x="38" y="0"/>
                  </a:cubicBezTo>
                  <a:cubicBezTo>
                    <a:pt x="50" y="0"/>
                    <a:pt x="61" y="0"/>
                    <a:pt x="63" y="1"/>
                  </a:cubicBezTo>
                  <a:cubicBezTo>
                    <a:pt x="69" y="3"/>
                    <a:pt x="77" y="49"/>
                    <a:pt x="74" y="52"/>
                  </a:cubicBezTo>
                  <a:cubicBezTo>
                    <a:pt x="72" y="53"/>
                    <a:pt x="55" y="55"/>
                    <a:pt x="38" y="5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272"/>
            <p:cNvSpPr/>
            <p:nvPr/>
          </p:nvSpPr>
          <p:spPr bwMode="auto">
            <a:xfrm>
              <a:off x="3098111" y="4525282"/>
              <a:ext cx="49456" cy="32971"/>
            </a:xfrm>
            <a:custGeom>
              <a:avLst/>
              <a:gdLst>
                <a:gd name="T0" fmla="*/ 15 w 16"/>
                <a:gd name="T1" fmla="*/ 9 h 11"/>
                <a:gd name="T2" fmla="*/ 12 w 16"/>
                <a:gd name="T3" fmla="*/ 11 h 11"/>
                <a:gd name="T4" fmla="*/ 3 w 16"/>
                <a:gd name="T5" fmla="*/ 11 h 11"/>
                <a:gd name="T6" fmla="*/ 1 w 16"/>
                <a:gd name="T7" fmla="*/ 9 h 11"/>
                <a:gd name="T8" fmla="*/ 2 w 16"/>
                <a:gd name="T9" fmla="*/ 2 h 11"/>
                <a:gd name="T10" fmla="*/ 4 w 16"/>
                <a:gd name="T11" fmla="*/ 0 h 11"/>
                <a:gd name="T12" fmla="*/ 13 w 16"/>
                <a:gd name="T13" fmla="*/ 0 h 11"/>
                <a:gd name="T14" fmla="*/ 16 w 16"/>
                <a:gd name="T15" fmla="*/ 2 h 11"/>
                <a:gd name="T16" fmla="*/ 15 w 1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5" y="9"/>
                  </a:moveTo>
                  <a:cubicBezTo>
                    <a:pt x="15" y="10"/>
                    <a:pt x="14" y="11"/>
                    <a:pt x="1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273"/>
            <p:cNvSpPr/>
            <p:nvPr/>
          </p:nvSpPr>
          <p:spPr bwMode="auto">
            <a:xfrm>
              <a:off x="3091929" y="4570617"/>
              <a:ext cx="51518" cy="39154"/>
            </a:xfrm>
            <a:custGeom>
              <a:avLst/>
              <a:gdLst>
                <a:gd name="T0" fmla="*/ 16 w 17"/>
                <a:gd name="T1" fmla="*/ 10 h 13"/>
                <a:gd name="T2" fmla="*/ 13 w 17"/>
                <a:gd name="T3" fmla="*/ 13 h 13"/>
                <a:gd name="T4" fmla="*/ 2 w 17"/>
                <a:gd name="T5" fmla="*/ 13 h 13"/>
                <a:gd name="T6" fmla="*/ 0 w 17"/>
                <a:gd name="T7" fmla="*/ 10 h 13"/>
                <a:gd name="T8" fmla="*/ 1 w 17"/>
                <a:gd name="T9" fmla="*/ 2 h 13"/>
                <a:gd name="T10" fmla="*/ 4 w 17"/>
                <a:gd name="T11" fmla="*/ 0 h 13"/>
                <a:gd name="T12" fmla="*/ 14 w 17"/>
                <a:gd name="T13" fmla="*/ 0 h 13"/>
                <a:gd name="T14" fmla="*/ 17 w 17"/>
                <a:gd name="T15" fmla="*/ 2 h 13"/>
                <a:gd name="T16" fmla="*/ 16 w 17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16" y="10"/>
                  </a:moveTo>
                  <a:cubicBezTo>
                    <a:pt x="16" y="12"/>
                    <a:pt x="15" y="13"/>
                    <a:pt x="1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6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Freeform 274"/>
            <p:cNvSpPr/>
            <p:nvPr/>
          </p:nvSpPr>
          <p:spPr bwMode="auto">
            <a:xfrm>
              <a:off x="3079565" y="4624194"/>
              <a:ext cx="57699" cy="49456"/>
            </a:xfrm>
            <a:custGeom>
              <a:avLst/>
              <a:gdLst>
                <a:gd name="T0" fmla="*/ 19 w 19"/>
                <a:gd name="T1" fmla="*/ 13 h 16"/>
                <a:gd name="T2" fmla="*/ 15 w 19"/>
                <a:gd name="T3" fmla="*/ 16 h 16"/>
                <a:gd name="T4" fmla="*/ 3 w 19"/>
                <a:gd name="T5" fmla="*/ 16 h 16"/>
                <a:gd name="T6" fmla="*/ 1 w 19"/>
                <a:gd name="T7" fmla="*/ 13 h 16"/>
                <a:gd name="T8" fmla="*/ 2 w 19"/>
                <a:gd name="T9" fmla="*/ 2 h 16"/>
                <a:gd name="T10" fmla="*/ 6 w 19"/>
                <a:gd name="T11" fmla="*/ 0 h 16"/>
                <a:gd name="T12" fmla="*/ 17 w 19"/>
                <a:gd name="T13" fmla="*/ 0 h 16"/>
                <a:gd name="T14" fmla="*/ 19 w 19"/>
                <a:gd name="T15" fmla="*/ 2 h 16"/>
                <a:gd name="T16" fmla="*/ 19 w 19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19" y="13"/>
                  </a:moveTo>
                  <a:cubicBezTo>
                    <a:pt x="19" y="14"/>
                    <a:pt x="17" y="16"/>
                    <a:pt x="15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0" y="14"/>
                    <a:pt x="1" y="1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4" name="Freeform 275"/>
            <p:cNvSpPr/>
            <p:nvPr/>
          </p:nvSpPr>
          <p:spPr bwMode="auto">
            <a:xfrm>
              <a:off x="3155810" y="4525282"/>
              <a:ext cx="45335" cy="32971"/>
            </a:xfrm>
            <a:custGeom>
              <a:avLst/>
              <a:gdLst>
                <a:gd name="T0" fmla="*/ 15 w 15"/>
                <a:gd name="T1" fmla="*/ 9 h 11"/>
                <a:gd name="T2" fmla="*/ 12 w 15"/>
                <a:gd name="T3" fmla="*/ 11 h 11"/>
                <a:gd name="T4" fmla="*/ 3 w 15"/>
                <a:gd name="T5" fmla="*/ 11 h 11"/>
                <a:gd name="T6" fmla="*/ 0 w 15"/>
                <a:gd name="T7" fmla="*/ 9 h 11"/>
                <a:gd name="T8" fmla="*/ 0 w 15"/>
                <a:gd name="T9" fmla="*/ 2 h 11"/>
                <a:gd name="T10" fmla="*/ 3 w 15"/>
                <a:gd name="T11" fmla="*/ 0 h 11"/>
                <a:gd name="T12" fmla="*/ 12 w 15"/>
                <a:gd name="T13" fmla="*/ 0 h 11"/>
                <a:gd name="T14" fmla="*/ 14 w 15"/>
                <a:gd name="T15" fmla="*/ 2 h 11"/>
                <a:gd name="T16" fmla="*/ 15 w 15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1">
                  <a:moveTo>
                    <a:pt x="15" y="9"/>
                  </a:moveTo>
                  <a:cubicBezTo>
                    <a:pt x="15" y="10"/>
                    <a:pt x="14" y="11"/>
                    <a:pt x="1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5" name="Freeform 276"/>
            <p:cNvSpPr/>
            <p:nvPr/>
          </p:nvSpPr>
          <p:spPr bwMode="auto">
            <a:xfrm>
              <a:off x="3153750" y="4570617"/>
              <a:ext cx="51518" cy="39154"/>
            </a:xfrm>
            <a:custGeom>
              <a:avLst/>
              <a:gdLst>
                <a:gd name="T0" fmla="*/ 17 w 17"/>
                <a:gd name="T1" fmla="*/ 10 h 13"/>
                <a:gd name="T2" fmla="*/ 14 w 17"/>
                <a:gd name="T3" fmla="*/ 13 h 13"/>
                <a:gd name="T4" fmla="*/ 3 w 17"/>
                <a:gd name="T5" fmla="*/ 13 h 13"/>
                <a:gd name="T6" fmla="*/ 0 w 17"/>
                <a:gd name="T7" fmla="*/ 10 h 13"/>
                <a:gd name="T8" fmla="*/ 1 w 17"/>
                <a:gd name="T9" fmla="*/ 2 h 13"/>
                <a:gd name="T10" fmla="*/ 4 w 17"/>
                <a:gd name="T11" fmla="*/ 0 h 13"/>
                <a:gd name="T12" fmla="*/ 13 w 17"/>
                <a:gd name="T13" fmla="*/ 0 h 13"/>
                <a:gd name="T14" fmla="*/ 16 w 17"/>
                <a:gd name="T15" fmla="*/ 2 h 13"/>
                <a:gd name="T16" fmla="*/ 17 w 17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17" y="10"/>
                  </a:moveTo>
                  <a:cubicBezTo>
                    <a:pt x="17" y="12"/>
                    <a:pt x="15" y="13"/>
                    <a:pt x="1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6" name="Freeform 277"/>
            <p:cNvSpPr/>
            <p:nvPr/>
          </p:nvSpPr>
          <p:spPr bwMode="auto">
            <a:xfrm>
              <a:off x="3149628" y="4624194"/>
              <a:ext cx="55639" cy="49456"/>
            </a:xfrm>
            <a:custGeom>
              <a:avLst/>
              <a:gdLst>
                <a:gd name="T0" fmla="*/ 18 w 18"/>
                <a:gd name="T1" fmla="*/ 13 h 16"/>
                <a:gd name="T2" fmla="*/ 15 w 18"/>
                <a:gd name="T3" fmla="*/ 16 h 16"/>
                <a:gd name="T4" fmla="*/ 4 w 18"/>
                <a:gd name="T5" fmla="*/ 16 h 16"/>
                <a:gd name="T6" fmla="*/ 0 w 18"/>
                <a:gd name="T7" fmla="*/ 13 h 16"/>
                <a:gd name="T8" fmla="*/ 1 w 18"/>
                <a:gd name="T9" fmla="*/ 2 h 16"/>
                <a:gd name="T10" fmla="*/ 4 w 18"/>
                <a:gd name="T11" fmla="*/ 0 h 16"/>
                <a:gd name="T12" fmla="*/ 15 w 18"/>
                <a:gd name="T13" fmla="*/ 0 h 16"/>
                <a:gd name="T14" fmla="*/ 18 w 18"/>
                <a:gd name="T15" fmla="*/ 2 h 16"/>
                <a:gd name="T16" fmla="*/ 18 w 18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3"/>
                  </a:moveTo>
                  <a:cubicBezTo>
                    <a:pt x="18" y="14"/>
                    <a:pt x="17" y="16"/>
                    <a:pt x="1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2"/>
                  </a:cubicBezTo>
                  <a:lnTo>
                    <a:pt x="18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Freeform 278"/>
            <p:cNvSpPr/>
            <p:nvPr/>
          </p:nvSpPr>
          <p:spPr bwMode="auto">
            <a:xfrm>
              <a:off x="3211449" y="4525282"/>
              <a:ext cx="47396" cy="32971"/>
            </a:xfrm>
            <a:custGeom>
              <a:avLst/>
              <a:gdLst>
                <a:gd name="T0" fmla="*/ 15 w 16"/>
                <a:gd name="T1" fmla="*/ 9 h 11"/>
                <a:gd name="T2" fmla="*/ 13 w 16"/>
                <a:gd name="T3" fmla="*/ 11 h 11"/>
                <a:gd name="T4" fmla="*/ 3 w 16"/>
                <a:gd name="T5" fmla="*/ 11 h 11"/>
                <a:gd name="T6" fmla="*/ 1 w 16"/>
                <a:gd name="T7" fmla="*/ 9 h 11"/>
                <a:gd name="T8" fmla="*/ 0 w 16"/>
                <a:gd name="T9" fmla="*/ 2 h 11"/>
                <a:gd name="T10" fmla="*/ 3 w 16"/>
                <a:gd name="T11" fmla="*/ 0 h 11"/>
                <a:gd name="T12" fmla="*/ 12 w 16"/>
                <a:gd name="T13" fmla="*/ 0 h 11"/>
                <a:gd name="T14" fmla="*/ 14 w 16"/>
                <a:gd name="T15" fmla="*/ 2 h 11"/>
                <a:gd name="T16" fmla="*/ 15 w 1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5" y="9"/>
                  </a:moveTo>
                  <a:cubicBezTo>
                    <a:pt x="16" y="10"/>
                    <a:pt x="15" y="11"/>
                    <a:pt x="1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Freeform 279"/>
            <p:cNvSpPr/>
            <p:nvPr/>
          </p:nvSpPr>
          <p:spPr bwMode="auto">
            <a:xfrm>
              <a:off x="3213509" y="4570617"/>
              <a:ext cx="51518" cy="39154"/>
            </a:xfrm>
            <a:custGeom>
              <a:avLst/>
              <a:gdLst>
                <a:gd name="T0" fmla="*/ 17 w 17"/>
                <a:gd name="T1" fmla="*/ 10 h 13"/>
                <a:gd name="T2" fmla="*/ 15 w 17"/>
                <a:gd name="T3" fmla="*/ 13 h 13"/>
                <a:gd name="T4" fmla="*/ 4 w 17"/>
                <a:gd name="T5" fmla="*/ 13 h 13"/>
                <a:gd name="T6" fmla="*/ 1 w 17"/>
                <a:gd name="T7" fmla="*/ 10 h 13"/>
                <a:gd name="T8" fmla="*/ 0 w 17"/>
                <a:gd name="T9" fmla="*/ 2 h 13"/>
                <a:gd name="T10" fmla="*/ 3 w 17"/>
                <a:gd name="T11" fmla="*/ 0 h 13"/>
                <a:gd name="T12" fmla="*/ 13 w 17"/>
                <a:gd name="T13" fmla="*/ 0 h 13"/>
                <a:gd name="T14" fmla="*/ 16 w 17"/>
                <a:gd name="T15" fmla="*/ 2 h 13"/>
                <a:gd name="T16" fmla="*/ 17 w 17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17" y="10"/>
                  </a:moveTo>
                  <a:cubicBezTo>
                    <a:pt x="17" y="12"/>
                    <a:pt x="16" y="13"/>
                    <a:pt x="1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Freeform 280"/>
            <p:cNvSpPr/>
            <p:nvPr/>
          </p:nvSpPr>
          <p:spPr bwMode="auto">
            <a:xfrm>
              <a:off x="3215570" y="4624194"/>
              <a:ext cx="57699" cy="49456"/>
            </a:xfrm>
            <a:custGeom>
              <a:avLst/>
              <a:gdLst>
                <a:gd name="T0" fmla="*/ 19 w 19"/>
                <a:gd name="T1" fmla="*/ 13 h 16"/>
                <a:gd name="T2" fmla="*/ 17 w 19"/>
                <a:gd name="T3" fmla="*/ 16 h 16"/>
                <a:gd name="T4" fmla="*/ 5 w 19"/>
                <a:gd name="T5" fmla="*/ 16 h 16"/>
                <a:gd name="T6" fmla="*/ 1 w 19"/>
                <a:gd name="T7" fmla="*/ 13 h 16"/>
                <a:gd name="T8" fmla="*/ 1 w 19"/>
                <a:gd name="T9" fmla="*/ 2 h 16"/>
                <a:gd name="T10" fmla="*/ 3 w 19"/>
                <a:gd name="T11" fmla="*/ 0 h 16"/>
                <a:gd name="T12" fmla="*/ 14 w 19"/>
                <a:gd name="T13" fmla="*/ 0 h 16"/>
                <a:gd name="T14" fmla="*/ 18 w 19"/>
                <a:gd name="T15" fmla="*/ 2 h 16"/>
                <a:gd name="T16" fmla="*/ 19 w 19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19" y="13"/>
                  </a:moveTo>
                  <a:cubicBezTo>
                    <a:pt x="19" y="14"/>
                    <a:pt x="18" y="16"/>
                    <a:pt x="17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1" y="14"/>
                    <a:pt x="1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8" y="2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Oval 281"/>
            <p:cNvSpPr>
              <a:spLocks noChangeArrowheads="1"/>
            </p:cNvSpPr>
            <p:nvPr/>
          </p:nvSpPr>
          <p:spPr bwMode="auto">
            <a:xfrm>
              <a:off x="11229551" y="3525851"/>
              <a:ext cx="568748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281" name="Picture 28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69564" y="3655675"/>
              <a:ext cx="144248" cy="1360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283"/>
            <p:cNvSpPr/>
            <p:nvPr/>
          </p:nvSpPr>
          <p:spPr bwMode="auto">
            <a:xfrm>
              <a:off x="11581928" y="3663917"/>
              <a:ext cx="117459" cy="115398"/>
            </a:xfrm>
            <a:custGeom>
              <a:avLst/>
              <a:gdLst>
                <a:gd name="T0" fmla="*/ 4 w 39"/>
                <a:gd name="T1" fmla="*/ 38 h 38"/>
                <a:gd name="T2" fmla="*/ 1 w 39"/>
                <a:gd name="T3" fmla="*/ 31 h 38"/>
                <a:gd name="T4" fmla="*/ 1 w 39"/>
                <a:gd name="T5" fmla="*/ 31 h 38"/>
                <a:gd name="T6" fmla="*/ 10 w 39"/>
                <a:gd name="T7" fmla="*/ 8 h 38"/>
                <a:gd name="T8" fmla="*/ 14 w 39"/>
                <a:gd name="T9" fmla="*/ 4 h 38"/>
                <a:gd name="T10" fmla="*/ 14 w 39"/>
                <a:gd name="T11" fmla="*/ 4 h 38"/>
                <a:gd name="T12" fmla="*/ 32 w 39"/>
                <a:gd name="T13" fmla="*/ 1 h 38"/>
                <a:gd name="T14" fmla="*/ 38 w 39"/>
                <a:gd name="T15" fmla="*/ 5 h 38"/>
                <a:gd name="T16" fmla="*/ 38 w 39"/>
                <a:gd name="T17" fmla="*/ 5 h 38"/>
                <a:gd name="T18" fmla="*/ 34 w 39"/>
                <a:gd name="T19" fmla="*/ 11 h 38"/>
                <a:gd name="T20" fmla="*/ 34 w 39"/>
                <a:gd name="T21" fmla="*/ 11 h 38"/>
                <a:gd name="T22" fmla="*/ 19 w 39"/>
                <a:gd name="T23" fmla="*/ 14 h 38"/>
                <a:gd name="T24" fmla="*/ 11 w 39"/>
                <a:gd name="T25" fmla="*/ 35 h 38"/>
                <a:gd name="T26" fmla="*/ 11 w 39"/>
                <a:gd name="T27" fmla="*/ 35 h 38"/>
                <a:gd name="T28" fmla="*/ 6 w 39"/>
                <a:gd name="T29" fmla="*/ 38 h 38"/>
                <a:gd name="T30" fmla="*/ 6 w 39"/>
                <a:gd name="T31" fmla="*/ 38 h 38"/>
                <a:gd name="T32" fmla="*/ 4 w 3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8">
                  <a:moveTo>
                    <a:pt x="4" y="38"/>
                  </a:moveTo>
                  <a:cubicBezTo>
                    <a:pt x="1" y="37"/>
                    <a:pt x="0" y="33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2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0"/>
                    <a:pt x="38" y="2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8"/>
                    <a:pt x="37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8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8"/>
                    <a:pt x="4" y="38"/>
                    <a:pt x="4" y="3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Freeform 284"/>
            <p:cNvSpPr/>
            <p:nvPr/>
          </p:nvSpPr>
          <p:spPr bwMode="auto">
            <a:xfrm>
              <a:off x="11324343" y="3721617"/>
              <a:ext cx="309102" cy="166916"/>
            </a:xfrm>
            <a:custGeom>
              <a:avLst/>
              <a:gdLst>
                <a:gd name="T0" fmla="*/ 88 w 102"/>
                <a:gd name="T1" fmla="*/ 46 h 55"/>
                <a:gd name="T2" fmla="*/ 76 w 102"/>
                <a:gd name="T3" fmla="*/ 55 h 55"/>
                <a:gd name="T4" fmla="*/ 26 w 102"/>
                <a:gd name="T5" fmla="*/ 55 h 55"/>
                <a:gd name="T6" fmla="*/ 14 w 102"/>
                <a:gd name="T7" fmla="*/ 46 h 55"/>
                <a:gd name="T8" fmla="*/ 2 w 102"/>
                <a:gd name="T9" fmla="*/ 9 h 55"/>
                <a:gd name="T10" fmla="*/ 8 w 102"/>
                <a:gd name="T11" fmla="*/ 0 h 55"/>
                <a:gd name="T12" fmla="*/ 94 w 102"/>
                <a:gd name="T13" fmla="*/ 0 h 55"/>
                <a:gd name="T14" fmla="*/ 100 w 102"/>
                <a:gd name="T15" fmla="*/ 9 h 55"/>
                <a:gd name="T16" fmla="*/ 88 w 102"/>
                <a:gd name="T17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55">
                  <a:moveTo>
                    <a:pt x="88" y="46"/>
                  </a:moveTo>
                  <a:cubicBezTo>
                    <a:pt x="86" y="51"/>
                    <a:pt x="81" y="55"/>
                    <a:pt x="7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1" y="55"/>
                    <a:pt x="16" y="51"/>
                    <a:pt x="14" y="4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102" y="4"/>
                    <a:pt x="100" y="9"/>
                  </a:cubicBezTo>
                  <a:lnTo>
                    <a:pt x="88" y="4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Oval 285"/>
            <p:cNvSpPr>
              <a:spLocks noChangeArrowheads="1"/>
            </p:cNvSpPr>
            <p:nvPr/>
          </p:nvSpPr>
          <p:spPr bwMode="auto">
            <a:xfrm>
              <a:off x="11344950" y="3841136"/>
              <a:ext cx="109217" cy="111277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Oval 286"/>
            <p:cNvSpPr>
              <a:spLocks noChangeArrowheads="1"/>
            </p:cNvSpPr>
            <p:nvPr/>
          </p:nvSpPr>
          <p:spPr bwMode="auto">
            <a:xfrm>
              <a:off x="11375860" y="3869985"/>
              <a:ext cx="51518" cy="5151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Oval 287"/>
            <p:cNvSpPr>
              <a:spLocks noChangeArrowheads="1"/>
            </p:cNvSpPr>
            <p:nvPr/>
          </p:nvSpPr>
          <p:spPr bwMode="auto">
            <a:xfrm>
              <a:off x="11503622" y="3841136"/>
              <a:ext cx="109217" cy="111277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7" name="Oval 288"/>
            <p:cNvSpPr>
              <a:spLocks noChangeArrowheads="1"/>
            </p:cNvSpPr>
            <p:nvPr/>
          </p:nvSpPr>
          <p:spPr bwMode="auto">
            <a:xfrm>
              <a:off x="11530411" y="3869985"/>
              <a:ext cx="51518" cy="5151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Freeform 289"/>
            <p:cNvSpPr/>
            <p:nvPr/>
          </p:nvSpPr>
          <p:spPr bwMode="auto">
            <a:xfrm>
              <a:off x="11361435" y="3758709"/>
              <a:ext cx="232857" cy="12364"/>
            </a:xfrm>
            <a:custGeom>
              <a:avLst/>
              <a:gdLst>
                <a:gd name="T0" fmla="*/ 77 w 77"/>
                <a:gd name="T1" fmla="*/ 2 h 4"/>
                <a:gd name="T2" fmla="*/ 74 w 77"/>
                <a:gd name="T3" fmla="*/ 4 h 4"/>
                <a:gd name="T4" fmla="*/ 3 w 77"/>
                <a:gd name="T5" fmla="*/ 4 h 4"/>
                <a:gd name="T6" fmla="*/ 0 w 77"/>
                <a:gd name="T7" fmla="*/ 2 h 4"/>
                <a:gd name="T8" fmla="*/ 0 w 77"/>
                <a:gd name="T9" fmla="*/ 2 h 4"/>
                <a:gd name="T10" fmla="*/ 3 w 77"/>
                <a:gd name="T11" fmla="*/ 0 h 4"/>
                <a:gd name="T12" fmla="*/ 74 w 77"/>
                <a:gd name="T13" fmla="*/ 0 h 4"/>
                <a:gd name="T14" fmla="*/ 77 w 7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">
                  <a:moveTo>
                    <a:pt x="77" y="2"/>
                  </a:moveTo>
                  <a:cubicBezTo>
                    <a:pt x="77" y="3"/>
                    <a:pt x="76" y="4"/>
                    <a:pt x="7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6" y="0"/>
                    <a:pt x="77" y="1"/>
                    <a:pt x="77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9" name="Freeform 290"/>
            <p:cNvSpPr/>
            <p:nvPr/>
          </p:nvSpPr>
          <p:spPr bwMode="auto">
            <a:xfrm>
              <a:off x="11379982" y="3793740"/>
              <a:ext cx="195765" cy="10304"/>
            </a:xfrm>
            <a:custGeom>
              <a:avLst/>
              <a:gdLst>
                <a:gd name="T0" fmla="*/ 65 w 65"/>
                <a:gd name="T1" fmla="*/ 1 h 3"/>
                <a:gd name="T2" fmla="*/ 62 w 65"/>
                <a:gd name="T3" fmla="*/ 3 h 3"/>
                <a:gd name="T4" fmla="*/ 3 w 65"/>
                <a:gd name="T5" fmla="*/ 3 h 3"/>
                <a:gd name="T6" fmla="*/ 0 w 65"/>
                <a:gd name="T7" fmla="*/ 1 h 3"/>
                <a:gd name="T8" fmla="*/ 0 w 65"/>
                <a:gd name="T9" fmla="*/ 1 h 3"/>
                <a:gd name="T10" fmla="*/ 3 w 65"/>
                <a:gd name="T11" fmla="*/ 0 h 3"/>
                <a:gd name="T12" fmla="*/ 62 w 65"/>
                <a:gd name="T13" fmla="*/ 0 h 3"/>
                <a:gd name="T14" fmla="*/ 65 w 6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3">
                  <a:moveTo>
                    <a:pt x="65" y="1"/>
                  </a:moveTo>
                  <a:cubicBezTo>
                    <a:pt x="65" y="2"/>
                    <a:pt x="64" y="3"/>
                    <a:pt x="6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0"/>
                    <a:pt x="65" y="0"/>
                    <a:pt x="65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0" name="Freeform 291"/>
            <p:cNvSpPr/>
            <p:nvPr/>
          </p:nvSpPr>
          <p:spPr bwMode="auto">
            <a:xfrm>
              <a:off x="11394406" y="3824650"/>
              <a:ext cx="166916" cy="12364"/>
            </a:xfrm>
            <a:custGeom>
              <a:avLst/>
              <a:gdLst>
                <a:gd name="T0" fmla="*/ 55 w 55"/>
                <a:gd name="T1" fmla="*/ 2 h 4"/>
                <a:gd name="T2" fmla="*/ 53 w 55"/>
                <a:gd name="T3" fmla="*/ 4 h 4"/>
                <a:gd name="T4" fmla="*/ 2 w 55"/>
                <a:gd name="T5" fmla="*/ 4 h 4"/>
                <a:gd name="T6" fmla="*/ 0 w 55"/>
                <a:gd name="T7" fmla="*/ 2 h 4"/>
                <a:gd name="T8" fmla="*/ 0 w 55"/>
                <a:gd name="T9" fmla="*/ 2 h 4"/>
                <a:gd name="T10" fmla="*/ 2 w 55"/>
                <a:gd name="T11" fmla="*/ 0 h 4"/>
                <a:gd name="T12" fmla="*/ 53 w 55"/>
                <a:gd name="T13" fmla="*/ 0 h 4"/>
                <a:gd name="T14" fmla="*/ 55 w 5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4">
                  <a:moveTo>
                    <a:pt x="55" y="2"/>
                  </a:moveTo>
                  <a:cubicBezTo>
                    <a:pt x="55" y="3"/>
                    <a:pt x="54" y="4"/>
                    <a:pt x="5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2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Oval 292"/>
            <p:cNvSpPr>
              <a:spLocks noChangeArrowheads="1"/>
            </p:cNvSpPr>
            <p:nvPr/>
          </p:nvSpPr>
          <p:spPr bwMode="auto">
            <a:xfrm>
              <a:off x="11557200" y="3779316"/>
              <a:ext cx="115398" cy="117459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293"/>
            <p:cNvSpPr/>
            <p:nvPr/>
          </p:nvSpPr>
          <p:spPr bwMode="auto">
            <a:xfrm>
              <a:off x="11581928" y="3804044"/>
              <a:ext cx="70063" cy="70063"/>
            </a:xfrm>
            <a:custGeom>
              <a:avLst/>
              <a:gdLst>
                <a:gd name="T0" fmla="*/ 0 w 34"/>
                <a:gd name="T1" fmla="*/ 12 h 34"/>
                <a:gd name="T2" fmla="*/ 12 w 34"/>
                <a:gd name="T3" fmla="*/ 12 h 34"/>
                <a:gd name="T4" fmla="*/ 12 w 34"/>
                <a:gd name="T5" fmla="*/ 0 h 34"/>
                <a:gd name="T6" fmla="*/ 22 w 34"/>
                <a:gd name="T7" fmla="*/ 0 h 34"/>
                <a:gd name="T8" fmla="*/ 22 w 34"/>
                <a:gd name="T9" fmla="*/ 12 h 34"/>
                <a:gd name="T10" fmla="*/ 34 w 34"/>
                <a:gd name="T11" fmla="*/ 12 h 34"/>
                <a:gd name="T12" fmla="*/ 34 w 34"/>
                <a:gd name="T13" fmla="*/ 22 h 34"/>
                <a:gd name="T14" fmla="*/ 22 w 34"/>
                <a:gd name="T15" fmla="*/ 22 h 34"/>
                <a:gd name="T16" fmla="*/ 22 w 34"/>
                <a:gd name="T17" fmla="*/ 34 h 34"/>
                <a:gd name="T18" fmla="*/ 12 w 34"/>
                <a:gd name="T19" fmla="*/ 34 h 34"/>
                <a:gd name="T20" fmla="*/ 12 w 34"/>
                <a:gd name="T21" fmla="*/ 22 h 34"/>
                <a:gd name="T22" fmla="*/ 0 w 34"/>
                <a:gd name="T23" fmla="*/ 22 h 34"/>
                <a:gd name="T24" fmla="*/ 0 w 34"/>
                <a:gd name="T25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4">
                  <a:moveTo>
                    <a:pt x="0" y="12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22" y="0"/>
                  </a:lnTo>
                  <a:lnTo>
                    <a:pt x="22" y="12"/>
                  </a:lnTo>
                  <a:lnTo>
                    <a:pt x="34" y="12"/>
                  </a:lnTo>
                  <a:lnTo>
                    <a:pt x="34" y="22"/>
                  </a:lnTo>
                  <a:lnTo>
                    <a:pt x="22" y="22"/>
                  </a:lnTo>
                  <a:lnTo>
                    <a:pt x="22" y="34"/>
                  </a:lnTo>
                  <a:lnTo>
                    <a:pt x="12" y="34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3" name="Oval 294"/>
            <p:cNvSpPr>
              <a:spLocks noChangeArrowheads="1"/>
            </p:cNvSpPr>
            <p:nvPr/>
          </p:nvSpPr>
          <p:spPr bwMode="auto">
            <a:xfrm>
              <a:off x="10473283" y="352585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294" name="Picture 29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11234" y="3655675"/>
              <a:ext cx="146309" cy="1360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5" name="Freeform 296"/>
            <p:cNvSpPr/>
            <p:nvPr/>
          </p:nvSpPr>
          <p:spPr bwMode="auto">
            <a:xfrm>
              <a:off x="10823598" y="3663917"/>
              <a:ext cx="119519" cy="115398"/>
            </a:xfrm>
            <a:custGeom>
              <a:avLst/>
              <a:gdLst>
                <a:gd name="T0" fmla="*/ 4 w 39"/>
                <a:gd name="T1" fmla="*/ 38 h 38"/>
                <a:gd name="T2" fmla="*/ 1 w 39"/>
                <a:gd name="T3" fmla="*/ 31 h 38"/>
                <a:gd name="T4" fmla="*/ 1 w 39"/>
                <a:gd name="T5" fmla="*/ 31 h 38"/>
                <a:gd name="T6" fmla="*/ 10 w 39"/>
                <a:gd name="T7" fmla="*/ 8 h 38"/>
                <a:gd name="T8" fmla="*/ 14 w 39"/>
                <a:gd name="T9" fmla="*/ 4 h 38"/>
                <a:gd name="T10" fmla="*/ 14 w 39"/>
                <a:gd name="T11" fmla="*/ 4 h 38"/>
                <a:gd name="T12" fmla="*/ 32 w 39"/>
                <a:gd name="T13" fmla="*/ 1 h 38"/>
                <a:gd name="T14" fmla="*/ 38 w 39"/>
                <a:gd name="T15" fmla="*/ 5 h 38"/>
                <a:gd name="T16" fmla="*/ 38 w 39"/>
                <a:gd name="T17" fmla="*/ 5 h 38"/>
                <a:gd name="T18" fmla="*/ 34 w 39"/>
                <a:gd name="T19" fmla="*/ 11 h 38"/>
                <a:gd name="T20" fmla="*/ 34 w 39"/>
                <a:gd name="T21" fmla="*/ 11 h 38"/>
                <a:gd name="T22" fmla="*/ 19 w 39"/>
                <a:gd name="T23" fmla="*/ 14 h 38"/>
                <a:gd name="T24" fmla="*/ 11 w 39"/>
                <a:gd name="T25" fmla="*/ 35 h 38"/>
                <a:gd name="T26" fmla="*/ 11 w 39"/>
                <a:gd name="T27" fmla="*/ 35 h 38"/>
                <a:gd name="T28" fmla="*/ 6 w 39"/>
                <a:gd name="T29" fmla="*/ 38 h 38"/>
                <a:gd name="T30" fmla="*/ 6 w 39"/>
                <a:gd name="T31" fmla="*/ 38 h 38"/>
                <a:gd name="T32" fmla="*/ 4 w 3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8">
                  <a:moveTo>
                    <a:pt x="4" y="38"/>
                  </a:moveTo>
                  <a:cubicBezTo>
                    <a:pt x="1" y="37"/>
                    <a:pt x="0" y="33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2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0"/>
                    <a:pt x="38" y="2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8"/>
                    <a:pt x="37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8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8"/>
                    <a:pt x="4" y="38"/>
                    <a:pt x="4" y="38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6" name="Freeform 297"/>
            <p:cNvSpPr/>
            <p:nvPr/>
          </p:nvSpPr>
          <p:spPr bwMode="auto">
            <a:xfrm>
              <a:off x="10566013" y="3721617"/>
              <a:ext cx="309102" cy="166916"/>
            </a:xfrm>
            <a:custGeom>
              <a:avLst/>
              <a:gdLst>
                <a:gd name="T0" fmla="*/ 88 w 102"/>
                <a:gd name="T1" fmla="*/ 46 h 55"/>
                <a:gd name="T2" fmla="*/ 76 w 102"/>
                <a:gd name="T3" fmla="*/ 55 h 55"/>
                <a:gd name="T4" fmla="*/ 26 w 102"/>
                <a:gd name="T5" fmla="*/ 55 h 55"/>
                <a:gd name="T6" fmla="*/ 14 w 102"/>
                <a:gd name="T7" fmla="*/ 46 h 55"/>
                <a:gd name="T8" fmla="*/ 2 w 102"/>
                <a:gd name="T9" fmla="*/ 9 h 55"/>
                <a:gd name="T10" fmla="*/ 8 w 102"/>
                <a:gd name="T11" fmla="*/ 0 h 55"/>
                <a:gd name="T12" fmla="*/ 94 w 102"/>
                <a:gd name="T13" fmla="*/ 0 h 55"/>
                <a:gd name="T14" fmla="*/ 100 w 102"/>
                <a:gd name="T15" fmla="*/ 9 h 55"/>
                <a:gd name="T16" fmla="*/ 88 w 102"/>
                <a:gd name="T17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55">
                  <a:moveTo>
                    <a:pt x="88" y="46"/>
                  </a:moveTo>
                  <a:cubicBezTo>
                    <a:pt x="86" y="51"/>
                    <a:pt x="81" y="55"/>
                    <a:pt x="7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1" y="55"/>
                    <a:pt x="16" y="51"/>
                    <a:pt x="14" y="4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102" y="4"/>
                    <a:pt x="100" y="9"/>
                  </a:cubicBezTo>
                  <a:lnTo>
                    <a:pt x="88" y="46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7" name="Oval 298"/>
            <p:cNvSpPr>
              <a:spLocks noChangeArrowheads="1"/>
            </p:cNvSpPr>
            <p:nvPr/>
          </p:nvSpPr>
          <p:spPr bwMode="auto">
            <a:xfrm>
              <a:off x="10588681" y="3841136"/>
              <a:ext cx="109217" cy="111277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8" name="Oval 299"/>
            <p:cNvSpPr>
              <a:spLocks noChangeArrowheads="1"/>
            </p:cNvSpPr>
            <p:nvPr/>
          </p:nvSpPr>
          <p:spPr bwMode="auto">
            <a:xfrm>
              <a:off x="10617530" y="3869985"/>
              <a:ext cx="49456" cy="5151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9" name="Oval 300"/>
            <p:cNvSpPr>
              <a:spLocks noChangeArrowheads="1"/>
            </p:cNvSpPr>
            <p:nvPr/>
          </p:nvSpPr>
          <p:spPr bwMode="auto">
            <a:xfrm>
              <a:off x="10745292" y="3841136"/>
              <a:ext cx="109217" cy="111277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0" name="Oval 301"/>
            <p:cNvSpPr>
              <a:spLocks noChangeArrowheads="1"/>
            </p:cNvSpPr>
            <p:nvPr/>
          </p:nvSpPr>
          <p:spPr bwMode="auto">
            <a:xfrm>
              <a:off x="10772081" y="3869985"/>
              <a:ext cx="51518" cy="5151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1" name="Freeform 302"/>
            <p:cNvSpPr/>
            <p:nvPr/>
          </p:nvSpPr>
          <p:spPr bwMode="auto">
            <a:xfrm>
              <a:off x="10603105" y="3758709"/>
              <a:ext cx="232857" cy="12364"/>
            </a:xfrm>
            <a:custGeom>
              <a:avLst/>
              <a:gdLst>
                <a:gd name="T0" fmla="*/ 77 w 77"/>
                <a:gd name="T1" fmla="*/ 2 h 4"/>
                <a:gd name="T2" fmla="*/ 74 w 77"/>
                <a:gd name="T3" fmla="*/ 4 h 4"/>
                <a:gd name="T4" fmla="*/ 3 w 77"/>
                <a:gd name="T5" fmla="*/ 4 h 4"/>
                <a:gd name="T6" fmla="*/ 0 w 77"/>
                <a:gd name="T7" fmla="*/ 2 h 4"/>
                <a:gd name="T8" fmla="*/ 0 w 77"/>
                <a:gd name="T9" fmla="*/ 2 h 4"/>
                <a:gd name="T10" fmla="*/ 3 w 77"/>
                <a:gd name="T11" fmla="*/ 0 h 4"/>
                <a:gd name="T12" fmla="*/ 74 w 77"/>
                <a:gd name="T13" fmla="*/ 0 h 4"/>
                <a:gd name="T14" fmla="*/ 77 w 7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">
                  <a:moveTo>
                    <a:pt x="77" y="2"/>
                  </a:moveTo>
                  <a:cubicBezTo>
                    <a:pt x="77" y="3"/>
                    <a:pt x="76" y="4"/>
                    <a:pt x="7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6" y="0"/>
                    <a:pt x="77" y="1"/>
                    <a:pt x="77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2" name="Freeform 303"/>
            <p:cNvSpPr/>
            <p:nvPr/>
          </p:nvSpPr>
          <p:spPr bwMode="auto">
            <a:xfrm>
              <a:off x="10621652" y="3793740"/>
              <a:ext cx="195765" cy="10304"/>
            </a:xfrm>
            <a:custGeom>
              <a:avLst/>
              <a:gdLst>
                <a:gd name="T0" fmla="*/ 65 w 65"/>
                <a:gd name="T1" fmla="*/ 1 h 3"/>
                <a:gd name="T2" fmla="*/ 62 w 65"/>
                <a:gd name="T3" fmla="*/ 3 h 3"/>
                <a:gd name="T4" fmla="*/ 3 w 65"/>
                <a:gd name="T5" fmla="*/ 3 h 3"/>
                <a:gd name="T6" fmla="*/ 0 w 65"/>
                <a:gd name="T7" fmla="*/ 1 h 3"/>
                <a:gd name="T8" fmla="*/ 0 w 65"/>
                <a:gd name="T9" fmla="*/ 1 h 3"/>
                <a:gd name="T10" fmla="*/ 3 w 65"/>
                <a:gd name="T11" fmla="*/ 0 h 3"/>
                <a:gd name="T12" fmla="*/ 62 w 65"/>
                <a:gd name="T13" fmla="*/ 0 h 3"/>
                <a:gd name="T14" fmla="*/ 65 w 6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3">
                  <a:moveTo>
                    <a:pt x="65" y="1"/>
                  </a:moveTo>
                  <a:cubicBezTo>
                    <a:pt x="65" y="2"/>
                    <a:pt x="64" y="3"/>
                    <a:pt x="6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0"/>
                    <a:pt x="65" y="0"/>
                    <a:pt x="65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3" name="Freeform 304"/>
            <p:cNvSpPr/>
            <p:nvPr/>
          </p:nvSpPr>
          <p:spPr bwMode="auto">
            <a:xfrm>
              <a:off x="10636076" y="3824650"/>
              <a:ext cx="166916" cy="12364"/>
            </a:xfrm>
            <a:custGeom>
              <a:avLst/>
              <a:gdLst>
                <a:gd name="T0" fmla="*/ 55 w 55"/>
                <a:gd name="T1" fmla="*/ 2 h 4"/>
                <a:gd name="T2" fmla="*/ 53 w 55"/>
                <a:gd name="T3" fmla="*/ 4 h 4"/>
                <a:gd name="T4" fmla="*/ 2 w 55"/>
                <a:gd name="T5" fmla="*/ 4 h 4"/>
                <a:gd name="T6" fmla="*/ 0 w 55"/>
                <a:gd name="T7" fmla="*/ 2 h 4"/>
                <a:gd name="T8" fmla="*/ 0 w 55"/>
                <a:gd name="T9" fmla="*/ 2 h 4"/>
                <a:gd name="T10" fmla="*/ 2 w 55"/>
                <a:gd name="T11" fmla="*/ 0 h 4"/>
                <a:gd name="T12" fmla="*/ 53 w 55"/>
                <a:gd name="T13" fmla="*/ 0 h 4"/>
                <a:gd name="T14" fmla="*/ 55 w 5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4">
                  <a:moveTo>
                    <a:pt x="55" y="2"/>
                  </a:moveTo>
                  <a:cubicBezTo>
                    <a:pt x="55" y="3"/>
                    <a:pt x="54" y="4"/>
                    <a:pt x="5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4" name="Oval 305"/>
            <p:cNvSpPr>
              <a:spLocks noChangeArrowheads="1"/>
            </p:cNvSpPr>
            <p:nvPr/>
          </p:nvSpPr>
          <p:spPr bwMode="auto">
            <a:xfrm>
              <a:off x="10800930" y="3779316"/>
              <a:ext cx="113338" cy="11745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5" name="Freeform 306"/>
            <p:cNvSpPr/>
            <p:nvPr/>
          </p:nvSpPr>
          <p:spPr bwMode="auto">
            <a:xfrm>
              <a:off x="10827720" y="3799922"/>
              <a:ext cx="59760" cy="76246"/>
            </a:xfrm>
            <a:custGeom>
              <a:avLst/>
              <a:gdLst>
                <a:gd name="T0" fmla="*/ 0 w 29"/>
                <a:gd name="T1" fmla="*/ 21 h 37"/>
                <a:gd name="T2" fmla="*/ 15 w 29"/>
                <a:gd name="T3" fmla="*/ 37 h 37"/>
                <a:gd name="T4" fmla="*/ 29 w 29"/>
                <a:gd name="T5" fmla="*/ 21 h 37"/>
                <a:gd name="T6" fmla="*/ 20 w 29"/>
                <a:gd name="T7" fmla="*/ 21 h 37"/>
                <a:gd name="T8" fmla="*/ 20 w 29"/>
                <a:gd name="T9" fmla="*/ 0 h 37"/>
                <a:gd name="T10" fmla="*/ 9 w 29"/>
                <a:gd name="T11" fmla="*/ 0 h 37"/>
                <a:gd name="T12" fmla="*/ 9 w 29"/>
                <a:gd name="T13" fmla="*/ 21 h 37"/>
                <a:gd name="T14" fmla="*/ 0 w 29"/>
                <a:gd name="T15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7">
                  <a:moveTo>
                    <a:pt x="0" y="21"/>
                  </a:moveTo>
                  <a:lnTo>
                    <a:pt x="15" y="37"/>
                  </a:lnTo>
                  <a:lnTo>
                    <a:pt x="29" y="21"/>
                  </a:lnTo>
                  <a:lnTo>
                    <a:pt x="20" y="21"/>
                  </a:lnTo>
                  <a:lnTo>
                    <a:pt x="20" y="0"/>
                  </a:lnTo>
                  <a:lnTo>
                    <a:pt x="9" y="0"/>
                  </a:lnTo>
                  <a:lnTo>
                    <a:pt x="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6" name="Oval 307"/>
            <p:cNvSpPr>
              <a:spLocks noChangeArrowheads="1"/>
            </p:cNvSpPr>
            <p:nvPr/>
          </p:nvSpPr>
          <p:spPr bwMode="auto">
            <a:xfrm>
              <a:off x="9714953" y="352585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7" name="Freeform 308"/>
            <p:cNvSpPr/>
            <p:nvPr/>
          </p:nvSpPr>
          <p:spPr bwMode="auto">
            <a:xfrm>
              <a:off x="10030236" y="3946230"/>
              <a:ext cx="49456" cy="39154"/>
            </a:xfrm>
            <a:custGeom>
              <a:avLst/>
              <a:gdLst>
                <a:gd name="T0" fmla="*/ 13 w 24"/>
                <a:gd name="T1" fmla="*/ 0 h 19"/>
                <a:gd name="T2" fmla="*/ 13 w 24"/>
                <a:gd name="T3" fmla="*/ 13 h 19"/>
                <a:gd name="T4" fmla="*/ 0 w 24"/>
                <a:gd name="T5" fmla="*/ 19 h 19"/>
                <a:gd name="T6" fmla="*/ 24 w 24"/>
                <a:gd name="T7" fmla="*/ 19 h 19"/>
                <a:gd name="T8" fmla="*/ 24 w 24"/>
                <a:gd name="T9" fmla="*/ 0 h 19"/>
                <a:gd name="T10" fmla="*/ 13 w 2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9">
                  <a:moveTo>
                    <a:pt x="13" y="0"/>
                  </a:moveTo>
                  <a:lnTo>
                    <a:pt x="13" y="13"/>
                  </a:lnTo>
                  <a:lnTo>
                    <a:pt x="0" y="19"/>
                  </a:lnTo>
                  <a:lnTo>
                    <a:pt x="24" y="19"/>
                  </a:lnTo>
                  <a:lnTo>
                    <a:pt x="2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8" name="Freeform 309"/>
            <p:cNvSpPr/>
            <p:nvPr/>
          </p:nvSpPr>
          <p:spPr bwMode="auto">
            <a:xfrm>
              <a:off x="9978720" y="3946230"/>
              <a:ext cx="45335" cy="39154"/>
            </a:xfrm>
            <a:custGeom>
              <a:avLst/>
              <a:gdLst>
                <a:gd name="T0" fmla="*/ 13 w 22"/>
                <a:gd name="T1" fmla="*/ 0 h 19"/>
                <a:gd name="T2" fmla="*/ 13 w 22"/>
                <a:gd name="T3" fmla="*/ 13 h 19"/>
                <a:gd name="T4" fmla="*/ 0 w 22"/>
                <a:gd name="T5" fmla="*/ 19 h 19"/>
                <a:gd name="T6" fmla="*/ 22 w 22"/>
                <a:gd name="T7" fmla="*/ 19 h 19"/>
                <a:gd name="T8" fmla="*/ 22 w 22"/>
                <a:gd name="T9" fmla="*/ 0 h 19"/>
                <a:gd name="T10" fmla="*/ 13 w 2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9">
                  <a:moveTo>
                    <a:pt x="13" y="0"/>
                  </a:moveTo>
                  <a:lnTo>
                    <a:pt x="13" y="13"/>
                  </a:lnTo>
                  <a:lnTo>
                    <a:pt x="0" y="19"/>
                  </a:lnTo>
                  <a:lnTo>
                    <a:pt x="22" y="19"/>
                  </a:lnTo>
                  <a:lnTo>
                    <a:pt x="22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9" name="Freeform 310"/>
            <p:cNvSpPr/>
            <p:nvPr/>
          </p:nvSpPr>
          <p:spPr bwMode="auto">
            <a:xfrm>
              <a:off x="9832411" y="3760769"/>
              <a:ext cx="146309" cy="103034"/>
            </a:xfrm>
            <a:custGeom>
              <a:avLst/>
              <a:gdLst>
                <a:gd name="T0" fmla="*/ 42 w 48"/>
                <a:gd name="T1" fmla="*/ 0 h 34"/>
                <a:gd name="T2" fmla="*/ 3 w 48"/>
                <a:gd name="T3" fmla="*/ 17 h 34"/>
                <a:gd name="T4" fmla="*/ 48 w 48"/>
                <a:gd name="T5" fmla="*/ 12 h 34"/>
                <a:gd name="T6" fmla="*/ 42 w 48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4">
                  <a:moveTo>
                    <a:pt x="42" y="0"/>
                  </a:moveTo>
                  <a:cubicBezTo>
                    <a:pt x="42" y="0"/>
                    <a:pt x="0" y="1"/>
                    <a:pt x="3" y="17"/>
                  </a:cubicBezTo>
                  <a:cubicBezTo>
                    <a:pt x="5" y="34"/>
                    <a:pt x="48" y="12"/>
                    <a:pt x="48" y="1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0" name="Freeform 311"/>
            <p:cNvSpPr/>
            <p:nvPr/>
          </p:nvSpPr>
          <p:spPr bwMode="auto">
            <a:xfrm>
              <a:off x="9803561" y="3709252"/>
              <a:ext cx="144248" cy="96853"/>
            </a:xfrm>
            <a:custGeom>
              <a:avLst/>
              <a:gdLst>
                <a:gd name="T0" fmla="*/ 47 w 48"/>
                <a:gd name="T1" fmla="*/ 15 h 32"/>
                <a:gd name="T2" fmla="*/ 4 w 48"/>
                <a:gd name="T3" fmla="*/ 16 h 32"/>
                <a:gd name="T4" fmla="*/ 48 w 48"/>
                <a:gd name="T5" fmla="*/ 27 h 32"/>
                <a:gd name="T6" fmla="*/ 47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47" y="15"/>
                  </a:moveTo>
                  <a:cubicBezTo>
                    <a:pt x="47" y="15"/>
                    <a:pt x="8" y="0"/>
                    <a:pt x="4" y="16"/>
                  </a:cubicBezTo>
                  <a:cubicBezTo>
                    <a:pt x="0" y="32"/>
                    <a:pt x="48" y="27"/>
                    <a:pt x="48" y="27"/>
                  </a:cubicBezTo>
                  <a:lnTo>
                    <a:pt x="47" y="1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1" name="Freeform 312"/>
            <p:cNvSpPr/>
            <p:nvPr/>
          </p:nvSpPr>
          <p:spPr bwMode="auto">
            <a:xfrm>
              <a:off x="9875686" y="3630947"/>
              <a:ext cx="315285" cy="321466"/>
            </a:xfrm>
            <a:custGeom>
              <a:avLst/>
              <a:gdLst>
                <a:gd name="T0" fmla="*/ 101 w 104"/>
                <a:gd name="T1" fmla="*/ 54 h 106"/>
                <a:gd name="T2" fmla="*/ 67 w 104"/>
                <a:gd name="T3" fmla="*/ 55 h 106"/>
                <a:gd name="T4" fmla="*/ 72 w 104"/>
                <a:gd name="T5" fmla="*/ 39 h 106"/>
                <a:gd name="T6" fmla="*/ 67 w 104"/>
                <a:gd name="T7" fmla="*/ 21 h 106"/>
                <a:gd name="T8" fmla="*/ 70 w 104"/>
                <a:gd name="T9" fmla="*/ 14 h 106"/>
                <a:gd name="T10" fmla="*/ 63 w 104"/>
                <a:gd name="T11" fmla="*/ 16 h 106"/>
                <a:gd name="T12" fmla="*/ 63 w 104"/>
                <a:gd name="T13" fmla="*/ 15 h 106"/>
                <a:gd name="T14" fmla="*/ 65 w 104"/>
                <a:gd name="T15" fmla="*/ 7 h 106"/>
                <a:gd name="T16" fmla="*/ 57 w 104"/>
                <a:gd name="T17" fmla="*/ 10 h 106"/>
                <a:gd name="T18" fmla="*/ 59 w 104"/>
                <a:gd name="T19" fmla="*/ 0 h 106"/>
                <a:gd name="T20" fmla="*/ 48 w 104"/>
                <a:gd name="T21" fmla="*/ 6 h 106"/>
                <a:gd name="T22" fmla="*/ 37 w 104"/>
                <a:gd name="T23" fmla="*/ 4 h 106"/>
                <a:gd name="T24" fmla="*/ 1 w 104"/>
                <a:gd name="T25" fmla="*/ 36 h 106"/>
                <a:gd name="T26" fmla="*/ 16 w 104"/>
                <a:gd name="T27" fmla="*/ 72 h 106"/>
                <a:gd name="T28" fmla="*/ 54 w 104"/>
                <a:gd name="T29" fmla="*/ 106 h 106"/>
                <a:gd name="T30" fmla="*/ 101 w 104"/>
                <a:gd name="T31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106">
                  <a:moveTo>
                    <a:pt x="101" y="54"/>
                  </a:moveTo>
                  <a:cubicBezTo>
                    <a:pt x="101" y="54"/>
                    <a:pt x="81" y="66"/>
                    <a:pt x="67" y="55"/>
                  </a:cubicBezTo>
                  <a:cubicBezTo>
                    <a:pt x="70" y="50"/>
                    <a:pt x="72" y="45"/>
                    <a:pt x="72" y="39"/>
                  </a:cubicBezTo>
                  <a:cubicBezTo>
                    <a:pt x="72" y="32"/>
                    <a:pt x="70" y="26"/>
                    <a:pt x="67" y="21"/>
                  </a:cubicBezTo>
                  <a:cubicBezTo>
                    <a:pt x="69" y="18"/>
                    <a:pt x="70" y="14"/>
                    <a:pt x="70" y="14"/>
                  </a:cubicBezTo>
                  <a:cubicBezTo>
                    <a:pt x="68" y="16"/>
                    <a:pt x="65" y="16"/>
                    <a:pt x="63" y="16"/>
                  </a:cubicBezTo>
                  <a:cubicBezTo>
                    <a:pt x="63" y="16"/>
                    <a:pt x="63" y="15"/>
                    <a:pt x="63" y="15"/>
                  </a:cubicBezTo>
                  <a:cubicBezTo>
                    <a:pt x="65" y="12"/>
                    <a:pt x="65" y="7"/>
                    <a:pt x="65" y="7"/>
                  </a:cubicBezTo>
                  <a:cubicBezTo>
                    <a:pt x="63" y="10"/>
                    <a:pt x="60" y="10"/>
                    <a:pt x="57" y="10"/>
                  </a:cubicBezTo>
                  <a:cubicBezTo>
                    <a:pt x="60" y="7"/>
                    <a:pt x="59" y="0"/>
                    <a:pt x="59" y="0"/>
                  </a:cubicBezTo>
                  <a:cubicBezTo>
                    <a:pt x="57" y="5"/>
                    <a:pt x="52" y="6"/>
                    <a:pt x="48" y="6"/>
                  </a:cubicBezTo>
                  <a:cubicBezTo>
                    <a:pt x="45" y="4"/>
                    <a:pt x="41" y="4"/>
                    <a:pt x="37" y="4"/>
                  </a:cubicBezTo>
                  <a:cubicBezTo>
                    <a:pt x="17" y="4"/>
                    <a:pt x="4" y="17"/>
                    <a:pt x="1" y="36"/>
                  </a:cubicBezTo>
                  <a:cubicBezTo>
                    <a:pt x="0" y="48"/>
                    <a:pt x="0" y="66"/>
                    <a:pt x="16" y="72"/>
                  </a:cubicBezTo>
                  <a:cubicBezTo>
                    <a:pt x="18" y="88"/>
                    <a:pt x="27" y="106"/>
                    <a:pt x="54" y="106"/>
                  </a:cubicBezTo>
                  <a:cubicBezTo>
                    <a:pt x="104" y="106"/>
                    <a:pt x="101" y="54"/>
                    <a:pt x="101" y="54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2" name="Oval 313"/>
            <p:cNvSpPr>
              <a:spLocks noChangeArrowheads="1"/>
            </p:cNvSpPr>
            <p:nvPr/>
          </p:nvSpPr>
          <p:spPr bwMode="auto">
            <a:xfrm>
              <a:off x="9927202" y="3707191"/>
              <a:ext cx="63882" cy="72124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3" name="Oval 314"/>
            <p:cNvSpPr>
              <a:spLocks noChangeArrowheads="1"/>
            </p:cNvSpPr>
            <p:nvPr/>
          </p:nvSpPr>
          <p:spPr bwMode="auto">
            <a:xfrm>
              <a:off x="9935445" y="3719555"/>
              <a:ext cx="45335" cy="47396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pic>
          <p:nvPicPr>
            <p:cNvPr id="314" name="Picture 31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9870" y="3717495"/>
              <a:ext cx="35032" cy="35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5" name="Picture 31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1930" y="3727798"/>
              <a:ext cx="37092" cy="3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317"/>
            <p:cNvSpPr/>
            <p:nvPr/>
          </p:nvSpPr>
          <p:spPr bwMode="auto">
            <a:xfrm>
              <a:off x="9925142" y="3674220"/>
              <a:ext cx="68003" cy="35032"/>
            </a:xfrm>
            <a:custGeom>
              <a:avLst/>
              <a:gdLst>
                <a:gd name="T0" fmla="*/ 0 w 23"/>
                <a:gd name="T1" fmla="*/ 12 h 12"/>
                <a:gd name="T2" fmla="*/ 11 w 23"/>
                <a:gd name="T3" fmla="*/ 6 h 12"/>
                <a:gd name="T4" fmla="*/ 23 w 23"/>
                <a:gd name="T5" fmla="*/ 9 h 12"/>
                <a:gd name="T6" fmla="*/ 12 w 23"/>
                <a:gd name="T7" fmla="*/ 2 h 12"/>
                <a:gd name="T8" fmla="*/ 0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0" y="12"/>
                    <a:pt x="2" y="8"/>
                    <a:pt x="11" y="6"/>
                  </a:cubicBezTo>
                  <a:cubicBezTo>
                    <a:pt x="20" y="4"/>
                    <a:pt x="23" y="9"/>
                    <a:pt x="23" y="9"/>
                  </a:cubicBezTo>
                  <a:cubicBezTo>
                    <a:pt x="23" y="9"/>
                    <a:pt x="20" y="0"/>
                    <a:pt x="12" y="2"/>
                  </a:cubicBezTo>
                  <a:cubicBezTo>
                    <a:pt x="3" y="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7" name="Freeform 318"/>
            <p:cNvSpPr/>
            <p:nvPr/>
          </p:nvSpPr>
          <p:spPr bwMode="auto">
            <a:xfrm>
              <a:off x="9960173" y="3804044"/>
              <a:ext cx="191644" cy="121581"/>
            </a:xfrm>
            <a:custGeom>
              <a:avLst/>
              <a:gdLst>
                <a:gd name="T0" fmla="*/ 22 w 63"/>
                <a:gd name="T1" fmla="*/ 3 h 40"/>
                <a:gd name="T2" fmla="*/ 63 w 63"/>
                <a:gd name="T3" fmla="*/ 6 h 40"/>
                <a:gd name="T4" fmla="*/ 29 w 63"/>
                <a:gd name="T5" fmla="*/ 34 h 40"/>
                <a:gd name="T6" fmla="*/ 22 w 63"/>
                <a:gd name="T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40">
                  <a:moveTo>
                    <a:pt x="22" y="3"/>
                  </a:moveTo>
                  <a:cubicBezTo>
                    <a:pt x="33" y="0"/>
                    <a:pt x="46" y="20"/>
                    <a:pt x="63" y="6"/>
                  </a:cubicBezTo>
                  <a:cubicBezTo>
                    <a:pt x="63" y="6"/>
                    <a:pt x="58" y="40"/>
                    <a:pt x="29" y="34"/>
                  </a:cubicBezTo>
                  <a:cubicBezTo>
                    <a:pt x="0" y="28"/>
                    <a:pt x="12" y="7"/>
                    <a:pt x="22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8" name="Oval 319"/>
            <p:cNvSpPr>
              <a:spLocks noChangeArrowheads="1"/>
            </p:cNvSpPr>
            <p:nvPr/>
          </p:nvSpPr>
          <p:spPr bwMode="auto">
            <a:xfrm>
              <a:off x="8956623" y="352585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9" name="Freeform 320"/>
            <p:cNvSpPr/>
            <p:nvPr/>
          </p:nvSpPr>
          <p:spPr bwMode="auto">
            <a:xfrm>
              <a:off x="9111173" y="3624764"/>
              <a:ext cx="257586" cy="370922"/>
            </a:xfrm>
            <a:custGeom>
              <a:avLst/>
              <a:gdLst>
                <a:gd name="T0" fmla="*/ 85 w 85"/>
                <a:gd name="T1" fmla="*/ 115 h 122"/>
                <a:gd name="T2" fmla="*/ 78 w 85"/>
                <a:gd name="T3" fmla="*/ 122 h 122"/>
                <a:gd name="T4" fmla="*/ 7 w 85"/>
                <a:gd name="T5" fmla="*/ 122 h 122"/>
                <a:gd name="T6" fmla="*/ 0 w 85"/>
                <a:gd name="T7" fmla="*/ 115 h 122"/>
                <a:gd name="T8" fmla="*/ 0 w 85"/>
                <a:gd name="T9" fmla="*/ 7 h 122"/>
                <a:gd name="T10" fmla="*/ 7 w 85"/>
                <a:gd name="T11" fmla="*/ 0 h 122"/>
                <a:gd name="T12" fmla="*/ 78 w 85"/>
                <a:gd name="T13" fmla="*/ 0 h 122"/>
                <a:gd name="T14" fmla="*/ 85 w 85"/>
                <a:gd name="T15" fmla="*/ 7 h 122"/>
                <a:gd name="T16" fmla="*/ 85 w 85"/>
                <a:gd name="T17" fmla="*/ 11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22">
                  <a:moveTo>
                    <a:pt x="85" y="115"/>
                  </a:moveTo>
                  <a:cubicBezTo>
                    <a:pt x="85" y="118"/>
                    <a:pt x="82" y="122"/>
                    <a:pt x="7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3" y="122"/>
                    <a:pt x="0" y="118"/>
                    <a:pt x="0" y="11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3"/>
                    <a:pt x="85" y="7"/>
                  </a:cubicBezTo>
                  <a:lnTo>
                    <a:pt x="85" y="11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0" name="Freeform 321"/>
            <p:cNvSpPr/>
            <p:nvPr/>
          </p:nvSpPr>
          <p:spPr bwMode="auto">
            <a:xfrm>
              <a:off x="9133841" y="3645371"/>
              <a:ext cx="214311" cy="57699"/>
            </a:xfrm>
            <a:custGeom>
              <a:avLst/>
              <a:gdLst>
                <a:gd name="T0" fmla="*/ 71 w 71"/>
                <a:gd name="T1" fmla="*/ 16 h 19"/>
                <a:gd name="T2" fmla="*/ 68 w 71"/>
                <a:gd name="T3" fmla="*/ 19 h 19"/>
                <a:gd name="T4" fmla="*/ 3 w 71"/>
                <a:gd name="T5" fmla="*/ 19 h 19"/>
                <a:gd name="T6" fmla="*/ 0 w 71"/>
                <a:gd name="T7" fmla="*/ 16 h 19"/>
                <a:gd name="T8" fmla="*/ 0 w 71"/>
                <a:gd name="T9" fmla="*/ 3 h 19"/>
                <a:gd name="T10" fmla="*/ 3 w 71"/>
                <a:gd name="T11" fmla="*/ 0 h 19"/>
                <a:gd name="T12" fmla="*/ 68 w 71"/>
                <a:gd name="T13" fmla="*/ 0 h 19"/>
                <a:gd name="T14" fmla="*/ 71 w 71"/>
                <a:gd name="T15" fmla="*/ 3 h 19"/>
                <a:gd name="T16" fmla="*/ 71 w 71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9">
                  <a:moveTo>
                    <a:pt x="71" y="16"/>
                  </a:moveTo>
                  <a:cubicBezTo>
                    <a:pt x="71" y="18"/>
                    <a:pt x="70" y="19"/>
                    <a:pt x="68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9"/>
                    <a:pt x="0" y="18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1" y="1"/>
                    <a:pt x="71" y="3"/>
                  </a:cubicBezTo>
                  <a:lnTo>
                    <a:pt x="71" y="1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1" name="Freeform 322"/>
            <p:cNvSpPr/>
            <p:nvPr/>
          </p:nvSpPr>
          <p:spPr bwMode="auto">
            <a:xfrm>
              <a:off x="9133841" y="3721617"/>
              <a:ext cx="45335" cy="49456"/>
            </a:xfrm>
            <a:custGeom>
              <a:avLst/>
              <a:gdLst>
                <a:gd name="T0" fmla="*/ 15 w 15"/>
                <a:gd name="T1" fmla="*/ 14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4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3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2" name="Freeform 323"/>
            <p:cNvSpPr/>
            <p:nvPr/>
          </p:nvSpPr>
          <p:spPr bwMode="auto">
            <a:xfrm>
              <a:off x="9133841" y="3789618"/>
              <a:ext cx="45335" cy="4739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3" name="Freeform 324"/>
            <p:cNvSpPr/>
            <p:nvPr/>
          </p:nvSpPr>
          <p:spPr bwMode="auto">
            <a:xfrm>
              <a:off x="9133841" y="3855560"/>
              <a:ext cx="45335" cy="4739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4" name="Freeform 325"/>
            <p:cNvSpPr/>
            <p:nvPr/>
          </p:nvSpPr>
          <p:spPr bwMode="auto">
            <a:xfrm>
              <a:off x="9133841" y="3921502"/>
              <a:ext cx="45335" cy="4945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2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2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4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2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5" name="Freeform 326"/>
            <p:cNvSpPr/>
            <p:nvPr/>
          </p:nvSpPr>
          <p:spPr bwMode="auto">
            <a:xfrm>
              <a:off x="9191540" y="3721617"/>
              <a:ext cx="41214" cy="49456"/>
            </a:xfrm>
            <a:custGeom>
              <a:avLst/>
              <a:gdLst>
                <a:gd name="T0" fmla="*/ 14 w 14"/>
                <a:gd name="T1" fmla="*/ 14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4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2"/>
                    <a:pt x="14" y="3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6" name="Freeform 327"/>
            <p:cNvSpPr/>
            <p:nvPr/>
          </p:nvSpPr>
          <p:spPr bwMode="auto">
            <a:xfrm>
              <a:off x="9191540" y="3789618"/>
              <a:ext cx="41214" cy="4739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7" name="Freeform 328"/>
            <p:cNvSpPr/>
            <p:nvPr/>
          </p:nvSpPr>
          <p:spPr bwMode="auto">
            <a:xfrm>
              <a:off x="9191540" y="3855560"/>
              <a:ext cx="41214" cy="4739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8" name="Freeform 329"/>
            <p:cNvSpPr/>
            <p:nvPr/>
          </p:nvSpPr>
          <p:spPr bwMode="auto">
            <a:xfrm>
              <a:off x="9191540" y="3921502"/>
              <a:ext cx="41214" cy="4945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2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2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4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9" name="Freeform 330"/>
            <p:cNvSpPr/>
            <p:nvPr/>
          </p:nvSpPr>
          <p:spPr bwMode="auto">
            <a:xfrm>
              <a:off x="9245118" y="3721617"/>
              <a:ext cx="45335" cy="49456"/>
            </a:xfrm>
            <a:custGeom>
              <a:avLst/>
              <a:gdLst>
                <a:gd name="T0" fmla="*/ 15 w 15"/>
                <a:gd name="T1" fmla="*/ 14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4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2"/>
                    <a:pt x="15" y="3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0" name="Freeform 331"/>
            <p:cNvSpPr/>
            <p:nvPr/>
          </p:nvSpPr>
          <p:spPr bwMode="auto">
            <a:xfrm>
              <a:off x="9245118" y="3789618"/>
              <a:ext cx="45335" cy="4739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1" name="Freeform 332"/>
            <p:cNvSpPr/>
            <p:nvPr/>
          </p:nvSpPr>
          <p:spPr bwMode="auto">
            <a:xfrm>
              <a:off x="9245118" y="3855560"/>
              <a:ext cx="45335" cy="4739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3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3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5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2" name="Freeform 333"/>
            <p:cNvSpPr/>
            <p:nvPr/>
          </p:nvSpPr>
          <p:spPr bwMode="auto">
            <a:xfrm>
              <a:off x="9245118" y="3921502"/>
              <a:ext cx="45335" cy="49456"/>
            </a:xfrm>
            <a:custGeom>
              <a:avLst/>
              <a:gdLst>
                <a:gd name="T0" fmla="*/ 15 w 15"/>
                <a:gd name="T1" fmla="*/ 13 h 16"/>
                <a:gd name="T2" fmla="*/ 12 w 15"/>
                <a:gd name="T3" fmla="*/ 16 h 16"/>
                <a:gd name="T4" fmla="*/ 3 w 15"/>
                <a:gd name="T5" fmla="*/ 16 h 16"/>
                <a:gd name="T6" fmla="*/ 0 w 15"/>
                <a:gd name="T7" fmla="*/ 13 h 16"/>
                <a:gd name="T8" fmla="*/ 0 w 15"/>
                <a:gd name="T9" fmla="*/ 2 h 16"/>
                <a:gd name="T10" fmla="*/ 3 w 15"/>
                <a:gd name="T11" fmla="*/ 0 h 16"/>
                <a:gd name="T12" fmla="*/ 12 w 15"/>
                <a:gd name="T13" fmla="*/ 0 h 16"/>
                <a:gd name="T14" fmla="*/ 15 w 15"/>
                <a:gd name="T15" fmla="*/ 2 h 16"/>
                <a:gd name="T16" fmla="*/ 15 w 15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5" y="13"/>
                  </a:moveTo>
                  <a:cubicBezTo>
                    <a:pt x="15" y="14"/>
                    <a:pt x="14" y="16"/>
                    <a:pt x="1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2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3" name="Freeform 334"/>
            <p:cNvSpPr/>
            <p:nvPr/>
          </p:nvSpPr>
          <p:spPr bwMode="auto">
            <a:xfrm>
              <a:off x="9302817" y="3721617"/>
              <a:ext cx="43275" cy="49456"/>
            </a:xfrm>
            <a:custGeom>
              <a:avLst/>
              <a:gdLst>
                <a:gd name="T0" fmla="*/ 14 w 14"/>
                <a:gd name="T1" fmla="*/ 14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4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4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2"/>
                    <a:pt x="14" y="3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4" name="Freeform 335"/>
            <p:cNvSpPr/>
            <p:nvPr/>
          </p:nvSpPr>
          <p:spPr bwMode="auto">
            <a:xfrm>
              <a:off x="9302817" y="3789618"/>
              <a:ext cx="43275" cy="4739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5" name="Freeform 336"/>
            <p:cNvSpPr/>
            <p:nvPr/>
          </p:nvSpPr>
          <p:spPr bwMode="auto">
            <a:xfrm>
              <a:off x="9302817" y="3855560"/>
              <a:ext cx="43275" cy="4739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3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3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5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6" name="Freeform 337"/>
            <p:cNvSpPr/>
            <p:nvPr/>
          </p:nvSpPr>
          <p:spPr bwMode="auto">
            <a:xfrm>
              <a:off x="9302817" y="3921502"/>
              <a:ext cx="43275" cy="49456"/>
            </a:xfrm>
            <a:custGeom>
              <a:avLst/>
              <a:gdLst>
                <a:gd name="T0" fmla="*/ 14 w 14"/>
                <a:gd name="T1" fmla="*/ 13 h 16"/>
                <a:gd name="T2" fmla="*/ 12 w 14"/>
                <a:gd name="T3" fmla="*/ 16 h 16"/>
                <a:gd name="T4" fmla="*/ 2 w 14"/>
                <a:gd name="T5" fmla="*/ 16 h 16"/>
                <a:gd name="T6" fmla="*/ 0 w 14"/>
                <a:gd name="T7" fmla="*/ 13 h 16"/>
                <a:gd name="T8" fmla="*/ 0 w 14"/>
                <a:gd name="T9" fmla="*/ 2 h 16"/>
                <a:gd name="T10" fmla="*/ 2 w 14"/>
                <a:gd name="T11" fmla="*/ 0 h 16"/>
                <a:gd name="T12" fmla="*/ 12 w 14"/>
                <a:gd name="T13" fmla="*/ 0 h 16"/>
                <a:gd name="T14" fmla="*/ 14 w 14"/>
                <a:gd name="T15" fmla="*/ 2 h 16"/>
                <a:gd name="T16" fmla="*/ 14 w 14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4" y="14"/>
                    <a:pt x="13" y="16"/>
                    <a:pt x="1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7" name="Freeform 338"/>
            <p:cNvSpPr/>
            <p:nvPr/>
          </p:nvSpPr>
          <p:spPr bwMode="auto">
            <a:xfrm>
              <a:off x="9245118" y="3657735"/>
              <a:ext cx="14425" cy="32971"/>
            </a:xfrm>
            <a:custGeom>
              <a:avLst/>
              <a:gdLst>
                <a:gd name="T0" fmla="*/ 5 w 5"/>
                <a:gd name="T1" fmla="*/ 11 h 11"/>
                <a:gd name="T2" fmla="*/ 3 w 5"/>
                <a:gd name="T3" fmla="*/ 11 h 11"/>
                <a:gd name="T4" fmla="*/ 3 w 5"/>
                <a:gd name="T5" fmla="*/ 3 h 11"/>
                <a:gd name="T6" fmla="*/ 0 w 5"/>
                <a:gd name="T7" fmla="*/ 5 h 11"/>
                <a:gd name="T8" fmla="*/ 0 w 5"/>
                <a:gd name="T9" fmla="*/ 3 h 11"/>
                <a:gd name="T10" fmla="*/ 2 w 5"/>
                <a:gd name="T11" fmla="*/ 2 h 11"/>
                <a:gd name="T12" fmla="*/ 3 w 5"/>
                <a:gd name="T13" fmla="*/ 0 h 11"/>
                <a:gd name="T14" fmla="*/ 5 w 5"/>
                <a:gd name="T15" fmla="*/ 0 h 11"/>
                <a:gd name="T16" fmla="*/ 5 w 5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8" name="Freeform 339"/>
            <p:cNvSpPr>
              <a:spLocks noEditPoints="1"/>
            </p:cNvSpPr>
            <p:nvPr/>
          </p:nvSpPr>
          <p:spPr bwMode="auto">
            <a:xfrm>
              <a:off x="9269846" y="3657735"/>
              <a:ext cx="18547" cy="32971"/>
            </a:xfrm>
            <a:custGeom>
              <a:avLst/>
              <a:gdLst>
                <a:gd name="T0" fmla="*/ 3 w 6"/>
                <a:gd name="T1" fmla="*/ 0 h 11"/>
                <a:gd name="T2" fmla="*/ 5 w 6"/>
                <a:gd name="T3" fmla="*/ 1 h 11"/>
                <a:gd name="T4" fmla="*/ 6 w 6"/>
                <a:gd name="T5" fmla="*/ 6 h 11"/>
                <a:gd name="T6" fmla="*/ 5 w 6"/>
                <a:gd name="T7" fmla="*/ 10 h 11"/>
                <a:gd name="T8" fmla="*/ 3 w 6"/>
                <a:gd name="T9" fmla="*/ 11 h 11"/>
                <a:gd name="T10" fmla="*/ 1 w 6"/>
                <a:gd name="T11" fmla="*/ 10 h 11"/>
                <a:gd name="T12" fmla="*/ 0 w 6"/>
                <a:gd name="T13" fmla="*/ 5 h 11"/>
                <a:gd name="T14" fmla="*/ 1 w 6"/>
                <a:gd name="T15" fmla="*/ 1 h 11"/>
                <a:gd name="T16" fmla="*/ 3 w 6"/>
                <a:gd name="T17" fmla="*/ 0 h 11"/>
                <a:gd name="T18" fmla="*/ 3 w 6"/>
                <a:gd name="T19" fmla="*/ 2 h 11"/>
                <a:gd name="T20" fmla="*/ 2 w 6"/>
                <a:gd name="T21" fmla="*/ 2 h 11"/>
                <a:gd name="T22" fmla="*/ 2 w 6"/>
                <a:gd name="T23" fmla="*/ 6 h 11"/>
                <a:gd name="T24" fmla="*/ 2 w 6"/>
                <a:gd name="T25" fmla="*/ 9 h 11"/>
                <a:gd name="T26" fmla="*/ 3 w 6"/>
                <a:gd name="T27" fmla="*/ 9 h 11"/>
                <a:gd name="T28" fmla="*/ 4 w 6"/>
                <a:gd name="T29" fmla="*/ 9 h 11"/>
                <a:gd name="T30" fmla="*/ 4 w 6"/>
                <a:gd name="T31" fmla="*/ 6 h 11"/>
                <a:gd name="T32" fmla="*/ 4 w 6"/>
                <a:gd name="T33" fmla="*/ 2 h 11"/>
                <a:gd name="T34" fmla="*/ 3 w 6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4"/>
                    <a:pt x="6" y="6"/>
                  </a:cubicBezTo>
                  <a:cubicBezTo>
                    <a:pt x="6" y="7"/>
                    <a:pt x="6" y="9"/>
                    <a:pt x="5" y="10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9" name="Freeform 340"/>
            <p:cNvSpPr>
              <a:spLocks noEditPoints="1"/>
            </p:cNvSpPr>
            <p:nvPr/>
          </p:nvSpPr>
          <p:spPr bwMode="auto">
            <a:xfrm>
              <a:off x="9290453" y="3657735"/>
              <a:ext cx="20607" cy="32971"/>
            </a:xfrm>
            <a:custGeom>
              <a:avLst/>
              <a:gdLst>
                <a:gd name="T0" fmla="*/ 4 w 7"/>
                <a:gd name="T1" fmla="*/ 0 h 11"/>
                <a:gd name="T2" fmla="*/ 6 w 7"/>
                <a:gd name="T3" fmla="*/ 1 h 11"/>
                <a:gd name="T4" fmla="*/ 7 w 7"/>
                <a:gd name="T5" fmla="*/ 6 h 11"/>
                <a:gd name="T6" fmla="*/ 6 w 7"/>
                <a:gd name="T7" fmla="*/ 10 h 11"/>
                <a:gd name="T8" fmla="*/ 4 w 7"/>
                <a:gd name="T9" fmla="*/ 11 h 11"/>
                <a:gd name="T10" fmla="*/ 1 w 7"/>
                <a:gd name="T11" fmla="*/ 10 h 11"/>
                <a:gd name="T12" fmla="*/ 0 w 7"/>
                <a:gd name="T13" fmla="*/ 5 h 11"/>
                <a:gd name="T14" fmla="*/ 1 w 7"/>
                <a:gd name="T15" fmla="*/ 1 h 11"/>
                <a:gd name="T16" fmla="*/ 4 w 7"/>
                <a:gd name="T17" fmla="*/ 0 h 11"/>
                <a:gd name="T18" fmla="*/ 4 w 7"/>
                <a:gd name="T19" fmla="*/ 2 h 11"/>
                <a:gd name="T20" fmla="*/ 3 w 7"/>
                <a:gd name="T21" fmla="*/ 2 h 11"/>
                <a:gd name="T22" fmla="*/ 2 w 7"/>
                <a:gd name="T23" fmla="*/ 6 h 11"/>
                <a:gd name="T24" fmla="*/ 3 w 7"/>
                <a:gd name="T25" fmla="*/ 9 h 11"/>
                <a:gd name="T26" fmla="*/ 4 w 7"/>
                <a:gd name="T27" fmla="*/ 9 h 11"/>
                <a:gd name="T28" fmla="*/ 5 w 7"/>
                <a:gd name="T29" fmla="*/ 9 h 11"/>
                <a:gd name="T30" fmla="*/ 5 w 7"/>
                <a:gd name="T31" fmla="*/ 6 h 11"/>
                <a:gd name="T32" fmla="*/ 5 w 7"/>
                <a:gd name="T33" fmla="*/ 2 h 11"/>
                <a:gd name="T34" fmla="*/ 4 w 7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6" y="10"/>
                    <a:pt x="5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0" name="Freeform 341"/>
            <p:cNvSpPr>
              <a:spLocks noEditPoints="1"/>
            </p:cNvSpPr>
            <p:nvPr/>
          </p:nvSpPr>
          <p:spPr bwMode="auto">
            <a:xfrm>
              <a:off x="9315181" y="3657735"/>
              <a:ext cx="20607" cy="32971"/>
            </a:xfrm>
            <a:custGeom>
              <a:avLst/>
              <a:gdLst>
                <a:gd name="T0" fmla="*/ 4 w 7"/>
                <a:gd name="T1" fmla="*/ 0 h 11"/>
                <a:gd name="T2" fmla="*/ 6 w 7"/>
                <a:gd name="T3" fmla="*/ 1 h 11"/>
                <a:gd name="T4" fmla="*/ 7 w 7"/>
                <a:gd name="T5" fmla="*/ 6 h 11"/>
                <a:gd name="T6" fmla="*/ 6 w 7"/>
                <a:gd name="T7" fmla="*/ 10 h 11"/>
                <a:gd name="T8" fmla="*/ 4 w 7"/>
                <a:gd name="T9" fmla="*/ 11 h 11"/>
                <a:gd name="T10" fmla="*/ 1 w 7"/>
                <a:gd name="T11" fmla="*/ 10 h 11"/>
                <a:gd name="T12" fmla="*/ 0 w 7"/>
                <a:gd name="T13" fmla="*/ 5 h 11"/>
                <a:gd name="T14" fmla="*/ 1 w 7"/>
                <a:gd name="T15" fmla="*/ 1 h 11"/>
                <a:gd name="T16" fmla="*/ 4 w 7"/>
                <a:gd name="T17" fmla="*/ 0 h 11"/>
                <a:gd name="T18" fmla="*/ 4 w 7"/>
                <a:gd name="T19" fmla="*/ 2 h 11"/>
                <a:gd name="T20" fmla="*/ 3 w 7"/>
                <a:gd name="T21" fmla="*/ 2 h 11"/>
                <a:gd name="T22" fmla="*/ 2 w 7"/>
                <a:gd name="T23" fmla="*/ 6 h 11"/>
                <a:gd name="T24" fmla="*/ 3 w 7"/>
                <a:gd name="T25" fmla="*/ 9 h 11"/>
                <a:gd name="T26" fmla="*/ 4 w 7"/>
                <a:gd name="T27" fmla="*/ 9 h 11"/>
                <a:gd name="T28" fmla="*/ 4 w 7"/>
                <a:gd name="T29" fmla="*/ 9 h 11"/>
                <a:gd name="T30" fmla="*/ 5 w 7"/>
                <a:gd name="T31" fmla="*/ 6 h 11"/>
                <a:gd name="T32" fmla="*/ 4 w 7"/>
                <a:gd name="T33" fmla="*/ 2 h 11"/>
                <a:gd name="T34" fmla="*/ 4 w 7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cubicBezTo>
                    <a:pt x="5" y="0"/>
                    <a:pt x="5" y="1"/>
                    <a:pt x="6" y="1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1" name="Oval 342"/>
            <p:cNvSpPr>
              <a:spLocks noChangeArrowheads="1"/>
            </p:cNvSpPr>
            <p:nvPr/>
          </p:nvSpPr>
          <p:spPr bwMode="auto">
            <a:xfrm>
              <a:off x="8200353" y="352585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2" name="Freeform 343"/>
            <p:cNvSpPr/>
            <p:nvPr/>
          </p:nvSpPr>
          <p:spPr bwMode="auto">
            <a:xfrm>
              <a:off x="8348722" y="3645371"/>
              <a:ext cx="274071" cy="340013"/>
            </a:xfrm>
            <a:custGeom>
              <a:avLst/>
              <a:gdLst>
                <a:gd name="T0" fmla="*/ 91 w 91"/>
                <a:gd name="T1" fmla="*/ 108 h 112"/>
                <a:gd name="T2" fmla="*/ 86 w 91"/>
                <a:gd name="T3" fmla="*/ 112 h 112"/>
                <a:gd name="T4" fmla="*/ 5 w 91"/>
                <a:gd name="T5" fmla="*/ 112 h 112"/>
                <a:gd name="T6" fmla="*/ 0 w 91"/>
                <a:gd name="T7" fmla="*/ 108 h 112"/>
                <a:gd name="T8" fmla="*/ 0 w 91"/>
                <a:gd name="T9" fmla="*/ 5 h 112"/>
                <a:gd name="T10" fmla="*/ 5 w 91"/>
                <a:gd name="T11" fmla="*/ 0 h 112"/>
                <a:gd name="T12" fmla="*/ 86 w 91"/>
                <a:gd name="T13" fmla="*/ 0 h 112"/>
                <a:gd name="T14" fmla="*/ 91 w 91"/>
                <a:gd name="T15" fmla="*/ 5 h 112"/>
                <a:gd name="T16" fmla="*/ 91 w 91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12">
                  <a:moveTo>
                    <a:pt x="91" y="108"/>
                  </a:moveTo>
                  <a:cubicBezTo>
                    <a:pt x="91" y="110"/>
                    <a:pt x="89" y="112"/>
                    <a:pt x="86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2" y="112"/>
                    <a:pt x="0" y="110"/>
                    <a:pt x="0" y="10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9" y="0"/>
                    <a:pt x="91" y="3"/>
                    <a:pt x="91" y="5"/>
                  </a:cubicBezTo>
                  <a:lnTo>
                    <a:pt x="91" y="10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3" name="Freeform 344"/>
            <p:cNvSpPr/>
            <p:nvPr/>
          </p:nvSpPr>
          <p:spPr bwMode="auto">
            <a:xfrm>
              <a:off x="8342540" y="3639189"/>
              <a:ext cx="276131" cy="340013"/>
            </a:xfrm>
            <a:custGeom>
              <a:avLst/>
              <a:gdLst>
                <a:gd name="T0" fmla="*/ 91 w 91"/>
                <a:gd name="T1" fmla="*/ 108 h 112"/>
                <a:gd name="T2" fmla="*/ 86 w 91"/>
                <a:gd name="T3" fmla="*/ 112 h 112"/>
                <a:gd name="T4" fmla="*/ 5 w 91"/>
                <a:gd name="T5" fmla="*/ 112 h 112"/>
                <a:gd name="T6" fmla="*/ 0 w 91"/>
                <a:gd name="T7" fmla="*/ 108 h 112"/>
                <a:gd name="T8" fmla="*/ 0 w 91"/>
                <a:gd name="T9" fmla="*/ 5 h 112"/>
                <a:gd name="T10" fmla="*/ 5 w 91"/>
                <a:gd name="T11" fmla="*/ 0 h 112"/>
                <a:gd name="T12" fmla="*/ 86 w 91"/>
                <a:gd name="T13" fmla="*/ 0 h 112"/>
                <a:gd name="T14" fmla="*/ 91 w 91"/>
                <a:gd name="T15" fmla="*/ 5 h 112"/>
                <a:gd name="T16" fmla="*/ 91 w 91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12">
                  <a:moveTo>
                    <a:pt x="91" y="108"/>
                  </a:moveTo>
                  <a:cubicBezTo>
                    <a:pt x="91" y="110"/>
                    <a:pt x="89" y="112"/>
                    <a:pt x="86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2" y="112"/>
                    <a:pt x="0" y="110"/>
                    <a:pt x="0" y="10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9" y="0"/>
                    <a:pt x="91" y="3"/>
                    <a:pt x="91" y="5"/>
                  </a:cubicBezTo>
                  <a:lnTo>
                    <a:pt x="91" y="10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4" name="Rectangle 345"/>
            <p:cNvSpPr>
              <a:spLocks noChangeArrowheads="1"/>
            </p:cNvSpPr>
            <p:nvPr/>
          </p:nvSpPr>
          <p:spPr bwMode="auto">
            <a:xfrm>
              <a:off x="8365207" y="3668039"/>
              <a:ext cx="228736" cy="284374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5" name="Freeform 346"/>
            <p:cNvSpPr/>
            <p:nvPr/>
          </p:nvSpPr>
          <p:spPr bwMode="auto">
            <a:xfrm>
              <a:off x="8412603" y="3616521"/>
              <a:ext cx="136005" cy="78306"/>
            </a:xfrm>
            <a:custGeom>
              <a:avLst/>
              <a:gdLst>
                <a:gd name="T0" fmla="*/ 52 w 66"/>
                <a:gd name="T1" fmla="*/ 11 h 38"/>
                <a:gd name="T2" fmla="*/ 52 w 66"/>
                <a:gd name="T3" fmla="*/ 11 h 38"/>
                <a:gd name="T4" fmla="*/ 52 w 66"/>
                <a:gd name="T5" fmla="*/ 0 h 38"/>
                <a:gd name="T6" fmla="*/ 13 w 66"/>
                <a:gd name="T7" fmla="*/ 0 h 38"/>
                <a:gd name="T8" fmla="*/ 13 w 66"/>
                <a:gd name="T9" fmla="*/ 11 h 38"/>
                <a:gd name="T10" fmla="*/ 13 w 66"/>
                <a:gd name="T11" fmla="*/ 11 h 38"/>
                <a:gd name="T12" fmla="*/ 0 w 66"/>
                <a:gd name="T13" fmla="*/ 33 h 38"/>
                <a:gd name="T14" fmla="*/ 0 w 66"/>
                <a:gd name="T15" fmla="*/ 38 h 38"/>
                <a:gd name="T16" fmla="*/ 66 w 66"/>
                <a:gd name="T17" fmla="*/ 38 h 38"/>
                <a:gd name="T18" fmla="*/ 66 w 66"/>
                <a:gd name="T19" fmla="*/ 33 h 38"/>
                <a:gd name="T20" fmla="*/ 52 w 66"/>
                <a:gd name="T2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8">
                  <a:moveTo>
                    <a:pt x="52" y="11"/>
                  </a:moveTo>
                  <a:lnTo>
                    <a:pt x="52" y="11"/>
                  </a:lnTo>
                  <a:lnTo>
                    <a:pt x="52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66" y="38"/>
                  </a:lnTo>
                  <a:lnTo>
                    <a:pt x="66" y="33"/>
                  </a:lnTo>
                  <a:lnTo>
                    <a:pt x="52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6" name="Oval 347"/>
            <p:cNvSpPr>
              <a:spLocks noChangeArrowheads="1"/>
            </p:cNvSpPr>
            <p:nvPr/>
          </p:nvSpPr>
          <p:spPr bwMode="auto">
            <a:xfrm>
              <a:off x="8468241" y="3651553"/>
              <a:ext cx="22668" cy="2266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7" name="Rectangle 348"/>
            <p:cNvSpPr>
              <a:spLocks noChangeArrowheads="1"/>
            </p:cNvSpPr>
            <p:nvPr/>
          </p:nvSpPr>
          <p:spPr bwMode="auto">
            <a:xfrm>
              <a:off x="8381693" y="3715434"/>
              <a:ext cx="195765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8" name="Rectangle 349"/>
            <p:cNvSpPr>
              <a:spLocks noChangeArrowheads="1"/>
            </p:cNvSpPr>
            <p:nvPr/>
          </p:nvSpPr>
          <p:spPr bwMode="auto">
            <a:xfrm>
              <a:off x="8381693" y="3742223"/>
              <a:ext cx="195765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9" name="Rectangle 350"/>
            <p:cNvSpPr>
              <a:spLocks noChangeArrowheads="1"/>
            </p:cNvSpPr>
            <p:nvPr/>
          </p:nvSpPr>
          <p:spPr bwMode="auto">
            <a:xfrm>
              <a:off x="8381693" y="3773133"/>
              <a:ext cx="195765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0" name="Rectangle 351"/>
            <p:cNvSpPr>
              <a:spLocks noChangeArrowheads="1"/>
            </p:cNvSpPr>
            <p:nvPr/>
          </p:nvSpPr>
          <p:spPr bwMode="auto">
            <a:xfrm>
              <a:off x="8381693" y="3804044"/>
              <a:ext cx="195765" cy="206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1" name="Rectangle 352"/>
            <p:cNvSpPr>
              <a:spLocks noChangeArrowheads="1"/>
            </p:cNvSpPr>
            <p:nvPr/>
          </p:nvSpPr>
          <p:spPr bwMode="auto">
            <a:xfrm>
              <a:off x="8381693" y="3830832"/>
              <a:ext cx="195765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2" name="Rectangle 353"/>
            <p:cNvSpPr>
              <a:spLocks noChangeArrowheads="1"/>
            </p:cNvSpPr>
            <p:nvPr/>
          </p:nvSpPr>
          <p:spPr bwMode="auto">
            <a:xfrm>
              <a:off x="8381693" y="3861743"/>
              <a:ext cx="195765" cy="206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3" name="Rectangle 354"/>
            <p:cNvSpPr>
              <a:spLocks noChangeArrowheads="1"/>
            </p:cNvSpPr>
            <p:nvPr/>
          </p:nvSpPr>
          <p:spPr bwMode="auto">
            <a:xfrm>
              <a:off x="8381693" y="3892652"/>
              <a:ext cx="195765" cy="206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4" name="Rectangle 355"/>
            <p:cNvSpPr>
              <a:spLocks noChangeArrowheads="1"/>
            </p:cNvSpPr>
            <p:nvPr/>
          </p:nvSpPr>
          <p:spPr bwMode="auto">
            <a:xfrm>
              <a:off x="8381693" y="3919442"/>
              <a:ext cx="195765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5" name="Oval 356"/>
            <p:cNvSpPr>
              <a:spLocks noChangeArrowheads="1"/>
            </p:cNvSpPr>
            <p:nvPr/>
          </p:nvSpPr>
          <p:spPr bwMode="auto">
            <a:xfrm>
              <a:off x="7442023" y="352585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6" name="Freeform 357"/>
            <p:cNvSpPr/>
            <p:nvPr/>
          </p:nvSpPr>
          <p:spPr bwMode="auto">
            <a:xfrm>
              <a:off x="7540935" y="3630947"/>
              <a:ext cx="274071" cy="317345"/>
            </a:xfrm>
            <a:custGeom>
              <a:avLst/>
              <a:gdLst>
                <a:gd name="T0" fmla="*/ 33 w 133"/>
                <a:gd name="T1" fmla="*/ 0 h 154"/>
                <a:gd name="T2" fmla="*/ 0 w 133"/>
                <a:gd name="T3" fmla="*/ 127 h 154"/>
                <a:gd name="T4" fmla="*/ 105 w 133"/>
                <a:gd name="T5" fmla="*/ 154 h 154"/>
                <a:gd name="T6" fmla="*/ 133 w 133"/>
                <a:gd name="T7" fmla="*/ 44 h 154"/>
                <a:gd name="T8" fmla="*/ 118 w 133"/>
                <a:gd name="T9" fmla="*/ 22 h 154"/>
                <a:gd name="T10" fmla="*/ 33 w 133"/>
                <a:gd name="T11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54">
                  <a:moveTo>
                    <a:pt x="33" y="0"/>
                  </a:moveTo>
                  <a:lnTo>
                    <a:pt x="0" y="127"/>
                  </a:lnTo>
                  <a:lnTo>
                    <a:pt x="105" y="154"/>
                  </a:lnTo>
                  <a:lnTo>
                    <a:pt x="133" y="44"/>
                  </a:lnTo>
                  <a:lnTo>
                    <a:pt x="118" y="2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7" name="Freeform 358"/>
            <p:cNvSpPr/>
            <p:nvPr/>
          </p:nvSpPr>
          <p:spPr bwMode="auto">
            <a:xfrm>
              <a:off x="7771731" y="3676282"/>
              <a:ext cx="43275" cy="45335"/>
            </a:xfrm>
            <a:custGeom>
              <a:avLst/>
              <a:gdLst>
                <a:gd name="T0" fmla="*/ 21 w 21"/>
                <a:gd name="T1" fmla="*/ 22 h 22"/>
                <a:gd name="T2" fmla="*/ 6 w 21"/>
                <a:gd name="T3" fmla="*/ 0 h 22"/>
                <a:gd name="T4" fmla="*/ 0 w 21"/>
                <a:gd name="T5" fmla="*/ 19 h 22"/>
                <a:gd name="T6" fmla="*/ 21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lnTo>
                    <a:pt x="6" y="0"/>
                  </a:lnTo>
                  <a:lnTo>
                    <a:pt x="0" y="19"/>
                  </a:lnTo>
                  <a:lnTo>
                    <a:pt x="21" y="2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8" name="Freeform 359"/>
            <p:cNvSpPr/>
            <p:nvPr/>
          </p:nvSpPr>
          <p:spPr bwMode="auto">
            <a:xfrm>
              <a:off x="7621303" y="3690706"/>
              <a:ext cx="162794" cy="43275"/>
            </a:xfrm>
            <a:custGeom>
              <a:avLst/>
              <a:gdLst>
                <a:gd name="T0" fmla="*/ 79 w 79"/>
                <a:gd name="T1" fmla="*/ 21 h 21"/>
                <a:gd name="T2" fmla="*/ 0 w 79"/>
                <a:gd name="T3" fmla="*/ 0 h 21"/>
                <a:gd name="T4" fmla="*/ 0 w 79"/>
                <a:gd name="T5" fmla="*/ 0 h 21"/>
                <a:gd name="T6" fmla="*/ 79 w 79"/>
                <a:gd name="T7" fmla="*/ 21 h 21"/>
                <a:gd name="T8" fmla="*/ 79 w 7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1">
                  <a:moveTo>
                    <a:pt x="79" y="2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9" y="21"/>
                  </a:lnTo>
                  <a:lnTo>
                    <a:pt x="79" y="2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9" name="Freeform 360"/>
            <p:cNvSpPr/>
            <p:nvPr/>
          </p:nvSpPr>
          <p:spPr bwMode="auto">
            <a:xfrm>
              <a:off x="7610998" y="3725738"/>
              <a:ext cx="164854" cy="45335"/>
            </a:xfrm>
            <a:custGeom>
              <a:avLst/>
              <a:gdLst>
                <a:gd name="T0" fmla="*/ 80 w 80"/>
                <a:gd name="T1" fmla="*/ 22 h 22"/>
                <a:gd name="T2" fmla="*/ 0 w 80"/>
                <a:gd name="T3" fmla="*/ 1 h 22"/>
                <a:gd name="T4" fmla="*/ 0 w 80"/>
                <a:gd name="T5" fmla="*/ 0 h 22"/>
                <a:gd name="T6" fmla="*/ 80 w 80"/>
                <a:gd name="T7" fmla="*/ 20 h 22"/>
                <a:gd name="T8" fmla="*/ 80 w 8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2">
                  <a:moveTo>
                    <a:pt x="80" y="2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0" y="20"/>
                  </a:lnTo>
                  <a:lnTo>
                    <a:pt x="80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0" name="Freeform 361"/>
            <p:cNvSpPr/>
            <p:nvPr/>
          </p:nvSpPr>
          <p:spPr bwMode="auto">
            <a:xfrm>
              <a:off x="7602756" y="3758709"/>
              <a:ext cx="162794" cy="45335"/>
            </a:xfrm>
            <a:custGeom>
              <a:avLst/>
              <a:gdLst>
                <a:gd name="T0" fmla="*/ 79 w 79"/>
                <a:gd name="T1" fmla="*/ 22 h 22"/>
                <a:gd name="T2" fmla="*/ 0 w 79"/>
                <a:gd name="T3" fmla="*/ 1 h 22"/>
                <a:gd name="T4" fmla="*/ 0 w 79"/>
                <a:gd name="T5" fmla="*/ 0 h 22"/>
                <a:gd name="T6" fmla="*/ 79 w 79"/>
                <a:gd name="T7" fmla="*/ 20 h 22"/>
                <a:gd name="T8" fmla="*/ 79 w 7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2">
                  <a:moveTo>
                    <a:pt x="79" y="2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79" y="20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1" name="Freeform 362"/>
            <p:cNvSpPr/>
            <p:nvPr/>
          </p:nvSpPr>
          <p:spPr bwMode="auto">
            <a:xfrm>
              <a:off x="7592453" y="3791680"/>
              <a:ext cx="164854" cy="45335"/>
            </a:xfrm>
            <a:custGeom>
              <a:avLst/>
              <a:gdLst>
                <a:gd name="T0" fmla="*/ 80 w 80"/>
                <a:gd name="T1" fmla="*/ 22 h 22"/>
                <a:gd name="T2" fmla="*/ 0 w 80"/>
                <a:gd name="T3" fmla="*/ 1 h 22"/>
                <a:gd name="T4" fmla="*/ 0 w 80"/>
                <a:gd name="T5" fmla="*/ 0 h 22"/>
                <a:gd name="T6" fmla="*/ 80 w 80"/>
                <a:gd name="T7" fmla="*/ 21 h 22"/>
                <a:gd name="T8" fmla="*/ 80 w 8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2">
                  <a:moveTo>
                    <a:pt x="80" y="2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0" y="21"/>
                  </a:lnTo>
                  <a:lnTo>
                    <a:pt x="80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2" name="Freeform 363"/>
            <p:cNvSpPr/>
            <p:nvPr/>
          </p:nvSpPr>
          <p:spPr bwMode="auto">
            <a:xfrm>
              <a:off x="7584210" y="3824650"/>
              <a:ext cx="162794" cy="45335"/>
            </a:xfrm>
            <a:custGeom>
              <a:avLst/>
              <a:gdLst>
                <a:gd name="T0" fmla="*/ 79 w 79"/>
                <a:gd name="T1" fmla="*/ 22 h 22"/>
                <a:gd name="T2" fmla="*/ 0 w 79"/>
                <a:gd name="T3" fmla="*/ 2 h 22"/>
                <a:gd name="T4" fmla="*/ 1 w 79"/>
                <a:gd name="T5" fmla="*/ 0 h 22"/>
                <a:gd name="T6" fmla="*/ 79 w 79"/>
                <a:gd name="T7" fmla="*/ 21 h 22"/>
                <a:gd name="T8" fmla="*/ 79 w 7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2">
                  <a:moveTo>
                    <a:pt x="79" y="2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79" y="21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3" name="Freeform 364"/>
            <p:cNvSpPr/>
            <p:nvPr/>
          </p:nvSpPr>
          <p:spPr bwMode="auto">
            <a:xfrm>
              <a:off x="7575968" y="3857621"/>
              <a:ext cx="162794" cy="45335"/>
            </a:xfrm>
            <a:custGeom>
              <a:avLst/>
              <a:gdLst>
                <a:gd name="T0" fmla="*/ 79 w 79"/>
                <a:gd name="T1" fmla="*/ 22 h 22"/>
                <a:gd name="T2" fmla="*/ 0 w 79"/>
                <a:gd name="T3" fmla="*/ 2 h 22"/>
                <a:gd name="T4" fmla="*/ 1 w 79"/>
                <a:gd name="T5" fmla="*/ 0 h 22"/>
                <a:gd name="T6" fmla="*/ 79 w 79"/>
                <a:gd name="T7" fmla="*/ 21 h 22"/>
                <a:gd name="T8" fmla="*/ 79 w 7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2">
                  <a:moveTo>
                    <a:pt x="79" y="2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79" y="21"/>
                  </a:lnTo>
                  <a:lnTo>
                    <a:pt x="79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4" name="Freeform 365"/>
            <p:cNvSpPr/>
            <p:nvPr/>
          </p:nvSpPr>
          <p:spPr bwMode="auto">
            <a:xfrm>
              <a:off x="7641909" y="3812286"/>
              <a:ext cx="265828" cy="152490"/>
            </a:xfrm>
            <a:custGeom>
              <a:avLst/>
              <a:gdLst>
                <a:gd name="T0" fmla="*/ 6 w 88"/>
                <a:gd name="T1" fmla="*/ 50 h 50"/>
                <a:gd name="T2" fmla="*/ 0 w 88"/>
                <a:gd name="T3" fmla="*/ 44 h 50"/>
                <a:gd name="T4" fmla="*/ 0 w 88"/>
                <a:gd name="T5" fmla="*/ 6 h 50"/>
                <a:gd name="T6" fmla="*/ 6 w 88"/>
                <a:gd name="T7" fmla="*/ 0 h 50"/>
                <a:gd name="T8" fmla="*/ 83 w 88"/>
                <a:gd name="T9" fmla="*/ 0 h 50"/>
                <a:gd name="T10" fmla="*/ 88 w 88"/>
                <a:gd name="T11" fmla="*/ 6 h 50"/>
                <a:gd name="T12" fmla="*/ 88 w 88"/>
                <a:gd name="T13" fmla="*/ 44 h 50"/>
                <a:gd name="T14" fmla="*/ 83 w 88"/>
                <a:gd name="T15" fmla="*/ 50 h 50"/>
                <a:gd name="T16" fmla="*/ 6 w 88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50">
                  <a:moveTo>
                    <a:pt x="6" y="50"/>
                  </a:moveTo>
                  <a:cubicBezTo>
                    <a:pt x="3" y="50"/>
                    <a:pt x="0" y="47"/>
                    <a:pt x="0" y="4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0"/>
                    <a:pt x="88" y="2"/>
                    <a:pt x="88" y="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7"/>
                    <a:pt x="86" y="50"/>
                    <a:pt x="83" y="50"/>
                  </a:cubicBezTo>
                  <a:lnTo>
                    <a:pt x="6" y="5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5" name="Freeform 366"/>
            <p:cNvSpPr/>
            <p:nvPr/>
          </p:nvSpPr>
          <p:spPr bwMode="auto">
            <a:xfrm>
              <a:off x="7641909" y="3812286"/>
              <a:ext cx="127762" cy="148369"/>
            </a:xfrm>
            <a:custGeom>
              <a:avLst/>
              <a:gdLst>
                <a:gd name="T0" fmla="*/ 6 w 42"/>
                <a:gd name="T1" fmla="*/ 0 h 49"/>
                <a:gd name="T2" fmla="*/ 0 w 42"/>
                <a:gd name="T3" fmla="*/ 6 h 49"/>
                <a:gd name="T4" fmla="*/ 0 w 42"/>
                <a:gd name="T5" fmla="*/ 44 h 49"/>
                <a:gd name="T6" fmla="*/ 4 w 42"/>
                <a:gd name="T7" fmla="*/ 49 h 49"/>
                <a:gd name="T8" fmla="*/ 42 w 42"/>
                <a:gd name="T9" fmla="*/ 0 h 49"/>
                <a:gd name="T10" fmla="*/ 6 w 42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9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6" name="Freeform 367"/>
            <p:cNvSpPr/>
            <p:nvPr/>
          </p:nvSpPr>
          <p:spPr bwMode="auto">
            <a:xfrm>
              <a:off x="7782036" y="3812286"/>
              <a:ext cx="125702" cy="148369"/>
            </a:xfrm>
            <a:custGeom>
              <a:avLst/>
              <a:gdLst>
                <a:gd name="T0" fmla="*/ 42 w 42"/>
                <a:gd name="T1" fmla="*/ 44 h 49"/>
                <a:gd name="T2" fmla="*/ 42 w 42"/>
                <a:gd name="T3" fmla="*/ 6 h 49"/>
                <a:gd name="T4" fmla="*/ 37 w 42"/>
                <a:gd name="T5" fmla="*/ 0 h 49"/>
                <a:gd name="T6" fmla="*/ 0 w 42"/>
                <a:gd name="T7" fmla="*/ 0 h 49"/>
                <a:gd name="T8" fmla="*/ 39 w 42"/>
                <a:gd name="T9" fmla="*/ 49 h 49"/>
                <a:gd name="T10" fmla="*/ 42 w 42"/>
                <a:gd name="T1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9">
                  <a:moveTo>
                    <a:pt x="42" y="44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1" y="48"/>
                    <a:pt x="42" y="46"/>
                    <a:pt x="42" y="44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7" name="Freeform 368"/>
            <p:cNvSpPr/>
            <p:nvPr/>
          </p:nvSpPr>
          <p:spPr bwMode="auto">
            <a:xfrm>
              <a:off x="7641909" y="3812286"/>
              <a:ext cx="265828" cy="88610"/>
            </a:xfrm>
            <a:custGeom>
              <a:avLst/>
              <a:gdLst>
                <a:gd name="T0" fmla="*/ 47 w 88"/>
                <a:gd name="T1" fmla="*/ 28 h 29"/>
                <a:gd name="T2" fmla="*/ 88 w 88"/>
                <a:gd name="T3" fmla="*/ 14 h 29"/>
                <a:gd name="T4" fmla="*/ 88 w 88"/>
                <a:gd name="T5" fmla="*/ 6 h 29"/>
                <a:gd name="T6" fmla="*/ 83 w 88"/>
                <a:gd name="T7" fmla="*/ 0 h 29"/>
                <a:gd name="T8" fmla="*/ 6 w 88"/>
                <a:gd name="T9" fmla="*/ 0 h 29"/>
                <a:gd name="T10" fmla="*/ 0 w 88"/>
                <a:gd name="T11" fmla="*/ 6 h 29"/>
                <a:gd name="T12" fmla="*/ 0 w 88"/>
                <a:gd name="T13" fmla="*/ 14 h 29"/>
                <a:gd name="T14" fmla="*/ 41 w 88"/>
                <a:gd name="T15" fmla="*/ 28 h 29"/>
                <a:gd name="T16" fmla="*/ 47 w 88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29">
                  <a:moveTo>
                    <a:pt x="47" y="28"/>
                  </a:moveTo>
                  <a:cubicBezTo>
                    <a:pt x="88" y="14"/>
                    <a:pt x="88" y="14"/>
                    <a:pt x="88" y="1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2"/>
                    <a:pt x="86" y="0"/>
                    <a:pt x="8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3" y="29"/>
                    <a:pt x="45" y="29"/>
                    <a:pt x="47" y="2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8" name="Oval 369"/>
            <p:cNvSpPr>
              <a:spLocks noChangeArrowheads="1"/>
            </p:cNvSpPr>
            <p:nvPr/>
          </p:nvSpPr>
          <p:spPr bwMode="auto">
            <a:xfrm>
              <a:off x="6683693" y="352585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9" name="Freeform 370"/>
            <p:cNvSpPr/>
            <p:nvPr/>
          </p:nvSpPr>
          <p:spPr bwMode="auto">
            <a:xfrm>
              <a:off x="6813516" y="3670099"/>
              <a:ext cx="307042" cy="274071"/>
            </a:xfrm>
            <a:custGeom>
              <a:avLst/>
              <a:gdLst>
                <a:gd name="T0" fmla="*/ 93 w 101"/>
                <a:gd name="T1" fmla="*/ 0 h 90"/>
                <a:gd name="T2" fmla="*/ 8 w 101"/>
                <a:gd name="T3" fmla="*/ 0 h 90"/>
                <a:gd name="T4" fmla="*/ 0 w 101"/>
                <a:gd name="T5" fmla="*/ 8 h 90"/>
                <a:gd name="T6" fmla="*/ 0 w 101"/>
                <a:gd name="T7" fmla="*/ 82 h 90"/>
                <a:gd name="T8" fmla="*/ 8 w 101"/>
                <a:gd name="T9" fmla="*/ 90 h 90"/>
                <a:gd name="T10" fmla="*/ 93 w 101"/>
                <a:gd name="T11" fmla="*/ 90 h 90"/>
                <a:gd name="T12" fmla="*/ 101 w 101"/>
                <a:gd name="T13" fmla="*/ 82 h 90"/>
                <a:gd name="T14" fmla="*/ 101 w 101"/>
                <a:gd name="T15" fmla="*/ 8 h 90"/>
                <a:gd name="T16" fmla="*/ 93 w 101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90">
                  <a:moveTo>
                    <a:pt x="9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6"/>
                    <a:pt x="4" y="90"/>
                    <a:pt x="8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7" y="90"/>
                    <a:pt x="101" y="86"/>
                    <a:pt x="101" y="82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4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0" name="Freeform 371"/>
            <p:cNvSpPr/>
            <p:nvPr/>
          </p:nvSpPr>
          <p:spPr bwMode="auto">
            <a:xfrm>
              <a:off x="6784667" y="3907078"/>
              <a:ext cx="366801" cy="39154"/>
            </a:xfrm>
            <a:custGeom>
              <a:avLst/>
              <a:gdLst>
                <a:gd name="T0" fmla="*/ 121 w 121"/>
                <a:gd name="T1" fmla="*/ 4 h 13"/>
                <a:gd name="T2" fmla="*/ 113 w 121"/>
                <a:gd name="T3" fmla="*/ 13 h 13"/>
                <a:gd name="T4" fmla="*/ 8 w 121"/>
                <a:gd name="T5" fmla="*/ 13 h 13"/>
                <a:gd name="T6" fmla="*/ 0 w 121"/>
                <a:gd name="T7" fmla="*/ 4 h 13"/>
                <a:gd name="T8" fmla="*/ 0 w 121"/>
                <a:gd name="T9" fmla="*/ 0 h 13"/>
                <a:gd name="T10" fmla="*/ 121 w 121"/>
                <a:gd name="T11" fmla="*/ 0 h 13"/>
                <a:gd name="T12" fmla="*/ 121 w 12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3">
                  <a:moveTo>
                    <a:pt x="121" y="4"/>
                  </a:moveTo>
                  <a:cubicBezTo>
                    <a:pt x="121" y="9"/>
                    <a:pt x="117" y="13"/>
                    <a:pt x="113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3"/>
                    <a:pt x="0" y="9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121" y="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1" name="Freeform 372"/>
            <p:cNvSpPr/>
            <p:nvPr/>
          </p:nvSpPr>
          <p:spPr bwMode="auto">
            <a:xfrm>
              <a:off x="6838244" y="3694827"/>
              <a:ext cx="257586" cy="197825"/>
            </a:xfrm>
            <a:custGeom>
              <a:avLst/>
              <a:gdLst>
                <a:gd name="T0" fmla="*/ 85 w 85"/>
                <a:gd name="T1" fmla="*/ 61 h 65"/>
                <a:gd name="T2" fmla="*/ 80 w 85"/>
                <a:gd name="T3" fmla="*/ 65 h 65"/>
                <a:gd name="T4" fmla="*/ 5 w 85"/>
                <a:gd name="T5" fmla="*/ 65 h 65"/>
                <a:gd name="T6" fmla="*/ 0 w 85"/>
                <a:gd name="T7" fmla="*/ 61 h 65"/>
                <a:gd name="T8" fmla="*/ 0 w 85"/>
                <a:gd name="T9" fmla="*/ 4 h 65"/>
                <a:gd name="T10" fmla="*/ 5 w 85"/>
                <a:gd name="T11" fmla="*/ 0 h 65"/>
                <a:gd name="T12" fmla="*/ 80 w 85"/>
                <a:gd name="T13" fmla="*/ 0 h 65"/>
                <a:gd name="T14" fmla="*/ 85 w 85"/>
                <a:gd name="T15" fmla="*/ 4 h 65"/>
                <a:gd name="T16" fmla="*/ 85 w 85"/>
                <a:gd name="T17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65">
                  <a:moveTo>
                    <a:pt x="85" y="61"/>
                  </a:moveTo>
                  <a:cubicBezTo>
                    <a:pt x="85" y="63"/>
                    <a:pt x="83" y="65"/>
                    <a:pt x="80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2" y="65"/>
                    <a:pt x="0" y="63"/>
                    <a:pt x="0" y="6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3" y="0"/>
                    <a:pt x="85" y="2"/>
                    <a:pt x="85" y="4"/>
                  </a:cubicBezTo>
                  <a:lnTo>
                    <a:pt x="85" y="6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2" name="Freeform 373"/>
            <p:cNvSpPr/>
            <p:nvPr/>
          </p:nvSpPr>
          <p:spPr bwMode="auto">
            <a:xfrm>
              <a:off x="6972188" y="3733981"/>
              <a:ext cx="82427" cy="76246"/>
            </a:xfrm>
            <a:custGeom>
              <a:avLst/>
              <a:gdLst>
                <a:gd name="T0" fmla="*/ 23 w 40"/>
                <a:gd name="T1" fmla="*/ 37 h 37"/>
                <a:gd name="T2" fmla="*/ 0 w 40"/>
                <a:gd name="T3" fmla="*/ 2 h 37"/>
                <a:gd name="T4" fmla="*/ 40 w 40"/>
                <a:gd name="T5" fmla="*/ 0 h 37"/>
                <a:gd name="T6" fmla="*/ 23 w 40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7">
                  <a:moveTo>
                    <a:pt x="23" y="37"/>
                  </a:moveTo>
                  <a:lnTo>
                    <a:pt x="0" y="2"/>
                  </a:lnTo>
                  <a:lnTo>
                    <a:pt x="40" y="0"/>
                  </a:lnTo>
                  <a:lnTo>
                    <a:pt x="23" y="3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3" name="Freeform 374"/>
            <p:cNvSpPr/>
            <p:nvPr/>
          </p:nvSpPr>
          <p:spPr bwMode="auto">
            <a:xfrm>
              <a:off x="6883579" y="3752526"/>
              <a:ext cx="129823" cy="103034"/>
            </a:xfrm>
            <a:custGeom>
              <a:avLst/>
              <a:gdLst>
                <a:gd name="T0" fmla="*/ 12 w 63"/>
                <a:gd name="T1" fmla="*/ 50 h 50"/>
                <a:gd name="T2" fmla="*/ 0 w 63"/>
                <a:gd name="T3" fmla="*/ 35 h 50"/>
                <a:gd name="T4" fmla="*/ 53 w 63"/>
                <a:gd name="T5" fmla="*/ 0 h 50"/>
                <a:gd name="T6" fmla="*/ 63 w 63"/>
                <a:gd name="T7" fmla="*/ 16 h 50"/>
                <a:gd name="T8" fmla="*/ 12 w 63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0">
                  <a:moveTo>
                    <a:pt x="12" y="50"/>
                  </a:moveTo>
                  <a:lnTo>
                    <a:pt x="0" y="35"/>
                  </a:lnTo>
                  <a:lnTo>
                    <a:pt x="53" y="0"/>
                  </a:lnTo>
                  <a:lnTo>
                    <a:pt x="63" y="16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4" name="Rectangle 375"/>
            <p:cNvSpPr>
              <a:spLocks noChangeArrowheads="1"/>
            </p:cNvSpPr>
            <p:nvPr/>
          </p:nvSpPr>
          <p:spPr bwMode="auto">
            <a:xfrm>
              <a:off x="6941278" y="3919442"/>
              <a:ext cx="51518" cy="14425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5" name="Oval 376"/>
            <p:cNvSpPr>
              <a:spLocks noChangeArrowheads="1"/>
            </p:cNvSpPr>
            <p:nvPr/>
          </p:nvSpPr>
          <p:spPr bwMode="auto">
            <a:xfrm>
              <a:off x="5925363" y="352585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6" name="Freeform 377"/>
            <p:cNvSpPr/>
            <p:nvPr/>
          </p:nvSpPr>
          <p:spPr bwMode="auto">
            <a:xfrm>
              <a:off x="6114945" y="3616521"/>
              <a:ext cx="239039" cy="350316"/>
            </a:xfrm>
            <a:custGeom>
              <a:avLst/>
              <a:gdLst>
                <a:gd name="T0" fmla="*/ 79 w 79"/>
                <a:gd name="T1" fmla="*/ 110 h 116"/>
                <a:gd name="T2" fmla="*/ 73 w 79"/>
                <a:gd name="T3" fmla="*/ 116 h 116"/>
                <a:gd name="T4" fmla="*/ 6 w 79"/>
                <a:gd name="T5" fmla="*/ 116 h 116"/>
                <a:gd name="T6" fmla="*/ 0 w 79"/>
                <a:gd name="T7" fmla="*/ 110 h 116"/>
                <a:gd name="T8" fmla="*/ 0 w 79"/>
                <a:gd name="T9" fmla="*/ 6 h 116"/>
                <a:gd name="T10" fmla="*/ 6 w 79"/>
                <a:gd name="T11" fmla="*/ 0 h 116"/>
                <a:gd name="T12" fmla="*/ 73 w 79"/>
                <a:gd name="T13" fmla="*/ 0 h 116"/>
                <a:gd name="T14" fmla="*/ 79 w 79"/>
                <a:gd name="T15" fmla="*/ 6 h 116"/>
                <a:gd name="T16" fmla="*/ 79 w 79"/>
                <a:gd name="T17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6">
                  <a:moveTo>
                    <a:pt x="79" y="110"/>
                  </a:moveTo>
                  <a:cubicBezTo>
                    <a:pt x="79" y="113"/>
                    <a:pt x="76" y="116"/>
                    <a:pt x="73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2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6" y="0"/>
                    <a:pt x="79" y="2"/>
                    <a:pt x="79" y="6"/>
                  </a:cubicBezTo>
                  <a:lnTo>
                    <a:pt x="79" y="11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7" name="Freeform 378"/>
            <p:cNvSpPr/>
            <p:nvPr/>
          </p:nvSpPr>
          <p:spPr bwMode="auto">
            <a:xfrm>
              <a:off x="6269497" y="3606218"/>
              <a:ext cx="45335" cy="22668"/>
            </a:xfrm>
            <a:custGeom>
              <a:avLst/>
              <a:gdLst>
                <a:gd name="T0" fmla="*/ 9 w 15"/>
                <a:gd name="T1" fmla="*/ 0 h 7"/>
                <a:gd name="T2" fmla="*/ 15 w 15"/>
                <a:gd name="T3" fmla="*/ 7 h 7"/>
                <a:gd name="T4" fmla="*/ 0 w 15"/>
                <a:gd name="T5" fmla="*/ 7 h 7"/>
                <a:gd name="T6" fmla="*/ 1 w 15"/>
                <a:gd name="T7" fmla="*/ 3 h 7"/>
                <a:gd name="T8" fmla="*/ 5 w 15"/>
                <a:gd name="T9" fmla="*/ 1 h 7"/>
                <a:gd name="T10" fmla="*/ 9 w 15"/>
                <a:gd name="T11" fmla="*/ 1 h 7"/>
                <a:gd name="T12" fmla="*/ 9 w 15"/>
                <a:gd name="T13" fmla="*/ 1 h 7"/>
                <a:gd name="T14" fmla="*/ 9 w 1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9" y="0"/>
                  </a:moveTo>
                  <a:cubicBezTo>
                    <a:pt x="9" y="0"/>
                    <a:pt x="13" y="1"/>
                    <a:pt x="15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8" name="Freeform 379"/>
            <p:cNvSpPr/>
            <p:nvPr/>
          </p:nvSpPr>
          <p:spPr bwMode="auto">
            <a:xfrm>
              <a:off x="6090217" y="3622704"/>
              <a:ext cx="243160" cy="354437"/>
            </a:xfrm>
            <a:custGeom>
              <a:avLst/>
              <a:gdLst>
                <a:gd name="T0" fmla="*/ 80 w 80"/>
                <a:gd name="T1" fmla="*/ 111 h 117"/>
                <a:gd name="T2" fmla="*/ 74 w 80"/>
                <a:gd name="T3" fmla="*/ 117 h 117"/>
                <a:gd name="T4" fmla="*/ 7 w 80"/>
                <a:gd name="T5" fmla="*/ 117 h 117"/>
                <a:gd name="T6" fmla="*/ 0 w 80"/>
                <a:gd name="T7" fmla="*/ 111 h 117"/>
                <a:gd name="T8" fmla="*/ 0 w 80"/>
                <a:gd name="T9" fmla="*/ 7 h 117"/>
                <a:gd name="T10" fmla="*/ 7 w 80"/>
                <a:gd name="T11" fmla="*/ 0 h 117"/>
                <a:gd name="T12" fmla="*/ 74 w 80"/>
                <a:gd name="T13" fmla="*/ 0 h 117"/>
                <a:gd name="T14" fmla="*/ 80 w 80"/>
                <a:gd name="T15" fmla="*/ 7 h 117"/>
                <a:gd name="T16" fmla="*/ 80 w 80"/>
                <a:gd name="T17" fmla="*/ 11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17">
                  <a:moveTo>
                    <a:pt x="80" y="111"/>
                  </a:moveTo>
                  <a:cubicBezTo>
                    <a:pt x="80" y="114"/>
                    <a:pt x="77" y="117"/>
                    <a:pt x="74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3" y="117"/>
                    <a:pt x="0" y="114"/>
                    <a:pt x="0" y="1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0"/>
                    <a:pt x="80" y="3"/>
                    <a:pt x="80" y="7"/>
                  </a:cubicBezTo>
                  <a:lnTo>
                    <a:pt x="80" y="111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9" name="Freeform 380"/>
            <p:cNvSpPr/>
            <p:nvPr/>
          </p:nvSpPr>
          <p:spPr bwMode="auto">
            <a:xfrm>
              <a:off x="6207676" y="3604157"/>
              <a:ext cx="88610" cy="278192"/>
            </a:xfrm>
            <a:custGeom>
              <a:avLst/>
              <a:gdLst>
                <a:gd name="T0" fmla="*/ 29 w 29"/>
                <a:gd name="T1" fmla="*/ 1 h 92"/>
                <a:gd name="T2" fmla="*/ 19 w 29"/>
                <a:gd name="T3" fmla="*/ 34 h 92"/>
                <a:gd name="T4" fmla="*/ 28 w 29"/>
                <a:gd name="T5" fmla="*/ 70 h 92"/>
                <a:gd name="T6" fmla="*/ 16 w 29"/>
                <a:gd name="T7" fmla="*/ 92 h 92"/>
                <a:gd name="T8" fmla="*/ 17 w 29"/>
                <a:gd name="T9" fmla="*/ 77 h 92"/>
                <a:gd name="T10" fmla="*/ 2 w 29"/>
                <a:gd name="T11" fmla="*/ 89 h 92"/>
                <a:gd name="T12" fmla="*/ 11 w 29"/>
                <a:gd name="T13" fmla="*/ 70 h 92"/>
                <a:gd name="T14" fmla="*/ 8 w 29"/>
                <a:gd name="T15" fmla="*/ 59 h 92"/>
                <a:gd name="T16" fmla="*/ 1 w 29"/>
                <a:gd name="T17" fmla="*/ 18 h 92"/>
                <a:gd name="T18" fmla="*/ 8 w 29"/>
                <a:gd name="T19" fmla="*/ 2 h 92"/>
                <a:gd name="T20" fmla="*/ 29 w 29"/>
                <a:gd name="T21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2">
                  <a:moveTo>
                    <a:pt x="29" y="1"/>
                  </a:moveTo>
                  <a:cubicBezTo>
                    <a:pt x="24" y="1"/>
                    <a:pt x="15" y="15"/>
                    <a:pt x="19" y="34"/>
                  </a:cubicBezTo>
                  <a:cubicBezTo>
                    <a:pt x="22" y="47"/>
                    <a:pt x="29" y="58"/>
                    <a:pt x="28" y="70"/>
                  </a:cubicBezTo>
                  <a:cubicBezTo>
                    <a:pt x="28" y="75"/>
                    <a:pt x="25" y="85"/>
                    <a:pt x="16" y="92"/>
                  </a:cubicBezTo>
                  <a:cubicBezTo>
                    <a:pt x="16" y="92"/>
                    <a:pt x="19" y="81"/>
                    <a:pt x="17" y="77"/>
                  </a:cubicBezTo>
                  <a:cubicBezTo>
                    <a:pt x="17" y="77"/>
                    <a:pt x="15" y="86"/>
                    <a:pt x="2" y="89"/>
                  </a:cubicBezTo>
                  <a:cubicBezTo>
                    <a:pt x="2" y="89"/>
                    <a:pt x="11" y="82"/>
                    <a:pt x="11" y="70"/>
                  </a:cubicBezTo>
                  <a:cubicBezTo>
                    <a:pt x="11" y="66"/>
                    <a:pt x="9" y="63"/>
                    <a:pt x="8" y="59"/>
                  </a:cubicBezTo>
                  <a:cubicBezTo>
                    <a:pt x="5" y="47"/>
                    <a:pt x="0" y="31"/>
                    <a:pt x="1" y="18"/>
                  </a:cubicBezTo>
                  <a:cubicBezTo>
                    <a:pt x="2" y="12"/>
                    <a:pt x="5" y="4"/>
                    <a:pt x="8" y="2"/>
                  </a:cubicBezTo>
                  <a:cubicBezTo>
                    <a:pt x="12" y="0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0" name="Freeform 381"/>
            <p:cNvSpPr/>
            <p:nvPr/>
          </p:nvSpPr>
          <p:spPr bwMode="auto">
            <a:xfrm>
              <a:off x="6065489" y="3649492"/>
              <a:ext cx="70063" cy="39154"/>
            </a:xfrm>
            <a:custGeom>
              <a:avLst/>
              <a:gdLst>
                <a:gd name="T0" fmla="*/ 23 w 23"/>
                <a:gd name="T1" fmla="*/ 6 h 13"/>
                <a:gd name="T2" fmla="*/ 18 w 23"/>
                <a:gd name="T3" fmla="*/ 13 h 13"/>
                <a:gd name="T4" fmla="*/ 5 w 23"/>
                <a:gd name="T5" fmla="*/ 13 h 13"/>
                <a:gd name="T6" fmla="*/ 0 w 23"/>
                <a:gd name="T7" fmla="*/ 6 h 13"/>
                <a:gd name="T8" fmla="*/ 0 w 23"/>
                <a:gd name="T9" fmla="*/ 6 h 13"/>
                <a:gd name="T10" fmla="*/ 5 w 23"/>
                <a:gd name="T11" fmla="*/ 0 h 13"/>
                <a:gd name="T12" fmla="*/ 18 w 23"/>
                <a:gd name="T13" fmla="*/ 0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3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3"/>
                    <a:pt x="23" y="6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1" name="Freeform 382"/>
            <p:cNvSpPr/>
            <p:nvPr/>
          </p:nvSpPr>
          <p:spPr bwMode="auto">
            <a:xfrm>
              <a:off x="6065489" y="3738102"/>
              <a:ext cx="70063" cy="35032"/>
            </a:xfrm>
            <a:custGeom>
              <a:avLst/>
              <a:gdLst>
                <a:gd name="T0" fmla="*/ 23 w 23"/>
                <a:gd name="T1" fmla="*/ 6 h 12"/>
                <a:gd name="T2" fmla="*/ 18 w 23"/>
                <a:gd name="T3" fmla="*/ 12 h 12"/>
                <a:gd name="T4" fmla="*/ 5 w 23"/>
                <a:gd name="T5" fmla="*/ 12 h 12"/>
                <a:gd name="T6" fmla="*/ 0 w 23"/>
                <a:gd name="T7" fmla="*/ 6 h 12"/>
                <a:gd name="T8" fmla="*/ 0 w 23"/>
                <a:gd name="T9" fmla="*/ 6 h 12"/>
                <a:gd name="T10" fmla="*/ 5 w 23"/>
                <a:gd name="T11" fmla="*/ 0 h 12"/>
                <a:gd name="T12" fmla="*/ 18 w 23"/>
                <a:gd name="T13" fmla="*/ 0 h 12"/>
                <a:gd name="T14" fmla="*/ 23 w 2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23" y="6"/>
                  </a:moveTo>
                  <a:cubicBezTo>
                    <a:pt x="23" y="10"/>
                    <a:pt x="21" y="12"/>
                    <a:pt x="18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2"/>
                    <a:pt x="23" y="6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2" name="Freeform 383"/>
            <p:cNvSpPr/>
            <p:nvPr/>
          </p:nvSpPr>
          <p:spPr bwMode="auto">
            <a:xfrm>
              <a:off x="6065489" y="3822589"/>
              <a:ext cx="70063" cy="39154"/>
            </a:xfrm>
            <a:custGeom>
              <a:avLst/>
              <a:gdLst>
                <a:gd name="T0" fmla="*/ 23 w 23"/>
                <a:gd name="T1" fmla="*/ 7 h 13"/>
                <a:gd name="T2" fmla="*/ 18 w 23"/>
                <a:gd name="T3" fmla="*/ 13 h 13"/>
                <a:gd name="T4" fmla="*/ 5 w 23"/>
                <a:gd name="T5" fmla="*/ 13 h 13"/>
                <a:gd name="T6" fmla="*/ 0 w 23"/>
                <a:gd name="T7" fmla="*/ 7 h 13"/>
                <a:gd name="T8" fmla="*/ 0 w 23"/>
                <a:gd name="T9" fmla="*/ 7 h 13"/>
                <a:gd name="T10" fmla="*/ 5 w 23"/>
                <a:gd name="T11" fmla="*/ 0 h 13"/>
                <a:gd name="T12" fmla="*/ 18 w 23"/>
                <a:gd name="T13" fmla="*/ 0 h 13"/>
                <a:gd name="T14" fmla="*/ 23 w 23"/>
                <a:gd name="T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7"/>
                  </a:moveTo>
                  <a:cubicBezTo>
                    <a:pt x="23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3"/>
                    <a:pt x="23" y="7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3" name="Freeform 384"/>
            <p:cNvSpPr/>
            <p:nvPr/>
          </p:nvSpPr>
          <p:spPr bwMode="auto">
            <a:xfrm>
              <a:off x="6065489" y="3909138"/>
              <a:ext cx="70063" cy="39154"/>
            </a:xfrm>
            <a:custGeom>
              <a:avLst/>
              <a:gdLst>
                <a:gd name="T0" fmla="*/ 23 w 23"/>
                <a:gd name="T1" fmla="*/ 6 h 13"/>
                <a:gd name="T2" fmla="*/ 18 w 23"/>
                <a:gd name="T3" fmla="*/ 13 h 13"/>
                <a:gd name="T4" fmla="*/ 5 w 23"/>
                <a:gd name="T5" fmla="*/ 13 h 13"/>
                <a:gd name="T6" fmla="*/ 0 w 23"/>
                <a:gd name="T7" fmla="*/ 6 h 13"/>
                <a:gd name="T8" fmla="*/ 0 w 23"/>
                <a:gd name="T9" fmla="*/ 6 h 13"/>
                <a:gd name="T10" fmla="*/ 5 w 23"/>
                <a:gd name="T11" fmla="*/ 0 h 13"/>
                <a:gd name="T12" fmla="*/ 18 w 23"/>
                <a:gd name="T13" fmla="*/ 0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3" y="10"/>
                    <a:pt x="21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3"/>
                    <a:pt x="23" y="6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4" name="Oval 385"/>
            <p:cNvSpPr>
              <a:spLocks noChangeArrowheads="1"/>
            </p:cNvSpPr>
            <p:nvPr/>
          </p:nvSpPr>
          <p:spPr bwMode="auto">
            <a:xfrm>
              <a:off x="5169094" y="352585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5" name="Rectangle 386"/>
            <p:cNvSpPr>
              <a:spLocks noChangeArrowheads="1"/>
            </p:cNvSpPr>
            <p:nvPr/>
          </p:nvSpPr>
          <p:spPr bwMode="auto">
            <a:xfrm>
              <a:off x="5294795" y="3777254"/>
              <a:ext cx="313223" cy="166916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6" name="Freeform 387"/>
            <p:cNvSpPr/>
            <p:nvPr/>
          </p:nvSpPr>
          <p:spPr bwMode="auto">
            <a:xfrm>
              <a:off x="5255643" y="3690706"/>
              <a:ext cx="391529" cy="125702"/>
            </a:xfrm>
            <a:custGeom>
              <a:avLst/>
              <a:gdLst>
                <a:gd name="T0" fmla="*/ 190 w 190"/>
                <a:gd name="T1" fmla="*/ 61 h 61"/>
                <a:gd name="T2" fmla="*/ 0 w 190"/>
                <a:gd name="T3" fmla="*/ 61 h 61"/>
                <a:gd name="T4" fmla="*/ 31 w 190"/>
                <a:gd name="T5" fmla="*/ 0 h 61"/>
                <a:gd name="T6" fmla="*/ 159 w 190"/>
                <a:gd name="T7" fmla="*/ 0 h 61"/>
                <a:gd name="T8" fmla="*/ 190 w 190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61">
                  <a:moveTo>
                    <a:pt x="190" y="61"/>
                  </a:moveTo>
                  <a:lnTo>
                    <a:pt x="0" y="61"/>
                  </a:lnTo>
                  <a:lnTo>
                    <a:pt x="31" y="0"/>
                  </a:lnTo>
                  <a:lnTo>
                    <a:pt x="159" y="0"/>
                  </a:lnTo>
                  <a:lnTo>
                    <a:pt x="190" y="6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7" name="Freeform 388"/>
            <p:cNvSpPr>
              <a:spLocks noEditPoints="1"/>
            </p:cNvSpPr>
            <p:nvPr/>
          </p:nvSpPr>
          <p:spPr bwMode="auto">
            <a:xfrm>
              <a:off x="5284492" y="3690706"/>
              <a:ext cx="335891" cy="125702"/>
            </a:xfrm>
            <a:custGeom>
              <a:avLst/>
              <a:gdLst>
                <a:gd name="T0" fmla="*/ 39 w 163"/>
                <a:gd name="T1" fmla="*/ 61 h 61"/>
                <a:gd name="T2" fmla="*/ 42 w 163"/>
                <a:gd name="T3" fmla="*/ 61 h 61"/>
                <a:gd name="T4" fmla="*/ 54 w 163"/>
                <a:gd name="T5" fmla="*/ 0 h 61"/>
                <a:gd name="T6" fmla="*/ 53 w 163"/>
                <a:gd name="T7" fmla="*/ 0 h 61"/>
                <a:gd name="T8" fmla="*/ 39 w 163"/>
                <a:gd name="T9" fmla="*/ 61 h 61"/>
                <a:gd name="T10" fmla="*/ 25 w 163"/>
                <a:gd name="T11" fmla="*/ 0 h 61"/>
                <a:gd name="T12" fmla="*/ 0 w 163"/>
                <a:gd name="T13" fmla="*/ 61 h 61"/>
                <a:gd name="T14" fmla="*/ 1 w 163"/>
                <a:gd name="T15" fmla="*/ 61 h 61"/>
                <a:gd name="T16" fmla="*/ 28 w 163"/>
                <a:gd name="T17" fmla="*/ 0 h 61"/>
                <a:gd name="T18" fmla="*/ 25 w 163"/>
                <a:gd name="T19" fmla="*/ 0 h 61"/>
                <a:gd name="T20" fmla="*/ 80 w 163"/>
                <a:gd name="T21" fmla="*/ 61 h 61"/>
                <a:gd name="T22" fmla="*/ 82 w 163"/>
                <a:gd name="T23" fmla="*/ 61 h 61"/>
                <a:gd name="T24" fmla="*/ 82 w 163"/>
                <a:gd name="T25" fmla="*/ 0 h 61"/>
                <a:gd name="T26" fmla="*/ 80 w 163"/>
                <a:gd name="T27" fmla="*/ 0 h 61"/>
                <a:gd name="T28" fmla="*/ 80 w 163"/>
                <a:gd name="T29" fmla="*/ 61 h 61"/>
                <a:gd name="T30" fmla="*/ 39 w 163"/>
                <a:gd name="T31" fmla="*/ 0 h 61"/>
                <a:gd name="T32" fmla="*/ 19 w 163"/>
                <a:gd name="T33" fmla="*/ 61 h 61"/>
                <a:gd name="T34" fmla="*/ 22 w 163"/>
                <a:gd name="T35" fmla="*/ 61 h 61"/>
                <a:gd name="T36" fmla="*/ 41 w 163"/>
                <a:gd name="T37" fmla="*/ 0 h 61"/>
                <a:gd name="T38" fmla="*/ 39 w 163"/>
                <a:gd name="T39" fmla="*/ 0 h 61"/>
                <a:gd name="T40" fmla="*/ 60 w 163"/>
                <a:gd name="T41" fmla="*/ 61 h 61"/>
                <a:gd name="T42" fmla="*/ 61 w 163"/>
                <a:gd name="T43" fmla="*/ 61 h 61"/>
                <a:gd name="T44" fmla="*/ 69 w 163"/>
                <a:gd name="T45" fmla="*/ 0 h 61"/>
                <a:gd name="T46" fmla="*/ 66 w 163"/>
                <a:gd name="T47" fmla="*/ 0 h 61"/>
                <a:gd name="T48" fmla="*/ 60 w 163"/>
                <a:gd name="T49" fmla="*/ 61 h 61"/>
                <a:gd name="T50" fmla="*/ 94 w 163"/>
                <a:gd name="T51" fmla="*/ 0 h 61"/>
                <a:gd name="T52" fmla="*/ 101 w 163"/>
                <a:gd name="T53" fmla="*/ 61 h 61"/>
                <a:gd name="T54" fmla="*/ 103 w 163"/>
                <a:gd name="T55" fmla="*/ 61 h 61"/>
                <a:gd name="T56" fmla="*/ 95 w 163"/>
                <a:gd name="T57" fmla="*/ 0 h 61"/>
                <a:gd name="T58" fmla="*/ 94 w 163"/>
                <a:gd name="T59" fmla="*/ 0 h 61"/>
                <a:gd name="T60" fmla="*/ 122 w 163"/>
                <a:gd name="T61" fmla="*/ 0 h 61"/>
                <a:gd name="T62" fmla="*/ 141 w 163"/>
                <a:gd name="T63" fmla="*/ 61 h 61"/>
                <a:gd name="T64" fmla="*/ 144 w 163"/>
                <a:gd name="T65" fmla="*/ 61 h 61"/>
                <a:gd name="T66" fmla="*/ 123 w 163"/>
                <a:gd name="T67" fmla="*/ 0 h 61"/>
                <a:gd name="T68" fmla="*/ 122 w 163"/>
                <a:gd name="T69" fmla="*/ 0 h 61"/>
                <a:gd name="T70" fmla="*/ 138 w 163"/>
                <a:gd name="T71" fmla="*/ 0 h 61"/>
                <a:gd name="T72" fmla="*/ 135 w 163"/>
                <a:gd name="T73" fmla="*/ 0 h 61"/>
                <a:gd name="T74" fmla="*/ 161 w 163"/>
                <a:gd name="T75" fmla="*/ 61 h 61"/>
                <a:gd name="T76" fmla="*/ 163 w 163"/>
                <a:gd name="T77" fmla="*/ 61 h 61"/>
                <a:gd name="T78" fmla="*/ 138 w 163"/>
                <a:gd name="T79" fmla="*/ 0 h 61"/>
                <a:gd name="T80" fmla="*/ 107 w 163"/>
                <a:gd name="T81" fmla="*/ 0 h 61"/>
                <a:gd name="T82" fmla="*/ 120 w 163"/>
                <a:gd name="T83" fmla="*/ 61 h 61"/>
                <a:gd name="T84" fmla="*/ 123 w 163"/>
                <a:gd name="T85" fmla="*/ 61 h 61"/>
                <a:gd name="T86" fmla="*/ 110 w 163"/>
                <a:gd name="T87" fmla="*/ 0 h 61"/>
                <a:gd name="T88" fmla="*/ 107 w 163"/>
                <a:gd name="T8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" h="61">
                  <a:moveTo>
                    <a:pt x="39" y="61"/>
                  </a:moveTo>
                  <a:lnTo>
                    <a:pt x="42" y="6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39" y="61"/>
                  </a:lnTo>
                  <a:close/>
                  <a:moveTo>
                    <a:pt x="25" y="0"/>
                  </a:moveTo>
                  <a:lnTo>
                    <a:pt x="0" y="61"/>
                  </a:lnTo>
                  <a:lnTo>
                    <a:pt x="1" y="61"/>
                  </a:lnTo>
                  <a:lnTo>
                    <a:pt x="28" y="0"/>
                  </a:lnTo>
                  <a:lnTo>
                    <a:pt x="25" y="0"/>
                  </a:lnTo>
                  <a:close/>
                  <a:moveTo>
                    <a:pt x="80" y="61"/>
                  </a:moveTo>
                  <a:lnTo>
                    <a:pt x="82" y="6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61"/>
                  </a:lnTo>
                  <a:close/>
                  <a:moveTo>
                    <a:pt x="39" y="0"/>
                  </a:moveTo>
                  <a:lnTo>
                    <a:pt x="19" y="61"/>
                  </a:lnTo>
                  <a:lnTo>
                    <a:pt x="22" y="61"/>
                  </a:lnTo>
                  <a:lnTo>
                    <a:pt x="41" y="0"/>
                  </a:lnTo>
                  <a:lnTo>
                    <a:pt x="39" y="0"/>
                  </a:lnTo>
                  <a:close/>
                  <a:moveTo>
                    <a:pt x="60" y="61"/>
                  </a:moveTo>
                  <a:lnTo>
                    <a:pt x="61" y="6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0" y="61"/>
                  </a:lnTo>
                  <a:close/>
                  <a:moveTo>
                    <a:pt x="94" y="0"/>
                  </a:moveTo>
                  <a:lnTo>
                    <a:pt x="101" y="61"/>
                  </a:lnTo>
                  <a:lnTo>
                    <a:pt x="103" y="61"/>
                  </a:lnTo>
                  <a:lnTo>
                    <a:pt x="95" y="0"/>
                  </a:lnTo>
                  <a:lnTo>
                    <a:pt x="94" y="0"/>
                  </a:lnTo>
                  <a:close/>
                  <a:moveTo>
                    <a:pt x="122" y="0"/>
                  </a:moveTo>
                  <a:lnTo>
                    <a:pt x="141" y="61"/>
                  </a:lnTo>
                  <a:lnTo>
                    <a:pt x="144" y="61"/>
                  </a:lnTo>
                  <a:lnTo>
                    <a:pt x="123" y="0"/>
                  </a:lnTo>
                  <a:lnTo>
                    <a:pt x="122" y="0"/>
                  </a:lnTo>
                  <a:close/>
                  <a:moveTo>
                    <a:pt x="138" y="0"/>
                  </a:moveTo>
                  <a:lnTo>
                    <a:pt x="135" y="0"/>
                  </a:lnTo>
                  <a:lnTo>
                    <a:pt x="161" y="61"/>
                  </a:lnTo>
                  <a:lnTo>
                    <a:pt x="163" y="61"/>
                  </a:lnTo>
                  <a:lnTo>
                    <a:pt x="138" y="0"/>
                  </a:lnTo>
                  <a:close/>
                  <a:moveTo>
                    <a:pt x="107" y="0"/>
                  </a:moveTo>
                  <a:lnTo>
                    <a:pt x="120" y="61"/>
                  </a:lnTo>
                  <a:lnTo>
                    <a:pt x="123" y="61"/>
                  </a:lnTo>
                  <a:lnTo>
                    <a:pt x="110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8" name="Freeform 389"/>
            <p:cNvSpPr>
              <a:spLocks noEditPoints="1"/>
            </p:cNvSpPr>
            <p:nvPr/>
          </p:nvSpPr>
          <p:spPr bwMode="auto">
            <a:xfrm>
              <a:off x="5323644" y="3830832"/>
              <a:ext cx="47396" cy="51518"/>
            </a:xfrm>
            <a:custGeom>
              <a:avLst/>
              <a:gdLst>
                <a:gd name="T0" fmla="*/ 0 w 16"/>
                <a:gd name="T1" fmla="*/ 8 h 17"/>
                <a:gd name="T2" fmla="*/ 7 w 16"/>
                <a:gd name="T3" fmla="*/ 8 h 17"/>
                <a:gd name="T4" fmla="*/ 7 w 16"/>
                <a:gd name="T5" fmla="*/ 0 h 17"/>
                <a:gd name="T6" fmla="*/ 0 w 16"/>
                <a:gd name="T7" fmla="*/ 8 h 17"/>
                <a:gd name="T8" fmla="*/ 9 w 16"/>
                <a:gd name="T9" fmla="*/ 0 h 17"/>
                <a:gd name="T10" fmla="*/ 9 w 16"/>
                <a:gd name="T11" fmla="*/ 8 h 17"/>
                <a:gd name="T12" fmla="*/ 16 w 16"/>
                <a:gd name="T13" fmla="*/ 8 h 17"/>
                <a:gd name="T14" fmla="*/ 9 w 16"/>
                <a:gd name="T15" fmla="*/ 0 h 17"/>
                <a:gd name="T16" fmla="*/ 7 w 16"/>
                <a:gd name="T17" fmla="*/ 17 h 17"/>
                <a:gd name="T18" fmla="*/ 7 w 16"/>
                <a:gd name="T19" fmla="*/ 9 h 17"/>
                <a:gd name="T20" fmla="*/ 0 w 16"/>
                <a:gd name="T21" fmla="*/ 9 h 17"/>
                <a:gd name="T22" fmla="*/ 7 w 16"/>
                <a:gd name="T23" fmla="*/ 17 h 17"/>
                <a:gd name="T24" fmla="*/ 9 w 16"/>
                <a:gd name="T25" fmla="*/ 17 h 17"/>
                <a:gd name="T26" fmla="*/ 16 w 16"/>
                <a:gd name="T27" fmla="*/ 9 h 17"/>
                <a:gd name="T28" fmla="*/ 9 w 16"/>
                <a:gd name="T29" fmla="*/ 9 h 17"/>
                <a:gd name="T30" fmla="*/ 9 w 16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8"/>
                  </a:cubicBezTo>
                  <a:close/>
                  <a:moveTo>
                    <a:pt x="9" y="0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1"/>
                    <a:pt x="9" y="0"/>
                  </a:cubicBezTo>
                  <a:close/>
                  <a:moveTo>
                    <a:pt x="7" y="17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3"/>
                    <a:pt x="3" y="17"/>
                    <a:pt x="7" y="17"/>
                  </a:cubicBezTo>
                  <a:close/>
                  <a:moveTo>
                    <a:pt x="9" y="17"/>
                  </a:moveTo>
                  <a:cubicBezTo>
                    <a:pt x="13" y="17"/>
                    <a:pt x="16" y="13"/>
                    <a:pt x="16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9" name="Freeform 390"/>
            <p:cNvSpPr>
              <a:spLocks noEditPoints="1"/>
            </p:cNvSpPr>
            <p:nvPr/>
          </p:nvSpPr>
          <p:spPr bwMode="auto">
            <a:xfrm>
              <a:off x="5531774" y="3830832"/>
              <a:ext cx="49456" cy="51518"/>
            </a:xfrm>
            <a:custGeom>
              <a:avLst/>
              <a:gdLst>
                <a:gd name="T0" fmla="*/ 0 w 16"/>
                <a:gd name="T1" fmla="*/ 8 h 17"/>
                <a:gd name="T2" fmla="*/ 7 w 16"/>
                <a:gd name="T3" fmla="*/ 8 h 17"/>
                <a:gd name="T4" fmla="*/ 7 w 16"/>
                <a:gd name="T5" fmla="*/ 0 h 17"/>
                <a:gd name="T6" fmla="*/ 0 w 16"/>
                <a:gd name="T7" fmla="*/ 8 h 17"/>
                <a:gd name="T8" fmla="*/ 9 w 16"/>
                <a:gd name="T9" fmla="*/ 0 h 17"/>
                <a:gd name="T10" fmla="*/ 9 w 16"/>
                <a:gd name="T11" fmla="*/ 8 h 17"/>
                <a:gd name="T12" fmla="*/ 16 w 16"/>
                <a:gd name="T13" fmla="*/ 8 h 17"/>
                <a:gd name="T14" fmla="*/ 9 w 16"/>
                <a:gd name="T15" fmla="*/ 0 h 17"/>
                <a:gd name="T16" fmla="*/ 7 w 16"/>
                <a:gd name="T17" fmla="*/ 17 h 17"/>
                <a:gd name="T18" fmla="*/ 7 w 16"/>
                <a:gd name="T19" fmla="*/ 9 h 17"/>
                <a:gd name="T20" fmla="*/ 0 w 16"/>
                <a:gd name="T21" fmla="*/ 9 h 17"/>
                <a:gd name="T22" fmla="*/ 7 w 16"/>
                <a:gd name="T23" fmla="*/ 17 h 17"/>
                <a:gd name="T24" fmla="*/ 9 w 16"/>
                <a:gd name="T25" fmla="*/ 17 h 17"/>
                <a:gd name="T26" fmla="*/ 16 w 16"/>
                <a:gd name="T27" fmla="*/ 9 h 17"/>
                <a:gd name="T28" fmla="*/ 9 w 16"/>
                <a:gd name="T29" fmla="*/ 9 h 17"/>
                <a:gd name="T30" fmla="*/ 9 w 16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8"/>
                  </a:cubicBezTo>
                  <a:close/>
                  <a:moveTo>
                    <a:pt x="9" y="0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1"/>
                    <a:pt x="9" y="0"/>
                  </a:cubicBezTo>
                  <a:close/>
                  <a:moveTo>
                    <a:pt x="7" y="17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3"/>
                    <a:pt x="3" y="17"/>
                    <a:pt x="7" y="17"/>
                  </a:cubicBezTo>
                  <a:close/>
                  <a:moveTo>
                    <a:pt x="9" y="17"/>
                  </a:moveTo>
                  <a:cubicBezTo>
                    <a:pt x="13" y="17"/>
                    <a:pt x="16" y="13"/>
                    <a:pt x="16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0" name="Freeform 391"/>
            <p:cNvSpPr/>
            <p:nvPr/>
          </p:nvSpPr>
          <p:spPr bwMode="auto">
            <a:xfrm>
              <a:off x="5393707" y="3849379"/>
              <a:ext cx="117459" cy="94791"/>
            </a:xfrm>
            <a:custGeom>
              <a:avLst/>
              <a:gdLst>
                <a:gd name="T0" fmla="*/ 34 w 39"/>
                <a:gd name="T1" fmla="*/ 0 h 31"/>
                <a:gd name="T2" fmla="*/ 5 w 39"/>
                <a:gd name="T3" fmla="*/ 0 h 31"/>
                <a:gd name="T4" fmla="*/ 0 w 39"/>
                <a:gd name="T5" fmla="*/ 5 h 31"/>
                <a:gd name="T6" fmla="*/ 0 w 39"/>
                <a:gd name="T7" fmla="*/ 31 h 31"/>
                <a:gd name="T8" fmla="*/ 39 w 39"/>
                <a:gd name="T9" fmla="*/ 31 h 31"/>
                <a:gd name="T10" fmla="*/ 39 w 39"/>
                <a:gd name="T11" fmla="*/ 5 h 31"/>
                <a:gd name="T12" fmla="*/ 34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3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1" name="Rectangle 392"/>
            <p:cNvSpPr>
              <a:spLocks noChangeArrowheads="1"/>
            </p:cNvSpPr>
            <p:nvPr/>
          </p:nvSpPr>
          <p:spPr bwMode="auto">
            <a:xfrm>
              <a:off x="5449346" y="3849379"/>
              <a:ext cx="4121" cy="94791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2" name="Oval 393"/>
            <p:cNvSpPr>
              <a:spLocks noChangeArrowheads="1"/>
            </p:cNvSpPr>
            <p:nvPr/>
          </p:nvSpPr>
          <p:spPr bwMode="auto">
            <a:xfrm>
              <a:off x="5432861" y="3919442"/>
              <a:ext cx="8243" cy="824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3" name="Oval 394"/>
            <p:cNvSpPr>
              <a:spLocks noChangeArrowheads="1"/>
            </p:cNvSpPr>
            <p:nvPr/>
          </p:nvSpPr>
          <p:spPr bwMode="auto">
            <a:xfrm>
              <a:off x="5461710" y="3919442"/>
              <a:ext cx="10304" cy="8243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4" name="Rectangle 395"/>
            <p:cNvSpPr>
              <a:spLocks noChangeArrowheads="1"/>
            </p:cNvSpPr>
            <p:nvPr/>
          </p:nvSpPr>
          <p:spPr bwMode="auto">
            <a:xfrm>
              <a:off x="5313342" y="3682463"/>
              <a:ext cx="274071" cy="18547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5" name="Rectangle 396"/>
            <p:cNvSpPr>
              <a:spLocks noChangeArrowheads="1"/>
            </p:cNvSpPr>
            <p:nvPr/>
          </p:nvSpPr>
          <p:spPr bwMode="auto">
            <a:xfrm>
              <a:off x="5377222" y="3721617"/>
              <a:ext cx="148369" cy="63882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6" name="Freeform 397"/>
            <p:cNvSpPr/>
            <p:nvPr/>
          </p:nvSpPr>
          <p:spPr bwMode="auto">
            <a:xfrm>
              <a:off x="5375162" y="3643311"/>
              <a:ext cx="156612" cy="96853"/>
            </a:xfrm>
            <a:custGeom>
              <a:avLst/>
              <a:gdLst>
                <a:gd name="T0" fmla="*/ 0 w 76"/>
                <a:gd name="T1" fmla="*/ 40 h 47"/>
                <a:gd name="T2" fmla="*/ 36 w 76"/>
                <a:gd name="T3" fmla="*/ 0 h 47"/>
                <a:gd name="T4" fmla="*/ 76 w 76"/>
                <a:gd name="T5" fmla="*/ 40 h 47"/>
                <a:gd name="T6" fmla="*/ 36 w 76"/>
                <a:gd name="T7" fmla="*/ 47 h 47"/>
                <a:gd name="T8" fmla="*/ 0 w 76"/>
                <a:gd name="T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7">
                  <a:moveTo>
                    <a:pt x="0" y="40"/>
                  </a:moveTo>
                  <a:lnTo>
                    <a:pt x="36" y="0"/>
                  </a:lnTo>
                  <a:lnTo>
                    <a:pt x="76" y="40"/>
                  </a:lnTo>
                  <a:lnTo>
                    <a:pt x="36" y="4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7" name="Freeform 398"/>
            <p:cNvSpPr/>
            <p:nvPr/>
          </p:nvSpPr>
          <p:spPr bwMode="auto">
            <a:xfrm>
              <a:off x="5352494" y="3624764"/>
              <a:ext cx="197825" cy="115398"/>
            </a:xfrm>
            <a:custGeom>
              <a:avLst/>
              <a:gdLst>
                <a:gd name="T0" fmla="*/ 47 w 96"/>
                <a:gd name="T1" fmla="*/ 13 h 56"/>
                <a:gd name="T2" fmla="*/ 8 w 96"/>
                <a:gd name="T3" fmla="*/ 56 h 56"/>
                <a:gd name="T4" fmla="*/ 0 w 96"/>
                <a:gd name="T5" fmla="*/ 49 h 56"/>
                <a:gd name="T6" fmla="*/ 47 w 96"/>
                <a:gd name="T7" fmla="*/ 0 h 56"/>
                <a:gd name="T8" fmla="*/ 96 w 96"/>
                <a:gd name="T9" fmla="*/ 49 h 56"/>
                <a:gd name="T10" fmla="*/ 89 w 96"/>
                <a:gd name="T11" fmla="*/ 56 h 56"/>
                <a:gd name="T12" fmla="*/ 47 w 96"/>
                <a:gd name="T13" fmla="*/ 13 h 56"/>
                <a:gd name="T14" fmla="*/ 47 w 96"/>
                <a:gd name="T15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6">
                  <a:moveTo>
                    <a:pt x="47" y="13"/>
                  </a:moveTo>
                  <a:lnTo>
                    <a:pt x="8" y="56"/>
                  </a:lnTo>
                  <a:lnTo>
                    <a:pt x="0" y="49"/>
                  </a:lnTo>
                  <a:lnTo>
                    <a:pt x="47" y="0"/>
                  </a:lnTo>
                  <a:lnTo>
                    <a:pt x="96" y="49"/>
                  </a:lnTo>
                  <a:lnTo>
                    <a:pt x="89" y="56"/>
                  </a:lnTo>
                  <a:lnTo>
                    <a:pt x="47" y="13"/>
                  </a:lnTo>
                  <a:lnTo>
                    <a:pt x="47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8" name="Freeform 399"/>
            <p:cNvSpPr>
              <a:spLocks noEditPoints="1"/>
            </p:cNvSpPr>
            <p:nvPr/>
          </p:nvSpPr>
          <p:spPr bwMode="auto">
            <a:xfrm>
              <a:off x="5414314" y="3684524"/>
              <a:ext cx="72124" cy="74184"/>
            </a:xfrm>
            <a:custGeom>
              <a:avLst/>
              <a:gdLst>
                <a:gd name="T0" fmla="*/ 0 w 24"/>
                <a:gd name="T1" fmla="*/ 11 h 24"/>
                <a:gd name="T2" fmla="*/ 11 w 24"/>
                <a:gd name="T3" fmla="*/ 11 h 24"/>
                <a:gd name="T4" fmla="*/ 11 w 24"/>
                <a:gd name="T5" fmla="*/ 0 h 24"/>
                <a:gd name="T6" fmla="*/ 0 w 24"/>
                <a:gd name="T7" fmla="*/ 11 h 24"/>
                <a:gd name="T8" fmla="*/ 13 w 24"/>
                <a:gd name="T9" fmla="*/ 0 h 24"/>
                <a:gd name="T10" fmla="*/ 13 w 24"/>
                <a:gd name="T11" fmla="*/ 11 h 24"/>
                <a:gd name="T12" fmla="*/ 24 w 24"/>
                <a:gd name="T13" fmla="*/ 11 h 24"/>
                <a:gd name="T14" fmla="*/ 13 w 24"/>
                <a:gd name="T15" fmla="*/ 0 h 24"/>
                <a:gd name="T16" fmla="*/ 11 w 24"/>
                <a:gd name="T17" fmla="*/ 24 h 24"/>
                <a:gd name="T18" fmla="*/ 11 w 24"/>
                <a:gd name="T19" fmla="*/ 13 h 24"/>
                <a:gd name="T20" fmla="*/ 0 w 24"/>
                <a:gd name="T21" fmla="*/ 13 h 24"/>
                <a:gd name="T22" fmla="*/ 11 w 24"/>
                <a:gd name="T23" fmla="*/ 24 h 24"/>
                <a:gd name="T24" fmla="*/ 13 w 24"/>
                <a:gd name="T25" fmla="*/ 24 h 24"/>
                <a:gd name="T26" fmla="*/ 24 w 24"/>
                <a:gd name="T27" fmla="*/ 13 h 24"/>
                <a:gd name="T28" fmla="*/ 13 w 24"/>
                <a:gd name="T29" fmla="*/ 13 h 24"/>
                <a:gd name="T30" fmla="*/ 13 w 24"/>
                <a:gd name="T3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0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1"/>
                    <a:pt x="1" y="5"/>
                    <a:pt x="0" y="11"/>
                  </a:cubicBezTo>
                  <a:close/>
                  <a:moveTo>
                    <a:pt x="13" y="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5"/>
                    <a:pt x="19" y="1"/>
                    <a:pt x="13" y="0"/>
                  </a:cubicBezTo>
                  <a:close/>
                  <a:moveTo>
                    <a:pt x="11" y="2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9"/>
                    <a:pt x="6" y="24"/>
                    <a:pt x="11" y="24"/>
                  </a:cubicBezTo>
                  <a:close/>
                  <a:moveTo>
                    <a:pt x="13" y="24"/>
                  </a:moveTo>
                  <a:cubicBezTo>
                    <a:pt x="19" y="24"/>
                    <a:pt x="24" y="19"/>
                    <a:pt x="2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9" name="Oval 400"/>
            <p:cNvSpPr>
              <a:spLocks noChangeArrowheads="1"/>
            </p:cNvSpPr>
            <p:nvPr/>
          </p:nvSpPr>
          <p:spPr bwMode="auto">
            <a:xfrm>
              <a:off x="4410764" y="352585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0" name="Freeform 401"/>
            <p:cNvSpPr/>
            <p:nvPr/>
          </p:nvSpPr>
          <p:spPr bwMode="auto">
            <a:xfrm>
              <a:off x="4532343" y="3630947"/>
              <a:ext cx="323527" cy="321466"/>
            </a:xfrm>
            <a:custGeom>
              <a:avLst/>
              <a:gdLst>
                <a:gd name="T0" fmla="*/ 0 w 157"/>
                <a:gd name="T1" fmla="*/ 156 h 156"/>
                <a:gd name="T2" fmla="*/ 0 w 157"/>
                <a:gd name="T3" fmla="*/ 59 h 156"/>
                <a:gd name="T4" fmla="*/ 44 w 157"/>
                <a:gd name="T5" fmla="*/ 59 h 156"/>
                <a:gd name="T6" fmla="*/ 44 w 157"/>
                <a:gd name="T7" fmla="*/ 0 h 156"/>
                <a:gd name="T8" fmla="*/ 157 w 157"/>
                <a:gd name="T9" fmla="*/ 0 h 156"/>
                <a:gd name="T10" fmla="*/ 157 w 157"/>
                <a:gd name="T11" fmla="*/ 156 h 156"/>
                <a:gd name="T12" fmla="*/ 0 w 157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56">
                  <a:moveTo>
                    <a:pt x="0" y="156"/>
                  </a:moveTo>
                  <a:lnTo>
                    <a:pt x="0" y="59"/>
                  </a:lnTo>
                  <a:lnTo>
                    <a:pt x="44" y="59"/>
                  </a:lnTo>
                  <a:lnTo>
                    <a:pt x="44" y="0"/>
                  </a:lnTo>
                  <a:lnTo>
                    <a:pt x="157" y="0"/>
                  </a:lnTo>
                  <a:lnTo>
                    <a:pt x="157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1" name="Freeform 402"/>
            <p:cNvSpPr/>
            <p:nvPr/>
          </p:nvSpPr>
          <p:spPr bwMode="auto">
            <a:xfrm>
              <a:off x="4573557" y="3670099"/>
              <a:ext cx="241100" cy="243160"/>
            </a:xfrm>
            <a:custGeom>
              <a:avLst/>
              <a:gdLst>
                <a:gd name="T0" fmla="*/ 43 w 117"/>
                <a:gd name="T1" fmla="*/ 0 h 118"/>
                <a:gd name="T2" fmla="*/ 43 w 117"/>
                <a:gd name="T3" fmla="*/ 59 h 118"/>
                <a:gd name="T4" fmla="*/ 0 w 117"/>
                <a:gd name="T5" fmla="*/ 59 h 118"/>
                <a:gd name="T6" fmla="*/ 0 w 117"/>
                <a:gd name="T7" fmla="*/ 118 h 118"/>
                <a:gd name="T8" fmla="*/ 117 w 117"/>
                <a:gd name="T9" fmla="*/ 118 h 118"/>
                <a:gd name="T10" fmla="*/ 117 w 117"/>
                <a:gd name="T11" fmla="*/ 118 h 118"/>
                <a:gd name="T12" fmla="*/ 117 w 117"/>
                <a:gd name="T13" fmla="*/ 59 h 118"/>
                <a:gd name="T14" fmla="*/ 117 w 117"/>
                <a:gd name="T15" fmla="*/ 0 h 118"/>
                <a:gd name="T16" fmla="*/ 43 w 117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18">
                  <a:moveTo>
                    <a:pt x="43" y="0"/>
                  </a:moveTo>
                  <a:lnTo>
                    <a:pt x="43" y="59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59"/>
                  </a:lnTo>
                  <a:lnTo>
                    <a:pt x="117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2" name="Rectangle 403"/>
            <p:cNvSpPr>
              <a:spLocks noChangeArrowheads="1"/>
            </p:cNvSpPr>
            <p:nvPr/>
          </p:nvSpPr>
          <p:spPr bwMode="auto">
            <a:xfrm>
              <a:off x="4717805" y="3707191"/>
              <a:ext cx="53578" cy="168976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3" name="Rectangle 404"/>
            <p:cNvSpPr>
              <a:spLocks noChangeArrowheads="1"/>
            </p:cNvSpPr>
            <p:nvPr/>
          </p:nvSpPr>
          <p:spPr bwMode="auto">
            <a:xfrm>
              <a:off x="4637439" y="3830832"/>
              <a:ext cx="133945" cy="4533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4" name="Freeform 405"/>
            <p:cNvSpPr/>
            <p:nvPr/>
          </p:nvSpPr>
          <p:spPr bwMode="auto">
            <a:xfrm>
              <a:off x="4592104" y="3812286"/>
              <a:ext cx="49456" cy="82427"/>
            </a:xfrm>
            <a:custGeom>
              <a:avLst/>
              <a:gdLst>
                <a:gd name="T0" fmla="*/ 24 w 24"/>
                <a:gd name="T1" fmla="*/ 40 h 40"/>
                <a:gd name="T2" fmla="*/ 0 w 24"/>
                <a:gd name="T3" fmla="*/ 19 h 40"/>
                <a:gd name="T4" fmla="*/ 24 w 24"/>
                <a:gd name="T5" fmla="*/ 0 h 40"/>
                <a:gd name="T6" fmla="*/ 24 w 24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24" y="40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4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5" name="Freeform 407"/>
            <p:cNvSpPr/>
            <p:nvPr/>
          </p:nvSpPr>
          <p:spPr bwMode="auto">
            <a:xfrm>
              <a:off x="4623013" y="3630947"/>
              <a:ext cx="232857" cy="39154"/>
            </a:xfrm>
            <a:custGeom>
              <a:avLst/>
              <a:gdLst>
                <a:gd name="T0" fmla="*/ 19 w 113"/>
                <a:gd name="T1" fmla="*/ 19 h 19"/>
                <a:gd name="T2" fmla="*/ 0 w 113"/>
                <a:gd name="T3" fmla="*/ 0 h 19"/>
                <a:gd name="T4" fmla="*/ 113 w 113"/>
                <a:gd name="T5" fmla="*/ 0 h 19"/>
                <a:gd name="T6" fmla="*/ 93 w 113"/>
                <a:gd name="T7" fmla="*/ 19 h 19"/>
                <a:gd name="T8" fmla="*/ 19 w 1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9">
                  <a:moveTo>
                    <a:pt x="19" y="19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93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6" name="Freeform 408"/>
            <p:cNvSpPr/>
            <p:nvPr/>
          </p:nvSpPr>
          <p:spPr bwMode="auto">
            <a:xfrm>
              <a:off x="4814657" y="3630947"/>
              <a:ext cx="41214" cy="321466"/>
            </a:xfrm>
            <a:custGeom>
              <a:avLst/>
              <a:gdLst>
                <a:gd name="T0" fmla="*/ 0 w 20"/>
                <a:gd name="T1" fmla="*/ 19 h 156"/>
                <a:gd name="T2" fmla="*/ 20 w 20"/>
                <a:gd name="T3" fmla="*/ 0 h 156"/>
                <a:gd name="T4" fmla="*/ 20 w 20"/>
                <a:gd name="T5" fmla="*/ 156 h 156"/>
                <a:gd name="T6" fmla="*/ 0 w 20"/>
                <a:gd name="T7" fmla="*/ 137 h 156"/>
                <a:gd name="T8" fmla="*/ 0 w 20"/>
                <a:gd name="T9" fmla="*/ 1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6">
                  <a:moveTo>
                    <a:pt x="0" y="19"/>
                  </a:moveTo>
                  <a:lnTo>
                    <a:pt x="20" y="0"/>
                  </a:lnTo>
                  <a:lnTo>
                    <a:pt x="20" y="156"/>
                  </a:lnTo>
                  <a:lnTo>
                    <a:pt x="0" y="13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7" name="Freeform 409"/>
            <p:cNvSpPr/>
            <p:nvPr/>
          </p:nvSpPr>
          <p:spPr bwMode="auto">
            <a:xfrm>
              <a:off x="4623013" y="3630947"/>
              <a:ext cx="39154" cy="160733"/>
            </a:xfrm>
            <a:custGeom>
              <a:avLst/>
              <a:gdLst>
                <a:gd name="T0" fmla="*/ 19 w 19"/>
                <a:gd name="T1" fmla="*/ 78 h 78"/>
                <a:gd name="T2" fmla="*/ 19 w 19"/>
                <a:gd name="T3" fmla="*/ 19 h 78"/>
                <a:gd name="T4" fmla="*/ 0 w 19"/>
                <a:gd name="T5" fmla="*/ 0 h 78"/>
                <a:gd name="T6" fmla="*/ 0 w 19"/>
                <a:gd name="T7" fmla="*/ 59 h 78"/>
                <a:gd name="T8" fmla="*/ 19 w 19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8">
                  <a:moveTo>
                    <a:pt x="19" y="78"/>
                  </a:moveTo>
                  <a:lnTo>
                    <a:pt x="19" y="19"/>
                  </a:lnTo>
                  <a:lnTo>
                    <a:pt x="0" y="0"/>
                  </a:lnTo>
                  <a:lnTo>
                    <a:pt x="0" y="59"/>
                  </a:lnTo>
                  <a:lnTo>
                    <a:pt x="19" y="7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8" name="Freeform 410"/>
            <p:cNvSpPr/>
            <p:nvPr/>
          </p:nvSpPr>
          <p:spPr bwMode="auto">
            <a:xfrm>
              <a:off x="4532343" y="3752526"/>
              <a:ext cx="129823" cy="39154"/>
            </a:xfrm>
            <a:custGeom>
              <a:avLst/>
              <a:gdLst>
                <a:gd name="T0" fmla="*/ 63 w 63"/>
                <a:gd name="T1" fmla="*/ 19 h 19"/>
                <a:gd name="T2" fmla="*/ 44 w 63"/>
                <a:gd name="T3" fmla="*/ 0 h 19"/>
                <a:gd name="T4" fmla="*/ 0 w 63"/>
                <a:gd name="T5" fmla="*/ 0 h 19"/>
                <a:gd name="T6" fmla="*/ 20 w 63"/>
                <a:gd name="T7" fmla="*/ 19 h 19"/>
                <a:gd name="T8" fmla="*/ 63 w 6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9">
                  <a:moveTo>
                    <a:pt x="63" y="19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20" y="19"/>
                  </a:lnTo>
                  <a:lnTo>
                    <a:pt x="63" y="19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9" name="Freeform 411"/>
            <p:cNvSpPr/>
            <p:nvPr/>
          </p:nvSpPr>
          <p:spPr bwMode="auto">
            <a:xfrm>
              <a:off x="4532343" y="3913259"/>
              <a:ext cx="323527" cy="39154"/>
            </a:xfrm>
            <a:custGeom>
              <a:avLst/>
              <a:gdLst>
                <a:gd name="T0" fmla="*/ 20 w 157"/>
                <a:gd name="T1" fmla="*/ 0 h 19"/>
                <a:gd name="T2" fmla="*/ 0 w 157"/>
                <a:gd name="T3" fmla="*/ 19 h 19"/>
                <a:gd name="T4" fmla="*/ 157 w 157"/>
                <a:gd name="T5" fmla="*/ 19 h 19"/>
                <a:gd name="T6" fmla="*/ 137 w 157"/>
                <a:gd name="T7" fmla="*/ 0 h 19"/>
                <a:gd name="T8" fmla="*/ 20 w 15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9">
                  <a:moveTo>
                    <a:pt x="20" y="0"/>
                  </a:moveTo>
                  <a:lnTo>
                    <a:pt x="0" y="19"/>
                  </a:lnTo>
                  <a:lnTo>
                    <a:pt x="157" y="19"/>
                  </a:lnTo>
                  <a:lnTo>
                    <a:pt x="13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0" name="Oval 412"/>
            <p:cNvSpPr>
              <a:spLocks noChangeArrowheads="1"/>
            </p:cNvSpPr>
            <p:nvPr/>
          </p:nvSpPr>
          <p:spPr bwMode="auto">
            <a:xfrm>
              <a:off x="3652434" y="352585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1" name="Oval 413"/>
            <p:cNvSpPr>
              <a:spLocks noChangeArrowheads="1"/>
            </p:cNvSpPr>
            <p:nvPr/>
          </p:nvSpPr>
          <p:spPr bwMode="auto">
            <a:xfrm>
              <a:off x="3753407" y="3624764"/>
              <a:ext cx="366801" cy="370922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2" name="Oval 414"/>
            <p:cNvSpPr>
              <a:spLocks noChangeArrowheads="1"/>
            </p:cNvSpPr>
            <p:nvPr/>
          </p:nvSpPr>
          <p:spPr bwMode="auto">
            <a:xfrm>
              <a:off x="3780196" y="3651553"/>
              <a:ext cx="313223" cy="31322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3" name="Freeform 415"/>
            <p:cNvSpPr/>
            <p:nvPr/>
          </p:nvSpPr>
          <p:spPr bwMode="auto">
            <a:xfrm>
              <a:off x="3922382" y="3682463"/>
              <a:ext cx="37092" cy="76246"/>
            </a:xfrm>
            <a:custGeom>
              <a:avLst/>
              <a:gdLst>
                <a:gd name="T0" fmla="*/ 12 w 12"/>
                <a:gd name="T1" fmla="*/ 20 h 25"/>
                <a:gd name="T2" fmla="*/ 6 w 12"/>
                <a:gd name="T3" fmla="*/ 25 h 25"/>
                <a:gd name="T4" fmla="*/ 6 w 12"/>
                <a:gd name="T5" fmla="*/ 25 h 25"/>
                <a:gd name="T6" fmla="*/ 0 w 12"/>
                <a:gd name="T7" fmla="*/ 20 h 25"/>
                <a:gd name="T8" fmla="*/ 0 w 12"/>
                <a:gd name="T9" fmla="*/ 6 h 25"/>
                <a:gd name="T10" fmla="*/ 6 w 12"/>
                <a:gd name="T11" fmla="*/ 0 h 25"/>
                <a:gd name="T12" fmla="*/ 6 w 12"/>
                <a:gd name="T13" fmla="*/ 0 h 25"/>
                <a:gd name="T14" fmla="*/ 12 w 12"/>
                <a:gd name="T15" fmla="*/ 6 h 25"/>
                <a:gd name="T16" fmla="*/ 12 w 12"/>
                <a:gd name="T1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12" y="20"/>
                  </a:moveTo>
                  <a:cubicBezTo>
                    <a:pt x="12" y="23"/>
                    <a:pt x="9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5"/>
                    <a:pt x="0" y="23"/>
                    <a:pt x="0" y="2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2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4" name="Freeform 416"/>
            <p:cNvSpPr/>
            <p:nvPr/>
          </p:nvSpPr>
          <p:spPr bwMode="auto">
            <a:xfrm>
              <a:off x="3839955" y="3715434"/>
              <a:ext cx="191644" cy="187522"/>
            </a:xfrm>
            <a:custGeom>
              <a:avLst/>
              <a:gdLst>
                <a:gd name="T0" fmla="*/ 47 w 63"/>
                <a:gd name="T1" fmla="*/ 2 h 62"/>
                <a:gd name="T2" fmla="*/ 44 w 63"/>
                <a:gd name="T3" fmla="*/ 1 h 62"/>
                <a:gd name="T4" fmla="*/ 44 w 63"/>
                <a:gd name="T5" fmla="*/ 12 h 62"/>
                <a:gd name="T6" fmla="*/ 54 w 63"/>
                <a:gd name="T7" fmla="*/ 30 h 62"/>
                <a:gd name="T8" fmla="*/ 31 w 63"/>
                <a:gd name="T9" fmla="*/ 52 h 62"/>
                <a:gd name="T10" fmla="*/ 9 w 63"/>
                <a:gd name="T11" fmla="*/ 30 h 62"/>
                <a:gd name="T12" fmla="*/ 22 w 63"/>
                <a:gd name="T13" fmla="*/ 10 h 62"/>
                <a:gd name="T14" fmla="*/ 22 w 63"/>
                <a:gd name="T15" fmla="*/ 0 h 62"/>
                <a:gd name="T16" fmla="*/ 20 w 63"/>
                <a:gd name="T17" fmla="*/ 1 h 62"/>
                <a:gd name="T18" fmla="*/ 0 w 63"/>
                <a:gd name="T19" fmla="*/ 30 h 62"/>
                <a:gd name="T20" fmla="*/ 31 w 63"/>
                <a:gd name="T21" fmla="*/ 62 h 62"/>
                <a:gd name="T22" fmla="*/ 63 w 63"/>
                <a:gd name="T23" fmla="*/ 30 h 62"/>
                <a:gd name="T24" fmla="*/ 47 w 63"/>
                <a:gd name="T25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62">
                  <a:moveTo>
                    <a:pt x="47" y="2"/>
                  </a:moveTo>
                  <a:cubicBezTo>
                    <a:pt x="46" y="2"/>
                    <a:pt x="45" y="1"/>
                    <a:pt x="44" y="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16"/>
                    <a:pt x="54" y="23"/>
                    <a:pt x="54" y="30"/>
                  </a:cubicBezTo>
                  <a:cubicBezTo>
                    <a:pt x="54" y="42"/>
                    <a:pt x="44" y="52"/>
                    <a:pt x="31" y="52"/>
                  </a:cubicBezTo>
                  <a:cubicBezTo>
                    <a:pt x="19" y="52"/>
                    <a:pt x="9" y="42"/>
                    <a:pt x="9" y="30"/>
                  </a:cubicBezTo>
                  <a:cubicBezTo>
                    <a:pt x="9" y="21"/>
                    <a:pt x="14" y="14"/>
                    <a:pt x="2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20" y="1"/>
                  </a:cubicBezTo>
                  <a:cubicBezTo>
                    <a:pt x="8" y="5"/>
                    <a:pt x="0" y="17"/>
                    <a:pt x="0" y="30"/>
                  </a:cubicBezTo>
                  <a:cubicBezTo>
                    <a:pt x="0" y="47"/>
                    <a:pt x="14" y="62"/>
                    <a:pt x="31" y="62"/>
                  </a:cubicBezTo>
                  <a:cubicBezTo>
                    <a:pt x="49" y="62"/>
                    <a:pt x="63" y="47"/>
                    <a:pt x="63" y="30"/>
                  </a:cubicBezTo>
                  <a:cubicBezTo>
                    <a:pt x="63" y="18"/>
                    <a:pt x="57" y="8"/>
                    <a:pt x="47" y="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5" name="Oval 417"/>
            <p:cNvSpPr>
              <a:spLocks noChangeArrowheads="1"/>
            </p:cNvSpPr>
            <p:nvPr/>
          </p:nvSpPr>
          <p:spPr bwMode="auto">
            <a:xfrm>
              <a:off x="2896164" y="352585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6" name="Oval 418"/>
            <p:cNvSpPr>
              <a:spLocks noChangeArrowheads="1"/>
            </p:cNvSpPr>
            <p:nvPr/>
          </p:nvSpPr>
          <p:spPr bwMode="auto">
            <a:xfrm>
              <a:off x="2995077" y="3663917"/>
              <a:ext cx="329709" cy="331770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7" name="Oval 419"/>
            <p:cNvSpPr>
              <a:spLocks noChangeArrowheads="1"/>
            </p:cNvSpPr>
            <p:nvPr/>
          </p:nvSpPr>
          <p:spPr bwMode="auto">
            <a:xfrm>
              <a:off x="3040412" y="3709252"/>
              <a:ext cx="236979" cy="236979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8" name="Oval 420"/>
            <p:cNvSpPr>
              <a:spLocks noChangeArrowheads="1"/>
            </p:cNvSpPr>
            <p:nvPr/>
          </p:nvSpPr>
          <p:spPr bwMode="auto">
            <a:xfrm>
              <a:off x="3085747" y="3754587"/>
              <a:ext cx="146309" cy="146309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9" name="Oval 421"/>
            <p:cNvSpPr>
              <a:spLocks noChangeArrowheads="1"/>
            </p:cNvSpPr>
            <p:nvPr/>
          </p:nvSpPr>
          <p:spPr bwMode="auto">
            <a:xfrm>
              <a:off x="3124900" y="3793740"/>
              <a:ext cx="68003" cy="6800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0" name="Freeform 422"/>
            <p:cNvSpPr/>
            <p:nvPr/>
          </p:nvSpPr>
          <p:spPr bwMode="auto">
            <a:xfrm>
              <a:off x="3159931" y="3676282"/>
              <a:ext cx="150430" cy="152490"/>
            </a:xfrm>
            <a:custGeom>
              <a:avLst/>
              <a:gdLst>
                <a:gd name="T0" fmla="*/ 2 w 50"/>
                <a:gd name="T1" fmla="*/ 50 h 50"/>
                <a:gd name="T2" fmla="*/ 0 w 50"/>
                <a:gd name="T3" fmla="*/ 50 h 50"/>
                <a:gd name="T4" fmla="*/ 0 w 50"/>
                <a:gd name="T5" fmla="*/ 50 h 50"/>
                <a:gd name="T6" fmla="*/ 0 w 50"/>
                <a:gd name="T7" fmla="*/ 48 h 50"/>
                <a:gd name="T8" fmla="*/ 48 w 50"/>
                <a:gd name="T9" fmla="*/ 0 h 50"/>
                <a:gd name="T10" fmla="*/ 49 w 50"/>
                <a:gd name="T11" fmla="*/ 0 h 50"/>
                <a:gd name="T12" fmla="*/ 49 w 50"/>
                <a:gd name="T13" fmla="*/ 0 h 50"/>
                <a:gd name="T14" fmla="*/ 49 w 50"/>
                <a:gd name="T15" fmla="*/ 2 h 50"/>
                <a:gd name="T16" fmla="*/ 2 w 50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0">
                  <a:moveTo>
                    <a:pt x="2" y="50"/>
                  </a:moveTo>
                  <a:cubicBezTo>
                    <a:pt x="1" y="50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1"/>
                    <a:pt x="50" y="2"/>
                    <a:pt x="49" y="2"/>
                  </a:cubicBezTo>
                  <a:lnTo>
                    <a:pt x="2" y="5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1" name="Freeform 423"/>
            <p:cNvSpPr/>
            <p:nvPr/>
          </p:nvSpPr>
          <p:spPr bwMode="auto">
            <a:xfrm>
              <a:off x="3304179" y="3651553"/>
              <a:ext cx="57699" cy="32971"/>
            </a:xfrm>
            <a:custGeom>
              <a:avLst/>
              <a:gdLst>
                <a:gd name="T0" fmla="*/ 13 w 28"/>
                <a:gd name="T1" fmla="*/ 16 h 16"/>
                <a:gd name="T2" fmla="*/ 0 w 28"/>
                <a:gd name="T3" fmla="*/ 15 h 16"/>
                <a:gd name="T4" fmla="*/ 13 w 28"/>
                <a:gd name="T5" fmla="*/ 0 h 16"/>
                <a:gd name="T6" fmla="*/ 28 w 28"/>
                <a:gd name="T7" fmla="*/ 2 h 16"/>
                <a:gd name="T8" fmla="*/ 13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3" y="16"/>
                  </a:moveTo>
                  <a:lnTo>
                    <a:pt x="0" y="15"/>
                  </a:lnTo>
                  <a:lnTo>
                    <a:pt x="13" y="0"/>
                  </a:lnTo>
                  <a:lnTo>
                    <a:pt x="28" y="2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2" name="Freeform 424"/>
            <p:cNvSpPr/>
            <p:nvPr/>
          </p:nvSpPr>
          <p:spPr bwMode="auto">
            <a:xfrm>
              <a:off x="3302118" y="3624764"/>
              <a:ext cx="28850" cy="57699"/>
            </a:xfrm>
            <a:custGeom>
              <a:avLst/>
              <a:gdLst>
                <a:gd name="T0" fmla="*/ 0 w 14"/>
                <a:gd name="T1" fmla="*/ 13 h 28"/>
                <a:gd name="T2" fmla="*/ 1 w 14"/>
                <a:gd name="T3" fmla="*/ 28 h 28"/>
                <a:gd name="T4" fmla="*/ 14 w 14"/>
                <a:gd name="T5" fmla="*/ 13 h 28"/>
                <a:gd name="T6" fmla="*/ 14 w 14"/>
                <a:gd name="T7" fmla="*/ 0 h 28"/>
                <a:gd name="T8" fmla="*/ 0 w 14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0" y="13"/>
                  </a:moveTo>
                  <a:lnTo>
                    <a:pt x="1" y="28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3" name="Oval 425"/>
            <p:cNvSpPr>
              <a:spLocks noChangeArrowheads="1"/>
            </p:cNvSpPr>
            <p:nvPr/>
          </p:nvSpPr>
          <p:spPr bwMode="auto">
            <a:xfrm>
              <a:off x="11229551" y="2767521"/>
              <a:ext cx="568748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4" name="Freeform 426"/>
            <p:cNvSpPr/>
            <p:nvPr/>
          </p:nvSpPr>
          <p:spPr bwMode="auto">
            <a:xfrm>
              <a:off x="11363496" y="3194083"/>
              <a:ext cx="55639" cy="43275"/>
            </a:xfrm>
            <a:custGeom>
              <a:avLst/>
              <a:gdLst>
                <a:gd name="T0" fmla="*/ 18 w 18"/>
                <a:gd name="T1" fmla="*/ 11 h 14"/>
                <a:gd name="T2" fmla="*/ 15 w 18"/>
                <a:gd name="T3" fmla="*/ 14 h 14"/>
                <a:gd name="T4" fmla="*/ 3 w 18"/>
                <a:gd name="T5" fmla="*/ 14 h 14"/>
                <a:gd name="T6" fmla="*/ 0 w 18"/>
                <a:gd name="T7" fmla="*/ 11 h 14"/>
                <a:gd name="T8" fmla="*/ 0 w 18"/>
                <a:gd name="T9" fmla="*/ 3 h 14"/>
                <a:gd name="T10" fmla="*/ 3 w 18"/>
                <a:gd name="T11" fmla="*/ 0 h 14"/>
                <a:gd name="T12" fmla="*/ 15 w 18"/>
                <a:gd name="T13" fmla="*/ 0 h 14"/>
                <a:gd name="T14" fmla="*/ 18 w 18"/>
                <a:gd name="T15" fmla="*/ 3 h 14"/>
                <a:gd name="T16" fmla="*/ 18 w 18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7" y="14"/>
                    <a:pt x="15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2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5" name="Freeform 427"/>
            <p:cNvSpPr/>
            <p:nvPr/>
          </p:nvSpPr>
          <p:spPr bwMode="auto">
            <a:xfrm>
              <a:off x="11608716" y="3194083"/>
              <a:ext cx="55639" cy="43275"/>
            </a:xfrm>
            <a:custGeom>
              <a:avLst/>
              <a:gdLst>
                <a:gd name="T0" fmla="*/ 18 w 18"/>
                <a:gd name="T1" fmla="*/ 11 h 14"/>
                <a:gd name="T2" fmla="*/ 15 w 18"/>
                <a:gd name="T3" fmla="*/ 14 h 14"/>
                <a:gd name="T4" fmla="*/ 3 w 18"/>
                <a:gd name="T5" fmla="*/ 14 h 14"/>
                <a:gd name="T6" fmla="*/ 0 w 18"/>
                <a:gd name="T7" fmla="*/ 11 h 14"/>
                <a:gd name="T8" fmla="*/ 0 w 18"/>
                <a:gd name="T9" fmla="*/ 3 h 14"/>
                <a:gd name="T10" fmla="*/ 3 w 18"/>
                <a:gd name="T11" fmla="*/ 0 h 14"/>
                <a:gd name="T12" fmla="*/ 15 w 18"/>
                <a:gd name="T13" fmla="*/ 0 h 14"/>
                <a:gd name="T14" fmla="*/ 18 w 18"/>
                <a:gd name="T15" fmla="*/ 3 h 14"/>
                <a:gd name="T16" fmla="*/ 18 w 18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7" y="14"/>
                    <a:pt x="15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2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6" name="Freeform 428"/>
            <p:cNvSpPr>
              <a:spLocks noEditPoints="1"/>
            </p:cNvSpPr>
            <p:nvPr/>
          </p:nvSpPr>
          <p:spPr bwMode="auto">
            <a:xfrm>
              <a:off x="11402649" y="2866434"/>
              <a:ext cx="216372" cy="171037"/>
            </a:xfrm>
            <a:custGeom>
              <a:avLst/>
              <a:gdLst>
                <a:gd name="T0" fmla="*/ 58 w 71"/>
                <a:gd name="T1" fmla="*/ 56 h 56"/>
                <a:gd name="T2" fmla="*/ 13 w 71"/>
                <a:gd name="T3" fmla="*/ 56 h 56"/>
                <a:gd name="T4" fmla="*/ 0 w 71"/>
                <a:gd name="T5" fmla="*/ 44 h 56"/>
                <a:gd name="T6" fmla="*/ 0 w 71"/>
                <a:gd name="T7" fmla="*/ 12 h 56"/>
                <a:gd name="T8" fmla="*/ 13 w 71"/>
                <a:gd name="T9" fmla="*/ 0 h 56"/>
                <a:gd name="T10" fmla="*/ 58 w 71"/>
                <a:gd name="T11" fmla="*/ 0 h 56"/>
                <a:gd name="T12" fmla="*/ 71 w 71"/>
                <a:gd name="T13" fmla="*/ 12 h 56"/>
                <a:gd name="T14" fmla="*/ 71 w 71"/>
                <a:gd name="T15" fmla="*/ 44 h 56"/>
                <a:gd name="T16" fmla="*/ 58 w 71"/>
                <a:gd name="T17" fmla="*/ 56 h 56"/>
                <a:gd name="T18" fmla="*/ 11 w 71"/>
                <a:gd name="T19" fmla="*/ 44 h 56"/>
                <a:gd name="T20" fmla="*/ 60 w 71"/>
                <a:gd name="T21" fmla="*/ 44 h 56"/>
                <a:gd name="T22" fmla="*/ 60 w 71"/>
                <a:gd name="T23" fmla="*/ 12 h 56"/>
                <a:gd name="T24" fmla="*/ 11 w 71"/>
                <a:gd name="T25" fmla="*/ 12 h 56"/>
                <a:gd name="T26" fmla="*/ 11 w 71"/>
                <a:gd name="T27" fmla="*/ 4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56">
                  <a:moveTo>
                    <a:pt x="58" y="56"/>
                  </a:moveTo>
                  <a:cubicBezTo>
                    <a:pt x="13" y="56"/>
                    <a:pt x="13" y="56"/>
                    <a:pt x="13" y="56"/>
                  </a:cubicBezTo>
                  <a:cubicBezTo>
                    <a:pt x="6" y="56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5" y="0"/>
                    <a:pt x="71" y="5"/>
                    <a:pt x="71" y="12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51"/>
                    <a:pt x="65" y="56"/>
                    <a:pt x="58" y="56"/>
                  </a:cubicBezTo>
                  <a:close/>
                  <a:moveTo>
                    <a:pt x="11" y="44"/>
                  </a:moveTo>
                  <a:cubicBezTo>
                    <a:pt x="60" y="44"/>
                    <a:pt x="60" y="44"/>
                    <a:pt x="60" y="44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11" y="12"/>
                    <a:pt x="11" y="12"/>
                    <a:pt x="11" y="12"/>
                  </a:cubicBezTo>
                  <a:lnTo>
                    <a:pt x="11" y="4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7" name="Freeform 429"/>
            <p:cNvSpPr/>
            <p:nvPr/>
          </p:nvSpPr>
          <p:spPr bwMode="auto">
            <a:xfrm>
              <a:off x="11384103" y="2924133"/>
              <a:ext cx="70063" cy="43275"/>
            </a:xfrm>
            <a:custGeom>
              <a:avLst/>
              <a:gdLst>
                <a:gd name="T0" fmla="*/ 23 w 23"/>
                <a:gd name="T1" fmla="*/ 11 h 14"/>
                <a:gd name="T2" fmla="*/ 20 w 23"/>
                <a:gd name="T3" fmla="*/ 14 h 14"/>
                <a:gd name="T4" fmla="*/ 3 w 23"/>
                <a:gd name="T5" fmla="*/ 14 h 14"/>
                <a:gd name="T6" fmla="*/ 0 w 23"/>
                <a:gd name="T7" fmla="*/ 11 h 14"/>
                <a:gd name="T8" fmla="*/ 0 w 23"/>
                <a:gd name="T9" fmla="*/ 3 h 14"/>
                <a:gd name="T10" fmla="*/ 3 w 23"/>
                <a:gd name="T11" fmla="*/ 0 h 14"/>
                <a:gd name="T12" fmla="*/ 20 w 23"/>
                <a:gd name="T13" fmla="*/ 0 h 14"/>
                <a:gd name="T14" fmla="*/ 23 w 23"/>
                <a:gd name="T15" fmla="*/ 3 h 14"/>
                <a:gd name="T16" fmla="*/ 23 w 23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23" y="11"/>
                  </a:moveTo>
                  <a:cubicBezTo>
                    <a:pt x="23" y="13"/>
                    <a:pt x="21" y="14"/>
                    <a:pt x="20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3" y="2"/>
                    <a:pt x="23" y="3"/>
                  </a:cubicBezTo>
                  <a:lnTo>
                    <a:pt x="23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8" name="Freeform 430"/>
            <p:cNvSpPr/>
            <p:nvPr/>
          </p:nvSpPr>
          <p:spPr bwMode="auto">
            <a:xfrm>
              <a:off x="11567503" y="2924133"/>
              <a:ext cx="70063" cy="43275"/>
            </a:xfrm>
            <a:custGeom>
              <a:avLst/>
              <a:gdLst>
                <a:gd name="T0" fmla="*/ 23 w 23"/>
                <a:gd name="T1" fmla="*/ 11 h 14"/>
                <a:gd name="T2" fmla="*/ 20 w 23"/>
                <a:gd name="T3" fmla="*/ 14 h 14"/>
                <a:gd name="T4" fmla="*/ 2 w 23"/>
                <a:gd name="T5" fmla="*/ 14 h 14"/>
                <a:gd name="T6" fmla="*/ 0 w 23"/>
                <a:gd name="T7" fmla="*/ 11 h 14"/>
                <a:gd name="T8" fmla="*/ 0 w 23"/>
                <a:gd name="T9" fmla="*/ 3 h 14"/>
                <a:gd name="T10" fmla="*/ 2 w 23"/>
                <a:gd name="T11" fmla="*/ 0 h 14"/>
                <a:gd name="T12" fmla="*/ 20 w 23"/>
                <a:gd name="T13" fmla="*/ 0 h 14"/>
                <a:gd name="T14" fmla="*/ 23 w 23"/>
                <a:gd name="T15" fmla="*/ 3 h 14"/>
                <a:gd name="T16" fmla="*/ 23 w 23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23" y="11"/>
                  </a:moveTo>
                  <a:cubicBezTo>
                    <a:pt x="23" y="13"/>
                    <a:pt x="21" y="14"/>
                    <a:pt x="2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3" y="2"/>
                    <a:pt x="23" y="3"/>
                  </a:cubicBezTo>
                  <a:lnTo>
                    <a:pt x="23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9" name="Freeform 431"/>
            <p:cNvSpPr/>
            <p:nvPr/>
          </p:nvSpPr>
          <p:spPr bwMode="auto">
            <a:xfrm>
              <a:off x="11344950" y="2942680"/>
              <a:ext cx="337951" cy="267888"/>
            </a:xfrm>
            <a:custGeom>
              <a:avLst/>
              <a:gdLst>
                <a:gd name="T0" fmla="*/ 111 w 111"/>
                <a:gd name="T1" fmla="*/ 81 h 88"/>
                <a:gd name="T2" fmla="*/ 104 w 111"/>
                <a:gd name="T3" fmla="*/ 88 h 88"/>
                <a:gd name="T4" fmla="*/ 7 w 111"/>
                <a:gd name="T5" fmla="*/ 88 h 88"/>
                <a:gd name="T6" fmla="*/ 0 w 111"/>
                <a:gd name="T7" fmla="*/ 81 h 88"/>
                <a:gd name="T8" fmla="*/ 0 w 111"/>
                <a:gd name="T9" fmla="*/ 7 h 88"/>
                <a:gd name="T10" fmla="*/ 7 w 111"/>
                <a:gd name="T11" fmla="*/ 0 h 88"/>
                <a:gd name="T12" fmla="*/ 104 w 111"/>
                <a:gd name="T13" fmla="*/ 0 h 88"/>
                <a:gd name="T14" fmla="*/ 111 w 111"/>
                <a:gd name="T15" fmla="*/ 7 h 88"/>
                <a:gd name="T16" fmla="*/ 111 w 111"/>
                <a:gd name="T1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88">
                  <a:moveTo>
                    <a:pt x="111" y="81"/>
                  </a:moveTo>
                  <a:cubicBezTo>
                    <a:pt x="111" y="85"/>
                    <a:pt x="108" y="88"/>
                    <a:pt x="104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1" y="3"/>
                    <a:pt x="111" y="7"/>
                  </a:cubicBezTo>
                  <a:lnTo>
                    <a:pt x="111" y="8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0" name="Freeform 432"/>
            <p:cNvSpPr/>
            <p:nvPr/>
          </p:nvSpPr>
          <p:spPr bwMode="auto">
            <a:xfrm>
              <a:off x="11344950" y="3161112"/>
              <a:ext cx="337951" cy="49456"/>
            </a:xfrm>
            <a:custGeom>
              <a:avLst/>
              <a:gdLst>
                <a:gd name="T0" fmla="*/ 0 w 111"/>
                <a:gd name="T1" fmla="*/ 0 h 16"/>
                <a:gd name="T2" fmla="*/ 0 w 111"/>
                <a:gd name="T3" fmla="*/ 9 h 16"/>
                <a:gd name="T4" fmla="*/ 7 w 111"/>
                <a:gd name="T5" fmla="*/ 16 h 16"/>
                <a:gd name="T6" fmla="*/ 104 w 111"/>
                <a:gd name="T7" fmla="*/ 16 h 16"/>
                <a:gd name="T8" fmla="*/ 111 w 111"/>
                <a:gd name="T9" fmla="*/ 9 h 16"/>
                <a:gd name="T10" fmla="*/ 111 w 111"/>
                <a:gd name="T11" fmla="*/ 0 h 16"/>
                <a:gd name="T12" fmla="*/ 0 w 111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6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3"/>
                    <a:pt x="3" y="16"/>
                    <a:pt x="7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8" y="16"/>
                    <a:pt x="111" y="13"/>
                    <a:pt x="111" y="9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1" name="Rectangle 433"/>
            <p:cNvSpPr>
              <a:spLocks noChangeArrowheads="1"/>
            </p:cNvSpPr>
            <p:nvPr/>
          </p:nvSpPr>
          <p:spPr bwMode="auto">
            <a:xfrm>
              <a:off x="11394406" y="2942680"/>
              <a:ext cx="47396" cy="26788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2" name="Rectangle 434"/>
            <p:cNvSpPr>
              <a:spLocks noChangeArrowheads="1"/>
            </p:cNvSpPr>
            <p:nvPr/>
          </p:nvSpPr>
          <p:spPr bwMode="auto">
            <a:xfrm>
              <a:off x="11586050" y="2942680"/>
              <a:ext cx="47396" cy="26788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3" name="Oval 435"/>
            <p:cNvSpPr>
              <a:spLocks noChangeArrowheads="1"/>
            </p:cNvSpPr>
            <p:nvPr/>
          </p:nvSpPr>
          <p:spPr bwMode="auto">
            <a:xfrm>
              <a:off x="10473283" y="276752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4" name="Freeform 436"/>
            <p:cNvSpPr/>
            <p:nvPr/>
          </p:nvSpPr>
          <p:spPr bwMode="auto">
            <a:xfrm>
              <a:off x="10578377" y="2909709"/>
              <a:ext cx="360620" cy="288495"/>
            </a:xfrm>
            <a:custGeom>
              <a:avLst/>
              <a:gdLst>
                <a:gd name="T0" fmla="*/ 119 w 119"/>
                <a:gd name="T1" fmla="*/ 87 h 95"/>
                <a:gd name="T2" fmla="*/ 112 w 119"/>
                <a:gd name="T3" fmla="*/ 95 h 95"/>
                <a:gd name="T4" fmla="*/ 7 w 119"/>
                <a:gd name="T5" fmla="*/ 95 h 95"/>
                <a:gd name="T6" fmla="*/ 0 w 119"/>
                <a:gd name="T7" fmla="*/ 87 h 95"/>
                <a:gd name="T8" fmla="*/ 0 w 119"/>
                <a:gd name="T9" fmla="*/ 7 h 95"/>
                <a:gd name="T10" fmla="*/ 7 w 119"/>
                <a:gd name="T11" fmla="*/ 0 h 95"/>
                <a:gd name="T12" fmla="*/ 112 w 119"/>
                <a:gd name="T13" fmla="*/ 0 h 95"/>
                <a:gd name="T14" fmla="*/ 119 w 119"/>
                <a:gd name="T15" fmla="*/ 7 h 95"/>
                <a:gd name="T16" fmla="*/ 119 w 119"/>
                <a:gd name="T17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95">
                  <a:moveTo>
                    <a:pt x="119" y="87"/>
                  </a:moveTo>
                  <a:cubicBezTo>
                    <a:pt x="119" y="91"/>
                    <a:pt x="116" y="95"/>
                    <a:pt x="112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3" y="95"/>
                    <a:pt x="0" y="91"/>
                    <a:pt x="0" y="8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19" y="3"/>
                    <a:pt x="119" y="7"/>
                  </a:cubicBezTo>
                  <a:lnTo>
                    <a:pt x="119" y="8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5" name="Freeform 437"/>
            <p:cNvSpPr/>
            <p:nvPr/>
          </p:nvSpPr>
          <p:spPr bwMode="auto">
            <a:xfrm>
              <a:off x="10572195" y="2905587"/>
              <a:ext cx="360620" cy="280252"/>
            </a:xfrm>
            <a:custGeom>
              <a:avLst/>
              <a:gdLst>
                <a:gd name="T0" fmla="*/ 119 w 119"/>
                <a:gd name="T1" fmla="*/ 85 h 92"/>
                <a:gd name="T2" fmla="*/ 112 w 119"/>
                <a:gd name="T3" fmla="*/ 92 h 92"/>
                <a:gd name="T4" fmla="*/ 7 w 119"/>
                <a:gd name="T5" fmla="*/ 92 h 92"/>
                <a:gd name="T6" fmla="*/ 0 w 119"/>
                <a:gd name="T7" fmla="*/ 85 h 92"/>
                <a:gd name="T8" fmla="*/ 0 w 119"/>
                <a:gd name="T9" fmla="*/ 7 h 92"/>
                <a:gd name="T10" fmla="*/ 7 w 119"/>
                <a:gd name="T11" fmla="*/ 0 h 92"/>
                <a:gd name="T12" fmla="*/ 112 w 119"/>
                <a:gd name="T13" fmla="*/ 0 h 92"/>
                <a:gd name="T14" fmla="*/ 119 w 119"/>
                <a:gd name="T15" fmla="*/ 7 h 92"/>
                <a:gd name="T16" fmla="*/ 119 w 119"/>
                <a:gd name="T17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92">
                  <a:moveTo>
                    <a:pt x="119" y="85"/>
                  </a:moveTo>
                  <a:cubicBezTo>
                    <a:pt x="119" y="89"/>
                    <a:pt x="116" y="92"/>
                    <a:pt x="112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3" y="92"/>
                    <a:pt x="0" y="89"/>
                    <a:pt x="0" y="8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19" y="3"/>
                    <a:pt x="119" y="7"/>
                  </a:cubicBezTo>
                  <a:lnTo>
                    <a:pt x="119" y="8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6" name="Freeform 438"/>
            <p:cNvSpPr/>
            <p:nvPr/>
          </p:nvSpPr>
          <p:spPr bwMode="auto">
            <a:xfrm>
              <a:off x="10590741" y="2922073"/>
              <a:ext cx="323527" cy="247282"/>
            </a:xfrm>
            <a:custGeom>
              <a:avLst/>
              <a:gdLst>
                <a:gd name="T0" fmla="*/ 107 w 107"/>
                <a:gd name="T1" fmla="*/ 79 h 82"/>
                <a:gd name="T2" fmla="*/ 104 w 107"/>
                <a:gd name="T3" fmla="*/ 82 h 82"/>
                <a:gd name="T4" fmla="*/ 3 w 107"/>
                <a:gd name="T5" fmla="*/ 82 h 82"/>
                <a:gd name="T6" fmla="*/ 0 w 107"/>
                <a:gd name="T7" fmla="*/ 79 h 82"/>
                <a:gd name="T8" fmla="*/ 0 w 107"/>
                <a:gd name="T9" fmla="*/ 3 h 82"/>
                <a:gd name="T10" fmla="*/ 3 w 107"/>
                <a:gd name="T11" fmla="*/ 0 h 82"/>
                <a:gd name="T12" fmla="*/ 104 w 107"/>
                <a:gd name="T13" fmla="*/ 0 h 82"/>
                <a:gd name="T14" fmla="*/ 107 w 107"/>
                <a:gd name="T15" fmla="*/ 3 h 82"/>
                <a:gd name="T16" fmla="*/ 107 w 107"/>
                <a:gd name="T1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2">
                  <a:moveTo>
                    <a:pt x="107" y="79"/>
                  </a:moveTo>
                  <a:cubicBezTo>
                    <a:pt x="107" y="81"/>
                    <a:pt x="105" y="82"/>
                    <a:pt x="104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1" y="82"/>
                    <a:pt x="0" y="81"/>
                    <a:pt x="0" y="7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0"/>
                    <a:pt x="107" y="1"/>
                    <a:pt x="107" y="3"/>
                  </a:cubicBezTo>
                  <a:lnTo>
                    <a:pt x="107" y="79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7" name="Freeform 439"/>
            <p:cNvSpPr/>
            <p:nvPr/>
          </p:nvSpPr>
          <p:spPr bwMode="auto">
            <a:xfrm>
              <a:off x="10605166" y="2981832"/>
              <a:ext cx="294678" cy="173097"/>
            </a:xfrm>
            <a:custGeom>
              <a:avLst/>
              <a:gdLst>
                <a:gd name="T0" fmla="*/ 0 w 97"/>
                <a:gd name="T1" fmla="*/ 52 h 57"/>
                <a:gd name="T2" fmla="*/ 0 w 97"/>
                <a:gd name="T3" fmla="*/ 55 h 57"/>
                <a:gd name="T4" fmla="*/ 3 w 97"/>
                <a:gd name="T5" fmla="*/ 57 h 57"/>
                <a:gd name="T6" fmla="*/ 93 w 97"/>
                <a:gd name="T7" fmla="*/ 57 h 57"/>
                <a:gd name="T8" fmla="*/ 96 w 97"/>
                <a:gd name="T9" fmla="*/ 55 h 57"/>
                <a:gd name="T10" fmla="*/ 96 w 97"/>
                <a:gd name="T11" fmla="*/ 52 h 57"/>
                <a:gd name="T12" fmla="*/ 70 w 97"/>
                <a:gd name="T13" fmla="*/ 2 h 57"/>
                <a:gd name="T14" fmla="*/ 68 w 97"/>
                <a:gd name="T15" fmla="*/ 0 h 57"/>
                <a:gd name="T16" fmla="*/ 65 w 97"/>
                <a:gd name="T17" fmla="*/ 1 h 57"/>
                <a:gd name="T18" fmla="*/ 35 w 97"/>
                <a:gd name="T19" fmla="*/ 37 h 57"/>
                <a:gd name="T20" fmla="*/ 33 w 97"/>
                <a:gd name="T21" fmla="*/ 38 h 57"/>
                <a:gd name="T22" fmla="*/ 30 w 97"/>
                <a:gd name="T23" fmla="*/ 37 h 57"/>
                <a:gd name="T24" fmla="*/ 20 w 97"/>
                <a:gd name="T25" fmla="*/ 25 h 57"/>
                <a:gd name="T26" fmla="*/ 17 w 97"/>
                <a:gd name="T27" fmla="*/ 24 h 57"/>
                <a:gd name="T28" fmla="*/ 15 w 97"/>
                <a:gd name="T29" fmla="*/ 26 h 57"/>
                <a:gd name="T30" fmla="*/ 0 w 97"/>
                <a:gd name="T3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57">
                  <a:moveTo>
                    <a:pt x="0" y="52"/>
                  </a:moveTo>
                  <a:cubicBezTo>
                    <a:pt x="0" y="53"/>
                    <a:pt x="0" y="54"/>
                    <a:pt x="0" y="55"/>
                  </a:cubicBezTo>
                  <a:cubicBezTo>
                    <a:pt x="1" y="56"/>
                    <a:pt x="2" y="57"/>
                    <a:pt x="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5" y="57"/>
                    <a:pt x="96" y="56"/>
                    <a:pt x="96" y="55"/>
                  </a:cubicBezTo>
                  <a:cubicBezTo>
                    <a:pt x="97" y="54"/>
                    <a:pt x="97" y="53"/>
                    <a:pt x="96" y="5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0"/>
                    <a:pt x="68" y="0"/>
                  </a:cubicBezTo>
                  <a:cubicBezTo>
                    <a:pt x="67" y="0"/>
                    <a:pt x="65" y="0"/>
                    <a:pt x="65" y="1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4" y="38"/>
                    <a:pt x="33" y="38"/>
                  </a:cubicBezTo>
                  <a:cubicBezTo>
                    <a:pt x="32" y="38"/>
                    <a:pt x="31" y="38"/>
                    <a:pt x="30" y="3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8" y="24"/>
                    <a:pt x="17" y="24"/>
                  </a:cubicBezTo>
                  <a:cubicBezTo>
                    <a:pt x="16" y="24"/>
                    <a:pt x="15" y="25"/>
                    <a:pt x="15" y="26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8" name="Oval 440"/>
            <p:cNvSpPr>
              <a:spLocks noChangeArrowheads="1"/>
            </p:cNvSpPr>
            <p:nvPr/>
          </p:nvSpPr>
          <p:spPr bwMode="auto">
            <a:xfrm>
              <a:off x="10627833" y="2940618"/>
              <a:ext cx="96853" cy="9685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9" name="Freeform 441"/>
            <p:cNvSpPr/>
            <p:nvPr/>
          </p:nvSpPr>
          <p:spPr bwMode="auto">
            <a:xfrm>
              <a:off x="10759717" y="2981832"/>
              <a:ext cx="86549" cy="55639"/>
            </a:xfrm>
            <a:custGeom>
              <a:avLst/>
              <a:gdLst>
                <a:gd name="T0" fmla="*/ 28 w 28"/>
                <a:gd name="T1" fmla="*/ 18 h 18"/>
                <a:gd name="T2" fmla="*/ 19 w 28"/>
                <a:gd name="T3" fmla="*/ 2 h 18"/>
                <a:gd name="T4" fmla="*/ 17 w 28"/>
                <a:gd name="T5" fmla="*/ 0 h 18"/>
                <a:gd name="T6" fmla="*/ 14 w 28"/>
                <a:gd name="T7" fmla="*/ 1 h 18"/>
                <a:gd name="T8" fmla="*/ 0 w 28"/>
                <a:gd name="T9" fmla="*/ 18 h 18"/>
                <a:gd name="T10" fmla="*/ 28 w 28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8">
                  <a:moveTo>
                    <a:pt x="28" y="18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4" y="0"/>
                    <a:pt x="14" y="1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28" y="1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0" name="Freeform 442"/>
            <p:cNvSpPr/>
            <p:nvPr/>
          </p:nvSpPr>
          <p:spPr bwMode="auto">
            <a:xfrm>
              <a:off x="10636076" y="3056016"/>
              <a:ext cx="51518" cy="28850"/>
            </a:xfrm>
            <a:custGeom>
              <a:avLst/>
              <a:gdLst>
                <a:gd name="T0" fmla="*/ 17 w 17"/>
                <a:gd name="T1" fmla="*/ 10 h 10"/>
                <a:gd name="T2" fmla="*/ 10 w 17"/>
                <a:gd name="T3" fmla="*/ 1 h 10"/>
                <a:gd name="T4" fmla="*/ 7 w 17"/>
                <a:gd name="T5" fmla="*/ 0 h 10"/>
                <a:gd name="T6" fmla="*/ 5 w 17"/>
                <a:gd name="T7" fmla="*/ 2 h 10"/>
                <a:gd name="T8" fmla="*/ 0 w 17"/>
                <a:gd name="T9" fmla="*/ 10 h 10"/>
                <a:gd name="T10" fmla="*/ 17 w 1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1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1" name="Oval 443"/>
            <p:cNvSpPr>
              <a:spLocks noChangeArrowheads="1"/>
            </p:cNvSpPr>
            <p:nvPr/>
          </p:nvSpPr>
          <p:spPr bwMode="auto">
            <a:xfrm>
              <a:off x="9714953" y="276752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2" name="Freeform 444"/>
            <p:cNvSpPr/>
            <p:nvPr/>
          </p:nvSpPr>
          <p:spPr bwMode="auto">
            <a:xfrm>
              <a:off x="9947809" y="3000379"/>
              <a:ext cx="236979" cy="236979"/>
            </a:xfrm>
            <a:custGeom>
              <a:avLst/>
              <a:gdLst>
                <a:gd name="T0" fmla="*/ 76 w 78"/>
                <a:gd name="T1" fmla="*/ 61 h 78"/>
                <a:gd name="T2" fmla="*/ 76 w 78"/>
                <a:gd name="T3" fmla="*/ 69 h 78"/>
                <a:gd name="T4" fmla="*/ 69 w 78"/>
                <a:gd name="T5" fmla="*/ 76 h 78"/>
                <a:gd name="T6" fmla="*/ 60 w 78"/>
                <a:gd name="T7" fmla="*/ 76 h 78"/>
                <a:gd name="T8" fmla="*/ 2 w 78"/>
                <a:gd name="T9" fmla="*/ 18 h 78"/>
                <a:gd name="T10" fmla="*/ 2 w 78"/>
                <a:gd name="T11" fmla="*/ 9 h 78"/>
                <a:gd name="T12" fmla="*/ 9 w 78"/>
                <a:gd name="T13" fmla="*/ 2 h 78"/>
                <a:gd name="T14" fmla="*/ 17 w 78"/>
                <a:gd name="T15" fmla="*/ 2 h 78"/>
                <a:gd name="T16" fmla="*/ 76 w 7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78">
                  <a:moveTo>
                    <a:pt x="76" y="61"/>
                  </a:moveTo>
                  <a:cubicBezTo>
                    <a:pt x="78" y="63"/>
                    <a:pt x="78" y="67"/>
                    <a:pt x="76" y="69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3" y="78"/>
                    <a:pt x="60" y="7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5"/>
                    <a:pt x="0" y="11"/>
                    <a:pt x="2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0"/>
                    <a:pt x="15" y="0"/>
                    <a:pt x="17" y="2"/>
                  </a:cubicBezTo>
                  <a:lnTo>
                    <a:pt x="76" y="61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3" name="Freeform 445"/>
            <p:cNvSpPr/>
            <p:nvPr/>
          </p:nvSpPr>
          <p:spPr bwMode="auto">
            <a:xfrm>
              <a:off x="10089996" y="3142565"/>
              <a:ext cx="94791" cy="94791"/>
            </a:xfrm>
            <a:custGeom>
              <a:avLst/>
              <a:gdLst>
                <a:gd name="T0" fmla="*/ 0 w 31"/>
                <a:gd name="T1" fmla="*/ 15 h 31"/>
                <a:gd name="T2" fmla="*/ 13 w 31"/>
                <a:gd name="T3" fmla="*/ 29 h 31"/>
                <a:gd name="T4" fmla="*/ 22 w 31"/>
                <a:gd name="T5" fmla="*/ 29 h 31"/>
                <a:gd name="T6" fmla="*/ 29 w 31"/>
                <a:gd name="T7" fmla="*/ 22 h 31"/>
                <a:gd name="T8" fmla="*/ 29 w 31"/>
                <a:gd name="T9" fmla="*/ 14 h 31"/>
                <a:gd name="T10" fmla="*/ 15 w 31"/>
                <a:gd name="T11" fmla="*/ 0 h 31"/>
                <a:gd name="T12" fmla="*/ 0 w 31"/>
                <a:gd name="T1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6" y="31"/>
                    <a:pt x="20" y="31"/>
                    <a:pt x="22" y="29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0"/>
                    <a:pt x="31" y="16"/>
                    <a:pt x="29" y="14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4" name="Freeform 446"/>
            <p:cNvSpPr/>
            <p:nvPr/>
          </p:nvSpPr>
          <p:spPr bwMode="auto">
            <a:xfrm>
              <a:off x="9799440" y="2852010"/>
              <a:ext cx="294678" cy="296738"/>
            </a:xfrm>
            <a:custGeom>
              <a:avLst/>
              <a:gdLst>
                <a:gd name="T0" fmla="*/ 80 w 97"/>
                <a:gd name="T1" fmla="*/ 18 h 98"/>
                <a:gd name="T2" fmla="*/ 80 w 97"/>
                <a:gd name="T3" fmla="*/ 80 h 98"/>
                <a:gd name="T4" fmla="*/ 17 w 97"/>
                <a:gd name="T5" fmla="*/ 80 h 98"/>
                <a:gd name="T6" fmla="*/ 17 w 97"/>
                <a:gd name="T7" fmla="*/ 18 h 98"/>
                <a:gd name="T8" fmla="*/ 80 w 97"/>
                <a:gd name="T9" fmla="*/ 1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8">
                  <a:moveTo>
                    <a:pt x="80" y="18"/>
                  </a:moveTo>
                  <a:cubicBezTo>
                    <a:pt x="97" y="35"/>
                    <a:pt x="97" y="63"/>
                    <a:pt x="80" y="80"/>
                  </a:cubicBezTo>
                  <a:cubicBezTo>
                    <a:pt x="63" y="98"/>
                    <a:pt x="35" y="98"/>
                    <a:pt x="17" y="80"/>
                  </a:cubicBezTo>
                  <a:cubicBezTo>
                    <a:pt x="0" y="63"/>
                    <a:pt x="0" y="35"/>
                    <a:pt x="17" y="18"/>
                  </a:cubicBezTo>
                  <a:cubicBezTo>
                    <a:pt x="35" y="0"/>
                    <a:pt x="63" y="0"/>
                    <a:pt x="80" y="1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5" name="Freeform 447"/>
            <p:cNvSpPr/>
            <p:nvPr/>
          </p:nvSpPr>
          <p:spPr bwMode="auto">
            <a:xfrm>
              <a:off x="9842715" y="2895283"/>
              <a:ext cx="212251" cy="212251"/>
            </a:xfrm>
            <a:custGeom>
              <a:avLst/>
              <a:gdLst>
                <a:gd name="T0" fmla="*/ 57 w 70"/>
                <a:gd name="T1" fmla="*/ 13 h 70"/>
                <a:gd name="T2" fmla="*/ 57 w 70"/>
                <a:gd name="T3" fmla="*/ 57 h 70"/>
                <a:gd name="T4" fmla="*/ 12 w 70"/>
                <a:gd name="T5" fmla="*/ 57 h 70"/>
                <a:gd name="T6" fmla="*/ 12 w 70"/>
                <a:gd name="T7" fmla="*/ 13 h 70"/>
                <a:gd name="T8" fmla="*/ 57 w 70"/>
                <a:gd name="T9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57" y="13"/>
                  </a:moveTo>
                  <a:cubicBezTo>
                    <a:pt x="70" y="25"/>
                    <a:pt x="70" y="45"/>
                    <a:pt x="57" y="57"/>
                  </a:cubicBezTo>
                  <a:cubicBezTo>
                    <a:pt x="45" y="70"/>
                    <a:pt x="25" y="70"/>
                    <a:pt x="12" y="57"/>
                  </a:cubicBezTo>
                  <a:cubicBezTo>
                    <a:pt x="0" y="45"/>
                    <a:pt x="0" y="25"/>
                    <a:pt x="12" y="13"/>
                  </a:cubicBezTo>
                  <a:cubicBezTo>
                    <a:pt x="25" y="0"/>
                    <a:pt x="45" y="0"/>
                    <a:pt x="57" y="13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6" name="Freeform 448"/>
            <p:cNvSpPr/>
            <p:nvPr/>
          </p:nvSpPr>
          <p:spPr bwMode="auto">
            <a:xfrm>
              <a:off x="9857139" y="2909709"/>
              <a:ext cx="142188" cy="146309"/>
            </a:xfrm>
            <a:custGeom>
              <a:avLst/>
              <a:gdLst>
                <a:gd name="T0" fmla="*/ 3 w 47"/>
                <a:gd name="T1" fmla="*/ 48 h 48"/>
                <a:gd name="T2" fmla="*/ 47 w 47"/>
                <a:gd name="T3" fmla="*/ 4 h 48"/>
                <a:gd name="T4" fmla="*/ 40 w 47"/>
                <a:gd name="T5" fmla="*/ 0 h 48"/>
                <a:gd name="T6" fmla="*/ 0 w 47"/>
                <a:gd name="T7" fmla="*/ 41 h 48"/>
                <a:gd name="T8" fmla="*/ 3 w 4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3" y="48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45" y="2"/>
                    <a:pt x="43" y="1"/>
                    <a:pt x="4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3"/>
                    <a:pt x="2" y="45"/>
                    <a:pt x="3" y="48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7" name="Freeform 449"/>
            <p:cNvSpPr/>
            <p:nvPr/>
          </p:nvSpPr>
          <p:spPr bwMode="auto">
            <a:xfrm>
              <a:off x="9894231" y="2946801"/>
              <a:ext cx="144248" cy="144248"/>
            </a:xfrm>
            <a:custGeom>
              <a:avLst/>
              <a:gdLst>
                <a:gd name="T0" fmla="*/ 7 w 48"/>
                <a:gd name="T1" fmla="*/ 48 h 48"/>
                <a:gd name="T2" fmla="*/ 48 w 48"/>
                <a:gd name="T3" fmla="*/ 8 h 48"/>
                <a:gd name="T4" fmla="*/ 44 w 48"/>
                <a:gd name="T5" fmla="*/ 0 h 48"/>
                <a:gd name="T6" fmla="*/ 0 w 48"/>
                <a:gd name="T7" fmla="*/ 45 h 48"/>
                <a:gd name="T8" fmla="*/ 7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7" y="4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7" y="5"/>
                    <a:pt x="46" y="3"/>
                    <a:pt x="44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6"/>
                    <a:pt x="5" y="47"/>
                    <a:pt x="7" y="48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8" name="Oval 450"/>
            <p:cNvSpPr>
              <a:spLocks noChangeArrowheads="1"/>
            </p:cNvSpPr>
            <p:nvPr/>
          </p:nvSpPr>
          <p:spPr bwMode="auto">
            <a:xfrm>
              <a:off x="8956623" y="276752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9" name="Rectangle 451"/>
            <p:cNvSpPr>
              <a:spLocks noChangeArrowheads="1"/>
            </p:cNvSpPr>
            <p:nvPr/>
          </p:nvSpPr>
          <p:spPr bwMode="auto">
            <a:xfrm>
              <a:off x="9090566" y="2992136"/>
              <a:ext cx="323527" cy="2061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0" name="Rectangle 452"/>
            <p:cNvSpPr>
              <a:spLocks noChangeArrowheads="1"/>
            </p:cNvSpPr>
            <p:nvPr/>
          </p:nvSpPr>
          <p:spPr bwMode="auto">
            <a:xfrm>
              <a:off x="9090566" y="3107534"/>
              <a:ext cx="323527" cy="618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1" name="Freeform 453"/>
            <p:cNvSpPr/>
            <p:nvPr/>
          </p:nvSpPr>
          <p:spPr bwMode="auto">
            <a:xfrm>
              <a:off x="9053474" y="2866434"/>
              <a:ext cx="63882" cy="49456"/>
            </a:xfrm>
            <a:custGeom>
              <a:avLst/>
              <a:gdLst>
                <a:gd name="T0" fmla="*/ 3 w 21"/>
                <a:gd name="T1" fmla="*/ 16 h 16"/>
                <a:gd name="T2" fmla="*/ 1 w 21"/>
                <a:gd name="T3" fmla="*/ 15 h 16"/>
                <a:gd name="T4" fmla="*/ 1 w 21"/>
                <a:gd name="T5" fmla="*/ 13 h 16"/>
                <a:gd name="T6" fmla="*/ 9 w 21"/>
                <a:gd name="T7" fmla="*/ 1 h 16"/>
                <a:gd name="T8" fmla="*/ 11 w 21"/>
                <a:gd name="T9" fmla="*/ 0 h 16"/>
                <a:gd name="T10" fmla="*/ 13 w 21"/>
                <a:gd name="T11" fmla="*/ 1 h 16"/>
                <a:gd name="T12" fmla="*/ 21 w 21"/>
                <a:gd name="T13" fmla="*/ 13 h 16"/>
                <a:gd name="T14" fmla="*/ 21 w 21"/>
                <a:gd name="T15" fmla="*/ 15 h 16"/>
                <a:gd name="T16" fmla="*/ 19 w 21"/>
                <a:gd name="T17" fmla="*/ 16 h 16"/>
                <a:gd name="T18" fmla="*/ 3 w 2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">
                  <a:moveTo>
                    <a:pt x="3" y="16"/>
                  </a:move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6"/>
                    <a:pt x="20" y="16"/>
                    <a:pt x="19" y="16"/>
                  </a:cubicBezTo>
                  <a:lnTo>
                    <a:pt x="3" y="1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2" name="Freeform 454"/>
            <p:cNvSpPr/>
            <p:nvPr/>
          </p:nvSpPr>
          <p:spPr bwMode="auto">
            <a:xfrm>
              <a:off x="9259542" y="2891162"/>
              <a:ext cx="55639" cy="63882"/>
            </a:xfrm>
            <a:custGeom>
              <a:avLst/>
              <a:gdLst>
                <a:gd name="T0" fmla="*/ 1 w 18"/>
                <a:gd name="T1" fmla="*/ 14 h 21"/>
                <a:gd name="T2" fmla="*/ 0 w 18"/>
                <a:gd name="T3" fmla="*/ 12 h 21"/>
                <a:gd name="T4" fmla="*/ 2 w 18"/>
                <a:gd name="T5" fmla="*/ 9 h 21"/>
                <a:gd name="T6" fmla="*/ 15 w 18"/>
                <a:gd name="T7" fmla="*/ 0 h 21"/>
                <a:gd name="T8" fmla="*/ 17 w 18"/>
                <a:gd name="T9" fmla="*/ 0 h 21"/>
                <a:gd name="T10" fmla="*/ 18 w 18"/>
                <a:gd name="T11" fmla="*/ 2 h 21"/>
                <a:gd name="T12" fmla="*/ 16 w 18"/>
                <a:gd name="T13" fmla="*/ 18 h 21"/>
                <a:gd name="T14" fmla="*/ 15 w 18"/>
                <a:gd name="T15" fmla="*/ 20 h 21"/>
                <a:gd name="T16" fmla="*/ 12 w 18"/>
                <a:gd name="T17" fmla="*/ 21 h 21"/>
                <a:gd name="T18" fmla="*/ 1 w 18"/>
                <a:gd name="T1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1">
                  <a:moveTo>
                    <a:pt x="1" y="14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4" y="21"/>
                    <a:pt x="13" y="21"/>
                    <a:pt x="12" y="2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3" name="Freeform 455"/>
            <p:cNvSpPr/>
            <p:nvPr/>
          </p:nvSpPr>
          <p:spPr bwMode="auto">
            <a:xfrm>
              <a:off x="9362576" y="2955044"/>
              <a:ext cx="61820" cy="63882"/>
            </a:xfrm>
            <a:custGeom>
              <a:avLst/>
              <a:gdLst>
                <a:gd name="T0" fmla="*/ 1 w 20"/>
                <a:gd name="T1" fmla="*/ 12 h 21"/>
                <a:gd name="T2" fmla="*/ 0 w 20"/>
                <a:gd name="T3" fmla="*/ 10 h 21"/>
                <a:gd name="T4" fmla="*/ 2 w 20"/>
                <a:gd name="T5" fmla="*/ 7 h 21"/>
                <a:gd name="T6" fmla="*/ 17 w 20"/>
                <a:gd name="T7" fmla="*/ 1 h 21"/>
                <a:gd name="T8" fmla="*/ 19 w 20"/>
                <a:gd name="T9" fmla="*/ 1 h 21"/>
                <a:gd name="T10" fmla="*/ 19 w 20"/>
                <a:gd name="T11" fmla="*/ 3 h 21"/>
                <a:gd name="T12" fmla="*/ 15 w 20"/>
                <a:gd name="T13" fmla="*/ 18 h 21"/>
                <a:gd name="T14" fmla="*/ 13 w 20"/>
                <a:gd name="T15" fmla="*/ 21 h 21"/>
                <a:gd name="T16" fmla="*/ 11 w 20"/>
                <a:gd name="T17" fmla="*/ 21 h 21"/>
                <a:gd name="T18" fmla="*/ 1 w 20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2"/>
                    <a:pt x="19" y="3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4" y="20"/>
                    <a:pt x="13" y="21"/>
                  </a:cubicBezTo>
                  <a:cubicBezTo>
                    <a:pt x="12" y="21"/>
                    <a:pt x="12" y="21"/>
                    <a:pt x="11" y="21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4" name="Freeform 456"/>
            <p:cNvSpPr/>
            <p:nvPr/>
          </p:nvSpPr>
          <p:spPr bwMode="auto">
            <a:xfrm>
              <a:off x="9360516" y="3070442"/>
              <a:ext cx="63882" cy="57699"/>
            </a:xfrm>
            <a:custGeom>
              <a:avLst/>
              <a:gdLst>
                <a:gd name="T0" fmla="*/ 1 w 21"/>
                <a:gd name="T1" fmla="*/ 7 h 19"/>
                <a:gd name="T2" fmla="*/ 1 w 21"/>
                <a:gd name="T3" fmla="*/ 5 h 19"/>
                <a:gd name="T4" fmla="*/ 3 w 21"/>
                <a:gd name="T5" fmla="*/ 3 h 19"/>
                <a:gd name="T6" fmla="*/ 19 w 21"/>
                <a:gd name="T7" fmla="*/ 0 h 19"/>
                <a:gd name="T8" fmla="*/ 21 w 21"/>
                <a:gd name="T9" fmla="*/ 1 h 19"/>
                <a:gd name="T10" fmla="*/ 21 w 21"/>
                <a:gd name="T11" fmla="*/ 3 h 19"/>
                <a:gd name="T12" fmla="*/ 13 w 21"/>
                <a:gd name="T13" fmla="*/ 17 h 19"/>
                <a:gd name="T14" fmla="*/ 11 w 21"/>
                <a:gd name="T15" fmla="*/ 19 h 19"/>
                <a:gd name="T16" fmla="*/ 9 w 21"/>
                <a:gd name="T17" fmla="*/ 18 h 19"/>
                <a:gd name="T18" fmla="*/ 1 w 21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1" y="7"/>
                  </a:move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2" y="18"/>
                    <a:pt x="11" y="19"/>
                  </a:cubicBezTo>
                  <a:cubicBezTo>
                    <a:pt x="10" y="19"/>
                    <a:pt x="9" y="19"/>
                    <a:pt x="9" y="18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5" name="Rectangle 457"/>
            <p:cNvSpPr>
              <a:spLocks noChangeArrowheads="1"/>
            </p:cNvSpPr>
            <p:nvPr/>
          </p:nvSpPr>
          <p:spPr bwMode="auto">
            <a:xfrm>
              <a:off x="9082324" y="2911769"/>
              <a:ext cx="10304" cy="29467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6" name="Freeform 458"/>
            <p:cNvSpPr/>
            <p:nvPr/>
          </p:nvSpPr>
          <p:spPr bwMode="auto">
            <a:xfrm>
              <a:off x="9372880" y="3173476"/>
              <a:ext cx="47396" cy="63882"/>
            </a:xfrm>
            <a:custGeom>
              <a:avLst/>
              <a:gdLst>
                <a:gd name="T0" fmla="*/ 0 w 16"/>
                <a:gd name="T1" fmla="*/ 2 h 21"/>
                <a:gd name="T2" fmla="*/ 1 w 16"/>
                <a:gd name="T3" fmla="*/ 0 h 21"/>
                <a:gd name="T4" fmla="*/ 3 w 16"/>
                <a:gd name="T5" fmla="*/ 0 h 21"/>
                <a:gd name="T6" fmla="*/ 15 w 16"/>
                <a:gd name="T7" fmla="*/ 8 h 21"/>
                <a:gd name="T8" fmla="*/ 16 w 16"/>
                <a:gd name="T9" fmla="*/ 10 h 21"/>
                <a:gd name="T10" fmla="*/ 15 w 16"/>
                <a:gd name="T11" fmla="*/ 12 h 21"/>
                <a:gd name="T12" fmla="*/ 3 w 16"/>
                <a:gd name="T13" fmla="*/ 20 h 21"/>
                <a:gd name="T14" fmla="*/ 1 w 16"/>
                <a:gd name="T15" fmla="*/ 20 h 21"/>
                <a:gd name="T16" fmla="*/ 0 w 16"/>
                <a:gd name="T17" fmla="*/ 18 h 21"/>
                <a:gd name="T18" fmla="*/ 0 w 16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1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1"/>
                    <a:pt x="16" y="12"/>
                    <a:pt x="15" y="1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2" y="21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7" name="Rectangle 459"/>
            <p:cNvSpPr>
              <a:spLocks noChangeArrowheads="1"/>
            </p:cNvSpPr>
            <p:nvPr/>
          </p:nvSpPr>
          <p:spPr bwMode="auto">
            <a:xfrm>
              <a:off x="9082324" y="3198204"/>
              <a:ext cx="292616" cy="1442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8" name="Freeform 460"/>
            <p:cNvSpPr/>
            <p:nvPr/>
          </p:nvSpPr>
          <p:spPr bwMode="auto">
            <a:xfrm>
              <a:off x="9090566" y="2922073"/>
              <a:ext cx="206068" cy="278192"/>
            </a:xfrm>
            <a:custGeom>
              <a:avLst/>
              <a:gdLst>
                <a:gd name="T0" fmla="*/ 4 w 100"/>
                <a:gd name="T1" fmla="*/ 135 h 135"/>
                <a:gd name="T2" fmla="*/ 0 w 100"/>
                <a:gd name="T3" fmla="*/ 135 h 135"/>
                <a:gd name="T4" fmla="*/ 22 w 100"/>
                <a:gd name="T5" fmla="*/ 32 h 135"/>
                <a:gd name="T6" fmla="*/ 40 w 100"/>
                <a:gd name="T7" fmla="*/ 62 h 135"/>
                <a:gd name="T8" fmla="*/ 56 w 100"/>
                <a:gd name="T9" fmla="*/ 6 h 135"/>
                <a:gd name="T10" fmla="*/ 76 w 100"/>
                <a:gd name="T11" fmla="*/ 35 h 135"/>
                <a:gd name="T12" fmla="*/ 96 w 100"/>
                <a:gd name="T13" fmla="*/ 0 h 135"/>
                <a:gd name="T14" fmla="*/ 100 w 100"/>
                <a:gd name="T15" fmla="*/ 3 h 135"/>
                <a:gd name="T16" fmla="*/ 78 w 100"/>
                <a:gd name="T17" fmla="*/ 44 h 135"/>
                <a:gd name="T18" fmla="*/ 57 w 100"/>
                <a:gd name="T19" fmla="*/ 16 h 135"/>
                <a:gd name="T20" fmla="*/ 41 w 100"/>
                <a:gd name="T21" fmla="*/ 72 h 135"/>
                <a:gd name="T22" fmla="*/ 24 w 100"/>
                <a:gd name="T23" fmla="*/ 44 h 135"/>
                <a:gd name="T24" fmla="*/ 4 w 100"/>
                <a:gd name="T2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135">
                  <a:moveTo>
                    <a:pt x="4" y="135"/>
                  </a:moveTo>
                  <a:lnTo>
                    <a:pt x="0" y="135"/>
                  </a:lnTo>
                  <a:lnTo>
                    <a:pt x="22" y="32"/>
                  </a:lnTo>
                  <a:lnTo>
                    <a:pt x="40" y="62"/>
                  </a:lnTo>
                  <a:lnTo>
                    <a:pt x="56" y="6"/>
                  </a:lnTo>
                  <a:lnTo>
                    <a:pt x="76" y="35"/>
                  </a:lnTo>
                  <a:lnTo>
                    <a:pt x="96" y="0"/>
                  </a:lnTo>
                  <a:lnTo>
                    <a:pt x="100" y="3"/>
                  </a:lnTo>
                  <a:lnTo>
                    <a:pt x="78" y="44"/>
                  </a:lnTo>
                  <a:lnTo>
                    <a:pt x="57" y="16"/>
                  </a:lnTo>
                  <a:lnTo>
                    <a:pt x="41" y="72"/>
                  </a:lnTo>
                  <a:lnTo>
                    <a:pt x="24" y="44"/>
                  </a:lnTo>
                  <a:lnTo>
                    <a:pt x="4" y="13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9" name="Freeform 461"/>
            <p:cNvSpPr/>
            <p:nvPr/>
          </p:nvSpPr>
          <p:spPr bwMode="auto">
            <a:xfrm>
              <a:off x="9084385" y="2994196"/>
              <a:ext cx="302921" cy="216372"/>
            </a:xfrm>
            <a:custGeom>
              <a:avLst/>
              <a:gdLst>
                <a:gd name="T0" fmla="*/ 3 w 147"/>
                <a:gd name="T1" fmla="*/ 105 h 105"/>
                <a:gd name="T2" fmla="*/ 0 w 147"/>
                <a:gd name="T3" fmla="*/ 103 h 105"/>
                <a:gd name="T4" fmla="*/ 34 w 147"/>
                <a:gd name="T5" fmla="*/ 50 h 105"/>
                <a:gd name="T6" fmla="*/ 54 w 147"/>
                <a:gd name="T7" fmla="*/ 65 h 105"/>
                <a:gd name="T8" fmla="*/ 97 w 147"/>
                <a:gd name="T9" fmla="*/ 21 h 105"/>
                <a:gd name="T10" fmla="*/ 112 w 147"/>
                <a:gd name="T11" fmla="*/ 38 h 105"/>
                <a:gd name="T12" fmla="*/ 144 w 147"/>
                <a:gd name="T13" fmla="*/ 0 h 105"/>
                <a:gd name="T14" fmla="*/ 147 w 147"/>
                <a:gd name="T15" fmla="*/ 3 h 105"/>
                <a:gd name="T16" fmla="*/ 112 w 147"/>
                <a:gd name="T17" fmla="*/ 44 h 105"/>
                <a:gd name="T18" fmla="*/ 96 w 147"/>
                <a:gd name="T19" fmla="*/ 27 h 105"/>
                <a:gd name="T20" fmla="*/ 54 w 147"/>
                <a:gd name="T21" fmla="*/ 71 h 105"/>
                <a:gd name="T22" fmla="*/ 35 w 147"/>
                <a:gd name="T23" fmla="*/ 56 h 105"/>
                <a:gd name="T24" fmla="*/ 3 w 147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05">
                  <a:moveTo>
                    <a:pt x="3" y="105"/>
                  </a:moveTo>
                  <a:lnTo>
                    <a:pt x="0" y="103"/>
                  </a:lnTo>
                  <a:lnTo>
                    <a:pt x="34" y="50"/>
                  </a:lnTo>
                  <a:lnTo>
                    <a:pt x="54" y="65"/>
                  </a:lnTo>
                  <a:lnTo>
                    <a:pt x="97" y="21"/>
                  </a:lnTo>
                  <a:lnTo>
                    <a:pt x="112" y="38"/>
                  </a:lnTo>
                  <a:lnTo>
                    <a:pt x="144" y="0"/>
                  </a:lnTo>
                  <a:lnTo>
                    <a:pt x="147" y="3"/>
                  </a:lnTo>
                  <a:lnTo>
                    <a:pt x="112" y="44"/>
                  </a:lnTo>
                  <a:lnTo>
                    <a:pt x="96" y="27"/>
                  </a:lnTo>
                  <a:lnTo>
                    <a:pt x="54" y="71"/>
                  </a:lnTo>
                  <a:lnTo>
                    <a:pt x="35" y="56"/>
                  </a:lnTo>
                  <a:lnTo>
                    <a:pt x="3" y="10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0" name="Freeform 462"/>
            <p:cNvSpPr/>
            <p:nvPr/>
          </p:nvSpPr>
          <p:spPr bwMode="auto">
            <a:xfrm>
              <a:off x="9082324" y="3091049"/>
              <a:ext cx="311163" cy="119519"/>
            </a:xfrm>
            <a:custGeom>
              <a:avLst/>
              <a:gdLst>
                <a:gd name="T0" fmla="*/ 3 w 151"/>
                <a:gd name="T1" fmla="*/ 58 h 58"/>
                <a:gd name="T2" fmla="*/ 0 w 151"/>
                <a:gd name="T3" fmla="*/ 53 h 58"/>
                <a:gd name="T4" fmla="*/ 35 w 151"/>
                <a:gd name="T5" fmla="*/ 34 h 58"/>
                <a:gd name="T6" fmla="*/ 51 w 151"/>
                <a:gd name="T7" fmla="*/ 46 h 58"/>
                <a:gd name="T8" fmla="*/ 86 w 151"/>
                <a:gd name="T9" fmla="*/ 18 h 58"/>
                <a:gd name="T10" fmla="*/ 101 w 151"/>
                <a:gd name="T11" fmla="*/ 33 h 58"/>
                <a:gd name="T12" fmla="*/ 150 w 151"/>
                <a:gd name="T13" fmla="*/ 0 h 58"/>
                <a:gd name="T14" fmla="*/ 151 w 151"/>
                <a:gd name="T15" fmla="*/ 3 h 58"/>
                <a:gd name="T16" fmla="*/ 101 w 151"/>
                <a:gd name="T17" fmla="*/ 38 h 58"/>
                <a:gd name="T18" fmla="*/ 86 w 151"/>
                <a:gd name="T19" fmla="*/ 24 h 58"/>
                <a:gd name="T20" fmla="*/ 51 w 151"/>
                <a:gd name="T21" fmla="*/ 52 h 58"/>
                <a:gd name="T22" fmla="*/ 35 w 151"/>
                <a:gd name="T23" fmla="*/ 38 h 58"/>
                <a:gd name="T24" fmla="*/ 3 w 151"/>
                <a:gd name="T2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58">
                  <a:moveTo>
                    <a:pt x="3" y="58"/>
                  </a:moveTo>
                  <a:lnTo>
                    <a:pt x="0" y="53"/>
                  </a:lnTo>
                  <a:lnTo>
                    <a:pt x="35" y="34"/>
                  </a:lnTo>
                  <a:lnTo>
                    <a:pt x="51" y="46"/>
                  </a:lnTo>
                  <a:lnTo>
                    <a:pt x="86" y="18"/>
                  </a:lnTo>
                  <a:lnTo>
                    <a:pt x="101" y="33"/>
                  </a:lnTo>
                  <a:lnTo>
                    <a:pt x="150" y="0"/>
                  </a:lnTo>
                  <a:lnTo>
                    <a:pt x="151" y="3"/>
                  </a:lnTo>
                  <a:lnTo>
                    <a:pt x="101" y="38"/>
                  </a:lnTo>
                  <a:lnTo>
                    <a:pt x="86" y="24"/>
                  </a:lnTo>
                  <a:lnTo>
                    <a:pt x="51" y="52"/>
                  </a:lnTo>
                  <a:lnTo>
                    <a:pt x="35" y="38"/>
                  </a:lnTo>
                  <a:lnTo>
                    <a:pt x="3" y="5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1" name="Oval 463"/>
            <p:cNvSpPr>
              <a:spLocks noChangeArrowheads="1"/>
            </p:cNvSpPr>
            <p:nvPr/>
          </p:nvSpPr>
          <p:spPr bwMode="auto">
            <a:xfrm>
              <a:off x="8200353" y="276752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2" name="Freeform 464"/>
            <p:cNvSpPr/>
            <p:nvPr/>
          </p:nvSpPr>
          <p:spPr bwMode="auto">
            <a:xfrm>
              <a:off x="8313691" y="3134322"/>
              <a:ext cx="337951" cy="103034"/>
            </a:xfrm>
            <a:custGeom>
              <a:avLst/>
              <a:gdLst>
                <a:gd name="T0" fmla="*/ 145 w 164"/>
                <a:gd name="T1" fmla="*/ 48 h 50"/>
                <a:gd name="T2" fmla="*/ 0 w 164"/>
                <a:gd name="T3" fmla="*/ 50 h 50"/>
                <a:gd name="T4" fmla="*/ 20 w 164"/>
                <a:gd name="T5" fmla="*/ 0 h 50"/>
                <a:gd name="T6" fmla="*/ 164 w 164"/>
                <a:gd name="T7" fmla="*/ 0 h 50"/>
                <a:gd name="T8" fmla="*/ 145 w 164"/>
                <a:gd name="T9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0">
                  <a:moveTo>
                    <a:pt x="145" y="48"/>
                  </a:moveTo>
                  <a:lnTo>
                    <a:pt x="0" y="50"/>
                  </a:lnTo>
                  <a:lnTo>
                    <a:pt x="20" y="0"/>
                  </a:lnTo>
                  <a:lnTo>
                    <a:pt x="164" y="0"/>
                  </a:lnTo>
                  <a:lnTo>
                    <a:pt x="145" y="4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3" name="Freeform 465"/>
            <p:cNvSpPr/>
            <p:nvPr/>
          </p:nvSpPr>
          <p:spPr bwMode="auto">
            <a:xfrm>
              <a:off x="8330176" y="3134322"/>
              <a:ext cx="160733" cy="63882"/>
            </a:xfrm>
            <a:custGeom>
              <a:avLst/>
              <a:gdLst>
                <a:gd name="T0" fmla="*/ 11 w 53"/>
                <a:gd name="T1" fmla="*/ 15 h 21"/>
                <a:gd name="T2" fmla="*/ 11 w 53"/>
                <a:gd name="T3" fmla="*/ 11 h 21"/>
                <a:gd name="T4" fmla="*/ 15 w 53"/>
                <a:gd name="T5" fmla="*/ 11 h 21"/>
                <a:gd name="T6" fmla="*/ 17 w 53"/>
                <a:gd name="T7" fmla="*/ 18 h 21"/>
                <a:gd name="T8" fmla="*/ 53 w 53"/>
                <a:gd name="T9" fmla="*/ 0 h 21"/>
                <a:gd name="T10" fmla="*/ 8 w 53"/>
                <a:gd name="T11" fmla="*/ 0 h 21"/>
                <a:gd name="T12" fmla="*/ 0 w 53"/>
                <a:gd name="T13" fmla="*/ 19 h 21"/>
                <a:gd name="T14" fmla="*/ 11 w 53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1">
                  <a:moveTo>
                    <a:pt x="11" y="15"/>
                  </a:moveTo>
                  <a:cubicBezTo>
                    <a:pt x="12" y="14"/>
                    <a:pt x="10" y="12"/>
                    <a:pt x="11" y="11"/>
                  </a:cubicBezTo>
                  <a:cubicBezTo>
                    <a:pt x="12" y="10"/>
                    <a:pt x="14" y="11"/>
                    <a:pt x="15" y="11"/>
                  </a:cubicBezTo>
                  <a:cubicBezTo>
                    <a:pt x="18" y="13"/>
                    <a:pt x="16" y="16"/>
                    <a:pt x="17" y="18"/>
                  </a:cubicBezTo>
                  <a:cubicBezTo>
                    <a:pt x="18" y="21"/>
                    <a:pt x="48" y="13"/>
                    <a:pt x="5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9"/>
                    <a:pt x="10" y="17"/>
                    <a:pt x="11" y="15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4" name="Freeform 466"/>
            <p:cNvSpPr/>
            <p:nvPr/>
          </p:nvSpPr>
          <p:spPr bwMode="auto">
            <a:xfrm>
              <a:off x="8350783" y="3194083"/>
              <a:ext cx="152490" cy="43275"/>
            </a:xfrm>
            <a:custGeom>
              <a:avLst/>
              <a:gdLst>
                <a:gd name="T0" fmla="*/ 38 w 50"/>
                <a:gd name="T1" fmla="*/ 3 h 14"/>
                <a:gd name="T2" fmla="*/ 28 w 50"/>
                <a:gd name="T3" fmla="*/ 6 h 14"/>
                <a:gd name="T4" fmla="*/ 0 w 50"/>
                <a:gd name="T5" fmla="*/ 14 h 14"/>
                <a:gd name="T6" fmla="*/ 50 w 50"/>
                <a:gd name="T7" fmla="*/ 13 h 14"/>
                <a:gd name="T8" fmla="*/ 47 w 50"/>
                <a:gd name="T9" fmla="*/ 4 h 14"/>
                <a:gd name="T10" fmla="*/ 38 w 50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4">
                  <a:moveTo>
                    <a:pt x="38" y="3"/>
                  </a:moveTo>
                  <a:cubicBezTo>
                    <a:pt x="35" y="7"/>
                    <a:pt x="31" y="6"/>
                    <a:pt x="28" y="6"/>
                  </a:cubicBezTo>
                  <a:cubicBezTo>
                    <a:pt x="18" y="8"/>
                    <a:pt x="6" y="7"/>
                    <a:pt x="0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9" y="11"/>
                    <a:pt x="47" y="9"/>
                    <a:pt x="47" y="4"/>
                  </a:cubicBezTo>
                  <a:cubicBezTo>
                    <a:pt x="47" y="1"/>
                    <a:pt x="42" y="0"/>
                    <a:pt x="38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5" name="Freeform 467"/>
            <p:cNvSpPr/>
            <p:nvPr/>
          </p:nvSpPr>
          <p:spPr bwMode="auto">
            <a:xfrm>
              <a:off x="8544487" y="3134322"/>
              <a:ext cx="107155" cy="98913"/>
            </a:xfrm>
            <a:custGeom>
              <a:avLst/>
              <a:gdLst>
                <a:gd name="T0" fmla="*/ 35 w 35"/>
                <a:gd name="T1" fmla="*/ 0 h 33"/>
                <a:gd name="T2" fmla="*/ 20 w 35"/>
                <a:gd name="T3" fmla="*/ 0 h 33"/>
                <a:gd name="T4" fmla="*/ 2 w 35"/>
                <a:gd name="T5" fmla="*/ 11 h 33"/>
                <a:gd name="T6" fmla="*/ 18 w 35"/>
                <a:gd name="T7" fmla="*/ 15 h 33"/>
                <a:gd name="T8" fmla="*/ 14 w 35"/>
                <a:gd name="T9" fmla="*/ 20 h 33"/>
                <a:gd name="T10" fmla="*/ 2 w 35"/>
                <a:gd name="T11" fmla="*/ 24 h 33"/>
                <a:gd name="T12" fmla="*/ 10 w 35"/>
                <a:gd name="T13" fmla="*/ 28 h 33"/>
                <a:gd name="T14" fmla="*/ 14 w 35"/>
                <a:gd name="T15" fmla="*/ 33 h 33"/>
                <a:gd name="T16" fmla="*/ 22 w 35"/>
                <a:gd name="T17" fmla="*/ 33 h 33"/>
                <a:gd name="T18" fmla="*/ 35 w 35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3">
                  <a:moveTo>
                    <a:pt x="3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4" y="4"/>
                    <a:pt x="4" y="5"/>
                    <a:pt x="2" y="11"/>
                  </a:cubicBezTo>
                  <a:cubicBezTo>
                    <a:pt x="1" y="17"/>
                    <a:pt x="16" y="15"/>
                    <a:pt x="18" y="15"/>
                  </a:cubicBezTo>
                  <a:cubicBezTo>
                    <a:pt x="20" y="16"/>
                    <a:pt x="16" y="19"/>
                    <a:pt x="14" y="20"/>
                  </a:cubicBezTo>
                  <a:cubicBezTo>
                    <a:pt x="10" y="21"/>
                    <a:pt x="0" y="21"/>
                    <a:pt x="2" y="24"/>
                  </a:cubicBezTo>
                  <a:cubicBezTo>
                    <a:pt x="4" y="28"/>
                    <a:pt x="8" y="25"/>
                    <a:pt x="10" y="28"/>
                  </a:cubicBezTo>
                  <a:cubicBezTo>
                    <a:pt x="11" y="30"/>
                    <a:pt x="12" y="32"/>
                    <a:pt x="14" y="33"/>
                  </a:cubicBezTo>
                  <a:cubicBezTo>
                    <a:pt x="22" y="33"/>
                    <a:pt x="22" y="33"/>
                    <a:pt x="22" y="33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6" name="Freeform 468"/>
            <p:cNvSpPr/>
            <p:nvPr/>
          </p:nvSpPr>
          <p:spPr bwMode="auto">
            <a:xfrm>
              <a:off x="8363147" y="2866434"/>
              <a:ext cx="239039" cy="321466"/>
            </a:xfrm>
            <a:custGeom>
              <a:avLst/>
              <a:gdLst>
                <a:gd name="T0" fmla="*/ 79 w 79"/>
                <a:gd name="T1" fmla="*/ 39 h 106"/>
                <a:gd name="T2" fmla="*/ 39 w 79"/>
                <a:gd name="T3" fmla="*/ 106 h 106"/>
                <a:gd name="T4" fmla="*/ 0 w 79"/>
                <a:gd name="T5" fmla="*/ 39 h 106"/>
                <a:gd name="T6" fmla="*/ 39 w 79"/>
                <a:gd name="T7" fmla="*/ 0 h 106"/>
                <a:gd name="T8" fmla="*/ 79 w 79"/>
                <a:gd name="T9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06">
                  <a:moveTo>
                    <a:pt x="79" y="39"/>
                  </a:moveTo>
                  <a:cubicBezTo>
                    <a:pt x="79" y="67"/>
                    <a:pt x="48" y="106"/>
                    <a:pt x="39" y="106"/>
                  </a:cubicBezTo>
                  <a:cubicBezTo>
                    <a:pt x="31" y="106"/>
                    <a:pt x="0" y="67"/>
                    <a:pt x="0" y="39"/>
                  </a:cubicBezTo>
                  <a:cubicBezTo>
                    <a:pt x="0" y="17"/>
                    <a:pt x="18" y="0"/>
                    <a:pt x="39" y="0"/>
                  </a:cubicBezTo>
                  <a:cubicBezTo>
                    <a:pt x="61" y="0"/>
                    <a:pt x="79" y="17"/>
                    <a:pt x="79" y="3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7" name="Oval 469"/>
            <p:cNvSpPr>
              <a:spLocks noChangeArrowheads="1"/>
            </p:cNvSpPr>
            <p:nvPr/>
          </p:nvSpPr>
          <p:spPr bwMode="auto">
            <a:xfrm>
              <a:off x="8408482" y="2909709"/>
              <a:ext cx="148369" cy="148369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8" name="Oval 470"/>
            <p:cNvSpPr>
              <a:spLocks noChangeArrowheads="1"/>
            </p:cNvSpPr>
            <p:nvPr/>
          </p:nvSpPr>
          <p:spPr bwMode="auto">
            <a:xfrm>
              <a:off x="8447634" y="2948861"/>
              <a:ext cx="70063" cy="72124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9" name="Oval 471"/>
            <p:cNvSpPr>
              <a:spLocks noChangeArrowheads="1"/>
            </p:cNvSpPr>
            <p:nvPr/>
          </p:nvSpPr>
          <p:spPr bwMode="auto">
            <a:xfrm>
              <a:off x="7442023" y="276752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0" name="Rectangle 472"/>
            <p:cNvSpPr>
              <a:spLocks noChangeArrowheads="1"/>
            </p:cNvSpPr>
            <p:nvPr/>
          </p:nvSpPr>
          <p:spPr bwMode="auto">
            <a:xfrm>
              <a:off x="7598634" y="2905587"/>
              <a:ext cx="261707" cy="300859"/>
            </a:xfrm>
            <a:prstGeom prst="rect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1" name="Rectangle 473"/>
            <p:cNvSpPr>
              <a:spLocks noChangeArrowheads="1"/>
            </p:cNvSpPr>
            <p:nvPr/>
          </p:nvSpPr>
          <p:spPr bwMode="auto">
            <a:xfrm>
              <a:off x="7598634" y="2928254"/>
              <a:ext cx="261707" cy="253464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2" name="Freeform 474"/>
            <p:cNvSpPr/>
            <p:nvPr/>
          </p:nvSpPr>
          <p:spPr bwMode="auto">
            <a:xfrm>
              <a:off x="7540935" y="2882919"/>
              <a:ext cx="70063" cy="337951"/>
            </a:xfrm>
            <a:custGeom>
              <a:avLst/>
              <a:gdLst>
                <a:gd name="T0" fmla="*/ 23 w 23"/>
                <a:gd name="T1" fmla="*/ 105 h 112"/>
                <a:gd name="T2" fmla="*/ 16 w 23"/>
                <a:gd name="T3" fmla="*/ 112 h 112"/>
                <a:gd name="T4" fmla="*/ 7 w 23"/>
                <a:gd name="T5" fmla="*/ 112 h 112"/>
                <a:gd name="T6" fmla="*/ 0 w 23"/>
                <a:gd name="T7" fmla="*/ 105 h 112"/>
                <a:gd name="T8" fmla="*/ 0 w 23"/>
                <a:gd name="T9" fmla="*/ 7 h 112"/>
                <a:gd name="T10" fmla="*/ 7 w 23"/>
                <a:gd name="T11" fmla="*/ 0 h 112"/>
                <a:gd name="T12" fmla="*/ 16 w 23"/>
                <a:gd name="T13" fmla="*/ 0 h 112"/>
                <a:gd name="T14" fmla="*/ 23 w 23"/>
                <a:gd name="T15" fmla="*/ 7 h 112"/>
                <a:gd name="T16" fmla="*/ 23 w 23"/>
                <a:gd name="T17" fmla="*/ 10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2">
                  <a:moveTo>
                    <a:pt x="23" y="105"/>
                  </a:moveTo>
                  <a:cubicBezTo>
                    <a:pt x="23" y="109"/>
                    <a:pt x="20" y="112"/>
                    <a:pt x="16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3" y="112"/>
                    <a:pt x="0" y="109"/>
                    <a:pt x="0" y="10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3" y="3"/>
                    <a:pt x="23" y="7"/>
                  </a:cubicBezTo>
                  <a:lnTo>
                    <a:pt x="23" y="10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3" name="Freeform 475"/>
            <p:cNvSpPr/>
            <p:nvPr/>
          </p:nvSpPr>
          <p:spPr bwMode="auto">
            <a:xfrm>
              <a:off x="7557421" y="2903526"/>
              <a:ext cx="39154" cy="39154"/>
            </a:xfrm>
            <a:custGeom>
              <a:avLst/>
              <a:gdLst>
                <a:gd name="T0" fmla="*/ 13 w 13"/>
                <a:gd name="T1" fmla="*/ 10 h 13"/>
                <a:gd name="T2" fmla="*/ 10 w 13"/>
                <a:gd name="T3" fmla="*/ 13 h 13"/>
                <a:gd name="T4" fmla="*/ 2 w 13"/>
                <a:gd name="T5" fmla="*/ 13 h 13"/>
                <a:gd name="T6" fmla="*/ 0 w 13"/>
                <a:gd name="T7" fmla="*/ 10 h 13"/>
                <a:gd name="T8" fmla="*/ 0 w 13"/>
                <a:gd name="T9" fmla="*/ 2 h 13"/>
                <a:gd name="T10" fmla="*/ 2 w 13"/>
                <a:gd name="T11" fmla="*/ 0 h 13"/>
                <a:gd name="T12" fmla="*/ 10 w 13"/>
                <a:gd name="T13" fmla="*/ 0 h 13"/>
                <a:gd name="T14" fmla="*/ 13 w 13"/>
                <a:gd name="T15" fmla="*/ 2 h 13"/>
                <a:gd name="T16" fmla="*/ 13 w 13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0"/>
                  </a:moveTo>
                  <a:cubicBezTo>
                    <a:pt x="13" y="12"/>
                    <a:pt x="12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4" name="Freeform 476"/>
            <p:cNvSpPr/>
            <p:nvPr/>
          </p:nvSpPr>
          <p:spPr bwMode="auto">
            <a:xfrm>
              <a:off x="7557421" y="2967408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0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2 h 13"/>
                <a:gd name="T10" fmla="*/ 2 w 13"/>
                <a:gd name="T11" fmla="*/ 0 h 13"/>
                <a:gd name="T12" fmla="*/ 10 w 13"/>
                <a:gd name="T13" fmla="*/ 0 h 13"/>
                <a:gd name="T14" fmla="*/ 13 w 13"/>
                <a:gd name="T15" fmla="*/ 2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5" name="Freeform 477"/>
            <p:cNvSpPr/>
            <p:nvPr/>
          </p:nvSpPr>
          <p:spPr bwMode="auto">
            <a:xfrm>
              <a:off x="7557421" y="3031288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0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2 h 13"/>
                <a:gd name="T10" fmla="*/ 2 w 13"/>
                <a:gd name="T11" fmla="*/ 0 h 13"/>
                <a:gd name="T12" fmla="*/ 10 w 13"/>
                <a:gd name="T13" fmla="*/ 0 h 13"/>
                <a:gd name="T14" fmla="*/ 13 w 13"/>
                <a:gd name="T15" fmla="*/ 2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6" name="Freeform 478"/>
            <p:cNvSpPr/>
            <p:nvPr/>
          </p:nvSpPr>
          <p:spPr bwMode="auto">
            <a:xfrm>
              <a:off x="7557421" y="3095170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0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3 h 13"/>
                <a:gd name="T10" fmla="*/ 2 w 13"/>
                <a:gd name="T11" fmla="*/ 0 h 13"/>
                <a:gd name="T12" fmla="*/ 10 w 13"/>
                <a:gd name="T13" fmla="*/ 0 h 13"/>
                <a:gd name="T14" fmla="*/ 13 w 13"/>
                <a:gd name="T15" fmla="*/ 3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7" name="Freeform 479"/>
            <p:cNvSpPr/>
            <p:nvPr/>
          </p:nvSpPr>
          <p:spPr bwMode="auto">
            <a:xfrm>
              <a:off x="7557421" y="3161112"/>
              <a:ext cx="39154" cy="39154"/>
            </a:xfrm>
            <a:custGeom>
              <a:avLst/>
              <a:gdLst>
                <a:gd name="T0" fmla="*/ 13 w 13"/>
                <a:gd name="T1" fmla="*/ 10 h 13"/>
                <a:gd name="T2" fmla="*/ 10 w 13"/>
                <a:gd name="T3" fmla="*/ 13 h 13"/>
                <a:gd name="T4" fmla="*/ 2 w 13"/>
                <a:gd name="T5" fmla="*/ 13 h 13"/>
                <a:gd name="T6" fmla="*/ 0 w 13"/>
                <a:gd name="T7" fmla="*/ 10 h 13"/>
                <a:gd name="T8" fmla="*/ 0 w 13"/>
                <a:gd name="T9" fmla="*/ 2 h 13"/>
                <a:gd name="T10" fmla="*/ 2 w 13"/>
                <a:gd name="T11" fmla="*/ 0 h 13"/>
                <a:gd name="T12" fmla="*/ 10 w 13"/>
                <a:gd name="T13" fmla="*/ 0 h 13"/>
                <a:gd name="T14" fmla="*/ 13 w 13"/>
                <a:gd name="T15" fmla="*/ 2 h 13"/>
                <a:gd name="T16" fmla="*/ 13 w 13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0"/>
                  </a:moveTo>
                  <a:cubicBezTo>
                    <a:pt x="13" y="12"/>
                    <a:pt x="12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8" name="Freeform 480"/>
            <p:cNvSpPr/>
            <p:nvPr/>
          </p:nvSpPr>
          <p:spPr bwMode="auto">
            <a:xfrm>
              <a:off x="7839735" y="2882919"/>
              <a:ext cx="68003" cy="337951"/>
            </a:xfrm>
            <a:custGeom>
              <a:avLst/>
              <a:gdLst>
                <a:gd name="T0" fmla="*/ 23 w 23"/>
                <a:gd name="T1" fmla="*/ 105 h 112"/>
                <a:gd name="T2" fmla="*/ 16 w 23"/>
                <a:gd name="T3" fmla="*/ 112 h 112"/>
                <a:gd name="T4" fmla="*/ 7 w 23"/>
                <a:gd name="T5" fmla="*/ 112 h 112"/>
                <a:gd name="T6" fmla="*/ 0 w 23"/>
                <a:gd name="T7" fmla="*/ 105 h 112"/>
                <a:gd name="T8" fmla="*/ 0 w 23"/>
                <a:gd name="T9" fmla="*/ 7 h 112"/>
                <a:gd name="T10" fmla="*/ 7 w 23"/>
                <a:gd name="T11" fmla="*/ 0 h 112"/>
                <a:gd name="T12" fmla="*/ 16 w 23"/>
                <a:gd name="T13" fmla="*/ 0 h 112"/>
                <a:gd name="T14" fmla="*/ 23 w 23"/>
                <a:gd name="T15" fmla="*/ 7 h 112"/>
                <a:gd name="T16" fmla="*/ 23 w 23"/>
                <a:gd name="T17" fmla="*/ 10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2">
                  <a:moveTo>
                    <a:pt x="23" y="105"/>
                  </a:moveTo>
                  <a:cubicBezTo>
                    <a:pt x="23" y="109"/>
                    <a:pt x="20" y="112"/>
                    <a:pt x="16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3" y="112"/>
                    <a:pt x="0" y="109"/>
                    <a:pt x="0" y="10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3" y="3"/>
                    <a:pt x="23" y="7"/>
                  </a:cubicBezTo>
                  <a:lnTo>
                    <a:pt x="23" y="10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9" name="Freeform 481"/>
            <p:cNvSpPr/>
            <p:nvPr/>
          </p:nvSpPr>
          <p:spPr bwMode="auto">
            <a:xfrm>
              <a:off x="7854159" y="2903526"/>
              <a:ext cx="39154" cy="39154"/>
            </a:xfrm>
            <a:custGeom>
              <a:avLst/>
              <a:gdLst>
                <a:gd name="T0" fmla="*/ 13 w 13"/>
                <a:gd name="T1" fmla="*/ 10 h 13"/>
                <a:gd name="T2" fmla="*/ 11 w 13"/>
                <a:gd name="T3" fmla="*/ 13 h 13"/>
                <a:gd name="T4" fmla="*/ 2 w 13"/>
                <a:gd name="T5" fmla="*/ 13 h 13"/>
                <a:gd name="T6" fmla="*/ 0 w 13"/>
                <a:gd name="T7" fmla="*/ 10 h 13"/>
                <a:gd name="T8" fmla="*/ 0 w 13"/>
                <a:gd name="T9" fmla="*/ 2 h 13"/>
                <a:gd name="T10" fmla="*/ 2 w 13"/>
                <a:gd name="T11" fmla="*/ 0 h 13"/>
                <a:gd name="T12" fmla="*/ 11 w 13"/>
                <a:gd name="T13" fmla="*/ 0 h 13"/>
                <a:gd name="T14" fmla="*/ 13 w 13"/>
                <a:gd name="T15" fmla="*/ 2 h 13"/>
                <a:gd name="T16" fmla="*/ 13 w 13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0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0" name="Freeform 482"/>
            <p:cNvSpPr/>
            <p:nvPr/>
          </p:nvSpPr>
          <p:spPr bwMode="auto">
            <a:xfrm>
              <a:off x="7854159" y="2967408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1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2 h 13"/>
                <a:gd name="T10" fmla="*/ 2 w 13"/>
                <a:gd name="T11" fmla="*/ 0 h 13"/>
                <a:gd name="T12" fmla="*/ 11 w 13"/>
                <a:gd name="T13" fmla="*/ 0 h 13"/>
                <a:gd name="T14" fmla="*/ 13 w 13"/>
                <a:gd name="T15" fmla="*/ 2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1" name="Freeform 483"/>
            <p:cNvSpPr/>
            <p:nvPr/>
          </p:nvSpPr>
          <p:spPr bwMode="auto">
            <a:xfrm>
              <a:off x="7854159" y="3031288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1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2 h 13"/>
                <a:gd name="T10" fmla="*/ 2 w 13"/>
                <a:gd name="T11" fmla="*/ 0 h 13"/>
                <a:gd name="T12" fmla="*/ 11 w 13"/>
                <a:gd name="T13" fmla="*/ 0 h 13"/>
                <a:gd name="T14" fmla="*/ 13 w 13"/>
                <a:gd name="T15" fmla="*/ 2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2" name="Freeform 484"/>
            <p:cNvSpPr/>
            <p:nvPr/>
          </p:nvSpPr>
          <p:spPr bwMode="auto">
            <a:xfrm>
              <a:off x="7854159" y="3095170"/>
              <a:ext cx="39154" cy="39154"/>
            </a:xfrm>
            <a:custGeom>
              <a:avLst/>
              <a:gdLst>
                <a:gd name="T0" fmla="*/ 13 w 13"/>
                <a:gd name="T1" fmla="*/ 11 h 13"/>
                <a:gd name="T2" fmla="*/ 11 w 13"/>
                <a:gd name="T3" fmla="*/ 13 h 13"/>
                <a:gd name="T4" fmla="*/ 2 w 13"/>
                <a:gd name="T5" fmla="*/ 13 h 13"/>
                <a:gd name="T6" fmla="*/ 0 w 13"/>
                <a:gd name="T7" fmla="*/ 11 h 13"/>
                <a:gd name="T8" fmla="*/ 0 w 13"/>
                <a:gd name="T9" fmla="*/ 3 h 13"/>
                <a:gd name="T10" fmla="*/ 2 w 13"/>
                <a:gd name="T11" fmla="*/ 0 h 13"/>
                <a:gd name="T12" fmla="*/ 11 w 13"/>
                <a:gd name="T13" fmla="*/ 0 h 13"/>
                <a:gd name="T14" fmla="*/ 13 w 13"/>
                <a:gd name="T15" fmla="*/ 3 h 13"/>
                <a:gd name="T16" fmla="*/ 13 w 13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3" name="Freeform 485"/>
            <p:cNvSpPr/>
            <p:nvPr/>
          </p:nvSpPr>
          <p:spPr bwMode="auto">
            <a:xfrm>
              <a:off x="7854159" y="3161112"/>
              <a:ext cx="39154" cy="39154"/>
            </a:xfrm>
            <a:custGeom>
              <a:avLst/>
              <a:gdLst>
                <a:gd name="T0" fmla="*/ 13 w 13"/>
                <a:gd name="T1" fmla="*/ 10 h 13"/>
                <a:gd name="T2" fmla="*/ 11 w 13"/>
                <a:gd name="T3" fmla="*/ 13 h 13"/>
                <a:gd name="T4" fmla="*/ 2 w 13"/>
                <a:gd name="T5" fmla="*/ 13 h 13"/>
                <a:gd name="T6" fmla="*/ 0 w 13"/>
                <a:gd name="T7" fmla="*/ 10 h 13"/>
                <a:gd name="T8" fmla="*/ 0 w 13"/>
                <a:gd name="T9" fmla="*/ 2 h 13"/>
                <a:gd name="T10" fmla="*/ 2 w 13"/>
                <a:gd name="T11" fmla="*/ 0 h 13"/>
                <a:gd name="T12" fmla="*/ 11 w 13"/>
                <a:gd name="T13" fmla="*/ 0 h 13"/>
                <a:gd name="T14" fmla="*/ 13 w 13"/>
                <a:gd name="T15" fmla="*/ 2 h 13"/>
                <a:gd name="T16" fmla="*/ 13 w 13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3" y="10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4" name="Oval 486"/>
            <p:cNvSpPr>
              <a:spLocks noChangeArrowheads="1"/>
            </p:cNvSpPr>
            <p:nvPr/>
          </p:nvSpPr>
          <p:spPr bwMode="auto">
            <a:xfrm>
              <a:off x="7643969" y="2969468"/>
              <a:ext cx="160733" cy="164854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5" name="Freeform 487"/>
            <p:cNvSpPr/>
            <p:nvPr/>
          </p:nvSpPr>
          <p:spPr bwMode="auto">
            <a:xfrm>
              <a:off x="7689304" y="2994196"/>
              <a:ext cx="94791" cy="113338"/>
            </a:xfrm>
            <a:custGeom>
              <a:avLst/>
              <a:gdLst>
                <a:gd name="T0" fmla="*/ 1 w 31"/>
                <a:gd name="T1" fmla="*/ 4 h 37"/>
                <a:gd name="T2" fmla="*/ 7 w 31"/>
                <a:gd name="T3" fmla="*/ 2 h 37"/>
                <a:gd name="T4" fmla="*/ 28 w 31"/>
                <a:gd name="T5" fmla="*/ 15 h 37"/>
                <a:gd name="T6" fmla="*/ 28 w 31"/>
                <a:gd name="T7" fmla="*/ 22 h 37"/>
                <a:gd name="T8" fmla="*/ 6 w 31"/>
                <a:gd name="T9" fmla="*/ 35 h 37"/>
                <a:gd name="T10" fmla="*/ 0 w 31"/>
                <a:gd name="T11" fmla="*/ 33 h 37"/>
                <a:gd name="T12" fmla="*/ 1 w 31"/>
                <a:gd name="T1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1" y="4"/>
                  </a:moveTo>
                  <a:cubicBezTo>
                    <a:pt x="1" y="1"/>
                    <a:pt x="3" y="0"/>
                    <a:pt x="7" y="2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1" y="17"/>
                    <a:pt x="31" y="20"/>
                    <a:pt x="28" y="2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3" y="37"/>
                    <a:pt x="0" y="36"/>
                    <a:pt x="0" y="3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6" name="Oval 488"/>
            <p:cNvSpPr>
              <a:spLocks noChangeArrowheads="1"/>
            </p:cNvSpPr>
            <p:nvPr/>
          </p:nvSpPr>
          <p:spPr bwMode="auto">
            <a:xfrm>
              <a:off x="6683693" y="276752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7" name="Freeform 489"/>
            <p:cNvSpPr/>
            <p:nvPr/>
          </p:nvSpPr>
          <p:spPr bwMode="auto">
            <a:xfrm>
              <a:off x="7044312" y="3161112"/>
              <a:ext cx="61820" cy="65942"/>
            </a:xfrm>
            <a:custGeom>
              <a:avLst/>
              <a:gdLst>
                <a:gd name="T0" fmla="*/ 0 w 20"/>
                <a:gd name="T1" fmla="*/ 19 h 22"/>
                <a:gd name="T2" fmla="*/ 2 w 20"/>
                <a:gd name="T3" fmla="*/ 22 h 22"/>
                <a:gd name="T4" fmla="*/ 17 w 20"/>
                <a:gd name="T5" fmla="*/ 22 h 22"/>
                <a:gd name="T6" fmla="*/ 20 w 20"/>
                <a:gd name="T7" fmla="*/ 19 h 22"/>
                <a:gd name="T8" fmla="*/ 20 w 20"/>
                <a:gd name="T9" fmla="*/ 3 h 22"/>
                <a:gd name="T10" fmla="*/ 17 w 20"/>
                <a:gd name="T11" fmla="*/ 0 h 22"/>
                <a:gd name="T12" fmla="*/ 2 w 20"/>
                <a:gd name="T13" fmla="*/ 0 h 22"/>
                <a:gd name="T14" fmla="*/ 0 w 20"/>
                <a:gd name="T15" fmla="*/ 3 h 22"/>
                <a:gd name="T16" fmla="*/ 0 w 20"/>
                <a:gd name="T1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0" y="19"/>
                  </a:moveTo>
                  <a:cubicBezTo>
                    <a:pt x="0" y="20"/>
                    <a:pt x="1" y="22"/>
                    <a:pt x="2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20" y="20"/>
                    <a:pt x="20" y="1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8" y="0"/>
                    <a:pt x="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8" name="Freeform 490"/>
            <p:cNvSpPr/>
            <p:nvPr/>
          </p:nvSpPr>
          <p:spPr bwMode="auto">
            <a:xfrm>
              <a:off x="7044312" y="3113715"/>
              <a:ext cx="61820" cy="61820"/>
            </a:xfrm>
            <a:custGeom>
              <a:avLst/>
              <a:gdLst>
                <a:gd name="T0" fmla="*/ 0 w 20"/>
                <a:gd name="T1" fmla="*/ 18 h 21"/>
                <a:gd name="T2" fmla="*/ 2 w 20"/>
                <a:gd name="T3" fmla="*/ 21 h 21"/>
                <a:gd name="T4" fmla="*/ 17 w 20"/>
                <a:gd name="T5" fmla="*/ 21 h 21"/>
                <a:gd name="T6" fmla="*/ 20 w 20"/>
                <a:gd name="T7" fmla="*/ 18 h 21"/>
                <a:gd name="T8" fmla="*/ 20 w 20"/>
                <a:gd name="T9" fmla="*/ 3 h 21"/>
                <a:gd name="T10" fmla="*/ 17 w 20"/>
                <a:gd name="T11" fmla="*/ 0 h 21"/>
                <a:gd name="T12" fmla="*/ 2 w 20"/>
                <a:gd name="T13" fmla="*/ 0 h 21"/>
                <a:gd name="T14" fmla="*/ 0 w 20"/>
                <a:gd name="T15" fmla="*/ 3 h 21"/>
                <a:gd name="T16" fmla="*/ 0 w 20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0" y="18"/>
                  </a:moveTo>
                  <a:cubicBezTo>
                    <a:pt x="0" y="20"/>
                    <a:pt x="1" y="21"/>
                    <a:pt x="2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20" y="20"/>
                    <a:pt x="20" y="1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18" y="0"/>
                    <a:pt x="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9" name="Freeform 491"/>
            <p:cNvSpPr/>
            <p:nvPr/>
          </p:nvSpPr>
          <p:spPr bwMode="auto">
            <a:xfrm>
              <a:off x="7044312" y="3060138"/>
              <a:ext cx="61820" cy="68003"/>
            </a:xfrm>
            <a:custGeom>
              <a:avLst/>
              <a:gdLst>
                <a:gd name="T0" fmla="*/ 0 w 20"/>
                <a:gd name="T1" fmla="*/ 19 h 22"/>
                <a:gd name="T2" fmla="*/ 2 w 20"/>
                <a:gd name="T3" fmla="*/ 22 h 22"/>
                <a:gd name="T4" fmla="*/ 17 w 20"/>
                <a:gd name="T5" fmla="*/ 22 h 22"/>
                <a:gd name="T6" fmla="*/ 20 w 20"/>
                <a:gd name="T7" fmla="*/ 19 h 22"/>
                <a:gd name="T8" fmla="*/ 20 w 20"/>
                <a:gd name="T9" fmla="*/ 4 h 22"/>
                <a:gd name="T10" fmla="*/ 17 w 20"/>
                <a:gd name="T11" fmla="*/ 0 h 22"/>
                <a:gd name="T12" fmla="*/ 2 w 20"/>
                <a:gd name="T13" fmla="*/ 0 h 22"/>
                <a:gd name="T14" fmla="*/ 0 w 20"/>
                <a:gd name="T15" fmla="*/ 4 h 22"/>
                <a:gd name="T16" fmla="*/ 0 w 20"/>
                <a:gd name="T1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0" y="19"/>
                  </a:moveTo>
                  <a:cubicBezTo>
                    <a:pt x="0" y="21"/>
                    <a:pt x="1" y="22"/>
                    <a:pt x="2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20" y="21"/>
                    <a:pt x="20" y="1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0" name="Freeform 492"/>
            <p:cNvSpPr>
              <a:spLocks noEditPoints="1"/>
            </p:cNvSpPr>
            <p:nvPr/>
          </p:nvSpPr>
          <p:spPr bwMode="auto">
            <a:xfrm>
              <a:off x="6823819" y="2882919"/>
              <a:ext cx="76246" cy="74184"/>
            </a:xfrm>
            <a:custGeom>
              <a:avLst/>
              <a:gdLst>
                <a:gd name="T0" fmla="*/ 13 w 25"/>
                <a:gd name="T1" fmla="*/ 25 h 25"/>
                <a:gd name="T2" fmla="*/ 0 w 25"/>
                <a:gd name="T3" fmla="*/ 12 h 25"/>
                <a:gd name="T4" fmla="*/ 13 w 25"/>
                <a:gd name="T5" fmla="*/ 0 h 25"/>
                <a:gd name="T6" fmla="*/ 25 w 25"/>
                <a:gd name="T7" fmla="*/ 12 h 25"/>
                <a:gd name="T8" fmla="*/ 13 w 25"/>
                <a:gd name="T9" fmla="*/ 25 h 25"/>
                <a:gd name="T10" fmla="*/ 13 w 25"/>
                <a:gd name="T11" fmla="*/ 3 h 25"/>
                <a:gd name="T12" fmla="*/ 3 w 25"/>
                <a:gd name="T13" fmla="*/ 12 h 25"/>
                <a:gd name="T14" fmla="*/ 13 w 25"/>
                <a:gd name="T15" fmla="*/ 22 h 25"/>
                <a:gd name="T16" fmla="*/ 22 w 25"/>
                <a:gd name="T17" fmla="*/ 12 h 25"/>
                <a:gd name="T18" fmla="*/ 13 w 25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25"/>
                  </a:moveTo>
                  <a:cubicBezTo>
                    <a:pt x="6" y="25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3"/>
                  </a:moveTo>
                  <a:cubicBezTo>
                    <a:pt x="7" y="3"/>
                    <a:pt x="3" y="7"/>
                    <a:pt x="3" y="12"/>
                  </a:cubicBezTo>
                  <a:cubicBezTo>
                    <a:pt x="3" y="17"/>
                    <a:pt x="7" y="22"/>
                    <a:pt x="13" y="22"/>
                  </a:cubicBezTo>
                  <a:cubicBezTo>
                    <a:pt x="18" y="22"/>
                    <a:pt x="22" y="17"/>
                    <a:pt x="22" y="12"/>
                  </a:cubicBezTo>
                  <a:cubicBezTo>
                    <a:pt x="22" y="7"/>
                    <a:pt x="18" y="3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1" name="Freeform 493"/>
            <p:cNvSpPr>
              <a:spLocks noEditPoints="1"/>
            </p:cNvSpPr>
            <p:nvPr/>
          </p:nvSpPr>
          <p:spPr bwMode="auto">
            <a:xfrm>
              <a:off x="6823819" y="2948861"/>
              <a:ext cx="76246" cy="72124"/>
            </a:xfrm>
            <a:custGeom>
              <a:avLst/>
              <a:gdLst>
                <a:gd name="T0" fmla="*/ 13 w 25"/>
                <a:gd name="T1" fmla="*/ 24 h 24"/>
                <a:gd name="T2" fmla="*/ 0 w 25"/>
                <a:gd name="T3" fmla="*/ 12 h 24"/>
                <a:gd name="T4" fmla="*/ 13 w 25"/>
                <a:gd name="T5" fmla="*/ 0 h 24"/>
                <a:gd name="T6" fmla="*/ 25 w 25"/>
                <a:gd name="T7" fmla="*/ 12 h 24"/>
                <a:gd name="T8" fmla="*/ 13 w 25"/>
                <a:gd name="T9" fmla="*/ 24 h 24"/>
                <a:gd name="T10" fmla="*/ 13 w 25"/>
                <a:gd name="T11" fmla="*/ 3 h 24"/>
                <a:gd name="T12" fmla="*/ 3 w 25"/>
                <a:gd name="T13" fmla="*/ 12 h 24"/>
                <a:gd name="T14" fmla="*/ 13 w 25"/>
                <a:gd name="T15" fmla="*/ 21 h 24"/>
                <a:gd name="T16" fmla="*/ 22 w 25"/>
                <a:gd name="T17" fmla="*/ 12 h 24"/>
                <a:gd name="T18" fmla="*/ 13 w 25"/>
                <a:gd name="T1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9"/>
                    <a:pt x="20" y="24"/>
                    <a:pt x="13" y="24"/>
                  </a:cubicBezTo>
                  <a:close/>
                  <a:moveTo>
                    <a:pt x="13" y="3"/>
                  </a:moveTo>
                  <a:cubicBezTo>
                    <a:pt x="7" y="3"/>
                    <a:pt x="3" y="7"/>
                    <a:pt x="3" y="12"/>
                  </a:cubicBezTo>
                  <a:cubicBezTo>
                    <a:pt x="3" y="17"/>
                    <a:pt x="7" y="21"/>
                    <a:pt x="13" y="21"/>
                  </a:cubicBezTo>
                  <a:cubicBezTo>
                    <a:pt x="18" y="21"/>
                    <a:pt x="22" y="17"/>
                    <a:pt x="22" y="12"/>
                  </a:cubicBezTo>
                  <a:cubicBezTo>
                    <a:pt x="22" y="7"/>
                    <a:pt x="18" y="3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2" name="Freeform 494"/>
            <p:cNvSpPr>
              <a:spLocks noEditPoints="1"/>
            </p:cNvSpPr>
            <p:nvPr/>
          </p:nvSpPr>
          <p:spPr bwMode="auto">
            <a:xfrm>
              <a:off x="6823819" y="3012743"/>
              <a:ext cx="76246" cy="76246"/>
            </a:xfrm>
            <a:custGeom>
              <a:avLst/>
              <a:gdLst>
                <a:gd name="T0" fmla="*/ 13 w 25"/>
                <a:gd name="T1" fmla="*/ 25 h 25"/>
                <a:gd name="T2" fmla="*/ 0 w 25"/>
                <a:gd name="T3" fmla="*/ 13 h 25"/>
                <a:gd name="T4" fmla="*/ 13 w 25"/>
                <a:gd name="T5" fmla="*/ 0 h 25"/>
                <a:gd name="T6" fmla="*/ 25 w 25"/>
                <a:gd name="T7" fmla="*/ 13 h 25"/>
                <a:gd name="T8" fmla="*/ 13 w 25"/>
                <a:gd name="T9" fmla="*/ 25 h 25"/>
                <a:gd name="T10" fmla="*/ 13 w 25"/>
                <a:gd name="T11" fmla="*/ 3 h 25"/>
                <a:gd name="T12" fmla="*/ 3 w 25"/>
                <a:gd name="T13" fmla="*/ 13 h 25"/>
                <a:gd name="T14" fmla="*/ 13 w 25"/>
                <a:gd name="T15" fmla="*/ 22 h 25"/>
                <a:gd name="T16" fmla="*/ 22 w 25"/>
                <a:gd name="T17" fmla="*/ 13 h 25"/>
                <a:gd name="T18" fmla="*/ 13 w 25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20"/>
                    <a:pt x="20" y="25"/>
                    <a:pt x="13" y="25"/>
                  </a:cubicBezTo>
                  <a:close/>
                  <a:moveTo>
                    <a:pt x="13" y="3"/>
                  </a:moveTo>
                  <a:cubicBezTo>
                    <a:pt x="7" y="3"/>
                    <a:pt x="3" y="8"/>
                    <a:pt x="3" y="13"/>
                  </a:cubicBezTo>
                  <a:cubicBezTo>
                    <a:pt x="3" y="18"/>
                    <a:pt x="7" y="22"/>
                    <a:pt x="13" y="22"/>
                  </a:cubicBezTo>
                  <a:cubicBezTo>
                    <a:pt x="18" y="22"/>
                    <a:pt x="22" y="18"/>
                    <a:pt x="22" y="13"/>
                  </a:cubicBezTo>
                  <a:cubicBezTo>
                    <a:pt x="22" y="8"/>
                    <a:pt x="18" y="3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3" name="Freeform 495"/>
            <p:cNvSpPr>
              <a:spLocks noEditPoints="1"/>
            </p:cNvSpPr>
            <p:nvPr/>
          </p:nvSpPr>
          <p:spPr bwMode="auto">
            <a:xfrm>
              <a:off x="6823819" y="3078684"/>
              <a:ext cx="76246" cy="76246"/>
            </a:xfrm>
            <a:custGeom>
              <a:avLst/>
              <a:gdLst>
                <a:gd name="T0" fmla="*/ 13 w 25"/>
                <a:gd name="T1" fmla="*/ 25 h 25"/>
                <a:gd name="T2" fmla="*/ 0 w 25"/>
                <a:gd name="T3" fmla="*/ 13 h 25"/>
                <a:gd name="T4" fmla="*/ 13 w 25"/>
                <a:gd name="T5" fmla="*/ 0 h 25"/>
                <a:gd name="T6" fmla="*/ 25 w 25"/>
                <a:gd name="T7" fmla="*/ 13 h 25"/>
                <a:gd name="T8" fmla="*/ 13 w 25"/>
                <a:gd name="T9" fmla="*/ 25 h 25"/>
                <a:gd name="T10" fmla="*/ 13 w 25"/>
                <a:gd name="T11" fmla="*/ 3 h 25"/>
                <a:gd name="T12" fmla="*/ 3 w 25"/>
                <a:gd name="T13" fmla="*/ 13 h 25"/>
                <a:gd name="T14" fmla="*/ 13 w 25"/>
                <a:gd name="T15" fmla="*/ 22 h 25"/>
                <a:gd name="T16" fmla="*/ 22 w 25"/>
                <a:gd name="T17" fmla="*/ 13 h 25"/>
                <a:gd name="T18" fmla="*/ 13 w 25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20"/>
                    <a:pt x="20" y="25"/>
                    <a:pt x="13" y="25"/>
                  </a:cubicBezTo>
                  <a:close/>
                  <a:moveTo>
                    <a:pt x="13" y="3"/>
                  </a:moveTo>
                  <a:cubicBezTo>
                    <a:pt x="7" y="3"/>
                    <a:pt x="3" y="8"/>
                    <a:pt x="3" y="13"/>
                  </a:cubicBezTo>
                  <a:cubicBezTo>
                    <a:pt x="3" y="18"/>
                    <a:pt x="7" y="22"/>
                    <a:pt x="13" y="22"/>
                  </a:cubicBezTo>
                  <a:cubicBezTo>
                    <a:pt x="18" y="22"/>
                    <a:pt x="22" y="18"/>
                    <a:pt x="22" y="13"/>
                  </a:cubicBezTo>
                  <a:cubicBezTo>
                    <a:pt x="22" y="8"/>
                    <a:pt x="18" y="3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4" name="Freeform 496"/>
            <p:cNvSpPr>
              <a:spLocks noEditPoints="1"/>
            </p:cNvSpPr>
            <p:nvPr/>
          </p:nvSpPr>
          <p:spPr bwMode="auto">
            <a:xfrm>
              <a:off x="6823819" y="3146686"/>
              <a:ext cx="76246" cy="74184"/>
            </a:xfrm>
            <a:custGeom>
              <a:avLst/>
              <a:gdLst>
                <a:gd name="T0" fmla="*/ 13 w 25"/>
                <a:gd name="T1" fmla="*/ 25 h 25"/>
                <a:gd name="T2" fmla="*/ 0 w 25"/>
                <a:gd name="T3" fmla="*/ 13 h 25"/>
                <a:gd name="T4" fmla="*/ 13 w 25"/>
                <a:gd name="T5" fmla="*/ 0 h 25"/>
                <a:gd name="T6" fmla="*/ 25 w 25"/>
                <a:gd name="T7" fmla="*/ 13 h 25"/>
                <a:gd name="T8" fmla="*/ 13 w 25"/>
                <a:gd name="T9" fmla="*/ 25 h 25"/>
                <a:gd name="T10" fmla="*/ 13 w 25"/>
                <a:gd name="T11" fmla="*/ 3 h 25"/>
                <a:gd name="T12" fmla="*/ 3 w 25"/>
                <a:gd name="T13" fmla="*/ 13 h 25"/>
                <a:gd name="T14" fmla="*/ 13 w 25"/>
                <a:gd name="T15" fmla="*/ 22 h 25"/>
                <a:gd name="T16" fmla="*/ 22 w 25"/>
                <a:gd name="T17" fmla="*/ 13 h 25"/>
                <a:gd name="T18" fmla="*/ 13 w 25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25"/>
                  </a:moveTo>
                  <a:cubicBezTo>
                    <a:pt x="6" y="25"/>
                    <a:pt x="0" y="19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19"/>
                    <a:pt x="20" y="25"/>
                    <a:pt x="13" y="25"/>
                  </a:cubicBezTo>
                  <a:close/>
                  <a:moveTo>
                    <a:pt x="13" y="3"/>
                  </a:moveTo>
                  <a:cubicBezTo>
                    <a:pt x="7" y="3"/>
                    <a:pt x="3" y="7"/>
                    <a:pt x="3" y="13"/>
                  </a:cubicBezTo>
                  <a:cubicBezTo>
                    <a:pt x="3" y="18"/>
                    <a:pt x="7" y="22"/>
                    <a:pt x="13" y="22"/>
                  </a:cubicBezTo>
                  <a:cubicBezTo>
                    <a:pt x="18" y="22"/>
                    <a:pt x="22" y="18"/>
                    <a:pt x="22" y="13"/>
                  </a:cubicBezTo>
                  <a:cubicBezTo>
                    <a:pt x="22" y="7"/>
                    <a:pt x="18" y="3"/>
                    <a:pt x="13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5" name="Freeform 497"/>
            <p:cNvSpPr/>
            <p:nvPr/>
          </p:nvSpPr>
          <p:spPr bwMode="auto">
            <a:xfrm>
              <a:off x="6856790" y="2866434"/>
              <a:ext cx="255524" cy="370922"/>
            </a:xfrm>
            <a:custGeom>
              <a:avLst/>
              <a:gdLst>
                <a:gd name="T0" fmla="*/ 78 w 84"/>
                <a:gd name="T1" fmla="*/ 0 h 122"/>
                <a:gd name="T2" fmla="*/ 5 w 84"/>
                <a:gd name="T3" fmla="*/ 0 h 122"/>
                <a:gd name="T4" fmla="*/ 0 w 84"/>
                <a:gd name="T5" fmla="*/ 5 h 122"/>
                <a:gd name="T6" fmla="*/ 0 w 84"/>
                <a:gd name="T7" fmla="*/ 55 h 122"/>
                <a:gd name="T8" fmla="*/ 0 w 84"/>
                <a:gd name="T9" fmla="*/ 67 h 122"/>
                <a:gd name="T10" fmla="*/ 0 w 84"/>
                <a:gd name="T11" fmla="*/ 116 h 122"/>
                <a:gd name="T12" fmla="*/ 5 w 84"/>
                <a:gd name="T13" fmla="*/ 122 h 122"/>
                <a:gd name="T14" fmla="*/ 59 w 84"/>
                <a:gd name="T15" fmla="*/ 122 h 122"/>
                <a:gd name="T16" fmla="*/ 64 w 84"/>
                <a:gd name="T17" fmla="*/ 116 h 122"/>
                <a:gd name="T18" fmla="*/ 64 w 84"/>
                <a:gd name="T19" fmla="*/ 73 h 122"/>
                <a:gd name="T20" fmla="*/ 70 w 84"/>
                <a:gd name="T21" fmla="*/ 67 h 122"/>
                <a:gd name="T22" fmla="*/ 78 w 84"/>
                <a:gd name="T23" fmla="*/ 67 h 122"/>
                <a:gd name="T24" fmla="*/ 84 w 84"/>
                <a:gd name="T25" fmla="*/ 62 h 122"/>
                <a:gd name="T26" fmla="*/ 84 w 84"/>
                <a:gd name="T27" fmla="*/ 5 h 122"/>
                <a:gd name="T28" fmla="*/ 78 w 84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22">
                  <a:moveTo>
                    <a:pt x="7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2"/>
                    <a:pt x="5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2" y="122"/>
                    <a:pt x="64" y="119"/>
                    <a:pt x="64" y="116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0"/>
                    <a:pt x="67" y="67"/>
                    <a:pt x="70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81" y="67"/>
                    <a:pt x="84" y="65"/>
                    <a:pt x="84" y="62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2"/>
                    <a:pt x="81" y="0"/>
                    <a:pt x="78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6" name="Freeform 498"/>
            <p:cNvSpPr/>
            <p:nvPr/>
          </p:nvSpPr>
          <p:spPr bwMode="auto">
            <a:xfrm>
              <a:off x="6895943" y="2903526"/>
              <a:ext cx="185461" cy="53578"/>
            </a:xfrm>
            <a:custGeom>
              <a:avLst/>
              <a:gdLst>
                <a:gd name="T0" fmla="*/ 61 w 61"/>
                <a:gd name="T1" fmla="*/ 11 h 18"/>
                <a:gd name="T2" fmla="*/ 54 w 61"/>
                <a:gd name="T3" fmla="*/ 18 h 18"/>
                <a:gd name="T4" fmla="*/ 7 w 61"/>
                <a:gd name="T5" fmla="*/ 18 h 18"/>
                <a:gd name="T6" fmla="*/ 0 w 61"/>
                <a:gd name="T7" fmla="*/ 11 h 18"/>
                <a:gd name="T8" fmla="*/ 0 w 61"/>
                <a:gd name="T9" fmla="*/ 8 h 18"/>
                <a:gd name="T10" fmla="*/ 7 w 61"/>
                <a:gd name="T11" fmla="*/ 0 h 18"/>
                <a:gd name="T12" fmla="*/ 54 w 61"/>
                <a:gd name="T13" fmla="*/ 0 h 18"/>
                <a:gd name="T14" fmla="*/ 61 w 61"/>
                <a:gd name="T15" fmla="*/ 8 h 18"/>
                <a:gd name="T16" fmla="*/ 61 w 61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8">
                  <a:moveTo>
                    <a:pt x="61" y="11"/>
                  </a:moveTo>
                  <a:cubicBezTo>
                    <a:pt x="61" y="15"/>
                    <a:pt x="58" y="18"/>
                    <a:pt x="54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3" y="18"/>
                    <a:pt x="0" y="15"/>
                    <a:pt x="0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8" y="0"/>
                    <a:pt x="61" y="4"/>
                    <a:pt x="61" y="8"/>
                  </a:cubicBezTo>
                  <a:lnTo>
                    <a:pt x="61" y="1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7" name="Oval 499"/>
            <p:cNvSpPr>
              <a:spLocks noChangeArrowheads="1"/>
            </p:cNvSpPr>
            <p:nvPr/>
          </p:nvSpPr>
          <p:spPr bwMode="auto">
            <a:xfrm>
              <a:off x="5925363" y="276752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8" name="Freeform 500"/>
            <p:cNvSpPr/>
            <p:nvPr/>
          </p:nvSpPr>
          <p:spPr bwMode="auto">
            <a:xfrm>
              <a:off x="6162341" y="2866434"/>
              <a:ext cx="94791" cy="74184"/>
            </a:xfrm>
            <a:custGeom>
              <a:avLst/>
              <a:gdLst>
                <a:gd name="T0" fmla="*/ 31 w 31"/>
                <a:gd name="T1" fmla="*/ 17 h 24"/>
                <a:gd name="T2" fmla="*/ 24 w 31"/>
                <a:gd name="T3" fmla="*/ 24 h 24"/>
                <a:gd name="T4" fmla="*/ 7 w 31"/>
                <a:gd name="T5" fmla="*/ 24 h 24"/>
                <a:gd name="T6" fmla="*/ 0 w 31"/>
                <a:gd name="T7" fmla="*/ 17 h 24"/>
                <a:gd name="T8" fmla="*/ 0 w 31"/>
                <a:gd name="T9" fmla="*/ 7 h 24"/>
                <a:gd name="T10" fmla="*/ 7 w 31"/>
                <a:gd name="T11" fmla="*/ 0 h 24"/>
                <a:gd name="T12" fmla="*/ 24 w 31"/>
                <a:gd name="T13" fmla="*/ 0 h 24"/>
                <a:gd name="T14" fmla="*/ 31 w 31"/>
                <a:gd name="T15" fmla="*/ 7 h 24"/>
                <a:gd name="T16" fmla="*/ 31 w 31"/>
                <a:gd name="T1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4">
                  <a:moveTo>
                    <a:pt x="31" y="17"/>
                  </a:moveTo>
                  <a:cubicBezTo>
                    <a:pt x="31" y="21"/>
                    <a:pt x="28" y="24"/>
                    <a:pt x="24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3" y="24"/>
                    <a:pt x="0" y="21"/>
                    <a:pt x="0" y="1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8" y="0"/>
                    <a:pt x="31" y="3"/>
                    <a:pt x="31" y="7"/>
                  </a:cubicBezTo>
                  <a:lnTo>
                    <a:pt x="31" y="1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9" name="Oval 501"/>
            <p:cNvSpPr>
              <a:spLocks noChangeArrowheads="1"/>
            </p:cNvSpPr>
            <p:nvPr/>
          </p:nvSpPr>
          <p:spPr bwMode="auto">
            <a:xfrm>
              <a:off x="6040761" y="2897345"/>
              <a:ext cx="337951" cy="34001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0" name="Oval 502"/>
            <p:cNvSpPr>
              <a:spLocks noChangeArrowheads="1"/>
            </p:cNvSpPr>
            <p:nvPr/>
          </p:nvSpPr>
          <p:spPr bwMode="auto">
            <a:xfrm>
              <a:off x="6079914" y="2936497"/>
              <a:ext cx="257586" cy="261707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1" name="Freeform 503"/>
            <p:cNvSpPr/>
            <p:nvPr/>
          </p:nvSpPr>
          <p:spPr bwMode="auto">
            <a:xfrm>
              <a:off x="6156159" y="2961225"/>
              <a:ext cx="107155" cy="212251"/>
            </a:xfrm>
            <a:custGeom>
              <a:avLst/>
              <a:gdLst>
                <a:gd name="T0" fmla="*/ 25 w 52"/>
                <a:gd name="T1" fmla="*/ 103 h 103"/>
                <a:gd name="T2" fmla="*/ 0 w 52"/>
                <a:gd name="T3" fmla="*/ 51 h 103"/>
                <a:gd name="T4" fmla="*/ 25 w 52"/>
                <a:gd name="T5" fmla="*/ 0 h 103"/>
                <a:gd name="T6" fmla="*/ 52 w 52"/>
                <a:gd name="T7" fmla="*/ 51 h 103"/>
                <a:gd name="T8" fmla="*/ 25 w 52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3">
                  <a:moveTo>
                    <a:pt x="25" y="103"/>
                  </a:moveTo>
                  <a:lnTo>
                    <a:pt x="0" y="51"/>
                  </a:lnTo>
                  <a:lnTo>
                    <a:pt x="25" y="0"/>
                  </a:lnTo>
                  <a:lnTo>
                    <a:pt x="52" y="51"/>
                  </a:lnTo>
                  <a:lnTo>
                    <a:pt x="25" y="10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2" name="Freeform 504"/>
            <p:cNvSpPr/>
            <p:nvPr/>
          </p:nvSpPr>
          <p:spPr bwMode="auto">
            <a:xfrm>
              <a:off x="6156159" y="3066320"/>
              <a:ext cx="107155" cy="107155"/>
            </a:xfrm>
            <a:custGeom>
              <a:avLst/>
              <a:gdLst>
                <a:gd name="T0" fmla="*/ 25 w 52"/>
                <a:gd name="T1" fmla="*/ 52 h 52"/>
                <a:gd name="T2" fmla="*/ 52 w 52"/>
                <a:gd name="T3" fmla="*/ 0 h 52"/>
                <a:gd name="T4" fmla="*/ 0 w 52"/>
                <a:gd name="T5" fmla="*/ 0 h 52"/>
                <a:gd name="T6" fmla="*/ 25 w 52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2">
                  <a:moveTo>
                    <a:pt x="25" y="52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25" y="5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3" name="Freeform 505"/>
            <p:cNvSpPr/>
            <p:nvPr/>
          </p:nvSpPr>
          <p:spPr bwMode="auto">
            <a:xfrm>
              <a:off x="6302468" y="3064259"/>
              <a:ext cx="20607" cy="6183"/>
            </a:xfrm>
            <a:custGeom>
              <a:avLst/>
              <a:gdLst>
                <a:gd name="T0" fmla="*/ 7 w 7"/>
                <a:gd name="T1" fmla="*/ 1 h 2"/>
                <a:gd name="T2" fmla="*/ 6 w 7"/>
                <a:gd name="T3" fmla="*/ 2 h 2"/>
                <a:gd name="T4" fmla="*/ 1 w 7"/>
                <a:gd name="T5" fmla="*/ 2 h 2"/>
                <a:gd name="T6" fmla="*/ 0 w 7"/>
                <a:gd name="T7" fmla="*/ 1 h 2"/>
                <a:gd name="T8" fmla="*/ 0 w 7"/>
                <a:gd name="T9" fmla="*/ 1 h 2"/>
                <a:gd name="T10" fmla="*/ 1 w 7"/>
                <a:gd name="T11" fmla="*/ 0 h 2"/>
                <a:gd name="T12" fmla="*/ 6 w 7"/>
                <a:gd name="T13" fmla="*/ 0 h 2"/>
                <a:gd name="T14" fmla="*/ 7 w 7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7" y="1"/>
                    <a:pt x="7" y="2"/>
                    <a:pt x="6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4" name="Freeform 506"/>
            <p:cNvSpPr/>
            <p:nvPr/>
          </p:nvSpPr>
          <p:spPr bwMode="auto">
            <a:xfrm>
              <a:off x="6090217" y="3064259"/>
              <a:ext cx="24728" cy="6183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2 h 2"/>
                <a:gd name="T4" fmla="*/ 2 w 8"/>
                <a:gd name="T5" fmla="*/ 2 h 2"/>
                <a:gd name="T6" fmla="*/ 0 w 8"/>
                <a:gd name="T7" fmla="*/ 1 h 2"/>
                <a:gd name="T8" fmla="*/ 0 w 8"/>
                <a:gd name="T9" fmla="*/ 1 h 2"/>
                <a:gd name="T10" fmla="*/ 2 w 8"/>
                <a:gd name="T11" fmla="*/ 0 h 2"/>
                <a:gd name="T12" fmla="*/ 7 w 8"/>
                <a:gd name="T13" fmla="*/ 0 h 2"/>
                <a:gd name="T14" fmla="*/ 8 w 8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5" name="Oval 507"/>
            <p:cNvSpPr>
              <a:spLocks noChangeArrowheads="1"/>
            </p:cNvSpPr>
            <p:nvPr/>
          </p:nvSpPr>
          <p:spPr bwMode="auto">
            <a:xfrm>
              <a:off x="5169094" y="276752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6" name="Freeform 508"/>
            <p:cNvSpPr/>
            <p:nvPr/>
          </p:nvSpPr>
          <p:spPr bwMode="auto">
            <a:xfrm>
              <a:off x="5338070" y="2866434"/>
              <a:ext cx="224615" cy="249343"/>
            </a:xfrm>
            <a:custGeom>
              <a:avLst/>
              <a:gdLst>
                <a:gd name="T0" fmla="*/ 37 w 74"/>
                <a:gd name="T1" fmla="*/ 0 h 82"/>
                <a:gd name="T2" fmla="*/ 0 w 74"/>
                <a:gd name="T3" fmla="*/ 37 h 82"/>
                <a:gd name="T4" fmla="*/ 7 w 74"/>
                <a:gd name="T5" fmla="*/ 58 h 82"/>
                <a:gd name="T6" fmla="*/ 10 w 74"/>
                <a:gd name="T7" fmla="*/ 62 h 82"/>
                <a:gd name="T8" fmla="*/ 18 w 74"/>
                <a:gd name="T9" fmla="*/ 82 h 82"/>
                <a:gd name="T10" fmla="*/ 57 w 74"/>
                <a:gd name="T11" fmla="*/ 82 h 82"/>
                <a:gd name="T12" fmla="*/ 65 w 74"/>
                <a:gd name="T13" fmla="*/ 62 h 82"/>
                <a:gd name="T14" fmla="*/ 68 w 74"/>
                <a:gd name="T15" fmla="*/ 58 h 82"/>
                <a:gd name="T16" fmla="*/ 74 w 74"/>
                <a:gd name="T17" fmla="*/ 37 h 82"/>
                <a:gd name="T18" fmla="*/ 37 w 74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2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45"/>
                    <a:pt x="3" y="52"/>
                    <a:pt x="7" y="58"/>
                  </a:cubicBezTo>
                  <a:cubicBezTo>
                    <a:pt x="7" y="58"/>
                    <a:pt x="9" y="61"/>
                    <a:pt x="10" y="62"/>
                  </a:cubicBezTo>
                  <a:cubicBezTo>
                    <a:pt x="12" y="66"/>
                    <a:pt x="15" y="72"/>
                    <a:pt x="1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60" y="72"/>
                    <a:pt x="63" y="66"/>
                    <a:pt x="65" y="62"/>
                  </a:cubicBezTo>
                  <a:cubicBezTo>
                    <a:pt x="66" y="61"/>
                    <a:pt x="68" y="58"/>
                    <a:pt x="68" y="58"/>
                  </a:cubicBezTo>
                  <a:cubicBezTo>
                    <a:pt x="72" y="52"/>
                    <a:pt x="74" y="45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7" name="Freeform 509"/>
            <p:cNvSpPr/>
            <p:nvPr/>
          </p:nvSpPr>
          <p:spPr bwMode="auto">
            <a:xfrm>
              <a:off x="5420497" y="2922073"/>
              <a:ext cx="59760" cy="86549"/>
            </a:xfrm>
            <a:custGeom>
              <a:avLst/>
              <a:gdLst>
                <a:gd name="T0" fmla="*/ 9 w 20"/>
                <a:gd name="T1" fmla="*/ 29 h 29"/>
                <a:gd name="T2" fmla="*/ 0 w 20"/>
                <a:gd name="T3" fmla="*/ 22 h 29"/>
                <a:gd name="T4" fmla="*/ 2 w 20"/>
                <a:gd name="T5" fmla="*/ 22 h 29"/>
                <a:gd name="T6" fmla="*/ 9 w 20"/>
                <a:gd name="T7" fmla="*/ 26 h 29"/>
                <a:gd name="T8" fmla="*/ 15 w 20"/>
                <a:gd name="T9" fmla="*/ 25 h 29"/>
                <a:gd name="T10" fmla="*/ 17 w 20"/>
                <a:gd name="T11" fmla="*/ 21 h 29"/>
                <a:gd name="T12" fmla="*/ 10 w 20"/>
                <a:gd name="T13" fmla="*/ 15 h 29"/>
                <a:gd name="T14" fmla="*/ 1 w 20"/>
                <a:gd name="T15" fmla="*/ 8 h 29"/>
                <a:gd name="T16" fmla="*/ 4 w 20"/>
                <a:gd name="T17" fmla="*/ 2 h 29"/>
                <a:gd name="T18" fmla="*/ 19 w 20"/>
                <a:gd name="T19" fmla="*/ 3 h 29"/>
                <a:gd name="T20" fmla="*/ 17 w 20"/>
                <a:gd name="T21" fmla="*/ 5 h 29"/>
                <a:gd name="T22" fmla="*/ 6 w 20"/>
                <a:gd name="T23" fmla="*/ 4 h 29"/>
                <a:gd name="T24" fmla="*/ 4 w 20"/>
                <a:gd name="T25" fmla="*/ 8 h 29"/>
                <a:gd name="T26" fmla="*/ 11 w 20"/>
                <a:gd name="T27" fmla="*/ 13 h 29"/>
                <a:gd name="T28" fmla="*/ 20 w 20"/>
                <a:gd name="T29" fmla="*/ 21 h 29"/>
                <a:gd name="T30" fmla="*/ 16 w 20"/>
                <a:gd name="T31" fmla="*/ 27 h 29"/>
                <a:gd name="T32" fmla="*/ 9 w 20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9">
                  <a:moveTo>
                    <a:pt x="9" y="29"/>
                  </a:moveTo>
                  <a:cubicBezTo>
                    <a:pt x="5" y="29"/>
                    <a:pt x="0" y="27"/>
                    <a:pt x="0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5"/>
                    <a:pt x="6" y="26"/>
                    <a:pt x="9" y="26"/>
                  </a:cubicBezTo>
                  <a:cubicBezTo>
                    <a:pt x="11" y="26"/>
                    <a:pt x="14" y="26"/>
                    <a:pt x="15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17" y="17"/>
                    <a:pt x="15" y="16"/>
                    <a:pt x="10" y="15"/>
                  </a:cubicBezTo>
                  <a:cubicBezTo>
                    <a:pt x="6" y="14"/>
                    <a:pt x="1" y="13"/>
                    <a:pt x="1" y="8"/>
                  </a:cubicBezTo>
                  <a:cubicBezTo>
                    <a:pt x="1" y="5"/>
                    <a:pt x="2" y="3"/>
                    <a:pt x="4" y="2"/>
                  </a:cubicBezTo>
                  <a:cubicBezTo>
                    <a:pt x="9" y="0"/>
                    <a:pt x="16" y="2"/>
                    <a:pt x="19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9" y="2"/>
                    <a:pt x="6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11"/>
                    <a:pt x="6" y="12"/>
                    <a:pt x="11" y="13"/>
                  </a:cubicBezTo>
                  <a:cubicBezTo>
                    <a:pt x="15" y="14"/>
                    <a:pt x="20" y="15"/>
                    <a:pt x="20" y="21"/>
                  </a:cubicBezTo>
                  <a:cubicBezTo>
                    <a:pt x="20" y="23"/>
                    <a:pt x="19" y="25"/>
                    <a:pt x="16" y="27"/>
                  </a:cubicBezTo>
                  <a:cubicBezTo>
                    <a:pt x="14" y="28"/>
                    <a:pt x="12" y="29"/>
                    <a:pt x="9" y="29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8" name="Rectangle 510"/>
            <p:cNvSpPr>
              <a:spLocks noChangeArrowheads="1"/>
            </p:cNvSpPr>
            <p:nvPr/>
          </p:nvSpPr>
          <p:spPr bwMode="auto">
            <a:xfrm>
              <a:off x="5447285" y="2895283"/>
              <a:ext cx="8243" cy="3297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9" name="Rectangle 511"/>
            <p:cNvSpPr>
              <a:spLocks noChangeArrowheads="1"/>
            </p:cNvSpPr>
            <p:nvPr/>
          </p:nvSpPr>
          <p:spPr bwMode="auto">
            <a:xfrm>
              <a:off x="5447285" y="3004500"/>
              <a:ext cx="8243" cy="45335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0" name="Freeform 512"/>
            <p:cNvSpPr/>
            <p:nvPr/>
          </p:nvSpPr>
          <p:spPr bwMode="auto">
            <a:xfrm>
              <a:off x="5404011" y="3018924"/>
              <a:ext cx="94791" cy="90670"/>
            </a:xfrm>
            <a:custGeom>
              <a:avLst/>
              <a:gdLst>
                <a:gd name="T0" fmla="*/ 46 w 46"/>
                <a:gd name="T1" fmla="*/ 44 h 44"/>
                <a:gd name="T2" fmla="*/ 43 w 46"/>
                <a:gd name="T3" fmla="*/ 44 h 44"/>
                <a:gd name="T4" fmla="*/ 43 w 46"/>
                <a:gd name="T5" fmla="*/ 12 h 44"/>
                <a:gd name="T6" fmla="*/ 37 w 46"/>
                <a:gd name="T7" fmla="*/ 18 h 44"/>
                <a:gd name="T8" fmla="*/ 31 w 46"/>
                <a:gd name="T9" fmla="*/ 9 h 44"/>
                <a:gd name="T10" fmla="*/ 22 w 46"/>
                <a:gd name="T11" fmla="*/ 18 h 44"/>
                <a:gd name="T12" fmla="*/ 15 w 46"/>
                <a:gd name="T13" fmla="*/ 9 h 44"/>
                <a:gd name="T14" fmla="*/ 9 w 46"/>
                <a:gd name="T15" fmla="*/ 18 h 44"/>
                <a:gd name="T16" fmla="*/ 3 w 46"/>
                <a:gd name="T17" fmla="*/ 12 h 44"/>
                <a:gd name="T18" fmla="*/ 3 w 46"/>
                <a:gd name="T19" fmla="*/ 44 h 44"/>
                <a:gd name="T20" fmla="*/ 0 w 46"/>
                <a:gd name="T21" fmla="*/ 44 h 44"/>
                <a:gd name="T22" fmla="*/ 0 w 46"/>
                <a:gd name="T23" fmla="*/ 0 h 44"/>
                <a:gd name="T24" fmla="*/ 9 w 46"/>
                <a:gd name="T25" fmla="*/ 12 h 44"/>
                <a:gd name="T26" fmla="*/ 15 w 46"/>
                <a:gd name="T27" fmla="*/ 3 h 44"/>
                <a:gd name="T28" fmla="*/ 22 w 46"/>
                <a:gd name="T29" fmla="*/ 13 h 44"/>
                <a:gd name="T30" fmla="*/ 31 w 46"/>
                <a:gd name="T31" fmla="*/ 3 h 44"/>
                <a:gd name="T32" fmla="*/ 37 w 46"/>
                <a:gd name="T33" fmla="*/ 12 h 44"/>
                <a:gd name="T34" fmla="*/ 46 w 46"/>
                <a:gd name="T35" fmla="*/ 0 h 44"/>
                <a:gd name="T36" fmla="*/ 46 w 46"/>
                <a:gd name="T3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44">
                  <a:moveTo>
                    <a:pt x="46" y="44"/>
                  </a:moveTo>
                  <a:lnTo>
                    <a:pt x="43" y="44"/>
                  </a:lnTo>
                  <a:lnTo>
                    <a:pt x="43" y="12"/>
                  </a:lnTo>
                  <a:lnTo>
                    <a:pt x="37" y="18"/>
                  </a:lnTo>
                  <a:lnTo>
                    <a:pt x="31" y="9"/>
                  </a:lnTo>
                  <a:lnTo>
                    <a:pt x="22" y="18"/>
                  </a:lnTo>
                  <a:lnTo>
                    <a:pt x="15" y="9"/>
                  </a:lnTo>
                  <a:lnTo>
                    <a:pt x="9" y="18"/>
                  </a:lnTo>
                  <a:lnTo>
                    <a:pt x="3" y="12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5" y="3"/>
                  </a:lnTo>
                  <a:lnTo>
                    <a:pt x="22" y="13"/>
                  </a:lnTo>
                  <a:lnTo>
                    <a:pt x="31" y="3"/>
                  </a:lnTo>
                  <a:lnTo>
                    <a:pt x="37" y="12"/>
                  </a:lnTo>
                  <a:lnTo>
                    <a:pt x="46" y="0"/>
                  </a:lnTo>
                  <a:lnTo>
                    <a:pt x="46" y="4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1" name="Freeform 513"/>
            <p:cNvSpPr/>
            <p:nvPr/>
          </p:nvSpPr>
          <p:spPr bwMode="auto">
            <a:xfrm>
              <a:off x="5387526" y="3107534"/>
              <a:ext cx="129823" cy="28850"/>
            </a:xfrm>
            <a:custGeom>
              <a:avLst/>
              <a:gdLst>
                <a:gd name="T0" fmla="*/ 5 w 43"/>
                <a:gd name="T1" fmla="*/ 10 h 10"/>
                <a:gd name="T2" fmla="*/ 0 w 43"/>
                <a:gd name="T3" fmla="*/ 5 h 10"/>
                <a:gd name="T4" fmla="*/ 0 w 43"/>
                <a:gd name="T5" fmla="*/ 5 h 10"/>
                <a:gd name="T6" fmla="*/ 5 w 43"/>
                <a:gd name="T7" fmla="*/ 0 h 10"/>
                <a:gd name="T8" fmla="*/ 38 w 43"/>
                <a:gd name="T9" fmla="*/ 0 h 10"/>
                <a:gd name="T10" fmla="*/ 43 w 43"/>
                <a:gd name="T11" fmla="*/ 5 h 10"/>
                <a:gd name="T12" fmla="*/ 43 w 43"/>
                <a:gd name="T13" fmla="*/ 5 h 10"/>
                <a:gd name="T14" fmla="*/ 38 w 43"/>
                <a:gd name="T15" fmla="*/ 10 h 10"/>
                <a:gd name="T16" fmla="*/ 5 w 43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">
                  <a:moveTo>
                    <a:pt x="5" y="10"/>
                  </a:moveTo>
                  <a:cubicBezTo>
                    <a:pt x="3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3" y="2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8"/>
                    <a:pt x="40" y="10"/>
                    <a:pt x="38" y="10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2" name="Freeform 514"/>
            <p:cNvSpPr/>
            <p:nvPr/>
          </p:nvSpPr>
          <p:spPr bwMode="auto">
            <a:xfrm>
              <a:off x="5387526" y="3140505"/>
              <a:ext cx="129823" cy="28850"/>
            </a:xfrm>
            <a:custGeom>
              <a:avLst/>
              <a:gdLst>
                <a:gd name="T0" fmla="*/ 5 w 43"/>
                <a:gd name="T1" fmla="*/ 10 h 10"/>
                <a:gd name="T2" fmla="*/ 0 w 43"/>
                <a:gd name="T3" fmla="*/ 5 h 10"/>
                <a:gd name="T4" fmla="*/ 0 w 43"/>
                <a:gd name="T5" fmla="*/ 5 h 10"/>
                <a:gd name="T6" fmla="*/ 5 w 43"/>
                <a:gd name="T7" fmla="*/ 0 h 10"/>
                <a:gd name="T8" fmla="*/ 38 w 43"/>
                <a:gd name="T9" fmla="*/ 0 h 10"/>
                <a:gd name="T10" fmla="*/ 43 w 43"/>
                <a:gd name="T11" fmla="*/ 5 h 10"/>
                <a:gd name="T12" fmla="*/ 43 w 43"/>
                <a:gd name="T13" fmla="*/ 5 h 10"/>
                <a:gd name="T14" fmla="*/ 38 w 43"/>
                <a:gd name="T15" fmla="*/ 10 h 10"/>
                <a:gd name="T16" fmla="*/ 5 w 43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">
                  <a:moveTo>
                    <a:pt x="5" y="10"/>
                  </a:moveTo>
                  <a:cubicBezTo>
                    <a:pt x="3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8"/>
                    <a:pt x="40" y="10"/>
                    <a:pt x="38" y="10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3" name="Freeform 515"/>
            <p:cNvSpPr/>
            <p:nvPr/>
          </p:nvSpPr>
          <p:spPr bwMode="auto">
            <a:xfrm>
              <a:off x="5387526" y="3175536"/>
              <a:ext cx="125702" cy="30911"/>
            </a:xfrm>
            <a:custGeom>
              <a:avLst/>
              <a:gdLst>
                <a:gd name="T0" fmla="*/ 5 w 42"/>
                <a:gd name="T1" fmla="*/ 10 h 10"/>
                <a:gd name="T2" fmla="*/ 0 w 42"/>
                <a:gd name="T3" fmla="*/ 5 h 10"/>
                <a:gd name="T4" fmla="*/ 0 w 42"/>
                <a:gd name="T5" fmla="*/ 5 h 10"/>
                <a:gd name="T6" fmla="*/ 5 w 42"/>
                <a:gd name="T7" fmla="*/ 0 h 10"/>
                <a:gd name="T8" fmla="*/ 37 w 42"/>
                <a:gd name="T9" fmla="*/ 0 h 10"/>
                <a:gd name="T10" fmla="*/ 42 w 42"/>
                <a:gd name="T11" fmla="*/ 5 h 10"/>
                <a:gd name="T12" fmla="*/ 42 w 42"/>
                <a:gd name="T13" fmla="*/ 5 h 10"/>
                <a:gd name="T14" fmla="*/ 37 w 42"/>
                <a:gd name="T15" fmla="*/ 10 h 10"/>
                <a:gd name="T16" fmla="*/ 5 w 4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">
                  <a:moveTo>
                    <a:pt x="5" y="10"/>
                  </a:moveTo>
                  <a:cubicBezTo>
                    <a:pt x="2" y="10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2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7"/>
                    <a:pt x="40" y="10"/>
                    <a:pt x="37" y="10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4" name="Freeform 516"/>
            <p:cNvSpPr/>
            <p:nvPr/>
          </p:nvSpPr>
          <p:spPr bwMode="auto">
            <a:xfrm>
              <a:off x="5401950" y="3210568"/>
              <a:ext cx="96853" cy="26789"/>
            </a:xfrm>
            <a:custGeom>
              <a:avLst/>
              <a:gdLst>
                <a:gd name="T0" fmla="*/ 0 w 32"/>
                <a:gd name="T1" fmla="*/ 0 h 9"/>
                <a:gd name="T2" fmla="*/ 16 w 32"/>
                <a:gd name="T3" fmla="*/ 9 h 9"/>
                <a:gd name="T4" fmla="*/ 32 w 32"/>
                <a:gd name="T5" fmla="*/ 0 h 9"/>
                <a:gd name="T6" fmla="*/ 0 w 3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9">
                  <a:moveTo>
                    <a:pt x="0" y="0"/>
                  </a:moveTo>
                  <a:cubicBezTo>
                    <a:pt x="2" y="5"/>
                    <a:pt x="9" y="9"/>
                    <a:pt x="16" y="9"/>
                  </a:cubicBezTo>
                  <a:cubicBezTo>
                    <a:pt x="24" y="9"/>
                    <a:pt x="30" y="5"/>
                    <a:pt x="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5" name="Freeform 517"/>
            <p:cNvSpPr/>
            <p:nvPr/>
          </p:nvSpPr>
          <p:spPr bwMode="auto">
            <a:xfrm>
              <a:off x="5356615" y="2884981"/>
              <a:ext cx="76246" cy="115398"/>
            </a:xfrm>
            <a:custGeom>
              <a:avLst/>
              <a:gdLst>
                <a:gd name="T0" fmla="*/ 5 w 25"/>
                <a:gd name="T1" fmla="*/ 29 h 38"/>
                <a:gd name="T2" fmla="*/ 25 w 25"/>
                <a:gd name="T3" fmla="*/ 5 h 38"/>
                <a:gd name="T4" fmla="*/ 24 w 25"/>
                <a:gd name="T5" fmla="*/ 0 h 38"/>
                <a:gd name="T6" fmla="*/ 0 w 25"/>
                <a:gd name="T7" fmla="*/ 29 h 38"/>
                <a:gd name="T8" fmla="*/ 1 w 25"/>
                <a:gd name="T9" fmla="*/ 38 h 38"/>
                <a:gd name="T10" fmla="*/ 6 w 25"/>
                <a:gd name="T11" fmla="*/ 36 h 38"/>
                <a:gd name="T12" fmla="*/ 5 w 25"/>
                <a:gd name="T13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8">
                  <a:moveTo>
                    <a:pt x="5" y="29"/>
                  </a:moveTo>
                  <a:cubicBezTo>
                    <a:pt x="5" y="17"/>
                    <a:pt x="13" y="7"/>
                    <a:pt x="25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3"/>
                    <a:pt x="0" y="15"/>
                    <a:pt x="0" y="29"/>
                  </a:cubicBezTo>
                  <a:cubicBezTo>
                    <a:pt x="0" y="32"/>
                    <a:pt x="0" y="35"/>
                    <a:pt x="1" y="38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4"/>
                    <a:pt x="5" y="32"/>
                    <a:pt x="5" y="29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6" name="Oval 518"/>
            <p:cNvSpPr>
              <a:spLocks noChangeArrowheads="1"/>
            </p:cNvSpPr>
            <p:nvPr/>
          </p:nvSpPr>
          <p:spPr bwMode="auto">
            <a:xfrm>
              <a:off x="4410764" y="276752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7" name="Freeform 519"/>
            <p:cNvSpPr/>
            <p:nvPr/>
          </p:nvSpPr>
          <p:spPr bwMode="auto">
            <a:xfrm>
              <a:off x="4511737" y="2895283"/>
              <a:ext cx="364741" cy="125702"/>
            </a:xfrm>
            <a:custGeom>
              <a:avLst/>
              <a:gdLst>
                <a:gd name="T0" fmla="*/ 8 w 121"/>
                <a:gd name="T1" fmla="*/ 42 h 42"/>
                <a:gd name="T2" fmla="*/ 0 w 121"/>
                <a:gd name="T3" fmla="*/ 34 h 42"/>
                <a:gd name="T4" fmla="*/ 121 w 121"/>
                <a:gd name="T5" fmla="*/ 34 h 42"/>
                <a:gd name="T6" fmla="*/ 113 w 121"/>
                <a:gd name="T7" fmla="*/ 42 h 42"/>
                <a:gd name="T8" fmla="*/ 8 w 121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42">
                  <a:moveTo>
                    <a:pt x="8" y="42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33" y="0"/>
                    <a:pt x="88" y="0"/>
                    <a:pt x="121" y="34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84" y="13"/>
                    <a:pt x="37" y="13"/>
                    <a:pt x="8" y="4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8" name="Freeform 520"/>
            <p:cNvSpPr/>
            <p:nvPr/>
          </p:nvSpPr>
          <p:spPr bwMode="auto">
            <a:xfrm>
              <a:off x="4559133" y="2969468"/>
              <a:ext cx="269950" cy="100974"/>
            </a:xfrm>
            <a:custGeom>
              <a:avLst/>
              <a:gdLst>
                <a:gd name="T0" fmla="*/ 8 w 89"/>
                <a:gd name="T1" fmla="*/ 33 h 33"/>
                <a:gd name="T2" fmla="*/ 0 w 89"/>
                <a:gd name="T3" fmla="*/ 25 h 33"/>
                <a:gd name="T4" fmla="*/ 89 w 89"/>
                <a:gd name="T5" fmla="*/ 25 h 33"/>
                <a:gd name="T6" fmla="*/ 81 w 89"/>
                <a:gd name="T7" fmla="*/ 33 h 33"/>
                <a:gd name="T8" fmla="*/ 8 w 89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3">
                  <a:moveTo>
                    <a:pt x="8" y="33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4" y="0"/>
                    <a:pt x="65" y="0"/>
                    <a:pt x="89" y="2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61" y="13"/>
                    <a:pt x="28" y="13"/>
                    <a:pt x="8" y="33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9" name="Freeform 521"/>
            <p:cNvSpPr/>
            <p:nvPr/>
          </p:nvSpPr>
          <p:spPr bwMode="auto">
            <a:xfrm>
              <a:off x="4608589" y="3045714"/>
              <a:ext cx="171037" cy="76246"/>
            </a:xfrm>
            <a:custGeom>
              <a:avLst/>
              <a:gdLst>
                <a:gd name="T0" fmla="*/ 9 w 57"/>
                <a:gd name="T1" fmla="*/ 25 h 25"/>
                <a:gd name="T2" fmla="*/ 0 w 57"/>
                <a:gd name="T3" fmla="*/ 16 h 25"/>
                <a:gd name="T4" fmla="*/ 57 w 57"/>
                <a:gd name="T5" fmla="*/ 16 h 25"/>
                <a:gd name="T6" fmla="*/ 48 w 57"/>
                <a:gd name="T7" fmla="*/ 25 h 25"/>
                <a:gd name="T8" fmla="*/ 9 w 5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">
                  <a:moveTo>
                    <a:pt x="9" y="2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6" y="0"/>
                    <a:pt x="41" y="0"/>
                    <a:pt x="57" y="1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37" y="14"/>
                    <a:pt x="20" y="14"/>
                    <a:pt x="9" y="25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0" name="Freeform 522"/>
            <p:cNvSpPr/>
            <p:nvPr/>
          </p:nvSpPr>
          <p:spPr bwMode="auto">
            <a:xfrm>
              <a:off x="4666288" y="3124019"/>
              <a:ext cx="55639" cy="61820"/>
            </a:xfrm>
            <a:custGeom>
              <a:avLst/>
              <a:gdLst>
                <a:gd name="T0" fmla="*/ 16 w 19"/>
                <a:gd name="T1" fmla="*/ 16 h 20"/>
                <a:gd name="T2" fmla="*/ 3 w 19"/>
                <a:gd name="T3" fmla="*/ 16 h 20"/>
                <a:gd name="T4" fmla="*/ 3 w 19"/>
                <a:gd name="T5" fmla="*/ 4 h 20"/>
                <a:gd name="T6" fmla="*/ 16 w 19"/>
                <a:gd name="T7" fmla="*/ 4 h 20"/>
                <a:gd name="T8" fmla="*/ 16 w 19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6" y="16"/>
                  </a:moveTo>
                  <a:cubicBezTo>
                    <a:pt x="12" y="20"/>
                    <a:pt x="7" y="20"/>
                    <a:pt x="3" y="16"/>
                  </a:cubicBezTo>
                  <a:cubicBezTo>
                    <a:pt x="0" y="13"/>
                    <a:pt x="0" y="7"/>
                    <a:pt x="3" y="4"/>
                  </a:cubicBezTo>
                  <a:cubicBezTo>
                    <a:pt x="7" y="0"/>
                    <a:pt x="12" y="0"/>
                    <a:pt x="16" y="4"/>
                  </a:cubicBezTo>
                  <a:cubicBezTo>
                    <a:pt x="19" y="7"/>
                    <a:pt x="19" y="13"/>
                    <a:pt x="16" y="1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1" name="Oval 523"/>
            <p:cNvSpPr>
              <a:spLocks noChangeArrowheads="1"/>
            </p:cNvSpPr>
            <p:nvPr/>
          </p:nvSpPr>
          <p:spPr bwMode="auto">
            <a:xfrm>
              <a:off x="3652434" y="276752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2" name="Freeform 524"/>
            <p:cNvSpPr/>
            <p:nvPr/>
          </p:nvSpPr>
          <p:spPr bwMode="auto">
            <a:xfrm>
              <a:off x="3813167" y="2870555"/>
              <a:ext cx="245221" cy="187522"/>
            </a:xfrm>
            <a:custGeom>
              <a:avLst/>
              <a:gdLst>
                <a:gd name="T0" fmla="*/ 9 w 81"/>
                <a:gd name="T1" fmla="*/ 62 h 62"/>
                <a:gd name="T2" fmla="*/ 2 w 81"/>
                <a:gd name="T3" fmla="*/ 58 h 62"/>
                <a:gd name="T4" fmla="*/ 2 w 81"/>
                <a:gd name="T5" fmla="*/ 49 h 62"/>
                <a:gd name="T6" fmla="*/ 34 w 81"/>
                <a:gd name="T7" fmla="*/ 4 h 62"/>
                <a:gd name="T8" fmla="*/ 40 w 81"/>
                <a:gd name="T9" fmla="*/ 0 h 62"/>
                <a:gd name="T10" fmla="*/ 47 w 81"/>
                <a:gd name="T11" fmla="*/ 4 h 62"/>
                <a:gd name="T12" fmla="*/ 79 w 81"/>
                <a:gd name="T13" fmla="*/ 49 h 62"/>
                <a:gd name="T14" fmla="*/ 79 w 81"/>
                <a:gd name="T15" fmla="*/ 58 h 62"/>
                <a:gd name="T16" fmla="*/ 72 w 81"/>
                <a:gd name="T17" fmla="*/ 62 h 62"/>
                <a:gd name="T18" fmla="*/ 9 w 81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62">
                  <a:moveTo>
                    <a:pt x="9" y="62"/>
                  </a:moveTo>
                  <a:cubicBezTo>
                    <a:pt x="6" y="62"/>
                    <a:pt x="3" y="61"/>
                    <a:pt x="2" y="58"/>
                  </a:cubicBezTo>
                  <a:cubicBezTo>
                    <a:pt x="0" y="55"/>
                    <a:pt x="1" y="52"/>
                    <a:pt x="2" y="49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2"/>
                    <a:pt x="38" y="0"/>
                    <a:pt x="40" y="0"/>
                  </a:cubicBezTo>
                  <a:cubicBezTo>
                    <a:pt x="43" y="0"/>
                    <a:pt x="46" y="2"/>
                    <a:pt x="47" y="4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52"/>
                    <a:pt x="81" y="55"/>
                    <a:pt x="79" y="58"/>
                  </a:cubicBezTo>
                  <a:cubicBezTo>
                    <a:pt x="78" y="61"/>
                    <a:pt x="75" y="62"/>
                    <a:pt x="72" y="62"/>
                  </a:cubicBezTo>
                  <a:lnTo>
                    <a:pt x="9" y="6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3" name="Freeform 525"/>
            <p:cNvSpPr/>
            <p:nvPr/>
          </p:nvSpPr>
          <p:spPr bwMode="auto">
            <a:xfrm>
              <a:off x="3800803" y="3070442"/>
              <a:ext cx="51518" cy="37092"/>
            </a:xfrm>
            <a:custGeom>
              <a:avLst/>
              <a:gdLst>
                <a:gd name="T0" fmla="*/ 25 w 25"/>
                <a:gd name="T1" fmla="*/ 18 h 18"/>
                <a:gd name="T2" fmla="*/ 14 w 25"/>
                <a:gd name="T3" fmla="*/ 0 h 18"/>
                <a:gd name="T4" fmla="*/ 0 w 25"/>
                <a:gd name="T5" fmla="*/ 18 h 18"/>
                <a:gd name="T6" fmla="*/ 25 w 2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lnTo>
                    <a:pt x="14" y="0"/>
                  </a:lnTo>
                  <a:lnTo>
                    <a:pt x="0" y="18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4" name="Freeform 526"/>
            <p:cNvSpPr/>
            <p:nvPr/>
          </p:nvSpPr>
          <p:spPr bwMode="auto">
            <a:xfrm>
              <a:off x="3874987" y="3031288"/>
              <a:ext cx="123641" cy="168976"/>
            </a:xfrm>
            <a:custGeom>
              <a:avLst/>
              <a:gdLst>
                <a:gd name="T0" fmla="*/ 41 w 41"/>
                <a:gd name="T1" fmla="*/ 48 h 56"/>
                <a:gd name="T2" fmla="*/ 33 w 41"/>
                <a:gd name="T3" fmla="*/ 56 h 56"/>
                <a:gd name="T4" fmla="*/ 8 w 41"/>
                <a:gd name="T5" fmla="*/ 56 h 56"/>
                <a:gd name="T6" fmla="*/ 0 w 41"/>
                <a:gd name="T7" fmla="*/ 48 h 56"/>
                <a:gd name="T8" fmla="*/ 0 w 41"/>
                <a:gd name="T9" fmla="*/ 7 h 56"/>
                <a:gd name="T10" fmla="*/ 8 w 41"/>
                <a:gd name="T11" fmla="*/ 0 h 56"/>
                <a:gd name="T12" fmla="*/ 33 w 41"/>
                <a:gd name="T13" fmla="*/ 0 h 56"/>
                <a:gd name="T14" fmla="*/ 41 w 41"/>
                <a:gd name="T15" fmla="*/ 7 h 56"/>
                <a:gd name="T16" fmla="*/ 41 w 41"/>
                <a:gd name="T17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6">
                  <a:moveTo>
                    <a:pt x="41" y="48"/>
                  </a:moveTo>
                  <a:cubicBezTo>
                    <a:pt x="41" y="53"/>
                    <a:pt x="37" y="56"/>
                    <a:pt x="33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4" y="56"/>
                    <a:pt x="0" y="53"/>
                    <a:pt x="0" y="4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7" y="0"/>
                    <a:pt x="41" y="3"/>
                    <a:pt x="41" y="7"/>
                  </a:cubicBezTo>
                  <a:lnTo>
                    <a:pt x="41" y="4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5" name="Freeform 527"/>
            <p:cNvSpPr/>
            <p:nvPr/>
          </p:nvSpPr>
          <p:spPr bwMode="auto">
            <a:xfrm>
              <a:off x="3874987" y="3216749"/>
              <a:ext cx="123641" cy="14425"/>
            </a:xfrm>
            <a:custGeom>
              <a:avLst/>
              <a:gdLst>
                <a:gd name="T0" fmla="*/ 41 w 41"/>
                <a:gd name="T1" fmla="*/ 3 h 5"/>
                <a:gd name="T2" fmla="*/ 38 w 41"/>
                <a:gd name="T3" fmla="*/ 5 h 5"/>
                <a:gd name="T4" fmla="*/ 3 w 41"/>
                <a:gd name="T5" fmla="*/ 5 h 5"/>
                <a:gd name="T6" fmla="*/ 0 w 41"/>
                <a:gd name="T7" fmla="*/ 3 h 5"/>
                <a:gd name="T8" fmla="*/ 0 w 41"/>
                <a:gd name="T9" fmla="*/ 3 h 5"/>
                <a:gd name="T10" fmla="*/ 3 w 41"/>
                <a:gd name="T11" fmla="*/ 0 h 5"/>
                <a:gd name="T12" fmla="*/ 38 w 41"/>
                <a:gd name="T13" fmla="*/ 0 h 5"/>
                <a:gd name="T14" fmla="*/ 41 w 41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5">
                  <a:moveTo>
                    <a:pt x="41" y="3"/>
                  </a:moveTo>
                  <a:cubicBezTo>
                    <a:pt x="41" y="4"/>
                    <a:pt x="40" y="5"/>
                    <a:pt x="3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1" y="1"/>
                    <a:pt x="41" y="3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6" name="Rectangle 528"/>
            <p:cNvSpPr>
              <a:spLocks noChangeArrowheads="1"/>
            </p:cNvSpPr>
            <p:nvPr/>
          </p:nvSpPr>
          <p:spPr bwMode="auto">
            <a:xfrm>
              <a:off x="3823470" y="3101351"/>
              <a:ext cx="8243" cy="129823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7" name="Freeform 529"/>
            <p:cNvSpPr/>
            <p:nvPr/>
          </p:nvSpPr>
          <p:spPr bwMode="auto">
            <a:xfrm>
              <a:off x="3753407" y="3134322"/>
              <a:ext cx="47396" cy="35032"/>
            </a:xfrm>
            <a:custGeom>
              <a:avLst/>
              <a:gdLst>
                <a:gd name="T0" fmla="*/ 23 w 23"/>
                <a:gd name="T1" fmla="*/ 17 h 17"/>
                <a:gd name="T2" fmla="*/ 12 w 23"/>
                <a:gd name="T3" fmla="*/ 0 h 17"/>
                <a:gd name="T4" fmla="*/ 0 w 23"/>
                <a:gd name="T5" fmla="*/ 17 h 17"/>
                <a:gd name="T6" fmla="*/ 23 w 2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12" y="0"/>
                  </a:lnTo>
                  <a:lnTo>
                    <a:pt x="0" y="17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8" name="Rectangle 530"/>
            <p:cNvSpPr>
              <a:spLocks noChangeArrowheads="1"/>
            </p:cNvSpPr>
            <p:nvPr/>
          </p:nvSpPr>
          <p:spPr bwMode="auto">
            <a:xfrm>
              <a:off x="3774013" y="3165233"/>
              <a:ext cx="6183" cy="65942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9" name="Freeform 531"/>
            <p:cNvSpPr/>
            <p:nvPr/>
          </p:nvSpPr>
          <p:spPr bwMode="auto">
            <a:xfrm>
              <a:off x="4019235" y="3070442"/>
              <a:ext cx="51518" cy="37092"/>
            </a:xfrm>
            <a:custGeom>
              <a:avLst/>
              <a:gdLst>
                <a:gd name="T0" fmla="*/ 0 w 25"/>
                <a:gd name="T1" fmla="*/ 18 h 18"/>
                <a:gd name="T2" fmla="*/ 12 w 25"/>
                <a:gd name="T3" fmla="*/ 0 h 18"/>
                <a:gd name="T4" fmla="*/ 25 w 25"/>
                <a:gd name="T5" fmla="*/ 18 h 18"/>
                <a:gd name="T6" fmla="*/ 0 w 2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lnTo>
                    <a:pt x="12" y="0"/>
                  </a:lnTo>
                  <a:lnTo>
                    <a:pt x="25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0" name="Rectangle 532"/>
            <p:cNvSpPr>
              <a:spLocks noChangeArrowheads="1"/>
            </p:cNvSpPr>
            <p:nvPr/>
          </p:nvSpPr>
          <p:spPr bwMode="auto">
            <a:xfrm>
              <a:off x="4041902" y="3101351"/>
              <a:ext cx="8243" cy="12982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1" name="Freeform 533"/>
            <p:cNvSpPr/>
            <p:nvPr/>
          </p:nvSpPr>
          <p:spPr bwMode="auto">
            <a:xfrm>
              <a:off x="4070751" y="3134322"/>
              <a:ext cx="49456" cy="35032"/>
            </a:xfrm>
            <a:custGeom>
              <a:avLst/>
              <a:gdLst>
                <a:gd name="T0" fmla="*/ 0 w 24"/>
                <a:gd name="T1" fmla="*/ 17 h 17"/>
                <a:gd name="T2" fmla="*/ 12 w 24"/>
                <a:gd name="T3" fmla="*/ 0 h 17"/>
                <a:gd name="T4" fmla="*/ 24 w 24"/>
                <a:gd name="T5" fmla="*/ 17 h 17"/>
                <a:gd name="T6" fmla="*/ 0 w 2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lnTo>
                    <a:pt x="12" y="0"/>
                  </a:lnTo>
                  <a:lnTo>
                    <a:pt x="24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2" name="Rectangle 534"/>
            <p:cNvSpPr>
              <a:spLocks noChangeArrowheads="1"/>
            </p:cNvSpPr>
            <p:nvPr/>
          </p:nvSpPr>
          <p:spPr bwMode="auto">
            <a:xfrm>
              <a:off x="4093419" y="3165233"/>
              <a:ext cx="4121" cy="65942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3" name="Oval 535"/>
            <p:cNvSpPr>
              <a:spLocks noChangeArrowheads="1"/>
            </p:cNvSpPr>
            <p:nvPr/>
          </p:nvSpPr>
          <p:spPr bwMode="auto">
            <a:xfrm>
              <a:off x="2896164" y="276752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4" name="Freeform 536"/>
            <p:cNvSpPr/>
            <p:nvPr/>
          </p:nvSpPr>
          <p:spPr bwMode="auto">
            <a:xfrm>
              <a:off x="3124900" y="3198204"/>
              <a:ext cx="166916" cy="39154"/>
            </a:xfrm>
            <a:custGeom>
              <a:avLst/>
              <a:gdLst>
                <a:gd name="T0" fmla="*/ 28 w 55"/>
                <a:gd name="T1" fmla="*/ 9 h 13"/>
                <a:gd name="T2" fmla="*/ 0 w 55"/>
                <a:gd name="T3" fmla="*/ 0 h 13"/>
                <a:gd name="T4" fmla="*/ 0 w 55"/>
                <a:gd name="T5" fmla="*/ 5 h 13"/>
                <a:gd name="T6" fmla="*/ 0 w 55"/>
                <a:gd name="T7" fmla="*/ 5 h 13"/>
                <a:gd name="T8" fmla="*/ 28 w 55"/>
                <a:gd name="T9" fmla="*/ 13 h 13"/>
                <a:gd name="T10" fmla="*/ 55 w 55"/>
                <a:gd name="T11" fmla="*/ 5 h 13"/>
                <a:gd name="T12" fmla="*/ 55 w 55"/>
                <a:gd name="T13" fmla="*/ 5 h 13"/>
                <a:gd name="T14" fmla="*/ 55 w 55"/>
                <a:gd name="T15" fmla="*/ 0 h 13"/>
                <a:gd name="T16" fmla="*/ 28 w 55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3">
                  <a:moveTo>
                    <a:pt x="28" y="9"/>
                  </a:moveTo>
                  <a:cubicBezTo>
                    <a:pt x="13" y="9"/>
                    <a:pt x="0" y="5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9"/>
                    <a:pt x="13" y="13"/>
                    <a:pt x="28" y="13"/>
                  </a:cubicBezTo>
                  <a:cubicBezTo>
                    <a:pt x="42" y="13"/>
                    <a:pt x="54" y="9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5"/>
                    <a:pt x="43" y="9"/>
                    <a:pt x="28" y="9"/>
                  </a:cubicBezTo>
                  <a:close/>
                </a:path>
              </a:pathLst>
            </a:custGeom>
            <a:solidFill>
              <a:srgbClr val="28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5" name="Oval 537"/>
            <p:cNvSpPr>
              <a:spLocks noChangeArrowheads="1"/>
            </p:cNvSpPr>
            <p:nvPr/>
          </p:nvSpPr>
          <p:spPr bwMode="auto">
            <a:xfrm>
              <a:off x="3124900" y="3173476"/>
              <a:ext cx="166916" cy="5151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6" name="Freeform 538"/>
            <p:cNvSpPr/>
            <p:nvPr/>
          </p:nvSpPr>
          <p:spPr bwMode="auto">
            <a:xfrm>
              <a:off x="3201145" y="3134322"/>
              <a:ext cx="18547" cy="63882"/>
            </a:xfrm>
            <a:custGeom>
              <a:avLst/>
              <a:gdLst>
                <a:gd name="T0" fmla="*/ 6 w 6"/>
                <a:gd name="T1" fmla="*/ 18 h 21"/>
                <a:gd name="T2" fmla="*/ 3 w 6"/>
                <a:gd name="T3" fmla="*/ 21 h 21"/>
                <a:gd name="T4" fmla="*/ 3 w 6"/>
                <a:gd name="T5" fmla="*/ 21 h 21"/>
                <a:gd name="T6" fmla="*/ 0 w 6"/>
                <a:gd name="T7" fmla="*/ 18 h 21"/>
                <a:gd name="T8" fmla="*/ 0 w 6"/>
                <a:gd name="T9" fmla="*/ 3 h 21"/>
                <a:gd name="T10" fmla="*/ 3 w 6"/>
                <a:gd name="T11" fmla="*/ 0 h 21"/>
                <a:gd name="T12" fmla="*/ 3 w 6"/>
                <a:gd name="T13" fmla="*/ 0 h 21"/>
                <a:gd name="T14" fmla="*/ 6 w 6"/>
                <a:gd name="T15" fmla="*/ 3 h 21"/>
                <a:gd name="T16" fmla="*/ 6 w 6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1">
                  <a:moveTo>
                    <a:pt x="6" y="18"/>
                  </a:moveTo>
                  <a:cubicBezTo>
                    <a:pt x="6" y="20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7" name="Freeform 539"/>
            <p:cNvSpPr/>
            <p:nvPr/>
          </p:nvSpPr>
          <p:spPr bwMode="auto">
            <a:xfrm>
              <a:off x="3040412" y="3051895"/>
              <a:ext cx="37092" cy="32971"/>
            </a:xfrm>
            <a:custGeom>
              <a:avLst/>
              <a:gdLst>
                <a:gd name="T0" fmla="*/ 9 w 12"/>
                <a:gd name="T1" fmla="*/ 1 h 11"/>
                <a:gd name="T2" fmla="*/ 12 w 12"/>
                <a:gd name="T3" fmla="*/ 1 h 11"/>
                <a:gd name="T4" fmla="*/ 12 w 12"/>
                <a:gd name="T5" fmla="*/ 1 h 11"/>
                <a:gd name="T6" fmla="*/ 11 w 12"/>
                <a:gd name="T7" fmla="*/ 4 h 11"/>
                <a:gd name="T8" fmla="*/ 3 w 12"/>
                <a:gd name="T9" fmla="*/ 11 h 11"/>
                <a:gd name="T10" fmla="*/ 0 w 12"/>
                <a:gd name="T11" fmla="*/ 10 h 11"/>
                <a:gd name="T12" fmla="*/ 0 w 12"/>
                <a:gd name="T13" fmla="*/ 10 h 11"/>
                <a:gd name="T14" fmla="*/ 1 w 12"/>
                <a:gd name="T15" fmla="*/ 7 h 11"/>
                <a:gd name="T16" fmla="*/ 9 w 12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9" y="1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8"/>
                    <a:pt x="1" y="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8" name="Freeform 540"/>
            <p:cNvSpPr/>
            <p:nvPr/>
          </p:nvSpPr>
          <p:spPr bwMode="auto">
            <a:xfrm>
              <a:off x="3262965" y="2905587"/>
              <a:ext cx="41214" cy="30911"/>
            </a:xfrm>
            <a:custGeom>
              <a:avLst/>
              <a:gdLst>
                <a:gd name="T0" fmla="*/ 11 w 14"/>
                <a:gd name="T1" fmla="*/ 1 h 10"/>
                <a:gd name="T2" fmla="*/ 13 w 14"/>
                <a:gd name="T3" fmla="*/ 1 h 10"/>
                <a:gd name="T4" fmla="*/ 13 w 14"/>
                <a:gd name="T5" fmla="*/ 1 h 10"/>
                <a:gd name="T6" fmla="*/ 13 w 14"/>
                <a:gd name="T7" fmla="*/ 4 h 10"/>
                <a:gd name="T8" fmla="*/ 4 w 14"/>
                <a:gd name="T9" fmla="*/ 10 h 10"/>
                <a:gd name="T10" fmla="*/ 1 w 14"/>
                <a:gd name="T11" fmla="*/ 9 h 10"/>
                <a:gd name="T12" fmla="*/ 1 w 14"/>
                <a:gd name="T13" fmla="*/ 9 h 10"/>
                <a:gd name="T14" fmla="*/ 2 w 14"/>
                <a:gd name="T15" fmla="*/ 6 h 10"/>
                <a:gd name="T16" fmla="*/ 11 w 14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1" y="1"/>
                  </a:move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4"/>
                    <a:pt x="13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1" y="7"/>
                    <a:pt x="2" y="6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9" name="Freeform 541"/>
            <p:cNvSpPr/>
            <p:nvPr/>
          </p:nvSpPr>
          <p:spPr bwMode="auto">
            <a:xfrm>
              <a:off x="3052776" y="2866434"/>
              <a:ext cx="230796" cy="241100"/>
            </a:xfrm>
            <a:custGeom>
              <a:avLst/>
              <a:gdLst>
                <a:gd name="T0" fmla="*/ 71 w 76"/>
                <a:gd name="T1" fmla="*/ 20 h 79"/>
                <a:gd name="T2" fmla="*/ 69 w 76"/>
                <a:gd name="T3" fmla="*/ 22 h 79"/>
                <a:gd name="T4" fmla="*/ 51 w 76"/>
                <a:gd name="T5" fmla="*/ 25 h 79"/>
                <a:gd name="T6" fmla="*/ 46 w 76"/>
                <a:gd name="T7" fmla="*/ 31 h 79"/>
                <a:gd name="T8" fmla="*/ 45 w 76"/>
                <a:gd name="T9" fmla="*/ 17 h 79"/>
                <a:gd name="T10" fmla="*/ 39 w 76"/>
                <a:gd name="T11" fmla="*/ 7 h 79"/>
                <a:gd name="T12" fmla="*/ 42 w 76"/>
                <a:gd name="T13" fmla="*/ 0 h 79"/>
                <a:gd name="T14" fmla="*/ 36 w 76"/>
                <a:gd name="T15" fmla="*/ 0 h 79"/>
                <a:gd name="T16" fmla="*/ 3 w 76"/>
                <a:gd name="T17" fmla="*/ 19 h 79"/>
                <a:gd name="T18" fmla="*/ 16 w 76"/>
                <a:gd name="T19" fmla="*/ 25 h 79"/>
                <a:gd name="T20" fmla="*/ 11 w 76"/>
                <a:gd name="T21" fmla="*/ 37 h 79"/>
                <a:gd name="T22" fmla="*/ 13 w 76"/>
                <a:gd name="T23" fmla="*/ 47 h 79"/>
                <a:gd name="T24" fmla="*/ 3 w 76"/>
                <a:gd name="T25" fmla="*/ 52 h 79"/>
                <a:gd name="T26" fmla="*/ 0 w 76"/>
                <a:gd name="T27" fmla="*/ 54 h 79"/>
                <a:gd name="T28" fmla="*/ 36 w 76"/>
                <a:gd name="T29" fmla="*/ 79 h 79"/>
                <a:gd name="T30" fmla="*/ 38 w 76"/>
                <a:gd name="T31" fmla="*/ 79 h 79"/>
                <a:gd name="T32" fmla="*/ 43 w 76"/>
                <a:gd name="T33" fmla="*/ 67 h 79"/>
                <a:gd name="T34" fmla="*/ 40 w 76"/>
                <a:gd name="T35" fmla="*/ 54 h 79"/>
                <a:gd name="T36" fmla="*/ 51 w 76"/>
                <a:gd name="T37" fmla="*/ 60 h 79"/>
                <a:gd name="T38" fmla="*/ 55 w 76"/>
                <a:gd name="T39" fmla="*/ 54 h 79"/>
                <a:gd name="T40" fmla="*/ 65 w 76"/>
                <a:gd name="T41" fmla="*/ 64 h 79"/>
                <a:gd name="T42" fmla="*/ 67 w 76"/>
                <a:gd name="T43" fmla="*/ 65 h 79"/>
                <a:gd name="T44" fmla="*/ 76 w 76"/>
                <a:gd name="T45" fmla="*/ 39 h 79"/>
                <a:gd name="T46" fmla="*/ 71 w 76"/>
                <a:gd name="T47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9">
                  <a:moveTo>
                    <a:pt x="71" y="20"/>
                  </a:moveTo>
                  <a:cubicBezTo>
                    <a:pt x="71" y="21"/>
                    <a:pt x="70" y="22"/>
                    <a:pt x="69" y="22"/>
                  </a:cubicBezTo>
                  <a:cubicBezTo>
                    <a:pt x="64" y="26"/>
                    <a:pt x="58" y="32"/>
                    <a:pt x="51" y="25"/>
                  </a:cubicBezTo>
                  <a:cubicBezTo>
                    <a:pt x="51" y="29"/>
                    <a:pt x="48" y="34"/>
                    <a:pt x="46" y="31"/>
                  </a:cubicBezTo>
                  <a:cubicBezTo>
                    <a:pt x="43" y="28"/>
                    <a:pt x="43" y="21"/>
                    <a:pt x="45" y="17"/>
                  </a:cubicBezTo>
                  <a:cubicBezTo>
                    <a:pt x="46" y="14"/>
                    <a:pt x="39" y="11"/>
                    <a:pt x="39" y="7"/>
                  </a:cubicBezTo>
                  <a:cubicBezTo>
                    <a:pt x="39" y="5"/>
                    <a:pt x="40" y="2"/>
                    <a:pt x="42" y="0"/>
                  </a:cubicBezTo>
                  <a:cubicBezTo>
                    <a:pt x="40" y="0"/>
                    <a:pt x="38" y="0"/>
                    <a:pt x="36" y="0"/>
                  </a:cubicBezTo>
                  <a:cubicBezTo>
                    <a:pt x="22" y="0"/>
                    <a:pt x="10" y="7"/>
                    <a:pt x="3" y="19"/>
                  </a:cubicBezTo>
                  <a:cubicBezTo>
                    <a:pt x="7" y="21"/>
                    <a:pt x="13" y="21"/>
                    <a:pt x="16" y="25"/>
                  </a:cubicBezTo>
                  <a:cubicBezTo>
                    <a:pt x="19" y="29"/>
                    <a:pt x="15" y="33"/>
                    <a:pt x="11" y="37"/>
                  </a:cubicBezTo>
                  <a:cubicBezTo>
                    <a:pt x="8" y="40"/>
                    <a:pt x="16" y="43"/>
                    <a:pt x="13" y="47"/>
                  </a:cubicBezTo>
                  <a:cubicBezTo>
                    <a:pt x="10" y="51"/>
                    <a:pt x="6" y="49"/>
                    <a:pt x="3" y="52"/>
                  </a:cubicBezTo>
                  <a:cubicBezTo>
                    <a:pt x="2" y="53"/>
                    <a:pt x="1" y="54"/>
                    <a:pt x="0" y="54"/>
                  </a:cubicBezTo>
                  <a:cubicBezTo>
                    <a:pt x="6" y="68"/>
                    <a:pt x="20" y="79"/>
                    <a:pt x="36" y="79"/>
                  </a:cubicBezTo>
                  <a:cubicBezTo>
                    <a:pt x="37" y="79"/>
                    <a:pt x="38" y="79"/>
                    <a:pt x="38" y="79"/>
                  </a:cubicBezTo>
                  <a:cubicBezTo>
                    <a:pt x="37" y="73"/>
                    <a:pt x="34" y="67"/>
                    <a:pt x="43" y="67"/>
                  </a:cubicBezTo>
                  <a:cubicBezTo>
                    <a:pt x="41" y="63"/>
                    <a:pt x="34" y="56"/>
                    <a:pt x="40" y="54"/>
                  </a:cubicBezTo>
                  <a:cubicBezTo>
                    <a:pt x="45" y="54"/>
                    <a:pt x="47" y="61"/>
                    <a:pt x="51" y="60"/>
                  </a:cubicBezTo>
                  <a:cubicBezTo>
                    <a:pt x="53" y="59"/>
                    <a:pt x="53" y="55"/>
                    <a:pt x="55" y="54"/>
                  </a:cubicBezTo>
                  <a:cubicBezTo>
                    <a:pt x="61" y="52"/>
                    <a:pt x="63" y="59"/>
                    <a:pt x="65" y="64"/>
                  </a:cubicBezTo>
                  <a:cubicBezTo>
                    <a:pt x="66" y="64"/>
                    <a:pt x="66" y="64"/>
                    <a:pt x="67" y="65"/>
                  </a:cubicBezTo>
                  <a:cubicBezTo>
                    <a:pt x="72" y="58"/>
                    <a:pt x="76" y="49"/>
                    <a:pt x="76" y="39"/>
                  </a:cubicBezTo>
                  <a:cubicBezTo>
                    <a:pt x="76" y="32"/>
                    <a:pt x="74" y="26"/>
                    <a:pt x="71" y="2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0" name="Freeform 542"/>
            <p:cNvSpPr/>
            <p:nvPr/>
          </p:nvSpPr>
          <p:spPr bwMode="auto">
            <a:xfrm>
              <a:off x="3028047" y="2895283"/>
              <a:ext cx="325587" cy="278192"/>
            </a:xfrm>
            <a:custGeom>
              <a:avLst/>
              <a:gdLst>
                <a:gd name="T0" fmla="*/ 90 w 107"/>
                <a:gd name="T1" fmla="*/ 0 h 92"/>
                <a:gd name="T2" fmla="*/ 86 w 107"/>
                <a:gd name="T3" fmla="*/ 3 h 92"/>
                <a:gd name="T4" fmla="*/ 72 w 107"/>
                <a:gd name="T5" fmla="*/ 71 h 92"/>
                <a:gd name="T6" fmla="*/ 4 w 107"/>
                <a:gd name="T7" fmla="*/ 57 h 92"/>
                <a:gd name="T8" fmla="*/ 0 w 107"/>
                <a:gd name="T9" fmla="*/ 60 h 92"/>
                <a:gd name="T10" fmla="*/ 75 w 107"/>
                <a:gd name="T11" fmla="*/ 75 h 92"/>
                <a:gd name="T12" fmla="*/ 90 w 107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92">
                  <a:moveTo>
                    <a:pt x="90" y="0"/>
                  </a:moveTo>
                  <a:cubicBezTo>
                    <a:pt x="86" y="3"/>
                    <a:pt x="86" y="3"/>
                    <a:pt x="86" y="3"/>
                  </a:cubicBezTo>
                  <a:cubicBezTo>
                    <a:pt x="101" y="26"/>
                    <a:pt x="95" y="56"/>
                    <a:pt x="72" y="71"/>
                  </a:cubicBezTo>
                  <a:cubicBezTo>
                    <a:pt x="49" y="86"/>
                    <a:pt x="19" y="80"/>
                    <a:pt x="4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6" y="85"/>
                    <a:pt x="50" y="92"/>
                    <a:pt x="75" y="75"/>
                  </a:cubicBezTo>
                  <a:cubicBezTo>
                    <a:pt x="100" y="59"/>
                    <a:pt x="107" y="25"/>
                    <a:pt x="90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1" name="Freeform 543"/>
            <p:cNvSpPr/>
            <p:nvPr/>
          </p:nvSpPr>
          <p:spPr bwMode="auto">
            <a:xfrm>
              <a:off x="3044533" y="2924133"/>
              <a:ext cx="65942" cy="107155"/>
            </a:xfrm>
            <a:custGeom>
              <a:avLst/>
              <a:gdLst>
                <a:gd name="T0" fmla="*/ 16 w 22"/>
                <a:gd name="T1" fmla="*/ 28 h 35"/>
                <a:gd name="T2" fmla="*/ 14 w 22"/>
                <a:gd name="T3" fmla="*/ 18 h 35"/>
                <a:gd name="T4" fmla="*/ 19 w 22"/>
                <a:gd name="T5" fmla="*/ 6 h 35"/>
                <a:gd name="T6" fmla="*/ 6 w 22"/>
                <a:gd name="T7" fmla="*/ 0 h 35"/>
                <a:gd name="T8" fmla="*/ 0 w 22"/>
                <a:gd name="T9" fmla="*/ 20 h 35"/>
                <a:gd name="T10" fmla="*/ 3 w 22"/>
                <a:gd name="T11" fmla="*/ 35 h 35"/>
                <a:gd name="T12" fmla="*/ 6 w 22"/>
                <a:gd name="T13" fmla="*/ 33 h 35"/>
                <a:gd name="T14" fmla="*/ 16 w 22"/>
                <a:gd name="T1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5">
                  <a:moveTo>
                    <a:pt x="16" y="28"/>
                  </a:moveTo>
                  <a:cubicBezTo>
                    <a:pt x="19" y="24"/>
                    <a:pt x="11" y="21"/>
                    <a:pt x="14" y="18"/>
                  </a:cubicBezTo>
                  <a:cubicBezTo>
                    <a:pt x="18" y="14"/>
                    <a:pt x="22" y="10"/>
                    <a:pt x="19" y="6"/>
                  </a:cubicBezTo>
                  <a:cubicBezTo>
                    <a:pt x="16" y="2"/>
                    <a:pt x="10" y="2"/>
                    <a:pt x="6" y="0"/>
                  </a:cubicBezTo>
                  <a:cubicBezTo>
                    <a:pt x="2" y="6"/>
                    <a:pt x="0" y="13"/>
                    <a:pt x="0" y="20"/>
                  </a:cubicBezTo>
                  <a:cubicBezTo>
                    <a:pt x="0" y="25"/>
                    <a:pt x="1" y="30"/>
                    <a:pt x="3" y="35"/>
                  </a:cubicBezTo>
                  <a:cubicBezTo>
                    <a:pt x="4" y="35"/>
                    <a:pt x="5" y="34"/>
                    <a:pt x="6" y="33"/>
                  </a:cubicBezTo>
                  <a:cubicBezTo>
                    <a:pt x="9" y="30"/>
                    <a:pt x="13" y="32"/>
                    <a:pt x="16" y="2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2" name="Freeform 544"/>
            <p:cNvSpPr/>
            <p:nvPr/>
          </p:nvSpPr>
          <p:spPr bwMode="auto">
            <a:xfrm>
              <a:off x="3170235" y="2866434"/>
              <a:ext cx="96853" cy="103034"/>
            </a:xfrm>
            <a:custGeom>
              <a:avLst/>
              <a:gdLst>
                <a:gd name="T0" fmla="*/ 3 w 32"/>
                <a:gd name="T1" fmla="*/ 0 h 34"/>
                <a:gd name="T2" fmla="*/ 0 w 32"/>
                <a:gd name="T3" fmla="*/ 7 h 34"/>
                <a:gd name="T4" fmla="*/ 6 w 32"/>
                <a:gd name="T5" fmla="*/ 17 h 34"/>
                <a:gd name="T6" fmla="*/ 7 w 32"/>
                <a:gd name="T7" fmla="*/ 31 h 34"/>
                <a:gd name="T8" fmla="*/ 12 w 32"/>
                <a:gd name="T9" fmla="*/ 25 h 34"/>
                <a:gd name="T10" fmla="*/ 30 w 32"/>
                <a:gd name="T11" fmla="*/ 22 h 34"/>
                <a:gd name="T12" fmla="*/ 32 w 32"/>
                <a:gd name="T13" fmla="*/ 20 h 34"/>
                <a:gd name="T14" fmla="*/ 3 w 3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3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11"/>
                    <a:pt x="7" y="14"/>
                    <a:pt x="6" y="17"/>
                  </a:cubicBezTo>
                  <a:cubicBezTo>
                    <a:pt x="4" y="21"/>
                    <a:pt x="4" y="28"/>
                    <a:pt x="7" y="31"/>
                  </a:cubicBezTo>
                  <a:cubicBezTo>
                    <a:pt x="9" y="34"/>
                    <a:pt x="12" y="29"/>
                    <a:pt x="12" y="25"/>
                  </a:cubicBezTo>
                  <a:cubicBezTo>
                    <a:pt x="19" y="32"/>
                    <a:pt x="25" y="26"/>
                    <a:pt x="30" y="22"/>
                  </a:cubicBezTo>
                  <a:cubicBezTo>
                    <a:pt x="31" y="22"/>
                    <a:pt x="32" y="21"/>
                    <a:pt x="32" y="20"/>
                  </a:cubicBezTo>
                  <a:cubicBezTo>
                    <a:pt x="26" y="10"/>
                    <a:pt x="15" y="2"/>
                    <a:pt x="3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3" name="Freeform 545"/>
            <p:cNvSpPr/>
            <p:nvPr/>
          </p:nvSpPr>
          <p:spPr bwMode="auto">
            <a:xfrm>
              <a:off x="3155810" y="3025107"/>
              <a:ext cx="100974" cy="82427"/>
            </a:xfrm>
            <a:custGeom>
              <a:avLst/>
              <a:gdLst>
                <a:gd name="T0" fmla="*/ 21 w 33"/>
                <a:gd name="T1" fmla="*/ 2 h 27"/>
                <a:gd name="T2" fmla="*/ 17 w 33"/>
                <a:gd name="T3" fmla="*/ 8 h 27"/>
                <a:gd name="T4" fmla="*/ 6 w 33"/>
                <a:gd name="T5" fmla="*/ 2 h 27"/>
                <a:gd name="T6" fmla="*/ 9 w 33"/>
                <a:gd name="T7" fmla="*/ 15 h 27"/>
                <a:gd name="T8" fmla="*/ 4 w 33"/>
                <a:gd name="T9" fmla="*/ 27 h 27"/>
                <a:gd name="T10" fmla="*/ 33 w 33"/>
                <a:gd name="T11" fmla="*/ 13 h 27"/>
                <a:gd name="T12" fmla="*/ 31 w 33"/>
                <a:gd name="T13" fmla="*/ 12 h 27"/>
                <a:gd name="T14" fmla="*/ 21 w 33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21" y="2"/>
                  </a:moveTo>
                  <a:cubicBezTo>
                    <a:pt x="19" y="3"/>
                    <a:pt x="19" y="7"/>
                    <a:pt x="17" y="8"/>
                  </a:cubicBezTo>
                  <a:cubicBezTo>
                    <a:pt x="13" y="9"/>
                    <a:pt x="11" y="2"/>
                    <a:pt x="6" y="2"/>
                  </a:cubicBezTo>
                  <a:cubicBezTo>
                    <a:pt x="0" y="4"/>
                    <a:pt x="7" y="11"/>
                    <a:pt x="9" y="15"/>
                  </a:cubicBezTo>
                  <a:cubicBezTo>
                    <a:pt x="0" y="15"/>
                    <a:pt x="3" y="21"/>
                    <a:pt x="4" y="27"/>
                  </a:cubicBezTo>
                  <a:cubicBezTo>
                    <a:pt x="16" y="26"/>
                    <a:pt x="26" y="21"/>
                    <a:pt x="33" y="13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29" y="7"/>
                    <a:pt x="27" y="0"/>
                    <a:pt x="21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4" name="Freeform 546"/>
            <p:cNvSpPr/>
            <p:nvPr/>
          </p:nvSpPr>
          <p:spPr bwMode="auto">
            <a:xfrm>
              <a:off x="3116657" y="2915890"/>
              <a:ext cx="51518" cy="70063"/>
            </a:xfrm>
            <a:custGeom>
              <a:avLst/>
              <a:gdLst>
                <a:gd name="T0" fmla="*/ 5 w 17"/>
                <a:gd name="T1" fmla="*/ 2 h 23"/>
                <a:gd name="T2" fmla="*/ 17 w 17"/>
                <a:gd name="T3" fmla="*/ 7 h 23"/>
                <a:gd name="T4" fmla="*/ 16 w 17"/>
                <a:gd name="T5" fmla="*/ 10 h 23"/>
                <a:gd name="T6" fmla="*/ 16 w 17"/>
                <a:gd name="T7" fmla="*/ 14 h 23"/>
                <a:gd name="T8" fmla="*/ 14 w 17"/>
                <a:gd name="T9" fmla="*/ 20 h 23"/>
                <a:gd name="T10" fmla="*/ 3 w 17"/>
                <a:gd name="T11" fmla="*/ 17 h 23"/>
                <a:gd name="T12" fmla="*/ 2 w 17"/>
                <a:gd name="T13" fmla="*/ 13 h 23"/>
                <a:gd name="T14" fmla="*/ 3 w 17"/>
                <a:gd name="T15" fmla="*/ 8 h 23"/>
                <a:gd name="T16" fmla="*/ 5 w 17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3">
                  <a:moveTo>
                    <a:pt x="5" y="2"/>
                  </a:moveTo>
                  <a:cubicBezTo>
                    <a:pt x="9" y="5"/>
                    <a:pt x="12" y="7"/>
                    <a:pt x="17" y="7"/>
                  </a:cubicBezTo>
                  <a:cubicBezTo>
                    <a:pt x="17" y="8"/>
                    <a:pt x="16" y="9"/>
                    <a:pt x="16" y="10"/>
                  </a:cubicBezTo>
                  <a:cubicBezTo>
                    <a:pt x="15" y="11"/>
                    <a:pt x="16" y="12"/>
                    <a:pt x="16" y="14"/>
                  </a:cubicBezTo>
                  <a:cubicBezTo>
                    <a:pt x="16" y="16"/>
                    <a:pt x="16" y="19"/>
                    <a:pt x="14" y="20"/>
                  </a:cubicBezTo>
                  <a:cubicBezTo>
                    <a:pt x="9" y="23"/>
                    <a:pt x="6" y="19"/>
                    <a:pt x="3" y="17"/>
                  </a:cubicBezTo>
                  <a:cubicBezTo>
                    <a:pt x="0" y="15"/>
                    <a:pt x="0" y="16"/>
                    <a:pt x="2" y="13"/>
                  </a:cubicBezTo>
                  <a:cubicBezTo>
                    <a:pt x="3" y="11"/>
                    <a:pt x="3" y="10"/>
                    <a:pt x="3" y="8"/>
                  </a:cubicBezTo>
                  <a:cubicBezTo>
                    <a:pt x="3" y="7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5" name="Freeform 547"/>
            <p:cNvSpPr/>
            <p:nvPr/>
          </p:nvSpPr>
          <p:spPr bwMode="auto">
            <a:xfrm>
              <a:off x="3104293" y="3045714"/>
              <a:ext cx="30911" cy="24728"/>
            </a:xfrm>
            <a:custGeom>
              <a:avLst/>
              <a:gdLst>
                <a:gd name="T0" fmla="*/ 2 w 10"/>
                <a:gd name="T1" fmla="*/ 0 h 8"/>
                <a:gd name="T2" fmla="*/ 6 w 10"/>
                <a:gd name="T3" fmla="*/ 2 h 8"/>
                <a:gd name="T4" fmla="*/ 9 w 10"/>
                <a:gd name="T5" fmla="*/ 3 h 8"/>
                <a:gd name="T6" fmla="*/ 8 w 10"/>
                <a:gd name="T7" fmla="*/ 8 h 8"/>
                <a:gd name="T8" fmla="*/ 5 w 10"/>
                <a:gd name="T9" fmla="*/ 6 h 8"/>
                <a:gd name="T10" fmla="*/ 2 w 10"/>
                <a:gd name="T11" fmla="*/ 5 h 8"/>
                <a:gd name="T12" fmla="*/ 0 w 10"/>
                <a:gd name="T13" fmla="*/ 0 h 8"/>
                <a:gd name="T14" fmla="*/ 2 w 10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4" y="0"/>
                    <a:pt x="4" y="1"/>
                    <a:pt x="6" y="2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0" y="4"/>
                    <a:pt x="10" y="8"/>
                    <a:pt x="8" y="8"/>
                  </a:cubicBezTo>
                  <a:cubicBezTo>
                    <a:pt x="7" y="8"/>
                    <a:pt x="6" y="6"/>
                    <a:pt x="5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0" y="4"/>
                    <a:pt x="0" y="3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6" name="Freeform 548"/>
            <p:cNvSpPr/>
            <p:nvPr/>
          </p:nvSpPr>
          <p:spPr bwMode="auto">
            <a:xfrm>
              <a:off x="3052776" y="2878798"/>
              <a:ext cx="121581" cy="199887"/>
            </a:xfrm>
            <a:custGeom>
              <a:avLst/>
              <a:gdLst>
                <a:gd name="T0" fmla="*/ 8 w 40"/>
                <a:gd name="T1" fmla="*/ 52 h 66"/>
                <a:gd name="T2" fmla="*/ 5 w 40"/>
                <a:gd name="T3" fmla="*/ 38 h 66"/>
                <a:gd name="T4" fmla="*/ 11 w 40"/>
                <a:gd name="T5" fmla="*/ 18 h 66"/>
                <a:gd name="T6" fmla="*/ 40 w 40"/>
                <a:gd name="T7" fmla="*/ 0 h 66"/>
                <a:gd name="T8" fmla="*/ 40 w 40"/>
                <a:gd name="T9" fmla="*/ 0 h 66"/>
                <a:gd name="T10" fmla="*/ 35 w 40"/>
                <a:gd name="T11" fmla="*/ 0 h 66"/>
                <a:gd name="T12" fmla="*/ 5 w 40"/>
                <a:gd name="T13" fmla="*/ 17 h 66"/>
                <a:gd name="T14" fmla="*/ 0 w 40"/>
                <a:gd name="T15" fmla="*/ 35 h 66"/>
                <a:gd name="T16" fmla="*/ 2 w 40"/>
                <a:gd name="T17" fmla="*/ 48 h 66"/>
                <a:gd name="T18" fmla="*/ 18 w 40"/>
                <a:gd name="T19" fmla="*/ 66 h 66"/>
                <a:gd name="T20" fmla="*/ 8 w 40"/>
                <a:gd name="T21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6">
                  <a:moveTo>
                    <a:pt x="8" y="52"/>
                  </a:moveTo>
                  <a:cubicBezTo>
                    <a:pt x="6" y="47"/>
                    <a:pt x="5" y="43"/>
                    <a:pt x="5" y="38"/>
                  </a:cubicBezTo>
                  <a:cubicBezTo>
                    <a:pt x="5" y="31"/>
                    <a:pt x="7" y="24"/>
                    <a:pt x="11" y="18"/>
                  </a:cubicBezTo>
                  <a:cubicBezTo>
                    <a:pt x="17" y="8"/>
                    <a:pt x="28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22" y="0"/>
                    <a:pt x="11" y="7"/>
                    <a:pt x="5" y="17"/>
                  </a:cubicBezTo>
                  <a:cubicBezTo>
                    <a:pt x="2" y="22"/>
                    <a:pt x="0" y="28"/>
                    <a:pt x="0" y="35"/>
                  </a:cubicBezTo>
                  <a:cubicBezTo>
                    <a:pt x="0" y="40"/>
                    <a:pt x="1" y="44"/>
                    <a:pt x="2" y="48"/>
                  </a:cubicBezTo>
                  <a:cubicBezTo>
                    <a:pt x="5" y="56"/>
                    <a:pt x="11" y="62"/>
                    <a:pt x="18" y="66"/>
                  </a:cubicBezTo>
                  <a:cubicBezTo>
                    <a:pt x="14" y="62"/>
                    <a:pt x="10" y="57"/>
                    <a:pt x="8" y="52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7" name="Freeform 549"/>
            <p:cNvSpPr/>
            <p:nvPr/>
          </p:nvSpPr>
          <p:spPr bwMode="auto">
            <a:xfrm>
              <a:off x="3192902" y="3210568"/>
              <a:ext cx="96853" cy="26789"/>
            </a:xfrm>
            <a:custGeom>
              <a:avLst/>
              <a:gdLst>
                <a:gd name="T0" fmla="*/ 32 w 32"/>
                <a:gd name="T1" fmla="*/ 0 h 9"/>
                <a:gd name="T2" fmla="*/ 2 w 32"/>
                <a:gd name="T3" fmla="*/ 5 h 9"/>
                <a:gd name="T4" fmla="*/ 2 w 32"/>
                <a:gd name="T5" fmla="*/ 8 h 9"/>
                <a:gd name="T6" fmla="*/ 32 w 32"/>
                <a:gd name="T7" fmla="*/ 3 h 9"/>
                <a:gd name="T8" fmla="*/ 32 w 3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32" y="0"/>
                    <a:pt x="26" y="7"/>
                    <a:pt x="2" y="5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2" y="9"/>
                    <a:pt x="32" y="3"/>
                    <a:pt x="32" y="3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8" name="Oval 550"/>
            <p:cNvSpPr>
              <a:spLocks noChangeArrowheads="1"/>
            </p:cNvSpPr>
            <p:nvPr/>
          </p:nvSpPr>
          <p:spPr bwMode="auto">
            <a:xfrm>
              <a:off x="11229551" y="2009191"/>
              <a:ext cx="568748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9" name="Freeform 551"/>
            <p:cNvSpPr/>
            <p:nvPr/>
          </p:nvSpPr>
          <p:spPr bwMode="auto">
            <a:xfrm>
              <a:off x="11390284" y="2110165"/>
              <a:ext cx="247282" cy="368862"/>
            </a:xfrm>
            <a:custGeom>
              <a:avLst/>
              <a:gdLst>
                <a:gd name="T0" fmla="*/ 81 w 81"/>
                <a:gd name="T1" fmla="*/ 114 h 122"/>
                <a:gd name="T2" fmla="*/ 73 w 81"/>
                <a:gd name="T3" fmla="*/ 122 h 122"/>
                <a:gd name="T4" fmla="*/ 8 w 81"/>
                <a:gd name="T5" fmla="*/ 122 h 122"/>
                <a:gd name="T6" fmla="*/ 0 w 81"/>
                <a:gd name="T7" fmla="*/ 114 h 122"/>
                <a:gd name="T8" fmla="*/ 0 w 81"/>
                <a:gd name="T9" fmla="*/ 7 h 122"/>
                <a:gd name="T10" fmla="*/ 8 w 81"/>
                <a:gd name="T11" fmla="*/ 0 h 122"/>
                <a:gd name="T12" fmla="*/ 73 w 81"/>
                <a:gd name="T13" fmla="*/ 0 h 122"/>
                <a:gd name="T14" fmla="*/ 81 w 81"/>
                <a:gd name="T15" fmla="*/ 7 h 122"/>
                <a:gd name="T16" fmla="*/ 81 w 81"/>
                <a:gd name="T17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22">
                  <a:moveTo>
                    <a:pt x="81" y="114"/>
                  </a:moveTo>
                  <a:cubicBezTo>
                    <a:pt x="81" y="118"/>
                    <a:pt x="77" y="122"/>
                    <a:pt x="7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8"/>
                    <a:pt x="0" y="11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81" y="3"/>
                    <a:pt x="81" y="7"/>
                  </a:cubicBezTo>
                  <a:lnTo>
                    <a:pt x="81" y="11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0" name="Freeform 552"/>
            <p:cNvSpPr/>
            <p:nvPr/>
          </p:nvSpPr>
          <p:spPr bwMode="auto">
            <a:xfrm>
              <a:off x="11427377" y="2167864"/>
              <a:ext cx="173097" cy="251403"/>
            </a:xfrm>
            <a:custGeom>
              <a:avLst/>
              <a:gdLst>
                <a:gd name="T0" fmla="*/ 57 w 57"/>
                <a:gd name="T1" fmla="*/ 78 h 83"/>
                <a:gd name="T2" fmla="*/ 52 w 57"/>
                <a:gd name="T3" fmla="*/ 83 h 83"/>
                <a:gd name="T4" fmla="*/ 5 w 57"/>
                <a:gd name="T5" fmla="*/ 83 h 83"/>
                <a:gd name="T6" fmla="*/ 0 w 57"/>
                <a:gd name="T7" fmla="*/ 78 h 83"/>
                <a:gd name="T8" fmla="*/ 0 w 57"/>
                <a:gd name="T9" fmla="*/ 5 h 83"/>
                <a:gd name="T10" fmla="*/ 5 w 57"/>
                <a:gd name="T11" fmla="*/ 0 h 83"/>
                <a:gd name="T12" fmla="*/ 52 w 57"/>
                <a:gd name="T13" fmla="*/ 0 h 83"/>
                <a:gd name="T14" fmla="*/ 57 w 57"/>
                <a:gd name="T15" fmla="*/ 5 h 83"/>
                <a:gd name="T16" fmla="*/ 57 w 57"/>
                <a:gd name="T17" fmla="*/ 7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3">
                  <a:moveTo>
                    <a:pt x="57" y="78"/>
                  </a:moveTo>
                  <a:cubicBezTo>
                    <a:pt x="57" y="81"/>
                    <a:pt x="55" y="83"/>
                    <a:pt x="52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2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0"/>
                    <a:pt x="57" y="2"/>
                    <a:pt x="57" y="5"/>
                  </a:cubicBezTo>
                  <a:lnTo>
                    <a:pt x="57" y="7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1" name="Oval 553"/>
            <p:cNvSpPr>
              <a:spLocks noChangeArrowheads="1"/>
            </p:cNvSpPr>
            <p:nvPr/>
          </p:nvSpPr>
          <p:spPr bwMode="auto">
            <a:xfrm>
              <a:off x="11499501" y="2433691"/>
              <a:ext cx="28850" cy="30911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2" name="Freeform 554"/>
            <p:cNvSpPr/>
            <p:nvPr/>
          </p:nvSpPr>
          <p:spPr bwMode="auto">
            <a:xfrm>
              <a:off x="11487137" y="2126650"/>
              <a:ext cx="51518" cy="24728"/>
            </a:xfrm>
            <a:custGeom>
              <a:avLst/>
              <a:gdLst>
                <a:gd name="T0" fmla="*/ 17 w 17"/>
                <a:gd name="T1" fmla="*/ 4 h 8"/>
                <a:gd name="T2" fmla="*/ 13 w 17"/>
                <a:gd name="T3" fmla="*/ 8 h 8"/>
                <a:gd name="T4" fmla="*/ 4 w 17"/>
                <a:gd name="T5" fmla="*/ 8 h 8"/>
                <a:gd name="T6" fmla="*/ 0 w 17"/>
                <a:gd name="T7" fmla="*/ 4 h 8"/>
                <a:gd name="T8" fmla="*/ 0 w 17"/>
                <a:gd name="T9" fmla="*/ 4 h 8"/>
                <a:gd name="T10" fmla="*/ 4 w 17"/>
                <a:gd name="T11" fmla="*/ 0 h 8"/>
                <a:gd name="T12" fmla="*/ 13 w 17"/>
                <a:gd name="T13" fmla="*/ 0 h 8"/>
                <a:gd name="T14" fmla="*/ 17 w 17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7" y="6"/>
                    <a:pt x="15" y="8"/>
                    <a:pt x="1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7" y="2"/>
                    <a:pt x="17" y="4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3" name="Freeform 555"/>
            <p:cNvSpPr/>
            <p:nvPr/>
          </p:nvSpPr>
          <p:spPr bwMode="auto">
            <a:xfrm>
              <a:off x="11458288" y="2266777"/>
              <a:ext cx="109217" cy="117459"/>
            </a:xfrm>
            <a:custGeom>
              <a:avLst/>
              <a:gdLst>
                <a:gd name="T0" fmla="*/ 18 w 36"/>
                <a:gd name="T1" fmla="*/ 0 h 39"/>
                <a:gd name="T2" fmla="*/ 34 w 36"/>
                <a:gd name="T3" fmla="*/ 39 h 39"/>
                <a:gd name="T4" fmla="*/ 3 w 36"/>
                <a:gd name="T5" fmla="*/ 39 h 39"/>
                <a:gd name="T6" fmla="*/ 18 w 36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18" y="0"/>
                  </a:moveTo>
                  <a:cubicBezTo>
                    <a:pt x="36" y="0"/>
                    <a:pt x="34" y="39"/>
                    <a:pt x="34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4" name="Oval 556"/>
            <p:cNvSpPr>
              <a:spLocks noChangeArrowheads="1"/>
            </p:cNvSpPr>
            <p:nvPr/>
          </p:nvSpPr>
          <p:spPr bwMode="auto">
            <a:xfrm>
              <a:off x="11466530" y="2188471"/>
              <a:ext cx="94791" cy="92731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5" name="Oval 557"/>
            <p:cNvSpPr>
              <a:spLocks noChangeArrowheads="1"/>
            </p:cNvSpPr>
            <p:nvPr/>
          </p:nvSpPr>
          <p:spPr bwMode="auto">
            <a:xfrm>
              <a:off x="11483016" y="2225563"/>
              <a:ext cx="14425" cy="1442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6" name="Oval 558"/>
            <p:cNvSpPr>
              <a:spLocks noChangeArrowheads="1"/>
            </p:cNvSpPr>
            <p:nvPr/>
          </p:nvSpPr>
          <p:spPr bwMode="auto">
            <a:xfrm>
              <a:off x="11530411" y="2225563"/>
              <a:ext cx="14425" cy="14425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7" name="Freeform 559"/>
            <p:cNvSpPr/>
            <p:nvPr/>
          </p:nvSpPr>
          <p:spPr bwMode="auto">
            <a:xfrm>
              <a:off x="11497440" y="2246170"/>
              <a:ext cx="32971" cy="18547"/>
            </a:xfrm>
            <a:custGeom>
              <a:avLst/>
              <a:gdLst>
                <a:gd name="T0" fmla="*/ 11 w 11"/>
                <a:gd name="T1" fmla="*/ 0 h 6"/>
                <a:gd name="T2" fmla="*/ 5 w 11"/>
                <a:gd name="T3" fmla="*/ 6 h 6"/>
                <a:gd name="T4" fmla="*/ 0 w 11"/>
                <a:gd name="T5" fmla="*/ 0 h 6"/>
                <a:gd name="T6" fmla="*/ 11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1" y="3"/>
                    <a:pt x="9" y="6"/>
                    <a:pt x="5" y="6"/>
                  </a:cubicBezTo>
                  <a:cubicBezTo>
                    <a:pt x="2" y="6"/>
                    <a:pt x="0" y="3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8" name="Freeform 560"/>
            <p:cNvSpPr/>
            <p:nvPr/>
          </p:nvSpPr>
          <p:spPr bwMode="auto">
            <a:xfrm>
              <a:off x="11466530" y="2351264"/>
              <a:ext cx="94791" cy="32971"/>
            </a:xfrm>
            <a:custGeom>
              <a:avLst/>
              <a:gdLst>
                <a:gd name="T0" fmla="*/ 0 w 31"/>
                <a:gd name="T1" fmla="*/ 11 h 11"/>
                <a:gd name="T2" fmla="*/ 31 w 31"/>
                <a:gd name="T3" fmla="*/ 11 h 11"/>
                <a:gd name="T4" fmla="*/ 31 w 31"/>
                <a:gd name="T5" fmla="*/ 0 h 11"/>
                <a:gd name="T6" fmla="*/ 0 w 31"/>
                <a:gd name="T7" fmla="*/ 0 h 11"/>
                <a:gd name="T8" fmla="*/ 0 w 3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0" y="11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6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9" name="Oval 561"/>
            <p:cNvSpPr>
              <a:spLocks noChangeArrowheads="1"/>
            </p:cNvSpPr>
            <p:nvPr/>
          </p:nvSpPr>
          <p:spPr bwMode="auto">
            <a:xfrm>
              <a:off x="10473283" y="200919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0" name="Oval 562"/>
            <p:cNvSpPr>
              <a:spLocks noChangeArrowheads="1"/>
            </p:cNvSpPr>
            <p:nvPr/>
          </p:nvSpPr>
          <p:spPr bwMode="auto">
            <a:xfrm>
              <a:off x="10572195" y="2139015"/>
              <a:ext cx="127762" cy="127762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1" name="Oval 563"/>
            <p:cNvSpPr>
              <a:spLocks noChangeArrowheads="1"/>
            </p:cNvSpPr>
            <p:nvPr/>
          </p:nvSpPr>
          <p:spPr bwMode="auto">
            <a:xfrm>
              <a:off x="10596924" y="2163743"/>
              <a:ext cx="78306" cy="78306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2" name="Oval 564"/>
            <p:cNvSpPr>
              <a:spLocks noChangeArrowheads="1"/>
            </p:cNvSpPr>
            <p:nvPr/>
          </p:nvSpPr>
          <p:spPr bwMode="auto">
            <a:xfrm>
              <a:off x="10615469" y="2184350"/>
              <a:ext cx="39154" cy="37092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3" name="Oval 565"/>
            <p:cNvSpPr>
              <a:spLocks noChangeArrowheads="1"/>
            </p:cNvSpPr>
            <p:nvPr/>
          </p:nvSpPr>
          <p:spPr bwMode="auto">
            <a:xfrm>
              <a:off x="10699958" y="2139015"/>
              <a:ext cx="129823" cy="127762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4" name="Oval 566"/>
            <p:cNvSpPr>
              <a:spLocks noChangeArrowheads="1"/>
            </p:cNvSpPr>
            <p:nvPr/>
          </p:nvSpPr>
          <p:spPr bwMode="auto">
            <a:xfrm>
              <a:off x="10726746" y="2163743"/>
              <a:ext cx="76246" cy="78306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5" name="Oval 567"/>
            <p:cNvSpPr>
              <a:spLocks noChangeArrowheads="1"/>
            </p:cNvSpPr>
            <p:nvPr/>
          </p:nvSpPr>
          <p:spPr bwMode="auto">
            <a:xfrm>
              <a:off x="10745292" y="2184350"/>
              <a:ext cx="39154" cy="37092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6" name="Rectangle 568"/>
            <p:cNvSpPr>
              <a:spLocks noChangeArrowheads="1"/>
            </p:cNvSpPr>
            <p:nvPr/>
          </p:nvSpPr>
          <p:spPr bwMode="auto">
            <a:xfrm>
              <a:off x="10634016" y="2419267"/>
              <a:ext cx="131883" cy="28850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7" name="Freeform 569"/>
            <p:cNvSpPr/>
            <p:nvPr/>
          </p:nvSpPr>
          <p:spPr bwMode="auto">
            <a:xfrm>
              <a:off x="10796809" y="2229684"/>
              <a:ext cx="142188" cy="218432"/>
            </a:xfrm>
            <a:custGeom>
              <a:avLst/>
              <a:gdLst>
                <a:gd name="T0" fmla="*/ 47 w 47"/>
                <a:gd name="T1" fmla="*/ 67 h 72"/>
                <a:gd name="T2" fmla="*/ 45 w 47"/>
                <a:gd name="T3" fmla="*/ 71 h 72"/>
                <a:gd name="T4" fmla="*/ 41 w 47"/>
                <a:gd name="T5" fmla="*/ 71 h 72"/>
                <a:gd name="T6" fmla="*/ 0 w 47"/>
                <a:gd name="T7" fmla="*/ 52 h 72"/>
                <a:gd name="T8" fmla="*/ 0 w 47"/>
                <a:gd name="T9" fmla="*/ 19 h 72"/>
                <a:gd name="T10" fmla="*/ 41 w 47"/>
                <a:gd name="T11" fmla="*/ 0 h 72"/>
                <a:gd name="T12" fmla="*/ 45 w 47"/>
                <a:gd name="T13" fmla="*/ 0 h 72"/>
                <a:gd name="T14" fmla="*/ 47 w 47"/>
                <a:gd name="T15" fmla="*/ 4 h 72"/>
                <a:gd name="T16" fmla="*/ 47 w 47"/>
                <a:gd name="T17" fmla="*/ 6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2">
                  <a:moveTo>
                    <a:pt x="47" y="67"/>
                  </a:moveTo>
                  <a:cubicBezTo>
                    <a:pt x="47" y="69"/>
                    <a:pt x="47" y="70"/>
                    <a:pt x="45" y="71"/>
                  </a:cubicBezTo>
                  <a:cubicBezTo>
                    <a:pt x="44" y="72"/>
                    <a:pt x="43" y="72"/>
                    <a:pt x="41" y="7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7" y="1"/>
                    <a:pt x="47" y="2"/>
                    <a:pt x="47" y="4"/>
                  </a:cubicBezTo>
                  <a:lnTo>
                    <a:pt x="47" y="6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8" name="Freeform 570"/>
            <p:cNvSpPr/>
            <p:nvPr/>
          </p:nvSpPr>
          <p:spPr bwMode="auto">
            <a:xfrm>
              <a:off x="10596924" y="2252351"/>
              <a:ext cx="210189" cy="173097"/>
            </a:xfrm>
            <a:custGeom>
              <a:avLst/>
              <a:gdLst>
                <a:gd name="T0" fmla="*/ 69 w 69"/>
                <a:gd name="T1" fmla="*/ 53 h 57"/>
                <a:gd name="T2" fmla="*/ 65 w 69"/>
                <a:gd name="T3" fmla="*/ 57 h 57"/>
                <a:gd name="T4" fmla="*/ 5 w 69"/>
                <a:gd name="T5" fmla="*/ 57 h 57"/>
                <a:gd name="T6" fmla="*/ 0 w 69"/>
                <a:gd name="T7" fmla="*/ 53 h 57"/>
                <a:gd name="T8" fmla="*/ 0 w 69"/>
                <a:gd name="T9" fmla="*/ 4 h 57"/>
                <a:gd name="T10" fmla="*/ 5 w 69"/>
                <a:gd name="T11" fmla="*/ 0 h 57"/>
                <a:gd name="T12" fmla="*/ 65 w 69"/>
                <a:gd name="T13" fmla="*/ 0 h 57"/>
                <a:gd name="T14" fmla="*/ 69 w 69"/>
                <a:gd name="T15" fmla="*/ 4 h 57"/>
                <a:gd name="T16" fmla="*/ 69 w 69"/>
                <a:gd name="T1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57">
                  <a:moveTo>
                    <a:pt x="69" y="53"/>
                  </a:moveTo>
                  <a:cubicBezTo>
                    <a:pt x="69" y="55"/>
                    <a:pt x="67" y="57"/>
                    <a:pt x="6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3" y="57"/>
                    <a:pt x="0" y="55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9" y="2"/>
                    <a:pt x="69" y="4"/>
                  </a:cubicBezTo>
                  <a:lnTo>
                    <a:pt x="69" y="53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9" name="Freeform 571"/>
            <p:cNvSpPr/>
            <p:nvPr/>
          </p:nvSpPr>
          <p:spPr bwMode="auto">
            <a:xfrm>
              <a:off x="10623712" y="2287383"/>
              <a:ext cx="103034" cy="100974"/>
            </a:xfrm>
            <a:custGeom>
              <a:avLst/>
              <a:gdLst>
                <a:gd name="T0" fmla="*/ 34 w 34"/>
                <a:gd name="T1" fmla="*/ 28 h 33"/>
                <a:gd name="T2" fmla="*/ 29 w 34"/>
                <a:gd name="T3" fmla="*/ 33 h 33"/>
                <a:gd name="T4" fmla="*/ 5 w 34"/>
                <a:gd name="T5" fmla="*/ 33 h 33"/>
                <a:gd name="T6" fmla="*/ 0 w 34"/>
                <a:gd name="T7" fmla="*/ 28 h 33"/>
                <a:gd name="T8" fmla="*/ 0 w 34"/>
                <a:gd name="T9" fmla="*/ 5 h 33"/>
                <a:gd name="T10" fmla="*/ 6 w 34"/>
                <a:gd name="T11" fmla="*/ 0 h 33"/>
                <a:gd name="T12" fmla="*/ 29 w 34"/>
                <a:gd name="T13" fmla="*/ 0 h 33"/>
                <a:gd name="T14" fmla="*/ 34 w 34"/>
                <a:gd name="T15" fmla="*/ 6 h 33"/>
                <a:gd name="T16" fmla="*/ 34 w 34"/>
                <a:gd name="T1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3">
                  <a:moveTo>
                    <a:pt x="34" y="28"/>
                  </a:moveTo>
                  <a:cubicBezTo>
                    <a:pt x="34" y="31"/>
                    <a:pt x="31" y="33"/>
                    <a:pt x="29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3"/>
                    <a:pt x="0" y="30"/>
                    <a:pt x="0" y="2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4" y="3"/>
                    <a:pt x="34" y="6"/>
                  </a:cubicBezTo>
                  <a:lnTo>
                    <a:pt x="34" y="2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0" name="Oval 572"/>
            <p:cNvSpPr>
              <a:spLocks noChangeArrowheads="1"/>
            </p:cNvSpPr>
            <p:nvPr/>
          </p:nvSpPr>
          <p:spPr bwMode="auto">
            <a:xfrm>
              <a:off x="10749414" y="2287383"/>
              <a:ext cx="41214" cy="43275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1" name="Oval 573"/>
            <p:cNvSpPr>
              <a:spLocks noChangeArrowheads="1"/>
            </p:cNvSpPr>
            <p:nvPr/>
          </p:nvSpPr>
          <p:spPr bwMode="auto">
            <a:xfrm>
              <a:off x="10749414" y="2345083"/>
              <a:ext cx="41214" cy="43275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2" name="Freeform 574"/>
            <p:cNvSpPr/>
            <p:nvPr/>
          </p:nvSpPr>
          <p:spPr bwMode="auto">
            <a:xfrm>
              <a:off x="10887479" y="2229684"/>
              <a:ext cx="51518" cy="218432"/>
            </a:xfrm>
            <a:custGeom>
              <a:avLst/>
              <a:gdLst>
                <a:gd name="T0" fmla="*/ 15 w 17"/>
                <a:gd name="T1" fmla="*/ 0 h 72"/>
                <a:gd name="T2" fmla="*/ 11 w 17"/>
                <a:gd name="T3" fmla="*/ 0 h 72"/>
                <a:gd name="T4" fmla="*/ 0 w 17"/>
                <a:gd name="T5" fmla="*/ 6 h 72"/>
                <a:gd name="T6" fmla="*/ 0 w 17"/>
                <a:gd name="T7" fmla="*/ 66 h 72"/>
                <a:gd name="T8" fmla="*/ 11 w 17"/>
                <a:gd name="T9" fmla="*/ 71 h 72"/>
                <a:gd name="T10" fmla="*/ 15 w 17"/>
                <a:gd name="T11" fmla="*/ 71 h 72"/>
                <a:gd name="T12" fmla="*/ 17 w 17"/>
                <a:gd name="T13" fmla="*/ 67 h 72"/>
                <a:gd name="T14" fmla="*/ 17 w 17"/>
                <a:gd name="T15" fmla="*/ 4 h 72"/>
                <a:gd name="T16" fmla="*/ 15 w 17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2">
                  <a:moveTo>
                    <a:pt x="15" y="0"/>
                  </a:moveTo>
                  <a:cubicBezTo>
                    <a:pt x="14" y="0"/>
                    <a:pt x="13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3" y="72"/>
                    <a:pt x="14" y="72"/>
                    <a:pt x="15" y="71"/>
                  </a:cubicBezTo>
                  <a:cubicBezTo>
                    <a:pt x="17" y="70"/>
                    <a:pt x="17" y="69"/>
                    <a:pt x="17" y="6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2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3" name="Freeform 575"/>
            <p:cNvSpPr/>
            <p:nvPr/>
          </p:nvSpPr>
          <p:spPr bwMode="auto">
            <a:xfrm>
              <a:off x="10899843" y="2235866"/>
              <a:ext cx="10304" cy="204008"/>
            </a:xfrm>
            <a:custGeom>
              <a:avLst/>
              <a:gdLst>
                <a:gd name="T0" fmla="*/ 0 w 5"/>
                <a:gd name="T1" fmla="*/ 97 h 99"/>
                <a:gd name="T2" fmla="*/ 5 w 5"/>
                <a:gd name="T3" fmla="*/ 99 h 99"/>
                <a:gd name="T4" fmla="*/ 5 w 5"/>
                <a:gd name="T5" fmla="*/ 0 h 99"/>
                <a:gd name="T6" fmla="*/ 5 w 5"/>
                <a:gd name="T7" fmla="*/ 0 h 99"/>
                <a:gd name="T8" fmla="*/ 0 w 5"/>
                <a:gd name="T9" fmla="*/ 3 h 99"/>
                <a:gd name="T10" fmla="*/ 0 w 5"/>
                <a:gd name="T11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9">
                  <a:moveTo>
                    <a:pt x="0" y="97"/>
                  </a:moveTo>
                  <a:lnTo>
                    <a:pt x="5" y="99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4" name="Freeform 576"/>
            <p:cNvSpPr/>
            <p:nvPr/>
          </p:nvSpPr>
          <p:spPr bwMode="auto">
            <a:xfrm>
              <a:off x="10823598" y="2264715"/>
              <a:ext cx="24728" cy="148369"/>
            </a:xfrm>
            <a:custGeom>
              <a:avLst/>
              <a:gdLst>
                <a:gd name="T0" fmla="*/ 0 w 12"/>
                <a:gd name="T1" fmla="*/ 66 h 72"/>
                <a:gd name="T2" fmla="*/ 12 w 12"/>
                <a:gd name="T3" fmla="*/ 72 h 72"/>
                <a:gd name="T4" fmla="*/ 12 w 12"/>
                <a:gd name="T5" fmla="*/ 0 h 72"/>
                <a:gd name="T6" fmla="*/ 0 w 12"/>
                <a:gd name="T7" fmla="*/ 6 h 72"/>
                <a:gd name="T8" fmla="*/ 0 w 12"/>
                <a:gd name="T9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2">
                  <a:moveTo>
                    <a:pt x="0" y="66"/>
                  </a:moveTo>
                  <a:lnTo>
                    <a:pt x="12" y="72"/>
                  </a:lnTo>
                  <a:lnTo>
                    <a:pt x="12" y="0"/>
                  </a:lnTo>
                  <a:lnTo>
                    <a:pt x="0" y="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5" name="Freeform 577"/>
            <p:cNvSpPr/>
            <p:nvPr/>
          </p:nvSpPr>
          <p:spPr bwMode="auto">
            <a:xfrm>
              <a:off x="10636076" y="2332718"/>
              <a:ext cx="76246" cy="12364"/>
            </a:xfrm>
            <a:custGeom>
              <a:avLst/>
              <a:gdLst>
                <a:gd name="T0" fmla="*/ 25 w 25"/>
                <a:gd name="T1" fmla="*/ 2 h 4"/>
                <a:gd name="T2" fmla="*/ 23 w 25"/>
                <a:gd name="T3" fmla="*/ 4 h 4"/>
                <a:gd name="T4" fmla="*/ 2 w 25"/>
                <a:gd name="T5" fmla="*/ 4 h 4"/>
                <a:gd name="T6" fmla="*/ 0 w 25"/>
                <a:gd name="T7" fmla="*/ 2 h 4"/>
                <a:gd name="T8" fmla="*/ 0 w 25"/>
                <a:gd name="T9" fmla="*/ 2 h 4"/>
                <a:gd name="T10" fmla="*/ 2 w 25"/>
                <a:gd name="T11" fmla="*/ 0 h 4"/>
                <a:gd name="T12" fmla="*/ 23 w 25"/>
                <a:gd name="T13" fmla="*/ 0 h 4"/>
                <a:gd name="T14" fmla="*/ 25 w 2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">
                  <a:moveTo>
                    <a:pt x="25" y="2"/>
                  </a:moveTo>
                  <a:cubicBezTo>
                    <a:pt x="25" y="3"/>
                    <a:pt x="24" y="4"/>
                    <a:pt x="2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5" y="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6" name="Oval 578"/>
            <p:cNvSpPr>
              <a:spLocks noChangeArrowheads="1"/>
            </p:cNvSpPr>
            <p:nvPr/>
          </p:nvSpPr>
          <p:spPr bwMode="auto">
            <a:xfrm>
              <a:off x="9714953" y="200919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7" name="Freeform 579"/>
            <p:cNvSpPr/>
            <p:nvPr/>
          </p:nvSpPr>
          <p:spPr bwMode="auto">
            <a:xfrm>
              <a:off x="9875686" y="2118408"/>
              <a:ext cx="259646" cy="360620"/>
            </a:xfrm>
            <a:custGeom>
              <a:avLst/>
              <a:gdLst>
                <a:gd name="T0" fmla="*/ 9 w 86"/>
                <a:gd name="T1" fmla="*/ 119 h 119"/>
                <a:gd name="T2" fmla="*/ 0 w 86"/>
                <a:gd name="T3" fmla="*/ 109 h 119"/>
                <a:gd name="T4" fmla="*/ 0 w 86"/>
                <a:gd name="T5" fmla="*/ 10 h 119"/>
                <a:gd name="T6" fmla="*/ 9 w 86"/>
                <a:gd name="T7" fmla="*/ 0 h 119"/>
                <a:gd name="T8" fmla="*/ 77 w 86"/>
                <a:gd name="T9" fmla="*/ 0 h 119"/>
                <a:gd name="T10" fmla="*/ 86 w 86"/>
                <a:gd name="T11" fmla="*/ 10 h 119"/>
                <a:gd name="T12" fmla="*/ 86 w 86"/>
                <a:gd name="T13" fmla="*/ 109 h 119"/>
                <a:gd name="T14" fmla="*/ 77 w 86"/>
                <a:gd name="T15" fmla="*/ 119 h 119"/>
                <a:gd name="T16" fmla="*/ 9 w 86"/>
                <a:gd name="T1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19">
                  <a:moveTo>
                    <a:pt x="9" y="119"/>
                  </a:moveTo>
                  <a:cubicBezTo>
                    <a:pt x="4" y="119"/>
                    <a:pt x="0" y="114"/>
                    <a:pt x="0" y="10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2" y="0"/>
                    <a:pt x="86" y="5"/>
                    <a:pt x="86" y="10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14"/>
                    <a:pt x="82" y="119"/>
                    <a:pt x="77" y="119"/>
                  </a:cubicBezTo>
                  <a:lnTo>
                    <a:pt x="9" y="119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8" name="Freeform 580"/>
            <p:cNvSpPr/>
            <p:nvPr/>
          </p:nvSpPr>
          <p:spPr bwMode="auto">
            <a:xfrm>
              <a:off x="9861260" y="2110165"/>
              <a:ext cx="259646" cy="356498"/>
            </a:xfrm>
            <a:custGeom>
              <a:avLst/>
              <a:gdLst>
                <a:gd name="T0" fmla="*/ 9 w 86"/>
                <a:gd name="T1" fmla="*/ 118 h 118"/>
                <a:gd name="T2" fmla="*/ 0 w 86"/>
                <a:gd name="T3" fmla="*/ 108 h 118"/>
                <a:gd name="T4" fmla="*/ 0 w 86"/>
                <a:gd name="T5" fmla="*/ 9 h 118"/>
                <a:gd name="T6" fmla="*/ 9 w 86"/>
                <a:gd name="T7" fmla="*/ 0 h 118"/>
                <a:gd name="T8" fmla="*/ 77 w 86"/>
                <a:gd name="T9" fmla="*/ 0 h 118"/>
                <a:gd name="T10" fmla="*/ 86 w 86"/>
                <a:gd name="T11" fmla="*/ 9 h 118"/>
                <a:gd name="T12" fmla="*/ 86 w 86"/>
                <a:gd name="T13" fmla="*/ 108 h 118"/>
                <a:gd name="T14" fmla="*/ 77 w 86"/>
                <a:gd name="T15" fmla="*/ 118 h 118"/>
                <a:gd name="T16" fmla="*/ 9 w 86"/>
                <a:gd name="T1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18">
                  <a:moveTo>
                    <a:pt x="9" y="118"/>
                  </a:moveTo>
                  <a:cubicBezTo>
                    <a:pt x="4" y="118"/>
                    <a:pt x="0" y="114"/>
                    <a:pt x="0" y="10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2" y="0"/>
                    <a:pt x="86" y="4"/>
                    <a:pt x="86" y="9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14"/>
                    <a:pt x="82" y="118"/>
                    <a:pt x="77" y="118"/>
                  </a:cubicBezTo>
                  <a:lnTo>
                    <a:pt x="9" y="11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9" name="Freeform 581"/>
            <p:cNvSpPr/>
            <p:nvPr/>
          </p:nvSpPr>
          <p:spPr bwMode="auto">
            <a:xfrm>
              <a:off x="9877746" y="2126650"/>
              <a:ext cx="224615" cy="321466"/>
            </a:xfrm>
            <a:custGeom>
              <a:avLst/>
              <a:gdLst>
                <a:gd name="T0" fmla="*/ 74 w 74"/>
                <a:gd name="T1" fmla="*/ 102 h 106"/>
                <a:gd name="T2" fmla="*/ 71 w 74"/>
                <a:gd name="T3" fmla="*/ 106 h 106"/>
                <a:gd name="T4" fmla="*/ 3 w 74"/>
                <a:gd name="T5" fmla="*/ 106 h 106"/>
                <a:gd name="T6" fmla="*/ 0 w 74"/>
                <a:gd name="T7" fmla="*/ 102 h 106"/>
                <a:gd name="T8" fmla="*/ 0 w 74"/>
                <a:gd name="T9" fmla="*/ 3 h 106"/>
                <a:gd name="T10" fmla="*/ 3 w 74"/>
                <a:gd name="T11" fmla="*/ 0 h 106"/>
                <a:gd name="T12" fmla="*/ 71 w 74"/>
                <a:gd name="T13" fmla="*/ 0 h 106"/>
                <a:gd name="T14" fmla="*/ 74 w 74"/>
                <a:gd name="T15" fmla="*/ 3 h 106"/>
                <a:gd name="T16" fmla="*/ 74 w 74"/>
                <a:gd name="T1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6">
                  <a:moveTo>
                    <a:pt x="74" y="102"/>
                  </a:moveTo>
                  <a:cubicBezTo>
                    <a:pt x="74" y="104"/>
                    <a:pt x="72" y="106"/>
                    <a:pt x="71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6"/>
                    <a:pt x="0" y="104"/>
                    <a:pt x="0" y="10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4" y="2"/>
                    <a:pt x="74" y="3"/>
                  </a:cubicBezTo>
                  <a:lnTo>
                    <a:pt x="74" y="102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0" name="Oval 582"/>
            <p:cNvSpPr>
              <a:spLocks noChangeArrowheads="1"/>
            </p:cNvSpPr>
            <p:nvPr/>
          </p:nvSpPr>
          <p:spPr bwMode="auto">
            <a:xfrm>
              <a:off x="9894231" y="2176107"/>
              <a:ext cx="193704" cy="197825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1" name="Oval 583"/>
            <p:cNvSpPr>
              <a:spLocks noChangeArrowheads="1"/>
            </p:cNvSpPr>
            <p:nvPr/>
          </p:nvSpPr>
          <p:spPr bwMode="auto">
            <a:xfrm>
              <a:off x="9912778" y="2194652"/>
              <a:ext cx="156612" cy="160733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2" name="Oval 584"/>
            <p:cNvSpPr>
              <a:spLocks noChangeArrowheads="1"/>
            </p:cNvSpPr>
            <p:nvPr/>
          </p:nvSpPr>
          <p:spPr bwMode="auto">
            <a:xfrm>
              <a:off x="9951930" y="2235866"/>
              <a:ext cx="78306" cy="76246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3" name="Oval 585"/>
            <p:cNvSpPr>
              <a:spLocks noChangeArrowheads="1"/>
            </p:cNvSpPr>
            <p:nvPr/>
          </p:nvSpPr>
          <p:spPr bwMode="auto">
            <a:xfrm>
              <a:off x="9888050" y="2136953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4" name="Oval 586"/>
            <p:cNvSpPr>
              <a:spLocks noChangeArrowheads="1"/>
            </p:cNvSpPr>
            <p:nvPr/>
          </p:nvSpPr>
          <p:spPr bwMode="auto">
            <a:xfrm>
              <a:off x="10067328" y="2136953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5" name="Oval 587"/>
            <p:cNvSpPr>
              <a:spLocks noChangeArrowheads="1"/>
            </p:cNvSpPr>
            <p:nvPr/>
          </p:nvSpPr>
          <p:spPr bwMode="auto">
            <a:xfrm>
              <a:off x="9888050" y="2413084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6" name="Oval 588"/>
            <p:cNvSpPr>
              <a:spLocks noChangeArrowheads="1"/>
            </p:cNvSpPr>
            <p:nvPr/>
          </p:nvSpPr>
          <p:spPr bwMode="auto">
            <a:xfrm>
              <a:off x="10067328" y="2413084"/>
              <a:ext cx="26789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7" name="Rectangle 589"/>
            <p:cNvSpPr>
              <a:spLocks noChangeArrowheads="1"/>
            </p:cNvSpPr>
            <p:nvPr/>
          </p:nvSpPr>
          <p:spPr bwMode="auto">
            <a:xfrm>
              <a:off x="9925142" y="2145196"/>
              <a:ext cx="131883" cy="6183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8" name="Rectangle 590"/>
            <p:cNvSpPr>
              <a:spLocks noChangeArrowheads="1"/>
            </p:cNvSpPr>
            <p:nvPr/>
          </p:nvSpPr>
          <p:spPr bwMode="auto">
            <a:xfrm>
              <a:off x="9925142" y="2425448"/>
              <a:ext cx="131883" cy="2061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9" name="Freeform 591"/>
            <p:cNvSpPr/>
            <p:nvPr/>
          </p:nvSpPr>
          <p:spPr bwMode="auto">
            <a:xfrm>
              <a:off x="9902474" y="2303869"/>
              <a:ext cx="70063" cy="105095"/>
            </a:xfrm>
            <a:custGeom>
              <a:avLst/>
              <a:gdLst>
                <a:gd name="T0" fmla="*/ 7 w 23"/>
                <a:gd name="T1" fmla="*/ 34 h 35"/>
                <a:gd name="T2" fmla="*/ 5 w 23"/>
                <a:gd name="T3" fmla="*/ 35 h 35"/>
                <a:gd name="T4" fmla="*/ 1 w 23"/>
                <a:gd name="T5" fmla="*/ 32 h 35"/>
                <a:gd name="T6" fmla="*/ 0 w 23"/>
                <a:gd name="T7" fmla="*/ 31 h 35"/>
                <a:gd name="T8" fmla="*/ 15 w 23"/>
                <a:gd name="T9" fmla="*/ 1 h 35"/>
                <a:gd name="T10" fmla="*/ 17 w 23"/>
                <a:gd name="T11" fmla="*/ 0 h 35"/>
                <a:gd name="T12" fmla="*/ 22 w 23"/>
                <a:gd name="T13" fmla="*/ 3 h 35"/>
                <a:gd name="T14" fmla="*/ 22 w 23"/>
                <a:gd name="T15" fmla="*/ 4 h 35"/>
                <a:gd name="T16" fmla="*/ 7 w 23"/>
                <a:gd name="T1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5">
                  <a:moveTo>
                    <a:pt x="7" y="34"/>
                  </a:moveTo>
                  <a:cubicBezTo>
                    <a:pt x="7" y="35"/>
                    <a:pt x="6" y="35"/>
                    <a:pt x="5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2" y="4"/>
                  </a:cubicBezTo>
                  <a:lnTo>
                    <a:pt x="7" y="3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0" name="Oval 592"/>
            <p:cNvSpPr>
              <a:spLocks noChangeArrowheads="1"/>
            </p:cNvSpPr>
            <p:nvPr/>
          </p:nvSpPr>
          <p:spPr bwMode="auto">
            <a:xfrm>
              <a:off x="8956623" y="200919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1" name="Oval 593"/>
            <p:cNvSpPr>
              <a:spLocks noChangeArrowheads="1"/>
            </p:cNvSpPr>
            <p:nvPr/>
          </p:nvSpPr>
          <p:spPr bwMode="auto">
            <a:xfrm>
              <a:off x="9205964" y="2110165"/>
              <a:ext cx="70063" cy="68003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2" name="Freeform 594"/>
            <p:cNvSpPr/>
            <p:nvPr/>
          </p:nvSpPr>
          <p:spPr bwMode="auto">
            <a:xfrm>
              <a:off x="9140023" y="2433691"/>
              <a:ext cx="201947" cy="45335"/>
            </a:xfrm>
            <a:custGeom>
              <a:avLst/>
              <a:gdLst>
                <a:gd name="T0" fmla="*/ 67 w 67"/>
                <a:gd name="T1" fmla="*/ 12 h 15"/>
                <a:gd name="T2" fmla="*/ 65 w 67"/>
                <a:gd name="T3" fmla="*/ 15 h 15"/>
                <a:gd name="T4" fmla="*/ 2 w 67"/>
                <a:gd name="T5" fmla="*/ 15 h 15"/>
                <a:gd name="T6" fmla="*/ 0 w 67"/>
                <a:gd name="T7" fmla="*/ 12 h 15"/>
                <a:gd name="T8" fmla="*/ 0 w 67"/>
                <a:gd name="T9" fmla="*/ 2 h 15"/>
                <a:gd name="T10" fmla="*/ 2 w 67"/>
                <a:gd name="T11" fmla="*/ 0 h 15"/>
                <a:gd name="T12" fmla="*/ 65 w 67"/>
                <a:gd name="T13" fmla="*/ 0 h 15"/>
                <a:gd name="T14" fmla="*/ 67 w 67"/>
                <a:gd name="T15" fmla="*/ 2 h 15"/>
                <a:gd name="T16" fmla="*/ 67 w 67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5">
                  <a:moveTo>
                    <a:pt x="67" y="12"/>
                  </a:moveTo>
                  <a:cubicBezTo>
                    <a:pt x="67" y="13"/>
                    <a:pt x="66" y="15"/>
                    <a:pt x="65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3"/>
                    <a:pt x="0" y="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1"/>
                    <a:pt x="67" y="2"/>
                  </a:cubicBezTo>
                  <a:lnTo>
                    <a:pt x="67" y="1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3" name="Freeform 595"/>
            <p:cNvSpPr/>
            <p:nvPr/>
          </p:nvSpPr>
          <p:spPr bwMode="auto">
            <a:xfrm>
              <a:off x="9117356" y="2209078"/>
              <a:ext cx="245221" cy="243160"/>
            </a:xfrm>
            <a:custGeom>
              <a:avLst/>
              <a:gdLst>
                <a:gd name="T0" fmla="*/ 81 w 81"/>
                <a:gd name="T1" fmla="*/ 77 h 80"/>
                <a:gd name="T2" fmla="*/ 79 w 81"/>
                <a:gd name="T3" fmla="*/ 80 h 80"/>
                <a:gd name="T4" fmla="*/ 2 w 81"/>
                <a:gd name="T5" fmla="*/ 80 h 80"/>
                <a:gd name="T6" fmla="*/ 0 w 81"/>
                <a:gd name="T7" fmla="*/ 77 h 80"/>
                <a:gd name="T8" fmla="*/ 0 w 81"/>
                <a:gd name="T9" fmla="*/ 3 h 80"/>
                <a:gd name="T10" fmla="*/ 2 w 81"/>
                <a:gd name="T11" fmla="*/ 0 h 80"/>
                <a:gd name="T12" fmla="*/ 79 w 81"/>
                <a:gd name="T13" fmla="*/ 0 h 80"/>
                <a:gd name="T14" fmla="*/ 81 w 81"/>
                <a:gd name="T15" fmla="*/ 3 h 80"/>
                <a:gd name="T16" fmla="*/ 81 w 81"/>
                <a:gd name="T17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0">
                  <a:moveTo>
                    <a:pt x="81" y="77"/>
                  </a:moveTo>
                  <a:cubicBezTo>
                    <a:pt x="81" y="79"/>
                    <a:pt x="80" y="80"/>
                    <a:pt x="79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1" y="80"/>
                    <a:pt x="0" y="79"/>
                    <a:pt x="0" y="7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0" y="0"/>
                    <a:pt x="81" y="1"/>
                    <a:pt x="81" y="3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4" name="Freeform 596"/>
            <p:cNvSpPr/>
            <p:nvPr/>
          </p:nvSpPr>
          <p:spPr bwMode="auto">
            <a:xfrm>
              <a:off x="9140023" y="2252351"/>
              <a:ext cx="35032" cy="173097"/>
            </a:xfrm>
            <a:custGeom>
              <a:avLst/>
              <a:gdLst>
                <a:gd name="T0" fmla="*/ 12 w 12"/>
                <a:gd name="T1" fmla="*/ 55 h 57"/>
                <a:gd name="T2" fmla="*/ 10 w 12"/>
                <a:gd name="T3" fmla="*/ 57 h 57"/>
                <a:gd name="T4" fmla="*/ 2 w 12"/>
                <a:gd name="T5" fmla="*/ 57 h 57"/>
                <a:gd name="T6" fmla="*/ 0 w 12"/>
                <a:gd name="T7" fmla="*/ 55 h 57"/>
                <a:gd name="T8" fmla="*/ 0 w 12"/>
                <a:gd name="T9" fmla="*/ 2 h 57"/>
                <a:gd name="T10" fmla="*/ 2 w 12"/>
                <a:gd name="T11" fmla="*/ 0 h 57"/>
                <a:gd name="T12" fmla="*/ 10 w 12"/>
                <a:gd name="T13" fmla="*/ 0 h 57"/>
                <a:gd name="T14" fmla="*/ 12 w 12"/>
                <a:gd name="T15" fmla="*/ 2 h 57"/>
                <a:gd name="T16" fmla="*/ 12 w 12"/>
                <a:gd name="T1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55"/>
                  </a:moveTo>
                  <a:cubicBezTo>
                    <a:pt x="12" y="56"/>
                    <a:pt x="11" y="57"/>
                    <a:pt x="10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6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5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5" name="Freeform 597"/>
            <p:cNvSpPr/>
            <p:nvPr/>
          </p:nvSpPr>
          <p:spPr bwMode="auto">
            <a:xfrm>
              <a:off x="9193600" y="2252351"/>
              <a:ext cx="37092" cy="173097"/>
            </a:xfrm>
            <a:custGeom>
              <a:avLst/>
              <a:gdLst>
                <a:gd name="T0" fmla="*/ 12 w 12"/>
                <a:gd name="T1" fmla="*/ 55 h 57"/>
                <a:gd name="T2" fmla="*/ 10 w 12"/>
                <a:gd name="T3" fmla="*/ 57 h 57"/>
                <a:gd name="T4" fmla="*/ 3 w 12"/>
                <a:gd name="T5" fmla="*/ 57 h 57"/>
                <a:gd name="T6" fmla="*/ 0 w 12"/>
                <a:gd name="T7" fmla="*/ 55 h 57"/>
                <a:gd name="T8" fmla="*/ 0 w 12"/>
                <a:gd name="T9" fmla="*/ 2 h 57"/>
                <a:gd name="T10" fmla="*/ 3 w 12"/>
                <a:gd name="T11" fmla="*/ 0 h 57"/>
                <a:gd name="T12" fmla="*/ 10 w 12"/>
                <a:gd name="T13" fmla="*/ 0 h 57"/>
                <a:gd name="T14" fmla="*/ 12 w 12"/>
                <a:gd name="T15" fmla="*/ 2 h 57"/>
                <a:gd name="T16" fmla="*/ 12 w 12"/>
                <a:gd name="T1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55"/>
                  </a:moveTo>
                  <a:cubicBezTo>
                    <a:pt x="12" y="56"/>
                    <a:pt x="11" y="57"/>
                    <a:pt x="10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" y="57"/>
                    <a:pt x="0" y="56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5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6" name="Freeform 598"/>
            <p:cNvSpPr/>
            <p:nvPr/>
          </p:nvSpPr>
          <p:spPr bwMode="auto">
            <a:xfrm>
              <a:off x="9251299" y="2252351"/>
              <a:ext cx="37092" cy="173097"/>
            </a:xfrm>
            <a:custGeom>
              <a:avLst/>
              <a:gdLst>
                <a:gd name="T0" fmla="*/ 12 w 12"/>
                <a:gd name="T1" fmla="*/ 55 h 57"/>
                <a:gd name="T2" fmla="*/ 9 w 12"/>
                <a:gd name="T3" fmla="*/ 57 h 57"/>
                <a:gd name="T4" fmla="*/ 2 w 12"/>
                <a:gd name="T5" fmla="*/ 57 h 57"/>
                <a:gd name="T6" fmla="*/ 0 w 12"/>
                <a:gd name="T7" fmla="*/ 55 h 57"/>
                <a:gd name="T8" fmla="*/ 0 w 12"/>
                <a:gd name="T9" fmla="*/ 2 h 57"/>
                <a:gd name="T10" fmla="*/ 2 w 12"/>
                <a:gd name="T11" fmla="*/ 0 h 57"/>
                <a:gd name="T12" fmla="*/ 9 w 12"/>
                <a:gd name="T13" fmla="*/ 0 h 57"/>
                <a:gd name="T14" fmla="*/ 12 w 12"/>
                <a:gd name="T15" fmla="*/ 2 h 57"/>
                <a:gd name="T16" fmla="*/ 12 w 12"/>
                <a:gd name="T1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55"/>
                  </a:moveTo>
                  <a:cubicBezTo>
                    <a:pt x="12" y="56"/>
                    <a:pt x="11" y="57"/>
                    <a:pt x="9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6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5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7" name="Freeform 599"/>
            <p:cNvSpPr/>
            <p:nvPr/>
          </p:nvSpPr>
          <p:spPr bwMode="auto">
            <a:xfrm>
              <a:off x="9304877" y="2252351"/>
              <a:ext cx="37092" cy="173097"/>
            </a:xfrm>
            <a:custGeom>
              <a:avLst/>
              <a:gdLst>
                <a:gd name="T0" fmla="*/ 12 w 12"/>
                <a:gd name="T1" fmla="*/ 55 h 57"/>
                <a:gd name="T2" fmla="*/ 10 w 12"/>
                <a:gd name="T3" fmla="*/ 57 h 57"/>
                <a:gd name="T4" fmla="*/ 2 w 12"/>
                <a:gd name="T5" fmla="*/ 57 h 57"/>
                <a:gd name="T6" fmla="*/ 0 w 12"/>
                <a:gd name="T7" fmla="*/ 55 h 57"/>
                <a:gd name="T8" fmla="*/ 0 w 12"/>
                <a:gd name="T9" fmla="*/ 2 h 57"/>
                <a:gd name="T10" fmla="*/ 2 w 12"/>
                <a:gd name="T11" fmla="*/ 0 h 57"/>
                <a:gd name="T12" fmla="*/ 10 w 12"/>
                <a:gd name="T13" fmla="*/ 0 h 57"/>
                <a:gd name="T14" fmla="*/ 12 w 12"/>
                <a:gd name="T15" fmla="*/ 2 h 57"/>
                <a:gd name="T16" fmla="*/ 12 w 12"/>
                <a:gd name="T17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55"/>
                  </a:moveTo>
                  <a:cubicBezTo>
                    <a:pt x="12" y="56"/>
                    <a:pt x="11" y="57"/>
                    <a:pt x="10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6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55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8" name="Freeform 600"/>
            <p:cNvSpPr/>
            <p:nvPr/>
          </p:nvSpPr>
          <p:spPr bwMode="auto">
            <a:xfrm>
              <a:off x="9109113" y="2143136"/>
              <a:ext cx="263767" cy="65942"/>
            </a:xfrm>
            <a:custGeom>
              <a:avLst/>
              <a:gdLst>
                <a:gd name="T0" fmla="*/ 87 w 87"/>
                <a:gd name="T1" fmla="*/ 22 h 22"/>
                <a:gd name="T2" fmla="*/ 43 w 87"/>
                <a:gd name="T3" fmla="*/ 0 h 22"/>
                <a:gd name="T4" fmla="*/ 0 w 87"/>
                <a:gd name="T5" fmla="*/ 22 h 22"/>
                <a:gd name="T6" fmla="*/ 87 w 8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22">
                  <a:moveTo>
                    <a:pt x="87" y="22"/>
                  </a:moveTo>
                  <a:cubicBezTo>
                    <a:pt x="87" y="10"/>
                    <a:pt x="68" y="0"/>
                    <a:pt x="43" y="0"/>
                  </a:cubicBezTo>
                  <a:cubicBezTo>
                    <a:pt x="19" y="0"/>
                    <a:pt x="0" y="10"/>
                    <a:pt x="0" y="22"/>
                  </a:cubicBezTo>
                  <a:lnTo>
                    <a:pt x="87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9" name="Freeform 601"/>
            <p:cNvSpPr/>
            <p:nvPr/>
          </p:nvSpPr>
          <p:spPr bwMode="auto">
            <a:xfrm>
              <a:off x="9092628" y="2194652"/>
              <a:ext cx="294678" cy="39154"/>
            </a:xfrm>
            <a:custGeom>
              <a:avLst/>
              <a:gdLst>
                <a:gd name="T0" fmla="*/ 97 w 97"/>
                <a:gd name="T1" fmla="*/ 11 h 13"/>
                <a:gd name="T2" fmla="*/ 95 w 97"/>
                <a:gd name="T3" fmla="*/ 13 h 13"/>
                <a:gd name="T4" fmla="*/ 2 w 97"/>
                <a:gd name="T5" fmla="*/ 13 h 13"/>
                <a:gd name="T6" fmla="*/ 0 w 97"/>
                <a:gd name="T7" fmla="*/ 11 h 13"/>
                <a:gd name="T8" fmla="*/ 0 w 97"/>
                <a:gd name="T9" fmla="*/ 3 h 13"/>
                <a:gd name="T10" fmla="*/ 2 w 97"/>
                <a:gd name="T11" fmla="*/ 0 h 13"/>
                <a:gd name="T12" fmla="*/ 95 w 97"/>
                <a:gd name="T13" fmla="*/ 0 h 13"/>
                <a:gd name="T14" fmla="*/ 97 w 97"/>
                <a:gd name="T15" fmla="*/ 3 h 13"/>
                <a:gd name="T16" fmla="*/ 97 w 97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3">
                  <a:moveTo>
                    <a:pt x="97" y="11"/>
                  </a:moveTo>
                  <a:cubicBezTo>
                    <a:pt x="97" y="12"/>
                    <a:pt x="96" y="13"/>
                    <a:pt x="9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7" y="1"/>
                    <a:pt x="97" y="3"/>
                  </a:cubicBezTo>
                  <a:lnTo>
                    <a:pt x="97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0" name="Oval 602"/>
            <p:cNvSpPr>
              <a:spLocks noChangeArrowheads="1"/>
            </p:cNvSpPr>
            <p:nvPr/>
          </p:nvSpPr>
          <p:spPr bwMode="auto">
            <a:xfrm>
              <a:off x="8200353" y="200919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1" name="Freeform 603"/>
            <p:cNvSpPr/>
            <p:nvPr/>
          </p:nvSpPr>
          <p:spPr bwMode="auto">
            <a:xfrm>
              <a:off x="8299265" y="2169924"/>
              <a:ext cx="366801" cy="278192"/>
            </a:xfrm>
            <a:custGeom>
              <a:avLst/>
              <a:gdLst>
                <a:gd name="T0" fmla="*/ 121 w 121"/>
                <a:gd name="T1" fmla="*/ 84 h 92"/>
                <a:gd name="T2" fmla="*/ 114 w 121"/>
                <a:gd name="T3" fmla="*/ 92 h 92"/>
                <a:gd name="T4" fmla="*/ 7 w 121"/>
                <a:gd name="T5" fmla="*/ 92 h 92"/>
                <a:gd name="T6" fmla="*/ 0 w 121"/>
                <a:gd name="T7" fmla="*/ 84 h 92"/>
                <a:gd name="T8" fmla="*/ 0 w 121"/>
                <a:gd name="T9" fmla="*/ 8 h 92"/>
                <a:gd name="T10" fmla="*/ 7 w 121"/>
                <a:gd name="T11" fmla="*/ 0 h 92"/>
                <a:gd name="T12" fmla="*/ 114 w 121"/>
                <a:gd name="T13" fmla="*/ 0 h 92"/>
                <a:gd name="T14" fmla="*/ 121 w 121"/>
                <a:gd name="T15" fmla="*/ 8 h 92"/>
                <a:gd name="T16" fmla="*/ 121 w 121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92">
                  <a:moveTo>
                    <a:pt x="121" y="84"/>
                  </a:moveTo>
                  <a:cubicBezTo>
                    <a:pt x="121" y="88"/>
                    <a:pt x="118" y="92"/>
                    <a:pt x="114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3" y="92"/>
                    <a:pt x="0" y="88"/>
                    <a:pt x="0" y="8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8" y="0"/>
                    <a:pt x="121" y="3"/>
                    <a:pt x="121" y="8"/>
                  </a:cubicBezTo>
                  <a:lnTo>
                    <a:pt x="121" y="8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2" name="Freeform 604"/>
            <p:cNvSpPr/>
            <p:nvPr/>
          </p:nvSpPr>
          <p:spPr bwMode="auto">
            <a:xfrm>
              <a:off x="8299265" y="2169924"/>
              <a:ext cx="366801" cy="59760"/>
            </a:xfrm>
            <a:custGeom>
              <a:avLst/>
              <a:gdLst>
                <a:gd name="T0" fmla="*/ 114 w 121"/>
                <a:gd name="T1" fmla="*/ 0 h 20"/>
                <a:gd name="T2" fmla="*/ 7 w 121"/>
                <a:gd name="T3" fmla="*/ 0 h 20"/>
                <a:gd name="T4" fmla="*/ 0 w 121"/>
                <a:gd name="T5" fmla="*/ 8 h 20"/>
                <a:gd name="T6" fmla="*/ 0 w 121"/>
                <a:gd name="T7" fmla="*/ 20 h 20"/>
                <a:gd name="T8" fmla="*/ 121 w 121"/>
                <a:gd name="T9" fmla="*/ 20 h 20"/>
                <a:gd name="T10" fmla="*/ 121 w 121"/>
                <a:gd name="T11" fmla="*/ 8 h 20"/>
                <a:gd name="T12" fmla="*/ 114 w 12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0">
                  <a:moveTo>
                    <a:pt x="1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3"/>
                    <a:pt x="118" y="0"/>
                    <a:pt x="114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3" name="Rectangle 605"/>
            <p:cNvSpPr>
              <a:spLocks noChangeArrowheads="1"/>
            </p:cNvSpPr>
            <p:nvPr/>
          </p:nvSpPr>
          <p:spPr bwMode="auto">
            <a:xfrm>
              <a:off x="8332236" y="2361568"/>
              <a:ext cx="61820" cy="53578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4" name="Rectangle 606"/>
            <p:cNvSpPr>
              <a:spLocks noChangeArrowheads="1"/>
            </p:cNvSpPr>
            <p:nvPr/>
          </p:nvSpPr>
          <p:spPr bwMode="auto">
            <a:xfrm>
              <a:off x="8394057" y="2361568"/>
              <a:ext cx="59760" cy="5357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5" name="Rectangle 608"/>
            <p:cNvSpPr>
              <a:spLocks noChangeArrowheads="1"/>
            </p:cNvSpPr>
            <p:nvPr/>
          </p:nvSpPr>
          <p:spPr bwMode="auto">
            <a:xfrm>
              <a:off x="8453817" y="2361568"/>
              <a:ext cx="57699" cy="5357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6" name="Rectangle 609"/>
            <p:cNvSpPr>
              <a:spLocks noChangeArrowheads="1"/>
            </p:cNvSpPr>
            <p:nvPr/>
          </p:nvSpPr>
          <p:spPr bwMode="auto">
            <a:xfrm>
              <a:off x="8511516" y="2361568"/>
              <a:ext cx="59760" cy="5357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7" name="Rectangle 610"/>
            <p:cNvSpPr>
              <a:spLocks noChangeArrowheads="1"/>
            </p:cNvSpPr>
            <p:nvPr/>
          </p:nvSpPr>
          <p:spPr bwMode="auto">
            <a:xfrm>
              <a:off x="8571275" y="2361568"/>
              <a:ext cx="57699" cy="5357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8" name="Rectangle 611"/>
            <p:cNvSpPr>
              <a:spLocks noChangeArrowheads="1"/>
            </p:cNvSpPr>
            <p:nvPr/>
          </p:nvSpPr>
          <p:spPr bwMode="auto">
            <a:xfrm>
              <a:off x="8332236" y="2310050"/>
              <a:ext cx="61820" cy="5151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9" name="Rectangle 612"/>
            <p:cNvSpPr>
              <a:spLocks noChangeArrowheads="1"/>
            </p:cNvSpPr>
            <p:nvPr/>
          </p:nvSpPr>
          <p:spPr bwMode="auto">
            <a:xfrm>
              <a:off x="8394057" y="2310050"/>
              <a:ext cx="59760" cy="5151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0" name="Rectangle 613"/>
            <p:cNvSpPr>
              <a:spLocks noChangeArrowheads="1"/>
            </p:cNvSpPr>
            <p:nvPr/>
          </p:nvSpPr>
          <p:spPr bwMode="auto">
            <a:xfrm>
              <a:off x="8453817" y="2310050"/>
              <a:ext cx="57699" cy="5151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1" name="Rectangle 614"/>
            <p:cNvSpPr>
              <a:spLocks noChangeArrowheads="1"/>
            </p:cNvSpPr>
            <p:nvPr/>
          </p:nvSpPr>
          <p:spPr bwMode="auto">
            <a:xfrm>
              <a:off x="8511516" y="2310050"/>
              <a:ext cx="59760" cy="51518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2" name="Rectangle 615"/>
            <p:cNvSpPr>
              <a:spLocks noChangeArrowheads="1"/>
            </p:cNvSpPr>
            <p:nvPr/>
          </p:nvSpPr>
          <p:spPr bwMode="auto">
            <a:xfrm>
              <a:off x="8571275" y="2310050"/>
              <a:ext cx="57699" cy="5151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3" name="Rectangle 616"/>
            <p:cNvSpPr>
              <a:spLocks noChangeArrowheads="1"/>
            </p:cNvSpPr>
            <p:nvPr/>
          </p:nvSpPr>
          <p:spPr bwMode="auto">
            <a:xfrm>
              <a:off x="8332236" y="2254413"/>
              <a:ext cx="61820" cy="55639"/>
            </a:xfrm>
            <a:prstGeom prst="rect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4" name="Rectangle 617"/>
            <p:cNvSpPr>
              <a:spLocks noChangeArrowheads="1"/>
            </p:cNvSpPr>
            <p:nvPr/>
          </p:nvSpPr>
          <p:spPr bwMode="auto">
            <a:xfrm>
              <a:off x="8394057" y="2254413"/>
              <a:ext cx="59760" cy="55639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5" name="Rectangle 618"/>
            <p:cNvSpPr>
              <a:spLocks noChangeArrowheads="1"/>
            </p:cNvSpPr>
            <p:nvPr/>
          </p:nvSpPr>
          <p:spPr bwMode="auto">
            <a:xfrm>
              <a:off x="8453817" y="2254413"/>
              <a:ext cx="57699" cy="55639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6" name="Rectangle 619"/>
            <p:cNvSpPr>
              <a:spLocks noChangeArrowheads="1"/>
            </p:cNvSpPr>
            <p:nvPr/>
          </p:nvSpPr>
          <p:spPr bwMode="auto">
            <a:xfrm>
              <a:off x="8511516" y="2254413"/>
              <a:ext cx="59760" cy="55639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7" name="Rectangle 620"/>
            <p:cNvSpPr>
              <a:spLocks noChangeArrowheads="1"/>
            </p:cNvSpPr>
            <p:nvPr/>
          </p:nvSpPr>
          <p:spPr bwMode="auto">
            <a:xfrm>
              <a:off x="8571275" y="2254413"/>
              <a:ext cx="57699" cy="55639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8" name="Freeform 621"/>
            <p:cNvSpPr/>
            <p:nvPr/>
          </p:nvSpPr>
          <p:spPr bwMode="auto">
            <a:xfrm>
              <a:off x="8371390" y="2139015"/>
              <a:ext cx="43275" cy="61820"/>
            </a:xfrm>
            <a:custGeom>
              <a:avLst/>
              <a:gdLst>
                <a:gd name="T0" fmla="*/ 14 w 14"/>
                <a:gd name="T1" fmla="*/ 16 h 20"/>
                <a:gd name="T2" fmla="*/ 10 w 14"/>
                <a:gd name="T3" fmla="*/ 20 h 20"/>
                <a:gd name="T4" fmla="*/ 4 w 14"/>
                <a:gd name="T5" fmla="*/ 20 h 20"/>
                <a:gd name="T6" fmla="*/ 0 w 14"/>
                <a:gd name="T7" fmla="*/ 16 h 20"/>
                <a:gd name="T8" fmla="*/ 0 w 14"/>
                <a:gd name="T9" fmla="*/ 4 h 20"/>
                <a:gd name="T10" fmla="*/ 4 w 14"/>
                <a:gd name="T11" fmla="*/ 0 h 20"/>
                <a:gd name="T12" fmla="*/ 10 w 14"/>
                <a:gd name="T13" fmla="*/ 0 h 20"/>
                <a:gd name="T14" fmla="*/ 14 w 14"/>
                <a:gd name="T15" fmla="*/ 4 h 20"/>
                <a:gd name="T16" fmla="*/ 14 w 14"/>
                <a:gd name="T1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0">
                  <a:moveTo>
                    <a:pt x="14" y="16"/>
                  </a:moveTo>
                  <a:cubicBezTo>
                    <a:pt x="14" y="18"/>
                    <a:pt x="12" y="20"/>
                    <a:pt x="10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2"/>
                    <a:pt x="14" y="4"/>
                  </a:cubicBezTo>
                  <a:lnTo>
                    <a:pt x="14" y="1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9" name="Freeform 622"/>
            <p:cNvSpPr/>
            <p:nvPr/>
          </p:nvSpPr>
          <p:spPr bwMode="auto">
            <a:xfrm>
              <a:off x="8550668" y="2139015"/>
              <a:ext cx="43275" cy="61820"/>
            </a:xfrm>
            <a:custGeom>
              <a:avLst/>
              <a:gdLst>
                <a:gd name="T0" fmla="*/ 14 w 14"/>
                <a:gd name="T1" fmla="*/ 16 h 20"/>
                <a:gd name="T2" fmla="*/ 10 w 14"/>
                <a:gd name="T3" fmla="*/ 20 h 20"/>
                <a:gd name="T4" fmla="*/ 4 w 14"/>
                <a:gd name="T5" fmla="*/ 20 h 20"/>
                <a:gd name="T6" fmla="*/ 0 w 14"/>
                <a:gd name="T7" fmla="*/ 16 h 20"/>
                <a:gd name="T8" fmla="*/ 0 w 14"/>
                <a:gd name="T9" fmla="*/ 4 h 20"/>
                <a:gd name="T10" fmla="*/ 4 w 14"/>
                <a:gd name="T11" fmla="*/ 0 h 20"/>
                <a:gd name="T12" fmla="*/ 10 w 14"/>
                <a:gd name="T13" fmla="*/ 0 h 20"/>
                <a:gd name="T14" fmla="*/ 14 w 14"/>
                <a:gd name="T15" fmla="*/ 4 h 20"/>
                <a:gd name="T16" fmla="*/ 14 w 14"/>
                <a:gd name="T1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0">
                  <a:moveTo>
                    <a:pt x="14" y="16"/>
                  </a:moveTo>
                  <a:cubicBezTo>
                    <a:pt x="14" y="18"/>
                    <a:pt x="12" y="20"/>
                    <a:pt x="10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2"/>
                    <a:pt x="14" y="4"/>
                  </a:cubicBezTo>
                  <a:lnTo>
                    <a:pt x="14" y="1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0" name="Freeform 623"/>
            <p:cNvSpPr/>
            <p:nvPr/>
          </p:nvSpPr>
          <p:spPr bwMode="auto">
            <a:xfrm>
              <a:off x="8381693" y="2143136"/>
              <a:ext cx="24728" cy="6183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2 h 2"/>
                <a:gd name="T4" fmla="*/ 1 w 8"/>
                <a:gd name="T5" fmla="*/ 2 h 2"/>
                <a:gd name="T6" fmla="*/ 0 w 8"/>
                <a:gd name="T7" fmla="*/ 1 h 2"/>
                <a:gd name="T8" fmla="*/ 0 w 8"/>
                <a:gd name="T9" fmla="*/ 1 h 2"/>
                <a:gd name="T10" fmla="*/ 1 w 8"/>
                <a:gd name="T11" fmla="*/ 0 h 2"/>
                <a:gd name="T12" fmla="*/ 7 w 8"/>
                <a:gd name="T13" fmla="*/ 0 h 2"/>
                <a:gd name="T14" fmla="*/ 8 w 8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1" name="Freeform 624"/>
            <p:cNvSpPr/>
            <p:nvPr/>
          </p:nvSpPr>
          <p:spPr bwMode="auto">
            <a:xfrm>
              <a:off x="8560972" y="2143136"/>
              <a:ext cx="22668" cy="6183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2 h 2"/>
                <a:gd name="T4" fmla="*/ 1 w 8"/>
                <a:gd name="T5" fmla="*/ 2 h 2"/>
                <a:gd name="T6" fmla="*/ 0 w 8"/>
                <a:gd name="T7" fmla="*/ 1 h 2"/>
                <a:gd name="T8" fmla="*/ 0 w 8"/>
                <a:gd name="T9" fmla="*/ 1 h 2"/>
                <a:gd name="T10" fmla="*/ 1 w 8"/>
                <a:gd name="T11" fmla="*/ 0 h 2"/>
                <a:gd name="T12" fmla="*/ 7 w 8"/>
                <a:gd name="T13" fmla="*/ 0 h 2"/>
                <a:gd name="T14" fmla="*/ 8 w 8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2" name="Oval 625"/>
            <p:cNvSpPr>
              <a:spLocks noChangeArrowheads="1"/>
            </p:cNvSpPr>
            <p:nvPr/>
          </p:nvSpPr>
          <p:spPr bwMode="auto">
            <a:xfrm>
              <a:off x="7442023" y="200919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3" name="Freeform 626"/>
            <p:cNvSpPr/>
            <p:nvPr/>
          </p:nvSpPr>
          <p:spPr bwMode="auto">
            <a:xfrm>
              <a:off x="7660455" y="2110165"/>
              <a:ext cx="199887" cy="329709"/>
            </a:xfrm>
            <a:custGeom>
              <a:avLst/>
              <a:gdLst>
                <a:gd name="T0" fmla="*/ 55 w 66"/>
                <a:gd name="T1" fmla="*/ 109 h 109"/>
                <a:gd name="T2" fmla="*/ 52 w 66"/>
                <a:gd name="T3" fmla="*/ 109 h 109"/>
                <a:gd name="T4" fmla="*/ 41 w 66"/>
                <a:gd name="T5" fmla="*/ 98 h 109"/>
                <a:gd name="T6" fmla="*/ 41 w 66"/>
                <a:gd name="T7" fmla="*/ 15 h 109"/>
                <a:gd name="T8" fmla="*/ 30 w 66"/>
                <a:gd name="T9" fmla="*/ 4 h 109"/>
                <a:gd name="T10" fmla="*/ 15 w 66"/>
                <a:gd name="T11" fmla="*/ 4 h 109"/>
                <a:gd name="T12" fmla="*/ 3 w 66"/>
                <a:gd name="T13" fmla="*/ 15 h 109"/>
                <a:gd name="T14" fmla="*/ 0 w 66"/>
                <a:gd name="T15" fmla="*/ 15 h 109"/>
                <a:gd name="T16" fmla="*/ 15 w 66"/>
                <a:gd name="T17" fmla="*/ 0 h 109"/>
                <a:gd name="T18" fmla="*/ 30 w 66"/>
                <a:gd name="T19" fmla="*/ 0 h 109"/>
                <a:gd name="T20" fmla="*/ 45 w 66"/>
                <a:gd name="T21" fmla="*/ 15 h 109"/>
                <a:gd name="T22" fmla="*/ 45 w 66"/>
                <a:gd name="T23" fmla="*/ 98 h 109"/>
                <a:gd name="T24" fmla="*/ 52 w 66"/>
                <a:gd name="T25" fmla="*/ 106 h 109"/>
                <a:gd name="T26" fmla="*/ 55 w 66"/>
                <a:gd name="T27" fmla="*/ 106 h 109"/>
                <a:gd name="T28" fmla="*/ 62 w 66"/>
                <a:gd name="T29" fmla="*/ 98 h 109"/>
                <a:gd name="T30" fmla="*/ 62 w 66"/>
                <a:gd name="T31" fmla="*/ 29 h 109"/>
                <a:gd name="T32" fmla="*/ 66 w 66"/>
                <a:gd name="T33" fmla="*/ 29 h 109"/>
                <a:gd name="T34" fmla="*/ 66 w 66"/>
                <a:gd name="T35" fmla="*/ 98 h 109"/>
                <a:gd name="T36" fmla="*/ 55 w 66"/>
                <a:gd name="T3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109">
                  <a:moveTo>
                    <a:pt x="55" y="109"/>
                  </a:moveTo>
                  <a:cubicBezTo>
                    <a:pt x="52" y="109"/>
                    <a:pt x="52" y="109"/>
                    <a:pt x="52" y="109"/>
                  </a:cubicBezTo>
                  <a:cubicBezTo>
                    <a:pt x="46" y="109"/>
                    <a:pt x="41" y="105"/>
                    <a:pt x="41" y="98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9"/>
                    <a:pt x="36" y="4"/>
                    <a:pt x="30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8" y="4"/>
                    <a:pt x="3" y="9"/>
                    <a:pt x="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0"/>
                    <a:pt x="45" y="6"/>
                    <a:pt x="45" y="15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5" y="102"/>
                    <a:pt x="48" y="106"/>
                    <a:pt x="52" y="106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9" y="106"/>
                    <a:pt x="62" y="102"/>
                    <a:pt x="62" y="9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105"/>
                    <a:pt x="61" y="109"/>
                    <a:pt x="55" y="109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4" name="Freeform 627"/>
            <p:cNvSpPr/>
            <p:nvPr/>
          </p:nvSpPr>
          <p:spPr bwMode="auto">
            <a:xfrm>
              <a:off x="7575968" y="2176107"/>
              <a:ext cx="183401" cy="302921"/>
            </a:xfrm>
            <a:custGeom>
              <a:avLst/>
              <a:gdLst>
                <a:gd name="T0" fmla="*/ 61 w 61"/>
                <a:gd name="T1" fmla="*/ 77 h 100"/>
                <a:gd name="T2" fmla="*/ 38 w 61"/>
                <a:gd name="T3" fmla="*/ 100 h 100"/>
                <a:gd name="T4" fmla="*/ 23 w 61"/>
                <a:gd name="T5" fmla="*/ 100 h 100"/>
                <a:gd name="T6" fmla="*/ 0 w 61"/>
                <a:gd name="T7" fmla="*/ 77 h 100"/>
                <a:gd name="T8" fmla="*/ 0 w 61"/>
                <a:gd name="T9" fmla="*/ 23 h 100"/>
                <a:gd name="T10" fmla="*/ 23 w 61"/>
                <a:gd name="T11" fmla="*/ 0 h 100"/>
                <a:gd name="T12" fmla="*/ 38 w 61"/>
                <a:gd name="T13" fmla="*/ 0 h 100"/>
                <a:gd name="T14" fmla="*/ 61 w 61"/>
                <a:gd name="T15" fmla="*/ 23 h 100"/>
                <a:gd name="T16" fmla="*/ 61 w 61"/>
                <a:gd name="T17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00">
                  <a:moveTo>
                    <a:pt x="61" y="77"/>
                  </a:moveTo>
                  <a:cubicBezTo>
                    <a:pt x="61" y="89"/>
                    <a:pt x="50" y="100"/>
                    <a:pt x="38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10" y="100"/>
                    <a:pt x="0" y="89"/>
                    <a:pt x="0" y="7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10" y="0"/>
                    <a:pt x="2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0" y="0"/>
                    <a:pt x="61" y="11"/>
                    <a:pt x="61" y="23"/>
                  </a:cubicBezTo>
                  <a:lnTo>
                    <a:pt x="61" y="77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5" name="Rectangle 628"/>
            <p:cNvSpPr>
              <a:spLocks noChangeArrowheads="1"/>
            </p:cNvSpPr>
            <p:nvPr/>
          </p:nvSpPr>
          <p:spPr bwMode="auto">
            <a:xfrm>
              <a:off x="7648091" y="2149317"/>
              <a:ext cx="39154" cy="47396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6" name="Freeform 629"/>
            <p:cNvSpPr/>
            <p:nvPr/>
          </p:nvSpPr>
          <p:spPr bwMode="auto">
            <a:xfrm>
              <a:off x="7575968" y="2176107"/>
              <a:ext cx="183401" cy="117459"/>
            </a:xfrm>
            <a:custGeom>
              <a:avLst/>
              <a:gdLst>
                <a:gd name="T0" fmla="*/ 38 w 61"/>
                <a:gd name="T1" fmla="*/ 0 h 39"/>
                <a:gd name="T2" fmla="*/ 23 w 61"/>
                <a:gd name="T3" fmla="*/ 0 h 39"/>
                <a:gd name="T4" fmla="*/ 0 w 61"/>
                <a:gd name="T5" fmla="*/ 23 h 39"/>
                <a:gd name="T6" fmla="*/ 0 w 61"/>
                <a:gd name="T7" fmla="*/ 39 h 39"/>
                <a:gd name="T8" fmla="*/ 61 w 61"/>
                <a:gd name="T9" fmla="*/ 39 h 39"/>
                <a:gd name="T10" fmla="*/ 61 w 61"/>
                <a:gd name="T11" fmla="*/ 23 h 39"/>
                <a:gd name="T12" fmla="*/ 38 w 6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9">
                  <a:moveTo>
                    <a:pt x="38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11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7" name="Freeform 630"/>
            <p:cNvSpPr/>
            <p:nvPr/>
          </p:nvSpPr>
          <p:spPr bwMode="auto">
            <a:xfrm>
              <a:off x="7666637" y="2176107"/>
              <a:ext cx="92731" cy="117459"/>
            </a:xfrm>
            <a:custGeom>
              <a:avLst/>
              <a:gdLst>
                <a:gd name="T0" fmla="*/ 8 w 31"/>
                <a:gd name="T1" fmla="*/ 0 h 39"/>
                <a:gd name="T2" fmla="*/ 0 w 31"/>
                <a:gd name="T3" fmla="*/ 0 h 39"/>
                <a:gd name="T4" fmla="*/ 0 w 31"/>
                <a:gd name="T5" fmla="*/ 39 h 39"/>
                <a:gd name="T6" fmla="*/ 31 w 31"/>
                <a:gd name="T7" fmla="*/ 39 h 39"/>
                <a:gd name="T8" fmla="*/ 31 w 31"/>
                <a:gd name="T9" fmla="*/ 23 h 39"/>
                <a:gd name="T10" fmla="*/ 8 w 31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9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11"/>
                    <a:pt x="20" y="0"/>
                    <a:pt x="8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8" name="Freeform 631"/>
            <p:cNvSpPr/>
            <p:nvPr/>
          </p:nvSpPr>
          <p:spPr bwMode="auto">
            <a:xfrm>
              <a:off x="7643969" y="2254413"/>
              <a:ext cx="45335" cy="88610"/>
            </a:xfrm>
            <a:custGeom>
              <a:avLst/>
              <a:gdLst>
                <a:gd name="T0" fmla="*/ 15 w 15"/>
                <a:gd name="T1" fmla="*/ 23 h 29"/>
                <a:gd name="T2" fmla="*/ 8 w 15"/>
                <a:gd name="T3" fmla="*/ 29 h 29"/>
                <a:gd name="T4" fmla="*/ 6 w 15"/>
                <a:gd name="T5" fmla="*/ 29 h 29"/>
                <a:gd name="T6" fmla="*/ 0 w 15"/>
                <a:gd name="T7" fmla="*/ 23 h 29"/>
                <a:gd name="T8" fmla="*/ 0 w 15"/>
                <a:gd name="T9" fmla="*/ 7 h 29"/>
                <a:gd name="T10" fmla="*/ 6 w 15"/>
                <a:gd name="T11" fmla="*/ 0 h 29"/>
                <a:gd name="T12" fmla="*/ 8 w 15"/>
                <a:gd name="T13" fmla="*/ 0 h 29"/>
                <a:gd name="T14" fmla="*/ 15 w 15"/>
                <a:gd name="T15" fmla="*/ 7 h 29"/>
                <a:gd name="T16" fmla="*/ 15 w 15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23"/>
                  </a:moveTo>
                  <a:cubicBezTo>
                    <a:pt x="15" y="26"/>
                    <a:pt x="12" y="29"/>
                    <a:pt x="8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3" y="29"/>
                    <a:pt x="0" y="26"/>
                    <a:pt x="0" y="2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9" name="Rectangle 632"/>
            <p:cNvSpPr>
              <a:spLocks noChangeArrowheads="1"/>
            </p:cNvSpPr>
            <p:nvPr/>
          </p:nvSpPr>
          <p:spPr bwMode="auto">
            <a:xfrm>
              <a:off x="7833552" y="2124589"/>
              <a:ext cx="41214" cy="63882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0" name="Rectangle 633"/>
            <p:cNvSpPr>
              <a:spLocks noChangeArrowheads="1"/>
            </p:cNvSpPr>
            <p:nvPr/>
          </p:nvSpPr>
          <p:spPr bwMode="auto">
            <a:xfrm>
              <a:off x="7833552" y="2157560"/>
              <a:ext cx="41214" cy="63882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1" name="Oval 634"/>
            <p:cNvSpPr>
              <a:spLocks noChangeArrowheads="1"/>
            </p:cNvSpPr>
            <p:nvPr/>
          </p:nvSpPr>
          <p:spPr bwMode="auto">
            <a:xfrm>
              <a:off x="6683693" y="200919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2" name="Freeform 635"/>
            <p:cNvSpPr/>
            <p:nvPr/>
          </p:nvSpPr>
          <p:spPr bwMode="auto">
            <a:xfrm>
              <a:off x="6805273" y="2388356"/>
              <a:ext cx="45335" cy="90670"/>
            </a:xfrm>
            <a:custGeom>
              <a:avLst/>
              <a:gdLst>
                <a:gd name="T0" fmla="*/ 15 w 15"/>
                <a:gd name="T1" fmla="*/ 27 h 30"/>
                <a:gd name="T2" fmla="*/ 13 w 15"/>
                <a:gd name="T3" fmla="*/ 30 h 30"/>
                <a:gd name="T4" fmla="*/ 3 w 15"/>
                <a:gd name="T5" fmla="*/ 30 h 30"/>
                <a:gd name="T6" fmla="*/ 0 w 15"/>
                <a:gd name="T7" fmla="*/ 27 h 30"/>
                <a:gd name="T8" fmla="*/ 0 w 15"/>
                <a:gd name="T9" fmla="*/ 3 h 30"/>
                <a:gd name="T10" fmla="*/ 3 w 15"/>
                <a:gd name="T11" fmla="*/ 0 h 30"/>
                <a:gd name="T12" fmla="*/ 13 w 15"/>
                <a:gd name="T13" fmla="*/ 0 h 30"/>
                <a:gd name="T14" fmla="*/ 15 w 15"/>
                <a:gd name="T15" fmla="*/ 3 h 30"/>
                <a:gd name="T16" fmla="*/ 15 w 15"/>
                <a:gd name="T1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27"/>
                  </a:moveTo>
                  <a:cubicBezTo>
                    <a:pt x="15" y="28"/>
                    <a:pt x="14" y="30"/>
                    <a:pt x="1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28"/>
                    <a:pt x="0" y="2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3" name="Freeform 636"/>
            <p:cNvSpPr/>
            <p:nvPr/>
          </p:nvSpPr>
          <p:spPr bwMode="auto">
            <a:xfrm>
              <a:off x="6877397" y="2330657"/>
              <a:ext cx="45335" cy="148369"/>
            </a:xfrm>
            <a:custGeom>
              <a:avLst/>
              <a:gdLst>
                <a:gd name="T0" fmla="*/ 15 w 15"/>
                <a:gd name="T1" fmla="*/ 46 h 49"/>
                <a:gd name="T2" fmla="*/ 13 w 15"/>
                <a:gd name="T3" fmla="*/ 49 h 49"/>
                <a:gd name="T4" fmla="*/ 3 w 15"/>
                <a:gd name="T5" fmla="*/ 49 h 49"/>
                <a:gd name="T6" fmla="*/ 0 w 15"/>
                <a:gd name="T7" fmla="*/ 46 h 49"/>
                <a:gd name="T8" fmla="*/ 0 w 15"/>
                <a:gd name="T9" fmla="*/ 2 h 49"/>
                <a:gd name="T10" fmla="*/ 3 w 15"/>
                <a:gd name="T11" fmla="*/ 0 h 49"/>
                <a:gd name="T12" fmla="*/ 13 w 15"/>
                <a:gd name="T13" fmla="*/ 0 h 49"/>
                <a:gd name="T14" fmla="*/ 15 w 15"/>
                <a:gd name="T15" fmla="*/ 2 h 49"/>
                <a:gd name="T16" fmla="*/ 15 w 1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9">
                  <a:moveTo>
                    <a:pt x="15" y="46"/>
                  </a:moveTo>
                  <a:cubicBezTo>
                    <a:pt x="15" y="47"/>
                    <a:pt x="14" y="49"/>
                    <a:pt x="1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" y="49"/>
                    <a:pt x="0" y="47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lnTo>
                    <a:pt x="15" y="4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4" name="Freeform 637"/>
            <p:cNvSpPr/>
            <p:nvPr/>
          </p:nvSpPr>
          <p:spPr bwMode="auto">
            <a:xfrm>
              <a:off x="6951581" y="2270898"/>
              <a:ext cx="45335" cy="208129"/>
            </a:xfrm>
            <a:custGeom>
              <a:avLst/>
              <a:gdLst>
                <a:gd name="T0" fmla="*/ 15 w 15"/>
                <a:gd name="T1" fmla="*/ 66 h 69"/>
                <a:gd name="T2" fmla="*/ 13 w 15"/>
                <a:gd name="T3" fmla="*/ 69 h 69"/>
                <a:gd name="T4" fmla="*/ 3 w 15"/>
                <a:gd name="T5" fmla="*/ 69 h 69"/>
                <a:gd name="T6" fmla="*/ 0 w 15"/>
                <a:gd name="T7" fmla="*/ 66 h 69"/>
                <a:gd name="T8" fmla="*/ 0 w 15"/>
                <a:gd name="T9" fmla="*/ 3 h 69"/>
                <a:gd name="T10" fmla="*/ 3 w 15"/>
                <a:gd name="T11" fmla="*/ 0 h 69"/>
                <a:gd name="T12" fmla="*/ 13 w 15"/>
                <a:gd name="T13" fmla="*/ 0 h 69"/>
                <a:gd name="T14" fmla="*/ 15 w 15"/>
                <a:gd name="T15" fmla="*/ 3 h 69"/>
                <a:gd name="T16" fmla="*/ 15 w 15"/>
                <a:gd name="T1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5" y="66"/>
                  </a:moveTo>
                  <a:cubicBezTo>
                    <a:pt x="15" y="67"/>
                    <a:pt x="14" y="69"/>
                    <a:pt x="1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" y="69"/>
                    <a:pt x="0" y="67"/>
                    <a:pt x="0" y="6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2"/>
                    <a:pt x="15" y="3"/>
                  </a:cubicBezTo>
                  <a:lnTo>
                    <a:pt x="15" y="6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5" name="Freeform 638"/>
            <p:cNvSpPr/>
            <p:nvPr/>
          </p:nvSpPr>
          <p:spPr bwMode="auto">
            <a:xfrm>
              <a:off x="7023705" y="2213199"/>
              <a:ext cx="45335" cy="265828"/>
            </a:xfrm>
            <a:custGeom>
              <a:avLst/>
              <a:gdLst>
                <a:gd name="T0" fmla="*/ 15 w 15"/>
                <a:gd name="T1" fmla="*/ 85 h 88"/>
                <a:gd name="T2" fmla="*/ 13 w 15"/>
                <a:gd name="T3" fmla="*/ 88 h 88"/>
                <a:gd name="T4" fmla="*/ 3 w 15"/>
                <a:gd name="T5" fmla="*/ 88 h 88"/>
                <a:gd name="T6" fmla="*/ 0 w 15"/>
                <a:gd name="T7" fmla="*/ 85 h 88"/>
                <a:gd name="T8" fmla="*/ 0 w 15"/>
                <a:gd name="T9" fmla="*/ 3 h 88"/>
                <a:gd name="T10" fmla="*/ 3 w 15"/>
                <a:gd name="T11" fmla="*/ 0 h 88"/>
                <a:gd name="T12" fmla="*/ 13 w 15"/>
                <a:gd name="T13" fmla="*/ 0 h 88"/>
                <a:gd name="T14" fmla="*/ 15 w 15"/>
                <a:gd name="T15" fmla="*/ 3 h 88"/>
                <a:gd name="T16" fmla="*/ 15 w 15"/>
                <a:gd name="T1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8">
                  <a:moveTo>
                    <a:pt x="15" y="85"/>
                  </a:moveTo>
                  <a:cubicBezTo>
                    <a:pt x="15" y="86"/>
                    <a:pt x="14" y="88"/>
                    <a:pt x="1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8"/>
                    <a:pt x="0" y="86"/>
                    <a:pt x="0" y="8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85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6" name="Freeform 639"/>
            <p:cNvSpPr/>
            <p:nvPr/>
          </p:nvSpPr>
          <p:spPr bwMode="auto">
            <a:xfrm>
              <a:off x="7095829" y="2151379"/>
              <a:ext cx="45335" cy="327649"/>
            </a:xfrm>
            <a:custGeom>
              <a:avLst/>
              <a:gdLst>
                <a:gd name="T0" fmla="*/ 15 w 15"/>
                <a:gd name="T1" fmla="*/ 105 h 108"/>
                <a:gd name="T2" fmla="*/ 13 w 15"/>
                <a:gd name="T3" fmla="*/ 108 h 108"/>
                <a:gd name="T4" fmla="*/ 3 w 15"/>
                <a:gd name="T5" fmla="*/ 108 h 108"/>
                <a:gd name="T6" fmla="*/ 0 w 15"/>
                <a:gd name="T7" fmla="*/ 105 h 108"/>
                <a:gd name="T8" fmla="*/ 0 w 15"/>
                <a:gd name="T9" fmla="*/ 3 h 108"/>
                <a:gd name="T10" fmla="*/ 3 w 15"/>
                <a:gd name="T11" fmla="*/ 0 h 108"/>
                <a:gd name="T12" fmla="*/ 13 w 15"/>
                <a:gd name="T13" fmla="*/ 0 h 108"/>
                <a:gd name="T14" fmla="*/ 15 w 15"/>
                <a:gd name="T15" fmla="*/ 3 h 108"/>
                <a:gd name="T16" fmla="*/ 15 w 15"/>
                <a:gd name="T17" fmla="*/ 10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8">
                  <a:moveTo>
                    <a:pt x="15" y="105"/>
                  </a:moveTo>
                  <a:cubicBezTo>
                    <a:pt x="15" y="106"/>
                    <a:pt x="14" y="108"/>
                    <a:pt x="1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1" y="108"/>
                    <a:pt x="0" y="106"/>
                    <a:pt x="0" y="10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2"/>
                    <a:pt x="15" y="3"/>
                  </a:cubicBezTo>
                  <a:lnTo>
                    <a:pt x="15" y="105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7" name="Freeform 640"/>
            <p:cNvSpPr/>
            <p:nvPr/>
          </p:nvSpPr>
          <p:spPr bwMode="auto">
            <a:xfrm>
              <a:off x="7031948" y="2110165"/>
              <a:ext cx="43275" cy="41214"/>
            </a:xfrm>
            <a:custGeom>
              <a:avLst/>
              <a:gdLst>
                <a:gd name="T0" fmla="*/ 0 w 21"/>
                <a:gd name="T1" fmla="*/ 4 h 20"/>
                <a:gd name="T2" fmla="*/ 21 w 21"/>
                <a:gd name="T3" fmla="*/ 0 h 20"/>
                <a:gd name="T4" fmla="*/ 21 w 21"/>
                <a:gd name="T5" fmla="*/ 20 h 20"/>
                <a:gd name="T6" fmla="*/ 0 w 2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4"/>
                  </a:moveTo>
                  <a:lnTo>
                    <a:pt x="21" y="0"/>
                  </a:lnTo>
                  <a:lnTo>
                    <a:pt x="2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8" name="Freeform 641"/>
            <p:cNvSpPr/>
            <p:nvPr/>
          </p:nvSpPr>
          <p:spPr bwMode="auto">
            <a:xfrm>
              <a:off x="6792909" y="2126650"/>
              <a:ext cx="269950" cy="222553"/>
            </a:xfrm>
            <a:custGeom>
              <a:avLst/>
              <a:gdLst>
                <a:gd name="T0" fmla="*/ 4 w 131"/>
                <a:gd name="T1" fmla="*/ 108 h 108"/>
                <a:gd name="T2" fmla="*/ 0 w 131"/>
                <a:gd name="T3" fmla="*/ 105 h 108"/>
                <a:gd name="T4" fmla="*/ 49 w 131"/>
                <a:gd name="T5" fmla="*/ 42 h 108"/>
                <a:gd name="T6" fmla="*/ 63 w 131"/>
                <a:gd name="T7" fmla="*/ 55 h 108"/>
                <a:gd name="T8" fmla="*/ 85 w 131"/>
                <a:gd name="T9" fmla="*/ 27 h 108"/>
                <a:gd name="T10" fmla="*/ 97 w 131"/>
                <a:gd name="T11" fmla="*/ 36 h 108"/>
                <a:gd name="T12" fmla="*/ 125 w 131"/>
                <a:gd name="T13" fmla="*/ 0 h 108"/>
                <a:gd name="T14" fmla="*/ 131 w 131"/>
                <a:gd name="T15" fmla="*/ 5 h 108"/>
                <a:gd name="T16" fmla="*/ 99 w 131"/>
                <a:gd name="T17" fmla="*/ 45 h 108"/>
                <a:gd name="T18" fmla="*/ 87 w 131"/>
                <a:gd name="T19" fmla="*/ 34 h 108"/>
                <a:gd name="T20" fmla="*/ 65 w 131"/>
                <a:gd name="T21" fmla="*/ 62 h 108"/>
                <a:gd name="T22" fmla="*/ 49 w 131"/>
                <a:gd name="T23" fmla="*/ 50 h 108"/>
                <a:gd name="T24" fmla="*/ 4 w 131"/>
                <a:gd name="T2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08">
                  <a:moveTo>
                    <a:pt x="4" y="108"/>
                  </a:moveTo>
                  <a:lnTo>
                    <a:pt x="0" y="105"/>
                  </a:lnTo>
                  <a:lnTo>
                    <a:pt x="49" y="42"/>
                  </a:lnTo>
                  <a:lnTo>
                    <a:pt x="63" y="55"/>
                  </a:lnTo>
                  <a:lnTo>
                    <a:pt x="85" y="27"/>
                  </a:lnTo>
                  <a:lnTo>
                    <a:pt x="97" y="36"/>
                  </a:lnTo>
                  <a:lnTo>
                    <a:pt x="125" y="0"/>
                  </a:lnTo>
                  <a:lnTo>
                    <a:pt x="131" y="5"/>
                  </a:lnTo>
                  <a:lnTo>
                    <a:pt x="99" y="45"/>
                  </a:lnTo>
                  <a:lnTo>
                    <a:pt x="87" y="34"/>
                  </a:lnTo>
                  <a:lnTo>
                    <a:pt x="65" y="62"/>
                  </a:lnTo>
                  <a:lnTo>
                    <a:pt x="49" y="50"/>
                  </a:lnTo>
                  <a:lnTo>
                    <a:pt x="4" y="10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9" name="Oval 642"/>
            <p:cNvSpPr>
              <a:spLocks noChangeArrowheads="1"/>
            </p:cNvSpPr>
            <p:nvPr/>
          </p:nvSpPr>
          <p:spPr bwMode="auto">
            <a:xfrm>
              <a:off x="5925363" y="200919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0" name="Freeform 643"/>
            <p:cNvSpPr/>
            <p:nvPr/>
          </p:nvSpPr>
          <p:spPr bwMode="auto">
            <a:xfrm>
              <a:off x="6059308" y="2110165"/>
              <a:ext cx="300859" cy="368862"/>
            </a:xfrm>
            <a:custGeom>
              <a:avLst/>
              <a:gdLst>
                <a:gd name="T0" fmla="*/ 99 w 99"/>
                <a:gd name="T1" fmla="*/ 114 h 122"/>
                <a:gd name="T2" fmla="*/ 92 w 99"/>
                <a:gd name="T3" fmla="*/ 122 h 122"/>
                <a:gd name="T4" fmla="*/ 7 w 99"/>
                <a:gd name="T5" fmla="*/ 122 h 122"/>
                <a:gd name="T6" fmla="*/ 0 w 99"/>
                <a:gd name="T7" fmla="*/ 114 h 122"/>
                <a:gd name="T8" fmla="*/ 0 w 99"/>
                <a:gd name="T9" fmla="*/ 7 h 122"/>
                <a:gd name="T10" fmla="*/ 7 w 99"/>
                <a:gd name="T11" fmla="*/ 0 h 122"/>
                <a:gd name="T12" fmla="*/ 92 w 99"/>
                <a:gd name="T13" fmla="*/ 0 h 122"/>
                <a:gd name="T14" fmla="*/ 99 w 99"/>
                <a:gd name="T15" fmla="*/ 7 h 122"/>
                <a:gd name="T16" fmla="*/ 99 w 99"/>
                <a:gd name="T17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22">
                  <a:moveTo>
                    <a:pt x="99" y="114"/>
                  </a:moveTo>
                  <a:cubicBezTo>
                    <a:pt x="99" y="118"/>
                    <a:pt x="96" y="122"/>
                    <a:pt x="92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3" y="122"/>
                    <a:pt x="0" y="118"/>
                    <a:pt x="0" y="11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3"/>
                    <a:pt x="99" y="7"/>
                  </a:cubicBezTo>
                  <a:lnTo>
                    <a:pt x="99" y="114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1" name="Freeform 644"/>
            <p:cNvSpPr/>
            <p:nvPr/>
          </p:nvSpPr>
          <p:spPr bwMode="auto">
            <a:xfrm>
              <a:off x="6084036" y="2136953"/>
              <a:ext cx="251403" cy="278192"/>
            </a:xfrm>
            <a:custGeom>
              <a:avLst/>
              <a:gdLst>
                <a:gd name="T0" fmla="*/ 83 w 83"/>
                <a:gd name="T1" fmla="*/ 86 h 92"/>
                <a:gd name="T2" fmla="*/ 77 w 83"/>
                <a:gd name="T3" fmla="*/ 92 h 92"/>
                <a:gd name="T4" fmla="*/ 6 w 83"/>
                <a:gd name="T5" fmla="*/ 92 h 92"/>
                <a:gd name="T6" fmla="*/ 0 w 83"/>
                <a:gd name="T7" fmla="*/ 86 h 92"/>
                <a:gd name="T8" fmla="*/ 0 w 83"/>
                <a:gd name="T9" fmla="*/ 6 h 92"/>
                <a:gd name="T10" fmla="*/ 6 w 83"/>
                <a:gd name="T11" fmla="*/ 0 h 92"/>
                <a:gd name="T12" fmla="*/ 77 w 83"/>
                <a:gd name="T13" fmla="*/ 0 h 92"/>
                <a:gd name="T14" fmla="*/ 83 w 83"/>
                <a:gd name="T15" fmla="*/ 6 h 92"/>
                <a:gd name="T16" fmla="*/ 83 w 83"/>
                <a:gd name="T17" fmla="*/ 8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92">
                  <a:moveTo>
                    <a:pt x="83" y="86"/>
                  </a:moveTo>
                  <a:cubicBezTo>
                    <a:pt x="83" y="90"/>
                    <a:pt x="80" y="92"/>
                    <a:pt x="77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3" y="92"/>
                    <a:pt x="0" y="90"/>
                    <a:pt x="0" y="8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3" y="3"/>
                    <a:pt x="83" y="6"/>
                  </a:cubicBezTo>
                  <a:lnTo>
                    <a:pt x="83" y="8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2" name="Oval 645"/>
            <p:cNvSpPr>
              <a:spLocks noChangeArrowheads="1"/>
            </p:cNvSpPr>
            <p:nvPr/>
          </p:nvSpPr>
          <p:spPr bwMode="auto">
            <a:xfrm>
              <a:off x="6195312" y="2431631"/>
              <a:ext cx="28850" cy="26789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3" name="Oval 646"/>
            <p:cNvSpPr>
              <a:spLocks noChangeArrowheads="1"/>
            </p:cNvSpPr>
            <p:nvPr/>
          </p:nvSpPr>
          <p:spPr bwMode="auto">
            <a:xfrm>
              <a:off x="6129371" y="2196714"/>
              <a:ext cx="160733" cy="160733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4" name="Freeform 647"/>
            <p:cNvSpPr/>
            <p:nvPr/>
          </p:nvSpPr>
          <p:spPr bwMode="auto">
            <a:xfrm>
              <a:off x="6174706" y="2221442"/>
              <a:ext cx="94791" cy="109217"/>
            </a:xfrm>
            <a:custGeom>
              <a:avLst/>
              <a:gdLst>
                <a:gd name="T0" fmla="*/ 1 w 31"/>
                <a:gd name="T1" fmla="*/ 4 h 36"/>
                <a:gd name="T2" fmla="*/ 6 w 31"/>
                <a:gd name="T3" fmla="*/ 2 h 36"/>
                <a:gd name="T4" fmla="*/ 27 w 31"/>
                <a:gd name="T5" fmla="*/ 15 h 36"/>
                <a:gd name="T6" fmla="*/ 27 w 31"/>
                <a:gd name="T7" fmla="*/ 22 h 36"/>
                <a:gd name="T8" fmla="*/ 6 w 31"/>
                <a:gd name="T9" fmla="*/ 35 h 36"/>
                <a:gd name="T10" fmla="*/ 0 w 31"/>
                <a:gd name="T11" fmla="*/ 32 h 36"/>
                <a:gd name="T12" fmla="*/ 1 w 31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1" y="4"/>
                  </a:moveTo>
                  <a:cubicBezTo>
                    <a:pt x="1" y="1"/>
                    <a:pt x="3" y="0"/>
                    <a:pt x="6" y="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31" y="17"/>
                    <a:pt x="31" y="20"/>
                    <a:pt x="27" y="2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3" y="36"/>
                    <a:pt x="0" y="35"/>
                    <a:pt x="0" y="32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5" name="Oval 648"/>
            <p:cNvSpPr>
              <a:spLocks noChangeArrowheads="1"/>
            </p:cNvSpPr>
            <p:nvPr/>
          </p:nvSpPr>
          <p:spPr bwMode="auto">
            <a:xfrm>
              <a:off x="5169094" y="200919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6" name="Freeform 649"/>
            <p:cNvSpPr/>
            <p:nvPr/>
          </p:nvSpPr>
          <p:spPr bwMode="auto">
            <a:xfrm>
              <a:off x="5313342" y="2110165"/>
              <a:ext cx="276131" cy="368862"/>
            </a:xfrm>
            <a:custGeom>
              <a:avLst/>
              <a:gdLst>
                <a:gd name="T0" fmla="*/ 91 w 91"/>
                <a:gd name="T1" fmla="*/ 114 h 122"/>
                <a:gd name="T2" fmla="*/ 83 w 91"/>
                <a:gd name="T3" fmla="*/ 122 h 122"/>
                <a:gd name="T4" fmla="*/ 8 w 91"/>
                <a:gd name="T5" fmla="*/ 122 h 122"/>
                <a:gd name="T6" fmla="*/ 0 w 91"/>
                <a:gd name="T7" fmla="*/ 114 h 122"/>
                <a:gd name="T8" fmla="*/ 0 w 91"/>
                <a:gd name="T9" fmla="*/ 8 h 122"/>
                <a:gd name="T10" fmla="*/ 8 w 91"/>
                <a:gd name="T11" fmla="*/ 0 h 122"/>
                <a:gd name="T12" fmla="*/ 83 w 91"/>
                <a:gd name="T13" fmla="*/ 0 h 122"/>
                <a:gd name="T14" fmla="*/ 91 w 91"/>
                <a:gd name="T15" fmla="*/ 8 h 122"/>
                <a:gd name="T16" fmla="*/ 91 w 91"/>
                <a:gd name="T17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22">
                  <a:moveTo>
                    <a:pt x="91" y="114"/>
                  </a:moveTo>
                  <a:cubicBezTo>
                    <a:pt x="91" y="118"/>
                    <a:pt x="88" y="122"/>
                    <a:pt x="8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3" y="122"/>
                    <a:pt x="0" y="118"/>
                    <a:pt x="0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8" y="0"/>
                    <a:pt x="91" y="3"/>
                    <a:pt x="91" y="8"/>
                  </a:cubicBezTo>
                  <a:lnTo>
                    <a:pt x="91" y="11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7" name="Freeform 650"/>
            <p:cNvSpPr/>
            <p:nvPr/>
          </p:nvSpPr>
          <p:spPr bwMode="auto">
            <a:xfrm>
              <a:off x="5338070" y="2136953"/>
              <a:ext cx="226675" cy="57699"/>
            </a:xfrm>
            <a:custGeom>
              <a:avLst/>
              <a:gdLst>
                <a:gd name="T0" fmla="*/ 75 w 75"/>
                <a:gd name="T1" fmla="*/ 16 h 19"/>
                <a:gd name="T2" fmla="*/ 71 w 75"/>
                <a:gd name="T3" fmla="*/ 19 h 19"/>
                <a:gd name="T4" fmla="*/ 3 w 75"/>
                <a:gd name="T5" fmla="*/ 19 h 19"/>
                <a:gd name="T6" fmla="*/ 0 w 75"/>
                <a:gd name="T7" fmla="*/ 16 h 19"/>
                <a:gd name="T8" fmla="*/ 0 w 75"/>
                <a:gd name="T9" fmla="*/ 3 h 19"/>
                <a:gd name="T10" fmla="*/ 3 w 75"/>
                <a:gd name="T11" fmla="*/ 0 h 19"/>
                <a:gd name="T12" fmla="*/ 71 w 75"/>
                <a:gd name="T13" fmla="*/ 0 h 19"/>
                <a:gd name="T14" fmla="*/ 75 w 75"/>
                <a:gd name="T15" fmla="*/ 3 h 19"/>
                <a:gd name="T16" fmla="*/ 75 w 7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9">
                  <a:moveTo>
                    <a:pt x="75" y="16"/>
                  </a:moveTo>
                  <a:cubicBezTo>
                    <a:pt x="75" y="18"/>
                    <a:pt x="73" y="19"/>
                    <a:pt x="7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0" y="18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3" y="0"/>
                    <a:pt x="75" y="1"/>
                    <a:pt x="75" y="3"/>
                  </a:cubicBezTo>
                  <a:lnTo>
                    <a:pt x="75" y="1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8" name="Freeform 651"/>
            <p:cNvSpPr/>
            <p:nvPr/>
          </p:nvSpPr>
          <p:spPr bwMode="auto">
            <a:xfrm>
              <a:off x="5344251" y="2215259"/>
              <a:ext cx="59760" cy="4945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9" name="Freeform 652"/>
            <p:cNvSpPr/>
            <p:nvPr/>
          </p:nvSpPr>
          <p:spPr bwMode="auto">
            <a:xfrm>
              <a:off x="5420497" y="2215259"/>
              <a:ext cx="59760" cy="4945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0" name="Freeform 653"/>
            <p:cNvSpPr/>
            <p:nvPr/>
          </p:nvSpPr>
          <p:spPr bwMode="auto">
            <a:xfrm>
              <a:off x="5498803" y="2215259"/>
              <a:ext cx="59760" cy="49456"/>
            </a:xfrm>
            <a:custGeom>
              <a:avLst/>
              <a:gdLst>
                <a:gd name="T0" fmla="*/ 20 w 20"/>
                <a:gd name="T1" fmla="*/ 12 h 16"/>
                <a:gd name="T2" fmla="*/ 16 w 20"/>
                <a:gd name="T3" fmla="*/ 16 h 16"/>
                <a:gd name="T4" fmla="*/ 3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3 w 20"/>
                <a:gd name="T11" fmla="*/ 0 h 16"/>
                <a:gd name="T12" fmla="*/ 16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8" y="16"/>
                    <a:pt x="16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1" name="Freeform 654"/>
            <p:cNvSpPr/>
            <p:nvPr/>
          </p:nvSpPr>
          <p:spPr bwMode="auto">
            <a:xfrm>
              <a:off x="5344251" y="2277079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2" name="Freeform 655"/>
            <p:cNvSpPr/>
            <p:nvPr/>
          </p:nvSpPr>
          <p:spPr bwMode="auto">
            <a:xfrm>
              <a:off x="5420497" y="2277079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3" name="Freeform 656"/>
            <p:cNvSpPr/>
            <p:nvPr/>
          </p:nvSpPr>
          <p:spPr bwMode="auto">
            <a:xfrm>
              <a:off x="5498803" y="2277079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6 w 20"/>
                <a:gd name="T3" fmla="*/ 16 h 16"/>
                <a:gd name="T4" fmla="*/ 3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3 w 20"/>
                <a:gd name="T11" fmla="*/ 0 h 16"/>
                <a:gd name="T12" fmla="*/ 16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8" y="16"/>
                    <a:pt x="16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4" name="Freeform 657"/>
            <p:cNvSpPr/>
            <p:nvPr/>
          </p:nvSpPr>
          <p:spPr bwMode="auto">
            <a:xfrm>
              <a:off x="5344251" y="2336840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5" name="Freeform 658"/>
            <p:cNvSpPr/>
            <p:nvPr/>
          </p:nvSpPr>
          <p:spPr bwMode="auto">
            <a:xfrm>
              <a:off x="5420497" y="2336840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6" name="Freeform 659"/>
            <p:cNvSpPr/>
            <p:nvPr/>
          </p:nvSpPr>
          <p:spPr bwMode="auto">
            <a:xfrm>
              <a:off x="5498803" y="2336840"/>
              <a:ext cx="59760" cy="47396"/>
            </a:xfrm>
            <a:custGeom>
              <a:avLst/>
              <a:gdLst>
                <a:gd name="T0" fmla="*/ 20 w 20"/>
                <a:gd name="T1" fmla="*/ 12 h 16"/>
                <a:gd name="T2" fmla="*/ 16 w 20"/>
                <a:gd name="T3" fmla="*/ 16 h 16"/>
                <a:gd name="T4" fmla="*/ 3 w 20"/>
                <a:gd name="T5" fmla="*/ 16 h 16"/>
                <a:gd name="T6" fmla="*/ 0 w 20"/>
                <a:gd name="T7" fmla="*/ 12 h 16"/>
                <a:gd name="T8" fmla="*/ 0 w 20"/>
                <a:gd name="T9" fmla="*/ 3 h 16"/>
                <a:gd name="T10" fmla="*/ 3 w 20"/>
                <a:gd name="T11" fmla="*/ 0 h 16"/>
                <a:gd name="T12" fmla="*/ 16 w 20"/>
                <a:gd name="T13" fmla="*/ 0 h 16"/>
                <a:gd name="T14" fmla="*/ 20 w 20"/>
                <a:gd name="T15" fmla="*/ 3 h 16"/>
                <a:gd name="T16" fmla="*/ 20 w 2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cubicBezTo>
                    <a:pt x="20" y="14"/>
                    <a:pt x="18" y="16"/>
                    <a:pt x="16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1"/>
                    <a:pt x="20" y="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7" name="Freeform 660"/>
            <p:cNvSpPr/>
            <p:nvPr/>
          </p:nvSpPr>
          <p:spPr bwMode="auto">
            <a:xfrm>
              <a:off x="5344251" y="2394539"/>
              <a:ext cx="59760" cy="47396"/>
            </a:xfrm>
            <a:custGeom>
              <a:avLst/>
              <a:gdLst>
                <a:gd name="T0" fmla="*/ 20 w 20"/>
                <a:gd name="T1" fmla="*/ 13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3 h 16"/>
                <a:gd name="T8" fmla="*/ 0 w 20"/>
                <a:gd name="T9" fmla="*/ 4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4 h 16"/>
                <a:gd name="T16" fmla="*/ 20 w 20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3"/>
                  </a:moveTo>
                  <a:cubicBezTo>
                    <a:pt x="20" y="15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2"/>
                    <a:pt x="20" y="4"/>
                  </a:cubicBezTo>
                  <a:lnTo>
                    <a:pt x="20" y="13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8" name="Freeform 661"/>
            <p:cNvSpPr/>
            <p:nvPr/>
          </p:nvSpPr>
          <p:spPr bwMode="auto">
            <a:xfrm>
              <a:off x="5420497" y="2394539"/>
              <a:ext cx="59760" cy="47396"/>
            </a:xfrm>
            <a:custGeom>
              <a:avLst/>
              <a:gdLst>
                <a:gd name="T0" fmla="*/ 20 w 20"/>
                <a:gd name="T1" fmla="*/ 13 h 16"/>
                <a:gd name="T2" fmla="*/ 17 w 20"/>
                <a:gd name="T3" fmla="*/ 16 h 16"/>
                <a:gd name="T4" fmla="*/ 4 w 20"/>
                <a:gd name="T5" fmla="*/ 16 h 16"/>
                <a:gd name="T6" fmla="*/ 0 w 20"/>
                <a:gd name="T7" fmla="*/ 13 h 16"/>
                <a:gd name="T8" fmla="*/ 0 w 20"/>
                <a:gd name="T9" fmla="*/ 4 h 16"/>
                <a:gd name="T10" fmla="*/ 4 w 20"/>
                <a:gd name="T11" fmla="*/ 0 h 16"/>
                <a:gd name="T12" fmla="*/ 17 w 20"/>
                <a:gd name="T13" fmla="*/ 0 h 16"/>
                <a:gd name="T14" fmla="*/ 20 w 20"/>
                <a:gd name="T15" fmla="*/ 4 h 16"/>
                <a:gd name="T16" fmla="*/ 20 w 20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3"/>
                  </a:moveTo>
                  <a:cubicBezTo>
                    <a:pt x="20" y="15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2"/>
                    <a:pt x="20" y="4"/>
                  </a:cubicBezTo>
                  <a:lnTo>
                    <a:pt x="20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9" name="Freeform 662"/>
            <p:cNvSpPr/>
            <p:nvPr/>
          </p:nvSpPr>
          <p:spPr bwMode="auto">
            <a:xfrm>
              <a:off x="5498803" y="2394539"/>
              <a:ext cx="59760" cy="47396"/>
            </a:xfrm>
            <a:custGeom>
              <a:avLst/>
              <a:gdLst>
                <a:gd name="T0" fmla="*/ 20 w 20"/>
                <a:gd name="T1" fmla="*/ 13 h 16"/>
                <a:gd name="T2" fmla="*/ 16 w 20"/>
                <a:gd name="T3" fmla="*/ 16 h 16"/>
                <a:gd name="T4" fmla="*/ 3 w 20"/>
                <a:gd name="T5" fmla="*/ 16 h 16"/>
                <a:gd name="T6" fmla="*/ 0 w 20"/>
                <a:gd name="T7" fmla="*/ 13 h 16"/>
                <a:gd name="T8" fmla="*/ 0 w 20"/>
                <a:gd name="T9" fmla="*/ 4 h 16"/>
                <a:gd name="T10" fmla="*/ 3 w 20"/>
                <a:gd name="T11" fmla="*/ 0 h 16"/>
                <a:gd name="T12" fmla="*/ 16 w 20"/>
                <a:gd name="T13" fmla="*/ 0 h 16"/>
                <a:gd name="T14" fmla="*/ 20 w 20"/>
                <a:gd name="T15" fmla="*/ 4 h 16"/>
                <a:gd name="T16" fmla="*/ 20 w 20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3"/>
                  </a:moveTo>
                  <a:cubicBezTo>
                    <a:pt x="20" y="15"/>
                    <a:pt x="18" y="16"/>
                    <a:pt x="16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20" y="2"/>
                    <a:pt x="20" y="4"/>
                  </a:cubicBezTo>
                  <a:lnTo>
                    <a:pt x="20" y="1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0" name="Freeform 663"/>
            <p:cNvSpPr>
              <a:spLocks noEditPoints="1"/>
            </p:cNvSpPr>
            <p:nvPr/>
          </p:nvSpPr>
          <p:spPr bwMode="auto">
            <a:xfrm>
              <a:off x="5523531" y="2145196"/>
              <a:ext cx="28850" cy="39154"/>
            </a:xfrm>
            <a:custGeom>
              <a:avLst/>
              <a:gdLst>
                <a:gd name="T0" fmla="*/ 14 w 14"/>
                <a:gd name="T1" fmla="*/ 19 h 19"/>
                <a:gd name="T2" fmla="*/ 0 w 14"/>
                <a:gd name="T3" fmla="*/ 19 h 19"/>
                <a:gd name="T4" fmla="*/ 0 w 14"/>
                <a:gd name="T5" fmla="*/ 0 h 19"/>
                <a:gd name="T6" fmla="*/ 14 w 14"/>
                <a:gd name="T7" fmla="*/ 0 h 19"/>
                <a:gd name="T8" fmla="*/ 14 w 14"/>
                <a:gd name="T9" fmla="*/ 19 h 19"/>
                <a:gd name="T10" fmla="*/ 1 w 14"/>
                <a:gd name="T11" fmla="*/ 16 h 19"/>
                <a:gd name="T12" fmla="*/ 12 w 14"/>
                <a:gd name="T13" fmla="*/ 16 h 19"/>
                <a:gd name="T14" fmla="*/ 12 w 14"/>
                <a:gd name="T15" fmla="*/ 3 h 19"/>
                <a:gd name="T16" fmla="*/ 1 w 14"/>
                <a:gd name="T17" fmla="*/ 3 h 19"/>
                <a:gd name="T18" fmla="*/ 1 w 14"/>
                <a:gd name="T1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9"/>
                  </a:lnTo>
                  <a:close/>
                  <a:moveTo>
                    <a:pt x="1" y="16"/>
                  </a:moveTo>
                  <a:lnTo>
                    <a:pt x="12" y="16"/>
                  </a:lnTo>
                  <a:lnTo>
                    <a:pt x="12" y="3"/>
                  </a:lnTo>
                  <a:lnTo>
                    <a:pt x="1" y="3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1" name="Freeform 664"/>
            <p:cNvSpPr>
              <a:spLocks noEditPoints="1"/>
            </p:cNvSpPr>
            <p:nvPr/>
          </p:nvSpPr>
          <p:spPr bwMode="auto">
            <a:xfrm>
              <a:off x="5484377" y="2145196"/>
              <a:ext cx="28850" cy="39154"/>
            </a:xfrm>
            <a:custGeom>
              <a:avLst/>
              <a:gdLst>
                <a:gd name="T0" fmla="*/ 14 w 14"/>
                <a:gd name="T1" fmla="*/ 19 h 19"/>
                <a:gd name="T2" fmla="*/ 0 w 14"/>
                <a:gd name="T3" fmla="*/ 19 h 19"/>
                <a:gd name="T4" fmla="*/ 0 w 14"/>
                <a:gd name="T5" fmla="*/ 0 h 19"/>
                <a:gd name="T6" fmla="*/ 14 w 14"/>
                <a:gd name="T7" fmla="*/ 0 h 19"/>
                <a:gd name="T8" fmla="*/ 14 w 14"/>
                <a:gd name="T9" fmla="*/ 19 h 19"/>
                <a:gd name="T10" fmla="*/ 1 w 14"/>
                <a:gd name="T11" fmla="*/ 16 h 19"/>
                <a:gd name="T12" fmla="*/ 11 w 14"/>
                <a:gd name="T13" fmla="*/ 16 h 19"/>
                <a:gd name="T14" fmla="*/ 11 w 14"/>
                <a:gd name="T15" fmla="*/ 3 h 19"/>
                <a:gd name="T16" fmla="*/ 1 w 14"/>
                <a:gd name="T17" fmla="*/ 3 h 19"/>
                <a:gd name="T18" fmla="*/ 1 w 14"/>
                <a:gd name="T1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9"/>
                  </a:lnTo>
                  <a:close/>
                  <a:moveTo>
                    <a:pt x="1" y="16"/>
                  </a:moveTo>
                  <a:lnTo>
                    <a:pt x="11" y="16"/>
                  </a:lnTo>
                  <a:lnTo>
                    <a:pt x="11" y="3"/>
                  </a:lnTo>
                  <a:lnTo>
                    <a:pt x="1" y="3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2" name="Freeform 665"/>
            <p:cNvSpPr>
              <a:spLocks noEditPoints="1"/>
            </p:cNvSpPr>
            <p:nvPr/>
          </p:nvSpPr>
          <p:spPr bwMode="auto">
            <a:xfrm>
              <a:off x="5445225" y="2145196"/>
              <a:ext cx="28850" cy="39154"/>
            </a:xfrm>
            <a:custGeom>
              <a:avLst/>
              <a:gdLst>
                <a:gd name="T0" fmla="*/ 14 w 14"/>
                <a:gd name="T1" fmla="*/ 19 h 19"/>
                <a:gd name="T2" fmla="*/ 0 w 14"/>
                <a:gd name="T3" fmla="*/ 19 h 19"/>
                <a:gd name="T4" fmla="*/ 0 w 14"/>
                <a:gd name="T5" fmla="*/ 0 h 19"/>
                <a:gd name="T6" fmla="*/ 14 w 14"/>
                <a:gd name="T7" fmla="*/ 0 h 19"/>
                <a:gd name="T8" fmla="*/ 14 w 14"/>
                <a:gd name="T9" fmla="*/ 19 h 19"/>
                <a:gd name="T10" fmla="*/ 2 w 14"/>
                <a:gd name="T11" fmla="*/ 16 h 19"/>
                <a:gd name="T12" fmla="*/ 13 w 14"/>
                <a:gd name="T13" fmla="*/ 16 h 19"/>
                <a:gd name="T14" fmla="*/ 13 w 14"/>
                <a:gd name="T15" fmla="*/ 3 h 19"/>
                <a:gd name="T16" fmla="*/ 2 w 14"/>
                <a:gd name="T17" fmla="*/ 3 h 19"/>
                <a:gd name="T18" fmla="*/ 2 w 14"/>
                <a:gd name="T1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9"/>
                  </a:lnTo>
                  <a:close/>
                  <a:moveTo>
                    <a:pt x="2" y="16"/>
                  </a:moveTo>
                  <a:lnTo>
                    <a:pt x="13" y="16"/>
                  </a:lnTo>
                  <a:lnTo>
                    <a:pt x="13" y="3"/>
                  </a:lnTo>
                  <a:lnTo>
                    <a:pt x="2" y="3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3" name="Freeform 666"/>
            <p:cNvSpPr>
              <a:spLocks noEditPoints="1"/>
            </p:cNvSpPr>
            <p:nvPr/>
          </p:nvSpPr>
          <p:spPr bwMode="auto">
            <a:xfrm>
              <a:off x="5404011" y="2145196"/>
              <a:ext cx="35032" cy="39154"/>
            </a:xfrm>
            <a:custGeom>
              <a:avLst/>
              <a:gdLst>
                <a:gd name="T0" fmla="*/ 17 w 17"/>
                <a:gd name="T1" fmla="*/ 19 h 19"/>
                <a:gd name="T2" fmla="*/ 0 w 17"/>
                <a:gd name="T3" fmla="*/ 19 h 19"/>
                <a:gd name="T4" fmla="*/ 0 w 17"/>
                <a:gd name="T5" fmla="*/ 0 h 19"/>
                <a:gd name="T6" fmla="*/ 17 w 17"/>
                <a:gd name="T7" fmla="*/ 0 h 19"/>
                <a:gd name="T8" fmla="*/ 17 w 17"/>
                <a:gd name="T9" fmla="*/ 19 h 19"/>
                <a:gd name="T10" fmla="*/ 3 w 17"/>
                <a:gd name="T11" fmla="*/ 16 h 19"/>
                <a:gd name="T12" fmla="*/ 14 w 17"/>
                <a:gd name="T13" fmla="*/ 16 h 19"/>
                <a:gd name="T14" fmla="*/ 14 w 17"/>
                <a:gd name="T15" fmla="*/ 3 h 19"/>
                <a:gd name="T16" fmla="*/ 3 w 17"/>
                <a:gd name="T17" fmla="*/ 3 h 19"/>
                <a:gd name="T18" fmla="*/ 3 w 17"/>
                <a:gd name="T1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9"/>
                  </a:lnTo>
                  <a:close/>
                  <a:moveTo>
                    <a:pt x="3" y="16"/>
                  </a:moveTo>
                  <a:lnTo>
                    <a:pt x="14" y="16"/>
                  </a:lnTo>
                  <a:lnTo>
                    <a:pt x="14" y="3"/>
                  </a:lnTo>
                  <a:lnTo>
                    <a:pt x="3" y="3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4" name="Oval 667"/>
            <p:cNvSpPr>
              <a:spLocks noChangeArrowheads="1"/>
            </p:cNvSpPr>
            <p:nvPr/>
          </p:nvSpPr>
          <p:spPr bwMode="auto">
            <a:xfrm>
              <a:off x="4410764" y="200919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5" name="Freeform 668"/>
            <p:cNvSpPr/>
            <p:nvPr/>
          </p:nvSpPr>
          <p:spPr bwMode="auto">
            <a:xfrm>
              <a:off x="4544708" y="2110165"/>
              <a:ext cx="298799" cy="368862"/>
            </a:xfrm>
            <a:custGeom>
              <a:avLst/>
              <a:gdLst>
                <a:gd name="T0" fmla="*/ 119 w 145"/>
                <a:gd name="T1" fmla="*/ 0 h 179"/>
                <a:gd name="T2" fmla="*/ 0 w 145"/>
                <a:gd name="T3" fmla="*/ 0 h 179"/>
                <a:gd name="T4" fmla="*/ 0 w 145"/>
                <a:gd name="T5" fmla="*/ 179 h 179"/>
                <a:gd name="T6" fmla="*/ 145 w 145"/>
                <a:gd name="T7" fmla="*/ 179 h 179"/>
                <a:gd name="T8" fmla="*/ 145 w 145"/>
                <a:gd name="T9" fmla="*/ 28 h 179"/>
                <a:gd name="T10" fmla="*/ 119 w 145"/>
                <a:gd name="T11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79">
                  <a:moveTo>
                    <a:pt x="119" y="0"/>
                  </a:moveTo>
                  <a:lnTo>
                    <a:pt x="0" y="0"/>
                  </a:lnTo>
                  <a:lnTo>
                    <a:pt x="0" y="179"/>
                  </a:lnTo>
                  <a:lnTo>
                    <a:pt x="145" y="179"/>
                  </a:lnTo>
                  <a:lnTo>
                    <a:pt x="145" y="2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6" name="Freeform 669"/>
            <p:cNvSpPr/>
            <p:nvPr/>
          </p:nvSpPr>
          <p:spPr bwMode="auto">
            <a:xfrm>
              <a:off x="4783746" y="2110165"/>
              <a:ext cx="59760" cy="68003"/>
            </a:xfrm>
            <a:custGeom>
              <a:avLst/>
              <a:gdLst>
                <a:gd name="T0" fmla="*/ 3 w 29"/>
                <a:gd name="T1" fmla="*/ 0 h 33"/>
                <a:gd name="T2" fmla="*/ 0 w 29"/>
                <a:gd name="T3" fmla="*/ 33 h 33"/>
                <a:gd name="T4" fmla="*/ 29 w 29"/>
                <a:gd name="T5" fmla="*/ 28 h 33"/>
                <a:gd name="T6" fmla="*/ 3 w 2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3">
                  <a:moveTo>
                    <a:pt x="3" y="0"/>
                  </a:moveTo>
                  <a:lnTo>
                    <a:pt x="0" y="33"/>
                  </a:lnTo>
                  <a:lnTo>
                    <a:pt x="29" y="2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7" name="Rectangle 670"/>
            <p:cNvSpPr>
              <a:spLocks noChangeArrowheads="1"/>
            </p:cNvSpPr>
            <p:nvPr/>
          </p:nvSpPr>
          <p:spPr bwMode="auto">
            <a:xfrm>
              <a:off x="4573557" y="2149317"/>
              <a:ext cx="57699" cy="65942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8" name="Rectangle 671"/>
            <p:cNvSpPr>
              <a:spLocks noChangeArrowheads="1"/>
            </p:cNvSpPr>
            <p:nvPr/>
          </p:nvSpPr>
          <p:spPr bwMode="auto">
            <a:xfrm>
              <a:off x="4573557" y="2246170"/>
              <a:ext cx="57699" cy="65942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9" name="Rectangle 672"/>
            <p:cNvSpPr>
              <a:spLocks noChangeArrowheads="1"/>
            </p:cNvSpPr>
            <p:nvPr/>
          </p:nvSpPr>
          <p:spPr bwMode="auto">
            <a:xfrm>
              <a:off x="4573557" y="2338900"/>
              <a:ext cx="57699" cy="6800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0" name="Rectangle 673"/>
            <p:cNvSpPr>
              <a:spLocks noChangeArrowheads="1"/>
            </p:cNvSpPr>
            <p:nvPr/>
          </p:nvSpPr>
          <p:spPr bwMode="auto">
            <a:xfrm>
              <a:off x="4655984" y="2157560"/>
              <a:ext cx="100974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1" name="Rectangle 674"/>
            <p:cNvSpPr>
              <a:spLocks noChangeArrowheads="1"/>
            </p:cNvSpPr>
            <p:nvPr/>
          </p:nvSpPr>
          <p:spPr bwMode="auto">
            <a:xfrm>
              <a:off x="4655984" y="2196714"/>
              <a:ext cx="158673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2" name="Rectangle 675"/>
            <p:cNvSpPr>
              <a:spLocks noChangeArrowheads="1"/>
            </p:cNvSpPr>
            <p:nvPr/>
          </p:nvSpPr>
          <p:spPr bwMode="auto">
            <a:xfrm>
              <a:off x="4655984" y="2293565"/>
              <a:ext cx="158673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3" name="Rectangle 676"/>
            <p:cNvSpPr>
              <a:spLocks noChangeArrowheads="1"/>
            </p:cNvSpPr>
            <p:nvPr/>
          </p:nvSpPr>
          <p:spPr bwMode="auto">
            <a:xfrm>
              <a:off x="4655984" y="2254413"/>
              <a:ext cx="158673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4" name="Rectangle 677"/>
            <p:cNvSpPr>
              <a:spLocks noChangeArrowheads="1"/>
            </p:cNvSpPr>
            <p:nvPr/>
          </p:nvSpPr>
          <p:spPr bwMode="auto">
            <a:xfrm>
              <a:off x="4655984" y="2390417"/>
              <a:ext cx="158673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5" name="Rectangle 678"/>
            <p:cNvSpPr>
              <a:spLocks noChangeArrowheads="1"/>
            </p:cNvSpPr>
            <p:nvPr/>
          </p:nvSpPr>
          <p:spPr bwMode="auto">
            <a:xfrm>
              <a:off x="4573557" y="2433691"/>
              <a:ext cx="241100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6" name="Rectangle 679"/>
            <p:cNvSpPr>
              <a:spLocks noChangeArrowheads="1"/>
            </p:cNvSpPr>
            <p:nvPr/>
          </p:nvSpPr>
          <p:spPr bwMode="auto">
            <a:xfrm>
              <a:off x="4655984" y="2351264"/>
              <a:ext cx="158673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7" name="Oval 680"/>
            <p:cNvSpPr>
              <a:spLocks noChangeArrowheads="1"/>
            </p:cNvSpPr>
            <p:nvPr/>
          </p:nvSpPr>
          <p:spPr bwMode="auto">
            <a:xfrm>
              <a:off x="3652434" y="2009191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8" name="Freeform 681"/>
            <p:cNvSpPr/>
            <p:nvPr/>
          </p:nvSpPr>
          <p:spPr bwMode="auto">
            <a:xfrm>
              <a:off x="3786378" y="2155500"/>
              <a:ext cx="296738" cy="323527"/>
            </a:xfrm>
            <a:custGeom>
              <a:avLst/>
              <a:gdLst>
                <a:gd name="T0" fmla="*/ 98 w 98"/>
                <a:gd name="T1" fmla="*/ 99 h 107"/>
                <a:gd name="T2" fmla="*/ 91 w 98"/>
                <a:gd name="T3" fmla="*/ 107 h 107"/>
                <a:gd name="T4" fmla="*/ 8 w 98"/>
                <a:gd name="T5" fmla="*/ 107 h 107"/>
                <a:gd name="T6" fmla="*/ 0 w 98"/>
                <a:gd name="T7" fmla="*/ 99 h 107"/>
                <a:gd name="T8" fmla="*/ 0 w 98"/>
                <a:gd name="T9" fmla="*/ 7 h 107"/>
                <a:gd name="T10" fmla="*/ 8 w 98"/>
                <a:gd name="T11" fmla="*/ 0 h 107"/>
                <a:gd name="T12" fmla="*/ 91 w 98"/>
                <a:gd name="T13" fmla="*/ 0 h 107"/>
                <a:gd name="T14" fmla="*/ 98 w 98"/>
                <a:gd name="T15" fmla="*/ 7 h 107"/>
                <a:gd name="T16" fmla="*/ 98 w 98"/>
                <a:gd name="T17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07">
                  <a:moveTo>
                    <a:pt x="98" y="99"/>
                  </a:moveTo>
                  <a:cubicBezTo>
                    <a:pt x="98" y="103"/>
                    <a:pt x="95" y="107"/>
                    <a:pt x="91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07"/>
                    <a:pt x="0" y="103"/>
                    <a:pt x="0" y="9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8" y="3"/>
                    <a:pt x="98" y="7"/>
                  </a:cubicBezTo>
                  <a:lnTo>
                    <a:pt x="98" y="9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9" name="Freeform 682"/>
            <p:cNvSpPr/>
            <p:nvPr/>
          </p:nvSpPr>
          <p:spPr bwMode="auto">
            <a:xfrm>
              <a:off x="3819348" y="2188471"/>
              <a:ext cx="232857" cy="253464"/>
            </a:xfrm>
            <a:custGeom>
              <a:avLst/>
              <a:gdLst>
                <a:gd name="T0" fmla="*/ 77 w 77"/>
                <a:gd name="T1" fmla="*/ 78 h 84"/>
                <a:gd name="T2" fmla="*/ 71 w 77"/>
                <a:gd name="T3" fmla="*/ 84 h 84"/>
                <a:gd name="T4" fmla="*/ 6 w 77"/>
                <a:gd name="T5" fmla="*/ 84 h 84"/>
                <a:gd name="T6" fmla="*/ 0 w 77"/>
                <a:gd name="T7" fmla="*/ 78 h 84"/>
                <a:gd name="T8" fmla="*/ 0 w 77"/>
                <a:gd name="T9" fmla="*/ 6 h 84"/>
                <a:gd name="T10" fmla="*/ 6 w 77"/>
                <a:gd name="T11" fmla="*/ 0 h 84"/>
                <a:gd name="T12" fmla="*/ 71 w 77"/>
                <a:gd name="T13" fmla="*/ 0 h 84"/>
                <a:gd name="T14" fmla="*/ 77 w 77"/>
                <a:gd name="T15" fmla="*/ 6 h 84"/>
                <a:gd name="T16" fmla="*/ 77 w 77"/>
                <a:gd name="T17" fmla="*/ 7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84">
                  <a:moveTo>
                    <a:pt x="77" y="78"/>
                  </a:moveTo>
                  <a:cubicBezTo>
                    <a:pt x="77" y="82"/>
                    <a:pt x="74" y="84"/>
                    <a:pt x="71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2" y="84"/>
                    <a:pt x="0" y="82"/>
                    <a:pt x="0" y="7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4" y="0"/>
                    <a:pt x="77" y="3"/>
                    <a:pt x="77" y="6"/>
                  </a:cubicBezTo>
                  <a:lnTo>
                    <a:pt x="77" y="7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0" name="Freeform 683"/>
            <p:cNvSpPr/>
            <p:nvPr/>
          </p:nvSpPr>
          <p:spPr bwMode="auto">
            <a:xfrm>
              <a:off x="3887351" y="2110165"/>
              <a:ext cx="98913" cy="63882"/>
            </a:xfrm>
            <a:custGeom>
              <a:avLst/>
              <a:gdLst>
                <a:gd name="T0" fmla="*/ 33 w 33"/>
                <a:gd name="T1" fmla="*/ 21 h 21"/>
                <a:gd name="T2" fmla="*/ 0 w 33"/>
                <a:gd name="T3" fmla="*/ 21 h 21"/>
                <a:gd name="T4" fmla="*/ 0 w 33"/>
                <a:gd name="T5" fmla="*/ 7 h 21"/>
                <a:gd name="T6" fmla="*/ 7 w 33"/>
                <a:gd name="T7" fmla="*/ 0 h 21"/>
                <a:gd name="T8" fmla="*/ 26 w 33"/>
                <a:gd name="T9" fmla="*/ 0 h 21"/>
                <a:gd name="T10" fmla="*/ 33 w 33"/>
                <a:gd name="T11" fmla="*/ 7 h 21"/>
                <a:gd name="T12" fmla="*/ 33 w 33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1">
                  <a:moveTo>
                    <a:pt x="33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3" y="3"/>
                    <a:pt x="33" y="7"/>
                  </a:cubicBezTo>
                  <a:lnTo>
                    <a:pt x="33" y="2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1" name="Freeform 684"/>
            <p:cNvSpPr/>
            <p:nvPr/>
          </p:nvSpPr>
          <p:spPr bwMode="auto">
            <a:xfrm>
              <a:off x="3868805" y="2174045"/>
              <a:ext cx="136005" cy="47396"/>
            </a:xfrm>
            <a:custGeom>
              <a:avLst/>
              <a:gdLst>
                <a:gd name="T0" fmla="*/ 45 w 45"/>
                <a:gd name="T1" fmla="*/ 10 h 16"/>
                <a:gd name="T2" fmla="*/ 45 w 45"/>
                <a:gd name="T3" fmla="*/ 14 h 16"/>
                <a:gd name="T4" fmla="*/ 41 w 45"/>
                <a:gd name="T5" fmla="*/ 16 h 16"/>
                <a:gd name="T6" fmla="*/ 4 w 45"/>
                <a:gd name="T7" fmla="*/ 16 h 16"/>
                <a:gd name="T8" fmla="*/ 0 w 45"/>
                <a:gd name="T9" fmla="*/ 14 h 16"/>
                <a:gd name="T10" fmla="*/ 0 w 45"/>
                <a:gd name="T11" fmla="*/ 10 h 16"/>
                <a:gd name="T12" fmla="*/ 6 w 45"/>
                <a:gd name="T13" fmla="*/ 0 h 16"/>
                <a:gd name="T14" fmla="*/ 39 w 45"/>
                <a:gd name="T15" fmla="*/ 0 h 16"/>
                <a:gd name="T16" fmla="*/ 45 w 45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6">
                  <a:moveTo>
                    <a:pt x="45" y="10"/>
                  </a:moveTo>
                  <a:cubicBezTo>
                    <a:pt x="45" y="11"/>
                    <a:pt x="45" y="13"/>
                    <a:pt x="45" y="14"/>
                  </a:cubicBezTo>
                  <a:cubicBezTo>
                    <a:pt x="44" y="15"/>
                    <a:pt x="42" y="16"/>
                    <a:pt x="41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45" y="1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2" name="Oval 685"/>
            <p:cNvSpPr>
              <a:spLocks noChangeArrowheads="1"/>
            </p:cNvSpPr>
            <p:nvPr/>
          </p:nvSpPr>
          <p:spPr bwMode="auto">
            <a:xfrm>
              <a:off x="3922382" y="2126650"/>
              <a:ext cx="26789" cy="30911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3" name="Oval 686"/>
            <p:cNvSpPr>
              <a:spLocks noChangeArrowheads="1"/>
            </p:cNvSpPr>
            <p:nvPr/>
          </p:nvSpPr>
          <p:spPr bwMode="auto">
            <a:xfrm>
              <a:off x="3846138" y="2235866"/>
              <a:ext cx="179280" cy="183401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4" name="Freeform 687"/>
            <p:cNvSpPr/>
            <p:nvPr/>
          </p:nvSpPr>
          <p:spPr bwMode="auto">
            <a:xfrm>
              <a:off x="3926504" y="2235866"/>
              <a:ext cx="92731" cy="92731"/>
            </a:xfrm>
            <a:custGeom>
              <a:avLst/>
              <a:gdLst>
                <a:gd name="T0" fmla="*/ 0 w 31"/>
                <a:gd name="T1" fmla="*/ 1 h 30"/>
                <a:gd name="T2" fmla="*/ 3 w 31"/>
                <a:gd name="T3" fmla="*/ 30 h 30"/>
                <a:gd name="T4" fmla="*/ 31 w 31"/>
                <a:gd name="T5" fmla="*/ 18 h 30"/>
                <a:gd name="T6" fmla="*/ 3 w 31"/>
                <a:gd name="T7" fmla="*/ 0 h 30"/>
                <a:gd name="T8" fmla="*/ 0 w 31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0" y="1"/>
                  </a:moveTo>
                  <a:cubicBezTo>
                    <a:pt x="3" y="30"/>
                    <a:pt x="3" y="30"/>
                    <a:pt x="3" y="3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6" y="8"/>
                    <a:pt x="16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5" name="Freeform 688"/>
            <p:cNvSpPr/>
            <p:nvPr/>
          </p:nvSpPr>
          <p:spPr bwMode="auto">
            <a:xfrm>
              <a:off x="3891473" y="2291505"/>
              <a:ext cx="133945" cy="127762"/>
            </a:xfrm>
            <a:custGeom>
              <a:avLst/>
              <a:gdLst>
                <a:gd name="T0" fmla="*/ 14 w 44"/>
                <a:gd name="T1" fmla="*/ 12 h 42"/>
                <a:gd name="T2" fmla="*/ 0 w 44"/>
                <a:gd name="T3" fmla="*/ 38 h 42"/>
                <a:gd name="T4" fmla="*/ 14 w 44"/>
                <a:gd name="T5" fmla="*/ 42 h 42"/>
                <a:gd name="T6" fmla="*/ 44 w 44"/>
                <a:gd name="T7" fmla="*/ 12 h 42"/>
                <a:gd name="T8" fmla="*/ 41 w 44"/>
                <a:gd name="T9" fmla="*/ 0 h 42"/>
                <a:gd name="T10" fmla="*/ 14 w 44"/>
                <a:gd name="T1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2">
                  <a:moveTo>
                    <a:pt x="14" y="12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4" y="40"/>
                    <a:pt x="9" y="42"/>
                    <a:pt x="14" y="42"/>
                  </a:cubicBezTo>
                  <a:cubicBezTo>
                    <a:pt x="31" y="42"/>
                    <a:pt x="44" y="28"/>
                    <a:pt x="44" y="12"/>
                  </a:cubicBezTo>
                  <a:cubicBezTo>
                    <a:pt x="44" y="8"/>
                    <a:pt x="43" y="4"/>
                    <a:pt x="41" y="0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6" name="Oval 689"/>
            <p:cNvSpPr>
              <a:spLocks noChangeArrowheads="1"/>
            </p:cNvSpPr>
            <p:nvPr/>
          </p:nvSpPr>
          <p:spPr bwMode="auto">
            <a:xfrm>
              <a:off x="2896164" y="2009191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7" name="Freeform 690"/>
            <p:cNvSpPr/>
            <p:nvPr/>
          </p:nvSpPr>
          <p:spPr bwMode="auto">
            <a:xfrm>
              <a:off x="3124900" y="2110165"/>
              <a:ext cx="107155" cy="86549"/>
            </a:xfrm>
            <a:custGeom>
              <a:avLst/>
              <a:gdLst>
                <a:gd name="T0" fmla="*/ 35 w 35"/>
                <a:gd name="T1" fmla="*/ 26 h 29"/>
                <a:gd name="T2" fmla="*/ 33 w 35"/>
                <a:gd name="T3" fmla="*/ 29 h 29"/>
                <a:gd name="T4" fmla="*/ 2 w 35"/>
                <a:gd name="T5" fmla="*/ 29 h 29"/>
                <a:gd name="T6" fmla="*/ 0 w 35"/>
                <a:gd name="T7" fmla="*/ 26 h 29"/>
                <a:gd name="T8" fmla="*/ 0 w 35"/>
                <a:gd name="T9" fmla="*/ 2 h 29"/>
                <a:gd name="T10" fmla="*/ 2 w 35"/>
                <a:gd name="T11" fmla="*/ 0 h 29"/>
                <a:gd name="T12" fmla="*/ 33 w 35"/>
                <a:gd name="T13" fmla="*/ 0 h 29"/>
                <a:gd name="T14" fmla="*/ 35 w 35"/>
                <a:gd name="T15" fmla="*/ 2 h 29"/>
                <a:gd name="T16" fmla="*/ 35 w 35"/>
                <a:gd name="T1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9">
                  <a:moveTo>
                    <a:pt x="35" y="26"/>
                  </a:moveTo>
                  <a:cubicBezTo>
                    <a:pt x="35" y="28"/>
                    <a:pt x="34" y="29"/>
                    <a:pt x="3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lnTo>
                    <a:pt x="35" y="26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8" name="Rectangle 691"/>
            <p:cNvSpPr>
              <a:spLocks noChangeArrowheads="1"/>
            </p:cNvSpPr>
            <p:nvPr/>
          </p:nvSpPr>
          <p:spPr bwMode="auto">
            <a:xfrm>
              <a:off x="3141385" y="2110165"/>
              <a:ext cx="6183" cy="11539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9" name="Rectangle 692"/>
            <p:cNvSpPr>
              <a:spLocks noChangeArrowheads="1"/>
            </p:cNvSpPr>
            <p:nvPr/>
          </p:nvSpPr>
          <p:spPr bwMode="auto">
            <a:xfrm>
              <a:off x="3161992" y="2110165"/>
              <a:ext cx="8243" cy="11539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0" name="Rectangle 693"/>
            <p:cNvSpPr>
              <a:spLocks noChangeArrowheads="1"/>
            </p:cNvSpPr>
            <p:nvPr/>
          </p:nvSpPr>
          <p:spPr bwMode="auto">
            <a:xfrm>
              <a:off x="3186720" y="2110165"/>
              <a:ext cx="6183" cy="11539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1" name="Rectangle 694"/>
            <p:cNvSpPr>
              <a:spLocks noChangeArrowheads="1"/>
            </p:cNvSpPr>
            <p:nvPr/>
          </p:nvSpPr>
          <p:spPr bwMode="auto">
            <a:xfrm>
              <a:off x="3211449" y="2110165"/>
              <a:ext cx="4121" cy="115398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2" name="Oval 695"/>
            <p:cNvSpPr>
              <a:spLocks noChangeArrowheads="1"/>
            </p:cNvSpPr>
            <p:nvPr/>
          </p:nvSpPr>
          <p:spPr bwMode="auto">
            <a:xfrm>
              <a:off x="3007441" y="2139015"/>
              <a:ext cx="340013" cy="3400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3" name="Oval 696"/>
            <p:cNvSpPr>
              <a:spLocks noChangeArrowheads="1"/>
            </p:cNvSpPr>
            <p:nvPr/>
          </p:nvSpPr>
          <p:spPr bwMode="auto">
            <a:xfrm>
              <a:off x="3032169" y="2161681"/>
              <a:ext cx="292616" cy="292617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4" name="Oval 697"/>
            <p:cNvSpPr>
              <a:spLocks noChangeArrowheads="1"/>
            </p:cNvSpPr>
            <p:nvPr/>
          </p:nvSpPr>
          <p:spPr bwMode="auto">
            <a:xfrm>
              <a:off x="3046594" y="2176107"/>
              <a:ext cx="263767" cy="263767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5" name="Freeform 698"/>
            <p:cNvSpPr/>
            <p:nvPr/>
          </p:nvSpPr>
          <p:spPr bwMode="auto">
            <a:xfrm>
              <a:off x="3176416" y="2402782"/>
              <a:ext cx="4121" cy="22668"/>
            </a:xfrm>
            <a:custGeom>
              <a:avLst/>
              <a:gdLst>
                <a:gd name="T0" fmla="*/ 1 w 1"/>
                <a:gd name="T1" fmla="*/ 6 h 7"/>
                <a:gd name="T2" fmla="*/ 0 w 1"/>
                <a:gd name="T3" fmla="*/ 7 h 7"/>
                <a:gd name="T4" fmla="*/ 0 w 1"/>
                <a:gd name="T5" fmla="*/ 7 h 7"/>
                <a:gd name="T6" fmla="*/ 0 w 1"/>
                <a:gd name="T7" fmla="*/ 6 h 7"/>
                <a:gd name="T8" fmla="*/ 0 w 1"/>
                <a:gd name="T9" fmla="*/ 1 h 7"/>
                <a:gd name="T10" fmla="*/ 0 w 1"/>
                <a:gd name="T11" fmla="*/ 0 h 7"/>
                <a:gd name="T12" fmla="*/ 0 w 1"/>
                <a:gd name="T13" fmla="*/ 0 h 7"/>
                <a:gd name="T14" fmla="*/ 1 w 1"/>
                <a:gd name="T15" fmla="*/ 1 h 7"/>
                <a:gd name="T16" fmla="*/ 1 w 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7">
                  <a:moveTo>
                    <a:pt x="1" y="6"/>
                  </a:moveTo>
                  <a:cubicBezTo>
                    <a:pt x="1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6" name="Freeform 699"/>
            <p:cNvSpPr>
              <a:spLocks noEditPoints="1"/>
            </p:cNvSpPr>
            <p:nvPr/>
          </p:nvSpPr>
          <p:spPr bwMode="auto">
            <a:xfrm>
              <a:off x="3174356" y="2402782"/>
              <a:ext cx="8243" cy="22668"/>
            </a:xfrm>
            <a:custGeom>
              <a:avLst/>
              <a:gdLst>
                <a:gd name="T0" fmla="*/ 1 w 3"/>
                <a:gd name="T1" fmla="*/ 7 h 7"/>
                <a:gd name="T2" fmla="*/ 0 w 3"/>
                <a:gd name="T3" fmla="*/ 6 h 7"/>
                <a:gd name="T4" fmla="*/ 0 w 3"/>
                <a:gd name="T5" fmla="*/ 1 h 7"/>
                <a:gd name="T6" fmla="*/ 1 w 3"/>
                <a:gd name="T7" fmla="*/ 0 h 7"/>
                <a:gd name="T8" fmla="*/ 3 w 3"/>
                <a:gd name="T9" fmla="*/ 1 h 7"/>
                <a:gd name="T10" fmla="*/ 3 w 3"/>
                <a:gd name="T11" fmla="*/ 6 h 7"/>
                <a:gd name="T12" fmla="*/ 1 w 3"/>
                <a:gd name="T13" fmla="*/ 7 h 7"/>
                <a:gd name="T14" fmla="*/ 2 w 3"/>
                <a:gd name="T15" fmla="*/ 1 h 7"/>
                <a:gd name="T16" fmla="*/ 1 w 3"/>
                <a:gd name="T17" fmla="*/ 6 h 7"/>
                <a:gd name="T18" fmla="*/ 1 w 3"/>
                <a:gd name="T19" fmla="*/ 6 h 7"/>
                <a:gd name="T20" fmla="*/ 2 w 3"/>
                <a:gd name="T21" fmla="*/ 6 h 7"/>
                <a:gd name="T22" fmla="*/ 2 w 3"/>
                <a:gd name="T2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7"/>
                    <a:pt x="1" y="7"/>
                  </a:cubicBezTo>
                  <a:close/>
                  <a:moveTo>
                    <a:pt x="2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7" name="Freeform 700"/>
            <p:cNvSpPr/>
            <p:nvPr/>
          </p:nvSpPr>
          <p:spPr bwMode="auto">
            <a:xfrm>
              <a:off x="3176416" y="2190531"/>
              <a:ext cx="4121" cy="22668"/>
            </a:xfrm>
            <a:custGeom>
              <a:avLst/>
              <a:gdLst>
                <a:gd name="T0" fmla="*/ 1 w 1"/>
                <a:gd name="T1" fmla="*/ 6 h 7"/>
                <a:gd name="T2" fmla="*/ 0 w 1"/>
                <a:gd name="T3" fmla="*/ 7 h 7"/>
                <a:gd name="T4" fmla="*/ 0 w 1"/>
                <a:gd name="T5" fmla="*/ 7 h 7"/>
                <a:gd name="T6" fmla="*/ 0 w 1"/>
                <a:gd name="T7" fmla="*/ 6 h 7"/>
                <a:gd name="T8" fmla="*/ 0 w 1"/>
                <a:gd name="T9" fmla="*/ 1 h 7"/>
                <a:gd name="T10" fmla="*/ 0 w 1"/>
                <a:gd name="T11" fmla="*/ 0 h 7"/>
                <a:gd name="T12" fmla="*/ 0 w 1"/>
                <a:gd name="T13" fmla="*/ 0 h 7"/>
                <a:gd name="T14" fmla="*/ 1 w 1"/>
                <a:gd name="T15" fmla="*/ 1 h 7"/>
                <a:gd name="T16" fmla="*/ 1 w 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7">
                  <a:moveTo>
                    <a:pt x="1" y="6"/>
                  </a:moveTo>
                  <a:cubicBezTo>
                    <a:pt x="1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8" name="Freeform 701"/>
            <p:cNvSpPr>
              <a:spLocks noEditPoints="1"/>
            </p:cNvSpPr>
            <p:nvPr/>
          </p:nvSpPr>
          <p:spPr bwMode="auto">
            <a:xfrm>
              <a:off x="3174356" y="2190531"/>
              <a:ext cx="8243" cy="22668"/>
            </a:xfrm>
            <a:custGeom>
              <a:avLst/>
              <a:gdLst>
                <a:gd name="T0" fmla="*/ 1 w 3"/>
                <a:gd name="T1" fmla="*/ 7 h 7"/>
                <a:gd name="T2" fmla="*/ 0 w 3"/>
                <a:gd name="T3" fmla="*/ 6 h 7"/>
                <a:gd name="T4" fmla="*/ 0 w 3"/>
                <a:gd name="T5" fmla="*/ 1 h 7"/>
                <a:gd name="T6" fmla="*/ 1 w 3"/>
                <a:gd name="T7" fmla="*/ 0 h 7"/>
                <a:gd name="T8" fmla="*/ 3 w 3"/>
                <a:gd name="T9" fmla="*/ 1 h 7"/>
                <a:gd name="T10" fmla="*/ 3 w 3"/>
                <a:gd name="T11" fmla="*/ 6 h 7"/>
                <a:gd name="T12" fmla="*/ 1 w 3"/>
                <a:gd name="T13" fmla="*/ 7 h 7"/>
                <a:gd name="T14" fmla="*/ 2 w 3"/>
                <a:gd name="T15" fmla="*/ 1 h 7"/>
                <a:gd name="T16" fmla="*/ 1 w 3"/>
                <a:gd name="T17" fmla="*/ 6 h 7"/>
                <a:gd name="T18" fmla="*/ 1 w 3"/>
                <a:gd name="T19" fmla="*/ 6 h 7"/>
                <a:gd name="T20" fmla="*/ 2 w 3"/>
                <a:gd name="T21" fmla="*/ 6 h 7"/>
                <a:gd name="T22" fmla="*/ 2 w 3"/>
                <a:gd name="T2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7"/>
                    <a:pt x="1" y="7"/>
                  </a:cubicBezTo>
                  <a:close/>
                  <a:moveTo>
                    <a:pt x="2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9" name="Freeform 702"/>
            <p:cNvSpPr/>
            <p:nvPr/>
          </p:nvSpPr>
          <p:spPr bwMode="auto">
            <a:xfrm>
              <a:off x="3061018" y="2305929"/>
              <a:ext cx="22668" cy="4121"/>
            </a:xfrm>
            <a:custGeom>
              <a:avLst/>
              <a:gdLst>
                <a:gd name="T0" fmla="*/ 1 w 7"/>
                <a:gd name="T1" fmla="*/ 1 h 1"/>
                <a:gd name="T2" fmla="*/ 0 w 7"/>
                <a:gd name="T3" fmla="*/ 1 h 1"/>
                <a:gd name="T4" fmla="*/ 0 w 7"/>
                <a:gd name="T5" fmla="*/ 1 h 1"/>
                <a:gd name="T6" fmla="*/ 1 w 7"/>
                <a:gd name="T7" fmla="*/ 0 h 1"/>
                <a:gd name="T8" fmla="*/ 6 w 7"/>
                <a:gd name="T9" fmla="*/ 0 h 1"/>
                <a:gd name="T10" fmla="*/ 7 w 7"/>
                <a:gd name="T11" fmla="*/ 1 h 1"/>
                <a:gd name="T12" fmla="*/ 7 w 7"/>
                <a:gd name="T13" fmla="*/ 1 h 1"/>
                <a:gd name="T14" fmla="*/ 6 w 7"/>
                <a:gd name="T15" fmla="*/ 1 h 1"/>
                <a:gd name="T16" fmla="*/ 1 w 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0" name="Freeform 703"/>
            <p:cNvSpPr>
              <a:spLocks noEditPoints="1"/>
            </p:cNvSpPr>
            <p:nvPr/>
          </p:nvSpPr>
          <p:spPr bwMode="auto">
            <a:xfrm>
              <a:off x="3061018" y="2303869"/>
              <a:ext cx="22668" cy="8243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3 h 3"/>
                <a:gd name="T4" fmla="*/ 0 w 7"/>
                <a:gd name="T5" fmla="*/ 2 h 3"/>
                <a:gd name="T6" fmla="*/ 1 w 7"/>
                <a:gd name="T7" fmla="*/ 0 h 3"/>
                <a:gd name="T8" fmla="*/ 6 w 7"/>
                <a:gd name="T9" fmla="*/ 0 h 3"/>
                <a:gd name="T10" fmla="*/ 7 w 7"/>
                <a:gd name="T11" fmla="*/ 2 h 3"/>
                <a:gd name="T12" fmla="*/ 6 w 7"/>
                <a:gd name="T13" fmla="*/ 3 h 3"/>
                <a:gd name="T14" fmla="*/ 1 w 7"/>
                <a:gd name="T15" fmla="*/ 2 h 3"/>
                <a:gd name="T16" fmla="*/ 6 w 7"/>
                <a:gd name="T17" fmla="*/ 2 h 3"/>
                <a:gd name="T18" fmla="*/ 6 w 7"/>
                <a:gd name="T19" fmla="*/ 2 h 3"/>
                <a:gd name="T20" fmla="*/ 1 w 7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  <a:moveTo>
                    <a:pt x="1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1" name="Freeform 704"/>
            <p:cNvSpPr/>
            <p:nvPr/>
          </p:nvSpPr>
          <p:spPr bwMode="auto">
            <a:xfrm>
              <a:off x="3273269" y="2305929"/>
              <a:ext cx="22668" cy="4121"/>
            </a:xfrm>
            <a:custGeom>
              <a:avLst/>
              <a:gdLst>
                <a:gd name="T0" fmla="*/ 1 w 7"/>
                <a:gd name="T1" fmla="*/ 1 h 1"/>
                <a:gd name="T2" fmla="*/ 0 w 7"/>
                <a:gd name="T3" fmla="*/ 1 h 1"/>
                <a:gd name="T4" fmla="*/ 0 w 7"/>
                <a:gd name="T5" fmla="*/ 1 h 1"/>
                <a:gd name="T6" fmla="*/ 1 w 7"/>
                <a:gd name="T7" fmla="*/ 0 h 1"/>
                <a:gd name="T8" fmla="*/ 6 w 7"/>
                <a:gd name="T9" fmla="*/ 0 h 1"/>
                <a:gd name="T10" fmla="*/ 7 w 7"/>
                <a:gd name="T11" fmla="*/ 1 h 1"/>
                <a:gd name="T12" fmla="*/ 7 w 7"/>
                <a:gd name="T13" fmla="*/ 1 h 1"/>
                <a:gd name="T14" fmla="*/ 6 w 7"/>
                <a:gd name="T15" fmla="*/ 1 h 1"/>
                <a:gd name="T16" fmla="*/ 1 w 7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2" name="Freeform 705"/>
            <p:cNvSpPr>
              <a:spLocks noEditPoints="1"/>
            </p:cNvSpPr>
            <p:nvPr/>
          </p:nvSpPr>
          <p:spPr bwMode="auto">
            <a:xfrm>
              <a:off x="3273269" y="2303869"/>
              <a:ext cx="22668" cy="8243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3 h 3"/>
                <a:gd name="T4" fmla="*/ 0 w 7"/>
                <a:gd name="T5" fmla="*/ 2 h 3"/>
                <a:gd name="T6" fmla="*/ 1 w 7"/>
                <a:gd name="T7" fmla="*/ 0 h 3"/>
                <a:gd name="T8" fmla="*/ 6 w 7"/>
                <a:gd name="T9" fmla="*/ 0 h 3"/>
                <a:gd name="T10" fmla="*/ 7 w 7"/>
                <a:gd name="T11" fmla="*/ 2 h 3"/>
                <a:gd name="T12" fmla="*/ 6 w 7"/>
                <a:gd name="T13" fmla="*/ 3 h 3"/>
                <a:gd name="T14" fmla="*/ 1 w 7"/>
                <a:gd name="T15" fmla="*/ 2 h 3"/>
                <a:gd name="T16" fmla="*/ 6 w 7"/>
                <a:gd name="T17" fmla="*/ 2 h 3"/>
                <a:gd name="T18" fmla="*/ 6 w 7"/>
                <a:gd name="T19" fmla="*/ 2 h 3"/>
                <a:gd name="T20" fmla="*/ 1 w 7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  <a:moveTo>
                    <a:pt x="1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3" name="Freeform 706"/>
            <p:cNvSpPr/>
            <p:nvPr/>
          </p:nvSpPr>
          <p:spPr bwMode="auto">
            <a:xfrm>
              <a:off x="3065140" y="2330657"/>
              <a:ext cx="20607" cy="8243"/>
            </a:xfrm>
            <a:custGeom>
              <a:avLst/>
              <a:gdLst>
                <a:gd name="T0" fmla="*/ 1 w 7"/>
                <a:gd name="T1" fmla="*/ 3 h 3"/>
                <a:gd name="T2" fmla="*/ 1 w 7"/>
                <a:gd name="T3" fmla="*/ 2 h 3"/>
                <a:gd name="T4" fmla="*/ 1 w 7"/>
                <a:gd name="T5" fmla="*/ 2 h 3"/>
                <a:gd name="T6" fmla="*/ 1 w 7"/>
                <a:gd name="T7" fmla="*/ 2 h 3"/>
                <a:gd name="T8" fmla="*/ 6 w 7"/>
                <a:gd name="T9" fmla="*/ 0 h 3"/>
                <a:gd name="T10" fmla="*/ 7 w 7"/>
                <a:gd name="T11" fmla="*/ 1 h 3"/>
                <a:gd name="T12" fmla="*/ 7 w 7"/>
                <a:gd name="T13" fmla="*/ 1 h 3"/>
                <a:gd name="T14" fmla="*/ 6 w 7"/>
                <a:gd name="T15" fmla="*/ 2 h 3"/>
                <a:gd name="T16" fmla="*/ 1 w 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4" name="Freeform 707"/>
            <p:cNvSpPr/>
            <p:nvPr/>
          </p:nvSpPr>
          <p:spPr bwMode="auto">
            <a:xfrm>
              <a:off x="3271208" y="2277079"/>
              <a:ext cx="20607" cy="8243"/>
            </a:xfrm>
            <a:custGeom>
              <a:avLst/>
              <a:gdLst>
                <a:gd name="T0" fmla="*/ 1 w 7"/>
                <a:gd name="T1" fmla="*/ 3 h 3"/>
                <a:gd name="T2" fmla="*/ 0 w 7"/>
                <a:gd name="T3" fmla="*/ 2 h 3"/>
                <a:gd name="T4" fmla="*/ 0 w 7"/>
                <a:gd name="T5" fmla="*/ 2 h 3"/>
                <a:gd name="T6" fmla="*/ 1 w 7"/>
                <a:gd name="T7" fmla="*/ 1 h 3"/>
                <a:gd name="T8" fmla="*/ 6 w 7"/>
                <a:gd name="T9" fmla="*/ 0 h 3"/>
                <a:gd name="T10" fmla="*/ 6 w 7"/>
                <a:gd name="T11" fmla="*/ 1 h 3"/>
                <a:gd name="T12" fmla="*/ 6 w 7"/>
                <a:gd name="T13" fmla="*/ 1 h 3"/>
                <a:gd name="T14" fmla="*/ 6 w 7"/>
                <a:gd name="T15" fmla="*/ 2 h 3"/>
                <a:gd name="T16" fmla="*/ 1 w 7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6" y="1"/>
                    <a:pt x="6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5" name="Freeform 708"/>
            <p:cNvSpPr/>
            <p:nvPr/>
          </p:nvSpPr>
          <p:spPr bwMode="auto">
            <a:xfrm>
              <a:off x="3077504" y="2355385"/>
              <a:ext cx="18547" cy="12364"/>
            </a:xfrm>
            <a:custGeom>
              <a:avLst/>
              <a:gdLst>
                <a:gd name="T0" fmla="*/ 1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1 w 6"/>
                <a:gd name="T7" fmla="*/ 3 h 4"/>
                <a:gd name="T8" fmla="*/ 5 w 6"/>
                <a:gd name="T9" fmla="*/ 0 h 4"/>
                <a:gd name="T10" fmla="*/ 6 w 6"/>
                <a:gd name="T11" fmla="*/ 0 h 4"/>
                <a:gd name="T12" fmla="*/ 6 w 6"/>
                <a:gd name="T13" fmla="*/ 0 h 4"/>
                <a:gd name="T14" fmla="*/ 6 w 6"/>
                <a:gd name="T15" fmla="*/ 1 h 4"/>
                <a:gd name="T16" fmla="*/ 1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6" name="Freeform 709"/>
            <p:cNvSpPr/>
            <p:nvPr/>
          </p:nvSpPr>
          <p:spPr bwMode="auto">
            <a:xfrm>
              <a:off x="3262965" y="2248230"/>
              <a:ext cx="16485" cy="12364"/>
            </a:xfrm>
            <a:custGeom>
              <a:avLst/>
              <a:gdLst>
                <a:gd name="T0" fmla="*/ 1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0 w 6"/>
                <a:gd name="T7" fmla="*/ 3 h 4"/>
                <a:gd name="T8" fmla="*/ 5 w 6"/>
                <a:gd name="T9" fmla="*/ 0 h 4"/>
                <a:gd name="T10" fmla="*/ 6 w 6"/>
                <a:gd name="T11" fmla="*/ 0 h 4"/>
                <a:gd name="T12" fmla="*/ 6 w 6"/>
                <a:gd name="T13" fmla="*/ 0 h 4"/>
                <a:gd name="T14" fmla="*/ 5 w 6"/>
                <a:gd name="T15" fmla="*/ 1 h 4"/>
                <a:gd name="T16" fmla="*/ 1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7" name="Freeform 710"/>
            <p:cNvSpPr/>
            <p:nvPr/>
          </p:nvSpPr>
          <p:spPr bwMode="auto">
            <a:xfrm>
              <a:off x="3096051" y="2375992"/>
              <a:ext cx="14425" cy="14425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4 h 5"/>
                <a:gd name="T8" fmla="*/ 4 w 5"/>
                <a:gd name="T9" fmla="*/ 0 h 5"/>
                <a:gd name="T10" fmla="*/ 5 w 5"/>
                <a:gd name="T11" fmla="*/ 0 h 5"/>
                <a:gd name="T12" fmla="*/ 5 w 5"/>
                <a:gd name="T13" fmla="*/ 0 h 5"/>
                <a:gd name="T14" fmla="*/ 5 w 5"/>
                <a:gd name="T15" fmla="*/ 1 h 5"/>
                <a:gd name="T16" fmla="*/ 1 w 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8" name="Freeform 711"/>
            <p:cNvSpPr/>
            <p:nvPr/>
          </p:nvSpPr>
          <p:spPr bwMode="auto">
            <a:xfrm>
              <a:off x="3246479" y="2225563"/>
              <a:ext cx="16485" cy="14425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4 h 5"/>
                <a:gd name="T8" fmla="*/ 3 w 5"/>
                <a:gd name="T9" fmla="*/ 1 h 5"/>
                <a:gd name="T10" fmla="*/ 5 w 5"/>
                <a:gd name="T11" fmla="*/ 1 h 5"/>
                <a:gd name="T12" fmla="*/ 5 w 5"/>
                <a:gd name="T13" fmla="*/ 1 h 5"/>
                <a:gd name="T14" fmla="*/ 5 w 5"/>
                <a:gd name="T15" fmla="*/ 2 h 5"/>
                <a:gd name="T16" fmla="*/ 1 w 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9" name="Freeform 712"/>
            <p:cNvSpPr/>
            <p:nvPr/>
          </p:nvSpPr>
          <p:spPr bwMode="auto">
            <a:xfrm>
              <a:off x="3118717" y="2390417"/>
              <a:ext cx="12364" cy="18547"/>
            </a:xfrm>
            <a:custGeom>
              <a:avLst/>
              <a:gdLst>
                <a:gd name="T0" fmla="*/ 1 w 4"/>
                <a:gd name="T1" fmla="*/ 5 h 6"/>
                <a:gd name="T2" fmla="*/ 0 w 4"/>
                <a:gd name="T3" fmla="*/ 6 h 6"/>
                <a:gd name="T4" fmla="*/ 0 w 4"/>
                <a:gd name="T5" fmla="*/ 6 h 6"/>
                <a:gd name="T6" fmla="*/ 0 w 4"/>
                <a:gd name="T7" fmla="*/ 5 h 6"/>
                <a:gd name="T8" fmla="*/ 3 w 4"/>
                <a:gd name="T9" fmla="*/ 0 h 6"/>
                <a:gd name="T10" fmla="*/ 4 w 4"/>
                <a:gd name="T11" fmla="*/ 0 h 6"/>
                <a:gd name="T12" fmla="*/ 4 w 4"/>
                <a:gd name="T13" fmla="*/ 0 h 6"/>
                <a:gd name="T14" fmla="*/ 4 w 4"/>
                <a:gd name="T15" fmla="*/ 1 h 6"/>
                <a:gd name="T16" fmla="*/ 1 w 4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0" name="Freeform 713"/>
            <p:cNvSpPr/>
            <p:nvPr/>
          </p:nvSpPr>
          <p:spPr bwMode="auto">
            <a:xfrm>
              <a:off x="3225873" y="2207016"/>
              <a:ext cx="12364" cy="18547"/>
            </a:xfrm>
            <a:custGeom>
              <a:avLst/>
              <a:gdLst>
                <a:gd name="T0" fmla="*/ 1 w 4"/>
                <a:gd name="T1" fmla="*/ 6 h 6"/>
                <a:gd name="T2" fmla="*/ 0 w 4"/>
                <a:gd name="T3" fmla="*/ 6 h 6"/>
                <a:gd name="T4" fmla="*/ 0 w 4"/>
                <a:gd name="T5" fmla="*/ 6 h 6"/>
                <a:gd name="T6" fmla="*/ 0 w 4"/>
                <a:gd name="T7" fmla="*/ 5 h 6"/>
                <a:gd name="T8" fmla="*/ 3 w 4"/>
                <a:gd name="T9" fmla="*/ 1 h 6"/>
                <a:gd name="T10" fmla="*/ 4 w 4"/>
                <a:gd name="T11" fmla="*/ 0 h 6"/>
                <a:gd name="T12" fmla="*/ 4 w 4"/>
                <a:gd name="T13" fmla="*/ 0 h 6"/>
                <a:gd name="T14" fmla="*/ 4 w 4"/>
                <a:gd name="T15" fmla="*/ 1 h 6"/>
                <a:gd name="T16" fmla="*/ 1 w 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1" name="Freeform 714"/>
            <p:cNvSpPr/>
            <p:nvPr/>
          </p:nvSpPr>
          <p:spPr bwMode="auto">
            <a:xfrm>
              <a:off x="3147567" y="2400720"/>
              <a:ext cx="8243" cy="20607"/>
            </a:xfrm>
            <a:custGeom>
              <a:avLst/>
              <a:gdLst>
                <a:gd name="T0" fmla="*/ 1 w 3"/>
                <a:gd name="T1" fmla="*/ 6 h 7"/>
                <a:gd name="T2" fmla="*/ 1 w 3"/>
                <a:gd name="T3" fmla="*/ 7 h 7"/>
                <a:gd name="T4" fmla="*/ 1 w 3"/>
                <a:gd name="T5" fmla="*/ 7 h 7"/>
                <a:gd name="T6" fmla="*/ 0 w 3"/>
                <a:gd name="T7" fmla="*/ 6 h 7"/>
                <a:gd name="T8" fmla="*/ 1 w 3"/>
                <a:gd name="T9" fmla="*/ 1 h 7"/>
                <a:gd name="T10" fmla="*/ 2 w 3"/>
                <a:gd name="T11" fmla="*/ 0 h 7"/>
                <a:gd name="T12" fmla="*/ 2 w 3"/>
                <a:gd name="T13" fmla="*/ 0 h 7"/>
                <a:gd name="T14" fmla="*/ 3 w 3"/>
                <a:gd name="T15" fmla="*/ 1 h 7"/>
                <a:gd name="T16" fmla="*/ 1 w 3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7">
                  <a:moveTo>
                    <a:pt x="1" y="6"/>
                  </a:move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2" name="Freeform 715"/>
            <p:cNvSpPr/>
            <p:nvPr/>
          </p:nvSpPr>
          <p:spPr bwMode="auto">
            <a:xfrm>
              <a:off x="3201145" y="2194652"/>
              <a:ext cx="10304" cy="20607"/>
            </a:xfrm>
            <a:custGeom>
              <a:avLst/>
              <a:gdLst>
                <a:gd name="T0" fmla="*/ 2 w 3"/>
                <a:gd name="T1" fmla="*/ 6 h 7"/>
                <a:gd name="T2" fmla="*/ 1 w 3"/>
                <a:gd name="T3" fmla="*/ 7 h 7"/>
                <a:gd name="T4" fmla="*/ 1 w 3"/>
                <a:gd name="T5" fmla="*/ 7 h 7"/>
                <a:gd name="T6" fmla="*/ 0 w 3"/>
                <a:gd name="T7" fmla="*/ 6 h 7"/>
                <a:gd name="T8" fmla="*/ 1 w 3"/>
                <a:gd name="T9" fmla="*/ 1 h 7"/>
                <a:gd name="T10" fmla="*/ 2 w 3"/>
                <a:gd name="T11" fmla="*/ 1 h 7"/>
                <a:gd name="T12" fmla="*/ 2 w 3"/>
                <a:gd name="T13" fmla="*/ 1 h 7"/>
                <a:gd name="T14" fmla="*/ 3 w 3"/>
                <a:gd name="T15" fmla="*/ 1 h 7"/>
                <a:gd name="T16" fmla="*/ 2 w 3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7">
                  <a:moveTo>
                    <a:pt x="2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3" name="Freeform 716"/>
            <p:cNvSpPr/>
            <p:nvPr/>
          </p:nvSpPr>
          <p:spPr bwMode="auto">
            <a:xfrm>
              <a:off x="3201145" y="2400720"/>
              <a:ext cx="10304" cy="20607"/>
            </a:xfrm>
            <a:custGeom>
              <a:avLst/>
              <a:gdLst>
                <a:gd name="T0" fmla="*/ 3 w 3"/>
                <a:gd name="T1" fmla="*/ 6 h 7"/>
                <a:gd name="T2" fmla="*/ 2 w 3"/>
                <a:gd name="T3" fmla="*/ 7 h 7"/>
                <a:gd name="T4" fmla="*/ 2 w 3"/>
                <a:gd name="T5" fmla="*/ 7 h 7"/>
                <a:gd name="T6" fmla="*/ 1 w 3"/>
                <a:gd name="T7" fmla="*/ 6 h 7"/>
                <a:gd name="T8" fmla="*/ 0 w 3"/>
                <a:gd name="T9" fmla="*/ 1 h 7"/>
                <a:gd name="T10" fmla="*/ 1 w 3"/>
                <a:gd name="T11" fmla="*/ 0 h 7"/>
                <a:gd name="T12" fmla="*/ 1 w 3"/>
                <a:gd name="T13" fmla="*/ 0 h 7"/>
                <a:gd name="T14" fmla="*/ 2 w 3"/>
                <a:gd name="T15" fmla="*/ 1 h 7"/>
                <a:gd name="T16" fmla="*/ 3 w 3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7">
                  <a:moveTo>
                    <a:pt x="3" y="6"/>
                  </a:move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4" name="Freeform 717"/>
            <p:cNvSpPr/>
            <p:nvPr/>
          </p:nvSpPr>
          <p:spPr bwMode="auto">
            <a:xfrm>
              <a:off x="3147567" y="2196714"/>
              <a:ext cx="8243" cy="18547"/>
            </a:xfrm>
            <a:custGeom>
              <a:avLst/>
              <a:gdLst>
                <a:gd name="T0" fmla="*/ 3 w 3"/>
                <a:gd name="T1" fmla="*/ 5 h 6"/>
                <a:gd name="T2" fmla="*/ 2 w 3"/>
                <a:gd name="T3" fmla="*/ 6 h 6"/>
                <a:gd name="T4" fmla="*/ 2 w 3"/>
                <a:gd name="T5" fmla="*/ 6 h 6"/>
                <a:gd name="T6" fmla="*/ 1 w 3"/>
                <a:gd name="T7" fmla="*/ 5 h 6"/>
                <a:gd name="T8" fmla="*/ 0 w 3"/>
                <a:gd name="T9" fmla="*/ 0 h 6"/>
                <a:gd name="T10" fmla="*/ 1 w 3"/>
                <a:gd name="T11" fmla="*/ 0 h 6"/>
                <a:gd name="T12" fmla="*/ 1 w 3"/>
                <a:gd name="T13" fmla="*/ 0 h 6"/>
                <a:gd name="T14" fmla="*/ 1 w 3"/>
                <a:gd name="T15" fmla="*/ 0 h 6"/>
                <a:gd name="T16" fmla="*/ 3 w 3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5" name="Freeform 718"/>
            <p:cNvSpPr/>
            <p:nvPr/>
          </p:nvSpPr>
          <p:spPr bwMode="auto">
            <a:xfrm>
              <a:off x="3225873" y="2390417"/>
              <a:ext cx="12364" cy="18547"/>
            </a:xfrm>
            <a:custGeom>
              <a:avLst/>
              <a:gdLst>
                <a:gd name="T0" fmla="*/ 4 w 4"/>
                <a:gd name="T1" fmla="*/ 5 h 6"/>
                <a:gd name="T2" fmla="*/ 4 w 4"/>
                <a:gd name="T3" fmla="*/ 6 h 6"/>
                <a:gd name="T4" fmla="*/ 4 w 4"/>
                <a:gd name="T5" fmla="*/ 6 h 6"/>
                <a:gd name="T6" fmla="*/ 3 w 4"/>
                <a:gd name="T7" fmla="*/ 5 h 6"/>
                <a:gd name="T8" fmla="*/ 0 w 4"/>
                <a:gd name="T9" fmla="*/ 1 h 6"/>
                <a:gd name="T10" fmla="*/ 0 w 4"/>
                <a:gd name="T11" fmla="*/ 0 h 6"/>
                <a:gd name="T12" fmla="*/ 0 w 4"/>
                <a:gd name="T13" fmla="*/ 0 h 6"/>
                <a:gd name="T14" fmla="*/ 1 w 4"/>
                <a:gd name="T15" fmla="*/ 0 h 6"/>
                <a:gd name="T16" fmla="*/ 4 w 4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6" name="Freeform 719"/>
            <p:cNvSpPr/>
            <p:nvPr/>
          </p:nvSpPr>
          <p:spPr bwMode="auto">
            <a:xfrm>
              <a:off x="3118717" y="2207016"/>
              <a:ext cx="12364" cy="18547"/>
            </a:xfrm>
            <a:custGeom>
              <a:avLst/>
              <a:gdLst>
                <a:gd name="T0" fmla="*/ 4 w 4"/>
                <a:gd name="T1" fmla="*/ 5 h 6"/>
                <a:gd name="T2" fmla="*/ 4 w 4"/>
                <a:gd name="T3" fmla="*/ 6 h 6"/>
                <a:gd name="T4" fmla="*/ 4 w 4"/>
                <a:gd name="T5" fmla="*/ 6 h 6"/>
                <a:gd name="T6" fmla="*/ 3 w 4"/>
                <a:gd name="T7" fmla="*/ 6 h 6"/>
                <a:gd name="T8" fmla="*/ 0 w 4"/>
                <a:gd name="T9" fmla="*/ 1 h 6"/>
                <a:gd name="T10" fmla="*/ 0 w 4"/>
                <a:gd name="T11" fmla="*/ 0 h 6"/>
                <a:gd name="T12" fmla="*/ 0 w 4"/>
                <a:gd name="T13" fmla="*/ 0 h 6"/>
                <a:gd name="T14" fmla="*/ 1 w 4"/>
                <a:gd name="T15" fmla="*/ 1 h 6"/>
                <a:gd name="T16" fmla="*/ 4 w 4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7" name="Freeform 720"/>
            <p:cNvSpPr/>
            <p:nvPr/>
          </p:nvSpPr>
          <p:spPr bwMode="auto">
            <a:xfrm>
              <a:off x="3246479" y="2375992"/>
              <a:ext cx="16485" cy="1442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5 w 5"/>
                <a:gd name="T5" fmla="*/ 5 h 5"/>
                <a:gd name="T6" fmla="*/ 3 w 5"/>
                <a:gd name="T7" fmla="*/ 5 h 5"/>
                <a:gd name="T8" fmla="*/ 0 w 5"/>
                <a:gd name="T9" fmla="*/ 1 h 5"/>
                <a:gd name="T10" fmla="*/ 0 w 5"/>
                <a:gd name="T11" fmla="*/ 0 h 5"/>
                <a:gd name="T12" fmla="*/ 0 w 5"/>
                <a:gd name="T13" fmla="*/ 0 h 5"/>
                <a:gd name="T14" fmla="*/ 1 w 5"/>
                <a:gd name="T15" fmla="*/ 0 h 5"/>
                <a:gd name="T16" fmla="*/ 5 w 5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8" name="Freeform 721"/>
            <p:cNvSpPr/>
            <p:nvPr/>
          </p:nvSpPr>
          <p:spPr bwMode="auto">
            <a:xfrm>
              <a:off x="3096051" y="2225563"/>
              <a:ext cx="14425" cy="1442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5 w 5"/>
                <a:gd name="T5" fmla="*/ 5 h 5"/>
                <a:gd name="T6" fmla="*/ 4 w 5"/>
                <a:gd name="T7" fmla="*/ 5 h 5"/>
                <a:gd name="T8" fmla="*/ 0 w 5"/>
                <a:gd name="T9" fmla="*/ 2 h 5"/>
                <a:gd name="T10" fmla="*/ 0 w 5"/>
                <a:gd name="T11" fmla="*/ 0 h 5"/>
                <a:gd name="T12" fmla="*/ 0 w 5"/>
                <a:gd name="T13" fmla="*/ 0 h 5"/>
                <a:gd name="T14" fmla="*/ 1 w 5"/>
                <a:gd name="T15" fmla="*/ 1 h 5"/>
                <a:gd name="T16" fmla="*/ 5 w 5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9" name="Freeform 722"/>
            <p:cNvSpPr/>
            <p:nvPr/>
          </p:nvSpPr>
          <p:spPr bwMode="auto">
            <a:xfrm>
              <a:off x="3262965" y="2355385"/>
              <a:ext cx="16485" cy="12364"/>
            </a:xfrm>
            <a:custGeom>
              <a:avLst/>
              <a:gdLst>
                <a:gd name="T0" fmla="*/ 5 w 6"/>
                <a:gd name="T1" fmla="*/ 3 h 4"/>
                <a:gd name="T2" fmla="*/ 6 w 6"/>
                <a:gd name="T3" fmla="*/ 4 h 4"/>
                <a:gd name="T4" fmla="*/ 6 w 6"/>
                <a:gd name="T5" fmla="*/ 4 h 4"/>
                <a:gd name="T6" fmla="*/ 5 w 6"/>
                <a:gd name="T7" fmla="*/ 4 h 4"/>
                <a:gd name="T8" fmla="*/ 0 w 6"/>
                <a:gd name="T9" fmla="*/ 1 h 4"/>
                <a:gd name="T10" fmla="*/ 0 w 6"/>
                <a:gd name="T11" fmla="*/ 0 h 4"/>
                <a:gd name="T12" fmla="*/ 0 w 6"/>
                <a:gd name="T13" fmla="*/ 0 h 4"/>
                <a:gd name="T14" fmla="*/ 1 w 6"/>
                <a:gd name="T15" fmla="*/ 0 h 4"/>
                <a:gd name="T16" fmla="*/ 5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0" name="Freeform 723"/>
            <p:cNvSpPr/>
            <p:nvPr/>
          </p:nvSpPr>
          <p:spPr bwMode="auto">
            <a:xfrm>
              <a:off x="3077504" y="2248230"/>
              <a:ext cx="18547" cy="12364"/>
            </a:xfrm>
            <a:custGeom>
              <a:avLst/>
              <a:gdLst>
                <a:gd name="T0" fmla="*/ 6 w 6"/>
                <a:gd name="T1" fmla="*/ 3 h 4"/>
                <a:gd name="T2" fmla="*/ 6 w 6"/>
                <a:gd name="T3" fmla="*/ 4 h 4"/>
                <a:gd name="T4" fmla="*/ 6 w 6"/>
                <a:gd name="T5" fmla="*/ 4 h 4"/>
                <a:gd name="T6" fmla="*/ 5 w 6"/>
                <a:gd name="T7" fmla="*/ 4 h 4"/>
                <a:gd name="T8" fmla="*/ 1 w 6"/>
                <a:gd name="T9" fmla="*/ 1 h 4"/>
                <a:gd name="T10" fmla="*/ 0 w 6"/>
                <a:gd name="T11" fmla="*/ 0 h 4"/>
                <a:gd name="T12" fmla="*/ 0 w 6"/>
                <a:gd name="T13" fmla="*/ 0 h 4"/>
                <a:gd name="T14" fmla="*/ 1 w 6"/>
                <a:gd name="T15" fmla="*/ 0 h 4"/>
                <a:gd name="T16" fmla="*/ 6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1" name="Freeform 724"/>
            <p:cNvSpPr/>
            <p:nvPr/>
          </p:nvSpPr>
          <p:spPr bwMode="auto">
            <a:xfrm>
              <a:off x="3271208" y="2330657"/>
              <a:ext cx="20607" cy="8243"/>
            </a:xfrm>
            <a:custGeom>
              <a:avLst/>
              <a:gdLst>
                <a:gd name="T0" fmla="*/ 6 w 7"/>
                <a:gd name="T1" fmla="*/ 2 h 3"/>
                <a:gd name="T2" fmla="*/ 6 w 7"/>
                <a:gd name="T3" fmla="*/ 2 h 3"/>
                <a:gd name="T4" fmla="*/ 6 w 7"/>
                <a:gd name="T5" fmla="*/ 2 h 3"/>
                <a:gd name="T6" fmla="*/ 6 w 7"/>
                <a:gd name="T7" fmla="*/ 3 h 3"/>
                <a:gd name="T8" fmla="*/ 1 w 7"/>
                <a:gd name="T9" fmla="*/ 2 h 3"/>
                <a:gd name="T10" fmla="*/ 0 w 7"/>
                <a:gd name="T11" fmla="*/ 1 h 3"/>
                <a:gd name="T12" fmla="*/ 0 w 7"/>
                <a:gd name="T13" fmla="*/ 1 h 3"/>
                <a:gd name="T14" fmla="*/ 1 w 7"/>
                <a:gd name="T15" fmla="*/ 0 h 3"/>
                <a:gd name="T16" fmla="*/ 6 w 7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6" y="2"/>
                  </a:moveTo>
                  <a:cubicBezTo>
                    <a:pt x="6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2" name="Freeform 725"/>
            <p:cNvSpPr/>
            <p:nvPr/>
          </p:nvSpPr>
          <p:spPr bwMode="auto">
            <a:xfrm>
              <a:off x="3065140" y="2277079"/>
              <a:ext cx="20607" cy="8243"/>
            </a:xfrm>
            <a:custGeom>
              <a:avLst/>
              <a:gdLst>
                <a:gd name="T0" fmla="*/ 6 w 7"/>
                <a:gd name="T1" fmla="*/ 1 h 3"/>
                <a:gd name="T2" fmla="*/ 7 w 7"/>
                <a:gd name="T3" fmla="*/ 2 h 3"/>
                <a:gd name="T4" fmla="*/ 7 w 7"/>
                <a:gd name="T5" fmla="*/ 2 h 3"/>
                <a:gd name="T6" fmla="*/ 6 w 7"/>
                <a:gd name="T7" fmla="*/ 3 h 3"/>
                <a:gd name="T8" fmla="*/ 1 w 7"/>
                <a:gd name="T9" fmla="*/ 2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0 h 3"/>
                <a:gd name="T16" fmla="*/ 6 w 7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3" name="Oval 726"/>
            <p:cNvSpPr>
              <a:spLocks noChangeArrowheads="1"/>
            </p:cNvSpPr>
            <p:nvPr/>
          </p:nvSpPr>
          <p:spPr bwMode="auto">
            <a:xfrm>
              <a:off x="3164052" y="2293565"/>
              <a:ext cx="28850" cy="28850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4" name="Freeform 727"/>
            <p:cNvSpPr>
              <a:spLocks noEditPoints="1"/>
            </p:cNvSpPr>
            <p:nvPr/>
          </p:nvSpPr>
          <p:spPr bwMode="auto">
            <a:xfrm>
              <a:off x="3147567" y="2277079"/>
              <a:ext cx="63882" cy="61820"/>
            </a:xfrm>
            <a:custGeom>
              <a:avLst/>
              <a:gdLst>
                <a:gd name="T0" fmla="*/ 10 w 21"/>
                <a:gd name="T1" fmla="*/ 21 h 21"/>
                <a:gd name="T2" fmla="*/ 0 w 21"/>
                <a:gd name="T3" fmla="*/ 11 h 21"/>
                <a:gd name="T4" fmla="*/ 10 w 21"/>
                <a:gd name="T5" fmla="*/ 0 h 21"/>
                <a:gd name="T6" fmla="*/ 21 w 21"/>
                <a:gd name="T7" fmla="*/ 11 h 21"/>
                <a:gd name="T8" fmla="*/ 10 w 21"/>
                <a:gd name="T9" fmla="*/ 21 h 21"/>
                <a:gd name="T10" fmla="*/ 10 w 21"/>
                <a:gd name="T11" fmla="*/ 2 h 21"/>
                <a:gd name="T12" fmla="*/ 2 w 21"/>
                <a:gd name="T13" fmla="*/ 11 h 21"/>
                <a:gd name="T14" fmla="*/ 10 w 21"/>
                <a:gd name="T15" fmla="*/ 20 h 21"/>
                <a:gd name="T16" fmla="*/ 19 w 21"/>
                <a:gd name="T17" fmla="*/ 11 h 21"/>
                <a:gd name="T18" fmla="*/ 10 w 21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10" y="21"/>
                  </a:moveTo>
                  <a:cubicBezTo>
                    <a:pt x="5" y="21"/>
                    <a:pt x="0" y="16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6"/>
                    <a:pt x="16" y="21"/>
                    <a:pt x="10" y="21"/>
                  </a:cubicBezTo>
                  <a:close/>
                  <a:moveTo>
                    <a:pt x="10" y="2"/>
                  </a:moveTo>
                  <a:cubicBezTo>
                    <a:pt x="6" y="2"/>
                    <a:pt x="2" y="6"/>
                    <a:pt x="2" y="11"/>
                  </a:cubicBezTo>
                  <a:cubicBezTo>
                    <a:pt x="2" y="15"/>
                    <a:pt x="6" y="20"/>
                    <a:pt x="10" y="20"/>
                  </a:cubicBezTo>
                  <a:cubicBezTo>
                    <a:pt x="15" y="20"/>
                    <a:pt x="19" y="15"/>
                    <a:pt x="19" y="11"/>
                  </a:cubicBezTo>
                  <a:cubicBezTo>
                    <a:pt x="19" y="6"/>
                    <a:pt x="15" y="2"/>
                    <a:pt x="10" y="2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5" name="Freeform 728"/>
            <p:cNvSpPr>
              <a:spLocks noEditPoints="1"/>
            </p:cNvSpPr>
            <p:nvPr/>
          </p:nvSpPr>
          <p:spPr bwMode="auto">
            <a:xfrm>
              <a:off x="3106353" y="2235866"/>
              <a:ext cx="144248" cy="144248"/>
            </a:xfrm>
            <a:custGeom>
              <a:avLst/>
              <a:gdLst>
                <a:gd name="T0" fmla="*/ 23 w 47"/>
                <a:gd name="T1" fmla="*/ 47 h 47"/>
                <a:gd name="T2" fmla="*/ 0 w 47"/>
                <a:gd name="T3" fmla="*/ 24 h 47"/>
                <a:gd name="T4" fmla="*/ 23 w 47"/>
                <a:gd name="T5" fmla="*/ 0 h 47"/>
                <a:gd name="T6" fmla="*/ 47 w 47"/>
                <a:gd name="T7" fmla="*/ 24 h 47"/>
                <a:gd name="T8" fmla="*/ 23 w 47"/>
                <a:gd name="T9" fmla="*/ 47 h 47"/>
                <a:gd name="T10" fmla="*/ 23 w 47"/>
                <a:gd name="T11" fmla="*/ 2 h 47"/>
                <a:gd name="T12" fmla="*/ 1 w 47"/>
                <a:gd name="T13" fmla="*/ 24 h 47"/>
                <a:gd name="T14" fmla="*/ 23 w 47"/>
                <a:gd name="T15" fmla="*/ 46 h 47"/>
                <a:gd name="T16" fmla="*/ 45 w 47"/>
                <a:gd name="T17" fmla="*/ 24 h 47"/>
                <a:gd name="T18" fmla="*/ 23 w 47"/>
                <a:gd name="T1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23" y="47"/>
                  </a:moveTo>
                  <a:cubicBezTo>
                    <a:pt x="11" y="47"/>
                    <a:pt x="0" y="36"/>
                    <a:pt x="0" y="24"/>
                  </a:cubicBezTo>
                  <a:cubicBezTo>
                    <a:pt x="0" y="11"/>
                    <a:pt x="11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lose/>
                  <a:moveTo>
                    <a:pt x="23" y="2"/>
                  </a:moveTo>
                  <a:cubicBezTo>
                    <a:pt x="11" y="2"/>
                    <a:pt x="1" y="11"/>
                    <a:pt x="1" y="24"/>
                  </a:cubicBezTo>
                  <a:cubicBezTo>
                    <a:pt x="1" y="36"/>
                    <a:pt x="11" y="46"/>
                    <a:pt x="23" y="46"/>
                  </a:cubicBezTo>
                  <a:cubicBezTo>
                    <a:pt x="36" y="46"/>
                    <a:pt x="45" y="36"/>
                    <a:pt x="45" y="24"/>
                  </a:cubicBezTo>
                  <a:cubicBezTo>
                    <a:pt x="45" y="11"/>
                    <a:pt x="36" y="2"/>
                    <a:pt x="23" y="2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6" name="Freeform 729"/>
            <p:cNvSpPr/>
            <p:nvPr/>
          </p:nvSpPr>
          <p:spPr bwMode="auto">
            <a:xfrm>
              <a:off x="3176416" y="2219380"/>
              <a:ext cx="4121" cy="90670"/>
            </a:xfrm>
            <a:custGeom>
              <a:avLst/>
              <a:gdLst>
                <a:gd name="T0" fmla="*/ 1 w 1"/>
                <a:gd name="T1" fmla="*/ 29 h 30"/>
                <a:gd name="T2" fmla="*/ 0 w 1"/>
                <a:gd name="T3" fmla="*/ 30 h 30"/>
                <a:gd name="T4" fmla="*/ 0 w 1"/>
                <a:gd name="T5" fmla="*/ 30 h 30"/>
                <a:gd name="T6" fmla="*/ 0 w 1"/>
                <a:gd name="T7" fmla="*/ 29 h 30"/>
                <a:gd name="T8" fmla="*/ 0 w 1"/>
                <a:gd name="T9" fmla="*/ 1 h 30"/>
                <a:gd name="T10" fmla="*/ 0 w 1"/>
                <a:gd name="T11" fmla="*/ 0 h 30"/>
                <a:gd name="T12" fmla="*/ 0 w 1"/>
                <a:gd name="T13" fmla="*/ 0 h 30"/>
                <a:gd name="T14" fmla="*/ 1 w 1"/>
                <a:gd name="T15" fmla="*/ 1 h 30"/>
                <a:gd name="T16" fmla="*/ 1 w 1"/>
                <a:gd name="T1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0">
                  <a:moveTo>
                    <a:pt x="1" y="29"/>
                  </a:moveTo>
                  <a:cubicBezTo>
                    <a:pt x="1" y="30"/>
                    <a:pt x="1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7" name="Freeform 730"/>
            <p:cNvSpPr/>
            <p:nvPr/>
          </p:nvSpPr>
          <p:spPr bwMode="auto">
            <a:xfrm>
              <a:off x="3176416" y="2305929"/>
              <a:ext cx="63882" cy="68003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0 h 22"/>
                <a:gd name="T4" fmla="*/ 0 w 21"/>
                <a:gd name="T5" fmla="*/ 0 h 22"/>
                <a:gd name="T6" fmla="*/ 1 w 21"/>
                <a:gd name="T7" fmla="*/ 0 h 22"/>
                <a:gd name="T8" fmla="*/ 21 w 21"/>
                <a:gd name="T9" fmla="*/ 21 h 22"/>
                <a:gd name="T10" fmla="*/ 21 w 21"/>
                <a:gd name="T11" fmla="*/ 22 h 22"/>
                <a:gd name="T12" fmla="*/ 21 w 21"/>
                <a:gd name="T13" fmla="*/ 22 h 22"/>
                <a:gd name="T14" fmla="*/ 20 w 21"/>
                <a:gd name="T15" fmla="*/ 22 h 22"/>
                <a:gd name="T16" fmla="*/ 0 w 21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8" name="Oval 731"/>
            <p:cNvSpPr>
              <a:spLocks noChangeArrowheads="1"/>
            </p:cNvSpPr>
            <p:nvPr/>
          </p:nvSpPr>
          <p:spPr bwMode="auto">
            <a:xfrm>
              <a:off x="11229551" y="1250861"/>
              <a:ext cx="568748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9" name="Freeform 732"/>
            <p:cNvSpPr/>
            <p:nvPr/>
          </p:nvSpPr>
          <p:spPr bwMode="auto">
            <a:xfrm>
              <a:off x="11460348" y="1475476"/>
              <a:ext cx="107155" cy="197825"/>
            </a:xfrm>
            <a:custGeom>
              <a:avLst/>
              <a:gdLst>
                <a:gd name="T0" fmla="*/ 35 w 35"/>
                <a:gd name="T1" fmla="*/ 58 h 65"/>
                <a:gd name="T2" fmla="*/ 29 w 35"/>
                <a:gd name="T3" fmla="*/ 65 h 65"/>
                <a:gd name="T4" fmla="*/ 6 w 35"/>
                <a:gd name="T5" fmla="*/ 65 h 65"/>
                <a:gd name="T6" fmla="*/ 0 w 35"/>
                <a:gd name="T7" fmla="*/ 58 h 65"/>
                <a:gd name="T8" fmla="*/ 0 w 35"/>
                <a:gd name="T9" fmla="*/ 7 h 65"/>
                <a:gd name="T10" fmla="*/ 6 w 35"/>
                <a:gd name="T11" fmla="*/ 0 h 65"/>
                <a:gd name="T12" fmla="*/ 29 w 35"/>
                <a:gd name="T13" fmla="*/ 0 h 65"/>
                <a:gd name="T14" fmla="*/ 35 w 35"/>
                <a:gd name="T15" fmla="*/ 7 h 65"/>
                <a:gd name="T16" fmla="*/ 35 w 35"/>
                <a:gd name="T1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5">
                  <a:moveTo>
                    <a:pt x="35" y="58"/>
                  </a:moveTo>
                  <a:cubicBezTo>
                    <a:pt x="35" y="62"/>
                    <a:pt x="32" y="65"/>
                    <a:pt x="29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3" y="65"/>
                    <a:pt x="0" y="62"/>
                    <a:pt x="0" y="5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7"/>
                  </a:cubicBezTo>
                  <a:lnTo>
                    <a:pt x="35" y="5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0" name="Freeform 733"/>
            <p:cNvSpPr/>
            <p:nvPr/>
          </p:nvSpPr>
          <p:spPr bwMode="auto">
            <a:xfrm>
              <a:off x="11332585" y="1634147"/>
              <a:ext cx="360620" cy="86549"/>
            </a:xfrm>
            <a:custGeom>
              <a:avLst/>
              <a:gdLst>
                <a:gd name="T0" fmla="*/ 175 w 175"/>
                <a:gd name="T1" fmla="*/ 42 h 42"/>
                <a:gd name="T2" fmla="*/ 0 w 175"/>
                <a:gd name="T3" fmla="*/ 42 h 42"/>
                <a:gd name="T4" fmla="*/ 0 w 175"/>
                <a:gd name="T5" fmla="*/ 0 h 42"/>
                <a:gd name="T6" fmla="*/ 14 w 175"/>
                <a:gd name="T7" fmla="*/ 0 h 42"/>
                <a:gd name="T8" fmla="*/ 14 w 175"/>
                <a:gd name="T9" fmla="*/ 28 h 42"/>
                <a:gd name="T10" fmla="*/ 162 w 175"/>
                <a:gd name="T11" fmla="*/ 28 h 42"/>
                <a:gd name="T12" fmla="*/ 162 w 175"/>
                <a:gd name="T13" fmla="*/ 0 h 42"/>
                <a:gd name="T14" fmla="*/ 175 w 175"/>
                <a:gd name="T15" fmla="*/ 0 h 42"/>
                <a:gd name="T16" fmla="*/ 175 w 175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2">
                  <a:moveTo>
                    <a:pt x="175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8"/>
                  </a:lnTo>
                  <a:lnTo>
                    <a:pt x="162" y="28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75" y="4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1" name="Freeform 734"/>
            <p:cNvSpPr/>
            <p:nvPr/>
          </p:nvSpPr>
          <p:spPr bwMode="auto">
            <a:xfrm>
              <a:off x="11460348" y="1611481"/>
              <a:ext cx="107155" cy="61820"/>
            </a:xfrm>
            <a:custGeom>
              <a:avLst/>
              <a:gdLst>
                <a:gd name="T0" fmla="*/ 6 w 35"/>
                <a:gd name="T1" fmla="*/ 20 h 20"/>
                <a:gd name="T2" fmla="*/ 29 w 35"/>
                <a:gd name="T3" fmla="*/ 20 h 20"/>
                <a:gd name="T4" fmla="*/ 35 w 35"/>
                <a:gd name="T5" fmla="*/ 13 h 20"/>
                <a:gd name="T6" fmla="*/ 35 w 35"/>
                <a:gd name="T7" fmla="*/ 0 h 20"/>
                <a:gd name="T8" fmla="*/ 0 w 35"/>
                <a:gd name="T9" fmla="*/ 0 h 20"/>
                <a:gd name="T10" fmla="*/ 0 w 35"/>
                <a:gd name="T11" fmla="*/ 13 h 20"/>
                <a:gd name="T12" fmla="*/ 6 w 3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0">
                  <a:moveTo>
                    <a:pt x="6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32" y="20"/>
                    <a:pt x="35" y="17"/>
                    <a:pt x="35" y="1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3" y="20"/>
                    <a:pt x="6" y="2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2" name="Freeform 735"/>
            <p:cNvSpPr/>
            <p:nvPr/>
          </p:nvSpPr>
          <p:spPr bwMode="auto">
            <a:xfrm>
              <a:off x="11408831" y="1351835"/>
              <a:ext cx="210189" cy="160733"/>
            </a:xfrm>
            <a:custGeom>
              <a:avLst/>
              <a:gdLst>
                <a:gd name="T0" fmla="*/ 7 w 69"/>
                <a:gd name="T1" fmla="*/ 53 h 53"/>
                <a:gd name="T2" fmla="*/ 1 w 69"/>
                <a:gd name="T3" fmla="*/ 50 h 53"/>
                <a:gd name="T4" fmla="*/ 1 w 69"/>
                <a:gd name="T5" fmla="*/ 42 h 53"/>
                <a:gd name="T6" fmla="*/ 29 w 69"/>
                <a:gd name="T7" fmla="*/ 3 h 53"/>
                <a:gd name="T8" fmla="*/ 34 w 69"/>
                <a:gd name="T9" fmla="*/ 0 h 53"/>
                <a:gd name="T10" fmla="*/ 40 w 69"/>
                <a:gd name="T11" fmla="*/ 3 h 53"/>
                <a:gd name="T12" fmla="*/ 68 w 69"/>
                <a:gd name="T13" fmla="*/ 42 h 53"/>
                <a:gd name="T14" fmla="*/ 68 w 69"/>
                <a:gd name="T15" fmla="*/ 50 h 53"/>
                <a:gd name="T16" fmla="*/ 62 w 69"/>
                <a:gd name="T17" fmla="*/ 53 h 53"/>
                <a:gd name="T18" fmla="*/ 7 w 69"/>
                <a:gd name="T1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53">
                  <a:moveTo>
                    <a:pt x="7" y="53"/>
                  </a:moveTo>
                  <a:cubicBezTo>
                    <a:pt x="5" y="53"/>
                    <a:pt x="2" y="52"/>
                    <a:pt x="1" y="50"/>
                  </a:cubicBezTo>
                  <a:cubicBezTo>
                    <a:pt x="0" y="47"/>
                    <a:pt x="0" y="44"/>
                    <a:pt x="1" y="4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1"/>
                    <a:pt x="32" y="0"/>
                    <a:pt x="34" y="0"/>
                  </a:cubicBezTo>
                  <a:cubicBezTo>
                    <a:pt x="37" y="0"/>
                    <a:pt x="39" y="1"/>
                    <a:pt x="40" y="3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4"/>
                    <a:pt x="69" y="47"/>
                    <a:pt x="68" y="50"/>
                  </a:cubicBezTo>
                  <a:cubicBezTo>
                    <a:pt x="67" y="52"/>
                    <a:pt x="64" y="53"/>
                    <a:pt x="62" y="53"/>
                  </a:cubicBezTo>
                  <a:lnTo>
                    <a:pt x="7" y="5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3" name="Oval 736"/>
            <p:cNvSpPr>
              <a:spLocks noChangeArrowheads="1"/>
            </p:cNvSpPr>
            <p:nvPr/>
          </p:nvSpPr>
          <p:spPr bwMode="auto">
            <a:xfrm>
              <a:off x="10473283" y="1250861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4" name="Freeform 737"/>
            <p:cNvSpPr/>
            <p:nvPr/>
          </p:nvSpPr>
          <p:spPr bwMode="auto">
            <a:xfrm>
              <a:off x="10704079" y="1351835"/>
              <a:ext cx="105095" cy="193704"/>
            </a:xfrm>
            <a:custGeom>
              <a:avLst/>
              <a:gdLst>
                <a:gd name="T0" fmla="*/ 0 w 35"/>
                <a:gd name="T1" fmla="*/ 6 h 64"/>
                <a:gd name="T2" fmla="*/ 6 w 35"/>
                <a:gd name="T3" fmla="*/ 0 h 64"/>
                <a:gd name="T4" fmla="*/ 29 w 35"/>
                <a:gd name="T5" fmla="*/ 0 h 64"/>
                <a:gd name="T6" fmla="*/ 35 w 35"/>
                <a:gd name="T7" fmla="*/ 6 h 64"/>
                <a:gd name="T8" fmla="*/ 35 w 35"/>
                <a:gd name="T9" fmla="*/ 58 h 64"/>
                <a:gd name="T10" fmla="*/ 29 w 35"/>
                <a:gd name="T11" fmla="*/ 64 h 64"/>
                <a:gd name="T12" fmla="*/ 6 w 35"/>
                <a:gd name="T13" fmla="*/ 64 h 64"/>
                <a:gd name="T14" fmla="*/ 0 w 35"/>
                <a:gd name="T15" fmla="*/ 58 h 64"/>
                <a:gd name="T16" fmla="*/ 0 w 35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4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6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61"/>
                    <a:pt x="32" y="64"/>
                    <a:pt x="29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3" y="64"/>
                    <a:pt x="0" y="61"/>
                    <a:pt x="0" y="58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5" name="Freeform 738"/>
            <p:cNvSpPr/>
            <p:nvPr/>
          </p:nvSpPr>
          <p:spPr bwMode="auto">
            <a:xfrm>
              <a:off x="10576317" y="1634147"/>
              <a:ext cx="360620" cy="86549"/>
            </a:xfrm>
            <a:custGeom>
              <a:avLst/>
              <a:gdLst>
                <a:gd name="T0" fmla="*/ 175 w 175"/>
                <a:gd name="T1" fmla="*/ 42 h 42"/>
                <a:gd name="T2" fmla="*/ 0 w 175"/>
                <a:gd name="T3" fmla="*/ 42 h 42"/>
                <a:gd name="T4" fmla="*/ 0 w 175"/>
                <a:gd name="T5" fmla="*/ 0 h 42"/>
                <a:gd name="T6" fmla="*/ 13 w 175"/>
                <a:gd name="T7" fmla="*/ 0 h 42"/>
                <a:gd name="T8" fmla="*/ 13 w 175"/>
                <a:gd name="T9" fmla="*/ 28 h 42"/>
                <a:gd name="T10" fmla="*/ 162 w 175"/>
                <a:gd name="T11" fmla="*/ 28 h 42"/>
                <a:gd name="T12" fmla="*/ 162 w 175"/>
                <a:gd name="T13" fmla="*/ 0 h 42"/>
                <a:gd name="T14" fmla="*/ 175 w 175"/>
                <a:gd name="T15" fmla="*/ 0 h 42"/>
                <a:gd name="T16" fmla="*/ 175 w 175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2">
                  <a:moveTo>
                    <a:pt x="175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8"/>
                  </a:lnTo>
                  <a:lnTo>
                    <a:pt x="162" y="28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75" y="4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6" name="Freeform 739"/>
            <p:cNvSpPr/>
            <p:nvPr/>
          </p:nvSpPr>
          <p:spPr bwMode="auto">
            <a:xfrm>
              <a:off x="10704079" y="1351835"/>
              <a:ext cx="105095" cy="57699"/>
            </a:xfrm>
            <a:custGeom>
              <a:avLst/>
              <a:gdLst>
                <a:gd name="T0" fmla="*/ 29 w 35"/>
                <a:gd name="T1" fmla="*/ 0 h 19"/>
                <a:gd name="T2" fmla="*/ 6 w 35"/>
                <a:gd name="T3" fmla="*/ 0 h 19"/>
                <a:gd name="T4" fmla="*/ 0 w 35"/>
                <a:gd name="T5" fmla="*/ 6 h 19"/>
                <a:gd name="T6" fmla="*/ 0 w 35"/>
                <a:gd name="T7" fmla="*/ 19 h 19"/>
                <a:gd name="T8" fmla="*/ 35 w 35"/>
                <a:gd name="T9" fmla="*/ 19 h 19"/>
                <a:gd name="T10" fmla="*/ 35 w 35"/>
                <a:gd name="T11" fmla="*/ 6 h 19"/>
                <a:gd name="T12" fmla="*/ 29 w 3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9">
                  <a:moveTo>
                    <a:pt x="2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3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7" name="Freeform 740"/>
            <p:cNvSpPr/>
            <p:nvPr/>
          </p:nvSpPr>
          <p:spPr bwMode="auto">
            <a:xfrm>
              <a:off x="10652561" y="1508447"/>
              <a:ext cx="208129" cy="164854"/>
            </a:xfrm>
            <a:custGeom>
              <a:avLst/>
              <a:gdLst>
                <a:gd name="T0" fmla="*/ 62 w 69"/>
                <a:gd name="T1" fmla="*/ 0 h 54"/>
                <a:gd name="T2" fmla="*/ 68 w 69"/>
                <a:gd name="T3" fmla="*/ 4 h 54"/>
                <a:gd name="T4" fmla="*/ 68 w 69"/>
                <a:gd name="T5" fmla="*/ 11 h 54"/>
                <a:gd name="T6" fmla="*/ 40 w 69"/>
                <a:gd name="T7" fmla="*/ 51 h 54"/>
                <a:gd name="T8" fmla="*/ 34 w 69"/>
                <a:gd name="T9" fmla="*/ 54 h 54"/>
                <a:gd name="T10" fmla="*/ 29 w 69"/>
                <a:gd name="T11" fmla="*/ 51 h 54"/>
                <a:gd name="T12" fmla="*/ 1 w 69"/>
                <a:gd name="T13" fmla="*/ 11 h 54"/>
                <a:gd name="T14" fmla="*/ 1 w 69"/>
                <a:gd name="T15" fmla="*/ 4 h 54"/>
                <a:gd name="T16" fmla="*/ 7 w 69"/>
                <a:gd name="T17" fmla="*/ 0 h 54"/>
                <a:gd name="T18" fmla="*/ 62 w 69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54">
                  <a:moveTo>
                    <a:pt x="62" y="0"/>
                  </a:moveTo>
                  <a:cubicBezTo>
                    <a:pt x="64" y="0"/>
                    <a:pt x="67" y="2"/>
                    <a:pt x="68" y="4"/>
                  </a:cubicBezTo>
                  <a:cubicBezTo>
                    <a:pt x="69" y="6"/>
                    <a:pt x="69" y="9"/>
                    <a:pt x="68" y="1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9" y="53"/>
                    <a:pt x="37" y="54"/>
                    <a:pt x="34" y="54"/>
                  </a:cubicBezTo>
                  <a:cubicBezTo>
                    <a:pt x="32" y="54"/>
                    <a:pt x="30" y="53"/>
                    <a:pt x="29" y="5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0" y="6"/>
                    <a:pt x="1" y="4"/>
                  </a:cubicBezTo>
                  <a:cubicBezTo>
                    <a:pt x="2" y="2"/>
                    <a:pt x="5" y="0"/>
                    <a:pt x="7" y="0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8" name="Oval 741"/>
            <p:cNvSpPr>
              <a:spLocks noChangeArrowheads="1"/>
            </p:cNvSpPr>
            <p:nvPr/>
          </p:nvSpPr>
          <p:spPr bwMode="auto">
            <a:xfrm>
              <a:off x="9714953" y="1250861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9" name="Freeform 742"/>
            <p:cNvSpPr/>
            <p:nvPr/>
          </p:nvSpPr>
          <p:spPr bwMode="auto">
            <a:xfrm>
              <a:off x="9815925" y="1382744"/>
              <a:ext cx="366801" cy="304981"/>
            </a:xfrm>
            <a:custGeom>
              <a:avLst/>
              <a:gdLst>
                <a:gd name="T0" fmla="*/ 121 w 121"/>
                <a:gd name="T1" fmla="*/ 93 h 101"/>
                <a:gd name="T2" fmla="*/ 113 w 121"/>
                <a:gd name="T3" fmla="*/ 101 h 101"/>
                <a:gd name="T4" fmla="*/ 8 w 121"/>
                <a:gd name="T5" fmla="*/ 101 h 101"/>
                <a:gd name="T6" fmla="*/ 0 w 121"/>
                <a:gd name="T7" fmla="*/ 93 h 101"/>
                <a:gd name="T8" fmla="*/ 0 w 121"/>
                <a:gd name="T9" fmla="*/ 8 h 101"/>
                <a:gd name="T10" fmla="*/ 8 w 121"/>
                <a:gd name="T11" fmla="*/ 0 h 101"/>
                <a:gd name="T12" fmla="*/ 113 w 121"/>
                <a:gd name="T13" fmla="*/ 0 h 101"/>
                <a:gd name="T14" fmla="*/ 121 w 121"/>
                <a:gd name="T15" fmla="*/ 8 h 101"/>
                <a:gd name="T16" fmla="*/ 121 w 121"/>
                <a:gd name="T17" fmla="*/ 9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01">
                  <a:moveTo>
                    <a:pt x="121" y="93"/>
                  </a:moveTo>
                  <a:cubicBezTo>
                    <a:pt x="121" y="98"/>
                    <a:pt x="118" y="101"/>
                    <a:pt x="113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3" y="101"/>
                    <a:pt x="0" y="98"/>
                    <a:pt x="0" y="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8" y="0"/>
                    <a:pt x="121" y="4"/>
                    <a:pt x="121" y="8"/>
                  </a:cubicBezTo>
                  <a:lnTo>
                    <a:pt x="121" y="93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0" name="Freeform 743"/>
            <p:cNvSpPr/>
            <p:nvPr/>
          </p:nvSpPr>
          <p:spPr bwMode="auto">
            <a:xfrm>
              <a:off x="9832411" y="1403351"/>
              <a:ext cx="331770" cy="265828"/>
            </a:xfrm>
            <a:custGeom>
              <a:avLst/>
              <a:gdLst>
                <a:gd name="T0" fmla="*/ 2 w 109"/>
                <a:gd name="T1" fmla="*/ 88 h 88"/>
                <a:gd name="T2" fmla="*/ 0 w 109"/>
                <a:gd name="T3" fmla="*/ 86 h 88"/>
                <a:gd name="T4" fmla="*/ 0 w 109"/>
                <a:gd name="T5" fmla="*/ 1 h 88"/>
                <a:gd name="T6" fmla="*/ 2 w 109"/>
                <a:gd name="T7" fmla="*/ 0 h 88"/>
                <a:gd name="T8" fmla="*/ 107 w 109"/>
                <a:gd name="T9" fmla="*/ 0 h 88"/>
                <a:gd name="T10" fmla="*/ 109 w 109"/>
                <a:gd name="T11" fmla="*/ 1 h 88"/>
                <a:gd name="T12" fmla="*/ 109 w 109"/>
                <a:gd name="T13" fmla="*/ 86 h 88"/>
                <a:gd name="T14" fmla="*/ 107 w 109"/>
                <a:gd name="T15" fmla="*/ 88 h 88"/>
                <a:gd name="T16" fmla="*/ 2 w 109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88">
                  <a:moveTo>
                    <a:pt x="2" y="88"/>
                  </a:moveTo>
                  <a:cubicBezTo>
                    <a:pt x="1" y="88"/>
                    <a:pt x="0" y="87"/>
                    <a:pt x="0" y="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9" y="0"/>
                    <a:pt x="109" y="1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7"/>
                    <a:pt x="108" y="88"/>
                    <a:pt x="107" y="88"/>
                  </a:cubicBezTo>
                  <a:lnTo>
                    <a:pt x="2" y="8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1" name="Freeform 744"/>
            <p:cNvSpPr/>
            <p:nvPr/>
          </p:nvSpPr>
          <p:spPr bwMode="auto">
            <a:xfrm>
              <a:off x="9815925" y="1382744"/>
              <a:ext cx="366801" cy="68003"/>
            </a:xfrm>
            <a:custGeom>
              <a:avLst/>
              <a:gdLst>
                <a:gd name="T0" fmla="*/ 113 w 121"/>
                <a:gd name="T1" fmla="*/ 0 h 23"/>
                <a:gd name="T2" fmla="*/ 8 w 121"/>
                <a:gd name="T3" fmla="*/ 0 h 23"/>
                <a:gd name="T4" fmla="*/ 0 w 121"/>
                <a:gd name="T5" fmla="*/ 8 h 23"/>
                <a:gd name="T6" fmla="*/ 0 w 121"/>
                <a:gd name="T7" fmla="*/ 23 h 23"/>
                <a:gd name="T8" fmla="*/ 121 w 121"/>
                <a:gd name="T9" fmla="*/ 23 h 23"/>
                <a:gd name="T10" fmla="*/ 121 w 121"/>
                <a:gd name="T11" fmla="*/ 8 h 23"/>
                <a:gd name="T12" fmla="*/ 113 w 1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3">
                  <a:moveTo>
                    <a:pt x="11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4"/>
                    <a:pt x="118" y="0"/>
                    <a:pt x="113" y="0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2" name="Oval 745"/>
            <p:cNvSpPr>
              <a:spLocks noChangeArrowheads="1"/>
            </p:cNvSpPr>
            <p:nvPr/>
          </p:nvSpPr>
          <p:spPr bwMode="auto">
            <a:xfrm>
              <a:off x="9844775" y="1399230"/>
              <a:ext cx="30911" cy="35032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3" name="Oval 746"/>
            <p:cNvSpPr>
              <a:spLocks noChangeArrowheads="1"/>
            </p:cNvSpPr>
            <p:nvPr/>
          </p:nvSpPr>
          <p:spPr bwMode="auto">
            <a:xfrm>
              <a:off x="9894231" y="1399230"/>
              <a:ext cx="30911" cy="35032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4" name="Oval 747"/>
            <p:cNvSpPr>
              <a:spLocks noChangeArrowheads="1"/>
            </p:cNvSpPr>
            <p:nvPr/>
          </p:nvSpPr>
          <p:spPr bwMode="auto">
            <a:xfrm>
              <a:off x="9939566" y="1399230"/>
              <a:ext cx="32971" cy="35032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5" name="Oval 748"/>
            <p:cNvSpPr>
              <a:spLocks noChangeArrowheads="1"/>
            </p:cNvSpPr>
            <p:nvPr/>
          </p:nvSpPr>
          <p:spPr bwMode="auto">
            <a:xfrm>
              <a:off x="9863322" y="1479597"/>
              <a:ext cx="164854" cy="162794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6" name="Freeform 749"/>
            <p:cNvSpPr/>
            <p:nvPr/>
          </p:nvSpPr>
          <p:spPr bwMode="auto">
            <a:xfrm>
              <a:off x="10036419" y="1491961"/>
              <a:ext cx="96853" cy="8243"/>
            </a:xfrm>
            <a:custGeom>
              <a:avLst/>
              <a:gdLst>
                <a:gd name="T0" fmla="*/ 32 w 32"/>
                <a:gd name="T1" fmla="*/ 2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2 h 3"/>
                <a:gd name="T8" fmla="*/ 0 w 32"/>
                <a:gd name="T9" fmla="*/ 2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2"/>
                  </a:moveTo>
                  <a:cubicBezTo>
                    <a:pt x="32" y="3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7" name="Freeform 750"/>
            <p:cNvSpPr/>
            <p:nvPr/>
          </p:nvSpPr>
          <p:spPr bwMode="auto">
            <a:xfrm>
              <a:off x="10036419" y="1518749"/>
              <a:ext cx="96853" cy="8243"/>
            </a:xfrm>
            <a:custGeom>
              <a:avLst/>
              <a:gdLst>
                <a:gd name="T0" fmla="*/ 32 w 32"/>
                <a:gd name="T1" fmla="*/ 1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1 h 3"/>
                <a:gd name="T8" fmla="*/ 0 w 32"/>
                <a:gd name="T9" fmla="*/ 1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1"/>
                  </a:moveTo>
                  <a:cubicBezTo>
                    <a:pt x="32" y="2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8" name="Freeform 751"/>
            <p:cNvSpPr/>
            <p:nvPr/>
          </p:nvSpPr>
          <p:spPr bwMode="auto">
            <a:xfrm>
              <a:off x="10036419" y="1543478"/>
              <a:ext cx="96853" cy="8243"/>
            </a:xfrm>
            <a:custGeom>
              <a:avLst/>
              <a:gdLst>
                <a:gd name="T0" fmla="*/ 32 w 32"/>
                <a:gd name="T1" fmla="*/ 2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2 h 3"/>
                <a:gd name="T8" fmla="*/ 0 w 32"/>
                <a:gd name="T9" fmla="*/ 2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2"/>
                  </a:moveTo>
                  <a:cubicBezTo>
                    <a:pt x="32" y="3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9" name="Freeform 752"/>
            <p:cNvSpPr/>
            <p:nvPr/>
          </p:nvSpPr>
          <p:spPr bwMode="auto">
            <a:xfrm>
              <a:off x="10036419" y="1570267"/>
              <a:ext cx="96853" cy="8243"/>
            </a:xfrm>
            <a:custGeom>
              <a:avLst/>
              <a:gdLst>
                <a:gd name="T0" fmla="*/ 32 w 32"/>
                <a:gd name="T1" fmla="*/ 1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1 h 3"/>
                <a:gd name="T8" fmla="*/ 0 w 32"/>
                <a:gd name="T9" fmla="*/ 1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1"/>
                  </a:moveTo>
                  <a:cubicBezTo>
                    <a:pt x="32" y="2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0" name="Freeform 753"/>
            <p:cNvSpPr/>
            <p:nvPr/>
          </p:nvSpPr>
          <p:spPr bwMode="auto">
            <a:xfrm>
              <a:off x="10036419" y="1594995"/>
              <a:ext cx="96853" cy="8243"/>
            </a:xfrm>
            <a:custGeom>
              <a:avLst/>
              <a:gdLst>
                <a:gd name="T0" fmla="*/ 32 w 32"/>
                <a:gd name="T1" fmla="*/ 2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2 h 3"/>
                <a:gd name="T8" fmla="*/ 0 w 32"/>
                <a:gd name="T9" fmla="*/ 2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2"/>
                  </a:moveTo>
                  <a:cubicBezTo>
                    <a:pt x="32" y="3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1" name="Freeform 754"/>
            <p:cNvSpPr/>
            <p:nvPr/>
          </p:nvSpPr>
          <p:spPr bwMode="auto">
            <a:xfrm>
              <a:off x="10036419" y="1621783"/>
              <a:ext cx="96853" cy="8243"/>
            </a:xfrm>
            <a:custGeom>
              <a:avLst/>
              <a:gdLst>
                <a:gd name="T0" fmla="*/ 32 w 32"/>
                <a:gd name="T1" fmla="*/ 1 h 3"/>
                <a:gd name="T2" fmla="*/ 31 w 32"/>
                <a:gd name="T3" fmla="*/ 3 h 3"/>
                <a:gd name="T4" fmla="*/ 1 w 32"/>
                <a:gd name="T5" fmla="*/ 3 h 3"/>
                <a:gd name="T6" fmla="*/ 0 w 32"/>
                <a:gd name="T7" fmla="*/ 1 h 3"/>
                <a:gd name="T8" fmla="*/ 0 w 32"/>
                <a:gd name="T9" fmla="*/ 1 h 3"/>
                <a:gd name="T10" fmla="*/ 1 w 32"/>
                <a:gd name="T11" fmla="*/ 0 h 3"/>
                <a:gd name="T12" fmla="*/ 31 w 32"/>
                <a:gd name="T13" fmla="*/ 0 h 3"/>
                <a:gd name="T14" fmla="*/ 32 w 3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">
                  <a:moveTo>
                    <a:pt x="32" y="1"/>
                  </a:moveTo>
                  <a:cubicBezTo>
                    <a:pt x="32" y="2"/>
                    <a:pt x="32" y="3"/>
                    <a:pt x="3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2" name="Freeform 755"/>
            <p:cNvSpPr/>
            <p:nvPr/>
          </p:nvSpPr>
          <p:spPr bwMode="auto">
            <a:xfrm>
              <a:off x="9908657" y="1502264"/>
              <a:ext cx="94791" cy="115398"/>
            </a:xfrm>
            <a:custGeom>
              <a:avLst/>
              <a:gdLst>
                <a:gd name="T0" fmla="*/ 1 w 31"/>
                <a:gd name="T1" fmla="*/ 4 h 38"/>
                <a:gd name="T2" fmla="*/ 7 w 31"/>
                <a:gd name="T3" fmla="*/ 2 h 38"/>
                <a:gd name="T4" fmla="*/ 28 w 31"/>
                <a:gd name="T5" fmla="*/ 16 h 38"/>
                <a:gd name="T6" fmla="*/ 28 w 31"/>
                <a:gd name="T7" fmla="*/ 23 h 38"/>
                <a:gd name="T8" fmla="*/ 6 w 31"/>
                <a:gd name="T9" fmla="*/ 36 h 38"/>
                <a:gd name="T10" fmla="*/ 1 w 31"/>
                <a:gd name="T11" fmla="*/ 34 h 38"/>
                <a:gd name="T12" fmla="*/ 1 w 31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8">
                  <a:moveTo>
                    <a:pt x="1" y="4"/>
                  </a:moveTo>
                  <a:cubicBezTo>
                    <a:pt x="1" y="1"/>
                    <a:pt x="4" y="0"/>
                    <a:pt x="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1" y="18"/>
                    <a:pt x="31" y="21"/>
                    <a:pt x="28" y="23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" y="38"/>
                    <a:pt x="0" y="37"/>
                    <a:pt x="1" y="3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3" name="Oval 756"/>
            <p:cNvSpPr>
              <a:spLocks noChangeArrowheads="1"/>
            </p:cNvSpPr>
            <p:nvPr/>
          </p:nvSpPr>
          <p:spPr bwMode="auto">
            <a:xfrm>
              <a:off x="8956623" y="125086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4" name="Freeform 757"/>
            <p:cNvSpPr/>
            <p:nvPr/>
          </p:nvSpPr>
          <p:spPr bwMode="auto">
            <a:xfrm>
              <a:off x="9144144" y="1351835"/>
              <a:ext cx="37092" cy="82427"/>
            </a:xfrm>
            <a:custGeom>
              <a:avLst/>
              <a:gdLst>
                <a:gd name="T0" fmla="*/ 12 w 12"/>
                <a:gd name="T1" fmla="*/ 22 h 27"/>
                <a:gd name="T2" fmla="*/ 7 w 12"/>
                <a:gd name="T3" fmla="*/ 27 h 27"/>
                <a:gd name="T4" fmla="*/ 5 w 12"/>
                <a:gd name="T5" fmla="*/ 27 h 27"/>
                <a:gd name="T6" fmla="*/ 0 w 12"/>
                <a:gd name="T7" fmla="*/ 22 h 27"/>
                <a:gd name="T8" fmla="*/ 0 w 12"/>
                <a:gd name="T9" fmla="*/ 5 h 27"/>
                <a:gd name="T10" fmla="*/ 5 w 12"/>
                <a:gd name="T11" fmla="*/ 0 h 27"/>
                <a:gd name="T12" fmla="*/ 7 w 12"/>
                <a:gd name="T13" fmla="*/ 0 h 27"/>
                <a:gd name="T14" fmla="*/ 12 w 12"/>
                <a:gd name="T15" fmla="*/ 5 h 27"/>
                <a:gd name="T16" fmla="*/ 12 w 12"/>
                <a:gd name="T1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12" y="22"/>
                  </a:moveTo>
                  <a:cubicBezTo>
                    <a:pt x="12" y="25"/>
                    <a:pt x="10" y="27"/>
                    <a:pt x="7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27"/>
                    <a:pt x="0" y="25"/>
                    <a:pt x="0" y="2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lnTo>
                    <a:pt x="12" y="2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5" name="Freeform 758"/>
            <p:cNvSpPr/>
            <p:nvPr/>
          </p:nvSpPr>
          <p:spPr bwMode="auto">
            <a:xfrm>
              <a:off x="9144144" y="1403351"/>
              <a:ext cx="191644" cy="317345"/>
            </a:xfrm>
            <a:custGeom>
              <a:avLst/>
              <a:gdLst>
                <a:gd name="T0" fmla="*/ 63 w 63"/>
                <a:gd name="T1" fmla="*/ 98 h 105"/>
                <a:gd name="T2" fmla="*/ 57 w 63"/>
                <a:gd name="T3" fmla="*/ 105 h 105"/>
                <a:gd name="T4" fmla="*/ 6 w 63"/>
                <a:gd name="T5" fmla="*/ 105 h 105"/>
                <a:gd name="T6" fmla="*/ 0 w 63"/>
                <a:gd name="T7" fmla="*/ 98 h 105"/>
                <a:gd name="T8" fmla="*/ 0 w 63"/>
                <a:gd name="T9" fmla="*/ 7 h 105"/>
                <a:gd name="T10" fmla="*/ 6 w 63"/>
                <a:gd name="T11" fmla="*/ 0 h 105"/>
                <a:gd name="T12" fmla="*/ 57 w 63"/>
                <a:gd name="T13" fmla="*/ 0 h 105"/>
                <a:gd name="T14" fmla="*/ 63 w 63"/>
                <a:gd name="T15" fmla="*/ 7 h 105"/>
                <a:gd name="T16" fmla="*/ 63 w 63"/>
                <a:gd name="T17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05">
                  <a:moveTo>
                    <a:pt x="63" y="98"/>
                  </a:moveTo>
                  <a:cubicBezTo>
                    <a:pt x="63" y="102"/>
                    <a:pt x="60" y="105"/>
                    <a:pt x="57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3" y="105"/>
                    <a:pt x="0" y="102"/>
                    <a:pt x="0" y="9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0" y="0"/>
                    <a:pt x="63" y="3"/>
                    <a:pt x="63" y="7"/>
                  </a:cubicBezTo>
                  <a:lnTo>
                    <a:pt x="63" y="9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6" name="Freeform 759"/>
            <p:cNvSpPr/>
            <p:nvPr/>
          </p:nvSpPr>
          <p:spPr bwMode="auto">
            <a:xfrm>
              <a:off x="9162691" y="1423958"/>
              <a:ext cx="152490" cy="115398"/>
            </a:xfrm>
            <a:custGeom>
              <a:avLst/>
              <a:gdLst>
                <a:gd name="T0" fmla="*/ 50 w 50"/>
                <a:gd name="T1" fmla="*/ 31 h 38"/>
                <a:gd name="T2" fmla="*/ 44 w 50"/>
                <a:gd name="T3" fmla="*/ 38 h 38"/>
                <a:gd name="T4" fmla="*/ 6 w 50"/>
                <a:gd name="T5" fmla="*/ 38 h 38"/>
                <a:gd name="T6" fmla="*/ 0 w 50"/>
                <a:gd name="T7" fmla="*/ 31 h 38"/>
                <a:gd name="T8" fmla="*/ 0 w 50"/>
                <a:gd name="T9" fmla="*/ 7 h 38"/>
                <a:gd name="T10" fmla="*/ 6 w 50"/>
                <a:gd name="T11" fmla="*/ 0 h 38"/>
                <a:gd name="T12" fmla="*/ 44 w 50"/>
                <a:gd name="T13" fmla="*/ 0 h 38"/>
                <a:gd name="T14" fmla="*/ 50 w 50"/>
                <a:gd name="T15" fmla="*/ 7 h 38"/>
                <a:gd name="T16" fmla="*/ 50 w 50"/>
                <a:gd name="T1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8">
                  <a:moveTo>
                    <a:pt x="50" y="31"/>
                  </a:moveTo>
                  <a:cubicBezTo>
                    <a:pt x="50" y="35"/>
                    <a:pt x="47" y="38"/>
                    <a:pt x="44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3" y="38"/>
                    <a:pt x="0" y="35"/>
                    <a:pt x="0" y="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3"/>
                    <a:pt x="50" y="7"/>
                  </a:cubicBezTo>
                  <a:lnTo>
                    <a:pt x="50" y="31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7" name="Freeform 760"/>
            <p:cNvSpPr/>
            <p:nvPr/>
          </p:nvSpPr>
          <p:spPr bwMode="auto">
            <a:xfrm>
              <a:off x="9162691" y="1553782"/>
              <a:ext cx="45335" cy="47396"/>
            </a:xfrm>
            <a:custGeom>
              <a:avLst/>
              <a:gdLst>
                <a:gd name="T0" fmla="*/ 15 w 15"/>
                <a:gd name="T1" fmla="*/ 11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1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1"/>
                  </a:moveTo>
                  <a:cubicBezTo>
                    <a:pt x="15" y="13"/>
                    <a:pt x="14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8" name="Freeform 761"/>
            <p:cNvSpPr/>
            <p:nvPr/>
          </p:nvSpPr>
          <p:spPr bwMode="auto">
            <a:xfrm>
              <a:off x="9218328" y="1553782"/>
              <a:ext cx="45335" cy="47396"/>
            </a:xfrm>
            <a:custGeom>
              <a:avLst/>
              <a:gdLst>
                <a:gd name="T0" fmla="*/ 15 w 15"/>
                <a:gd name="T1" fmla="*/ 11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1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1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9" name="Freeform 762"/>
            <p:cNvSpPr/>
            <p:nvPr/>
          </p:nvSpPr>
          <p:spPr bwMode="auto">
            <a:xfrm>
              <a:off x="9271906" y="1553782"/>
              <a:ext cx="45335" cy="47396"/>
            </a:xfrm>
            <a:custGeom>
              <a:avLst/>
              <a:gdLst>
                <a:gd name="T0" fmla="*/ 15 w 15"/>
                <a:gd name="T1" fmla="*/ 11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1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1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0" name="Freeform 763"/>
            <p:cNvSpPr/>
            <p:nvPr/>
          </p:nvSpPr>
          <p:spPr bwMode="auto">
            <a:xfrm>
              <a:off x="9162691" y="1605298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4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1" name="Freeform 764"/>
            <p:cNvSpPr/>
            <p:nvPr/>
          </p:nvSpPr>
          <p:spPr bwMode="auto">
            <a:xfrm>
              <a:off x="9218328" y="1605298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2" name="Freeform 765"/>
            <p:cNvSpPr/>
            <p:nvPr/>
          </p:nvSpPr>
          <p:spPr bwMode="auto">
            <a:xfrm>
              <a:off x="9271906" y="1605298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3" name="Freeform 766"/>
            <p:cNvSpPr/>
            <p:nvPr/>
          </p:nvSpPr>
          <p:spPr bwMode="auto">
            <a:xfrm>
              <a:off x="9162691" y="1656816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4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4" name="Freeform 767"/>
            <p:cNvSpPr/>
            <p:nvPr/>
          </p:nvSpPr>
          <p:spPr bwMode="auto">
            <a:xfrm>
              <a:off x="9218328" y="1656816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5" name="Freeform 768"/>
            <p:cNvSpPr/>
            <p:nvPr/>
          </p:nvSpPr>
          <p:spPr bwMode="auto">
            <a:xfrm>
              <a:off x="9271906" y="1656816"/>
              <a:ext cx="45335" cy="47396"/>
            </a:xfrm>
            <a:custGeom>
              <a:avLst/>
              <a:gdLst>
                <a:gd name="T0" fmla="*/ 15 w 15"/>
                <a:gd name="T1" fmla="*/ 12 h 15"/>
                <a:gd name="T2" fmla="*/ 12 w 15"/>
                <a:gd name="T3" fmla="*/ 15 h 15"/>
                <a:gd name="T4" fmla="*/ 3 w 15"/>
                <a:gd name="T5" fmla="*/ 15 h 15"/>
                <a:gd name="T6" fmla="*/ 0 w 15"/>
                <a:gd name="T7" fmla="*/ 12 h 15"/>
                <a:gd name="T8" fmla="*/ 0 w 15"/>
                <a:gd name="T9" fmla="*/ 3 h 15"/>
                <a:gd name="T10" fmla="*/ 3 w 15"/>
                <a:gd name="T11" fmla="*/ 0 h 15"/>
                <a:gd name="T12" fmla="*/ 12 w 15"/>
                <a:gd name="T13" fmla="*/ 0 h 15"/>
                <a:gd name="T14" fmla="*/ 15 w 15"/>
                <a:gd name="T15" fmla="*/ 3 h 15"/>
                <a:gd name="T16" fmla="*/ 15 w 15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5" y="13"/>
                    <a:pt x="13" y="15"/>
                    <a:pt x="1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6" name="Oval 769"/>
            <p:cNvSpPr>
              <a:spLocks noChangeArrowheads="1"/>
            </p:cNvSpPr>
            <p:nvPr/>
          </p:nvSpPr>
          <p:spPr bwMode="auto">
            <a:xfrm>
              <a:off x="9212147" y="1436322"/>
              <a:ext cx="53578" cy="5563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7" name="Freeform 770"/>
            <p:cNvSpPr/>
            <p:nvPr/>
          </p:nvSpPr>
          <p:spPr bwMode="auto">
            <a:xfrm>
              <a:off x="9212147" y="1473414"/>
              <a:ext cx="53578" cy="53578"/>
            </a:xfrm>
            <a:custGeom>
              <a:avLst/>
              <a:gdLst>
                <a:gd name="T0" fmla="*/ 0 w 18"/>
                <a:gd name="T1" fmla="*/ 18 h 18"/>
                <a:gd name="T2" fmla="*/ 9 w 18"/>
                <a:gd name="T3" fmla="*/ 0 h 18"/>
                <a:gd name="T4" fmla="*/ 18 w 18"/>
                <a:gd name="T5" fmla="*/ 18 h 18"/>
                <a:gd name="T6" fmla="*/ 0 w 18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0" y="18"/>
                  </a:moveTo>
                  <a:cubicBezTo>
                    <a:pt x="0" y="8"/>
                    <a:pt x="4" y="0"/>
                    <a:pt x="9" y="0"/>
                  </a:cubicBezTo>
                  <a:cubicBezTo>
                    <a:pt x="14" y="0"/>
                    <a:pt x="18" y="8"/>
                    <a:pt x="18" y="18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8" name="Oval 771"/>
            <p:cNvSpPr>
              <a:spLocks noChangeArrowheads="1"/>
            </p:cNvSpPr>
            <p:nvPr/>
          </p:nvSpPr>
          <p:spPr bwMode="auto">
            <a:xfrm>
              <a:off x="9220390" y="1450748"/>
              <a:ext cx="10304" cy="12364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9" name="Oval 772"/>
            <p:cNvSpPr>
              <a:spLocks noChangeArrowheads="1"/>
            </p:cNvSpPr>
            <p:nvPr/>
          </p:nvSpPr>
          <p:spPr bwMode="auto">
            <a:xfrm>
              <a:off x="9247178" y="1450748"/>
              <a:ext cx="10304" cy="12364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0" name="Oval 773"/>
            <p:cNvSpPr>
              <a:spLocks noChangeArrowheads="1"/>
            </p:cNvSpPr>
            <p:nvPr/>
          </p:nvSpPr>
          <p:spPr bwMode="auto">
            <a:xfrm>
              <a:off x="8200353" y="125086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1" name="Freeform 774"/>
            <p:cNvSpPr/>
            <p:nvPr/>
          </p:nvSpPr>
          <p:spPr bwMode="auto">
            <a:xfrm>
              <a:off x="8305448" y="1390987"/>
              <a:ext cx="360620" cy="296738"/>
            </a:xfrm>
            <a:custGeom>
              <a:avLst/>
              <a:gdLst>
                <a:gd name="T0" fmla="*/ 14 w 119"/>
                <a:gd name="T1" fmla="*/ 98 h 98"/>
                <a:gd name="T2" fmla="*/ 0 w 119"/>
                <a:gd name="T3" fmla="*/ 85 h 98"/>
                <a:gd name="T4" fmla="*/ 0 w 119"/>
                <a:gd name="T5" fmla="*/ 14 h 98"/>
                <a:gd name="T6" fmla="*/ 14 w 119"/>
                <a:gd name="T7" fmla="*/ 0 h 98"/>
                <a:gd name="T8" fmla="*/ 106 w 119"/>
                <a:gd name="T9" fmla="*/ 0 h 98"/>
                <a:gd name="T10" fmla="*/ 119 w 119"/>
                <a:gd name="T11" fmla="*/ 14 h 98"/>
                <a:gd name="T12" fmla="*/ 119 w 119"/>
                <a:gd name="T13" fmla="*/ 85 h 98"/>
                <a:gd name="T14" fmla="*/ 106 w 119"/>
                <a:gd name="T15" fmla="*/ 98 h 98"/>
                <a:gd name="T16" fmla="*/ 14 w 11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98">
                  <a:moveTo>
                    <a:pt x="14" y="98"/>
                  </a:moveTo>
                  <a:cubicBezTo>
                    <a:pt x="6" y="98"/>
                    <a:pt x="0" y="92"/>
                    <a:pt x="0" y="8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3" y="0"/>
                    <a:pt x="119" y="6"/>
                    <a:pt x="119" y="1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92"/>
                    <a:pt x="113" y="98"/>
                    <a:pt x="106" y="98"/>
                  </a:cubicBezTo>
                  <a:lnTo>
                    <a:pt x="14" y="98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2" name="Freeform 775"/>
            <p:cNvSpPr/>
            <p:nvPr/>
          </p:nvSpPr>
          <p:spPr bwMode="auto">
            <a:xfrm>
              <a:off x="8299265" y="1384806"/>
              <a:ext cx="360620" cy="294678"/>
            </a:xfrm>
            <a:custGeom>
              <a:avLst/>
              <a:gdLst>
                <a:gd name="T0" fmla="*/ 13 w 119"/>
                <a:gd name="T1" fmla="*/ 97 h 97"/>
                <a:gd name="T2" fmla="*/ 0 w 119"/>
                <a:gd name="T3" fmla="*/ 84 h 97"/>
                <a:gd name="T4" fmla="*/ 0 w 119"/>
                <a:gd name="T5" fmla="*/ 13 h 97"/>
                <a:gd name="T6" fmla="*/ 13 w 119"/>
                <a:gd name="T7" fmla="*/ 0 h 97"/>
                <a:gd name="T8" fmla="*/ 105 w 119"/>
                <a:gd name="T9" fmla="*/ 0 h 97"/>
                <a:gd name="T10" fmla="*/ 119 w 119"/>
                <a:gd name="T11" fmla="*/ 13 h 97"/>
                <a:gd name="T12" fmla="*/ 119 w 119"/>
                <a:gd name="T13" fmla="*/ 84 h 97"/>
                <a:gd name="T14" fmla="*/ 105 w 119"/>
                <a:gd name="T15" fmla="*/ 97 h 97"/>
                <a:gd name="T16" fmla="*/ 13 w 119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97">
                  <a:moveTo>
                    <a:pt x="13" y="97"/>
                  </a:moveTo>
                  <a:cubicBezTo>
                    <a:pt x="5" y="97"/>
                    <a:pt x="0" y="91"/>
                    <a:pt x="0" y="8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5" y="0"/>
                    <a:pt x="13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3" y="0"/>
                    <a:pt x="119" y="5"/>
                    <a:pt x="119" y="13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91"/>
                    <a:pt x="113" y="97"/>
                    <a:pt x="105" y="97"/>
                  </a:cubicBezTo>
                  <a:lnTo>
                    <a:pt x="13" y="9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3" name="Freeform 776"/>
            <p:cNvSpPr/>
            <p:nvPr/>
          </p:nvSpPr>
          <p:spPr bwMode="auto">
            <a:xfrm>
              <a:off x="8317812" y="1403351"/>
              <a:ext cx="321466" cy="257586"/>
            </a:xfrm>
            <a:custGeom>
              <a:avLst/>
              <a:gdLst>
                <a:gd name="T0" fmla="*/ 106 w 106"/>
                <a:gd name="T1" fmla="*/ 78 h 85"/>
                <a:gd name="T2" fmla="*/ 99 w 106"/>
                <a:gd name="T3" fmla="*/ 85 h 85"/>
                <a:gd name="T4" fmla="*/ 7 w 106"/>
                <a:gd name="T5" fmla="*/ 85 h 85"/>
                <a:gd name="T6" fmla="*/ 0 w 106"/>
                <a:gd name="T7" fmla="*/ 78 h 85"/>
                <a:gd name="T8" fmla="*/ 0 w 106"/>
                <a:gd name="T9" fmla="*/ 7 h 85"/>
                <a:gd name="T10" fmla="*/ 7 w 106"/>
                <a:gd name="T11" fmla="*/ 0 h 85"/>
                <a:gd name="T12" fmla="*/ 99 w 106"/>
                <a:gd name="T13" fmla="*/ 0 h 85"/>
                <a:gd name="T14" fmla="*/ 106 w 106"/>
                <a:gd name="T15" fmla="*/ 7 h 85"/>
                <a:gd name="T16" fmla="*/ 106 w 106"/>
                <a:gd name="T17" fmla="*/ 7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5">
                  <a:moveTo>
                    <a:pt x="106" y="78"/>
                  </a:moveTo>
                  <a:cubicBezTo>
                    <a:pt x="106" y="82"/>
                    <a:pt x="103" y="85"/>
                    <a:pt x="99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3" y="85"/>
                    <a:pt x="0" y="82"/>
                    <a:pt x="0" y="7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6" y="3"/>
                    <a:pt x="106" y="7"/>
                  </a:cubicBezTo>
                  <a:lnTo>
                    <a:pt x="106" y="78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4" name="Oval 777"/>
            <p:cNvSpPr>
              <a:spLocks noChangeArrowheads="1"/>
            </p:cNvSpPr>
            <p:nvPr/>
          </p:nvSpPr>
          <p:spPr bwMode="auto">
            <a:xfrm>
              <a:off x="8332236" y="1417777"/>
              <a:ext cx="30911" cy="30911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5" name="Oval 778"/>
            <p:cNvSpPr>
              <a:spLocks noChangeArrowheads="1"/>
            </p:cNvSpPr>
            <p:nvPr/>
          </p:nvSpPr>
          <p:spPr bwMode="auto">
            <a:xfrm>
              <a:off x="8332236" y="1615602"/>
              <a:ext cx="30911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6" name="Oval 779"/>
            <p:cNvSpPr>
              <a:spLocks noChangeArrowheads="1"/>
            </p:cNvSpPr>
            <p:nvPr/>
          </p:nvSpPr>
          <p:spPr bwMode="auto">
            <a:xfrm>
              <a:off x="8593943" y="1417777"/>
              <a:ext cx="28850" cy="30911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7" name="Oval 780"/>
            <p:cNvSpPr>
              <a:spLocks noChangeArrowheads="1"/>
            </p:cNvSpPr>
            <p:nvPr/>
          </p:nvSpPr>
          <p:spPr bwMode="auto">
            <a:xfrm>
              <a:off x="8593943" y="1615602"/>
              <a:ext cx="28850" cy="26789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8" name="Freeform 781"/>
            <p:cNvSpPr/>
            <p:nvPr/>
          </p:nvSpPr>
          <p:spPr bwMode="auto">
            <a:xfrm>
              <a:off x="8464120" y="1411594"/>
              <a:ext cx="14425" cy="55639"/>
            </a:xfrm>
            <a:custGeom>
              <a:avLst/>
              <a:gdLst>
                <a:gd name="T0" fmla="*/ 3 w 5"/>
                <a:gd name="T1" fmla="*/ 18 h 18"/>
                <a:gd name="T2" fmla="*/ 1 w 5"/>
                <a:gd name="T3" fmla="*/ 17 h 18"/>
                <a:gd name="T4" fmla="*/ 0 w 5"/>
                <a:gd name="T5" fmla="*/ 2 h 18"/>
                <a:gd name="T6" fmla="*/ 2 w 5"/>
                <a:gd name="T7" fmla="*/ 0 h 18"/>
                <a:gd name="T8" fmla="*/ 3 w 5"/>
                <a:gd name="T9" fmla="*/ 2 h 18"/>
                <a:gd name="T10" fmla="*/ 5 w 5"/>
                <a:gd name="T11" fmla="*/ 16 h 18"/>
                <a:gd name="T12" fmla="*/ 3 w 5"/>
                <a:gd name="T13" fmla="*/ 18 h 18"/>
                <a:gd name="T14" fmla="*/ 3 w 5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3" y="18"/>
                  </a:moveTo>
                  <a:cubicBezTo>
                    <a:pt x="2" y="18"/>
                    <a:pt x="1" y="18"/>
                    <a:pt x="1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9" name="Freeform 782"/>
            <p:cNvSpPr/>
            <p:nvPr/>
          </p:nvSpPr>
          <p:spPr bwMode="auto">
            <a:xfrm>
              <a:off x="8361086" y="1487840"/>
              <a:ext cx="65942" cy="37092"/>
            </a:xfrm>
            <a:custGeom>
              <a:avLst/>
              <a:gdLst>
                <a:gd name="T0" fmla="*/ 20 w 22"/>
                <a:gd name="T1" fmla="*/ 12 h 12"/>
                <a:gd name="T2" fmla="*/ 19 w 22"/>
                <a:gd name="T3" fmla="*/ 11 h 12"/>
                <a:gd name="T4" fmla="*/ 12 w 22"/>
                <a:gd name="T5" fmla="*/ 4 h 12"/>
                <a:gd name="T6" fmla="*/ 3 w 22"/>
                <a:gd name="T7" fmla="*/ 11 h 12"/>
                <a:gd name="T8" fmla="*/ 0 w 22"/>
                <a:gd name="T9" fmla="*/ 10 h 12"/>
                <a:gd name="T10" fmla="*/ 1 w 22"/>
                <a:gd name="T11" fmla="*/ 8 h 12"/>
                <a:gd name="T12" fmla="*/ 11 w 22"/>
                <a:gd name="T13" fmla="*/ 1 h 12"/>
                <a:gd name="T14" fmla="*/ 13 w 22"/>
                <a:gd name="T15" fmla="*/ 1 h 12"/>
                <a:gd name="T16" fmla="*/ 21 w 22"/>
                <a:gd name="T17" fmla="*/ 9 h 12"/>
                <a:gd name="T18" fmla="*/ 21 w 22"/>
                <a:gd name="T19" fmla="*/ 11 h 12"/>
                <a:gd name="T20" fmla="*/ 20 w 22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20" y="12"/>
                    <a:pt x="19" y="11"/>
                    <a:pt x="19" y="11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1"/>
                    <a:pt x="0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10"/>
                    <a:pt x="21" y="11"/>
                  </a:cubicBezTo>
                  <a:cubicBezTo>
                    <a:pt x="21" y="11"/>
                    <a:pt x="21" y="12"/>
                    <a:pt x="20" y="1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0" name="Freeform 783"/>
            <p:cNvSpPr/>
            <p:nvPr/>
          </p:nvSpPr>
          <p:spPr bwMode="auto">
            <a:xfrm>
              <a:off x="8389935" y="1430141"/>
              <a:ext cx="197825" cy="197825"/>
            </a:xfrm>
            <a:custGeom>
              <a:avLst/>
              <a:gdLst>
                <a:gd name="T0" fmla="*/ 48 w 65"/>
                <a:gd name="T1" fmla="*/ 48 h 65"/>
                <a:gd name="T2" fmla="*/ 9 w 65"/>
                <a:gd name="T3" fmla="*/ 56 h 65"/>
                <a:gd name="T4" fmla="*/ 17 w 65"/>
                <a:gd name="T5" fmla="*/ 17 h 65"/>
                <a:gd name="T6" fmla="*/ 56 w 65"/>
                <a:gd name="T7" fmla="*/ 9 h 65"/>
                <a:gd name="T8" fmla="*/ 48 w 65"/>
                <a:gd name="T9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48" y="48"/>
                  </a:moveTo>
                  <a:cubicBezTo>
                    <a:pt x="35" y="61"/>
                    <a:pt x="17" y="65"/>
                    <a:pt x="9" y="56"/>
                  </a:cubicBezTo>
                  <a:cubicBezTo>
                    <a:pt x="0" y="48"/>
                    <a:pt x="3" y="30"/>
                    <a:pt x="17" y="17"/>
                  </a:cubicBezTo>
                  <a:cubicBezTo>
                    <a:pt x="30" y="4"/>
                    <a:pt x="48" y="0"/>
                    <a:pt x="56" y="9"/>
                  </a:cubicBezTo>
                  <a:cubicBezTo>
                    <a:pt x="65" y="17"/>
                    <a:pt x="61" y="35"/>
                    <a:pt x="48" y="48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1" name="Freeform 784"/>
            <p:cNvSpPr/>
            <p:nvPr/>
          </p:nvSpPr>
          <p:spPr bwMode="auto">
            <a:xfrm>
              <a:off x="8542426" y="1531113"/>
              <a:ext cx="53578" cy="14425"/>
            </a:xfrm>
            <a:custGeom>
              <a:avLst/>
              <a:gdLst>
                <a:gd name="T0" fmla="*/ 17 w 18"/>
                <a:gd name="T1" fmla="*/ 5 h 5"/>
                <a:gd name="T2" fmla="*/ 16 w 18"/>
                <a:gd name="T3" fmla="*/ 5 h 5"/>
                <a:gd name="T4" fmla="*/ 2 w 18"/>
                <a:gd name="T5" fmla="*/ 4 h 5"/>
                <a:gd name="T6" fmla="*/ 0 w 18"/>
                <a:gd name="T7" fmla="*/ 2 h 5"/>
                <a:gd name="T8" fmla="*/ 2 w 18"/>
                <a:gd name="T9" fmla="*/ 1 h 5"/>
                <a:gd name="T10" fmla="*/ 17 w 18"/>
                <a:gd name="T11" fmla="*/ 2 h 5"/>
                <a:gd name="T12" fmla="*/ 18 w 18"/>
                <a:gd name="T13" fmla="*/ 4 h 5"/>
                <a:gd name="T14" fmla="*/ 17 w 18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5"/>
                    <a:pt x="17" y="5"/>
                    <a:pt x="17" y="5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2" name="Freeform 785"/>
            <p:cNvSpPr/>
            <p:nvPr/>
          </p:nvSpPr>
          <p:spPr bwMode="auto">
            <a:xfrm>
              <a:off x="8486788" y="1582631"/>
              <a:ext cx="32971" cy="65942"/>
            </a:xfrm>
            <a:custGeom>
              <a:avLst/>
              <a:gdLst>
                <a:gd name="T0" fmla="*/ 2 w 11"/>
                <a:gd name="T1" fmla="*/ 22 h 22"/>
                <a:gd name="T2" fmla="*/ 1 w 11"/>
                <a:gd name="T3" fmla="*/ 22 h 22"/>
                <a:gd name="T4" fmla="*/ 1 w 11"/>
                <a:gd name="T5" fmla="*/ 20 h 22"/>
                <a:gd name="T6" fmla="*/ 7 w 11"/>
                <a:gd name="T7" fmla="*/ 11 h 22"/>
                <a:gd name="T8" fmla="*/ 0 w 11"/>
                <a:gd name="T9" fmla="*/ 3 h 22"/>
                <a:gd name="T10" fmla="*/ 0 w 11"/>
                <a:gd name="T11" fmla="*/ 1 h 22"/>
                <a:gd name="T12" fmla="*/ 3 w 11"/>
                <a:gd name="T13" fmla="*/ 1 h 22"/>
                <a:gd name="T14" fmla="*/ 11 w 11"/>
                <a:gd name="T15" fmla="*/ 9 h 22"/>
                <a:gd name="T16" fmla="*/ 11 w 11"/>
                <a:gd name="T17" fmla="*/ 12 h 22"/>
                <a:gd name="T18" fmla="*/ 3 w 11"/>
                <a:gd name="T19" fmla="*/ 22 h 22"/>
                <a:gd name="T20" fmla="*/ 2 w 11"/>
                <a:gd name="T2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2">
                  <a:moveTo>
                    <a:pt x="2" y="22"/>
                  </a:moveTo>
                  <a:cubicBezTo>
                    <a:pt x="2" y="22"/>
                    <a:pt x="1" y="22"/>
                    <a:pt x="1" y="22"/>
                  </a:cubicBezTo>
                  <a:cubicBezTo>
                    <a:pt x="0" y="22"/>
                    <a:pt x="0" y="20"/>
                    <a:pt x="1" y="2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1" y="1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3" name="Freeform 786"/>
            <p:cNvSpPr/>
            <p:nvPr/>
          </p:nvSpPr>
          <p:spPr bwMode="auto">
            <a:xfrm>
              <a:off x="8523880" y="1564084"/>
              <a:ext cx="39154" cy="32971"/>
            </a:xfrm>
            <a:custGeom>
              <a:avLst/>
              <a:gdLst>
                <a:gd name="T0" fmla="*/ 11 w 13"/>
                <a:gd name="T1" fmla="*/ 11 h 11"/>
                <a:gd name="T2" fmla="*/ 10 w 13"/>
                <a:gd name="T3" fmla="*/ 11 h 11"/>
                <a:gd name="T4" fmla="*/ 0 w 13"/>
                <a:gd name="T5" fmla="*/ 3 h 11"/>
                <a:gd name="T6" fmla="*/ 0 w 13"/>
                <a:gd name="T7" fmla="*/ 1 h 11"/>
                <a:gd name="T8" fmla="*/ 3 w 13"/>
                <a:gd name="T9" fmla="*/ 0 h 11"/>
                <a:gd name="T10" fmla="*/ 12 w 13"/>
                <a:gd name="T11" fmla="*/ 8 h 11"/>
                <a:gd name="T12" fmla="*/ 12 w 13"/>
                <a:gd name="T13" fmla="*/ 10 h 11"/>
                <a:gd name="T14" fmla="*/ 11 w 1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1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2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4" name="Freeform 787"/>
            <p:cNvSpPr/>
            <p:nvPr/>
          </p:nvSpPr>
          <p:spPr bwMode="auto">
            <a:xfrm>
              <a:off x="8414663" y="1454869"/>
              <a:ext cx="173097" cy="173097"/>
            </a:xfrm>
            <a:custGeom>
              <a:avLst/>
              <a:gdLst>
                <a:gd name="T0" fmla="*/ 48 w 57"/>
                <a:gd name="T1" fmla="*/ 1 h 57"/>
                <a:gd name="T2" fmla="*/ 47 w 57"/>
                <a:gd name="T3" fmla="*/ 0 h 57"/>
                <a:gd name="T4" fmla="*/ 0 w 57"/>
                <a:gd name="T5" fmla="*/ 47 h 57"/>
                <a:gd name="T6" fmla="*/ 1 w 57"/>
                <a:gd name="T7" fmla="*/ 48 h 57"/>
                <a:gd name="T8" fmla="*/ 40 w 57"/>
                <a:gd name="T9" fmla="*/ 40 h 57"/>
                <a:gd name="T10" fmla="*/ 48 w 57"/>
                <a:gd name="T11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7">
                  <a:moveTo>
                    <a:pt x="48" y="1"/>
                  </a:moveTo>
                  <a:cubicBezTo>
                    <a:pt x="48" y="0"/>
                    <a:pt x="48" y="0"/>
                    <a:pt x="47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9" y="57"/>
                    <a:pt x="27" y="53"/>
                    <a:pt x="40" y="40"/>
                  </a:cubicBezTo>
                  <a:cubicBezTo>
                    <a:pt x="53" y="27"/>
                    <a:pt x="57" y="9"/>
                    <a:pt x="48" y="1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5" name="Freeform 788"/>
            <p:cNvSpPr/>
            <p:nvPr/>
          </p:nvSpPr>
          <p:spPr bwMode="auto">
            <a:xfrm>
              <a:off x="8472362" y="1436322"/>
              <a:ext cx="109217" cy="109217"/>
            </a:xfrm>
            <a:custGeom>
              <a:avLst/>
              <a:gdLst>
                <a:gd name="T0" fmla="*/ 0 w 36"/>
                <a:gd name="T1" fmla="*/ 7 h 36"/>
                <a:gd name="T2" fmla="*/ 29 w 36"/>
                <a:gd name="T3" fmla="*/ 36 h 36"/>
                <a:gd name="T4" fmla="*/ 29 w 36"/>
                <a:gd name="T5" fmla="*/ 7 h 36"/>
                <a:gd name="T6" fmla="*/ 0 w 36"/>
                <a:gd name="T7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0" y="7"/>
                  </a:moveTo>
                  <a:cubicBezTo>
                    <a:pt x="8" y="18"/>
                    <a:pt x="17" y="27"/>
                    <a:pt x="29" y="36"/>
                  </a:cubicBezTo>
                  <a:cubicBezTo>
                    <a:pt x="35" y="25"/>
                    <a:pt x="36" y="13"/>
                    <a:pt x="29" y="7"/>
                  </a:cubicBezTo>
                  <a:cubicBezTo>
                    <a:pt x="23" y="0"/>
                    <a:pt x="11" y="1"/>
                    <a:pt x="0" y="7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6" name="Freeform 789"/>
            <p:cNvSpPr/>
            <p:nvPr/>
          </p:nvSpPr>
          <p:spPr bwMode="auto">
            <a:xfrm>
              <a:off x="8412603" y="1448686"/>
              <a:ext cx="35032" cy="37092"/>
            </a:xfrm>
            <a:custGeom>
              <a:avLst/>
              <a:gdLst>
                <a:gd name="T0" fmla="*/ 10 w 12"/>
                <a:gd name="T1" fmla="*/ 12 h 12"/>
                <a:gd name="T2" fmla="*/ 8 w 12"/>
                <a:gd name="T3" fmla="*/ 12 h 12"/>
                <a:gd name="T4" fmla="*/ 1 w 12"/>
                <a:gd name="T5" fmla="*/ 3 h 12"/>
                <a:gd name="T6" fmla="*/ 1 w 12"/>
                <a:gd name="T7" fmla="*/ 0 h 12"/>
                <a:gd name="T8" fmla="*/ 3 w 12"/>
                <a:gd name="T9" fmla="*/ 0 h 12"/>
                <a:gd name="T10" fmla="*/ 11 w 12"/>
                <a:gd name="T11" fmla="*/ 10 h 12"/>
                <a:gd name="T12" fmla="*/ 11 w 12"/>
                <a:gd name="T13" fmla="*/ 12 h 12"/>
                <a:gd name="T14" fmla="*/ 10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0" y="12"/>
                  </a:moveTo>
                  <a:cubicBezTo>
                    <a:pt x="9" y="12"/>
                    <a:pt x="9" y="12"/>
                    <a:pt x="8" y="1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1" y="11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7" name="Freeform 790"/>
            <p:cNvSpPr/>
            <p:nvPr/>
          </p:nvSpPr>
          <p:spPr bwMode="auto">
            <a:xfrm>
              <a:off x="8505333" y="1450748"/>
              <a:ext cx="20607" cy="24728"/>
            </a:xfrm>
            <a:custGeom>
              <a:avLst/>
              <a:gdLst>
                <a:gd name="T0" fmla="*/ 6 w 7"/>
                <a:gd name="T1" fmla="*/ 6 h 8"/>
                <a:gd name="T2" fmla="*/ 1 w 7"/>
                <a:gd name="T3" fmla="*/ 6 h 8"/>
                <a:gd name="T4" fmla="*/ 1 w 7"/>
                <a:gd name="T5" fmla="*/ 2 h 8"/>
                <a:gd name="T6" fmla="*/ 6 w 7"/>
                <a:gd name="T7" fmla="*/ 2 h 8"/>
                <a:gd name="T8" fmla="*/ 6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4" y="8"/>
                    <a:pt x="2" y="8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7" y="3"/>
                    <a:pt x="7" y="5"/>
                    <a:pt x="6" y="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8" name="Freeform 791"/>
            <p:cNvSpPr/>
            <p:nvPr/>
          </p:nvSpPr>
          <p:spPr bwMode="auto">
            <a:xfrm>
              <a:off x="8542426" y="1487840"/>
              <a:ext cx="20607" cy="24728"/>
            </a:xfrm>
            <a:custGeom>
              <a:avLst/>
              <a:gdLst>
                <a:gd name="T0" fmla="*/ 6 w 7"/>
                <a:gd name="T1" fmla="*/ 6 h 8"/>
                <a:gd name="T2" fmla="*/ 1 w 7"/>
                <a:gd name="T3" fmla="*/ 6 h 8"/>
                <a:gd name="T4" fmla="*/ 1 w 7"/>
                <a:gd name="T5" fmla="*/ 2 h 8"/>
                <a:gd name="T6" fmla="*/ 6 w 7"/>
                <a:gd name="T7" fmla="*/ 2 h 8"/>
                <a:gd name="T8" fmla="*/ 6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4" y="8"/>
                    <a:pt x="2" y="8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7" y="3"/>
                    <a:pt x="7" y="5"/>
                    <a:pt x="6" y="6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9" name="Oval 792"/>
            <p:cNvSpPr>
              <a:spLocks noChangeArrowheads="1"/>
            </p:cNvSpPr>
            <p:nvPr/>
          </p:nvSpPr>
          <p:spPr bwMode="auto">
            <a:xfrm>
              <a:off x="7442023" y="1250861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0" name="Freeform 793"/>
            <p:cNvSpPr>
              <a:spLocks noEditPoints="1"/>
            </p:cNvSpPr>
            <p:nvPr/>
          </p:nvSpPr>
          <p:spPr bwMode="auto">
            <a:xfrm>
              <a:off x="7565664" y="1481657"/>
              <a:ext cx="319406" cy="230796"/>
            </a:xfrm>
            <a:custGeom>
              <a:avLst/>
              <a:gdLst>
                <a:gd name="T0" fmla="*/ 0 w 105"/>
                <a:gd name="T1" fmla="*/ 0 h 76"/>
                <a:gd name="T2" fmla="*/ 9 w 105"/>
                <a:gd name="T3" fmla="*/ 67 h 76"/>
                <a:gd name="T4" fmla="*/ 18 w 105"/>
                <a:gd name="T5" fmla="*/ 76 h 76"/>
                <a:gd name="T6" fmla="*/ 87 w 105"/>
                <a:gd name="T7" fmla="*/ 76 h 76"/>
                <a:gd name="T8" fmla="*/ 96 w 105"/>
                <a:gd name="T9" fmla="*/ 67 h 76"/>
                <a:gd name="T10" fmla="*/ 105 w 105"/>
                <a:gd name="T11" fmla="*/ 0 h 76"/>
                <a:gd name="T12" fmla="*/ 0 w 105"/>
                <a:gd name="T13" fmla="*/ 0 h 76"/>
                <a:gd name="T14" fmla="*/ 34 w 105"/>
                <a:gd name="T15" fmla="*/ 58 h 76"/>
                <a:gd name="T16" fmla="*/ 31 w 105"/>
                <a:gd name="T17" fmla="*/ 61 h 76"/>
                <a:gd name="T18" fmla="*/ 23 w 105"/>
                <a:gd name="T19" fmla="*/ 61 h 76"/>
                <a:gd name="T20" fmla="*/ 20 w 105"/>
                <a:gd name="T21" fmla="*/ 58 h 76"/>
                <a:gd name="T22" fmla="*/ 17 w 105"/>
                <a:gd name="T23" fmla="*/ 25 h 76"/>
                <a:gd name="T24" fmla="*/ 20 w 105"/>
                <a:gd name="T25" fmla="*/ 21 h 76"/>
                <a:gd name="T26" fmla="*/ 29 w 105"/>
                <a:gd name="T27" fmla="*/ 21 h 76"/>
                <a:gd name="T28" fmla="*/ 32 w 105"/>
                <a:gd name="T29" fmla="*/ 25 h 76"/>
                <a:gd name="T30" fmla="*/ 34 w 105"/>
                <a:gd name="T31" fmla="*/ 58 h 76"/>
                <a:gd name="T32" fmla="*/ 59 w 105"/>
                <a:gd name="T33" fmla="*/ 58 h 76"/>
                <a:gd name="T34" fmla="*/ 56 w 105"/>
                <a:gd name="T35" fmla="*/ 61 h 76"/>
                <a:gd name="T36" fmla="*/ 49 w 105"/>
                <a:gd name="T37" fmla="*/ 61 h 76"/>
                <a:gd name="T38" fmla="*/ 46 w 105"/>
                <a:gd name="T39" fmla="*/ 58 h 76"/>
                <a:gd name="T40" fmla="*/ 45 w 105"/>
                <a:gd name="T41" fmla="*/ 25 h 76"/>
                <a:gd name="T42" fmla="*/ 48 w 105"/>
                <a:gd name="T43" fmla="*/ 21 h 76"/>
                <a:gd name="T44" fmla="*/ 57 w 105"/>
                <a:gd name="T45" fmla="*/ 21 h 76"/>
                <a:gd name="T46" fmla="*/ 60 w 105"/>
                <a:gd name="T47" fmla="*/ 25 h 76"/>
                <a:gd name="T48" fmla="*/ 59 w 105"/>
                <a:gd name="T49" fmla="*/ 58 h 76"/>
                <a:gd name="T50" fmla="*/ 85 w 105"/>
                <a:gd name="T51" fmla="*/ 58 h 76"/>
                <a:gd name="T52" fmla="*/ 82 w 105"/>
                <a:gd name="T53" fmla="*/ 61 h 76"/>
                <a:gd name="T54" fmla="*/ 74 w 105"/>
                <a:gd name="T55" fmla="*/ 61 h 76"/>
                <a:gd name="T56" fmla="*/ 71 w 105"/>
                <a:gd name="T57" fmla="*/ 58 h 76"/>
                <a:gd name="T58" fmla="*/ 73 w 105"/>
                <a:gd name="T59" fmla="*/ 25 h 76"/>
                <a:gd name="T60" fmla="*/ 76 w 105"/>
                <a:gd name="T61" fmla="*/ 21 h 76"/>
                <a:gd name="T62" fmla="*/ 85 w 105"/>
                <a:gd name="T63" fmla="*/ 21 h 76"/>
                <a:gd name="T64" fmla="*/ 88 w 105"/>
                <a:gd name="T65" fmla="*/ 25 h 76"/>
                <a:gd name="T66" fmla="*/ 85 w 105"/>
                <a:gd name="T67" fmla="*/ 5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76">
                  <a:moveTo>
                    <a:pt x="0" y="0"/>
                  </a:moveTo>
                  <a:cubicBezTo>
                    <a:pt x="9" y="67"/>
                    <a:pt x="9" y="67"/>
                    <a:pt x="9" y="67"/>
                  </a:cubicBezTo>
                  <a:cubicBezTo>
                    <a:pt x="9" y="72"/>
                    <a:pt x="13" y="76"/>
                    <a:pt x="18" y="76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91" y="76"/>
                    <a:pt x="96" y="72"/>
                    <a:pt x="96" y="67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0" y="0"/>
                  </a:lnTo>
                  <a:close/>
                  <a:moveTo>
                    <a:pt x="34" y="58"/>
                  </a:moveTo>
                  <a:cubicBezTo>
                    <a:pt x="34" y="60"/>
                    <a:pt x="33" y="61"/>
                    <a:pt x="31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2" y="61"/>
                    <a:pt x="20" y="60"/>
                    <a:pt x="20" y="5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3"/>
                    <a:pt x="18" y="21"/>
                    <a:pt x="2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2" y="23"/>
                    <a:pt x="32" y="25"/>
                  </a:cubicBezTo>
                  <a:lnTo>
                    <a:pt x="34" y="58"/>
                  </a:lnTo>
                  <a:close/>
                  <a:moveTo>
                    <a:pt x="59" y="58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7" y="61"/>
                    <a:pt x="46" y="60"/>
                    <a:pt x="46" y="58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3"/>
                    <a:pt x="46" y="21"/>
                    <a:pt x="48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9" y="21"/>
                    <a:pt x="60" y="23"/>
                    <a:pt x="60" y="25"/>
                  </a:cubicBezTo>
                  <a:lnTo>
                    <a:pt x="59" y="58"/>
                  </a:lnTo>
                  <a:close/>
                  <a:moveTo>
                    <a:pt x="85" y="58"/>
                  </a:moveTo>
                  <a:cubicBezTo>
                    <a:pt x="85" y="60"/>
                    <a:pt x="83" y="61"/>
                    <a:pt x="82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2" y="61"/>
                    <a:pt x="71" y="60"/>
                    <a:pt x="71" y="58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3"/>
                    <a:pt x="74" y="21"/>
                    <a:pt x="76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7" y="21"/>
                    <a:pt x="88" y="23"/>
                    <a:pt x="88" y="25"/>
                  </a:cubicBezTo>
                  <a:lnTo>
                    <a:pt x="85" y="58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1" name="Freeform 794"/>
            <p:cNvSpPr/>
            <p:nvPr/>
          </p:nvSpPr>
          <p:spPr bwMode="auto">
            <a:xfrm>
              <a:off x="7592453" y="1681544"/>
              <a:ext cx="263767" cy="30911"/>
            </a:xfrm>
            <a:custGeom>
              <a:avLst/>
              <a:gdLst>
                <a:gd name="T0" fmla="*/ 0 w 87"/>
                <a:gd name="T1" fmla="*/ 0 h 10"/>
                <a:gd name="T2" fmla="*/ 0 w 87"/>
                <a:gd name="T3" fmla="*/ 1 h 10"/>
                <a:gd name="T4" fmla="*/ 9 w 87"/>
                <a:gd name="T5" fmla="*/ 10 h 10"/>
                <a:gd name="T6" fmla="*/ 78 w 87"/>
                <a:gd name="T7" fmla="*/ 10 h 10"/>
                <a:gd name="T8" fmla="*/ 87 w 87"/>
                <a:gd name="T9" fmla="*/ 1 h 10"/>
                <a:gd name="T10" fmla="*/ 87 w 87"/>
                <a:gd name="T11" fmla="*/ 0 h 10"/>
                <a:gd name="T12" fmla="*/ 0 w 8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10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4" y="10"/>
                    <a:pt x="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2" y="10"/>
                    <a:pt x="87" y="6"/>
                    <a:pt x="87" y="1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2" name="Freeform 795"/>
            <p:cNvSpPr/>
            <p:nvPr/>
          </p:nvSpPr>
          <p:spPr bwMode="auto">
            <a:xfrm>
              <a:off x="7565664" y="1481657"/>
              <a:ext cx="319406" cy="49456"/>
            </a:xfrm>
            <a:custGeom>
              <a:avLst/>
              <a:gdLst>
                <a:gd name="T0" fmla="*/ 3 w 155"/>
                <a:gd name="T1" fmla="*/ 24 h 24"/>
                <a:gd name="T2" fmla="*/ 152 w 155"/>
                <a:gd name="T3" fmla="*/ 24 h 24"/>
                <a:gd name="T4" fmla="*/ 155 w 155"/>
                <a:gd name="T5" fmla="*/ 0 h 24"/>
                <a:gd name="T6" fmla="*/ 0 w 155"/>
                <a:gd name="T7" fmla="*/ 0 h 24"/>
                <a:gd name="T8" fmla="*/ 3 w 15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4">
                  <a:moveTo>
                    <a:pt x="3" y="24"/>
                  </a:moveTo>
                  <a:lnTo>
                    <a:pt x="152" y="24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3" name="Freeform 796"/>
            <p:cNvSpPr/>
            <p:nvPr/>
          </p:nvSpPr>
          <p:spPr bwMode="auto">
            <a:xfrm>
              <a:off x="7540935" y="1461050"/>
              <a:ext cx="366801" cy="57699"/>
            </a:xfrm>
            <a:custGeom>
              <a:avLst/>
              <a:gdLst>
                <a:gd name="T0" fmla="*/ 121 w 121"/>
                <a:gd name="T1" fmla="*/ 16 h 19"/>
                <a:gd name="T2" fmla="*/ 118 w 121"/>
                <a:gd name="T3" fmla="*/ 19 h 19"/>
                <a:gd name="T4" fmla="*/ 3 w 121"/>
                <a:gd name="T5" fmla="*/ 19 h 19"/>
                <a:gd name="T6" fmla="*/ 0 w 121"/>
                <a:gd name="T7" fmla="*/ 16 h 19"/>
                <a:gd name="T8" fmla="*/ 0 w 121"/>
                <a:gd name="T9" fmla="*/ 3 h 19"/>
                <a:gd name="T10" fmla="*/ 3 w 121"/>
                <a:gd name="T11" fmla="*/ 0 h 19"/>
                <a:gd name="T12" fmla="*/ 118 w 121"/>
                <a:gd name="T13" fmla="*/ 0 h 19"/>
                <a:gd name="T14" fmla="*/ 121 w 121"/>
                <a:gd name="T15" fmla="*/ 3 h 19"/>
                <a:gd name="T16" fmla="*/ 121 w 121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">
                  <a:moveTo>
                    <a:pt x="121" y="16"/>
                  </a:moveTo>
                  <a:cubicBezTo>
                    <a:pt x="121" y="18"/>
                    <a:pt x="120" y="19"/>
                    <a:pt x="118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9"/>
                    <a:pt x="0" y="18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1" y="1"/>
                    <a:pt x="121" y="3"/>
                  </a:cubicBezTo>
                  <a:lnTo>
                    <a:pt x="121" y="16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4" name="Freeform 797"/>
            <p:cNvSpPr/>
            <p:nvPr/>
          </p:nvSpPr>
          <p:spPr bwMode="auto">
            <a:xfrm>
              <a:off x="7602756" y="1390987"/>
              <a:ext cx="84489" cy="107155"/>
            </a:xfrm>
            <a:custGeom>
              <a:avLst/>
              <a:gdLst>
                <a:gd name="T0" fmla="*/ 0 w 41"/>
                <a:gd name="T1" fmla="*/ 49 h 52"/>
                <a:gd name="T2" fmla="*/ 4 w 41"/>
                <a:gd name="T3" fmla="*/ 52 h 52"/>
                <a:gd name="T4" fmla="*/ 41 w 41"/>
                <a:gd name="T5" fmla="*/ 3 h 52"/>
                <a:gd name="T6" fmla="*/ 37 w 41"/>
                <a:gd name="T7" fmla="*/ 0 h 52"/>
                <a:gd name="T8" fmla="*/ 0 w 41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2">
                  <a:moveTo>
                    <a:pt x="0" y="49"/>
                  </a:moveTo>
                  <a:lnTo>
                    <a:pt x="4" y="52"/>
                  </a:lnTo>
                  <a:lnTo>
                    <a:pt x="41" y="3"/>
                  </a:lnTo>
                  <a:lnTo>
                    <a:pt x="37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5" name="Freeform 798"/>
            <p:cNvSpPr/>
            <p:nvPr/>
          </p:nvSpPr>
          <p:spPr bwMode="auto">
            <a:xfrm>
              <a:off x="7668697" y="1358016"/>
              <a:ext cx="49456" cy="45335"/>
            </a:xfrm>
            <a:custGeom>
              <a:avLst/>
              <a:gdLst>
                <a:gd name="T0" fmla="*/ 2 w 16"/>
                <a:gd name="T1" fmla="*/ 3 h 15"/>
                <a:gd name="T2" fmla="*/ 4 w 16"/>
                <a:gd name="T3" fmla="*/ 13 h 15"/>
                <a:gd name="T4" fmla="*/ 13 w 16"/>
                <a:gd name="T5" fmla="*/ 12 h 15"/>
                <a:gd name="T6" fmla="*/ 12 w 16"/>
                <a:gd name="T7" fmla="*/ 2 h 15"/>
                <a:gd name="T8" fmla="*/ 2 w 16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3"/>
                  </a:moveTo>
                  <a:cubicBezTo>
                    <a:pt x="0" y="6"/>
                    <a:pt x="0" y="11"/>
                    <a:pt x="4" y="13"/>
                  </a:cubicBezTo>
                  <a:cubicBezTo>
                    <a:pt x="7" y="15"/>
                    <a:pt x="11" y="15"/>
                    <a:pt x="13" y="12"/>
                  </a:cubicBezTo>
                  <a:cubicBezTo>
                    <a:pt x="16" y="9"/>
                    <a:pt x="15" y="4"/>
                    <a:pt x="12" y="2"/>
                  </a:cubicBezTo>
                  <a:cubicBezTo>
                    <a:pt x="9" y="0"/>
                    <a:pt x="4" y="0"/>
                    <a:pt x="2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6" name="Freeform 799"/>
            <p:cNvSpPr/>
            <p:nvPr/>
          </p:nvSpPr>
          <p:spPr bwMode="auto">
            <a:xfrm>
              <a:off x="7679002" y="1364199"/>
              <a:ext cx="28850" cy="32971"/>
            </a:xfrm>
            <a:custGeom>
              <a:avLst/>
              <a:gdLst>
                <a:gd name="T0" fmla="*/ 1 w 10"/>
                <a:gd name="T1" fmla="*/ 3 h 11"/>
                <a:gd name="T2" fmla="*/ 2 w 10"/>
                <a:gd name="T3" fmla="*/ 9 h 11"/>
                <a:gd name="T4" fmla="*/ 8 w 10"/>
                <a:gd name="T5" fmla="*/ 8 h 11"/>
                <a:gd name="T6" fmla="*/ 8 w 10"/>
                <a:gd name="T7" fmla="*/ 2 h 11"/>
                <a:gd name="T8" fmla="*/ 1 w 1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" y="3"/>
                  </a:moveTo>
                  <a:cubicBezTo>
                    <a:pt x="0" y="5"/>
                    <a:pt x="0" y="8"/>
                    <a:pt x="2" y="9"/>
                  </a:cubicBezTo>
                  <a:cubicBezTo>
                    <a:pt x="4" y="11"/>
                    <a:pt x="7" y="10"/>
                    <a:pt x="8" y="8"/>
                  </a:cubicBezTo>
                  <a:cubicBezTo>
                    <a:pt x="10" y="6"/>
                    <a:pt x="9" y="3"/>
                    <a:pt x="8" y="2"/>
                  </a:cubicBezTo>
                  <a:cubicBezTo>
                    <a:pt x="6" y="0"/>
                    <a:pt x="3" y="1"/>
                    <a:pt x="1" y="3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7" name="Freeform 800"/>
            <p:cNvSpPr/>
            <p:nvPr/>
          </p:nvSpPr>
          <p:spPr bwMode="auto">
            <a:xfrm>
              <a:off x="7590392" y="1481657"/>
              <a:ext cx="30911" cy="30911"/>
            </a:xfrm>
            <a:custGeom>
              <a:avLst/>
              <a:gdLst>
                <a:gd name="T0" fmla="*/ 2 w 10"/>
                <a:gd name="T1" fmla="*/ 3 h 10"/>
                <a:gd name="T2" fmla="*/ 2 w 10"/>
                <a:gd name="T3" fmla="*/ 9 h 10"/>
                <a:gd name="T4" fmla="*/ 8 w 10"/>
                <a:gd name="T5" fmla="*/ 8 h 10"/>
                <a:gd name="T6" fmla="*/ 8 w 10"/>
                <a:gd name="T7" fmla="*/ 2 h 10"/>
                <a:gd name="T8" fmla="*/ 2 w 1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3"/>
                  </a:moveTo>
                  <a:cubicBezTo>
                    <a:pt x="0" y="4"/>
                    <a:pt x="1" y="7"/>
                    <a:pt x="2" y="9"/>
                  </a:cubicBezTo>
                  <a:cubicBezTo>
                    <a:pt x="4" y="10"/>
                    <a:pt x="7" y="10"/>
                    <a:pt x="8" y="8"/>
                  </a:cubicBezTo>
                  <a:cubicBezTo>
                    <a:pt x="10" y="6"/>
                    <a:pt x="9" y="3"/>
                    <a:pt x="8" y="2"/>
                  </a:cubicBezTo>
                  <a:cubicBezTo>
                    <a:pt x="6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8" name="Freeform 801"/>
            <p:cNvSpPr/>
            <p:nvPr/>
          </p:nvSpPr>
          <p:spPr bwMode="auto">
            <a:xfrm>
              <a:off x="7763489" y="1390987"/>
              <a:ext cx="84489" cy="107155"/>
            </a:xfrm>
            <a:custGeom>
              <a:avLst/>
              <a:gdLst>
                <a:gd name="T0" fmla="*/ 41 w 41"/>
                <a:gd name="T1" fmla="*/ 49 h 52"/>
                <a:gd name="T2" fmla="*/ 37 w 41"/>
                <a:gd name="T3" fmla="*/ 52 h 52"/>
                <a:gd name="T4" fmla="*/ 0 w 41"/>
                <a:gd name="T5" fmla="*/ 3 h 52"/>
                <a:gd name="T6" fmla="*/ 4 w 41"/>
                <a:gd name="T7" fmla="*/ 0 h 52"/>
                <a:gd name="T8" fmla="*/ 41 w 41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2">
                  <a:moveTo>
                    <a:pt x="41" y="49"/>
                  </a:moveTo>
                  <a:lnTo>
                    <a:pt x="37" y="52"/>
                  </a:lnTo>
                  <a:lnTo>
                    <a:pt x="0" y="3"/>
                  </a:lnTo>
                  <a:lnTo>
                    <a:pt x="4" y="0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9" name="Freeform 802"/>
            <p:cNvSpPr/>
            <p:nvPr/>
          </p:nvSpPr>
          <p:spPr bwMode="auto">
            <a:xfrm>
              <a:off x="7732579" y="1358016"/>
              <a:ext cx="49456" cy="45335"/>
            </a:xfrm>
            <a:custGeom>
              <a:avLst/>
              <a:gdLst>
                <a:gd name="T0" fmla="*/ 14 w 16"/>
                <a:gd name="T1" fmla="*/ 3 h 15"/>
                <a:gd name="T2" fmla="*/ 12 w 16"/>
                <a:gd name="T3" fmla="*/ 13 h 15"/>
                <a:gd name="T4" fmla="*/ 2 w 16"/>
                <a:gd name="T5" fmla="*/ 12 h 15"/>
                <a:gd name="T6" fmla="*/ 4 w 16"/>
                <a:gd name="T7" fmla="*/ 2 h 15"/>
                <a:gd name="T8" fmla="*/ 14 w 16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4" y="3"/>
                  </a:moveTo>
                  <a:cubicBezTo>
                    <a:pt x="16" y="6"/>
                    <a:pt x="15" y="11"/>
                    <a:pt x="12" y="13"/>
                  </a:cubicBezTo>
                  <a:cubicBezTo>
                    <a:pt x="9" y="15"/>
                    <a:pt x="5" y="15"/>
                    <a:pt x="2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1" y="0"/>
                    <a:pt x="14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0" name="Freeform 803"/>
            <p:cNvSpPr/>
            <p:nvPr/>
          </p:nvSpPr>
          <p:spPr bwMode="auto">
            <a:xfrm>
              <a:off x="7740822" y="1364199"/>
              <a:ext cx="30911" cy="32971"/>
            </a:xfrm>
            <a:custGeom>
              <a:avLst/>
              <a:gdLst>
                <a:gd name="T0" fmla="*/ 9 w 10"/>
                <a:gd name="T1" fmla="*/ 3 h 11"/>
                <a:gd name="T2" fmla="*/ 8 w 10"/>
                <a:gd name="T3" fmla="*/ 9 h 11"/>
                <a:gd name="T4" fmla="*/ 1 w 10"/>
                <a:gd name="T5" fmla="*/ 8 h 11"/>
                <a:gd name="T6" fmla="*/ 2 w 10"/>
                <a:gd name="T7" fmla="*/ 2 h 11"/>
                <a:gd name="T8" fmla="*/ 9 w 1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10" y="5"/>
                    <a:pt x="10" y="8"/>
                    <a:pt x="8" y="9"/>
                  </a:cubicBezTo>
                  <a:cubicBezTo>
                    <a:pt x="6" y="11"/>
                    <a:pt x="3" y="10"/>
                    <a:pt x="1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7" y="1"/>
                    <a:pt x="9" y="3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1" name="Freeform 804"/>
            <p:cNvSpPr/>
            <p:nvPr/>
          </p:nvSpPr>
          <p:spPr bwMode="auto">
            <a:xfrm>
              <a:off x="7829430" y="1481657"/>
              <a:ext cx="30911" cy="30911"/>
            </a:xfrm>
            <a:custGeom>
              <a:avLst/>
              <a:gdLst>
                <a:gd name="T0" fmla="*/ 8 w 10"/>
                <a:gd name="T1" fmla="*/ 3 h 10"/>
                <a:gd name="T2" fmla="*/ 7 w 10"/>
                <a:gd name="T3" fmla="*/ 9 h 10"/>
                <a:gd name="T4" fmla="*/ 1 w 10"/>
                <a:gd name="T5" fmla="*/ 8 h 10"/>
                <a:gd name="T6" fmla="*/ 2 w 10"/>
                <a:gd name="T7" fmla="*/ 2 h 10"/>
                <a:gd name="T8" fmla="*/ 8 w 1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3"/>
                  </a:moveTo>
                  <a:cubicBezTo>
                    <a:pt x="10" y="4"/>
                    <a:pt x="9" y="7"/>
                    <a:pt x="7" y="9"/>
                  </a:cubicBezTo>
                  <a:cubicBezTo>
                    <a:pt x="6" y="10"/>
                    <a:pt x="3" y="10"/>
                    <a:pt x="1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2" name="Oval 805"/>
            <p:cNvSpPr>
              <a:spLocks noChangeArrowheads="1"/>
            </p:cNvSpPr>
            <p:nvPr/>
          </p:nvSpPr>
          <p:spPr bwMode="auto">
            <a:xfrm>
              <a:off x="6683693" y="1250861"/>
              <a:ext cx="566687" cy="566688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3" name="Freeform 806"/>
            <p:cNvSpPr/>
            <p:nvPr/>
          </p:nvSpPr>
          <p:spPr bwMode="auto">
            <a:xfrm>
              <a:off x="6992795" y="1378623"/>
              <a:ext cx="129823" cy="129823"/>
            </a:xfrm>
            <a:custGeom>
              <a:avLst/>
              <a:gdLst>
                <a:gd name="T0" fmla="*/ 47 w 63"/>
                <a:gd name="T1" fmla="*/ 63 h 63"/>
                <a:gd name="T2" fmla="*/ 0 w 63"/>
                <a:gd name="T3" fmla="*/ 16 h 63"/>
                <a:gd name="T4" fmla="*/ 63 w 63"/>
                <a:gd name="T5" fmla="*/ 0 h 63"/>
                <a:gd name="T6" fmla="*/ 47 w 63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3">
                  <a:moveTo>
                    <a:pt x="47" y="63"/>
                  </a:moveTo>
                  <a:lnTo>
                    <a:pt x="0" y="16"/>
                  </a:lnTo>
                  <a:lnTo>
                    <a:pt x="63" y="0"/>
                  </a:lnTo>
                  <a:lnTo>
                    <a:pt x="47" y="6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4" name="Freeform 807"/>
            <p:cNvSpPr/>
            <p:nvPr/>
          </p:nvSpPr>
          <p:spPr bwMode="auto">
            <a:xfrm>
              <a:off x="6825880" y="1405413"/>
              <a:ext cx="204008" cy="206068"/>
            </a:xfrm>
            <a:custGeom>
              <a:avLst/>
              <a:gdLst>
                <a:gd name="T0" fmla="*/ 12 w 67"/>
                <a:gd name="T1" fmla="*/ 67 h 68"/>
                <a:gd name="T2" fmla="*/ 8 w 67"/>
                <a:gd name="T3" fmla="*/ 67 h 68"/>
                <a:gd name="T4" fmla="*/ 1 w 67"/>
                <a:gd name="T5" fmla="*/ 60 h 68"/>
                <a:gd name="T6" fmla="*/ 1 w 67"/>
                <a:gd name="T7" fmla="*/ 56 h 68"/>
                <a:gd name="T8" fmla="*/ 55 w 67"/>
                <a:gd name="T9" fmla="*/ 1 h 68"/>
                <a:gd name="T10" fmla="*/ 59 w 67"/>
                <a:gd name="T11" fmla="*/ 1 h 68"/>
                <a:gd name="T12" fmla="*/ 66 w 67"/>
                <a:gd name="T13" fmla="*/ 8 h 68"/>
                <a:gd name="T14" fmla="*/ 66 w 67"/>
                <a:gd name="T15" fmla="*/ 12 h 68"/>
                <a:gd name="T16" fmla="*/ 12 w 67"/>
                <a:gd name="T17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8">
                  <a:moveTo>
                    <a:pt x="12" y="67"/>
                  </a:moveTo>
                  <a:cubicBezTo>
                    <a:pt x="11" y="68"/>
                    <a:pt x="9" y="68"/>
                    <a:pt x="8" y="6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59"/>
                    <a:pt x="0" y="57"/>
                    <a:pt x="1" y="56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0"/>
                    <a:pt x="58" y="0"/>
                    <a:pt x="59" y="1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7" y="10"/>
                    <a:pt x="67" y="11"/>
                    <a:pt x="66" y="12"/>
                  </a:cubicBezTo>
                  <a:lnTo>
                    <a:pt x="12" y="6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5" name="Freeform 809"/>
            <p:cNvSpPr/>
            <p:nvPr/>
          </p:nvSpPr>
          <p:spPr bwMode="auto">
            <a:xfrm>
              <a:off x="6858851" y="1440445"/>
              <a:ext cx="204008" cy="206068"/>
            </a:xfrm>
            <a:custGeom>
              <a:avLst/>
              <a:gdLst>
                <a:gd name="T0" fmla="*/ 12 w 67"/>
                <a:gd name="T1" fmla="*/ 66 h 68"/>
                <a:gd name="T2" fmla="*/ 8 w 67"/>
                <a:gd name="T3" fmla="*/ 66 h 68"/>
                <a:gd name="T4" fmla="*/ 1 w 67"/>
                <a:gd name="T5" fmla="*/ 59 h 68"/>
                <a:gd name="T6" fmla="*/ 1 w 67"/>
                <a:gd name="T7" fmla="*/ 56 h 68"/>
                <a:gd name="T8" fmla="*/ 55 w 67"/>
                <a:gd name="T9" fmla="*/ 1 h 68"/>
                <a:gd name="T10" fmla="*/ 59 w 67"/>
                <a:gd name="T11" fmla="*/ 1 h 68"/>
                <a:gd name="T12" fmla="*/ 66 w 67"/>
                <a:gd name="T13" fmla="*/ 8 h 68"/>
                <a:gd name="T14" fmla="*/ 66 w 67"/>
                <a:gd name="T15" fmla="*/ 12 h 68"/>
                <a:gd name="T16" fmla="*/ 12 w 67"/>
                <a:gd name="T1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8">
                  <a:moveTo>
                    <a:pt x="12" y="66"/>
                  </a:moveTo>
                  <a:cubicBezTo>
                    <a:pt x="10" y="67"/>
                    <a:pt x="9" y="68"/>
                    <a:pt x="8" y="66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8"/>
                    <a:pt x="0" y="57"/>
                    <a:pt x="1" y="56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0"/>
                    <a:pt x="58" y="0"/>
                    <a:pt x="59" y="1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7" y="9"/>
                    <a:pt x="67" y="11"/>
                    <a:pt x="66" y="12"/>
                  </a:cubicBezTo>
                  <a:lnTo>
                    <a:pt x="12" y="6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6" name="Freeform 810"/>
            <p:cNvSpPr/>
            <p:nvPr/>
          </p:nvSpPr>
          <p:spPr bwMode="auto">
            <a:xfrm>
              <a:off x="6889761" y="1473416"/>
              <a:ext cx="206068" cy="201947"/>
            </a:xfrm>
            <a:custGeom>
              <a:avLst/>
              <a:gdLst>
                <a:gd name="T0" fmla="*/ 12 w 68"/>
                <a:gd name="T1" fmla="*/ 66 h 67"/>
                <a:gd name="T2" fmla="*/ 9 w 68"/>
                <a:gd name="T3" fmla="*/ 66 h 67"/>
                <a:gd name="T4" fmla="*/ 1 w 68"/>
                <a:gd name="T5" fmla="*/ 59 h 67"/>
                <a:gd name="T6" fmla="*/ 2 w 68"/>
                <a:gd name="T7" fmla="*/ 55 h 67"/>
                <a:gd name="T8" fmla="*/ 56 w 68"/>
                <a:gd name="T9" fmla="*/ 1 h 67"/>
                <a:gd name="T10" fmla="*/ 60 w 68"/>
                <a:gd name="T11" fmla="*/ 1 h 67"/>
                <a:gd name="T12" fmla="*/ 67 w 68"/>
                <a:gd name="T13" fmla="*/ 8 h 67"/>
                <a:gd name="T14" fmla="*/ 67 w 68"/>
                <a:gd name="T15" fmla="*/ 12 h 67"/>
                <a:gd name="T16" fmla="*/ 12 w 68"/>
                <a:gd name="T17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7">
                  <a:moveTo>
                    <a:pt x="12" y="66"/>
                  </a:moveTo>
                  <a:cubicBezTo>
                    <a:pt x="11" y="67"/>
                    <a:pt x="10" y="67"/>
                    <a:pt x="9" y="66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8"/>
                    <a:pt x="0" y="56"/>
                    <a:pt x="2" y="55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0"/>
                    <a:pt x="59" y="0"/>
                    <a:pt x="60" y="1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9"/>
                    <a:pt x="68" y="11"/>
                    <a:pt x="67" y="12"/>
                  </a:cubicBezTo>
                  <a:lnTo>
                    <a:pt x="12" y="66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7" name="Freeform 811"/>
            <p:cNvSpPr/>
            <p:nvPr/>
          </p:nvSpPr>
          <p:spPr bwMode="auto">
            <a:xfrm>
              <a:off x="7048434" y="1378624"/>
              <a:ext cx="74184" cy="76246"/>
            </a:xfrm>
            <a:custGeom>
              <a:avLst/>
              <a:gdLst>
                <a:gd name="T0" fmla="*/ 28 w 36"/>
                <a:gd name="T1" fmla="*/ 37 h 37"/>
                <a:gd name="T2" fmla="*/ 36 w 36"/>
                <a:gd name="T3" fmla="*/ 0 h 37"/>
                <a:gd name="T4" fmla="*/ 0 w 36"/>
                <a:gd name="T5" fmla="*/ 9 h 37"/>
                <a:gd name="T6" fmla="*/ 28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28" y="37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8" name="Freeform 812"/>
            <p:cNvSpPr/>
            <p:nvPr/>
          </p:nvSpPr>
          <p:spPr bwMode="auto">
            <a:xfrm>
              <a:off x="6900065" y="1473416"/>
              <a:ext cx="162794" cy="162794"/>
            </a:xfrm>
            <a:custGeom>
              <a:avLst/>
              <a:gdLst>
                <a:gd name="T0" fmla="*/ 1 w 54"/>
                <a:gd name="T1" fmla="*/ 54 h 54"/>
                <a:gd name="T2" fmla="*/ 0 w 54"/>
                <a:gd name="T3" fmla="*/ 54 h 54"/>
                <a:gd name="T4" fmla="*/ 0 w 54"/>
                <a:gd name="T5" fmla="*/ 53 h 54"/>
                <a:gd name="T6" fmla="*/ 53 w 54"/>
                <a:gd name="T7" fmla="*/ 0 h 54"/>
                <a:gd name="T8" fmla="*/ 54 w 54"/>
                <a:gd name="T9" fmla="*/ 0 h 54"/>
                <a:gd name="T10" fmla="*/ 54 w 54"/>
                <a:gd name="T11" fmla="*/ 1 h 54"/>
                <a:gd name="T12" fmla="*/ 1 w 54"/>
                <a:gd name="T13" fmla="*/ 54 h 54"/>
                <a:gd name="T14" fmla="*/ 1 w 54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1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9" name="Freeform 813"/>
            <p:cNvSpPr/>
            <p:nvPr/>
          </p:nvSpPr>
          <p:spPr bwMode="auto">
            <a:xfrm>
              <a:off x="6865033" y="1440445"/>
              <a:ext cx="164854" cy="162794"/>
            </a:xfrm>
            <a:custGeom>
              <a:avLst/>
              <a:gdLst>
                <a:gd name="T0" fmla="*/ 1 w 54"/>
                <a:gd name="T1" fmla="*/ 54 h 54"/>
                <a:gd name="T2" fmla="*/ 0 w 54"/>
                <a:gd name="T3" fmla="*/ 54 h 54"/>
                <a:gd name="T4" fmla="*/ 0 w 54"/>
                <a:gd name="T5" fmla="*/ 53 h 54"/>
                <a:gd name="T6" fmla="*/ 53 w 54"/>
                <a:gd name="T7" fmla="*/ 0 h 54"/>
                <a:gd name="T8" fmla="*/ 54 w 54"/>
                <a:gd name="T9" fmla="*/ 0 h 54"/>
                <a:gd name="T10" fmla="*/ 54 w 54"/>
                <a:gd name="T11" fmla="*/ 1 h 54"/>
                <a:gd name="T12" fmla="*/ 1 w 54"/>
                <a:gd name="T13" fmla="*/ 54 h 54"/>
                <a:gd name="T14" fmla="*/ 1 w 54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1" y="54"/>
                  </a:moveTo>
                  <a:cubicBezTo>
                    <a:pt x="1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0" name="Freeform 814"/>
            <p:cNvSpPr/>
            <p:nvPr/>
          </p:nvSpPr>
          <p:spPr bwMode="auto">
            <a:xfrm>
              <a:off x="6811455" y="1566146"/>
              <a:ext cx="127762" cy="125702"/>
            </a:xfrm>
            <a:custGeom>
              <a:avLst/>
              <a:gdLst>
                <a:gd name="T0" fmla="*/ 0 w 62"/>
                <a:gd name="T1" fmla="*/ 14 h 61"/>
                <a:gd name="T2" fmla="*/ 48 w 62"/>
                <a:gd name="T3" fmla="*/ 61 h 61"/>
                <a:gd name="T4" fmla="*/ 62 w 62"/>
                <a:gd name="T5" fmla="*/ 47 h 61"/>
                <a:gd name="T6" fmla="*/ 13 w 62"/>
                <a:gd name="T7" fmla="*/ 0 h 61"/>
                <a:gd name="T8" fmla="*/ 0 w 62"/>
                <a:gd name="T9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0" y="14"/>
                  </a:moveTo>
                  <a:lnTo>
                    <a:pt x="48" y="61"/>
                  </a:lnTo>
                  <a:lnTo>
                    <a:pt x="62" y="47"/>
                  </a:lnTo>
                  <a:lnTo>
                    <a:pt x="1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1" name="Freeform 815"/>
            <p:cNvSpPr/>
            <p:nvPr/>
          </p:nvSpPr>
          <p:spPr bwMode="auto">
            <a:xfrm>
              <a:off x="6780545" y="1594995"/>
              <a:ext cx="129823" cy="123641"/>
            </a:xfrm>
            <a:custGeom>
              <a:avLst/>
              <a:gdLst>
                <a:gd name="T0" fmla="*/ 37 w 43"/>
                <a:gd name="T1" fmla="*/ 37 h 41"/>
                <a:gd name="T2" fmla="*/ 29 w 43"/>
                <a:gd name="T3" fmla="*/ 41 h 41"/>
                <a:gd name="T4" fmla="*/ 20 w 43"/>
                <a:gd name="T5" fmla="*/ 37 h 41"/>
                <a:gd name="T6" fmla="*/ 5 w 43"/>
                <a:gd name="T7" fmla="*/ 22 h 41"/>
                <a:gd name="T8" fmla="*/ 5 w 43"/>
                <a:gd name="T9" fmla="*/ 5 h 41"/>
                <a:gd name="T10" fmla="*/ 10 w 43"/>
                <a:gd name="T11" fmla="*/ 0 h 41"/>
                <a:gd name="T12" fmla="*/ 43 w 43"/>
                <a:gd name="T13" fmla="*/ 32 h 41"/>
                <a:gd name="T14" fmla="*/ 37 w 43"/>
                <a:gd name="T1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1">
                  <a:moveTo>
                    <a:pt x="37" y="37"/>
                  </a:moveTo>
                  <a:cubicBezTo>
                    <a:pt x="35" y="40"/>
                    <a:pt x="32" y="41"/>
                    <a:pt x="29" y="41"/>
                  </a:cubicBezTo>
                  <a:cubicBezTo>
                    <a:pt x="25" y="41"/>
                    <a:pt x="22" y="40"/>
                    <a:pt x="20" y="3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17"/>
                    <a:pt x="0" y="10"/>
                    <a:pt x="5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3" y="32"/>
                    <a:pt x="43" y="32"/>
                    <a:pt x="43" y="32"/>
                  </a:cubicBezTo>
                  <a:lnTo>
                    <a:pt x="37" y="37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2" name="Freeform 816"/>
            <p:cNvSpPr/>
            <p:nvPr/>
          </p:nvSpPr>
          <p:spPr bwMode="auto">
            <a:xfrm>
              <a:off x="6819698" y="1572328"/>
              <a:ext cx="28850" cy="28850"/>
            </a:xfrm>
            <a:custGeom>
              <a:avLst/>
              <a:gdLst>
                <a:gd name="T0" fmla="*/ 0 w 14"/>
                <a:gd name="T1" fmla="*/ 14 h 14"/>
                <a:gd name="T2" fmla="*/ 0 w 14"/>
                <a:gd name="T3" fmla="*/ 14 h 14"/>
                <a:gd name="T4" fmla="*/ 14 w 14"/>
                <a:gd name="T5" fmla="*/ 0 h 14"/>
                <a:gd name="T6" fmla="*/ 14 w 14"/>
                <a:gd name="T7" fmla="*/ 0 h 14"/>
                <a:gd name="T8" fmla="*/ 0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3" name="Freeform 817"/>
            <p:cNvSpPr/>
            <p:nvPr/>
          </p:nvSpPr>
          <p:spPr bwMode="auto">
            <a:xfrm>
              <a:off x="6830002" y="1582631"/>
              <a:ext cx="26789" cy="26789"/>
            </a:xfrm>
            <a:custGeom>
              <a:avLst/>
              <a:gdLst>
                <a:gd name="T0" fmla="*/ 0 w 13"/>
                <a:gd name="T1" fmla="*/ 13 h 13"/>
                <a:gd name="T2" fmla="*/ 0 w 13"/>
                <a:gd name="T3" fmla="*/ 13 h 13"/>
                <a:gd name="T4" fmla="*/ 13 w 13"/>
                <a:gd name="T5" fmla="*/ 0 h 13"/>
                <a:gd name="T6" fmla="*/ 13 w 13"/>
                <a:gd name="T7" fmla="*/ 0 h 13"/>
                <a:gd name="T8" fmla="*/ 0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4" name="Freeform 818"/>
            <p:cNvSpPr/>
            <p:nvPr/>
          </p:nvSpPr>
          <p:spPr bwMode="auto">
            <a:xfrm>
              <a:off x="6838244" y="1590874"/>
              <a:ext cx="26789" cy="30911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13 h 15"/>
                <a:gd name="T4" fmla="*/ 13 w 13"/>
                <a:gd name="T5" fmla="*/ 0 h 15"/>
                <a:gd name="T6" fmla="*/ 13 w 13"/>
                <a:gd name="T7" fmla="*/ 0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5" name="Freeform 819"/>
            <p:cNvSpPr/>
            <p:nvPr/>
          </p:nvSpPr>
          <p:spPr bwMode="auto">
            <a:xfrm>
              <a:off x="6848547" y="1601178"/>
              <a:ext cx="26789" cy="28850"/>
            </a:xfrm>
            <a:custGeom>
              <a:avLst/>
              <a:gdLst>
                <a:gd name="T0" fmla="*/ 0 w 13"/>
                <a:gd name="T1" fmla="*/ 14 h 14"/>
                <a:gd name="T2" fmla="*/ 0 w 13"/>
                <a:gd name="T3" fmla="*/ 13 h 14"/>
                <a:gd name="T4" fmla="*/ 13 w 13"/>
                <a:gd name="T5" fmla="*/ 0 h 14"/>
                <a:gd name="T6" fmla="*/ 13 w 13"/>
                <a:gd name="T7" fmla="*/ 0 h 14"/>
                <a:gd name="T8" fmla="*/ 0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6" name="Freeform 820"/>
            <p:cNvSpPr/>
            <p:nvPr/>
          </p:nvSpPr>
          <p:spPr bwMode="auto">
            <a:xfrm>
              <a:off x="6856790" y="1609421"/>
              <a:ext cx="26789" cy="30911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13 h 15"/>
                <a:gd name="T4" fmla="*/ 13 w 13"/>
                <a:gd name="T5" fmla="*/ 0 h 15"/>
                <a:gd name="T6" fmla="*/ 13 w 13"/>
                <a:gd name="T7" fmla="*/ 0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7" name="Freeform 821"/>
            <p:cNvSpPr/>
            <p:nvPr/>
          </p:nvSpPr>
          <p:spPr bwMode="auto">
            <a:xfrm>
              <a:off x="6865033" y="1617663"/>
              <a:ext cx="28850" cy="30911"/>
            </a:xfrm>
            <a:custGeom>
              <a:avLst/>
              <a:gdLst>
                <a:gd name="T0" fmla="*/ 0 w 14"/>
                <a:gd name="T1" fmla="*/ 15 h 15"/>
                <a:gd name="T2" fmla="*/ 0 w 14"/>
                <a:gd name="T3" fmla="*/ 14 h 15"/>
                <a:gd name="T4" fmla="*/ 14 w 14"/>
                <a:gd name="T5" fmla="*/ 0 h 15"/>
                <a:gd name="T6" fmla="*/ 14 w 14"/>
                <a:gd name="T7" fmla="*/ 2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8" name="Freeform 822"/>
            <p:cNvSpPr/>
            <p:nvPr/>
          </p:nvSpPr>
          <p:spPr bwMode="auto">
            <a:xfrm>
              <a:off x="6875337" y="1627966"/>
              <a:ext cx="26789" cy="28850"/>
            </a:xfrm>
            <a:custGeom>
              <a:avLst/>
              <a:gdLst>
                <a:gd name="T0" fmla="*/ 0 w 13"/>
                <a:gd name="T1" fmla="*/ 14 h 14"/>
                <a:gd name="T2" fmla="*/ 0 w 13"/>
                <a:gd name="T3" fmla="*/ 13 h 14"/>
                <a:gd name="T4" fmla="*/ 13 w 13"/>
                <a:gd name="T5" fmla="*/ 0 h 14"/>
                <a:gd name="T6" fmla="*/ 13 w 13"/>
                <a:gd name="T7" fmla="*/ 1 h 14"/>
                <a:gd name="T8" fmla="*/ 0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9" name="Freeform 823"/>
            <p:cNvSpPr/>
            <p:nvPr/>
          </p:nvSpPr>
          <p:spPr bwMode="auto">
            <a:xfrm>
              <a:off x="6883579" y="1636209"/>
              <a:ext cx="26789" cy="30911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13 h 15"/>
                <a:gd name="T4" fmla="*/ 13 w 13"/>
                <a:gd name="T5" fmla="*/ 0 h 15"/>
                <a:gd name="T6" fmla="*/ 13 w 13"/>
                <a:gd name="T7" fmla="*/ 2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0" name="Freeform 824"/>
            <p:cNvSpPr/>
            <p:nvPr/>
          </p:nvSpPr>
          <p:spPr bwMode="auto">
            <a:xfrm>
              <a:off x="6893882" y="1646513"/>
              <a:ext cx="26789" cy="28850"/>
            </a:xfrm>
            <a:custGeom>
              <a:avLst/>
              <a:gdLst>
                <a:gd name="T0" fmla="*/ 0 w 13"/>
                <a:gd name="T1" fmla="*/ 14 h 14"/>
                <a:gd name="T2" fmla="*/ 0 w 13"/>
                <a:gd name="T3" fmla="*/ 13 h 14"/>
                <a:gd name="T4" fmla="*/ 13 w 13"/>
                <a:gd name="T5" fmla="*/ 0 h 14"/>
                <a:gd name="T6" fmla="*/ 13 w 13"/>
                <a:gd name="T7" fmla="*/ 1 h 14"/>
                <a:gd name="T8" fmla="*/ 0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1" name="Freeform 825"/>
            <p:cNvSpPr/>
            <p:nvPr/>
          </p:nvSpPr>
          <p:spPr bwMode="auto">
            <a:xfrm>
              <a:off x="6902125" y="1654756"/>
              <a:ext cx="26789" cy="30911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13 h 15"/>
                <a:gd name="T4" fmla="*/ 13 w 13"/>
                <a:gd name="T5" fmla="*/ 0 h 15"/>
                <a:gd name="T6" fmla="*/ 13 w 13"/>
                <a:gd name="T7" fmla="*/ 1 h 15"/>
                <a:gd name="T8" fmla="*/ 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2" name="Oval 826"/>
            <p:cNvSpPr>
              <a:spLocks noChangeArrowheads="1"/>
            </p:cNvSpPr>
            <p:nvPr/>
          </p:nvSpPr>
          <p:spPr bwMode="auto">
            <a:xfrm>
              <a:off x="5925363" y="1250862"/>
              <a:ext cx="566687" cy="566688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3" name="Freeform 827"/>
            <p:cNvSpPr/>
            <p:nvPr/>
          </p:nvSpPr>
          <p:spPr bwMode="auto">
            <a:xfrm>
              <a:off x="6304528" y="1434262"/>
              <a:ext cx="90670" cy="212251"/>
            </a:xfrm>
            <a:custGeom>
              <a:avLst/>
              <a:gdLst>
                <a:gd name="T0" fmla="*/ 0 w 30"/>
                <a:gd name="T1" fmla="*/ 5 h 70"/>
                <a:gd name="T2" fmla="*/ 20 w 30"/>
                <a:gd name="T3" fmla="*/ 70 h 70"/>
                <a:gd name="T4" fmla="*/ 27 w 30"/>
                <a:gd name="T5" fmla="*/ 70 h 70"/>
                <a:gd name="T6" fmla="*/ 29 w 30"/>
                <a:gd name="T7" fmla="*/ 67 h 70"/>
                <a:gd name="T8" fmla="*/ 5 w 30"/>
                <a:gd name="T9" fmla="*/ 0 h 70"/>
                <a:gd name="T10" fmla="*/ 0 w 30"/>
                <a:gd name="T11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0">
                  <a:moveTo>
                    <a:pt x="0" y="5"/>
                  </a:moveTo>
                  <a:cubicBezTo>
                    <a:pt x="20" y="70"/>
                    <a:pt x="20" y="70"/>
                    <a:pt x="2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0"/>
                    <a:pt x="29" y="70"/>
                    <a:pt x="29" y="67"/>
                  </a:cubicBezTo>
                  <a:cubicBezTo>
                    <a:pt x="30" y="63"/>
                    <a:pt x="11" y="2"/>
                    <a:pt x="5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4" name="Freeform 828"/>
            <p:cNvSpPr/>
            <p:nvPr/>
          </p:nvSpPr>
          <p:spPr bwMode="auto">
            <a:xfrm>
              <a:off x="6040761" y="1448688"/>
              <a:ext cx="337951" cy="251403"/>
            </a:xfrm>
            <a:custGeom>
              <a:avLst/>
              <a:gdLst>
                <a:gd name="T0" fmla="*/ 0 w 111"/>
                <a:gd name="T1" fmla="*/ 63 h 83"/>
                <a:gd name="T2" fmla="*/ 0 w 111"/>
                <a:gd name="T3" fmla="*/ 83 h 83"/>
                <a:gd name="T4" fmla="*/ 110 w 111"/>
                <a:gd name="T5" fmla="*/ 83 h 83"/>
                <a:gd name="T6" fmla="*/ 110 w 111"/>
                <a:gd name="T7" fmla="*/ 61 h 83"/>
                <a:gd name="T8" fmla="*/ 90 w 111"/>
                <a:gd name="T9" fmla="*/ 0 h 83"/>
                <a:gd name="T10" fmla="*/ 32 w 111"/>
                <a:gd name="T11" fmla="*/ 3 h 83"/>
                <a:gd name="T12" fmla="*/ 0 w 111"/>
                <a:gd name="T13" fmla="*/ 6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83">
                  <a:moveTo>
                    <a:pt x="0" y="6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0" y="83"/>
                    <a:pt x="111" y="68"/>
                    <a:pt x="110" y="61"/>
                  </a:cubicBezTo>
                  <a:cubicBezTo>
                    <a:pt x="108" y="55"/>
                    <a:pt x="92" y="0"/>
                    <a:pt x="90" y="0"/>
                  </a:cubicBezTo>
                  <a:cubicBezTo>
                    <a:pt x="87" y="0"/>
                    <a:pt x="32" y="3"/>
                    <a:pt x="32" y="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5" name="Freeform 829"/>
            <p:cNvSpPr/>
            <p:nvPr/>
          </p:nvSpPr>
          <p:spPr bwMode="auto">
            <a:xfrm>
              <a:off x="6069610" y="1640330"/>
              <a:ext cx="61820" cy="20607"/>
            </a:xfrm>
            <a:custGeom>
              <a:avLst/>
              <a:gdLst>
                <a:gd name="T0" fmla="*/ 21 w 21"/>
                <a:gd name="T1" fmla="*/ 4 h 7"/>
                <a:gd name="T2" fmla="*/ 18 w 21"/>
                <a:gd name="T3" fmla="*/ 7 h 7"/>
                <a:gd name="T4" fmla="*/ 3 w 21"/>
                <a:gd name="T5" fmla="*/ 7 h 7"/>
                <a:gd name="T6" fmla="*/ 0 w 21"/>
                <a:gd name="T7" fmla="*/ 4 h 7"/>
                <a:gd name="T8" fmla="*/ 0 w 21"/>
                <a:gd name="T9" fmla="*/ 4 h 7"/>
                <a:gd name="T10" fmla="*/ 3 w 21"/>
                <a:gd name="T11" fmla="*/ 0 h 7"/>
                <a:gd name="T12" fmla="*/ 18 w 21"/>
                <a:gd name="T13" fmla="*/ 0 h 7"/>
                <a:gd name="T14" fmla="*/ 21 w 2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21" y="4"/>
                  </a:moveTo>
                  <a:cubicBezTo>
                    <a:pt x="21" y="6"/>
                    <a:pt x="20" y="7"/>
                    <a:pt x="18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2"/>
                    <a:pt x="21" y="4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6" name="Freeform 830"/>
            <p:cNvSpPr/>
            <p:nvPr/>
          </p:nvSpPr>
          <p:spPr bwMode="auto">
            <a:xfrm>
              <a:off x="6154099" y="1640330"/>
              <a:ext cx="63882" cy="20607"/>
            </a:xfrm>
            <a:custGeom>
              <a:avLst/>
              <a:gdLst>
                <a:gd name="T0" fmla="*/ 21 w 21"/>
                <a:gd name="T1" fmla="*/ 4 h 7"/>
                <a:gd name="T2" fmla="*/ 18 w 21"/>
                <a:gd name="T3" fmla="*/ 7 h 7"/>
                <a:gd name="T4" fmla="*/ 3 w 21"/>
                <a:gd name="T5" fmla="*/ 7 h 7"/>
                <a:gd name="T6" fmla="*/ 0 w 21"/>
                <a:gd name="T7" fmla="*/ 4 h 7"/>
                <a:gd name="T8" fmla="*/ 0 w 21"/>
                <a:gd name="T9" fmla="*/ 4 h 7"/>
                <a:gd name="T10" fmla="*/ 3 w 21"/>
                <a:gd name="T11" fmla="*/ 0 h 7"/>
                <a:gd name="T12" fmla="*/ 18 w 21"/>
                <a:gd name="T13" fmla="*/ 0 h 7"/>
                <a:gd name="T14" fmla="*/ 21 w 2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21" y="4"/>
                  </a:moveTo>
                  <a:cubicBezTo>
                    <a:pt x="21" y="6"/>
                    <a:pt x="20" y="7"/>
                    <a:pt x="18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2"/>
                    <a:pt x="21" y="4"/>
                  </a:cubicBezTo>
                  <a:close/>
                </a:path>
              </a:pathLst>
            </a:custGeom>
            <a:solidFill>
              <a:srgbClr val="E0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7" name="Freeform 831"/>
            <p:cNvSpPr/>
            <p:nvPr/>
          </p:nvSpPr>
          <p:spPr bwMode="auto">
            <a:xfrm>
              <a:off x="6022215" y="1434262"/>
              <a:ext cx="298799" cy="212251"/>
            </a:xfrm>
            <a:custGeom>
              <a:avLst/>
              <a:gdLst>
                <a:gd name="T0" fmla="*/ 98 w 98"/>
                <a:gd name="T1" fmla="*/ 0 h 70"/>
                <a:gd name="T2" fmla="*/ 70 w 98"/>
                <a:gd name="T3" fmla="*/ 66 h 70"/>
                <a:gd name="T4" fmla="*/ 63 w 98"/>
                <a:gd name="T5" fmla="*/ 70 h 70"/>
                <a:gd name="T6" fmla="*/ 4 w 98"/>
                <a:gd name="T7" fmla="*/ 70 h 70"/>
                <a:gd name="T8" fmla="*/ 1 w 98"/>
                <a:gd name="T9" fmla="*/ 65 h 70"/>
                <a:gd name="T10" fmla="*/ 26 w 98"/>
                <a:gd name="T11" fmla="*/ 4 h 70"/>
                <a:gd name="T12" fmla="*/ 32 w 98"/>
                <a:gd name="T13" fmla="*/ 0 h 70"/>
                <a:gd name="T14" fmla="*/ 98 w 98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70">
                  <a:moveTo>
                    <a:pt x="98" y="0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68" y="70"/>
                    <a:pt x="63" y="70"/>
                  </a:cubicBezTo>
                  <a:cubicBezTo>
                    <a:pt x="48" y="70"/>
                    <a:pt x="7" y="70"/>
                    <a:pt x="4" y="70"/>
                  </a:cubicBezTo>
                  <a:cubicBezTo>
                    <a:pt x="2" y="70"/>
                    <a:pt x="0" y="68"/>
                    <a:pt x="1" y="65"/>
                  </a:cubicBezTo>
                  <a:cubicBezTo>
                    <a:pt x="7" y="50"/>
                    <a:pt x="26" y="7"/>
                    <a:pt x="26" y="4"/>
                  </a:cubicBezTo>
                  <a:cubicBezTo>
                    <a:pt x="28" y="0"/>
                    <a:pt x="32" y="0"/>
                    <a:pt x="32" y="0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8" name="Freeform 832"/>
            <p:cNvSpPr/>
            <p:nvPr/>
          </p:nvSpPr>
          <p:spPr bwMode="auto">
            <a:xfrm>
              <a:off x="6277740" y="1572328"/>
              <a:ext cx="55639" cy="127762"/>
            </a:xfrm>
            <a:custGeom>
              <a:avLst/>
              <a:gdLst>
                <a:gd name="T0" fmla="*/ 18 w 18"/>
                <a:gd name="T1" fmla="*/ 11 h 42"/>
                <a:gd name="T2" fmla="*/ 9 w 18"/>
                <a:gd name="T3" fmla="*/ 0 h 42"/>
                <a:gd name="T4" fmla="*/ 0 w 18"/>
                <a:gd name="T5" fmla="*/ 11 h 42"/>
                <a:gd name="T6" fmla="*/ 0 w 18"/>
                <a:gd name="T7" fmla="*/ 12 h 42"/>
                <a:gd name="T8" fmla="*/ 0 w 18"/>
                <a:gd name="T9" fmla="*/ 12 h 42"/>
                <a:gd name="T10" fmla="*/ 0 w 18"/>
                <a:gd name="T11" fmla="*/ 42 h 42"/>
                <a:gd name="T12" fmla="*/ 18 w 18"/>
                <a:gd name="T13" fmla="*/ 42 h 42"/>
                <a:gd name="T14" fmla="*/ 18 w 18"/>
                <a:gd name="T15" fmla="*/ 12 h 42"/>
                <a:gd name="T16" fmla="*/ 18 w 18"/>
                <a:gd name="T17" fmla="*/ 12 h 42"/>
                <a:gd name="T18" fmla="*/ 18 w 18"/>
                <a:gd name="T1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2">
                  <a:moveTo>
                    <a:pt x="18" y="11"/>
                  </a:moveTo>
                  <a:cubicBezTo>
                    <a:pt x="18" y="5"/>
                    <a:pt x="14" y="0"/>
                    <a:pt x="9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9" name="Freeform 833"/>
            <p:cNvSpPr/>
            <p:nvPr/>
          </p:nvSpPr>
          <p:spPr bwMode="auto">
            <a:xfrm>
              <a:off x="6283921" y="1576450"/>
              <a:ext cx="45335" cy="121581"/>
            </a:xfrm>
            <a:custGeom>
              <a:avLst/>
              <a:gdLst>
                <a:gd name="T0" fmla="*/ 15 w 15"/>
                <a:gd name="T1" fmla="*/ 11 h 40"/>
                <a:gd name="T2" fmla="*/ 7 w 15"/>
                <a:gd name="T3" fmla="*/ 0 h 40"/>
                <a:gd name="T4" fmla="*/ 0 w 15"/>
                <a:gd name="T5" fmla="*/ 11 h 40"/>
                <a:gd name="T6" fmla="*/ 0 w 15"/>
                <a:gd name="T7" fmla="*/ 11 h 40"/>
                <a:gd name="T8" fmla="*/ 0 w 15"/>
                <a:gd name="T9" fmla="*/ 11 h 40"/>
                <a:gd name="T10" fmla="*/ 0 w 15"/>
                <a:gd name="T11" fmla="*/ 40 h 40"/>
                <a:gd name="T12" fmla="*/ 15 w 15"/>
                <a:gd name="T13" fmla="*/ 40 h 40"/>
                <a:gd name="T14" fmla="*/ 15 w 15"/>
                <a:gd name="T15" fmla="*/ 11 h 40"/>
                <a:gd name="T16" fmla="*/ 15 w 15"/>
                <a:gd name="T17" fmla="*/ 11 h 40"/>
                <a:gd name="T18" fmla="*/ 15 w 15"/>
                <a:gd name="T19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0">
                  <a:moveTo>
                    <a:pt x="15" y="11"/>
                  </a:moveTo>
                  <a:cubicBezTo>
                    <a:pt x="15" y="5"/>
                    <a:pt x="11" y="0"/>
                    <a:pt x="7" y="0"/>
                  </a:cubicBezTo>
                  <a:cubicBezTo>
                    <a:pt x="3" y="0"/>
                    <a:pt x="0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0" name="Freeform 834"/>
            <p:cNvSpPr/>
            <p:nvPr/>
          </p:nvSpPr>
          <p:spPr bwMode="auto">
            <a:xfrm>
              <a:off x="6281861" y="1576450"/>
              <a:ext cx="51518" cy="121581"/>
            </a:xfrm>
            <a:custGeom>
              <a:avLst/>
              <a:gdLst>
                <a:gd name="T0" fmla="*/ 25 w 25"/>
                <a:gd name="T1" fmla="*/ 19 h 59"/>
                <a:gd name="T2" fmla="*/ 25 w 25"/>
                <a:gd name="T3" fmla="*/ 17 h 59"/>
                <a:gd name="T4" fmla="*/ 13 w 25"/>
                <a:gd name="T5" fmla="*/ 17 h 59"/>
                <a:gd name="T6" fmla="*/ 23 w 25"/>
                <a:gd name="T7" fmla="*/ 6 h 59"/>
                <a:gd name="T8" fmla="*/ 22 w 25"/>
                <a:gd name="T9" fmla="*/ 4 h 59"/>
                <a:gd name="T10" fmla="*/ 13 w 25"/>
                <a:gd name="T11" fmla="*/ 16 h 59"/>
                <a:gd name="T12" fmla="*/ 13 w 25"/>
                <a:gd name="T13" fmla="*/ 0 h 59"/>
                <a:gd name="T14" fmla="*/ 11 w 25"/>
                <a:gd name="T15" fmla="*/ 0 h 59"/>
                <a:gd name="T16" fmla="*/ 11 w 25"/>
                <a:gd name="T17" fmla="*/ 16 h 59"/>
                <a:gd name="T18" fmla="*/ 2 w 25"/>
                <a:gd name="T19" fmla="*/ 4 h 59"/>
                <a:gd name="T20" fmla="*/ 1 w 25"/>
                <a:gd name="T21" fmla="*/ 6 h 59"/>
                <a:gd name="T22" fmla="*/ 10 w 25"/>
                <a:gd name="T23" fmla="*/ 17 h 59"/>
                <a:gd name="T24" fmla="*/ 0 w 25"/>
                <a:gd name="T25" fmla="*/ 17 h 59"/>
                <a:gd name="T26" fmla="*/ 0 w 25"/>
                <a:gd name="T27" fmla="*/ 19 h 59"/>
                <a:gd name="T28" fmla="*/ 11 w 25"/>
                <a:gd name="T29" fmla="*/ 19 h 59"/>
                <a:gd name="T30" fmla="*/ 11 w 25"/>
                <a:gd name="T31" fmla="*/ 29 h 59"/>
                <a:gd name="T32" fmla="*/ 0 w 25"/>
                <a:gd name="T33" fmla="*/ 29 h 59"/>
                <a:gd name="T34" fmla="*/ 0 w 25"/>
                <a:gd name="T35" fmla="*/ 31 h 59"/>
                <a:gd name="T36" fmla="*/ 11 w 25"/>
                <a:gd name="T37" fmla="*/ 31 h 59"/>
                <a:gd name="T38" fmla="*/ 11 w 25"/>
                <a:gd name="T39" fmla="*/ 42 h 59"/>
                <a:gd name="T40" fmla="*/ 0 w 25"/>
                <a:gd name="T41" fmla="*/ 42 h 59"/>
                <a:gd name="T42" fmla="*/ 0 w 25"/>
                <a:gd name="T43" fmla="*/ 44 h 59"/>
                <a:gd name="T44" fmla="*/ 11 w 25"/>
                <a:gd name="T45" fmla="*/ 44 h 59"/>
                <a:gd name="T46" fmla="*/ 11 w 25"/>
                <a:gd name="T47" fmla="*/ 59 h 59"/>
                <a:gd name="T48" fmla="*/ 13 w 25"/>
                <a:gd name="T49" fmla="*/ 59 h 59"/>
                <a:gd name="T50" fmla="*/ 13 w 25"/>
                <a:gd name="T51" fmla="*/ 44 h 59"/>
                <a:gd name="T52" fmla="*/ 25 w 25"/>
                <a:gd name="T53" fmla="*/ 44 h 59"/>
                <a:gd name="T54" fmla="*/ 25 w 25"/>
                <a:gd name="T55" fmla="*/ 42 h 59"/>
                <a:gd name="T56" fmla="*/ 13 w 25"/>
                <a:gd name="T57" fmla="*/ 42 h 59"/>
                <a:gd name="T58" fmla="*/ 13 w 25"/>
                <a:gd name="T59" fmla="*/ 31 h 59"/>
                <a:gd name="T60" fmla="*/ 25 w 25"/>
                <a:gd name="T61" fmla="*/ 31 h 59"/>
                <a:gd name="T62" fmla="*/ 25 w 25"/>
                <a:gd name="T63" fmla="*/ 29 h 59"/>
                <a:gd name="T64" fmla="*/ 13 w 25"/>
                <a:gd name="T65" fmla="*/ 29 h 59"/>
                <a:gd name="T66" fmla="*/ 13 w 25"/>
                <a:gd name="T67" fmla="*/ 19 h 59"/>
                <a:gd name="T68" fmla="*/ 25 w 25"/>
                <a:gd name="T69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59">
                  <a:moveTo>
                    <a:pt x="25" y="19"/>
                  </a:moveTo>
                  <a:lnTo>
                    <a:pt x="25" y="17"/>
                  </a:lnTo>
                  <a:lnTo>
                    <a:pt x="13" y="17"/>
                  </a:lnTo>
                  <a:lnTo>
                    <a:pt x="23" y="6"/>
                  </a:lnTo>
                  <a:lnTo>
                    <a:pt x="22" y="4"/>
                  </a:lnTo>
                  <a:lnTo>
                    <a:pt x="13" y="16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1" y="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1" y="19"/>
                  </a:lnTo>
                  <a:lnTo>
                    <a:pt x="11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11" y="31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13" y="42"/>
                  </a:lnTo>
                  <a:lnTo>
                    <a:pt x="13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13" y="29"/>
                  </a:lnTo>
                  <a:lnTo>
                    <a:pt x="13" y="19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1" name="Rectangle 835"/>
            <p:cNvSpPr>
              <a:spLocks noChangeArrowheads="1"/>
            </p:cNvSpPr>
            <p:nvPr/>
          </p:nvSpPr>
          <p:spPr bwMode="auto">
            <a:xfrm>
              <a:off x="6123188" y="1502265"/>
              <a:ext cx="65942" cy="49456"/>
            </a:xfrm>
            <a:prstGeom prst="rect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2" name="Freeform 836"/>
            <p:cNvSpPr/>
            <p:nvPr/>
          </p:nvSpPr>
          <p:spPr bwMode="auto">
            <a:xfrm>
              <a:off x="6189130" y="1494022"/>
              <a:ext cx="22668" cy="57699"/>
            </a:xfrm>
            <a:custGeom>
              <a:avLst/>
              <a:gdLst>
                <a:gd name="T0" fmla="*/ 11 w 11"/>
                <a:gd name="T1" fmla="*/ 0 h 28"/>
                <a:gd name="T2" fmla="*/ 0 w 11"/>
                <a:gd name="T3" fmla="*/ 4 h 28"/>
                <a:gd name="T4" fmla="*/ 0 w 11"/>
                <a:gd name="T5" fmla="*/ 28 h 28"/>
                <a:gd name="T6" fmla="*/ 11 w 1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lnTo>
                    <a:pt x="0" y="4"/>
                  </a:lnTo>
                  <a:lnTo>
                    <a:pt x="0" y="2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3" name="Freeform 837"/>
            <p:cNvSpPr/>
            <p:nvPr/>
          </p:nvSpPr>
          <p:spPr bwMode="auto">
            <a:xfrm>
              <a:off x="6123188" y="1491961"/>
              <a:ext cx="88610" cy="10304"/>
            </a:xfrm>
            <a:custGeom>
              <a:avLst/>
              <a:gdLst>
                <a:gd name="T0" fmla="*/ 0 w 43"/>
                <a:gd name="T1" fmla="*/ 5 h 5"/>
                <a:gd name="T2" fmla="*/ 32 w 43"/>
                <a:gd name="T3" fmla="*/ 5 h 5"/>
                <a:gd name="T4" fmla="*/ 43 w 43"/>
                <a:gd name="T5" fmla="*/ 1 h 5"/>
                <a:gd name="T6" fmla="*/ 13 w 43"/>
                <a:gd name="T7" fmla="*/ 0 h 5"/>
                <a:gd name="T8" fmla="*/ 0 w 4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0" y="5"/>
                  </a:moveTo>
                  <a:lnTo>
                    <a:pt x="32" y="5"/>
                  </a:lnTo>
                  <a:lnTo>
                    <a:pt x="43" y="1"/>
                  </a:lnTo>
                  <a:lnTo>
                    <a:pt x="1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4" name="Rectangle 838"/>
            <p:cNvSpPr>
              <a:spLocks noChangeArrowheads="1"/>
            </p:cNvSpPr>
            <p:nvPr/>
          </p:nvSpPr>
          <p:spPr bwMode="auto">
            <a:xfrm>
              <a:off x="6131431" y="1508447"/>
              <a:ext cx="49456" cy="35032"/>
            </a:xfrm>
            <a:prstGeom prst="rect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5" name="Rectangle 839"/>
            <p:cNvSpPr>
              <a:spLocks noChangeArrowheads="1"/>
            </p:cNvSpPr>
            <p:nvPr/>
          </p:nvSpPr>
          <p:spPr bwMode="auto">
            <a:xfrm>
              <a:off x="6135552" y="1512568"/>
              <a:ext cx="41214" cy="24728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6" name="Freeform 840"/>
            <p:cNvSpPr/>
            <p:nvPr/>
          </p:nvSpPr>
          <p:spPr bwMode="auto">
            <a:xfrm>
              <a:off x="6135552" y="1512568"/>
              <a:ext cx="26789" cy="24728"/>
            </a:xfrm>
            <a:custGeom>
              <a:avLst/>
              <a:gdLst>
                <a:gd name="T0" fmla="*/ 12 w 13"/>
                <a:gd name="T1" fmla="*/ 0 h 12"/>
                <a:gd name="T2" fmla="*/ 0 w 13"/>
                <a:gd name="T3" fmla="*/ 10 h 12"/>
                <a:gd name="T4" fmla="*/ 0 w 13"/>
                <a:gd name="T5" fmla="*/ 12 h 12"/>
                <a:gd name="T6" fmla="*/ 1 w 13"/>
                <a:gd name="T7" fmla="*/ 12 h 12"/>
                <a:gd name="T8" fmla="*/ 13 w 13"/>
                <a:gd name="T9" fmla="*/ 0 h 12"/>
                <a:gd name="T10" fmla="*/ 12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7" name="Freeform 841"/>
            <p:cNvSpPr/>
            <p:nvPr/>
          </p:nvSpPr>
          <p:spPr bwMode="auto">
            <a:xfrm>
              <a:off x="6135552" y="1512568"/>
              <a:ext cx="18547" cy="14425"/>
            </a:xfrm>
            <a:custGeom>
              <a:avLst/>
              <a:gdLst>
                <a:gd name="T0" fmla="*/ 6 w 9"/>
                <a:gd name="T1" fmla="*/ 0 h 7"/>
                <a:gd name="T2" fmla="*/ 0 w 9"/>
                <a:gd name="T3" fmla="*/ 4 h 7"/>
                <a:gd name="T4" fmla="*/ 0 w 9"/>
                <a:gd name="T5" fmla="*/ 7 h 7"/>
                <a:gd name="T6" fmla="*/ 9 w 9"/>
                <a:gd name="T7" fmla="*/ 0 h 7"/>
                <a:gd name="T8" fmla="*/ 6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8" name="Freeform 842"/>
            <p:cNvSpPr/>
            <p:nvPr/>
          </p:nvSpPr>
          <p:spPr bwMode="auto">
            <a:xfrm>
              <a:off x="6135552" y="1384806"/>
              <a:ext cx="39154" cy="72124"/>
            </a:xfrm>
            <a:custGeom>
              <a:avLst/>
              <a:gdLst>
                <a:gd name="T0" fmla="*/ 2 w 13"/>
                <a:gd name="T1" fmla="*/ 0 h 24"/>
                <a:gd name="T2" fmla="*/ 1 w 13"/>
                <a:gd name="T3" fmla="*/ 23 h 24"/>
                <a:gd name="T4" fmla="*/ 12 w 13"/>
                <a:gd name="T5" fmla="*/ 16 h 24"/>
                <a:gd name="T6" fmla="*/ 13 w 13"/>
                <a:gd name="T7" fmla="*/ 0 h 24"/>
                <a:gd name="T8" fmla="*/ 2 w 1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2" y="0"/>
                  </a:moveTo>
                  <a:cubicBezTo>
                    <a:pt x="2" y="0"/>
                    <a:pt x="0" y="24"/>
                    <a:pt x="1" y="23"/>
                  </a:cubicBezTo>
                  <a:cubicBezTo>
                    <a:pt x="3" y="23"/>
                    <a:pt x="12" y="17"/>
                    <a:pt x="12" y="16"/>
                  </a:cubicBezTo>
                  <a:cubicBezTo>
                    <a:pt x="13" y="14"/>
                    <a:pt x="13" y="0"/>
                    <a:pt x="1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9" name="Freeform 843"/>
            <p:cNvSpPr/>
            <p:nvPr/>
          </p:nvSpPr>
          <p:spPr bwMode="auto">
            <a:xfrm>
              <a:off x="6131431" y="1370382"/>
              <a:ext cx="51518" cy="18547"/>
            </a:xfrm>
            <a:custGeom>
              <a:avLst/>
              <a:gdLst>
                <a:gd name="T0" fmla="*/ 17 w 17"/>
                <a:gd name="T1" fmla="*/ 3 h 6"/>
                <a:gd name="T2" fmla="*/ 14 w 17"/>
                <a:gd name="T3" fmla="*/ 6 h 6"/>
                <a:gd name="T4" fmla="*/ 3 w 17"/>
                <a:gd name="T5" fmla="*/ 6 h 6"/>
                <a:gd name="T6" fmla="*/ 0 w 17"/>
                <a:gd name="T7" fmla="*/ 3 h 6"/>
                <a:gd name="T8" fmla="*/ 0 w 17"/>
                <a:gd name="T9" fmla="*/ 3 h 6"/>
                <a:gd name="T10" fmla="*/ 3 w 17"/>
                <a:gd name="T11" fmla="*/ 0 h 6"/>
                <a:gd name="T12" fmla="*/ 14 w 17"/>
                <a:gd name="T13" fmla="*/ 0 h 6"/>
                <a:gd name="T14" fmla="*/ 17 w 1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17" y="3"/>
                  </a:moveTo>
                  <a:cubicBezTo>
                    <a:pt x="17" y="5"/>
                    <a:pt x="16" y="6"/>
                    <a:pt x="1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3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0" name="Oval 844"/>
            <p:cNvSpPr>
              <a:spLocks noChangeArrowheads="1"/>
            </p:cNvSpPr>
            <p:nvPr/>
          </p:nvSpPr>
          <p:spPr bwMode="auto">
            <a:xfrm>
              <a:off x="5169094" y="1250862"/>
              <a:ext cx="566687" cy="566688"/>
            </a:xfrm>
            <a:prstGeom prst="ellipse">
              <a:avLst/>
            </a:pr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1" name="Freeform 845"/>
            <p:cNvSpPr/>
            <p:nvPr/>
          </p:nvSpPr>
          <p:spPr bwMode="auto">
            <a:xfrm>
              <a:off x="5268007" y="1390989"/>
              <a:ext cx="366801" cy="288495"/>
            </a:xfrm>
            <a:custGeom>
              <a:avLst/>
              <a:gdLst>
                <a:gd name="T0" fmla="*/ 121 w 121"/>
                <a:gd name="T1" fmla="*/ 86 h 95"/>
                <a:gd name="T2" fmla="*/ 114 w 121"/>
                <a:gd name="T3" fmla="*/ 95 h 95"/>
                <a:gd name="T4" fmla="*/ 7 w 121"/>
                <a:gd name="T5" fmla="*/ 95 h 95"/>
                <a:gd name="T6" fmla="*/ 0 w 121"/>
                <a:gd name="T7" fmla="*/ 86 h 95"/>
                <a:gd name="T8" fmla="*/ 0 w 121"/>
                <a:gd name="T9" fmla="*/ 6 h 95"/>
                <a:gd name="T10" fmla="*/ 7 w 121"/>
                <a:gd name="T11" fmla="*/ 0 h 95"/>
                <a:gd name="T12" fmla="*/ 114 w 121"/>
                <a:gd name="T13" fmla="*/ 0 h 95"/>
                <a:gd name="T14" fmla="*/ 121 w 121"/>
                <a:gd name="T15" fmla="*/ 6 h 95"/>
                <a:gd name="T16" fmla="*/ 121 w 121"/>
                <a:gd name="T17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95">
                  <a:moveTo>
                    <a:pt x="121" y="86"/>
                  </a:moveTo>
                  <a:cubicBezTo>
                    <a:pt x="121" y="92"/>
                    <a:pt x="118" y="95"/>
                    <a:pt x="114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3" y="95"/>
                    <a:pt x="0" y="92"/>
                    <a:pt x="0" y="8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8" y="0"/>
                    <a:pt x="121" y="4"/>
                    <a:pt x="121" y="6"/>
                  </a:cubicBezTo>
                  <a:lnTo>
                    <a:pt x="121" y="8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2" name="Freeform 846"/>
            <p:cNvSpPr/>
            <p:nvPr/>
          </p:nvSpPr>
          <p:spPr bwMode="auto">
            <a:xfrm>
              <a:off x="5268007" y="1390989"/>
              <a:ext cx="366801" cy="51518"/>
            </a:xfrm>
            <a:custGeom>
              <a:avLst/>
              <a:gdLst>
                <a:gd name="T0" fmla="*/ 121 w 121"/>
                <a:gd name="T1" fmla="*/ 17 h 17"/>
                <a:gd name="T2" fmla="*/ 121 w 121"/>
                <a:gd name="T3" fmla="*/ 8 h 17"/>
                <a:gd name="T4" fmla="*/ 114 w 121"/>
                <a:gd name="T5" fmla="*/ 0 h 17"/>
                <a:gd name="T6" fmla="*/ 7 w 121"/>
                <a:gd name="T7" fmla="*/ 0 h 17"/>
                <a:gd name="T8" fmla="*/ 0 w 121"/>
                <a:gd name="T9" fmla="*/ 8 h 17"/>
                <a:gd name="T10" fmla="*/ 0 w 121"/>
                <a:gd name="T11" fmla="*/ 17 h 17"/>
                <a:gd name="T12" fmla="*/ 121 w 12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7">
                  <a:moveTo>
                    <a:pt x="121" y="17"/>
                  </a:moveTo>
                  <a:cubicBezTo>
                    <a:pt x="121" y="8"/>
                    <a:pt x="121" y="8"/>
                    <a:pt x="121" y="8"/>
                  </a:cubicBezTo>
                  <a:cubicBezTo>
                    <a:pt x="121" y="4"/>
                    <a:pt x="118" y="0"/>
                    <a:pt x="1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121" y="17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3" name="Freeform 847"/>
            <p:cNvSpPr/>
            <p:nvPr/>
          </p:nvSpPr>
          <p:spPr bwMode="auto">
            <a:xfrm>
              <a:off x="5311280" y="1539357"/>
              <a:ext cx="103034" cy="113338"/>
            </a:xfrm>
            <a:custGeom>
              <a:avLst/>
              <a:gdLst>
                <a:gd name="T0" fmla="*/ 17 w 34"/>
                <a:gd name="T1" fmla="*/ 0 h 37"/>
                <a:gd name="T2" fmla="*/ 32 w 34"/>
                <a:gd name="T3" fmla="*/ 37 h 37"/>
                <a:gd name="T4" fmla="*/ 3 w 34"/>
                <a:gd name="T5" fmla="*/ 37 h 37"/>
                <a:gd name="T6" fmla="*/ 17 w 34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7">
                  <a:moveTo>
                    <a:pt x="17" y="0"/>
                  </a:moveTo>
                  <a:cubicBezTo>
                    <a:pt x="34" y="0"/>
                    <a:pt x="32" y="37"/>
                    <a:pt x="3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0" y="0"/>
                    <a:pt x="17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4" name="Oval 848"/>
            <p:cNvSpPr>
              <a:spLocks noChangeArrowheads="1"/>
            </p:cNvSpPr>
            <p:nvPr/>
          </p:nvSpPr>
          <p:spPr bwMode="auto">
            <a:xfrm>
              <a:off x="5319523" y="1463112"/>
              <a:ext cx="88610" cy="88610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5" name="Oval 849"/>
            <p:cNvSpPr>
              <a:spLocks noChangeArrowheads="1"/>
            </p:cNvSpPr>
            <p:nvPr/>
          </p:nvSpPr>
          <p:spPr bwMode="auto">
            <a:xfrm>
              <a:off x="5336008" y="1500204"/>
              <a:ext cx="10304" cy="12364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6" name="Oval 850"/>
            <p:cNvSpPr>
              <a:spLocks noChangeArrowheads="1"/>
            </p:cNvSpPr>
            <p:nvPr/>
          </p:nvSpPr>
          <p:spPr bwMode="auto">
            <a:xfrm>
              <a:off x="5377222" y="1500204"/>
              <a:ext cx="16485" cy="12364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7" name="Freeform 851"/>
            <p:cNvSpPr/>
            <p:nvPr/>
          </p:nvSpPr>
          <p:spPr bwMode="auto">
            <a:xfrm>
              <a:off x="5346312" y="1518751"/>
              <a:ext cx="35032" cy="18547"/>
            </a:xfrm>
            <a:custGeom>
              <a:avLst/>
              <a:gdLst>
                <a:gd name="T0" fmla="*/ 11 w 11"/>
                <a:gd name="T1" fmla="*/ 0 h 6"/>
                <a:gd name="T2" fmla="*/ 5 w 11"/>
                <a:gd name="T3" fmla="*/ 6 h 6"/>
                <a:gd name="T4" fmla="*/ 0 w 11"/>
                <a:gd name="T5" fmla="*/ 0 h 6"/>
                <a:gd name="T6" fmla="*/ 11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1" y="3"/>
                    <a:pt x="8" y="6"/>
                    <a:pt x="5" y="6"/>
                  </a:cubicBezTo>
                  <a:cubicBezTo>
                    <a:pt x="2" y="6"/>
                    <a:pt x="0" y="3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8" name="Freeform 852"/>
            <p:cNvSpPr/>
            <p:nvPr/>
          </p:nvSpPr>
          <p:spPr bwMode="auto">
            <a:xfrm>
              <a:off x="5317463" y="1617663"/>
              <a:ext cx="90670" cy="35032"/>
            </a:xfrm>
            <a:custGeom>
              <a:avLst/>
              <a:gdLst>
                <a:gd name="T0" fmla="*/ 1 w 30"/>
                <a:gd name="T1" fmla="*/ 11 h 11"/>
                <a:gd name="T2" fmla="*/ 30 w 30"/>
                <a:gd name="T3" fmla="*/ 11 h 11"/>
                <a:gd name="T4" fmla="*/ 30 w 30"/>
                <a:gd name="T5" fmla="*/ 0 h 11"/>
                <a:gd name="T6" fmla="*/ 1 w 30"/>
                <a:gd name="T7" fmla="*/ 0 h 11"/>
                <a:gd name="T8" fmla="*/ 1 w 3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6"/>
                    <a:pt x="3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9" name="Rectangle 853"/>
            <p:cNvSpPr>
              <a:spLocks noChangeArrowheads="1"/>
            </p:cNvSpPr>
            <p:nvPr/>
          </p:nvSpPr>
          <p:spPr bwMode="auto">
            <a:xfrm>
              <a:off x="5441104" y="1487840"/>
              <a:ext cx="142188" cy="6183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0" name="Rectangle 854"/>
            <p:cNvSpPr>
              <a:spLocks noChangeArrowheads="1"/>
            </p:cNvSpPr>
            <p:nvPr/>
          </p:nvSpPr>
          <p:spPr bwMode="auto">
            <a:xfrm>
              <a:off x="5441104" y="1526993"/>
              <a:ext cx="142188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1" name="Rectangle 855"/>
            <p:cNvSpPr>
              <a:spLocks noChangeArrowheads="1"/>
            </p:cNvSpPr>
            <p:nvPr/>
          </p:nvSpPr>
          <p:spPr bwMode="auto">
            <a:xfrm>
              <a:off x="5441104" y="1564086"/>
              <a:ext cx="142188" cy="206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2" name="Rectangle 856"/>
            <p:cNvSpPr>
              <a:spLocks noChangeArrowheads="1"/>
            </p:cNvSpPr>
            <p:nvPr/>
          </p:nvSpPr>
          <p:spPr bwMode="auto">
            <a:xfrm>
              <a:off x="5441104" y="1601178"/>
              <a:ext cx="142188" cy="206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3" name="Rectangle 857"/>
            <p:cNvSpPr>
              <a:spLocks noChangeArrowheads="1"/>
            </p:cNvSpPr>
            <p:nvPr/>
          </p:nvSpPr>
          <p:spPr bwMode="auto">
            <a:xfrm>
              <a:off x="5441104" y="1636209"/>
              <a:ext cx="142188" cy="4121"/>
            </a:xfrm>
            <a:prstGeom prst="rect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4" name="Oval 858"/>
            <p:cNvSpPr>
              <a:spLocks noChangeArrowheads="1"/>
            </p:cNvSpPr>
            <p:nvPr/>
          </p:nvSpPr>
          <p:spPr bwMode="auto">
            <a:xfrm>
              <a:off x="4410764" y="1250862"/>
              <a:ext cx="566687" cy="566688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5" name="Oval 859"/>
            <p:cNvSpPr>
              <a:spLocks noChangeArrowheads="1"/>
            </p:cNvSpPr>
            <p:nvPr/>
          </p:nvSpPr>
          <p:spPr bwMode="auto">
            <a:xfrm>
              <a:off x="4482887" y="1405413"/>
              <a:ext cx="422440" cy="257586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6" name="Oval 860"/>
            <p:cNvSpPr>
              <a:spLocks noChangeArrowheads="1"/>
            </p:cNvSpPr>
            <p:nvPr/>
          </p:nvSpPr>
          <p:spPr bwMode="auto">
            <a:xfrm>
              <a:off x="4501434" y="1417777"/>
              <a:ext cx="385348" cy="234917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7" name="Freeform 861"/>
            <p:cNvSpPr/>
            <p:nvPr/>
          </p:nvSpPr>
          <p:spPr bwMode="auto">
            <a:xfrm>
              <a:off x="4585921" y="1428081"/>
              <a:ext cx="216372" cy="218432"/>
            </a:xfrm>
            <a:custGeom>
              <a:avLst/>
              <a:gdLst>
                <a:gd name="T0" fmla="*/ 35 w 71"/>
                <a:gd name="T1" fmla="*/ 72 h 72"/>
                <a:gd name="T2" fmla="*/ 0 w 71"/>
                <a:gd name="T3" fmla="*/ 36 h 72"/>
                <a:gd name="T4" fmla="*/ 35 w 71"/>
                <a:gd name="T5" fmla="*/ 0 h 72"/>
                <a:gd name="T6" fmla="*/ 71 w 71"/>
                <a:gd name="T7" fmla="*/ 36 h 72"/>
                <a:gd name="T8" fmla="*/ 35 w 71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5" y="72"/>
                  </a:moveTo>
                  <a:cubicBezTo>
                    <a:pt x="16" y="71"/>
                    <a:pt x="0" y="55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55"/>
                    <a:pt x="55" y="71"/>
                    <a:pt x="35" y="72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8" name="Oval 862"/>
            <p:cNvSpPr>
              <a:spLocks noChangeArrowheads="1"/>
            </p:cNvSpPr>
            <p:nvPr/>
          </p:nvSpPr>
          <p:spPr bwMode="auto">
            <a:xfrm>
              <a:off x="4602407" y="1442505"/>
              <a:ext cx="183401" cy="187522"/>
            </a:xfrm>
            <a:prstGeom prst="ellipse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9" name="Oval 863"/>
            <p:cNvSpPr>
              <a:spLocks noChangeArrowheads="1"/>
            </p:cNvSpPr>
            <p:nvPr/>
          </p:nvSpPr>
          <p:spPr bwMode="auto">
            <a:xfrm>
              <a:off x="4643620" y="1485780"/>
              <a:ext cx="100974" cy="98913"/>
            </a:xfrm>
            <a:prstGeom prst="ellipse">
              <a:avLst/>
            </a:pr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0" name="Oval 864"/>
            <p:cNvSpPr>
              <a:spLocks noChangeArrowheads="1"/>
            </p:cNvSpPr>
            <p:nvPr/>
          </p:nvSpPr>
          <p:spPr bwMode="auto">
            <a:xfrm>
              <a:off x="4660106" y="1506387"/>
              <a:ext cx="32971" cy="30911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1" name="Oval 865"/>
            <p:cNvSpPr>
              <a:spLocks noChangeArrowheads="1"/>
            </p:cNvSpPr>
            <p:nvPr/>
          </p:nvSpPr>
          <p:spPr bwMode="auto">
            <a:xfrm>
              <a:off x="4666288" y="1545539"/>
              <a:ext cx="16485" cy="18547"/>
            </a:xfrm>
            <a:prstGeom prst="ellipse">
              <a:avLst/>
            </a:pr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2" name="Oval 866"/>
            <p:cNvSpPr>
              <a:spLocks noChangeArrowheads="1"/>
            </p:cNvSpPr>
            <p:nvPr/>
          </p:nvSpPr>
          <p:spPr bwMode="auto">
            <a:xfrm>
              <a:off x="3652434" y="1250862"/>
              <a:ext cx="566687" cy="566688"/>
            </a:xfrm>
            <a:prstGeom prst="ellipse">
              <a:avLst/>
            </a:pr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3" name="Freeform 867"/>
            <p:cNvSpPr/>
            <p:nvPr/>
          </p:nvSpPr>
          <p:spPr bwMode="auto">
            <a:xfrm>
              <a:off x="3980081" y="1597056"/>
              <a:ext cx="82427" cy="123641"/>
            </a:xfrm>
            <a:custGeom>
              <a:avLst/>
              <a:gdLst>
                <a:gd name="T0" fmla="*/ 26 w 27"/>
                <a:gd name="T1" fmla="*/ 32 h 41"/>
                <a:gd name="T2" fmla="*/ 23 w 27"/>
                <a:gd name="T3" fmla="*/ 38 h 41"/>
                <a:gd name="T4" fmla="*/ 19 w 27"/>
                <a:gd name="T5" fmla="*/ 40 h 41"/>
                <a:gd name="T6" fmla="*/ 13 w 27"/>
                <a:gd name="T7" fmla="*/ 38 h 41"/>
                <a:gd name="T8" fmla="*/ 1 w 27"/>
                <a:gd name="T9" fmla="*/ 9 h 41"/>
                <a:gd name="T10" fmla="*/ 4 w 27"/>
                <a:gd name="T11" fmla="*/ 3 h 41"/>
                <a:gd name="T12" fmla="*/ 8 w 27"/>
                <a:gd name="T13" fmla="*/ 1 h 41"/>
                <a:gd name="T14" fmla="*/ 14 w 27"/>
                <a:gd name="T15" fmla="*/ 3 h 41"/>
                <a:gd name="T16" fmla="*/ 26 w 27"/>
                <a:gd name="T1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26" y="32"/>
                  </a:moveTo>
                  <a:cubicBezTo>
                    <a:pt x="27" y="35"/>
                    <a:pt x="26" y="37"/>
                    <a:pt x="23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7" y="41"/>
                    <a:pt x="14" y="40"/>
                    <a:pt x="13" y="3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6"/>
                    <a:pt x="1" y="3"/>
                    <a:pt x="4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0"/>
                    <a:pt x="13" y="1"/>
                    <a:pt x="14" y="3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4" name="Freeform 868"/>
            <p:cNvSpPr/>
            <p:nvPr/>
          </p:nvSpPr>
          <p:spPr bwMode="auto">
            <a:xfrm>
              <a:off x="3811106" y="1597056"/>
              <a:ext cx="80367" cy="123641"/>
            </a:xfrm>
            <a:custGeom>
              <a:avLst/>
              <a:gdLst>
                <a:gd name="T0" fmla="*/ 1 w 27"/>
                <a:gd name="T1" fmla="*/ 32 h 41"/>
                <a:gd name="T2" fmla="*/ 4 w 27"/>
                <a:gd name="T3" fmla="*/ 38 h 41"/>
                <a:gd name="T4" fmla="*/ 8 w 27"/>
                <a:gd name="T5" fmla="*/ 40 h 41"/>
                <a:gd name="T6" fmla="*/ 14 w 27"/>
                <a:gd name="T7" fmla="*/ 38 h 41"/>
                <a:gd name="T8" fmla="*/ 26 w 27"/>
                <a:gd name="T9" fmla="*/ 9 h 41"/>
                <a:gd name="T10" fmla="*/ 23 w 27"/>
                <a:gd name="T11" fmla="*/ 3 h 41"/>
                <a:gd name="T12" fmla="*/ 19 w 27"/>
                <a:gd name="T13" fmla="*/ 1 h 41"/>
                <a:gd name="T14" fmla="*/ 13 w 27"/>
                <a:gd name="T15" fmla="*/ 3 h 41"/>
                <a:gd name="T16" fmla="*/ 1 w 27"/>
                <a:gd name="T1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1" y="32"/>
                  </a:moveTo>
                  <a:cubicBezTo>
                    <a:pt x="0" y="35"/>
                    <a:pt x="1" y="37"/>
                    <a:pt x="4" y="3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0" y="41"/>
                    <a:pt x="13" y="40"/>
                    <a:pt x="14" y="3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6"/>
                    <a:pt x="26" y="3"/>
                    <a:pt x="23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0"/>
                    <a:pt x="14" y="1"/>
                    <a:pt x="13" y="3"/>
                  </a:cubicBezTo>
                  <a:lnTo>
                    <a:pt x="1" y="32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5" name="Rectangle 869"/>
            <p:cNvSpPr>
              <a:spLocks noChangeArrowheads="1"/>
            </p:cNvSpPr>
            <p:nvPr/>
          </p:nvSpPr>
          <p:spPr bwMode="auto">
            <a:xfrm>
              <a:off x="3852319" y="1351835"/>
              <a:ext cx="166916" cy="78306"/>
            </a:xfrm>
            <a:prstGeom prst="rect">
              <a:avLst/>
            </a:pr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6" name="Freeform 870"/>
            <p:cNvSpPr/>
            <p:nvPr/>
          </p:nvSpPr>
          <p:spPr bwMode="auto">
            <a:xfrm>
              <a:off x="3765771" y="1376563"/>
              <a:ext cx="342073" cy="251403"/>
            </a:xfrm>
            <a:custGeom>
              <a:avLst/>
              <a:gdLst>
                <a:gd name="T0" fmla="*/ 113 w 113"/>
                <a:gd name="T1" fmla="*/ 76 h 83"/>
                <a:gd name="T2" fmla="*/ 106 w 113"/>
                <a:gd name="T3" fmla="*/ 83 h 83"/>
                <a:gd name="T4" fmla="*/ 7 w 113"/>
                <a:gd name="T5" fmla="*/ 83 h 83"/>
                <a:gd name="T6" fmla="*/ 0 w 113"/>
                <a:gd name="T7" fmla="*/ 76 h 83"/>
                <a:gd name="T8" fmla="*/ 0 w 113"/>
                <a:gd name="T9" fmla="*/ 7 h 83"/>
                <a:gd name="T10" fmla="*/ 7 w 113"/>
                <a:gd name="T11" fmla="*/ 0 h 83"/>
                <a:gd name="T12" fmla="*/ 106 w 113"/>
                <a:gd name="T13" fmla="*/ 0 h 83"/>
                <a:gd name="T14" fmla="*/ 113 w 113"/>
                <a:gd name="T15" fmla="*/ 7 h 83"/>
                <a:gd name="T16" fmla="*/ 113 w 113"/>
                <a:gd name="T17" fmla="*/ 7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83">
                  <a:moveTo>
                    <a:pt x="113" y="76"/>
                  </a:moveTo>
                  <a:cubicBezTo>
                    <a:pt x="113" y="80"/>
                    <a:pt x="110" y="83"/>
                    <a:pt x="10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3" y="83"/>
                    <a:pt x="0" y="80"/>
                    <a:pt x="0" y="7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0" y="0"/>
                    <a:pt x="113" y="4"/>
                    <a:pt x="113" y="7"/>
                  </a:cubicBezTo>
                  <a:lnTo>
                    <a:pt x="113" y="76"/>
                  </a:lnTo>
                  <a:close/>
                </a:path>
              </a:pathLst>
            </a:custGeom>
            <a:solidFill>
              <a:srgbClr val="DF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7" name="Freeform 871"/>
            <p:cNvSpPr/>
            <p:nvPr/>
          </p:nvSpPr>
          <p:spPr bwMode="auto">
            <a:xfrm>
              <a:off x="3765771" y="1376563"/>
              <a:ext cx="342073" cy="53578"/>
            </a:xfrm>
            <a:custGeom>
              <a:avLst/>
              <a:gdLst>
                <a:gd name="T0" fmla="*/ 113 w 113"/>
                <a:gd name="T1" fmla="*/ 18 h 18"/>
                <a:gd name="T2" fmla="*/ 113 w 113"/>
                <a:gd name="T3" fmla="*/ 7 h 18"/>
                <a:gd name="T4" fmla="*/ 106 w 113"/>
                <a:gd name="T5" fmla="*/ 0 h 18"/>
                <a:gd name="T6" fmla="*/ 7 w 113"/>
                <a:gd name="T7" fmla="*/ 0 h 18"/>
                <a:gd name="T8" fmla="*/ 0 w 113"/>
                <a:gd name="T9" fmla="*/ 7 h 18"/>
                <a:gd name="T10" fmla="*/ 0 w 113"/>
                <a:gd name="T11" fmla="*/ 18 h 18"/>
                <a:gd name="T12" fmla="*/ 113 w 11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8">
                  <a:moveTo>
                    <a:pt x="113" y="18"/>
                  </a:moveTo>
                  <a:cubicBezTo>
                    <a:pt x="113" y="7"/>
                    <a:pt x="113" y="7"/>
                    <a:pt x="113" y="7"/>
                  </a:cubicBezTo>
                  <a:cubicBezTo>
                    <a:pt x="113" y="4"/>
                    <a:pt x="110" y="0"/>
                    <a:pt x="10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13" y="18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8" name="Freeform 872"/>
            <p:cNvSpPr/>
            <p:nvPr/>
          </p:nvSpPr>
          <p:spPr bwMode="auto">
            <a:xfrm>
              <a:off x="3792560" y="1514629"/>
              <a:ext cx="32971" cy="82427"/>
            </a:xfrm>
            <a:custGeom>
              <a:avLst/>
              <a:gdLst>
                <a:gd name="T0" fmla="*/ 11 w 11"/>
                <a:gd name="T1" fmla="*/ 24 h 27"/>
                <a:gd name="T2" fmla="*/ 8 w 11"/>
                <a:gd name="T3" fmla="*/ 27 h 27"/>
                <a:gd name="T4" fmla="*/ 3 w 11"/>
                <a:gd name="T5" fmla="*/ 27 h 27"/>
                <a:gd name="T6" fmla="*/ 0 w 11"/>
                <a:gd name="T7" fmla="*/ 24 h 27"/>
                <a:gd name="T8" fmla="*/ 0 w 11"/>
                <a:gd name="T9" fmla="*/ 3 h 27"/>
                <a:gd name="T10" fmla="*/ 3 w 11"/>
                <a:gd name="T11" fmla="*/ 0 h 27"/>
                <a:gd name="T12" fmla="*/ 8 w 11"/>
                <a:gd name="T13" fmla="*/ 0 h 27"/>
                <a:gd name="T14" fmla="*/ 11 w 11"/>
                <a:gd name="T15" fmla="*/ 3 h 27"/>
                <a:gd name="T16" fmla="*/ 11 w 11"/>
                <a:gd name="T1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11" y="24"/>
                  </a:moveTo>
                  <a:cubicBezTo>
                    <a:pt x="11" y="26"/>
                    <a:pt x="10" y="27"/>
                    <a:pt x="8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3"/>
                  </a:cubicBezTo>
                  <a:lnTo>
                    <a:pt x="11" y="24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9" name="Freeform 873"/>
            <p:cNvSpPr/>
            <p:nvPr/>
          </p:nvSpPr>
          <p:spPr bwMode="auto">
            <a:xfrm>
              <a:off x="3844077" y="1448688"/>
              <a:ext cx="32971" cy="148369"/>
            </a:xfrm>
            <a:custGeom>
              <a:avLst/>
              <a:gdLst>
                <a:gd name="T0" fmla="*/ 11 w 11"/>
                <a:gd name="T1" fmla="*/ 46 h 49"/>
                <a:gd name="T2" fmla="*/ 8 w 11"/>
                <a:gd name="T3" fmla="*/ 49 h 49"/>
                <a:gd name="T4" fmla="*/ 3 w 11"/>
                <a:gd name="T5" fmla="*/ 49 h 49"/>
                <a:gd name="T6" fmla="*/ 0 w 11"/>
                <a:gd name="T7" fmla="*/ 46 h 49"/>
                <a:gd name="T8" fmla="*/ 0 w 11"/>
                <a:gd name="T9" fmla="*/ 3 h 49"/>
                <a:gd name="T10" fmla="*/ 3 w 11"/>
                <a:gd name="T11" fmla="*/ 0 h 49"/>
                <a:gd name="T12" fmla="*/ 8 w 11"/>
                <a:gd name="T13" fmla="*/ 0 h 49"/>
                <a:gd name="T14" fmla="*/ 11 w 11"/>
                <a:gd name="T15" fmla="*/ 3 h 49"/>
                <a:gd name="T16" fmla="*/ 11 w 11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9">
                  <a:moveTo>
                    <a:pt x="11" y="46"/>
                  </a:moveTo>
                  <a:cubicBezTo>
                    <a:pt x="11" y="48"/>
                    <a:pt x="9" y="49"/>
                    <a:pt x="8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" y="49"/>
                    <a:pt x="0" y="48"/>
                    <a:pt x="0" y="4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1"/>
                    <a:pt x="11" y="3"/>
                  </a:cubicBezTo>
                  <a:lnTo>
                    <a:pt x="11" y="46"/>
                  </a:ln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0" name="Freeform 874"/>
            <p:cNvSpPr/>
            <p:nvPr/>
          </p:nvSpPr>
          <p:spPr bwMode="auto">
            <a:xfrm>
              <a:off x="3895594" y="1498144"/>
              <a:ext cx="32971" cy="98913"/>
            </a:xfrm>
            <a:custGeom>
              <a:avLst/>
              <a:gdLst>
                <a:gd name="T0" fmla="*/ 11 w 11"/>
                <a:gd name="T1" fmla="*/ 30 h 33"/>
                <a:gd name="T2" fmla="*/ 8 w 11"/>
                <a:gd name="T3" fmla="*/ 33 h 33"/>
                <a:gd name="T4" fmla="*/ 2 w 11"/>
                <a:gd name="T5" fmla="*/ 33 h 33"/>
                <a:gd name="T6" fmla="*/ 0 w 11"/>
                <a:gd name="T7" fmla="*/ 30 h 33"/>
                <a:gd name="T8" fmla="*/ 0 w 11"/>
                <a:gd name="T9" fmla="*/ 4 h 33"/>
                <a:gd name="T10" fmla="*/ 2 w 11"/>
                <a:gd name="T11" fmla="*/ 0 h 33"/>
                <a:gd name="T12" fmla="*/ 8 w 11"/>
                <a:gd name="T13" fmla="*/ 0 h 33"/>
                <a:gd name="T14" fmla="*/ 11 w 11"/>
                <a:gd name="T15" fmla="*/ 4 h 33"/>
                <a:gd name="T16" fmla="*/ 11 w 11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3">
                  <a:moveTo>
                    <a:pt x="11" y="30"/>
                  </a:moveTo>
                  <a:cubicBezTo>
                    <a:pt x="11" y="32"/>
                    <a:pt x="9" y="33"/>
                    <a:pt x="8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2"/>
                    <a:pt x="0" y="3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2"/>
                    <a:pt x="11" y="4"/>
                  </a:cubicBezTo>
                  <a:lnTo>
                    <a:pt x="11" y="30"/>
                  </a:lnTo>
                  <a:close/>
                </a:path>
              </a:pathLst>
            </a:cu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1" name="Freeform 875"/>
            <p:cNvSpPr/>
            <p:nvPr/>
          </p:nvSpPr>
          <p:spPr bwMode="auto">
            <a:xfrm>
              <a:off x="3942989" y="1566146"/>
              <a:ext cx="35032" cy="30911"/>
            </a:xfrm>
            <a:custGeom>
              <a:avLst/>
              <a:gdLst>
                <a:gd name="T0" fmla="*/ 11 w 11"/>
                <a:gd name="T1" fmla="*/ 7 h 10"/>
                <a:gd name="T2" fmla="*/ 9 w 11"/>
                <a:gd name="T3" fmla="*/ 10 h 10"/>
                <a:gd name="T4" fmla="*/ 3 w 11"/>
                <a:gd name="T5" fmla="*/ 10 h 10"/>
                <a:gd name="T6" fmla="*/ 0 w 11"/>
                <a:gd name="T7" fmla="*/ 7 h 10"/>
                <a:gd name="T8" fmla="*/ 0 w 11"/>
                <a:gd name="T9" fmla="*/ 3 h 10"/>
                <a:gd name="T10" fmla="*/ 3 w 11"/>
                <a:gd name="T11" fmla="*/ 0 h 10"/>
                <a:gd name="T12" fmla="*/ 9 w 11"/>
                <a:gd name="T13" fmla="*/ 0 h 10"/>
                <a:gd name="T14" fmla="*/ 11 w 11"/>
                <a:gd name="T15" fmla="*/ 3 h 10"/>
                <a:gd name="T16" fmla="*/ 11 w 11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11" y="7"/>
                  </a:moveTo>
                  <a:cubicBezTo>
                    <a:pt x="11" y="9"/>
                    <a:pt x="10" y="10"/>
                    <a:pt x="9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2"/>
                    <a:pt x="11" y="3"/>
                  </a:cubicBezTo>
                  <a:lnTo>
                    <a:pt x="11" y="7"/>
                  </a:ln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2" name="Freeform 876"/>
            <p:cNvSpPr/>
            <p:nvPr/>
          </p:nvSpPr>
          <p:spPr bwMode="auto">
            <a:xfrm>
              <a:off x="3994507" y="1473416"/>
              <a:ext cx="35032" cy="123641"/>
            </a:xfrm>
            <a:custGeom>
              <a:avLst/>
              <a:gdLst>
                <a:gd name="T0" fmla="*/ 11 w 11"/>
                <a:gd name="T1" fmla="*/ 38 h 41"/>
                <a:gd name="T2" fmla="*/ 8 w 11"/>
                <a:gd name="T3" fmla="*/ 41 h 41"/>
                <a:gd name="T4" fmla="*/ 3 w 11"/>
                <a:gd name="T5" fmla="*/ 41 h 41"/>
                <a:gd name="T6" fmla="*/ 0 w 11"/>
                <a:gd name="T7" fmla="*/ 38 h 41"/>
                <a:gd name="T8" fmla="*/ 0 w 11"/>
                <a:gd name="T9" fmla="*/ 3 h 41"/>
                <a:gd name="T10" fmla="*/ 3 w 11"/>
                <a:gd name="T11" fmla="*/ 0 h 41"/>
                <a:gd name="T12" fmla="*/ 8 w 11"/>
                <a:gd name="T13" fmla="*/ 0 h 41"/>
                <a:gd name="T14" fmla="*/ 11 w 11"/>
                <a:gd name="T15" fmla="*/ 3 h 41"/>
                <a:gd name="T16" fmla="*/ 11 w 11"/>
                <a:gd name="T17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1">
                  <a:moveTo>
                    <a:pt x="11" y="38"/>
                  </a:moveTo>
                  <a:cubicBezTo>
                    <a:pt x="11" y="40"/>
                    <a:pt x="10" y="41"/>
                    <a:pt x="8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41"/>
                    <a:pt x="0" y="40"/>
                    <a:pt x="0" y="3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3"/>
                  </a:cubicBezTo>
                  <a:lnTo>
                    <a:pt x="11" y="38"/>
                  </a:ln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3" name="Freeform 877"/>
            <p:cNvSpPr/>
            <p:nvPr/>
          </p:nvSpPr>
          <p:spPr bwMode="auto">
            <a:xfrm>
              <a:off x="4046023" y="1514629"/>
              <a:ext cx="35032" cy="82427"/>
            </a:xfrm>
            <a:custGeom>
              <a:avLst/>
              <a:gdLst>
                <a:gd name="T0" fmla="*/ 11 w 11"/>
                <a:gd name="T1" fmla="*/ 24 h 27"/>
                <a:gd name="T2" fmla="*/ 8 w 11"/>
                <a:gd name="T3" fmla="*/ 27 h 27"/>
                <a:gd name="T4" fmla="*/ 3 w 11"/>
                <a:gd name="T5" fmla="*/ 27 h 27"/>
                <a:gd name="T6" fmla="*/ 0 w 11"/>
                <a:gd name="T7" fmla="*/ 24 h 27"/>
                <a:gd name="T8" fmla="*/ 0 w 11"/>
                <a:gd name="T9" fmla="*/ 3 h 27"/>
                <a:gd name="T10" fmla="*/ 3 w 11"/>
                <a:gd name="T11" fmla="*/ 0 h 27"/>
                <a:gd name="T12" fmla="*/ 8 w 11"/>
                <a:gd name="T13" fmla="*/ 0 h 27"/>
                <a:gd name="T14" fmla="*/ 11 w 11"/>
                <a:gd name="T15" fmla="*/ 3 h 27"/>
                <a:gd name="T16" fmla="*/ 11 w 11"/>
                <a:gd name="T1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11" y="24"/>
                  </a:moveTo>
                  <a:cubicBezTo>
                    <a:pt x="11" y="26"/>
                    <a:pt x="10" y="27"/>
                    <a:pt x="8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3"/>
                  </a:cubicBezTo>
                  <a:lnTo>
                    <a:pt x="11" y="24"/>
                  </a:ln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4" name="Oval 878"/>
            <p:cNvSpPr>
              <a:spLocks noChangeArrowheads="1"/>
            </p:cNvSpPr>
            <p:nvPr/>
          </p:nvSpPr>
          <p:spPr bwMode="auto">
            <a:xfrm>
              <a:off x="2896164" y="1250862"/>
              <a:ext cx="566687" cy="566688"/>
            </a:xfrm>
            <a:prstGeom prst="ellipse">
              <a:avLst/>
            </a:prstGeom>
            <a:solidFill>
              <a:srgbClr val="38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5" name="Freeform 879"/>
            <p:cNvSpPr/>
            <p:nvPr/>
          </p:nvSpPr>
          <p:spPr bwMode="auto">
            <a:xfrm>
              <a:off x="3067201" y="1454869"/>
              <a:ext cx="103034" cy="78306"/>
            </a:xfrm>
            <a:custGeom>
              <a:avLst/>
              <a:gdLst>
                <a:gd name="T0" fmla="*/ 23 w 34"/>
                <a:gd name="T1" fmla="*/ 1 h 26"/>
                <a:gd name="T2" fmla="*/ 32 w 34"/>
                <a:gd name="T3" fmla="*/ 9 h 26"/>
                <a:gd name="T4" fmla="*/ 33 w 34"/>
                <a:gd name="T5" fmla="*/ 17 h 26"/>
                <a:gd name="T6" fmla="*/ 16 w 34"/>
                <a:gd name="T7" fmla="*/ 23 h 26"/>
                <a:gd name="T8" fmla="*/ 4 w 34"/>
                <a:gd name="T9" fmla="*/ 12 h 26"/>
                <a:gd name="T10" fmla="*/ 6 w 34"/>
                <a:gd name="T11" fmla="*/ 8 h 26"/>
                <a:gd name="T12" fmla="*/ 16 w 34"/>
                <a:gd name="T13" fmla="*/ 0 h 26"/>
                <a:gd name="T14" fmla="*/ 20 w 34"/>
                <a:gd name="T15" fmla="*/ 7 h 26"/>
                <a:gd name="T16" fmla="*/ 23 w 34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6">
                  <a:moveTo>
                    <a:pt x="23" y="1"/>
                  </a:moveTo>
                  <a:cubicBezTo>
                    <a:pt x="23" y="1"/>
                    <a:pt x="31" y="2"/>
                    <a:pt x="32" y="9"/>
                  </a:cubicBezTo>
                  <a:cubicBezTo>
                    <a:pt x="32" y="9"/>
                    <a:pt x="33" y="15"/>
                    <a:pt x="33" y="17"/>
                  </a:cubicBezTo>
                  <a:cubicBezTo>
                    <a:pt x="34" y="18"/>
                    <a:pt x="31" y="26"/>
                    <a:pt x="16" y="23"/>
                  </a:cubicBezTo>
                  <a:cubicBezTo>
                    <a:pt x="0" y="21"/>
                    <a:pt x="4" y="12"/>
                    <a:pt x="4" y="1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0" y="1"/>
                    <a:pt x="16" y="0"/>
                    <a:pt x="16" y="0"/>
                  </a:cubicBezTo>
                  <a:cubicBezTo>
                    <a:pt x="16" y="0"/>
                    <a:pt x="17" y="7"/>
                    <a:pt x="20" y="7"/>
                  </a:cubicBezTo>
                  <a:cubicBezTo>
                    <a:pt x="23" y="7"/>
                    <a:pt x="25" y="5"/>
                    <a:pt x="23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6" name="Freeform 880"/>
            <p:cNvSpPr/>
            <p:nvPr/>
          </p:nvSpPr>
          <p:spPr bwMode="auto">
            <a:xfrm>
              <a:off x="2976531" y="1479597"/>
              <a:ext cx="290556" cy="245222"/>
            </a:xfrm>
            <a:custGeom>
              <a:avLst/>
              <a:gdLst>
                <a:gd name="T0" fmla="*/ 62 w 96"/>
                <a:gd name="T1" fmla="*/ 1 h 81"/>
                <a:gd name="T2" fmla="*/ 90 w 96"/>
                <a:gd name="T3" fmla="*/ 46 h 81"/>
                <a:gd name="T4" fmla="*/ 42 w 96"/>
                <a:gd name="T5" fmla="*/ 79 h 81"/>
                <a:gd name="T6" fmla="*/ 7 w 96"/>
                <a:gd name="T7" fmla="*/ 27 h 81"/>
                <a:gd name="T8" fmla="*/ 36 w 96"/>
                <a:gd name="T9" fmla="*/ 0 h 81"/>
                <a:gd name="T10" fmla="*/ 34 w 96"/>
                <a:gd name="T11" fmla="*/ 4 h 81"/>
                <a:gd name="T12" fmla="*/ 46 w 96"/>
                <a:gd name="T13" fmla="*/ 15 h 81"/>
                <a:gd name="T14" fmla="*/ 63 w 96"/>
                <a:gd name="T15" fmla="*/ 9 h 81"/>
                <a:gd name="T16" fmla="*/ 62 w 96"/>
                <a:gd name="T1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81">
                  <a:moveTo>
                    <a:pt x="62" y="1"/>
                  </a:moveTo>
                  <a:cubicBezTo>
                    <a:pt x="78" y="5"/>
                    <a:pt x="96" y="24"/>
                    <a:pt x="90" y="46"/>
                  </a:cubicBezTo>
                  <a:cubicBezTo>
                    <a:pt x="84" y="69"/>
                    <a:pt x="63" y="81"/>
                    <a:pt x="42" y="79"/>
                  </a:cubicBezTo>
                  <a:cubicBezTo>
                    <a:pt x="21" y="76"/>
                    <a:pt x="0" y="51"/>
                    <a:pt x="7" y="27"/>
                  </a:cubicBezTo>
                  <a:cubicBezTo>
                    <a:pt x="13" y="4"/>
                    <a:pt x="36" y="0"/>
                    <a:pt x="36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0" y="13"/>
                    <a:pt x="46" y="15"/>
                  </a:cubicBezTo>
                  <a:cubicBezTo>
                    <a:pt x="61" y="18"/>
                    <a:pt x="64" y="10"/>
                    <a:pt x="63" y="9"/>
                  </a:cubicBezTo>
                  <a:cubicBezTo>
                    <a:pt x="63" y="7"/>
                    <a:pt x="62" y="1"/>
                    <a:pt x="62" y="1"/>
                  </a:cubicBezTo>
                  <a:close/>
                </a:path>
              </a:pathLst>
            </a:custGeom>
            <a:solidFill>
              <a:srgbClr val="3C5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7" name="Freeform 881"/>
            <p:cNvSpPr/>
            <p:nvPr/>
          </p:nvSpPr>
          <p:spPr bwMode="auto">
            <a:xfrm>
              <a:off x="3091929" y="1473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8" name="Freeform 882"/>
            <p:cNvSpPr/>
            <p:nvPr/>
          </p:nvSpPr>
          <p:spPr bwMode="auto">
            <a:xfrm>
              <a:off x="3110475" y="1378624"/>
              <a:ext cx="173097" cy="96853"/>
            </a:xfrm>
            <a:custGeom>
              <a:avLst/>
              <a:gdLst>
                <a:gd name="T0" fmla="*/ 51 w 57"/>
                <a:gd name="T1" fmla="*/ 17 h 32"/>
                <a:gd name="T2" fmla="*/ 56 w 57"/>
                <a:gd name="T3" fmla="*/ 16 h 32"/>
                <a:gd name="T4" fmla="*/ 54 w 57"/>
                <a:gd name="T5" fmla="*/ 22 h 32"/>
                <a:gd name="T6" fmla="*/ 52 w 57"/>
                <a:gd name="T7" fmla="*/ 23 h 32"/>
                <a:gd name="T8" fmla="*/ 49 w 57"/>
                <a:gd name="T9" fmla="*/ 25 h 32"/>
                <a:gd name="T10" fmla="*/ 34 w 57"/>
                <a:gd name="T11" fmla="*/ 22 h 32"/>
                <a:gd name="T12" fmla="*/ 14 w 57"/>
                <a:gd name="T13" fmla="*/ 14 h 32"/>
                <a:gd name="T14" fmla="*/ 9 w 57"/>
                <a:gd name="T15" fmla="*/ 26 h 32"/>
                <a:gd name="T16" fmla="*/ 6 w 57"/>
                <a:gd name="T17" fmla="*/ 32 h 32"/>
                <a:gd name="T18" fmla="*/ 2 w 57"/>
                <a:gd name="T19" fmla="*/ 25 h 32"/>
                <a:gd name="T20" fmla="*/ 9 w 57"/>
                <a:gd name="T21" fmla="*/ 8 h 32"/>
                <a:gd name="T22" fmla="*/ 36 w 57"/>
                <a:gd name="T23" fmla="*/ 14 h 32"/>
                <a:gd name="T24" fmla="*/ 46 w 57"/>
                <a:gd name="T25" fmla="*/ 19 h 32"/>
                <a:gd name="T26" fmla="*/ 49 w 57"/>
                <a:gd name="T27" fmla="*/ 17 h 32"/>
                <a:gd name="T28" fmla="*/ 51 w 57"/>
                <a:gd name="T2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32">
                  <a:moveTo>
                    <a:pt x="51" y="17"/>
                  </a:moveTo>
                  <a:cubicBezTo>
                    <a:pt x="53" y="15"/>
                    <a:pt x="55" y="14"/>
                    <a:pt x="56" y="16"/>
                  </a:cubicBezTo>
                  <a:cubicBezTo>
                    <a:pt x="57" y="18"/>
                    <a:pt x="57" y="20"/>
                    <a:pt x="54" y="22"/>
                  </a:cubicBezTo>
                  <a:cubicBezTo>
                    <a:pt x="53" y="22"/>
                    <a:pt x="53" y="23"/>
                    <a:pt x="52" y="23"/>
                  </a:cubicBezTo>
                  <a:cubicBezTo>
                    <a:pt x="51" y="24"/>
                    <a:pt x="50" y="24"/>
                    <a:pt x="49" y="25"/>
                  </a:cubicBezTo>
                  <a:cubicBezTo>
                    <a:pt x="45" y="27"/>
                    <a:pt x="39" y="27"/>
                    <a:pt x="34" y="22"/>
                  </a:cubicBezTo>
                  <a:cubicBezTo>
                    <a:pt x="29" y="15"/>
                    <a:pt x="23" y="6"/>
                    <a:pt x="14" y="14"/>
                  </a:cubicBezTo>
                  <a:cubicBezTo>
                    <a:pt x="7" y="19"/>
                    <a:pt x="9" y="26"/>
                    <a:pt x="9" y="26"/>
                  </a:cubicBezTo>
                  <a:cubicBezTo>
                    <a:pt x="11" y="30"/>
                    <a:pt x="9" y="32"/>
                    <a:pt x="6" y="32"/>
                  </a:cubicBezTo>
                  <a:cubicBezTo>
                    <a:pt x="3" y="32"/>
                    <a:pt x="2" y="25"/>
                    <a:pt x="2" y="25"/>
                  </a:cubicBezTo>
                  <a:cubicBezTo>
                    <a:pt x="2" y="25"/>
                    <a:pt x="0" y="15"/>
                    <a:pt x="9" y="8"/>
                  </a:cubicBezTo>
                  <a:cubicBezTo>
                    <a:pt x="21" y="0"/>
                    <a:pt x="29" y="7"/>
                    <a:pt x="36" y="14"/>
                  </a:cubicBezTo>
                  <a:cubicBezTo>
                    <a:pt x="41" y="19"/>
                    <a:pt x="44" y="19"/>
                    <a:pt x="46" y="19"/>
                  </a:cubicBezTo>
                  <a:cubicBezTo>
                    <a:pt x="47" y="18"/>
                    <a:pt x="48" y="18"/>
                    <a:pt x="49" y="17"/>
                  </a:cubicBezTo>
                  <a:cubicBezTo>
                    <a:pt x="50" y="17"/>
                    <a:pt x="50" y="17"/>
                    <a:pt x="51" y="17"/>
                  </a:cubicBezTo>
                  <a:close/>
                </a:path>
              </a:pathLst>
            </a:custGeom>
            <a:solidFill>
              <a:srgbClr val="EBC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9" name="Freeform 883"/>
            <p:cNvSpPr/>
            <p:nvPr/>
          </p:nvSpPr>
          <p:spPr bwMode="auto">
            <a:xfrm>
              <a:off x="3213509" y="1339471"/>
              <a:ext cx="65942" cy="78306"/>
            </a:xfrm>
            <a:custGeom>
              <a:avLst/>
              <a:gdLst>
                <a:gd name="T0" fmla="*/ 22 w 22"/>
                <a:gd name="T1" fmla="*/ 26 h 26"/>
                <a:gd name="T2" fmla="*/ 11 w 22"/>
                <a:gd name="T3" fmla="*/ 5 h 26"/>
                <a:gd name="T4" fmla="*/ 22 w 22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22" y="26"/>
                  </a:moveTo>
                  <a:cubicBezTo>
                    <a:pt x="22" y="26"/>
                    <a:pt x="0" y="11"/>
                    <a:pt x="11" y="5"/>
                  </a:cubicBezTo>
                  <a:cubicBezTo>
                    <a:pt x="22" y="0"/>
                    <a:pt x="22" y="26"/>
                    <a:pt x="22" y="26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0" name="Freeform 884"/>
            <p:cNvSpPr/>
            <p:nvPr/>
          </p:nvSpPr>
          <p:spPr bwMode="auto">
            <a:xfrm>
              <a:off x="3265026" y="1446626"/>
              <a:ext cx="72124" cy="78306"/>
            </a:xfrm>
            <a:custGeom>
              <a:avLst/>
              <a:gdLst>
                <a:gd name="T0" fmla="*/ 8 w 24"/>
                <a:gd name="T1" fmla="*/ 0 h 26"/>
                <a:gd name="T2" fmla="*/ 12 w 24"/>
                <a:gd name="T3" fmla="*/ 23 h 26"/>
                <a:gd name="T4" fmla="*/ 8 w 2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6">
                  <a:moveTo>
                    <a:pt x="8" y="0"/>
                  </a:moveTo>
                  <a:cubicBezTo>
                    <a:pt x="8" y="0"/>
                    <a:pt x="0" y="26"/>
                    <a:pt x="12" y="23"/>
                  </a:cubicBezTo>
                  <a:cubicBezTo>
                    <a:pt x="24" y="2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1" name="Freeform 885"/>
            <p:cNvSpPr/>
            <p:nvPr/>
          </p:nvSpPr>
          <p:spPr bwMode="auto">
            <a:xfrm>
              <a:off x="3283572" y="1339471"/>
              <a:ext cx="65942" cy="82427"/>
            </a:xfrm>
            <a:custGeom>
              <a:avLst/>
              <a:gdLst>
                <a:gd name="T0" fmla="*/ 2 w 22"/>
                <a:gd name="T1" fmla="*/ 27 h 27"/>
                <a:gd name="T2" fmla="*/ 11 w 22"/>
                <a:gd name="T3" fmla="*/ 5 h 27"/>
                <a:gd name="T4" fmla="*/ 2 w 22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2" y="27"/>
                  </a:moveTo>
                  <a:cubicBezTo>
                    <a:pt x="2" y="27"/>
                    <a:pt x="0" y="0"/>
                    <a:pt x="11" y="5"/>
                  </a:cubicBezTo>
                  <a:cubicBezTo>
                    <a:pt x="22" y="10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2" name="Freeform 886"/>
            <p:cNvSpPr/>
            <p:nvPr/>
          </p:nvSpPr>
          <p:spPr bwMode="auto">
            <a:xfrm>
              <a:off x="3297997" y="1440445"/>
              <a:ext cx="78306" cy="68003"/>
            </a:xfrm>
            <a:custGeom>
              <a:avLst/>
              <a:gdLst>
                <a:gd name="T0" fmla="*/ 0 w 26"/>
                <a:gd name="T1" fmla="*/ 0 h 23"/>
                <a:gd name="T2" fmla="*/ 20 w 26"/>
                <a:gd name="T3" fmla="*/ 12 h 23"/>
                <a:gd name="T4" fmla="*/ 0 w 26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cubicBezTo>
                    <a:pt x="0" y="0"/>
                    <a:pt x="15" y="23"/>
                    <a:pt x="20" y="12"/>
                  </a:cubicBezTo>
                  <a:cubicBezTo>
                    <a:pt x="26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3" name="Freeform 887"/>
            <p:cNvSpPr/>
            <p:nvPr/>
          </p:nvSpPr>
          <p:spPr bwMode="auto">
            <a:xfrm>
              <a:off x="3295936" y="1376563"/>
              <a:ext cx="74184" cy="72124"/>
            </a:xfrm>
            <a:custGeom>
              <a:avLst/>
              <a:gdLst>
                <a:gd name="T0" fmla="*/ 0 w 25"/>
                <a:gd name="T1" fmla="*/ 18 h 24"/>
                <a:gd name="T2" fmla="*/ 22 w 25"/>
                <a:gd name="T3" fmla="*/ 11 h 24"/>
                <a:gd name="T4" fmla="*/ 0 w 25"/>
                <a:gd name="T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0" y="18"/>
                  </a:moveTo>
                  <a:cubicBezTo>
                    <a:pt x="0" y="18"/>
                    <a:pt x="20" y="0"/>
                    <a:pt x="22" y="11"/>
                  </a:cubicBezTo>
                  <a:cubicBezTo>
                    <a:pt x="25" y="24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DD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884" name="文本框 883"/>
          <p:cNvSpPr txBox="1"/>
          <p:nvPr/>
        </p:nvSpPr>
        <p:spPr>
          <a:xfrm>
            <a:off x="496372" y="2182158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组合 444"/>
          <p:cNvGrpSpPr/>
          <p:nvPr/>
        </p:nvGrpSpPr>
        <p:grpSpPr>
          <a:xfrm>
            <a:off x="5054600" y="439875"/>
            <a:ext cx="6256536" cy="5978249"/>
            <a:chOff x="4610100" y="1012825"/>
            <a:chExt cx="7336036" cy="7009733"/>
          </a:xfrm>
        </p:grpSpPr>
        <p:grpSp>
          <p:nvGrpSpPr>
            <p:cNvPr id="4" name="组合 3"/>
            <p:cNvGrpSpPr/>
            <p:nvPr/>
          </p:nvGrpSpPr>
          <p:grpSpPr>
            <a:xfrm>
              <a:off x="4610100" y="1012825"/>
              <a:ext cx="7308850" cy="3363348"/>
              <a:chOff x="138113" y="688975"/>
              <a:chExt cx="11818937" cy="5438776"/>
            </a:xfrm>
          </p:grpSpPr>
          <p:sp>
            <p:nvSpPr>
              <p:cNvPr id="5" name="Freeform 5"/>
              <p:cNvSpPr/>
              <p:nvPr/>
            </p:nvSpPr>
            <p:spPr bwMode="auto">
              <a:xfrm>
                <a:off x="284163" y="1166813"/>
                <a:ext cx="935037" cy="644525"/>
              </a:xfrm>
              <a:custGeom>
                <a:avLst/>
                <a:gdLst>
                  <a:gd name="T0" fmla="*/ 280 w 280"/>
                  <a:gd name="T1" fmla="*/ 10 h 193"/>
                  <a:gd name="T2" fmla="*/ 270 w 280"/>
                  <a:gd name="T3" fmla="*/ 0 h 193"/>
                  <a:gd name="T4" fmla="*/ 245 w 280"/>
                  <a:gd name="T5" fmla="*/ 0 h 193"/>
                  <a:gd name="T6" fmla="*/ 245 w 280"/>
                  <a:gd name="T7" fmla="*/ 29 h 193"/>
                  <a:gd name="T8" fmla="*/ 203 w 280"/>
                  <a:gd name="T9" fmla="*/ 72 h 193"/>
                  <a:gd name="T10" fmla="*/ 160 w 280"/>
                  <a:gd name="T11" fmla="*/ 29 h 193"/>
                  <a:gd name="T12" fmla="*/ 160 w 280"/>
                  <a:gd name="T13" fmla="*/ 0 h 193"/>
                  <a:gd name="T14" fmla="*/ 119 w 280"/>
                  <a:gd name="T15" fmla="*/ 0 h 193"/>
                  <a:gd name="T16" fmla="*/ 120 w 280"/>
                  <a:gd name="T17" fmla="*/ 29 h 193"/>
                  <a:gd name="T18" fmla="*/ 77 w 280"/>
                  <a:gd name="T19" fmla="*/ 72 h 193"/>
                  <a:gd name="T20" fmla="*/ 35 w 280"/>
                  <a:gd name="T21" fmla="*/ 29 h 193"/>
                  <a:gd name="T22" fmla="*/ 35 w 280"/>
                  <a:gd name="T23" fmla="*/ 0 h 193"/>
                  <a:gd name="T24" fmla="*/ 10 w 280"/>
                  <a:gd name="T25" fmla="*/ 0 h 193"/>
                  <a:gd name="T26" fmla="*/ 0 w 280"/>
                  <a:gd name="T27" fmla="*/ 10 h 193"/>
                  <a:gd name="T28" fmla="*/ 10 w 280"/>
                  <a:gd name="T29" fmla="*/ 132 h 193"/>
                  <a:gd name="T30" fmla="*/ 10 w 280"/>
                  <a:gd name="T31" fmla="*/ 136 h 193"/>
                  <a:gd name="T32" fmla="*/ 10 w 280"/>
                  <a:gd name="T33" fmla="*/ 183 h 193"/>
                  <a:gd name="T34" fmla="*/ 20 w 280"/>
                  <a:gd name="T35" fmla="*/ 193 h 193"/>
                  <a:gd name="T36" fmla="*/ 260 w 280"/>
                  <a:gd name="T37" fmla="*/ 193 h 193"/>
                  <a:gd name="T38" fmla="*/ 270 w 280"/>
                  <a:gd name="T39" fmla="*/ 183 h 193"/>
                  <a:gd name="T40" fmla="*/ 270 w 280"/>
                  <a:gd name="T41" fmla="*/ 136 h 193"/>
                  <a:gd name="T42" fmla="*/ 270 w 280"/>
                  <a:gd name="T43" fmla="*/ 132 h 193"/>
                  <a:gd name="T44" fmla="*/ 280 w 280"/>
                  <a:gd name="T45" fmla="*/ 1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0" h="193">
                    <a:moveTo>
                      <a:pt x="280" y="10"/>
                    </a:moveTo>
                    <a:cubicBezTo>
                      <a:pt x="280" y="5"/>
                      <a:pt x="275" y="0"/>
                      <a:pt x="27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28"/>
                      <a:pt x="245" y="29"/>
                      <a:pt x="245" y="29"/>
                    </a:cubicBezTo>
                    <a:cubicBezTo>
                      <a:pt x="245" y="53"/>
                      <a:pt x="226" y="72"/>
                      <a:pt x="203" y="72"/>
                    </a:cubicBezTo>
                    <a:cubicBezTo>
                      <a:pt x="179" y="72"/>
                      <a:pt x="160" y="53"/>
                      <a:pt x="160" y="29"/>
                    </a:cubicBezTo>
                    <a:cubicBezTo>
                      <a:pt x="160" y="29"/>
                      <a:pt x="160" y="28"/>
                      <a:pt x="16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28"/>
                      <a:pt x="120" y="29"/>
                      <a:pt x="120" y="29"/>
                    </a:cubicBezTo>
                    <a:cubicBezTo>
                      <a:pt x="120" y="53"/>
                      <a:pt x="101" y="72"/>
                      <a:pt x="77" y="72"/>
                    </a:cubicBezTo>
                    <a:cubicBezTo>
                      <a:pt x="54" y="72"/>
                      <a:pt x="35" y="53"/>
                      <a:pt x="35" y="29"/>
                    </a:cubicBezTo>
                    <a:cubicBezTo>
                      <a:pt x="35" y="29"/>
                      <a:pt x="35" y="28"/>
                      <a:pt x="3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3"/>
                      <a:pt x="10" y="136"/>
                      <a:pt x="10" y="136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10" y="188"/>
                      <a:pt x="15" y="193"/>
                      <a:pt x="20" y="193"/>
                    </a:cubicBezTo>
                    <a:cubicBezTo>
                      <a:pt x="260" y="193"/>
                      <a:pt x="260" y="193"/>
                      <a:pt x="260" y="193"/>
                    </a:cubicBezTo>
                    <a:cubicBezTo>
                      <a:pt x="265" y="193"/>
                      <a:pt x="270" y="188"/>
                      <a:pt x="270" y="183"/>
                    </a:cubicBezTo>
                    <a:cubicBezTo>
                      <a:pt x="270" y="136"/>
                      <a:pt x="270" y="136"/>
                      <a:pt x="270" y="136"/>
                    </a:cubicBezTo>
                    <a:cubicBezTo>
                      <a:pt x="270" y="136"/>
                      <a:pt x="270" y="133"/>
                      <a:pt x="270" y="132"/>
                    </a:cubicBezTo>
                    <a:lnTo>
                      <a:pt x="280" y="1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284163" y="1166813"/>
                <a:ext cx="468312" cy="644525"/>
              </a:xfrm>
              <a:custGeom>
                <a:avLst/>
                <a:gdLst>
                  <a:gd name="T0" fmla="*/ 140 w 140"/>
                  <a:gd name="T1" fmla="*/ 0 h 193"/>
                  <a:gd name="T2" fmla="*/ 119 w 140"/>
                  <a:gd name="T3" fmla="*/ 0 h 193"/>
                  <a:gd name="T4" fmla="*/ 120 w 140"/>
                  <a:gd name="T5" fmla="*/ 29 h 193"/>
                  <a:gd name="T6" fmla="*/ 77 w 140"/>
                  <a:gd name="T7" fmla="*/ 72 h 193"/>
                  <a:gd name="T8" fmla="*/ 35 w 140"/>
                  <a:gd name="T9" fmla="*/ 29 h 193"/>
                  <a:gd name="T10" fmla="*/ 35 w 140"/>
                  <a:gd name="T11" fmla="*/ 0 h 193"/>
                  <a:gd name="T12" fmla="*/ 10 w 140"/>
                  <a:gd name="T13" fmla="*/ 0 h 193"/>
                  <a:gd name="T14" fmla="*/ 0 w 140"/>
                  <a:gd name="T15" fmla="*/ 10 h 193"/>
                  <a:gd name="T16" fmla="*/ 10 w 140"/>
                  <a:gd name="T17" fmla="*/ 132 h 193"/>
                  <a:gd name="T18" fmla="*/ 10 w 140"/>
                  <a:gd name="T19" fmla="*/ 183 h 193"/>
                  <a:gd name="T20" fmla="*/ 20 w 140"/>
                  <a:gd name="T21" fmla="*/ 193 h 193"/>
                  <a:gd name="T22" fmla="*/ 140 w 140"/>
                  <a:gd name="T23" fmla="*/ 193 h 193"/>
                  <a:gd name="T24" fmla="*/ 140 w 140"/>
                  <a:gd name="T25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93">
                    <a:moveTo>
                      <a:pt x="140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28"/>
                      <a:pt x="120" y="29"/>
                      <a:pt x="120" y="29"/>
                    </a:cubicBezTo>
                    <a:cubicBezTo>
                      <a:pt x="120" y="53"/>
                      <a:pt x="101" y="72"/>
                      <a:pt x="77" y="72"/>
                    </a:cubicBezTo>
                    <a:cubicBezTo>
                      <a:pt x="54" y="72"/>
                      <a:pt x="35" y="53"/>
                      <a:pt x="35" y="29"/>
                    </a:cubicBezTo>
                    <a:cubicBezTo>
                      <a:pt x="35" y="29"/>
                      <a:pt x="35" y="28"/>
                      <a:pt x="3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10" y="188"/>
                      <a:pt x="15" y="193"/>
                      <a:pt x="20" y="193"/>
                    </a:cubicBezTo>
                    <a:cubicBezTo>
                      <a:pt x="140" y="193"/>
                      <a:pt x="140" y="193"/>
                      <a:pt x="140" y="193"/>
                    </a:cubicBez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" name="Rectangle 7"/>
              <p:cNvSpPr>
                <a:spLocks noChangeArrowheads="1"/>
              </p:cNvSpPr>
              <p:nvPr/>
            </p:nvSpPr>
            <p:spPr bwMode="auto">
              <a:xfrm>
                <a:off x="317500" y="1627188"/>
                <a:ext cx="868362" cy="20638"/>
              </a:xfrm>
              <a:prstGeom prst="rect">
                <a:avLst/>
              </a:pr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" name="Rectangle 8"/>
              <p:cNvSpPr>
                <a:spLocks noChangeArrowheads="1"/>
              </p:cNvSpPr>
              <p:nvPr/>
            </p:nvSpPr>
            <p:spPr bwMode="auto">
              <a:xfrm>
                <a:off x="752475" y="1627188"/>
                <a:ext cx="433387" cy="20638"/>
              </a:xfrm>
              <a:prstGeom prst="rect">
                <a:avLst/>
              </a:pr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241300" y="1069975"/>
                <a:ext cx="1020762" cy="190500"/>
              </a:xfrm>
              <a:custGeom>
                <a:avLst/>
                <a:gdLst>
                  <a:gd name="T0" fmla="*/ 58 w 306"/>
                  <a:gd name="T1" fmla="*/ 29 h 57"/>
                  <a:gd name="T2" fmla="*/ 29 w 306"/>
                  <a:gd name="T3" fmla="*/ 57 h 57"/>
                  <a:gd name="T4" fmla="*/ 0 w 306"/>
                  <a:gd name="T5" fmla="*/ 29 h 57"/>
                  <a:gd name="T6" fmla="*/ 29 w 306"/>
                  <a:gd name="T7" fmla="*/ 0 h 57"/>
                  <a:gd name="T8" fmla="*/ 58 w 306"/>
                  <a:gd name="T9" fmla="*/ 29 h 57"/>
                  <a:gd name="T10" fmla="*/ 153 w 306"/>
                  <a:gd name="T11" fmla="*/ 0 h 57"/>
                  <a:gd name="T12" fmla="*/ 124 w 306"/>
                  <a:gd name="T13" fmla="*/ 29 h 57"/>
                  <a:gd name="T14" fmla="*/ 153 w 306"/>
                  <a:gd name="T15" fmla="*/ 57 h 57"/>
                  <a:gd name="T16" fmla="*/ 182 w 306"/>
                  <a:gd name="T17" fmla="*/ 29 h 57"/>
                  <a:gd name="T18" fmla="*/ 153 w 306"/>
                  <a:gd name="T19" fmla="*/ 0 h 57"/>
                  <a:gd name="T20" fmla="*/ 277 w 306"/>
                  <a:gd name="T21" fmla="*/ 0 h 57"/>
                  <a:gd name="T22" fmla="*/ 248 w 306"/>
                  <a:gd name="T23" fmla="*/ 29 h 57"/>
                  <a:gd name="T24" fmla="*/ 277 w 306"/>
                  <a:gd name="T25" fmla="*/ 57 h 57"/>
                  <a:gd name="T26" fmla="*/ 306 w 306"/>
                  <a:gd name="T27" fmla="*/ 29 h 57"/>
                  <a:gd name="T28" fmla="*/ 277 w 30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6" h="57">
                    <a:moveTo>
                      <a:pt x="58" y="29"/>
                    </a:moveTo>
                    <a:cubicBezTo>
                      <a:pt x="58" y="45"/>
                      <a:pt x="45" y="57"/>
                      <a:pt x="29" y="57"/>
                    </a:cubicBezTo>
                    <a:cubicBezTo>
                      <a:pt x="13" y="57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  <a:close/>
                    <a:moveTo>
                      <a:pt x="153" y="0"/>
                    </a:moveTo>
                    <a:cubicBezTo>
                      <a:pt x="137" y="0"/>
                      <a:pt x="124" y="13"/>
                      <a:pt x="124" y="29"/>
                    </a:cubicBezTo>
                    <a:cubicBezTo>
                      <a:pt x="124" y="45"/>
                      <a:pt x="137" y="57"/>
                      <a:pt x="153" y="57"/>
                    </a:cubicBezTo>
                    <a:cubicBezTo>
                      <a:pt x="169" y="57"/>
                      <a:pt x="182" y="45"/>
                      <a:pt x="182" y="29"/>
                    </a:cubicBezTo>
                    <a:cubicBezTo>
                      <a:pt x="182" y="13"/>
                      <a:pt x="169" y="0"/>
                      <a:pt x="153" y="0"/>
                    </a:cubicBezTo>
                    <a:close/>
                    <a:moveTo>
                      <a:pt x="277" y="0"/>
                    </a:moveTo>
                    <a:cubicBezTo>
                      <a:pt x="261" y="0"/>
                      <a:pt x="248" y="13"/>
                      <a:pt x="248" y="29"/>
                    </a:cubicBezTo>
                    <a:cubicBezTo>
                      <a:pt x="248" y="45"/>
                      <a:pt x="261" y="57"/>
                      <a:pt x="277" y="57"/>
                    </a:cubicBezTo>
                    <a:cubicBezTo>
                      <a:pt x="293" y="57"/>
                      <a:pt x="306" y="45"/>
                      <a:pt x="306" y="29"/>
                    </a:cubicBezTo>
                    <a:cubicBezTo>
                      <a:pt x="306" y="13"/>
                      <a:pt x="293" y="0"/>
                      <a:pt x="277" y="0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" name="Freeform 10"/>
              <p:cNvSpPr>
                <a:spLocks noEditPoints="1"/>
              </p:cNvSpPr>
              <p:nvPr/>
            </p:nvSpPr>
            <p:spPr bwMode="auto">
              <a:xfrm>
                <a:off x="241300" y="1069975"/>
                <a:ext cx="920750" cy="190500"/>
              </a:xfrm>
              <a:custGeom>
                <a:avLst/>
                <a:gdLst>
                  <a:gd name="T0" fmla="*/ 29 w 276"/>
                  <a:gd name="T1" fmla="*/ 57 h 57"/>
                  <a:gd name="T2" fmla="*/ 29 w 276"/>
                  <a:gd name="T3" fmla="*/ 57 h 57"/>
                  <a:gd name="T4" fmla="*/ 0 w 276"/>
                  <a:gd name="T5" fmla="*/ 29 h 57"/>
                  <a:gd name="T6" fmla="*/ 29 w 276"/>
                  <a:gd name="T7" fmla="*/ 0 h 57"/>
                  <a:gd name="T8" fmla="*/ 29 w 276"/>
                  <a:gd name="T9" fmla="*/ 0 h 57"/>
                  <a:gd name="T10" fmla="*/ 29 w 276"/>
                  <a:gd name="T11" fmla="*/ 57 h 57"/>
                  <a:gd name="T12" fmla="*/ 153 w 276"/>
                  <a:gd name="T13" fmla="*/ 0 h 57"/>
                  <a:gd name="T14" fmla="*/ 153 w 276"/>
                  <a:gd name="T15" fmla="*/ 0 h 57"/>
                  <a:gd name="T16" fmla="*/ 124 w 276"/>
                  <a:gd name="T17" fmla="*/ 29 h 57"/>
                  <a:gd name="T18" fmla="*/ 153 w 276"/>
                  <a:gd name="T19" fmla="*/ 57 h 57"/>
                  <a:gd name="T20" fmla="*/ 153 w 276"/>
                  <a:gd name="T21" fmla="*/ 57 h 57"/>
                  <a:gd name="T22" fmla="*/ 153 w 276"/>
                  <a:gd name="T23" fmla="*/ 0 h 57"/>
                  <a:gd name="T24" fmla="*/ 276 w 276"/>
                  <a:gd name="T25" fmla="*/ 0 h 57"/>
                  <a:gd name="T26" fmla="*/ 248 w 276"/>
                  <a:gd name="T27" fmla="*/ 29 h 57"/>
                  <a:gd name="T28" fmla="*/ 276 w 276"/>
                  <a:gd name="T29" fmla="*/ 57 h 57"/>
                  <a:gd name="T30" fmla="*/ 276 w 276"/>
                  <a:gd name="T3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6" h="57">
                    <a:moveTo>
                      <a:pt x="29" y="57"/>
                    </a:moveTo>
                    <a:cubicBezTo>
                      <a:pt x="29" y="57"/>
                      <a:pt x="29" y="57"/>
                      <a:pt x="29" y="57"/>
                    </a:cubicBezTo>
                    <a:cubicBezTo>
                      <a:pt x="13" y="57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29" y="57"/>
                    </a:lnTo>
                    <a:close/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37" y="0"/>
                      <a:pt x="124" y="13"/>
                      <a:pt x="124" y="29"/>
                    </a:cubicBezTo>
                    <a:cubicBezTo>
                      <a:pt x="124" y="45"/>
                      <a:pt x="137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lnTo>
                      <a:pt x="153" y="0"/>
                    </a:lnTo>
                    <a:close/>
                    <a:moveTo>
                      <a:pt x="276" y="0"/>
                    </a:moveTo>
                    <a:cubicBezTo>
                      <a:pt x="261" y="0"/>
                      <a:pt x="248" y="13"/>
                      <a:pt x="248" y="29"/>
                    </a:cubicBezTo>
                    <a:cubicBezTo>
                      <a:pt x="248" y="45"/>
                      <a:pt x="261" y="57"/>
                      <a:pt x="276" y="57"/>
                    </a:cubicBez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752475" y="1690688"/>
                <a:ext cx="433387" cy="50800"/>
              </a:xfrm>
              <a:custGeom>
                <a:avLst/>
                <a:gdLst>
                  <a:gd name="T0" fmla="*/ 248 w 273"/>
                  <a:gd name="T1" fmla="*/ 0 h 32"/>
                  <a:gd name="T2" fmla="*/ 220 w 273"/>
                  <a:gd name="T3" fmla="*/ 32 h 32"/>
                  <a:gd name="T4" fmla="*/ 193 w 273"/>
                  <a:gd name="T5" fmla="*/ 0 h 32"/>
                  <a:gd name="T6" fmla="*/ 166 w 273"/>
                  <a:gd name="T7" fmla="*/ 32 h 32"/>
                  <a:gd name="T8" fmla="*/ 138 w 273"/>
                  <a:gd name="T9" fmla="*/ 0 h 32"/>
                  <a:gd name="T10" fmla="*/ 111 w 273"/>
                  <a:gd name="T11" fmla="*/ 32 h 32"/>
                  <a:gd name="T12" fmla="*/ 84 w 273"/>
                  <a:gd name="T13" fmla="*/ 0 h 32"/>
                  <a:gd name="T14" fmla="*/ 54 w 273"/>
                  <a:gd name="T15" fmla="*/ 32 h 32"/>
                  <a:gd name="T16" fmla="*/ 27 w 273"/>
                  <a:gd name="T17" fmla="*/ 0 h 32"/>
                  <a:gd name="T18" fmla="*/ 0 w 273"/>
                  <a:gd name="T19" fmla="*/ 32 h 32"/>
                  <a:gd name="T20" fmla="*/ 0 w 273"/>
                  <a:gd name="T21" fmla="*/ 32 h 32"/>
                  <a:gd name="T22" fmla="*/ 0 w 273"/>
                  <a:gd name="T23" fmla="*/ 32 h 32"/>
                  <a:gd name="T24" fmla="*/ 273 w 273"/>
                  <a:gd name="T25" fmla="*/ 32 h 32"/>
                  <a:gd name="T26" fmla="*/ 273 w 273"/>
                  <a:gd name="T27" fmla="*/ 28 h 32"/>
                  <a:gd name="T28" fmla="*/ 248 w 273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" h="32">
                    <a:moveTo>
                      <a:pt x="248" y="0"/>
                    </a:moveTo>
                    <a:lnTo>
                      <a:pt x="220" y="32"/>
                    </a:lnTo>
                    <a:lnTo>
                      <a:pt x="193" y="0"/>
                    </a:lnTo>
                    <a:lnTo>
                      <a:pt x="166" y="32"/>
                    </a:lnTo>
                    <a:lnTo>
                      <a:pt x="138" y="0"/>
                    </a:lnTo>
                    <a:lnTo>
                      <a:pt x="111" y="32"/>
                    </a:lnTo>
                    <a:lnTo>
                      <a:pt x="84" y="0"/>
                    </a:lnTo>
                    <a:lnTo>
                      <a:pt x="54" y="32"/>
                    </a:lnTo>
                    <a:lnTo>
                      <a:pt x="27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73" y="32"/>
                    </a:lnTo>
                    <a:lnTo>
                      <a:pt x="273" y="28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317500" y="1690688"/>
                <a:ext cx="434975" cy="50800"/>
              </a:xfrm>
              <a:custGeom>
                <a:avLst/>
                <a:gdLst>
                  <a:gd name="T0" fmla="*/ 274 w 274"/>
                  <a:gd name="T1" fmla="*/ 32 h 32"/>
                  <a:gd name="T2" fmla="*/ 246 w 274"/>
                  <a:gd name="T3" fmla="*/ 0 h 32"/>
                  <a:gd name="T4" fmla="*/ 219 w 274"/>
                  <a:gd name="T5" fmla="*/ 32 h 32"/>
                  <a:gd name="T6" fmla="*/ 192 w 274"/>
                  <a:gd name="T7" fmla="*/ 0 h 32"/>
                  <a:gd name="T8" fmla="*/ 164 w 274"/>
                  <a:gd name="T9" fmla="*/ 32 h 32"/>
                  <a:gd name="T10" fmla="*/ 137 w 274"/>
                  <a:gd name="T11" fmla="*/ 0 h 32"/>
                  <a:gd name="T12" fmla="*/ 110 w 274"/>
                  <a:gd name="T13" fmla="*/ 32 h 32"/>
                  <a:gd name="T14" fmla="*/ 80 w 274"/>
                  <a:gd name="T15" fmla="*/ 0 h 32"/>
                  <a:gd name="T16" fmla="*/ 55 w 274"/>
                  <a:gd name="T17" fmla="*/ 30 h 32"/>
                  <a:gd name="T18" fmla="*/ 25 w 274"/>
                  <a:gd name="T19" fmla="*/ 0 h 32"/>
                  <a:gd name="T20" fmla="*/ 0 w 274"/>
                  <a:gd name="T21" fmla="*/ 30 h 32"/>
                  <a:gd name="T22" fmla="*/ 0 w 274"/>
                  <a:gd name="T23" fmla="*/ 32 h 32"/>
                  <a:gd name="T24" fmla="*/ 53 w 274"/>
                  <a:gd name="T25" fmla="*/ 32 h 32"/>
                  <a:gd name="T26" fmla="*/ 55 w 274"/>
                  <a:gd name="T27" fmla="*/ 32 h 32"/>
                  <a:gd name="T28" fmla="*/ 55 w 274"/>
                  <a:gd name="T29" fmla="*/ 32 h 32"/>
                  <a:gd name="T30" fmla="*/ 274 w 274"/>
                  <a:gd name="T31" fmla="*/ 32 h 32"/>
                  <a:gd name="T32" fmla="*/ 274 w 274"/>
                  <a:gd name="T3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4" h="32">
                    <a:moveTo>
                      <a:pt x="274" y="32"/>
                    </a:moveTo>
                    <a:lnTo>
                      <a:pt x="246" y="0"/>
                    </a:lnTo>
                    <a:lnTo>
                      <a:pt x="219" y="32"/>
                    </a:lnTo>
                    <a:lnTo>
                      <a:pt x="192" y="0"/>
                    </a:lnTo>
                    <a:lnTo>
                      <a:pt x="164" y="32"/>
                    </a:lnTo>
                    <a:lnTo>
                      <a:pt x="137" y="0"/>
                    </a:lnTo>
                    <a:lnTo>
                      <a:pt x="110" y="32"/>
                    </a:lnTo>
                    <a:lnTo>
                      <a:pt x="80" y="0"/>
                    </a:lnTo>
                    <a:lnTo>
                      <a:pt x="55" y="30"/>
                    </a:lnTo>
                    <a:lnTo>
                      <a:pt x="25" y="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53" y="32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274" y="32"/>
                    </a:lnTo>
                    <a:lnTo>
                      <a:pt x="274" y="32"/>
                    </a:ln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301625" y="1738313"/>
                <a:ext cx="903287" cy="109538"/>
              </a:xfrm>
              <a:custGeom>
                <a:avLst/>
                <a:gdLst>
                  <a:gd name="T0" fmla="*/ 261 w 271"/>
                  <a:gd name="T1" fmla="*/ 0 h 33"/>
                  <a:gd name="T2" fmla="*/ 10 w 271"/>
                  <a:gd name="T3" fmla="*/ 0 h 33"/>
                  <a:gd name="T4" fmla="*/ 0 w 271"/>
                  <a:gd name="T5" fmla="*/ 10 h 33"/>
                  <a:gd name="T6" fmla="*/ 0 w 271"/>
                  <a:gd name="T7" fmla="*/ 22 h 33"/>
                  <a:gd name="T8" fmla="*/ 10 w 271"/>
                  <a:gd name="T9" fmla="*/ 33 h 33"/>
                  <a:gd name="T10" fmla="*/ 261 w 271"/>
                  <a:gd name="T11" fmla="*/ 33 h 33"/>
                  <a:gd name="T12" fmla="*/ 271 w 271"/>
                  <a:gd name="T13" fmla="*/ 22 h 33"/>
                  <a:gd name="T14" fmla="*/ 271 w 271"/>
                  <a:gd name="T15" fmla="*/ 10 h 33"/>
                  <a:gd name="T16" fmla="*/ 261 w 271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1" h="33">
                    <a:moveTo>
                      <a:pt x="26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8"/>
                      <a:pt x="4" y="33"/>
                      <a:pt x="10" y="33"/>
                    </a:cubicBezTo>
                    <a:cubicBezTo>
                      <a:pt x="261" y="33"/>
                      <a:pt x="261" y="33"/>
                      <a:pt x="261" y="33"/>
                    </a:cubicBezTo>
                    <a:cubicBezTo>
                      <a:pt x="266" y="33"/>
                      <a:pt x="271" y="28"/>
                      <a:pt x="271" y="22"/>
                    </a:cubicBezTo>
                    <a:cubicBezTo>
                      <a:pt x="271" y="10"/>
                      <a:pt x="271" y="10"/>
                      <a:pt x="271" y="10"/>
                    </a:cubicBezTo>
                    <a:cubicBezTo>
                      <a:pt x="271" y="5"/>
                      <a:pt x="266" y="0"/>
                      <a:pt x="261" y="0"/>
                    </a:cubicBez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301625" y="1793875"/>
                <a:ext cx="903287" cy="53975"/>
              </a:xfrm>
              <a:custGeom>
                <a:avLst/>
                <a:gdLst>
                  <a:gd name="T0" fmla="*/ 0 w 271"/>
                  <a:gd name="T1" fmla="*/ 0 h 16"/>
                  <a:gd name="T2" fmla="*/ 0 w 271"/>
                  <a:gd name="T3" fmla="*/ 5 h 16"/>
                  <a:gd name="T4" fmla="*/ 10 w 271"/>
                  <a:gd name="T5" fmla="*/ 16 h 16"/>
                  <a:gd name="T6" fmla="*/ 261 w 271"/>
                  <a:gd name="T7" fmla="*/ 16 h 16"/>
                  <a:gd name="T8" fmla="*/ 271 w 271"/>
                  <a:gd name="T9" fmla="*/ 5 h 16"/>
                  <a:gd name="T10" fmla="*/ 271 w 271"/>
                  <a:gd name="T11" fmla="*/ 0 h 16"/>
                  <a:gd name="T12" fmla="*/ 0 w 27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6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11"/>
                      <a:pt x="4" y="16"/>
                      <a:pt x="10" y="16"/>
                    </a:cubicBezTo>
                    <a:cubicBezTo>
                      <a:pt x="261" y="16"/>
                      <a:pt x="261" y="16"/>
                      <a:pt x="261" y="16"/>
                    </a:cubicBezTo>
                    <a:cubicBezTo>
                      <a:pt x="266" y="16"/>
                      <a:pt x="271" y="11"/>
                      <a:pt x="271" y="5"/>
                    </a:cubicBezTo>
                    <a:cubicBezTo>
                      <a:pt x="271" y="0"/>
                      <a:pt x="271" y="0"/>
                      <a:pt x="27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2874963" y="922338"/>
                <a:ext cx="1038225" cy="925513"/>
              </a:xfrm>
              <a:custGeom>
                <a:avLst/>
                <a:gdLst>
                  <a:gd name="T0" fmla="*/ 285 w 311"/>
                  <a:gd name="T1" fmla="*/ 0 h 277"/>
                  <a:gd name="T2" fmla="*/ 26 w 311"/>
                  <a:gd name="T3" fmla="*/ 0 h 277"/>
                  <a:gd name="T4" fmla="*/ 0 w 311"/>
                  <a:gd name="T5" fmla="*/ 26 h 277"/>
                  <a:gd name="T6" fmla="*/ 0 w 311"/>
                  <a:gd name="T7" fmla="*/ 193 h 277"/>
                  <a:gd name="T8" fmla="*/ 26 w 311"/>
                  <a:gd name="T9" fmla="*/ 219 h 277"/>
                  <a:gd name="T10" fmla="*/ 43 w 311"/>
                  <a:gd name="T11" fmla="*/ 219 h 277"/>
                  <a:gd name="T12" fmla="*/ 43 w 311"/>
                  <a:gd name="T13" fmla="*/ 277 h 277"/>
                  <a:gd name="T14" fmla="*/ 117 w 311"/>
                  <a:gd name="T15" fmla="*/ 219 h 277"/>
                  <a:gd name="T16" fmla="*/ 285 w 311"/>
                  <a:gd name="T17" fmla="*/ 219 h 277"/>
                  <a:gd name="T18" fmla="*/ 311 w 311"/>
                  <a:gd name="T19" fmla="*/ 193 h 277"/>
                  <a:gd name="T20" fmla="*/ 311 w 311"/>
                  <a:gd name="T21" fmla="*/ 26 h 277"/>
                  <a:gd name="T22" fmla="*/ 285 w 311"/>
                  <a:gd name="T2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1" h="277">
                    <a:moveTo>
                      <a:pt x="285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207"/>
                      <a:pt x="12" y="219"/>
                      <a:pt x="26" y="219"/>
                    </a:cubicBezTo>
                    <a:cubicBezTo>
                      <a:pt x="43" y="219"/>
                      <a:pt x="43" y="219"/>
                      <a:pt x="43" y="219"/>
                    </a:cubicBezTo>
                    <a:cubicBezTo>
                      <a:pt x="43" y="277"/>
                      <a:pt x="43" y="277"/>
                      <a:pt x="43" y="277"/>
                    </a:cubicBezTo>
                    <a:cubicBezTo>
                      <a:pt x="117" y="219"/>
                      <a:pt x="117" y="219"/>
                      <a:pt x="117" y="219"/>
                    </a:cubicBezTo>
                    <a:cubicBezTo>
                      <a:pt x="285" y="219"/>
                      <a:pt x="285" y="219"/>
                      <a:pt x="285" y="219"/>
                    </a:cubicBezTo>
                    <a:cubicBezTo>
                      <a:pt x="299" y="219"/>
                      <a:pt x="311" y="207"/>
                      <a:pt x="311" y="193"/>
                    </a:cubicBezTo>
                    <a:cubicBezTo>
                      <a:pt x="311" y="26"/>
                      <a:pt x="311" y="26"/>
                      <a:pt x="311" y="26"/>
                    </a:cubicBezTo>
                    <a:cubicBezTo>
                      <a:pt x="311" y="11"/>
                      <a:pt x="299" y="0"/>
                      <a:pt x="285" y="0"/>
                    </a:cubicBez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3017838" y="1654175"/>
                <a:ext cx="247650" cy="193675"/>
              </a:xfrm>
              <a:custGeom>
                <a:avLst/>
                <a:gdLst>
                  <a:gd name="T0" fmla="*/ 0 w 156"/>
                  <a:gd name="T1" fmla="*/ 0 h 122"/>
                  <a:gd name="T2" fmla="*/ 0 w 156"/>
                  <a:gd name="T3" fmla="*/ 122 h 122"/>
                  <a:gd name="T4" fmla="*/ 156 w 156"/>
                  <a:gd name="T5" fmla="*/ 0 h 122"/>
                  <a:gd name="T6" fmla="*/ 0 w 156"/>
                  <a:gd name="T7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122">
                    <a:moveTo>
                      <a:pt x="0" y="0"/>
                    </a:moveTo>
                    <a:lnTo>
                      <a:pt x="0" y="122"/>
                    </a:lnTo>
                    <a:lnTo>
                      <a:pt x="1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2874963" y="1287463"/>
                <a:ext cx="1038225" cy="366713"/>
              </a:xfrm>
              <a:custGeom>
                <a:avLst/>
                <a:gdLst>
                  <a:gd name="T0" fmla="*/ 0 w 311"/>
                  <a:gd name="T1" fmla="*/ 0 h 110"/>
                  <a:gd name="T2" fmla="*/ 0 w 311"/>
                  <a:gd name="T3" fmla="*/ 84 h 110"/>
                  <a:gd name="T4" fmla="*/ 26 w 311"/>
                  <a:gd name="T5" fmla="*/ 110 h 110"/>
                  <a:gd name="T6" fmla="*/ 285 w 311"/>
                  <a:gd name="T7" fmla="*/ 110 h 110"/>
                  <a:gd name="T8" fmla="*/ 311 w 311"/>
                  <a:gd name="T9" fmla="*/ 84 h 110"/>
                  <a:gd name="T10" fmla="*/ 311 w 311"/>
                  <a:gd name="T11" fmla="*/ 0 h 110"/>
                  <a:gd name="T12" fmla="*/ 0 w 3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1" h="110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98"/>
                      <a:pt x="12" y="110"/>
                      <a:pt x="26" y="110"/>
                    </a:cubicBezTo>
                    <a:cubicBezTo>
                      <a:pt x="285" y="110"/>
                      <a:pt x="285" y="110"/>
                      <a:pt x="285" y="110"/>
                    </a:cubicBezTo>
                    <a:cubicBezTo>
                      <a:pt x="299" y="110"/>
                      <a:pt x="311" y="98"/>
                      <a:pt x="311" y="84"/>
                    </a:cubicBezTo>
                    <a:cubicBezTo>
                      <a:pt x="311" y="0"/>
                      <a:pt x="311" y="0"/>
                      <a:pt x="3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" name="Freeform 18"/>
              <p:cNvSpPr>
                <a:spLocks noEditPoints="1"/>
              </p:cNvSpPr>
              <p:nvPr/>
            </p:nvSpPr>
            <p:spPr bwMode="auto">
              <a:xfrm>
                <a:off x="3062288" y="1220788"/>
                <a:ext cx="663575" cy="133350"/>
              </a:xfrm>
              <a:custGeom>
                <a:avLst/>
                <a:gdLst>
                  <a:gd name="T0" fmla="*/ 158 w 199"/>
                  <a:gd name="T1" fmla="*/ 20 h 40"/>
                  <a:gd name="T2" fmla="*/ 179 w 199"/>
                  <a:gd name="T3" fmla="*/ 0 h 40"/>
                  <a:gd name="T4" fmla="*/ 199 w 199"/>
                  <a:gd name="T5" fmla="*/ 20 h 40"/>
                  <a:gd name="T6" fmla="*/ 179 w 199"/>
                  <a:gd name="T7" fmla="*/ 40 h 40"/>
                  <a:gd name="T8" fmla="*/ 158 w 199"/>
                  <a:gd name="T9" fmla="*/ 20 h 40"/>
                  <a:gd name="T10" fmla="*/ 99 w 199"/>
                  <a:gd name="T11" fmla="*/ 40 h 40"/>
                  <a:gd name="T12" fmla="*/ 120 w 199"/>
                  <a:gd name="T13" fmla="*/ 20 h 40"/>
                  <a:gd name="T14" fmla="*/ 99 w 199"/>
                  <a:gd name="T15" fmla="*/ 0 h 40"/>
                  <a:gd name="T16" fmla="*/ 79 w 199"/>
                  <a:gd name="T17" fmla="*/ 20 h 40"/>
                  <a:gd name="T18" fmla="*/ 99 w 199"/>
                  <a:gd name="T19" fmla="*/ 40 h 40"/>
                  <a:gd name="T20" fmla="*/ 20 w 199"/>
                  <a:gd name="T21" fmla="*/ 40 h 40"/>
                  <a:gd name="T22" fmla="*/ 40 w 199"/>
                  <a:gd name="T23" fmla="*/ 20 h 40"/>
                  <a:gd name="T24" fmla="*/ 20 w 199"/>
                  <a:gd name="T25" fmla="*/ 0 h 40"/>
                  <a:gd name="T26" fmla="*/ 0 w 199"/>
                  <a:gd name="T27" fmla="*/ 20 h 40"/>
                  <a:gd name="T28" fmla="*/ 20 w 199"/>
                  <a:gd name="T2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9" h="40">
                    <a:moveTo>
                      <a:pt x="158" y="20"/>
                    </a:moveTo>
                    <a:cubicBezTo>
                      <a:pt x="158" y="9"/>
                      <a:pt x="168" y="0"/>
                      <a:pt x="179" y="0"/>
                    </a:cubicBezTo>
                    <a:cubicBezTo>
                      <a:pt x="190" y="0"/>
                      <a:pt x="199" y="9"/>
                      <a:pt x="199" y="20"/>
                    </a:cubicBezTo>
                    <a:cubicBezTo>
                      <a:pt x="199" y="31"/>
                      <a:pt x="190" y="40"/>
                      <a:pt x="179" y="40"/>
                    </a:cubicBezTo>
                    <a:cubicBezTo>
                      <a:pt x="168" y="40"/>
                      <a:pt x="158" y="31"/>
                      <a:pt x="158" y="20"/>
                    </a:cubicBezTo>
                    <a:close/>
                    <a:moveTo>
                      <a:pt x="99" y="40"/>
                    </a:moveTo>
                    <a:cubicBezTo>
                      <a:pt x="111" y="40"/>
                      <a:pt x="120" y="31"/>
                      <a:pt x="120" y="20"/>
                    </a:cubicBezTo>
                    <a:cubicBezTo>
                      <a:pt x="120" y="9"/>
                      <a:pt x="111" y="0"/>
                      <a:pt x="99" y="0"/>
                    </a:cubicBezTo>
                    <a:cubicBezTo>
                      <a:pt x="88" y="0"/>
                      <a:pt x="79" y="9"/>
                      <a:pt x="79" y="20"/>
                    </a:cubicBezTo>
                    <a:cubicBezTo>
                      <a:pt x="79" y="31"/>
                      <a:pt x="88" y="40"/>
                      <a:pt x="99" y="40"/>
                    </a:cubicBezTo>
                    <a:close/>
                    <a:moveTo>
                      <a:pt x="20" y="40"/>
                    </a:moveTo>
                    <a:cubicBezTo>
                      <a:pt x="31" y="40"/>
                      <a:pt x="40" y="31"/>
                      <a:pt x="40" y="20"/>
                    </a:cubicBez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" name="Freeform 19"/>
              <p:cNvSpPr>
                <a:spLocks noEditPoints="1"/>
              </p:cNvSpPr>
              <p:nvPr/>
            </p:nvSpPr>
            <p:spPr bwMode="auto">
              <a:xfrm>
                <a:off x="3062288" y="1287463"/>
                <a:ext cx="663575" cy="66675"/>
              </a:xfrm>
              <a:custGeom>
                <a:avLst/>
                <a:gdLst>
                  <a:gd name="T0" fmla="*/ 0 w 199"/>
                  <a:gd name="T1" fmla="*/ 0 h 20"/>
                  <a:gd name="T2" fmla="*/ 40 w 199"/>
                  <a:gd name="T3" fmla="*/ 0 h 20"/>
                  <a:gd name="T4" fmla="*/ 20 w 199"/>
                  <a:gd name="T5" fmla="*/ 20 h 20"/>
                  <a:gd name="T6" fmla="*/ 0 w 199"/>
                  <a:gd name="T7" fmla="*/ 0 h 20"/>
                  <a:gd name="T8" fmla="*/ 99 w 199"/>
                  <a:gd name="T9" fmla="*/ 20 h 20"/>
                  <a:gd name="T10" fmla="*/ 120 w 199"/>
                  <a:gd name="T11" fmla="*/ 0 h 20"/>
                  <a:gd name="T12" fmla="*/ 79 w 199"/>
                  <a:gd name="T13" fmla="*/ 0 h 20"/>
                  <a:gd name="T14" fmla="*/ 99 w 199"/>
                  <a:gd name="T15" fmla="*/ 20 h 20"/>
                  <a:gd name="T16" fmla="*/ 179 w 199"/>
                  <a:gd name="T17" fmla="*/ 20 h 20"/>
                  <a:gd name="T18" fmla="*/ 199 w 199"/>
                  <a:gd name="T19" fmla="*/ 0 h 20"/>
                  <a:gd name="T20" fmla="*/ 158 w 199"/>
                  <a:gd name="T21" fmla="*/ 0 h 20"/>
                  <a:gd name="T22" fmla="*/ 179 w 199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20">
                    <a:moveTo>
                      <a:pt x="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11"/>
                      <a:pt x="31" y="20"/>
                      <a:pt x="20" y="20"/>
                    </a:cubicBezTo>
                    <a:cubicBezTo>
                      <a:pt x="9" y="20"/>
                      <a:pt x="0" y="11"/>
                      <a:pt x="0" y="0"/>
                    </a:cubicBezTo>
                    <a:close/>
                    <a:moveTo>
                      <a:pt x="99" y="20"/>
                    </a:moveTo>
                    <a:cubicBezTo>
                      <a:pt x="111" y="20"/>
                      <a:pt x="120" y="11"/>
                      <a:pt x="120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11"/>
                      <a:pt x="88" y="20"/>
                      <a:pt x="99" y="20"/>
                    </a:cubicBezTo>
                    <a:close/>
                    <a:moveTo>
                      <a:pt x="179" y="20"/>
                    </a:moveTo>
                    <a:cubicBezTo>
                      <a:pt x="190" y="20"/>
                      <a:pt x="199" y="11"/>
                      <a:pt x="199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1"/>
                      <a:pt x="168" y="20"/>
                      <a:pt x="179" y="20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" name="Freeform 20"/>
              <p:cNvSpPr/>
              <p:nvPr/>
            </p:nvSpPr>
            <p:spPr bwMode="auto">
              <a:xfrm>
                <a:off x="5664200" y="869950"/>
                <a:ext cx="735012" cy="798513"/>
              </a:xfrm>
              <a:custGeom>
                <a:avLst/>
                <a:gdLst>
                  <a:gd name="T0" fmla="*/ 102 w 220"/>
                  <a:gd name="T1" fmla="*/ 0 h 239"/>
                  <a:gd name="T2" fmla="*/ 102 w 220"/>
                  <a:gd name="T3" fmla="*/ 0 h 239"/>
                  <a:gd name="T4" fmla="*/ 103 w 220"/>
                  <a:gd name="T5" fmla="*/ 0 h 239"/>
                  <a:gd name="T6" fmla="*/ 107 w 220"/>
                  <a:gd name="T7" fmla="*/ 0 h 239"/>
                  <a:gd name="T8" fmla="*/ 110 w 220"/>
                  <a:gd name="T9" fmla="*/ 0 h 239"/>
                  <a:gd name="T10" fmla="*/ 220 w 220"/>
                  <a:gd name="T11" fmla="*/ 110 h 239"/>
                  <a:gd name="T12" fmla="*/ 166 w 220"/>
                  <a:gd name="T13" fmla="*/ 217 h 239"/>
                  <a:gd name="T14" fmla="*/ 153 w 220"/>
                  <a:gd name="T15" fmla="*/ 239 h 239"/>
                  <a:gd name="T16" fmla="*/ 109 w 220"/>
                  <a:gd name="T17" fmla="*/ 239 h 239"/>
                  <a:gd name="T18" fmla="*/ 102 w 220"/>
                  <a:gd name="T19" fmla="*/ 239 h 239"/>
                  <a:gd name="T20" fmla="*/ 66 w 220"/>
                  <a:gd name="T21" fmla="*/ 239 h 239"/>
                  <a:gd name="T22" fmla="*/ 54 w 220"/>
                  <a:gd name="T23" fmla="*/ 217 h 239"/>
                  <a:gd name="T24" fmla="*/ 0 w 220"/>
                  <a:gd name="T25" fmla="*/ 110 h 239"/>
                  <a:gd name="T26" fmla="*/ 102 w 220"/>
                  <a:gd name="T27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0" h="239">
                    <a:moveTo>
                      <a:pt x="102" y="0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6" y="0"/>
                      <a:pt x="107" y="0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71" y="0"/>
                      <a:pt x="220" y="49"/>
                      <a:pt x="220" y="110"/>
                    </a:cubicBezTo>
                    <a:cubicBezTo>
                      <a:pt x="220" y="150"/>
                      <a:pt x="189" y="188"/>
                      <a:pt x="166" y="217"/>
                    </a:cubicBezTo>
                    <a:cubicBezTo>
                      <a:pt x="161" y="224"/>
                      <a:pt x="155" y="235"/>
                      <a:pt x="153" y="239"/>
                    </a:cubicBezTo>
                    <a:cubicBezTo>
                      <a:pt x="109" y="239"/>
                      <a:pt x="109" y="239"/>
                      <a:pt x="109" y="239"/>
                    </a:cubicBezTo>
                    <a:cubicBezTo>
                      <a:pt x="102" y="239"/>
                      <a:pt x="102" y="239"/>
                      <a:pt x="102" y="239"/>
                    </a:cubicBezTo>
                    <a:cubicBezTo>
                      <a:pt x="66" y="239"/>
                      <a:pt x="66" y="239"/>
                      <a:pt x="66" y="239"/>
                    </a:cubicBezTo>
                    <a:cubicBezTo>
                      <a:pt x="64" y="235"/>
                      <a:pt x="59" y="224"/>
                      <a:pt x="54" y="217"/>
                    </a:cubicBezTo>
                    <a:cubicBezTo>
                      <a:pt x="30" y="188"/>
                      <a:pt x="0" y="150"/>
                      <a:pt x="0" y="110"/>
                    </a:cubicBezTo>
                    <a:cubicBezTo>
                      <a:pt x="0" y="52"/>
                      <a:pt x="45" y="4"/>
                      <a:pt x="102" y="0"/>
                    </a:cubicBez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" name="Freeform 21"/>
              <p:cNvSpPr/>
              <p:nvPr/>
            </p:nvSpPr>
            <p:spPr bwMode="auto">
              <a:xfrm>
                <a:off x="6032500" y="869950"/>
                <a:ext cx="366712" cy="798513"/>
              </a:xfrm>
              <a:custGeom>
                <a:avLst/>
                <a:gdLst>
                  <a:gd name="T0" fmla="*/ 0 w 110"/>
                  <a:gd name="T1" fmla="*/ 0 h 239"/>
                  <a:gd name="T2" fmla="*/ 110 w 110"/>
                  <a:gd name="T3" fmla="*/ 110 h 239"/>
                  <a:gd name="T4" fmla="*/ 56 w 110"/>
                  <a:gd name="T5" fmla="*/ 217 h 239"/>
                  <a:gd name="T6" fmla="*/ 43 w 110"/>
                  <a:gd name="T7" fmla="*/ 239 h 239"/>
                  <a:gd name="T8" fmla="*/ 0 w 110"/>
                  <a:gd name="T9" fmla="*/ 239 h 239"/>
                  <a:gd name="T10" fmla="*/ 0 w 110"/>
                  <a:gd name="T11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239">
                    <a:moveTo>
                      <a:pt x="0" y="0"/>
                    </a:moveTo>
                    <a:cubicBezTo>
                      <a:pt x="61" y="0"/>
                      <a:pt x="110" y="49"/>
                      <a:pt x="110" y="110"/>
                    </a:cubicBezTo>
                    <a:cubicBezTo>
                      <a:pt x="110" y="150"/>
                      <a:pt x="79" y="188"/>
                      <a:pt x="56" y="217"/>
                    </a:cubicBezTo>
                    <a:cubicBezTo>
                      <a:pt x="51" y="224"/>
                      <a:pt x="45" y="235"/>
                      <a:pt x="43" y="239"/>
                    </a:cubicBezTo>
                    <a:cubicBezTo>
                      <a:pt x="0" y="239"/>
                      <a:pt x="0" y="239"/>
                      <a:pt x="0" y="2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" name="Freeform 22"/>
              <p:cNvSpPr/>
              <p:nvPr/>
            </p:nvSpPr>
            <p:spPr bwMode="auto">
              <a:xfrm>
                <a:off x="6048375" y="1246188"/>
                <a:ext cx="120650" cy="434975"/>
              </a:xfrm>
              <a:custGeom>
                <a:avLst/>
                <a:gdLst>
                  <a:gd name="T0" fmla="*/ 0 w 36"/>
                  <a:gd name="T1" fmla="*/ 19 h 130"/>
                  <a:gd name="T2" fmla="*/ 0 w 36"/>
                  <a:gd name="T3" fmla="*/ 19 h 130"/>
                  <a:gd name="T4" fmla="*/ 0 w 36"/>
                  <a:gd name="T5" fmla="*/ 18 h 130"/>
                  <a:gd name="T6" fmla="*/ 18 w 36"/>
                  <a:gd name="T7" fmla="*/ 0 h 130"/>
                  <a:gd name="T8" fmla="*/ 36 w 36"/>
                  <a:gd name="T9" fmla="*/ 18 h 130"/>
                  <a:gd name="T10" fmla="*/ 18 w 36"/>
                  <a:gd name="T11" fmla="*/ 37 h 130"/>
                  <a:gd name="T12" fmla="*/ 11 w 36"/>
                  <a:gd name="T13" fmla="*/ 35 h 130"/>
                  <a:gd name="T14" fmla="*/ 11 w 36"/>
                  <a:gd name="T15" fmla="*/ 130 h 130"/>
                  <a:gd name="T16" fmla="*/ 0 w 36"/>
                  <a:gd name="T17" fmla="*/ 130 h 130"/>
                  <a:gd name="T18" fmla="*/ 0 w 36"/>
                  <a:gd name="T19" fmla="*/ 1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30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ubicBezTo>
                      <a:pt x="36" y="28"/>
                      <a:pt x="28" y="37"/>
                      <a:pt x="18" y="37"/>
                    </a:cubicBezTo>
                    <a:cubicBezTo>
                      <a:pt x="16" y="37"/>
                      <a:pt x="13" y="36"/>
                      <a:pt x="11" y="35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0" y="130"/>
                      <a:pt x="0" y="130"/>
                      <a:pt x="0" y="130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5891213" y="1246188"/>
                <a:ext cx="120650" cy="434975"/>
              </a:xfrm>
              <a:custGeom>
                <a:avLst/>
                <a:gdLst>
                  <a:gd name="T0" fmla="*/ 25 w 36"/>
                  <a:gd name="T1" fmla="*/ 35 h 130"/>
                  <a:gd name="T2" fmla="*/ 25 w 36"/>
                  <a:gd name="T3" fmla="*/ 130 h 130"/>
                  <a:gd name="T4" fmla="*/ 36 w 36"/>
                  <a:gd name="T5" fmla="*/ 130 h 130"/>
                  <a:gd name="T6" fmla="*/ 36 w 36"/>
                  <a:gd name="T7" fmla="*/ 19 h 130"/>
                  <a:gd name="T8" fmla="*/ 36 w 36"/>
                  <a:gd name="T9" fmla="*/ 19 h 130"/>
                  <a:gd name="T10" fmla="*/ 36 w 36"/>
                  <a:gd name="T11" fmla="*/ 18 h 130"/>
                  <a:gd name="T12" fmla="*/ 18 w 36"/>
                  <a:gd name="T13" fmla="*/ 0 h 130"/>
                  <a:gd name="T14" fmla="*/ 0 w 36"/>
                  <a:gd name="T15" fmla="*/ 18 h 130"/>
                  <a:gd name="T16" fmla="*/ 18 w 36"/>
                  <a:gd name="T17" fmla="*/ 37 h 130"/>
                  <a:gd name="T18" fmla="*/ 25 w 36"/>
                  <a:gd name="T19" fmla="*/ 3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30">
                    <a:moveTo>
                      <a:pt x="25" y="35"/>
                    </a:moveTo>
                    <a:cubicBezTo>
                      <a:pt x="25" y="130"/>
                      <a:pt x="25" y="130"/>
                      <a:pt x="25" y="130"/>
                    </a:cubicBezTo>
                    <a:cubicBezTo>
                      <a:pt x="36" y="130"/>
                      <a:pt x="36" y="130"/>
                      <a:pt x="36" y="13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7"/>
                      <a:pt x="18" y="37"/>
                    </a:cubicBezTo>
                    <a:cubicBezTo>
                      <a:pt x="21" y="37"/>
                      <a:pt x="23" y="36"/>
                      <a:pt x="25" y="35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5884863" y="1663700"/>
                <a:ext cx="293687" cy="184150"/>
              </a:xfrm>
              <a:custGeom>
                <a:avLst/>
                <a:gdLst>
                  <a:gd name="T0" fmla="*/ 0 w 185"/>
                  <a:gd name="T1" fmla="*/ 82 h 116"/>
                  <a:gd name="T2" fmla="*/ 0 w 185"/>
                  <a:gd name="T3" fmla="*/ 82 h 116"/>
                  <a:gd name="T4" fmla="*/ 0 w 185"/>
                  <a:gd name="T5" fmla="*/ 0 h 116"/>
                  <a:gd name="T6" fmla="*/ 185 w 185"/>
                  <a:gd name="T7" fmla="*/ 0 h 116"/>
                  <a:gd name="T8" fmla="*/ 185 w 185"/>
                  <a:gd name="T9" fmla="*/ 82 h 116"/>
                  <a:gd name="T10" fmla="*/ 158 w 185"/>
                  <a:gd name="T11" fmla="*/ 116 h 116"/>
                  <a:gd name="T12" fmla="*/ 28 w 185"/>
                  <a:gd name="T13" fmla="*/ 116 h 116"/>
                  <a:gd name="T14" fmla="*/ 0 w 185"/>
                  <a:gd name="T15" fmla="*/ 8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16">
                    <a:moveTo>
                      <a:pt x="0" y="82"/>
                    </a:moveTo>
                    <a:lnTo>
                      <a:pt x="0" y="82"/>
                    </a:lnTo>
                    <a:lnTo>
                      <a:pt x="0" y="0"/>
                    </a:lnTo>
                    <a:lnTo>
                      <a:pt x="185" y="0"/>
                    </a:lnTo>
                    <a:lnTo>
                      <a:pt x="185" y="82"/>
                    </a:lnTo>
                    <a:lnTo>
                      <a:pt x="158" y="116"/>
                    </a:lnTo>
                    <a:lnTo>
                      <a:pt x="28" y="116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6032500" y="1663700"/>
                <a:ext cx="146050" cy="184150"/>
              </a:xfrm>
              <a:custGeom>
                <a:avLst/>
                <a:gdLst>
                  <a:gd name="T0" fmla="*/ 0 w 92"/>
                  <a:gd name="T1" fmla="*/ 0 h 116"/>
                  <a:gd name="T2" fmla="*/ 92 w 92"/>
                  <a:gd name="T3" fmla="*/ 0 h 116"/>
                  <a:gd name="T4" fmla="*/ 92 w 92"/>
                  <a:gd name="T5" fmla="*/ 82 h 116"/>
                  <a:gd name="T6" fmla="*/ 65 w 92"/>
                  <a:gd name="T7" fmla="*/ 116 h 116"/>
                  <a:gd name="T8" fmla="*/ 0 w 92"/>
                  <a:gd name="T9" fmla="*/ 116 h 116"/>
                  <a:gd name="T10" fmla="*/ 0 w 92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16">
                    <a:moveTo>
                      <a:pt x="0" y="0"/>
                    </a:moveTo>
                    <a:lnTo>
                      <a:pt x="92" y="0"/>
                    </a:lnTo>
                    <a:lnTo>
                      <a:pt x="92" y="82"/>
                    </a:lnTo>
                    <a:lnTo>
                      <a:pt x="65" y="116"/>
                    </a:lnTo>
                    <a:lnTo>
                      <a:pt x="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6" name="Freeform 26"/>
              <p:cNvSpPr>
                <a:spLocks noEditPoints="1"/>
              </p:cNvSpPr>
              <p:nvPr/>
            </p:nvSpPr>
            <p:spPr bwMode="auto">
              <a:xfrm>
                <a:off x="5872163" y="1671638"/>
                <a:ext cx="320675" cy="115888"/>
              </a:xfrm>
              <a:custGeom>
                <a:avLst/>
                <a:gdLst>
                  <a:gd name="T0" fmla="*/ 0 w 202"/>
                  <a:gd name="T1" fmla="*/ 0 h 73"/>
                  <a:gd name="T2" fmla="*/ 202 w 202"/>
                  <a:gd name="T3" fmla="*/ 14 h 73"/>
                  <a:gd name="T4" fmla="*/ 202 w 202"/>
                  <a:gd name="T5" fmla="*/ 27 h 73"/>
                  <a:gd name="T6" fmla="*/ 0 w 202"/>
                  <a:gd name="T7" fmla="*/ 12 h 73"/>
                  <a:gd name="T8" fmla="*/ 0 w 202"/>
                  <a:gd name="T9" fmla="*/ 0 h 73"/>
                  <a:gd name="T10" fmla="*/ 0 w 202"/>
                  <a:gd name="T11" fmla="*/ 35 h 73"/>
                  <a:gd name="T12" fmla="*/ 202 w 202"/>
                  <a:gd name="T13" fmla="*/ 50 h 73"/>
                  <a:gd name="T14" fmla="*/ 202 w 202"/>
                  <a:gd name="T15" fmla="*/ 38 h 73"/>
                  <a:gd name="T16" fmla="*/ 0 w 202"/>
                  <a:gd name="T17" fmla="*/ 23 h 73"/>
                  <a:gd name="T18" fmla="*/ 0 w 202"/>
                  <a:gd name="T19" fmla="*/ 35 h 73"/>
                  <a:gd name="T20" fmla="*/ 0 w 202"/>
                  <a:gd name="T21" fmla="*/ 59 h 73"/>
                  <a:gd name="T22" fmla="*/ 202 w 202"/>
                  <a:gd name="T23" fmla="*/ 73 h 73"/>
                  <a:gd name="T24" fmla="*/ 202 w 202"/>
                  <a:gd name="T25" fmla="*/ 61 h 73"/>
                  <a:gd name="T26" fmla="*/ 0 w 202"/>
                  <a:gd name="T27" fmla="*/ 46 h 73"/>
                  <a:gd name="T28" fmla="*/ 0 w 202"/>
                  <a:gd name="T29" fmla="*/ 5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2" h="73">
                    <a:moveTo>
                      <a:pt x="0" y="0"/>
                    </a:moveTo>
                    <a:lnTo>
                      <a:pt x="202" y="14"/>
                    </a:lnTo>
                    <a:lnTo>
                      <a:pt x="202" y="27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  <a:moveTo>
                      <a:pt x="0" y="35"/>
                    </a:moveTo>
                    <a:lnTo>
                      <a:pt x="202" y="50"/>
                    </a:lnTo>
                    <a:lnTo>
                      <a:pt x="202" y="38"/>
                    </a:lnTo>
                    <a:lnTo>
                      <a:pt x="0" y="23"/>
                    </a:lnTo>
                    <a:lnTo>
                      <a:pt x="0" y="35"/>
                    </a:lnTo>
                    <a:close/>
                    <a:moveTo>
                      <a:pt x="0" y="59"/>
                    </a:moveTo>
                    <a:lnTo>
                      <a:pt x="202" y="73"/>
                    </a:lnTo>
                    <a:lnTo>
                      <a:pt x="202" y="61"/>
                    </a:lnTo>
                    <a:lnTo>
                      <a:pt x="0" y="4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7" name="Freeform 27"/>
              <p:cNvSpPr>
                <a:spLocks noEditPoints="1"/>
              </p:cNvSpPr>
              <p:nvPr/>
            </p:nvSpPr>
            <p:spPr bwMode="auto">
              <a:xfrm>
                <a:off x="6032500" y="1684338"/>
                <a:ext cx="160337" cy="103188"/>
              </a:xfrm>
              <a:custGeom>
                <a:avLst/>
                <a:gdLst>
                  <a:gd name="T0" fmla="*/ 0 w 101"/>
                  <a:gd name="T1" fmla="*/ 46 h 65"/>
                  <a:gd name="T2" fmla="*/ 101 w 101"/>
                  <a:gd name="T3" fmla="*/ 53 h 65"/>
                  <a:gd name="T4" fmla="*/ 101 w 101"/>
                  <a:gd name="T5" fmla="*/ 65 h 65"/>
                  <a:gd name="T6" fmla="*/ 0 w 101"/>
                  <a:gd name="T7" fmla="*/ 57 h 65"/>
                  <a:gd name="T8" fmla="*/ 0 w 101"/>
                  <a:gd name="T9" fmla="*/ 46 h 65"/>
                  <a:gd name="T10" fmla="*/ 0 w 101"/>
                  <a:gd name="T11" fmla="*/ 11 h 65"/>
                  <a:gd name="T12" fmla="*/ 101 w 101"/>
                  <a:gd name="T13" fmla="*/ 19 h 65"/>
                  <a:gd name="T14" fmla="*/ 101 w 101"/>
                  <a:gd name="T15" fmla="*/ 6 h 65"/>
                  <a:gd name="T16" fmla="*/ 0 w 101"/>
                  <a:gd name="T17" fmla="*/ 0 h 65"/>
                  <a:gd name="T18" fmla="*/ 0 w 101"/>
                  <a:gd name="T19" fmla="*/ 11 h 65"/>
                  <a:gd name="T20" fmla="*/ 0 w 101"/>
                  <a:gd name="T21" fmla="*/ 34 h 65"/>
                  <a:gd name="T22" fmla="*/ 101 w 101"/>
                  <a:gd name="T23" fmla="*/ 42 h 65"/>
                  <a:gd name="T24" fmla="*/ 101 w 101"/>
                  <a:gd name="T25" fmla="*/ 30 h 65"/>
                  <a:gd name="T26" fmla="*/ 0 w 101"/>
                  <a:gd name="T27" fmla="*/ 23 h 65"/>
                  <a:gd name="T28" fmla="*/ 0 w 101"/>
                  <a:gd name="T29" fmla="*/ 3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65">
                    <a:moveTo>
                      <a:pt x="0" y="46"/>
                    </a:moveTo>
                    <a:lnTo>
                      <a:pt x="101" y="53"/>
                    </a:lnTo>
                    <a:lnTo>
                      <a:pt x="101" y="65"/>
                    </a:lnTo>
                    <a:lnTo>
                      <a:pt x="0" y="57"/>
                    </a:lnTo>
                    <a:lnTo>
                      <a:pt x="0" y="46"/>
                    </a:lnTo>
                    <a:close/>
                    <a:moveTo>
                      <a:pt x="0" y="11"/>
                    </a:moveTo>
                    <a:lnTo>
                      <a:pt x="101" y="19"/>
                    </a:lnTo>
                    <a:lnTo>
                      <a:pt x="101" y="6"/>
                    </a:lnTo>
                    <a:lnTo>
                      <a:pt x="0" y="0"/>
                    </a:lnTo>
                    <a:lnTo>
                      <a:pt x="0" y="11"/>
                    </a:lnTo>
                    <a:close/>
                    <a:moveTo>
                      <a:pt x="0" y="34"/>
                    </a:moveTo>
                    <a:lnTo>
                      <a:pt x="101" y="42"/>
                    </a:lnTo>
                    <a:lnTo>
                      <a:pt x="101" y="30"/>
                    </a:lnTo>
                    <a:lnTo>
                      <a:pt x="0" y="2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8" name="Oval 28"/>
              <p:cNvSpPr>
                <a:spLocks noChangeArrowheads="1"/>
              </p:cNvSpPr>
              <p:nvPr/>
            </p:nvSpPr>
            <p:spPr bwMode="auto">
              <a:xfrm>
                <a:off x="8575675" y="1049338"/>
                <a:ext cx="481012" cy="484188"/>
              </a:xfrm>
              <a:prstGeom prst="ellipse">
                <a:avLst/>
              </a:pr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8575675" y="1049338"/>
                <a:ext cx="239712" cy="484188"/>
              </a:xfrm>
              <a:custGeom>
                <a:avLst/>
                <a:gdLst>
                  <a:gd name="T0" fmla="*/ 72 w 72"/>
                  <a:gd name="T1" fmla="*/ 145 h 145"/>
                  <a:gd name="T2" fmla="*/ 72 w 72"/>
                  <a:gd name="T3" fmla="*/ 0 h 145"/>
                  <a:gd name="T4" fmla="*/ 72 w 72"/>
                  <a:gd name="T5" fmla="*/ 0 h 145"/>
                  <a:gd name="T6" fmla="*/ 0 w 72"/>
                  <a:gd name="T7" fmla="*/ 72 h 145"/>
                  <a:gd name="T8" fmla="*/ 72 w 72"/>
                  <a:gd name="T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145">
                    <a:moveTo>
                      <a:pt x="72" y="145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32" y="0"/>
                      <a:pt x="0" y="32"/>
                      <a:pt x="0" y="72"/>
                    </a:cubicBezTo>
                    <a:cubicBezTo>
                      <a:pt x="0" y="112"/>
                      <a:pt x="32" y="145"/>
                      <a:pt x="72" y="145"/>
                    </a:cubicBez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0" name="Freeform 30"/>
              <p:cNvSpPr>
                <a:spLocks noEditPoints="1"/>
              </p:cNvSpPr>
              <p:nvPr/>
            </p:nvSpPr>
            <p:spPr bwMode="auto">
              <a:xfrm>
                <a:off x="8378825" y="852488"/>
                <a:ext cx="874712" cy="874713"/>
              </a:xfrm>
              <a:custGeom>
                <a:avLst/>
                <a:gdLst>
                  <a:gd name="T0" fmla="*/ 147 w 262"/>
                  <a:gd name="T1" fmla="*/ 0 h 262"/>
                  <a:gd name="T2" fmla="*/ 147 w 262"/>
                  <a:gd name="T3" fmla="*/ 37 h 262"/>
                  <a:gd name="T4" fmla="*/ 131 w 262"/>
                  <a:gd name="T5" fmla="*/ 52 h 262"/>
                  <a:gd name="T6" fmla="*/ 116 w 262"/>
                  <a:gd name="T7" fmla="*/ 37 h 262"/>
                  <a:gd name="T8" fmla="*/ 116 w 262"/>
                  <a:gd name="T9" fmla="*/ 0 h 262"/>
                  <a:gd name="T10" fmla="*/ 147 w 262"/>
                  <a:gd name="T11" fmla="*/ 0 h 262"/>
                  <a:gd name="T12" fmla="*/ 147 w 262"/>
                  <a:gd name="T13" fmla="*/ 262 h 262"/>
                  <a:gd name="T14" fmla="*/ 147 w 262"/>
                  <a:gd name="T15" fmla="*/ 226 h 262"/>
                  <a:gd name="T16" fmla="*/ 131 w 262"/>
                  <a:gd name="T17" fmla="*/ 210 h 262"/>
                  <a:gd name="T18" fmla="*/ 116 w 262"/>
                  <a:gd name="T19" fmla="*/ 226 h 262"/>
                  <a:gd name="T20" fmla="*/ 116 w 262"/>
                  <a:gd name="T21" fmla="*/ 262 h 262"/>
                  <a:gd name="T22" fmla="*/ 147 w 262"/>
                  <a:gd name="T23" fmla="*/ 262 h 262"/>
                  <a:gd name="T24" fmla="*/ 213 w 262"/>
                  <a:gd name="T25" fmla="*/ 28 h 262"/>
                  <a:gd name="T26" fmla="*/ 187 w 262"/>
                  <a:gd name="T27" fmla="*/ 53 h 262"/>
                  <a:gd name="T28" fmla="*/ 187 w 262"/>
                  <a:gd name="T29" fmla="*/ 75 h 262"/>
                  <a:gd name="T30" fmla="*/ 209 w 262"/>
                  <a:gd name="T31" fmla="*/ 75 h 262"/>
                  <a:gd name="T32" fmla="*/ 235 w 262"/>
                  <a:gd name="T33" fmla="*/ 50 h 262"/>
                  <a:gd name="T34" fmla="*/ 213 w 262"/>
                  <a:gd name="T35" fmla="*/ 28 h 262"/>
                  <a:gd name="T36" fmla="*/ 50 w 262"/>
                  <a:gd name="T37" fmla="*/ 235 h 262"/>
                  <a:gd name="T38" fmla="*/ 75 w 262"/>
                  <a:gd name="T39" fmla="*/ 209 h 262"/>
                  <a:gd name="T40" fmla="*/ 75 w 262"/>
                  <a:gd name="T41" fmla="*/ 187 h 262"/>
                  <a:gd name="T42" fmla="*/ 54 w 262"/>
                  <a:gd name="T43" fmla="*/ 187 h 262"/>
                  <a:gd name="T44" fmla="*/ 28 w 262"/>
                  <a:gd name="T45" fmla="*/ 213 h 262"/>
                  <a:gd name="T46" fmla="*/ 50 w 262"/>
                  <a:gd name="T47" fmla="*/ 235 h 262"/>
                  <a:gd name="T48" fmla="*/ 262 w 262"/>
                  <a:gd name="T49" fmla="*/ 116 h 262"/>
                  <a:gd name="T50" fmla="*/ 226 w 262"/>
                  <a:gd name="T51" fmla="*/ 116 h 262"/>
                  <a:gd name="T52" fmla="*/ 210 w 262"/>
                  <a:gd name="T53" fmla="*/ 131 h 262"/>
                  <a:gd name="T54" fmla="*/ 226 w 262"/>
                  <a:gd name="T55" fmla="*/ 147 h 262"/>
                  <a:gd name="T56" fmla="*/ 262 w 262"/>
                  <a:gd name="T57" fmla="*/ 147 h 262"/>
                  <a:gd name="T58" fmla="*/ 262 w 262"/>
                  <a:gd name="T59" fmla="*/ 116 h 262"/>
                  <a:gd name="T60" fmla="*/ 0 w 262"/>
                  <a:gd name="T61" fmla="*/ 147 h 262"/>
                  <a:gd name="T62" fmla="*/ 37 w 262"/>
                  <a:gd name="T63" fmla="*/ 147 h 262"/>
                  <a:gd name="T64" fmla="*/ 52 w 262"/>
                  <a:gd name="T65" fmla="*/ 131 h 262"/>
                  <a:gd name="T66" fmla="*/ 37 w 262"/>
                  <a:gd name="T67" fmla="*/ 116 h 262"/>
                  <a:gd name="T68" fmla="*/ 0 w 262"/>
                  <a:gd name="T69" fmla="*/ 116 h 262"/>
                  <a:gd name="T70" fmla="*/ 0 w 262"/>
                  <a:gd name="T71" fmla="*/ 147 h 262"/>
                  <a:gd name="T72" fmla="*/ 235 w 262"/>
                  <a:gd name="T73" fmla="*/ 213 h 262"/>
                  <a:gd name="T74" fmla="*/ 209 w 262"/>
                  <a:gd name="T75" fmla="*/ 187 h 262"/>
                  <a:gd name="T76" fmla="*/ 187 w 262"/>
                  <a:gd name="T77" fmla="*/ 187 h 262"/>
                  <a:gd name="T78" fmla="*/ 187 w 262"/>
                  <a:gd name="T79" fmla="*/ 209 h 262"/>
                  <a:gd name="T80" fmla="*/ 213 w 262"/>
                  <a:gd name="T81" fmla="*/ 235 h 262"/>
                  <a:gd name="T82" fmla="*/ 235 w 262"/>
                  <a:gd name="T83" fmla="*/ 213 h 262"/>
                  <a:gd name="T84" fmla="*/ 28 w 262"/>
                  <a:gd name="T85" fmla="*/ 50 h 262"/>
                  <a:gd name="T86" fmla="*/ 54 w 262"/>
                  <a:gd name="T87" fmla="*/ 76 h 262"/>
                  <a:gd name="T88" fmla="*/ 75 w 262"/>
                  <a:gd name="T89" fmla="*/ 76 h 262"/>
                  <a:gd name="T90" fmla="*/ 75 w 262"/>
                  <a:gd name="T91" fmla="*/ 54 h 262"/>
                  <a:gd name="T92" fmla="*/ 50 w 262"/>
                  <a:gd name="T93" fmla="*/ 28 h 262"/>
                  <a:gd name="T94" fmla="*/ 28 w 262"/>
                  <a:gd name="T95" fmla="*/ 5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2" h="262">
                    <a:moveTo>
                      <a:pt x="147" y="0"/>
                    </a:moveTo>
                    <a:cubicBezTo>
                      <a:pt x="147" y="37"/>
                      <a:pt x="147" y="37"/>
                      <a:pt x="147" y="37"/>
                    </a:cubicBezTo>
                    <a:cubicBezTo>
                      <a:pt x="147" y="45"/>
                      <a:pt x="140" y="52"/>
                      <a:pt x="131" y="52"/>
                    </a:cubicBezTo>
                    <a:cubicBezTo>
                      <a:pt x="123" y="52"/>
                      <a:pt x="116" y="45"/>
                      <a:pt x="116" y="37"/>
                    </a:cubicBezTo>
                    <a:cubicBezTo>
                      <a:pt x="116" y="0"/>
                      <a:pt x="116" y="0"/>
                      <a:pt x="116" y="0"/>
                    </a:cubicBezTo>
                    <a:lnTo>
                      <a:pt x="147" y="0"/>
                    </a:lnTo>
                    <a:close/>
                    <a:moveTo>
                      <a:pt x="147" y="262"/>
                    </a:moveTo>
                    <a:cubicBezTo>
                      <a:pt x="147" y="226"/>
                      <a:pt x="147" y="226"/>
                      <a:pt x="147" y="226"/>
                    </a:cubicBezTo>
                    <a:cubicBezTo>
                      <a:pt x="147" y="217"/>
                      <a:pt x="140" y="210"/>
                      <a:pt x="131" y="210"/>
                    </a:cubicBezTo>
                    <a:cubicBezTo>
                      <a:pt x="123" y="210"/>
                      <a:pt x="116" y="217"/>
                      <a:pt x="116" y="226"/>
                    </a:cubicBezTo>
                    <a:cubicBezTo>
                      <a:pt x="116" y="262"/>
                      <a:pt x="116" y="262"/>
                      <a:pt x="116" y="262"/>
                    </a:cubicBezTo>
                    <a:lnTo>
                      <a:pt x="147" y="262"/>
                    </a:lnTo>
                    <a:close/>
                    <a:moveTo>
                      <a:pt x="213" y="28"/>
                    </a:moveTo>
                    <a:cubicBezTo>
                      <a:pt x="187" y="53"/>
                      <a:pt x="187" y="53"/>
                      <a:pt x="187" y="53"/>
                    </a:cubicBezTo>
                    <a:cubicBezTo>
                      <a:pt x="181" y="60"/>
                      <a:pt x="181" y="69"/>
                      <a:pt x="187" y="75"/>
                    </a:cubicBezTo>
                    <a:cubicBezTo>
                      <a:pt x="193" y="81"/>
                      <a:pt x="203" y="81"/>
                      <a:pt x="209" y="75"/>
                    </a:cubicBezTo>
                    <a:cubicBezTo>
                      <a:pt x="235" y="50"/>
                      <a:pt x="235" y="50"/>
                      <a:pt x="235" y="50"/>
                    </a:cubicBezTo>
                    <a:lnTo>
                      <a:pt x="213" y="28"/>
                    </a:lnTo>
                    <a:close/>
                    <a:moveTo>
                      <a:pt x="50" y="235"/>
                    </a:moveTo>
                    <a:cubicBezTo>
                      <a:pt x="75" y="209"/>
                      <a:pt x="75" y="209"/>
                      <a:pt x="75" y="209"/>
                    </a:cubicBezTo>
                    <a:cubicBezTo>
                      <a:pt x="82" y="203"/>
                      <a:pt x="82" y="193"/>
                      <a:pt x="75" y="187"/>
                    </a:cubicBezTo>
                    <a:cubicBezTo>
                      <a:pt x="69" y="181"/>
                      <a:pt x="60" y="181"/>
                      <a:pt x="54" y="187"/>
                    </a:cubicBezTo>
                    <a:cubicBezTo>
                      <a:pt x="28" y="213"/>
                      <a:pt x="28" y="213"/>
                      <a:pt x="28" y="213"/>
                    </a:cubicBezTo>
                    <a:lnTo>
                      <a:pt x="50" y="235"/>
                    </a:lnTo>
                    <a:close/>
                    <a:moveTo>
                      <a:pt x="262" y="116"/>
                    </a:moveTo>
                    <a:cubicBezTo>
                      <a:pt x="226" y="116"/>
                      <a:pt x="226" y="116"/>
                      <a:pt x="226" y="116"/>
                    </a:cubicBezTo>
                    <a:cubicBezTo>
                      <a:pt x="217" y="116"/>
                      <a:pt x="210" y="123"/>
                      <a:pt x="210" y="131"/>
                    </a:cubicBezTo>
                    <a:cubicBezTo>
                      <a:pt x="210" y="140"/>
                      <a:pt x="217" y="147"/>
                      <a:pt x="226" y="147"/>
                    </a:cubicBezTo>
                    <a:cubicBezTo>
                      <a:pt x="262" y="147"/>
                      <a:pt x="262" y="147"/>
                      <a:pt x="262" y="147"/>
                    </a:cubicBezTo>
                    <a:lnTo>
                      <a:pt x="262" y="116"/>
                    </a:lnTo>
                    <a:close/>
                    <a:moveTo>
                      <a:pt x="0" y="147"/>
                    </a:moveTo>
                    <a:cubicBezTo>
                      <a:pt x="37" y="147"/>
                      <a:pt x="37" y="147"/>
                      <a:pt x="37" y="147"/>
                    </a:cubicBezTo>
                    <a:cubicBezTo>
                      <a:pt x="45" y="147"/>
                      <a:pt x="52" y="140"/>
                      <a:pt x="52" y="131"/>
                    </a:cubicBezTo>
                    <a:cubicBezTo>
                      <a:pt x="52" y="123"/>
                      <a:pt x="45" y="116"/>
                      <a:pt x="37" y="116"/>
                    </a:cubicBezTo>
                    <a:cubicBezTo>
                      <a:pt x="0" y="116"/>
                      <a:pt x="0" y="116"/>
                      <a:pt x="0" y="116"/>
                    </a:cubicBezTo>
                    <a:lnTo>
                      <a:pt x="0" y="147"/>
                    </a:lnTo>
                    <a:close/>
                    <a:moveTo>
                      <a:pt x="235" y="213"/>
                    </a:moveTo>
                    <a:cubicBezTo>
                      <a:pt x="209" y="187"/>
                      <a:pt x="209" y="187"/>
                      <a:pt x="209" y="187"/>
                    </a:cubicBezTo>
                    <a:cubicBezTo>
                      <a:pt x="203" y="181"/>
                      <a:pt x="193" y="181"/>
                      <a:pt x="187" y="187"/>
                    </a:cubicBezTo>
                    <a:cubicBezTo>
                      <a:pt x="181" y="193"/>
                      <a:pt x="181" y="203"/>
                      <a:pt x="187" y="209"/>
                    </a:cubicBezTo>
                    <a:cubicBezTo>
                      <a:pt x="213" y="235"/>
                      <a:pt x="213" y="235"/>
                      <a:pt x="213" y="235"/>
                    </a:cubicBezTo>
                    <a:lnTo>
                      <a:pt x="235" y="213"/>
                    </a:lnTo>
                    <a:close/>
                    <a:moveTo>
                      <a:pt x="28" y="50"/>
                    </a:moveTo>
                    <a:cubicBezTo>
                      <a:pt x="54" y="76"/>
                      <a:pt x="54" y="76"/>
                      <a:pt x="54" y="76"/>
                    </a:cubicBezTo>
                    <a:cubicBezTo>
                      <a:pt x="60" y="82"/>
                      <a:pt x="69" y="82"/>
                      <a:pt x="75" y="76"/>
                    </a:cubicBezTo>
                    <a:cubicBezTo>
                      <a:pt x="82" y="70"/>
                      <a:pt x="82" y="60"/>
                      <a:pt x="75" y="54"/>
                    </a:cubicBezTo>
                    <a:cubicBezTo>
                      <a:pt x="50" y="28"/>
                      <a:pt x="50" y="28"/>
                      <a:pt x="50" y="28"/>
                    </a:cubicBezTo>
                    <a:lnTo>
                      <a:pt x="28" y="5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1" name="Freeform 31"/>
              <p:cNvSpPr>
                <a:spLocks noEditPoints="1"/>
              </p:cNvSpPr>
              <p:nvPr/>
            </p:nvSpPr>
            <p:spPr bwMode="auto">
              <a:xfrm>
                <a:off x="8378825" y="852488"/>
                <a:ext cx="874712" cy="874713"/>
              </a:xfrm>
              <a:custGeom>
                <a:avLst/>
                <a:gdLst>
                  <a:gd name="T0" fmla="*/ 116 w 262"/>
                  <a:gd name="T1" fmla="*/ 262 h 262"/>
                  <a:gd name="T2" fmla="*/ 116 w 262"/>
                  <a:gd name="T3" fmla="*/ 226 h 262"/>
                  <a:gd name="T4" fmla="*/ 131 w 262"/>
                  <a:gd name="T5" fmla="*/ 210 h 262"/>
                  <a:gd name="T6" fmla="*/ 131 w 262"/>
                  <a:gd name="T7" fmla="*/ 210 h 262"/>
                  <a:gd name="T8" fmla="*/ 131 w 262"/>
                  <a:gd name="T9" fmla="*/ 262 h 262"/>
                  <a:gd name="T10" fmla="*/ 116 w 262"/>
                  <a:gd name="T11" fmla="*/ 262 h 262"/>
                  <a:gd name="T12" fmla="*/ 116 w 262"/>
                  <a:gd name="T13" fmla="*/ 0 h 262"/>
                  <a:gd name="T14" fmla="*/ 116 w 262"/>
                  <a:gd name="T15" fmla="*/ 37 h 262"/>
                  <a:gd name="T16" fmla="*/ 131 w 262"/>
                  <a:gd name="T17" fmla="*/ 52 h 262"/>
                  <a:gd name="T18" fmla="*/ 131 w 262"/>
                  <a:gd name="T19" fmla="*/ 52 h 262"/>
                  <a:gd name="T20" fmla="*/ 131 w 262"/>
                  <a:gd name="T21" fmla="*/ 0 h 262"/>
                  <a:gd name="T22" fmla="*/ 116 w 262"/>
                  <a:gd name="T23" fmla="*/ 0 h 262"/>
                  <a:gd name="T24" fmla="*/ 39 w 262"/>
                  <a:gd name="T25" fmla="*/ 224 h 262"/>
                  <a:gd name="T26" fmla="*/ 76 w 262"/>
                  <a:gd name="T27" fmla="*/ 187 h 262"/>
                  <a:gd name="T28" fmla="*/ 75 w 262"/>
                  <a:gd name="T29" fmla="*/ 187 h 262"/>
                  <a:gd name="T30" fmla="*/ 54 w 262"/>
                  <a:gd name="T31" fmla="*/ 187 h 262"/>
                  <a:gd name="T32" fmla="*/ 28 w 262"/>
                  <a:gd name="T33" fmla="*/ 213 h 262"/>
                  <a:gd name="T34" fmla="*/ 39 w 262"/>
                  <a:gd name="T35" fmla="*/ 224 h 262"/>
                  <a:gd name="T36" fmla="*/ 213 w 262"/>
                  <a:gd name="T37" fmla="*/ 28 h 262"/>
                  <a:gd name="T38" fmla="*/ 187 w 262"/>
                  <a:gd name="T39" fmla="*/ 53 h 262"/>
                  <a:gd name="T40" fmla="*/ 187 w 262"/>
                  <a:gd name="T41" fmla="*/ 75 h 262"/>
                  <a:gd name="T42" fmla="*/ 187 w 262"/>
                  <a:gd name="T43" fmla="*/ 76 h 262"/>
                  <a:gd name="T44" fmla="*/ 224 w 262"/>
                  <a:gd name="T45" fmla="*/ 39 h 262"/>
                  <a:gd name="T46" fmla="*/ 213 w 262"/>
                  <a:gd name="T47" fmla="*/ 28 h 262"/>
                  <a:gd name="T48" fmla="*/ 0 w 262"/>
                  <a:gd name="T49" fmla="*/ 131 h 262"/>
                  <a:gd name="T50" fmla="*/ 52 w 262"/>
                  <a:gd name="T51" fmla="*/ 132 h 262"/>
                  <a:gd name="T52" fmla="*/ 52 w 262"/>
                  <a:gd name="T53" fmla="*/ 131 h 262"/>
                  <a:gd name="T54" fmla="*/ 37 w 262"/>
                  <a:gd name="T55" fmla="*/ 116 h 262"/>
                  <a:gd name="T56" fmla="*/ 0 w 262"/>
                  <a:gd name="T57" fmla="*/ 116 h 262"/>
                  <a:gd name="T58" fmla="*/ 0 w 262"/>
                  <a:gd name="T59" fmla="*/ 131 h 262"/>
                  <a:gd name="T60" fmla="*/ 262 w 262"/>
                  <a:gd name="T61" fmla="*/ 116 h 262"/>
                  <a:gd name="T62" fmla="*/ 226 w 262"/>
                  <a:gd name="T63" fmla="*/ 116 h 262"/>
                  <a:gd name="T64" fmla="*/ 210 w 262"/>
                  <a:gd name="T65" fmla="*/ 131 h 262"/>
                  <a:gd name="T66" fmla="*/ 210 w 262"/>
                  <a:gd name="T67" fmla="*/ 131 h 262"/>
                  <a:gd name="T68" fmla="*/ 262 w 262"/>
                  <a:gd name="T69" fmla="*/ 131 h 262"/>
                  <a:gd name="T70" fmla="*/ 262 w 262"/>
                  <a:gd name="T71" fmla="*/ 116 h 262"/>
                  <a:gd name="T72" fmla="*/ 39 w 262"/>
                  <a:gd name="T73" fmla="*/ 39 h 262"/>
                  <a:gd name="T74" fmla="*/ 75 w 262"/>
                  <a:gd name="T75" fmla="*/ 76 h 262"/>
                  <a:gd name="T76" fmla="*/ 75 w 262"/>
                  <a:gd name="T77" fmla="*/ 76 h 262"/>
                  <a:gd name="T78" fmla="*/ 75 w 262"/>
                  <a:gd name="T79" fmla="*/ 54 h 262"/>
                  <a:gd name="T80" fmla="*/ 50 w 262"/>
                  <a:gd name="T81" fmla="*/ 28 h 262"/>
                  <a:gd name="T82" fmla="*/ 39 w 262"/>
                  <a:gd name="T83" fmla="*/ 39 h 262"/>
                  <a:gd name="T84" fmla="*/ 235 w 262"/>
                  <a:gd name="T85" fmla="*/ 213 h 262"/>
                  <a:gd name="T86" fmla="*/ 209 w 262"/>
                  <a:gd name="T87" fmla="*/ 187 h 262"/>
                  <a:gd name="T88" fmla="*/ 187 w 262"/>
                  <a:gd name="T89" fmla="*/ 187 h 262"/>
                  <a:gd name="T90" fmla="*/ 187 w 262"/>
                  <a:gd name="T91" fmla="*/ 187 h 262"/>
                  <a:gd name="T92" fmla="*/ 224 w 262"/>
                  <a:gd name="T93" fmla="*/ 224 h 262"/>
                  <a:gd name="T94" fmla="*/ 235 w 262"/>
                  <a:gd name="T95" fmla="*/ 213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2" h="262">
                    <a:moveTo>
                      <a:pt x="116" y="262"/>
                    </a:moveTo>
                    <a:cubicBezTo>
                      <a:pt x="116" y="226"/>
                      <a:pt x="116" y="226"/>
                      <a:pt x="116" y="226"/>
                    </a:cubicBezTo>
                    <a:cubicBezTo>
                      <a:pt x="116" y="217"/>
                      <a:pt x="123" y="210"/>
                      <a:pt x="131" y="210"/>
                    </a:cubicBezTo>
                    <a:cubicBezTo>
                      <a:pt x="131" y="210"/>
                      <a:pt x="131" y="210"/>
                      <a:pt x="131" y="210"/>
                    </a:cubicBezTo>
                    <a:cubicBezTo>
                      <a:pt x="131" y="262"/>
                      <a:pt x="131" y="262"/>
                      <a:pt x="131" y="262"/>
                    </a:cubicBezTo>
                    <a:lnTo>
                      <a:pt x="116" y="262"/>
                    </a:lnTo>
                    <a:close/>
                    <a:moveTo>
                      <a:pt x="116" y="0"/>
                    </a:moveTo>
                    <a:cubicBezTo>
                      <a:pt x="116" y="37"/>
                      <a:pt x="116" y="37"/>
                      <a:pt x="116" y="37"/>
                    </a:cubicBezTo>
                    <a:cubicBezTo>
                      <a:pt x="116" y="45"/>
                      <a:pt x="123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0"/>
                      <a:pt x="131" y="0"/>
                      <a:pt x="131" y="0"/>
                    </a:cubicBezTo>
                    <a:lnTo>
                      <a:pt x="116" y="0"/>
                    </a:lnTo>
                    <a:close/>
                    <a:moveTo>
                      <a:pt x="39" y="224"/>
                    </a:moveTo>
                    <a:cubicBezTo>
                      <a:pt x="76" y="187"/>
                      <a:pt x="76" y="187"/>
                      <a:pt x="76" y="187"/>
                    </a:cubicBezTo>
                    <a:cubicBezTo>
                      <a:pt x="75" y="187"/>
                      <a:pt x="75" y="187"/>
                      <a:pt x="75" y="187"/>
                    </a:cubicBezTo>
                    <a:cubicBezTo>
                      <a:pt x="69" y="181"/>
                      <a:pt x="60" y="181"/>
                      <a:pt x="54" y="187"/>
                    </a:cubicBezTo>
                    <a:cubicBezTo>
                      <a:pt x="28" y="213"/>
                      <a:pt x="28" y="213"/>
                      <a:pt x="28" y="213"/>
                    </a:cubicBezTo>
                    <a:lnTo>
                      <a:pt x="39" y="224"/>
                    </a:lnTo>
                    <a:close/>
                    <a:moveTo>
                      <a:pt x="213" y="28"/>
                    </a:moveTo>
                    <a:cubicBezTo>
                      <a:pt x="187" y="53"/>
                      <a:pt x="187" y="53"/>
                      <a:pt x="187" y="53"/>
                    </a:cubicBezTo>
                    <a:cubicBezTo>
                      <a:pt x="181" y="60"/>
                      <a:pt x="181" y="69"/>
                      <a:pt x="187" y="75"/>
                    </a:cubicBezTo>
                    <a:cubicBezTo>
                      <a:pt x="187" y="76"/>
                      <a:pt x="187" y="76"/>
                      <a:pt x="187" y="76"/>
                    </a:cubicBezTo>
                    <a:cubicBezTo>
                      <a:pt x="224" y="39"/>
                      <a:pt x="224" y="39"/>
                      <a:pt x="224" y="39"/>
                    </a:cubicBezTo>
                    <a:lnTo>
                      <a:pt x="213" y="28"/>
                    </a:lnTo>
                    <a:close/>
                    <a:moveTo>
                      <a:pt x="0" y="131"/>
                    </a:move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2" y="123"/>
                      <a:pt x="45" y="116"/>
                      <a:pt x="37" y="116"/>
                    </a:cubicBezTo>
                    <a:cubicBezTo>
                      <a:pt x="0" y="116"/>
                      <a:pt x="0" y="116"/>
                      <a:pt x="0" y="116"/>
                    </a:cubicBezTo>
                    <a:lnTo>
                      <a:pt x="0" y="131"/>
                    </a:lnTo>
                    <a:close/>
                    <a:moveTo>
                      <a:pt x="262" y="116"/>
                    </a:moveTo>
                    <a:cubicBezTo>
                      <a:pt x="226" y="116"/>
                      <a:pt x="226" y="116"/>
                      <a:pt x="226" y="116"/>
                    </a:cubicBezTo>
                    <a:cubicBezTo>
                      <a:pt x="217" y="116"/>
                      <a:pt x="210" y="123"/>
                      <a:pt x="210" y="131"/>
                    </a:cubicBezTo>
                    <a:cubicBezTo>
                      <a:pt x="210" y="131"/>
                      <a:pt x="210" y="131"/>
                      <a:pt x="210" y="131"/>
                    </a:cubicBezTo>
                    <a:cubicBezTo>
                      <a:pt x="262" y="131"/>
                      <a:pt x="262" y="131"/>
                      <a:pt x="262" y="131"/>
                    </a:cubicBezTo>
                    <a:lnTo>
                      <a:pt x="262" y="116"/>
                    </a:lnTo>
                    <a:close/>
                    <a:moveTo>
                      <a:pt x="39" y="39"/>
                    </a:moveTo>
                    <a:cubicBezTo>
                      <a:pt x="75" y="76"/>
                      <a:pt x="75" y="76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82" y="70"/>
                      <a:pt x="82" y="60"/>
                      <a:pt x="75" y="54"/>
                    </a:cubicBezTo>
                    <a:cubicBezTo>
                      <a:pt x="50" y="28"/>
                      <a:pt x="50" y="28"/>
                      <a:pt x="50" y="28"/>
                    </a:cubicBezTo>
                    <a:lnTo>
                      <a:pt x="39" y="39"/>
                    </a:lnTo>
                    <a:close/>
                    <a:moveTo>
                      <a:pt x="235" y="213"/>
                    </a:moveTo>
                    <a:cubicBezTo>
                      <a:pt x="209" y="187"/>
                      <a:pt x="209" y="187"/>
                      <a:pt x="209" y="187"/>
                    </a:cubicBezTo>
                    <a:cubicBezTo>
                      <a:pt x="203" y="181"/>
                      <a:pt x="193" y="181"/>
                      <a:pt x="187" y="187"/>
                    </a:cubicBezTo>
                    <a:cubicBezTo>
                      <a:pt x="187" y="187"/>
                      <a:pt x="187" y="187"/>
                      <a:pt x="187" y="187"/>
                    </a:cubicBezTo>
                    <a:cubicBezTo>
                      <a:pt x="224" y="224"/>
                      <a:pt x="224" y="224"/>
                      <a:pt x="224" y="224"/>
                    </a:cubicBezTo>
                    <a:lnTo>
                      <a:pt x="235" y="213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8061325" y="1236663"/>
                <a:ext cx="1025525" cy="611188"/>
              </a:xfrm>
              <a:custGeom>
                <a:avLst/>
                <a:gdLst>
                  <a:gd name="T0" fmla="*/ 289 w 307"/>
                  <a:gd name="T1" fmla="*/ 139 h 183"/>
                  <a:gd name="T2" fmla="*/ 295 w 307"/>
                  <a:gd name="T3" fmla="*/ 116 h 183"/>
                  <a:gd name="T4" fmla="*/ 247 w 307"/>
                  <a:gd name="T5" fmla="*/ 69 h 183"/>
                  <a:gd name="T6" fmla="*/ 239 w 307"/>
                  <a:gd name="T7" fmla="*/ 69 h 183"/>
                  <a:gd name="T8" fmla="*/ 154 w 307"/>
                  <a:gd name="T9" fmla="*/ 0 h 183"/>
                  <a:gd name="T10" fmla="*/ 69 w 307"/>
                  <a:gd name="T11" fmla="*/ 71 h 183"/>
                  <a:gd name="T12" fmla="*/ 57 w 307"/>
                  <a:gd name="T13" fmla="*/ 70 h 183"/>
                  <a:gd name="T14" fmla="*/ 0 w 307"/>
                  <a:gd name="T15" fmla="*/ 126 h 183"/>
                  <a:gd name="T16" fmla="*/ 56 w 307"/>
                  <a:gd name="T17" fmla="*/ 183 h 183"/>
                  <a:gd name="T18" fmla="*/ 56 w 307"/>
                  <a:gd name="T19" fmla="*/ 183 h 183"/>
                  <a:gd name="T20" fmla="*/ 284 w 307"/>
                  <a:gd name="T21" fmla="*/ 183 h 183"/>
                  <a:gd name="T22" fmla="*/ 284 w 307"/>
                  <a:gd name="T23" fmla="*/ 183 h 183"/>
                  <a:gd name="T24" fmla="*/ 285 w 307"/>
                  <a:gd name="T25" fmla="*/ 183 h 183"/>
                  <a:gd name="T26" fmla="*/ 307 w 307"/>
                  <a:gd name="T27" fmla="*/ 161 h 183"/>
                  <a:gd name="T28" fmla="*/ 289 w 307"/>
                  <a:gd name="T29" fmla="*/ 13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7" h="183">
                    <a:moveTo>
                      <a:pt x="289" y="139"/>
                    </a:moveTo>
                    <a:cubicBezTo>
                      <a:pt x="293" y="132"/>
                      <a:pt x="295" y="124"/>
                      <a:pt x="295" y="116"/>
                    </a:cubicBezTo>
                    <a:cubicBezTo>
                      <a:pt x="295" y="90"/>
                      <a:pt x="273" y="69"/>
                      <a:pt x="247" y="69"/>
                    </a:cubicBezTo>
                    <a:cubicBezTo>
                      <a:pt x="244" y="69"/>
                      <a:pt x="242" y="69"/>
                      <a:pt x="239" y="69"/>
                    </a:cubicBezTo>
                    <a:cubicBezTo>
                      <a:pt x="231" y="30"/>
                      <a:pt x="196" y="0"/>
                      <a:pt x="154" y="0"/>
                    </a:cubicBezTo>
                    <a:cubicBezTo>
                      <a:pt x="112" y="0"/>
                      <a:pt x="76" y="31"/>
                      <a:pt x="69" y="71"/>
                    </a:cubicBezTo>
                    <a:cubicBezTo>
                      <a:pt x="65" y="70"/>
                      <a:pt x="61" y="70"/>
                      <a:pt x="57" y="70"/>
                    </a:cubicBezTo>
                    <a:cubicBezTo>
                      <a:pt x="26" y="70"/>
                      <a:pt x="0" y="95"/>
                      <a:pt x="0" y="126"/>
                    </a:cubicBezTo>
                    <a:cubicBezTo>
                      <a:pt x="0" y="157"/>
                      <a:pt x="25" y="182"/>
                      <a:pt x="56" y="183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284" y="183"/>
                      <a:pt x="284" y="183"/>
                      <a:pt x="284" y="183"/>
                    </a:cubicBezTo>
                    <a:cubicBezTo>
                      <a:pt x="284" y="183"/>
                      <a:pt x="284" y="183"/>
                      <a:pt x="284" y="183"/>
                    </a:cubicBezTo>
                    <a:cubicBezTo>
                      <a:pt x="285" y="183"/>
                      <a:pt x="285" y="183"/>
                      <a:pt x="285" y="183"/>
                    </a:cubicBezTo>
                    <a:cubicBezTo>
                      <a:pt x="297" y="183"/>
                      <a:pt x="307" y="173"/>
                      <a:pt x="307" y="161"/>
                    </a:cubicBezTo>
                    <a:cubicBezTo>
                      <a:pt x="307" y="150"/>
                      <a:pt x="299" y="141"/>
                      <a:pt x="289" y="139"/>
                    </a:cubicBezTo>
                    <a:close/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3" name="Freeform 33"/>
              <p:cNvSpPr/>
              <p:nvPr/>
            </p:nvSpPr>
            <p:spPr bwMode="auto">
              <a:xfrm>
                <a:off x="8061325" y="1236663"/>
                <a:ext cx="514350" cy="611188"/>
              </a:xfrm>
              <a:custGeom>
                <a:avLst/>
                <a:gdLst>
                  <a:gd name="T0" fmla="*/ 154 w 154"/>
                  <a:gd name="T1" fmla="*/ 0 h 183"/>
                  <a:gd name="T2" fmla="*/ 69 w 154"/>
                  <a:gd name="T3" fmla="*/ 71 h 183"/>
                  <a:gd name="T4" fmla="*/ 57 w 154"/>
                  <a:gd name="T5" fmla="*/ 70 h 183"/>
                  <a:gd name="T6" fmla="*/ 0 w 154"/>
                  <a:gd name="T7" fmla="*/ 126 h 183"/>
                  <a:gd name="T8" fmla="*/ 56 w 154"/>
                  <a:gd name="T9" fmla="*/ 183 h 183"/>
                  <a:gd name="T10" fmla="*/ 56 w 154"/>
                  <a:gd name="T11" fmla="*/ 183 h 183"/>
                  <a:gd name="T12" fmla="*/ 154 w 154"/>
                  <a:gd name="T13" fmla="*/ 183 h 183"/>
                  <a:gd name="T14" fmla="*/ 154 w 154"/>
                  <a:gd name="T15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83">
                    <a:moveTo>
                      <a:pt x="154" y="0"/>
                    </a:moveTo>
                    <a:cubicBezTo>
                      <a:pt x="111" y="0"/>
                      <a:pt x="76" y="31"/>
                      <a:pt x="69" y="71"/>
                    </a:cubicBezTo>
                    <a:cubicBezTo>
                      <a:pt x="65" y="70"/>
                      <a:pt x="61" y="70"/>
                      <a:pt x="57" y="70"/>
                    </a:cubicBezTo>
                    <a:cubicBezTo>
                      <a:pt x="26" y="70"/>
                      <a:pt x="0" y="95"/>
                      <a:pt x="0" y="126"/>
                    </a:cubicBezTo>
                    <a:cubicBezTo>
                      <a:pt x="0" y="157"/>
                      <a:pt x="25" y="182"/>
                      <a:pt x="56" y="183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154" y="183"/>
                      <a:pt x="154" y="183"/>
                      <a:pt x="154" y="183"/>
                    </a:cubicBez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4" name="Freeform 34"/>
              <p:cNvSpPr>
                <a:spLocks noEditPoints="1"/>
              </p:cNvSpPr>
              <p:nvPr/>
            </p:nvSpPr>
            <p:spPr bwMode="auto">
              <a:xfrm>
                <a:off x="10741025" y="688975"/>
                <a:ext cx="1155700" cy="1158875"/>
              </a:xfrm>
              <a:custGeom>
                <a:avLst/>
                <a:gdLst>
                  <a:gd name="T0" fmla="*/ 24 w 346"/>
                  <a:gd name="T1" fmla="*/ 176 h 347"/>
                  <a:gd name="T2" fmla="*/ 12 w 346"/>
                  <a:gd name="T3" fmla="*/ 188 h 347"/>
                  <a:gd name="T4" fmla="*/ 0 w 346"/>
                  <a:gd name="T5" fmla="*/ 176 h 347"/>
                  <a:gd name="T6" fmla="*/ 12 w 346"/>
                  <a:gd name="T7" fmla="*/ 164 h 347"/>
                  <a:gd name="T8" fmla="*/ 24 w 346"/>
                  <a:gd name="T9" fmla="*/ 176 h 347"/>
                  <a:gd name="T10" fmla="*/ 334 w 346"/>
                  <a:gd name="T11" fmla="*/ 164 h 347"/>
                  <a:gd name="T12" fmla="*/ 322 w 346"/>
                  <a:gd name="T13" fmla="*/ 176 h 347"/>
                  <a:gd name="T14" fmla="*/ 334 w 346"/>
                  <a:gd name="T15" fmla="*/ 188 h 347"/>
                  <a:gd name="T16" fmla="*/ 346 w 346"/>
                  <a:gd name="T17" fmla="*/ 176 h 347"/>
                  <a:gd name="T18" fmla="*/ 334 w 346"/>
                  <a:gd name="T19" fmla="*/ 164 h 347"/>
                  <a:gd name="T20" fmla="*/ 171 w 346"/>
                  <a:gd name="T21" fmla="*/ 0 h 347"/>
                  <a:gd name="T22" fmla="*/ 159 w 346"/>
                  <a:gd name="T23" fmla="*/ 12 h 347"/>
                  <a:gd name="T24" fmla="*/ 171 w 346"/>
                  <a:gd name="T25" fmla="*/ 24 h 347"/>
                  <a:gd name="T26" fmla="*/ 183 w 346"/>
                  <a:gd name="T27" fmla="*/ 12 h 347"/>
                  <a:gd name="T28" fmla="*/ 171 w 346"/>
                  <a:gd name="T29" fmla="*/ 0 h 347"/>
                  <a:gd name="T30" fmla="*/ 171 w 346"/>
                  <a:gd name="T31" fmla="*/ 323 h 347"/>
                  <a:gd name="T32" fmla="*/ 159 w 346"/>
                  <a:gd name="T33" fmla="*/ 335 h 347"/>
                  <a:gd name="T34" fmla="*/ 171 w 346"/>
                  <a:gd name="T35" fmla="*/ 347 h 347"/>
                  <a:gd name="T36" fmla="*/ 183 w 346"/>
                  <a:gd name="T37" fmla="*/ 335 h 347"/>
                  <a:gd name="T38" fmla="*/ 171 w 346"/>
                  <a:gd name="T39" fmla="*/ 32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6" h="347">
                    <a:moveTo>
                      <a:pt x="24" y="176"/>
                    </a:moveTo>
                    <a:cubicBezTo>
                      <a:pt x="24" y="182"/>
                      <a:pt x="18" y="188"/>
                      <a:pt x="12" y="188"/>
                    </a:cubicBezTo>
                    <a:cubicBezTo>
                      <a:pt x="5" y="188"/>
                      <a:pt x="0" y="182"/>
                      <a:pt x="0" y="176"/>
                    </a:cubicBezTo>
                    <a:cubicBezTo>
                      <a:pt x="0" y="169"/>
                      <a:pt x="5" y="164"/>
                      <a:pt x="12" y="164"/>
                    </a:cubicBezTo>
                    <a:cubicBezTo>
                      <a:pt x="18" y="164"/>
                      <a:pt x="24" y="169"/>
                      <a:pt x="24" y="176"/>
                    </a:cubicBezTo>
                    <a:close/>
                    <a:moveTo>
                      <a:pt x="334" y="164"/>
                    </a:moveTo>
                    <a:cubicBezTo>
                      <a:pt x="327" y="164"/>
                      <a:pt x="322" y="169"/>
                      <a:pt x="322" y="176"/>
                    </a:cubicBezTo>
                    <a:cubicBezTo>
                      <a:pt x="322" y="182"/>
                      <a:pt x="327" y="188"/>
                      <a:pt x="334" y="188"/>
                    </a:cubicBezTo>
                    <a:cubicBezTo>
                      <a:pt x="340" y="188"/>
                      <a:pt x="346" y="182"/>
                      <a:pt x="346" y="176"/>
                    </a:cubicBezTo>
                    <a:cubicBezTo>
                      <a:pt x="346" y="169"/>
                      <a:pt x="340" y="164"/>
                      <a:pt x="334" y="164"/>
                    </a:cubicBezTo>
                    <a:close/>
                    <a:moveTo>
                      <a:pt x="171" y="0"/>
                    </a:moveTo>
                    <a:cubicBezTo>
                      <a:pt x="164" y="0"/>
                      <a:pt x="159" y="6"/>
                      <a:pt x="159" y="12"/>
                    </a:cubicBezTo>
                    <a:cubicBezTo>
                      <a:pt x="159" y="19"/>
                      <a:pt x="164" y="24"/>
                      <a:pt x="171" y="24"/>
                    </a:cubicBezTo>
                    <a:cubicBezTo>
                      <a:pt x="177" y="24"/>
                      <a:pt x="183" y="19"/>
                      <a:pt x="183" y="12"/>
                    </a:cubicBezTo>
                    <a:cubicBezTo>
                      <a:pt x="183" y="6"/>
                      <a:pt x="177" y="0"/>
                      <a:pt x="171" y="0"/>
                    </a:cubicBezTo>
                    <a:close/>
                    <a:moveTo>
                      <a:pt x="171" y="323"/>
                    </a:moveTo>
                    <a:cubicBezTo>
                      <a:pt x="164" y="323"/>
                      <a:pt x="159" y="328"/>
                      <a:pt x="159" y="335"/>
                    </a:cubicBezTo>
                    <a:cubicBezTo>
                      <a:pt x="159" y="341"/>
                      <a:pt x="164" y="347"/>
                      <a:pt x="171" y="347"/>
                    </a:cubicBezTo>
                    <a:cubicBezTo>
                      <a:pt x="177" y="347"/>
                      <a:pt x="183" y="341"/>
                      <a:pt x="183" y="335"/>
                    </a:cubicBezTo>
                    <a:cubicBezTo>
                      <a:pt x="183" y="328"/>
                      <a:pt x="177" y="323"/>
                      <a:pt x="171" y="323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5" name="Freeform 35"/>
              <p:cNvSpPr>
                <a:spLocks noEditPoints="1"/>
              </p:cNvSpPr>
              <p:nvPr/>
            </p:nvSpPr>
            <p:spPr bwMode="auto">
              <a:xfrm>
                <a:off x="10788650" y="738188"/>
                <a:ext cx="1057275" cy="1063625"/>
              </a:xfrm>
              <a:custGeom>
                <a:avLst/>
                <a:gdLst>
                  <a:gd name="T0" fmla="*/ 159 w 317"/>
                  <a:gd name="T1" fmla="*/ 318 h 318"/>
                  <a:gd name="T2" fmla="*/ 0 w 317"/>
                  <a:gd name="T3" fmla="*/ 159 h 318"/>
                  <a:gd name="T4" fmla="*/ 159 w 317"/>
                  <a:gd name="T5" fmla="*/ 0 h 318"/>
                  <a:gd name="T6" fmla="*/ 317 w 317"/>
                  <a:gd name="T7" fmla="*/ 159 h 318"/>
                  <a:gd name="T8" fmla="*/ 159 w 317"/>
                  <a:gd name="T9" fmla="*/ 318 h 318"/>
                  <a:gd name="T10" fmla="*/ 159 w 317"/>
                  <a:gd name="T11" fmla="*/ 69 h 318"/>
                  <a:gd name="T12" fmla="*/ 69 w 317"/>
                  <a:gd name="T13" fmla="*/ 159 h 318"/>
                  <a:gd name="T14" fmla="*/ 159 w 317"/>
                  <a:gd name="T15" fmla="*/ 249 h 318"/>
                  <a:gd name="T16" fmla="*/ 248 w 317"/>
                  <a:gd name="T17" fmla="*/ 159 h 318"/>
                  <a:gd name="T18" fmla="*/ 159 w 317"/>
                  <a:gd name="T19" fmla="*/ 6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7" h="318">
                    <a:moveTo>
                      <a:pt x="159" y="318"/>
                    </a:moveTo>
                    <a:cubicBezTo>
                      <a:pt x="71" y="318"/>
                      <a:pt x="0" y="246"/>
                      <a:pt x="0" y="159"/>
                    </a:cubicBezTo>
                    <a:cubicBezTo>
                      <a:pt x="0" y="71"/>
                      <a:pt x="71" y="0"/>
                      <a:pt x="159" y="0"/>
                    </a:cubicBezTo>
                    <a:cubicBezTo>
                      <a:pt x="246" y="0"/>
                      <a:pt x="317" y="71"/>
                      <a:pt x="317" y="159"/>
                    </a:cubicBezTo>
                    <a:cubicBezTo>
                      <a:pt x="317" y="246"/>
                      <a:pt x="246" y="318"/>
                      <a:pt x="159" y="318"/>
                    </a:cubicBezTo>
                    <a:close/>
                    <a:moveTo>
                      <a:pt x="159" y="69"/>
                    </a:moveTo>
                    <a:cubicBezTo>
                      <a:pt x="109" y="69"/>
                      <a:pt x="69" y="109"/>
                      <a:pt x="69" y="159"/>
                    </a:cubicBezTo>
                    <a:cubicBezTo>
                      <a:pt x="69" y="208"/>
                      <a:pt x="109" y="249"/>
                      <a:pt x="159" y="249"/>
                    </a:cubicBezTo>
                    <a:cubicBezTo>
                      <a:pt x="208" y="249"/>
                      <a:pt x="248" y="208"/>
                      <a:pt x="248" y="159"/>
                    </a:cubicBezTo>
                    <a:cubicBezTo>
                      <a:pt x="248" y="109"/>
                      <a:pt x="208" y="69"/>
                      <a:pt x="159" y="69"/>
                    </a:cubicBez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6" name="Freeform 36"/>
              <p:cNvSpPr>
                <a:spLocks noEditPoints="1"/>
              </p:cNvSpPr>
              <p:nvPr/>
            </p:nvSpPr>
            <p:spPr bwMode="auto">
              <a:xfrm>
                <a:off x="10901363" y="855663"/>
                <a:ext cx="831850" cy="828675"/>
              </a:xfrm>
              <a:custGeom>
                <a:avLst/>
                <a:gdLst>
                  <a:gd name="T0" fmla="*/ 125 w 249"/>
                  <a:gd name="T1" fmla="*/ 0 h 248"/>
                  <a:gd name="T2" fmla="*/ 0 w 249"/>
                  <a:gd name="T3" fmla="*/ 124 h 248"/>
                  <a:gd name="T4" fmla="*/ 125 w 249"/>
                  <a:gd name="T5" fmla="*/ 248 h 248"/>
                  <a:gd name="T6" fmla="*/ 249 w 249"/>
                  <a:gd name="T7" fmla="*/ 124 h 248"/>
                  <a:gd name="T8" fmla="*/ 125 w 249"/>
                  <a:gd name="T9" fmla="*/ 0 h 248"/>
                  <a:gd name="T10" fmla="*/ 125 w 249"/>
                  <a:gd name="T11" fmla="*/ 212 h 248"/>
                  <a:gd name="T12" fmla="*/ 37 w 249"/>
                  <a:gd name="T13" fmla="*/ 124 h 248"/>
                  <a:gd name="T14" fmla="*/ 125 w 249"/>
                  <a:gd name="T15" fmla="*/ 36 h 248"/>
                  <a:gd name="T16" fmla="*/ 212 w 249"/>
                  <a:gd name="T17" fmla="*/ 124 h 248"/>
                  <a:gd name="T18" fmla="*/ 125 w 249"/>
                  <a:gd name="T19" fmla="*/ 21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9" h="248">
                    <a:moveTo>
                      <a:pt x="125" y="0"/>
                    </a:moveTo>
                    <a:cubicBezTo>
                      <a:pt x="56" y="0"/>
                      <a:pt x="0" y="55"/>
                      <a:pt x="0" y="124"/>
                    </a:cubicBezTo>
                    <a:cubicBezTo>
                      <a:pt x="0" y="192"/>
                      <a:pt x="56" y="248"/>
                      <a:pt x="125" y="248"/>
                    </a:cubicBezTo>
                    <a:cubicBezTo>
                      <a:pt x="193" y="248"/>
                      <a:pt x="249" y="192"/>
                      <a:pt x="249" y="124"/>
                    </a:cubicBezTo>
                    <a:cubicBezTo>
                      <a:pt x="249" y="55"/>
                      <a:pt x="193" y="0"/>
                      <a:pt x="125" y="0"/>
                    </a:cubicBezTo>
                    <a:close/>
                    <a:moveTo>
                      <a:pt x="125" y="212"/>
                    </a:moveTo>
                    <a:cubicBezTo>
                      <a:pt x="76" y="212"/>
                      <a:pt x="37" y="172"/>
                      <a:pt x="37" y="124"/>
                    </a:cubicBezTo>
                    <a:cubicBezTo>
                      <a:pt x="37" y="75"/>
                      <a:pt x="76" y="36"/>
                      <a:pt x="125" y="36"/>
                    </a:cubicBezTo>
                    <a:cubicBezTo>
                      <a:pt x="173" y="36"/>
                      <a:pt x="212" y="75"/>
                      <a:pt x="212" y="124"/>
                    </a:cubicBezTo>
                    <a:cubicBezTo>
                      <a:pt x="212" y="172"/>
                      <a:pt x="173" y="212"/>
                      <a:pt x="125" y="212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7" name="Freeform 37"/>
              <p:cNvSpPr>
                <a:spLocks noEditPoints="1"/>
              </p:cNvSpPr>
              <p:nvPr/>
            </p:nvSpPr>
            <p:spPr bwMode="auto">
              <a:xfrm>
                <a:off x="10782300" y="728663"/>
                <a:ext cx="1074737" cy="1079500"/>
              </a:xfrm>
              <a:custGeom>
                <a:avLst/>
                <a:gdLst>
                  <a:gd name="T0" fmla="*/ 81 w 322"/>
                  <a:gd name="T1" fmla="*/ 199 h 323"/>
                  <a:gd name="T2" fmla="*/ 5 w 322"/>
                  <a:gd name="T3" fmla="*/ 203 h 323"/>
                  <a:gd name="T4" fmla="*/ 0 w 322"/>
                  <a:gd name="T5" fmla="*/ 162 h 323"/>
                  <a:gd name="T6" fmla="*/ 5 w 322"/>
                  <a:gd name="T7" fmla="*/ 122 h 323"/>
                  <a:gd name="T8" fmla="*/ 81 w 322"/>
                  <a:gd name="T9" fmla="*/ 126 h 323"/>
                  <a:gd name="T10" fmla="*/ 73 w 322"/>
                  <a:gd name="T11" fmla="*/ 162 h 323"/>
                  <a:gd name="T12" fmla="*/ 81 w 322"/>
                  <a:gd name="T13" fmla="*/ 199 h 323"/>
                  <a:gd name="T14" fmla="*/ 248 w 322"/>
                  <a:gd name="T15" fmla="*/ 162 h 323"/>
                  <a:gd name="T16" fmla="*/ 241 w 322"/>
                  <a:gd name="T17" fmla="*/ 198 h 323"/>
                  <a:gd name="T18" fmla="*/ 317 w 322"/>
                  <a:gd name="T19" fmla="*/ 202 h 323"/>
                  <a:gd name="T20" fmla="*/ 322 w 322"/>
                  <a:gd name="T21" fmla="*/ 162 h 323"/>
                  <a:gd name="T22" fmla="*/ 316 w 322"/>
                  <a:gd name="T23" fmla="*/ 121 h 323"/>
                  <a:gd name="T24" fmla="*/ 240 w 322"/>
                  <a:gd name="T25" fmla="*/ 125 h 323"/>
                  <a:gd name="T26" fmla="*/ 248 w 322"/>
                  <a:gd name="T27" fmla="*/ 162 h 323"/>
                  <a:gd name="T28" fmla="*/ 202 w 322"/>
                  <a:gd name="T29" fmla="*/ 318 h 323"/>
                  <a:gd name="T30" fmla="*/ 198 w 322"/>
                  <a:gd name="T31" fmla="*/ 241 h 323"/>
                  <a:gd name="T32" fmla="*/ 161 w 322"/>
                  <a:gd name="T33" fmla="*/ 250 h 323"/>
                  <a:gd name="T34" fmla="*/ 125 w 322"/>
                  <a:gd name="T35" fmla="*/ 242 h 323"/>
                  <a:gd name="T36" fmla="*/ 121 w 322"/>
                  <a:gd name="T37" fmla="*/ 318 h 323"/>
                  <a:gd name="T38" fmla="*/ 161 w 322"/>
                  <a:gd name="T39" fmla="*/ 323 h 323"/>
                  <a:gd name="T40" fmla="*/ 202 w 322"/>
                  <a:gd name="T41" fmla="*/ 318 h 323"/>
                  <a:gd name="T42" fmla="*/ 120 w 322"/>
                  <a:gd name="T43" fmla="*/ 6 h 323"/>
                  <a:gd name="T44" fmla="*/ 124 w 322"/>
                  <a:gd name="T45" fmla="*/ 82 h 323"/>
                  <a:gd name="T46" fmla="*/ 161 w 322"/>
                  <a:gd name="T47" fmla="*/ 74 h 323"/>
                  <a:gd name="T48" fmla="*/ 196 w 322"/>
                  <a:gd name="T49" fmla="*/ 82 h 323"/>
                  <a:gd name="T50" fmla="*/ 201 w 322"/>
                  <a:gd name="T51" fmla="*/ 5 h 323"/>
                  <a:gd name="T52" fmla="*/ 161 w 322"/>
                  <a:gd name="T53" fmla="*/ 0 h 323"/>
                  <a:gd name="T54" fmla="*/ 120 w 322"/>
                  <a:gd name="T55" fmla="*/ 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2" h="323">
                    <a:moveTo>
                      <a:pt x="81" y="199"/>
                    </a:moveTo>
                    <a:cubicBezTo>
                      <a:pt x="5" y="203"/>
                      <a:pt x="5" y="203"/>
                      <a:pt x="5" y="203"/>
                    </a:cubicBezTo>
                    <a:cubicBezTo>
                      <a:pt x="2" y="190"/>
                      <a:pt x="0" y="176"/>
                      <a:pt x="0" y="162"/>
                    </a:cubicBezTo>
                    <a:cubicBezTo>
                      <a:pt x="0" y="148"/>
                      <a:pt x="2" y="135"/>
                      <a:pt x="5" y="122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76" y="137"/>
                      <a:pt x="73" y="149"/>
                      <a:pt x="73" y="162"/>
                    </a:cubicBezTo>
                    <a:cubicBezTo>
                      <a:pt x="73" y="175"/>
                      <a:pt x="76" y="188"/>
                      <a:pt x="81" y="199"/>
                    </a:cubicBezTo>
                    <a:close/>
                    <a:moveTo>
                      <a:pt x="248" y="162"/>
                    </a:moveTo>
                    <a:cubicBezTo>
                      <a:pt x="248" y="175"/>
                      <a:pt x="245" y="187"/>
                      <a:pt x="241" y="198"/>
                    </a:cubicBezTo>
                    <a:cubicBezTo>
                      <a:pt x="317" y="202"/>
                      <a:pt x="317" y="202"/>
                      <a:pt x="317" y="202"/>
                    </a:cubicBezTo>
                    <a:cubicBezTo>
                      <a:pt x="320" y="189"/>
                      <a:pt x="322" y="176"/>
                      <a:pt x="322" y="162"/>
                    </a:cubicBezTo>
                    <a:cubicBezTo>
                      <a:pt x="322" y="148"/>
                      <a:pt x="320" y="134"/>
                      <a:pt x="316" y="121"/>
                    </a:cubicBezTo>
                    <a:cubicBezTo>
                      <a:pt x="240" y="125"/>
                      <a:pt x="240" y="125"/>
                      <a:pt x="240" y="125"/>
                    </a:cubicBezTo>
                    <a:cubicBezTo>
                      <a:pt x="245" y="136"/>
                      <a:pt x="248" y="149"/>
                      <a:pt x="248" y="162"/>
                    </a:cubicBezTo>
                    <a:close/>
                    <a:moveTo>
                      <a:pt x="202" y="318"/>
                    </a:moveTo>
                    <a:cubicBezTo>
                      <a:pt x="198" y="241"/>
                      <a:pt x="198" y="241"/>
                      <a:pt x="198" y="241"/>
                    </a:cubicBezTo>
                    <a:cubicBezTo>
                      <a:pt x="186" y="247"/>
                      <a:pt x="174" y="250"/>
                      <a:pt x="161" y="250"/>
                    </a:cubicBezTo>
                    <a:cubicBezTo>
                      <a:pt x="148" y="250"/>
                      <a:pt x="136" y="247"/>
                      <a:pt x="125" y="242"/>
                    </a:cubicBezTo>
                    <a:cubicBezTo>
                      <a:pt x="121" y="318"/>
                      <a:pt x="121" y="318"/>
                      <a:pt x="121" y="318"/>
                    </a:cubicBezTo>
                    <a:cubicBezTo>
                      <a:pt x="133" y="321"/>
                      <a:pt x="147" y="323"/>
                      <a:pt x="161" y="323"/>
                    </a:cubicBezTo>
                    <a:cubicBezTo>
                      <a:pt x="175" y="323"/>
                      <a:pt x="189" y="321"/>
                      <a:pt x="202" y="318"/>
                    </a:cubicBezTo>
                    <a:close/>
                    <a:moveTo>
                      <a:pt x="120" y="6"/>
                    </a:moveTo>
                    <a:cubicBezTo>
                      <a:pt x="124" y="82"/>
                      <a:pt x="124" y="82"/>
                      <a:pt x="124" y="82"/>
                    </a:cubicBezTo>
                    <a:cubicBezTo>
                      <a:pt x="135" y="77"/>
                      <a:pt x="147" y="74"/>
                      <a:pt x="161" y="74"/>
                    </a:cubicBezTo>
                    <a:cubicBezTo>
                      <a:pt x="173" y="74"/>
                      <a:pt x="186" y="77"/>
                      <a:pt x="196" y="82"/>
                    </a:cubicBezTo>
                    <a:cubicBezTo>
                      <a:pt x="201" y="5"/>
                      <a:pt x="201" y="5"/>
                      <a:pt x="201" y="5"/>
                    </a:cubicBezTo>
                    <a:cubicBezTo>
                      <a:pt x="188" y="2"/>
                      <a:pt x="174" y="0"/>
                      <a:pt x="161" y="0"/>
                    </a:cubicBezTo>
                    <a:cubicBezTo>
                      <a:pt x="146" y="0"/>
                      <a:pt x="133" y="2"/>
                      <a:pt x="120" y="6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8" name="Freeform 38"/>
              <p:cNvSpPr>
                <a:spLocks noEditPoints="1"/>
              </p:cNvSpPr>
              <p:nvPr/>
            </p:nvSpPr>
            <p:spPr bwMode="auto">
              <a:xfrm>
                <a:off x="10901363" y="855663"/>
                <a:ext cx="831850" cy="828675"/>
              </a:xfrm>
              <a:custGeom>
                <a:avLst/>
                <a:gdLst>
                  <a:gd name="T0" fmla="*/ 125 w 249"/>
                  <a:gd name="T1" fmla="*/ 0 h 248"/>
                  <a:gd name="T2" fmla="*/ 163 w 249"/>
                  <a:gd name="T3" fmla="*/ 6 h 248"/>
                  <a:gd name="T4" fmla="*/ 160 w 249"/>
                  <a:gd name="T5" fmla="*/ 44 h 248"/>
                  <a:gd name="T6" fmla="*/ 125 w 249"/>
                  <a:gd name="T7" fmla="*/ 36 h 248"/>
                  <a:gd name="T8" fmla="*/ 88 w 249"/>
                  <a:gd name="T9" fmla="*/ 44 h 248"/>
                  <a:gd name="T10" fmla="*/ 86 w 249"/>
                  <a:gd name="T11" fmla="*/ 6 h 248"/>
                  <a:gd name="T12" fmla="*/ 125 w 249"/>
                  <a:gd name="T13" fmla="*/ 0 h 248"/>
                  <a:gd name="T14" fmla="*/ 37 w 249"/>
                  <a:gd name="T15" fmla="*/ 124 h 248"/>
                  <a:gd name="T16" fmla="*/ 45 w 249"/>
                  <a:gd name="T17" fmla="*/ 88 h 248"/>
                  <a:gd name="T18" fmla="*/ 6 w 249"/>
                  <a:gd name="T19" fmla="*/ 86 h 248"/>
                  <a:gd name="T20" fmla="*/ 0 w 249"/>
                  <a:gd name="T21" fmla="*/ 124 h 248"/>
                  <a:gd name="T22" fmla="*/ 7 w 249"/>
                  <a:gd name="T23" fmla="*/ 163 h 248"/>
                  <a:gd name="T24" fmla="*/ 45 w 249"/>
                  <a:gd name="T25" fmla="*/ 161 h 248"/>
                  <a:gd name="T26" fmla="*/ 37 w 249"/>
                  <a:gd name="T27" fmla="*/ 124 h 248"/>
                  <a:gd name="T28" fmla="*/ 243 w 249"/>
                  <a:gd name="T29" fmla="*/ 162 h 248"/>
                  <a:gd name="T30" fmla="*/ 249 w 249"/>
                  <a:gd name="T31" fmla="*/ 124 h 248"/>
                  <a:gd name="T32" fmla="*/ 242 w 249"/>
                  <a:gd name="T33" fmla="*/ 85 h 248"/>
                  <a:gd name="T34" fmla="*/ 204 w 249"/>
                  <a:gd name="T35" fmla="*/ 87 h 248"/>
                  <a:gd name="T36" fmla="*/ 212 w 249"/>
                  <a:gd name="T37" fmla="*/ 124 h 248"/>
                  <a:gd name="T38" fmla="*/ 205 w 249"/>
                  <a:gd name="T39" fmla="*/ 160 h 248"/>
                  <a:gd name="T40" fmla="*/ 243 w 249"/>
                  <a:gd name="T41" fmla="*/ 162 h 248"/>
                  <a:gd name="T42" fmla="*/ 164 w 249"/>
                  <a:gd name="T43" fmla="*/ 242 h 248"/>
                  <a:gd name="T44" fmla="*/ 162 w 249"/>
                  <a:gd name="T45" fmla="*/ 203 h 248"/>
                  <a:gd name="T46" fmla="*/ 125 w 249"/>
                  <a:gd name="T47" fmla="*/ 212 h 248"/>
                  <a:gd name="T48" fmla="*/ 89 w 249"/>
                  <a:gd name="T49" fmla="*/ 204 h 248"/>
                  <a:gd name="T50" fmla="*/ 87 w 249"/>
                  <a:gd name="T51" fmla="*/ 242 h 248"/>
                  <a:gd name="T52" fmla="*/ 125 w 249"/>
                  <a:gd name="T53" fmla="*/ 248 h 248"/>
                  <a:gd name="T54" fmla="*/ 164 w 249"/>
                  <a:gd name="T55" fmla="*/ 24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9" h="248">
                    <a:moveTo>
                      <a:pt x="125" y="0"/>
                    </a:moveTo>
                    <a:cubicBezTo>
                      <a:pt x="138" y="0"/>
                      <a:pt x="151" y="2"/>
                      <a:pt x="163" y="6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0" y="39"/>
                      <a:pt x="137" y="36"/>
                      <a:pt x="125" y="36"/>
                    </a:cubicBezTo>
                    <a:cubicBezTo>
                      <a:pt x="111" y="36"/>
                      <a:pt x="99" y="39"/>
                      <a:pt x="88" y="4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8" y="2"/>
                      <a:pt x="111" y="0"/>
                      <a:pt x="125" y="0"/>
                    </a:cubicBezTo>
                    <a:close/>
                    <a:moveTo>
                      <a:pt x="37" y="124"/>
                    </a:moveTo>
                    <a:cubicBezTo>
                      <a:pt x="37" y="111"/>
                      <a:pt x="40" y="99"/>
                      <a:pt x="45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98"/>
                      <a:pt x="0" y="111"/>
                      <a:pt x="0" y="124"/>
                    </a:cubicBezTo>
                    <a:cubicBezTo>
                      <a:pt x="0" y="137"/>
                      <a:pt x="3" y="151"/>
                      <a:pt x="7" y="163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0" y="150"/>
                      <a:pt x="37" y="137"/>
                      <a:pt x="37" y="124"/>
                    </a:cubicBezTo>
                    <a:close/>
                    <a:moveTo>
                      <a:pt x="243" y="162"/>
                    </a:moveTo>
                    <a:cubicBezTo>
                      <a:pt x="247" y="150"/>
                      <a:pt x="249" y="137"/>
                      <a:pt x="249" y="124"/>
                    </a:cubicBezTo>
                    <a:cubicBezTo>
                      <a:pt x="249" y="110"/>
                      <a:pt x="247" y="97"/>
                      <a:pt x="242" y="85"/>
                    </a:cubicBezTo>
                    <a:cubicBezTo>
                      <a:pt x="204" y="87"/>
                      <a:pt x="204" y="87"/>
                      <a:pt x="204" y="87"/>
                    </a:cubicBezTo>
                    <a:cubicBezTo>
                      <a:pt x="209" y="98"/>
                      <a:pt x="212" y="111"/>
                      <a:pt x="212" y="124"/>
                    </a:cubicBezTo>
                    <a:cubicBezTo>
                      <a:pt x="212" y="137"/>
                      <a:pt x="209" y="149"/>
                      <a:pt x="205" y="160"/>
                    </a:cubicBezTo>
                    <a:lnTo>
                      <a:pt x="243" y="162"/>
                    </a:lnTo>
                    <a:close/>
                    <a:moveTo>
                      <a:pt x="164" y="242"/>
                    </a:moveTo>
                    <a:cubicBezTo>
                      <a:pt x="162" y="203"/>
                      <a:pt x="162" y="203"/>
                      <a:pt x="162" y="203"/>
                    </a:cubicBezTo>
                    <a:cubicBezTo>
                      <a:pt x="150" y="209"/>
                      <a:pt x="138" y="212"/>
                      <a:pt x="125" y="212"/>
                    </a:cubicBezTo>
                    <a:cubicBezTo>
                      <a:pt x="112" y="212"/>
                      <a:pt x="100" y="209"/>
                      <a:pt x="89" y="204"/>
                    </a:cubicBezTo>
                    <a:cubicBezTo>
                      <a:pt x="87" y="242"/>
                      <a:pt x="87" y="242"/>
                      <a:pt x="87" y="242"/>
                    </a:cubicBezTo>
                    <a:cubicBezTo>
                      <a:pt x="99" y="246"/>
                      <a:pt x="111" y="248"/>
                      <a:pt x="125" y="248"/>
                    </a:cubicBezTo>
                    <a:cubicBezTo>
                      <a:pt x="138" y="248"/>
                      <a:pt x="151" y="246"/>
                      <a:pt x="164" y="242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39" name="Freeform 39"/>
              <p:cNvSpPr/>
              <p:nvPr/>
            </p:nvSpPr>
            <p:spPr bwMode="auto">
              <a:xfrm>
                <a:off x="638175" y="2332038"/>
                <a:ext cx="393700" cy="398463"/>
              </a:xfrm>
              <a:custGeom>
                <a:avLst/>
                <a:gdLst>
                  <a:gd name="T0" fmla="*/ 108 w 118"/>
                  <a:gd name="T1" fmla="*/ 38 h 119"/>
                  <a:gd name="T2" fmla="*/ 80 w 118"/>
                  <a:gd name="T3" fmla="*/ 38 h 119"/>
                  <a:gd name="T4" fmla="*/ 80 w 118"/>
                  <a:gd name="T5" fmla="*/ 10 h 119"/>
                  <a:gd name="T6" fmla="*/ 70 w 118"/>
                  <a:gd name="T7" fmla="*/ 0 h 119"/>
                  <a:gd name="T8" fmla="*/ 48 w 118"/>
                  <a:gd name="T9" fmla="*/ 0 h 119"/>
                  <a:gd name="T10" fmla="*/ 38 w 118"/>
                  <a:gd name="T11" fmla="*/ 10 h 119"/>
                  <a:gd name="T12" fmla="*/ 38 w 118"/>
                  <a:gd name="T13" fmla="*/ 38 h 119"/>
                  <a:gd name="T14" fmla="*/ 10 w 118"/>
                  <a:gd name="T15" fmla="*/ 38 h 119"/>
                  <a:gd name="T16" fmla="*/ 0 w 118"/>
                  <a:gd name="T17" fmla="*/ 48 h 119"/>
                  <a:gd name="T18" fmla="*/ 0 w 118"/>
                  <a:gd name="T19" fmla="*/ 71 h 119"/>
                  <a:gd name="T20" fmla="*/ 10 w 118"/>
                  <a:gd name="T21" fmla="*/ 81 h 119"/>
                  <a:gd name="T22" fmla="*/ 38 w 118"/>
                  <a:gd name="T23" fmla="*/ 81 h 119"/>
                  <a:gd name="T24" fmla="*/ 38 w 118"/>
                  <a:gd name="T25" fmla="*/ 109 h 119"/>
                  <a:gd name="T26" fmla="*/ 48 w 118"/>
                  <a:gd name="T27" fmla="*/ 119 h 119"/>
                  <a:gd name="T28" fmla="*/ 70 w 118"/>
                  <a:gd name="T29" fmla="*/ 119 h 119"/>
                  <a:gd name="T30" fmla="*/ 80 w 118"/>
                  <a:gd name="T31" fmla="*/ 109 h 119"/>
                  <a:gd name="T32" fmla="*/ 80 w 118"/>
                  <a:gd name="T33" fmla="*/ 81 h 119"/>
                  <a:gd name="T34" fmla="*/ 108 w 118"/>
                  <a:gd name="T35" fmla="*/ 81 h 119"/>
                  <a:gd name="T36" fmla="*/ 118 w 118"/>
                  <a:gd name="T37" fmla="*/ 71 h 119"/>
                  <a:gd name="T38" fmla="*/ 118 w 118"/>
                  <a:gd name="T39" fmla="*/ 48 h 119"/>
                  <a:gd name="T40" fmla="*/ 108 w 118"/>
                  <a:gd name="T41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119">
                    <a:moveTo>
                      <a:pt x="108" y="38"/>
                    </a:move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2" y="0"/>
                      <a:pt x="38" y="5"/>
                      <a:pt x="38" y="10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4" y="38"/>
                      <a:pt x="0" y="43"/>
                      <a:pt x="0" y="48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6"/>
                      <a:pt x="4" y="81"/>
                      <a:pt x="10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4"/>
                      <a:pt x="42" y="119"/>
                      <a:pt x="48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6" y="119"/>
                      <a:pt x="80" y="114"/>
                      <a:pt x="80" y="109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14" y="81"/>
                      <a:pt x="118" y="76"/>
                      <a:pt x="118" y="71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3"/>
                      <a:pt x="114" y="38"/>
                      <a:pt x="108" y="38"/>
                    </a:cubicBezTo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0" name="Freeform 40"/>
              <p:cNvSpPr/>
              <p:nvPr/>
            </p:nvSpPr>
            <p:spPr bwMode="auto">
              <a:xfrm>
                <a:off x="835025" y="2332038"/>
                <a:ext cx="196850" cy="398463"/>
              </a:xfrm>
              <a:custGeom>
                <a:avLst/>
                <a:gdLst>
                  <a:gd name="T0" fmla="*/ 49 w 59"/>
                  <a:gd name="T1" fmla="*/ 38 h 119"/>
                  <a:gd name="T2" fmla="*/ 21 w 59"/>
                  <a:gd name="T3" fmla="*/ 38 h 119"/>
                  <a:gd name="T4" fmla="*/ 21 w 59"/>
                  <a:gd name="T5" fmla="*/ 10 h 119"/>
                  <a:gd name="T6" fmla="*/ 11 w 59"/>
                  <a:gd name="T7" fmla="*/ 0 h 119"/>
                  <a:gd name="T8" fmla="*/ 0 w 59"/>
                  <a:gd name="T9" fmla="*/ 0 h 119"/>
                  <a:gd name="T10" fmla="*/ 0 w 59"/>
                  <a:gd name="T11" fmla="*/ 119 h 119"/>
                  <a:gd name="T12" fmla="*/ 11 w 59"/>
                  <a:gd name="T13" fmla="*/ 119 h 119"/>
                  <a:gd name="T14" fmla="*/ 21 w 59"/>
                  <a:gd name="T15" fmla="*/ 109 h 119"/>
                  <a:gd name="T16" fmla="*/ 21 w 59"/>
                  <a:gd name="T17" fmla="*/ 81 h 119"/>
                  <a:gd name="T18" fmla="*/ 49 w 59"/>
                  <a:gd name="T19" fmla="*/ 81 h 119"/>
                  <a:gd name="T20" fmla="*/ 59 w 59"/>
                  <a:gd name="T21" fmla="*/ 71 h 119"/>
                  <a:gd name="T22" fmla="*/ 59 w 59"/>
                  <a:gd name="T23" fmla="*/ 48 h 119"/>
                  <a:gd name="T24" fmla="*/ 49 w 59"/>
                  <a:gd name="T25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119">
                    <a:moveTo>
                      <a:pt x="49" y="38"/>
                    </a:move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5"/>
                      <a:pt x="17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7" y="119"/>
                      <a:pt x="21" y="114"/>
                      <a:pt x="21" y="109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55" y="81"/>
                      <a:pt x="59" y="76"/>
                      <a:pt x="59" y="71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3"/>
                      <a:pt x="55" y="38"/>
                      <a:pt x="49" y="38"/>
                    </a:cubicBezTo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1" name="Freeform 41"/>
              <p:cNvSpPr/>
              <p:nvPr/>
            </p:nvSpPr>
            <p:spPr bwMode="auto">
              <a:xfrm>
                <a:off x="538163" y="2779713"/>
                <a:ext cx="190500" cy="217488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103 h 137"/>
                  <a:gd name="T4" fmla="*/ 63 w 120"/>
                  <a:gd name="T5" fmla="*/ 137 h 137"/>
                  <a:gd name="T6" fmla="*/ 120 w 120"/>
                  <a:gd name="T7" fmla="*/ 36 h 137"/>
                  <a:gd name="T8" fmla="*/ 57 w 120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lnTo>
                      <a:pt x="0" y="103"/>
                    </a:lnTo>
                    <a:lnTo>
                      <a:pt x="63" y="137"/>
                    </a:lnTo>
                    <a:lnTo>
                      <a:pt x="120" y="3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2" name="Freeform 42"/>
              <p:cNvSpPr/>
              <p:nvPr/>
            </p:nvSpPr>
            <p:spPr bwMode="auto">
              <a:xfrm>
                <a:off x="538163" y="2779713"/>
                <a:ext cx="190500" cy="217488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103 h 137"/>
                  <a:gd name="T4" fmla="*/ 63 w 120"/>
                  <a:gd name="T5" fmla="*/ 137 h 137"/>
                  <a:gd name="T6" fmla="*/ 120 w 120"/>
                  <a:gd name="T7" fmla="*/ 36 h 137"/>
                  <a:gd name="T8" fmla="*/ 57 w 120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lnTo>
                      <a:pt x="0" y="103"/>
                    </a:lnTo>
                    <a:lnTo>
                      <a:pt x="63" y="137"/>
                    </a:lnTo>
                    <a:lnTo>
                      <a:pt x="120" y="36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3" name="Freeform 43"/>
              <p:cNvSpPr/>
              <p:nvPr/>
            </p:nvSpPr>
            <p:spPr bwMode="auto">
              <a:xfrm>
                <a:off x="538163" y="2779713"/>
                <a:ext cx="139700" cy="190500"/>
              </a:xfrm>
              <a:custGeom>
                <a:avLst/>
                <a:gdLst>
                  <a:gd name="T0" fmla="*/ 88 w 88"/>
                  <a:gd name="T1" fmla="*/ 19 h 120"/>
                  <a:gd name="T2" fmla="*/ 57 w 88"/>
                  <a:gd name="T3" fmla="*/ 0 h 120"/>
                  <a:gd name="T4" fmla="*/ 0 w 88"/>
                  <a:gd name="T5" fmla="*/ 103 h 120"/>
                  <a:gd name="T6" fmla="*/ 32 w 88"/>
                  <a:gd name="T7" fmla="*/ 120 h 120"/>
                  <a:gd name="T8" fmla="*/ 88 w 88"/>
                  <a:gd name="T9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0">
                    <a:moveTo>
                      <a:pt x="88" y="19"/>
                    </a:moveTo>
                    <a:lnTo>
                      <a:pt x="57" y="0"/>
                    </a:lnTo>
                    <a:lnTo>
                      <a:pt x="0" y="103"/>
                    </a:lnTo>
                    <a:lnTo>
                      <a:pt x="32" y="120"/>
                    </a:lnTo>
                    <a:lnTo>
                      <a:pt x="88" y="19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4" name="Freeform 44"/>
              <p:cNvSpPr/>
              <p:nvPr/>
            </p:nvSpPr>
            <p:spPr bwMode="auto">
              <a:xfrm>
                <a:off x="538163" y="2779713"/>
                <a:ext cx="139700" cy="190500"/>
              </a:xfrm>
              <a:custGeom>
                <a:avLst/>
                <a:gdLst>
                  <a:gd name="T0" fmla="*/ 88 w 88"/>
                  <a:gd name="T1" fmla="*/ 19 h 120"/>
                  <a:gd name="T2" fmla="*/ 57 w 88"/>
                  <a:gd name="T3" fmla="*/ 0 h 120"/>
                  <a:gd name="T4" fmla="*/ 0 w 88"/>
                  <a:gd name="T5" fmla="*/ 103 h 120"/>
                  <a:gd name="T6" fmla="*/ 32 w 88"/>
                  <a:gd name="T7" fmla="*/ 120 h 120"/>
                  <a:gd name="T8" fmla="*/ 88 w 88"/>
                  <a:gd name="T9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0">
                    <a:moveTo>
                      <a:pt x="88" y="19"/>
                    </a:moveTo>
                    <a:lnTo>
                      <a:pt x="57" y="0"/>
                    </a:lnTo>
                    <a:lnTo>
                      <a:pt x="0" y="103"/>
                    </a:lnTo>
                    <a:lnTo>
                      <a:pt x="32" y="120"/>
                    </a:lnTo>
                    <a:lnTo>
                      <a:pt x="88" y="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5" name="Freeform 45"/>
              <p:cNvSpPr/>
              <p:nvPr/>
            </p:nvSpPr>
            <p:spPr bwMode="auto">
              <a:xfrm>
                <a:off x="344488" y="2824163"/>
                <a:ext cx="384175" cy="490538"/>
              </a:xfrm>
              <a:custGeom>
                <a:avLst/>
                <a:gdLst>
                  <a:gd name="T0" fmla="*/ 113 w 115"/>
                  <a:gd name="T1" fmla="*/ 34 h 147"/>
                  <a:gd name="T2" fmla="*/ 110 w 115"/>
                  <a:gd name="T3" fmla="*/ 24 h 147"/>
                  <a:gd name="T4" fmla="*/ 71 w 115"/>
                  <a:gd name="T5" fmla="*/ 2 h 147"/>
                  <a:gd name="T6" fmla="*/ 61 w 115"/>
                  <a:gd name="T7" fmla="*/ 5 h 147"/>
                  <a:gd name="T8" fmla="*/ 6 w 115"/>
                  <a:gd name="T9" fmla="*/ 103 h 147"/>
                  <a:gd name="T10" fmla="*/ 15 w 115"/>
                  <a:gd name="T11" fmla="*/ 134 h 147"/>
                  <a:gd name="T12" fmla="*/ 28 w 115"/>
                  <a:gd name="T13" fmla="*/ 141 h 147"/>
                  <a:gd name="T14" fmla="*/ 58 w 115"/>
                  <a:gd name="T15" fmla="*/ 132 h 147"/>
                  <a:gd name="T16" fmla="*/ 113 w 115"/>
                  <a:gd name="T17" fmla="*/ 3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147">
                    <a:moveTo>
                      <a:pt x="113" y="34"/>
                    </a:moveTo>
                    <a:cubicBezTo>
                      <a:pt x="115" y="31"/>
                      <a:pt x="113" y="26"/>
                      <a:pt x="110" y="24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67" y="0"/>
                      <a:pt x="63" y="2"/>
                      <a:pt x="61" y="5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0" y="114"/>
                      <a:pt x="4" y="128"/>
                      <a:pt x="15" y="134"/>
                    </a:cubicBezTo>
                    <a:cubicBezTo>
                      <a:pt x="28" y="141"/>
                      <a:pt x="28" y="141"/>
                      <a:pt x="28" y="141"/>
                    </a:cubicBezTo>
                    <a:cubicBezTo>
                      <a:pt x="38" y="147"/>
                      <a:pt x="52" y="143"/>
                      <a:pt x="58" y="132"/>
                    </a:cubicBezTo>
                    <a:lnTo>
                      <a:pt x="113" y="34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6" name="Freeform 46"/>
              <p:cNvSpPr/>
              <p:nvPr/>
            </p:nvSpPr>
            <p:spPr bwMode="auto">
              <a:xfrm>
                <a:off x="344488" y="2824163"/>
                <a:ext cx="300037" cy="460375"/>
              </a:xfrm>
              <a:custGeom>
                <a:avLst/>
                <a:gdLst>
                  <a:gd name="T0" fmla="*/ 90 w 90"/>
                  <a:gd name="T1" fmla="*/ 13 h 138"/>
                  <a:gd name="T2" fmla="*/ 71 w 90"/>
                  <a:gd name="T3" fmla="*/ 2 h 138"/>
                  <a:gd name="T4" fmla="*/ 61 w 90"/>
                  <a:gd name="T5" fmla="*/ 5 h 138"/>
                  <a:gd name="T6" fmla="*/ 6 w 90"/>
                  <a:gd name="T7" fmla="*/ 103 h 138"/>
                  <a:gd name="T8" fmla="*/ 15 w 90"/>
                  <a:gd name="T9" fmla="*/ 134 h 138"/>
                  <a:gd name="T10" fmla="*/ 21 w 90"/>
                  <a:gd name="T11" fmla="*/ 138 h 138"/>
                  <a:gd name="T12" fmla="*/ 90 w 90"/>
                  <a:gd name="T13" fmla="*/ 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38">
                    <a:moveTo>
                      <a:pt x="90" y="13"/>
                    </a:moveTo>
                    <a:cubicBezTo>
                      <a:pt x="71" y="2"/>
                      <a:pt x="71" y="2"/>
                      <a:pt x="71" y="2"/>
                    </a:cubicBezTo>
                    <a:cubicBezTo>
                      <a:pt x="67" y="0"/>
                      <a:pt x="63" y="2"/>
                      <a:pt x="61" y="5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0" y="114"/>
                      <a:pt x="4" y="128"/>
                      <a:pt x="15" y="134"/>
                    </a:cubicBezTo>
                    <a:cubicBezTo>
                      <a:pt x="21" y="138"/>
                      <a:pt x="21" y="138"/>
                      <a:pt x="21" y="138"/>
                    </a:cubicBezTo>
                    <a:lnTo>
                      <a:pt x="90" y="13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7" name="Rectangle 47"/>
              <p:cNvSpPr>
                <a:spLocks noChangeArrowheads="1"/>
              </p:cNvSpPr>
              <p:nvPr/>
            </p:nvSpPr>
            <p:spPr bwMode="auto">
              <a:xfrm>
                <a:off x="514350" y="2192338"/>
                <a:ext cx="698500" cy="647700"/>
              </a:xfrm>
              <a:prstGeom prst="rect">
                <a:avLst/>
              </a:prstGeom>
              <a:solidFill>
                <a:srgbClr val="FE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8" name="Freeform 48"/>
              <p:cNvSpPr/>
              <p:nvPr/>
            </p:nvSpPr>
            <p:spPr bwMode="auto">
              <a:xfrm>
                <a:off x="671513" y="2519363"/>
                <a:ext cx="233362" cy="211138"/>
              </a:xfrm>
              <a:custGeom>
                <a:avLst/>
                <a:gdLst>
                  <a:gd name="T0" fmla="*/ 49 w 70"/>
                  <a:gd name="T1" fmla="*/ 0 h 63"/>
                  <a:gd name="T2" fmla="*/ 0 w 70"/>
                  <a:gd name="T3" fmla="*/ 25 h 63"/>
                  <a:gd name="T4" fmla="*/ 0 w 70"/>
                  <a:gd name="T5" fmla="*/ 25 h 63"/>
                  <a:gd name="T6" fmla="*/ 28 w 70"/>
                  <a:gd name="T7" fmla="*/ 25 h 63"/>
                  <a:gd name="T8" fmla="*/ 28 w 70"/>
                  <a:gd name="T9" fmla="*/ 53 h 63"/>
                  <a:gd name="T10" fmla="*/ 38 w 70"/>
                  <a:gd name="T11" fmla="*/ 63 h 63"/>
                  <a:gd name="T12" fmla="*/ 60 w 70"/>
                  <a:gd name="T13" fmla="*/ 63 h 63"/>
                  <a:gd name="T14" fmla="*/ 70 w 70"/>
                  <a:gd name="T15" fmla="*/ 53 h 63"/>
                  <a:gd name="T16" fmla="*/ 70 w 70"/>
                  <a:gd name="T17" fmla="*/ 53 h 63"/>
                  <a:gd name="T18" fmla="*/ 60 w 70"/>
                  <a:gd name="T19" fmla="*/ 63 h 63"/>
                  <a:gd name="T20" fmla="*/ 49 w 70"/>
                  <a:gd name="T21" fmla="*/ 63 h 63"/>
                  <a:gd name="T22" fmla="*/ 49 w 7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63">
                    <a:moveTo>
                      <a:pt x="49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8"/>
                      <a:pt x="32" y="63"/>
                      <a:pt x="38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6" y="63"/>
                      <a:pt x="70" y="58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8"/>
                      <a:pt x="66" y="63"/>
                      <a:pt x="60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70D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49" name="Freeform 49"/>
              <p:cNvSpPr/>
              <p:nvPr/>
            </p:nvSpPr>
            <p:spPr bwMode="auto">
              <a:xfrm>
                <a:off x="835025" y="2459038"/>
                <a:ext cx="196850" cy="271463"/>
              </a:xfrm>
              <a:custGeom>
                <a:avLst/>
                <a:gdLst>
                  <a:gd name="T0" fmla="*/ 49 w 59"/>
                  <a:gd name="T1" fmla="*/ 0 h 81"/>
                  <a:gd name="T2" fmla="*/ 37 w 59"/>
                  <a:gd name="T3" fmla="*/ 0 h 81"/>
                  <a:gd name="T4" fmla="*/ 0 w 59"/>
                  <a:gd name="T5" fmla="*/ 18 h 81"/>
                  <a:gd name="T6" fmla="*/ 0 w 59"/>
                  <a:gd name="T7" fmla="*/ 81 h 81"/>
                  <a:gd name="T8" fmla="*/ 11 w 59"/>
                  <a:gd name="T9" fmla="*/ 81 h 81"/>
                  <a:gd name="T10" fmla="*/ 21 w 59"/>
                  <a:gd name="T11" fmla="*/ 71 h 81"/>
                  <a:gd name="T12" fmla="*/ 21 w 59"/>
                  <a:gd name="T13" fmla="*/ 71 h 81"/>
                  <a:gd name="T14" fmla="*/ 21 w 59"/>
                  <a:gd name="T15" fmla="*/ 43 h 81"/>
                  <a:gd name="T16" fmla="*/ 49 w 59"/>
                  <a:gd name="T17" fmla="*/ 43 h 81"/>
                  <a:gd name="T18" fmla="*/ 59 w 59"/>
                  <a:gd name="T19" fmla="*/ 33 h 81"/>
                  <a:gd name="T20" fmla="*/ 59 w 59"/>
                  <a:gd name="T21" fmla="*/ 33 h 81"/>
                  <a:gd name="T22" fmla="*/ 59 w 59"/>
                  <a:gd name="T23" fmla="*/ 10 h 81"/>
                  <a:gd name="T24" fmla="*/ 49 w 59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81">
                    <a:moveTo>
                      <a:pt x="49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7" y="81"/>
                      <a:pt x="21" y="76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5" y="43"/>
                      <a:pt x="59" y="38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5"/>
                      <a:pt x="55" y="0"/>
                      <a:pt x="49" y="0"/>
                    </a:cubicBezTo>
                  </a:path>
                </a:pathLst>
              </a:custGeom>
              <a:solidFill>
                <a:srgbClr val="61C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0" name="Freeform 50"/>
              <p:cNvSpPr>
                <a:spLocks noEditPoints="1"/>
              </p:cNvSpPr>
              <p:nvPr/>
            </p:nvSpPr>
            <p:spPr bwMode="auto">
              <a:xfrm>
                <a:off x="698500" y="2192338"/>
                <a:ext cx="433387" cy="180975"/>
              </a:xfrm>
              <a:custGeom>
                <a:avLst/>
                <a:gdLst>
                  <a:gd name="T0" fmla="*/ 129 w 130"/>
                  <a:gd name="T1" fmla="*/ 53 h 54"/>
                  <a:gd name="T2" fmla="*/ 130 w 130"/>
                  <a:gd name="T3" fmla="*/ 54 h 54"/>
                  <a:gd name="T4" fmla="*/ 130 w 130"/>
                  <a:gd name="T5" fmla="*/ 54 h 54"/>
                  <a:gd name="T6" fmla="*/ 129 w 130"/>
                  <a:gd name="T7" fmla="*/ 53 h 54"/>
                  <a:gd name="T8" fmla="*/ 129 w 130"/>
                  <a:gd name="T9" fmla="*/ 53 h 54"/>
                  <a:gd name="T10" fmla="*/ 129 w 130"/>
                  <a:gd name="T11" fmla="*/ 53 h 54"/>
                  <a:gd name="T12" fmla="*/ 129 w 130"/>
                  <a:gd name="T13" fmla="*/ 53 h 54"/>
                  <a:gd name="T14" fmla="*/ 43 w 130"/>
                  <a:gd name="T15" fmla="*/ 0 h 54"/>
                  <a:gd name="T16" fmla="*/ 0 w 130"/>
                  <a:gd name="T17" fmla="*/ 10 h 54"/>
                  <a:gd name="T18" fmla="*/ 43 w 130"/>
                  <a:gd name="T19" fmla="*/ 0 h 54"/>
                  <a:gd name="T20" fmla="*/ 43 w 130"/>
                  <a:gd name="T21" fmla="*/ 0 h 54"/>
                  <a:gd name="T22" fmla="*/ 43 w 130"/>
                  <a:gd name="T23" fmla="*/ 0 h 54"/>
                  <a:gd name="T24" fmla="*/ 43 w 130"/>
                  <a:gd name="T25" fmla="*/ 0 h 54"/>
                  <a:gd name="T26" fmla="*/ 43 w 130"/>
                  <a:gd name="T2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54">
                    <a:moveTo>
                      <a:pt x="129" y="53"/>
                    </a:move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29" y="53"/>
                    </a:cubicBezTo>
                    <a:moveTo>
                      <a:pt x="129" y="53"/>
                    </a:moveTo>
                    <a:cubicBezTo>
                      <a:pt x="129" y="53"/>
                      <a:pt x="129" y="53"/>
                      <a:pt x="129" y="53"/>
                    </a:cubicBezTo>
                    <a:cubicBezTo>
                      <a:pt x="129" y="53"/>
                      <a:pt x="129" y="53"/>
                      <a:pt x="129" y="53"/>
                    </a:cubicBezTo>
                    <a:moveTo>
                      <a:pt x="43" y="0"/>
                    </a:moveTo>
                    <a:cubicBezTo>
                      <a:pt x="28" y="0"/>
                      <a:pt x="13" y="3"/>
                      <a:pt x="0" y="10"/>
                    </a:cubicBezTo>
                    <a:cubicBezTo>
                      <a:pt x="13" y="3"/>
                      <a:pt x="28" y="0"/>
                      <a:pt x="43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FE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1" name="Freeform 51"/>
              <p:cNvSpPr/>
              <p:nvPr/>
            </p:nvSpPr>
            <p:spPr bwMode="auto">
              <a:xfrm>
                <a:off x="514350" y="2192338"/>
                <a:ext cx="617537" cy="471488"/>
              </a:xfrm>
              <a:custGeom>
                <a:avLst/>
                <a:gdLst>
                  <a:gd name="T0" fmla="*/ 98 w 185"/>
                  <a:gd name="T1" fmla="*/ 0 h 141"/>
                  <a:gd name="T2" fmla="*/ 98 w 185"/>
                  <a:gd name="T3" fmla="*/ 0 h 141"/>
                  <a:gd name="T4" fmla="*/ 55 w 185"/>
                  <a:gd name="T5" fmla="*/ 10 h 141"/>
                  <a:gd name="T6" fmla="*/ 54 w 185"/>
                  <a:gd name="T7" fmla="*/ 10 h 141"/>
                  <a:gd name="T8" fmla="*/ 54 w 185"/>
                  <a:gd name="T9" fmla="*/ 10 h 141"/>
                  <a:gd name="T10" fmla="*/ 0 w 185"/>
                  <a:gd name="T11" fmla="*/ 97 h 141"/>
                  <a:gd name="T12" fmla="*/ 11 w 185"/>
                  <a:gd name="T13" fmla="*/ 141 h 141"/>
                  <a:gd name="T14" fmla="*/ 11 w 185"/>
                  <a:gd name="T15" fmla="*/ 141 h 141"/>
                  <a:gd name="T16" fmla="*/ 47 w 185"/>
                  <a:gd name="T17" fmla="*/ 123 h 141"/>
                  <a:gd name="T18" fmla="*/ 37 w 185"/>
                  <a:gd name="T19" fmla="*/ 113 h 141"/>
                  <a:gd name="T20" fmla="*/ 37 w 185"/>
                  <a:gd name="T21" fmla="*/ 90 h 141"/>
                  <a:gd name="T22" fmla="*/ 47 w 185"/>
                  <a:gd name="T23" fmla="*/ 80 h 141"/>
                  <a:gd name="T24" fmla="*/ 75 w 185"/>
                  <a:gd name="T25" fmla="*/ 80 h 141"/>
                  <a:gd name="T26" fmla="*/ 75 w 185"/>
                  <a:gd name="T27" fmla="*/ 52 h 141"/>
                  <a:gd name="T28" fmla="*/ 85 w 185"/>
                  <a:gd name="T29" fmla="*/ 42 h 141"/>
                  <a:gd name="T30" fmla="*/ 96 w 185"/>
                  <a:gd name="T31" fmla="*/ 42 h 141"/>
                  <a:gd name="T32" fmla="*/ 107 w 185"/>
                  <a:gd name="T33" fmla="*/ 42 h 141"/>
                  <a:gd name="T34" fmla="*/ 117 w 185"/>
                  <a:gd name="T35" fmla="*/ 52 h 141"/>
                  <a:gd name="T36" fmla="*/ 117 w 185"/>
                  <a:gd name="T37" fmla="*/ 80 h 141"/>
                  <a:gd name="T38" fmla="*/ 133 w 185"/>
                  <a:gd name="T39" fmla="*/ 80 h 141"/>
                  <a:gd name="T40" fmla="*/ 185 w 185"/>
                  <a:gd name="T41" fmla="*/ 54 h 141"/>
                  <a:gd name="T42" fmla="*/ 185 w 185"/>
                  <a:gd name="T43" fmla="*/ 54 h 141"/>
                  <a:gd name="T44" fmla="*/ 185 w 185"/>
                  <a:gd name="T45" fmla="*/ 54 h 141"/>
                  <a:gd name="T46" fmla="*/ 184 w 185"/>
                  <a:gd name="T47" fmla="*/ 53 h 141"/>
                  <a:gd name="T48" fmla="*/ 184 w 185"/>
                  <a:gd name="T49" fmla="*/ 53 h 141"/>
                  <a:gd name="T50" fmla="*/ 184 w 185"/>
                  <a:gd name="T51" fmla="*/ 53 h 141"/>
                  <a:gd name="T52" fmla="*/ 98 w 185"/>
                  <a:gd name="T53" fmla="*/ 0 h 141"/>
                  <a:gd name="T54" fmla="*/ 98 w 185"/>
                  <a:gd name="T5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141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83" y="0"/>
                      <a:pt x="68" y="3"/>
                      <a:pt x="55" y="10"/>
                    </a:cubicBezTo>
                    <a:cubicBezTo>
                      <a:pt x="55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20" y="27"/>
                      <a:pt x="0" y="62"/>
                      <a:pt x="0" y="97"/>
                    </a:cubicBezTo>
                    <a:cubicBezTo>
                      <a:pt x="0" y="112"/>
                      <a:pt x="4" y="127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1" y="123"/>
                      <a:pt x="37" y="118"/>
                      <a:pt x="37" y="113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85"/>
                      <a:pt x="41" y="80"/>
                      <a:pt x="47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5" y="47"/>
                      <a:pt x="79" y="42"/>
                      <a:pt x="85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13" y="42"/>
                      <a:pt x="117" y="47"/>
                      <a:pt x="117" y="52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33" y="80"/>
                      <a:pt x="133" y="80"/>
                      <a:pt x="133" y="80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67" y="19"/>
                      <a:pt x="133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2" name="Freeform 52"/>
              <p:cNvSpPr/>
              <p:nvPr/>
            </p:nvSpPr>
            <p:spPr bwMode="auto">
              <a:xfrm>
                <a:off x="638175" y="2332038"/>
                <a:ext cx="196850" cy="271463"/>
              </a:xfrm>
              <a:custGeom>
                <a:avLst/>
                <a:gdLst>
                  <a:gd name="T0" fmla="*/ 59 w 59"/>
                  <a:gd name="T1" fmla="*/ 0 h 81"/>
                  <a:gd name="T2" fmla="*/ 48 w 59"/>
                  <a:gd name="T3" fmla="*/ 0 h 81"/>
                  <a:gd name="T4" fmla="*/ 38 w 59"/>
                  <a:gd name="T5" fmla="*/ 10 h 81"/>
                  <a:gd name="T6" fmla="*/ 38 w 59"/>
                  <a:gd name="T7" fmla="*/ 38 h 81"/>
                  <a:gd name="T8" fmla="*/ 10 w 59"/>
                  <a:gd name="T9" fmla="*/ 38 h 81"/>
                  <a:gd name="T10" fmla="*/ 0 w 59"/>
                  <a:gd name="T11" fmla="*/ 48 h 81"/>
                  <a:gd name="T12" fmla="*/ 0 w 59"/>
                  <a:gd name="T13" fmla="*/ 71 h 81"/>
                  <a:gd name="T14" fmla="*/ 10 w 59"/>
                  <a:gd name="T15" fmla="*/ 81 h 81"/>
                  <a:gd name="T16" fmla="*/ 59 w 59"/>
                  <a:gd name="T17" fmla="*/ 56 h 81"/>
                  <a:gd name="T18" fmla="*/ 59 w 5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81">
                    <a:moveTo>
                      <a:pt x="59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2" y="0"/>
                      <a:pt x="38" y="5"/>
                      <a:pt x="38" y="10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4" y="38"/>
                      <a:pt x="0" y="43"/>
                      <a:pt x="0" y="48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6"/>
                      <a:pt x="4" y="81"/>
                      <a:pt x="10" y="81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8BD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3" name="Freeform 53"/>
              <p:cNvSpPr/>
              <p:nvPr/>
            </p:nvSpPr>
            <p:spPr bwMode="auto">
              <a:xfrm>
                <a:off x="835025" y="2332038"/>
                <a:ext cx="123825" cy="187325"/>
              </a:xfrm>
              <a:custGeom>
                <a:avLst/>
                <a:gdLst>
                  <a:gd name="T0" fmla="*/ 11 w 37"/>
                  <a:gd name="T1" fmla="*/ 0 h 56"/>
                  <a:gd name="T2" fmla="*/ 0 w 37"/>
                  <a:gd name="T3" fmla="*/ 0 h 56"/>
                  <a:gd name="T4" fmla="*/ 0 w 37"/>
                  <a:gd name="T5" fmla="*/ 56 h 56"/>
                  <a:gd name="T6" fmla="*/ 37 w 37"/>
                  <a:gd name="T7" fmla="*/ 38 h 56"/>
                  <a:gd name="T8" fmla="*/ 21 w 37"/>
                  <a:gd name="T9" fmla="*/ 38 h 56"/>
                  <a:gd name="T10" fmla="*/ 21 w 37"/>
                  <a:gd name="T11" fmla="*/ 10 h 56"/>
                  <a:gd name="T12" fmla="*/ 11 w 37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6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5"/>
                      <a:pt x="17" y="0"/>
                      <a:pt x="11" y="0"/>
                    </a:cubicBezTo>
                  </a:path>
                </a:pathLst>
              </a:custGeom>
              <a:solidFill>
                <a:srgbClr val="7FC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4" name="Freeform 54"/>
              <p:cNvSpPr>
                <a:spLocks noEditPoints="1"/>
              </p:cNvSpPr>
              <p:nvPr/>
            </p:nvSpPr>
            <p:spPr bwMode="auto">
              <a:xfrm>
                <a:off x="417513" y="2108200"/>
                <a:ext cx="835025" cy="831850"/>
              </a:xfrm>
              <a:custGeom>
                <a:avLst/>
                <a:gdLst>
                  <a:gd name="T0" fmla="*/ 179 w 250"/>
                  <a:gd name="T1" fmla="*/ 29 h 249"/>
                  <a:gd name="T2" fmla="*/ 30 w 250"/>
                  <a:gd name="T3" fmla="*/ 71 h 249"/>
                  <a:gd name="T4" fmla="*/ 72 w 250"/>
                  <a:gd name="T5" fmla="*/ 220 h 249"/>
                  <a:gd name="T6" fmla="*/ 221 w 250"/>
                  <a:gd name="T7" fmla="*/ 178 h 249"/>
                  <a:gd name="T8" fmla="*/ 179 w 250"/>
                  <a:gd name="T9" fmla="*/ 29 h 249"/>
                  <a:gd name="T10" fmla="*/ 86 w 250"/>
                  <a:gd name="T11" fmla="*/ 195 h 249"/>
                  <a:gd name="T12" fmla="*/ 55 w 250"/>
                  <a:gd name="T13" fmla="*/ 85 h 249"/>
                  <a:gd name="T14" fmla="*/ 165 w 250"/>
                  <a:gd name="T15" fmla="*/ 54 h 249"/>
                  <a:gd name="T16" fmla="*/ 196 w 250"/>
                  <a:gd name="T17" fmla="*/ 164 h 249"/>
                  <a:gd name="T18" fmla="*/ 86 w 250"/>
                  <a:gd name="T19" fmla="*/ 19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0" h="249">
                    <a:moveTo>
                      <a:pt x="179" y="29"/>
                    </a:moveTo>
                    <a:cubicBezTo>
                      <a:pt x="126" y="0"/>
                      <a:pt x="59" y="19"/>
                      <a:pt x="30" y="71"/>
                    </a:cubicBezTo>
                    <a:cubicBezTo>
                      <a:pt x="0" y="124"/>
                      <a:pt x="19" y="191"/>
                      <a:pt x="72" y="220"/>
                    </a:cubicBezTo>
                    <a:cubicBezTo>
                      <a:pt x="125" y="249"/>
                      <a:pt x="192" y="231"/>
                      <a:pt x="221" y="178"/>
                    </a:cubicBezTo>
                    <a:cubicBezTo>
                      <a:pt x="250" y="125"/>
                      <a:pt x="231" y="58"/>
                      <a:pt x="179" y="29"/>
                    </a:cubicBezTo>
                    <a:close/>
                    <a:moveTo>
                      <a:pt x="86" y="195"/>
                    </a:moveTo>
                    <a:cubicBezTo>
                      <a:pt x="47" y="173"/>
                      <a:pt x="33" y="124"/>
                      <a:pt x="55" y="85"/>
                    </a:cubicBezTo>
                    <a:cubicBezTo>
                      <a:pt x="77" y="46"/>
                      <a:pt x="126" y="32"/>
                      <a:pt x="165" y="54"/>
                    </a:cubicBezTo>
                    <a:cubicBezTo>
                      <a:pt x="204" y="76"/>
                      <a:pt x="218" y="125"/>
                      <a:pt x="196" y="164"/>
                    </a:cubicBezTo>
                    <a:cubicBezTo>
                      <a:pt x="174" y="203"/>
                      <a:pt x="125" y="217"/>
                      <a:pt x="86" y="195"/>
                    </a:cubicBez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5" name="Freeform 55"/>
              <p:cNvSpPr/>
              <p:nvPr/>
            </p:nvSpPr>
            <p:spPr bwMode="auto">
              <a:xfrm>
                <a:off x="417513" y="2108200"/>
                <a:ext cx="598487" cy="735013"/>
              </a:xfrm>
              <a:custGeom>
                <a:avLst/>
                <a:gdLst>
                  <a:gd name="T0" fmla="*/ 86 w 179"/>
                  <a:gd name="T1" fmla="*/ 195 h 220"/>
                  <a:gd name="T2" fmla="*/ 86 w 179"/>
                  <a:gd name="T3" fmla="*/ 195 h 220"/>
                  <a:gd name="T4" fmla="*/ 55 w 179"/>
                  <a:gd name="T5" fmla="*/ 85 h 220"/>
                  <a:gd name="T6" fmla="*/ 165 w 179"/>
                  <a:gd name="T7" fmla="*/ 54 h 220"/>
                  <a:gd name="T8" fmla="*/ 165 w 179"/>
                  <a:gd name="T9" fmla="*/ 54 h 220"/>
                  <a:gd name="T10" fmla="*/ 179 w 179"/>
                  <a:gd name="T11" fmla="*/ 29 h 220"/>
                  <a:gd name="T12" fmla="*/ 179 w 179"/>
                  <a:gd name="T13" fmla="*/ 29 h 220"/>
                  <a:gd name="T14" fmla="*/ 30 w 179"/>
                  <a:gd name="T15" fmla="*/ 71 h 220"/>
                  <a:gd name="T16" fmla="*/ 72 w 179"/>
                  <a:gd name="T17" fmla="*/ 220 h 220"/>
                  <a:gd name="T18" fmla="*/ 72 w 179"/>
                  <a:gd name="T19" fmla="*/ 220 h 220"/>
                  <a:gd name="T20" fmla="*/ 86 w 179"/>
                  <a:gd name="T21" fmla="*/ 19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220">
                    <a:moveTo>
                      <a:pt x="86" y="195"/>
                    </a:moveTo>
                    <a:cubicBezTo>
                      <a:pt x="86" y="195"/>
                      <a:pt x="86" y="195"/>
                      <a:pt x="86" y="195"/>
                    </a:cubicBezTo>
                    <a:cubicBezTo>
                      <a:pt x="47" y="173"/>
                      <a:pt x="33" y="124"/>
                      <a:pt x="55" y="85"/>
                    </a:cubicBezTo>
                    <a:cubicBezTo>
                      <a:pt x="77" y="46"/>
                      <a:pt x="126" y="32"/>
                      <a:pt x="165" y="54"/>
                    </a:cubicBezTo>
                    <a:cubicBezTo>
                      <a:pt x="165" y="54"/>
                      <a:pt x="165" y="54"/>
                      <a:pt x="165" y="54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26" y="0"/>
                      <a:pt x="59" y="19"/>
                      <a:pt x="30" y="71"/>
                    </a:cubicBezTo>
                    <a:cubicBezTo>
                      <a:pt x="0" y="124"/>
                      <a:pt x="19" y="191"/>
                      <a:pt x="72" y="220"/>
                    </a:cubicBezTo>
                    <a:cubicBezTo>
                      <a:pt x="72" y="220"/>
                      <a:pt x="72" y="220"/>
                      <a:pt x="72" y="220"/>
                    </a:cubicBezTo>
                    <a:lnTo>
                      <a:pt x="86" y="195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6" name="Freeform 56"/>
              <p:cNvSpPr/>
              <p:nvPr/>
            </p:nvSpPr>
            <p:spPr bwMode="auto">
              <a:xfrm>
                <a:off x="3205163" y="2706688"/>
                <a:ext cx="754062" cy="441325"/>
              </a:xfrm>
              <a:custGeom>
                <a:avLst/>
                <a:gdLst>
                  <a:gd name="T0" fmla="*/ 21 w 226"/>
                  <a:gd name="T1" fmla="*/ 0 h 132"/>
                  <a:gd name="T2" fmla="*/ 204 w 226"/>
                  <a:gd name="T3" fmla="*/ 0 h 132"/>
                  <a:gd name="T4" fmla="*/ 226 w 226"/>
                  <a:gd name="T5" fmla="*/ 21 h 132"/>
                  <a:gd name="T6" fmla="*/ 226 w 226"/>
                  <a:gd name="T7" fmla="*/ 110 h 132"/>
                  <a:gd name="T8" fmla="*/ 204 w 226"/>
                  <a:gd name="T9" fmla="*/ 132 h 132"/>
                  <a:gd name="T10" fmla="*/ 21 w 226"/>
                  <a:gd name="T11" fmla="*/ 132 h 132"/>
                  <a:gd name="T12" fmla="*/ 0 w 226"/>
                  <a:gd name="T13" fmla="*/ 110 h 132"/>
                  <a:gd name="T14" fmla="*/ 0 w 226"/>
                  <a:gd name="T15" fmla="*/ 21 h 132"/>
                  <a:gd name="T16" fmla="*/ 21 w 226"/>
                  <a:gd name="T1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" h="132">
                    <a:moveTo>
                      <a:pt x="21" y="0"/>
                    </a:moveTo>
                    <a:cubicBezTo>
                      <a:pt x="204" y="0"/>
                      <a:pt x="204" y="0"/>
                      <a:pt x="204" y="0"/>
                    </a:cubicBezTo>
                    <a:cubicBezTo>
                      <a:pt x="216" y="0"/>
                      <a:pt x="226" y="10"/>
                      <a:pt x="226" y="21"/>
                    </a:cubicBezTo>
                    <a:cubicBezTo>
                      <a:pt x="226" y="110"/>
                      <a:pt x="226" y="110"/>
                      <a:pt x="226" y="110"/>
                    </a:cubicBezTo>
                    <a:cubicBezTo>
                      <a:pt x="226" y="122"/>
                      <a:pt x="216" y="132"/>
                      <a:pt x="204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9" y="132"/>
                      <a:pt x="0" y="122"/>
                      <a:pt x="0" y="11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9" y="0"/>
                      <a:pt x="21" y="0"/>
                    </a:cubicBez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7" name="Freeform 57"/>
              <p:cNvSpPr/>
              <p:nvPr/>
            </p:nvSpPr>
            <p:spPr bwMode="auto">
              <a:xfrm>
                <a:off x="3692525" y="3148013"/>
                <a:ext cx="196850" cy="157163"/>
              </a:xfrm>
              <a:custGeom>
                <a:avLst/>
                <a:gdLst>
                  <a:gd name="T0" fmla="*/ 124 w 124"/>
                  <a:gd name="T1" fmla="*/ 0 h 99"/>
                  <a:gd name="T2" fmla="*/ 124 w 124"/>
                  <a:gd name="T3" fmla="*/ 99 h 99"/>
                  <a:gd name="T4" fmla="*/ 0 w 124"/>
                  <a:gd name="T5" fmla="*/ 0 h 99"/>
                  <a:gd name="T6" fmla="*/ 124 w 124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4" h="99">
                    <a:moveTo>
                      <a:pt x="124" y="0"/>
                    </a:moveTo>
                    <a:lnTo>
                      <a:pt x="124" y="99"/>
                    </a:lnTo>
                    <a:lnTo>
                      <a:pt x="0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028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8" name="Freeform 58"/>
              <p:cNvSpPr/>
              <p:nvPr/>
            </p:nvSpPr>
            <p:spPr bwMode="auto">
              <a:xfrm>
                <a:off x="3205163" y="2927350"/>
                <a:ext cx="754062" cy="220663"/>
              </a:xfrm>
              <a:custGeom>
                <a:avLst/>
                <a:gdLst>
                  <a:gd name="T0" fmla="*/ 226 w 226"/>
                  <a:gd name="T1" fmla="*/ 0 h 66"/>
                  <a:gd name="T2" fmla="*/ 226 w 226"/>
                  <a:gd name="T3" fmla="*/ 44 h 66"/>
                  <a:gd name="T4" fmla="*/ 204 w 226"/>
                  <a:gd name="T5" fmla="*/ 66 h 66"/>
                  <a:gd name="T6" fmla="*/ 21 w 226"/>
                  <a:gd name="T7" fmla="*/ 66 h 66"/>
                  <a:gd name="T8" fmla="*/ 0 w 226"/>
                  <a:gd name="T9" fmla="*/ 44 h 66"/>
                  <a:gd name="T10" fmla="*/ 0 w 226"/>
                  <a:gd name="T11" fmla="*/ 0 h 66"/>
                  <a:gd name="T12" fmla="*/ 226 w 226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6" h="66">
                    <a:moveTo>
                      <a:pt x="226" y="0"/>
                    </a:moveTo>
                    <a:cubicBezTo>
                      <a:pt x="226" y="44"/>
                      <a:pt x="226" y="44"/>
                      <a:pt x="226" y="44"/>
                    </a:cubicBezTo>
                    <a:cubicBezTo>
                      <a:pt x="226" y="56"/>
                      <a:pt x="216" y="66"/>
                      <a:pt x="204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9" y="66"/>
                      <a:pt x="0" y="56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59" name="Freeform 59"/>
              <p:cNvSpPr/>
              <p:nvPr/>
            </p:nvSpPr>
            <p:spPr bwMode="auto">
              <a:xfrm>
                <a:off x="2901950" y="2506663"/>
                <a:ext cx="847725" cy="657225"/>
              </a:xfrm>
              <a:custGeom>
                <a:avLst/>
                <a:gdLst>
                  <a:gd name="T0" fmla="*/ 232 w 254"/>
                  <a:gd name="T1" fmla="*/ 0 h 197"/>
                  <a:gd name="T2" fmla="*/ 22 w 254"/>
                  <a:gd name="T3" fmla="*/ 0 h 197"/>
                  <a:gd name="T4" fmla="*/ 0 w 254"/>
                  <a:gd name="T5" fmla="*/ 22 h 197"/>
                  <a:gd name="T6" fmla="*/ 0 w 254"/>
                  <a:gd name="T7" fmla="*/ 129 h 197"/>
                  <a:gd name="T8" fmla="*/ 22 w 254"/>
                  <a:gd name="T9" fmla="*/ 150 h 197"/>
                  <a:gd name="T10" fmla="*/ 36 w 254"/>
                  <a:gd name="T11" fmla="*/ 150 h 197"/>
                  <a:gd name="T12" fmla="*/ 36 w 254"/>
                  <a:gd name="T13" fmla="*/ 197 h 197"/>
                  <a:gd name="T14" fmla="*/ 96 w 254"/>
                  <a:gd name="T15" fmla="*/ 150 h 197"/>
                  <a:gd name="T16" fmla="*/ 232 w 254"/>
                  <a:gd name="T17" fmla="*/ 150 h 197"/>
                  <a:gd name="T18" fmla="*/ 254 w 254"/>
                  <a:gd name="T19" fmla="*/ 129 h 197"/>
                  <a:gd name="T20" fmla="*/ 254 w 254"/>
                  <a:gd name="T21" fmla="*/ 22 h 197"/>
                  <a:gd name="T22" fmla="*/ 232 w 254"/>
                  <a:gd name="T2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4" h="197">
                    <a:moveTo>
                      <a:pt x="23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41"/>
                      <a:pt x="10" y="150"/>
                      <a:pt x="22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232" y="150"/>
                      <a:pt x="232" y="150"/>
                      <a:pt x="232" y="150"/>
                    </a:cubicBezTo>
                    <a:cubicBezTo>
                      <a:pt x="244" y="150"/>
                      <a:pt x="254" y="141"/>
                      <a:pt x="254" y="129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10"/>
                      <a:pt x="244" y="0"/>
                      <a:pt x="232" y="0"/>
                    </a:cubicBez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0" name="Freeform 60"/>
              <p:cNvSpPr/>
              <p:nvPr/>
            </p:nvSpPr>
            <p:spPr bwMode="auto">
              <a:xfrm>
                <a:off x="3021013" y="3006725"/>
                <a:ext cx="200025" cy="157163"/>
              </a:xfrm>
              <a:custGeom>
                <a:avLst/>
                <a:gdLst>
                  <a:gd name="T0" fmla="*/ 0 w 126"/>
                  <a:gd name="T1" fmla="*/ 0 h 99"/>
                  <a:gd name="T2" fmla="*/ 0 w 126"/>
                  <a:gd name="T3" fmla="*/ 99 h 99"/>
                  <a:gd name="T4" fmla="*/ 126 w 126"/>
                  <a:gd name="T5" fmla="*/ 0 h 99"/>
                  <a:gd name="T6" fmla="*/ 0 w 126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99">
                    <a:moveTo>
                      <a:pt x="0" y="0"/>
                    </a:moveTo>
                    <a:lnTo>
                      <a:pt x="0" y="99"/>
                    </a:lnTo>
                    <a:lnTo>
                      <a:pt x="1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1" name="Freeform 61"/>
              <p:cNvSpPr/>
              <p:nvPr/>
            </p:nvSpPr>
            <p:spPr bwMode="auto">
              <a:xfrm>
                <a:off x="2901950" y="2757488"/>
                <a:ext cx="847725" cy="249238"/>
              </a:xfrm>
              <a:custGeom>
                <a:avLst/>
                <a:gdLst>
                  <a:gd name="T0" fmla="*/ 0 w 254"/>
                  <a:gd name="T1" fmla="*/ 0 h 75"/>
                  <a:gd name="T2" fmla="*/ 0 w 254"/>
                  <a:gd name="T3" fmla="*/ 54 h 75"/>
                  <a:gd name="T4" fmla="*/ 22 w 254"/>
                  <a:gd name="T5" fmla="*/ 75 h 75"/>
                  <a:gd name="T6" fmla="*/ 232 w 254"/>
                  <a:gd name="T7" fmla="*/ 75 h 75"/>
                  <a:gd name="T8" fmla="*/ 254 w 254"/>
                  <a:gd name="T9" fmla="*/ 54 h 75"/>
                  <a:gd name="T10" fmla="*/ 254 w 254"/>
                  <a:gd name="T11" fmla="*/ 0 h 75"/>
                  <a:gd name="T12" fmla="*/ 0 w 254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4" h="75">
                    <a:moveTo>
                      <a:pt x="0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66"/>
                      <a:pt x="10" y="75"/>
                      <a:pt x="22" y="75"/>
                    </a:cubicBezTo>
                    <a:cubicBezTo>
                      <a:pt x="232" y="75"/>
                      <a:pt x="232" y="75"/>
                      <a:pt x="232" y="75"/>
                    </a:cubicBezTo>
                    <a:cubicBezTo>
                      <a:pt x="244" y="75"/>
                      <a:pt x="254" y="66"/>
                      <a:pt x="254" y="54"/>
                    </a:cubicBezTo>
                    <a:cubicBezTo>
                      <a:pt x="254" y="0"/>
                      <a:pt x="254" y="0"/>
                      <a:pt x="25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2" name="Freeform 62"/>
              <p:cNvSpPr>
                <a:spLocks noEditPoints="1"/>
              </p:cNvSpPr>
              <p:nvPr/>
            </p:nvSpPr>
            <p:spPr bwMode="auto">
              <a:xfrm>
                <a:off x="3054350" y="2703513"/>
                <a:ext cx="541337" cy="109538"/>
              </a:xfrm>
              <a:custGeom>
                <a:avLst/>
                <a:gdLst>
                  <a:gd name="T0" fmla="*/ 129 w 162"/>
                  <a:gd name="T1" fmla="*/ 16 h 33"/>
                  <a:gd name="T2" fmla="*/ 146 w 162"/>
                  <a:gd name="T3" fmla="*/ 0 h 33"/>
                  <a:gd name="T4" fmla="*/ 162 w 162"/>
                  <a:gd name="T5" fmla="*/ 16 h 33"/>
                  <a:gd name="T6" fmla="*/ 146 w 162"/>
                  <a:gd name="T7" fmla="*/ 33 h 33"/>
                  <a:gd name="T8" fmla="*/ 129 w 162"/>
                  <a:gd name="T9" fmla="*/ 16 h 33"/>
                  <a:gd name="T10" fmla="*/ 81 w 162"/>
                  <a:gd name="T11" fmla="*/ 33 h 33"/>
                  <a:gd name="T12" fmla="*/ 98 w 162"/>
                  <a:gd name="T13" fmla="*/ 16 h 33"/>
                  <a:gd name="T14" fmla="*/ 81 w 162"/>
                  <a:gd name="T15" fmla="*/ 0 h 33"/>
                  <a:gd name="T16" fmla="*/ 64 w 162"/>
                  <a:gd name="T17" fmla="*/ 16 h 33"/>
                  <a:gd name="T18" fmla="*/ 81 w 162"/>
                  <a:gd name="T19" fmla="*/ 33 h 33"/>
                  <a:gd name="T20" fmla="*/ 16 w 162"/>
                  <a:gd name="T21" fmla="*/ 33 h 33"/>
                  <a:gd name="T22" fmla="*/ 33 w 162"/>
                  <a:gd name="T23" fmla="*/ 16 h 33"/>
                  <a:gd name="T24" fmla="*/ 16 w 162"/>
                  <a:gd name="T25" fmla="*/ 0 h 33"/>
                  <a:gd name="T26" fmla="*/ 0 w 162"/>
                  <a:gd name="T27" fmla="*/ 16 h 33"/>
                  <a:gd name="T28" fmla="*/ 16 w 162"/>
                  <a:gd name="T2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2" h="33">
                    <a:moveTo>
                      <a:pt x="129" y="16"/>
                    </a:moveTo>
                    <a:cubicBezTo>
                      <a:pt x="129" y="7"/>
                      <a:pt x="137" y="0"/>
                      <a:pt x="146" y="0"/>
                    </a:cubicBezTo>
                    <a:cubicBezTo>
                      <a:pt x="155" y="0"/>
                      <a:pt x="162" y="7"/>
                      <a:pt x="162" y="16"/>
                    </a:cubicBezTo>
                    <a:cubicBezTo>
                      <a:pt x="162" y="25"/>
                      <a:pt x="155" y="33"/>
                      <a:pt x="146" y="33"/>
                    </a:cubicBezTo>
                    <a:cubicBezTo>
                      <a:pt x="137" y="33"/>
                      <a:pt x="129" y="25"/>
                      <a:pt x="129" y="16"/>
                    </a:cubicBezTo>
                    <a:close/>
                    <a:moveTo>
                      <a:pt x="81" y="33"/>
                    </a:moveTo>
                    <a:cubicBezTo>
                      <a:pt x="90" y="33"/>
                      <a:pt x="98" y="25"/>
                      <a:pt x="98" y="16"/>
                    </a:cubicBezTo>
                    <a:cubicBezTo>
                      <a:pt x="98" y="7"/>
                      <a:pt x="90" y="0"/>
                      <a:pt x="81" y="0"/>
                    </a:cubicBezTo>
                    <a:cubicBezTo>
                      <a:pt x="72" y="0"/>
                      <a:pt x="64" y="7"/>
                      <a:pt x="64" y="16"/>
                    </a:cubicBezTo>
                    <a:cubicBezTo>
                      <a:pt x="64" y="25"/>
                      <a:pt x="72" y="33"/>
                      <a:pt x="81" y="33"/>
                    </a:cubicBezTo>
                    <a:close/>
                    <a:moveTo>
                      <a:pt x="16" y="33"/>
                    </a:moveTo>
                    <a:cubicBezTo>
                      <a:pt x="26" y="33"/>
                      <a:pt x="33" y="25"/>
                      <a:pt x="33" y="16"/>
                    </a:cubicBezTo>
                    <a:cubicBezTo>
                      <a:pt x="33" y="7"/>
                      <a:pt x="2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3"/>
                      <a:pt x="16" y="33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3" name="Freeform 63"/>
              <p:cNvSpPr>
                <a:spLocks noEditPoints="1"/>
              </p:cNvSpPr>
              <p:nvPr/>
            </p:nvSpPr>
            <p:spPr bwMode="auto">
              <a:xfrm>
                <a:off x="3054350" y="2757488"/>
                <a:ext cx="541337" cy="55563"/>
              </a:xfrm>
              <a:custGeom>
                <a:avLst/>
                <a:gdLst>
                  <a:gd name="T0" fmla="*/ 0 w 162"/>
                  <a:gd name="T1" fmla="*/ 0 h 17"/>
                  <a:gd name="T2" fmla="*/ 33 w 162"/>
                  <a:gd name="T3" fmla="*/ 0 h 17"/>
                  <a:gd name="T4" fmla="*/ 16 w 162"/>
                  <a:gd name="T5" fmla="*/ 17 h 17"/>
                  <a:gd name="T6" fmla="*/ 0 w 162"/>
                  <a:gd name="T7" fmla="*/ 0 h 17"/>
                  <a:gd name="T8" fmla="*/ 81 w 162"/>
                  <a:gd name="T9" fmla="*/ 17 h 17"/>
                  <a:gd name="T10" fmla="*/ 98 w 162"/>
                  <a:gd name="T11" fmla="*/ 0 h 17"/>
                  <a:gd name="T12" fmla="*/ 64 w 162"/>
                  <a:gd name="T13" fmla="*/ 0 h 17"/>
                  <a:gd name="T14" fmla="*/ 81 w 162"/>
                  <a:gd name="T15" fmla="*/ 17 h 17"/>
                  <a:gd name="T16" fmla="*/ 146 w 162"/>
                  <a:gd name="T17" fmla="*/ 17 h 17"/>
                  <a:gd name="T18" fmla="*/ 162 w 162"/>
                  <a:gd name="T19" fmla="*/ 0 h 17"/>
                  <a:gd name="T20" fmla="*/ 129 w 162"/>
                  <a:gd name="T21" fmla="*/ 0 h 17"/>
                  <a:gd name="T22" fmla="*/ 146 w 162"/>
                  <a:gd name="T2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17">
                    <a:moveTo>
                      <a:pt x="0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9"/>
                      <a:pt x="26" y="17"/>
                      <a:pt x="16" y="17"/>
                    </a:cubicBezTo>
                    <a:cubicBezTo>
                      <a:pt x="7" y="17"/>
                      <a:pt x="0" y="9"/>
                      <a:pt x="0" y="0"/>
                    </a:cubicBezTo>
                    <a:close/>
                    <a:moveTo>
                      <a:pt x="81" y="17"/>
                    </a:moveTo>
                    <a:cubicBezTo>
                      <a:pt x="90" y="17"/>
                      <a:pt x="98" y="9"/>
                      <a:pt x="9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9"/>
                      <a:pt x="72" y="17"/>
                      <a:pt x="81" y="17"/>
                    </a:cubicBezTo>
                    <a:close/>
                    <a:moveTo>
                      <a:pt x="146" y="17"/>
                    </a:moveTo>
                    <a:cubicBezTo>
                      <a:pt x="155" y="17"/>
                      <a:pt x="162" y="9"/>
                      <a:pt x="162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9"/>
                      <a:pt x="137" y="17"/>
                      <a:pt x="146" y="17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4" name="Freeform 64"/>
              <p:cNvSpPr/>
              <p:nvPr/>
            </p:nvSpPr>
            <p:spPr bwMode="auto">
              <a:xfrm>
                <a:off x="6345238" y="2770188"/>
                <a:ext cx="274637" cy="357188"/>
              </a:xfrm>
              <a:custGeom>
                <a:avLst/>
                <a:gdLst>
                  <a:gd name="T0" fmla="*/ 69 w 82"/>
                  <a:gd name="T1" fmla="*/ 16 h 107"/>
                  <a:gd name="T2" fmla="*/ 33 w 82"/>
                  <a:gd name="T3" fmla="*/ 0 h 107"/>
                  <a:gd name="T4" fmla="*/ 31 w 82"/>
                  <a:gd name="T5" fmla="*/ 0 h 107"/>
                  <a:gd name="T6" fmla="*/ 30 w 82"/>
                  <a:gd name="T7" fmla="*/ 22 h 107"/>
                  <a:gd name="T8" fmla="*/ 33 w 82"/>
                  <a:gd name="T9" fmla="*/ 22 h 107"/>
                  <a:gd name="T10" fmla="*/ 52 w 82"/>
                  <a:gd name="T11" fmla="*/ 31 h 107"/>
                  <a:gd name="T12" fmla="*/ 58 w 82"/>
                  <a:gd name="T13" fmla="*/ 52 h 107"/>
                  <a:gd name="T14" fmla="*/ 26 w 82"/>
                  <a:gd name="T15" fmla="*/ 85 h 107"/>
                  <a:gd name="T16" fmla="*/ 12 w 82"/>
                  <a:gd name="T17" fmla="*/ 83 h 107"/>
                  <a:gd name="T18" fmla="*/ 0 w 82"/>
                  <a:gd name="T19" fmla="*/ 102 h 107"/>
                  <a:gd name="T20" fmla="*/ 22 w 82"/>
                  <a:gd name="T21" fmla="*/ 107 h 107"/>
                  <a:gd name="T22" fmla="*/ 28 w 82"/>
                  <a:gd name="T23" fmla="*/ 107 h 107"/>
                  <a:gd name="T24" fmla="*/ 80 w 82"/>
                  <a:gd name="T25" fmla="*/ 55 h 107"/>
                  <a:gd name="T26" fmla="*/ 69 w 82"/>
                  <a:gd name="T27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107">
                    <a:moveTo>
                      <a:pt x="69" y="16"/>
                    </a:moveTo>
                    <a:cubicBezTo>
                      <a:pt x="60" y="6"/>
                      <a:pt x="47" y="0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1" y="6"/>
                      <a:pt x="31" y="13"/>
                      <a:pt x="30" y="22"/>
                    </a:cubicBezTo>
                    <a:cubicBezTo>
                      <a:pt x="31" y="22"/>
                      <a:pt x="32" y="22"/>
                      <a:pt x="33" y="22"/>
                    </a:cubicBezTo>
                    <a:cubicBezTo>
                      <a:pt x="41" y="22"/>
                      <a:pt x="48" y="25"/>
                      <a:pt x="52" y="31"/>
                    </a:cubicBezTo>
                    <a:cubicBezTo>
                      <a:pt x="57" y="36"/>
                      <a:pt x="59" y="44"/>
                      <a:pt x="58" y="52"/>
                    </a:cubicBezTo>
                    <a:cubicBezTo>
                      <a:pt x="56" y="69"/>
                      <a:pt x="42" y="83"/>
                      <a:pt x="26" y="85"/>
                    </a:cubicBezTo>
                    <a:cubicBezTo>
                      <a:pt x="21" y="85"/>
                      <a:pt x="16" y="85"/>
                      <a:pt x="12" y="83"/>
                    </a:cubicBezTo>
                    <a:cubicBezTo>
                      <a:pt x="9" y="89"/>
                      <a:pt x="5" y="96"/>
                      <a:pt x="0" y="102"/>
                    </a:cubicBezTo>
                    <a:cubicBezTo>
                      <a:pt x="6" y="105"/>
                      <a:pt x="14" y="107"/>
                      <a:pt x="22" y="107"/>
                    </a:cubicBezTo>
                    <a:cubicBezTo>
                      <a:pt x="24" y="107"/>
                      <a:pt x="26" y="107"/>
                      <a:pt x="28" y="107"/>
                    </a:cubicBezTo>
                    <a:cubicBezTo>
                      <a:pt x="55" y="104"/>
                      <a:pt x="77" y="81"/>
                      <a:pt x="80" y="55"/>
                    </a:cubicBezTo>
                    <a:cubicBezTo>
                      <a:pt x="82" y="41"/>
                      <a:pt x="78" y="26"/>
                      <a:pt x="69" y="16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5" name="Freeform 65"/>
              <p:cNvSpPr/>
              <p:nvPr/>
            </p:nvSpPr>
            <p:spPr bwMode="auto">
              <a:xfrm>
                <a:off x="6365875" y="2806700"/>
                <a:ext cx="220662" cy="284163"/>
              </a:xfrm>
              <a:custGeom>
                <a:avLst/>
                <a:gdLst>
                  <a:gd name="T0" fmla="*/ 27 w 66"/>
                  <a:gd name="T1" fmla="*/ 0 h 85"/>
                  <a:gd name="T2" fmla="*/ 25 w 66"/>
                  <a:gd name="T3" fmla="*/ 0 h 85"/>
                  <a:gd name="T4" fmla="*/ 24 w 66"/>
                  <a:gd name="T5" fmla="*/ 11 h 85"/>
                  <a:gd name="T6" fmla="*/ 27 w 66"/>
                  <a:gd name="T7" fmla="*/ 11 h 85"/>
                  <a:gd name="T8" fmla="*/ 46 w 66"/>
                  <a:gd name="T9" fmla="*/ 20 h 85"/>
                  <a:gd name="T10" fmla="*/ 52 w 66"/>
                  <a:gd name="T11" fmla="*/ 41 h 85"/>
                  <a:gd name="T12" fmla="*/ 20 w 66"/>
                  <a:gd name="T13" fmla="*/ 74 h 85"/>
                  <a:gd name="T14" fmla="*/ 6 w 66"/>
                  <a:gd name="T15" fmla="*/ 72 h 85"/>
                  <a:gd name="T16" fmla="*/ 0 w 66"/>
                  <a:gd name="T17" fmla="*/ 82 h 85"/>
                  <a:gd name="T18" fmla="*/ 16 w 66"/>
                  <a:gd name="T19" fmla="*/ 85 h 85"/>
                  <a:gd name="T20" fmla="*/ 21 w 66"/>
                  <a:gd name="T21" fmla="*/ 85 h 85"/>
                  <a:gd name="T22" fmla="*/ 63 w 66"/>
                  <a:gd name="T23" fmla="*/ 43 h 85"/>
                  <a:gd name="T24" fmla="*/ 27 w 66"/>
                  <a:gd name="T2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85">
                    <a:moveTo>
                      <a:pt x="27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4"/>
                      <a:pt x="25" y="7"/>
                      <a:pt x="24" y="11"/>
                    </a:cubicBezTo>
                    <a:cubicBezTo>
                      <a:pt x="25" y="11"/>
                      <a:pt x="26" y="11"/>
                      <a:pt x="27" y="11"/>
                    </a:cubicBezTo>
                    <a:cubicBezTo>
                      <a:pt x="35" y="11"/>
                      <a:pt x="42" y="14"/>
                      <a:pt x="46" y="20"/>
                    </a:cubicBezTo>
                    <a:cubicBezTo>
                      <a:pt x="51" y="25"/>
                      <a:pt x="53" y="33"/>
                      <a:pt x="52" y="41"/>
                    </a:cubicBezTo>
                    <a:cubicBezTo>
                      <a:pt x="50" y="58"/>
                      <a:pt x="36" y="72"/>
                      <a:pt x="20" y="74"/>
                    </a:cubicBezTo>
                    <a:cubicBezTo>
                      <a:pt x="15" y="74"/>
                      <a:pt x="10" y="74"/>
                      <a:pt x="6" y="72"/>
                    </a:cubicBezTo>
                    <a:cubicBezTo>
                      <a:pt x="4" y="75"/>
                      <a:pt x="2" y="78"/>
                      <a:pt x="0" y="82"/>
                    </a:cubicBezTo>
                    <a:cubicBezTo>
                      <a:pt x="5" y="84"/>
                      <a:pt x="11" y="85"/>
                      <a:pt x="16" y="85"/>
                    </a:cubicBezTo>
                    <a:cubicBezTo>
                      <a:pt x="18" y="85"/>
                      <a:pt x="19" y="85"/>
                      <a:pt x="21" y="85"/>
                    </a:cubicBezTo>
                    <a:cubicBezTo>
                      <a:pt x="42" y="82"/>
                      <a:pt x="61" y="64"/>
                      <a:pt x="63" y="43"/>
                    </a:cubicBezTo>
                    <a:cubicBezTo>
                      <a:pt x="66" y="20"/>
                      <a:pt x="51" y="0"/>
                      <a:pt x="27" y="0"/>
                    </a:cubicBezTo>
                    <a:close/>
                  </a:path>
                </a:pathLst>
              </a:custGeom>
              <a:solidFill>
                <a:srgbClr val="F2A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6" name="Freeform 66"/>
              <p:cNvSpPr/>
              <p:nvPr/>
            </p:nvSpPr>
            <p:spPr bwMode="auto">
              <a:xfrm>
                <a:off x="5597525" y="2690813"/>
                <a:ext cx="898525" cy="566738"/>
              </a:xfrm>
              <a:custGeom>
                <a:avLst/>
                <a:gdLst>
                  <a:gd name="T0" fmla="*/ 255 w 269"/>
                  <a:gd name="T1" fmla="*/ 0 h 170"/>
                  <a:gd name="T2" fmla="*/ 14 w 269"/>
                  <a:gd name="T3" fmla="*/ 0 h 170"/>
                  <a:gd name="T4" fmla="*/ 85 w 269"/>
                  <a:gd name="T5" fmla="*/ 170 h 170"/>
                  <a:gd name="T6" fmla="*/ 128 w 269"/>
                  <a:gd name="T7" fmla="*/ 170 h 170"/>
                  <a:gd name="T8" fmla="*/ 141 w 269"/>
                  <a:gd name="T9" fmla="*/ 170 h 170"/>
                  <a:gd name="T10" fmla="*/ 184 w 269"/>
                  <a:gd name="T11" fmla="*/ 170 h 170"/>
                  <a:gd name="T12" fmla="*/ 255 w 269"/>
                  <a:gd name="T1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" h="170">
                    <a:moveTo>
                      <a:pt x="25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111"/>
                      <a:pt x="85" y="170"/>
                    </a:cubicBezTo>
                    <a:cubicBezTo>
                      <a:pt x="128" y="170"/>
                      <a:pt x="128" y="170"/>
                      <a:pt x="128" y="170"/>
                    </a:cubicBezTo>
                    <a:cubicBezTo>
                      <a:pt x="141" y="170"/>
                      <a:pt x="141" y="170"/>
                      <a:pt x="141" y="170"/>
                    </a:cubicBezTo>
                    <a:cubicBezTo>
                      <a:pt x="184" y="170"/>
                      <a:pt x="184" y="170"/>
                      <a:pt x="184" y="170"/>
                    </a:cubicBezTo>
                    <a:cubicBezTo>
                      <a:pt x="269" y="111"/>
                      <a:pt x="255" y="0"/>
                      <a:pt x="255" y="0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7" name="Freeform 67"/>
              <p:cNvSpPr>
                <a:spLocks noEditPoints="1"/>
              </p:cNvSpPr>
              <p:nvPr/>
            </p:nvSpPr>
            <p:spPr bwMode="auto">
              <a:xfrm>
                <a:off x="5815013" y="2376488"/>
                <a:ext cx="450850" cy="279400"/>
              </a:xfrm>
              <a:custGeom>
                <a:avLst/>
                <a:gdLst>
                  <a:gd name="T0" fmla="*/ 17 w 135"/>
                  <a:gd name="T1" fmla="*/ 80 h 84"/>
                  <a:gd name="T2" fmla="*/ 17 w 135"/>
                  <a:gd name="T3" fmla="*/ 70 h 84"/>
                  <a:gd name="T4" fmla="*/ 15 w 135"/>
                  <a:gd name="T5" fmla="*/ 58 h 84"/>
                  <a:gd name="T6" fmla="*/ 13 w 135"/>
                  <a:gd name="T7" fmla="*/ 52 h 84"/>
                  <a:gd name="T8" fmla="*/ 10 w 135"/>
                  <a:gd name="T9" fmla="*/ 49 h 84"/>
                  <a:gd name="T10" fmla="*/ 7 w 135"/>
                  <a:gd name="T11" fmla="*/ 44 h 84"/>
                  <a:gd name="T12" fmla="*/ 4 w 135"/>
                  <a:gd name="T13" fmla="*/ 39 h 84"/>
                  <a:gd name="T14" fmla="*/ 1 w 135"/>
                  <a:gd name="T15" fmla="*/ 30 h 84"/>
                  <a:gd name="T16" fmla="*/ 0 w 135"/>
                  <a:gd name="T17" fmla="*/ 20 h 84"/>
                  <a:gd name="T18" fmla="*/ 6 w 135"/>
                  <a:gd name="T19" fmla="*/ 5 h 84"/>
                  <a:gd name="T20" fmla="*/ 13 w 135"/>
                  <a:gd name="T21" fmla="*/ 0 h 84"/>
                  <a:gd name="T22" fmla="*/ 13 w 135"/>
                  <a:gd name="T23" fmla="*/ 8 h 84"/>
                  <a:gd name="T24" fmla="*/ 15 w 135"/>
                  <a:gd name="T25" fmla="*/ 19 h 84"/>
                  <a:gd name="T26" fmla="*/ 20 w 135"/>
                  <a:gd name="T27" fmla="*/ 29 h 84"/>
                  <a:gd name="T28" fmla="*/ 22 w 135"/>
                  <a:gd name="T29" fmla="*/ 32 h 84"/>
                  <a:gd name="T30" fmla="*/ 28 w 135"/>
                  <a:gd name="T31" fmla="*/ 40 h 84"/>
                  <a:gd name="T32" fmla="*/ 32 w 135"/>
                  <a:gd name="T33" fmla="*/ 56 h 84"/>
                  <a:gd name="T34" fmla="*/ 24 w 135"/>
                  <a:gd name="T35" fmla="*/ 78 h 84"/>
                  <a:gd name="T36" fmla="*/ 17 w 135"/>
                  <a:gd name="T37" fmla="*/ 84 h 84"/>
                  <a:gd name="T38" fmla="*/ 127 w 135"/>
                  <a:gd name="T39" fmla="*/ 78 h 84"/>
                  <a:gd name="T40" fmla="*/ 135 w 135"/>
                  <a:gd name="T41" fmla="*/ 56 h 84"/>
                  <a:gd name="T42" fmla="*/ 131 w 135"/>
                  <a:gd name="T43" fmla="*/ 40 h 84"/>
                  <a:gd name="T44" fmla="*/ 125 w 135"/>
                  <a:gd name="T45" fmla="*/ 32 h 84"/>
                  <a:gd name="T46" fmla="*/ 123 w 135"/>
                  <a:gd name="T47" fmla="*/ 29 h 84"/>
                  <a:gd name="T48" fmla="*/ 118 w 135"/>
                  <a:gd name="T49" fmla="*/ 19 h 84"/>
                  <a:gd name="T50" fmla="*/ 116 w 135"/>
                  <a:gd name="T51" fmla="*/ 8 h 84"/>
                  <a:gd name="T52" fmla="*/ 116 w 135"/>
                  <a:gd name="T53" fmla="*/ 0 h 84"/>
                  <a:gd name="T54" fmla="*/ 109 w 135"/>
                  <a:gd name="T55" fmla="*/ 5 h 84"/>
                  <a:gd name="T56" fmla="*/ 103 w 135"/>
                  <a:gd name="T57" fmla="*/ 20 h 84"/>
                  <a:gd name="T58" fmla="*/ 104 w 135"/>
                  <a:gd name="T59" fmla="*/ 30 h 84"/>
                  <a:gd name="T60" fmla="*/ 107 w 135"/>
                  <a:gd name="T61" fmla="*/ 39 h 84"/>
                  <a:gd name="T62" fmla="*/ 110 w 135"/>
                  <a:gd name="T63" fmla="*/ 44 h 84"/>
                  <a:gd name="T64" fmla="*/ 113 w 135"/>
                  <a:gd name="T65" fmla="*/ 49 h 84"/>
                  <a:gd name="T66" fmla="*/ 116 w 135"/>
                  <a:gd name="T67" fmla="*/ 52 h 84"/>
                  <a:gd name="T68" fmla="*/ 118 w 135"/>
                  <a:gd name="T69" fmla="*/ 58 h 84"/>
                  <a:gd name="T70" fmla="*/ 120 w 135"/>
                  <a:gd name="T71" fmla="*/ 70 h 84"/>
                  <a:gd name="T72" fmla="*/ 120 w 135"/>
                  <a:gd name="T73" fmla="*/ 80 h 84"/>
                  <a:gd name="T74" fmla="*/ 124 w 135"/>
                  <a:gd name="T75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5" h="84">
                    <a:moveTo>
                      <a:pt x="17" y="84"/>
                    </a:moveTo>
                    <a:cubicBezTo>
                      <a:pt x="17" y="84"/>
                      <a:pt x="17" y="83"/>
                      <a:pt x="17" y="80"/>
                    </a:cubicBezTo>
                    <a:cubicBezTo>
                      <a:pt x="17" y="79"/>
                      <a:pt x="17" y="77"/>
                      <a:pt x="17" y="75"/>
                    </a:cubicBezTo>
                    <a:cubicBezTo>
                      <a:pt x="17" y="74"/>
                      <a:pt x="17" y="72"/>
                      <a:pt x="17" y="70"/>
                    </a:cubicBezTo>
                    <a:cubicBezTo>
                      <a:pt x="17" y="68"/>
                      <a:pt x="16" y="66"/>
                      <a:pt x="16" y="64"/>
                    </a:cubicBezTo>
                    <a:cubicBezTo>
                      <a:pt x="16" y="61"/>
                      <a:pt x="15" y="59"/>
                      <a:pt x="15" y="58"/>
                    </a:cubicBezTo>
                    <a:cubicBezTo>
                      <a:pt x="15" y="57"/>
                      <a:pt x="14" y="56"/>
                      <a:pt x="14" y="55"/>
                    </a:cubicBezTo>
                    <a:cubicBezTo>
                      <a:pt x="14" y="54"/>
                      <a:pt x="13" y="53"/>
                      <a:pt x="13" y="52"/>
                    </a:cubicBezTo>
                    <a:cubicBezTo>
                      <a:pt x="12" y="52"/>
                      <a:pt x="12" y="51"/>
                      <a:pt x="11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6" y="43"/>
                      <a:pt x="6" y="42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38"/>
                      <a:pt x="3" y="36"/>
                      <a:pt x="2" y="35"/>
                    </a:cubicBezTo>
                    <a:cubicBezTo>
                      <a:pt x="2" y="33"/>
                      <a:pt x="1" y="31"/>
                      <a:pt x="1" y="30"/>
                    </a:cubicBezTo>
                    <a:cubicBezTo>
                      <a:pt x="0" y="28"/>
                      <a:pt x="0" y="26"/>
                      <a:pt x="0" y="25"/>
                    </a:cubicBezTo>
                    <a:cubicBezTo>
                      <a:pt x="0" y="23"/>
                      <a:pt x="0" y="21"/>
                      <a:pt x="0" y="20"/>
                    </a:cubicBezTo>
                    <a:cubicBezTo>
                      <a:pt x="1" y="17"/>
                      <a:pt x="1" y="14"/>
                      <a:pt x="3" y="11"/>
                    </a:cubicBezTo>
                    <a:cubicBezTo>
                      <a:pt x="3" y="9"/>
                      <a:pt x="5" y="7"/>
                      <a:pt x="6" y="5"/>
                    </a:cubicBezTo>
                    <a:cubicBezTo>
                      <a:pt x="7" y="4"/>
                      <a:pt x="9" y="3"/>
                      <a:pt x="10" y="2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4"/>
                    </a:cubicBezTo>
                    <a:cubicBezTo>
                      <a:pt x="13" y="5"/>
                      <a:pt x="13" y="7"/>
                      <a:pt x="13" y="8"/>
                    </a:cubicBezTo>
                    <a:cubicBezTo>
                      <a:pt x="13" y="10"/>
                      <a:pt x="13" y="12"/>
                      <a:pt x="13" y="13"/>
                    </a:cubicBezTo>
                    <a:cubicBezTo>
                      <a:pt x="14" y="15"/>
                      <a:pt x="14" y="17"/>
                      <a:pt x="15" y="19"/>
                    </a:cubicBezTo>
                    <a:cubicBezTo>
                      <a:pt x="15" y="21"/>
                      <a:pt x="16" y="23"/>
                      <a:pt x="17" y="24"/>
                    </a:cubicBezTo>
                    <a:cubicBezTo>
                      <a:pt x="18" y="26"/>
                      <a:pt x="19" y="28"/>
                      <a:pt x="20" y="29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1"/>
                      <a:pt x="29" y="43"/>
                      <a:pt x="30" y="45"/>
                    </a:cubicBezTo>
                    <a:cubicBezTo>
                      <a:pt x="31" y="48"/>
                      <a:pt x="32" y="52"/>
                      <a:pt x="32" y="56"/>
                    </a:cubicBezTo>
                    <a:cubicBezTo>
                      <a:pt x="32" y="62"/>
                      <a:pt x="30" y="68"/>
                      <a:pt x="28" y="73"/>
                    </a:cubicBezTo>
                    <a:cubicBezTo>
                      <a:pt x="26" y="75"/>
                      <a:pt x="25" y="77"/>
                      <a:pt x="24" y="78"/>
                    </a:cubicBezTo>
                    <a:cubicBezTo>
                      <a:pt x="23" y="80"/>
                      <a:pt x="22" y="81"/>
                      <a:pt x="21" y="82"/>
                    </a:cubicBezTo>
                    <a:cubicBezTo>
                      <a:pt x="19" y="84"/>
                      <a:pt x="17" y="84"/>
                      <a:pt x="17" y="84"/>
                    </a:cubicBezTo>
                    <a:close/>
                    <a:moveTo>
                      <a:pt x="124" y="82"/>
                    </a:moveTo>
                    <a:cubicBezTo>
                      <a:pt x="125" y="81"/>
                      <a:pt x="126" y="80"/>
                      <a:pt x="127" y="78"/>
                    </a:cubicBezTo>
                    <a:cubicBezTo>
                      <a:pt x="128" y="77"/>
                      <a:pt x="129" y="75"/>
                      <a:pt x="131" y="73"/>
                    </a:cubicBezTo>
                    <a:cubicBezTo>
                      <a:pt x="133" y="68"/>
                      <a:pt x="135" y="62"/>
                      <a:pt x="135" y="56"/>
                    </a:cubicBezTo>
                    <a:cubicBezTo>
                      <a:pt x="135" y="52"/>
                      <a:pt x="134" y="48"/>
                      <a:pt x="133" y="45"/>
                    </a:cubicBezTo>
                    <a:cubicBezTo>
                      <a:pt x="132" y="43"/>
                      <a:pt x="131" y="41"/>
                      <a:pt x="131" y="40"/>
                    </a:cubicBezTo>
                    <a:cubicBezTo>
                      <a:pt x="128" y="35"/>
                      <a:pt x="128" y="35"/>
                      <a:pt x="128" y="35"/>
                    </a:cubicBezTo>
                    <a:cubicBezTo>
                      <a:pt x="125" y="32"/>
                      <a:pt x="125" y="32"/>
                      <a:pt x="125" y="32"/>
                    </a:cubicBezTo>
                    <a:cubicBezTo>
                      <a:pt x="125" y="31"/>
                      <a:pt x="124" y="31"/>
                      <a:pt x="124" y="31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2" y="28"/>
                      <a:pt x="121" y="26"/>
                      <a:pt x="120" y="24"/>
                    </a:cubicBezTo>
                    <a:cubicBezTo>
                      <a:pt x="119" y="23"/>
                      <a:pt x="118" y="21"/>
                      <a:pt x="118" y="19"/>
                    </a:cubicBezTo>
                    <a:cubicBezTo>
                      <a:pt x="117" y="17"/>
                      <a:pt x="117" y="15"/>
                      <a:pt x="116" y="13"/>
                    </a:cubicBezTo>
                    <a:cubicBezTo>
                      <a:pt x="116" y="12"/>
                      <a:pt x="116" y="10"/>
                      <a:pt x="116" y="8"/>
                    </a:cubicBezTo>
                    <a:cubicBezTo>
                      <a:pt x="116" y="7"/>
                      <a:pt x="116" y="5"/>
                      <a:pt x="116" y="4"/>
                    </a:cubicBezTo>
                    <a:cubicBezTo>
                      <a:pt x="116" y="1"/>
                      <a:pt x="116" y="0"/>
                      <a:pt x="116" y="0"/>
                    </a:cubicBezTo>
                    <a:cubicBezTo>
                      <a:pt x="116" y="0"/>
                      <a:pt x="115" y="0"/>
                      <a:pt x="113" y="2"/>
                    </a:cubicBezTo>
                    <a:cubicBezTo>
                      <a:pt x="112" y="3"/>
                      <a:pt x="110" y="4"/>
                      <a:pt x="109" y="5"/>
                    </a:cubicBezTo>
                    <a:cubicBezTo>
                      <a:pt x="108" y="7"/>
                      <a:pt x="106" y="9"/>
                      <a:pt x="105" y="11"/>
                    </a:cubicBezTo>
                    <a:cubicBezTo>
                      <a:pt x="104" y="14"/>
                      <a:pt x="104" y="17"/>
                      <a:pt x="103" y="20"/>
                    </a:cubicBezTo>
                    <a:cubicBezTo>
                      <a:pt x="103" y="21"/>
                      <a:pt x="103" y="23"/>
                      <a:pt x="103" y="25"/>
                    </a:cubicBezTo>
                    <a:cubicBezTo>
                      <a:pt x="103" y="26"/>
                      <a:pt x="103" y="28"/>
                      <a:pt x="104" y="30"/>
                    </a:cubicBezTo>
                    <a:cubicBezTo>
                      <a:pt x="104" y="31"/>
                      <a:pt x="105" y="33"/>
                      <a:pt x="105" y="35"/>
                    </a:cubicBezTo>
                    <a:cubicBezTo>
                      <a:pt x="106" y="36"/>
                      <a:pt x="106" y="38"/>
                      <a:pt x="107" y="39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3"/>
                      <a:pt x="109" y="44"/>
                      <a:pt x="110" y="44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5" y="51"/>
                      <a:pt x="115" y="52"/>
                      <a:pt x="116" y="52"/>
                    </a:cubicBezTo>
                    <a:cubicBezTo>
                      <a:pt x="116" y="53"/>
                      <a:pt x="117" y="54"/>
                      <a:pt x="117" y="55"/>
                    </a:cubicBezTo>
                    <a:cubicBezTo>
                      <a:pt x="117" y="56"/>
                      <a:pt x="118" y="57"/>
                      <a:pt x="118" y="58"/>
                    </a:cubicBezTo>
                    <a:cubicBezTo>
                      <a:pt x="118" y="59"/>
                      <a:pt x="119" y="61"/>
                      <a:pt x="119" y="64"/>
                    </a:cubicBezTo>
                    <a:cubicBezTo>
                      <a:pt x="119" y="66"/>
                      <a:pt x="120" y="68"/>
                      <a:pt x="120" y="70"/>
                    </a:cubicBezTo>
                    <a:cubicBezTo>
                      <a:pt x="120" y="72"/>
                      <a:pt x="120" y="74"/>
                      <a:pt x="120" y="75"/>
                    </a:cubicBezTo>
                    <a:cubicBezTo>
                      <a:pt x="120" y="77"/>
                      <a:pt x="120" y="79"/>
                      <a:pt x="120" y="80"/>
                    </a:cubicBezTo>
                    <a:cubicBezTo>
                      <a:pt x="120" y="83"/>
                      <a:pt x="120" y="84"/>
                      <a:pt x="120" y="84"/>
                    </a:cubicBezTo>
                    <a:cubicBezTo>
                      <a:pt x="120" y="84"/>
                      <a:pt x="122" y="84"/>
                      <a:pt x="124" y="82"/>
                    </a:cubicBez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8" name="Freeform 68"/>
              <p:cNvSpPr/>
              <p:nvPr/>
            </p:nvSpPr>
            <p:spPr bwMode="auto">
              <a:xfrm>
                <a:off x="5984875" y="2335213"/>
                <a:ext cx="111125" cy="320675"/>
              </a:xfrm>
              <a:custGeom>
                <a:avLst/>
                <a:gdLst>
                  <a:gd name="T0" fmla="*/ 21 w 33"/>
                  <a:gd name="T1" fmla="*/ 93 h 96"/>
                  <a:gd name="T2" fmla="*/ 25 w 33"/>
                  <a:gd name="T3" fmla="*/ 89 h 96"/>
                  <a:gd name="T4" fmla="*/ 29 w 33"/>
                  <a:gd name="T5" fmla="*/ 83 h 96"/>
                  <a:gd name="T6" fmla="*/ 33 w 33"/>
                  <a:gd name="T7" fmla="*/ 64 h 96"/>
                  <a:gd name="T8" fmla="*/ 31 w 33"/>
                  <a:gd name="T9" fmla="*/ 52 h 96"/>
                  <a:gd name="T10" fmla="*/ 29 w 33"/>
                  <a:gd name="T11" fmla="*/ 46 h 96"/>
                  <a:gd name="T12" fmla="*/ 25 w 33"/>
                  <a:gd name="T13" fmla="*/ 42 h 96"/>
                  <a:gd name="T14" fmla="*/ 22 w 33"/>
                  <a:gd name="T15" fmla="*/ 38 h 96"/>
                  <a:gd name="T16" fmla="*/ 21 w 33"/>
                  <a:gd name="T17" fmla="*/ 36 h 96"/>
                  <a:gd name="T18" fmla="*/ 20 w 33"/>
                  <a:gd name="T19" fmla="*/ 35 h 96"/>
                  <a:gd name="T20" fmla="*/ 17 w 33"/>
                  <a:gd name="T21" fmla="*/ 29 h 96"/>
                  <a:gd name="T22" fmla="*/ 15 w 33"/>
                  <a:gd name="T23" fmla="*/ 26 h 96"/>
                  <a:gd name="T24" fmla="*/ 14 w 33"/>
                  <a:gd name="T25" fmla="*/ 22 h 96"/>
                  <a:gd name="T26" fmla="*/ 13 w 33"/>
                  <a:gd name="T27" fmla="*/ 16 h 96"/>
                  <a:gd name="T28" fmla="*/ 13 w 33"/>
                  <a:gd name="T29" fmla="*/ 10 h 96"/>
                  <a:gd name="T30" fmla="*/ 13 w 33"/>
                  <a:gd name="T31" fmla="*/ 5 h 96"/>
                  <a:gd name="T32" fmla="*/ 13 w 33"/>
                  <a:gd name="T33" fmla="*/ 2 h 96"/>
                  <a:gd name="T34" fmla="*/ 14 w 33"/>
                  <a:gd name="T35" fmla="*/ 0 h 96"/>
                  <a:gd name="T36" fmla="*/ 10 w 33"/>
                  <a:gd name="T37" fmla="*/ 3 h 96"/>
                  <a:gd name="T38" fmla="*/ 6 w 33"/>
                  <a:gd name="T39" fmla="*/ 7 h 96"/>
                  <a:gd name="T40" fmla="*/ 2 w 33"/>
                  <a:gd name="T41" fmla="*/ 14 h 96"/>
                  <a:gd name="T42" fmla="*/ 0 w 33"/>
                  <a:gd name="T43" fmla="*/ 23 h 96"/>
                  <a:gd name="T44" fmla="*/ 0 w 33"/>
                  <a:gd name="T45" fmla="*/ 29 h 96"/>
                  <a:gd name="T46" fmla="*/ 0 w 33"/>
                  <a:gd name="T47" fmla="*/ 34 h 96"/>
                  <a:gd name="T48" fmla="*/ 2 w 33"/>
                  <a:gd name="T49" fmla="*/ 40 h 96"/>
                  <a:gd name="T50" fmla="*/ 4 w 33"/>
                  <a:gd name="T51" fmla="*/ 45 h 96"/>
                  <a:gd name="T52" fmla="*/ 6 w 33"/>
                  <a:gd name="T53" fmla="*/ 48 h 96"/>
                  <a:gd name="T54" fmla="*/ 7 w 33"/>
                  <a:gd name="T55" fmla="*/ 50 h 96"/>
                  <a:gd name="T56" fmla="*/ 10 w 33"/>
                  <a:gd name="T57" fmla="*/ 54 h 96"/>
                  <a:gd name="T58" fmla="*/ 11 w 33"/>
                  <a:gd name="T59" fmla="*/ 56 h 96"/>
                  <a:gd name="T60" fmla="*/ 12 w 33"/>
                  <a:gd name="T61" fmla="*/ 57 h 96"/>
                  <a:gd name="T62" fmla="*/ 14 w 33"/>
                  <a:gd name="T63" fmla="*/ 60 h 96"/>
                  <a:gd name="T64" fmla="*/ 15 w 33"/>
                  <a:gd name="T65" fmla="*/ 63 h 96"/>
                  <a:gd name="T66" fmla="*/ 16 w 33"/>
                  <a:gd name="T67" fmla="*/ 66 h 96"/>
                  <a:gd name="T68" fmla="*/ 18 w 33"/>
                  <a:gd name="T69" fmla="*/ 73 h 96"/>
                  <a:gd name="T70" fmla="*/ 18 w 33"/>
                  <a:gd name="T71" fmla="*/ 80 h 96"/>
                  <a:gd name="T72" fmla="*/ 18 w 33"/>
                  <a:gd name="T73" fmla="*/ 86 h 96"/>
                  <a:gd name="T74" fmla="*/ 18 w 33"/>
                  <a:gd name="T75" fmla="*/ 92 h 96"/>
                  <a:gd name="T76" fmla="*/ 18 w 33"/>
                  <a:gd name="T77" fmla="*/ 96 h 96"/>
                  <a:gd name="T78" fmla="*/ 21 w 33"/>
                  <a:gd name="T79" fmla="*/ 9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96">
                    <a:moveTo>
                      <a:pt x="21" y="93"/>
                    </a:moveTo>
                    <a:cubicBezTo>
                      <a:pt x="23" y="92"/>
                      <a:pt x="24" y="91"/>
                      <a:pt x="25" y="89"/>
                    </a:cubicBezTo>
                    <a:cubicBezTo>
                      <a:pt x="26" y="87"/>
                      <a:pt x="28" y="85"/>
                      <a:pt x="29" y="83"/>
                    </a:cubicBezTo>
                    <a:cubicBezTo>
                      <a:pt x="31" y="78"/>
                      <a:pt x="33" y="72"/>
                      <a:pt x="33" y="64"/>
                    </a:cubicBezTo>
                    <a:cubicBezTo>
                      <a:pt x="33" y="60"/>
                      <a:pt x="33" y="56"/>
                      <a:pt x="31" y="52"/>
                    </a:cubicBezTo>
                    <a:cubicBezTo>
                      <a:pt x="30" y="50"/>
                      <a:pt x="30" y="48"/>
                      <a:pt x="29" y="46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7"/>
                      <a:pt x="22" y="37"/>
                      <a:pt x="21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3"/>
                      <a:pt x="18" y="31"/>
                      <a:pt x="17" y="29"/>
                    </a:cubicBezTo>
                    <a:cubicBezTo>
                      <a:pt x="16" y="28"/>
                      <a:pt x="16" y="27"/>
                      <a:pt x="15" y="26"/>
                    </a:cubicBezTo>
                    <a:cubicBezTo>
                      <a:pt x="15" y="25"/>
                      <a:pt x="15" y="24"/>
                      <a:pt x="14" y="22"/>
                    </a:cubicBezTo>
                    <a:cubicBezTo>
                      <a:pt x="14" y="20"/>
                      <a:pt x="13" y="18"/>
                      <a:pt x="13" y="16"/>
                    </a:cubicBezTo>
                    <a:cubicBezTo>
                      <a:pt x="13" y="14"/>
                      <a:pt x="13" y="12"/>
                      <a:pt x="13" y="10"/>
                    </a:cubicBezTo>
                    <a:cubicBezTo>
                      <a:pt x="13" y="8"/>
                      <a:pt x="13" y="7"/>
                      <a:pt x="13" y="5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2" y="1"/>
                      <a:pt x="10" y="3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9"/>
                      <a:pt x="3" y="11"/>
                      <a:pt x="2" y="14"/>
                    </a:cubicBezTo>
                    <a:cubicBezTo>
                      <a:pt x="1" y="17"/>
                      <a:pt x="0" y="20"/>
                      <a:pt x="0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0"/>
                      <a:pt x="0" y="32"/>
                      <a:pt x="0" y="34"/>
                    </a:cubicBezTo>
                    <a:cubicBezTo>
                      <a:pt x="1" y="36"/>
                      <a:pt x="1" y="38"/>
                      <a:pt x="2" y="40"/>
                    </a:cubicBezTo>
                    <a:cubicBezTo>
                      <a:pt x="3" y="41"/>
                      <a:pt x="3" y="43"/>
                      <a:pt x="4" y="45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9"/>
                      <a:pt x="7" y="49"/>
                      <a:pt x="7" y="50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3" y="58"/>
                      <a:pt x="13" y="59"/>
                      <a:pt x="14" y="60"/>
                    </a:cubicBezTo>
                    <a:cubicBezTo>
                      <a:pt x="14" y="61"/>
                      <a:pt x="15" y="62"/>
                      <a:pt x="15" y="63"/>
                    </a:cubicBezTo>
                    <a:cubicBezTo>
                      <a:pt x="16" y="64"/>
                      <a:pt x="16" y="65"/>
                      <a:pt x="16" y="66"/>
                    </a:cubicBezTo>
                    <a:cubicBezTo>
                      <a:pt x="17" y="68"/>
                      <a:pt x="17" y="71"/>
                      <a:pt x="18" y="73"/>
                    </a:cubicBezTo>
                    <a:cubicBezTo>
                      <a:pt x="18" y="75"/>
                      <a:pt x="18" y="78"/>
                      <a:pt x="18" y="80"/>
                    </a:cubicBezTo>
                    <a:cubicBezTo>
                      <a:pt x="18" y="82"/>
                      <a:pt x="18" y="84"/>
                      <a:pt x="18" y="86"/>
                    </a:cubicBezTo>
                    <a:cubicBezTo>
                      <a:pt x="18" y="88"/>
                      <a:pt x="18" y="90"/>
                      <a:pt x="18" y="92"/>
                    </a:cubicBezTo>
                    <a:cubicBezTo>
                      <a:pt x="18" y="95"/>
                      <a:pt x="18" y="96"/>
                      <a:pt x="18" y="96"/>
                    </a:cubicBezTo>
                    <a:cubicBezTo>
                      <a:pt x="18" y="96"/>
                      <a:pt x="19" y="95"/>
                      <a:pt x="21" y="93"/>
                    </a:cubicBezTo>
                    <a:close/>
                  </a:path>
                </a:pathLst>
              </a:custGeom>
              <a:solidFill>
                <a:srgbClr val="3DB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69" name="Freeform 69"/>
              <p:cNvSpPr/>
              <p:nvPr/>
            </p:nvSpPr>
            <p:spPr bwMode="auto">
              <a:xfrm>
                <a:off x="5597525" y="2690813"/>
                <a:ext cx="447675" cy="566738"/>
              </a:xfrm>
              <a:custGeom>
                <a:avLst/>
                <a:gdLst>
                  <a:gd name="T0" fmla="*/ 134 w 134"/>
                  <a:gd name="T1" fmla="*/ 0 h 170"/>
                  <a:gd name="T2" fmla="*/ 14 w 134"/>
                  <a:gd name="T3" fmla="*/ 0 h 170"/>
                  <a:gd name="T4" fmla="*/ 85 w 134"/>
                  <a:gd name="T5" fmla="*/ 170 h 170"/>
                  <a:gd name="T6" fmla="*/ 134 w 134"/>
                  <a:gd name="T7" fmla="*/ 170 h 170"/>
                  <a:gd name="T8" fmla="*/ 134 w 134"/>
                  <a:gd name="T9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70">
                    <a:moveTo>
                      <a:pt x="13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111"/>
                      <a:pt x="85" y="170"/>
                    </a:cubicBezTo>
                    <a:cubicBezTo>
                      <a:pt x="134" y="170"/>
                      <a:pt x="134" y="170"/>
                      <a:pt x="134" y="170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0" name="Freeform 70"/>
              <p:cNvSpPr/>
              <p:nvPr/>
            </p:nvSpPr>
            <p:spPr bwMode="auto">
              <a:xfrm>
                <a:off x="5745163" y="3241675"/>
                <a:ext cx="608012" cy="63500"/>
              </a:xfrm>
              <a:custGeom>
                <a:avLst/>
                <a:gdLst>
                  <a:gd name="T0" fmla="*/ 182 w 182"/>
                  <a:gd name="T1" fmla="*/ 10 h 19"/>
                  <a:gd name="T2" fmla="*/ 173 w 182"/>
                  <a:gd name="T3" fmla="*/ 0 h 19"/>
                  <a:gd name="T4" fmla="*/ 9 w 182"/>
                  <a:gd name="T5" fmla="*/ 0 h 19"/>
                  <a:gd name="T6" fmla="*/ 0 w 182"/>
                  <a:gd name="T7" fmla="*/ 10 h 19"/>
                  <a:gd name="T8" fmla="*/ 9 w 182"/>
                  <a:gd name="T9" fmla="*/ 19 h 19"/>
                  <a:gd name="T10" fmla="*/ 173 w 182"/>
                  <a:gd name="T11" fmla="*/ 19 h 19"/>
                  <a:gd name="T12" fmla="*/ 182 w 182"/>
                  <a:gd name="T1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" h="19">
                    <a:moveTo>
                      <a:pt x="182" y="10"/>
                    </a:moveTo>
                    <a:cubicBezTo>
                      <a:pt x="182" y="4"/>
                      <a:pt x="178" y="0"/>
                      <a:pt x="17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8" y="19"/>
                      <a:pt x="182" y="15"/>
                      <a:pt x="182" y="10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1" name="Freeform 71"/>
              <p:cNvSpPr/>
              <p:nvPr/>
            </p:nvSpPr>
            <p:spPr bwMode="auto">
              <a:xfrm>
                <a:off x="5745163" y="3275013"/>
                <a:ext cx="608012" cy="30163"/>
              </a:xfrm>
              <a:custGeom>
                <a:avLst/>
                <a:gdLst>
                  <a:gd name="T0" fmla="*/ 0 w 182"/>
                  <a:gd name="T1" fmla="*/ 0 h 9"/>
                  <a:gd name="T2" fmla="*/ 9 w 182"/>
                  <a:gd name="T3" fmla="*/ 9 h 9"/>
                  <a:gd name="T4" fmla="*/ 173 w 182"/>
                  <a:gd name="T5" fmla="*/ 9 h 9"/>
                  <a:gd name="T6" fmla="*/ 182 w 182"/>
                  <a:gd name="T7" fmla="*/ 0 h 9"/>
                  <a:gd name="T8" fmla="*/ 0 w 18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9">
                    <a:moveTo>
                      <a:pt x="0" y="0"/>
                    </a:moveTo>
                    <a:cubicBezTo>
                      <a:pt x="0" y="5"/>
                      <a:pt x="4" y="9"/>
                      <a:pt x="9" y="9"/>
                    </a:cubicBezTo>
                    <a:cubicBezTo>
                      <a:pt x="173" y="9"/>
                      <a:pt x="173" y="9"/>
                      <a:pt x="173" y="9"/>
                    </a:cubicBezTo>
                    <a:cubicBezTo>
                      <a:pt x="178" y="9"/>
                      <a:pt x="182" y="5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2" name="Freeform 72"/>
              <p:cNvSpPr/>
              <p:nvPr/>
            </p:nvSpPr>
            <p:spPr bwMode="auto">
              <a:xfrm>
                <a:off x="8248650" y="2198688"/>
                <a:ext cx="854075" cy="1106488"/>
              </a:xfrm>
              <a:custGeom>
                <a:avLst/>
                <a:gdLst>
                  <a:gd name="T0" fmla="*/ 230 w 256"/>
                  <a:gd name="T1" fmla="*/ 0 h 331"/>
                  <a:gd name="T2" fmla="*/ 88 w 256"/>
                  <a:gd name="T3" fmla="*/ 0 h 331"/>
                  <a:gd name="T4" fmla="*/ 49 w 256"/>
                  <a:gd name="T5" fmla="*/ 42 h 331"/>
                  <a:gd name="T6" fmla="*/ 0 w 256"/>
                  <a:gd name="T7" fmla="*/ 90 h 331"/>
                  <a:gd name="T8" fmla="*/ 0 w 256"/>
                  <a:gd name="T9" fmla="*/ 90 h 331"/>
                  <a:gd name="T10" fmla="*/ 0 w 256"/>
                  <a:gd name="T11" fmla="*/ 305 h 331"/>
                  <a:gd name="T12" fmla="*/ 25 w 256"/>
                  <a:gd name="T13" fmla="*/ 331 h 331"/>
                  <a:gd name="T14" fmla="*/ 230 w 256"/>
                  <a:gd name="T15" fmla="*/ 331 h 331"/>
                  <a:gd name="T16" fmla="*/ 256 w 256"/>
                  <a:gd name="T17" fmla="*/ 305 h 331"/>
                  <a:gd name="T18" fmla="*/ 256 w 256"/>
                  <a:gd name="T19" fmla="*/ 26 h 331"/>
                  <a:gd name="T20" fmla="*/ 230 w 256"/>
                  <a:gd name="T21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6" h="331">
                    <a:moveTo>
                      <a:pt x="230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59" y="32"/>
                      <a:pt x="49" y="42"/>
                    </a:cubicBezTo>
                    <a:cubicBezTo>
                      <a:pt x="37" y="54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1" y="331"/>
                      <a:pt x="25" y="331"/>
                    </a:cubicBezTo>
                    <a:cubicBezTo>
                      <a:pt x="230" y="331"/>
                      <a:pt x="230" y="331"/>
                      <a:pt x="230" y="331"/>
                    </a:cubicBezTo>
                    <a:cubicBezTo>
                      <a:pt x="244" y="331"/>
                      <a:pt x="256" y="319"/>
                      <a:pt x="256" y="305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12"/>
                      <a:pt x="244" y="0"/>
                      <a:pt x="230" y="0"/>
                    </a:cubicBezTo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pic>
            <p:nvPicPr>
              <p:cNvPr id="73" name="Picture 73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56663" y="2667000"/>
                <a:ext cx="255587" cy="596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" name="Freeform 74"/>
              <p:cNvSpPr/>
              <p:nvPr/>
            </p:nvSpPr>
            <p:spPr bwMode="auto">
              <a:xfrm>
                <a:off x="8248650" y="2198688"/>
                <a:ext cx="427037" cy="1106488"/>
              </a:xfrm>
              <a:custGeom>
                <a:avLst/>
                <a:gdLst>
                  <a:gd name="T0" fmla="*/ 128 w 128"/>
                  <a:gd name="T1" fmla="*/ 0 h 331"/>
                  <a:gd name="T2" fmla="*/ 88 w 128"/>
                  <a:gd name="T3" fmla="*/ 0 h 331"/>
                  <a:gd name="T4" fmla="*/ 49 w 128"/>
                  <a:gd name="T5" fmla="*/ 42 h 331"/>
                  <a:gd name="T6" fmla="*/ 0 w 128"/>
                  <a:gd name="T7" fmla="*/ 90 h 331"/>
                  <a:gd name="T8" fmla="*/ 0 w 128"/>
                  <a:gd name="T9" fmla="*/ 90 h 331"/>
                  <a:gd name="T10" fmla="*/ 0 w 128"/>
                  <a:gd name="T11" fmla="*/ 305 h 331"/>
                  <a:gd name="T12" fmla="*/ 25 w 128"/>
                  <a:gd name="T13" fmla="*/ 331 h 331"/>
                  <a:gd name="T14" fmla="*/ 128 w 128"/>
                  <a:gd name="T15" fmla="*/ 331 h 331"/>
                  <a:gd name="T16" fmla="*/ 128 w 128"/>
                  <a:gd name="T17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331">
                    <a:moveTo>
                      <a:pt x="12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59" y="32"/>
                      <a:pt x="49" y="42"/>
                    </a:cubicBezTo>
                    <a:cubicBezTo>
                      <a:pt x="37" y="54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1" y="331"/>
                      <a:pt x="25" y="331"/>
                    </a:cubicBezTo>
                    <a:cubicBezTo>
                      <a:pt x="128" y="331"/>
                      <a:pt x="128" y="331"/>
                      <a:pt x="128" y="331"/>
                    </a:cubicBezTo>
                    <a:cubicBezTo>
                      <a:pt x="128" y="0"/>
                      <a:pt x="128" y="0"/>
                      <a:pt x="128" y="0"/>
                    </a:cubicBezTo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pic>
            <p:nvPicPr>
              <p:cNvPr id="75" name="Picture 7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234363" y="2462213"/>
                <a:ext cx="369887" cy="109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78"/>
              <p:cNvSpPr/>
              <p:nvPr/>
            </p:nvSpPr>
            <p:spPr bwMode="auto">
              <a:xfrm>
                <a:off x="8248650" y="2198688"/>
                <a:ext cx="293687" cy="301625"/>
              </a:xfrm>
              <a:custGeom>
                <a:avLst/>
                <a:gdLst>
                  <a:gd name="T0" fmla="*/ 88 w 88"/>
                  <a:gd name="T1" fmla="*/ 0 h 90"/>
                  <a:gd name="T2" fmla="*/ 88 w 88"/>
                  <a:gd name="T3" fmla="*/ 64 h 90"/>
                  <a:gd name="T4" fmla="*/ 63 w 88"/>
                  <a:gd name="T5" fmla="*/ 90 h 90"/>
                  <a:gd name="T6" fmla="*/ 0 w 88"/>
                  <a:gd name="T7" fmla="*/ 90 h 90"/>
                  <a:gd name="T8" fmla="*/ 88 w 88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0">
                    <a:moveTo>
                      <a:pt x="88" y="0"/>
                    </a:move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79"/>
                      <a:pt x="77" y="90"/>
                      <a:pt x="63" y="90"/>
                    </a:cubicBezTo>
                    <a:cubicBezTo>
                      <a:pt x="0" y="90"/>
                      <a:pt x="0" y="90"/>
                      <a:pt x="0" y="90"/>
                    </a:cubicBez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3DB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79" name="Freeform 79"/>
              <p:cNvSpPr>
                <a:spLocks noEditPoints="1"/>
              </p:cNvSpPr>
              <p:nvPr/>
            </p:nvSpPr>
            <p:spPr bwMode="auto">
              <a:xfrm>
                <a:off x="8388350" y="2597150"/>
                <a:ext cx="571500" cy="369888"/>
              </a:xfrm>
              <a:custGeom>
                <a:avLst/>
                <a:gdLst>
                  <a:gd name="T0" fmla="*/ 162 w 171"/>
                  <a:gd name="T1" fmla="*/ 111 h 111"/>
                  <a:gd name="T2" fmla="*/ 9 w 171"/>
                  <a:gd name="T3" fmla="*/ 111 h 111"/>
                  <a:gd name="T4" fmla="*/ 0 w 171"/>
                  <a:gd name="T5" fmla="*/ 102 h 111"/>
                  <a:gd name="T6" fmla="*/ 9 w 171"/>
                  <a:gd name="T7" fmla="*/ 93 h 111"/>
                  <a:gd name="T8" fmla="*/ 162 w 171"/>
                  <a:gd name="T9" fmla="*/ 93 h 111"/>
                  <a:gd name="T10" fmla="*/ 171 w 171"/>
                  <a:gd name="T11" fmla="*/ 102 h 111"/>
                  <a:gd name="T12" fmla="*/ 162 w 171"/>
                  <a:gd name="T13" fmla="*/ 111 h 111"/>
                  <a:gd name="T14" fmla="*/ 171 w 171"/>
                  <a:gd name="T15" fmla="*/ 71 h 111"/>
                  <a:gd name="T16" fmla="*/ 162 w 171"/>
                  <a:gd name="T17" fmla="*/ 62 h 111"/>
                  <a:gd name="T18" fmla="*/ 9 w 171"/>
                  <a:gd name="T19" fmla="*/ 62 h 111"/>
                  <a:gd name="T20" fmla="*/ 0 w 171"/>
                  <a:gd name="T21" fmla="*/ 71 h 111"/>
                  <a:gd name="T22" fmla="*/ 9 w 171"/>
                  <a:gd name="T23" fmla="*/ 79 h 111"/>
                  <a:gd name="T24" fmla="*/ 162 w 171"/>
                  <a:gd name="T25" fmla="*/ 79 h 111"/>
                  <a:gd name="T26" fmla="*/ 171 w 171"/>
                  <a:gd name="T27" fmla="*/ 71 h 111"/>
                  <a:gd name="T28" fmla="*/ 171 w 171"/>
                  <a:gd name="T29" fmla="*/ 40 h 111"/>
                  <a:gd name="T30" fmla="*/ 162 w 171"/>
                  <a:gd name="T31" fmla="*/ 31 h 111"/>
                  <a:gd name="T32" fmla="*/ 9 w 171"/>
                  <a:gd name="T33" fmla="*/ 31 h 111"/>
                  <a:gd name="T34" fmla="*/ 0 w 171"/>
                  <a:gd name="T35" fmla="*/ 40 h 111"/>
                  <a:gd name="T36" fmla="*/ 9 w 171"/>
                  <a:gd name="T37" fmla="*/ 48 h 111"/>
                  <a:gd name="T38" fmla="*/ 162 w 171"/>
                  <a:gd name="T39" fmla="*/ 48 h 111"/>
                  <a:gd name="T40" fmla="*/ 171 w 171"/>
                  <a:gd name="T41" fmla="*/ 40 h 111"/>
                  <a:gd name="T42" fmla="*/ 85 w 171"/>
                  <a:gd name="T43" fmla="*/ 9 h 111"/>
                  <a:gd name="T44" fmla="*/ 77 w 171"/>
                  <a:gd name="T45" fmla="*/ 0 h 111"/>
                  <a:gd name="T46" fmla="*/ 9 w 171"/>
                  <a:gd name="T47" fmla="*/ 0 h 111"/>
                  <a:gd name="T48" fmla="*/ 0 w 171"/>
                  <a:gd name="T49" fmla="*/ 9 h 111"/>
                  <a:gd name="T50" fmla="*/ 9 w 171"/>
                  <a:gd name="T51" fmla="*/ 17 h 111"/>
                  <a:gd name="T52" fmla="*/ 77 w 171"/>
                  <a:gd name="T53" fmla="*/ 17 h 111"/>
                  <a:gd name="T54" fmla="*/ 85 w 171"/>
                  <a:gd name="T55" fmla="*/ 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11">
                    <a:moveTo>
                      <a:pt x="162" y="111"/>
                    </a:moveTo>
                    <a:cubicBezTo>
                      <a:pt x="9" y="111"/>
                      <a:pt x="9" y="111"/>
                      <a:pt x="9" y="111"/>
                    </a:cubicBezTo>
                    <a:cubicBezTo>
                      <a:pt x="4" y="111"/>
                      <a:pt x="0" y="107"/>
                      <a:pt x="0" y="102"/>
                    </a:cubicBezTo>
                    <a:cubicBezTo>
                      <a:pt x="0" y="97"/>
                      <a:pt x="4" y="93"/>
                      <a:pt x="9" y="93"/>
                    </a:cubicBezTo>
                    <a:cubicBezTo>
                      <a:pt x="162" y="93"/>
                      <a:pt x="162" y="93"/>
                      <a:pt x="162" y="93"/>
                    </a:cubicBezTo>
                    <a:cubicBezTo>
                      <a:pt x="167" y="93"/>
                      <a:pt x="171" y="97"/>
                      <a:pt x="171" y="102"/>
                    </a:cubicBezTo>
                    <a:cubicBezTo>
                      <a:pt x="171" y="107"/>
                      <a:pt x="167" y="111"/>
                      <a:pt x="162" y="111"/>
                    </a:cubicBezTo>
                    <a:close/>
                    <a:moveTo>
                      <a:pt x="171" y="71"/>
                    </a:moveTo>
                    <a:cubicBezTo>
                      <a:pt x="171" y="66"/>
                      <a:pt x="167" y="62"/>
                      <a:pt x="162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4" y="62"/>
                      <a:pt x="0" y="66"/>
                      <a:pt x="0" y="71"/>
                    </a:cubicBezTo>
                    <a:cubicBezTo>
                      <a:pt x="0" y="76"/>
                      <a:pt x="4" y="79"/>
                      <a:pt x="9" y="79"/>
                    </a:cubicBezTo>
                    <a:cubicBezTo>
                      <a:pt x="162" y="79"/>
                      <a:pt x="162" y="79"/>
                      <a:pt x="162" y="79"/>
                    </a:cubicBezTo>
                    <a:cubicBezTo>
                      <a:pt x="167" y="79"/>
                      <a:pt x="171" y="76"/>
                      <a:pt x="171" y="71"/>
                    </a:cubicBezTo>
                    <a:close/>
                    <a:moveTo>
                      <a:pt x="171" y="40"/>
                    </a:moveTo>
                    <a:cubicBezTo>
                      <a:pt x="171" y="35"/>
                      <a:pt x="167" y="31"/>
                      <a:pt x="162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1"/>
                      <a:pt x="0" y="35"/>
                      <a:pt x="0" y="40"/>
                    </a:cubicBezTo>
                    <a:cubicBezTo>
                      <a:pt x="0" y="44"/>
                      <a:pt x="4" y="48"/>
                      <a:pt x="9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7" y="48"/>
                      <a:pt x="171" y="44"/>
                      <a:pt x="171" y="40"/>
                    </a:cubicBezTo>
                    <a:close/>
                    <a:moveTo>
                      <a:pt x="85" y="9"/>
                    </a:moveTo>
                    <a:cubicBezTo>
                      <a:pt x="85" y="4"/>
                      <a:pt x="81" y="0"/>
                      <a:pt x="7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81" y="17"/>
                      <a:pt x="85" y="13"/>
                      <a:pt x="85" y="9"/>
                    </a:cubicBezTo>
                    <a:close/>
                  </a:path>
                </a:pathLst>
              </a:cu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0" name="Rectangle 80"/>
              <p:cNvSpPr>
                <a:spLocks noChangeArrowheads="1"/>
              </p:cNvSpPr>
              <p:nvPr/>
            </p:nvSpPr>
            <p:spPr bwMode="auto">
              <a:xfrm>
                <a:off x="8715375" y="2368550"/>
                <a:ext cx="214312" cy="187325"/>
              </a:xfrm>
              <a:prstGeom prst="rect">
                <a:avLst/>
              </a:pr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1" name="Freeform 81"/>
              <p:cNvSpPr/>
              <p:nvPr/>
            </p:nvSpPr>
            <p:spPr bwMode="auto">
              <a:xfrm>
                <a:off x="8832850" y="2555875"/>
                <a:ext cx="409575" cy="474663"/>
              </a:xfrm>
              <a:custGeom>
                <a:avLst/>
                <a:gdLst>
                  <a:gd name="T0" fmla="*/ 103 w 258"/>
                  <a:gd name="T1" fmla="*/ 0 h 299"/>
                  <a:gd name="T2" fmla="*/ 0 w 258"/>
                  <a:gd name="T3" fmla="*/ 230 h 299"/>
                  <a:gd name="T4" fmla="*/ 157 w 258"/>
                  <a:gd name="T5" fmla="*/ 299 h 299"/>
                  <a:gd name="T6" fmla="*/ 258 w 258"/>
                  <a:gd name="T7" fmla="*/ 72 h 299"/>
                  <a:gd name="T8" fmla="*/ 103 w 258"/>
                  <a:gd name="T9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299">
                    <a:moveTo>
                      <a:pt x="103" y="0"/>
                    </a:moveTo>
                    <a:lnTo>
                      <a:pt x="0" y="230"/>
                    </a:lnTo>
                    <a:lnTo>
                      <a:pt x="157" y="299"/>
                    </a:lnTo>
                    <a:lnTo>
                      <a:pt x="258" y="72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2" name="Freeform 82"/>
              <p:cNvSpPr/>
              <p:nvPr/>
            </p:nvSpPr>
            <p:spPr bwMode="auto">
              <a:xfrm>
                <a:off x="8832850" y="2921000"/>
                <a:ext cx="249237" cy="187325"/>
              </a:xfrm>
              <a:custGeom>
                <a:avLst/>
                <a:gdLst>
                  <a:gd name="T0" fmla="*/ 12 w 157"/>
                  <a:gd name="T1" fmla="*/ 86 h 118"/>
                  <a:gd name="T2" fmla="*/ 0 w 157"/>
                  <a:gd name="T3" fmla="*/ 0 h 118"/>
                  <a:gd name="T4" fmla="*/ 157 w 157"/>
                  <a:gd name="T5" fmla="*/ 69 h 118"/>
                  <a:gd name="T6" fmla="*/ 84 w 157"/>
                  <a:gd name="T7" fmla="*/ 118 h 118"/>
                  <a:gd name="T8" fmla="*/ 12 w 157"/>
                  <a:gd name="T9" fmla="*/ 8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118">
                    <a:moveTo>
                      <a:pt x="12" y="86"/>
                    </a:moveTo>
                    <a:lnTo>
                      <a:pt x="0" y="0"/>
                    </a:lnTo>
                    <a:lnTo>
                      <a:pt x="157" y="69"/>
                    </a:lnTo>
                    <a:lnTo>
                      <a:pt x="84" y="118"/>
                    </a:lnTo>
                    <a:lnTo>
                      <a:pt x="12" y="86"/>
                    </a:ln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3" name="Freeform 83"/>
              <p:cNvSpPr/>
              <p:nvPr/>
            </p:nvSpPr>
            <p:spPr bwMode="auto">
              <a:xfrm>
                <a:off x="8832850" y="2555875"/>
                <a:ext cx="287337" cy="422275"/>
              </a:xfrm>
              <a:custGeom>
                <a:avLst/>
                <a:gdLst>
                  <a:gd name="T0" fmla="*/ 103 w 181"/>
                  <a:gd name="T1" fmla="*/ 0 h 266"/>
                  <a:gd name="T2" fmla="*/ 0 w 181"/>
                  <a:gd name="T3" fmla="*/ 230 h 266"/>
                  <a:gd name="T4" fmla="*/ 78 w 181"/>
                  <a:gd name="T5" fmla="*/ 266 h 266"/>
                  <a:gd name="T6" fmla="*/ 181 w 181"/>
                  <a:gd name="T7" fmla="*/ 36 h 266"/>
                  <a:gd name="T8" fmla="*/ 103 w 181"/>
                  <a:gd name="T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266">
                    <a:moveTo>
                      <a:pt x="103" y="0"/>
                    </a:moveTo>
                    <a:lnTo>
                      <a:pt x="0" y="230"/>
                    </a:lnTo>
                    <a:lnTo>
                      <a:pt x="78" y="266"/>
                    </a:lnTo>
                    <a:lnTo>
                      <a:pt x="181" y="36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4" name="Freeform 84"/>
              <p:cNvSpPr/>
              <p:nvPr/>
            </p:nvSpPr>
            <p:spPr bwMode="auto">
              <a:xfrm>
                <a:off x="8832850" y="2921000"/>
                <a:ext cx="127000" cy="163513"/>
              </a:xfrm>
              <a:custGeom>
                <a:avLst/>
                <a:gdLst>
                  <a:gd name="T0" fmla="*/ 12 w 80"/>
                  <a:gd name="T1" fmla="*/ 86 h 103"/>
                  <a:gd name="T2" fmla="*/ 0 w 80"/>
                  <a:gd name="T3" fmla="*/ 0 h 103"/>
                  <a:gd name="T4" fmla="*/ 80 w 80"/>
                  <a:gd name="T5" fmla="*/ 33 h 103"/>
                  <a:gd name="T6" fmla="*/ 48 w 80"/>
                  <a:gd name="T7" fmla="*/ 103 h 103"/>
                  <a:gd name="T8" fmla="*/ 12 w 80"/>
                  <a:gd name="T9" fmla="*/ 8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103">
                    <a:moveTo>
                      <a:pt x="12" y="86"/>
                    </a:moveTo>
                    <a:lnTo>
                      <a:pt x="0" y="0"/>
                    </a:lnTo>
                    <a:lnTo>
                      <a:pt x="80" y="33"/>
                    </a:lnTo>
                    <a:lnTo>
                      <a:pt x="48" y="103"/>
                    </a:lnTo>
                    <a:lnTo>
                      <a:pt x="12" y="86"/>
                    </a:lnTo>
                    <a:close/>
                  </a:path>
                </a:pathLst>
              </a:cu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5" name="Freeform 85"/>
              <p:cNvSpPr/>
              <p:nvPr/>
            </p:nvSpPr>
            <p:spPr bwMode="auto">
              <a:xfrm>
                <a:off x="8851900" y="3048000"/>
                <a:ext cx="123825" cy="127000"/>
              </a:xfrm>
              <a:custGeom>
                <a:avLst/>
                <a:gdLst>
                  <a:gd name="T0" fmla="*/ 78 w 78"/>
                  <a:gd name="T1" fmla="*/ 33 h 80"/>
                  <a:gd name="T2" fmla="*/ 11 w 78"/>
                  <a:gd name="T3" fmla="*/ 80 h 80"/>
                  <a:gd name="T4" fmla="*/ 0 w 78"/>
                  <a:gd name="T5" fmla="*/ 0 h 80"/>
                  <a:gd name="T6" fmla="*/ 78 w 78"/>
                  <a:gd name="T7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80">
                    <a:moveTo>
                      <a:pt x="78" y="33"/>
                    </a:moveTo>
                    <a:lnTo>
                      <a:pt x="11" y="80"/>
                    </a:lnTo>
                    <a:lnTo>
                      <a:pt x="0" y="0"/>
                    </a:lnTo>
                    <a:lnTo>
                      <a:pt x="78" y="33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6" name="Freeform 86"/>
              <p:cNvSpPr/>
              <p:nvPr/>
            </p:nvSpPr>
            <p:spPr bwMode="auto">
              <a:xfrm>
                <a:off x="8851900" y="3048000"/>
                <a:ext cx="60325" cy="127000"/>
              </a:xfrm>
              <a:custGeom>
                <a:avLst/>
                <a:gdLst>
                  <a:gd name="T0" fmla="*/ 11 w 38"/>
                  <a:gd name="T1" fmla="*/ 80 h 80"/>
                  <a:gd name="T2" fmla="*/ 0 w 38"/>
                  <a:gd name="T3" fmla="*/ 0 h 80"/>
                  <a:gd name="T4" fmla="*/ 38 w 38"/>
                  <a:gd name="T5" fmla="*/ 17 h 80"/>
                  <a:gd name="T6" fmla="*/ 11 w 38"/>
                  <a:gd name="T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80">
                    <a:moveTo>
                      <a:pt x="11" y="80"/>
                    </a:moveTo>
                    <a:lnTo>
                      <a:pt x="0" y="0"/>
                    </a:lnTo>
                    <a:lnTo>
                      <a:pt x="38" y="17"/>
                    </a:lnTo>
                    <a:lnTo>
                      <a:pt x="11" y="8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7" name="Freeform 87"/>
              <p:cNvSpPr>
                <a:spLocks noEditPoints="1"/>
              </p:cNvSpPr>
              <p:nvPr/>
            </p:nvSpPr>
            <p:spPr bwMode="auto">
              <a:xfrm>
                <a:off x="10955338" y="2690813"/>
                <a:ext cx="777875" cy="490538"/>
              </a:xfrm>
              <a:custGeom>
                <a:avLst/>
                <a:gdLst>
                  <a:gd name="T0" fmla="*/ 48 w 233"/>
                  <a:gd name="T1" fmla="*/ 0 h 147"/>
                  <a:gd name="T2" fmla="*/ 48 w 233"/>
                  <a:gd name="T3" fmla="*/ 0 h 147"/>
                  <a:gd name="T4" fmla="*/ 48 w 233"/>
                  <a:gd name="T5" fmla="*/ 138 h 147"/>
                  <a:gd name="T6" fmla="*/ 40 w 233"/>
                  <a:gd name="T7" fmla="*/ 147 h 147"/>
                  <a:gd name="T8" fmla="*/ 8 w 233"/>
                  <a:gd name="T9" fmla="*/ 147 h 147"/>
                  <a:gd name="T10" fmla="*/ 0 w 233"/>
                  <a:gd name="T11" fmla="*/ 138 h 147"/>
                  <a:gd name="T12" fmla="*/ 0 w 233"/>
                  <a:gd name="T13" fmla="*/ 0 h 147"/>
                  <a:gd name="T14" fmla="*/ 0 w 233"/>
                  <a:gd name="T15" fmla="*/ 0 h 147"/>
                  <a:gd name="T16" fmla="*/ 48 w 233"/>
                  <a:gd name="T17" fmla="*/ 0 h 147"/>
                  <a:gd name="T18" fmla="*/ 92 w 233"/>
                  <a:gd name="T19" fmla="*/ 0 h 147"/>
                  <a:gd name="T20" fmla="*/ 92 w 233"/>
                  <a:gd name="T21" fmla="*/ 0 h 147"/>
                  <a:gd name="T22" fmla="*/ 92 w 233"/>
                  <a:gd name="T23" fmla="*/ 138 h 147"/>
                  <a:gd name="T24" fmla="*/ 101 w 233"/>
                  <a:gd name="T25" fmla="*/ 147 h 147"/>
                  <a:gd name="T26" fmla="*/ 132 w 233"/>
                  <a:gd name="T27" fmla="*/ 147 h 147"/>
                  <a:gd name="T28" fmla="*/ 141 w 233"/>
                  <a:gd name="T29" fmla="*/ 138 h 147"/>
                  <a:gd name="T30" fmla="*/ 141 w 233"/>
                  <a:gd name="T31" fmla="*/ 0 h 147"/>
                  <a:gd name="T32" fmla="*/ 141 w 233"/>
                  <a:gd name="T33" fmla="*/ 0 h 147"/>
                  <a:gd name="T34" fmla="*/ 92 w 233"/>
                  <a:gd name="T35" fmla="*/ 0 h 147"/>
                  <a:gd name="T36" fmla="*/ 184 w 233"/>
                  <a:gd name="T37" fmla="*/ 0 h 147"/>
                  <a:gd name="T38" fmla="*/ 184 w 233"/>
                  <a:gd name="T39" fmla="*/ 0 h 147"/>
                  <a:gd name="T40" fmla="*/ 184 w 233"/>
                  <a:gd name="T41" fmla="*/ 138 h 147"/>
                  <a:gd name="T42" fmla="*/ 193 w 233"/>
                  <a:gd name="T43" fmla="*/ 147 h 147"/>
                  <a:gd name="T44" fmla="*/ 224 w 233"/>
                  <a:gd name="T45" fmla="*/ 147 h 147"/>
                  <a:gd name="T46" fmla="*/ 233 w 233"/>
                  <a:gd name="T47" fmla="*/ 138 h 147"/>
                  <a:gd name="T48" fmla="*/ 233 w 233"/>
                  <a:gd name="T49" fmla="*/ 0 h 147"/>
                  <a:gd name="T50" fmla="*/ 233 w 233"/>
                  <a:gd name="T51" fmla="*/ 0 h 147"/>
                  <a:gd name="T52" fmla="*/ 184 w 233"/>
                  <a:gd name="T5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3" h="147"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8" y="143"/>
                      <a:pt x="45" y="147"/>
                      <a:pt x="40" y="147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4" y="147"/>
                      <a:pt x="0" y="143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8" y="0"/>
                    </a:lnTo>
                    <a:close/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43"/>
                      <a:pt x="96" y="147"/>
                      <a:pt x="101" y="147"/>
                    </a:cubicBezTo>
                    <a:cubicBezTo>
                      <a:pt x="132" y="147"/>
                      <a:pt x="132" y="147"/>
                      <a:pt x="132" y="147"/>
                    </a:cubicBezTo>
                    <a:cubicBezTo>
                      <a:pt x="137" y="147"/>
                      <a:pt x="141" y="143"/>
                      <a:pt x="141" y="138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lnTo>
                      <a:pt x="92" y="0"/>
                    </a:lnTo>
                    <a:close/>
                    <a:moveTo>
                      <a:pt x="184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138"/>
                      <a:pt x="184" y="138"/>
                      <a:pt x="184" y="138"/>
                    </a:cubicBezTo>
                    <a:cubicBezTo>
                      <a:pt x="184" y="143"/>
                      <a:pt x="188" y="147"/>
                      <a:pt x="193" y="147"/>
                    </a:cubicBezTo>
                    <a:cubicBezTo>
                      <a:pt x="224" y="147"/>
                      <a:pt x="224" y="147"/>
                      <a:pt x="224" y="147"/>
                    </a:cubicBezTo>
                    <a:cubicBezTo>
                      <a:pt x="229" y="147"/>
                      <a:pt x="233" y="143"/>
                      <a:pt x="233" y="138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233" y="0"/>
                      <a:pt x="233" y="0"/>
                      <a:pt x="233" y="0"/>
                    </a:cubicBez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8" name="Freeform 88"/>
              <p:cNvSpPr>
                <a:spLocks noEditPoints="1"/>
              </p:cNvSpPr>
              <p:nvPr/>
            </p:nvSpPr>
            <p:spPr bwMode="auto">
              <a:xfrm>
                <a:off x="10955338" y="2690813"/>
                <a:ext cx="693737" cy="490538"/>
              </a:xfrm>
              <a:custGeom>
                <a:avLst/>
                <a:gdLst>
                  <a:gd name="T0" fmla="*/ 24 w 208"/>
                  <a:gd name="T1" fmla="*/ 0 h 147"/>
                  <a:gd name="T2" fmla="*/ 24 w 208"/>
                  <a:gd name="T3" fmla="*/ 147 h 147"/>
                  <a:gd name="T4" fmla="*/ 8 w 208"/>
                  <a:gd name="T5" fmla="*/ 147 h 147"/>
                  <a:gd name="T6" fmla="*/ 0 w 208"/>
                  <a:gd name="T7" fmla="*/ 138 h 147"/>
                  <a:gd name="T8" fmla="*/ 0 w 208"/>
                  <a:gd name="T9" fmla="*/ 0 h 147"/>
                  <a:gd name="T10" fmla="*/ 0 w 208"/>
                  <a:gd name="T11" fmla="*/ 0 h 147"/>
                  <a:gd name="T12" fmla="*/ 24 w 208"/>
                  <a:gd name="T13" fmla="*/ 0 h 147"/>
                  <a:gd name="T14" fmla="*/ 92 w 208"/>
                  <a:gd name="T15" fmla="*/ 0 h 147"/>
                  <a:gd name="T16" fmla="*/ 92 w 208"/>
                  <a:gd name="T17" fmla="*/ 0 h 147"/>
                  <a:gd name="T18" fmla="*/ 92 w 208"/>
                  <a:gd name="T19" fmla="*/ 138 h 147"/>
                  <a:gd name="T20" fmla="*/ 101 w 208"/>
                  <a:gd name="T21" fmla="*/ 147 h 147"/>
                  <a:gd name="T22" fmla="*/ 116 w 208"/>
                  <a:gd name="T23" fmla="*/ 147 h 147"/>
                  <a:gd name="T24" fmla="*/ 116 w 208"/>
                  <a:gd name="T25" fmla="*/ 0 h 147"/>
                  <a:gd name="T26" fmla="*/ 92 w 208"/>
                  <a:gd name="T27" fmla="*/ 0 h 147"/>
                  <a:gd name="T28" fmla="*/ 184 w 208"/>
                  <a:gd name="T29" fmla="*/ 0 h 147"/>
                  <a:gd name="T30" fmla="*/ 184 w 208"/>
                  <a:gd name="T31" fmla="*/ 0 h 147"/>
                  <a:gd name="T32" fmla="*/ 184 w 208"/>
                  <a:gd name="T33" fmla="*/ 138 h 147"/>
                  <a:gd name="T34" fmla="*/ 193 w 208"/>
                  <a:gd name="T35" fmla="*/ 147 h 147"/>
                  <a:gd name="T36" fmla="*/ 208 w 208"/>
                  <a:gd name="T37" fmla="*/ 147 h 147"/>
                  <a:gd name="T38" fmla="*/ 208 w 208"/>
                  <a:gd name="T39" fmla="*/ 0 h 147"/>
                  <a:gd name="T40" fmla="*/ 184 w 208"/>
                  <a:gd name="T4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8" h="147">
                    <a:moveTo>
                      <a:pt x="24" y="0"/>
                    </a:moveTo>
                    <a:cubicBezTo>
                      <a:pt x="24" y="147"/>
                      <a:pt x="24" y="147"/>
                      <a:pt x="24" y="147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4" y="147"/>
                      <a:pt x="0" y="143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4" y="0"/>
                    </a:lnTo>
                    <a:close/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43"/>
                      <a:pt x="96" y="147"/>
                      <a:pt x="101" y="147"/>
                    </a:cubicBezTo>
                    <a:cubicBezTo>
                      <a:pt x="116" y="147"/>
                      <a:pt x="116" y="147"/>
                      <a:pt x="116" y="147"/>
                    </a:cubicBezTo>
                    <a:cubicBezTo>
                      <a:pt x="116" y="0"/>
                      <a:pt x="116" y="0"/>
                      <a:pt x="116" y="0"/>
                    </a:cubicBezTo>
                    <a:lnTo>
                      <a:pt x="92" y="0"/>
                    </a:lnTo>
                    <a:close/>
                    <a:moveTo>
                      <a:pt x="184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138"/>
                      <a:pt x="184" y="138"/>
                      <a:pt x="184" y="138"/>
                    </a:cubicBezTo>
                    <a:cubicBezTo>
                      <a:pt x="184" y="143"/>
                      <a:pt x="188" y="147"/>
                      <a:pt x="193" y="147"/>
                    </a:cubicBezTo>
                    <a:cubicBezTo>
                      <a:pt x="208" y="147"/>
                      <a:pt x="208" y="147"/>
                      <a:pt x="208" y="147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89" name="Freeform 89"/>
              <p:cNvSpPr>
                <a:spLocks noEditPoints="1"/>
              </p:cNvSpPr>
              <p:nvPr/>
            </p:nvSpPr>
            <p:spPr bwMode="auto">
              <a:xfrm>
                <a:off x="10925175" y="2679700"/>
                <a:ext cx="835025" cy="477838"/>
              </a:xfrm>
              <a:custGeom>
                <a:avLst/>
                <a:gdLst>
                  <a:gd name="T0" fmla="*/ 66 w 250"/>
                  <a:gd name="T1" fmla="*/ 9 h 143"/>
                  <a:gd name="T2" fmla="*/ 57 w 250"/>
                  <a:gd name="T3" fmla="*/ 18 h 143"/>
                  <a:gd name="T4" fmla="*/ 9 w 250"/>
                  <a:gd name="T5" fmla="*/ 18 h 143"/>
                  <a:gd name="T6" fmla="*/ 0 w 250"/>
                  <a:gd name="T7" fmla="*/ 9 h 143"/>
                  <a:gd name="T8" fmla="*/ 0 w 250"/>
                  <a:gd name="T9" fmla="*/ 9 h 143"/>
                  <a:gd name="T10" fmla="*/ 9 w 250"/>
                  <a:gd name="T11" fmla="*/ 0 h 143"/>
                  <a:gd name="T12" fmla="*/ 57 w 250"/>
                  <a:gd name="T13" fmla="*/ 0 h 143"/>
                  <a:gd name="T14" fmla="*/ 66 w 250"/>
                  <a:gd name="T15" fmla="*/ 9 h 143"/>
                  <a:gd name="T16" fmla="*/ 158 w 250"/>
                  <a:gd name="T17" fmla="*/ 9 h 143"/>
                  <a:gd name="T18" fmla="*/ 150 w 250"/>
                  <a:gd name="T19" fmla="*/ 0 h 143"/>
                  <a:gd name="T20" fmla="*/ 101 w 250"/>
                  <a:gd name="T21" fmla="*/ 0 h 143"/>
                  <a:gd name="T22" fmla="*/ 93 w 250"/>
                  <a:gd name="T23" fmla="*/ 9 h 143"/>
                  <a:gd name="T24" fmla="*/ 93 w 250"/>
                  <a:gd name="T25" fmla="*/ 9 h 143"/>
                  <a:gd name="T26" fmla="*/ 101 w 250"/>
                  <a:gd name="T27" fmla="*/ 18 h 143"/>
                  <a:gd name="T28" fmla="*/ 150 w 250"/>
                  <a:gd name="T29" fmla="*/ 18 h 143"/>
                  <a:gd name="T30" fmla="*/ 158 w 250"/>
                  <a:gd name="T31" fmla="*/ 9 h 143"/>
                  <a:gd name="T32" fmla="*/ 250 w 250"/>
                  <a:gd name="T33" fmla="*/ 9 h 143"/>
                  <a:gd name="T34" fmla="*/ 242 w 250"/>
                  <a:gd name="T35" fmla="*/ 0 h 143"/>
                  <a:gd name="T36" fmla="*/ 193 w 250"/>
                  <a:gd name="T37" fmla="*/ 0 h 143"/>
                  <a:gd name="T38" fmla="*/ 185 w 250"/>
                  <a:gd name="T39" fmla="*/ 9 h 143"/>
                  <a:gd name="T40" fmla="*/ 185 w 250"/>
                  <a:gd name="T41" fmla="*/ 9 h 143"/>
                  <a:gd name="T42" fmla="*/ 193 w 250"/>
                  <a:gd name="T43" fmla="*/ 18 h 143"/>
                  <a:gd name="T44" fmla="*/ 242 w 250"/>
                  <a:gd name="T45" fmla="*/ 18 h 143"/>
                  <a:gd name="T46" fmla="*/ 250 w 250"/>
                  <a:gd name="T47" fmla="*/ 9 h 143"/>
                  <a:gd name="T48" fmla="*/ 66 w 250"/>
                  <a:gd name="T49" fmla="*/ 134 h 143"/>
                  <a:gd name="T50" fmla="*/ 57 w 250"/>
                  <a:gd name="T51" fmla="*/ 143 h 143"/>
                  <a:gd name="T52" fmla="*/ 9 w 250"/>
                  <a:gd name="T53" fmla="*/ 143 h 143"/>
                  <a:gd name="T54" fmla="*/ 0 w 250"/>
                  <a:gd name="T55" fmla="*/ 134 h 143"/>
                  <a:gd name="T56" fmla="*/ 0 w 250"/>
                  <a:gd name="T57" fmla="*/ 134 h 143"/>
                  <a:gd name="T58" fmla="*/ 9 w 250"/>
                  <a:gd name="T59" fmla="*/ 125 h 143"/>
                  <a:gd name="T60" fmla="*/ 57 w 250"/>
                  <a:gd name="T61" fmla="*/ 125 h 143"/>
                  <a:gd name="T62" fmla="*/ 66 w 250"/>
                  <a:gd name="T63" fmla="*/ 134 h 143"/>
                  <a:gd name="T64" fmla="*/ 158 w 250"/>
                  <a:gd name="T65" fmla="*/ 134 h 143"/>
                  <a:gd name="T66" fmla="*/ 150 w 250"/>
                  <a:gd name="T67" fmla="*/ 125 h 143"/>
                  <a:gd name="T68" fmla="*/ 101 w 250"/>
                  <a:gd name="T69" fmla="*/ 125 h 143"/>
                  <a:gd name="T70" fmla="*/ 93 w 250"/>
                  <a:gd name="T71" fmla="*/ 134 h 143"/>
                  <a:gd name="T72" fmla="*/ 93 w 250"/>
                  <a:gd name="T73" fmla="*/ 134 h 143"/>
                  <a:gd name="T74" fmla="*/ 101 w 250"/>
                  <a:gd name="T75" fmla="*/ 143 h 143"/>
                  <a:gd name="T76" fmla="*/ 150 w 250"/>
                  <a:gd name="T77" fmla="*/ 143 h 143"/>
                  <a:gd name="T78" fmla="*/ 158 w 250"/>
                  <a:gd name="T79" fmla="*/ 134 h 143"/>
                  <a:gd name="T80" fmla="*/ 250 w 250"/>
                  <a:gd name="T81" fmla="*/ 134 h 143"/>
                  <a:gd name="T82" fmla="*/ 242 w 250"/>
                  <a:gd name="T83" fmla="*/ 125 h 143"/>
                  <a:gd name="T84" fmla="*/ 193 w 250"/>
                  <a:gd name="T85" fmla="*/ 125 h 143"/>
                  <a:gd name="T86" fmla="*/ 185 w 250"/>
                  <a:gd name="T87" fmla="*/ 134 h 143"/>
                  <a:gd name="T88" fmla="*/ 185 w 250"/>
                  <a:gd name="T89" fmla="*/ 134 h 143"/>
                  <a:gd name="T90" fmla="*/ 193 w 250"/>
                  <a:gd name="T91" fmla="*/ 143 h 143"/>
                  <a:gd name="T92" fmla="*/ 242 w 250"/>
                  <a:gd name="T93" fmla="*/ 143 h 143"/>
                  <a:gd name="T94" fmla="*/ 250 w 250"/>
                  <a:gd name="T9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0" h="143">
                    <a:moveTo>
                      <a:pt x="66" y="9"/>
                    </a:moveTo>
                    <a:cubicBezTo>
                      <a:pt x="66" y="14"/>
                      <a:pt x="62" y="18"/>
                      <a:pt x="57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2" y="0"/>
                      <a:pt x="66" y="4"/>
                      <a:pt x="66" y="9"/>
                    </a:cubicBezTo>
                    <a:close/>
                    <a:moveTo>
                      <a:pt x="158" y="9"/>
                    </a:moveTo>
                    <a:cubicBezTo>
                      <a:pt x="158" y="4"/>
                      <a:pt x="154" y="0"/>
                      <a:pt x="150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6" y="0"/>
                      <a:pt x="93" y="4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14"/>
                      <a:pt x="96" y="18"/>
                      <a:pt x="101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54" y="18"/>
                      <a:pt x="158" y="14"/>
                      <a:pt x="158" y="9"/>
                    </a:cubicBezTo>
                    <a:close/>
                    <a:moveTo>
                      <a:pt x="250" y="9"/>
                    </a:moveTo>
                    <a:cubicBezTo>
                      <a:pt x="250" y="4"/>
                      <a:pt x="247" y="0"/>
                      <a:pt x="242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89" y="0"/>
                      <a:pt x="185" y="4"/>
                      <a:pt x="185" y="9"/>
                    </a:cubicBezTo>
                    <a:cubicBezTo>
                      <a:pt x="185" y="9"/>
                      <a:pt x="185" y="9"/>
                      <a:pt x="185" y="9"/>
                    </a:cubicBezTo>
                    <a:cubicBezTo>
                      <a:pt x="185" y="14"/>
                      <a:pt x="189" y="18"/>
                      <a:pt x="193" y="18"/>
                    </a:cubicBezTo>
                    <a:cubicBezTo>
                      <a:pt x="242" y="18"/>
                      <a:pt x="242" y="18"/>
                      <a:pt x="242" y="18"/>
                    </a:cubicBezTo>
                    <a:cubicBezTo>
                      <a:pt x="247" y="18"/>
                      <a:pt x="250" y="14"/>
                      <a:pt x="250" y="9"/>
                    </a:cubicBezTo>
                    <a:close/>
                    <a:moveTo>
                      <a:pt x="66" y="134"/>
                    </a:moveTo>
                    <a:cubicBezTo>
                      <a:pt x="66" y="139"/>
                      <a:pt x="62" y="143"/>
                      <a:pt x="57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4" y="143"/>
                      <a:pt x="0" y="139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29"/>
                      <a:pt x="4" y="125"/>
                      <a:pt x="9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62" y="125"/>
                      <a:pt x="66" y="129"/>
                      <a:pt x="66" y="134"/>
                    </a:cubicBezTo>
                    <a:close/>
                    <a:moveTo>
                      <a:pt x="158" y="134"/>
                    </a:moveTo>
                    <a:cubicBezTo>
                      <a:pt x="158" y="129"/>
                      <a:pt x="154" y="125"/>
                      <a:pt x="150" y="125"/>
                    </a:cubicBezTo>
                    <a:cubicBezTo>
                      <a:pt x="101" y="125"/>
                      <a:pt x="101" y="125"/>
                      <a:pt x="101" y="125"/>
                    </a:cubicBezTo>
                    <a:cubicBezTo>
                      <a:pt x="96" y="125"/>
                      <a:pt x="93" y="129"/>
                      <a:pt x="93" y="134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3" y="139"/>
                      <a:pt x="96" y="143"/>
                      <a:pt x="101" y="143"/>
                    </a:cubicBezTo>
                    <a:cubicBezTo>
                      <a:pt x="150" y="143"/>
                      <a:pt x="150" y="143"/>
                      <a:pt x="150" y="143"/>
                    </a:cubicBezTo>
                    <a:cubicBezTo>
                      <a:pt x="154" y="143"/>
                      <a:pt x="158" y="139"/>
                      <a:pt x="158" y="134"/>
                    </a:cubicBezTo>
                    <a:close/>
                    <a:moveTo>
                      <a:pt x="250" y="134"/>
                    </a:moveTo>
                    <a:cubicBezTo>
                      <a:pt x="250" y="129"/>
                      <a:pt x="247" y="125"/>
                      <a:pt x="242" y="125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25"/>
                      <a:pt x="185" y="129"/>
                      <a:pt x="185" y="134"/>
                    </a:cubicBezTo>
                    <a:cubicBezTo>
                      <a:pt x="185" y="134"/>
                      <a:pt x="185" y="134"/>
                      <a:pt x="185" y="134"/>
                    </a:cubicBezTo>
                    <a:cubicBezTo>
                      <a:pt x="185" y="139"/>
                      <a:pt x="189" y="143"/>
                      <a:pt x="193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7" y="143"/>
                      <a:pt x="250" y="139"/>
                      <a:pt x="250" y="134"/>
                    </a:cubicBez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0" name="Freeform 90"/>
              <p:cNvSpPr>
                <a:spLocks noEditPoints="1"/>
              </p:cNvSpPr>
              <p:nvPr/>
            </p:nvSpPr>
            <p:spPr bwMode="auto">
              <a:xfrm>
                <a:off x="10925175" y="2679700"/>
                <a:ext cx="835025" cy="477838"/>
              </a:xfrm>
              <a:custGeom>
                <a:avLst/>
                <a:gdLst>
                  <a:gd name="T0" fmla="*/ 93 w 250"/>
                  <a:gd name="T1" fmla="*/ 9 h 143"/>
                  <a:gd name="T2" fmla="*/ 93 w 250"/>
                  <a:gd name="T3" fmla="*/ 9 h 143"/>
                  <a:gd name="T4" fmla="*/ 101 w 250"/>
                  <a:gd name="T5" fmla="*/ 0 h 143"/>
                  <a:gd name="T6" fmla="*/ 150 w 250"/>
                  <a:gd name="T7" fmla="*/ 0 h 143"/>
                  <a:gd name="T8" fmla="*/ 158 w 250"/>
                  <a:gd name="T9" fmla="*/ 9 h 143"/>
                  <a:gd name="T10" fmla="*/ 93 w 250"/>
                  <a:gd name="T11" fmla="*/ 9 h 143"/>
                  <a:gd name="T12" fmla="*/ 250 w 250"/>
                  <a:gd name="T13" fmla="*/ 9 h 143"/>
                  <a:gd name="T14" fmla="*/ 250 w 250"/>
                  <a:gd name="T15" fmla="*/ 9 h 143"/>
                  <a:gd name="T16" fmla="*/ 242 w 250"/>
                  <a:gd name="T17" fmla="*/ 0 h 143"/>
                  <a:gd name="T18" fmla="*/ 193 w 250"/>
                  <a:gd name="T19" fmla="*/ 0 h 143"/>
                  <a:gd name="T20" fmla="*/ 185 w 250"/>
                  <a:gd name="T21" fmla="*/ 9 h 143"/>
                  <a:gd name="T22" fmla="*/ 250 w 250"/>
                  <a:gd name="T23" fmla="*/ 9 h 143"/>
                  <a:gd name="T24" fmla="*/ 66 w 250"/>
                  <a:gd name="T25" fmla="*/ 9 h 143"/>
                  <a:gd name="T26" fmla="*/ 66 w 250"/>
                  <a:gd name="T27" fmla="*/ 9 h 143"/>
                  <a:gd name="T28" fmla="*/ 57 w 250"/>
                  <a:gd name="T29" fmla="*/ 0 h 143"/>
                  <a:gd name="T30" fmla="*/ 9 w 250"/>
                  <a:gd name="T31" fmla="*/ 0 h 143"/>
                  <a:gd name="T32" fmla="*/ 0 w 250"/>
                  <a:gd name="T33" fmla="*/ 9 h 143"/>
                  <a:gd name="T34" fmla="*/ 66 w 250"/>
                  <a:gd name="T35" fmla="*/ 9 h 143"/>
                  <a:gd name="T36" fmla="*/ 0 w 250"/>
                  <a:gd name="T37" fmla="*/ 134 h 143"/>
                  <a:gd name="T38" fmla="*/ 9 w 250"/>
                  <a:gd name="T39" fmla="*/ 143 h 143"/>
                  <a:gd name="T40" fmla="*/ 57 w 250"/>
                  <a:gd name="T41" fmla="*/ 143 h 143"/>
                  <a:gd name="T42" fmla="*/ 66 w 250"/>
                  <a:gd name="T43" fmla="*/ 134 h 143"/>
                  <a:gd name="T44" fmla="*/ 0 w 250"/>
                  <a:gd name="T45" fmla="*/ 134 h 143"/>
                  <a:gd name="T46" fmla="*/ 93 w 250"/>
                  <a:gd name="T47" fmla="*/ 134 h 143"/>
                  <a:gd name="T48" fmla="*/ 101 w 250"/>
                  <a:gd name="T49" fmla="*/ 143 h 143"/>
                  <a:gd name="T50" fmla="*/ 150 w 250"/>
                  <a:gd name="T51" fmla="*/ 143 h 143"/>
                  <a:gd name="T52" fmla="*/ 158 w 250"/>
                  <a:gd name="T53" fmla="*/ 134 h 143"/>
                  <a:gd name="T54" fmla="*/ 93 w 250"/>
                  <a:gd name="T55" fmla="*/ 134 h 143"/>
                  <a:gd name="T56" fmla="*/ 185 w 250"/>
                  <a:gd name="T57" fmla="*/ 134 h 143"/>
                  <a:gd name="T58" fmla="*/ 193 w 250"/>
                  <a:gd name="T59" fmla="*/ 143 h 143"/>
                  <a:gd name="T60" fmla="*/ 242 w 250"/>
                  <a:gd name="T61" fmla="*/ 143 h 143"/>
                  <a:gd name="T62" fmla="*/ 250 w 250"/>
                  <a:gd name="T63" fmla="*/ 134 h 143"/>
                  <a:gd name="T64" fmla="*/ 185 w 250"/>
                  <a:gd name="T6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143">
                    <a:moveTo>
                      <a:pt x="93" y="9"/>
                    </a:moveTo>
                    <a:cubicBezTo>
                      <a:pt x="93" y="9"/>
                      <a:pt x="93" y="9"/>
                      <a:pt x="93" y="9"/>
                    </a:cubicBezTo>
                    <a:cubicBezTo>
                      <a:pt x="93" y="4"/>
                      <a:pt x="96" y="0"/>
                      <a:pt x="10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4" y="0"/>
                      <a:pt x="158" y="4"/>
                      <a:pt x="158" y="9"/>
                    </a:cubicBezTo>
                    <a:lnTo>
                      <a:pt x="93" y="9"/>
                    </a:lnTo>
                    <a:close/>
                    <a:moveTo>
                      <a:pt x="250" y="9"/>
                    </a:moveTo>
                    <a:cubicBezTo>
                      <a:pt x="250" y="9"/>
                      <a:pt x="250" y="9"/>
                      <a:pt x="250" y="9"/>
                    </a:cubicBezTo>
                    <a:cubicBezTo>
                      <a:pt x="250" y="4"/>
                      <a:pt x="247" y="0"/>
                      <a:pt x="242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89" y="0"/>
                      <a:pt x="185" y="4"/>
                      <a:pt x="185" y="9"/>
                    </a:cubicBezTo>
                    <a:lnTo>
                      <a:pt x="250" y="9"/>
                    </a:lnTo>
                    <a:close/>
                    <a:moveTo>
                      <a:pt x="66" y="9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4"/>
                      <a:pt x="62" y="0"/>
                      <a:pt x="5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lnTo>
                      <a:pt x="66" y="9"/>
                    </a:lnTo>
                    <a:close/>
                    <a:moveTo>
                      <a:pt x="0" y="134"/>
                    </a:moveTo>
                    <a:cubicBezTo>
                      <a:pt x="0" y="139"/>
                      <a:pt x="4" y="143"/>
                      <a:pt x="9" y="143"/>
                    </a:cubicBezTo>
                    <a:cubicBezTo>
                      <a:pt x="57" y="143"/>
                      <a:pt x="57" y="143"/>
                      <a:pt x="57" y="143"/>
                    </a:cubicBezTo>
                    <a:cubicBezTo>
                      <a:pt x="62" y="143"/>
                      <a:pt x="66" y="139"/>
                      <a:pt x="66" y="134"/>
                    </a:cubicBezTo>
                    <a:lnTo>
                      <a:pt x="0" y="134"/>
                    </a:lnTo>
                    <a:close/>
                    <a:moveTo>
                      <a:pt x="93" y="134"/>
                    </a:moveTo>
                    <a:cubicBezTo>
                      <a:pt x="93" y="139"/>
                      <a:pt x="96" y="143"/>
                      <a:pt x="101" y="143"/>
                    </a:cubicBezTo>
                    <a:cubicBezTo>
                      <a:pt x="150" y="143"/>
                      <a:pt x="150" y="143"/>
                      <a:pt x="150" y="143"/>
                    </a:cubicBezTo>
                    <a:cubicBezTo>
                      <a:pt x="154" y="143"/>
                      <a:pt x="158" y="139"/>
                      <a:pt x="158" y="134"/>
                    </a:cubicBezTo>
                    <a:lnTo>
                      <a:pt x="93" y="134"/>
                    </a:lnTo>
                    <a:close/>
                    <a:moveTo>
                      <a:pt x="185" y="134"/>
                    </a:moveTo>
                    <a:cubicBezTo>
                      <a:pt x="185" y="139"/>
                      <a:pt x="189" y="143"/>
                      <a:pt x="193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7" y="143"/>
                      <a:pt x="250" y="139"/>
                      <a:pt x="250" y="134"/>
                    </a:cubicBezTo>
                    <a:lnTo>
                      <a:pt x="185" y="134"/>
                    </a:ln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1" name="Freeform 91"/>
              <p:cNvSpPr/>
              <p:nvPr/>
            </p:nvSpPr>
            <p:spPr bwMode="auto">
              <a:xfrm>
                <a:off x="10812463" y="2222500"/>
                <a:ext cx="1063625" cy="463550"/>
              </a:xfrm>
              <a:custGeom>
                <a:avLst/>
                <a:gdLst>
                  <a:gd name="T0" fmla="*/ 160 w 319"/>
                  <a:gd name="T1" fmla="*/ 0 h 139"/>
                  <a:gd name="T2" fmla="*/ 160 w 319"/>
                  <a:gd name="T3" fmla="*/ 0 h 139"/>
                  <a:gd name="T4" fmla="*/ 159 w 319"/>
                  <a:gd name="T5" fmla="*/ 0 h 139"/>
                  <a:gd name="T6" fmla="*/ 159 w 319"/>
                  <a:gd name="T7" fmla="*/ 0 h 139"/>
                  <a:gd name="T8" fmla="*/ 159 w 319"/>
                  <a:gd name="T9" fmla="*/ 0 h 139"/>
                  <a:gd name="T10" fmla="*/ 2 w 319"/>
                  <a:gd name="T11" fmla="*/ 135 h 139"/>
                  <a:gd name="T12" fmla="*/ 5 w 319"/>
                  <a:gd name="T13" fmla="*/ 139 h 139"/>
                  <a:gd name="T14" fmla="*/ 314 w 319"/>
                  <a:gd name="T15" fmla="*/ 139 h 139"/>
                  <a:gd name="T16" fmla="*/ 317 w 319"/>
                  <a:gd name="T17" fmla="*/ 135 h 139"/>
                  <a:gd name="T18" fmla="*/ 160 w 319"/>
                  <a:gd name="T1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9" h="139"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3" y="0"/>
                      <a:pt x="2" y="135"/>
                      <a:pt x="2" y="135"/>
                    </a:cubicBezTo>
                    <a:cubicBezTo>
                      <a:pt x="0" y="138"/>
                      <a:pt x="3" y="139"/>
                      <a:pt x="5" y="139"/>
                    </a:cubicBezTo>
                    <a:cubicBezTo>
                      <a:pt x="314" y="139"/>
                      <a:pt x="314" y="139"/>
                      <a:pt x="314" y="139"/>
                    </a:cubicBezTo>
                    <a:cubicBezTo>
                      <a:pt x="316" y="139"/>
                      <a:pt x="319" y="138"/>
                      <a:pt x="317" y="135"/>
                    </a:cubicBezTo>
                    <a:cubicBezTo>
                      <a:pt x="317" y="135"/>
                      <a:pt x="166" y="0"/>
                      <a:pt x="160" y="0"/>
                    </a:cubicBez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2" name="Freeform 92"/>
              <p:cNvSpPr/>
              <p:nvPr/>
            </p:nvSpPr>
            <p:spPr bwMode="auto">
              <a:xfrm>
                <a:off x="10812463" y="2222500"/>
                <a:ext cx="530225" cy="463550"/>
              </a:xfrm>
              <a:custGeom>
                <a:avLst/>
                <a:gdLst>
                  <a:gd name="T0" fmla="*/ 159 w 159"/>
                  <a:gd name="T1" fmla="*/ 0 h 139"/>
                  <a:gd name="T2" fmla="*/ 159 w 159"/>
                  <a:gd name="T3" fmla="*/ 0 h 139"/>
                  <a:gd name="T4" fmla="*/ 159 w 159"/>
                  <a:gd name="T5" fmla="*/ 0 h 139"/>
                  <a:gd name="T6" fmla="*/ 2 w 159"/>
                  <a:gd name="T7" fmla="*/ 135 h 139"/>
                  <a:gd name="T8" fmla="*/ 5 w 159"/>
                  <a:gd name="T9" fmla="*/ 139 h 139"/>
                  <a:gd name="T10" fmla="*/ 159 w 159"/>
                  <a:gd name="T11" fmla="*/ 139 h 139"/>
                  <a:gd name="T12" fmla="*/ 159 w 159"/>
                  <a:gd name="T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39">
                    <a:moveTo>
                      <a:pt x="159" y="0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3" y="0"/>
                      <a:pt x="2" y="135"/>
                      <a:pt x="2" y="135"/>
                    </a:cubicBezTo>
                    <a:cubicBezTo>
                      <a:pt x="0" y="138"/>
                      <a:pt x="3" y="139"/>
                      <a:pt x="5" y="139"/>
                    </a:cubicBezTo>
                    <a:cubicBezTo>
                      <a:pt x="159" y="139"/>
                      <a:pt x="159" y="139"/>
                      <a:pt x="159" y="139"/>
                    </a:cubicBez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3" name="Freeform 93"/>
              <p:cNvSpPr/>
              <p:nvPr/>
            </p:nvSpPr>
            <p:spPr bwMode="auto">
              <a:xfrm>
                <a:off x="11061700" y="2349500"/>
                <a:ext cx="565150" cy="247650"/>
              </a:xfrm>
              <a:custGeom>
                <a:avLst/>
                <a:gdLst>
                  <a:gd name="T0" fmla="*/ 84 w 169"/>
                  <a:gd name="T1" fmla="*/ 0 h 74"/>
                  <a:gd name="T2" fmla="*/ 84 w 169"/>
                  <a:gd name="T3" fmla="*/ 0 h 74"/>
                  <a:gd name="T4" fmla="*/ 84 w 169"/>
                  <a:gd name="T5" fmla="*/ 0 h 74"/>
                  <a:gd name="T6" fmla="*/ 84 w 169"/>
                  <a:gd name="T7" fmla="*/ 0 h 74"/>
                  <a:gd name="T8" fmla="*/ 84 w 169"/>
                  <a:gd name="T9" fmla="*/ 0 h 74"/>
                  <a:gd name="T10" fmla="*/ 1 w 169"/>
                  <a:gd name="T11" fmla="*/ 72 h 74"/>
                  <a:gd name="T12" fmla="*/ 3 w 169"/>
                  <a:gd name="T13" fmla="*/ 74 h 74"/>
                  <a:gd name="T14" fmla="*/ 166 w 169"/>
                  <a:gd name="T15" fmla="*/ 74 h 74"/>
                  <a:gd name="T16" fmla="*/ 168 w 169"/>
                  <a:gd name="T17" fmla="*/ 72 h 74"/>
                  <a:gd name="T18" fmla="*/ 84 w 169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74"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1" y="0"/>
                      <a:pt x="1" y="72"/>
                      <a:pt x="1" y="72"/>
                    </a:cubicBezTo>
                    <a:cubicBezTo>
                      <a:pt x="0" y="73"/>
                      <a:pt x="2" y="74"/>
                      <a:pt x="3" y="74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167" y="74"/>
                      <a:pt x="169" y="73"/>
                      <a:pt x="168" y="72"/>
                    </a:cubicBezTo>
                    <a:cubicBezTo>
                      <a:pt x="168" y="72"/>
                      <a:pt x="88" y="0"/>
                      <a:pt x="84" y="0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4" name="Freeform 94"/>
              <p:cNvSpPr/>
              <p:nvPr/>
            </p:nvSpPr>
            <p:spPr bwMode="auto">
              <a:xfrm>
                <a:off x="11061700" y="2349500"/>
                <a:ext cx="280987" cy="247650"/>
              </a:xfrm>
              <a:custGeom>
                <a:avLst/>
                <a:gdLst>
                  <a:gd name="T0" fmla="*/ 84 w 84"/>
                  <a:gd name="T1" fmla="*/ 0 h 74"/>
                  <a:gd name="T2" fmla="*/ 84 w 84"/>
                  <a:gd name="T3" fmla="*/ 0 h 74"/>
                  <a:gd name="T4" fmla="*/ 84 w 84"/>
                  <a:gd name="T5" fmla="*/ 0 h 74"/>
                  <a:gd name="T6" fmla="*/ 84 w 84"/>
                  <a:gd name="T7" fmla="*/ 0 h 74"/>
                  <a:gd name="T8" fmla="*/ 1 w 84"/>
                  <a:gd name="T9" fmla="*/ 72 h 74"/>
                  <a:gd name="T10" fmla="*/ 3 w 84"/>
                  <a:gd name="T11" fmla="*/ 74 h 74"/>
                  <a:gd name="T12" fmla="*/ 84 w 84"/>
                  <a:gd name="T13" fmla="*/ 74 h 74"/>
                  <a:gd name="T14" fmla="*/ 84 w 84"/>
                  <a:gd name="T1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74"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1" y="0"/>
                      <a:pt x="1" y="72"/>
                      <a:pt x="1" y="72"/>
                    </a:cubicBezTo>
                    <a:cubicBezTo>
                      <a:pt x="0" y="73"/>
                      <a:pt x="2" y="74"/>
                      <a:pt x="3" y="74"/>
                    </a:cubicBezTo>
                    <a:cubicBezTo>
                      <a:pt x="84" y="74"/>
                      <a:pt x="84" y="74"/>
                      <a:pt x="84" y="74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5" name="Freeform 95"/>
              <p:cNvSpPr/>
              <p:nvPr/>
            </p:nvSpPr>
            <p:spPr bwMode="auto">
              <a:xfrm>
                <a:off x="10861675" y="3154363"/>
                <a:ext cx="965200" cy="73025"/>
              </a:xfrm>
              <a:custGeom>
                <a:avLst/>
                <a:gdLst>
                  <a:gd name="T0" fmla="*/ 280 w 289"/>
                  <a:gd name="T1" fmla="*/ 0 h 22"/>
                  <a:gd name="T2" fmla="*/ 9 w 289"/>
                  <a:gd name="T3" fmla="*/ 0 h 22"/>
                  <a:gd name="T4" fmla="*/ 0 w 289"/>
                  <a:gd name="T5" fmla="*/ 8 h 22"/>
                  <a:gd name="T6" fmla="*/ 0 w 289"/>
                  <a:gd name="T7" fmla="*/ 14 h 22"/>
                  <a:gd name="T8" fmla="*/ 9 w 289"/>
                  <a:gd name="T9" fmla="*/ 22 h 22"/>
                  <a:gd name="T10" fmla="*/ 280 w 289"/>
                  <a:gd name="T11" fmla="*/ 22 h 22"/>
                  <a:gd name="T12" fmla="*/ 289 w 289"/>
                  <a:gd name="T13" fmla="*/ 14 h 22"/>
                  <a:gd name="T14" fmla="*/ 289 w 289"/>
                  <a:gd name="T15" fmla="*/ 8 h 22"/>
                  <a:gd name="T16" fmla="*/ 280 w 289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9" h="22">
                    <a:moveTo>
                      <a:pt x="28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4" y="22"/>
                      <a:pt x="9" y="22"/>
                    </a:cubicBezTo>
                    <a:cubicBezTo>
                      <a:pt x="280" y="22"/>
                      <a:pt x="280" y="22"/>
                      <a:pt x="280" y="22"/>
                    </a:cubicBezTo>
                    <a:cubicBezTo>
                      <a:pt x="285" y="22"/>
                      <a:pt x="289" y="18"/>
                      <a:pt x="289" y="14"/>
                    </a:cubicBezTo>
                    <a:cubicBezTo>
                      <a:pt x="289" y="8"/>
                      <a:pt x="289" y="8"/>
                      <a:pt x="289" y="8"/>
                    </a:cubicBezTo>
                    <a:cubicBezTo>
                      <a:pt x="289" y="4"/>
                      <a:pt x="285" y="0"/>
                      <a:pt x="280" y="0"/>
                    </a:cubicBez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6" name="Freeform 96"/>
              <p:cNvSpPr/>
              <p:nvPr/>
            </p:nvSpPr>
            <p:spPr bwMode="auto">
              <a:xfrm>
                <a:off x="10861675" y="3154363"/>
                <a:ext cx="965200" cy="36513"/>
              </a:xfrm>
              <a:custGeom>
                <a:avLst/>
                <a:gdLst>
                  <a:gd name="T0" fmla="*/ 289 w 289"/>
                  <a:gd name="T1" fmla="*/ 11 h 11"/>
                  <a:gd name="T2" fmla="*/ 289 w 289"/>
                  <a:gd name="T3" fmla="*/ 8 h 11"/>
                  <a:gd name="T4" fmla="*/ 280 w 289"/>
                  <a:gd name="T5" fmla="*/ 0 h 11"/>
                  <a:gd name="T6" fmla="*/ 9 w 289"/>
                  <a:gd name="T7" fmla="*/ 0 h 11"/>
                  <a:gd name="T8" fmla="*/ 0 w 289"/>
                  <a:gd name="T9" fmla="*/ 8 h 11"/>
                  <a:gd name="T10" fmla="*/ 0 w 289"/>
                  <a:gd name="T11" fmla="*/ 11 h 11"/>
                  <a:gd name="T12" fmla="*/ 289 w 289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9" h="11">
                    <a:moveTo>
                      <a:pt x="289" y="11"/>
                    </a:moveTo>
                    <a:cubicBezTo>
                      <a:pt x="289" y="8"/>
                      <a:pt x="289" y="8"/>
                      <a:pt x="289" y="8"/>
                    </a:cubicBezTo>
                    <a:cubicBezTo>
                      <a:pt x="289" y="4"/>
                      <a:pt x="285" y="0"/>
                      <a:pt x="28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289" y="11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7" name="Freeform 97"/>
              <p:cNvSpPr/>
              <p:nvPr/>
            </p:nvSpPr>
            <p:spPr bwMode="auto">
              <a:xfrm>
                <a:off x="10804525" y="3227388"/>
                <a:ext cx="1079500" cy="77788"/>
              </a:xfrm>
              <a:custGeom>
                <a:avLst/>
                <a:gdLst>
                  <a:gd name="T0" fmla="*/ 314 w 323"/>
                  <a:gd name="T1" fmla="*/ 0 h 23"/>
                  <a:gd name="T2" fmla="*/ 8 w 323"/>
                  <a:gd name="T3" fmla="*/ 0 h 23"/>
                  <a:gd name="T4" fmla="*/ 0 w 323"/>
                  <a:gd name="T5" fmla="*/ 9 h 23"/>
                  <a:gd name="T6" fmla="*/ 0 w 323"/>
                  <a:gd name="T7" fmla="*/ 14 h 23"/>
                  <a:gd name="T8" fmla="*/ 8 w 323"/>
                  <a:gd name="T9" fmla="*/ 23 h 23"/>
                  <a:gd name="T10" fmla="*/ 314 w 323"/>
                  <a:gd name="T11" fmla="*/ 23 h 23"/>
                  <a:gd name="T12" fmla="*/ 323 w 323"/>
                  <a:gd name="T13" fmla="*/ 14 h 23"/>
                  <a:gd name="T14" fmla="*/ 323 w 323"/>
                  <a:gd name="T15" fmla="*/ 9 h 23"/>
                  <a:gd name="T16" fmla="*/ 314 w 323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3" h="23">
                    <a:moveTo>
                      <a:pt x="31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9"/>
                      <a:pt x="4" y="23"/>
                      <a:pt x="8" y="23"/>
                    </a:cubicBezTo>
                    <a:cubicBezTo>
                      <a:pt x="314" y="23"/>
                      <a:pt x="314" y="23"/>
                      <a:pt x="314" y="23"/>
                    </a:cubicBezTo>
                    <a:cubicBezTo>
                      <a:pt x="319" y="23"/>
                      <a:pt x="323" y="19"/>
                      <a:pt x="323" y="14"/>
                    </a:cubicBezTo>
                    <a:cubicBezTo>
                      <a:pt x="323" y="9"/>
                      <a:pt x="323" y="9"/>
                      <a:pt x="323" y="9"/>
                    </a:cubicBezTo>
                    <a:cubicBezTo>
                      <a:pt x="323" y="4"/>
                      <a:pt x="319" y="0"/>
                      <a:pt x="314" y="0"/>
                    </a:cubicBez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8" name="Freeform 98"/>
              <p:cNvSpPr/>
              <p:nvPr/>
            </p:nvSpPr>
            <p:spPr bwMode="auto">
              <a:xfrm>
                <a:off x="10804525" y="3227388"/>
                <a:ext cx="1079500" cy="38100"/>
              </a:xfrm>
              <a:custGeom>
                <a:avLst/>
                <a:gdLst>
                  <a:gd name="T0" fmla="*/ 323 w 323"/>
                  <a:gd name="T1" fmla="*/ 11 h 11"/>
                  <a:gd name="T2" fmla="*/ 323 w 323"/>
                  <a:gd name="T3" fmla="*/ 9 h 11"/>
                  <a:gd name="T4" fmla="*/ 314 w 323"/>
                  <a:gd name="T5" fmla="*/ 0 h 11"/>
                  <a:gd name="T6" fmla="*/ 8 w 323"/>
                  <a:gd name="T7" fmla="*/ 0 h 11"/>
                  <a:gd name="T8" fmla="*/ 0 w 323"/>
                  <a:gd name="T9" fmla="*/ 9 h 11"/>
                  <a:gd name="T10" fmla="*/ 0 w 323"/>
                  <a:gd name="T11" fmla="*/ 11 h 11"/>
                  <a:gd name="T12" fmla="*/ 323 w 323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3" h="11">
                    <a:moveTo>
                      <a:pt x="323" y="11"/>
                    </a:moveTo>
                    <a:cubicBezTo>
                      <a:pt x="323" y="9"/>
                      <a:pt x="323" y="9"/>
                      <a:pt x="323" y="9"/>
                    </a:cubicBezTo>
                    <a:cubicBezTo>
                      <a:pt x="323" y="4"/>
                      <a:pt x="319" y="0"/>
                      <a:pt x="31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323" y="11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99" name="Freeform 99"/>
              <p:cNvSpPr>
                <a:spLocks noEditPoints="1"/>
              </p:cNvSpPr>
              <p:nvPr/>
            </p:nvSpPr>
            <p:spPr bwMode="auto">
              <a:xfrm>
                <a:off x="314325" y="3738563"/>
                <a:ext cx="1041400" cy="1012825"/>
              </a:xfrm>
              <a:custGeom>
                <a:avLst/>
                <a:gdLst>
                  <a:gd name="T0" fmla="*/ 302 w 312"/>
                  <a:gd name="T1" fmla="*/ 120 h 303"/>
                  <a:gd name="T2" fmla="*/ 210 w 312"/>
                  <a:gd name="T3" fmla="*/ 13 h 303"/>
                  <a:gd name="T4" fmla="*/ 173 w 312"/>
                  <a:gd name="T5" fmla="*/ 10 h 303"/>
                  <a:gd name="T6" fmla="*/ 10 w 312"/>
                  <a:gd name="T7" fmla="*/ 149 h 303"/>
                  <a:gd name="T8" fmla="*/ 3 w 312"/>
                  <a:gd name="T9" fmla="*/ 168 h 303"/>
                  <a:gd name="T10" fmla="*/ 0 w 312"/>
                  <a:gd name="T11" fmla="*/ 267 h 303"/>
                  <a:gd name="T12" fmla="*/ 5 w 312"/>
                  <a:gd name="T13" fmla="*/ 281 h 303"/>
                  <a:gd name="T14" fmla="*/ 18 w 312"/>
                  <a:gd name="T15" fmla="*/ 289 h 303"/>
                  <a:gd name="T16" fmla="*/ 116 w 312"/>
                  <a:gd name="T17" fmla="*/ 301 h 303"/>
                  <a:gd name="T18" fmla="*/ 137 w 312"/>
                  <a:gd name="T19" fmla="*/ 296 h 303"/>
                  <a:gd name="T20" fmla="*/ 299 w 312"/>
                  <a:gd name="T21" fmla="*/ 157 h 303"/>
                  <a:gd name="T22" fmla="*/ 302 w 312"/>
                  <a:gd name="T23" fmla="*/ 120 h 303"/>
                  <a:gd name="T24" fmla="*/ 39 w 312"/>
                  <a:gd name="T25" fmla="*/ 274 h 303"/>
                  <a:gd name="T26" fmla="*/ 16 w 312"/>
                  <a:gd name="T27" fmla="*/ 272 h 303"/>
                  <a:gd name="T28" fmla="*/ 18 w 312"/>
                  <a:gd name="T29" fmla="*/ 248 h 303"/>
                  <a:gd name="T30" fmla="*/ 41 w 312"/>
                  <a:gd name="T31" fmla="*/ 250 h 303"/>
                  <a:gd name="T32" fmla="*/ 39 w 312"/>
                  <a:gd name="T33" fmla="*/ 27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2" h="303">
                    <a:moveTo>
                      <a:pt x="302" y="120"/>
                    </a:moveTo>
                    <a:cubicBezTo>
                      <a:pt x="210" y="13"/>
                      <a:pt x="210" y="13"/>
                      <a:pt x="210" y="13"/>
                    </a:cubicBezTo>
                    <a:cubicBezTo>
                      <a:pt x="201" y="2"/>
                      <a:pt x="184" y="0"/>
                      <a:pt x="173" y="10"/>
                    </a:cubicBezTo>
                    <a:cubicBezTo>
                      <a:pt x="10" y="149"/>
                      <a:pt x="10" y="149"/>
                      <a:pt x="10" y="149"/>
                    </a:cubicBezTo>
                    <a:cubicBezTo>
                      <a:pt x="5" y="154"/>
                      <a:pt x="2" y="161"/>
                      <a:pt x="3" y="168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72"/>
                      <a:pt x="1" y="277"/>
                      <a:pt x="5" y="281"/>
                    </a:cubicBezTo>
                    <a:cubicBezTo>
                      <a:pt x="8" y="286"/>
                      <a:pt x="13" y="288"/>
                      <a:pt x="18" y="289"/>
                    </a:cubicBezTo>
                    <a:cubicBezTo>
                      <a:pt x="116" y="301"/>
                      <a:pt x="116" y="301"/>
                      <a:pt x="116" y="301"/>
                    </a:cubicBezTo>
                    <a:cubicBezTo>
                      <a:pt x="123" y="303"/>
                      <a:pt x="131" y="301"/>
                      <a:pt x="137" y="296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10" y="148"/>
                      <a:pt x="312" y="131"/>
                      <a:pt x="302" y="120"/>
                    </a:cubicBezTo>
                    <a:close/>
                    <a:moveTo>
                      <a:pt x="39" y="274"/>
                    </a:moveTo>
                    <a:cubicBezTo>
                      <a:pt x="32" y="280"/>
                      <a:pt x="22" y="279"/>
                      <a:pt x="16" y="272"/>
                    </a:cubicBezTo>
                    <a:cubicBezTo>
                      <a:pt x="10" y="265"/>
                      <a:pt x="11" y="254"/>
                      <a:pt x="18" y="248"/>
                    </a:cubicBezTo>
                    <a:cubicBezTo>
                      <a:pt x="25" y="243"/>
                      <a:pt x="35" y="243"/>
                      <a:pt x="41" y="250"/>
                    </a:cubicBezTo>
                    <a:cubicBezTo>
                      <a:pt x="47" y="257"/>
                      <a:pt x="46" y="268"/>
                      <a:pt x="39" y="274"/>
                    </a:cubicBez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0" name="Freeform 100"/>
              <p:cNvSpPr/>
              <p:nvPr/>
            </p:nvSpPr>
            <p:spPr bwMode="auto">
              <a:xfrm>
                <a:off x="331788" y="3959225"/>
                <a:ext cx="1023937" cy="792163"/>
              </a:xfrm>
              <a:custGeom>
                <a:avLst/>
                <a:gdLst>
                  <a:gd name="T0" fmla="*/ 297 w 307"/>
                  <a:gd name="T1" fmla="*/ 54 h 237"/>
                  <a:gd name="T2" fmla="*/ 251 w 307"/>
                  <a:gd name="T3" fmla="*/ 0 h 237"/>
                  <a:gd name="T4" fmla="*/ 36 w 307"/>
                  <a:gd name="T5" fmla="*/ 184 h 237"/>
                  <a:gd name="T6" fmla="*/ 34 w 307"/>
                  <a:gd name="T7" fmla="*/ 208 h 237"/>
                  <a:gd name="T8" fmla="*/ 11 w 307"/>
                  <a:gd name="T9" fmla="*/ 206 h 237"/>
                  <a:gd name="T10" fmla="*/ 0 w 307"/>
                  <a:gd name="T11" fmla="*/ 216 h 237"/>
                  <a:gd name="T12" fmla="*/ 13 w 307"/>
                  <a:gd name="T13" fmla="*/ 223 h 237"/>
                  <a:gd name="T14" fmla="*/ 111 w 307"/>
                  <a:gd name="T15" fmla="*/ 235 h 237"/>
                  <a:gd name="T16" fmla="*/ 132 w 307"/>
                  <a:gd name="T17" fmla="*/ 230 h 237"/>
                  <a:gd name="T18" fmla="*/ 294 w 307"/>
                  <a:gd name="T19" fmla="*/ 91 h 237"/>
                  <a:gd name="T20" fmla="*/ 297 w 307"/>
                  <a:gd name="T21" fmla="*/ 5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7" h="237">
                    <a:moveTo>
                      <a:pt x="297" y="54"/>
                    </a:moveTo>
                    <a:cubicBezTo>
                      <a:pt x="251" y="0"/>
                      <a:pt x="251" y="0"/>
                      <a:pt x="251" y="0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42" y="191"/>
                      <a:pt x="41" y="202"/>
                      <a:pt x="34" y="208"/>
                    </a:cubicBezTo>
                    <a:cubicBezTo>
                      <a:pt x="28" y="213"/>
                      <a:pt x="17" y="213"/>
                      <a:pt x="11" y="206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4" y="220"/>
                      <a:pt x="8" y="222"/>
                      <a:pt x="13" y="223"/>
                    </a:cubicBezTo>
                    <a:cubicBezTo>
                      <a:pt x="111" y="235"/>
                      <a:pt x="111" y="235"/>
                      <a:pt x="111" y="235"/>
                    </a:cubicBezTo>
                    <a:cubicBezTo>
                      <a:pt x="118" y="237"/>
                      <a:pt x="126" y="235"/>
                      <a:pt x="132" y="230"/>
                    </a:cubicBezTo>
                    <a:cubicBezTo>
                      <a:pt x="294" y="91"/>
                      <a:pt x="294" y="91"/>
                      <a:pt x="294" y="91"/>
                    </a:cubicBezTo>
                    <a:cubicBezTo>
                      <a:pt x="305" y="82"/>
                      <a:pt x="307" y="65"/>
                      <a:pt x="297" y="54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1" name="Freeform 101"/>
              <p:cNvSpPr/>
              <p:nvPr/>
            </p:nvSpPr>
            <p:spPr bwMode="auto">
              <a:xfrm>
                <a:off x="414338" y="3846513"/>
                <a:ext cx="835025" cy="808038"/>
              </a:xfrm>
              <a:custGeom>
                <a:avLst/>
                <a:gdLst>
                  <a:gd name="T0" fmla="*/ 151 w 250"/>
                  <a:gd name="T1" fmla="*/ 5 h 242"/>
                  <a:gd name="T2" fmla="*/ 172 w 250"/>
                  <a:gd name="T3" fmla="*/ 7 h 242"/>
                  <a:gd name="T4" fmla="*/ 245 w 250"/>
                  <a:gd name="T5" fmla="*/ 93 h 242"/>
                  <a:gd name="T6" fmla="*/ 244 w 250"/>
                  <a:gd name="T7" fmla="*/ 113 h 242"/>
                  <a:gd name="T8" fmla="*/ 99 w 250"/>
                  <a:gd name="T9" fmla="*/ 236 h 242"/>
                  <a:gd name="T10" fmla="*/ 79 w 250"/>
                  <a:gd name="T11" fmla="*/ 235 h 242"/>
                  <a:gd name="T12" fmla="*/ 5 w 250"/>
                  <a:gd name="T13" fmla="*/ 149 h 242"/>
                  <a:gd name="T14" fmla="*/ 7 w 250"/>
                  <a:gd name="T15" fmla="*/ 128 h 242"/>
                  <a:gd name="T16" fmla="*/ 151 w 250"/>
                  <a:gd name="T17" fmla="*/ 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242">
                    <a:moveTo>
                      <a:pt x="151" y="5"/>
                    </a:moveTo>
                    <a:cubicBezTo>
                      <a:pt x="157" y="0"/>
                      <a:pt x="166" y="1"/>
                      <a:pt x="172" y="7"/>
                    </a:cubicBezTo>
                    <a:cubicBezTo>
                      <a:pt x="245" y="93"/>
                      <a:pt x="245" y="93"/>
                      <a:pt x="245" y="93"/>
                    </a:cubicBezTo>
                    <a:cubicBezTo>
                      <a:pt x="250" y="99"/>
                      <a:pt x="250" y="108"/>
                      <a:pt x="244" y="113"/>
                    </a:cubicBezTo>
                    <a:cubicBezTo>
                      <a:pt x="99" y="236"/>
                      <a:pt x="99" y="236"/>
                      <a:pt x="99" y="236"/>
                    </a:cubicBezTo>
                    <a:cubicBezTo>
                      <a:pt x="93" y="242"/>
                      <a:pt x="84" y="241"/>
                      <a:pt x="79" y="235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0" y="143"/>
                      <a:pt x="1" y="134"/>
                      <a:pt x="7" y="128"/>
                    </a:cubicBezTo>
                    <a:lnTo>
                      <a:pt x="151" y="5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2" name="Freeform 102"/>
              <p:cNvSpPr/>
              <p:nvPr/>
            </p:nvSpPr>
            <p:spPr bwMode="auto">
              <a:xfrm>
                <a:off x="555625" y="4013200"/>
                <a:ext cx="693737" cy="641350"/>
              </a:xfrm>
              <a:custGeom>
                <a:avLst/>
                <a:gdLst>
                  <a:gd name="T0" fmla="*/ 0 w 208"/>
                  <a:gd name="T1" fmla="*/ 142 h 192"/>
                  <a:gd name="T2" fmla="*/ 37 w 208"/>
                  <a:gd name="T3" fmla="*/ 185 h 192"/>
                  <a:gd name="T4" fmla="*/ 57 w 208"/>
                  <a:gd name="T5" fmla="*/ 186 h 192"/>
                  <a:gd name="T6" fmla="*/ 202 w 208"/>
                  <a:gd name="T7" fmla="*/ 63 h 192"/>
                  <a:gd name="T8" fmla="*/ 203 w 208"/>
                  <a:gd name="T9" fmla="*/ 43 h 192"/>
                  <a:gd name="T10" fmla="*/ 166 w 208"/>
                  <a:gd name="T11" fmla="*/ 0 h 192"/>
                  <a:gd name="T12" fmla="*/ 0 w 208"/>
                  <a:gd name="T13" fmla="*/ 14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192">
                    <a:moveTo>
                      <a:pt x="0" y="14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2" y="191"/>
                      <a:pt x="51" y="192"/>
                      <a:pt x="57" y="186"/>
                    </a:cubicBezTo>
                    <a:cubicBezTo>
                      <a:pt x="202" y="63"/>
                      <a:pt x="202" y="63"/>
                      <a:pt x="202" y="63"/>
                    </a:cubicBezTo>
                    <a:cubicBezTo>
                      <a:pt x="208" y="58"/>
                      <a:pt x="208" y="49"/>
                      <a:pt x="203" y="43"/>
                    </a:cubicBezTo>
                    <a:cubicBezTo>
                      <a:pt x="166" y="0"/>
                      <a:pt x="166" y="0"/>
                      <a:pt x="166" y="0"/>
                    </a:cubicBez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3" name="Freeform 103"/>
              <p:cNvSpPr>
                <a:spLocks noEditPoints="1"/>
              </p:cNvSpPr>
              <p:nvPr/>
            </p:nvSpPr>
            <p:spPr bwMode="auto">
              <a:xfrm>
                <a:off x="550863" y="3992563"/>
                <a:ext cx="544512" cy="519113"/>
              </a:xfrm>
              <a:custGeom>
                <a:avLst/>
                <a:gdLst>
                  <a:gd name="T0" fmla="*/ 21 w 163"/>
                  <a:gd name="T1" fmla="*/ 95 h 155"/>
                  <a:gd name="T2" fmla="*/ 19 w 163"/>
                  <a:gd name="T3" fmla="*/ 108 h 155"/>
                  <a:gd name="T4" fmla="*/ 40 w 163"/>
                  <a:gd name="T5" fmla="*/ 104 h 155"/>
                  <a:gd name="T6" fmla="*/ 66 w 163"/>
                  <a:gd name="T7" fmla="*/ 108 h 155"/>
                  <a:gd name="T8" fmla="*/ 62 w 163"/>
                  <a:gd name="T9" fmla="*/ 143 h 155"/>
                  <a:gd name="T10" fmla="*/ 30 w 163"/>
                  <a:gd name="T11" fmla="*/ 143 h 155"/>
                  <a:gd name="T12" fmla="*/ 40 w 163"/>
                  <a:gd name="T13" fmla="*/ 134 h 155"/>
                  <a:gd name="T14" fmla="*/ 55 w 163"/>
                  <a:gd name="T15" fmla="*/ 134 h 155"/>
                  <a:gd name="T16" fmla="*/ 56 w 163"/>
                  <a:gd name="T17" fmla="*/ 117 h 155"/>
                  <a:gd name="T18" fmla="*/ 36 w 163"/>
                  <a:gd name="T19" fmla="*/ 122 h 155"/>
                  <a:gd name="T20" fmla="*/ 9 w 163"/>
                  <a:gd name="T21" fmla="*/ 117 h 155"/>
                  <a:gd name="T22" fmla="*/ 13 w 163"/>
                  <a:gd name="T23" fmla="*/ 86 h 155"/>
                  <a:gd name="T24" fmla="*/ 44 w 163"/>
                  <a:gd name="T25" fmla="*/ 86 h 155"/>
                  <a:gd name="T26" fmla="*/ 34 w 163"/>
                  <a:gd name="T27" fmla="*/ 94 h 155"/>
                  <a:gd name="T28" fmla="*/ 21 w 163"/>
                  <a:gd name="T29" fmla="*/ 95 h 155"/>
                  <a:gd name="T30" fmla="*/ 73 w 163"/>
                  <a:gd name="T31" fmla="*/ 35 h 155"/>
                  <a:gd name="T32" fmla="*/ 81 w 163"/>
                  <a:gd name="T33" fmla="*/ 44 h 155"/>
                  <a:gd name="T34" fmla="*/ 59 w 163"/>
                  <a:gd name="T35" fmla="*/ 63 h 155"/>
                  <a:gd name="T36" fmla="*/ 71 w 163"/>
                  <a:gd name="T37" fmla="*/ 77 h 155"/>
                  <a:gd name="T38" fmla="*/ 90 w 163"/>
                  <a:gd name="T39" fmla="*/ 61 h 155"/>
                  <a:gd name="T40" fmla="*/ 98 w 163"/>
                  <a:gd name="T41" fmla="*/ 70 h 155"/>
                  <a:gd name="T42" fmla="*/ 79 w 163"/>
                  <a:gd name="T43" fmla="*/ 86 h 155"/>
                  <a:gd name="T44" fmla="*/ 91 w 163"/>
                  <a:gd name="T45" fmla="*/ 101 h 155"/>
                  <a:gd name="T46" fmla="*/ 115 w 163"/>
                  <a:gd name="T47" fmla="*/ 81 h 155"/>
                  <a:gd name="T48" fmla="*/ 123 w 163"/>
                  <a:gd name="T49" fmla="*/ 90 h 155"/>
                  <a:gd name="T50" fmla="*/ 89 w 163"/>
                  <a:gd name="T51" fmla="*/ 119 h 155"/>
                  <a:gd name="T52" fmla="*/ 41 w 163"/>
                  <a:gd name="T53" fmla="*/ 63 h 155"/>
                  <a:gd name="T54" fmla="*/ 73 w 163"/>
                  <a:gd name="T55" fmla="*/ 35 h 155"/>
                  <a:gd name="T56" fmla="*/ 115 w 163"/>
                  <a:gd name="T57" fmla="*/ 69 h 155"/>
                  <a:gd name="T58" fmla="*/ 95 w 163"/>
                  <a:gd name="T59" fmla="*/ 45 h 155"/>
                  <a:gd name="T60" fmla="*/ 99 w 163"/>
                  <a:gd name="T61" fmla="*/ 12 h 155"/>
                  <a:gd name="T62" fmla="*/ 133 w 163"/>
                  <a:gd name="T63" fmla="*/ 12 h 155"/>
                  <a:gd name="T64" fmla="*/ 153 w 163"/>
                  <a:gd name="T65" fmla="*/ 36 h 155"/>
                  <a:gd name="T66" fmla="*/ 148 w 163"/>
                  <a:gd name="T67" fmla="*/ 69 h 155"/>
                  <a:gd name="T68" fmla="*/ 115 w 163"/>
                  <a:gd name="T69" fmla="*/ 69 h 155"/>
                  <a:gd name="T70" fmla="*/ 142 w 163"/>
                  <a:gd name="T71" fmla="*/ 44 h 155"/>
                  <a:gd name="T72" fmla="*/ 123 w 163"/>
                  <a:gd name="T73" fmla="*/ 21 h 155"/>
                  <a:gd name="T74" fmla="*/ 107 w 163"/>
                  <a:gd name="T75" fmla="*/ 21 h 155"/>
                  <a:gd name="T76" fmla="*/ 105 w 163"/>
                  <a:gd name="T77" fmla="*/ 37 h 155"/>
                  <a:gd name="T78" fmla="*/ 125 w 163"/>
                  <a:gd name="T79" fmla="*/ 59 h 155"/>
                  <a:gd name="T80" fmla="*/ 141 w 163"/>
                  <a:gd name="T81" fmla="*/ 60 h 155"/>
                  <a:gd name="T82" fmla="*/ 142 w 163"/>
                  <a:gd name="T83" fmla="*/ 4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3" h="155">
                    <a:moveTo>
                      <a:pt x="21" y="95"/>
                    </a:moveTo>
                    <a:cubicBezTo>
                      <a:pt x="15" y="99"/>
                      <a:pt x="15" y="103"/>
                      <a:pt x="19" y="108"/>
                    </a:cubicBezTo>
                    <a:cubicBezTo>
                      <a:pt x="25" y="115"/>
                      <a:pt x="30" y="110"/>
                      <a:pt x="40" y="104"/>
                    </a:cubicBezTo>
                    <a:cubicBezTo>
                      <a:pt x="47" y="100"/>
                      <a:pt x="56" y="97"/>
                      <a:pt x="66" y="108"/>
                    </a:cubicBezTo>
                    <a:cubicBezTo>
                      <a:pt x="77" y="121"/>
                      <a:pt x="76" y="131"/>
                      <a:pt x="62" y="143"/>
                    </a:cubicBezTo>
                    <a:cubicBezTo>
                      <a:pt x="48" y="155"/>
                      <a:pt x="38" y="152"/>
                      <a:pt x="30" y="14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4" y="138"/>
                      <a:pt x="48" y="139"/>
                      <a:pt x="55" y="134"/>
                    </a:cubicBezTo>
                    <a:cubicBezTo>
                      <a:pt x="61" y="128"/>
                      <a:pt x="61" y="123"/>
                      <a:pt x="56" y="117"/>
                    </a:cubicBezTo>
                    <a:cubicBezTo>
                      <a:pt x="50" y="110"/>
                      <a:pt x="42" y="117"/>
                      <a:pt x="36" y="122"/>
                    </a:cubicBezTo>
                    <a:cubicBezTo>
                      <a:pt x="28" y="126"/>
                      <a:pt x="19" y="129"/>
                      <a:pt x="9" y="117"/>
                    </a:cubicBezTo>
                    <a:cubicBezTo>
                      <a:pt x="0" y="107"/>
                      <a:pt x="2" y="96"/>
                      <a:pt x="13" y="86"/>
                    </a:cubicBezTo>
                    <a:cubicBezTo>
                      <a:pt x="24" y="77"/>
                      <a:pt x="33" y="75"/>
                      <a:pt x="44" y="86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0" y="90"/>
                      <a:pt x="26" y="90"/>
                      <a:pt x="21" y="95"/>
                    </a:cubicBezTo>
                    <a:close/>
                    <a:moveTo>
                      <a:pt x="73" y="35"/>
                    </a:moveTo>
                    <a:cubicBezTo>
                      <a:pt x="81" y="44"/>
                      <a:pt x="81" y="44"/>
                      <a:pt x="81" y="44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41" y="63"/>
                      <a:pt x="41" y="63"/>
                      <a:pt x="41" y="63"/>
                    </a:cubicBezTo>
                    <a:lnTo>
                      <a:pt x="73" y="35"/>
                    </a:lnTo>
                    <a:close/>
                    <a:moveTo>
                      <a:pt x="115" y="69"/>
                    </a:moveTo>
                    <a:cubicBezTo>
                      <a:pt x="95" y="45"/>
                      <a:pt x="95" y="45"/>
                      <a:pt x="95" y="45"/>
                    </a:cubicBezTo>
                    <a:cubicBezTo>
                      <a:pt x="84" y="33"/>
                      <a:pt x="85" y="23"/>
                      <a:pt x="99" y="12"/>
                    </a:cubicBezTo>
                    <a:cubicBezTo>
                      <a:pt x="113" y="0"/>
                      <a:pt x="122" y="0"/>
                      <a:pt x="133" y="12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63" y="48"/>
                      <a:pt x="162" y="58"/>
                      <a:pt x="148" y="69"/>
                    </a:cubicBezTo>
                    <a:cubicBezTo>
                      <a:pt x="135" y="81"/>
                      <a:pt x="125" y="80"/>
                      <a:pt x="115" y="69"/>
                    </a:cubicBezTo>
                    <a:close/>
                    <a:moveTo>
                      <a:pt x="142" y="44"/>
                    </a:moveTo>
                    <a:cubicBezTo>
                      <a:pt x="123" y="21"/>
                      <a:pt x="123" y="21"/>
                      <a:pt x="123" y="21"/>
                    </a:cubicBezTo>
                    <a:cubicBezTo>
                      <a:pt x="119" y="16"/>
                      <a:pt x="114" y="14"/>
                      <a:pt x="107" y="21"/>
                    </a:cubicBezTo>
                    <a:cubicBezTo>
                      <a:pt x="99" y="27"/>
                      <a:pt x="101" y="31"/>
                      <a:pt x="105" y="37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9" y="65"/>
                      <a:pt x="133" y="67"/>
                      <a:pt x="141" y="60"/>
                    </a:cubicBezTo>
                    <a:cubicBezTo>
                      <a:pt x="148" y="54"/>
                      <a:pt x="147" y="49"/>
                      <a:pt x="142" y="44"/>
                    </a:cubicBez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4" name="Freeform 104"/>
              <p:cNvSpPr/>
              <p:nvPr/>
            </p:nvSpPr>
            <p:spPr bwMode="auto">
              <a:xfrm>
                <a:off x="3595688" y="3671888"/>
                <a:ext cx="300037" cy="387350"/>
              </a:xfrm>
              <a:custGeom>
                <a:avLst/>
                <a:gdLst>
                  <a:gd name="T0" fmla="*/ 90 w 90"/>
                  <a:gd name="T1" fmla="*/ 55 h 116"/>
                  <a:gd name="T2" fmla="*/ 87 w 90"/>
                  <a:gd name="T3" fmla="*/ 43 h 116"/>
                  <a:gd name="T4" fmla="*/ 78 w 90"/>
                  <a:gd name="T5" fmla="*/ 25 h 116"/>
                  <a:gd name="T6" fmla="*/ 58 w 90"/>
                  <a:gd name="T7" fmla="*/ 9 h 116"/>
                  <a:gd name="T8" fmla="*/ 45 w 90"/>
                  <a:gd name="T9" fmla="*/ 4 h 116"/>
                  <a:gd name="T10" fmla="*/ 29 w 90"/>
                  <a:gd name="T11" fmla="*/ 1 h 116"/>
                  <a:gd name="T12" fmla="*/ 0 w 90"/>
                  <a:gd name="T13" fmla="*/ 4 h 116"/>
                  <a:gd name="T14" fmla="*/ 0 w 90"/>
                  <a:gd name="T15" fmla="*/ 29 h 116"/>
                  <a:gd name="T16" fmla="*/ 5 w 90"/>
                  <a:gd name="T17" fmla="*/ 27 h 116"/>
                  <a:gd name="T18" fmla="*/ 17 w 90"/>
                  <a:gd name="T19" fmla="*/ 25 h 116"/>
                  <a:gd name="T20" fmla="*/ 22 w 90"/>
                  <a:gd name="T21" fmla="*/ 25 h 116"/>
                  <a:gd name="T22" fmla="*/ 23 w 90"/>
                  <a:gd name="T23" fmla="*/ 25 h 116"/>
                  <a:gd name="T24" fmla="*/ 23 w 90"/>
                  <a:gd name="T25" fmla="*/ 25 h 116"/>
                  <a:gd name="T26" fmla="*/ 23 w 90"/>
                  <a:gd name="T27" fmla="*/ 25 h 116"/>
                  <a:gd name="T28" fmla="*/ 25 w 90"/>
                  <a:gd name="T29" fmla="*/ 25 h 116"/>
                  <a:gd name="T30" fmla="*/ 28 w 90"/>
                  <a:gd name="T31" fmla="*/ 25 h 116"/>
                  <a:gd name="T32" fmla="*/ 38 w 90"/>
                  <a:gd name="T33" fmla="*/ 27 h 116"/>
                  <a:gd name="T34" fmla="*/ 47 w 90"/>
                  <a:gd name="T35" fmla="*/ 30 h 116"/>
                  <a:gd name="T36" fmla="*/ 61 w 90"/>
                  <a:gd name="T37" fmla="*/ 40 h 116"/>
                  <a:gd name="T38" fmla="*/ 68 w 90"/>
                  <a:gd name="T39" fmla="*/ 50 h 116"/>
                  <a:gd name="T40" fmla="*/ 70 w 90"/>
                  <a:gd name="T41" fmla="*/ 57 h 116"/>
                  <a:gd name="T42" fmla="*/ 70 w 90"/>
                  <a:gd name="T43" fmla="*/ 60 h 116"/>
                  <a:gd name="T44" fmla="*/ 70 w 90"/>
                  <a:gd name="T45" fmla="*/ 59 h 116"/>
                  <a:gd name="T46" fmla="*/ 70 w 90"/>
                  <a:gd name="T47" fmla="*/ 63 h 116"/>
                  <a:gd name="T48" fmla="*/ 70 w 90"/>
                  <a:gd name="T49" fmla="*/ 66 h 116"/>
                  <a:gd name="T50" fmla="*/ 69 w 90"/>
                  <a:gd name="T51" fmla="*/ 71 h 116"/>
                  <a:gd name="T52" fmla="*/ 49 w 90"/>
                  <a:gd name="T53" fmla="*/ 93 h 116"/>
                  <a:gd name="T54" fmla="*/ 28 w 90"/>
                  <a:gd name="T55" fmla="*/ 99 h 116"/>
                  <a:gd name="T56" fmla="*/ 23 w 90"/>
                  <a:gd name="T57" fmla="*/ 100 h 116"/>
                  <a:gd name="T58" fmla="*/ 16 w 90"/>
                  <a:gd name="T59" fmla="*/ 99 h 116"/>
                  <a:gd name="T60" fmla="*/ 4 w 90"/>
                  <a:gd name="T61" fmla="*/ 96 h 116"/>
                  <a:gd name="T62" fmla="*/ 0 w 90"/>
                  <a:gd name="T63" fmla="*/ 94 h 116"/>
                  <a:gd name="T64" fmla="*/ 0 w 90"/>
                  <a:gd name="T65" fmla="*/ 112 h 116"/>
                  <a:gd name="T66" fmla="*/ 15 w 90"/>
                  <a:gd name="T67" fmla="*/ 115 h 116"/>
                  <a:gd name="T68" fmla="*/ 22 w 90"/>
                  <a:gd name="T69" fmla="*/ 116 h 116"/>
                  <a:gd name="T70" fmla="*/ 30 w 90"/>
                  <a:gd name="T71" fmla="*/ 115 h 116"/>
                  <a:gd name="T72" fmla="*/ 57 w 90"/>
                  <a:gd name="T73" fmla="*/ 108 h 116"/>
                  <a:gd name="T74" fmla="*/ 76 w 90"/>
                  <a:gd name="T75" fmla="*/ 94 h 116"/>
                  <a:gd name="T76" fmla="*/ 86 w 90"/>
                  <a:gd name="T77" fmla="*/ 77 h 116"/>
                  <a:gd name="T78" fmla="*/ 89 w 90"/>
                  <a:gd name="T79" fmla="*/ 70 h 116"/>
                  <a:gd name="T80" fmla="*/ 90 w 90"/>
                  <a:gd name="T81" fmla="*/ 64 h 116"/>
                  <a:gd name="T82" fmla="*/ 90 w 90"/>
                  <a:gd name="T83" fmla="*/ 61 h 116"/>
                  <a:gd name="T84" fmla="*/ 90 w 90"/>
                  <a:gd name="T85" fmla="*/ 60 h 116"/>
                  <a:gd name="T86" fmla="*/ 90 w 90"/>
                  <a:gd name="T87" fmla="*/ 5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0" h="116">
                    <a:moveTo>
                      <a:pt x="90" y="55"/>
                    </a:moveTo>
                    <a:cubicBezTo>
                      <a:pt x="90" y="52"/>
                      <a:pt x="89" y="48"/>
                      <a:pt x="87" y="43"/>
                    </a:cubicBezTo>
                    <a:cubicBezTo>
                      <a:pt x="86" y="37"/>
                      <a:pt x="82" y="31"/>
                      <a:pt x="78" y="25"/>
                    </a:cubicBezTo>
                    <a:cubicBezTo>
                      <a:pt x="73" y="19"/>
                      <a:pt x="66" y="14"/>
                      <a:pt x="58" y="9"/>
                    </a:cubicBezTo>
                    <a:cubicBezTo>
                      <a:pt x="54" y="7"/>
                      <a:pt x="50" y="5"/>
                      <a:pt x="45" y="4"/>
                    </a:cubicBezTo>
                    <a:cubicBezTo>
                      <a:pt x="40" y="2"/>
                      <a:pt x="35" y="1"/>
                      <a:pt x="29" y="1"/>
                    </a:cubicBezTo>
                    <a:cubicBezTo>
                      <a:pt x="21" y="0"/>
                      <a:pt x="10" y="1"/>
                      <a:pt x="0" y="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8"/>
                      <a:pt x="3" y="28"/>
                      <a:pt x="5" y="27"/>
                    </a:cubicBezTo>
                    <a:cubicBezTo>
                      <a:pt x="9" y="26"/>
                      <a:pt x="13" y="25"/>
                      <a:pt x="17" y="25"/>
                    </a:cubicBezTo>
                    <a:cubicBezTo>
                      <a:pt x="19" y="25"/>
                      <a:pt x="21" y="25"/>
                      <a:pt x="22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1" y="25"/>
                      <a:pt x="35" y="26"/>
                      <a:pt x="38" y="27"/>
                    </a:cubicBezTo>
                    <a:cubicBezTo>
                      <a:pt x="41" y="28"/>
                      <a:pt x="45" y="29"/>
                      <a:pt x="47" y="30"/>
                    </a:cubicBezTo>
                    <a:cubicBezTo>
                      <a:pt x="53" y="33"/>
                      <a:pt x="58" y="36"/>
                      <a:pt x="61" y="40"/>
                    </a:cubicBezTo>
                    <a:cubicBezTo>
                      <a:pt x="64" y="43"/>
                      <a:pt x="66" y="47"/>
                      <a:pt x="68" y="50"/>
                    </a:cubicBezTo>
                    <a:cubicBezTo>
                      <a:pt x="69" y="53"/>
                      <a:pt x="69" y="55"/>
                      <a:pt x="70" y="57"/>
                    </a:cubicBezTo>
                    <a:cubicBezTo>
                      <a:pt x="70" y="59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61"/>
                      <a:pt x="70" y="63"/>
                    </a:cubicBezTo>
                    <a:cubicBezTo>
                      <a:pt x="70" y="65"/>
                      <a:pt x="70" y="65"/>
                      <a:pt x="70" y="66"/>
                    </a:cubicBezTo>
                    <a:cubicBezTo>
                      <a:pt x="70" y="67"/>
                      <a:pt x="69" y="69"/>
                      <a:pt x="69" y="71"/>
                    </a:cubicBezTo>
                    <a:cubicBezTo>
                      <a:pt x="67" y="77"/>
                      <a:pt x="61" y="87"/>
                      <a:pt x="49" y="93"/>
                    </a:cubicBezTo>
                    <a:cubicBezTo>
                      <a:pt x="43" y="96"/>
                      <a:pt x="36" y="99"/>
                      <a:pt x="28" y="99"/>
                    </a:cubicBezTo>
                    <a:cubicBezTo>
                      <a:pt x="26" y="99"/>
                      <a:pt x="24" y="100"/>
                      <a:pt x="23" y="100"/>
                    </a:cubicBezTo>
                    <a:cubicBezTo>
                      <a:pt x="20" y="99"/>
                      <a:pt x="18" y="99"/>
                      <a:pt x="16" y="99"/>
                    </a:cubicBezTo>
                    <a:cubicBezTo>
                      <a:pt x="12" y="99"/>
                      <a:pt x="8" y="97"/>
                      <a:pt x="4" y="96"/>
                    </a:cubicBezTo>
                    <a:cubicBezTo>
                      <a:pt x="3" y="96"/>
                      <a:pt x="1" y="95"/>
                      <a:pt x="0" y="94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5" y="114"/>
                      <a:pt x="10" y="115"/>
                      <a:pt x="15" y="115"/>
                    </a:cubicBezTo>
                    <a:cubicBezTo>
                      <a:pt x="18" y="116"/>
                      <a:pt x="19" y="115"/>
                      <a:pt x="22" y="116"/>
                    </a:cubicBezTo>
                    <a:cubicBezTo>
                      <a:pt x="25" y="116"/>
                      <a:pt x="27" y="115"/>
                      <a:pt x="30" y="115"/>
                    </a:cubicBezTo>
                    <a:cubicBezTo>
                      <a:pt x="39" y="114"/>
                      <a:pt x="49" y="112"/>
                      <a:pt x="57" y="108"/>
                    </a:cubicBezTo>
                    <a:cubicBezTo>
                      <a:pt x="64" y="104"/>
                      <a:pt x="71" y="99"/>
                      <a:pt x="76" y="94"/>
                    </a:cubicBezTo>
                    <a:cubicBezTo>
                      <a:pt x="81" y="88"/>
                      <a:pt x="84" y="82"/>
                      <a:pt x="86" y="77"/>
                    </a:cubicBezTo>
                    <a:cubicBezTo>
                      <a:pt x="87" y="74"/>
                      <a:pt x="88" y="72"/>
                      <a:pt x="89" y="70"/>
                    </a:cubicBezTo>
                    <a:cubicBezTo>
                      <a:pt x="89" y="68"/>
                      <a:pt x="90" y="65"/>
                      <a:pt x="90" y="64"/>
                    </a:cubicBezTo>
                    <a:cubicBezTo>
                      <a:pt x="90" y="62"/>
                      <a:pt x="90" y="61"/>
                      <a:pt x="90" y="61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0" y="60"/>
                      <a:pt x="90" y="58"/>
                      <a:pt x="90" y="55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5" name="Freeform 105"/>
              <p:cNvSpPr/>
              <p:nvPr/>
            </p:nvSpPr>
            <p:spPr bwMode="auto">
              <a:xfrm>
                <a:off x="3595688" y="3702050"/>
                <a:ext cx="266700" cy="338138"/>
              </a:xfrm>
              <a:custGeom>
                <a:avLst/>
                <a:gdLst>
                  <a:gd name="T0" fmla="*/ 77 w 80"/>
                  <a:gd name="T1" fmla="*/ 37 h 101"/>
                  <a:gd name="T2" fmla="*/ 68 w 80"/>
                  <a:gd name="T3" fmla="*/ 22 h 101"/>
                  <a:gd name="T4" fmla="*/ 48 w 80"/>
                  <a:gd name="T5" fmla="*/ 7 h 101"/>
                  <a:gd name="T6" fmla="*/ 35 w 80"/>
                  <a:gd name="T7" fmla="*/ 3 h 101"/>
                  <a:gd name="T8" fmla="*/ 19 w 80"/>
                  <a:gd name="T9" fmla="*/ 0 h 101"/>
                  <a:gd name="T10" fmla="*/ 0 w 80"/>
                  <a:gd name="T11" fmla="*/ 1 h 101"/>
                  <a:gd name="T12" fmla="*/ 0 w 80"/>
                  <a:gd name="T13" fmla="*/ 20 h 101"/>
                  <a:gd name="T14" fmla="*/ 5 w 80"/>
                  <a:gd name="T15" fmla="*/ 18 h 101"/>
                  <a:gd name="T16" fmla="*/ 17 w 80"/>
                  <a:gd name="T17" fmla="*/ 16 h 101"/>
                  <a:gd name="T18" fmla="*/ 22 w 80"/>
                  <a:gd name="T19" fmla="*/ 16 h 101"/>
                  <a:gd name="T20" fmla="*/ 23 w 80"/>
                  <a:gd name="T21" fmla="*/ 16 h 101"/>
                  <a:gd name="T22" fmla="*/ 23 w 80"/>
                  <a:gd name="T23" fmla="*/ 16 h 101"/>
                  <a:gd name="T24" fmla="*/ 23 w 80"/>
                  <a:gd name="T25" fmla="*/ 16 h 101"/>
                  <a:gd name="T26" fmla="*/ 25 w 80"/>
                  <a:gd name="T27" fmla="*/ 16 h 101"/>
                  <a:gd name="T28" fmla="*/ 28 w 80"/>
                  <a:gd name="T29" fmla="*/ 16 h 101"/>
                  <a:gd name="T30" fmla="*/ 38 w 80"/>
                  <a:gd name="T31" fmla="*/ 18 h 101"/>
                  <a:gd name="T32" fmla="*/ 47 w 80"/>
                  <a:gd name="T33" fmla="*/ 21 h 101"/>
                  <a:gd name="T34" fmla="*/ 61 w 80"/>
                  <a:gd name="T35" fmla="*/ 31 h 101"/>
                  <a:gd name="T36" fmla="*/ 68 w 80"/>
                  <a:gd name="T37" fmla="*/ 41 h 101"/>
                  <a:gd name="T38" fmla="*/ 70 w 80"/>
                  <a:gd name="T39" fmla="*/ 48 h 101"/>
                  <a:gd name="T40" fmla="*/ 70 w 80"/>
                  <a:gd name="T41" fmla="*/ 51 h 101"/>
                  <a:gd name="T42" fmla="*/ 70 w 80"/>
                  <a:gd name="T43" fmla="*/ 50 h 101"/>
                  <a:gd name="T44" fmla="*/ 70 w 80"/>
                  <a:gd name="T45" fmla="*/ 54 h 101"/>
                  <a:gd name="T46" fmla="*/ 70 w 80"/>
                  <a:gd name="T47" fmla="*/ 57 h 101"/>
                  <a:gd name="T48" fmla="*/ 69 w 80"/>
                  <a:gd name="T49" fmla="*/ 62 h 101"/>
                  <a:gd name="T50" fmla="*/ 49 w 80"/>
                  <a:gd name="T51" fmla="*/ 84 h 101"/>
                  <a:gd name="T52" fmla="*/ 28 w 80"/>
                  <a:gd name="T53" fmla="*/ 90 h 101"/>
                  <a:gd name="T54" fmla="*/ 23 w 80"/>
                  <a:gd name="T55" fmla="*/ 91 h 101"/>
                  <a:gd name="T56" fmla="*/ 16 w 80"/>
                  <a:gd name="T57" fmla="*/ 90 h 101"/>
                  <a:gd name="T58" fmla="*/ 4 w 80"/>
                  <a:gd name="T59" fmla="*/ 87 h 101"/>
                  <a:gd name="T60" fmla="*/ 1 w 80"/>
                  <a:gd name="T61" fmla="*/ 86 h 101"/>
                  <a:gd name="T62" fmla="*/ 0 w 80"/>
                  <a:gd name="T63" fmla="*/ 86 h 101"/>
                  <a:gd name="T64" fmla="*/ 0 w 80"/>
                  <a:gd name="T65" fmla="*/ 100 h 101"/>
                  <a:gd name="T66" fmla="*/ 5 w 80"/>
                  <a:gd name="T67" fmla="*/ 101 h 101"/>
                  <a:gd name="T68" fmla="*/ 12 w 80"/>
                  <a:gd name="T69" fmla="*/ 101 h 101"/>
                  <a:gd name="T70" fmla="*/ 20 w 80"/>
                  <a:gd name="T71" fmla="*/ 101 h 101"/>
                  <a:gd name="T72" fmla="*/ 46 w 80"/>
                  <a:gd name="T73" fmla="*/ 94 h 101"/>
                  <a:gd name="T74" fmla="*/ 66 w 80"/>
                  <a:gd name="T75" fmla="*/ 82 h 101"/>
                  <a:gd name="T76" fmla="*/ 76 w 80"/>
                  <a:gd name="T77" fmla="*/ 67 h 101"/>
                  <a:gd name="T78" fmla="*/ 79 w 80"/>
                  <a:gd name="T79" fmla="*/ 61 h 101"/>
                  <a:gd name="T80" fmla="*/ 80 w 80"/>
                  <a:gd name="T81" fmla="*/ 56 h 101"/>
                  <a:gd name="T82" fmla="*/ 80 w 80"/>
                  <a:gd name="T83" fmla="*/ 53 h 101"/>
                  <a:gd name="T84" fmla="*/ 80 w 80"/>
                  <a:gd name="T85" fmla="*/ 52 h 101"/>
                  <a:gd name="T86" fmla="*/ 80 w 80"/>
                  <a:gd name="T87" fmla="*/ 48 h 101"/>
                  <a:gd name="T88" fmla="*/ 77 w 80"/>
                  <a:gd name="T89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1">
                    <a:moveTo>
                      <a:pt x="77" y="37"/>
                    </a:moveTo>
                    <a:cubicBezTo>
                      <a:pt x="75" y="32"/>
                      <a:pt x="72" y="27"/>
                      <a:pt x="68" y="22"/>
                    </a:cubicBezTo>
                    <a:cubicBezTo>
                      <a:pt x="63" y="16"/>
                      <a:pt x="56" y="11"/>
                      <a:pt x="48" y="7"/>
                    </a:cubicBezTo>
                    <a:cubicBezTo>
                      <a:pt x="44" y="6"/>
                      <a:pt x="40" y="4"/>
                      <a:pt x="35" y="3"/>
                    </a:cubicBezTo>
                    <a:cubicBezTo>
                      <a:pt x="30" y="1"/>
                      <a:pt x="25" y="1"/>
                      <a:pt x="19" y="0"/>
                    </a:cubicBezTo>
                    <a:cubicBezTo>
                      <a:pt x="14" y="0"/>
                      <a:pt x="7" y="0"/>
                      <a:pt x="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19"/>
                      <a:pt x="3" y="19"/>
                      <a:pt x="5" y="18"/>
                    </a:cubicBezTo>
                    <a:cubicBezTo>
                      <a:pt x="9" y="17"/>
                      <a:pt x="13" y="16"/>
                      <a:pt x="17" y="16"/>
                    </a:cubicBezTo>
                    <a:cubicBezTo>
                      <a:pt x="19" y="16"/>
                      <a:pt x="21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31" y="16"/>
                      <a:pt x="35" y="17"/>
                      <a:pt x="38" y="18"/>
                    </a:cubicBezTo>
                    <a:cubicBezTo>
                      <a:pt x="41" y="19"/>
                      <a:pt x="45" y="20"/>
                      <a:pt x="47" y="21"/>
                    </a:cubicBezTo>
                    <a:cubicBezTo>
                      <a:pt x="53" y="24"/>
                      <a:pt x="58" y="27"/>
                      <a:pt x="61" y="31"/>
                    </a:cubicBezTo>
                    <a:cubicBezTo>
                      <a:pt x="64" y="34"/>
                      <a:pt x="66" y="38"/>
                      <a:pt x="68" y="41"/>
                    </a:cubicBezTo>
                    <a:cubicBezTo>
                      <a:pt x="69" y="44"/>
                      <a:pt x="69" y="46"/>
                      <a:pt x="70" y="48"/>
                    </a:cubicBezTo>
                    <a:cubicBezTo>
                      <a:pt x="70" y="50"/>
                      <a:pt x="70" y="51"/>
                      <a:pt x="70" y="51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2"/>
                      <a:pt x="70" y="54"/>
                    </a:cubicBezTo>
                    <a:cubicBezTo>
                      <a:pt x="70" y="56"/>
                      <a:pt x="70" y="56"/>
                      <a:pt x="70" y="57"/>
                    </a:cubicBezTo>
                    <a:cubicBezTo>
                      <a:pt x="70" y="58"/>
                      <a:pt x="69" y="60"/>
                      <a:pt x="69" y="62"/>
                    </a:cubicBezTo>
                    <a:cubicBezTo>
                      <a:pt x="67" y="68"/>
                      <a:pt x="61" y="78"/>
                      <a:pt x="49" y="84"/>
                    </a:cubicBezTo>
                    <a:cubicBezTo>
                      <a:pt x="43" y="87"/>
                      <a:pt x="36" y="90"/>
                      <a:pt x="28" y="90"/>
                    </a:cubicBezTo>
                    <a:cubicBezTo>
                      <a:pt x="26" y="90"/>
                      <a:pt x="24" y="91"/>
                      <a:pt x="23" y="91"/>
                    </a:cubicBezTo>
                    <a:cubicBezTo>
                      <a:pt x="20" y="90"/>
                      <a:pt x="18" y="90"/>
                      <a:pt x="16" y="90"/>
                    </a:cubicBezTo>
                    <a:cubicBezTo>
                      <a:pt x="12" y="90"/>
                      <a:pt x="8" y="88"/>
                      <a:pt x="4" y="87"/>
                    </a:cubicBezTo>
                    <a:cubicBezTo>
                      <a:pt x="3" y="87"/>
                      <a:pt x="2" y="86"/>
                      <a:pt x="1" y="86"/>
                    </a:cubicBezTo>
                    <a:cubicBezTo>
                      <a:pt x="1" y="86"/>
                      <a:pt x="0" y="86"/>
                      <a:pt x="0" y="8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0"/>
                      <a:pt x="3" y="101"/>
                      <a:pt x="5" y="101"/>
                    </a:cubicBezTo>
                    <a:cubicBezTo>
                      <a:pt x="8" y="101"/>
                      <a:pt x="9" y="101"/>
                      <a:pt x="12" y="101"/>
                    </a:cubicBezTo>
                    <a:cubicBezTo>
                      <a:pt x="15" y="101"/>
                      <a:pt x="17" y="101"/>
                      <a:pt x="20" y="101"/>
                    </a:cubicBezTo>
                    <a:cubicBezTo>
                      <a:pt x="29" y="100"/>
                      <a:pt x="39" y="98"/>
                      <a:pt x="46" y="94"/>
                    </a:cubicBezTo>
                    <a:cubicBezTo>
                      <a:pt x="54" y="91"/>
                      <a:pt x="61" y="87"/>
                      <a:pt x="66" y="82"/>
                    </a:cubicBezTo>
                    <a:cubicBezTo>
                      <a:pt x="71" y="77"/>
                      <a:pt x="74" y="72"/>
                      <a:pt x="76" y="67"/>
                    </a:cubicBezTo>
                    <a:cubicBezTo>
                      <a:pt x="77" y="65"/>
                      <a:pt x="78" y="63"/>
                      <a:pt x="79" y="61"/>
                    </a:cubicBezTo>
                    <a:cubicBezTo>
                      <a:pt x="79" y="59"/>
                      <a:pt x="80" y="57"/>
                      <a:pt x="80" y="56"/>
                    </a:cubicBezTo>
                    <a:cubicBezTo>
                      <a:pt x="80" y="54"/>
                      <a:pt x="80" y="53"/>
                      <a:pt x="80" y="53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1"/>
                      <a:pt x="80" y="48"/>
                    </a:cubicBezTo>
                    <a:cubicBezTo>
                      <a:pt x="80" y="46"/>
                      <a:pt x="79" y="42"/>
                      <a:pt x="77" y="37"/>
                    </a:cubicBezTo>
                    <a:close/>
                  </a:path>
                </a:pathLst>
              </a:cu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6" name="Freeform 106"/>
              <p:cNvSpPr/>
              <p:nvPr/>
            </p:nvSpPr>
            <p:spPr bwMode="auto">
              <a:xfrm>
                <a:off x="3035300" y="3671888"/>
                <a:ext cx="300037" cy="387350"/>
              </a:xfrm>
              <a:custGeom>
                <a:avLst/>
                <a:gdLst>
                  <a:gd name="T0" fmla="*/ 0 w 90"/>
                  <a:gd name="T1" fmla="*/ 55 h 116"/>
                  <a:gd name="T2" fmla="*/ 3 w 90"/>
                  <a:gd name="T3" fmla="*/ 43 h 116"/>
                  <a:gd name="T4" fmla="*/ 12 w 90"/>
                  <a:gd name="T5" fmla="*/ 25 h 116"/>
                  <a:gd name="T6" fmla="*/ 32 w 90"/>
                  <a:gd name="T7" fmla="*/ 9 h 116"/>
                  <a:gd name="T8" fmla="*/ 45 w 90"/>
                  <a:gd name="T9" fmla="*/ 4 h 116"/>
                  <a:gd name="T10" fmla="*/ 61 w 90"/>
                  <a:gd name="T11" fmla="*/ 1 h 116"/>
                  <a:gd name="T12" fmla="*/ 90 w 90"/>
                  <a:gd name="T13" fmla="*/ 4 h 116"/>
                  <a:gd name="T14" fmla="*/ 90 w 90"/>
                  <a:gd name="T15" fmla="*/ 29 h 116"/>
                  <a:gd name="T16" fmla="*/ 85 w 90"/>
                  <a:gd name="T17" fmla="*/ 27 h 116"/>
                  <a:gd name="T18" fmla="*/ 73 w 90"/>
                  <a:gd name="T19" fmla="*/ 25 h 116"/>
                  <a:gd name="T20" fmla="*/ 68 w 90"/>
                  <a:gd name="T21" fmla="*/ 25 h 116"/>
                  <a:gd name="T22" fmla="*/ 67 w 90"/>
                  <a:gd name="T23" fmla="*/ 25 h 116"/>
                  <a:gd name="T24" fmla="*/ 67 w 90"/>
                  <a:gd name="T25" fmla="*/ 25 h 116"/>
                  <a:gd name="T26" fmla="*/ 67 w 90"/>
                  <a:gd name="T27" fmla="*/ 25 h 116"/>
                  <a:gd name="T28" fmla="*/ 65 w 90"/>
                  <a:gd name="T29" fmla="*/ 25 h 116"/>
                  <a:gd name="T30" fmla="*/ 62 w 90"/>
                  <a:gd name="T31" fmla="*/ 25 h 116"/>
                  <a:gd name="T32" fmla="*/ 52 w 90"/>
                  <a:gd name="T33" fmla="*/ 27 h 116"/>
                  <a:gd name="T34" fmla="*/ 43 w 90"/>
                  <a:gd name="T35" fmla="*/ 30 h 116"/>
                  <a:gd name="T36" fmla="*/ 29 w 90"/>
                  <a:gd name="T37" fmla="*/ 40 h 116"/>
                  <a:gd name="T38" fmla="*/ 22 w 90"/>
                  <a:gd name="T39" fmla="*/ 50 h 116"/>
                  <a:gd name="T40" fmla="*/ 20 w 90"/>
                  <a:gd name="T41" fmla="*/ 57 h 116"/>
                  <a:gd name="T42" fmla="*/ 20 w 90"/>
                  <a:gd name="T43" fmla="*/ 60 h 116"/>
                  <a:gd name="T44" fmla="*/ 20 w 90"/>
                  <a:gd name="T45" fmla="*/ 59 h 116"/>
                  <a:gd name="T46" fmla="*/ 20 w 90"/>
                  <a:gd name="T47" fmla="*/ 63 h 116"/>
                  <a:gd name="T48" fmla="*/ 20 w 90"/>
                  <a:gd name="T49" fmla="*/ 66 h 116"/>
                  <a:gd name="T50" fmla="*/ 21 w 90"/>
                  <a:gd name="T51" fmla="*/ 71 h 116"/>
                  <a:gd name="T52" fmla="*/ 41 w 90"/>
                  <a:gd name="T53" fmla="*/ 93 h 116"/>
                  <a:gd name="T54" fmla="*/ 62 w 90"/>
                  <a:gd name="T55" fmla="*/ 99 h 116"/>
                  <a:gd name="T56" fmla="*/ 67 w 90"/>
                  <a:gd name="T57" fmla="*/ 100 h 116"/>
                  <a:gd name="T58" fmla="*/ 74 w 90"/>
                  <a:gd name="T59" fmla="*/ 99 h 116"/>
                  <a:gd name="T60" fmla="*/ 86 w 90"/>
                  <a:gd name="T61" fmla="*/ 96 h 116"/>
                  <a:gd name="T62" fmla="*/ 90 w 90"/>
                  <a:gd name="T63" fmla="*/ 94 h 116"/>
                  <a:gd name="T64" fmla="*/ 90 w 90"/>
                  <a:gd name="T65" fmla="*/ 112 h 116"/>
                  <a:gd name="T66" fmla="*/ 75 w 90"/>
                  <a:gd name="T67" fmla="*/ 115 h 116"/>
                  <a:gd name="T68" fmla="*/ 68 w 90"/>
                  <a:gd name="T69" fmla="*/ 116 h 116"/>
                  <a:gd name="T70" fmla="*/ 60 w 90"/>
                  <a:gd name="T71" fmla="*/ 115 h 116"/>
                  <a:gd name="T72" fmla="*/ 34 w 90"/>
                  <a:gd name="T73" fmla="*/ 108 h 116"/>
                  <a:gd name="T74" fmla="*/ 14 w 90"/>
                  <a:gd name="T75" fmla="*/ 94 h 116"/>
                  <a:gd name="T76" fmla="*/ 4 w 90"/>
                  <a:gd name="T77" fmla="*/ 77 h 116"/>
                  <a:gd name="T78" fmla="*/ 1 w 90"/>
                  <a:gd name="T79" fmla="*/ 70 h 116"/>
                  <a:gd name="T80" fmla="*/ 0 w 90"/>
                  <a:gd name="T81" fmla="*/ 64 h 116"/>
                  <a:gd name="T82" fmla="*/ 0 w 90"/>
                  <a:gd name="T83" fmla="*/ 61 h 116"/>
                  <a:gd name="T84" fmla="*/ 0 w 90"/>
                  <a:gd name="T85" fmla="*/ 60 h 116"/>
                  <a:gd name="T86" fmla="*/ 0 w 90"/>
                  <a:gd name="T87" fmla="*/ 5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0" h="116">
                    <a:moveTo>
                      <a:pt x="0" y="55"/>
                    </a:moveTo>
                    <a:cubicBezTo>
                      <a:pt x="0" y="52"/>
                      <a:pt x="1" y="48"/>
                      <a:pt x="3" y="43"/>
                    </a:cubicBezTo>
                    <a:cubicBezTo>
                      <a:pt x="4" y="37"/>
                      <a:pt x="8" y="31"/>
                      <a:pt x="12" y="25"/>
                    </a:cubicBezTo>
                    <a:cubicBezTo>
                      <a:pt x="17" y="19"/>
                      <a:pt x="24" y="14"/>
                      <a:pt x="32" y="9"/>
                    </a:cubicBezTo>
                    <a:cubicBezTo>
                      <a:pt x="36" y="7"/>
                      <a:pt x="40" y="5"/>
                      <a:pt x="45" y="4"/>
                    </a:cubicBezTo>
                    <a:cubicBezTo>
                      <a:pt x="50" y="2"/>
                      <a:pt x="55" y="1"/>
                      <a:pt x="61" y="1"/>
                    </a:cubicBezTo>
                    <a:cubicBezTo>
                      <a:pt x="69" y="0"/>
                      <a:pt x="80" y="1"/>
                      <a:pt x="90" y="4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8" y="28"/>
                      <a:pt x="87" y="28"/>
                      <a:pt x="85" y="27"/>
                    </a:cubicBezTo>
                    <a:cubicBezTo>
                      <a:pt x="81" y="26"/>
                      <a:pt x="77" y="25"/>
                      <a:pt x="73" y="25"/>
                    </a:cubicBezTo>
                    <a:cubicBezTo>
                      <a:pt x="71" y="25"/>
                      <a:pt x="70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59" y="25"/>
                      <a:pt x="55" y="26"/>
                      <a:pt x="52" y="27"/>
                    </a:cubicBezTo>
                    <a:cubicBezTo>
                      <a:pt x="49" y="28"/>
                      <a:pt x="45" y="29"/>
                      <a:pt x="43" y="30"/>
                    </a:cubicBezTo>
                    <a:cubicBezTo>
                      <a:pt x="37" y="33"/>
                      <a:pt x="32" y="36"/>
                      <a:pt x="29" y="40"/>
                    </a:cubicBezTo>
                    <a:cubicBezTo>
                      <a:pt x="26" y="43"/>
                      <a:pt x="24" y="47"/>
                      <a:pt x="22" y="50"/>
                    </a:cubicBezTo>
                    <a:cubicBezTo>
                      <a:pt x="21" y="53"/>
                      <a:pt x="21" y="55"/>
                      <a:pt x="20" y="57"/>
                    </a:cubicBezTo>
                    <a:cubicBezTo>
                      <a:pt x="20" y="59"/>
                      <a:pt x="20" y="60"/>
                      <a:pt x="20" y="60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61"/>
                      <a:pt x="20" y="63"/>
                    </a:cubicBezTo>
                    <a:cubicBezTo>
                      <a:pt x="20" y="65"/>
                      <a:pt x="20" y="65"/>
                      <a:pt x="20" y="66"/>
                    </a:cubicBezTo>
                    <a:cubicBezTo>
                      <a:pt x="20" y="67"/>
                      <a:pt x="21" y="69"/>
                      <a:pt x="21" y="71"/>
                    </a:cubicBezTo>
                    <a:cubicBezTo>
                      <a:pt x="23" y="77"/>
                      <a:pt x="29" y="87"/>
                      <a:pt x="41" y="93"/>
                    </a:cubicBezTo>
                    <a:cubicBezTo>
                      <a:pt x="47" y="96"/>
                      <a:pt x="54" y="99"/>
                      <a:pt x="62" y="99"/>
                    </a:cubicBezTo>
                    <a:cubicBezTo>
                      <a:pt x="64" y="99"/>
                      <a:pt x="66" y="100"/>
                      <a:pt x="67" y="100"/>
                    </a:cubicBezTo>
                    <a:cubicBezTo>
                      <a:pt x="70" y="99"/>
                      <a:pt x="72" y="99"/>
                      <a:pt x="74" y="99"/>
                    </a:cubicBezTo>
                    <a:cubicBezTo>
                      <a:pt x="78" y="99"/>
                      <a:pt x="82" y="97"/>
                      <a:pt x="86" y="96"/>
                    </a:cubicBezTo>
                    <a:cubicBezTo>
                      <a:pt x="87" y="96"/>
                      <a:pt x="89" y="95"/>
                      <a:pt x="90" y="94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85" y="114"/>
                      <a:pt x="81" y="115"/>
                      <a:pt x="75" y="115"/>
                    </a:cubicBezTo>
                    <a:cubicBezTo>
                      <a:pt x="72" y="116"/>
                      <a:pt x="71" y="115"/>
                      <a:pt x="68" y="116"/>
                    </a:cubicBezTo>
                    <a:cubicBezTo>
                      <a:pt x="65" y="116"/>
                      <a:pt x="63" y="115"/>
                      <a:pt x="60" y="115"/>
                    </a:cubicBezTo>
                    <a:cubicBezTo>
                      <a:pt x="51" y="114"/>
                      <a:pt x="41" y="112"/>
                      <a:pt x="34" y="108"/>
                    </a:cubicBezTo>
                    <a:cubicBezTo>
                      <a:pt x="26" y="104"/>
                      <a:pt x="19" y="99"/>
                      <a:pt x="14" y="94"/>
                    </a:cubicBezTo>
                    <a:cubicBezTo>
                      <a:pt x="9" y="88"/>
                      <a:pt x="6" y="82"/>
                      <a:pt x="4" y="77"/>
                    </a:cubicBezTo>
                    <a:cubicBezTo>
                      <a:pt x="3" y="74"/>
                      <a:pt x="2" y="72"/>
                      <a:pt x="1" y="70"/>
                    </a:cubicBezTo>
                    <a:cubicBezTo>
                      <a:pt x="1" y="68"/>
                      <a:pt x="0" y="65"/>
                      <a:pt x="0" y="64"/>
                    </a:cubicBezTo>
                    <a:cubicBezTo>
                      <a:pt x="0" y="62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58"/>
                      <a:pt x="0" y="55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7" name="Freeform 107"/>
              <p:cNvSpPr/>
              <p:nvPr/>
            </p:nvSpPr>
            <p:spPr bwMode="auto">
              <a:xfrm>
                <a:off x="3068638" y="3702050"/>
                <a:ext cx="266700" cy="338138"/>
              </a:xfrm>
              <a:custGeom>
                <a:avLst/>
                <a:gdLst>
                  <a:gd name="T0" fmla="*/ 3 w 80"/>
                  <a:gd name="T1" fmla="*/ 37 h 101"/>
                  <a:gd name="T2" fmla="*/ 12 w 80"/>
                  <a:gd name="T3" fmla="*/ 22 h 101"/>
                  <a:gd name="T4" fmla="*/ 32 w 80"/>
                  <a:gd name="T5" fmla="*/ 7 h 101"/>
                  <a:gd name="T6" fmla="*/ 45 w 80"/>
                  <a:gd name="T7" fmla="*/ 3 h 101"/>
                  <a:gd name="T8" fmla="*/ 61 w 80"/>
                  <a:gd name="T9" fmla="*/ 0 h 101"/>
                  <a:gd name="T10" fmla="*/ 80 w 80"/>
                  <a:gd name="T11" fmla="*/ 1 h 101"/>
                  <a:gd name="T12" fmla="*/ 80 w 80"/>
                  <a:gd name="T13" fmla="*/ 20 h 101"/>
                  <a:gd name="T14" fmla="*/ 75 w 80"/>
                  <a:gd name="T15" fmla="*/ 18 h 101"/>
                  <a:gd name="T16" fmla="*/ 63 w 80"/>
                  <a:gd name="T17" fmla="*/ 16 h 101"/>
                  <a:gd name="T18" fmla="*/ 58 w 80"/>
                  <a:gd name="T19" fmla="*/ 16 h 101"/>
                  <a:gd name="T20" fmla="*/ 57 w 80"/>
                  <a:gd name="T21" fmla="*/ 16 h 101"/>
                  <a:gd name="T22" fmla="*/ 57 w 80"/>
                  <a:gd name="T23" fmla="*/ 16 h 101"/>
                  <a:gd name="T24" fmla="*/ 57 w 80"/>
                  <a:gd name="T25" fmla="*/ 16 h 101"/>
                  <a:gd name="T26" fmla="*/ 55 w 80"/>
                  <a:gd name="T27" fmla="*/ 16 h 101"/>
                  <a:gd name="T28" fmla="*/ 52 w 80"/>
                  <a:gd name="T29" fmla="*/ 16 h 101"/>
                  <a:gd name="T30" fmla="*/ 42 w 80"/>
                  <a:gd name="T31" fmla="*/ 18 h 101"/>
                  <a:gd name="T32" fmla="*/ 33 w 80"/>
                  <a:gd name="T33" fmla="*/ 21 h 101"/>
                  <a:gd name="T34" fmla="*/ 19 w 80"/>
                  <a:gd name="T35" fmla="*/ 31 h 101"/>
                  <a:gd name="T36" fmla="*/ 12 w 80"/>
                  <a:gd name="T37" fmla="*/ 41 h 101"/>
                  <a:gd name="T38" fmla="*/ 10 w 80"/>
                  <a:gd name="T39" fmla="*/ 48 h 101"/>
                  <a:gd name="T40" fmla="*/ 10 w 80"/>
                  <a:gd name="T41" fmla="*/ 51 h 101"/>
                  <a:gd name="T42" fmla="*/ 10 w 80"/>
                  <a:gd name="T43" fmla="*/ 50 h 101"/>
                  <a:gd name="T44" fmla="*/ 10 w 80"/>
                  <a:gd name="T45" fmla="*/ 54 h 101"/>
                  <a:gd name="T46" fmla="*/ 10 w 80"/>
                  <a:gd name="T47" fmla="*/ 57 h 101"/>
                  <a:gd name="T48" fmla="*/ 11 w 80"/>
                  <a:gd name="T49" fmla="*/ 62 h 101"/>
                  <a:gd name="T50" fmla="*/ 31 w 80"/>
                  <a:gd name="T51" fmla="*/ 84 h 101"/>
                  <a:gd name="T52" fmla="*/ 52 w 80"/>
                  <a:gd name="T53" fmla="*/ 90 h 101"/>
                  <a:gd name="T54" fmla="*/ 57 w 80"/>
                  <a:gd name="T55" fmla="*/ 91 h 101"/>
                  <a:gd name="T56" fmla="*/ 64 w 80"/>
                  <a:gd name="T57" fmla="*/ 90 h 101"/>
                  <a:gd name="T58" fmla="*/ 76 w 80"/>
                  <a:gd name="T59" fmla="*/ 87 h 101"/>
                  <a:gd name="T60" fmla="*/ 79 w 80"/>
                  <a:gd name="T61" fmla="*/ 86 h 101"/>
                  <a:gd name="T62" fmla="*/ 80 w 80"/>
                  <a:gd name="T63" fmla="*/ 86 h 101"/>
                  <a:gd name="T64" fmla="*/ 80 w 80"/>
                  <a:gd name="T65" fmla="*/ 100 h 101"/>
                  <a:gd name="T66" fmla="*/ 75 w 80"/>
                  <a:gd name="T67" fmla="*/ 101 h 101"/>
                  <a:gd name="T68" fmla="*/ 68 w 80"/>
                  <a:gd name="T69" fmla="*/ 101 h 101"/>
                  <a:gd name="T70" fmla="*/ 60 w 80"/>
                  <a:gd name="T71" fmla="*/ 101 h 101"/>
                  <a:gd name="T72" fmla="*/ 34 w 80"/>
                  <a:gd name="T73" fmla="*/ 94 h 101"/>
                  <a:gd name="T74" fmla="*/ 14 w 80"/>
                  <a:gd name="T75" fmla="*/ 82 h 101"/>
                  <a:gd name="T76" fmla="*/ 4 w 80"/>
                  <a:gd name="T77" fmla="*/ 67 h 101"/>
                  <a:gd name="T78" fmla="*/ 1 w 80"/>
                  <a:gd name="T79" fmla="*/ 61 h 101"/>
                  <a:gd name="T80" fmla="*/ 0 w 80"/>
                  <a:gd name="T81" fmla="*/ 56 h 101"/>
                  <a:gd name="T82" fmla="*/ 0 w 80"/>
                  <a:gd name="T83" fmla="*/ 53 h 101"/>
                  <a:gd name="T84" fmla="*/ 0 w 80"/>
                  <a:gd name="T85" fmla="*/ 52 h 101"/>
                  <a:gd name="T86" fmla="*/ 0 w 80"/>
                  <a:gd name="T87" fmla="*/ 48 h 101"/>
                  <a:gd name="T88" fmla="*/ 3 w 80"/>
                  <a:gd name="T89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1">
                    <a:moveTo>
                      <a:pt x="3" y="37"/>
                    </a:moveTo>
                    <a:cubicBezTo>
                      <a:pt x="5" y="32"/>
                      <a:pt x="8" y="27"/>
                      <a:pt x="12" y="22"/>
                    </a:cubicBezTo>
                    <a:cubicBezTo>
                      <a:pt x="17" y="16"/>
                      <a:pt x="24" y="11"/>
                      <a:pt x="32" y="7"/>
                    </a:cubicBezTo>
                    <a:cubicBezTo>
                      <a:pt x="36" y="6"/>
                      <a:pt x="40" y="4"/>
                      <a:pt x="45" y="3"/>
                    </a:cubicBezTo>
                    <a:cubicBezTo>
                      <a:pt x="50" y="1"/>
                      <a:pt x="55" y="1"/>
                      <a:pt x="61" y="0"/>
                    </a:cubicBezTo>
                    <a:cubicBezTo>
                      <a:pt x="66" y="0"/>
                      <a:pt x="73" y="0"/>
                      <a:pt x="80" y="1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78" y="19"/>
                      <a:pt x="77" y="19"/>
                      <a:pt x="75" y="18"/>
                    </a:cubicBezTo>
                    <a:cubicBezTo>
                      <a:pt x="71" y="17"/>
                      <a:pt x="67" y="16"/>
                      <a:pt x="63" y="16"/>
                    </a:cubicBezTo>
                    <a:cubicBezTo>
                      <a:pt x="61" y="16"/>
                      <a:pt x="60" y="16"/>
                      <a:pt x="58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9" y="16"/>
                      <a:pt x="45" y="17"/>
                      <a:pt x="42" y="18"/>
                    </a:cubicBezTo>
                    <a:cubicBezTo>
                      <a:pt x="39" y="19"/>
                      <a:pt x="35" y="20"/>
                      <a:pt x="33" y="21"/>
                    </a:cubicBezTo>
                    <a:cubicBezTo>
                      <a:pt x="27" y="24"/>
                      <a:pt x="22" y="27"/>
                      <a:pt x="19" y="31"/>
                    </a:cubicBezTo>
                    <a:cubicBezTo>
                      <a:pt x="16" y="34"/>
                      <a:pt x="14" y="38"/>
                      <a:pt x="12" y="41"/>
                    </a:cubicBezTo>
                    <a:cubicBezTo>
                      <a:pt x="11" y="44"/>
                      <a:pt x="11" y="46"/>
                      <a:pt x="10" y="48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2"/>
                      <a:pt x="10" y="54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8"/>
                      <a:pt x="11" y="60"/>
                      <a:pt x="11" y="62"/>
                    </a:cubicBezTo>
                    <a:cubicBezTo>
                      <a:pt x="13" y="68"/>
                      <a:pt x="19" y="78"/>
                      <a:pt x="31" y="84"/>
                    </a:cubicBezTo>
                    <a:cubicBezTo>
                      <a:pt x="37" y="87"/>
                      <a:pt x="44" y="90"/>
                      <a:pt x="52" y="90"/>
                    </a:cubicBezTo>
                    <a:cubicBezTo>
                      <a:pt x="54" y="90"/>
                      <a:pt x="56" y="91"/>
                      <a:pt x="57" y="91"/>
                    </a:cubicBezTo>
                    <a:cubicBezTo>
                      <a:pt x="60" y="90"/>
                      <a:pt x="62" y="90"/>
                      <a:pt x="64" y="90"/>
                    </a:cubicBezTo>
                    <a:cubicBezTo>
                      <a:pt x="68" y="90"/>
                      <a:pt x="72" y="88"/>
                      <a:pt x="76" y="87"/>
                    </a:cubicBezTo>
                    <a:cubicBezTo>
                      <a:pt x="77" y="87"/>
                      <a:pt x="78" y="86"/>
                      <a:pt x="79" y="86"/>
                    </a:cubicBezTo>
                    <a:cubicBezTo>
                      <a:pt x="79" y="86"/>
                      <a:pt x="80" y="86"/>
                      <a:pt x="80" y="86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79" y="100"/>
                      <a:pt x="77" y="101"/>
                      <a:pt x="75" y="101"/>
                    </a:cubicBezTo>
                    <a:cubicBezTo>
                      <a:pt x="72" y="101"/>
                      <a:pt x="71" y="101"/>
                      <a:pt x="68" y="101"/>
                    </a:cubicBezTo>
                    <a:cubicBezTo>
                      <a:pt x="65" y="101"/>
                      <a:pt x="63" y="101"/>
                      <a:pt x="60" y="101"/>
                    </a:cubicBezTo>
                    <a:cubicBezTo>
                      <a:pt x="51" y="100"/>
                      <a:pt x="42" y="98"/>
                      <a:pt x="34" y="94"/>
                    </a:cubicBezTo>
                    <a:cubicBezTo>
                      <a:pt x="26" y="91"/>
                      <a:pt x="19" y="87"/>
                      <a:pt x="14" y="82"/>
                    </a:cubicBezTo>
                    <a:cubicBezTo>
                      <a:pt x="9" y="77"/>
                      <a:pt x="6" y="72"/>
                      <a:pt x="4" y="67"/>
                    </a:cubicBezTo>
                    <a:cubicBezTo>
                      <a:pt x="3" y="65"/>
                      <a:pt x="2" y="63"/>
                      <a:pt x="1" y="61"/>
                    </a:cubicBezTo>
                    <a:cubicBezTo>
                      <a:pt x="1" y="59"/>
                      <a:pt x="0" y="57"/>
                      <a:pt x="0" y="56"/>
                    </a:cubicBezTo>
                    <a:cubicBezTo>
                      <a:pt x="0" y="54"/>
                      <a:pt x="0" y="53"/>
                      <a:pt x="0" y="53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1"/>
                      <a:pt x="0" y="48"/>
                    </a:cubicBezTo>
                    <a:cubicBezTo>
                      <a:pt x="0" y="46"/>
                      <a:pt x="1" y="42"/>
                      <a:pt x="3" y="37"/>
                    </a:cubicBezTo>
                    <a:close/>
                  </a:path>
                </a:pathLst>
              </a:cu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8" name="Oval 108"/>
              <p:cNvSpPr>
                <a:spLocks noChangeArrowheads="1"/>
              </p:cNvSpPr>
              <p:nvPr/>
            </p:nvSpPr>
            <p:spPr bwMode="auto">
              <a:xfrm>
                <a:off x="3514725" y="4379913"/>
                <a:ext cx="74612" cy="71438"/>
              </a:xfrm>
              <a:prstGeom prst="ellipse">
                <a:avLst/>
              </a:pr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09" name="Freeform 109"/>
              <p:cNvSpPr/>
              <p:nvPr/>
            </p:nvSpPr>
            <p:spPr bwMode="auto">
              <a:xfrm>
                <a:off x="3552825" y="4379913"/>
                <a:ext cx="36512" cy="71438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11 w 11"/>
                  <a:gd name="T5" fmla="*/ 11 h 21"/>
                  <a:gd name="T6" fmla="*/ 0 w 11"/>
                  <a:gd name="T7" fmla="*/ 21 h 21"/>
                  <a:gd name="T8" fmla="*/ 0 w 11"/>
                  <a:gd name="T9" fmla="*/ 21 h 21"/>
                  <a:gd name="T10" fmla="*/ 0 w 11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11" y="5"/>
                      <a:pt x="11" y="11"/>
                    </a:cubicBezTo>
                    <a:cubicBezTo>
                      <a:pt x="11" y="17"/>
                      <a:pt x="6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0" name="Oval 110"/>
              <p:cNvSpPr>
                <a:spLocks noChangeArrowheads="1"/>
              </p:cNvSpPr>
              <p:nvPr/>
            </p:nvSpPr>
            <p:spPr bwMode="auto">
              <a:xfrm>
                <a:off x="3341688" y="4379913"/>
                <a:ext cx="73025" cy="71438"/>
              </a:xfrm>
              <a:prstGeom prst="ellipse">
                <a:avLst/>
              </a:pr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1" name="Freeform 111"/>
              <p:cNvSpPr/>
              <p:nvPr/>
            </p:nvSpPr>
            <p:spPr bwMode="auto">
              <a:xfrm>
                <a:off x="3341688" y="4379913"/>
                <a:ext cx="36512" cy="71438"/>
              </a:xfrm>
              <a:custGeom>
                <a:avLst/>
                <a:gdLst>
                  <a:gd name="T0" fmla="*/ 11 w 11"/>
                  <a:gd name="T1" fmla="*/ 0 h 21"/>
                  <a:gd name="T2" fmla="*/ 11 w 11"/>
                  <a:gd name="T3" fmla="*/ 0 h 21"/>
                  <a:gd name="T4" fmla="*/ 0 w 11"/>
                  <a:gd name="T5" fmla="*/ 11 h 21"/>
                  <a:gd name="T6" fmla="*/ 11 w 11"/>
                  <a:gd name="T7" fmla="*/ 21 h 21"/>
                  <a:gd name="T8" fmla="*/ 11 w 11"/>
                  <a:gd name="T9" fmla="*/ 21 h 21"/>
                  <a:gd name="T10" fmla="*/ 11 w 11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2" name="Oval 112"/>
              <p:cNvSpPr>
                <a:spLocks noChangeArrowheads="1"/>
              </p:cNvSpPr>
              <p:nvPr/>
            </p:nvSpPr>
            <p:spPr bwMode="auto">
              <a:xfrm>
                <a:off x="3619500" y="4052888"/>
                <a:ext cx="85725" cy="87313"/>
              </a:xfrm>
              <a:prstGeom prst="ellipse">
                <a:avLst/>
              </a:pr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3" name="Freeform 113"/>
              <p:cNvSpPr/>
              <p:nvPr/>
            </p:nvSpPr>
            <p:spPr bwMode="auto">
              <a:xfrm>
                <a:off x="3662363" y="4052888"/>
                <a:ext cx="42862" cy="87313"/>
              </a:xfrm>
              <a:custGeom>
                <a:avLst/>
                <a:gdLst>
                  <a:gd name="T0" fmla="*/ 0 w 13"/>
                  <a:gd name="T1" fmla="*/ 0 h 26"/>
                  <a:gd name="T2" fmla="*/ 0 w 13"/>
                  <a:gd name="T3" fmla="*/ 0 h 26"/>
                  <a:gd name="T4" fmla="*/ 13 w 13"/>
                  <a:gd name="T5" fmla="*/ 13 h 26"/>
                  <a:gd name="T6" fmla="*/ 0 w 13"/>
                  <a:gd name="T7" fmla="*/ 26 h 26"/>
                  <a:gd name="T8" fmla="*/ 0 w 13"/>
                  <a:gd name="T9" fmla="*/ 26 h 26"/>
                  <a:gd name="T10" fmla="*/ 0 w 13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13" y="5"/>
                      <a:pt x="13" y="13"/>
                    </a:cubicBezTo>
                    <a:cubicBezTo>
                      <a:pt x="13" y="20"/>
                      <a:pt x="7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4" name="Oval 114"/>
              <p:cNvSpPr>
                <a:spLocks noChangeArrowheads="1"/>
              </p:cNvSpPr>
              <p:nvPr/>
            </p:nvSpPr>
            <p:spPr bwMode="auto">
              <a:xfrm>
                <a:off x="3225800" y="4052888"/>
                <a:ext cx="85725" cy="87313"/>
              </a:xfrm>
              <a:prstGeom prst="ellipse">
                <a:avLst/>
              </a:pr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5" name="Freeform 115"/>
              <p:cNvSpPr/>
              <p:nvPr/>
            </p:nvSpPr>
            <p:spPr bwMode="auto">
              <a:xfrm>
                <a:off x="3225800" y="4052888"/>
                <a:ext cx="42862" cy="87313"/>
              </a:xfrm>
              <a:custGeom>
                <a:avLst/>
                <a:gdLst>
                  <a:gd name="T0" fmla="*/ 13 w 13"/>
                  <a:gd name="T1" fmla="*/ 0 h 26"/>
                  <a:gd name="T2" fmla="*/ 13 w 13"/>
                  <a:gd name="T3" fmla="*/ 0 h 26"/>
                  <a:gd name="T4" fmla="*/ 0 w 13"/>
                  <a:gd name="T5" fmla="*/ 13 h 26"/>
                  <a:gd name="T6" fmla="*/ 13 w 13"/>
                  <a:gd name="T7" fmla="*/ 26 h 26"/>
                  <a:gd name="T8" fmla="*/ 13 w 13"/>
                  <a:gd name="T9" fmla="*/ 26 h 26"/>
                  <a:gd name="T10" fmla="*/ 13 w 13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6" name="Freeform 116"/>
              <p:cNvSpPr/>
              <p:nvPr/>
            </p:nvSpPr>
            <p:spPr bwMode="auto">
              <a:xfrm>
                <a:off x="3198813" y="3592513"/>
                <a:ext cx="533400" cy="868363"/>
              </a:xfrm>
              <a:custGeom>
                <a:avLst/>
                <a:gdLst>
                  <a:gd name="T0" fmla="*/ 100 w 160"/>
                  <a:gd name="T1" fmla="*/ 184 h 260"/>
                  <a:gd name="T2" fmla="*/ 160 w 160"/>
                  <a:gd name="T3" fmla="*/ 0 h 260"/>
                  <a:gd name="T4" fmla="*/ 84 w 160"/>
                  <a:gd name="T5" fmla="*/ 0 h 260"/>
                  <a:gd name="T6" fmla="*/ 76 w 160"/>
                  <a:gd name="T7" fmla="*/ 0 h 260"/>
                  <a:gd name="T8" fmla="*/ 0 w 160"/>
                  <a:gd name="T9" fmla="*/ 0 h 260"/>
                  <a:gd name="T10" fmla="*/ 60 w 160"/>
                  <a:gd name="T11" fmla="*/ 184 h 260"/>
                  <a:gd name="T12" fmla="*/ 55 w 160"/>
                  <a:gd name="T13" fmla="*/ 259 h 260"/>
                  <a:gd name="T14" fmla="*/ 76 w 160"/>
                  <a:gd name="T15" fmla="*/ 260 h 260"/>
                  <a:gd name="T16" fmla="*/ 76 w 160"/>
                  <a:gd name="T17" fmla="*/ 260 h 260"/>
                  <a:gd name="T18" fmla="*/ 80 w 160"/>
                  <a:gd name="T19" fmla="*/ 260 h 260"/>
                  <a:gd name="T20" fmla="*/ 84 w 160"/>
                  <a:gd name="T21" fmla="*/ 260 h 260"/>
                  <a:gd name="T22" fmla="*/ 84 w 160"/>
                  <a:gd name="T23" fmla="*/ 260 h 260"/>
                  <a:gd name="T24" fmla="*/ 106 w 160"/>
                  <a:gd name="T25" fmla="*/ 259 h 260"/>
                  <a:gd name="T26" fmla="*/ 100 w 160"/>
                  <a:gd name="T27" fmla="*/ 18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260">
                    <a:moveTo>
                      <a:pt x="100" y="184"/>
                    </a:moveTo>
                    <a:cubicBezTo>
                      <a:pt x="123" y="165"/>
                      <a:pt x="160" y="145"/>
                      <a:pt x="160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5"/>
                      <a:pt x="37" y="165"/>
                      <a:pt x="60" y="184"/>
                    </a:cubicBezTo>
                    <a:cubicBezTo>
                      <a:pt x="83" y="203"/>
                      <a:pt x="55" y="257"/>
                      <a:pt x="55" y="259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80" y="260"/>
                      <a:pt x="80" y="260"/>
                      <a:pt x="80" y="260"/>
                    </a:cubicBezTo>
                    <a:cubicBezTo>
                      <a:pt x="84" y="260"/>
                      <a:pt x="84" y="260"/>
                      <a:pt x="84" y="260"/>
                    </a:cubicBezTo>
                    <a:cubicBezTo>
                      <a:pt x="84" y="260"/>
                      <a:pt x="84" y="260"/>
                      <a:pt x="84" y="260"/>
                    </a:cubicBezTo>
                    <a:cubicBezTo>
                      <a:pt x="106" y="259"/>
                      <a:pt x="106" y="259"/>
                      <a:pt x="106" y="259"/>
                    </a:cubicBezTo>
                    <a:cubicBezTo>
                      <a:pt x="105" y="257"/>
                      <a:pt x="77" y="203"/>
                      <a:pt x="100" y="184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7" name="Freeform 117"/>
              <p:cNvSpPr/>
              <p:nvPr/>
            </p:nvSpPr>
            <p:spPr bwMode="auto">
              <a:xfrm>
                <a:off x="3198813" y="3592513"/>
                <a:ext cx="276225" cy="868363"/>
              </a:xfrm>
              <a:custGeom>
                <a:avLst/>
                <a:gdLst>
                  <a:gd name="T0" fmla="*/ 80 w 83"/>
                  <a:gd name="T1" fmla="*/ 0 h 260"/>
                  <a:gd name="T2" fmla="*/ 0 w 83"/>
                  <a:gd name="T3" fmla="*/ 0 h 260"/>
                  <a:gd name="T4" fmla="*/ 60 w 83"/>
                  <a:gd name="T5" fmla="*/ 184 h 260"/>
                  <a:gd name="T6" fmla="*/ 55 w 83"/>
                  <a:gd name="T7" fmla="*/ 259 h 260"/>
                  <a:gd name="T8" fmla="*/ 76 w 83"/>
                  <a:gd name="T9" fmla="*/ 260 h 260"/>
                  <a:gd name="T10" fmla="*/ 76 w 83"/>
                  <a:gd name="T11" fmla="*/ 260 h 260"/>
                  <a:gd name="T12" fmla="*/ 80 w 83"/>
                  <a:gd name="T13" fmla="*/ 260 h 260"/>
                  <a:gd name="T14" fmla="*/ 80 w 83"/>
                  <a:gd name="T15" fmla="*/ 260 h 260"/>
                  <a:gd name="T16" fmla="*/ 80 w 83"/>
                  <a:gd name="T17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260">
                    <a:moveTo>
                      <a:pt x="8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5"/>
                      <a:pt x="37" y="165"/>
                      <a:pt x="60" y="184"/>
                    </a:cubicBezTo>
                    <a:cubicBezTo>
                      <a:pt x="83" y="203"/>
                      <a:pt x="55" y="257"/>
                      <a:pt x="55" y="259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80" y="260"/>
                      <a:pt x="80" y="260"/>
                      <a:pt x="80" y="260"/>
                    </a:cubicBezTo>
                    <a:cubicBezTo>
                      <a:pt x="80" y="260"/>
                      <a:pt x="80" y="260"/>
                      <a:pt x="80" y="260"/>
                    </a:cubicBez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8" name="Freeform 118"/>
              <p:cNvSpPr/>
              <p:nvPr/>
            </p:nvSpPr>
            <p:spPr bwMode="auto">
              <a:xfrm>
                <a:off x="3271838" y="4451350"/>
                <a:ext cx="390525" cy="296863"/>
              </a:xfrm>
              <a:custGeom>
                <a:avLst/>
                <a:gdLst>
                  <a:gd name="T0" fmla="*/ 117 w 117"/>
                  <a:gd name="T1" fmla="*/ 79 h 89"/>
                  <a:gd name="T2" fmla="*/ 107 w 117"/>
                  <a:gd name="T3" fmla="*/ 89 h 89"/>
                  <a:gd name="T4" fmla="*/ 9 w 117"/>
                  <a:gd name="T5" fmla="*/ 89 h 89"/>
                  <a:gd name="T6" fmla="*/ 0 w 117"/>
                  <a:gd name="T7" fmla="*/ 79 h 89"/>
                  <a:gd name="T8" fmla="*/ 0 w 117"/>
                  <a:gd name="T9" fmla="*/ 9 h 89"/>
                  <a:gd name="T10" fmla="*/ 9 w 117"/>
                  <a:gd name="T11" fmla="*/ 0 h 89"/>
                  <a:gd name="T12" fmla="*/ 107 w 117"/>
                  <a:gd name="T13" fmla="*/ 0 h 89"/>
                  <a:gd name="T14" fmla="*/ 117 w 117"/>
                  <a:gd name="T15" fmla="*/ 9 h 89"/>
                  <a:gd name="T16" fmla="*/ 117 w 117"/>
                  <a:gd name="T17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89">
                    <a:moveTo>
                      <a:pt x="117" y="79"/>
                    </a:moveTo>
                    <a:cubicBezTo>
                      <a:pt x="117" y="85"/>
                      <a:pt x="113" y="89"/>
                      <a:pt x="107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4" y="89"/>
                      <a:pt x="0" y="85"/>
                      <a:pt x="0" y="7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3" y="0"/>
                      <a:pt x="117" y="4"/>
                      <a:pt x="117" y="9"/>
                    </a:cubicBezTo>
                    <a:lnTo>
                      <a:pt x="117" y="79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19" name="Freeform 119"/>
              <p:cNvSpPr/>
              <p:nvPr/>
            </p:nvSpPr>
            <p:spPr bwMode="auto">
              <a:xfrm>
                <a:off x="3271838" y="4451350"/>
                <a:ext cx="193675" cy="296863"/>
              </a:xfrm>
              <a:custGeom>
                <a:avLst/>
                <a:gdLst>
                  <a:gd name="T0" fmla="*/ 58 w 58"/>
                  <a:gd name="T1" fmla="*/ 0 h 89"/>
                  <a:gd name="T2" fmla="*/ 9 w 58"/>
                  <a:gd name="T3" fmla="*/ 0 h 89"/>
                  <a:gd name="T4" fmla="*/ 0 w 58"/>
                  <a:gd name="T5" fmla="*/ 9 h 89"/>
                  <a:gd name="T6" fmla="*/ 0 w 58"/>
                  <a:gd name="T7" fmla="*/ 79 h 89"/>
                  <a:gd name="T8" fmla="*/ 9 w 58"/>
                  <a:gd name="T9" fmla="*/ 89 h 89"/>
                  <a:gd name="T10" fmla="*/ 58 w 58"/>
                  <a:gd name="T11" fmla="*/ 89 h 89"/>
                  <a:gd name="T12" fmla="*/ 58 w 58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89">
                    <a:moveTo>
                      <a:pt x="5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5"/>
                      <a:pt x="4" y="89"/>
                      <a:pt x="9" y="89"/>
                    </a:cubicBezTo>
                    <a:cubicBezTo>
                      <a:pt x="58" y="89"/>
                      <a:pt x="58" y="89"/>
                      <a:pt x="58" y="89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0" name="Rectangle 120"/>
              <p:cNvSpPr>
                <a:spLocks noChangeArrowheads="1"/>
              </p:cNvSpPr>
              <p:nvPr/>
            </p:nvSpPr>
            <p:spPr bwMode="auto">
              <a:xfrm>
                <a:off x="3271838" y="4672013"/>
                <a:ext cx="390525" cy="25400"/>
              </a:xfrm>
              <a:prstGeom prst="rect">
                <a:avLst/>
              </a:pr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1" name="Rectangle 121"/>
              <p:cNvSpPr>
                <a:spLocks noChangeArrowheads="1"/>
              </p:cNvSpPr>
              <p:nvPr/>
            </p:nvSpPr>
            <p:spPr bwMode="auto">
              <a:xfrm>
                <a:off x="3271838" y="4672013"/>
                <a:ext cx="193675" cy="25400"/>
              </a:xfrm>
              <a:prstGeom prst="rect">
                <a:avLst/>
              </a:pr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2" name="Freeform 122"/>
              <p:cNvSpPr/>
              <p:nvPr/>
            </p:nvSpPr>
            <p:spPr bwMode="auto">
              <a:xfrm>
                <a:off x="3341688" y="4506913"/>
                <a:ext cx="247650" cy="114300"/>
              </a:xfrm>
              <a:custGeom>
                <a:avLst/>
                <a:gdLst>
                  <a:gd name="T0" fmla="*/ 74 w 74"/>
                  <a:gd name="T1" fmla="*/ 30 h 34"/>
                  <a:gd name="T2" fmla="*/ 69 w 74"/>
                  <a:gd name="T3" fmla="*/ 34 h 34"/>
                  <a:gd name="T4" fmla="*/ 5 w 74"/>
                  <a:gd name="T5" fmla="*/ 34 h 34"/>
                  <a:gd name="T6" fmla="*/ 0 w 74"/>
                  <a:gd name="T7" fmla="*/ 30 h 34"/>
                  <a:gd name="T8" fmla="*/ 0 w 74"/>
                  <a:gd name="T9" fmla="*/ 4 h 34"/>
                  <a:gd name="T10" fmla="*/ 5 w 74"/>
                  <a:gd name="T11" fmla="*/ 0 h 34"/>
                  <a:gd name="T12" fmla="*/ 69 w 74"/>
                  <a:gd name="T13" fmla="*/ 0 h 34"/>
                  <a:gd name="T14" fmla="*/ 74 w 74"/>
                  <a:gd name="T15" fmla="*/ 4 h 34"/>
                  <a:gd name="T16" fmla="*/ 74 w 74"/>
                  <a:gd name="T1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34">
                    <a:moveTo>
                      <a:pt x="74" y="30"/>
                    </a:moveTo>
                    <a:cubicBezTo>
                      <a:pt x="74" y="32"/>
                      <a:pt x="72" y="34"/>
                      <a:pt x="69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" y="34"/>
                      <a:pt x="0" y="32"/>
                      <a:pt x="0" y="3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2" y="0"/>
                      <a:pt x="74" y="2"/>
                      <a:pt x="74" y="4"/>
                    </a:cubicBezTo>
                    <a:lnTo>
                      <a:pt x="74" y="30"/>
                    </a:lnTo>
                    <a:close/>
                  </a:path>
                </a:pathLst>
              </a:cu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3" name="Freeform 123"/>
              <p:cNvSpPr/>
              <p:nvPr/>
            </p:nvSpPr>
            <p:spPr bwMode="auto">
              <a:xfrm>
                <a:off x="3341688" y="4506913"/>
                <a:ext cx="123825" cy="114300"/>
              </a:xfrm>
              <a:custGeom>
                <a:avLst/>
                <a:gdLst>
                  <a:gd name="T0" fmla="*/ 37 w 37"/>
                  <a:gd name="T1" fmla="*/ 0 h 34"/>
                  <a:gd name="T2" fmla="*/ 5 w 37"/>
                  <a:gd name="T3" fmla="*/ 0 h 34"/>
                  <a:gd name="T4" fmla="*/ 0 w 37"/>
                  <a:gd name="T5" fmla="*/ 4 h 34"/>
                  <a:gd name="T6" fmla="*/ 0 w 37"/>
                  <a:gd name="T7" fmla="*/ 30 h 34"/>
                  <a:gd name="T8" fmla="*/ 5 w 37"/>
                  <a:gd name="T9" fmla="*/ 34 h 34"/>
                  <a:gd name="T10" fmla="*/ 37 w 37"/>
                  <a:gd name="T11" fmla="*/ 34 h 34"/>
                  <a:gd name="T12" fmla="*/ 37 w 37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4">
                    <a:moveTo>
                      <a:pt x="3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2" y="34"/>
                      <a:pt x="5" y="34"/>
                    </a:cubicBezTo>
                    <a:cubicBezTo>
                      <a:pt x="37" y="34"/>
                      <a:pt x="37" y="34"/>
                      <a:pt x="37" y="34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4" name="Freeform 124"/>
              <p:cNvSpPr/>
              <p:nvPr/>
            </p:nvSpPr>
            <p:spPr bwMode="auto">
              <a:xfrm>
                <a:off x="3175000" y="3578225"/>
                <a:ext cx="581025" cy="30163"/>
              </a:xfrm>
              <a:custGeom>
                <a:avLst/>
                <a:gdLst>
                  <a:gd name="T0" fmla="*/ 174 w 174"/>
                  <a:gd name="T1" fmla="*/ 4 h 9"/>
                  <a:gd name="T2" fmla="*/ 170 w 174"/>
                  <a:gd name="T3" fmla="*/ 9 h 9"/>
                  <a:gd name="T4" fmla="*/ 4 w 174"/>
                  <a:gd name="T5" fmla="*/ 9 h 9"/>
                  <a:gd name="T6" fmla="*/ 0 w 174"/>
                  <a:gd name="T7" fmla="*/ 4 h 9"/>
                  <a:gd name="T8" fmla="*/ 4 w 174"/>
                  <a:gd name="T9" fmla="*/ 0 h 9"/>
                  <a:gd name="T10" fmla="*/ 170 w 174"/>
                  <a:gd name="T11" fmla="*/ 0 h 9"/>
                  <a:gd name="T12" fmla="*/ 174 w 174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9">
                    <a:moveTo>
                      <a:pt x="174" y="4"/>
                    </a:moveTo>
                    <a:cubicBezTo>
                      <a:pt x="174" y="7"/>
                      <a:pt x="172" y="9"/>
                      <a:pt x="17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72" y="0"/>
                      <a:pt x="174" y="2"/>
                      <a:pt x="174" y="4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5" name="Freeform 125"/>
              <p:cNvSpPr/>
              <p:nvPr/>
            </p:nvSpPr>
            <p:spPr bwMode="auto">
              <a:xfrm>
                <a:off x="3175000" y="3592513"/>
                <a:ext cx="581025" cy="15875"/>
              </a:xfrm>
              <a:custGeom>
                <a:avLst/>
                <a:gdLst>
                  <a:gd name="T0" fmla="*/ 0 w 174"/>
                  <a:gd name="T1" fmla="*/ 0 h 5"/>
                  <a:gd name="T2" fmla="*/ 4 w 174"/>
                  <a:gd name="T3" fmla="*/ 5 h 5"/>
                  <a:gd name="T4" fmla="*/ 170 w 174"/>
                  <a:gd name="T5" fmla="*/ 5 h 5"/>
                  <a:gd name="T6" fmla="*/ 174 w 174"/>
                  <a:gd name="T7" fmla="*/ 0 h 5"/>
                  <a:gd name="T8" fmla="*/ 0 w 17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5">
                    <a:moveTo>
                      <a:pt x="0" y="0"/>
                    </a:moveTo>
                    <a:cubicBezTo>
                      <a:pt x="0" y="3"/>
                      <a:pt x="2" y="5"/>
                      <a:pt x="4" y="5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72" y="5"/>
                      <a:pt x="174" y="3"/>
                      <a:pt x="17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pic>
            <p:nvPicPr>
              <p:cNvPr id="126" name="Picture 12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86438" y="4264025"/>
                <a:ext cx="160337" cy="173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" name="Picture 12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89600" y="4065588"/>
                <a:ext cx="257175" cy="141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128"/>
              <p:cNvSpPr/>
              <p:nvPr/>
            </p:nvSpPr>
            <p:spPr bwMode="auto">
              <a:xfrm>
                <a:off x="5895975" y="3671888"/>
                <a:ext cx="600075" cy="1076325"/>
              </a:xfrm>
              <a:custGeom>
                <a:avLst/>
                <a:gdLst>
                  <a:gd name="T0" fmla="*/ 180 w 180"/>
                  <a:gd name="T1" fmla="*/ 296 h 322"/>
                  <a:gd name="T2" fmla="*/ 155 w 180"/>
                  <a:gd name="T3" fmla="*/ 322 h 322"/>
                  <a:gd name="T4" fmla="*/ 26 w 180"/>
                  <a:gd name="T5" fmla="*/ 322 h 322"/>
                  <a:gd name="T6" fmla="*/ 0 w 180"/>
                  <a:gd name="T7" fmla="*/ 296 h 322"/>
                  <a:gd name="T8" fmla="*/ 0 w 180"/>
                  <a:gd name="T9" fmla="*/ 26 h 322"/>
                  <a:gd name="T10" fmla="*/ 26 w 180"/>
                  <a:gd name="T11" fmla="*/ 0 h 322"/>
                  <a:gd name="T12" fmla="*/ 155 w 180"/>
                  <a:gd name="T13" fmla="*/ 0 h 322"/>
                  <a:gd name="T14" fmla="*/ 180 w 180"/>
                  <a:gd name="T15" fmla="*/ 26 h 322"/>
                  <a:gd name="T16" fmla="*/ 180 w 180"/>
                  <a:gd name="T17" fmla="*/ 296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322">
                    <a:moveTo>
                      <a:pt x="180" y="296"/>
                    </a:moveTo>
                    <a:cubicBezTo>
                      <a:pt x="180" y="310"/>
                      <a:pt x="169" y="322"/>
                      <a:pt x="155" y="322"/>
                    </a:cubicBezTo>
                    <a:cubicBezTo>
                      <a:pt x="26" y="322"/>
                      <a:pt x="26" y="322"/>
                      <a:pt x="26" y="322"/>
                    </a:cubicBezTo>
                    <a:cubicBezTo>
                      <a:pt x="12" y="322"/>
                      <a:pt x="0" y="310"/>
                      <a:pt x="0" y="29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1"/>
                      <a:pt x="12" y="0"/>
                      <a:pt x="26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69" y="0"/>
                      <a:pt x="180" y="11"/>
                      <a:pt x="180" y="26"/>
                    </a:cubicBezTo>
                    <a:lnTo>
                      <a:pt x="180" y="296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29" name="Freeform 129"/>
              <p:cNvSpPr/>
              <p:nvPr/>
            </p:nvSpPr>
            <p:spPr bwMode="auto">
              <a:xfrm>
                <a:off x="5895975" y="3671888"/>
                <a:ext cx="300037" cy="1076325"/>
              </a:xfrm>
              <a:custGeom>
                <a:avLst/>
                <a:gdLst>
                  <a:gd name="T0" fmla="*/ 90 w 90"/>
                  <a:gd name="T1" fmla="*/ 0 h 322"/>
                  <a:gd name="T2" fmla="*/ 26 w 90"/>
                  <a:gd name="T3" fmla="*/ 0 h 322"/>
                  <a:gd name="T4" fmla="*/ 0 w 90"/>
                  <a:gd name="T5" fmla="*/ 26 h 322"/>
                  <a:gd name="T6" fmla="*/ 0 w 90"/>
                  <a:gd name="T7" fmla="*/ 296 h 322"/>
                  <a:gd name="T8" fmla="*/ 26 w 90"/>
                  <a:gd name="T9" fmla="*/ 322 h 322"/>
                  <a:gd name="T10" fmla="*/ 90 w 90"/>
                  <a:gd name="T11" fmla="*/ 322 h 322"/>
                  <a:gd name="T12" fmla="*/ 90 w 90"/>
                  <a:gd name="T1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322">
                    <a:moveTo>
                      <a:pt x="9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296"/>
                      <a:pt x="0" y="296"/>
                      <a:pt x="0" y="296"/>
                    </a:cubicBezTo>
                    <a:cubicBezTo>
                      <a:pt x="0" y="310"/>
                      <a:pt x="12" y="322"/>
                      <a:pt x="26" y="322"/>
                    </a:cubicBezTo>
                    <a:cubicBezTo>
                      <a:pt x="90" y="322"/>
                      <a:pt x="90" y="322"/>
                      <a:pt x="90" y="322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0" name="Freeform 130"/>
              <p:cNvSpPr>
                <a:spLocks noEditPoints="1"/>
              </p:cNvSpPr>
              <p:nvPr/>
            </p:nvSpPr>
            <p:spPr bwMode="auto">
              <a:xfrm>
                <a:off x="6108700" y="3725863"/>
                <a:ext cx="173037" cy="998538"/>
              </a:xfrm>
              <a:custGeom>
                <a:avLst/>
                <a:gdLst>
                  <a:gd name="T0" fmla="*/ 52 w 52"/>
                  <a:gd name="T1" fmla="*/ 5 h 299"/>
                  <a:gd name="T2" fmla="*/ 46 w 52"/>
                  <a:gd name="T3" fmla="*/ 11 h 299"/>
                  <a:gd name="T4" fmla="*/ 6 w 52"/>
                  <a:gd name="T5" fmla="*/ 11 h 299"/>
                  <a:gd name="T6" fmla="*/ 0 w 52"/>
                  <a:gd name="T7" fmla="*/ 5 h 299"/>
                  <a:gd name="T8" fmla="*/ 6 w 52"/>
                  <a:gd name="T9" fmla="*/ 0 h 299"/>
                  <a:gd name="T10" fmla="*/ 46 w 52"/>
                  <a:gd name="T11" fmla="*/ 0 h 299"/>
                  <a:gd name="T12" fmla="*/ 52 w 52"/>
                  <a:gd name="T13" fmla="*/ 5 h 299"/>
                  <a:gd name="T14" fmla="*/ 26 w 52"/>
                  <a:gd name="T15" fmla="*/ 269 h 299"/>
                  <a:gd name="T16" fmla="*/ 11 w 52"/>
                  <a:gd name="T17" fmla="*/ 284 h 299"/>
                  <a:gd name="T18" fmla="*/ 26 w 52"/>
                  <a:gd name="T19" fmla="*/ 299 h 299"/>
                  <a:gd name="T20" fmla="*/ 41 w 52"/>
                  <a:gd name="T21" fmla="*/ 284 h 299"/>
                  <a:gd name="T22" fmla="*/ 26 w 52"/>
                  <a:gd name="T23" fmla="*/ 26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99">
                    <a:moveTo>
                      <a:pt x="52" y="5"/>
                    </a:moveTo>
                    <a:cubicBezTo>
                      <a:pt x="52" y="8"/>
                      <a:pt x="49" y="11"/>
                      <a:pt x="4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0"/>
                      <a:pt x="52" y="2"/>
                      <a:pt x="52" y="5"/>
                    </a:cubicBezTo>
                    <a:close/>
                    <a:moveTo>
                      <a:pt x="26" y="269"/>
                    </a:moveTo>
                    <a:cubicBezTo>
                      <a:pt x="18" y="269"/>
                      <a:pt x="11" y="276"/>
                      <a:pt x="11" y="284"/>
                    </a:cubicBezTo>
                    <a:cubicBezTo>
                      <a:pt x="11" y="292"/>
                      <a:pt x="18" y="299"/>
                      <a:pt x="26" y="299"/>
                    </a:cubicBezTo>
                    <a:cubicBezTo>
                      <a:pt x="35" y="299"/>
                      <a:pt x="41" y="292"/>
                      <a:pt x="41" y="284"/>
                    </a:cubicBezTo>
                    <a:cubicBezTo>
                      <a:pt x="41" y="276"/>
                      <a:pt x="35" y="269"/>
                      <a:pt x="26" y="269"/>
                    </a:cubicBezTo>
                    <a:close/>
                  </a:path>
                </a:pathLst>
              </a:cu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1" name="Freeform 131"/>
              <p:cNvSpPr>
                <a:spLocks noEditPoints="1"/>
              </p:cNvSpPr>
              <p:nvPr/>
            </p:nvSpPr>
            <p:spPr bwMode="auto">
              <a:xfrm>
                <a:off x="6111875" y="3725863"/>
                <a:ext cx="169862" cy="949325"/>
              </a:xfrm>
              <a:custGeom>
                <a:avLst/>
                <a:gdLst>
                  <a:gd name="T0" fmla="*/ 0 w 51"/>
                  <a:gd name="T1" fmla="*/ 5 h 284"/>
                  <a:gd name="T2" fmla="*/ 5 w 51"/>
                  <a:gd name="T3" fmla="*/ 0 h 284"/>
                  <a:gd name="T4" fmla="*/ 45 w 51"/>
                  <a:gd name="T5" fmla="*/ 0 h 284"/>
                  <a:gd name="T6" fmla="*/ 51 w 51"/>
                  <a:gd name="T7" fmla="*/ 5 h 284"/>
                  <a:gd name="T8" fmla="*/ 0 w 51"/>
                  <a:gd name="T9" fmla="*/ 5 h 284"/>
                  <a:gd name="T10" fmla="*/ 40 w 51"/>
                  <a:gd name="T11" fmla="*/ 284 h 284"/>
                  <a:gd name="T12" fmla="*/ 40 w 51"/>
                  <a:gd name="T13" fmla="*/ 284 h 284"/>
                  <a:gd name="T14" fmla="*/ 25 w 51"/>
                  <a:gd name="T15" fmla="*/ 269 h 284"/>
                  <a:gd name="T16" fmla="*/ 10 w 51"/>
                  <a:gd name="T17" fmla="*/ 284 h 284"/>
                  <a:gd name="T18" fmla="*/ 10 w 51"/>
                  <a:gd name="T19" fmla="*/ 284 h 284"/>
                  <a:gd name="T20" fmla="*/ 40 w 51"/>
                  <a:gd name="T21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84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8" y="0"/>
                      <a:pt x="51" y="2"/>
                      <a:pt x="51" y="5"/>
                    </a:cubicBezTo>
                    <a:lnTo>
                      <a:pt x="0" y="5"/>
                    </a:lnTo>
                    <a:close/>
                    <a:moveTo>
                      <a:pt x="40" y="284"/>
                    </a:moveTo>
                    <a:cubicBezTo>
                      <a:pt x="40" y="284"/>
                      <a:pt x="40" y="284"/>
                      <a:pt x="40" y="284"/>
                    </a:cubicBezTo>
                    <a:cubicBezTo>
                      <a:pt x="40" y="276"/>
                      <a:pt x="34" y="269"/>
                      <a:pt x="25" y="269"/>
                    </a:cubicBezTo>
                    <a:cubicBezTo>
                      <a:pt x="17" y="269"/>
                      <a:pt x="10" y="276"/>
                      <a:pt x="10" y="284"/>
                    </a:cubicBezTo>
                    <a:cubicBezTo>
                      <a:pt x="10" y="284"/>
                      <a:pt x="10" y="284"/>
                      <a:pt x="10" y="284"/>
                    </a:cubicBezTo>
                    <a:lnTo>
                      <a:pt x="40" y="284"/>
                    </a:ln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2" name="Rectangle 132"/>
              <p:cNvSpPr>
                <a:spLocks noChangeArrowheads="1"/>
              </p:cNvSpPr>
              <p:nvPr/>
            </p:nvSpPr>
            <p:spPr bwMode="auto">
              <a:xfrm>
                <a:off x="5929313" y="3786188"/>
                <a:ext cx="533400" cy="814388"/>
              </a:xfrm>
              <a:prstGeom prst="rect">
                <a:avLst/>
              </a:pr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3" name="Rectangle 133"/>
              <p:cNvSpPr>
                <a:spLocks noChangeArrowheads="1"/>
              </p:cNvSpPr>
              <p:nvPr/>
            </p:nvSpPr>
            <p:spPr bwMode="auto">
              <a:xfrm>
                <a:off x="5929313" y="3786188"/>
                <a:ext cx="266700" cy="814388"/>
              </a:xfrm>
              <a:prstGeom prst="rect">
                <a:avLst/>
              </a:pr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4" name="Freeform 134"/>
              <p:cNvSpPr/>
              <p:nvPr/>
            </p:nvSpPr>
            <p:spPr bwMode="auto">
              <a:xfrm>
                <a:off x="5672138" y="3946525"/>
                <a:ext cx="450850" cy="239713"/>
              </a:xfrm>
              <a:custGeom>
                <a:avLst/>
                <a:gdLst>
                  <a:gd name="T0" fmla="*/ 13 w 135"/>
                  <a:gd name="T1" fmla="*/ 23 h 72"/>
                  <a:gd name="T2" fmla="*/ 67 w 135"/>
                  <a:gd name="T3" fmla="*/ 23 h 72"/>
                  <a:gd name="T4" fmla="*/ 67 w 135"/>
                  <a:gd name="T5" fmla="*/ 0 h 72"/>
                  <a:gd name="T6" fmla="*/ 135 w 135"/>
                  <a:gd name="T7" fmla="*/ 36 h 72"/>
                  <a:gd name="T8" fmla="*/ 67 w 135"/>
                  <a:gd name="T9" fmla="*/ 72 h 72"/>
                  <a:gd name="T10" fmla="*/ 67 w 135"/>
                  <a:gd name="T11" fmla="*/ 49 h 72"/>
                  <a:gd name="T12" fmla="*/ 13 w 135"/>
                  <a:gd name="T13" fmla="*/ 49 h 72"/>
                  <a:gd name="T14" fmla="*/ 0 w 135"/>
                  <a:gd name="T15" fmla="*/ 36 h 72"/>
                  <a:gd name="T16" fmla="*/ 13 w 135"/>
                  <a:gd name="T17" fmla="*/ 2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72">
                    <a:moveTo>
                      <a:pt x="13" y="23"/>
                    </a:move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6" y="49"/>
                      <a:pt x="0" y="43"/>
                      <a:pt x="0" y="36"/>
                    </a:cubicBezTo>
                    <a:cubicBezTo>
                      <a:pt x="0" y="29"/>
                      <a:pt x="6" y="23"/>
                      <a:pt x="13" y="23"/>
                    </a:cubicBezTo>
                    <a:close/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5" name="Freeform 135"/>
              <p:cNvSpPr/>
              <p:nvPr/>
            </p:nvSpPr>
            <p:spPr bwMode="auto">
              <a:xfrm>
                <a:off x="5672138" y="3946525"/>
                <a:ext cx="450850" cy="120650"/>
              </a:xfrm>
              <a:custGeom>
                <a:avLst/>
                <a:gdLst>
                  <a:gd name="T0" fmla="*/ 0 w 135"/>
                  <a:gd name="T1" fmla="*/ 36 h 36"/>
                  <a:gd name="T2" fmla="*/ 0 w 135"/>
                  <a:gd name="T3" fmla="*/ 36 h 36"/>
                  <a:gd name="T4" fmla="*/ 13 w 135"/>
                  <a:gd name="T5" fmla="*/ 23 h 36"/>
                  <a:gd name="T6" fmla="*/ 67 w 135"/>
                  <a:gd name="T7" fmla="*/ 23 h 36"/>
                  <a:gd name="T8" fmla="*/ 67 w 135"/>
                  <a:gd name="T9" fmla="*/ 0 h 36"/>
                  <a:gd name="T10" fmla="*/ 135 w 135"/>
                  <a:gd name="T11" fmla="*/ 36 h 36"/>
                  <a:gd name="T12" fmla="*/ 135 w 135"/>
                  <a:gd name="T13" fmla="*/ 36 h 36"/>
                  <a:gd name="T14" fmla="*/ 0 w 135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29"/>
                      <a:pt x="6" y="23"/>
                      <a:pt x="13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36"/>
                      <a:pt x="135" y="36"/>
                      <a:pt x="135" y="36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6" name="Freeform 136"/>
              <p:cNvSpPr/>
              <p:nvPr/>
            </p:nvSpPr>
            <p:spPr bwMode="auto">
              <a:xfrm>
                <a:off x="5591175" y="4143375"/>
                <a:ext cx="450850" cy="241300"/>
              </a:xfrm>
              <a:custGeom>
                <a:avLst/>
                <a:gdLst>
                  <a:gd name="T0" fmla="*/ 122 w 135"/>
                  <a:gd name="T1" fmla="*/ 23 h 72"/>
                  <a:gd name="T2" fmla="*/ 68 w 135"/>
                  <a:gd name="T3" fmla="*/ 23 h 72"/>
                  <a:gd name="T4" fmla="*/ 68 w 135"/>
                  <a:gd name="T5" fmla="*/ 0 h 72"/>
                  <a:gd name="T6" fmla="*/ 0 w 135"/>
                  <a:gd name="T7" fmla="*/ 36 h 72"/>
                  <a:gd name="T8" fmla="*/ 68 w 135"/>
                  <a:gd name="T9" fmla="*/ 72 h 72"/>
                  <a:gd name="T10" fmla="*/ 68 w 135"/>
                  <a:gd name="T11" fmla="*/ 49 h 72"/>
                  <a:gd name="T12" fmla="*/ 122 w 135"/>
                  <a:gd name="T13" fmla="*/ 49 h 72"/>
                  <a:gd name="T14" fmla="*/ 135 w 135"/>
                  <a:gd name="T15" fmla="*/ 36 h 72"/>
                  <a:gd name="T16" fmla="*/ 122 w 135"/>
                  <a:gd name="T17" fmla="*/ 2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72">
                    <a:moveTo>
                      <a:pt x="122" y="23"/>
                    </a:move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9" y="49"/>
                      <a:pt x="135" y="43"/>
                      <a:pt x="135" y="36"/>
                    </a:cubicBezTo>
                    <a:cubicBezTo>
                      <a:pt x="135" y="29"/>
                      <a:pt x="129" y="23"/>
                      <a:pt x="122" y="23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7" name="Freeform 137"/>
              <p:cNvSpPr/>
              <p:nvPr/>
            </p:nvSpPr>
            <p:spPr bwMode="auto">
              <a:xfrm>
                <a:off x="5591175" y="4143375"/>
                <a:ext cx="450850" cy="120650"/>
              </a:xfrm>
              <a:custGeom>
                <a:avLst/>
                <a:gdLst>
                  <a:gd name="T0" fmla="*/ 135 w 135"/>
                  <a:gd name="T1" fmla="*/ 36 h 36"/>
                  <a:gd name="T2" fmla="*/ 135 w 135"/>
                  <a:gd name="T3" fmla="*/ 36 h 36"/>
                  <a:gd name="T4" fmla="*/ 122 w 135"/>
                  <a:gd name="T5" fmla="*/ 23 h 36"/>
                  <a:gd name="T6" fmla="*/ 68 w 135"/>
                  <a:gd name="T7" fmla="*/ 23 h 36"/>
                  <a:gd name="T8" fmla="*/ 68 w 135"/>
                  <a:gd name="T9" fmla="*/ 0 h 36"/>
                  <a:gd name="T10" fmla="*/ 0 w 135"/>
                  <a:gd name="T11" fmla="*/ 36 h 36"/>
                  <a:gd name="T12" fmla="*/ 0 w 135"/>
                  <a:gd name="T13" fmla="*/ 36 h 36"/>
                  <a:gd name="T14" fmla="*/ 135 w 135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36">
                    <a:moveTo>
                      <a:pt x="135" y="36"/>
                    </a:move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29"/>
                      <a:pt x="129" y="23"/>
                      <a:pt x="122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135" y="36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8" name="Freeform 138"/>
              <p:cNvSpPr/>
              <p:nvPr/>
            </p:nvSpPr>
            <p:spPr bwMode="auto">
              <a:xfrm>
                <a:off x="8558213" y="4333875"/>
                <a:ext cx="180975" cy="196850"/>
              </a:xfrm>
              <a:custGeom>
                <a:avLst/>
                <a:gdLst>
                  <a:gd name="T0" fmla="*/ 0 w 54"/>
                  <a:gd name="T1" fmla="*/ 19 h 59"/>
                  <a:gd name="T2" fmla="*/ 21 w 54"/>
                  <a:gd name="T3" fmla="*/ 54 h 59"/>
                  <a:gd name="T4" fmla="*/ 32 w 54"/>
                  <a:gd name="T5" fmla="*/ 57 h 59"/>
                  <a:gd name="T6" fmla="*/ 49 w 54"/>
                  <a:gd name="T7" fmla="*/ 46 h 59"/>
                  <a:gd name="T8" fmla="*/ 52 w 54"/>
                  <a:gd name="T9" fmla="*/ 35 h 59"/>
                  <a:gd name="T10" fmla="*/ 30 w 54"/>
                  <a:gd name="T11" fmla="*/ 0 h 59"/>
                  <a:gd name="T12" fmla="*/ 0 w 54"/>
                  <a:gd name="T13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0" y="19"/>
                    </a:moveTo>
                    <a:cubicBezTo>
                      <a:pt x="21" y="54"/>
                      <a:pt x="21" y="54"/>
                      <a:pt x="21" y="54"/>
                    </a:cubicBezTo>
                    <a:cubicBezTo>
                      <a:pt x="24" y="58"/>
                      <a:pt x="29" y="59"/>
                      <a:pt x="32" y="57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3" y="44"/>
                      <a:pt x="54" y="39"/>
                      <a:pt x="52" y="35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39" name="Freeform 139"/>
              <p:cNvSpPr/>
              <p:nvPr/>
            </p:nvSpPr>
            <p:spPr bwMode="auto">
              <a:xfrm>
                <a:off x="8558213" y="4354513"/>
                <a:ext cx="153987" cy="176213"/>
              </a:xfrm>
              <a:custGeom>
                <a:avLst/>
                <a:gdLst>
                  <a:gd name="T0" fmla="*/ 20 w 46"/>
                  <a:gd name="T1" fmla="*/ 0 h 53"/>
                  <a:gd name="T2" fmla="*/ 0 w 46"/>
                  <a:gd name="T3" fmla="*/ 13 h 53"/>
                  <a:gd name="T4" fmla="*/ 21 w 46"/>
                  <a:gd name="T5" fmla="*/ 48 h 53"/>
                  <a:gd name="T6" fmla="*/ 32 w 46"/>
                  <a:gd name="T7" fmla="*/ 51 h 53"/>
                  <a:gd name="T8" fmla="*/ 46 w 46"/>
                  <a:gd name="T9" fmla="*/ 43 h 53"/>
                  <a:gd name="T10" fmla="*/ 20 w 46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53">
                    <a:moveTo>
                      <a:pt x="2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9" y="53"/>
                      <a:pt x="32" y="51"/>
                    </a:cubicBezTo>
                    <a:cubicBezTo>
                      <a:pt x="46" y="43"/>
                      <a:pt x="46" y="43"/>
                      <a:pt x="46" y="43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0" name="Freeform 140"/>
              <p:cNvSpPr/>
              <p:nvPr/>
            </p:nvSpPr>
            <p:spPr bwMode="auto">
              <a:xfrm>
                <a:off x="8369300" y="4340225"/>
                <a:ext cx="376237" cy="411163"/>
              </a:xfrm>
              <a:custGeom>
                <a:avLst/>
                <a:gdLst>
                  <a:gd name="T0" fmla="*/ 111 w 113"/>
                  <a:gd name="T1" fmla="*/ 79 h 123"/>
                  <a:gd name="T2" fmla="*/ 108 w 113"/>
                  <a:gd name="T3" fmla="*/ 91 h 123"/>
                  <a:gd name="T4" fmla="*/ 59 w 113"/>
                  <a:gd name="T5" fmla="*/ 121 h 123"/>
                  <a:gd name="T6" fmla="*/ 48 w 113"/>
                  <a:gd name="T7" fmla="*/ 118 h 123"/>
                  <a:gd name="T8" fmla="*/ 3 w 113"/>
                  <a:gd name="T9" fmla="*/ 44 h 123"/>
                  <a:gd name="T10" fmla="*/ 5 w 113"/>
                  <a:gd name="T11" fmla="*/ 32 h 123"/>
                  <a:gd name="T12" fmla="*/ 54 w 113"/>
                  <a:gd name="T13" fmla="*/ 2 h 123"/>
                  <a:gd name="T14" fmla="*/ 65 w 113"/>
                  <a:gd name="T15" fmla="*/ 5 h 123"/>
                  <a:gd name="T16" fmla="*/ 111 w 113"/>
                  <a:gd name="T17" fmla="*/ 7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23">
                    <a:moveTo>
                      <a:pt x="111" y="79"/>
                    </a:moveTo>
                    <a:cubicBezTo>
                      <a:pt x="113" y="83"/>
                      <a:pt x="112" y="88"/>
                      <a:pt x="108" y="9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5" y="123"/>
                      <a:pt x="50" y="122"/>
                      <a:pt x="48" y="118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0" y="40"/>
                      <a:pt x="1" y="35"/>
                      <a:pt x="5" y="3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8" y="0"/>
                      <a:pt x="63" y="1"/>
                      <a:pt x="65" y="5"/>
                    </a:cubicBezTo>
                    <a:lnTo>
                      <a:pt x="111" y="79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1" name="Freeform 141"/>
              <p:cNvSpPr/>
              <p:nvPr/>
            </p:nvSpPr>
            <p:spPr bwMode="auto">
              <a:xfrm>
                <a:off x="8369300" y="4397375"/>
                <a:ext cx="279400" cy="354013"/>
              </a:xfrm>
              <a:custGeom>
                <a:avLst/>
                <a:gdLst>
                  <a:gd name="T0" fmla="*/ 30 w 84"/>
                  <a:gd name="T1" fmla="*/ 0 h 106"/>
                  <a:gd name="T2" fmla="*/ 5 w 84"/>
                  <a:gd name="T3" fmla="*/ 15 h 106"/>
                  <a:gd name="T4" fmla="*/ 3 w 84"/>
                  <a:gd name="T5" fmla="*/ 27 h 106"/>
                  <a:gd name="T6" fmla="*/ 48 w 84"/>
                  <a:gd name="T7" fmla="*/ 101 h 106"/>
                  <a:gd name="T8" fmla="*/ 59 w 84"/>
                  <a:gd name="T9" fmla="*/ 104 h 106"/>
                  <a:gd name="T10" fmla="*/ 84 w 84"/>
                  <a:gd name="T11" fmla="*/ 88 h 106"/>
                  <a:gd name="T12" fmla="*/ 30 w 84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06">
                    <a:moveTo>
                      <a:pt x="30" y="0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1" y="18"/>
                      <a:pt x="0" y="23"/>
                      <a:pt x="3" y="2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50" y="105"/>
                      <a:pt x="55" y="106"/>
                      <a:pt x="59" y="104"/>
                    </a:cubicBezTo>
                    <a:cubicBezTo>
                      <a:pt x="84" y="88"/>
                      <a:pt x="84" y="88"/>
                      <a:pt x="84" y="88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2" name="Freeform 142"/>
              <p:cNvSpPr/>
              <p:nvPr/>
            </p:nvSpPr>
            <p:spPr bwMode="auto">
              <a:xfrm>
                <a:off x="8721725" y="3798888"/>
                <a:ext cx="404812" cy="404813"/>
              </a:xfrm>
              <a:custGeom>
                <a:avLst/>
                <a:gdLst>
                  <a:gd name="T0" fmla="*/ 106 w 121"/>
                  <a:gd name="T1" fmla="*/ 33 h 121"/>
                  <a:gd name="T2" fmla="*/ 89 w 121"/>
                  <a:gd name="T3" fmla="*/ 106 h 121"/>
                  <a:gd name="T4" fmla="*/ 16 w 121"/>
                  <a:gd name="T5" fmla="*/ 88 h 121"/>
                  <a:gd name="T6" fmla="*/ 33 w 121"/>
                  <a:gd name="T7" fmla="*/ 15 h 121"/>
                  <a:gd name="T8" fmla="*/ 106 w 121"/>
                  <a:gd name="T9" fmla="*/ 3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21">
                    <a:moveTo>
                      <a:pt x="106" y="33"/>
                    </a:moveTo>
                    <a:cubicBezTo>
                      <a:pt x="121" y="58"/>
                      <a:pt x="114" y="91"/>
                      <a:pt x="89" y="106"/>
                    </a:cubicBezTo>
                    <a:cubicBezTo>
                      <a:pt x="64" y="121"/>
                      <a:pt x="31" y="113"/>
                      <a:pt x="16" y="88"/>
                    </a:cubicBezTo>
                    <a:cubicBezTo>
                      <a:pt x="0" y="63"/>
                      <a:pt x="8" y="31"/>
                      <a:pt x="33" y="15"/>
                    </a:cubicBezTo>
                    <a:cubicBezTo>
                      <a:pt x="58" y="0"/>
                      <a:pt x="91" y="8"/>
                      <a:pt x="106" y="33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3" name="Freeform 143"/>
              <p:cNvSpPr>
                <a:spLocks noEditPoints="1"/>
              </p:cNvSpPr>
              <p:nvPr/>
            </p:nvSpPr>
            <p:spPr bwMode="auto">
              <a:xfrm>
                <a:off x="8856663" y="3641725"/>
                <a:ext cx="433387" cy="571500"/>
              </a:xfrm>
              <a:custGeom>
                <a:avLst/>
                <a:gdLst>
                  <a:gd name="T0" fmla="*/ 87 w 130"/>
                  <a:gd name="T1" fmla="*/ 67 h 171"/>
                  <a:gd name="T2" fmla="*/ 86 w 130"/>
                  <a:gd name="T3" fmla="*/ 150 h 171"/>
                  <a:gd name="T4" fmla="*/ 79 w 130"/>
                  <a:gd name="T5" fmla="*/ 138 h 171"/>
                  <a:gd name="T6" fmla="*/ 77 w 130"/>
                  <a:gd name="T7" fmla="*/ 73 h 171"/>
                  <a:gd name="T8" fmla="*/ 20 w 130"/>
                  <a:gd name="T9" fmla="*/ 42 h 171"/>
                  <a:gd name="T10" fmla="*/ 13 w 130"/>
                  <a:gd name="T11" fmla="*/ 31 h 171"/>
                  <a:gd name="T12" fmla="*/ 87 w 130"/>
                  <a:gd name="T13" fmla="*/ 67 h 171"/>
                  <a:gd name="T14" fmla="*/ 0 w 130"/>
                  <a:gd name="T15" fmla="*/ 9 h 171"/>
                  <a:gd name="T16" fmla="*/ 7 w 130"/>
                  <a:gd name="T17" fmla="*/ 20 h 171"/>
                  <a:gd name="T18" fmla="*/ 97 w 130"/>
                  <a:gd name="T19" fmla="*/ 61 h 171"/>
                  <a:gd name="T20" fmla="*/ 92 w 130"/>
                  <a:gd name="T21" fmla="*/ 160 h 171"/>
                  <a:gd name="T22" fmla="*/ 99 w 130"/>
                  <a:gd name="T23" fmla="*/ 171 h 171"/>
                  <a:gd name="T24" fmla="*/ 107 w 130"/>
                  <a:gd name="T25" fmla="*/ 55 h 171"/>
                  <a:gd name="T26" fmla="*/ 0 w 130"/>
                  <a:gd name="T27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71">
                    <a:moveTo>
                      <a:pt x="87" y="67"/>
                    </a:moveTo>
                    <a:cubicBezTo>
                      <a:pt x="103" y="93"/>
                      <a:pt x="102" y="125"/>
                      <a:pt x="86" y="150"/>
                    </a:cubicBezTo>
                    <a:cubicBezTo>
                      <a:pt x="79" y="138"/>
                      <a:pt x="79" y="138"/>
                      <a:pt x="79" y="138"/>
                    </a:cubicBezTo>
                    <a:cubicBezTo>
                      <a:pt x="89" y="118"/>
                      <a:pt x="89" y="94"/>
                      <a:pt x="77" y="73"/>
                    </a:cubicBezTo>
                    <a:cubicBezTo>
                      <a:pt x="64" y="53"/>
                      <a:pt x="42" y="42"/>
                      <a:pt x="20" y="4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42" y="28"/>
                      <a:pt x="71" y="41"/>
                      <a:pt x="87" y="67"/>
                    </a:cubicBezTo>
                    <a:close/>
                    <a:moveTo>
                      <a:pt x="0" y="9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41" y="14"/>
                      <a:pt x="77" y="30"/>
                      <a:pt x="97" y="61"/>
                    </a:cubicBezTo>
                    <a:cubicBezTo>
                      <a:pt x="116" y="93"/>
                      <a:pt x="113" y="132"/>
                      <a:pt x="92" y="160"/>
                    </a:cubicBezTo>
                    <a:cubicBezTo>
                      <a:pt x="99" y="171"/>
                      <a:pt x="99" y="171"/>
                      <a:pt x="99" y="171"/>
                    </a:cubicBezTo>
                    <a:cubicBezTo>
                      <a:pt x="125" y="139"/>
                      <a:pt x="130" y="92"/>
                      <a:pt x="107" y="55"/>
                    </a:cubicBezTo>
                    <a:cubicBezTo>
                      <a:pt x="84" y="17"/>
                      <a:pt x="40" y="0"/>
                      <a:pt x="0" y="9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4" name="Freeform 144"/>
              <p:cNvSpPr/>
              <p:nvPr/>
            </p:nvSpPr>
            <p:spPr bwMode="auto">
              <a:xfrm>
                <a:off x="8721725" y="3798888"/>
                <a:ext cx="354012" cy="293688"/>
              </a:xfrm>
              <a:custGeom>
                <a:avLst/>
                <a:gdLst>
                  <a:gd name="T0" fmla="*/ 106 w 106"/>
                  <a:gd name="T1" fmla="*/ 33 h 88"/>
                  <a:gd name="T2" fmla="*/ 33 w 106"/>
                  <a:gd name="T3" fmla="*/ 15 h 88"/>
                  <a:gd name="T4" fmla="*/ 16 w 106"/>
                  <a:gd name="T5" fmla="*/ 88 h 88"/>
                  <a:gd name="T6" fmla="*/ 106 w 106"/>
                  <a:gd name="T7" fmla="*/ 3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88">
                    <a:moveTo>
                      <a:pt x="106" y="33"/>
                    </a:moveTo>
                    <a:cubicBezTo>
                      <a:pt x="91" y="8"/>
                      <a:pt x="58" y="0"/>
                      <a:pt x="33" y="15"/>
                    </a:cubicBezTo>
                    <a:cubicBezTo>
                      <a:pt x="8" y="31"/>
                      <a:pt x="0" y="63"/>
                      <a:pt x="16" y="88"/>
                    </a:cubicBezTo>
                    <a:lnTo>
                      <a:pt x="106" y="33"/>
                    </a:ln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5" name="Freeform 145"/>
              <p:cNvSpPr>
                <a:spLocks noEditPoints="1"/>
              </p:cNvSpPr>
              <p:nvPr/>
            </p:nvSpPr>
            <p:spPr bwMode="auto">
              <a:xfrm>
                <a:off x="8856663" y="3641725"/>
                <a:ext cx="355600" cy="244475"/>
              </a:xfrm>
              <a:custGeom>
                <a:avLst/>
                <a:gdLst>
                  <a:gd name="T0" fmla="*/ 20 w 107"/>
                  <a:gd name="T1" fmla="*/ 42 h 73"/>
                  <a:gd name="T2" fmla="*/ 13 w 107"/>
                  <a:gd name="T3" fmla="*/ 31 h 73"/>
                  <a:gd name="T4" fmla="*/ 87 w 107"/>
                  <a:gd name="T5" fmla="*/ 67 h 73"/>
                  <a:gd name="T6" fmla="*/ 76 w 107"/>
                  <a:gd name="T7" fmla="*/ 73 h 73"/>
                  <a:gd name="T8" fmla="*/ 20 w 107"/>
                  <a:gd name="T9" fmla="*/ 42 h 73"/>
                  <a:gd name="T10" fmla="*/ 97 w 107"/>
                  <a:gd name="T11" fmla="*/ 61 h 73"/>
                  <a:gd name="T12" fmla="*/ 107 w 107"/>
                  <a:gd name="T13" fmla="*/ 55 h 73"/>
                  <a:gd name="T14" fmla="*/ 0 w 107"/>
                  <a:gd name="T15" fmla="*/ 9 h 73"/>
                  <a:gd name="T16" fmla="*/ 7 w 107"/>
                  <a:gd name="T17" fmla="*/ 20 h 73"/>
                  <a:gd name="T18" fmla="*/ 97 w 107"/>
                  <a:gd name="T19" fmla="*/ 6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73">
                    <a:moveTo>
                      <a:pt x="20" y="42"/>
                    </a:moveTo>
                    <a:cubicBezTo>
                      <a:pt x="13" y="31"/>
                      <a:pt x="13" y="31"/>
                      <a:pt x="13" y="31"/>
                    </a:cubicBezTo>
                    <a:cubicBezTo>
                      <a:pt x="42" y="28"/>
                      <a:pt x="71" y="41"/>
                      <a:pt x="87" y="67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64" y="53"/>
                      <a:pt x="42" y="42"/>
                      <a:pt x="20" y="42"/>
                    </a:cubicBezTo>
                    <a:close/>
                    <a:moveTo>
                      <a:pt x="97" y="61"/>
                    </a:moveTo>
                    <a:cubicBezTo>
                      <a:pt x="107" y="55"/>
                      <a:pt x="107" y="55"/>
                      <a:pt x="107" y="55"/>
                    </a:cubicBezTo>
                    <a:cubicBezTo>
                      <a:pt x="84" y="17"/>
                      <a:pt x="40" y="0"/>
                      <a:pt x="0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1" y="14"/>
                      <a:pt x="77" y="30"/>
                      <a:pt x="97" y="61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6" name="Freeform 146"/>
              <p:cNvSpPr/>
              <p:nvPr/>
            </p:nvSpPr>
            <p:spPr bwMode="auto">
              <a:xfrm>
                <a:off x="8172450" y="3644900"/>
                <a:ext cx="977900" cy="892175"/>
              </a:xfrm>
              <a:custGeom>
                <a:avLst/>
                <a:gdLst>
                  <a:gd name="T0" fmla="*/ 172 w 293"/>
                  <a:gd name="T1" fmla="*/ 0 h 267"/>
                  <a:gd name="T2" fmla="*/ 82 w 293"/>
                  <a:gd name="T3" fmla="*/ 127 h 267"/>
                  <a:gd name="T4" fmla="*/ 15 w 293"/>
                  <a:gd name="T5" fmla="*/ 168 h 267"/>
                  <a:gd name="T6" fmla="*/ 7 w 293"/>
                  <a:gd name="T7" fmla="*/ 202 h 267"/>
                  <a:gd name="T8" fmla="*/ 38 w 293"/>
                  <a:gd name="T9" fmla="*/ 252 h 267"/>
                  <a:gd name="T10" fmla="*/ 72 w 293"/>
                  <a:gd name="T11" fmla="*/ 260 h 267"/>
                  <a:gd name="T12" fmla="*/ 139 w 293"/>
                  <a:gd name="T13" fmla="*/ 219 h 267"/>
                  <a:gd name="T14" fmla="*/ 293 w 293"/>
                  <a:gd name="T15" fmla="*/ 197 h 267"/>
                  <a:gd name="T16" fmla="*/ 172 w 293"/>
                  <a:gd name="T1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3" h="267">
                    <a:moveTo>
                      <a:pt x="172" y="0"/>
                    </a:moveTo>
                    <a:cubicBezTo>
                      <a:pt x="156" y="22"/>
                      <a:pt x="117" y="77"/>
                      <a:pt x="82" y="127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4" y="175"/>
                      <a:pt x="0" y="190"/>
                      <a:pt x="7" y="202"/>
                    </a:cubicBezTo>
                    <a:cubicBezTo>
                      <a:pt x="38" y="252"/>
                      <a:pt x="38" y="252"/>
                      <a:pt x="38" y="252"/>
                    </a:cubicBezTo>
                    <a:cubicBezTo>
                      <a:pt x="45" y="264"/>
                      <a:pt x="60" y="267"/>
                      <a:pt x="72" y="260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200" y="211"/>
                      <a:pt x="265" y="201"/>
                      <a:pt x="293" y="197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7" name="Freeform 147"/>
              <p:cNvSpPr/>
              <p:nvPr/>
            </p:nvSpPr>
            <p:spPr bwMode="auto">
              <a:xfrm>
                <a:off x="8251825" y="3983038"/>
                <a:ext cx="898525" cy="554038"/>
              </a:xfrm>
              <a:custGeom>
                <a:avLst/>
                <a:gdLst>
                  <a:gd name="T0" fmla="*/ 210 w 269"/>
                  <a:gd name="T1" fmla="*/ 0 h 166"/>
                  <a:gd name="T2" fmla="*/ 0 w 269"/>
                  <a:gd name="T3" fmla="*/ 129 h 166"/>
                  <a:gd name="T4" fmla="*/ 14 w 269"/>
                  <a:gd name="T5" fmla="*/ 151 h 166"/>
                  <a:gd name="T6" fmla="*/ 48 w 269"/>
                  <a:gd name="T7" fmla="*/ 159 h 166"/>
                  <a:gd name="T8" fmla="*/ 115 w 269"/>
                  <a:gd name="T9" fmla="*/ 118 h 166"/>
                  <a:gd name="T10" fmla="*/ 269 w 269"/>
                  <a:gd name="T11" fmla="*/ 96 h 166"/>
                  <a:gd name="T12" fmla="*/ 210 w 269"/>
                  <a:gd name="T1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" h="166">
                    <a:moveTo>
                      <a:pt x="210" y="0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21" y="163"/>
                      <a:pt x="36" y="166"/>
                      <a:pt x="48" y="159"/>
                    </a:cubicBezTo>
                    <a:cubicBezTo>
                      <a:pt x="115" y="118"/>
                      <a:pt x="115" y="118"/>
                      <a:pt x="115" y="118"/>
                    </a:cubicBezTo>
                    <a:cubicBezTo>
                      <a:pt x="176" y="110"/>
                      <a:pt x="241" y="100"/>
                      <a:pt x="269" y="96"/>
                    </a:cubicBez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8" name="Freeform 148"/>
              <p:cNvSpPr>
                <a:spLocks noEditPoints="1"/>
              </p:cNvSpPr>
              <p:nvPr/>
            </p:nvSpPr>
            <p:spPr bwMode="auto">
              <a:xfrm>
                <a:off x="8418513" y="3602038"/>
                <a:ext cx="781050" cy="792163"/>
              </a:xfrm>
              <a:custGeom>
                <a:avLst/>
                <a:gdLst>
                  <a:gd name="T0" fmla="*/ 109 w 234"/>
                  <a:gd name="T1" fmla="*/ 2 h 237"/>
                  <a:gd name="T2" fmla="*/ 233 w 234"/>
                  <a:gd name="T3" fmla="*/ 205 h 237"/>
                  <a:gd name="T4" fmla="*/ 232 w 234"/>
                  <a:gd name="T5" fmla="*/ 208 h 237"/>
                  <a:gd name="T6" fmla="*/ 213 w 234"/>
                  <a:gd name="T7" fmla="*/ 211 h 237"/>
                  <a:gd name="T8" fmla="*/ 94 w 234"/>
                  <a:gd name="T9" fmla="*/ 18 h 237"/>
                  <a:gd name="T10" fmla="*/ 106 w 234"/>
                  <a:gd name="T11" fmla="*/ 2 h 237"/>
                  <a:gd name="T12" fmla="*/ 109 w 234"/>
                  <a:gd name="T13" fmla="*/ 2 h 237"/>
                  <a:gd name="T14" fmla="*/ 8 w 234"/>
                  <a:gd name="T15" fmla="*/ 140 h 237"/>
                  <a:gd name="T16" fmla="*/ 8 w 234"/>
                  <a:gd name="T17" fmla="*/ 140 h 237"/>
                  <a:gd name="T18" fmla="*/ 0 w 234"/>
                  <a:gd name="T19" fmla="*/ 145 h 237"/>
                  <a:gd name="T20" fmla="*/ 57 w 234"/>
                  <a:gd name="T21" fmla="*/ 237 h 237"/>
                  <a:gd name="T22" fmla="*/ 65 w 234"/>
                  <a:gd name="T23" fmla="*/ 232 h 237"/>
                  <a:gd name="T24" fmla="*/ 65 w 234"/>
                  <a:gd name="T25" fmla="*/ 232 h 237"/>
                  <a:gd name="T26" fmla="*/ 8 w 234"/>
                  <a:gd name="T27" fmla="*/ 14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237">
                    <a:moveTo>
                      <a:pt x="109" y="2"/>
                    </a:moveTo>
                    <a:cubicBezTo>
                      <a:pt x="233" y="205"/>
                      <a:pt x="233" y="205"/>
                      <a:pt x="233" y="205"/>
                    </a:cubicBezTo>
                    <a:cubicBezTo>
                      <a:pt x="234" y="206"/>
                      <a:pt x="234" y="208"/>
                      <a:pt x="232" y="208"/>
                    </a:cubicBezTo>
                    <a:cubicBezTo>
                      <a:pt x="232" y="208"/>
                      <a:pt x="225" y="209"/>
                      <a:pt x="213" y="211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101" y="8"/>
                      <a:pt x="106" y="2"/>
                      <a:pt x="106" y="2"/>
                    </a:cubicBezTo>
                    <a:cubicBezTo>
                      <a:pt x="107" y="0"/>
                      <a:pt x="108" y="1"/>
                      <a:pt x="109" y="2"/>
                    </a:cubicBezTo>
                    <a:close/>
                    <a:moveTo>
                      <a:pt x="8" y="140"/>
                    </a:moveTo>
                    <a:cubicBezTo>
                      <a:pt x="8" y="140"/>
                      <a:pt x="8" y="140"/>
                      <a:pt x="8" y="14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5" y="232"/>
                      <a:pt x="65" y="232"/>
                      <a:pt x="65" y="232"/>
                    </a:cubicBezTo>
                    <a:cubicBezTo>
                      <a:pt x="65" y="232"/>
                      <a:pt x="65" y="232"/>
                      <a:pt x="65" y="232"/>
                    </a:cubicBezTo>
                    <a:lnTo>
                      <a:pt x="8" y="14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49" name="Freeform 149"/>
              <p:cNvSpPr>
                <a:spLocks noEditPoints="1"/>
              </p:cNvSpPr>
              <p:nvPr/>
            </p:nvSpPr>
            <p:spPr bwMode="auto">
              <a:xfrm>
                <a:off x="8518525" y="3956050"/>
                <a:ext cx="681037" cy="438150"/>
              </a:xfrm>
              <a:custGeom>
                <a:avLst/>
                <a:gdLst>
                  <a:gd name="T0" fmla="*/ 143 w 204"/>
                  <a:gd name="T1" fmla="*/ 0 h 131"/>
                  <a:gd name="T2" fmla="*/ 203 w 204"/>
                  <a:gd name="T3" fmla="*/ 99 h 131"/>
                  <a:gd name="T4" fmla="*/ 202 w 204"/>
                  <a:gd name="T5" fmla="*/ 102 h 131"/>
                  <a:gd name="T6" fmla="*/ 183 w 204"/>
                  <a:gd name="T7" fmla="*/ 105 h 131"/>
                  <a:gd name="T8" fmla="*/ 125 w 204"/>
                  <a:gd name="T9" fmla="*/ 11 h 131"/>
                  <a:gd name="T10" fmla="*/ 143 w 204"/>
                  <a:gd name="T11" fmla="*/ 0 h 131"/>
                  <a:gd name="T12" fmla="*/ 8 w 204"/>
                  <a:gd name="T13" fmla="*/ 83 h 131"/>
                  <a:gd name="T14" fmla="*/ 0 w 204"/>
                  <a:gd name="T15" fmla="*/ 88 h 131"/>
                  <a:gd name="T16" fmla="*/ 27 w 204"/>
                  <a:gd name="T17" fmla="*/ 131 h 131"/>
                  <a:gd name="T18" fmla="*/ 35 w 204"/>
                  <a:gd name="T19" fmla="*/ 126 h 131"/>
                  <a:gd name="T20" fmla="*/ 35 w 204"/>
                  <a:gd name="T21" fmla="*/ 126 h 131"/>
                  <a:gd name="T22" fmla="*/ 8 w 204"/>
                  <a:gd name="T23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4" h="131">
                    <a:moveTo>
                      <a:pt x="143" y="0"/>
                    </a:moveTo>
                    <a:cubicBezTo>
                      <a:pt x="203" y="99"/>
                      <a:pt x="203" y="99"/>
                      <a:pt x="203" y="99"/>
                    </a:cubicBezTo>
                    <a:cubicBezTo>
                      <a:pt x="204" y="100"/>
                      <a:pt x="204" y="102"/>
                      <a:pt x="202" y="102"/>
                    </a:cubicBezTo>
                    <a:cubicBezTo>
                      <a:pt x="202" y="102"/>
                      <a:pt x="195" y="103"/>
                      <a:pt x="183" y="105"/>
                    </a:cubicBezTo>
                    <a:cubicBezTo>
                      <a:pt x="125" y="11"/>
                      <a:pt x="125" y="11"/>
                      <a:pt x="125" y="11"/>
                    </a:cubicBezTo>
                    <a:lnTo>
                      <a:pt x="143" y="0"/>
                    </a:lnTo>
                    <a:close/>
                    <a:moveTo>
                      <a:pt x="8" y="83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5" y="126"/>
                    </a:cubicBezTo>
                    <a:lnTo>
                      <a:pt x="8" y="83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0" name="Freeform 150"/>
              <p:cNvSpPr/>
              <p:nvPr/>
            </p:nvSpPr>
            <p:spPr bwMode="auto">
              <a:xfrm>
                <a:off x="11215688" y="4186238"/>
                <a:ext cx="330200" cy="561975"/>
              </a:xfrm>
              <a:custGeom>
                <a:avLst/>
                <a:gdLst>
                  <a:gd name="T0" fmla="*/ 94 w 99"/>
                  <a:gd name="T1" fmla="*/ 0 h 168"/>
                  <a:gd name="T2" fmla="*/ 64 w 99"/>
                  <a:gd name="T3" fmla="*/ 0 h 168"/>
                  <a:gd name="T4" fmla="*/ 60 w 99"/>
                  <a:gd name="T5" fmla="*/ 3 h 168"/>
                  <a:gd name="T6" fmla="*/ 1 w 99"/>
                  <a:gd name="T7" fmla="*/ 162 h 168"/>
                  <a:gd name="T8" fmla="*/ 1 w 99"/>
                  <a:gd name="T9" fmla="*/ 166 h 168"/>
                  <a:gd name="T10" fmla="*/ 5 w 99"/>
                  <a:gd name="T11" fmla="*/ 168 h 168"/>
                  <a:gd name="T12" fmla="*/ 35 w 99"/>
                  <a:gd name="T13" fmla="*/ 168 h 168"/>
                  <a:gd name="T14" fmla="*/ 39 w 99"/>
                  <a:gd name="T15" fmla="*/ 165 h 168"/>
                  <a:gd name="T16" fmla="*/ 99 w 99"/>
                  <a:gd name="T17" fmla="*/ 6 h 168"/>
                  <a:gd name="T18" fmla="*/ 98 w 99"/>
                  <a:gd name="T19" fmla="*/ 2 h 168"/>
                  <a:gd name="T20" fmla="*/ 94 w 99"/>
                  <a:gd name="T2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68">
                    <a:moveTo>
                      <a:pt x="9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2" y="0"/>
                      <a:pt x="61" y="1"/>
                      <a:pt x="60" y="3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0" y="163"/>
                      <a:pt x="1" y="165"/>
                      <a:pt x="1" y="166"/>
                    </a:cubicBezTo>
                    <a:cubicBezTo>
                      <a:pt x="2" y="167"/>
                      <a:pt x="4" y="168"/>
                      <a:pt x="5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37" y="168"/>
                      <a:pt x="39" y="167"/>
                      <a:pt x="39" y="165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4"/>
                      <a:pt x="99" y="3"/>
                      <a:pt x="98" y="2"/>
                    </a:cubicBezTo>
                    <a:cubicBezTo>
                      <a:pt x="97" y="1"/>
                      <a:pt x="96" y="0"/>
                      <a:pt x="94" y="0"/>
                    </a:cubicBez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1" name="Freeform 151"/>
              <p:cNvSpPr/>
              <p:nvPr/>
            </p:nvSpPr>
            <p:spPr bwMode="auto">
              <a:xfrm>
                <a:off x="11282363" y="4186238"/>
                <a:ext cx="263525" cy="561975"/>
              </a:xfrm>
              <a:custGeom>
                <a:avLst/>
                <a:gdLst>
                  <a:gd name="T0" fmla="*/ 78 w 79"/>
                  <a:gd name="T1" fmla="*/ 2 h 168"/>
                  <a:gd name="T2" fmla="*/ 74 w 79"/>
                  <a:gd name="T3" fmla="*/ 0 h 168"/>
                  <a:gd name="T4" fmla="*/ 61 w 79"/>
                  <a:gd name="T5" fmla="*/ 0 h 168"/>
                  <a:gd name="T6" fmla="*/ 0 w 79"/>
                  <a:gd name="T7" fmla="*/ 168 h 168"/>
                  <a:gd name="T8" fmla="*/ 15 w 79"/>
                  <a:gd name="T9" fmla="*/ 168 h 168"/>
                  <a:gd name="T10" fmla="*/ 19 w 79"/>
                  <a:gd name="T11" fmla="*/ 165 h 168"/>
                  <a:gd name="T12" fmla="*/ 79 w 79"/>
                  <a:gd name="T13" fmla="*/ 6 h 168"/>
                  <a:gd name="T14" fmla="*/ 78 w 79"/>
                  <a:gd name="T15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68">
                    <a:moveTo>
                      <a:pt x="78" y="2"/>
                    </a:moveTo>
                    <a:cubicBezTo>
                      <a:pt x="77" y="1"/>
                      <a:pt x="76" y="0"/>
                      <a:pt x="74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7" y="168"/>
                      <a:pt x="19" y="167"/>
                      <a:pt x="19" y="165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4"/>
                      <a:pt x="79" y="3"/>
                      <a:pt x="78" y="2"/>
                    </a:cubicBez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2" name="Freeform 152"/>
              <p:cNvSpPr>
                <a:spLocks noEditPoints="1"/>
              </p:cNvSpPr>
              <p:nvPr/>
            </p:nvSpPr>
            <p:spPr bwMode="auto">
              <a:xfrm>
                <a:off x="10804525" y="4249738"/>
                <a:ext cx="1152525" cy="425450"/>
              </a:xfrm>
              <a:custGeom>
                <a:avLst/>
                <a:gdLst>
                  <a:gd name="T0" fmla="*/ 115 w 345"/>
                  <a:gd name="T1" fmla="*/ 1 h 127"/>
                  <a:gd name="T2" fmla="*/ 117 w 345"/>
                  <a:gd name="T3" fmla="*/ 5 h 127"/>
                  <a:gd name="T4" fmla="*/ 117 w 345"/>
                  <a:gd name="T5" fmla="*/ 31 h 127"/>
                  <a:gd name="T6" fmla="*/ 114 w 345"/>
                  <a:gd name="T7" fmla="*/ 35 h 127"/>
                  <a:gd name="T8" fmla="*/ 49 w 345"/>
                  <a:gd name="T9" fmla="*/ 65 h 127"/>
                  <a:gd name="T10" fmla="*/ 114 w 345"/>
                  <a:gd name="T11" fmla="*/ 92 h 127"/>
                  <a:gd name="T12" fmla="*/ 117 w 345"/>
                  <a:gd name="T13" fmla="*/ 96 h 127"/>
                  <a:gd name="T14" fmla="*/ 117 w 345"/>
                  <a:gd name="T15" fmla="*/ 122 h 127"/>
                  <a:gd name="T16" fmla="*/ 115 w 345"/>
                  <a:gd name="T17" fmla="*/ 126 h 127"/>
                  <a:gd name="T18" fmla="*/ 112 w 345"/>
                  <a:gd name="T19" fmla="*/ 127 h 127"/>
                  <a:gd name="T20" fmla="*/ 111 w 345"/>
                  <a:gd name="T21" fmla="*/ 126 h 127"/>
                  <a:gd name="T22" fmla="*/ 3 w 345"/>
                  <a:gd name="T23" fmla="*/ 79 h 127"/>
                  <a:gd name="T24" fmla="*/ 0 w 345"/>
                  <a:gd name="T25" fmla="*/ 75 h 127"/>
                  <a:gd name="T26" fmla="*/ 0 w 345"/>
                  <a:gd name="T27" fmla="*/ 59 h 127"/>
                  <a:gd name="T28" fmla="*/ 2 w 345"/>
                  <a:gd name="T29" fmla="*/ 55 h 127"/>
                  <a:gd name="T30" fmla="*/ 110 w 345"/>
                  <a:gd name="T31" fmla="*/ 1 h 127"/>
                  <a:gd name="T32" fmla="*/ 115 w 345"/>
                  <a:gd name="T33" fmla="*/ 1 h 127"/>
                  <a:gd name="T34" fmla="*/ 343 w 345"/>
                  <a:gd name="T35" fmla="*/ 55 h 127"/>
                  <a:gd name="T36" fmla="*/ 235 w 345"/>
                  <a:gd name="T37" fmla="*/ 1 h 127"/>
                  <a:gd name="T38" fmla="*/ 230 w 345"/>
                  <a:gd name="T39" fmla="*/ 1 h 127"/>
                  <a:gd name="T40" fmla="*/ 228 w 345"/>
                  <a:gd name="T41" fmla="*/ 5 h 127"/>
                  <a:gd name="T42" fmla="*/ 228 w 345"/>
                  <a:gd name="T43" fmla="*/ 31 h 127"/>
                  <a:gd name="T44" fmla="*/ 231 w 345"/>
                  <a:gd name="T45" fmla="*/ 35 h 127"/>
                  <a:gd name="T46" fmla="*/ 296 w 345"/>
                  <a:gd name="T47" fmla="*/ 65 h 127"/>
                  <a:gd name="T48" fmla="*/ 231 w 345"/>
                  <a:gd name="T49" fmla="*/ 92 h 127"/>
                  <a:gd name="T50" fmla="*/ 228 w 345"/>
                  <a:gd name="T51" fmla="*/ 96 h 127"/>
                  <a:gd name="T52" fmla="*/ 228 w 345"/>
                  <a:gd name="T53" fmla="*/ 122 h 127"/>
                  <a:gd name="T54" fmla="*/ 230 w 345"/>
                  <a:gd name="T55" fmla="*/ 126 h 127"/>
                  <a:gd name="T56" fmla="*/ 233 w 345"/>
                  <a:gd name="T57" fmla="*/ 127 h 127"/>
                  <a:gd name="T58" fmla="*/ 235 w 345"/>
                  <a:gd name="T59" fmla="*/ 126 h 127"/>
                  <a:gd name="T60" fmla="*/ 343 w 345"/>
                  <a:gd name="T61" fmla="*/ 79 h 127"/>
                  <a:gd name="T62" fmla="*/ 345 w 345"/>
                  <a:gd name="T63" fmla="*/ 75 h 127"/>
                  <a:gd name="T64" fmla="*/ 345 w 345"/>
                  <a:gd name="T65" fmla="*/ 59 h 127"/>
                  <a:gd name="T66" fmla="*/ 343 w 345"/>
                  <a:gd name="T67" fmla="*/ 5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5" h="127">
                    <a:moveTo>
                      <a:pt x="115" y="1"/>
                    </a:moveTo>
                    <a:cubicBezTo>
                      <a:pt x="116" y="2"/>
                      <a:pt x="117" y="4"/>
                      <a:pt x="117" y="5"/>
                    </a:cubicBezTo>
                    <a:cubicBezTo>
                      <a:pt x="117" y="31"/>
                      <a:pt x="117" y="31"/>
                      <a:pt x="117" y="31"/>
                    </a:cubicBezTo>
                    <a:cubicBezTo>
                      <a:pt x="117" y="33"/>
                      <a:pt x="116" y="34"/>
                      <a:pt x="114" y="3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6" y="93"/>
                      <a:pt x="117" y="94"/>
                      <a:pt x="117" y="96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7" y="124"/>
                      <a:pt x="116" y="125"/>
                      <a:pt x="115" y="126"/>
                    </a:cubicBezTo>
                    <a:cubicBezTo>
                      <a:pt x="114" y="126"/>
                      <a:pt x="113" y="127"/>
                      <a:pt x="112" y="127"/>
                    </a:cubicBezTo>
                    <a:cubicBezTo>
                      <a:pt x="112" y="127"/>
                      <a:pt x="111" y="126"/>
                      <a:pt x="111" y="126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1" y="78"/>
                      <a:pt x="0" y="76"/>
                      <a:pt x="0" y="75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7"/>
                      <a:pt x="1" y="56"/>
                      <a:pt x="2" y="55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12" y="0"/>
                      <a:pt x="113" y="0"/>
                      <a:pt x="115" y="1"/>
                    </a:cubicBezTo>
                    <a:close/>
                    <a:moveTo>
                      <a:pt x="343" y="55"/>
                    </a:moveTo>
                    <a:cubicBezTo>
                      <a:pt x="235" y="1"/>
                      <a:pt x="235" y="1"/>
                      <a:pt x="235" y="1"/>
                    </a:cubicBezTo>
                    <a:cubicBezTo>
                      <a:pt x="233" y="0"/>
                      <a:pt x="232" y="0"/>
                      <a:pt x="230" y="1"/>
                    </a:cubicBezTo>
                    <a:cubicBezTo>
                      <a:pt x="229" y="2"/>
                      <a:pt x="228" y="4"/>
                      <a:pt x="228" y="5"/>
                    </a:cubicBezTo>
                    <a:cubicBezTo>
                      <a:pt x="228" y="31"/>
                      <a:pt x="228" y="31"/>
                      <a:pt x="228" y="31"/>
                    </a:cubicBezTo>
                    <a:cubicBezTo>
                      <a:pt x="228" y="33"/>
                      <a:pt x="229" y="34"/>
                      <a:pt x="231" y="35"/>
                    </a:cubicBezTo>
                    <a:cubicBezTo>
                      <a:pt x="296" y="65"/>
                      <a:pt x="296" y="65"/>
                      <a:pt x="296" y="65"/>
                    </a:cubicBezTo>
                    <a:cubicBezTo>
                      <a:pt x="231" y="92"/>
                      <a:pt x="231" y="92"/>
                      <a:pt x="231" y="92"/>
                    </a:cubicBezTo>
                    <a:cubicBezTo>
                      <a:pt x="229" y="93"/>
                      <a:pt x="228" y="94"/>
                      <a:pt x="228" y="96"/>
                    </a:cubicBezTo>
                    <a:cubicBezTo>
                      <a:pt x="228" y="122"/>
                      <a:pt x="228" y="122"/>
                      <a:pt x="228" y="122"/>
                    </a:cubicBezTo>
                    <a:cubicBezTo>
                      <a:pt x="228" y="124"/>
                      <a:pt x="229" y="125"/>
                      <a:pt x="230" y="126"/>
                    </a:cubicBezTo>
                    <a:cubicBezTo>
                      <a:pt x="231" y="126"/>
                      <a:pt x="232" y="127"/>
                      <a:pt x="233" y="127"/>
                    </a:cubicBezTo>
                    <a:cubicBezTo>
                      <a:pt x="233" y="127"/>
                      <a:pt x="234" y="126"/>
                      <a:pt x="235" y="126"/>
                    </a:cubicBezTo>
                    <a:cubicBezTo>
                      <a:pt x="343" y="79"/>
                      <a:pt x="343" y="79"/>
                      <a:pt x="343" y="79"/>
                    </a:cubicBezTo>
                    <a:cubicBezTo>
                      <a:pt x="344" y="78"/>
                      <a:pt x="345" y="76"/>
                      <a:pt x="345" y="75"/>
                    </a:cubicBezTo>
                    <a:cubicBezTo>
                      <a:pt x="345" y="59"/>
                      <a:pt x="345" y="59"/>
                      <a:pt x="345" y="59"/>
                    </a:cubicBezTo>
                    <a:cubicBezTo>
                      <a:pt x="345" y="57"/>
                      <a:pt x="344" y="56"/>
                      <a:pt x="343" y="55"/>
                    </a:cubicBez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3" name="Freeform 153"/>
              <p:cNvSpPr>
                <a:spLocks noEditPoints="1"/>
              </p:cNvSpPr>
              <p:nvPr/>
            </p:nvSpPr>
            <p:spPr bwMode="auto">
              <a:xfrm>
                <a:off x="10804525" y="4249738"/>
                <a:ext cx="1152525" cy="217488"/>
              </a:xfrm>
              <a:custGeom>
                <a:avLst/>
                <a:gdLst>
                  <a:gd name="T0" fmla="*/ 228 w 345"/>
                  <a:gd name="T1" fmla="*/ 31 h 65"/>
                  <a:gd name="T2" fmla="*/ 228 w 345"/>
                  <a:gd name="T3" fmla="*/ 5 h 65"/>
                  <a:gd name="T4" fmla="*/ 230 w 345"/>
                  <a:gd name="T5" fmla="*/ 1 h 65"/>
                  <a:gd name="T6" fmla="*/ 235 w 345"/>
                  <a:gd name="T7" fmla="*/ 1 h 65"/>
                  <a:gd name="T8" fmla="*/ 343 w 345"/>
                  <a:gd name="T9" fmla="*/ 55 h 65"/>
                  <a:gd name="T10" fmla="*/ 345 w 345"/>
                  <a:gd name="T11" fmla="*/ 59 h 65"/>
                  <a:gd name="T12" fmla="*/ 345 w 345"/>
                  <a:gd name="T13" fmla="*/ 65 h 65"/>
                  <a:gd name="T14" fmla="*/ 295 w 345"/>
                  <a:gd name="T15" fmla="*/ 65 h 65"/>
                  <a:gd name="T16" fmla="*/ 231 w 345"/>
                  <a:gd name="T17" fmla="*/ 35 h 65"/>
                  <a:gd name="T18" fmla="*/ 228 w 345"/>
                  <a:gd name="T19" fmla="*/ 31 h 65"/>
                  <a:gd name="T20" fmla="*/ 51 w 345"/>
                  <a:gd name="T21" fmla="*/ 65 h 65"/>
                  <a:gd name="T22" fmla="*/ 114 w 345"/>
                  <a:gd name="T23" fmla="*/ 35 h 65"/>
                  <a:gd name="T24" fmla="*/ 117 w 345"/>
                  <a:gd name="T25" fmla="*/ 31 h 65"/>
                  <a:gd name="T26" fmla="*/ 117 w 345"/>
                  <a:gd name="T27" fmla="*/ 5 h 65"/>
                  <a:gd name="T28" fmla="*/ 115 w 345"/>
                  <a:gd name="T29" fmla="*/ 1 h 65"/>
                  <a:gd name="T30" fmla="*/ 110 w 345"/>
                  <a:gd name="T31" fmla="*/ 1 h 65"/>
                  <a:gd name="T32" fmla="*/ 2 w 345"/>
                  <a:gd name="T33" fmla="*/ 55 h 65"/>
                  <a:gd name="T34" fmla="*/ 0 w 345"/>
                  <a:gd name="T35" fmla="*/ 59 h 65"/>
                  <a:gd name="T36" fmla="*/ 0 w 345"/>
                  <a:gd name="T37" fmla="*/ 65 h 65"/>
                  <a:gd name="T38" fmla="*/ 51 w 345"/>
                  <a:gd name="T3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5" h="65">
                    <a:moveTo>
                      <a:pt x="228" y="31"/>
                    </a:moveTo>
                    <a:cubicBezTo>
                      <a:pt x="228" y="5"/>
                      <a:pt x="228" y="5"/>
                      <a:pt x="228" y="5"/>
                    </a:cubicBezTo>
                    <a:cubicBezTo>
                      <a:pt x="228" y="4"/>
                      <a:pt x="229" y="2"/>
                      <a:pt x="230" y="1"/>
                    </a:cubicBezTo>
                    <a:cubicBezTo>
                      <a:pt x="232" y="0"/>
                      <a:pt x="233" y="0"/>
                      <a:pt x="235" y="1"/>
                    </a:cubicBezTo>
                    <a:cubicBezTo>
                      <a:pt x="343" y="55"/>
                      <a:pt x="343" y="55"/>
                      <a:pt x="343" y="55"/>
                    </a:cubicBezTo>
                    <a:cubicBezTo>
                      <a:pt x="344" y="56"/>
                      <a:pt x="345" y="57"/>
                      <a:pt x="345" y="59"/>
                    </a:cubicBezTo>
                    <a:cubicBezTo>
                      <a:pt x="345" y="65"/>
                      <a:pt x="345" y="65"/>
                      <a:pt x="345" y="65"/>
                    </a:cubicBezTo>
                    <a:cubicBezTo>
                      <a:pt x="295" y="65"/>
                      <a:pt x="295" y="65"/>
                      <a:pt x="295" y="65"/>
                    </a:cubicBezTo>
                    <a:cubicBezTo>
                      <a:pt x="231" y="35"/>
                      <a:pt x="231" y="35"/>
                      <a:pt x="231" y="35"/>
                    </a:cubicBezTo>
                    <a:cubicBezTo>
                      <a:pt x="229" y="34"/>
                      <a:pt x="228" y="33"/>
                      <a:pt x="228" y="31"/>
                    </a:cubicBezTo>
                    <a:close/>
                    <a:moveTo>
                      <a:pt x="51" y="65"/>
                    </a:moveTo>
                    <a:cubicBezTo>
                      <a:pt x="114" y="35"/>
                      <a:pt x="114" y="35"/>
                      <a:pt x="114" y="35"/>
                    </a:cubicBezTo>
                    <a:cubicBezTo>
                      <a:pt x="116" y="34"/>
                      <a:pt x="117" y="33"/>
                      <a:pt x="117" y="31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4"/>
                      <a:pt x="116" y="2"/>
                      <a:pt x="115" y="1"/>
                    </a:cubicBezTo>
                    <a:cubicBezTo>
                      <a:pt x="113" y="0"/>
                      <a:pt x="112" y="0"/>
                      <a:pt x="110" y="1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6"/>
                      <a:pt x="0" y="57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51" y="65"/>
                    </a:ln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grpSp>
            <p:nvGrpSpPr>
              <p:cNvPr id="154" name="组合 153"/>
              <p:cNvGrpSpPr/>
              <p:nvPr/>
            </p:nvGrpSpPr>
            <p:grpSpPr>
              <a:xfrm>
                <a:off x="138113" y="5329238"/>
                <a:ext cx="1160462" cy="798513"/>
                <a:chOff x="138113" y="5329238"/>
                <a:chExt cx="1160462" cy="798513"/>
              </a:xfrm>
            </p:grpSpPr>
            <p:sp>
              <p:nvSpPr>
                <p:cNvPr id="198" name="Freeform 154"/>
                <p:cNvSpPr/>
                <p:nvPr/>
              </p:nvSpPr>
              <p:spPr bwMode="auto">
                <a:xfrm>
                  <a:off x="525463" y="5362575"/>
                  <a:ext cx="739775" cy="715963"/>
                </a:xfrm>
                <a:custGeom>
                  <a:avLst/>
                  <a:gdLst>
                    <a:gd name="T0" fmla="*/ 0 w 466"/>
                    <a:gd name="T1" fmla="*/ 451 h 451"/>
                    <a:gd name="T2" fmla="*/ 466 w 466"/>
                    <a:gd name="T3" fmla="*/ 0 h 451"/>
                    <a:gd name="T4" fmla="*/ 35 w 466"/>
                    <a:gd name="T5" fmla="*/ 286 h 451"/>
                    <a:gd name="T6" fmla="*/ 0 w 466"/>
                    <a:gd name="T7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6" h="451">
                      <a:moveTo>
                        <a:pt x="0" y="451"/>
                      </a:moveTo>
                      <a:lnTo>
                        <a:pt x="466" y="0"/>
                      </a:lnTo>
                      <a:lnTo>
                        <a:pt x="35" y="286"/>
                      </a:lnTo>
                      <a:lnTo>
                        <a:pt x="0" y="451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199" name="Freeform 155"/>
                <p:cNvSpPr/>
                <p:nvPr/>
              </p:nvSpPr>
              <p:spPr bwMode="auto">
                <a:xfrm>
                  <a:off x="595313" y="5335588"/>
                  <a:ext cx="703262" cy="792163"/>
                </a:xfrm>
                <a:custGeom>
                  <a:avLst/>
                  <a:gdLst>
                    <a:gd name="T0" fmla="*/ 208 w 211"/>
                    <a:gd name="T1" fmla="*/ 0 h 237"/>
                    <a:gd name="T2" fmla="*/ 208 w 211"/>
                    <a:gd name="T3" fmla="*/ 0 h 237"/>
                    <a:gd name="T4" fmla="*/ 208 w 211"/>
                    <a:gd name="T5" fmla="*/ 0 h 237"/>
                    <a:gd name="T6" fmla="*/ 208 w 211"/>
                    <a:gd name="T7" fmla="*/ 0 h 237"/>
                    <a:gd name="T8" fmla="*/ 208 w 211"/>
                    <a:gd name="T9" fmla="*/ 0 h 237"/>
                    <a:gd name="T10" fmla="*/ 0 w 211"/>
                    <a:gd name="T11" fmla="*/ 157 h 237"/>
                    <a:gd name="T12" fmla="*/ 110 w 211"/>
                    <a:gd name="T13" fmla="*/ 236 h 237"/>
                    <a:gd name="T14" fmla="*/ 114 w 211"/>
                    <a:gd name="T15" fmla="*/ 235 h 237"/>
                    <a:gd name="T16" fmla="*/ 208 w 211"/>
                    <a:gd name="T17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237">
                      <a:moveTo>
                        <a:pt x="208" y="0"/>
                      </a:move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93" y="78"/>
                        <a:pt x="0" y="157"/>
                        <a:pt x="0" y="157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2" y="237"/>
                        <a:pt x="113" y="237"/>
                        <a:pt x="114" y="235"/>
                      </a:cubicBezTo>
                      <a:cubicBezTo>
                        <a:pt x="114" y="235"/>
                        <a:pt x="211" y="2"/>
                        <a:pt x="208" y="0"/>
                      </a:cubicBez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00" name="Freeform 156"/>
                <p:cNvSpPr/>
                <p:nvPr/>
              </p:nvSpPr>
              <p:spPr bwMode="auto">
                <a:xfrm>
                  <a:off x="138113" y="5329238"/>
                  <a:ext cx="1150937" cy="431800"/>
                </a:xfrm>
                <a:custGeom>
                  <a:avLst/>
                  <a:gdLst>
                    <a:gd name="T0" fmla="*/ 345 w 345"/>
                    <a:gd name="T1" fmla="*/ 2 h 129"/>
                    <a:gd name="T2" fmla="*/ 345 w 345"/>
                    <a:gd name="T3" fmla="*/ 2 h 129"/>
                    <a:gd name="T4" fmla="*/ 345 w 345"/>
                    <a:gd name="T5" fmla="*/ 2 h 129"/>
                    <a:gd name="T6" fmla="*/ 345 w 345"/>
                    <a:gd name="T7" fmla="*/ 2 h 129"/>
                    <a:gd name="T8" fmla="*/ 345 w 345"/>
                    <a:gd name="T9" fmla="*/ 2 h 129"/>
                    <a:gd name="T10" fmla="*/ 345 w 345"/>
                    <a:gd name="T11" fmla="*/ 2 h 129"/>
                    <a:gd name="T12" fmla="*/ 3 w 345"/>
                    <a:gd name="T13" fmla="*/ 101 h 129"/>
                    <a:gd name="T14" fmla="*/ 2 w 345"/>
                    <a:gd name="T15" fmla="*/ 103 h 129"/>
                    <a:gd name="T16" fmla="*/ 81 w 345"/>
                    <a:gd name="T17" fmla="*/ 123 h 129"/>
                    <a:gd name="T18" fmla="*/ 91 w 345"/>
                    <a:gd name="T19" fmla="*/ 129 h 129"/>
                    <a:gd name="T20" fmla="*/ 345 w 345"/>
                    <a:gd name="T21" fmla="*/ 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5" h="129">
                      <a:moveTo>
                        <a:pt x="345" y="2"/>
                      </a:moveTo>
                      <a:cubicBezTo>
                        <a:pt x="345" y="2"/>
                        <a:pt x="345" y="2"/>
                        <a:pt x="345" y="2"/>
                      </a:cubicBezTo>
                      <a:cubicBezTo>
                        <a:pt x="345" y="2"/>
                        <a:pt x="345" y="2"/>
                        <a:pt x="345" y="2"/>
                      </a:cubicBezTo>
                      <a:cubicBezTo>
                        <a:pt x="345" y="2"/>
                        <a:pt x="345" y="2"/>
                        <a:pt x="345" y="2"/>
                      </a:cubicBezTo>
                      <a:cubicBezTo>
                        <a:pt x="345" y="2"/>
                        <a:pt x="345" y="2"/>
                        <a:pt x="345" y="2"/>
                      </a:cubicBezTo>
                      <a:cubicBezTo>
                        <a:pt x="345" y="2"/>
                        <a:pt x="345" y="2"/>
                        <a:pt x="345" y="2"/>
                      </a:cubicBezTo>
                      <a:cubicBezTo>
                        <a:pt x="343" y="0"/>
                        <a:pt x="3" y="101"/>
                        <a:pt x="3" y="101"/>
                      </a:cubicBezTo>
                      <a:cubicBezTo>
                        <a:pt x="1" y="101"/>
                        <a:pt x="0" y="103"/>
                        <a:pt x="2" y="103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lnTo>
                        <a:pt x="345" y="2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01" name="Freeform 157"/>
                <p:cNvSpPr/>
                <p:nvPr/>
              </p:nvSpPr>
              <p:spPr bwMode="auto">
                <a:xfrm>
                  <a:off x="407988" y="5335588"/>
                  <a:ext cx="881062" cy="742950"/>
                </a:xfrm>
                <a:custGeom>
                  <a:avLst/>
                  <a:gdLst>
                    <a:gd name="T0" fmla="*/ 0 w 555"/>
                    <a:gd name="T1" fmla="*/ 255 h 468"/>
                    <a:gd name="T2" fmla="*/ 74 w 555"/>
                    <a:gd name="T3" fmla="*/ 468 h 468"/>
                    <a:gd name="T4" fmla="*/ 118 w 555"/>
                    <a:gd name="T5" fmla="*/ 333 h 468"/>
                    <a:gd name="T6" fmla="*/ 555 w 555"/>
                    <a:gd name="T7" fmla="*/ 0 h 468"/>
                    <a:gd name="T8" fmla="*/ 0 w 555"/>
                    <a:gd name="T9" fmla="*/ 255 h 4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5" h="468">
                      <a:moveTo>
                        <a:pt x="0" y="255"/>
                      </a:moveTo>
                      <a:lnTo>
                        <a:pt x="74" y="468"/>
                      </a:lnTo>
                      <a:lnTo>
                        <a:pt x="118" y="333"/>
                      </a:lnTo>
                      <a:lnTo>
                        <a:pt x="555" y="0"/>
                      </a:lnTo>
                      <a:lnTo>
                        <a:pt x="0" y="255"/>
                      </a:lnTo>
                      <a:close/>
                    </a:path>
                  </a:pathLst>
                </a:custGeom>
                <a:solidFill>
                  <a:srgbClr val="2AB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155" name="Freeform 158"/>
              <p:cNvSpPr/>
              <p:nvPr/>
            </p:nvSpPr>
            <p:spPr bwMode="auto">
              <a:xfrm>
                <a:off x="3041650" y="5022850"/>
                <a:ext cx="857250" cy="1104900"/>
              </a:xfrm>
              <a:custGeom>
                <a:avLst/>
                <a:gdLst>
                  <a:gd name="T0" fmla="*/ 231 w 257"/>
                  <a:gd name="T1" fmla="*/ 0 h 331"/>
                  <a:gd name="T2" fmla="*/ 89 w 257"/>
                  <a:gd name="T3" fmla="*/ 0 h 331"/>
                  <a:gd name="T4" fmla="*/ 50 w 257"/>
                  <a:gd name="T5" fmla="*/ 41 h 331"/>
                  <a:gd name="T6" fmla="*/ 1 w 257"/>
                  <a:gd name="T7" fmla="*/ 89 h 331"/>
                  <a:gd name="T8" fmla="*/ 0 w 257"/>
                  <a:gd name="T9" fmla="*/ 90 h 331"/>
                  <a:gd name="T10" fmla="*/ 0 w 257"/>
                  <a:gd name="T11" fmla="*/ 305 h 331"/>
                  <a:gd name="T12" fmla="*/ 26 w 257"/>
                  <a:gd name="T13" fmla="*/ 331 h 331"/>
                  <a:gd name="T14" fmla="*/ 231 w 257"/>
                  <a:gd name="T15" fmla="*/ 331 h 331"/>
                  <a:gd name="T16" fmla="*/ 257 w 257"/>
                  <a:gd name="T17" fmla="*/ 305 h 331"/>
                  <a:gd name="T18" fmla="*/ 257 w 257"/>
                  <a:gd name="T19" fmla="*/ 26 h 331"/>
                  <a:gd name="T20" fmla="*/ 231 w 257"/>
                  <a:gd name="T21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331">
                    <a:moveTo>
                      <a:pt x="231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60" y="31"/>
                      <a:pt x="50" y="41"/>
                    </a:cubicBezTo>
                    <a:cubicBezTo>
                      <a:pt x="38" y="54"/>
                      <a:pt x="1" y="89"/>
                      <a:pt x="1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1"/>
                    </a:cubicBezTo>
                    <a:cubicBezTo>
                      <a:pt x="231" y="331"/>
                      <a:pt x="231" y="331"/>
                      <a:pt x="231" y="331"/>
                    </a:cubicBezTo>
                    <a:cubicBezTo>
                      <a:pt x="245" y="331"/>
                      <a:pt x="257" y="319"/>
                      <a:pt x="257" y="305"/>
                    </a:cubicBezTo>
                    <a:cubicBezTo>
                      <a:pt x="257" y="26"/>
                      <a:pt x="257" y="26"/>
                      <a:pt x="257" y="26"/>
                    </a:cubicBezTo>
                    <a:cubicBezTo>
                      <a:pt x="257" y="12"/>
                      <a:pt x="245" y="0"/>
                      <a:pt x="231" y="0"/>
                    </a:cubicBezTo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56" name="Freeform 159"/>
              <p:cNvSpPr/>
              <p:nvPr/>
            </p:nvSpPr>
            <p:spPr bwMode="auto">
              <a:xfrm>
                <a:off x="3041650" y="5022850"/>
                <a:ext cx="430212" cy="1104900"/>
              </a:xfrm>
              <a:custGeom>
                <a:avLst/>
                <a:gdLst>
                  <a:gd name="T0" fmla="*/ 129 w 129"/>
                  <a:gd name="T1" fmla="*/ 0 h 331"/>
                  <a:gd name="T2" fmla="*/ 89 w 129"/>
                  <a:gd name="T3" fmla="*/ 0 h 331"/>
                  <a:gd name="T4" fmla="*/ 50 w 129"/>
                  <a:gd name="T5" fmla="*/ 41 h 331"/>
                  <a:gd name="T6" fmla="*/ 1 w 129"/>
                  <a:gd name="T7" fmla="*/ 89 h 331"/>
                  <a:gd name="T8" fmla="*/ 0 w 129"/>
                  <a:gd name="T9" fmla="*/ 90 h 331"/>
                  <a:gd name="T10" fmla="*/ 0 w 129"/>
                  <a:gd name="T11" fmla="*/ 305 h 331"/>
                  <a:gd name="T12" fmla="*/ 26 w 129"/>
                  <a:gd name="T13" fmla="*/ 331 h 331"/>
                  <a:gd name="T14" fmla="*/ 129 w 129"/>
                  <a:gd name="T15" fmla="*/ 331 h 331"/>
                  <a:gd name="T16" fmla="*/ 129 w 129"/>
                  <a:gd name="T17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331">
                    <a:moveTo>
                      <a:pt x="129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60" y="31"/>
                      <a:pt x="50" y="41"/>
                    </a:cubicBezTo>
                    <a:cubicBezTo>
                      <a:pt x="38" y="54"/>
                      <a:pt x="1" y="89"/>
                      <a:pt x="1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1"/>
                    </a:cubicBezTo>
                    <a:cubicBezTo>
                      <a:pt x="129" y="331"/>
                      <a:pt x="129" y="331"/>
                      <a:pt x="129" y="331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pic>
            <p:nvPicPr>
              <p:cNvPr id="157" name="Picture 16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36888" y="5014913"/>
                <a:ext cx="314325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8" name="Picture 161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30538" y="5014913"/>
                <a:ext cx="365125" cy="377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" name="Freeform 162"/>
              <p:cNvSpPr/>
              <p:nvPr/>
            </p:nvSpPr>
            <p:spPr bwMode="auto">
              <a:xfrm>
                <a:off x="3041650" y="5022850"/>
                <a:ext cx="296862" cy="300038"/>
              </a:xfrm>
              <a:custGeom>
                <a:avLst/>
                <a:gdLst>
                  <a:gd name="T0" fmla="*/ 89 w 89"/>
                  <a:gd name="T1" fmla="*/ 0 h 90"/>
                  <a:gd name="T2" fmla="*/ 89 w 89"/>
                  <a:gd name="T3" fmla="*/ 64 h 90"/>
                  <a:gd name="T4" fmla="*/ 64 w 89"/>
                  <a:gd name="T5" fmla="*/ 90 h 90"/>
                  <a:gd name="T6" fmla="*/ 0 w 89"/>
                  <a:gd name="T7" fmla="*/ 90 h 90"/>
                  <a:gd name="T8" fmla="*/ 89 w 8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90">
                    <a:moveTo>
                      <a:pt x="89" y="0"/>
                    </a:move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78"/>
                      <a:pt x="78" y="90"/>
                      <a:pt x="64" y="90"/>
                    </a:cubicBezTo>
                    <a:cubicBezTo>
                      <a:pt x="0" y="90"/>
                      <a:pt x="0" y="90"/>
                      <a:pt x="0" y="90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D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0" name="Freeform 163"/>
              <p:cNvSpPr>
                <a:spLocks noEditPoints="1"/>
              </p:cNvSpPr>
              <p:nvPr/>
            </p:nvSpPr>
            <p:spPr bwMode="auto">
              <a:xfrm>
                <a:off x="3128963" y="5416550"/>
                <a:ext cx="282575" cy="163513"/>
              </a:xfrm>
              <a:custGeom>
                <a:avLst/>
                <a:gdLst>
                  <a:gd name="T0" fmla="*/ 85 w 85"/>
                  <a:gd name="T1" fmla="*/ 9 h 49"/>
                  <a:gd name="T2" fmla="*/ 76 w 85"/>
                  <a:gd name="T3" fmla="*/ 0 h 49"/>
                  <a:gd name="T4" fmla="*/ 8 w 85"/>
                  <a:gd name="T5" fmla="*/ 0 h 49"/>
                  <a:gd name="T6" fmla="*/ 0 w 85"/>
                  <a:gd name="T7" fmla="*/ 9 h 49"/>
                  <a:gd name="T8" fmla="*/ 8 w 85"/>
                  <a:gd name="T9" fmla="*/ 17 h 49"/>
                  <a:gd name="T10" fmla="*/ 76 w 85"/>
                  <a:gd name="T11" fmla="*/ 17 h 49"/>
                  <a:gd name="T12" fmla="*/ 85 w 85"/>
                  <a:gd name="T13" fmla="*/ 9 h 49"/>
                  <a:gd name="T14" fmla="*/ 85 w 85"/>
                  <a:gd name="T15" fmla="*/ 40 h 49"/>
                  <a:gd name="T16" fmla="*/ 76 w 85"/>
                  <a:gd name="T17" fmla="*/ 32 h 49"/>
                  <a:gd name="T18" fmla="*/ 8 w 85"/>
                  <a:gd name="T19" fmla="*/ 32 h 49"/>
                  <a:gd name="T20" fmla="*/ 0 w 85"/>
                  <a:gd name="T21" fmla="*/ 40 h 49"/>
                  <a:gd name="T22" fmla="*/ 8 w 85"/>
                  <a:gd name="T23" fmla="*/ 49 h 49"/>
                  <a:gd name="T24" fmla="*/ 76 w 85"/>
                  <a:gd name="T25" fmla="*/ 49 h 49"/>
                  <a:gd name="T26" fmla="*/ 85 w 85"/>
                  <a:gd name="T27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49">
                    <a:moveTo>
                      <a:pt x="85" y="9"/>
                    </a:moveTo>
                    <a:cubicBezTo>
                      <a:pt x="85" y="4"/>
                      <a:pt x="81" y="0"/>
                      <a:pt x="7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81" y="17"/>
                      <a:pt x="85" y="13"/>
                      <a:pt x="85" y="9"/>
                    </a:cubicBezTo>
                    <a:close/>
                    <a:moveTo>
                      <a:pt x="85" y="40"/>
                    </a:moveTo>
                    <a:cubicBezTo>
                      <a:pt x="85" y="35"/>
                      <a:pt x="81" y="32"/>
                      <a:pt x="76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3" y="32"/>
                      <a:pt x="0" y="35"/>
                      <a:pt x="0" y="40"/>
                    </a:cubicBezTo>
                    <a:cubicBezTo>
                      <a:pt x="0" y="45"/>
                      <a:pt x="3" y="49"/>
                      <a:pt x="8" y="49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81" y="49"/>
                      <a:pt x="85" y="45"/>
                      <a:pt x="85" y="40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1" name="Rectangle 164"/>
              <p:cNvSpPr>
                <a:spLocks noChangeArrowheads="1"/>
              </p:cNvSpPr>
              <p:nvPr/>
            </p:nvSpPr>
            <p:spPr bwMode="auto">
              <a:xfrm>
                <a:off x="3538538" y="5407025"/>
                <a:ext cx="214312" cy="182563"/>
              </a:xfrm>
              <a:prstGeom prst="rect">
                <a:avLst/>
              </a:pr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2" name="Freeform 165"/>
              <p:cNvSpPr/>
              <p:nvPr/>
            </p:nvSpPr>
            <p:spPr bwMode="auto">
              <a:xfrm>
                <a:off x="3535363" y="5299075"/>
                <a:ext cx="287337" cy="260350"/>
              </a:xfrm>
              <a:custGeom>
                <a:avLst/>
                <a:gdLst>
                  <a:gd name="T0" fmla="*/ 31 w 86"/>
                  <a:gd name="T1" fmla="*/ 78 h 78"/>
                  <a:gd name="T2" fmla="*/ 26 w 86"/>
                  <a:gd name="T3" fmla="*/ 76 h 78"/>
                  <a:gd name="T4" fmla="*/ 4 w 86"/>
                  <a:gd name="T5" fmla="*/ 56 h 78"/>
                  <a:gd name="T6" fmla="*/ 3 w 86"/>
                  <a:gd name="T7" fmla="*/ 44 h 78"/>
                  <a:gd name="T8" fmla="*/ 15 w 86"/>
                  <a:gd name="T9" fmla="*/ 43 h 78"/>
                  <a:gd name="T10" fmla="*/ 30 w 86"/>
                  <a:gd name="T11" fmla="*/ 57 h 78"/>
                  <a:gd name="T12" fmla="*/ 70 w 86"/>
                  <a:gd name="T13" fmla="*/ 5 h 78"/>
                  <a:gd name="T14" fmla="*/ 81 w 86"/>
                  <a:gd name="T15" fmla="*/ 3 h 78"/>
                  <a:gd name="T16" fmla="*/ 83 w 86"/>
                  <a:gd name="T17" fmla="*/ 15 h 78"/>
                  <a:gd name="T18" fmla="*/ 38 w 86"/>
                  <a:gd name="T19" fmla="*/ 75 h 78"/>
                  <a:gd name="T20" fmla="*/ 32 w 86"/>
                  <a:gd name="T21" fmla="*/ 78 h 78"/>
                  <a:gd name="T22" fmla="*/ 31 w 8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78">
                    <a:moveTo>
                      <a:pt x="31" y="78"/>
                    </a:moveTo>
                    <a:cubicBezTo>
                      <a:pt x="29" y="78"/>
                      <a:pt x="27" y="77"/>
                      <a:pt x="26" y="7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0" y="53"/>
                      <a:pt x="0" y="48"/>
                      <a:pt x="3" y="44"/>
                    </a:cubicBezTo>
                    <a:cubicBezTo>
                      <a:pt x="6" y="41"/>
                      <a:pt x="12" y="40"/>
                      <a:pt x="15" y="43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2" y="1"/>
                      <a:pt x="78" y="0"/>
                      <a:pt x="81" y="3"/>
                    </a:cubicBezTo>
                    <a:cubicBezTo>
                      <a:pt x="85" y="6"/>
                      <a:pt x="86" y="11"/>
                      <a:pt x="83" y="15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7" y="77"/>
                      <a:pt x="35" y="78"/>
                      <a:pt x="32" y="78"/>
                    </a:cubicBez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3" name="Freeform 166"/>
              <p:cNvSpPr>
                <a:spLocks noEditPoints="1"/>
              </p:cNvSpPr>
              <p:nvPr/>
            </p:nvSpPr>
            <p:spPr bwMode="auto">
              <a:xfrm>
                <a:off x="3128963" y="5724525"/>
                <a:ext cx="282575" cy="160338"/>
              </a:xfrm>
              <a:custGeom>
                <a:avLst/>
                <a:gdLst>
                  <a:gd name="T0" fmla="*/ 85 w 85"/>
                  <a:gd name="T1" fmla="*/ 8 h 48"/>
                  <a:gd name="T2" fmla="*/ 76 w 85"/>
                  <a:gd name="T3" fmla="*/ 0 h 48"/>
                  <a:gd name="T4" fmla="*/ 8 w 85"/>
                  <a:gd name="T5" fmla="*/ 0 h 48"/>
                  <a:gd name="T6" fmla="*/ 0 w 85"/>
                  <a:gd name="T7" fmla="*/ 8 h 48"/>
                  <a:gd name="T8" fmla="*/ 8 w 85"/>
                  <a:gd name="T9" fmla="*/ 17 h 48"/>
                  <a:gd name="T10" fmla="*/ 76 w 85"/>
                  <a:gd name="T11" fmla="*/ 17 h 48"/>
                  <a:gd name="T12" fmla="*/ 85 w 85"/>
                  <a:gd name="T13" fmla="*/ 8 h 48"/>
                  <a:gd name="T14" fmla="*/ 85 w 85"/>
                  <a:gd name="T15" fmla="*/ 40 h 48"/>
                  <a:gd name="T16" fmla="*/ 76 w 85"/>
                  <a:gd name="T17" fmla="*/ 31 h 48"/>
                  <a:gd name="T18" fmla="*/ 8 w 85"/>
                  <a:gd name="T19" fmla="*/ 31 h 48"/>
                  <a:gd name="T20" fmla="*/ 0 w 85"/>
                  <a:gd name="T21" fmla="*/ 40 h 48"/>
                  <a:gd name="T22" fmla="*/ 8 w 85"/>
                  <a:gd name="T23" fmla="*/ 48 h 48"/>
                  <a:gd name="T24" fmla="*/ 76 w 85"/>
                  <a:gd name="T25" fmla="*/ 48 h 48"/>
                  <a:gd name="T26" fmla="*/ 85 w 85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48">
                    <a:moveTo>
                      <a:pt x="85" y="8"/>
                    </a:moveTo>
                    <a:cubicBezTo>
                      <a:pt x="85" y="4"/>
                      <a:pt x="81" y="0"/>
                      <a:pt x="7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81" y="17"/>
                      <a:pt x="85" y="13"/>
                      <a:pt x="85" y="8"/>
                    </a:cubicBezTo>
                    <a:close/>
                    <a:moveTo>
                      <a:pt x="85" y="40"/>
                    </a:moveTo>
                    <a:cubicBezTo>
                      <a:pt x="85" y="35"/>
                      <a:pt x="81" y="31"/>
                      <a:pt x="76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3" y="31"/>
                      <a:pt x="0" y="35"/>
                      <a:pt x="0" y="40"/>
                    </a:cubicBezTo>
                    <a:cubicBezTo>
                      <a:pt x="0" y="44"/>
                      <a:pt x="3" y="48"/>
                      <a:pt x="8" y="48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81" y="48"/>
                      <a:pt x="85" y="44"/>
                      <a:pt x="85" y="40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4" name="Rectangle 167"/>
              <p:cNvSpPr>
                <a:spLocks noChangeArrowheads="1"/>
              </p:cNvSpPr>
              <p:nvPr/>
            </p:nvSpPr>
            <p:spPr bwMode="auto">
              <a:xfrm>
                <a:off x="3538538" y="5710238"/>
                <a:ext cx="214312" cy="187325"/>
              </a:xfrm>
              <a:prstGeom prst="rect">
                <a:avLst/>
              </a:pr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3535363" y="5607050"/>
                <a:ext cx="287337" cy="260350"/>
              </a:xfrm>
              <a:custGeom>
                <a:avLst/>
                <a:gdLst>
                  <a:gd name="T0" fmla="*/ 31 w 86"/>
                  <a:gd name="T1" fmla="*/ 78 h 78"/>
                  <a:gd name="T2" fmla="*/ 26 w 86"/>
                  <a:gd name="T3" fmla="*/ 76 h 78"/>
                  <a:gd name="T4" fmla="*/ 4 w 86"/>
                  <a:gd name="T5" fmla="*/ 56 h 78"/>
                  <a:gd name="T6" fmla="*/ 3 w 86"/>
                  <a:gd name="T7" fmla="*/ 44 h 78"/>
                  <a:gd name="T8" fmla="*/ 15 w 86"/>
                  <a:gd name="T9" fmla="*/ 43 h 78"/>
                  <a:gd name="T10" fmla="*/ 30 w 86"/>
                  <a:gd name="T11" fmla="*/ 57 h 78"/>
                  <a:gd name="T12" fmla="*/ 70 w 86"/>
                  <a:gd name="T13" fmla="*/ 4 h 78"/>
                  <a:gd name="T14" fmla="*/ 81 w 86"/>
                  <a:gd name="T15" fmla="*/ 3 h 78"/>
                  <a:gd name="T16" fmla="*/ 83 w 86"/>
                  <a:gd name="T17" fmla="*/ 15 h 78"/>
                  <a:gd name="T18" fmla="*/ 38 w 86"/>
                  <a:gd name="T19" fmla="*/ 75 h 78"/>
                  <a:gd name="T20" fmla="*/ 32 w 86"/>
                  <a:gd name="T21" fmla="*/ 78 h 78"/>
                  <a:gd name="T22" fmla="*/ 31 w 86"/>
                  <a:gd name="T2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78">
                    <a:moveTo>
                      <a:pt x="31" y="78"/>
                    </a:moveTo>
                    <a:cubicBezTo>
                      <a:pt x="29" y="78"/>
                      <a:pt x="27" y="77"/>
                      <a:pt x="26" y="7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0" y="53"/>
                      <a:pt x="0" y="47"/>
                      <a:pt x="3" y="44"/>
                    </a:cubicBezTo>
                    <a:cubicBezTo>
                      <a:pt x="6" y="40"/>
                      <a:pt x="12" y="40"/>
                      <a:pt x="15" y="43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2" y="1"/>
                      <a:pt x="78" y="0"/>
                      <a:pt x="81" y="3"/>
                    </a:cubicBezTo>
                    <a:cubicBezTo>
                      <a:pt x="85" y="6"/>
                      <a:pt x="86" y="11"/>
                      <a:pt x="83" y="15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7" y="76"/>
                      <a:pt x="35" y="78"/>
                      <a:pt x="32" y="78"/>
                    </a:cubicBez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6" name="Freeform 169"/>
              <p:cNvSpPr/>
              <p:nvPr/>
            </p:nvSpPr>
            <p:spPr bwMode="auto">
              <a:xfrm>
                <a:off x="5678488" y="5443538"/>
                <a:ext cx="857250" cy="623888"/>
              </a:xfrm>
              <a:custGeom>
                <a:avLst/>
                <a:gdLst>
                  <a:gd name="T0" fmla="*/ 257 w 257"/>
                  <a:gd name="T1" fmla="*/ 178 h 187"/>
                  <a:gd name="T2" fmla="*/ 249 w 257"/>
                  <a:gd name="T3" fmla="*/ 187 h 187"/>
                  <a:gd name="T4" fmla="*/ 8 w 257"/>
                  <a:gd name="T5" fmla="*/ 187 h 187"/>
                  <a:gd name="T6" fmla="*/ 0 w 257"/>
                  <a:gd name="T7" fmla="*/ 178 h 187"/>
                  <a:gd name="T8" fmla="*/ 0 w 257"/>
                  <a:gd name="T9" fmla="*/ 8 h 187"/>
                  <a:gd name="T10" fmla="*/ 8 w 257"/>
                  <a:gd name="T11" fmla="*/ 0 h 187"/>
                  <a:gd name="T12" fmla="*/ 249 w 257"/>
                  <a:gd name="T13" fmla="*/ 0 h 187"/>
                  <a:gd name="T14" fmla="*/ 257 w 257"/>
                  <a:gd name="T15" fmla="*/ 8 h 187"/>
                  <a:gd name="T16" fmla="*/ 257 w 257"/>
                  <a:gd name="T17" fmla="*/ 17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87">
                    <a:moveTo>
                      <a:pt x="257" y="178"/>
                    </a:moveTo>
                    <a:cubicBezTo>
                      <a:pt x="257" y="183"/>
                      <a:pt x="253" y="187"/>
                      <a:pt x="249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3" y="187"/>
                      <a:pt x="0" y="183"/>
                      <a:pt x="0" y="17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249" y="0"/>
                      <a:pt x="249" y="0"/>
                      <a:pt x="249" y="0"/>
                    </a:cubicBezTo>
                    <a:cubicBezTo>
                      <a:pt x="253" y="0"/>
                      <a:pt x="257" y="4"/>
                      <a:pt x="257" y="8"/>
                    </a:cubicBezTo>
                    <a:lnTo>
                      <a:pt x="257" y="178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7" name="Freeform 170"/>
              <p:cNvSpPr/>
              <p:nvPr/>
            </p:nvSpPr>
            <p:spPr bwMode="auto">
              <a:xfrm>
                <a:off x="5538788" y="6037263"/>
                <a:ext cx="1138237" cy="90488"/>
              </a:xfrm>
              <a:custGeom>
                <a:avLst/>
                <a:gdLst>
                  <a:gd name="T0" fmla="*/ 341 w 341"/>
                  <a:gd name="T1" fmla="*/ 18 h 27"/>
                  <a:gd name="T2" fmla="*/ 333 w 341"/>
                  <a:gd name="T3" fmla="*/ 27 h 27"/>
                  <a:gd name="T4" fmla="*/ 8 w 341"/>
                  <a:gd name="T5" fmla="*/ 27 h 27"/>
                  <a:gd name="T6" fmla="*/ 0 w 341"/>
                  <a:gd name="T7" fmla="*/ 18 h 27"/>
                  <a:gd name="T8" fmla="*/ 0 w 341"/>
                  <a:gd name="T9" fmla="*/ 9 h 27"/>
                  <a:gd name="T10" fmla="*/ 8 w 341"/>
                  <a:gd name="T11" fmla="*/ 0 h 27"/>
                  <a:gd name="T12" fmla="*/ 333 w 341"/>
                  <a:gd name="T13" fmla="*/ 0 h 27"/>
                  <a:gd name="T14" fmla="*/ 341 w 341"/>
                  <a:gd name="T15" fmla="*/ 9 h 27"/>
                  <a:gd name="T16" fmla="*/ 341 w 341"/>
                  <a:gd name="T1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27">
                    <a:moveTo>
                      <a:pt x="341" y="18"/>
                    </a:moveTo>
                    <a:cubicBezTo>
                      <a:pt x="341" y="23"/>
                      <a:pt x="337" y="27"/>
                      <a:pt x="333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23"/>
                      <a:pt x="0" y="1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33" y="0"/>
                      <a:pt x="333" y="0"/>
                      <a:pt x="333" y="0"/>
                    </a:cubicBezTo>
                    <a:cubicBezTo>
                      <a:pt x="337" y="0"/>
                      <a:pt x="341" y="4"/>
                      <a:pt x="341" y="9"/>
                    </a:cubicBezTo>
                    <a:lnTo>
                      <a:pt x="341" y="18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8" name="Freeform 171"/>
              <p:cNvSpPr/>
              <p:nvPr/>
            </p:nvSpPr>
            <p:spPr bwMode="auto">
              <a:xfrm>
                <a:off x="5538788" y="6037263"/>
                <a:ext cx="1138237" cy="47625"/>
              </a:xfrm>
              <a:custGeom>
                <a:avLst/>
                <a:gdLst>
                  <a:gd name="T0" fmla="*/ 341 w 341"/>
                  <a:gd name="T1" fmla="*/ 14 h 14"/>
                  <a:gd name="T2" fmla="*/ 341 w 341"/>
                  <a:gd name="T3" fmla="*/ 9 h 14"/>
                  <a:gd name="T4" fmla="*/ 333 w 341"/>
                  <a:gd name="T5" fmla="*/ 0 h 14"/>
                  <a:gd name="T6" fmla="*/ 8 w 341"/>
                  <a:gd name="T7" fmla="*/ 0 h 14"/>
                  <a:gd name="T8" fmla="*/ 0 w 341"/>
                  <a:gd name="T9" fmla="*/ 9 h 14"/>
                  <a:gd name="T10" fmla="*/ 0 w 341"/>
                  <a:gd name="T11" fmla="*/ 14 h 14"/>
                  <a:gd name="T12" fmla="*/ 341 w 341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1" h="14">
                    <a:moveTo>
                      <a:pt x="341" y="14"/>
                    </a:moveTo>
                    <a:cubicBezTo>
                      <a:pt x="341" y="9"/>
                      <a:pt x="341" y="9"/>
                      <a:pt x="341" y="9"/>
                    </a:cubicBezTo>
                    <a:cubicBezTo>
                      <a:pt x="341" y="4"/>
                      <a:pt x="337" y="0"/>
                      <a:pt x="33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341" y="14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69" name="Freeform 172"/>
              <p:cNvSpPr/>
              <p:nvPr/>
            </p:nvSpPr>
            <p:spPr bwMode="auto">
              <a:xfrm>
                <a:off x="5678488" y="5443538"/>
                <a:ext cx="430212" cy="623888"/>
              </a:xfrm>
              <a:custGeom>
                <a:avLst/>
                <a:gdLst>
                  <a:gd name="T0" fmla="*/ 129 w 129"/>
                  <a:gd name="T1" fmla="*/ 0 h 187"/>
                  <a:gd name="T2" fmla="*/ 8 w 129"/>
                  <a:gd name="T3" fmla="*/ 0 h 187"/>
                  <a:gd name="T4" fmla="*/ 0 w 129"/>
                  <a:gd name="T5" fmla="*/ 8 h 187"/>
                  <a:gd name="T6" fmla="*/ 0 w 129"/>
                  <a:gd name="T7" fmla="*/ 178 h 187"/>
                  <a:gd name="T8" fmla="*/ 8 w 129"/>
                  <a:gd name="T9" fmla="*/ 187 h 187"/>
                  <a:gd name="T10" fmla="*/ 129 w 129"/>
                  <a:gd name="T11" fmla="*/ 187 h 187"/>
                  <a:gd name="T12" fmla="*/ 129 w 129"/>
                  <a:gd name="T1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187">
                    <a:moveTo>
                      <a:pt x="12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3"/>
                      <a:pt x="3" y="187"/>
                      <a:pt x="8" y="187"/>
                    </a:cubicBezTo>
                    <a:cubicBezTo>
                      <a:pt x="129" y="187"/>
                      <a:pt x="129" y="187"/>
                      <a:pt x="129" y="187"/>
                    </a:cubicBez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0" name="Rectangle 173"/>
              <p:cNvSpPr>
                <a:spLocks noChangeArrowheads="1"/>
              </p:cNvSpPr>
              <p:nvPr/>
            </p:nvSpPr>
            <p:spPr bwMode="auto">
              <a:xfrm>
                <a:off x="5738813" y="5507038"/>
                <a:ext cx="733425" cy="466725"/>
              </a:xfrm>
              <a:prstGeom prst="rect">
                <a:avLst/>
              </a:pr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1" name="Rectangle 174"/>
              <p:cNvSpPr>
                <a:spLocks noChangeArrowheads="1"/>
              </p:cNvSpPr>
              <p:nvPr/>
            </p:nvSpPr>
            <p:spPr bwMode="auto">
              <a:xfrm>
                <a:off x="5738813" y="5507038"/>
                <a:ext cx="369887" cy="466725"/>
              </a:xfrm>
              <a:prstGeom prst="rect">
                <a:avLst/>
              </a:pr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2" name="Oval 175"/>
              <p:cNvSpPr>
                <a:spLocks noChangeArrowheads="1"/>
              </p:cNvSpPr>
              <p:nvPr/>
            </p:nvSpPr>
            <p:spPr bwMode="auto">
              <a:xfrm>
                <a:off x="6089650" y="5988050"/>
                <a:ext cx="39687" cy="36513"/>
              </a:xfrm>
              <a:prstGeom prst="ellipse">
                <a:avLst/>
              </a:pr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3" name="Freeform 176"/>
              <p:cNvSpPr/>
              <p:nvPr/>
            </p:nvSpPr>
            <p:spPr bwMode="auto">
              <a:xfrm>
                <a:off x="5868988" y="5589588"/>
                <a:ext cx="490537" cy="341313"/>
              </a:xfrm>
              <a:custGeom>
                <a:avLst/>
                <a:gdLst>
                  <a:gd name="T0" fmla="*/ 218 w 309"/>
                  <a:gd name="T1" fmla="*/ 26 h 215"/>
                  <a:gd name="T2" fmla="*/ 242 w 309"/>
                  <a:gd name="T3" fmla="*/ 47 h 215"/>
                  <a:gd name="T4" fmla="*/ 176 w 309"/>
                  <a:gd name="T5" fmla="*/ 118 h 215"/>
                  <a:gd name="T6" fmla="*/ 107 w 309"/>
                  <a:gd name="T7" fmla="*/ 59 h 215"/>
                  <a:gd name="T8" fmla="*/ 0 w 309"/>
                  <a:gd name="T9" fmla="*/ 162 h 215"/>
                  <a:gd name="T10" fmla="*/ 0 w 309"/>
                  <a:gd name="T11" fmla="*/ 215 h 215"/>
                  <a:gd name="T12" fmla="*/ 107 w 309"/>
                  <a:gd name="T13" fmla="*/ 112 h 215"/>
                  <a:gd name="T14" fmla="*/ 178 w 309"/>
                  <a:gd name="T15" fmla="*/ 171 h 215"/>
                  <a:gd name="T16" fmla="*/ 267 w 309"/>
                  <a:gd name="T17" fmla="*/ 72 h 215"/>
                  <a:gd name="T18" fmla="*/ 290 w 309"/>
                  <a:gd name="T19" fmla="*/ 93 h 215"/>
                  <a:gd name="T20" fmla="*/ 309 w 309"/>
                  <a:gd name="T21" fmla="*/ 0 h 215"/>
                  <a:gd name="T22" fmla="*/ 218 w 309"/>
                  <a:gd name="T23" fmla="*/ 2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215">
                    <a:moveTo>
                      <a:pt x="218" y="26"/>
                    </a:moveTo>
                    <a:lnTo>
                      <a:pt x="242" y="47"/>
                    </a:lnTo>
                    <a:lnTo>
                      <a:pt x="176" y="118"/>
                    </a:lnTo>
                    <a:lnTo>
                      <a:pt x="107" y="59"/>
                    </a:lnTo>
                    <a:lnTo>
                      <a:pt x="0" y="162"/>
                    </a:lnTo>
                    <a:lnTo>
                      <a:pt x="0" y="215"/>
                    </a:lnTo>
                    <a:lnTo>
                      <a:pt x="107" y="112"/>
                    </a:lnTo>
                    <a:lnTo>
                      <a:pt x="178" y="171"/>
                    </a:lnTo>
                    <a:lnTo>
                      <a:pt x="267" y="72"/>
                    </a:lnTo>
                    <a:lnTo>
                      <a:pt x="290" y="93"/>
                    </a:lnTo>
                    <a:lnTo>
                      <a:pt x="309" y="0"/>
                    </a:lnTo>
                    <a:lnTo>
                      <a:pt x="218" y="26"/>
                    </a:ln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4" name="Freeform 177"/>
              <p:cNvSpPr/>
              <p:nvPr/>
            </p:nvSpPr>
            <p:spPr bwMode="auto">
              <a:xfrm>
                <a:off x="5868988" y="5683250"/>
                <a:ext cx="239712" cy="247650"/>
              </a:xfrm>
              <a:custGeom>
                <a:avLst/>
                <a:gdLst>
                  <a:gd name="T0" fmla="*/ 151 w 151"/>
                  <a:gd name="T1" fmla="*/ 40 h 156"/>
                  <a:gd name="T2" fmla="*/ 107 w 151"/>
                  <a:gd name="T3" fmla="*/ 0 h 156"/>
                  <a:gd name="T4" fmla="*/ 0 w 151"/>
                  <a:gd name="T5" fmla="*/ 103 h 156"/>
                  <a:gd name="T6" fmla="*/ 0 w 151"/>
                  <a:gd name="T7" fmla="*/ 156 h 156"/>
                  <a:gd name="T8" fmla="*/ 107 w 151"/>
                  <a:gd name="T9" fmla="*/ 53 h 156"/>
                  <a:gd name="T10" fmla="*/ 151 w 151"/>
                  <a:gd name="T11" fmla="*/ 91 h 156"/>
                  <a:gd name="T12" fmla="*/ 151 w 151"/>
                  <a:gd name="T13" fmla="*/ 4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56">
                    <a:moveTo>
                      <a:pt x="151" y="40"/>
                    </a:moveTo>
                    <a:lnTo>
                      <a:pt x="107" y="0"/>
                    </a:lnTo>
                    <a:lnTo>
                      <a:pt x="0" y="103"/>
                    </a:lnTo>
                    <a:lnTo>
                      <a:pt x="0" y="156"/>
                    </a:lnTo>
                    <a:lnTo>
                      <a:pt x="107" y="53"/>
                    </a:lnTo>
                    <a:lnTo>
                      <a:pt x="151" y="91"/>
                    </a:lnTo>
                    <a:lnTo>
                      <a:pt x="151" y="40"/>
                    </a:ln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5" name="Freeform 178"/>
              <p:cNvSpPr/>
              <p:nvPr/>
            </p:nvSpPr>
            <p:spPr bwMode="auto">
              <a:xfrm>
                <a:off x="5851525" y="5534025"/>
                <a:ext cx="541337" cy="406400"/>
              </a:xfrm>
              <a:custGeom>
                <a:avLst/>
                <a:gdLst>
                  <a:gd name="T0" fmla="*/ 159 w 162"/>
                  <a:gd name="T1" fmla="*/ 122 h 122"/>
                  <a:gd name="T2" fmla="*/ 3 w 162"/>
                  <a:gd name="T3" fmla="*/ 122 h 122"/>
                  <a:gd name="T4" fmla="*/ 0 w 162"/>
                  <a:gd name="T5" fmla="*/ 119 h 122"/>
                  <a:gd name="T6" fmla="*/ 0 w 162"/>
                  <a:gd name="T7" fmla="*/ 3 h 122"/>
                  <a:gd name="T8" fmla="*/ 3 w 162"/>
                  <a:gd name="T9" fmla="*/ 0 h 122"/>
                  <a:gd name="T10" fmla="*/ 6 w 162"/>
                  <a:gd name="T11" fmla="*/ 3 h 122"/>
                  <a:gd name="T12" fmla="*/ 6 w 162"/>
                  <a:gd name="T13" fmla="*/ 116 h 122"/>
                  <a:gd name="T14" fmla="*/ 159 w 162"/>
                  <a:gd name="T15" fmla="*/ 116 h 122"/>
                  <a:gd name="T16" fmla="*/ 162 w 162"/>
                  <a:gd name="T17" fmla="*/ 119 h 122"/>
                  <a:gd name="T18" fmla="*/ 159 w 162"/>
                  <a:gd name="T1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122">
                    <a:moveTo>
                      <a:pt x="159" y="122"/>
                    </a:moveTo>
                    <a:cubicBezTo>
                      <a:pt x="3" y="122"/>
                      <a:pt x="3" y="122"/>
                      <a:pt x="3" y="122"/>
                    </a:cubicBezTo>
                    <a:cubicBezTo>
                      <a:pt x="2" y="122"/>
                      <a:pt x="0" y="121"/>
                      <a:pt x="0" y="11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159" y="116"/>
                      <a:pt x="159" y="116"/>
                      <a:pt x="159" y="116"/>
                    </a:cubicBezTo>
                    <a:cubicBezTo>
                      <a:pt x="160" y="116"/>
                      <a:pt x="162" y="118"/>
                      <a:pt x="162" y="119"/>
                    </a:cubicBezTo>
                    <a:cubicBezTo>
                      <a:pt x="162" y="121"/>
                      <a:pt x="160" y="122"/>
                      <a:pt x="159" y="122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6" name="Freeform 179"/>
              <p:cNvSpPr/>
              <p:nvPr/>
            </p:nvSpPr>
            <p:spPr bwMode="auto">
              <a:xfrm>
                <a:off x="8705850" y="5670550"/>
                <a:ext cx="82550" cy="214313"/>
              </a:xfrm>
              <a:custGeom>
                <a:avLst/>
                <a:gdLst>
                  <a:gd name="T0" fmla="*/ 25 w 25"/>
                  <a:gd name="T1" fmla="*/ 52 h 64"/>
                  <a:gd name="T2" fmla="*/ 13 w 25"/>
                  <a:gd name="T3" fmla="*/ 64 h 64"/>
                  <a:gd name="T4" fmla="*/ 0 w 25"/>
                  <a:gd name="T5" fmla="*/ 52 h 64"/>
                  <a:gd name="T6" fmla="*/ 0 w 25"/>
                  <a:gd name="T7" fmla="*/ 13 h 64"/>
                  <a:gd name="T8" fmla="*/ 13 w 25"/>
                  <a:gd name="T9" fmla="*/ 0 h 64"/>
                  <a:gd name="T10" fmla="*/ 25 w 25"/>
                  <a:gd name="T11" fmla="*/ 13 h 64"/>
                  <a:gd name="T12" fmla="*/ 25 w 25"/>
                  <a:gd name="T13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4">
                    <a:moveTo>
                      <a:pt x="25" y="52"/>
                    </a:moveTo>
                    <a:cubicBezTo>
                      <a:pt x="25" y="59"/>
                      <a:pt x="20" y="64"/>
                      <a:pt x="13" y="64"/>
                    </a:cubicBezTo>
                    <a:cubicBezTo>
                      <a:pt x="6" y="64"/>
                      <a:pt x="0" y="59"/>
                      <a:pt x="0" y="5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20" y="0"/>
                      <a:pt x="25" y="5"/>
                      <a:pt x="25" y="13"/>
                    </a:cubicBezTo>
                    <a:lnTo>
                      <a:pt x="25" y="52"/>
                    </a:ln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7" name="Freeform 180"/>
              <p:cNvSpPr/>
              <p:nvPr/>
            </p:nvSpPr>
            <p:spPr bwMode="auto">
              <a:xfrm>
                <a:off x="8705850" y="5670550"/>
                <a:ext cx="39687" cy="214313"/>
              </a:xfrm>
              <a:custGeom>
                <a:avLst/>
                <a:gdLst>
                  <a:gd name="T0" fmla="*/ 12 w 12"/>
                  <a:gd name="T1" fmla="*/ 0 h 64"/>
                  <a:gd name="T2" fmla="*/ 0 w 12"/>
                  <a:gd name="T3" fmla="*/ 13 h 64"/>
                  <a:gd name="T4" fmla="*/ 0 w 12"/>
                  <a:gd name="T5" fmla="*/ 52 h 64"/>
                  <a:gd name="T6" fmla="*/ 12 w 12"/>
                  <a:gd name="T7" fmla="*/ 64 h 64"/>
                  <a:gd name="T8" fmla="*/ 12 w 1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4">
                    <a:moveTo>
                      <a:pt x="12" y="0"/>
                    </a:moveTo>
                    <a:cubicBezTo>
                      <a:pt x="5" y="0"/>
                      <a:pt x="0" y="6"/>
                      <a:pt x="0" y="13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9"/>
                      <a:pt x="5" y="64"/>
                      <a:pt x="12" y="64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8" name="Freeform 181"/>
              <p:cNvSpPr/>
              <p:nvPr/>
            </p:nvSpPr>
            <p:spPr bwMode="auto">
              <a:xfrm>
                <a:off x="8542338" y="5178425"/>
                <a:ext cx="409575" cy="541338"/>
              </a:xfrm>
              <a:custGeom>
                <a:avLst/>
                <a:gdLst>
                  <a:gd name="T0" fmla="*/ 122 w 123"/>
                  <a:gd name="T1" fmla="*/ 155 h 162"/>
                  <a:gd name="T2" fmla="*/ 122 w 123"/>
                  <a:gd name="T3" fmla="*/ 155 h 162"/>
                  <a:gd name="T4" fmla="*/ 67 w 123"/>
                  <a:gd name="T5" fmla="*/ 5 h 162"/>
                  <a:gd name="T6" fmla="*/ 62 w 123"/>
                  <a:gd name="T7" fmla="*/ 0 h 162"/>
                  <a:gd name="T8" fmla="*/ 62 w 123"/>
                  <a:gd name="T9" fmla="*/ 0 h 162"/>
                  <a:gd name="T10" fmla="*/ 62 w 123"/>
                  <a:gd name="T11" fmla="*/ 0 h 162"/>
                  <a:gd name="T12" fmla="*/ 62 w 123"/>
                  <a:gd name="T13" fmla="*/ 0 h 162"/>
                  <a:gd name="T14" fmla="*/ 62 w 123"/>
                  <a:gd name="T15" fmla="*/ 0 h 162"/>
                  <a:gd name="T16" fmla="*/ 57 w 123"/>
                  <a:gd name="T17" fmla="*/ 5 h 162"/>
                  <a:gd name="T18" fmla="*/ 2 w 123"/>
                  <a:gd name="T19" fmla="*/ 155 h 162"/>
                  <a:gd name="T20" fmla="*/ 1 w 123"/>
                  <a:gd name="T21" fmla="*/ 155 h 162"/>
                  <a:gd name="T22" fmla="*/ 0 w 123"/>
                  <a:gd name="T23" fmla="*/ 161 h 162"/>
                  <a:gd name="T24" fmla="*/ 1 w 123"/>
                  <a:gd name="T25" fmla="*/ 162 h 162"/>
                  <a:gd name="T26" fmla="*/ 122 w 123"/>
                  <a:gd name="T27" fmla="*/ 162 h 162"/>
                  <a:gd name="T28" fmla="*/ 123 w 123"/>
                  <a:gd name="T29" fmla="*/ 161 h 162"/>
                  <a:gd name="T30" fmla="*/ 122 w 123"/>
                  <a:gd name="T31" fmla="*/ 15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" h="162">
                    <a:moveTo>
                      <a:pt x="122" y="155"/>
                    </a:moveTo>
                    <a:cubicBezTo>
                      <a:pt x="122" y="155"/>
                      <a:pt x="122" y="155"/>
                      <a:pt x="122" y="15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1"/>
                      <a:pt x="64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9" y="0"/>
                      <a:pt x="58" y="1"/>
                      <a:pt x="57" y="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1" y="162"/>
                    </a:cubicBezTo>
                    <a:cubicBezTo>
                      <a:pt x="122" y="162"/>
                      <a:pt x="122" y="162"/>
                      <a:pt x="122" y="162"/>
                    </a:cubicBezTo>
                    <a:cubicBezTo>
                      <a:pt x="123" y="162"/>
                      <a:pt x="123" y="162"/>
                      <a:pt x="123" y="161"/>
                    </a:cubicBezTo>
                    <a:lnTo>
                      <a:pt x="122" y="155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79" name="Freeform 182"/>
              <p:cNvSpPr/>
              <p:nvPr/>
            </p:nvSpPr>
            <p:spPr bwMode="auto">
              <a:xfrm>
                <a:off x="8542338" y="5178425"/>
                <a:ext cx="206375" cy="541338"/>
              </a:xfrm>
              <a:custGeom>
                <a:avLst/>
                <a:gdLst>
                  <a:gd name="T0" fmla="*/ 62 w 62"/>
                  <a:gd name="T1" fmla="*/ 0 h 162"/>
                  <a:gd name="T2" fmla="*/ 62 w 62"/>
                  <a:gd name="T3" fmla="*/ 0 h 162"/>
                  <a:gd name="T4" fmla="*/ 62 w 62"/>
                  <a:gd name="T5" fmla="*/ 0 h 162"/>
                  <a:gd name="T6" fmla="*/ 57 w 62"/>
                  <a:gd name="T7" fmla="*/ 5 h 162"/>
                  <a:gd name="T8" fmla="*/ 2 w 62"/>
                  <a:gd name="T9" fmla="*/ 155 h 162"/>
                  <a:gd name="T10" fmla="*/ 1 w 62"/>
                  <a:gd name="T11" fmla="*/ 155 h 162"/>
                  <a:gd name="T12" fmla="*/ 0 w 62"/>
                  <a:gd name="T13" fmla="*/ 161 h 162"/>
                  <a:gd name="T14" fmla="*/ 1 w 62"/>
                  <a:gd name="T15" fmla="*/ 162 h 162"/>
                  <a:gd name="T16" fmla="*/ 62 w 62"/>
                  <a:gd name="T17" fmla="*/ 162 h 162"/>
                  <a:gd name="T18" fmla="*/ 62 w 62"/>
                  <a:gd name="T1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2">
                    <a:moveTo>
                      <a:pt x="62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9" y="0"/>
                      <a:pt x="58" y="1"/>
                      <a:pt x="57" y="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1" y="162"/>
                    </a:cubicBezTo>
                    <a:cubicBezTo>
                      <a:pt x="62" y="162"/>
                      <a:pt x="62" y="162"/>
                      <a:pt x="62" y="162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0" name="Freeform 183"/>
              <p:cNvSpPr/>
              <p:nvPr/>
            </p:nvSpPr>
            <p:spPr bwMode="auto">
              <a:xfrm>
                <a:off x="8890000" y="5727700"/>
                <a:ext cx="115887" cy="300038"/>
              </a:xfrm>
              <a:custGeom>
                <a:avLst/>
                <a:gdLst>
                  <a:gd name="T0" fmla="*/ 35 w 35"/>
                  <a:gd name="T1" fmla="*/ 72 h 90"/>
                  <a:gd name="T2" fmla="*/ 17 w 35"/>
                  <a:gd name="T3" fmla="*/ 90 h 90"/>
                  <a:gd name="T4" fmla="*/ 0 w 35"/>
                  <a:gd name="T5" fmla="*/ 72 h 90"/>
                  <a:gd name="T6" fmla="*/ 0 w 35"/>
                  <a:gd name="T7" fmla="*/ 18 h 90"/>
                  <a:gd name="T8" fmla="*/ 17 w 35"/>
                  <a:gd name="T9" fmla="*/ 0 h 90"/>
                  <a:gd name="T10" fmla="*/ 35 w 35"/>
                  <a:gd name="T11" fmla="*/ 18 h 90"/>
                  <a:gd name="T12" fmla="*/ 35 w 35"/>
                  <a:gd name="T13" fmla="*/ 7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90">
                    <a:moveTo>
                      <a:pt x="35" y="72"/>
                    </a:moveTo>
                    <a:cubicBezTo>
                      <a:pt x="35" y="82"/>
                      <a:pt x="27" y="90"/>
                      <a:pt x="17" y="90"/>
                    </a:cubicBezTo>
                    <a:cubicBezTo>
                      <a:pt x="8" y="90"/>
                      <a:pt x="0" y="82"/>
                      <a:pt x="0" y="7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72"/>
                    </a:ln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1" name="Freeform 184"/>
              <p:cNvSpPr/>
              <p:nvPr/>
            </p:nvSpPr>
            <p:spPr bwMode="auto">
              <a:xfrm>
                <a:off x="8890000" y="5727700"/>
                <a:ext cx="55562" cy="300038"/>
              </a:xfrm>
              <a:custGeom>
                <a:avLst/>
                <a:gdLst>
                  <a:gd name="T0" fmla="*/ 17 w 17"/>
                  <a:gd name="T1" fmla="*/ 0 h 90"/>
                  <a:gd name="T2" fmla="*/ 0 w 17"/>
                  <a:gd name="T3" fmla="*/ 18 h 90"/>
                  <a:gd name="T4" fmla="*/ 0 w 17"/>
                  <a:gd name="T5" fmla="*/ 72 h 90"/>
                  <a:gd name="T6" fmla="*/ 17 w 17"/>
                  <a:gd name="T7" fmla="*/ 90 h 90"/>
                  <a:gd name="T8" fmla="*/ 17 w 17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90">
                    <a:moveTo>
                      <a:pt x="17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2"/>
                      <a:pt x="8" y="90"/>
                      <a:pt x="17" y="90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2" name="Freeform 185"/>
              <p:cNvSpPr/>
              <p:nvPr/>
            </p:nvSpPr>
            <p:spPr bwMode="auto">
              <a:xfrm>
                <a:off x="8658225" y="5141913"/>
                <a:ext cx="574675" cy="755650"/>
              </a:xfrm>
              <a:custGeom>
                <a:avLst/>
                <a:gdLst>
                  <a:gd name="T0" fmla="*/ 170 w 172"/>
                  <a:gd name="T1" fmla="*/ 217 h 226"/>
                  <a:gd name="T2" fmla="*/ 170 w 172"/>
                  <a:gd name="T3" fmla="*/ 217 h 226"/>
                  <a:gd name="T4" fmla="*/ 93 w 172"/>
                  <a:gd name="T5" fmla="*/ 7 h 226"/>
                  <a:gd name="T6" fmla="*/ 86 w 172"/>
                  <a:gd name="T7" fmla="*/ 0 h 226"/>
                  <a:gd name="T8" fmla="*/ 86 w 172"/>
                  <a:gd name="T9" fmla="*/ 0 h 226"/>
                  <a:gd name="T10" fmla="*/ 86 w 172"/>
                  <a:gd name="T11" fmla="*/ 0 h 226"/>
                  <a:gd name="T12" fmla="*/ 86 w 172"/>
                  <a:gd name="T13" fmla="*/ 0 h 226"/>
                  <a:gd name="T14" fmla="*/ 86 w 172"/>
                  <a:gd name="T15" fmla="*/ 0 h 226"/>
                  <a:gd name="T16" fmla="*/ 79 w 172"/>
                  <a:gd name="T17" fmla="*/ 7 h 226"/>
                  <a:gd name="T18" fmla="*/ 3 w 172"/>
                  <a:gd name="T19" fmla="*/ 217 h 226"/>
                  <a:gd name="T20" fmla="*/ 3 w 172"/>
                  <a:gd name="T21" fmla="*/ 217 h 226"/>
                  <a:gd name="T22" fmla="*/ 1 w 172"/>
                  <a:gd name="T23" fmla="*/ 224 h 226"/>
                  <a:gd name="T24" fmla="*/ 2 w 172"/>
                  <a:gd name="T25" fmla="*/ 226 h 226"/>
                  <a:gd name="T26" fmla="*/ 171 w 172"/>
                  <a:gd name="T27" fmla="*/ 226 h 226"/>
                  <a:gd name="T28" fmla="*/ 172 w 172"/>
                  <a:gd name="T29" fmla="*/ 224 h 226"/>
                  <a:gd name="T30" fmla="*/ 170 w 172"/>
                  <a:gd name="T31" fmla="*/ 217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2" h="226">
                    <a:moveTo>
                      <a:pt x="170" y="217"/>
                    </a:moveTo>
                    <a:cubicBezTo>
                      <a:pt x="170" y="217"/>
                      <a:pt x="170" y="217"/>
                      <a:pt x="170" y="21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2"/>
                      <a:pt x="89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3" y="0"/>
                      <a:pt x="81" y="2"/>
                      <a:pt x="79" y="7"/>
                    </a:cubicBez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7"/>
                      <a:pt x="3" y="217"/>
                    </a:cubicBezTo>
                    <a:cubicBezTo>
                      <a:pt x="1" y="224"/>
                      <a:pt x="1" y="224"/>
                      <a:pt x="1" y="224"/>
                    </a:cubicBezTo>
                    <a:cubicBezTo>
                      <a:pt x="0" y="225"/>
                      <a:pt x="1" y="226"/>
                      <a:pt x="2" y="226"/>
                    </a:cubicBezTo>
                    <a:cubicBezTo>
                      <a:pt x="171" y="226"/>
                      <a:pt x="171" y="226"/>
                      <a:pt x="171" y="226"/>
                    </a:cubicBezTo>
                    <a:cubicBezTo>
                      <a:pt x="172" y="226"/>
                      <a:pt x="172" y="225"/>
                      <a:pt x="172" y="224"/>
                    </a:cubicBezTo>
                    <a:lnTo>
                      <a:pt x="170" y="217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3" name="Freeform 186"/>
              <p:cNvSpPr/>
              <p:nvPr/>
            </p:nvSpPr>
            <p:spPr bwMode="auto">
              <a:xfrm>
                <a:off x="8658225" y="5141913"/>
                <a:ext cx="287337" cy="755650"/>
              </a:xfrm>
              <a:custGeom>
                <a:avLst/>
                <a:gdLst>
                  <a:gd name="T0" fmla="*/ 86 w 86"/>
                  <a:gd name="T1" fmla="*/ 0 h 226"/>
                  <a:gd name="T2" fmla="*/ 86 w 86"/>
                  <a:gd name="T3" fmla="*/ 0 h 226"/>
                  <a:gd name="T4" fmla="*/ 86 w 86"/>
                  <a:gd name="T5" fmla="*/ 0 h 226"/>
                  <a:gd name="T6" fmla="*/ 79 w 86"/>
                  <a:gd name="T7" fmla="*/ 7 h 226"/>
                  <a:gd name="T8" fmla="*/ 3 w 86"/>
                  <a:gd name="T9" fmla="*/ 217 h 226"/>
                  <a:gd name="T10" fmla="*/ 3 w 86"/>
                  <a:gd name="T11" fmla="*/ 217 h 226"/>
                  <a:gd name="T12" fmla="*/ 1 w 86"/>
                  <a:gd name="T13" fmla="*/ 224 h 226"/>
                  <a:gd name="T14" fmla="*/ 2 w 86"/>
                  <a:gd name="T15" fmla="*/ 226 h 226"/>
                  <a:gd name="T16" fmla="*/ 86 w 86"/>
                  <a:gd name="T17" fmla="*/ 226 h 226"/>
                  <a:gd name="T18" fmla="*/ 86 w 86"/>
                  <a:gd name="T1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226"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3" y="0"/>
                      <a:pt x="81" y="2"/>
                      <a:pt x="79" y="7"/>
                    </a:cubicBez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7"/>
                      <a:pt x="3" y="217"/>
                    </a:cubicBezTo>
                    <a:cubicBezTo>
                      <a:pt x="1" y="224"/>
                      <a:pt x="1" y="224"/>
                      <a:pt x="1" y="224"/>
                    </a:cubicBezTo>
                    <a:cubicBezTo>
                      <a:pt x="0" y="225"/>
                      <a:pt x="1" y="226"/>
                      <a:pt x="2" y="226"/>
                    </a:cubicBezTo>
                    <a:cubicBezTo>
                      <a:pt x="86" y="226"/>
                      <a:pt x="86" y="226"/>
                      <a:pt x="86" y="226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4" name="Freeform 187"/>
              <p:cNvSpPr/>
              <p:nvPr/>
            </p:nvSpPr>
            <p:spPr bwMode="auto">
              <a:xfrm>
                <a:off x="8469313" y="5827713"/>
                <a:ext cx="119062" cy="300038"/>
              </a:xfrm>
              <a:custGeom>
                <a:avLst/>
                <a:gdLst>
                  <a:gd name="T0" fmla="*/ 36 w 36"/>
                  <a:gd name="T1" fmla="*/ 72 h 90"/>
                  <a:gd name="T2" fmla="*/ 18 w 36"/>
                  <a:gd name="T3" fmla="*/ 90 h 90"/>
                  <a:gd name="T4" fmla="*/ 0 w 36"/>
                  <a:gd name="T5" fmla="*/ 72 h 90"/>
                  <a:gd name="T6" fmla="*/ 0 w 36"/>
                  <a:gd name="T7" fmla="*/ 18 h 90"/>
                  <a:gd name="T8" fmla="*/ 18 w 36"/>
                  <a:gd name="T9" fmla="*/ 0 h 90"/>
                  <a:gd name="T10" fmla="*/ 36 w 36"/>
                  <a:gd name="T11" fmla="*/ 18 h 90"/>
                  <a:gd name="T12" fmla="*/ 36 w 36"/>
                  <a:gd name="T13" fmla="*/ 7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0">
                    <a:moveTo>
                      <a:pt x="36" y="72"/>
                    </a:moveTo>
                    <a:cubicBezTo>
                      <a:pt x="36" y="82"/>
                      <a:pt x="28" y="90"/>
                      <a:pt x="18" y="90"/>
                    </a:cubicBezTo>
                    <a:cubicBezTo>
                      <a:pt x="8" y="90"/>
                      <a:pt x="0" y="82"/>
                      <a:pt x="0" y="7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72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5" name="Freeform 188"/>
              <p:cNvSpPr/>
              <p:nvPr/>
            </p:nvSpPr>
            <p:spPr bwMode="auto">
              <a:xfrm>
                <a:off x="8469313" y="5827713"/>
                <a:ext cx="58737" cy="300038"/>
              </a:xfrm>
              <a:custGeom>
                <a:avLst/>
                <a:gdLst>
                  <a:gd name="T0" fmla="*/ 18 w 18"/>
                  <a:gd name="T1" fmla="*/ 0 h 90"/>
                  <a:gd name="T2" fmla="*/ 0 w 18"/>
                  <a:gd name="T3" fmla="*/ 18 h 90"/>
                  <a:gd name="T4" fmla="*/ 0 w 18"/>
                  <a:gd name="T5" fmla="*/ 72 h 90"/>
                  <a:gd name="T6" fmla="*/ 18 w 18"/>
                  <a:gd name="T7" fmla="*/ 90 h 90"/>
                  <a:gd name="T8" fmla="*/ 18 w 18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0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2"/>
                      <a:pt x="8" y="89"/>
                      <a:pt x="18" y="90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6" name="Freeform 189"/>
              <p:cNvSpPr/>
              <p:nvPr/>
            </p:nvSpPr>
            <p:spPr bwMode="auto">
              <a:xfrm>
                <a:off x="8272463" y="5029200"/>
                <a:ext cx="512762" cy="914400"/>
              </a:xfrm>
              <a:custGeom>
                <a:avLst/>
                <a:gdLst>
                  <a:gd name="T0" fmla="*/ 152 w 154"/>
                  <a:gd name="T1" fmla="*/ 263 h 274"/>
                  <a:gd name="T2" fmla="*/ 152 w 154"/>
                  <a:gd name="T3" fmla="*/ 263 h 274"/>
                  <a:gd name="T4" fmla="*/ 85 w 154"/>
                  <a:gd name="T5" fmla="*/ 8 h 274"/>
                  <a:gd name="T6" fmla="*/ 77 w 154"/>
                  <a:gd name="T7" fmla="*/ 0 h 274"/>
                  <a:gd name="T8" fmla="*/ 77 w 154"/>
                  <a:gd name="T9" fmla="*/ 0 h 274"/>
                  <a:gd name="T10" fmla="*/ 77 w 154"/>
                  <a:gd name="T11" fmla="*/ 0 h 274"/>
                  <a:gd name="T12" fmla="*/ 77 w 154"/>
                  <a:gd name="T13" fmla="*/ 0 h 274"/>
                  <a:gd name="T14" fmla="*/ 77 w 154"/>
                  <a:gd name="T15" fmla="*/ 0 h 274"/>
                  <a:gd name="T16" fmla="*/ 69 w 154"/>
                  <a:gd name="T17" fmla="*/ 8 h 274"/>
                  <a:gd name="T18" fmla="*/ 2 w 154"/>
                  <a:gd name="T19" fmla="*/ 263 h 274"/>
                  <a:gd name="T20" fmla="*/ 2 w 154"/>
                  <a:gd name="T21" fmla="*/ 263 h 274"/>
                  <a:gd name="T22" fmla="*/ 0 w 154"/>
                  <a:gd name="T23" fmla="*/ 272 h 274"/>
                  <a:gd name="T24" fmla="*/ 2 w 154"/>
                  <a:gd name="T25" fmla="*/ 274 h 274"/>
                  <a:gd name="T26" fmla="*/ 152 w 154"/>
                  <a:gd name="T27" fmla="*/ 274 h 274"/>
                  <a:gd name="T28" fmla="*/ 154 w 154"/>
                  <a:gd name="T29" fmla="*/ 272 h 274"/>
                  <a:gd name="T30" fmla="*/ 152 w 154"/>
                  <a:gd name="T31" fmla="*/ 26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274">
                    <a:moveTo>
                      <a:pt x="152" y="263"/>
                    </a:moveTo>
                    <a:cubicBezTo>
                      <a:pt x="152" y="263"/>
                      <a:pt x="152" y="263"/>
                      <a:pt x="152" y="263"/>
                    </a:cubicBezTo>
                    <a:cubicBezTo>
                      <a:pt x="152" y="263"/>
                      <a:pt x="103" y="74"/>
                      <a:pt x="85" y="8"/>
                    </a:cubicBezTo>
                    <a:cubicBezTo>
                      <a:pt x="83" y="2"/>
                      <a:pt x="80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2"/>
                      <a:pt x="69" y="8"/>
                    </a:cubicBezTo>
                    <a:cubicBezTo>
                      <a:pt x="51" y="74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0" y="273"/>
                      <a:pt x="0" y="274"/>
                      <a:pt x="2" y="274"/>
                    </a:cubicBezTo>
                    <a:cubicBezTo>
                      <a:pt x="152" y="274"/>
                      <a:pt x="152" y="274"/>
                      <a:pt x="152" y="274"/>
                    </a:cubicBezTo>
                    <a:cubicBezTo>
                      <a:pt x="154" y="274"/>
                      <a:pt x="154" y="273"/>
                      <a:pt x="154" y="272"/>
                    </a:cubicBezTo>
                    <a:lnTo>
                      <a:pt x="152" y="263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7" name="Freeform 190"/>
              <p:cNvSpPr/>
              <p:nvPr/>
            </p:nvSpPr>
            <p:spPr bwMode="auto">
              <a:xfrm>
                <a:off x="8272463" y="5029200"/>
                <a:ext cx="255587" cy="914400"/>
              </a:xfrm>
              <a:custGeom>
                <a:avLst/>
                <a:gdLst>
                  <a:gd name="T0" fmla="*/ 77 w 77"/>
                  <a:gd name="T1" fmla="*/ 0 h 274"/>
                  <a:gd name="T2" fmla="*/ 77 w 77"/>
                  <a:gd name="T3" fmla="*/ 0 h 274"/>
                  <a:gd name="T4" fmla="*/ 77 w 77"/>
                  <a:gd name="T5" fmla="*/ 0 h 274"/>
                  <a:gd name="T6" fmla="*/ 69 w 77"/>
                  <a:gd name="T7" fmla="*/ 8 h 274"/>
                  <a:gd name="T8" fmla="*/ 2 w 77"/>
                  <a:gd name="T9" fmla="*/ 263 h 274"/>
                  <a:gd name="T10" fmla="*/ 2 w 77"/>
                  <a:gd name="T11" fmla="*/ 263 h 274"/>
                  <a:gd name="T12" fmla="*/ 0 w 77"/>
                  <a:gd name="T13" fmla="*/ 272 h 274"/>
                  <a:gd name="T14" fmla="*/ 2 w 77"/>
                  <a:gd name="T15" fmla="*/ 274 h 274"/>
                  <a:gd name="T16" fmla="*/ 77 w 77"/>
                  <a:gd name="T17" fmla="*/ 274 h 274"/>
                  <a:gd name="T18" fmla="*/ 77 w 77"/>
                  <a:gd name="T19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274"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2"/>
                      <a:pt x="69" y="8"/>
                    </a:cubicBezTo>
                    <a:cubicBezTo>
                      <a:pt x="51" y="74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0" y="273"/>
                      <a:pt x="0" y="274"/>
                      <a:pt x="2" y="274"/>
                    </a:cubicBezTo>
                    <a:cubicBezTo>
                      <a:pt x="77" y="274"/>
                      <a:pt x="77" y="274"/>
                      <a:pt x="77" y="274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8" name="Freeform 191"/>
              <p:cNvSpPr/>
              <p:nvPr/>
            </p:nvSpPr>
            <p:spPr bwMode="auto">
              <a:xfrm>
                <a:off x="10875963" y="5178425"/>
                <a:ext cx="1033462" cy="949325"/>
              </a:xfrm>
              <a:custGeom>
                <a:avLst/>
                <a:gdLst>
                  <a:gd name="T0" fmla="*/ 0 w 310"/>
                  <a:gd name="T1" fmla="*/ 0 h 284"/>
                  <a:gd name="T2" fmla="*/ 0 w 310"/>
                  <a:gd name="T3" fmla="*/ 258 h 284"/>
                  <a:gd name="T4" fmla="*/ 0 w 310"/>
                  <a:gd name="T5" fmla="*/ 258 h 284"/>
                  <a:gd name="T6" fmla="*/ 27 w 310"/>
                  <a:gd name="T7" fmla="*/ 284 h 284"/>
                  <a:gd name="T8" fmla="*/ 284 w 310"/>
                  <a:gd name="T9" fmla="*/ 284 h 284"/>
                  <a:gd name="T10" fmla="*/ 310 w 310"/>
                  <a:gd name="T11" fmla="*/ 258 h 284"/>
                  <a:gd name="T12" fmla="*/ 310 w 310"/>
                  <a:gd name="T13" fmla="*/ 258 h 284"/>
                  <a:gd name="T14" fmla="*/ 310 w 310"/>
                  <a:gd name="T15" fmla="*/ 0 h 284"/>
                  <a:gd name="T16" fmla="*/ 0 w 310"/>
                  <a:gd name="T17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0" h="284">
                    <a:moveTo>
                      <a:pt x="0" y="0"/>
                    </a:moveTo>
                    <a:cubicBezTo>
                      <a:pt x="0" y="258"/>
                      <a:pt x="0" y="258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1" y="272"/>
                      <a:pt x="13" y="284"/>
                      <a:pt x="27" y="284"/>
                    </a:cubicBezTo>
                    <a:cubicBezTo>
                      <a:pt x="284" y="284"/>
                      <a:pt x="284" y="284"/>
                      <a:pt x="284" y="284"/>
                    </a:cubicBezTo>
                    <a:cubicBezTo>
                      <a:pt x="298" y="284"/>
                      <a:pt x="309" y="272"/>
                      <a:pt x="310" y="258"/>
                    </a:cubicBezTo>
                    <a:cubicBezTo>
                      <a:pt x="310" y="258"/>
                      <a:pt x="310" y="258"/>
                      <a:pt x="310" y="258"/>
                    </a:cubicBezTo>
                    <a:cubicBezTo>
                      <a:pt x="310" y="0"/>
                      <a:pt x="310" y="0"/>
                      <a:pt x="3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89" name="Freeform 192"/>
              <p:cNvSpPr/>
              <p:nvPr/>
            </p:nvSpPr>
            <p:spPr bwMode="auto">
              <a:xfrm>
                <a:off x="11396663" y="5168900"/>
                <a:ext cx="512762" cy="958850"/>
              </a:xfrm>
              <a:custGeom>
                <a:avLst/>
                <a:gdLst>
                  <a:gd name="T0" fmla="*/ 0 w 154"/>
                  <a:gd name="T1" fmla="*/ 3 h 287"/>
                  <a:gd name="T2" fmla="*/ 0 w 154"/>
                  <a:gd name="T3" fmla="*/ 287 h 287"/>
                  <a:gd name="T4" fmla="*/ 128 w 154"/>
                  <a:gd name="T5" fmla="*/ 287 h 287"/>
                  <a:gd name="T6" fmla="*/ 154 w 154"/>
                  <a:gd name="T7" fmla="*/ 261 h 287"/>
                  <a:gd name="T8" fmla="*/ 154 w 154"/>
                  <a:gd name="T9" fmla="*/ 261 h 287"/>
                  <a:gd name="T10" fmla="*/ 154 w 154"/>
                  <a:gd name="T11" fmla="*/ 0 h 287"/>
                  <a:gd name="T12" fmla="*/ 0 w 154"/>
                  <a:gd name="T13" fmla="*/ 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287">
                    <a:moveTo>
                      <a:pt x="0" y="3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128" y="287"/>
                      <a:pt x="128" y="287"/>
                      <a:pt x="128" y="287"/>
                    </a:cubicBezTo>
                    <a:cubicBezTo>
                      <a:pt x="142" y="287"/>
                      <a:pt x="153" y="275"/>
                      <a:pt x="154" y="261"/>
                    </a:cubicBezTo>
                    <a:cubicBezTo>
                      <a:pt x="154" y="261"/>
                      <a:pt x="154" y="261"/>
                      <a:pt x="154" y="261"/>
                    </a:cubicBezTo>
                    <a:cubicBezTo>
                      <a:pt x="154" y="0"/>
                      <a:pt x="154" y="0"/>
                      <a:pt x="15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0" name="Freeform 193"/>
              <p:cNvSpPr/>
              <p:nvPr/>
            </p:nvSpPr>
            <p:spPr bwMode="auto">
              <a:xfrm>
                <a:off x="10875963" y="5108575"/>
                <a:ext cx="1033462" cy="138113"/>
              </a:xfrm>
              <a:custGeom>
                <a:avLst/>
                <a:gdLst>
                  <a:gd name="T0" fmla="*/ 310 w 310"/>
                  <a:gd name="T1" fmla="*/ 41 h 41"/>
                  <a:gd name="T2" fmla="*/ 310 w 310"/>
                  <a:gd name="T3" fmla="*/ 8 h 41"/>
                  <a:gd name="T4" fmla="*/ 301 w 310"/>
                  <a:gd name="T5" fmla="*/ 0 h 41"/>
                  <a:gd name="T6" fmla="*/ 9 w 310"/>
                  <a:gd name="T7" fmla="*/ 0 h 41"/>
                  <a:gd name="T8" fmla="*/ 0 w 310"/>
                  <a:gd name="T9" fmla="*/ 8 h 41"/>
                  <a:gd name="T10" fmla="*/ 0 w 310"/>
                  <a:gd name="T11" fmla="*/ 41 h 41"/>
                  <a:gd name="T12" fmla="*/ 310 w 310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41">
                    <a:moveTo>
                      <a:pt x="310" y="41"/>
                    </a:moveTo>
                    <a:cubicBezTo>
                      <a:pt x="310" y="8"/>
                      <a:pt x="310" y="8"/>
                      <a:pt x="310" y="8"/>
                    </a:cubicBezTo>
                    <a:cubicBezTo>
                      <a:pt x="310" y="4"/>
                      <a:pt x="306" y="0"/>
                      <a:pt x="30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310" y="41"/>
                    </a:ln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1" name="Freeform 194"/>
              <p:cNvSpPr/>
              <p:nvPr/>
            </p:nvSpPr>
            <p:spPr bwMode="auto">
              <a:xfrm>
                <a:off x="11396663" y="5108575"/>
                <a:ext cx="512762" cy="138113"/>
              </a:xfrm>
              <a:custGeom>
                <a:avLst/>
                <a:gdLst>
                  <a:gd name="T0" fmla="*/ 154 w 154"/>
                  <a:gd name="T1" fmla="*/ 41 h 41"/>
                  <a:gd name="T2" fmla="*/ 154 w 154"/>
                  <a:gd name="T3" fmla="*/ 8 h 41"/>
                  <a:gd name="T4" fmla="*/ 145 w 154"/>
                  <a:gd name="T5" fmla="*/ 0 h 41"/>
                  <a:gd name="T6" fmla="*/ 0 w 154"/>
                  <a:gd name="T7" fmla="*/ 0 h 41"/>
                  <a:gd name="T8" fmla="*/ 0 w 154"/>
                  <a:gd name="T9" fmla="*/ 41 h 41"/>
                  <a:gd name="T10" fmla="*/ 154 w 154"/>
                  <a:gd name="T1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41">
                    <a:moveTo>
                      <a:pt x="154" y="41"/>
                    </a:moveTo>
                    <a:cubicBezTo>
                      <a:pt x="154" y="8"/>
                      <a:pt x="154" y="8"/>
                      <a:pt x="154" y="8"/>
                    </a:cubicBezTo>
                    <a:cubicBezTo>
                      <a:pt x="154" y="4"/>
                      <a:pt x="150" y="0"/>
                      <a:pt x="1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154" y="41"/>
                    </a:lnTo>
                    <a:close/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2" name="Oval 195"/>
              <p:cNvSpPr>
                <a:spLocks noChangeArrowheads="1"/>
              </p:cNvSpPr>
              <p:nvPr/>
            </p:nvSpPr>
            <p:spPr bwMode="auto">
              <a:xfrm>
                <a:off x="10931525" y="5153025"/>
                <a:ext cx="53975" cy="49213"/>
              </a:xfrm>
              <a:prstGeom prst="ellipse">
                <a:avLst/>
              </a:pr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3" name="Oval 196"/>
              <p:cNvSpPr>
                <a:spLocks noChangeArrowheads="1"/>
              </p:cNvSpPr>
              <p:nvPr/>
            </p:nvSpPr>
            <p:spPr bwMode="auto">
              <a:xfrm>
                <a:off x="11039475" y="5153025"/>
                <a:ext cx="49212" cy="49213"/>
              </a:xfrm>
              <a:prstGeom prst="ellipse">
                <a:avLst/>
              </a:pr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4" name="Oval 197"/>
              <p:cNvSpPr>
                <a:spLocks noChangeArrowheads="1"/>
              </p:cNvSpPr>
              <p:nvPr/>
            </p:nvSpPr>
            <p:spPr bwMode="auto">
              <a:xfrm>
                <a:off x="11142663" y="5153025"/>
                <a:ext cx="52387" cy="49213"/>
              </a:xfrm>
              <a:prstGeom prst="ellipse">
                <a:avLst/>
              </a:pr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5" name="Freeform 198"/>
              <p:cNvSpPr>
                <a:spLocks noEditPoints="1"/>
              </p:cNvSpPr>
              <p:nvPr/>
            </p:nvSpPr>
            <p:spPr bwMode="auto">
              <a:xfrm>
                <a:off x="10985500" y="5422900"/>
                <a:ext cx="854075" cy="520700"/>
              </a:xfrm>
              <a:custGeom>
                <a:avLst/>
                <a:gdLst>
                  <a:gd name="T0" fmla="*/ 0 w 256"/>
                  <a:gd name="T1" fmla="*/ 35 h 156"/>
                  <a:gd name="T2" fmla="*/ 7 w 256"/>
                  <a:gd name="T3" fmla="*/ 43 h 156"/>
                  <a:gd name="T4" fmla="*/ 156 w 256"/>
                  <a:gd name="T5" fmla="*/ 43 h 156"/>
                  <a:gd name="T6" fmla="*/ 164 w 256"/>
                  <a:gd name="T7" fmla="*/ 35 h 156"/>
                  <a:gd name="T8" fmla="*/ 156 w 256"/>
                  <a:gd name="T9" fmla="*/ 28 h 156"/>
                  <a:gd name="T10" fmla="*/ 7 w 256"/>
                  <a:gd name="T11" fmla="*/ 28 h 156"/>
                  <a:gd name="T12" fmla="*/ 0 w 256"/>
                  <a:gd name="T13" fmla="*/ 35 h 156"/>
                  <a:gd name="T14" fmla="*/ 248 w 256"/>
                  <a:gd name="T15" fmla="*/ 16 h 156"/>
                  <a:gd name="T16" fmla="*/ 7 w 256"/>
                  <a:gd name="T17" fmla="*/ 16 h 156"/>
                  <a:gd name="T18" fmla="*/ 0 w 256"/>
                  <a:gd name="T19" fmla="*/ 8 h 156"/>
                  <a:gd name="T20" fmla="*/ 7 w 256"/>
                  <a:gd name="T21" fmla="*/ 0 h 156"/>
                  <a:gd name="T22" fmla="*/ 248 w 256"/>
                  <a:gd name="T23" fmla="*/ 0 h 156"/>
                  <a:gd name="T24" fmla="*/ 256 w 256"/>
                  <a:gd name="T25" fmla="*/ 8 h 156"/>
                  <a:gd name="T26" fmla="*/ 248 w 256"/>
                  <a:gd name="T27" fmla="*/ 16 h 156"/>
                  <a:gd name="T28" fmla="*/ 0 w 256"/>
                  <a:gd name="T29" fmla="*/ 92 h 156"/>
                  <a:gd name="T30" fmla="*/ 7 w 256"/>
                  <a:gd name="T31" fmla="*/ 100 h 156"/>
                  <a:gd name="T32" fmla="*/ 156 w 256"/>
                  <a:gd name="T33" fmla="*/ 100 h 156"/>
                  <a:gd name="T34" fmla="*/ 164 w 256"/>
                  <a:gd name="T35" fmla="*/ 92 h 156"/>
                  <a:gd name="T36" fmla="*/ 156 w 256"/>
                  <a:gd name="T37" fmla="*/ 84 h 156"/>
                  <a:gd name="T38" fmla="*/ 7 w 256"/>
                  <a:gd name="T39" fmla="*/ 84 h 156"/>
                  <a:gd name="T40" fmla="*/ 0 w 256"/>
                  <a:gd name="T41" fmla="*/ 92 h 156"/>
                  <a:gd name="T42" fmla="*/ 156 w 256"/>
                  <a:gd name="T43" fmla="*/ 72 h 156"/>
                  <a:gd name="T44" fmla="*/ 7 w 256"/>
                  <a:gd name="T45" fmla="*/ 72 h 156"/>
                  <a:gd name="T46" fmla="*/ 0 w 256"/>
                  <a:gd name="T47" fmla="*/ 64 h 156"/>
                  <a:gd name="T48" fmla="*/ 7 w 256"/>
                  <a:gd name="T49" fmla="*/ 57 h 156"/>
                  <a:gd name="T50" fmla="*/ 156 w 256"/>
                  <a:gd name="T51" fmla="*/ 57 h 156"/>
                  <a:gd name="T52" fmla="*/ 164 w 256"/>
                  <a:gd name="T53" fmla="*/ 64 h 156"/>
                  <a:gd name="T54" fmla="*/ 156 w 256"/>
                  <a:gd name="T55" fmla="*/ 72 h 156"/>
                  <a:gd name="T56" fmla="*/ 0 w 256"/>
                  <a:gd name="T57" fmla="*/ 148 h 156"/>
                  <a:gd name="T58" fmla="*/ 7 w 256"/>
                  <a:gd name="T59" fmla="*/ 156 h 156"/>
                  <a:gd name="T60" fmla="*/ 248 w 256"/>
                  <a:gd name="T61" fmla="*/ 156 h 156"/>
                  <a:gd name="T62" fmla="*/ 256 w 256"/>
                  <a:gd name="T63" fmla="*/ 148 h 156"/>
                  <a:gd name="T64" fmla="*/ 248 w 256"/>
                  <a:gd name="T65" fmla="*/ 141 h 156"/>
                  <a:gd name="T66" fmla="*/ 7 w 256"/>
                  <a:gd name="T67" fmla="*/ 141 h 156"/>
                  <a:gd name="T68" fmla="*/ 0 w 256"/>
                  <a:gd name="T69" fmla="*/ 148 h 156"/>
                  <a:gd name="T70" fmla="*/ 156 w 256"/>
                  <a:gd name="T71" fmla="*/ 129 h 156"/>
                  <a:gd name="T72" fmla="*/ 7 w 256"/>
                  <a:gd name="T73" fmla="*/ 129 h 156"/>
                  <a:gd name="T74" fmla="*/ 0 w 256"/>
                  <a:gd name="T75" fmla="*/ 121 h 156"/>
                  <a:gd name="T76" fmla="*/ 7 w 256"/>
                  <a:gd name="T77" fmla="*/ 113 h 156"/>
                  <a:gd name="T78" fmla="*/ 156 w 256"/>
                  <a:gd name="T79" fmla="*/ 113 h 156"/>
                  <a:gd name="T80" fmla="*/ 164 w 256"/>
                  <a:gd name="T81" fmla="*/ 121 h 156"/>
                  <a:gd name="T82" fmla="*/ 156 w 256"/>
                  <a:gd name="T83" fmla="*/ 12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6" h="156">
                    <a:moveTo>
                      <a:pt x="0" y="35"/>
                    </a:moveTo>
                    <a:cubicBezTo>
                      <a:pt x="0" y="40"/>
                      <a:pt x="3" y="43"/>
                      <a:pt x="7" y="43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60" y="43"/>
                      <a:pt x="164" y="40"/>
                      <a:pt x="164" y="35"/>
                    </a:cubicBezTo>
                    <a:cubicBezTo>
                      <a:pt x="164" y="31"/>
                      <a:pt x="160" y="28"/>
                      <a:pt x="156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3" y="28"/>
                      <a:pt x="0" y="31"/>
                      <a:pt x="0" y="35"/>
                    </a:cubicBezTo>
                    <a:close/>
                    <a:moveTo>
                      <a:pt x="248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253" y="0"/>
                      <a:pt x="256" y="4"/>
                      <a:pt x="256" y="8"/>
                    </a:cubicBezTo>
                    <a:cubicBezTo>
                      <a:pt x="256" y="12"/>
                      <a:pt x="253" y="16"/>
                      <a:pt x="248" y="16"/>
                    </a:cubicBezTo>
                    <a:close/>
                    <a:moveTo>
                      <a:pt x="0" y="92"/>
                    </a:moveTo>
                    <a:cubicBezTo>
                      <a:pt x="0" y="96"/>
                      <a:pt x="3" y="100"/>
                      <a:pt x="7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60" y="100"/>
                      <a:pt x="164" y="96"/>
                      <a:pt x="164" y="92"/>
                    </a:cubicBezTo>
                    <a:cubicBezTo>
                      <a:pt x="164" y="88"/>
                      <a:pt x="160" y="84"/>
                      <a:pt x="156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3" y="84"/>
                      <a:pt x="0" y="88"/>
                      <a:pt x="0" y="92"/>
                    </a:cubicBezTo>
                    <a:close/>
                    <a:moveTo>
                      <a:pt x="156" y="72"/>
                    </a:moveTo>
                    <a:cubicBezTo>
                      <a:pt x="7" y="72"/>
                      <a:pt x="7" y="72"/>
                      <a:pt x="7" y="72"/>
                    </a:cubicBezTo>
                    <a:cubicBezTo>
                      <a:pt x="3" y="72"/>
                      <a:pt x="0" y="69"/>
                      <a:pt x="0" y="64"/>
                    </a:cubicBezTo>
                    <a:cubicBezTo>
                      <a:pt x="0" y="60"/>
                      <a:pt x="3" y="57"/>
                      <a:pt x="7" y="57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60" y="57"/>
                      <a:pt x="164" y="60"/>
                      <a:pt x="164" y="64"/>
                    </a:cubicBezTo>
                    <a:cubicBezTo>
                      <a:pt x="164" y="69"/>
                      <a:pt x="160" y="72"/>
                      <a:pt x="156" y="72"/>
                    </a:cubicBezTo>
                    <a:close/>
                    <a:moveTo>
                      <a:pt x="0" y="148"/>
                    </a:moveTo>
                    <a:cubicBezTo>
                      <a:pt x="0" y="153"/>
                      <a:pt x="3" y="156"/>
                      <a:pt x="7" y="156"/>
                    </a:cubicBezTo>
                    <a:cubicBezTo>
                      <a:pt x="248" y="156"/>
                      <a:pt x="248" y="156"/>
                      <a:pt x="248" y="156"/>
                    </a:cubicBezTo>
                    <a:cubicBezTo>
                      <a:pt x="253" y="156"/>
                      <a:pt x="256" y="153"/>
                      <a:pt x="256" y="148"/>
                    </a:cubicBezTo>
                    <a:cubicBezTo>
                      <a:pt x="256" y="144"/>
                      <a:pt x="253" y="141"/>
                      <a:pt x="248" y="141"/>
                    </a:cubicBezTo>
                    <a:cubicBezTo>
                      <a:pt x="7" y="141"/>
                      <a:pt x="7" y="141"/>
                      <a:pt x="7" y="141"/>
                    </a:cubicBezTo>
                    <a:cubicBezTo>
                      <a:pt x="3" y="141"/>
                      <a:pt x="0" y="144"/>
                      <a:pt x="0" y="148"/>
                    </a:cubicBezTo>
                    <a:close/>
                    <a:moveTo>
                      <a:pt x="156" y="129"/>
                    </a:moveTo>
                    <a:cubicBezTo>
                      <a:pt x="7" y="129"/>
                      <a:pt x="7" y="129"/>
                      <a:pt x="7" y="129"/>
                    </a:cubicBezTo>
                    <a:cubicBezTo>
                      <a:pt x="3" y="129"/>
                      <a:pt x="0" y="125"/>
                      <a:pt x="0" y="121"/>
                    </a:cubicBezTo>
                    <a:cubicBezTo>
                      <a:pt x="0" y="117"/>
                      <a:pt x="3" y="113"/>
                      <a:pt x="7" y="113"/>
                    </a:cubicBezTo>
                    <a:cubicBezTo>
                      <a:pt x="156" y="113"/>
                      <a:pt x="156" y="113"/>
                      <a:pt x="156" y="113"/>
                    </a:cubicBezTo>
                    <a:cubicBezTo>
                      <a:pt x="160" y="113"/>
                      <a:pt x="164" y="117"/>
                      <a:pt x="164" y="121"/>
                    </a:cubicBezTo>
                    <a:cubicBezTo>
                      <a:pt x="164" y="125"/>
                      <a:pt x="160" y="129"/>
                      <a:pt x="156" y="129"/>
                    </a:cubicBez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6" name="Freeform 199"/>
              <p:cNvSpPr/>
              <p:nvPr/>
            </p:nvSpPr>
            <p:spPr bwMode="auto">
              <a:xfrm>
                <a:off x="11555413" y="5510213"/>
                <a:ext cx="257175" cy="314325"/>
              </a:xfrm>
              <a:custGeom>
                <a:avLst/>
                <a:gdLst>
                  <a:gd name="T0" fmla="*/ 114 w 162"/>
                  <a:gd name="T1" fmla="*/ 198 h 198"/>
                  <a:gd name="T2" fmla="*/ 162 w 162"/>
                  <a:gd name="T3" fmla="*/ 160 h 198"/>
                  <a:gd name="T4" fmla="*/ 120 w 162"/>
                  <a:gd name="T5" fmla="*/ 107 h 198"/>
                  <a:gd name="T6" fmla="*/ 162 w 162"/>
                  <a:gd name="T7" fmla="*/ 76 h 198"/>
                  <a:gd name="T8" fmla="*/ 0 w 162"/>
                  <a:gd name="T9" fmla="*/ 0 h 198"/>
                  <a:gd name="T10" fmla="*/ 32 w 162"/>
                  <a:gd name="T11" fmla="*/ 177 h 198"/>
                  <a:gd name="T12" fmla="*/ 74 w 162"/>
                  <a:gd name="T13" fmla="*/ 145 h 198"/>
                  <a:gd name="T14" fmla="*/ 114 w 162"/>
                  <a:gd name="T1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198">
                    <a:moveTo>
                      <a:pt x="114" y="198"/>
                    </a:moveTo>
                    <a:lnTo>
                      <a:pt x="162" y="160"/>
                    </a:lnTo>
                    <a:lnTo>
                      <a:pt x="120" y="107"/>
                    </a:lnTo>
                    <a:lnTo>
                      <a:pt x="162" y="76"/>
                    </a:lnTo>
                    <a:lnTo>
                      <a:pt x="0" y="0"/>
                    </a:lnTo>
                    <a:lnTo>
                      <a:pt x="32" y="177"/>
                    </a:lnTo>
                    <a:lnTo>
                      <a:pt x="74" y="145"/>
                    </a:lnTo>
                    <a:lnTo>
                      <a:pt x="114" y="198"/>
                    </a:ln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197" name="Freeform 200"/>
              <p:cNvSpPr/>
              <p:nvPr/>
            </p:nvSpPr>
            <p:spPr bwMode="auto">
              <a:xfrm>
                <a:off x="11555413" y="5510213"/>
                <a:ext cx="220662" cy="314325"/>
              </a:xfrm>
              <a:custGeom>
                <a:avLst/>
                <a:gdLst>
                  <a:gd name="T0" fmla="*/ 114 w 139"/>
                  <a:gd name="T1" fmla="*/ 198 h 198"/>
                  <a:gd name="T2" fmla="*/ 139 w 139"/>
                  <a:gd name="T3" fmla="*/ 179 h 198"/>
                  <a:gd name="T4" fmla="*/ 0 w 139"/>
                  <a:gd name="T5" fmla="*/ 0 h 198"/>
                  <a:gd name="T6" fmla="*/ 0 w 139"/>
                  <a:gd name="T7" fmla="*/ 0 h 198"/>
                  <a:gd name="T8" fmla="*/ 32 w 139"/>
                  <a:gd name="T9" fmla="*/ 177 h 198"/>
                  <a:gd name="T10" fmla="*/ 74 w 139"/>
                  <a:gd name="T11" fmla="*/ 145 h 198"/>
                  <a:gd name="T12" fmla="*/ 114 w 139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98">
                    <a:moveTo>
                      <a:pt x="114" y="198"/>
                    </a:moveTo>
                    <a:lnTo>
                      <a:pt x="139" y="17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2" y="177"/>
                    </a:lnTo>
                    <a:lnTo>
                      <a:pt x="74" y="145"/>
                    </a:lnTo>
                    <a:lnTo>
                      <a:pt x="114" y="198"/>
                    </a:lnTo>
                    <a:close/>
                  </a:path>
                </a:pathLst>
              </a:cu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  <p:grpSp>
          <p:nvGrpSpPr>
            <p:cNvPr id="202" name="组合 201"/>
            <p:cNvGrpSpPr/>
            <p:nvPr/>
          </p:nvGrpSpPr>
          <p:grpSpPr>
            <a:xfrm>
              <a:off x="4726016" y="4616692"/>
              <a:ext cx="7220120" cy="3405866"/>
              <a:chOff x="273050" y="685800"/>
              <a:chExt cx="11647488" cy="5494338"/>
            </a:xfrm>
          </p:grpSpPr>
          <p:grpSp>
            <p:nvGrpSpPr>
              <p:cNvPr id="203" name="组合 202"/>
              <p:cNvGrpSpPr/>
              <p:nvPr/>
            </p:nvGrpSpPr>
            <p:grpSpPr>
              <a:xfrm>
                <a:off x="273050" y="685800"/>
                <a:ext cx="1104900" cy="1109663"/>
                <a:chOff x="273050" y="685800"/>
                <a:chExt cx="1104900" cy="1109663"/>
              </a:xfrm>
            </p:grpSpPr>
            <p:sp>
              <p:nvSpPr>
                <p:cNvPr id="439" name="Freeform 5"/>
                <p:cNvSpPr>
                  <a:spLocks noEditPoints="1"/>
                </p:cNvSpPr>
                <p:nvPr/>
              </p:nvSpPr>
              <p:spPr bwMode="auto">
                <a:xfrm>
                  <a:off x="273050" y="685800"/>
                  <a:ext cx="1104900" cy="1109663"/>
                </a:xfrm>
                <a:custGeom>
                  <a:avLst/>
                  <a:gdLst>
                    <a:gd name="T0" fmla="*/ 165 w 346"/>
                    <a:gd name="T1" fmla="*/ 60 h 347"/>
                    <a:gd name="T2" fmla="*/ 165 w 346"/>
                    <a:gd name="T3" fmla="*/ 0 h 347"/>
                    <a:gd name="T4" fmla="*/ 192 w 346"/>
                    <a:gd name="T5" fmla="*/ 49 h 347"/>
                    <a:gd name="T6" fmla="*/ 248 w 346"/>
                    <a:gd name="T7" fmla="*/ 87 h 347"/>
                    <a:gd name="T8" fmla="*/ 290 w 346"/>
                    <a:gd name="T9" fmla="*/ 45 h 347"/>
                    <a:gd name="T10" fmla="*/ 274 w 346"/>
                    <a:gd name="T11" fmla="*/ 99 h 347"/>
                    <a:gd name="T12" fmla="*/ 287 w 346"/>
                    <a:gd name="T13" fmla="*/ 166 h 347"/>
                    <a:gd name="T14" fmla="*/ 346 w 346"/>
                    <a:gd name="T15" fmla="*/ 166 h 347"/>
                    <a:gd name="T16" fmla="*/ 297 w 346"/>
                    <a:gd name="T17" fmla="*/ 193 h 347"/>
                    <a:gd name="T18" fmla="*/ 181 w 346"/>
                    <a:gd name="T19" fmla="*/ 287 h 347"/>
                    <a:gd name="T20" fmla="*/ 181 w 346"/>
                    <a:gd name="T21" fmla="*/ 347 h 347"/>
                    <a:gd name="T22" fmla="*/ 154 w 346"/>
                    <a:gd name="T23" fmla="*/ 298 h 347"/>
                    <a:gd name="T24" fmla="*/ 259 w 346"/>
                    <a:gd name="T25" fmla="*/ 249 h 347"/>
                    <a:gd name="T26" fmla="*/ 301 w 346"/>
                    <a:gd name="T27" fmla="*/ 291 h 347"/>
                    <a:gd name="T28" fmla="*/ 247 w 346"/>
                    <a:gd name="T29" fmla="*/ 275 h 347"/>
                    <a:gd name="T30" fmla="*/ 59 w 346"/>
                    <a:gd name="T31" fmla="*/ 181 h 347"/>
                    <a:gd name="T32" fmla="*/ 0 w 346"/>
                    <a:gd name="T33" fmla="*/ 181 h 347"/>
                    <a:gd name="T34" fmla="*/ 48 w 346"/>
                    <a:gd name="T35" fmla="*/ 154 h 347"/>
                    <a:gd name="T36" fmla="*/ 87 w 346"/>
                    <a:gd name="T37" fmla="*/ 99 h 347"/>
                    <a:gd name="T38" fmla="*/ 45 w 346"/>
                    <a:gd name="T39" fmla="*/ 57 h 347"/>
                    <a:gd name="T40" fmla="*/ 98 w 346"/>
                    <a:gd name="T41" fmla="*/ 72 h 347"/>
                    <a:gd name="T42" fmla="*/ 98 w 346"/>
                    <a:gd name="T43" fmla="*/ 260 h 347"/>
                    <a:gd name="T44" fmla="*/ 56 w 346"/>
                    <a:gd name="T45" fmla="*/ 302 h 347"/>
                    <a:gd name="T46" fmla="*/ 71 w 346"/>
                    <a:gd name="T47" fmla="*/ 248 h 347"/>
                    <a:gd name="T48" fmla="*/ 209 w 346"/>
                    <a:gd name="T49" fmla="*/ 65 h 347"/>
                    <a:gd name="T50" fmla="*/ 231 w 346"/>
                    <a:gd name="T51" fmla="*/ 10 h 347"/>
                    <a:gd name="T52" fmla="*/ 238 w 346"/>
                    <a:gd name="T53" fmla="*/ 66 h 347"/>
                    <a:gd name="T54" fmla="*/ 275 w 346"/>
                    <a:gd name="T55" fmla="*/ 122 h 347"/>
                    <a:gd name="T56" fmla="*/ 330 w 346"/>
                    <a:gd name="T57" fmla="*/ 100 h 347"/>
                    <a:gd name="T58" fmla="*/ 295 w 346"/>
                    <a:gd name="T59" fmla="*/ 143 h 347"/>
                    <a:gd name="T60" fmla="*/ 281 w 346"/>
                    <a:gd name="T61" fmla="*/ 210 h 347"/>
                    <a:gd name="T62" fmla="*/ 336 w 346"/>
                    <a:gd name="T63" fmla="*/ 232 h 347"/>
                    <a:gd name="T64" fmla="*/ 281 w 346"/>
                    <a:gd name="T65" fmla="*/ 239 h 347"/>
                    <a:gd name="T66" fmla="*/ 137 w 346"/>
                    <a:gd name="T67" fmla="*/ 282 h 347"/>
                    <a:gd name="T68" fmla="*/ 114 w 346"/>
                    <a:gd name="T69" fmla="*/ 337 h 347"/>
                    <a:gd name="T70" fmla="*/ 108 w 346"/>
                    <a:gd name="T71" fmla="*/ 281 h 347"/>
                    <a:gd name="T72" fmla="*/ 224 w 346"/>
                    <a:gd name="T73" fmla="*/ 276 h 347"/>
                    <a:gd name="T74" fmla="*/ 247 w 346"/>
                    <a:gd name="T75" fmla="*/ 330 h 347"/>
                    <a:gd name="T76" fmla="*/ 203 w 346"/>
                    <a:gd name="T77" fmla="*/ 296 h 347"/>
                    <a:gd name="T78" fmla="*/ 64 w 346"/>
                    <a:gd name="T79" fmla="*/ 137 h 347"/>
                    <a:gd name="T80" fmla="*/ 10 w 346"/>
                    <a:gd name="T81" fmla="*/ 115 h 347"/>
                    <a:gd name="T82" fmla="*/ 65 w 346"/>
                    <a:gd name="T83" fmla="*/ 108 h 347"/>
                    <a:gd name="T84" fmla="*/ 122 w 346"/>
                    <a:gd name="T85" fmla="*/ 71 h 347"/>
                    <a:gd name="T86" fmla="*/ 99 w 346"/>
                    <a:gd name="T87" fmla="*/ 17 h 347"/>
                    <a:gd name="T88" fmla="*/ 143 w 346"/>
                    <a:gd name="T89" fmla="*/ 51 h 347"/>
                    <a:gd name="T90" fmla="*/ 71 w 346"/>
                    <a:gd name="T91" fmla="*/ 225 h 347"/>
                    <a:gd name="T92" fmla="*/ 16 w 346"/>
                    <a:gd name="T93" fmla="*/ 247 h 347"/>
                    <a:gd name="T94" fmla="*/ 51 w 346"/>
                    <a:gd name="T95" fmla="*/ 204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6" h="347">
                      <a:moveTo>
                        <a:pt x="192" y="49"/>
                      </a:moveTo>
                      <a:cubicBezTo>
                        <a:pt x="192" y="55"/>
                        <a:pt x="187" y="60"/>
                        <a:pt x="182" y="60"/>
                      </a:cubicBezTo>
                      <a:cubicBezTo>
                        <a:pt x="165" y="60"/>
                        <a:pt x="165" y="60"/>
                        <a:pt x="165" y="60"/>
                      </a:cubicBezTo>
                      <a:cubicBezTo>
                        <a:pt x="159" y="60"/>
                        <a:pt x="155" y="55"/>
                        <a:pt x="155" y="49"/>
                      </a:cubicBezTo>
                      <a:cubicBezTo>
                        <a:pt x="155" y="11"/>
                        <a:pt x="155" y="11"/>
                        <a:pt x="155" y="11"/>
                      </a:cubicBezTo>
                      <a:cubicBezTo>
                        <a:pt x="155" y="5"/>
                        <a:pt x="159" y="0"/>
                        <a:pt x="165" y="0"/>
                      </a:cubicBezTo>
                      <a:cubicBezTo>
                        <a:pt x="182" y="0"/>
                        <a:pt x="182" y="0"/>
                        <a:pt x="182" y="0"/>
                      </a:cubicBezTo>
                      <a:cubicBezTo>
                        <a:pt x="187" y="0"/>
                        <a:pt x="192" y="5"/>
                        <a:pt x="192" y="11"/>
                      </a:cubicBezTo>
                      <a:lnTo>
                        <a:pt x="192" y="49"/>
                      </a:lnTo>
                      <a:close/>
                      <a:moveTo>
                        <a:pt x="274" y="99"/>
                      </a:moveTo>
                      <a:cubicBezTo>
                        <a:pt x="270" y="103"/>
                        <a:pt x="264" y="103"/>
                        <a:pt x="260" y="99"/>
                      </a:cubicBezTo>
                      <a:cubicBezTo>
                        <a:pt x="248" y="87"/>
                        <a:pt x="248" y="87"/>
                        <a:pt x="248" y="87"/>
                      </a:cubicBezTo>
                      <a:cubicBezTo>
                        <a:pt x="244" y="83"/>
                        <a:pt x="244" y="77"/>
                        <a:pt x="248" y="73"/>
                      </a:cubicBezTo>
                      <a:cubicBezTo>
                        <a:pt x="275" y="45"/>
                        <a:pt x="275" y="45"/>
                        <a:pt x="275" y="45"/>
                      </a:cubicBezTo>
                      <a:cubicBezTo>
                        <a:pt x="279" y="41"/>
                        <a:pt x="286" y="41"/>
                        <a:pt x="290" y="45"/>
                      </a:cubicBezTo>
                      <a:cubicBezTo>
                        <a:pt x="302" y="57"/>
                        <a:pt x="302" y="57"/>
                        <a:pt x="302" y="57"/>
                      </a:cubicBezTo>
                      <a:cubicBezTo>
                        <a:pt x="306" y="61"/>
                        <a:pt x="306" y="68"/>
                        <a:pt x="302" y="72"/>
                      </a:cubicBezTo>
                      <a:lnTo>
                        <a:pt x="274" y="99"/>
                      </a:lnTo>
                      <a:close/>
                      <a:moveTo>
                        <a:pt x="297" y="193"/>
                      </a:moveTo>
                      <a:cubicBezTo>
                        <a:pt x="291" y="193"/>
                        <a:pt x="287" y="188"/>
                        <a:pt x="287" y="182"/>
                      </a:cubicBezTo>
                      <a:cubicBezTo>
                        <a:pt x="287" y="166"/>
                        <a:pt x="287" y="166"/>
                        <a:pt x="287" y="166"/>
                      </a:cubicBezTo>
                      <a:cubicBezTo>
                        <a:pt x="287" y="160"/>
                        <a:pt x="291" y="155"/>
                        <a:pt x="297" y="155"/>
                      </a:cubicBezTo>
                      <a:cubicBezTo>
                        <a:pt x="336" y="155"/>
                        <a:pt x="336" y="155"/>
                        <a:pt x="336" y="155"/>
                      </a:cubicBezTo>
                      <a:cubicBezTo>
                        <a:pt x="341" y="155"/>
                        <a:pt x="346" y="160"/>
                        <a:pt x="346" y="166"/>
                      </a:cubicBezTo>
                      <a:cubicBezTo>
                        <a:pt x="346" y="182"/>
                        <a:pt x="346" y="182"/>
                        <a:pt x="346" y="182"/>
                      </a:cubicBezTo>
                      <a:cubicBezTo>
                        <a:pt x="346" y="188"/>
                        <a:pt x="341" y="193"/>
                        <a:pt x="336" y="193"/>
                      </a:cubicBezTo>
                      <a:lnTo>
                        <a:pt x="297" y="193"/>
                      </a:lnTo>
                      <a:close/>
                      <a:moveTo>
                        <a:pt x="154" y="298"/>
                      </a:moveTo>
                      <a:cubicBezTo>
                        <a:pt x="154" y="292"/>
                        <a:pt x="158" y="287"/>
                        <a:pt x="164" y="287"/>
                      </a:cubicBezTo>
                      <a:cubicBezTo>
                        <a:pt x="181" y="287"/>
                        <a:pt x="181" y="287"/>
                        <a:pt x="181" y="287"/>
                      </a:cubicBezTo>
                      <a:cubicBezTo>
                        <a:pt x="186" y="287"/>
                        <a:pt x="191" y="292"/>
                        <a:pt x="191" y="298"/>
                      </a:cubicBezTo>
                      <a:cubicBezTo>
                        <a:pt x="191" y="336"/>
                        <a:pt x="191" y="336"/>
                        <a:pt x="191" y="336"/>
                      </a:cubicBezTo>
                      <a:cubicBezTo>
                        <a:pt x="191" y="342"/>
                        <a:pt x="186" y="347"/>
                        <a:pt x="181" y="347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58" y="347"/>
                        <a:pt x="154" y="342"/>
                        <a:pt x="154" y="336"/>
                      </a:cubicBezTo>
                      <a:lnTo>
                        <a:pt x="154" y="298"/>
                      </a:lnTo>
                      <a:close/>
                      <a:moveTo>
                        <a:pt x="247" y="275"/>
                      </a:moveTo>
                      <a:cubicBezTo>
                        <a:pt x="243" y="271"/>
                        <a:pt x="243" y="264"/>
                        <a:pt x="247" y="260"/>
                      </a:cubicBezTo>
                      <a:cubicBezTo>
                        <a:pt x="259" y="249"/>
                        <a:pt x="259" y="249"/>
                        <a:pt x="259" y="249"/>
                      </a:cubicBezTo>
                      <a:cubicBezTo>
                        <a:pt x="263" y="244"/>
                        <a:pt x="270" y="244"/>
                        <a:pt x="274" y="249"/>
                      </a:cubicBezTo>
                      <a:cubicBezTo>
                        <a:pt x="301" y="276"/>
                        <a:pt x="301" y="276"/>
                        <a:pt x="301" y="276"/>
                      </a:cubicBezTo>
                      <a:cubicBezTo>
                        <a:pt x="305" y="280"/>
                        <a:pt x="305" y="286"/>
                        <a:pt x="301" y="291"/>
                      </a:cubicBezTo>
                      <a:cubicBezTo>
                        <a:pt x="289" y="302"/>
                        <a:pt x="289" y="302"/>
                        <a:pt x="289" y="302"/>
                      </a:cubicBezTo>
                      <a:cubicBezTo>
                        <a:pt x="285" y="306"/>
                        <a:pt x="278" y="306"/>
                        <a:pt x="274" y="302"/>
                      </a:cubicBezTo>
                      <a:lnTo>
                        <a:pt x="247" y="275"/>
                      </a:lnTo>
                      <a:close/>
                      <a:moveTo>
                        <a:pt x="48" y="154"/>
                      </a:moveTo>
                      <a:cubicBezTo>
                        <a:pt x="54" y="154"/>
                        <a:pt x="59" y="159"/>
                        <a:pt x="59" y="165"/>
                      </a:cubicBezTo>
                      <a:cubicBezTo>
                        <a:pt x="59" y="181"/>
                        <a:pt x="59" y="181"/>
                        <a:pt x="59" y="181"/>
                      </a:cubicBezTo>
                      <a:cubicBezTo>
                        <a:pt x="59" y="187"/>
                        <a:pt x="54" y="192"/>
                        <a:pt x="48" y="192"/>
                      </a:cubicBezTo>
                      <a:cubicBezTo>
                        <a:pt x="10" y="192"/>
                        <a:pt x="10" y="192"/>
                        <a:pt x="10" y="192"/>
                      </a:cubicBezTo>
                      <a:cubicBezTo>
                        <a:pt x="4" y="192"/>
                        <a:pt x="0" y="187"/>
                        <a:pt x="0" y="181"/>
                      </a:cubicBezTo>
                      <a:cubicBezTo>
                        <a:pt x="0" y="165"/>
                        <a:pt x="0" y="165"/>
                        <a:pt x="0" y="165"/>
                      </a:cubicBezTo>
                      <a:cubicBezTo>
                        <a:pt x="0" y="159"/>
                        <a:pt x="4" y="154"/>
                        <a:pt x="10" y="154"/>
                      </a:cubicBezTo>
                      <a:lnTo>
                        <a:pt x="48" y="154"/>
                      </a:lnTo>
                      <a:close/>
                      <a:moveTo>
                        <a:pt x="98" y="72"/>
                      </a:moveTo>
                      <a:cubicBezTo>
                        <a:pt x="103" y="76"/>
                        <a:pt x="103" y="83"/>
                        <a:pt x="98" y="87"/>
                      </a:cubicBezTo>
                      <a:cubicBezTo>
                        <a:pt x="87" y="99"/>
                        <a:pt x="87" y="99"/>
                        <a:pt x="87" y="99"/>
                      </a:cubicBezTo>
                      <a:cubicBezTo>
                        <a:pt x="83" y="103"/>
                        <a:pt x="76" y="103"/>
                        <a:pt x="72" y="99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1" y="67"/>
                        <a:pt x="41" y="61"/>
                        <a:pt x="45" y="57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61" y="41"/>
                        <a:pt x="67" y="41"/>
                        <a:pt x="71" y="45"/>
                      </a:cubicBezTo>
                      <a:lnTo>
                        <a:pt x="98" y="72"/>
                      </a:lnTo>
                      <a:close/>
                      <a:moveTo>
                        <a:pt x="71" y="248"/>
                      </a:moveTo>
                      <a:cubicBezTo>
                        <a:pt x="75" y="244"/>
                        <a:pt x="82" y="244"/>
                        <a:pt x="86" y="248"/>
                      </a:cubicBezTo>
                      <a:cubicBezTo>
                        <a:pt x="98" y="260"/>
                        <a:pt x="98" y="260"/>
                        <a:pt x="98" y="260"/>
                      </a:cubicBezTo>
                      <a:cubicBezTo>
                        <a:pt x="102" y="264"/>
                        <a:pt x="102" y="270"/>
                        <a:pt x="98" y="274"/>
                      </a:cubicBezTo>
                      <a:cubicBezTo>
                        <a:pt x="71" y="302"/>
                        <a:pt x="71" y="302"/>
                        <a:pt x="71" y="302"/>
                      </a:cubicBezTo>
                      <a:cubicBezTo>
                        <a:pt x="67" y="306"/>
                        <a:pt x="60" y="306"/>
                        <a:pt x="56" y="302"/>
                      </a:cubicBezTo>
                      <a:cubicBezTo>
                        <a:pt x="44" y="290"/>
                        <a:pt x="44" y="290"/>
                        <a:pt x="44" y="290"/>
                      </a:cubicBezTo>
                      <a:cubicBezTo>
                        <a:pt x="40" y="286"/>
                        <a:pt x="40" y="279"/>
                        <a:pt x="44" y="275"/>
                      </a:cubicBezTo>
                      <a:lnTo>
                        <a:pt x="71" y="248"/>
                      </a:lnTo>
                      <a:close/>
                      <a:moveTo>
                        <a:pt x="238" y="66"/>
                      </a:moveTo>
                      <a:cubicBezTo>
                        <a:pt x="236" y="71"/>
                        <a:pt x="230" y="74"/>
                        <a:pt x="224" y="71"/>
                      </a:cubicBezTo>
                      <a:cubicBezTo>
                        <a:pt x="209" y="65"/>
                        <a:pt x="209" y="65"/>
                        <a:pt x="209" y="65"/>
                      </a:cubicBezTo>
                      <a:cubicBezTo>
                        <a:pt x="204" y="63"/>
                        <a:pt x="201" y="57"/>
                        <a:pt x="203" y="51"/>
                      </a:cubicBezTo>
                      <a:cubicBezTo>
                        <a:pt x="218" y="16"/>
                        <a:pt x="218" y="16"/>
                        <a:pt x="218" y="16"/>
                      </a:cubicBezTo>
                      <a:cubicBezTo>
                        <a:pt x="220" y="11"/>
                        <a:pt x="226" y="8"/>
                        <a:pt x="231" y="10"/>
                      </a:cubicBezTo>
                      <a:cubicBezTo>
                        <a:pt x="247" y="17"/>
                        <a:pt x="247" y="17"/>
                        <a:pt x="247" y="17"/>
                      </a:cubicBezTo>
                      <a:cubicBezTo>
                        <a:pt x="252" y="19"/>
                        <a:pt x="255" y="25"/>
                        <a:pt x="252" y="30"/>
                      </a:cubicBezTo>
                      <a:lnTo>
                        <a:pt x="238" y="66"/>
                      </a:lnTo>
                      <a:close/>
                      <a:moveTo>
                        <a:pt x="295" y="143"/>
                      </a:moveTo>
                      <a:cubicBezTo>
                        <a:pt x="290" y="146"/>
                        <a:pt x="284" y="143"/>
                        <a:pt x="281" y="138"/>
                      </a:cubicBezTo>
                      <a:cubicBezTo>
                        <a:pt x="275" y="122"/>
                        <a:pt x="275" y="122"/>
                        <a:pt x="275" y="122"/>
                      </a:cubicBezTo>
                      <a:cubicBezTo>
                        <a:pt x="273" y="117"/>
                        <a:pt x="275" y="111"/>
                        <a:pt x="281" y="109"/>
                      </a:cubicBezTo>
                      <a:cubicBezTo>
                        <a:pt x="316" y="94"/>
                        <a:pt x="316" y="94"/>
                        <a:pt x="316" y="94"/>
                      </a:cubicBezTo>
                      <a:cubicBezTo>
                        <a:pt x="321" y="92"/>
                        <a:pt x="327" y="94"/>
                        <a:pt x="330" y="100"/>
                      </a:cubicBezTo>
                      <a:cubicBezTo>
                        <a:pt x="336" y="115"/>
                        <a:pt x="336" y="115"/>
                        <a:pt x="336" y="115"/>
                      </a:cubicBezTo>
                      <a:cubicBezTo>
                        <a:pt x="338" y="120"/>
                        <a:pt x="336" y="126"/>
                        <a:pt x="330" y="129"/>
                      </a:cubicBezTo>
                      <a:lnTo>
                        <a:pt x="295" y="143"/>
                      </a:lnTo>
                      <a:close/>
                      <a:moveTo>
                        <a:pt x="281" y="239"/>
                      </a:moveTo>
                      <a:cubicBezTo>
                        <a:pt x="275" y="236"/>
                        <a:pt x="273" y="230"/>
                        <a:pt x="275" y="225"/>
                      </a:cubicBezTo>
                      <a:cubicBezTo>
                        <a:pt x="281" y="210"/>
                        <a:pt x="281" y="210"/>
                        <a:pt x="281" y="210"/>
                      </a:cubicBezTo>
                      <a:cubicBezTo>
                        <a:pt x="283" y="204"/>
                        <a:pt x="290" y="202"/>
                        <a:pt x="295" y="204"/>
                      </a:cubicBezTo>
                      <a:cubicBezTo>
                        <a:pt x="330" y="218"/>
                        <a:pt x="330" y="218"/>
                        <a:pt x="330" y="218"/>
                      </a:cubicBezTo>
                      <a:cubicBezTo>
                        <a:pt x="336" y="221"/>
                        <a:pt x="338" y="227"/>
                        <a:pt x="336" y="232"/>
                      </a:cubicBezTo>
                      <a:cubicBezTo>
                        <a:pt x="330" y="248"/>
                        <a:pt x="330" y="248"/>
                        <a:pt x="330" y="248"/>
                      </a:cubicBezTo>
                      <a:cubicBezTo>
                        <a:pt x="328" y="253"/>
                        <a:pt x="321" y="255"/>
                        <a:pt x="316" y="253"/>
                      </a:cubicBezTo>
                      <a:lnTo>
                        <a:pt x="281" y="239"/>
                      </a:lnTo>
                      <a:close/>
                      <a:moveTo>
                        <a:pt x="108" y="281"/>
                      </a:moveTo>
                      <a:cubicBezTo>
                        <a:pt x="110" y="276"/>
                        <a:pt x="116" y="273"/>
                        <a:pt x="121" y="276"/>
                      </a:cubicBezTo>
                      <a:cubicBezTo>
                        <a:pt x="137" y="282"/>
                        <a:pt x="137" y="282"/>
                        <a:pt x="137" y="282"/>
                      </a:cubicBezTo>
                      <a:cubicBezTo>
                        <a:pt x="142" y="284"/>
                        <a:pt x="145" y="290"/>
                        <a:pt x="142" y="296"/>
                      </a:cubicBezTo>
                      <a:cubicBezTo>
                        <a:pt x="128" y="331"/>
                        <a:pt x="128" y="331"/>
                        <a:pt x="128" y="331"/>
                      </a:cubicBezTo>
                      <a:cubicBezTo>
                        <a:pt x="126" y="336"/>
                        <a:pt x="120" y="339"/>
                        <a:pt x="114" y="337"/>
                      </a:cubicBezTo>
                      <a:cubicBezTo>
                        <a:pt x="99" y="330"/>
                        <a:pt x="99" y="330"/>
                        <a:pt x="99" y="330"/>
                      </a:cubicBezTo>
                      <a:cubicBezTo>
                        <a:pt x="93" y="328"/>
                        <a:pt x="91" y="322"/>
                        <a:pt x="93" y="317"/>
                      </a:cubicBezTo>
                      <a:lnTo>
                        <a:pt x="108" y="281"/>
                      </a:lnTo>
                      <a:close/>
                      <a:moveTo>
                        <a:pt x="203" y="296"/>
                      </a:moveTo>
                      <a:cubicBezTo>
                        <a:pt x="201" y="290"/>
                        <a:pt x="203" y="284"/>
                        <a:pt x="209" y="282"/>
                      </a:cubicBezTo>
                      <a:cubicBezTo>
                        <a:pt x="224" y="276"/>
                        <a:pt x="224" y="276"/>
                        <a:pt x="224" y="276"/>
                      </a:cubicBezTo>
                      <a:cubicBezTo>
                        <a:pt x="229" y="273"/>
                        <a:pt x="235" y="276"/>
                        <a:pt x="238" y="281"/>
                      </a:cubicBezTo>
                      <a:cubicBezTo>
                        <a:pt x="252" y="317"/>
                        <a:pt x="252" y="317"/>
                        <a:pt x="252" y="317"/>
                      </a:cubicBezTo>
                      <a:cubicBezTo>
                        <a:pt x="255" y="322"/>
                        <a:pt x="252" y="328"/>
                        <a:pt x="247" y="330"/>
                      </a:cubicBezTo>
                      <a:cubicBezTo>
                        <a:pt x="231" y="337"/>
                        <a:pt x="231" y="337"/>
                        <a:pt x="231" y="337"/>
                      </a:cubicBezTo>
                      <a:cubicBezTo>
                        <a:pt x="226" y="339"/>
                        <a:pt x="220" y="337"/>
                        <a:pt x="218" y="331"/>
                      </a:cubicBezTo>
                      <a:lnTo>
                        <a:pt x="203" y="296"/>
                      </a:lnTo>
                      <a:close/>
                      <a:moveTo>
                        <a:pt x="65" y="108"/>
                      </a:moveTo>
                      <a:cubicBezTo>
                        <a:pt x="70" y="111"/>
                        <a:pt x="73" y="117"/>
                        <a:pt x="71" y="122"/>
                      </a:cubicBezTo>
                      <a:cubicBezTo>
                        <a:pt x="64" y="137"/>
                        <a:pt x="64" y="137"/>
                        <a:pt x="64" y="137"/>
                      </a:cubicBezTo>
                      <a:cubicBezTo>
                        <a:pt x="62" y="143"/>
                        <a:pt x="56" y="145"/>
                        <a:pt x="51" y="143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0" y="126"/>
                        <a:pt x="7" y="120"/>
                        <a:pt x="10" y="115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8" y="94"/>
                        <a:pt x="24" y="92"/>
                        <a:pt x="30" y="94"/>
                      </a:cubicBezTo>
                      <a:lnTo>
                        <a:pt x="65" y="108"/>
                      </a:lnTo>
                      <a:close/>
                      <a:moveTo>
                        <a:pt x="143" y="51"/>
                      </a:moveTo>
                      <a:cubicBezTo>
                        <a:pt x="145" y="57"/>
                        <a:pt x="142" y="63"/>
                        <a:pt x="137" y="65"/>
                      </a:cubicBezTo>
                      <a:cubicBezTo>
                        <a:pt x="122" y="71"/>
                        <a:pt x="122" y="71"/>
                        <a:pt x="122" y="71"/>
                      </a:cubicBezTo>
                      <a:cubicBezTo>
                        <a:pt x="116" y="74"/>
                        <a:pt x="110" y="71"/>
                        <a:pt x="108" y="66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ubicBezTo>
                        <a:pt x="91" y="25"/>
                        <a:pt x="93" y="19"/>
                        <a:pt x="99" y="17"/>
                      </a:cubicBezTo>
                      <a:cubicBezTo>
                        <a:pt x="114" y="10"/>
                        <a:pt x="114" y="10"/>
                        <a:pt x="114" y="10"/>
                      </a:cubicBezTo>
                      <a:cubicBezTo>
                        <a:pt x="119" y="8"/>
                        <a:pt x="126" y="11"/>
                        <a:pt x="128" y="16"/>
                      </a:cubicBezTo>
                      <a:lnTo>
                        <a:pt x="143" y="51"/>
                      </a:lnTo>
                      <a:close/>
                      <a:moveTo>
                        <a:pt x="51" y="204"/>
                      </a:moveTo>
                      <a:cubicBezTo>
                        <a:pt x="56" y="201"/>
                        <a:pt x="62" y="204"/>
                        <a:pt x="64" y="209"/>
                      </a:cubicBezTo>
                      <a:cubicBezTo>
                        <a:pt x="71" y="225"/>
                        <a:pt x="71" y="225"/>
                        <a:pt x="71" y="225"/>
                      </a:cubicBezTo>
                      <a:cubicBezTo>
                        <a:pt x="73" y="230"/>
                        <a:pt x="70" y="236"/>
                        <a:pt x="65" y="238"/>
                      </a:cubicBezTo>
                      <a:cubicBezTo>
                        <a:pt x="30" y="253"/>
                        <a:pt x="30" y="253"/>
                        <a:pt x="30" y="253"/>
                      </a:cubicBezTo>
                      <a:cubicBezTo>
                        <a:pt x="24" y="255"/>
                        <a:pt x="18" y="253"/>
                        <a:pt x="16" y="247"/>
                      </a:cubicBezTo>
                      <a:cubicBezTo>
                        <a:pt x="10" y="232"/>
                        <a:pt x="10" y="232"/>
                        <a:pt x="10" y="232"/>
                      </a:cubicBezTo>
                      <a:cubicBezTo>
                        <a:pt x="7" y="227"/>
                        <a:pt x="10" y="221"/>
                        <a:pt x="15" y="219"/>
                      </a:cubicBezTo>
                      <a:lnTo>
                        <a:pt x="51" y="204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40" name="Freeform 6"/>
                <p:cNvSpPr>
                  <a:spLocks noEditPoints="1"/>
                </p:cNvSpPr>
                <p:nvPr/>
              </p:nvSpPr>
              <p:spPr bwMode="auto">
                <a:xfrm>
                  <a:off x="273050" y="685800"/>
                  <a:ext cx="1104900" cy="1109663"/>
                </a:xfrm>
                <a:custGeom>
                  <a:avLst/>
                  <a:gdLst>
                    <a:gd name="T0" fmla="*/ 165 w 346"/>
                    <a:gd name="T1" fmla="*/ 60 h 347"/>
                    <a:gd name="T2" fmla="*/ 155 w 346"/>
                    <a:gd name="T3" fmla="*/ 11 h 347"/>
                    <a:gd name="T4" fmla="*/ 173 w 346"/>
                    <a:gd name="T5" fmla="*/ 0 h 347"/>
                    <a:gd name="T6" fmla="*/ 296 w 346"/>
                    <a:gd name="T7" fmla="*/ 51 h 347"/>
                    <a:gd name="T8" fmla="*/ 275 w 346"/>
                    <a:gd name="T9" fmla="*/ 45 h 347"/>
                    <a:gd name="T10" fmla="*/ 248 w 346"/>
                    <a:gd name="T11" fmla="*/ 87 h 347"/>
                    <a:gd name="T12" fmla="*/ 296 w 346"/>
                    <a:gd name="T13" fmla="*/ 51 h 347"/>
                    <a:gd name="T14" fmla="*/ 346 w 346"/>
                    <a:gd name="T15" fmla="*/ 166 h 347"/>
                    <a:gd name="T16" fmla="*/ 297 w 346"/>
                    <a:gd name="T17" fmla="*/ 155 h 347"/>
                    <a:gd name="T18" fmla="*/ 287 w 346"/>
                    <a:gd name="T19" fmla="*/ 174 h 347"/>
                    <a:gd name="T20" fmla="*/ 173 w 346"/>
                    <a:gd name="T21" fmla="*/ 347 h 347"/>
                    <a:gd name="T22" fmla="*/ 191 w 346"/>
                    <a:gd name="T23" fmla="*/ 336 h 347"/>
                    <a:gd name="T24" fmla="*/ 181 w 346"/>
                    <a:gd name="T25" fmla="*/ 287 h 347"/>
                    <a:gd name="T26" fmla="*/ 173 w 346"/>
                    <a:gd name="T27" fmla="*/ 347 h 347"/>
                    <a:gd name="T28" fmla="*/ 301 w 346"/>
                    <a:gd name="T29" fmla="*/ 291 h 347"/>
                    <a:gd name="T30" fmla="*/ 274 w 346"/>
                    <a:gd name="T31" fmla="*/ 249 h 347"/>
                    <a:gd name="T32" fmla="*/ 253 w 346"/>
                    <a:gd name="T33" fmla="*/ 254 h 347"/>
                    <a:gd name="T34" fmla="*/ 0 w 346"/>
                    <a:gd name="T35" fmla="*/ 173 h 347"/>
                    <a:gd name="T36" fmla="*/ 10 w 346"/>
                    <a:gd name="T37" fmla="*/ 192 h 347"/>
                    <a:gd name="T38" fmla="*/ 59 w 346"/>
                    <a:gd name="T39" fmla="*/ 181 h 347"/>
                    <a:gd name="T40" fmla="*/ 0 w 346"/>
                    <a:gd name="T41" fmla="*/ 173 h 347"/>
                    <a:gd name="T42" fmla="*/ 45 w 346"/>
                    <a:gd name="T43" fmla="*/ 57 h 347"/>
                    <a:gd name="T44" fmla="*/ 72 w 346"/>
                    <a:gd name="T45" fmla="*/ 99 h 347"/>
                    <a:gd name="T46" fmla="*/ 92 w 346"/>
                    <a:gd name="T47" fmla="*/ 93 h 347"/>
                    <a:gd name="T48" fmla="*/ 50 w 346"/>
                    <a:gd name="T49" fmla="*/ 296 h 347"/>
                    <a:gd name="T50" fmla="*/ 71 w 346"/>
                    <a:gd name="T51" fmla="*/ 302 h 347"/>
                    <a:gd name="T52" fmla="*/ 98 w 346"/>
                    <a:gd name="T53" fmla="*/ 260 h 347"/>
                    <a:gd name="T54" fmla="*/ 50 w 346"/>
                    <a:gd name="T55" fmla="*/ 296 h 347"/>
                    <a:gd name="T56" fmla="*/ 231 w 346"/>
                    <a:gd name="T57" fmla="*/ 10 h 347"/>
                    <a:gd name="T58" fmla="*/ 203 w 346"/>
                    <a:gd name="T59" fmla="*/ 51 h 347"/>
                    <a:gd name="T60" fmla="*/ 216 w 346"/>
                    <a:gd name="T61" fmla="*/ 68 h 347"/>
                    <a:gd name="T62" fmla="*/ 333 w 346"/>
                    <a:gd name="T63" fmla="*/ 107 h 347"/>
                    <a:gd name="T64" fmla="*/ 316 w 346"/>
                    <a:gd name="T65" fmla="*/ 94 h 347"/>
                    <a:gd name="T66" fmla="*/ 275 w 346"/>
                    <a:gd name="T67" fmla="*/ 122 h 347"/>
                    <a:gd name="T68" fmla="*/ 333 w 346"/>
                    <a:gd name="T69" fmla="*/ 107 h 347"/>
                    <a:gd name="T70" fmla="*/ 336 w 346"/>
                    <a:gd name="T71" fmla="*/ 232 h 347"/>
                    <a:gd name="T72" fmla="*/ 295 w 346"/>
                    <a:gd name="T73" fmla="*/ 204 h 347"/>
                    <a:gd name="T74" fmla="*/ 278 w 346"/>
                    <a:gd name="T75" fmla="*/ 217 h 347"/>
                    <a:gd name="T76" fmla="*/ 107 w 346"/>
                    <a:gd name="T77" fmla="*/ 334 h 347"/>
                    <a:gd name="T78" fmla="*/ 128 w 346"/>
                    <a:gd name="T79" fmla="*/ 331 h 347"/>
                    <a:gd name="T80" fmla="*/ 137 w 346"/>
                    <a:gd name="T81" fmla="*/ 282 h 347"/>
                    <a:gd name="T82" fmla="*/ 107 w 346"/>
                    <a:gd name="T83" fmla="*/ 334 h 347"/>
                    <a:gd name="T84" fmla="*/ 247 w 346"/>
                    <a:gd name="T85" fmla="*/ 330 h 347"/>
                    <a:gd name="T86" fmla="*/ 238 w 346"/>
                    <a:gd name="T87" fmla="*/ 281 h 347"/>
                    <a:gd name="T88" fmla="*/ 216 w 346"/>
                    <a:gd name="T89" fmla="*/ 279 h 347"/>
                    <a:gd name="T90" fmla="*/ 13 w 346"/>
                    <a:gd name="T91" fmla="*/ 107 h 347"/>
                    <a:gd name="T92" fmla="*/ 15 w 346"/>
                    <a:gd name="T93" fmla="*/ 129 h 347"/>
                    <a:gd name="T94" fmla="*/ 64 w 346"/>
                    <a:gd name="T95" fmla="*/ 137 h 347"/>
                    <a:gd name="T96" fmla="*/ 13 w 346"/>
                    <a:gd name="T97" fmla="*/ 107 h 347"/>
                    <a:gd name="T98" fmla="*/ 99 w 346"/>
                    <a:gd name="T99" fmla="*/ 17 h 347"/>
                    <a:gd name="T100" fmla="*/ 108 w 346"/>
                    <a:gd name="T101" fmla="*/ 66 h 347"/>
                    <a:gd name="T102" fmla="*/ 129 w 346"/>
                    <a:gd name="T103" fmla="*/ 68 h 347"/>
                    <a:gd name="T104" fmla="*/ 13 w 346"/>
                    <a:gd name="T105" fmla="*/ 240 h 347"/>
                    <a:gd name="T106" fmla="*/ 30 w 346"/>
                    <a:gd name="T107" fmla="*/ 253 h 347"/>
                    <a:gd name="T108" fmla="*/ 71 w 346"/>
                    <a:gd name="T109" fmla="*/ 225 h 347"/>
                    <a:gd name="T110" fmla="*/ 13 w 346"/>
                    <a:gd name="T111" fmla="*/ 24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46" h="347">
                      <a:moveTo>
                        <a:pt x="173" y="60"/>
                      </a:moveTo>
                      <a:cubicBezTo>
                        <a:pt x="165" y="60"/>
                        <a:pt x="165" y="60"/>
                        <a:pt x="165" y="60"/>
                      </a:cubicBezTo>
                      <a:cubicBezTo>
                        <a:pt x="159" y="60"/>
                        <a:pt x="155" y="55"/>
                        <a:pt x="155" y="49"/>
                      </a:cubicBezTo>
                      <a:cubicBezTo>
                        <a:pt x="155" y="11"/>
                        <a:pt x="155" y="11"/>
                        <a:pt x="155" y="11"/>
                      </a:cubicBezTo>
                      <a:cubicBezTo>
                        <a:pt x="155" y="5"/>
                        <a:pt x="159" y="0"/>
                        <a:pt x="165" y="0"/>
                      </a:cubicBezTo>
                      <a:cubicBezTo>
                        <a:pt x="173" y="0"/>
                        <a:pt x="173" y="0"/>
                        <a:pt x="173" y="0"/>
                      </a:cubicBezTo>
                      <a:lnTo>
                        <a:pt x="173" y="60"/>
                      </a:lnTo>
                      <a:close/>
                      <a:moveTo>
                        <a:pt x="296" y="51"/>
                      </a:moveTo>
                      <a:cubicBezTo>
                        <a:pt x="290" y="45"/>
                        <a:pt x="290" y="45"/>
                        <a:pt x="290" y="45"/>
                      </a:cubicBezTo>
                      <a:cubicBezTo>
                        <a:pt x="286" y="41"/>
                        <a:pt x="279" y="41"/>
                        <a:pt x="275" y="45"/>
                      </a:cubicBezTo>
                      <a:cubicBezTo>
                        <a:pt x="248" y="73"/>
                        <a:pt x="248" y="73"/>
                        <a:pt x="248" y="73"/>
                      </a:cubicBezTo>
                      <a:cubicBezTo>
                        <a:pt x="244" y="77"/>
                        <a:pt x="244" y="83"/>
                        <a:pt x="248" y="87"/>
                      </a:cubicBezTo>
                      <a:cubicBezTo>
                        <a:pt x="254" y="93"/>
                        <a:pt x="254" y="93"/>
                        <a:pt x="254" y="93"/>
                      </a:cubicBezTo>
                      <a:lnTo>
                        <a:pt x="296" y="51"/>
                      </a:lnTo>
                      <a:close/>
                      <a:moveTo>
                        <a:pt x="346" y="174"/>
                      </a:moveTo>
                      <a:cubicBezTo>
                        <a:pt x="346" y="166"/>
                        <a:pt x="346" y="166"/>
                        <a:pt x="346" y="166"/>
                      </a:cubicBezTo>
                      <a:cubicBezTo>
                        <a:pt x="346" y="160"/>
                        <a:pt x="341" y="155"/>
                        <a:pt x="336" y="155"/>
                      </a:cubicBezTo>
                      <a:cubicBezTo>
                        <a:pt x="297" y="155"/>
                        <a:pt x="297" y="155"/>
                        <a:pt x="297" y="155"/>
                      </a:cubicBezTo>
                      <a:cubicBezTo>
                        <a:pt x="291" y="155"/>
                        <a:pt x="287" y="160"/>
                        <a:pt x="287" y="166"/>
                      </a:cubicBezTo>
                      <a:cubicBezTo>
                        <a:pt x="287" y="174"/>
                        <a:pt x="287" y="174"/>
                        <a:pt x="287" y="174"/>
                      </a:cubicBezTo>
                      <a:lnTo>
                        <a:pt x="346" y="174"/>
                      </a:lnTo>
                      <a:close/>
                      <a:moveTo>
                        <a:pt x="173" y="347"/>
                      </a:moveTo>
                      <a:cubicBezTo>
                        <a:pt x="181" y="347"/>
                        <a:pt x="181" y="347"/>
                        <a:pt x="181" y="347"/>
                      </a:cubicBezTo>
                      <a:cubicBezTo>
                        <a:pt x="186" y="347"/>
                        <a:pt x="191" y="342"/>
                        <a:pt x="191" y="336"/>
                      </a:cubicBezTo>
                      <a:cubicBezTo>
                        <a:pt x="191" y="298"/>
                        <a:pt x="191" y="298"/>
                        <a:pt x="191" y="298"/>
                      </a:cubicBezTo>
                      <a:cubicBezTo>
                        <a:pt x="191" y="292"/>
                        <a:pt x="186" y="287"/>
                        <a:pt x="181" y="287"/>
                      </a:cubicBezTo>
                      <a:cubicBezTo>
                        <a:pt x="173" y="287"/>
                        <a:pt x="173" y="287"/>
                        <a:pt x="173" y="287"/>
                      </a:cubicBezTo>
                      <a:lnTo>
                        <a:pt x="173" y="347"/>
                      </a:lnTo>
                      <a:close/>
                      <a:moveTo>
                        <a:pt x="295" y="296"/>
                      </a:moveTo>
                      <a:cubicBezTo>
                        <a:pt x="301" y="291"/>
                        <a:pt x="301" y="291"/>
                        <a:pt x="301" y="291"/>
                      </a:cubicBezTo>
                      <a:cubicBezTo>
                        <a:pt x="305" y="286"/>
                        <a:pt x="305" y="280"/>
                        <a:pt x="301" y="276"/>
                      </a:cubicBezTo>
                      <a:cubicBezTo>
                        <a:pt x="274" y="249"/>
                        <a:pt x="274" y="249"/>
                        <a:pt x="274" y="249"/>
                      </a:cubicBezTo>
                      <a:cubicBezTo>
                        <a:pt x="270" y="244"/>
                        <a:pt x="263" y="244"/>
                        <a:pt x="259" y="249"/>
                      </a:cubicBezTo>
                      <a:cubicBezTo>
                        <a:pt x="253" y="254"/>
                        <a:pt x="253" y="254"/>
                        <a:pt x="253" y="254"/>
                      </a:cubicBezTo>
                      <a:lnTo>
                        <a:pt x="295" y="296"/>
                      </a:lnTo>
                      <a:close/>
                      <a:moveTo>
                        <a:pt x="0" y="173"/>
                      </a:move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0" y="187"/>
                        <a:pt x="4" y="192"/>
                        <a:pt x="10" y="192"/>
                      </a:cubicBezTo>
                      <a:cubicBezTo>
                        <a:pt x="48" y="192"/>
                        <a:pt x="48" y="192"/>
                        <a:pt x="48" y="192"/>
                      </a:cubicBezTo>
                      <a:cubicBezTo>
                        <a:pt x="54" y="192"/>
                        <a:pt x="59" y="187"/>
                        <a:pt x="59" y="181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lnTo>
                        <a:pt x="0" y="173"/>
                      </a:lnTo>
                      <a:close/>
                      <a:moveTo>
                        <a:pt x="50" y="51"/>
                      </a:move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1" y="61"/>
                        <a:pt x="41" y="67"/>
                        <a:pt x="45" y="71"/>
                      </a:cubicBezTo>
                      <a:cubicBezTo>
                        <a:pt x="72" y="99"/>
                        <a:pt x="72" y="99"/>
                        <a:pt x="72" y="99"/>
                      </a:cubicBezTo>
                      <a:cubicBezTo>
                        <a:pt x="76" y="103"/>
                        <a:pt x="83" y="103"/>
                        <a:pt x="87" y="99"/>
                      </a:cubicBezTo>
                      <a:cubicBezTo>
                        <a:pt x="92" y="93"/>
                        <a:pt x="92" y="93"/>
                        <a:pt x="92" y="93"/>
                      </a:cubicBezTo>
                      <a:lnTo>
                        <a:pt x="50" y="51"/>
                      </a:lnTo>
                      <a:close/>
                      <a:moveTo>
                        <a:pt x="50" y="296"/>
                      </a:moveTo>
                      <a:cubicBezTo>
                        <a:pt x="56" y="302"/>
                        <a:pt x="56" y="302"/>
                        <a:pt x="56" y="302"/>
                      </a:cubicBezTo>
                      <a:cubicBezTo>
                        <a:pt x="60" y="306"/>
                        <a:pt x="67" y="306"/>
                        <a:pt x="71" y="302"/>
                      </a:cubicBezTo>
                      <a:cubicBezTo>
                        <a:pt x="98" y="274"/>
                        <a:pt x="98" y="274"/>
                        <a:pt x="98" y="274"/>
                      </a:cubicBezTo>
                      <a:cubicBezTo>
                        <a:pt x="102" y="270"/>
                        <a:pt x="102" y="264"/>
                        <a:pt x="98" y="260"/>
                      </a:cubicBezTo>
                      <a:cubicBezTo>
                        <a:pt x="92" y="254"/>
                        <a:pt x="92" y="254"/>
                        <a:pt x="92" y="254"/>
                      </a:cubicBezTo>
                      <a:lnTo>
                        <a:pt x="50" y="296"/>
                      </a:lnTo>
                      <a:close/>
                      <a:moveTo>
                        <a:pt x="239" y="13"/>
                      </a:moveTo>
                      <a:cubicBezTo>
                        <a:pt x="231" y="10"/>
                        <a:pt x="231" y="10"/>
                        <a:pt x="231" y="10"/>
                      </a:cubicBezTo>
                      <a:cubicBezTo>
                        <a:pt x="226" y="8"/>
                        <a:pt x="220" y="11"/>
                        <a:pt x="218" y="16"/>
                      </a:cubicBezTo>
                      <a:cubicBezTo>
                        <a:pt x="203" y="51"/>
                        <a:pt x="203" y="51"/>
                        <a:pt x="203" y="51"/>
                      </a:cubicBezTo>
                      <a:cubicBezTo>
                        <a:pt x="201" y="57"/>
                        <a:pt x="204" y="63"/>
                        <a:pt x="209" y="65"/>
                      </a:cubicBezTo>
                      <a:cubicBezTo>
                        <a:pt x="216" y="68"/>
                        <a:pt x="216" y="68"/>
                        <a:pt x="216" y="68"/>
                      </a:cubicBezTo>
                      <a:lnTo>
                        <a:pt x="239" y="13"/>
                      </a:lnTo>
                      <a:close/>
                      <a:moveTo>
                        <a:pt x="333" y="107"/>
                      </a:moveTo>
                      <a:cubicBezTo>
                        <a:pt x="330" y="100"/>
                        <a:pt x="330" y="100"/>
                        <a:pt x="330" y="100"/>
                      </a:cubicBezTo>
                      <a:cubicBezTo>
                        <a:pt x="327" y="94"/>
                        <a:pt x="321" y="92"/>
                        <a:pt x="316" y="94"/>
                      </a:cubicBezTo>
                      <a:cubicBezTo>
                        <a:pt x="281" y="109"/>
                        <a:pt x="281" y="109"/>
                        <a:pt x="281" y="109"/>
                      </a:cubicBezTo>
                      <a:cubicBezTo>
                        <a:pt x="275" y="111"/>
                        <a:pt x="273" y="117"/>
                        <a:pt x="275" y="122"/>
                      </a:cubicBezTo>
                      <a:cubicBezTo>
                        <a:pt x="278" y="130"/>
                        <a:pt x="278" y="130"/>
                        <a:pt x="278" y="130"/>
                      </a:cubicBezTo>
                      <a:lnTo>
                        <a:pt x="333" y="107"/>
                      </a:lnTo>
                      <a:close/>
                      <a:moveTo>
                        <a:pt x="333" y="240"/>
                      </a:moveTo>
                      <a:cubicBezTo>
                        <a:pt x="336" y="232"/>
                        <a:pt x="336" y="232"/>
                        <a:pt x="336" y="232"/>
                      </a:cubicBezTo>
                      <a:cubicBezTo>
                        <a:pt x="338" y="227"/>
                        <a:pt x="336" y="221"/>
                        <a:pt x="330" y="218"/>
                      </a:cubicBezTo>
                      <a:cubicBezTo>
                        <a:pt x="295" y="204"/>
                        <a:pt x="295" y="204"/>
                        <a:pt x="295" y="204"/>
                      </a:cubicBezTo>
                      <a:cubicBezTo>
                        <a:pt x="290" y="202"/>
                        <a:pt x="283" y="204"/>
                        <a:pt x="281" y="210"/>
                      </a:cubicBezTo>
                      <a:cubicBezTo>
                        <a:pt x="278" y="217"/>
                        <a:pt x="278" y="217"/>
                        <a:pt x="278" y="217"/>
                      </a:cubicBezTo>
                      <a:lnTo>
                        <a:pt x="333" y="240"/>
                      </a:lnTo>
                      <a:close/>
                      <a:moveTo>
                        <a:pt x="107" y="334"/>
                      </a:moveTo>
                      <a:cubicBezTo>
                        <a:pt x="114" y="337"/>
                        <a:pt x="114" y="337"/>
                        <a:pt x="114" y="337"/>
                      </a:cubicBezTo>
                      <a:cubicBezTo>
                        <a:pt x="120" y="339"/>
                        <a:pt x="126" y="336"/>
                        <a:pt x="128" y="331"/>
                      </a:cubicBezTo>
                      <a:cubicBezTo>
                        <a:pt x="142" y="296"/>
                        <a:pt x="142" y="296"/>
                        <a:pt x="142" y="296"/>
                      </a:cubicBezTo>
                      <a:cubicBezTo>
                        <a:pt x="145" y="290"/>
                        <a:pt x="142" y="284"/>
                        <a:pt x="137" y="282"/>
                      </a:cubicBezTo>
                      <a:cubicBezTo>
                        <a:pt x="129" y="279"/>
                        <a:pt x="129" y="279"/>
                        <a:pt x="129" y="279"/>
                      </a:cubicBezTo>
                      <a:lnTo>
                        <a:pt x="107" y="334"/>
                      </a:lnTo>
                      <a:close/>
                      <a:moveTo>
                        <a:pt x="239" y="334"/>
                      </a:moveTo>
                      <a:cubicBezTo>
                        <a:pt x="247" y="330"/>
                        <a:pt x="247" y="330"/>
                        <a:pt x="247" y="330"/>
                      </a:cubicBezTo>
                      <a:cubicBezTo>
                        <a:pt x="252" y="328"/>
                        <a:pt x="255" y="322"/>
                        <a:pt x="252" y="317"/>
                      </a:cubicBezTo>
                      <a:cubicBezTo>
                        <a:pt x="238" y="281"/>
                        <a:pt x="238" y="281"/>
                        <a:pt x="238" y="281"/>
                      </a:cubicBezTo>
                      <a:cubicBezTo>
                        <a:pt x="235" y="276"/>
                        <a:pt x="229" y="273"/>
                        <a:pt x="224" y="276"/>
                      </a:cubicBezTo>
                      <a:cubicBezTo>
                        <a:pt x="216" y="279"/>
                        <a:pt x="216" y="279"/>
                        <a:pt x="216" y="279"/>
                      </a:cubicBezTo>
                      <a:lnTo>
                        <a:pt x="239" y="334"/>
                      </a:lnTo>
                      <a:close/>
                      <a:moveTo>
                        <a:pt x="13" y="107"/>
                      </a:move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7" y="120"/>
                        <a:pt x="10" y="126"/>
                        <a:pt x="15" y="129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6" y="145"/>
                        <a:pt x="62" y="143"/>
                        <a:pt x="64" y="137"/>
                      </a:cubicBezTo>
                      <a:cubicBezTo>
                        <a:pt x="68" y="130"/>
                        <a:pt x="68" y="130"/>
                        <a:pt x="68" y="130"/>
                      </a:cubicBezTo>
                      <a:lnTo>
                        <a:pt x="13" y="107"/>
                      </a:lnTo>
                      <a:close/>
                      <a:moveTo>
                        <a:pt x="106" y="13"/>
                      </a:moveTo>
                      <a:cubicBezTo>
                        <a:pt x="99" y="17"/>
                        <a:pt x="99" y="17"/>
                        <a:pt x="99" y="17"/>
                      </a:cubicBezTo>
                      <a:cubicBezTo>
                        <a:pt x="93" y="19"/>
                        <a:pt x="91" y="25"/>
                        <a:pt x="93" y="30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10" y="71"/>
                        <a:pt x="116" y="74"/>
                        <a:pt x="122" y="71"/>
                      </a:cubicBezTo>
                      <a:cubicBezTo>
                        <a:pt x="129" y="68"/>
                        <a:pt x="129" y="68"/>
                        <a:pt x="129" y="68"/>
                      </a:cubicBezTo>
                      <a:lnTo>
                        <a:pt x="106" y="13"/>
                      </a:lnTo>
                      <a:close/>
                      <a:moveTo>
                        <a:pt x="13" y="240"/>
                      </a:moveTo>
                      <a:cubicBezTo>
                        <a:pt x="16" y="247"/>
                        <a:pt x="16" y="247"/>
                        <a:pt x="16" y="247"/>
                      </a:cubicBezTo>
                      <a:cubicBezTo>
                        <a:pt x="18" y="253"/>
                        <a:pt x="24" y="255"/>
                        <a:pt x="30" y="253"/>
                      </a:cubicBezTo>
                      <a:cubicBezTo>
                        <a:pt x="65" y="238"/>
                        <a:pt x="65" y="238"/>
                        <a:pt x="65" y="238"/>
                      </a:cubicBezTo>
                      <a:cubicBezTo>
                        <a:pt x="70" y="236"/>
                        <a:pt x="73" y="230"/>
                        <a:pt x="71" y="225"/>
                      </a:cubicBezTo>
                      <a:cubicBezTo>
                        <a:pt x="68" y="217"/>
                        <a:pt x="68" y="217"/>
                        <a:pt x="68" y="217"/>
                      </a:cubicBezTo>
                      <a:lnTo>
                        <a:pt x="13" y="240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41" name="Freeform 7"/>
                <p:cNvSpPr>
                  <a:spLocks noEditPoints="1"/>
                </p:cNvSpPr>
                <p:nvPr/>
              </p:nvSpPr>
              <p:spPr bwMode="auto">
                <a:xfrm>
                  <a:off x="346075" y="762000"/>
                  <a:ext cx="958850" cy="958850"/>
                </a:xfrm>
                <a:custGeom>
                  <a:avLst/>
                  <a:gdLst>
                    <a:gd name="T0" fmla="*/ 150 w 300"/>
                    <a:gd name="T1" fmla="*/ 0 h 300"/>
                    <a:gd name="T2" fmla="*/ 0 w 300"/>
                    <a:gd name="T3" fmla="*/ 150 h 300"/>
                    <a:gd name="T4" fmla="*/ 150 w 300"/>
                    <a:gd name="T5" fmla="*/ 300 h 300"/>
                    <a:gd name="T6" fmla="*/ 300 w 300"/>
                    <a:gd name="T7" fmla="*/ 150 h 300"/>
                    <a:gd name="T8" fmla="*/ 150 w 300"/>
                    <a:gd name="T9" fmla="*/ 0 h 300"/>
                    <a:gd name="T10" fmla="*/ 150 w 300"/>
                    <a:gd name="T11" fmla="*/ 216 h 300"/>
                    <a:gd name="T12" fmla="*/ 84 w 300"/>
                    <a:gd name="T13" fmla="*/ 150 h 300"/>
                    <a:gd name="T14" fmla="*/ 150 w 300"/>
                    <a:gd name="T15" fmla="*/ 84 h 300"/>
                    <a:gd name="T16" fmla="*/ 216 w 300"/>
                    <a:gd name="T17" fmla="*/ 150 h 300"/>
                    <a:gd name="T18" fmla="*/ 150 w 300"/>
                    <a:gd name="T19" fmla="*/ 216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0" h="300">
                      <a:moveTo>
                        <a:pt x="150" y="0"/>
                      </a:moveTo>
                      <a:cubicBezTo>
                        <a:pt x="67" y="0"/>
                        <a:pt x="0" y="67"/>
                        <a:pt x="0" y="150"/>
                      </a:cubicBezTo>
                      <a:cubicBezTo>
                        <a:pt x="0" y="233"/>
                        <a:pt x="67" y="300"/>
                        <a:pt x="150" y="300"/>
                      </a:cubicBezTo>
                      <a:cubicBezTo>
                        <a:pt x="233" y="300"/>
                        <a:pt x="300" y="233"/>
                        <a:pt x="300" y="150"/>
                      </a:cubicBezTo>
                      <a:cubicBezTo>
                        <a:pt x="300" y="67"/>
                        <a:pt x="233" y="0"/>
                        <a:pt x="150" y="0"/>
                      </a:cubicBezTo>
                      <a:close/>
                      <a:moveTo>
                        <a:pt x="150" y="216"/>
                      </a:moveTo>
                      <a:cubicBezTo>
                        <a:pt x="113" y="216"/>
                        <a:pt x="84" y="187"/>
                        <a:pt x="84" y="150"/>
                      </a:cubicBezTo>
                      <a:cubicBezTo>
                        <a:pt x="84" y="113"/>
                        <a:pt x="113" y="84"/>
                        <a:pt x="150" y="84"/>
                      </a:cubicBezTo>
                      <a:cubicBezTo>
                        <a:pt x="187" y="84"/>
                        <a:pt x="216" y="113"/>
                        <a:pt x="216" y="150"/>
                      </a:cubicBezTo>
                      <a:cubicBezTo>
                        <a:pt x="216" y="187"/>
                        <a:pt x="187" y="216"/>
                        <a:pt x="150" y="216"/>
                      </a:cubicBez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42" name="Freeform 8"/>
                <p:cNvSpPr/>
                <p:nvPr/>
              </p:nvSpPr>
              <p:spPr bwMode="auto">
                <a:xfrm>
                  <a:off x="346075" y="762000"/>
                  <a:ext cx="479425" cy="958850"/>
                </a:xfrm>
                <a:custGeom>
                  <a:avLst/>
                  <a:gdLst>
                    <a:gd name="T0" fmla="*/ 150 w 150"/>
                    <a:gd name="T1" fmla="*/ 216 h 300"/>
                    <a:gd name="T2" fmla="*/ 84 w 150"/>
                    <a:gd name="T3" fmla="*/ 150 h 300"/>
                    <a:gd name="T4" fmla="*/ 150 w 150"/>
                    <a:gd name="T5" fmla="*/ 84 h 300"/>
                    <a:gd name="T6" fmla="*/ 150 w 150"/>
                    <a:gd name="T7" fmla="*/ 0 h 300"/>
                    <a:gd name="T8" fmla="*/ 0 w 150"/>
                    <a:gd name="T9" fmla="*/ 150 h 300"/>
                    <a:gd name="T10" fmla="*/ 150 w 150"/>
                    <a:gd name="T11" fmla="*/ 300 h 300"/>
                    <a:gd name="T12" fmla="*/ 150 w 150"/>
                    <a:gd name="T13" fmla="*/ 216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300">
                      <a:moveTo>
                        <a:pt x="150" y="216"/>
                      </a:moveTo>
                      <a:cubicBezTo>
                        <a:pt x="113" y="216"/>
                        <a:pt x="84" y="187"/>
                        <a:pt x="84" y="150"/>
                      </a:cubicBezTo>
                      <a:cubicBezTo>
                        <a:pt x="84" y="113"/>
                        <a:pt x="113" y="84"/>
                        <a:pt x="150" y="84"/>
                      </a:cubicBezTo>
                      <a:cubicBezTo>
                        <a:pt x="150" y="0"/>
                        <a:pt x="150" y="0"/>
                        <a:pt x="150" y="0"/>
                      </a:cubicBezTo>
                      <a:cubicBezTo>
                        <a:pt x="67" y="0"/>
                        <a:pt x="0" y="67"/>
                        <a:pt x="0" y="150"/>
                      </a:cubicBezTo>
                      <a:cubicBezTo>
                        <a:pt x="0" y="233"/>
                        <a:pt x="67" y="300"/>
                        <a:pt x="150" y="300"/>
                      </a:cubicBezTo>
                      <a:lnTo>
                        <a:pt x="150" y="216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43" name="Freeform 9"/>
                <p:cNvSpPr>
                  <a:spLocks noEditPoints="1"/>
                </p:cNvSpPr>
                <p:nvPr/>
              </p:nvSpPr>
              <p:spPr bwMode="auto">
                <a:xfrm>
                  <a:off x="458788" y="874713"/>
                  <a:ext cx="733425" cy="735013"/>
                </a:xfrm>
                <a:custGeom>
                  <a:avLst/>
                  <a:gdLst>
                    <a:gd name="T0" fmla="*/ 0 w 230"/>
                    <a:gd name="T1" fmla="*/ 115 h 230"/>
                    <a:gd name="T2" fmla="*/ 115 w 230"/>
                    <a:gd name="T3" fmla="*/ 230 h 230"/>
                    <a:gd name="T4" fmla="*/ 230 w 230"/>
                    <a:gd name="T5" fmla="*/ 115 h 230"/>
                    <a:gd name="T6" fmla="*/ 115 w 230"/>
                    <a:gd name="T7" fmla="*/ 0 h 230"/>
                    <a:gd name="T8" fmla="*/ 0 w 230"/>
                    <a:gd name="T9" fmla="*/ 115 h 230"/>
                    <a:gd name="T10" fmla="*/ 28 w 230"/>
                    <a:gd name="T11" fmla="*/ 115 h 230"/>
                    <a:gd name="T12" fmla="*/ 115 w 230"/>
                    <a:gd name="T13" fmla="*/ 28 h 230"/>
                    <a:gd name="T14" fmla="*/ 202 w 230"/>
                    <a:gd name="T15" fmla="*/ 115 h 230"/>
                    <a:gd name="T16" fmla="*/ 115 w 230"/>
                    <a:gd name="T17" fmla="*/ 202 h 230"/>
                    <a:gd name="T18" fmla="*/ 28 w 230"/>
                    <a:gd name="T19" fmla="*/ 115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0" h="230">
                      <a:moveTo>
                        <a:pt x="0" y="115"/>
                      </a:moveTo>
                      <a:cubicBezTo>
                        <a:pt x="0" y="178"/>
                        <a:pt x="52" y="230"/>
                        <a:pt x="115" y="230"/>
                      </a:cubicBezTo>
                      <a:cubicBezTo>
                        <a:pt x="178" y="230"/>
                        <a:pt x="230" y="178"/>
                        <a:pt x="230" y="115"/>
                      </a:cubicBezTo>
                      <a:cubicBezTo>
                        <a:pt x="230" y="52"/>
                        <a:pt x="178" y="0"/>
                        <a:pt x="115" y="0"/>
                      </a:cubicBezTo>
                      <a:cubicBezTo>
                        <a:pt x="52" y="0"/>
                        <a:pt x="0" y="52"/>
                        <a:pt x="0" y="115"/>
                      </a:cubicBezTo>
                      <a:close/>
                      <a:moveTo>
                        <a:pt x="28" y="115"/>
                      </a:moveTo>
                      <a:cubicBezTo>
                        <a:pt x="28" y="67"/>
                        <a:pt x="67" y="28"/>
                        <a:pt x="115" y="28"/>
                      </a:cubicBezTo>
                      <a:cubicBezTo>
                        <a:pt x="163" y="28"/>
                        <a:pt x="202" y="67"/>
                        <a:pt x="202" y="115"/>
                      </a:cubicBezTo>
                      <a:cubicBezTo>
                        <a:pt x="202" y="163"/>
                        <a:pt x="163" y="202"/>
                        <a:pt x="115" y="202"/>
                      </a:cubicBezTo>
                      <a:cubicBezTo>
                        <a:pt x="67" y="202"/>
                        <a:pt x="28" y="163"/>
                        <a:pt x="28" y="115"/>
                      </a:cubicBez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44" name="Freeform 10"/>
                <p:cNvSpPr/>
                <p:nvPr/>
              </p:nvSpPr>
              <p:spPr bwMode="auto">
                <a:xfrm>
                  <a:off x="825500" y="874713"/>
                  <a:ext cx="366713" cy="735013"/>
                </a:xfrm>
                <a:custGeom>
                  <a:avLst/>
                  <a:gdLst>
                    <a:gd name="T0" fmla="*/ 115 w 115"/>
                    <a:gd name="T1" fmla="*/ 115 h 230"/>
                    <a:gd name="T2" fmla="*/ 0 w 115"/>
                    <a:gd name="T3" fmla="*/ 230 h 230"/>
                    <a:gd name="T4" fmla="*/ 0 w 115"/>
                    <a:gd name="T5" fmla="*/ 202 h 230"/>
                    <a:gd name="T6" fmla="*/ 87 w 115"/>
                    <a:gd name="T7" fmla="*/ 115 h 230"/>
                    <a:gd name="T8" fmla="*/ 0 w 115"/>
                    <a:gd name="T9" fmla="*/ 28 h 230"/>
                    <a:gd name="T10" fmla="*/ 0 w 115"/>
                    <a:gd name="T11" fmla="*/ 0 h 230"/>
                    <a:gd name="T12" fmla="*/ 115 w 115"/>
                    <a:gd name="T13" fmla="*/ 115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230">
                      <a:moveTo>
                        <a:pt x="115" y="115"/>
                      </a:moveTo>
                      <a:cubicBezTo>
                        <a:pt x="115" y="178"/>
                        <a:pt x="63" y="230"/>
                        <a:pt x="0" y="230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48" y="202"/>
                        <a:pt x="87" y="163"/>
                        <a:pt x="87" y="115"/>
                      </a:cubicBezTo>
                      <a:cubicBezTo>
                        <a:pt x="87" y="67"/>
                        <a:pt x="48" y="28"/>
                        <a:pt x="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3" y="0"/>
                        <a:pt x="115" y="52"/>
                        <a:pt x="115" y="115"/>
                      </a:cubicBez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204" name="Freeform 11"/>
              <p:cNvSpPr/>
              <p:nvPr/>
            </p:nvSpPr>
            <p:spPr bwMode="auto">
              <a:xfrm>
                <a:off x="2859088" y="1139825"/>
                <a:ext cx="1104900" cy="609600"/>
              </a:xfrm>
              <a:custGeom>
                <a:avLst/>
                <a:gdLst>
                  <a:gd name="T0" fmla="*/ 183 w 346"/>
                  <a:gd name="T1" fmla="*/ 0 h 191"/>
                  <a:gd name="T2" fmla="*/ 346 w 346"/>
                  <a:gd name="T3" fmla="*/ 108 h 191"/>
                  <a:gd name="T4" fmla="*/ 185 w 346"/>
                  <a:gd name="T5" fmla="*/ 191 h 191"/>
                  <a:gd name="T6" fmla="*/ 29 w 346"/>
                  <a:gd name="T7" fmla="*/ 124 h 191"/>
                  <a:gd name="T8" fmla="*/ 0 w 346"/>
                  <a:gd name="T9" fmla="*/ 111 h 191"/>
                  <a:gd name="T10" fmla="*/ 183 w 346"/>
                  <a:gd name="T1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6" h="191">
                    <a:moveTo>
                      <a:pt x="183" y="0"/>
                    </a:moveTo>
                    <a:cubicBezTo>
                      <a:pt x="241" y="0"/>
                      <a:pt x="295" y="36"/>
                      <a:pt x="346" y="108"/>
                    </a:cubicBezTo>
                    <a:cubicBezTo>
                      <a:pt x="295" y="163"/>
                      <a:pt x="241" y="191"/>
                      <a:pt x="185" y="191"/>
                    </a:cubicBezTo>
                    <a:cubicBezTo>
                      <a:pt x="116" y="191"/>
                      <a:pt x="57" y="149"/>
                      <a:pt x="29" y="124"/>
                    </a:cubicBezTo>
                    <a:cubicBezTo>
                      <a:pt x="20" y="117"/>
                      <a:pt x="11" y="112"/>
                      <a:pt x="0" y="111"/>
                    </a:cubicBezTo>
                    <a:cubicBezTo>
                      <a:pt x="22" y="84"/>
                      <a:pt x="95" y="0"/>
                      <a:pt x="183" y="0"/>
                    </a:cubicBezTo>
                  </a:path>
                </a:pathLst>
              </a:custGeom>
              <a:solidFill>
                <a:srgbClr val="F8ED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5" name="Freeform 12"/>
              <p:cNvSpPr/>
              <p:nvPr/>
            </p:nvSpPr>
            <p:spPr bwMode="auto">
              <a:xfrm>
                <a:off x="3140075" y="1152525"/>
                <a:ext cx="603250" cy="565150"/>
              </a:xfrm>
              <a:custGeom>
                <a:avLst/>
                <a:gdLst>
                  <a:gd name="T0" fmla="*/ 92 w 189"/>
                  <a:gd name="T1" fmla="*/ 0 h 177"/>
                  <a:gd name="T2" fmla="*/ 77 w 189"/>
                  <a:gd name="T3" fmla="*/ 1 h 177"/>
                  <a:gd name="T4" fmla="*/ 74 w 189"/>
                  <a:gd name="T5" fmla="*/ 2 h 177"/>
                  <a:gd name="T6" fmla="*/ 61 w 189"/>
                  <a:gd name="T7" fmla="*/ 5 h 177"/>
                  <a:gd name="T8" fmla="*/ 58 w 189"/>
                  <a:gd name="T9" fmla="*/ 5 h 177"/>
                  <a:gd name="T10" fmla="*/ 44 w 189"/>
                  <a:gd name="T11" fmla="*/ 10 h 177"/>
                  <a:gd name="T12" fmla="*/ 42 w 189"/>
                  <a:gd name="T13" fmla="*/ 10 h 177"/>
                  <a:gd name="T14" fmla="*/ 28 w 189"/>
                  <a:gd name="T15" fmla="*/ 16 h 177"/>
                  <a:gd name="T16" fmla="*/ 28 w 189"/>
                  <a:gd name="T17" fmla="*/ 16 h 177"/>
                  <a:gd name="T18" fmla="*/ 0 w 189"/>
                  <a:gd name="T19" fmla="*/ 83 h 177"/>
                  <a:gd name="T20" fmla="*/ 92 w 189"/>
                  <a:gd name="T21" fmla="*/ 177 h 177"/>
                  <a:gd name="T22" fmla="*/ 92 w 189"/>
                  <a:gd name="T23" fmla="*/ 177 h 177"/>
                  <a:gd name="T24" fmla="*/ 95 w 189"/>
                  <a:gd name="T25" fmla="*/ 177 h 177"/>
                  <a:gd name="T26" fmla="*/ 189 w 189"/>
                  <a:gd name="T27" fmla="*/ 83 h 177"/>
                  <a:gd name="T28" fmla="*/ 164 w 189"/>
                  <a:gd name="T29" fmla="*/ 19 h 177"/>
                  <a:gd name="T30" fmla="*/ 126 w 189"/>
                  <a:gd name="T31" fmla="*/ 4 h 177"/>
                  <a:gd name="T32" fmla="*/ 113 w 189"/>
                  <a:gd name="T33" fmla="*/ 2 h 177"/>
                  <a:gd name="T34" fmla="*/ 110 w 189"/>
                  <a:gd name="T35" fmla="*/ 1 h 177"/>
                  <a:gd name="T36" fmla="*/ 95 w 189"/>
                  <a:gd name="T37" fmla="*/ 0 h 177"/>
                  <a:gd name="T38" fmla="*/ 92 w 189"/>
                  <a:gd name="T3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9" h="177">
                    <a:moveTo>
                      <a:pt x="92" y="0"/>
                    </a:moveTo>
                    <a:cubicBezTo>
                      <a:pt x="87" y="0"/>
                      <a:pt x="82" y="1"/>
                      <a:pt x="77" y="1"/>
                    </a:cubicBezTo>
                    <a:cubicBezTo>
                      <a:pt x="76" y="1"/>
                      <a:pt x="75" y="2"/>
                      <a:pt x="74" y="2"/>
                    </a:cubicBezTo>
                    <a:cubicBezTo>
                      <a:pt x="69" y="3"/>
                      <a:pt x="65" y="3"/>
                      <a:pt x="61" y="5"/>
                    </a:cubicBezTo>
                    <a:cubicBezTo>
                      <a:pt x="60" y="5"/>
                      <a:pt x="59" y="5"/>
                      <a:pt x="58" y="5"/>
                    </a:cubicBezTo>
                    <a:cubicBezTo>
                      <a:pt x="53" y="7"/>
                      <a:pt x="49" y="8"/>
                      <a:pt x="44" y="10"/>
                    </a:cubicBezTo>
                    <a:cubicBezTo>
                      <a:pt x="44" y="10"/>
                      <a:pt x="43" y="10"/>
                      <a:pt x="42" y="10"/>
                    </a:cubicBezTo>
                    <a:cubicBezTo>
                      <a:pt x="38" y="12"/>
                      <a:pt x="33" y="14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11" y="33"/>
                      <a:pt x="0" y="57"/>
                      <a:pt x="0" y="83"/>
                    </a:cubicBezTo>
                    <a:cubicBezTo>
                      <a:pt x="0" y="134"/>
                      <a:pt x="41" y="176"/>
                      <a:pt x="92" y="177"/>
                    </a:cubicBezTo>
                    <a:cubicBezTo>
                      <a:pt x="92" y="177"/>
                      <a:pt x="92" y="177"/>
                      <a:pt x="92" y="177"/>
                    </a:cubicBezTo>
                    <a:cubicBezTo>
                      <a:pt x="93" y="177"/>
                      <a:pt x="94" y="177"/>
                      <a:pt x="95" y="177"/>
                    </a:cubicBezTo>
                    <a:cubicBezTo>
                      <a:pt x="147" y="177"/>
                      <a:pt x="189" y="135"/>
                      <a:pt x="189" y="83"/>
                    </a:cubicBezTo>
                    <a:cubicBezTo>
                      <a:pt x="189" y="58"/>
                      <a:pt x="179" y="36"/>
                      <a:pt x="164" y="19"/>
                    </a:cubicBezTo>
                    <a:cubicBezTo>
                      <a:pt x="152" y="12"/>
                      <a:pt x="139" y="7"/>
                      <a:pt x="126" y="4"/>
                    </a:cubicBezTo>
                    <a:cubicBezTo>
                      <a:pt x="122" y="3"/>
                      <a:pt x="118" y="2"/>
                      <a:pt x="113" y="2"/>
                    </a:cubicBezTo>
                    <a:cubicBezTo>
                      <a:pt x="112" y="1"/>
                      <a:pt x="111" y="1"/>
                      <a:pt x="110" y="1"/>
                    </a:cubicBezTo>
                    <a:cubicBezTo>
                      <a:pt x="105" y="1"/>
                      <a:pt x="100" y="0"/>
                      <a:pt x="95" y="0"/>
                    </a:cubicBezTo>
                    <a:cubicBezTo>
                      <a:pt x="94" y="0"/>
                      <a:pt x="93" y="0"/>
                      <a:pt x="92" y="0"/>
                    </a:cubicBezTo>
                    <a:close/>
                  </a:path>
                </a:pathLst>
              </a:custGeom>
              <a:solidFill>
                <a:srgbClr val="0A8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6" name="Freeform 13"/>
              <p:cNvSpPr/>
              <p:nvPr/>
            </p:nvSpPr>
            <p:spPr bwMode="auto">
              <a:xfrm>
                <a:off x="3140075" y="1152525"/>
                <a:ext cx="300038" cy="565150"/>
              </a:xfrm>
              <a:custGeom>
                <a:avLst/>
                <a:gdLst>
                  <a:gd name="T0" fmla="*/ 94 w 94"/>
                  <a:gd name="T1" fmla="*/ 177 h 177"/>
                  <a:gd name="T2" fmla="*/ 94 w 94"/>
                  <a:gd name="T3" fmla="*/ 0 h 177"/>
                  <a:gd name="T4" fmla="*/ 92 w 94"/>
                  <a:gd name="T5" fmla="*/ 0 h 177"/>
                  <a:gd name="T6" fmla="*/ 77 w 94"/>
                  <a:gd name="T7" fmla="*/ 1 h 177"/>
                  <a:gd name="T8" fmla="*/ 74 w 94"/>
                  <a:gd name="T9" fmla="*/ 2 h 177"/>
                  <a:gd name="T10" fmla="*/ 61 w 94"/>
                  <a:gd name="T11" fmla="*/ 5 h 177"/>
                  <a:gd name="T12" fmla="*/ 58 w 94"/>
                  <a:gd name="T13" fmla="*/ 5 h 177"/>
                  <a:gd name="T14" fmla="*/ 44 w 94"/>
                  <a:gd name="T15" fmla="*/ 10 h 177"/>
                  <a:gd name="T16" fmla="*/ 42 w 94"/>
                  <a:gd name="T17" fmla="*/ 10 h 177"/>
                  <a:gd name="T18" fmla="*/ 28 w 94"/>
                  <a:gd name="T19" fmla="*/ 16 h 177"/>
                  <a:gd name="T20" fmla="*/ 28 w 94"/>
                  <a:gd name="T21" fmla="*/ 16 h 177"/>
                  <a:gd name="T22" fmla="*/ 0 w 94"/>
                  <a:gd name="T23" fmla="*/ 83 h 177"/>
                  <a:gd name="T24" fmla="*/ 92 w 94"/>
                  <a:gd name="T25" fmla="*/ 177 h 177"/>
                  <a:gd name="T26" fmla="*/ 92 w 94"/>
                  <a:gd name="T27" fmla="*/ 177 h 177"/>
                  <a:gd name="T28" fmla="*/ 94 w 94"/>
                  <a:gd name="T2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177">
                    <a:moveTo>
                      <a:pt x="94" y="177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3" y="0"/>
                      <a:pt x="92" y="0"/>
                    </a:cubicBezTo>
                    <a:cubicBezTo>
                      <a:pt x="87" y="0"/>
                      <a:pt x="82" y="1"/>
                      <a:pt x="77" y="1"/>
                    </a:cubicBezTo>
                    <a:cubicBezTo>
                      <a:pt x="76" y="1"/>
                      <a:pt x="75" y="2"/>
                      <a:pt x="74" y="2"/>
                    </a:cubicBezTo>
                    <a:cubicBezTo>
                      <a:pt x="69" y="3"/>
                      <a:pt x="65" y="3"/>
                      <a:pt x="61" y="5"/>
                    </a:cubicBezTo>
                    <a:cubicBezTo>
                      <a:pt x="60" y="5"/>
                      <a:pt x="59" y="5"/>
                      <a:pt x="58" y="5"/>
                    </a:cubicBezTo>
                    <a:cubicBezTo>
                      <a:pt x="53" y="7"/>
                      <a:pt x="49" y="8"/>
                      <a:pt x="44" y="10"/>
                    </a:cubicBezTo>
                    <a:cubicBezTo>
                      <a:pt x="44" y="10"/>
                      <a:pt x="43" y="10"/>
                      <a:pt x="42" y="10"/>
                    </a:cubicBezTo>
                    <a:cubicBezTo>
                      <a:pt x="38" y="12"/>
                      <a:pt x="33" y="14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11" y="33"/>
                      <a:pt x="0" y="57"/>
                      <a:pt x="0" y="83"/>
                    </a:cubicBezTo>
                    <a:cubicBezTo>
                      <a:pt x="0" y="134"/>
                      <a:pt x="41" y="176"/>
                      <a:pt x="92" y="177"/>
                    </a:cubicBezTo>
                    <a:cubicBezTo>
                      <a:pt x="92" y="177"/>
                      <a:pt x="92" y="177"/>
                      <a:pt x="92" y="177"/>
                    </a:cubicBezTo>
                    <a:cubicBezTo>
                      <a:pt x="93" y="177"/>
                      <a:pt x="94" y="177"/>
                      <a:pt x="94" y="177"/>
                    </a:cubicBezTo>
                    <a:close/>
                  </a:path>
                </a:pathLst>
              </a:custGeom>
              <a:solidFill>
                <a:srgbClr val="18A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7" name="Freeform 14"/>
              <p:cNvSpPr/>
              <p:nvPr/>
            </p:nvSpPr>
            <p:spPr bwMode="auto">
              <a:xfrm>
                <a:off x="3290888" y="1263650"/>
                <a:ext cx="306388" cy="307975"/>
              </a:xfrm>
              <a:custGeom>
                <a:avLst/>
                <a:gdLst>
                  <a:gd name="T0" fmla="*/ 96 w 96"/>
                  <a:gd name="T1" fmla="*/ 48 h 96"/>
                  <a:gd name="T2" fmla="*/ 48 w 96"/>
                  <a:gd name="T3" fmla="*/ 96 h 96"/>
                  <a:gd name="T4" fmla="*/ 46 w 96"/>
                  <a:gd name="T5" fmla="*/ 96 h 96"/>
                  <a:gd name="T6" fmla="*/ 0 w 96"/>
                  <a:gd name="T7" fmla="*/ 48 h 96"/>
                  <a:gd name="T8" fmla="*/ 46 w 96"/>
                  <a:gd name="T9" fmla="*/ 0 h 96"/>
                  <a:gd name="T10" fmla="*/ 48 w 96"/>
                  <a:gd name="T11" fmla="*/ 0 h 96"/>
                  <a:gd name="T12" fmla="*/ 96 w 96"/>
                  <a:gd name="T13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74"/>
                      <a:pt x="74" y="96"/>
                      <a:pt x="48" y="96"/>
                    </a:cubicBezTo>
                    <a:cubicBezTo>
                      <a:pt x="47" y="96"/>
                      <a:pt x="47" y="96"/>
                      <a:pt x="46" y="96"/>
                    </a:cubicBezTo>
                    <a:cubicBezTo>
                      <a:pt x="20" y="95"/>
                      <a:pt x="0" y="74"/>
                      <a:pt x="0" y="48"/>
                    </a:cubicBezTo>
                    <a:cubicBezTo>
                      <a:pt x="0" y="22"/>
                      <a:pt x="20" y="1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ubicBezTo>
                      <a:pt x="74" y="0"/>
                      <a:pt x="96" y="21"/>
                      <a:pt x="96" y="48"/>
                    </a:cubicBezTo>
                    <a:close/>
                  </a:path>
                </a:pathLst>
              </a:custGeom>
              <a:solidFill>
                <a:srgbClr val="51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8" name="Freeform 15"/>
              <p:cNvSpPr/>
              <p:nvPr/>
            </p:nvSpPr>
            <p:spPr bwMode="auto">
              <a:xfrm>
                <a:off x="3290888" y="1263650"/>
                <a:ext cx="149225" cy="307975"/>
              </a:xfrm>
              <a:custGeom>
                <a:avLst/>
                <a:gdLst>
                  <a:gd name="T0" fmla="*/ 47 w 47"/>
                  <a:gd name="T1" fmla="*/ 0 h 96"/>
                  <a:gd name="T2" fmla="*/ 46 w 47"/>
                  <a:gd name="T3" fmla="*/ 0 h 96"/>
                  <a:gd name="T4" fmla="*/ 0 w 47"/>
                  <a:gd name="T5" fmla="*/ 48 h 96"/>
                  <a:gd name="T6" fmla="*/ 46 w 47"/>
                  <a:gd name="T7" fmla="*/ 96 h 96"/>
                  <a:gd name="T8" fmla="*/ 47 w 47"/>
                  <a:gd name="T9" fmla="*/ 96 h 96"/>
                  <a:gd name="T10" fmla="*/ 47 w 47"/>
                  <a:gd name="T1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96">
                    <a:moveTo>
                      <a:pt x="47" y="0"/>
                    </a:moveTo>
                    <a:cubicBezTo>
                      <a:pt x="47" y="0"/>
                      <a:pt x="47" y="0"/>
                      <a:pt x="46" y="0"/>
                    </a:cubicBezTo>
                    <a:cubicBezTo>
                      <a:pt x="20" y="1"/>
                      <a:pt x="0" y="22"/>
                      <a:pt x="0" y="48"/>
                    </a:cubicBezTo>
                    <a:cubicBezTo>
                      <a:pt x="0" y="74"/>
                      <a:pt x="20" y="95"/>
                      <a:pt x="46" y="96"/>
                    </a:cubicBezTo>
                    <a:cubicBezTo>
                      <a:pt x="47" y="96"/>
                      <a:pt x="47" y="96"/>
                      <a:pt x="47" y="9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4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09" name="Freeform 16"/>
              <p:cNvSpPr/>
              <p:nvPr/>
            </p:nvSpPr>
            <p:spPr bwMode="auto">
              <a:xfrm>
                <a:off x="2817813" y="985838"/>
                <a:ext cx="1316038" cy="538163"/>
              </a:xfrm>
              <a:custGeom>
                <a:avLst/>
                <a:gdLst>
                  <a:gd name="T0" fmla="*/ 403 w 412"/>
                  <a:gd name="T1" fmla="*/ 148 h 168"/>
                  <a:gd name="T2" fmla="*/ 403 w 412"/>
                  <a:gd name="T3" fmla="*/ 148 h 168"/>
                  <a:gd name="T4" fmla="*/ 367 w 412"/>
                  <a:gd name="T5" fmla="*/ 148 h 168"/>
                  <a:gd name="T6" fmla="*/ 340 w 412"/>
                  <a:gd name="T7" fmla="*/ 113 h 168"/>
                  <a:gd name="T8" fmla="*/ 366 w 412"/>
                  <a:gd name="T9" fmla="*/ 90 h 168"/>
                  <a:gd name="T10" fmla="*/ 367 w 412"/>
                  <a:gd name="T11" fmla="*/ 78 h 168"/>
                  <a:gd name="T12" fmla="*/ 355 w 412"/>
                  <a:gd name="T13" fmla="*/ 77 h 168"/>
                  <a:gd name="T14" fmla="*/ 329 w 412"/>
                  <a:gd name="T15" fmla="*/ 100 h 168"/>
                  <a:gd name="T16" fmla="*/ 284 w 412"/>
                  <a:gd name="T17" fmla="*/ 62 h 168"/>
                  <a:gd name="T18" fmla="*/ 302 w 412"/>
                  <a:gd name="T19" fmla="*/ 33 h 168"/>
                  <a:gd name="T20" fmla="*/ 299 w 412"/>
                  <a:gd name="T21" fmla="*/ 21 h 168"/>
                  <a:gd name="T22" fmla="*/ 287 w 412"/>
                  <a:gd name="T23" fmla="*/ 24 h 168"/>
                  <a:gd name="T24" fmla="*/ 269 w 412"/>
                  <a:gd name="T25" fmla="*/ 54 h 168"/>
                  <a:gd name="T26" fmla="*/ 200 w 412"/>
                  <a:gd name="T27" fmla="*/ 35 h 168"/>
                  <a:gd name="T28" fmla="*/ 200 w 412"/>
                  <a:gd name="T29" fmla="*/ 9 h 168"/>
                  <a:gd name="T30" fmla="*/ 191 w 412"/>
                  <a:gd name="T31" fmla="*/ 0 h 168"/>
                  <a:gd name="T32" fmla="*/ 182 w 412"/>
                  <a:gd name="T33" fmla="*/ 9 h 168"/>
                  <a:gd name="T34" fmla="*/ 182 w 412"/>
                  <a:gd name="T35" fmla="*/ 35 h 168"/>
                  <a:gd name="T36" fmla="*/ 0 w 412"/>
                  <a:gd name="T37" fmla="*/ 156 h 168"/>
                  <a:gd name="T38" fmla="*/ 0 w 412"/>
                  <a:gd name="T39" fmla="*/ 159 h 168"/>
                  <a:gd name="T40" fmla="*/ 21 w 412"/>
                  <a:gd name="T41" fmla="*/ 158 h 168"/>
                  <a:gd name="T42" fmla="*/ 196 w 412"/>
                  <a:gd name="T43" fmla="*/ 52 h 168"/>
                  <a:gd name="T44" fmla="*/ 351 w 412"/>
                  <a:gd name="T45" fmla="*/ 155 h 168"/>
                  <a:gd name="T46" fmla="*/ 351 w 412"/>
                  <a:gd name="T47" fmla="*/ 155 h 168"/>
                  <a:gd name="T48" fmla="*/ 363 w 412"/>
                  <a:gd name="T49" fmla="*/ 168 h 168"/>
                  <a:gd name="T50" fmla="*/ 366 w 412"/>
                  <a:gd name="T51" fmla="*/ 165 h 168"/>
                  <a:gd name="T52" fmla="*/ 403 w 412"/>
                  <a:gd name="T53" fmla="*/ 165 h 168"/>
                  <a:gd name="T54" fmla="*/ 412 w 412"/>
                  <a:gd name="T55" fmla="*/ 156 h 168"/>
                  <a:gd name="T56" fmla="*/ 403 w 412"/>
                  <a:gd name="T57" fmla="*/ 1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2" h="168">
                    <a:moveTo>
                      <a:pt x="403" y="148"/>
                    </a:moveTo>
                    <a:cubicBezTo>
                      <a:pt x="403" y="148"/>
                      <a:pt x="403" y="148"/>
                      <a:pt x="403" y="148"/>
                    </a:cubicBezTo>
                    <a:cubicBezTo>
                      <a:pt x="367" y="148"/>
                      <a:pt x="367" y="148"/>
                      <a:pt x="367" y="148"/>
                    </a:cubicBezTo>
                    <a:cubicBezTo>
                      <a:pt x="358" y="135"/>
                      <a:pt x="349" y="123"/>
                      <a:pt x="340" y="113"/>
                    </a:cubicBezTo>
                    <a:cubicBezTo>
                      <a:pt x="366" y="90"/>
                      <a:pt x="366" y="90"/>
                      <a:pt x="366" y="90"/>
                    </a:cubicBezTo>
                    <a:cubicBezTo>
                      <a:pt x="370" y="87"/>
                      <a:pt x="370" y="81"/>
                      <a:pt x="367" y="78"/>
                    </a:cubicBezTo>
                    <a:cubicBezTo>
                      <a:pt x="364" y="74"/>
                      <a:pt x="358" y="74"/>
                      <a:pt x="355" y="77"/>
                    </a:cubicBezTo>
                    <a:cubicBezTo>
                      <a:pt x="329" y="100"/>
                      <a:pt x="329" y="100"/>
                      <a:pt x="329" y="100"/>
                    </a:cubicBezTo>
                    <a:cubicBezTo>
                      <a:pt x="314" y="84"/>
                      <a:pt x="299" y="72"/>
                      <a:pt x="284" y="62"/>
                    </a:cubicBezTo>
                    <a:cubicBezTo>
                      <a:pt x="302" y="33"/>
                      <a:pt x="302" y="33"/>
                      <a:pt x="302" y="33"/>
                    </a:cubicBezTo>
                    <a:cubicBezTo>
                      <a:pt x="304" y="29"/>
                      <a:pt x="303" y="23"/>
                      <a:pt x="299" y="21"/>
                    </a:cubicBezTo>
                    <a:cubicBezTo>
                      <a:pt x="294" y="18"/>
                      <a:pt x="289" y="20"/>
                      <a:pt x="287" y="24"/>
                    </a:cubicBezTo>
                    <a:cubicBezTo>
                      <a:pt x="269" y="54"/>
                      <a:pt x="269" y="54"/>
                      <a:pt x="269" y="54"/>
                    </a:cubicBezTo>
                    <a:cubicBezTo>
                      <a:pt x="245" y="41"/>
                      <a:pt x="222" y="35"/>
                      <a:pt x="200" y="35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200" y="4"/>
                      <a:pt x="196" y="0"/>
                      <a:pt x="191" y="0"/>
                    </a:cubicBezTo>
                    <a:cubicBezTo>
                      <a:pt x="186" y="0"/>
                      <a:pt x="182" y="4"/>
                      <a:pt x="182" y="9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78" y="44"/>
                      <a:pt x="0" y="156"/>
                      <a:pt x="0" y="156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41" y="132"/>
                      <a:pt x="111" y="52"/>
                      <a:pt x="196" y="52"/>
                    </a:cubicBezTo>
                    <a:cubicBezTo>
                      <a:pt x="251" y="52"/>
                      <a:pt x="303" y="87"/>
                      <a:pt x="351" y="155"/>
                    </a:cubicBezTo>
                    <a:cubicBezTo>
                      <a:pt x="351" y="155"/>
                      <a:pt x="351" y="155"/>
                      <a:pt x="351" y="155"/>
                    </a:cubicBezTo>
                    <a:cubicBezTo>
                      <a:pt x="363" y="168"/>
                      <a:pt x="363" y="168"/>
                      <a:pt x="363" y="168"/>
                    </a:cubicBezTo>
                    <a:cubicBezTo>
                      <a:pt x="364" y="167"/>
                      <a:pt x="365" y="166"/>
                      <a:pt x="366" y="165"/>
                    </a:cubicBezTo>
                    <a:cubicBezTo>
                      <a:pt x="403" y="165"/>
                      <a:pt x="403" y="165"/>
                      <a:pt x="403" y="165"/>
                    </a:cubicBezTo>
                    <a:cubicBezTo>
                      <a:pt x="408" y="165"/>
                      <a:pt x="412" y="161"/>
                      <a:pt x="412" y="156"/>
                    </a:cubicBezTo>
                    <a:cubicBezTo>
                      <a:pt x="412" y="152"/>
                      <a:pt x="408" y="148"/>
                      <a:pt x="403" y="148"/>
                    </a:cubicBezTo>
                    <a:close/>
                  </a:path>
                </a:pathLst>
              </a:custGeom>
              <a:solidFill>
                <a:srgbClr val="344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0" name="Freeform 17"/>
              <p:cNvSpPr/>
              <p:nvPr/>
            </p:nvSpPr>
            <p:spPr bwMode="auto">
              <a:xfrm>
                <a:off x="2817813" y="1481138"/>
                <a:ext cx="1168400" cy="314325"/>
              </a:xfrm>
              <a:custGeom>
                <a:avLst/>
                <a:gdLst>
                  <a:gd name="T0" fmla="*/ 197 w 366"/>
                  <a:gd name="T1" fmla="*/ 80 h 98"/>
                  <a:gd name="T2" fmla="*/ 48 w 366"/>
                  <a:gd name="T3" fmla="*/ 16 h 98"/>
                  <a:gd name="T4" fmla="*/ 21 w 366"/>
                  <a:gd name="T5" fmla="*/ 3 h 98"/>
                  <a:gd name="T6" fmla="*/ 0 w 366"/>
                  <a:gd name="T7" fmla="*/ 1 h 98"/>
                  <a:gd name="T8" fmla="*/ 0 w 366"/>
                  <a:gd name="T9" fmla="*/ 1 h 98"/>
                  <a:gd name="T10" fmla="*/ 0 w 366"/>
                  <a:gd name="T11" fmla="*/ 23 h 98"/>
                  <a:gd name="T12" fmla="*/ 14 w 366"/>
                  <a:gd name="T13" fmla="*/ 20 h 98"/>
                  <a:gd name="T14" fmla="*/ 36 w 366"/>
                  <a:gd name="T15" fmla="*/ 29 h 98"/>
                  <a:gd name="T16" fmla="*/ 197 w 366"/>
                  <a:gd name="T17" fmla="*/ 98 h 98"/>
                  <a:gd name="T18" fmla="*/ 366 w 366"/>
                  <a:gd name="T19" fmla="*/ 10 h 98"/>
                  <a:gd name="T20" fmla="*/ 351 w 366"/>
                  <a:gd name="T21" fmla="*/ 0 h 98"/>
                  <a:gd name="T22" fmla="*/ 197 w 366"/>
                  <a:gd name="T23" fmla="*/ 8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6" h="98">
                    <a:moveTo>
                      <a:pt x="197" y="80"/>
                    </a:moveTo>
                    <a:cubicBezTo>
                      <a:pt x="131" y="80"/>
                      <a:pt x="75" y="40"/>
                      <a:pt x="48" y="16"/>
                    </a:cubicBezTo>
                    <a:cubicBezTo>
                      <a:pt x="40" y="9"/>
                      <a:pt x="30" y="5"/>
                      <a:pt x="2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6" y="20"/>
                      <a:pt x="14" y="20"/>
                    </a:cubicBezTo>
                    <a:cubicBezTo>
                      <a:pt x="20" y="20"/>
                      <a:pt x="28" y="22"/>
                      <a:pt x="36" y="29"/>
                    </a:cubicBezTo>
                    <a:cubicBezTo>
                      <a:pt x="69" y="57"/>
                      <a:pt x="127" y="98"/>
                      <a:pt x="197" y="98"/>
                    </a:cubicBezTo>
                    <a:cubicBezTo>
                      <a:pt x="249" y="98"/>
                      <a:pt x="307" y="76"/>
                      <a:pt x="366" y="10"/>
                    </a:cubicBezTo>
                    <a:cubicBezTo>
                      <a:pt x="351" y="0"/>
                      <a:pt x="351" y="0"/>
                      <a:pt x="351" y="0"/>
                    </a:cubicBezTo>
                    <a:cubicBezTo>
                      <a:pt x="303" y="53"/>
                      <a:pt x="251" y="80"/>
                      <a:pt x="197" y="80"/>
                    </a:cubicBezTo>
                    <a:close/>
                  </a:path>
                </a:pathLst>
              </a:custGeom>
              <a:solidFill>
                <a:srgbClr val="DEB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1" name="Freeform 18"/>
              <p:cNvSpPr/>
              <p:nvPr/>
            </p:nvSpPr>
            <p:spPr bwMode="auto">
              <a:xfrm>
                <a:off x="5857875" y="777875"/>
                <a:ext cx="479425" cy="214313"/>
              </a:xfrm>
              <a:custGeom>
                <a:avLst/>
                <a:gdLst>
                  <a:gd name="T0" fmla="*/ 28 w 150"/>
                  <a:gd name="T1" fmla="*/ 67 h 67"/>
                  <a:gd name="T2" fmla="*/ 28 w 150"/>
                  <a:gd name="T3" fmla="*/ 65 h 67"/>
                  <a:gd name="T4" fmla="*/ 35 w 150"/>
                  <a:gd name="T5" fmla="*/ 52 h 67"/>
                  <a:gd name="T6" fmla="*/ 44 w 150"/>
                  <a:gd name="T7" fmla="*/ 43 h 67"/>
                  <a:gd name="T8" fmla="*/ 56 w 150"/>
                  <a:gd name="T9" fmla="*/ 36 h 67"/>
                  <a:gd name="T10" fmla="*/ 68 w 150"/>
                  <a:gd name="T11" fmla="*/ 33 h 67"/>
                  <a:gd name="T12" fmla="*/ 74 w 150"/>
                  <a:gd name="T13" fmla="*/ 32 h 67"/>
                  <a:gd name="T14" fmla="*/ 74 w 150"/>
                  <a:gd name="T15" fmla="*/ 32 h 67"/>
                  <a:gd name="T16" fmla="*/ 74 w 150"/>
                  <a:gd name="T17" fmla="*/ 32 h 67"/>
                  <a:gd name="T18" fmla="*/ 75 w 150"/>
                  <a:gd name="T19" fmla="*/ 32 h 67"/>
                  <a:gd name="T20" fmla="*/ 77 w 150"/>
                  <a:gd name="T21" fmla="*/ 32 h 67"/>
                  <a:gd name="T22" fmla="*/ 81 w 150"/>
                  <a:gd name="T23" fmla="*/ 33 h 67"/>
                  <a:gd name="T24" fmla="*/ 91 w 150"/>
                  <a:gd name="T25" fmla="*/ 35 h 67"/>
                  <a:gd name="T26" fmla="*/ 101 w 150"/>
                  <a:gd name="T27" fmla="*/ 40 h 67"/>
                  <a:gd name="T28" fmla="*/ 115 w 150"/>
                  <a:gd name="T29" fmla="*/ 53 h 67"/>
                  <a:gd name="T30" fmla="*/ 121 w 150"/>
                  <a:gd name="T31" fmla="*/ 66 h 67"/>
                  <a:gd name="T32" fmla="*/ 122 w 150"/>
                  <a:gd name="T33" fmla="*/ 67 h 67"/>
                  <a:gd name="T34" fmla="*/ 150 w 150"/>
                  <a:gd name="T35" fmla="*/ 67 h 67"/>
                  <a:gd name="T36" fmla="*/ 148 w 150"/>
                  <a:gd name="T37" fmla="*/ 58 h 67"/>
                  <a:gd name="T38" fmla="*/ 139 w 150"/>
                  <a:gd name="T39" fmla="*/ 37 h 67"/>
                  <a:gd name="T40" fmla="*/ 118 w 150"/>
                  <a:gd name="T41" fmla="*/ 14 h 67"/>
                  <a:gd name="T42" fmla="*/ 102 w 150"/>
                  <a:gd name="T43" fmla="*/ 5 h 67"/>
                  <a:gd name="T44" fmla="*/ 83 w 150"/>
                  <a:gd name="T45" fmla="*/ 1 h 67"/>
                  <a:gd name="T46" fmla="*/ 79 w 150"/>
                  <a:gd name="T47" fmla="*/ 0 h 67"/>
                  <a:gd name="T48" fmla="*/ 76 w 150"/>
                  <a:gd name="T49" fmla="*/ 0 h 67"/>
                  <a:gd name="T50" fmla="*/ 75 w 150"/>
                  <a:gd name="T51" fmla="*/ 0 h 67"/>
                  <a:gd name="T52" fmla="*/ 74 w 150"/>
                  <a:gd name="T53" fmla="*/ 0 h 67"/>
                  <a:gd name="T54" fmla="*/ 74 w 150"/>
                  <a:gd name="T55" fmla="*/ 0 h 67"/>
                  <a:gd name="T56" fmla="*/ 73 w 150"/>
                  <a:gd name="T57" fmla="*/ 0 h 67"/>
                  <a:gd name="T58" fmla="*/ 63 w 150"/>
                  <a:gd name="T59" fmla="*/ 1 h 67"/>
                  <a:gd name="T60" fmla="*/ 43 w 150"/>
                  <a:gd name="T61" fmla="*/ 7 h 67"/>
                  <a:gd name="T62" fmla="*/ 10 w 150"/>
                  <a:gd name="T63" fmla="*/ 36 h 67"/>
                  <a:gd name="T64" fmla="*/ 1 w 150"/>
                  <a:gd name="T65" fmla="*/ 57 h 67"/>
                  <a:gd name="T66" fmla="*/ 0 w 150"/>
                  <a:gd name="T67" fmla="*/ 67 h 67"/>
                  <a:gd name="T68" fmla="*/ 28 w 150"/>
                  <a:gd name="T6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67">
                    <a:moveTo>
                      <a:pt x="28" y="67"/>
                    </a:moveTo>
                    <a:cubicBezTo>
                      <a:pt x="28" y="66"/>
                      <a:pt x="28" y="65"/>
                      <a:pt x="28" y="65"/>
                    </a:cubicBezTo>
                    <a:cubicBezTo>
                      <a:pt x="30" y="60"/>
                      <a:pt x="32" y="56"/>
                      <a:pt x="35" y="52"/>
                    </a:cubicBezTo>
                    <a:cubicBezTo>
                      <a:pt x="38" y="49"/>
                      <a:pt x="41" y="45"/>
                      <a:pt x="44" y="43"/>
                    </a:cubicBezTo>
                    <a:cubicBezTo>
                      <a:pt x="48" y="40"/>
                      <a:pt x="52" y="38"/>
                      <a:pt x="56" y="36"/>
                    </a:cubicBezTo>
                    <a:cubicBezTo>
                      <a:pt x="60" y="34"/>
                      <a:pt x="64" y="33"/>
                      <a:pt x="68" y="33"/>
                    </a:cubicBezTo>
                    <a:cubicBezTo>
                      <a:pt x="70" y="32"/>
                      <a:pt x="72" y="33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8" y="33"/>
                      <a:pt x="80" y="33"/>
                      <a:pt x="81" y="33"/>
                    </a:cubicBezTo>
                    <a:cubicBezTo>
                      <a:pt x="84" y="33"/>
                      <a:pt x="88" y="34"/>
                      <a:pt x="91" y="35"/>
                    </a:cubicBezTo>
                    <a:cubicBezTo>
                      <a:pt x="94" y="37"/>
                      <a:pt x="98" y="38"/>
                      <a:pt x="101" y="40"/>
                    </a:cubicBezTo>
                    <a:cubicBezTo>
                      <a:pt x="107" y="43"/>
                      <a:pt x="111" y="48"/>
                      <a:pt x="115" y="53"/>
                    </a:cubicBezTo>
                    <a:cubicBezTo>
                      <a:pt x="118" y="57"/>
                      <a:pt x="120" y="62"/>
                      <a:pt x="121" y="66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0" y="64"/>
                      <a:pt x="149" y="62"/>
                      <a:pt x="148" y="58"/>
                    </a:cubicBezTo>
                    <a:cubicBezTo>
                      <a:pt x="147" y="52"/>
                      <a:pt x="144" y="44"/>
                      <a:pt x="139" y="37"/>
                    </a:cubicBezTo>
                    <a:cubicBezTo>
                      <a:pt x="134" y="29"/>
                      <a:pt x="127" y="21"/>
                      <a:pt x="118" y="14"/>
                    </a:cubicBezTo>
                    <a:cubicBezTo>
                      <a:pt x="113" y="11"/>
                      <a:pt x="108" y="8"/>
                      <a:pt x="102" y="5"/>
                    </a:cubicBezTo>
                    <a:cubicBezTo>
                      <a:pt x="96" y="3"/>
                      <a:pt x="90" y="2"/>
                      <a:pt x="83" y="1"/>
                    </a:cubicBezTo>
                    <a:cubicBezTo>
                      <a:pt x="81" y="1"/>
                      <a:pt x="80" y="1"/>
                      <a:pt x="79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0" y="1"/>
                      <a:pt x="67" y="1"/>
                      <a:pt x="63" y="1"/>
                    </a:cubicBezTo>
                    <a:cubicBezTo>
                      <a:pt x="56" y="2"/>
                      <a:pt x="50" y="5"/>
                      <a:pt x="43" y="7"/>
                    </a:cubicBezTo>
                    <a:cubicBezTo>
                      <a:pt x="30" y="13"/>
                      <a:pt x="18" y="23"/>
                      <a:pt x="10" y="36"/>
                    </a:cubicBezTo>
                    <a:cubicBezTo>
                      <a:pt x="6" y="42"/>
                      <a:pt x="3" y="49"/>
                      <a:pt x="1" y="57"/>
                    </a:cubicBezTo>
                    <a:cubicBezTo>
                      <a:pt x="1" y="60"/>
                      <a:pt x="0" y="63"/>
                      <a:pt x="0" y="67"/>
                    </a:cubicBezTo>
                    <a:lnTo>
                      <a:pt x="28" y="67"/>
                    </a:lnTo>
                    <a:close/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2" name="Freeform 19"/>
              <p:cNvSpPr/>
              <p:nvPr/>
            </p:nvSpPr>
            <p:spPr bwMode="auto">
              <a:xfrm>
                <a:off x="5857875" y="777875"/>
                <a:ext cx="242888" cy="214313"/>
              </a:xfrm>
              <a:custGeom>
                <a:avLst/>
                <a:gdLst>
                  <a:gd name="T0" fmla="*/ 76 w 76"/>
                  <a:gd name="T1" fmla="*/ 0 h 67"/>
                  <a:gd name="T2" fmla="*/ 76 w 76"/>
                  <a:gd name="T3" fmla="*/ 0 h 67"/>
                  <a:gd name="T4" fmla="*/ 75 w 76"/>
                  <a:gd name="T5" fmla="*/ 0 h 67"/>
                  <a:gd name="T6" fmla="*/ 74 w 76"/>
                  <a:gd name="T7" fmla="*/ 0 h 67"/>
                  <a:gd name="T8" fmla="*/ 74 w 76"/>
                  <a:gd name="T9" fmla="*/ 0 h 67"/>
                  <a:gd name="T10" fmla="*/ 73 w 76"/>
                  <a:gd name="T11" fmla="*/ 0 h 67"/>
                  <a:gd name="T12" fmla="*/ 63 w 76"/>
                  <a:gd name="T13" fmla="*/ 1 h 67"/>
                  <a:gd name="T14" fmla="*/ 43 w 76"/>
                  <a:gd name="T15" fmla="*/ 7 h 67"/>
                  <a:gd name="T16" fmla="*/ 10 w 76"/>
                  <a:gd name="T17" fmla="*/ 36 h 67"/>
                  <a:gd name="T18" fmla="*/ 1 w 76"/>
                  <a:gd name="T19" fmla="*/ 57 h 67"/>
                  <a:gd name="T20" fmla="*/ 0 w 76"/>
                  <a:gd name="T21" fmla="*/ 67 h 67"/>
                  <a:gd name="T22" fmla="*/ 28 w 76"/>
                  <a:gd name="T23" fmla="*/ 67 h 67"/>
                  <a:gd name="T24" fmla="*/ 28 w 76"/>
                  <a:gd name="T25" fmla="*/ 65 h 67"/>
                  <a:gd name="T26" fmla="*/ 35 w 76"/>
                  <a:gd name="T27" fmla="*/ 52 h 67"/>
                  <a:gd name="T28" fmla="*/ 44 w 76"/>
                  <a:gd name="T29" fmla="*/ 43 h 67"/>
                  <a:gd name="T30" fmla="*/ 56 w 76"/>
                  <a:gd name="T31" fmla="*/ 36 h 67"/>
                  <a:gd name="T32" fmla="*/ 68 w 76"/>
                  <a:gd name="T33" fmla="*/ 33 h 67"/>
                  <a:gd name="T34" fmla="*/ 74 w 76"/>
                  <a:gd name="T35" fmla="*/ 32 h 67"/>
                  <a:gd name="T36" fmla="*/ 74 w 76"/>
                  <a:gd name="T37" fmla="*/ 32 h 67"/>
                  <a:gd name="T38" fmla="*/ 74 w 76"/>
                  <a:gd name="T39" fmla="*/ 32 h 67"/>
                  <a:gd name="T40" fmla="*/ 75 w 76"/>
                  <a:gd name="T41" fmla="*/ 32 h 67"/>
                  <a:gd name="T42" fmla="*/ 76 w 76"/>
                  <a:gd name="T43" fmla="*/ 32 h 67"/>
                  <a:gd name="T44" fmla="*/ 76 w 76"/>
                  <a:gd name="T4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67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0" y="1"/>
                      <a:pt x="67" y="1"/>
                      <a:pt x="63" y="1"/>
                    </a:cubicBezTo>
                    <a:cubicBezTo>
                      <a:pt x="56" y="2"/>
                      <a:pt x="50" y="5"/>
                      <a:pt x="43" y="7"/>
                    </a:cubicBezTo>
                    <a:cubicBezTo>
                      <a:pt x="30" y="13"/>
                      <a:pt x="18" y="23"/>
                      <a:pt x="10" y="36"/>
                    </a:cubicBezTo>
                    <a:cubicBezTo>
                      <a:pt x="6" y="42"/>
                      <a:pt x="3" y="49"/>
                      <a:pt x="1" y="57"/>
                    </a:cubicBezTo>
                    <a:cubicBezTo>
                      <a:pt x="1" y="60"/>
                      <a:pt x="0" y="63"/>
                      <a:pt x="0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6"/>
                      <a:pt x="28" y="65"/>
                      <a:pt x="28" y="65"/>
                    </a:cubicBezTo>
                    <a:cubicBezTo>
                      <a:pt x="30" y="60"/>
                      <a:pt x="32" y="56"/>
                      <a:pt x="35" y="52"/>
                    </a:cubicBezTo>
                    <a:cubicBezTo>
                      <a:pt x="38" y="49"/>
                      <a:pt x="41" y="45"/>
                      <a:pt x="44" y="43"/>
                    </a:cubicBezTo>
                    <a:cubicBezTo>
                      <a:pt x="48" y="40"/>
                      <a:pt x="52" y="38"/>
                      <a:pt x="56" y="36"/>
                    </a:cubicBezTo>
                    <a:cubicBezTo>
                      <a:pt x="60" y="34"/>
                      <a:pt x="64" y="33"/>
                      <a:pt x="68" y="33"/>
                    </a:cubicBezTo>
                    <a:cubicBezTo>
                      <a:pt x="70" y="32"/>
                      <a:pt x="72" y="33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6" y="32"/>
                      <a:pt x="76" y="32"/>
                      <a:pt x="76" y="32"/>
                    </a:cubicBez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3" name="Freeform 20"/>
              <p:cNvSpPr>
                <a:spLocks noEditPoints="1"/>
              </p:cNvSpPr>
              <p:nvPr/>
            </p:nvSpPr>
            <p:spPr bwMode="auto">
              <a:xfrm>
                <a:off x="5819775" y="969963"/>
                <a:ext cx="552450" cy="74613"/>
              </a:xfrm>
              <a:custGeom>
                <a:avLst/>
                <a:gdLst>
                  <a:gd name="T0" fmla="*/ 55 w 173"/>
                  <a:gd name="T1" fmla="*/ 16 h 23"/>
                  <a:gd name="T2" fmla="*/ 48 w 173"/>
                  <a:gd name="T3" fmla="*/ 23 h 23"/>
                  <a:gd name="T4" fmla="*/ 8 w 173"/>
                  <a:gd name="T5" fmla="*/ 23 h 23"/>
                  <a:gd name="T6" fmla="*/ 0 w 173"/>
                  <a:gd name="T7" fmla="*/ 16 h 23"/>
                  <a:gd name="T8" fmla="*/ 0 w 173"/>
                  <a:gd name="T9" fmla="*/ 7 h 23"/>
                  <a:gd name="T10" fmla="*/ 8 w 173"/>
                  <a:gd name="T11" fmla="*/ 0 h 23"/>
                  <a:gd name="T12" fmla="*/ 48 w 173"/>
                  <a:gd name="T13" fmla="*/ 0 h 23"/>
                  <a:gd name="T14" fmla="*/ 55 w 173"/>
                  <a:gd name="T15" fmla="*/ 7 h 23"/>
                  <a:gd name="T16" fmla="*/ 55 w 173"/>
                  <a:gd name="T17" fmla="*/ 16 h 23"/>
                  <a:gd name="T18" fmla="*/ 173 w 173"/>
                  <a:gd name="T19" fmla="*/ 7 h 23"/>
                  <a:gd name="T20" fmla="*/ 165 w 173"/>
                  <a:gd name="T21" fmla="*/ 0 h 23"/>
                  <a:gd name="T22" fmla="*/ 125 w 173"/>
                  <a:gd name="T23" fmla="*/ 0 h 23"/>
                  <a:gd name="T24" fmla="*/ 118 w 173"/>
                  <a:gd name="T25" fmla="*/ 7 h 23"/>
                  <a:gd name="T26" fmla="*/ 118 w 173"/>
                  <a:gd name="T27" fmla="*/ 16 h 23"/>
                  <a:gd name="T28" fmla="*/ 125 w 173"/>
                  <a:gd name="T29" fmla="*/ 23 h 23"/>
                  <a:gd name="T30" fmla="*/ 165 w 173"/>
                  <a:gd name="T31" fmla="*/ 23 h 23"/>
                  <a:gd name="T32" fmla="*/ 173 w 173"/>
                  <a:gd name="T33" fmla="*/ 16 h 23"/>
                  <a:gd name="T34" fmla="*/ 173 w 173"/>
                  <a:gd name="T3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23">
                    <a:moveTo>
                      <a:pt x="55" y="16"/>
                    </a:moveTo>
                    <a:cubicBezTo>
                      <a:pt x="55" y="20"/>
                      <a:pt x="52" y="23"/>
                      <a:pt x="4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4" y="23"/>
                      <a:pt x="0" y="20"/>
                      <a:pt x="0" y="1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2" y="0"/>
                      <a:pt x="55" y="3"/>
                      <a:pt x="55" y="7"/>
                    </a:cubicBezTo>
                    <a:lnTo>
                      <a:pt x="55" y="16"/>
                    </a:lnTo>
                    <a:close/>
                    <a:moveTo>
                      <a:pt x="173" y="7"/>
                    </a:moveTo>
                    <a:cubicBezTo>
                      <a:pt x="173" y="3"/>
                      <a:pt x="170" y="0"/>
                      <a:pt x="16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1" y="0"/>
                      <a:pt x="118" y="3"/>
                      <a:pt x="118" y="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20"/>
                      <a:pt x="121" y="23"/>
                      <a:pt x="125" y="23"/>
                    </a:cubicBezTo>
                    <a:cubicBezTo>
                      <a:pt x="165" y="23"/>
                      <a:pt x="165" y="23"/>
                      <a:pt x="165" y="23"/>
                    </a:cubicBezTo>
                    <a:cubicBezTo>
                      <a:pt x="170" y="23"/>
                      <a:pt x="173" y="20"/>
                      <a:pt x="173" y="16"/>
                    </a:cubicBezTo>
                    <a:lnTo>
                      <a:pt x="173" y="7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4" name="Freeform 21"/>
              <p:cNvSpPr/>
              <p:nvPr/>
            </p:nvSpPr>
            <p:spPr bwMode="auto">
              <a:xfrm>
                <a:off x="5576888" y="1114425"/>
                <a:ext cx="1041400" cy="681038"/>
              </a:xfrm>
              <a:custGeom>
                <a:avLst/>
                <a:gdLst>
                  <a:gd name="T0" fmla="*/ 326 w 326"/>
                  <a:gd name="T1" fmla="*/ 186 h 213"/>
                  <a:gd name="T2" fmla="*/ 298 w 326"/>
                  <a:gd name="T3" fmla="*/ 213 h 213"/>
                  <a:gd name="T4" fmla="*/ 27 w 326"/>
                  <a:gd name="T5" fmla="*/ 213 h 213"/>
                  <a:gd name="T6" fmla="*/ 0 w 326"/>
                  <a:gd name="T7" fmla="*/ 186 h 213"/>
                  <a:gd name="T8" fmla="*/ 0 w 326"/>
                  <a:gd name="T9" fmla="*/ 27 h 213"/>
                  <a:gd name="T10" fmla="*/ 27 w 326"/>
                  <a:gd name="T11" fmla="*/ 0 h 213"/>
                  <a:gd name="T12" fmla="*/ 298 w 326"/>
                  <a:gd name="T13" fmla="*/ 0 h 213"/>
                  <a:gd name="T14" fmla="*/ 326 w 326"/>
                  <a:gd name="T15" fmla="*/ 27 h 213"/>
                  <a:gd name="T16" fmla="*/ 326 w 326"/>
                  <a:gd name="T17" fmla="*/ 18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213">
                    <a:moveTo>
                      <a:pt x="326" y="186"/>
                    </a:moveTo>
                    <a:cubicBezTo>
                      <a:pt x="326" y="201"/>
                      <a:pt x="313" y="213"/>
                      <a:pt x="298" y="213"/>
                    </a:cubicBezTo>
                    <a:cubicBezTo>
                      <a:pt x="27" y="213"/>
                      <a:pt x="27" y="213"/>
                      <a:pt x="27" y="213"/>
                    </a:cubicBezTo>
                    <a:cubicBezTo>
                      <a:pt x="12" y="213"/>
                      <a:pt x="0" y="201"/>
                      <a:pt x="0" y="18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298" y="0"/>
                      <a:pt x="298" y="0"/>
                      <a:pt x="298" y="0"/>
                    </a:cubicBezTo>
                    <a:cubicBezTo>
                      <a:pt x="313" y="0"/>
                      <a:pt x="326" y="12"/>
                      <a:pt x="326" y="27"/>
                    </a:cubicBezTo>
                    <a:lnTo>
                      <a:pt x="326" y="186"/>
                    </a:lnTo>
                    <a:close/>
                  </a:path>
                </a:pathLst>
              </a:custGeom>
              <a:solidFill>
                <a:srgbClr val="415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5" name="Freeform 22"/>
              <p:cNvSpPr/>
              <p:nvPr/>
            </p:nvSpPr>
            <p:spPr bwMode="auto">
              <a:xfrm>
                <a:off x="5576888" y="1114425"/>
                <a:ext cx="520700" cy="681038"/>
              </a:xfrm>
              <a:custGeom>
                <a:avLst/>
                <a:gdLst>
                  <a:gd name="T0" fmla="*/ 163 w 163"/>
                  <a:gd name="T1" fmla="*/ 0 h 213"/>
                  <a:gd name="T2" fmla="*/ 27 w 163"/>
                  <a:gd name="T3" fmla="*/ 0 h 213"/>
                  <a:gd name="T4" fmla="*/ 0 w 163"/>
                  <a:gd name="T5" fmla="*/ 27 h 213"/>
                  <a:gd name="T6" fmla="*/ 0 w 163"/>
                  <a:gd name="T7" fmla="*/ 186 h 213"/>
                  <a:gd name="T8" fmla="*/ 27 w 163"/>
                  <a:gd name="T9" fmla="*/ 213 h 213"/>
                  <a:gd name="T10" fmla="*/ 163 w 163"/>
                  <a:gd name="T11" fmla="*/ 213 h 213"/>
                  <a:gd name="T12" fmla="*/ 163 w 163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13">
                    <a:moveTo>
                      <a:pt x="163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01"/>
                      <a:pt x="12" y="213"/>
                      <a:pt x="27" y="213"/>
                    </a:cubicBezTo>
                    <a:cubicBezTo>
                      <a:pt x="163" y="213"/>
                      <a:pt x="163" y="213"/>
                      <a:pt x="163" y="213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536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5561013" y="992188"/>
                <a:ext cx="1069975" cy="342900"/>
              </a:xfrm>
              <a:custGeom>
                <a:avLst/>
                <a:gdLst>
                  <a:gd name="T0" fmla="*/ 335 w 335"/>
                  <a:gd name="T1" fmla="*/ 28 h 107"/>
                  <a:gd name="T2" fmla="*/ 307 w 335"/>
                  <a:gd name="T3" fmla="*/ 0 h 107"/>
                  <a:gd name="T4" fmla="*/ 28 w 335"/>
                  <a:gd name="T5" fmla="*/ 0 h 107"/>
                  <a:gd name="T6" fmla="*/ 0 w 335"/>
                  <a:gd name="T7" fmla="*/ 28 h 107"/>
                  <a:gd name="T8" fmla="*/ 0 w 335"/>
                  <a:gd name="T9" fmla="*/ 44 h 107"/>
                  <a:gd name="T10" fmla="*/ 0 w 335"/>
                  <a:gd name="T11" fmla="*/ 79 h 107"/>
                  <a:gd name="T12" fmla="*/ 0 w 335"/>
                  <a:gd name="T13" fmla="*/ 99 h 107"/>
                  <a:gd name="T14" fmla="*/ 8 w 335"/>
                  <a:gd name="T15" fmla="*/ 107 h 107"/>
                  <a:gd name="T16" fmla="*/ 327 w 335"/>
                  <a:gd name="T17" fmla="*/ 107 h 107"/>
                  <a:gd name="T18" fmla="*/ 335 w 335"/>
                  <a:gd name="T19" fmla="*/ 99 h 107"/>
                  <a:gd name="T20" fmla="*/ 335 w 335"/>
                  <a:gd name="T21" fmla="*/ 79 h 107"/>
                  <a:gd name="T22" fmla="*/ 335 w 335"/>
                  <a:gd name="T23" fmla="*/ 79 h 107"/>
                  <a:gd name="T24" fmla="*/ 335 w 335"/>
                  <a:gd name="T25" fmla="*/ 2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5" h="107">
                    <a:moveTo>
                      <a:pt x="335" y="28"/>
                    </a:moveTo>
                    <a:cubicBezTo>
                      <a:pt x="335" y="12"/>
                      <a:pt x="323" y="0"/>
                      <a:pt x="30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2"/>
                      <a:pt x="0" y="2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3"/>
                      <a:pt x="4" y="107"/>
                      <a:pt x="8" y="107"/>
                    </a:cubicBezTo>
                    <a:cubicBezTo>
                      <a:pt x="327" y="107"/>
                      <a:pt x="327" y="107"/>
                      <a:pt x="327" y="107"/>
                    </a:cubicBezTo>
                    <a:cubicBezTo>
                      <a:pt x="332" y="107"/>
                      <a:pt x="335" y="103"/>
                      <a:pt x="335" y="99"/>
                    </a:cubicBezTo>
                    <a:cubicBezTo>
                      <a:pt x="335" y="79"/>
                      <a:pt x="335" y="79"/>
                      <a:pt x="335" y="79"/>
                    </a:cubicBezTo>
                    <a:cubicBezTo>
                      <a:pt x="335" y="79"/>
                      <a:pt x="335" y="79"/>
                      <a:pt x="335" y="79"/>
                    </a:cubicBezTo>
                    <a:lnTo>
                      <a:pt x="335" y="28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7" name="Freeform 24"/>
              <p:cNvSpPr/>
              <p:nvPr/>
            </p:nvSpPr>
            <p:spPr bwMode="auto">
              <a:xfrm>
                <a:off x="5561013" y="992188"/>
                <a:ext cx="536575" cy="342900"/>
              </a:xfrm>
              <a:custGeom>
                <a:avLst/>
                <a:gdLst>
                  <a:gd name="T0" fmla="*/ 168 w 168"/>
                  <a:gd name="T1" fmla="*/ 0 h 107"/>
                  <a:gd name="T2" fmla="*/ 28 w 168"/>
                  <a:gd name="T3" fmla="*/ 0 h 107"/>
                  <a:gd name="T4" fmla="*/ 0 w 168"/>
                  <a:gd name="T5" fmla="*/ 28 h 107"/>
                  <a:gd name="T6" fmla="*/ 0 w 168"/>
                  <a:gd name="T7" fmla="*/ 99 h 107"/>
                  <a:gd name="T8" fmla="*/ 8 w 168"/>
                  <a:gd name="T9" fmla="*/ 107 h 107"/>
                  <a:gd name="T10" fmla="*/ 168 w 168"/>
                  <a:gd name="T11" fmla="*/ 107 h 107"/>
                  <a:gd name="T12" fmla="*/ 168 w 168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107">
                    <a:moveTo>
                      <a:pt x="16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2"/>
                      <a:pt x="0" y="2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3"/>
                      <a:pt x="4" y="107"/>
                      <a:pt x="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8" name="Rectangle 25"/>
              <p:cNvSpPr>
                <a:spLocks noChangeArrowheads="1"/>
              </p:cNvSpPr>
              <p:nvPr/>
            </p:nvSpPr>
            <p:spPr bwMode="auto">
              <a:xfrm>
                <a:off x="5781675" y="1360488"/>
                <a:ext cx="101600" cy="123825"/>
              </a:xfrm>
              <a:prstGeom prst="rect">
                <a:avLst/>
              </a:pr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19" name="Rectangle 26"/>
              <p:cNvSpPr>
                <a:spLocks noChangeArrowheads="1"/>
              </p:cNvSpPr>
              <p:nvPr/>
            </p:nvSpPr>
            <p:spPr bwMode="auto">
              <a:xfrm>
                <a:off x="5781675" y="1360488"/>
                <a:ext cx="50800" cy="123825"/>
              </a:xfrm>
              <a:prstGeom prst="rect">
                <a:avLst/>
              </a:pr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0" name="Freeform 27"/>
              <p:cNvSpPr/>
              <p:nvPr/>
            </p:nvSpPr>
            <p:spPr bwMode="auto">
              <a:xfrm>
                <a:off x="5756275" y="1293813"/>
                <a:ext cx="152400" cy="120650"/>
              </a:xfrm>
              <a:custGeom>
                <a:avLst/>
                <a:gdLst>
                  <a:gd name="T0" fmla="*/ 0 w 48"/>
                  <a:gd name="T1" fmla="*/ 0 h 38"/>
                  <a:gd name="T2" fmla="*/ 0 w 48"/>
                  <a:gd name="T3" fmla="*/ 0 h 38"/>
                  <a:gd name="T4" fmla="*/ 0 w 48"/>
                  <a:gd name="T5" fmla="*/ 28 h 38"/>
                  <a:gd name="T6" fmla="*/ 9 w 48"/>
                  <a:gd name="T7" fmla="*/ 38 h 38"/>
                  <a:gd name="T8" fmla="*/ 39 w 48"/>
                  <a:gd name="T9" fmla="*/ 38 h 38"/>
                  <a:gd name="T10" fmla="*/ 48 w 48"/>
                  <a:gd name="T11" fmla="*/ 28 h 38"/>
                  <a:gd name="T12" fmla="*/ 48 w 48"/>
                  <a:gd name="T13" fmla="*/ 1 h 38"/>
                  <a:gd name="T14" fmla="*/ 48 w 48"/>
                  <a:gd name="T15" fmla="*/ 0 h 38"/>
                  <a:gd name="T16" fmla="*/ 0 w 4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4"/>
                      <a:pt x="4" y="38"/>
                      <a:pt x="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4" y="38"/>
                      <a:pt x="48" y="34"/>
                      <a:pt x="48" y="28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1" name="Freeform 28"/>
              <p:cNvSpPr/>
              <p:nvPr/>
            </p:nvSpPr>
            <p:spPr bwMode="auto">
              <a:xfrm>
                <a:off x="5832475" y="1293813"/>
                <a:ext cx="76200" cy="120650"/>
              </a:xfrm>
              <a:custGeom>
                <a:avLst/>
                <a:gdLst>
                  <a:gd name="T0" fmla="*/ 0 w 24"/>
                  <a:gd name="T1" fmla="*/ 0 h 38"/>
                  <a:gd name="T2" fmla="*/ 0 w 24"/>
                  <a:gd name="T3" fmla="*/ 38 h 38"/>
                  <a:gd name="T4" fmla="*/ 15 w 24"/>
                  <a:gd name="T5" fmla="*/ 38 h 38"/>
                  <a:gd name="T6" fmla="*/ 24 w 24"/>
                  <a:gd name="T7" fmla="*/ 28 h 38"/>
                  <a:gd name="T8" fmla="*/ 24 w 24"/>
                  <a:gd name="T9" fmla="*/ 1 h 38"/>
                  <a:gd name="T10" fmla="*/ 24 w 24"/>
                  <a:gd name="T11" fmla="*/ 0 h 38"/>
                  <a:gd name="T12" fmla="*/ 0 w 24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8">
                    <a:moveTo>
                      <a:pt x="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0" y="38"/>
                      <a:pt x="24" y="34"/>
                      <a:pt x="24" y="2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2" name="Freeform 29"/>
              <p:cNvSpPr/>
              <p:nvPr/>
            </p:nvSpPr>
            <p:spPr bwMode="auto">
              <a:xfrm>
                <a:off x="5727700" y="1276350"/>
                <a:ext cx="209550" cy="17463"/>
              </a:xfrm>
              <a:custGeom>
                <a:avLst/>
                <a:gdLst>
                  <a:gd name="T0" fmla="*/ 66 w 66"/>
                  <a:gd name="T1" fmla="*/ 5 h 5"/>
                  <a:gd name="T2" fmla="*/ 66 w 66"/>
                  <a:gd name="T3" fmla="*/ 4 h 5"/>
                  <a:gd name="T4" fmla="*/ 63 w 66"/>
                  <a:gd name="T5" fmla="*/ 0 h 5"/>
                  <a:gd name="T6" fmla="*/ 3 w 66"/>
                  <a:gd name="T7" fmla="*/ 0 h 5"/>
                  <a:gd name="T8" fmla="*/ 0 w 66"/>
                  <a:gd name="T9" fmla="*/ 4 h 5"/>
                  <a:gd name="T10" fmla="*/ 0 w 66"/>
                  <a:gd name="T11" fmla="*/ 5 h 5"/>
                  <a:gd name="T12" fmla="*/ 66 w 6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">
                    <a:moveTo>
                      <a:pt x="66" y="5"/>
                    </a:moveTo>
                    <a:cubicBezTo>
                      <a:pt x="66" y="4"/>
                      <a:pt x="66" y="4"/>
                      <a:pt x="66" y="4"/>
                    </a:cubicBezTo>
                    <a:cubicBezTo>
                      <a:pt x="66" y="2"/>
                      <a:pt x="65" y="0"/>
                      <a:pt x="6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6" y="5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3" name="Rectangle 30"/>
              <p:cNvSpPr>
                <a:spLocks noChangeArrowheads="1"/>
              </p:cNvSpPr>
              <p:nvPr/>
            </p:nvSpPr>
            <p:spPr bwMode="auto">
              <a:xfrm>
                <a:off x="6327775" y="1360488"/>
                <a:ext cx="101600" cy="123825"/>
              </a:xfrm>
              <a:prstGeom prst="rect">
                <a:avLst/>
              </a:pr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4" name="Rectangle 31"/>
              <p:cNvSpPr>
                <a:spLocks noChangeArrowheads="1"/>
              </p:cNvSpPr>
              <p:nvPr/>
            </p:nvSpPr>
            <p:spPr bwMode="auto">
              <a:xfrm>
                <a:off x="6327775" y="1360488"/>
                <a:ext cx="50800" cy="123825"/>
              </a:xfrm>
              <a:prstGeom prst="rect">
                <a:avLst/>
              </a:pr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5" name="Freeform 32"/>
              <p:cNvSpPr/>
              <p:nvPr/>
            </p:nvSpPr>
            <p:spPr bwMode="auto">
              <a:xfrm>
                <a:off x="6302375" y="1293813"/>
                <a:ext cx="152400" cy="120650"/>
              </a:xfrm>
              <a:custGeom>
                <a:avLst/>
                <a:gdLst>
                  <a:gd name="T0" fmla="*/ 0 w 48"/>
                  <a:gd name="T1" fmla="*/ 0 h 38"/>
                  <a:gd name="T2" fmla="*/ 0 w 48"/>
                  <a:gd name="T3" fmla="*/ 0 h 38"/>
                  <a:gd name="T4" fmla="*/ 0 w 48"/>
                  <a:gd name="T5" fmla="*/ 28 h 38"/>
                  <a:gd name="T6" fmla="*/ 9 w 48"/>
                  <a:gd name="T7" fmla="*/ 38 h 38"/>
                  <a:gd name="T8" fmla="*/ 38 w 48"/>
                  <a:gd name="T9" fmla="*/ 38 h 38"/>
                  <a:gd name="T10" fmla="*/ 48 w 48"/>
                  <a:gd name="T11" fmla="*/ 28 h 38"/>
                  <a:gd name="T12" fmla="*/ 48 w 48"/>
                  <a:gd name="T13" fmla="*/ 1 h 38"/>
                  <a:gd name="T14" fmla="*/ 48 w 48"/>
                  <a:gd name="T15" fmla="*/ 0 h 38"/>
                  <a:gd name="T16" fmla="*/ 0 w 4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4"/>
                      <a:pt x="4" y="38"/>
                      <a:pt x="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44" y="38"/>
                      <a:pt x="48" y="34"/>
                      <a:pt x="48" y="28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6" name="Freeform 33"/>
              <p:cNvSpPr/>
              <p:nvPr/>
            </p:nvSpPr>
            <p:spPr bwMode="auto">
              <a:xfrm>
                <a:off x="6378575" y="1293813"/>
                <a:ext cx="76200" cy="120650"/>
              </a:xfrm>
              <a:custGeom>
                <a:avLst/>
                <a:gdLst>
                  <a:gd name="T0" fmla="*/ 0 w 24"/>
                  <a:gd name="T1" fmla="*/ 0 h 38"/>
                  <a:gd name="T2" fmla="*/ 0 w 24"/>
                  <a:gd name="T3" fmla="*/ 38 h 38"/>
                  <a:gd name="T4" fmla="*/ 14 w 24"/>
                  <a:gd name="T5" fmla="*/ 38 h 38"/>
                  <a:gd name="T6" fmla="*/ 24 w 24"/>
                  <a:gd name="T7" fmla="*/ 28 h 38"/>
                  <a:gd name="T8" fmla="*/ 24 w 24"/>
                  <a:gd name="T9" fmla="*/ 1 h 38"/>
                  <a:gd name="T10" fmla="*/ 24 w 24"/>
                  <a:gd name="T11" fmla="*/ 0 h 38"/>
                  <a:gd name="T12" fmla="*/ 0 w 24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8">
                    <a:moveTo>
                      <a:pt x="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0" y="38"/>
                      <a:pt x="24" y="34"/>
                      <a:pt x="24" y="2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27" name="Freeform 34"/>
              <p:cNvSpPr/>
              <p:nvPr/>
            </p:nvSpPr>
            <p:spPr bwMode="auto">
              <a:xfrm>
                <a:off x="6270625" y="1276350"/>
                <a:ext cx="212725" cy="17463"/>
              </a:xfrm>
              <a:custGeom>
                <a:avLst/>
                <a:gdLst>
                  <a:gd name="T0" fmla="*/ 67 w 67"/>
                  <a:gd name="T1" fmla="*/ 5 h 5"/>
                  <a:gd name="T2" fmla="*/ 67 w 67"/>
                  <a:gd name="T3" fmla="*/ 4 h 5"/>
                  <a:gd name="T4" fmla="*/ 64 w 67"/>
                  <a:gd name="T5" fmla="*/ 0 h 5"/>
                  <a:gd name="T6" fmla="*/ 4 w 67"/>
                  <a:gd name="T7" fmla="*/ 0 h 5"/>
                  <a:gd name="T8" fmla="*/ 0 w 67"/>
                  <a:gd name="T9" fmla="*/ 4 h 5"/>
                  <a:gd name="T10" fmla="*/ 0 w 67"/>
                  <a:gd name="T11" fmla="*/ 5 h 5"/>
                  <a:gd name="T12" fmla="*/ 67 w 6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">
                    <a:moveTo>
                      <a:pt x="67" y="5"/>
                    </a:moveTo>
                    <a:cubicBezTo>
                      <a:pt x="67" y="4"/>
                      <a:pt x="67" y="4"/>
                      <a:pt x="67" y="4"/>
                    </a:cubicBezTo>
                    <a:cubicBezTo>
                      <a:pt x="67" y="2"/>
                      <a:pt x="66" y="0"/>
                      <a:pt x="6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7" y="5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grpSp>
            <p:nvGrpSpPr>
              <p:cNvPr id="228" name="组合 227"/>
              <p:cNvGrpSpPr/>
              <p:nvPr/>
            </p:nvGrpSpPr>
            <p:grpSpPr>
              <a:xfrm>
                <a:off x="8188325" y="820738"/>
                <a:ext cx="1006475" cy="996950"/>
                <a:chOff x="8188325" y="820738"/>
                <a:chExt cx="1006475" cy="996950"/>
              </a:xfrm>
            </p:grpSpPr>
            <p:sp>
              <p:nvSpPr>
                <p:cNvPr id="433" name="Freeform 35"/>
                <p:cNvSpPr>
                  <a:spLocks noEditPoints="1"/>
                </p:cNvSpPr>
                <p:nvPr/>
              </p:nvSpPr>
              <p:spPr bwMode="auto">
                <a:xfrm>
                  <a:off x="8585200" y="820738"/>
                  <a:ext cx="609600" cy="609600"/>
                </a:xfrm>
                <a:custGeom>
                  <a:avLst/>
                  <a:gdLst>
                    <a:gd name="T0" fmla="*/ 165 w 191"/>
                    <a:gd name="T1" fmla="*/ 28 h 191"/>
                    <a:gd name="T2" fmla="*/ 66 w 191"/>
                    <a:gd name="T3" fmla="*/ 27 h 191"/>
                    <a:gd name="T4" fmla="*/ 28 w 191"/>
                    <a:gd name="T5" fmla="*/ 64 h 191"/>
                    <a:gd name="T6" fmla="*/ 27 w 191"/>
                    <a:gd name="T7" fmla="*/ 163 h 191"/>
                    <a:gd name="T8" fmla="*/ 125 w 191"/>
                    <a:gd name="T9" fmla="*/ 164 h 191"/>
                    <a:gd name="T10" fmla="*/ 163 w 191"/>
                    <a:gd name="T11" fmla="*/ 127 h 191"/>
                    <a:gd name="T12" fmla="*/ 165 w 191"/>
                    <a:gd name="T13" fmla="*/ 28 h 191"/>
                    <a:gd name="T14" fmla="*/ 98 w 191"/>
                    <a:gd name="T15" fmla="*/ 140 h 191"/>
                    <a:gd name="T16" fmla="*/ 50 w 191"/>
                    <a:gd name="T17" fmla="*/ 140 h 191"/>
                    <a:gd name="T18" fmla="*/ 51 w 191"/>
                    <a:gd name="T19" fmla="*/ 92 h 191"/>
                    <a:gd name="T20" fmla="*/ 93 w 191"/>
                    <a:gd name="T21" fmla="*/ 51 h 191"/>
                    <a:gd name="T22" fmla="*/ 93 w 191"/>
                    <a:gd name="T23" fmla="*/ 51 h 191"/>
                    <a:gd name="T24" fmla="*/ 141 w 191"/>
                    <a:gd name="T25" fmla="*/ 51 h 191"/>
                    <a:gd name="T26" fmla="*/ 140 w 191"/>
                    <a:gd name="T27" fmla="*/ 99 h 191"/>
                    <a:gd name="T28" fmla="*/ 140 w 191"/>
                    <a:gd name="T29" fmla="*/ 100 h 191"/>
                    <a:gd name="T30" fmla="*/ 98 w 191"/>
                    <a:gd name="T31" fmla="*/ 14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1" h="191">
                      <a:moveTo>
                        <a:pt x="165" y="28"/>
                      </a:moveTo>
                      <a:cubicBezTo>
                        <a:pt x="138" y="1"/>
                        <a:pt x="94" y="0"/>
                        <a:pt x="66" y="27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0" y="91"/>
                        <a:pt x="0" y="135"/>
                        <a:pt x="27" y="163"/>
                      </a:cubicBezTo>
                      <a:cubicBezTo>
                        <a:pt x="54" y="190"/>
                        <a:pt x="98" y="191"/>
                        <a:pt x="125" y="164"/>
                      </a:cubicBezTo>
                      <a:cubicBezTo>
                        <a:pt x="163" y="127"/>
                        <a:pt x="163" y="127"/>
                        <a:pt x="163" y="127"/>
                      </a:cubicBezTo>
                      <a:cubicBezTo>
                        <a:pt x="191" y="100"/>
                        <a:pt x="191" y="56"/>
                        <a:pt x="165" y="28"/>
                      </a:cubicBezTo>
                      <a:close/>
                      <a:moveTo>
                        <a:pt x="98" y="140"/>
                      </a:moveTo>
                      <a:cubicBezTo>
                        <a:pt x="85" y="153"/>
                        <a:pt x="63" y="153"/>
                        <a:pt x="50" y="140"/>
                      </a:cubicBezTo>
                      <a:cubicBezTo>
                        <a:pt x="37" y="126"/>
                        <a:pt x="37" y="105"/>
                        <a:pt x="51" y="92"/>
                      </a:cubicBezTo>
                      <a:cubicBezTo>
                        <a:pt x="51" y="92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106" y="38"/>
                        <a:pt x="128" y="38"/>
                        <a:pt x="141" y="51"/>
                      </a:cubicBezTo>
                      <a:cubicBezTo>
                        <a:pt x="154" y="65"/>
                        <a:pt x="154" y="86"/>
                        <a:pt x="140" y="99"/>
                      </a:cubicBezTo>
                      <a:cubicBezTo>
                        <a:pt x="140" y="100"/>
                        <a:pt x="140" y="100"/>
                        <a:pt x="140" y="100"/>
                      </a:cubicBezTo>
                      <a:lnTo>
                        <a:pt x="98" y="140"/>
                      </a:ln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4" name="Freeform 36"/>
                <p:cNvSpPr>
                  <a:spLocks noEditPoints="1"/>
                </p:cNvSpPr>
                <p:nvPr/>
              </p:nvSpPr>
              <p:spPr bwMode="auto">
                <a:xfrm>
                  <a:off x="8188325" y="1206500"/>
                  <a:ext cx="611188" cy="611188"/>
                </a:xfrm>
                <a:custGeom>
                  <a:avLst/>
                  <a:gdLst>
                    <a:gd name="T0" fmla="*/ 164 w 191"/>
                    <a:gd name="T1" fmla="*/ 28 h 191"/>
                    <a:gd name="T2" fmla="*/ 66 w 191"/>
                    <a:gd name="T3" fmla="*/ 27 h 191"/>
                    <a:gd name="T4" fmla="*/ 28 w 191"/>
                    <a:gd name="T5" fmla="*/ 64 h 191"/>
                    <a:gd name="T6" fmla="*/ 27 w 191"/>
                    <a:gd name="T7" fmla="*/ 163 h 191"/>
                    <a:gd name="T8" fmla="*/ 125 w 191"/>
                    <a:gd name="T9" fmla="*/ 164 h 191"/>
                    <a:gd name="T10" fmla="*/ 163 w 191"/>
                    <a:gd name="T11" fmla="*/ 127 h 191"/>
                    <a:gd name="T12" fmla="*/ 164 w 191"/>
                    <a:gd name="T13" fmla="*/ 28 h 191"/>
                    <a:gd name="T14" fmla="*/ 98 w 191"/>
                    <a:gd name="T15" fmla="*/ 140 h 191"/>
                    <a:gd name="T16" fmla="*/ 50 w 191"/>
                    <a:gd name="T17" fmla="*/ 140 h 191"/>
                    <a:gd name="T18" fmla="*/ 51 w 191"/>
                    <a:gd name="T19" fmla="*/ 92 h 191"/>
                    <a:gd name="T20" fmla="*/ 92 w 191"/>
                    <a:gd name="T21" fmla="*/ 51 h 191"/>
                    <a:gd name="T22" fmla="*/ 93 w 191"/>
                    <a:gd name="T23" fmla="*/ 51 h 191"/>
                    <a:gd name="T24" fmla="*/ 141 w 191"/>
                    <a:gd name="T25" fmla="*/ 51 h 191"/>
                    <a:gd name="T26" fmla="*/ 140 w 191"/>
                    <a:gd name="T27" fmla="*/ 99 h 191"/>
                    <a:gd name="T28" fmla="*/ 140 w 191"/>
                    <a:gd name="T29" fmla="*/ 100 h 191"/>
                    <a:gd name="T30" fmla="*/ 98 w 191"/>
                    <a:gd name="T31" fmla="*/ 14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1" h="191">
                      <a:moveTo>
                        <a:pt x="164" y="28"/>
                      </a:moveTo>
                      <a:cubicBezTo>
                        <a:pt x="138" y="1"/>
                        <a:pt x="93" y="0"/>
                        <a:pt x="66" y="27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0" y="91"/>
                        <a:pt x="0" y="135"/>
                        <a:pt x="27" y="163"/>
                      </a:cubicBezTo>
                      <a:cubicBezTo>
                        <a:pt x="54" y="190"/>
                        <a:pt x="98" y="191"/>
                        <a:pt x="125" y="164"/>
                      </a:cubicBezTo>
                      <a:cubicBezTo>
                        <a:pt x="163" y="127"/>
                        <a:pt x="163" y="127"/>
                        <a:pt x="163" y="127"/>
                      </a:cubicBezTo>
                      <a:cubicBezTo>
                        <a:pt x="191" y="100"/>
                        <a:pt x="191" y="56"/>
                        <a:pt x="164" y="28"/>
                      </a:cubicBezTo>
                      <a:close/>
                      <a:moveTo>
                        <a:pt x="98" y="140"/>
                      </a:moveTo>
                      <a:cubicBezTo>
                        <a:pt x="85" y="153"/>
                        <a:pt x="63" y="153"/>
                        <a:pt x="50" y="140"/>
                      </a:cubicBezTo>
                      <a:cubicBezTo>
                        <a:pt x="37" y="126"/>
                        <a:pt x="37" y="105"/>
                        <a:pt x="51" y="92"/>
                      </a:cubicBezTo>
                      <a:cubicBezTo>
                        <a:pt x="51" y="92"/>
                        <a:pt x="93" y="51"/>
                        <a:pt x="92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106" y="38"/>
                        <a:pt x="128" y="38"/>
                        <a:pt x="141" y="51"/>
                      </a:cubicBezTo>
                      <a:cubicBezTo>
                        <a:pt x="154" y="65"/>
                        <a:pt x="154" y="86"/>
                        <a:pt x="140" y="99"/>
                      </a:cubicBezTo>
                      <a:cubicBezTo>
                        <a:pt x="140" y="100"/>
                        <a:pt x="140" y="100"/>
                        <a:pt x="140" y="100"/>
                      </a:cubicBezTo>
                      <a:lnTo>
                        <a:pt x="98" y="140"/>
                      </a:ln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5" name="Freeform 37"/>
                <p:cNvSpPr/>
                <p:nvPr/>
              </p:nvSpPr>
              <p:spPr bwMode="auto">
                <a:xfrm>
                  <a:off x="8585200" y="820738"/>
                  <a:ext cx="523875" cy="520700"/>
                </a:xfrm>
                <a:custGeom>
                  <a:avLst/>
                  <a:gdLst>
                    <a:gd name="T0" fmla="*/ 50 w 164"/>
                    <a:gd name="T1" fmla="*/ 140 h 163"/>
                    <a:gd name="T2" fmla="*/ 51 w 164"/>
                    <a:gd name="T3" fmla="*/ 92 h 163"/>
                    <a:gd name="T4" fmla="*/ 93 w 164"/>
                    <a:gd name="T5" fmla="*/ 51 h 163"/>
                    <a:gd name="T6" fmla="*/ 93 w 164"/>
                    <a:gd name="T7" fmla="*/ 51 h 163"/>
                    <a:gd name="T8" fmla="*/ 141 w 164"/>
                    <a:gd name="T9" fmla="*/ 51 h 163"/>
                    <a:gd name="T10" fmla="*/ 141 w 164"/>
                    <a:gd name="T11" fmla="*/ 51 h 163"/>
                    <a:gd name="T12" fmla="*/ 164 w 164"/>
                    <a:gd name="T13" fmla="*/ 28 h 163"/>
                    <a:gd name="T14" fmla="*/ 66 w 164"/>
                    <a:gd name="T15" fmla="*/ 27 h 163"/>
                    <a:gd name="T16" fmla="*/ 28 w 164"/>
                    <a:gd name="T17" fmla="*/ 64 h 163"/>
                    <a:gd name="T18" fmla="*/ 27 w 164"/>
                    <a:gd name="T19" fmla="*/ 163 h 163"/>
                    <a:gd name="T20" fmla="*/ 50 w 164"/>
                    <a:gd name="T21" fmla="*/ 14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4" h="163">
                      <a:moveTo>
                        <a:pt x="50" y="140"/>
                      </a:moveTo>
                      <a:cubicBezTo>
                        <a:pt x="37" y="126"/>
                        <a:pt x="37" y="105"/>
                        <a:pt x="51" y="92"/>
                      </a:cubicBezTo>
                      <a:cubicBezTo>
                        <a:pt x="51" y="92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106" y="38"/>
                        <a:pt x="128" y="38"/>
                        <a:pt x="141" y="51"/>
                      </a:cubicBezTo>
                      <a:cubicBezTo>
                        <a:pt x="141" y="51"/>
                        <a:pt x="141" y="51"/>
                        <a:pt x="141" y="5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37" y="1"/>
                        <a:pt x="93" y="0"/>
                        <a:pt x="66" y="27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0" y="91"/>
                        <a:pt x="0" y="135"/>
                        <a:pt x="27" y="163"/>
                      </a:cubicBezTo>
                      <a:lnTo>
                        <a:pt x="50" y="14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6" name="Freeform 38"/>
                <p:cNvSpPr/>
                <p:nvPr/>
              </p:nvSpPr>
              <p:spPr bwMode="auto">
                <a:xfrm>
                  <a:off x="8188325" y="1206500"/>
                  <a:ext cx="523875" cy="520700"/>
                </a:xfrm>
                <a:custGeom>
                  <a:avLst/>
                  <a:gdLst>
                    <a:gd name="T0" fmla="*/ 50 w 164"/>
                    <a:gd name="T1" fmla="*/ 140 h 163"/>
                    <a:gd name="T2" fmla="*/ 51 w 164"/>
                    <a:gd name="T3" fmla="*/ 92 h 163"/>
                    <a:gd name="T4" fmla="*/ 92 w 164"/>
                    <a:gd name="T5" fmla="*/ 51 h 163"/>
                    <a:gd name="T6" fmla="*/ 93 w 164"/>
                    <a:gd name="T7" fmla="*/ 51 h 163"/>
                    <a:gd name="T8" fmla="*/ 141 w 164"/>
                    <a:gd name="T9" fmla="*/ 51 h 163"/>
                    <a:gd name="T10" fmla="*/ 141 w 164"/>
                    <a:gd name="T11" fmla="*/ 51 h 163"/>
                    <a:gd name="T12" fmla="*/ 164 w 164"/>
                    <a:gd name="T13" fmla="*/ 28 h 163"/>
                    <a:gd name="T14" fmla="*/ 66 w 164"/>
                    <a:gd name="T15" fmla="*/ 27 h 163"/>
                    <a:gd name="T16" fmla="*/ 28 w 164"/>
                    <a:gd name="T17" fmla="*/ 64 h 163"/>
                    <a:gd name="T18" fmla="*/ 27 w 164"/>
                    <a:gd name="T19" fmla="*/ 163 h 163"/>
                    <a:gd name="T20" fmla="*/ 50 w 164"/>
                    <a:gd name="T21" fmla="*/ 14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4" h="163">
                      <a:moveTo>
                        <a:pt x="50" y="140"/>
                      </a:moveTo>
                      <a:cubicBezTo>
                        <a:pt x="37" y="126"/>
                        <a:pt x="37" y="105"/>
                        <a:pt x="51" y="92"/>
                      </a:cubicBezTo>
                      <a:cubicBezTo>
                        <a:pt x="51" y="92"/>
                        <a:pt x="93" y="51"/>
                        <a:pt x="92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106" y="38"/>
                        <a:pt x="128" y="38"/>
                        <a:pt x="141" y="51"/>
                      </a:cubicBezTo>
                      <a:cubicBezTo>
                        <a:pt x="141" y="51"/>
                        <a:pt x="141" y="51"/>
                        <a:pt x="141" y="5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37" y="1"/>
                        <a:pt x="93" y="0"/>
                        <a:pt x="66" y="27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0" y="91"/>
                        <a:pt x="0" y="135"/>
                        <a:pt x="27" y="163"/>
                      </a:cubicBezTo>
                      <a:lnTo>
                        <a:pt x="50" y="14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7" name="Freeform 39"/>
                <p:cNvSpPr/>
                <p:nvPr/>
              </p:nvSpPr>
              <p:spPr bwMode="auto">
                <a:xfrm>
                  <a:off x="8489950" y="1117600"/>
                  <a:ext cx="407988" cy="403225"/>
                </a:xfrm>
                <a:custGeom>
                  <a:avLst/>
                  <a:gdLst>
                    <a:gd name="T0" fmla="*/ 120 w 128"/>
                    <a:gd name="T1" fmla="*/ 34 h 126"/>
                    <a:gd name="T2" fmla="*/ 120 w 128"/>
                    <a:gd name="T3" fmla="*/ 8 h 126"/>
                    <a:gd name="T4" fmla="*/ 94 w 128"/>
                    <a:gd name="T5" fmla="*/ 7 h 126"/>
                    <a:gd name="T6" fmla="*/ 7 w 128"/>
                    <a:gd name="T7" fmla="*/ 92 h 126"/>
                    <a:gd name="T8" fmla="*/ 7 w 128"/>
                    <a:gd name="T9" fmla="*/ 119 h 126"/>
                    <a:gd name="T10" fmla="*/ 33 w 128"/>
                    <a:gd name="T11" fmla="*/ 119 h 126"/>
                    <a:gd name="T12" fmla="*/ 120 w 128"/>
                    <a:gd name="T13" fmla="*/ 3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26">
                      <a:moveTo>
                        <a:pt x="120" y="34"/>
                      </a:moveTo>
                      <a:cubicBezTo>
                        <a:pt x="127" y="27"/>
                        <a:pt x="128" y="15"/>
                        <a:pt x="120" y="8"/>
                      </a:cubicBezTo>
                      <a:cubicBezTo>
                        <a:pt x="113" y="0"/>
                        <a:pt x="102" y="0"/>
                        <a:pt x="94" y="7"/>
                      </a:cubicBezTo>
                      <a:cubicBezTo>
                        <a:pt x="94" y="8"/>
                        <a:pt x="8" y="92"/>
                        <a:pt x="7" y="92"/>
                      </a:cubicBezTo>
                      <a:cubicBezTo>
                        <a:pt x="0" y="100"/>
                        <a:pt x="0" y="111"/>
                        <a:pt x="7" y="119"/>
                      </a:cubicBezTo>
                      <a:cubicBezTo>
                        <a:pt x="14" y="126"/>
                        <a:pt x="26" y="126"/>
                        <a:pt x="33" y="119"/>
                      </a:cubicBezTo>
                      <a:cubicBezTo>
                        <a:pt x="33" y="119"/>
                        <a:pt x="120" y="34"/>
                        <a:pt x="120" y="34"/>
                      </a:cubicBez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8" name="Freeform 40"/>
                <p:cNvSpPr/>
                <p:nvPr/>
              </p:nvSpPr>
              <p:spPr bwMode="auto">
                <a:xfrm>
                  <a:off x="8489950" y="1117600"/>
                  <a:ext cx="382588" cy="376238"/>
                </a:xfrm>
                <a:custGeom>
                  <a:avLst/>
                  <a:gdLst>
                    <a:gd name="T0" fmla="*/ 120 w 120"/>
                    <a:gd name="T1" fmla="*/ 8 h 118"/>
                    <a:gd name="T2" fmla="*/ 94 w 120"/>
                    <a:gd name="T3" fmla="*/ 7 h 118"/>
                    <a:gd name="T4" fmla="*/ 7 w 120"/>
                    <a:gd name="T5" fmla="*/ 92 h 118"/>
                    <a:gd name="T6" fmla="*/ 7 w 120"/>
                    <a:gd name="T7" fmla="*/ 118 h 118"/>
                    <a:gd name="T8" fmla="*/ 120 w 120"/>
                    <a:gd name="T9" fmla="*/ 8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18">
                      <a:moveTo>
                        <a:pt x="120" y="8"/>
                      </a:moveTo>
                      <a:cubicBezTo>
                        <a:pt x="113" y="0"/>
                        <a:pt x="102" y="0"/>
                        <a:pt x="94" y="7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0" y="100"/>
                        <a:pt x="0" y="111"/>
                        <a:pt x="7" y="118"/>
                      </a:cubicBezTo>
                      <a:lnTo>
                        <a:pt x="120" y="8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10906125" y="752475"/>
                <a:ext cx="939801" cy="1042988"/>
                <a:chOff x="10906125" y="752475"/>
                <a:chExt cx="939801" cy="1042988"/>
              </a:xfrm>
            </p:grpSpPr>
            <p:sp>
              <p:nvSpPr>
                <p:cNvPr id="421" name="Freeform 41"/>
                <p:cNvSpPr/>
                <p:nvPr/>
              </p:nvSpPr>
              <p:spPr bwMode="auto">
                <a:xfrm>
                  <a:off x="10906125" y="752475"/>
                  <a:ext cx="939800" cy="1042988"/>
                </a:xfrm>
                <a:custGeom>
                  <a:avLst/>
                  <a:gdLst>
                    <a:gd name="T0" fmla="*/ 26 w 294"/>
                    <a:gd name="T1" fmla="*/ 326 h 326"/>
                    <a:gd name="T2" fmla="*/ 204 w 294"/>
                    <a:gd name="T3" fmla="*/ 326 h 326"/>
                    <a:gd name="T4" fmla="*/ 244 w 294"/>
                    <a:gd name="T5" fmla="*/ 284 h 326"/>
                    <a:gd name="T6" fmla="*/ 294 w 294"/>
                    <a:gd name="T7" fmla="*/ 235 h 326"/>
                    <a:gd name="T8" fmla="*/ 294 w 294"/>
                    <a:gd name="T9" fmla="*/ 235 h 326"/>
                    <a:gd name="T10" fmla="*/ 294 w 294"/>
                    <a:gd name="T11" fmla="*/ 26 h 326"/>
                    <a:gd name="T12" fmla="*/ 268 w 294"/>
                    <a:gd name="T13" fmla="*/ 0 h 326"/>
                    <a:gd name="T14" fmla="*/ 26 w 294"/>
                    <a:gd name="T15" fmla="*/ 0 h 326"/>
                    <a:gd name="T16" fmla="*/ 0 w 294"/>
                    <a:gd name="T17" fmla="*/ 26 h 326"/>
                    <a:gd name="T18" fmla="*/ 0 w 294"/>
                    <a:gd name="T19" fmla="*/ 300 h 326"/>
                    <a:gd name="T20" fmla="*/ 26 w 294"/>
                    <a:gd name="T21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4" h="326">
                      <a:moveTo>
                        <a:pt x="26" y="326"/>
                      </a:moveTo>
                      <a:cubicBezTo>
                        <a:pt x="204" y="326"/>
                        <a:pt x="204" y="326"/>
                        <a:pt x="204" y="326"/>
                      </a:cubicBezTo>
                      <a:cubicBezTo>
                        <a:pt x="204" y="326"/>
                        <a:pt x="234" y="294"/>
                        <a:pt x="244" y="284"/>
                      </a:cubicBezTo>
                      <a:cubicBezTo>
                        <a:pt x="256" y="272"/>
                        <a:pt x="294" y="235"/>
                        <a:pt x="294" y="235"/>
                      </a:cubicBezTo>
                      <a:cubicBezTo>
                        <a:pt x="294" y="235"/>
                        <a:pt x="294" y="235"/>
                        <a:pt x="294" y="235"/>
                      </a:cubicBezTo>
                      <a:cubicBezTo>
                        <a:pt x="294" y="26"/>
                        <a:pt x="294" y="26"/>
                        <a:pt x="294" y="26"/>
                      </a:cubicBezTo>
                      <a:cubicBezTo>
                        <a:pt x="294" y="11"/>
                        <a:pt x="282" y="0"/>
                        <a:pt x="268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300"/>
                        <a:pt x="0" y="300"/>
                        <a:pt x="0" y="300"/>
                      </a:cubicBezTo>
                      <a:cubicBezTo>
                        <a:pt x="0" y="314"/>
                        <a:pt x="11" y="326"/>
                        <a:pt x="26" y="326"/>
                      </a:cubicBezTo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2" name="Freeform 42"/>
                <p:cNvSpPr/>
                <p:nvPr/>
              </p:nvSpPr>
              <p:spPr bwMode="auto">
                <a:xfrm>
                  <a:off x="11376025" y="752475"/>
                  <a:ext cx="469900" cy="1042988"/>
                </a:xfrm>
                <a:custGeom>
                  <a:avLst/>
                  <a:gdLst>
                    <a:gd name="T0" fmla="*/ 0 w 147"/>
                    <a:gd name="T1" fmla="*/ 326 h 326"/>
                    <a:gd name="T2" fmla="*/ 57 w 147"/>
                    <a:gd name="T3" fmla="*/ 326 h 326"/>
                    <a:gd name="T4" fmla="*/ 97 w 147"/>
                    <a:gd name="T5" fmla="*/ 284 h 326"/>
                    <a:gd name="T6" fmla="*/ 147 w 147"/>
                    <a:gd name="T7" fmla="*/ 235 h 326"/>
                    <a:gd name="T8" fmla="*/ 147 w 147"/>
                    <a:gd name="T9" fmla="*/ 235 h 326"/>
                    <a:gd name="T10" fmla="*/ 147 w 147"/>
                    <a:gd name="T11" fmla="*/ 26 h 326"/>
                    <a:gd name="T12" fmla="*/ 121 w 147"/>
                    <a:gd name="T13" fmla="*/ 0 h 326"/>
                    <a:gd name="T14" fmla="*/ 0 w 147"/>
                    <a:gd name="T15" fmla="*/ 0 h 326"/>
                    <a:gd name="T16" fmla="*/ 0 w 147"/>
                    <a:gd name="T17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7" h="326">
                      <a:moveTo>
                        <a:pt x="0" y="326"/>
                      </a:moveTo>
                      <a:cubicBezTo>
                        <a:pt x="57" y="326"/>
                        <a:pt x="57" y="326"/>
                        <a:pt x="57" y="326"/>
                      </a:cubicBezTo>
                      <a:cubicBezTo>
                        <a:pt x="57" y="326"/>
                        <a:pt x="87" y="294"/>
                        <a:pt x="97" y="284"/>
                      </a:cubicBezTo>
                      <a:cubicBezTo>
                        <a:pt x="109" y="272"/>
                        <a:pt x="147" y="235"/>
                        <a:pt x="147" y="235"/>
                      </a:cubicBezTo>
                      <a:cubicBezTo>
                        <a:pt x="147" y="235"/>
                        <a:pt x="147" y="235"/>
                        <a:pt x="147" y="235"/>
                      </a:cubicBezTo>
                      <a:cubicBezTo>
                        <a:pt x="147" y="26"/>
                        <a:pt x="147" y="26"/>
                        <a:pt x="147" y="26"/>
                      </a:cubicBezTo>
                      <a:cubicBezTo>
                        <a:pt x="147" y="11"/>
                        <a:pt x="135" y="0"/>
                        <a:pt x="12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26"/>
                        <a:pt x="0" y="326"/>
                        <a:pt x="0" y="326"/>
                      </a:cubicBezTo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3" name="Freeform 43"/>
                <p:cNvSpPr>
                  <a:spLocks noEditPoints="1"/>
                </p:cNvSpPr>
                <p:nvPr/>
              </p:nvSpPr>
              <p:spPr bwMode="auto">
                <a:xfrm>
                  <a:off x="10953750" y="1136650"/>
                  <a:ext cx="358775" cy="322263"/>
                </a:xfrm>
                <a:custGeom>
                  <a:avLst/>
                  <a:gdLst>
                    <a:gd name="T0" fmla="*/ 0 w 112"/>
                    <a:gd name="T1" fmla="*/ 93 h 101"/>
                    <a:gd name="T2" fmla="*/ 8 w 112"/>
                    <a:gd name="T3" fmla="*/ 101 h 101"/>
                    <a:gd name="T4" fmla="*/ 104 w 112"/>
                    <a:gd name="T5" fmla="*/ 101 h 101"/>
                    <a:gd name="T6" fmla="*/ 112 w 112"/>
                    <a:gd name="T7" fmla="*/ 93 h 101"/>
                    <a:gd name="T8" fmla="*/ 104 w 112"/>
                    <a:gd name="T9" fmla="*/ 85 h 101"/>
                    <a:gd name="T10" fmla="*/ 8 w 112"/>
                    <a:gd name="T11" fmla="*/ 85 h 101"/>
                    <a:gd name="T12" fmla="*/ 0 w 112"/>
                    <a:gd name="T13" fmla="*/ 93 h 101"/>
                    <a:gd name="T14" fmla="*/ 0 w 112"/>
                    <a:gd name="T15" fmla="*/ 64 h 101"/>
                    <a:gd name="T16" fmla="*/ 8 w 112"/>
                    <a:gd name="T17" fmla="*/ 72 h 101"/>
                    <a:gd name="T18" fmla="*/ 104 w 112"/>
                    <a:gd name="T19" fmla="*/ 72 h 101"/>
                    <a:gd name="T20" fmla="*/ 112 w 112"/>
                    <a:gd name="T21" fmla="*/ 64 h 101"/>
                    <a:gd name="T22" fmla="*/ 104 w 112"/>
                    <a:gd name="T23" fmla="*/ 56 h 101"/>
                    <a:gd name="T24" fmla="*/ 8 w 112"/>
                    <a:gd name="T25" fmla="*/ 56 h 101"/>
                    <a:gd name="T26" fmla="*/ 0 w 112"/>
                    <a:gd name="T27" fmla="*/ 64 h 101"/>
                    <a:gd name="T28" fmla="*/ 0 w 112"/>
                    <a:gd name="T29" fmla="*/ 36 h 101"/>
                    <a:gd name="T30" fmla="*/ 8 w 112"/>
                    <a:gd name="T31" fmla="*/ 44 h 101"/>
                    <a:gd name="T32" fmla="*/ 104 w 112"/>
                    <a:gd name="T33" fmla="*/ 44 h 101"/>
                    <a:gd name="T34" fmla="*/ 112 w 112"/>
                    <a:gd name="T35" fmla="*/ 36 h 101"/>
                    <a:gd name="T36" fmla="*/ 104 w 112"/>
                    <a:gd name="T37" fmla="*/ 28 h 101"/>
                    <a:gd name="T38" fmla="*/ 8 w 112"/>
                    <a:gd name="T39" fmla="*/ 28 h 101"/>
                    <a:gd name="T40" fmla="*/ 0 w 112"/>
                    <a:gd name="T41" fmla="*/ 36 h 101"/>
                    <a:gd name="T42" fmla="*/ 0 w 112"/>
                    <a:gd name="T43" fmla="*/ 8 h 101"/>
                    <a:gd name="T44" fmla="*/ 8 w 112"/>
                    <a:gd name="T45" fmla="*/ 16 h 101"/>
                    <a:gd name="T46" fmla="*/ 104 w 112"/>
                    <a:gd name="T47" fmla="*/ 16 h 101"/>
                    <a:gd name="T48" fmla="*/ 112 w 112"/>
                    <a:gd name="T49" fmla="*/ 8 h 101"/>
                    <a:gd name="T50" fmla="*/ 104 w 112"/>
                    <a:gd name="T51" fmla="*/ 0 h 101"/>
                    <a:gd name="T52" fmla="*/ 8 w 112"/>
                    <a:gd name="T53" fmla="*/ 0 h 101"/>
                    <a:gd name="T54" fmla="*/ 0 w 112"/>
                    <a:gd name="T55" fmla="*/ 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2" h="101">
                      <a:moveTo>
                        <a:pt x="0" y="93"/>
                      </a:moveTo>
                      <a:cubicBezTo>
                        <a:pt x="0" y="97"/>
                        <a:pt x="3" y="101"/>
                        <a:pt x="8" y="101"/>
                      </a:cubicBezTo>
                      <a:cubicBezTo>
                        <a:pt x="104" y="101"/>
                        <a:pt x="104" y="101"/>
                        <a:pt x="104" y="101"/>
                      </a:cubicBezTo>
                      <a:cubicBezTo>
                        <a:pt x="108" y="101"/>
                        <a:pt x="112" y="97"/>
                        <a:pt x="112" y="93"/>
                      </a:cubicBezTo>
                      <a:cubicBezTo>
                        <a:pt x="112" y="88"/>
                        <a:pt x="108" y="85"/>
                        <a:pt x="104" y="85"/>
                      </a:cubicBezTo>
                      <a:cubicBezTo>
                        <a:pt x="8" y="85"/>
                        <a:pt x="8" y="85"/>
                        <a:pt x="8" y="85"/>
                      </a:cubicBezTo>
                      <a:cubicBezTo>
                        <a:pt x="3" y="85"/>
                        <a:pt x="0" y="88"/>
                        <a:pt x="0" y="93"/>
                      </a:cubicBezTo>
                      <a:close/>
                      <a:moveTo>
                        <a:pt x="0" y="64"/>
                      </a:moveTo>
                      <a:cubicBezTo>
                        <a:pt x="0" y="69"/>
                        <a:pt x="3" y="72"/>
                        <a:pt x="8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8" y="72"/>
                        <a:pt x="112" y="69"/>
                        <a:pt x="112" y="64"/>
                      </a:cubicBezTo>
                      <a:cubicBezTo>
                        <a:pt x="112" y="60"/>
                        <a:pt x="108" y="56"/>
                        <a:pt x="104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3" y="56"/>
                        <a:pt x="0" y="60"/>
                        <a:pt x="0" y="64"/>
                      </a:cubicBezTo>
                      <a:close/>
                      <a:moveTo>
                        <a:pt x="0" y="36"/>
                      </a:moveTo>
                      <a:cubicBezTo>
                        <a:pt x="0" y="41"/>
                        <a:pt x="3" y="44"/>
                        <a:pt x="8" y="44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8" y="44"/>
                        <a:pt x="112" y="41"/>
                        <a:pt x="112" y="36"/>
                      </a:cubicBezTo>
                      <a:cubicBezTo>
                        <a:pt x="112" y="32"/>
                        <a:pt x="108" y="28"/>
                        <a:pt x="104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3" y="28"/>
                        <a:pt x="0" y="32"/>
                        <a:pt x="0" y="36"/>
                      </a:cubicBezTo>
                      <a:close/>
                      <a:moveTo>
                        <a:pt x="0" y="8"/>
                      </a:moveTo>
                      <a:cubicBezTo>
                        <a:pt x="0" y="13"/>
                        <a:pt x="3" y="16"/>
                        <a:pt x="8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8" y="16"/>
                        <a:pt x="112" y="13"/>
                        <a:pt x="112" y="8"/>
                      </a:cubicBezTo>
                      <a:cubicBezTo>
                        <a:pt x="112" y="4"/>
                        <a:pt x="108" y="0"/>
                        <a:pt x="104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8"/>
                      </a:cubicBezTo>
                      <a:close/>
                    </a:path>
                  </a:pathLst>
                </a:custGeom>
                <a:solidFill>
                  <a:srgbClr val="F2E8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4" name="Rectangle 44"/>
                <p:cNvSpPr>
                  <a:spLocks noChangeArrowheads="1"/>
                </p:cNvSpPr>
                <p:nvPr/>
              </p:nvSpPr>
              <p:spPr bwMode="auto">
                <a:xfrm>
                  <a:off x="11439525" y="1104900"/>
                  <a:ext cx="334963" cy="179388"/>
                </a:xfrm>
                <a:prstGeom prst="rect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5" name="Rectangle 45"/>
                <p:cNvSpPr>
                  <a:spLocks noChangeArrowheads="1"/>
                </p:cNvSpPr>
                <p:nvPr/>
              </p:nvSpPr>
              <p:spPr bwMode="auto">
                <a:xfrm>
                  <a:off x="10968038" y="1503363"/>
                  <a:ext cx="338138" cy="182563"/>
                </a:xfrm>
                <a:prstGeom prst="rect">
                  <a:avLst/>
                </a:prstGeom>
                <a:solidFill>
                  <a:srgbClr val="F2E8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6" name="Freeform 46"/>
                <p:cNvSpPr>
                  <a:spLocks noEditPoints="1"/>
                </p:cNvSpPr>
                <p:nvPr/>
              </p:nvSpPr>
              <p:spPr bwMode="auto">
                <a:xfrm>
                  <a:off x="11060113" y="814388"/>
                  <a:ext cx="663575" cy="168275"/>
                </a:xfrm>
                <a:custGeom>
                  <a:avLst/>
                  <a:gdLst>
                    <a:gd name="T0" fmla="*/ 31 w 208"/>
                    <a:gd name="T1" fmla="*/ 52 h 53"/>
                    <a:gd name="T2" fmla="*/ 11 w 208"/>
                    <a:gd name="T3" fmla="*/ 16 h 53"/>
                    <a:gd name="T4" fmla="*/ 12 w 208"/>
                    <a:gd name="T5" fmla="*/ 52 h 53"/>
                    <a:gd name="T6" fmla="*/ 0 w 208"/>
                    <a:gd name="T7" fmla="*/ 1 h 53"/>
                    <a:gd name="T8" fmla="*/ 37 w 208"/>
                    <a:gd name="T9" fmla="*/ 37 h 53"/>
                    <a:gd name="T10" fmla="*/ 36 w 208"/>
                    <a:gd name="T11" fmla="*/ 24 h 53"/>
                    <a:gd name="T12" fmla="*/ 49 w 208"/>
                    <a:gd name="T13" fmla="*/ 1 h 53"/>
                    <a:gd name="T14" fmla="*/ 90 w 208"/>
                    <a:gd name="T15" fmla="*/ 52 h 53"/>
                    <a:gd name="T16" fmla="*/ 60 w 208"/>
                    <a:gd name="T17" fmla="*/ 1 h 53"/>
                    <a:gd name="T18" fmla="*/ 90 w 208"/>
                    <a:gd name="T19" fmla="*/ 12 h 53"/>
                    <a:gd name="T20" fmla="*/ 74 w 208"/>
                    <a:gd name="T21" fmla="*/ 20 h 53"/>
                    <a:gd name="T22" fmla="*/ 89 w 208"/>
                    <a:gd name="T23" fmla="*/ 31 h 53"/>
                    <a:gd name="T24" fmla="*/ 74 w 208"/>
                    <a:gd name="T25" fmla="*/ 41 h 53"/>
                    <a:gd name="T26" fmla="*/ 90 w 208"/>
                    <a:gd name="T27" fmla="*/ 52 h 53"/>
                    <a:gd name="T28" fmla="*/ 139 w 208"/>
                    <a:gd name="T29" fmla="*/ 52 h 53"/>
                    <a:gd name="T30" fmla="*/ 133 w 208"/>
                    <a:gd name="T31" fmla="*/ 24 h 53"/>
                    <a:gd name="T32" fmla="*/ 131 w 208"/>
                    <a:gd name="T33" fmla="*/ 23 h 53"/>
                    <a:gd name="T34" fmla="*/ 124 w 208"/>
                    <a:gd name="T35" fmla="*/ 52 h 53"/>
                    <a:gd name="T36" fmla="*/ 95 w 208"/>
                    <a:gd name="T37" fmla="*/ 1 h 53"/>
                    <a:gd name="T38" fmla="*/ 114 w 208"/>
                    <a:gd name="T39" fmla="*/ 27 h 53"/>
                    <a:gd name="T40" fmla="*/ 118 w 208"/>
                    <a:gd name="T41" fmla="*/ 31 h 53"/>
                    <a:gd name="T42" fmla="*/ 125 w 208"/>
                    <a:gd name="T43" fmla="*/ 1 h 53"/>
                    <a:gd name="T44" fmla="*/ 142 w 208"/>
                    <a:gd name="T45" fmla="*/ 20 h 53"/>
                    <a:gd name="T46" fmla="*/ 146 w 208"/>
                    <a:gd name="T47" fmla="*/ 40 h 53"/>
                    <a:gd name="T48" fmla="*/ 154 w 208"/>
                    <a:gd name="T49" fmla="*/ 1 h 53"/>
                    <a:gd name="T50" fmla="*/ 155 w 208"/>
                    <a:gd name="T51" fmla="*/ 52 h 53"/>
                    <a:gd name="T52" fmla="*/ 206 w 208"/>
                    <a:gd name="T53" fmla="*/ 45 h 53"/>
                    <a:gd name="T54" fmla="*/ 188 w 208"/>
                    <a:gd name="T55" fmla="*/ 53 h 53"/>
                    <a:gd name="T56" fmla="*/ 172 w 208"/>
                    <a:gd name="T57" fmla="*/ 50 h 53"/>
                    <a:gd name="T58" fmla="*/ 180 w 208"/>
                    <a:gd name="T59" fmla="*/ 41 h 53"/>
                    <a:gd name="T60" fmla="*/ 193 w 208"/>
                    <a:gd name="T61" fmla="*/ 41 h 53"/>
                    <a:gd name="T62" fmla="*/ 194 w 208"/>
                    <a:gd name="T63" fmla="*/ 36 h 53"/>
                    <a:gd name="T64" fmla="*/ 185 w 208"/>
                    <a:gd name="T65" fmla="*/ 31 h 53"/>
                    <a:gd name="T66" fmla="*/ 174 w 208"/>
                    <a:gd name="T67" fmla="*/ 22 h 53"/>
                    <a:gd name="T68" fmla="*/ 178 w 208"/>
                    <a:gd name="T69" fmla="*/ 4 h 53"/>
                    <a:gd name="T70" fmla="*/ 208 w 208"/>
                    <a:gd name="T71" fmla="*/ 4 h 53"/>
                    <a:gd name="T72" fmla="*/ 191 w 208"/>
                    <a:gd name="T73" fmla="*/ 11 h 53"/>
                    <a:gd name="T74" fmla="*/ 186 w 208"/>
                    <a:gd name="T75" fmla="*/ 15 h 53"/>
                    <a:gd name="T76" fmla="*/ 196 w 208"/>
                    <a:gd name="T77" fmla="*/ 22 h 53"/>
                    <a:gd name="T78" fmla="*/ 208 w 208"/>
                    <a:gd name="T79" fmla="*/ 3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8" h="53">
                      <a:moveTo>
                        <a:pt x="49" y="52"/>
                      </a:move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22"/>
                        <a:pt x="12" y="26"/>
                        <a:pt x="12" y="29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2"/>
                        <a:pt x="36" y="27"/>
                        <a:pt x="36" y="24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lnTo>
                        <a:pt x="49" y="52"/>
                      </a:lnTo>
                      <a:close/>
                      <a:moveTo>
                        <a:pt x="90" y="52"/>
                      </a:move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lnTo>
                        <a:pt x="90" y="52"/>
                      </a:lnTo>
                      <a:close/>
                      <a:moveTo>
                        <a:pt x="155" y="52"/>
                      </a:moveTo>
                      <a:cubicBezTo>
                        <a:pt x="139" y="52"/>
                        <a:pt x="139" y="52"/>
                        <a:pt x="139" y="52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33" y="29"/>
                        <a:pt x="133" y="27"/>
                        <a:pt x="133" y="24"/>
                      </a:cubicBezTo>
                      <a:cubicBezTo>
                        <a:pt x="132" y="22"/>
                        <a:pt x="132" y="19"/>
                        <a:pt x="131" y="17"/>
                      </a:cubicBezTo>
                      <a:cubicBezTo>
                        <a:pt x="131" y="19"/>
                        <a:pt x="131" y="21"/>
                        <a:pt x="131" y="23"/>
                      </a:cubicBezTo>
                      <a:cubicBezTo>
                        <a:pt x="130" y="25"/>
                        <a:pt x="130" y="27"/>
                        <a:pt x="129" y="29"/>
                      </a:cubicBezTo>
                      <a:cubicBezTo>
                        <a:pt x="129" y="31"/>
                        <a:pt x="127" y="39"/>
                        <a:pt x="124" y="52"/>
                      </a:cubicBezTo>
                      <a:cubicBezTo>
                        <a:pt x="108" y="52"/>
                        <a:pt x="108" y="52"/>
                        <a:pt x="108" y="52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5" y="32"/>
                        <a:pt x="116" y="37"/>
                        <a:pt x="117" y="40"/>
                      </a:cubicBezTo>
                      <a:cubicBezTo>
                        <a:pt x="117" y="38"/>
                        <a:pt x="117" y="35"/>
                        <a:pt x="118" y="31"/>
                      </a:cubicBezTo>
                      <a:cubicBezTo>
                        <a:pt x="119" y="27"/>
                        <a:pt x="120" y="23"/>
                        <a:pt x="120" y="20"/>
                      </a:cubicBezTo>
                      <a:cubicBezTo>
                        <a:pt x="125" y="1"/>
                        <a:pt x="125" y="1"/>
                        <a:pt x="125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2" y="20"/>
                        <a:pt x="142" y="20"/>
                        <a:pt x="142" y="20"/>
                      </a:cubicBezTo>
                      <a:cubicBezTo>
                        <a:pt x="143" y="24"/>
                        <a:pt x="144" y="27"/>
                        <a:pt x="145" y="31"/>
                      </a:cubicBezTo>
                      <a:cubicBezTo>
                        <a:pt x="145" y="35"/>
                        <a:pt x="146" y="38"/>
                        <a:pt x="146" y="40"/>
                      </a:cubicBezTo>
                      <a:cubicBezTo>
                        <a:pt x="146" y="38"/>
                        <a:pt x="147" y="33"/>
                        <a:pt x="149" y="27"/>
                      </a:cubicBezTo>
                      <a:cubicBezTo>
                        <a:pt x="154" y="1"/>
                        <a:pt x="154" y="1"/>
                        <a:pt x="154" y="1"/>
                      </a:cubicBezTo>
                      <a:cubicBezTo>
                        <a:pt x="168" y="1"/>
                        <a:pt x="168" y="1"/>
                        <a:pt x="168" y="1"/>
                      </a:cubicBezTo>
                      <a:lnTo>
                        <a:pt x="155" y="52"/>
                      </a:lnTo>
                      <a:close/>
                      <a:moveTo>
                        <a:pt x="208" y="37"/>
                      </a:moveTo>
                      <a:cubicBezTo>
                        <a:pt x="208" y="40"/>
                        <a:pt x="207" y="43"/>
                        <a:pt x="206" y="45"/>
                      </a:cubicBezTo>
                      <a:cubicBezTo>
                        <a:pt x="204" y="48"/>
                        <a:pt x="202" y="50"/>
                        <a:pt x="199" y="51"/>
                      </a:cubicBezTo>
                      <a:cubicBezTo>
                        <a:pt x="196" y="52"/>
                        <a:pt x="192" y="53"/>
                        <a:pt x="188" y="53"/>
                      </a:cubicBezTo>
                      <a:cubicBezTo>
                        <a:pt x="184" y="53"/>
                        <a:pt x="182" y="53"/>
                        <a:pt x="179" y="52"/>
                      </a:cubicBezTo>
                      <a:cubicBezTo>
                        <a:pt x="177" y="52"/>
                        <a:pt x="175" y="51"/>
                        <a:pt x="172" y="50"/>
                      </a:cubicBezTo>
                      <a:cubicBezTo>
                        <a:pt x="172" y="38"/>
                        <a:pt x="172" y="38"/>
                        <a:pt x="172" y="38"/>
                      </a:cubicBezTo>
                      <a:cubicBezTo>
                        <a:pt x="175" y="39"/>
                        <a:pt x="177" y="40"/>
                        <a:pt x="180" y="41"/>
                      </a:cubicBezTo>
                      <a:cubicBezTo>
                        <a:pt x="183" y="41"/>
                        <a:pt x="186" y="42"/>
                        <a:pt x="188" y="42"/>
                      </a:cubicBezTo>
                      <a:cubicBezTo>
                        <a:pt x="190" y="42"/>
                        <a:pt x="192" y="41"/>
                        <a:pt x="193" y="41"/>
                      </a:cubicBezTo>
                      <a:cubicBezTo>
                        <a:pt x="194" y="40"/>
                        <a:pt x="194" y="39"/>
                        <a:pt x="194" y="38"/>
                      </a:cubicBezTo>
                      <a:cubicBezTo>
                        <a:pt x="194" y="37"/>
                        <a:pt x="194" y="37"/>
                        <a:pt x="194" y="36"/>
                      </a:cubicBezTo>
                      <a:cubicBezTo>
                        <a:pt x="193" y="36"/>
                        <a:pt x="193" y="35"/>
                        <a:pt x="192" y="35"/>
                      </a:cubicBezTo>
                      <a:cubicBezTo>
                        <a:pt x="191" y="34"/>
                        <a:pt x="189" y="33"/>
                        <a:pt x="185" y="31"/>
                      </a:cubicBezTo>
                      <a:cubicBezTo>
                        <a:pt x="182" y="30"/>
                        <a:pt x="179" y="28"/>
                        <a:pt x="177" y="27"/>
                      </a:cubicBezTo>
                      <a:cubicBezTo>
                        <a:pt x="176" y="25"/>
                        <a:pt x="174" y="24"/>
                        <a:pt x="174" y="22"/>
                      </a:cubicBezTo>
                      <a:cubicBezTo>
                        <a:pt x="173" y="20"/>
                        <a:pt x="172" y="18"/>
                        <a:pt x="172" y="15"/>
                      </a:cubicBezTo>
                      <a:cubicBezTo>
                        <a:pt x="172" y="11"/>
                        <a:pt x="174" y="7"/>
                        <a:pt x="178" y="4"/>
                      </a:cubicBezTo>
                      <a:cubicBezTo>
                        <a:pt x="181" y="2"/>
                        <a:pt x="186" y="0"/>
                        <a:pt x="192" y="0"/>
                      </a:cubicBezTo>
                      <a:cubicBezTo>
                        <a:pt x="197" y="0"/>
                        <a:pt x="203" y="1"/>
                        <a:pt x="208" y="4"/>
                      </a:cubicBezTo>
                      <a:cubicBezTo>
                        <a:pt x="204" y="15"/>
                        <a:pt x="204" y="15"/>
                        <a:pt x="204" y="15"/>
                      </a:cubicBezTo>
                      <a:cubicBezTo>
                        <a:pt x="199" y="12"/>
                        <a:pt x="195" y="11"/>
                        <a:pt x="191" y="11"/>
                      </a:cubicBezTo>
                      <a:cubicBezTo>
                        <a:pt x="190" y="11"/>
                        <a:pt x="188" y="12"/>
                        <a:pt x="187" y="12"/>
                      </a:cubicBezTo>
                      <a:cubicBezTo>
                        <a:pt x="187" y="13"/>
                        <a:pt x="186" y="14"/>
                        <a:pt x="186" y="15"/>
                      </a:cubicBezTo>
                      <a:cubicBezTo>
                        <a:pt x="186" y="16"/>
                        <a:pt x="187" y="17"/>
                        <a:pt x="188" y="17"/>
                      </a:cubicBezTo>
                      <a:cubicBezTo>
                        <a:pt x="189" y="18"/>
                        <a:pt x="192" y="20"/>
                        <a:pt x="196" y="22"/>
                      </a:cubicBezTo>
                      <a:cubicBezTo>
                        <a:pt x="201" y="24"/>
                        <a:pt x="204" y="26"/>
                        <a:pt x="205" y="28"/>
                      </a:cubicBezTo>
                      <a:cubicBezTo>
                        <a:pt x="207" y="30"/>
                        <a:pt x="208" y="33"/>
                        <a:pt x="208" y="37"/>
                      </a:cubicBezTo>
                      <a:close/>
                    </a:path>
                  </a:pathLst>
                </a:custGeom>
                <a:solidFill>
                  <a:srgbClr val="F2E8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7" name="Freeform 47"/>
                <p:cNvSpPr/>
                <p:nvPr/>
              </p:nvSpPr>
              <p:spPr bwMode="auto">
                <a:xfrm>
                  <a:off x="11433175" y="1344613"/>
                  <a:ext cx="357188" cy="50800"/>
                </a:xfrm>
                <a:custGeom>
                  <a:avLst/>
                  <a:gdLst>
                    <a:gd name="T0" fmla="*/ 8 w 112"/>
                    <a:gd name="T1" fmla="*/ 16 h 16"/>
                    <a:gd name="T2" fmla="*/ 104 w 112"/>
                    <a:gd name="T3" fmla="*/ 16 h 16"/>
                    <a:gd name="T4" fmla="*/ 112 w 112"/>
                    <a:gd name="T5" fmla="*/ 8 h 16"/>
                    <a:gd name="T6" fmla="*/ 104 w 112"/>
                    <a:gd name="T7" fmla="*/ 0 h 16"/>
                    <a:gd name="T8" fmla="*/ 8 w 112"/>
                    <a:gd name="T9" fmla="*/ 0 h 16"/>
                    <a:gd name="T10" fmla="*/ 0 w 112"/>
                    <a:gd name="T11" fmla="*/ 8 h 16"/>
                    <a:gd name="T12" fmla="*/ 8 w 112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16">
                      <a:moveTo>
                        <a:pt x="8" y="16"/>
                      </a:move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8" y="16"/>
                        <a:pt x="112" y="13"/>
                        <a:pt x="112" y="8"/>
                      </a:cubicBezTo>
                      <a:cubicBezTo>
                        <a:pt x="112" y="4"/>
                        <a:pt x="108" y="0"/>
                        <a:pt x="104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3"/>
                        <a:pt x="3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8" name="Freeform 48"/>
                <p:cNvSpPr/>
                <p:nvPr/>
              </p:nvSpPr>
              <p:spPr bwMode="auto">
                <a:xfrm>
                  <a:off x="11433175" y="1433513"/>
                  <a:ext cx="357188" cy="50800"/>
                </a:xfrm>
                <a:custGeom>
                  <a:avLst/>
                  <a:gdLst>
                    <a:gd name="T0" fmla="*/ 8 w 112"/>
                    <a:gd name="T1" fmla="*/ 16 h 16"/>
                    <a:gd name="T2" fmla="*/ 104 w 112"/>
                    <a:gd name="T3" fmla="*/ 16 h 16"/>
                    <a:gd name="T4" fmla="*/ 112 w 112"/>
                    <a:gd name="T5" fmla="*/ 8 h 16"/>
                    <a:gd name="T6" fmla="*/ 104 w 112"/>
                    <a:gd name="T7" fmla="*/ 0 h 16"/>
                    <a:gd name="T8" fmla="*/ 8 w 112"/>
                    <a:gd name="T9" fmla="*/ 0 h 16"/>
                    <a:gd name="T10" fmla="*/ 0 w 112"/>
                    <a:gd name="T11" fmla="*/ 8 h 16"/>
                    <a:gd name="T12" fmla="*/ 8 w 112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16">
                      <a:moveTo>
                        <a:pt x="8" y="16"/>
                      </a:move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8" y="16"/>
                        <a:pt x="112" y="13"/>
                        <a:pt x="112" y="8"/>
                      </a:cubicBezTo>
                      <a:cubicBezTo>
                        <a:pt x="112" y="4"/>
                        <a:pt x="108" y="0"/>
                        <a:pt x="104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3"/>
                        <a:pt x="3" y="16"/>
                        <a:pt x="8" y="16"/>
                      </a:cubicBezTo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9" name="Freeform 49"/>
                <p:cNvSpPr/>
                <p:nvPr/>
              </p:nvSpPr>
              <p:spPr bwMode="auto">
                <a:xfrm>
                  <a:off x="11433175" y="1612900"/>
                  <a:ext cx="290513" cy="53975"/>
                </a:xfrm>
                <a:custGeom>
                  <a:avLst/>
                  <a:gdLst>
                    <a:gd name="T0" fmla="*/ 76 w 91"/>
                    <a:gd name="T1" fmla="*/ 9 h 17"/>
                    <a:gd name="T2" fmla="*/ 85 w 91"/>
                    <a:gd name="T3" fmla="*/ 9 h 17"/>
                    <a:gd name="T4" fmla="*/ 91 w 91"/>
                    <a:gd name="T5" fmla="*/ 0 h 17"/>
                    <a:gd name="T6" fmla="*/ 8 w 91"/>
                    <a:gd name="T7" fmla="*/ 0 h 17"/>
                    <a:gd name="T8" fmla="*/ 0 w 91"/>
                    <a:gd name="T9" fmla="*/ 9 h 17"/>
                    <a:gd name="T10" fmla="*/ 8 w 91"/>
                    <a:gd name="T11" fmla="*/ 17 h 17"/>
                    <a:gd name="T12" fmla="*/ 71 w 91"/>
                    <a:gd name="T13" fmla="*/ 17 h 17"/>
                    <a:gd name="T14" fmla="*/ 76 w 91"/>
                    <a:gd name="T1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1" h="17">
                      <a:moveTo>
                        <a:pt x="76" y="9"/>
                      </a:moveTo>
                      <a:cubicBezTo>
                        <a:pt x="79" y="6"/>
                        <a:pt x="82" y="7"/>
                        <a:pt x="85" y="9"/>
                      </a:cubicBezTo>
                      <a:cubicBezTo>
                        <a:pt x="87" y="6"/>
                        <a:pt x="89" y="3"/>
                        <a:pt x="9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0" y="13"/>
                        <a:pt x="3" y="17"/>
                        <a:pt x="8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14"/>
                        <a:pt x="74" y="11"/>
                        <a:pt x="76" y="9"/>
                      </a:cubicBezTo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0" name="Freeform 50"/>
                <p:cNvSpPr/>
                <p:nvPr/>
              </p:nvSpPr>
              <p:spPr bwMode="auto">
                <a:xfrm>
                  <a:off x="11433175" y="1524000"/>
                  <a:ext cx="357188" cy="50800"/>
                </a:xfrm>
                <a:custGeom>
                  <a:avLst/>
                  <a:gdLst>
                    <a:gd name="T0" fmla="*/ 8 w 112"/>
                    <a:gd name="T1" fmla="*/ 16 h 16"/>
                    <a:gd name="T2" fmla="*/ 104 w 112"/>
                    <a:gd name="T3" fmla="*/ 16 h 16"/>
                    <a:gd name="T4" fmla="*/ 112 w 112"/>
                    <a:gd name="T5" fmla="*/ 8 h 16"/>
                    <a:gd name="T6" fmla="*/ 104 w 112"/>
                    <a:gd name="T7" fmla="*/ 0 h 16"/>
                    <a:gd name="T8" fmla="*/ 8 w 112"/>
                    <a:gd name="T9" fmla="*/ 0 h 16"/>
                    <a:gd name="T10" fmla="*/ 0 w 112"/>
                    <a:gd name="T11" fmla="*/ 8 h 16"/>
                    <a:gd name="T12" fmla="*/ 8 w 112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16">
                      <a:moveTo>
                        <a:pt x="8" y="16"/>
                      </a:move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8" y="16"/>
                        <a:pt x="112" y="13"/>
                        <a:pt x="112" y="8"/>
                      </a:cubicBezTo>
                      <a:cubicBezTo>
                        <a:pt x="112" y="4"/>
                        <a:pt x="108" y="0"/>
                        <a:pt x="104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3"/>
                        <a:pt x="3" y="16"/>
                        <a:pt x="8" y="16"/>
                      </a:cubicBezTo>
                    </a:path>
                  </a:pathLst>
                </a:custGeom>
                <a:solidFill>
                  <a:srgbClr val="F2E8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1" name="Freeform 61"/>
                <p:cNvSpPr/>
                <p:nvPr/>
              </p:nvSpPr>
              <p:spPr bwMode="auto">
                <a:xfrm>
                  <a:off x="11558588" y="1503363"/>
                  <a:ext cx="287338" cy="292100"/>
                </a:xfrm>
                <a:custGeom>
                  <a:avLst/>
                  <a:gdLst>
                    <a:gd name="T0" fmla="*/ 0 w 90"/>
                    <a:gd name="T1" fmla="*/ 91 h 91"/>
                    <a:gd name="T2" fmla="*/ 0 w 90"/>
                    <a:gd name="T3" fmla="*/ 26 h 91"/>
                    <a:gd name="T4" fmla="*/ 26 w 90"/>
                    <a:gd name="T5" fmla="*/ 0 h 91"/>
                    <a:gd name="T6" fmla="*/ 90 w 90"/>
                    <a:gd name="T7" fmla="*/ 0 h 91"/>
                    <a:gd name="T8" fmla="*/ 0 w 90"/>
                    <a:gd name="T9" fmla="*/ 9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91">
                      <a:moveTo>
                        <a:pt x="0" y="91"/>
                      </a:move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FF85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32" name="Rectangle 62"/>
                <p:cNvSpPr>
                  <a:spLocks noChangeArrowheads="1"/>
                </p:cNvSpPr>
                <p:nvPr/>
              </p:nvSpPr>
              <p:spPr bwMode="auto">
                <a:xfrm>
                  <a:off x="10906125" y="1008063"/>
                  <a:ext cx="939800" cy="22225"/>
                </a:xfrm>
                <a:prstGeom prst="rect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349250" y="2139950"/>
                <a:ext cx="949325" cy="1044576"/>
                <a:chOff x="349250" y="2139950"/>
                <a:chExt cx="949325" cy="1044576"/>
              </a:xfrm>
            </p:grpSpPr>
            <p:sp>
              <p:nvSpPr>
                <p:cNvPr id="412" name="Freeform 63"/>
                <p:cNvSpPr/>
                <p:nvPr/>
              </p:nvSpPr>
              <p:spPr bwMode="auto">
                <a:xfrm>
                  <a:off x="349250" y="2452688"/>
                  <a:ext cx="949325" cy="731838"/>
                </a:xfrm>
                <a:custGeom>
                  <a:avLst/>
                  <a:gdLst>
                    <a:gd name="T0" fmla="*/ 297 w 297"/>
                    <a:gd name="T1" fmla="*/ 67 h 229"/>
                    <a:gd name="T2" fmla="*/ 272 w 297"/>
                    <a:gd name="T3" fmla="*/ 8 h 229"/>
                    <a:gd name="T4" fmla="*/ 263 w 297"/>
                    <a:gd name="T5" fmla="*/ 0 h 229"/>
                    <a:gd name="T6" fmla="*/ 34 w 297"/>
                    <a:gd name="T7" fmla="*/ 0 h 229"/>
                    <a:gd name="T8" fmla="*/ 25 w 297"/>
                    <a:gd name="T9" fmla="*/ 8 h 229"/>
                    <a:gd name="T10" fmla="*/ 0 w 297"/>
                    <a:gd name="T11" fmla="*/ 67 h 229"/>
                    <a:gd name="T12" fmla="*/ 1 w 297"/>
                    <a:gd name="T13" fmla="*/ 67 h 229"/>
                    <a:gd name="T14" fmla="*/ 1 w 297"/>
                    <a:gd name="T15" fmla="*/ 69 h 229"/>
                    <a:gd name="T16" fmla="*/ 148 w 297"/>
                    <a:gd name="T17" fmla="*/ 229 h 229"/>
                    <a:gd name="T18" fmla="*/ 148 w 297"/>
                    <a:gd name="T19" fmla="*/ 229 h 229"/>
                    <a:gd name="T20" fmla="*/ 149 w 297"/>
                    <a:gd name="T21" fmla="*/ 229 h 229"/>
                    <a:gd name="T22" fmla="*/ 149 w 297"/>
                    <a:gd name="T23" fmla="*/ 229 h 229"/>
                    <a:gd name="T24" fmla="*/ 149 w 297"/>
                    <a:gd name="T25" fmla="*/ 229 h 229"/>
                    <a:gd name="T26" fmla="*/ 296 w 297"/>
                    <a:gd name="T27" fmla="*/ 69 h 229"/>
                    <a:gd name="T28" fmla="*/ 297 w 297"/>
                    <a:gd name="T29" fmla="*/ 67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97" h="229">
                      <a:moveTo>
                        <a:pt x="297" y="67"/>
                      </a:moveTo>
                      <a:cubicBezTo>
                        <a:pt x="272" y="8"/>
                        <a:pt x="272" y="8"/>
                        <a:pt x="272" y="8"/>
                      </a:cubicBezTo>
                      <a:cubicBezTo>
                        <a:pt x="271" y="4"/>
                        <a:pt x="267" y="0"/>
                        <a:pt x="263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0" y="0"/>
                        <a:pt x="27" y="4"/>
                        <a:pt x="25" y="8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68"/>
                        <a:pt x="1" y="68"/>
                        <a:pt x="1" y="69"/>
                      </a:cubicBezTo>
                      <a:cubicBezTo>
                        <a:pt x="1" y="69"/>
                        <a:pt x="142" y="229"/>
                        <a:pt x="148" y="229"/>
                      </a:cubicBezTo>
                      <a:cubicBezTo>
                        <a:pt x="148" y="229"/>
                        <a:pt x="148" y="229"/>
                        <a:pt x="148" y="229"/>
                      </a:cubicBezTo>
                      <a:cubicBezTo>
                        <a:pt x="149" y="229"/>
                        <a:pt x="149" y="229"/>
                        <a:pt x="149" y="229"/>
                      </a:cubicBezTo>
                      <a:cubicBezTo>
                        <a:pt x="149" y="229"/>
                        <a:pt x="149" y="229"/>
                        <a:pt x="149" y="229"/>
                      </a:cubicBezTo>
                      <a:cubicBezTo>
                        <a:pt x="149" y="229"/>
                        <a:pt x="149" y="229"/>
                        <a:pt x="149" y="229"/>
                      </a:cubicBezTo>
                      <a:cubicBezTo>
                        <a:pt x="156" y="229"/>
                        <a:pt x="296" y="69"/>
                        <a:pt x="296" y="69"/>
                      </a:cubicBezTo>
                      <a:cubicBezTo>
                        <a:pt x="297" y="68"/>
                        <a:pt x="297" y="67"/>
                        <a:pt x="297" y="67"/>
                      </a:cubicBez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3" name="Freeform 64"/>
                <p:cNvSpPr/>
                <p:nvPr/>
              </p:nvSpPr>
              <p:spPr bwMode="auto">
                <a:xfrm>
                  <a:off x="349250" y="2452688"/>
                  <a:ext cx="473075" cy="731838"/>
                </a:xfrm>
                <a:custGeom>
                  <a:avLst/>
                  <a:gdLst>
                    <a:gd name="T0" fmla="*/ 148 w 148"/>
                    <a:gd name="T1" fmla="*/ 0 h 229"/>
                    <a:gd name="T2" fmla="*/ 34 w 148"/>
                    <a:gd name="T3" fmla="*/ 0 h 229"/>
                    <a:gd name="T4" fmla="*/ 25 w 148"/>
                    <a:gd name="T5" fmla="*/ 8 h 229"/>
                    <a:gd name="T6" fmla="*/ 0 w 148"/>
                    <a:gd name="T7" fmla="*/ 67 h 229"/>
                    <a:gd name="T8" fmla="*/ 1 w 148"/>
                    <a:gd name="T9" fmla="*/ 67 h 229"/>
                    <a:gd name="T10" fmla="*/ 1 w 148"/>
                    <a:gd name="T11" fmla="*/ 69 h 229"/>
                    <a:gd name="T12" fmla="*/ 148 w 148"/>
                    <a:gd name="T13" fmla="*/ 229 h 229"/>
                    <a:gd name="T14" fmla="*/ 148 w 148"/>
                    <a:gd name="T15" fmla="*/ 0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8" h="229">
                      <a:moveTo>
                        <a:pt x="148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0" y="0"/>
                        <a:pt x="27" y="4"/>
                        <a:pt x="25" y="8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68"/>
                        <a:pt x="1" y="68"/>
                        <a:pt x="1" y="69"/>
                      </a:cubicBezTo>
                      <a:cubicBezTo>
                        <a:pt x="1" y="69"/>
                        <a:pt x="135" y="221"/>
                        <a:pt x="148" y="229"/>
                      </a:cubicBez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FD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4" name="Freeform 65"/>
                <p:cNvSpPr/>
                <p:nvPr/>
              </p:nvSpPr>
              <p:spPr bwMode="auto">
                <a:xfrm>
                  <a:off x="355600" y="2452688"/>
                  <a:ext cx="466725" cy="731838"/>
                </a:xfrm>
                <a:custGeom>
                  <a:avLst/>
                  <a:gdLst>
                    <a:gd name="T0" fmla="*/ 72 w 146"/>
                    <a:gd name="T1" fmla="*/ 72 h 229"/>
                    <a:gd name="T2" fmla="*/ 145 w 146"/>
                    <a:gd name="T3" fmla="*/ 0 h 229"/>
                    <a:gd name="T4" fmla="*/ 32 w 146"/>
                    <a:gd name="T5" fmla="*/ 0 h 229"/>
                    <a:gd name="T6" fmla="*/ 30 w 146"/>
                    <a:gd name="T7" fmla="*/ 1 h 229"/>
                    <a:gd name="T8" fmla="*/ 71 w 146"/>
                    <a:gd name="T9" fmla="*/ 72 h 229"/>
                    <a:gd name="T10" fmla="*/ 0 w 146"/>
                    <a:gd name="T11" fmla="*/ 69 h 229"/>
                    <a:gd name="T12" fmla="*/ 146 w 146"/>
                    <a:gd name="T13" fmla="*/ 229 h 229"/>
                    <a:gd name="T14" fmla="*/ 72 w 146"/>
                    <a:gd name="T15" fmla="*/ 7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6" h="229">
                      <a:moveTo>
                        <a:pt x="72" y="72"/>
                      </a:move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1" y="1"/>
                        <a:pt x="30" y="1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8" y="79"/>
                        <a:pt x="133" y="221"/>
                        <a:pt x="146" y="229"/>
                      </a:cubicBezTo>
                      <a:lnTo>
                        <a:pt x="72" y="72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5" name="Freeform 66"/>
                <p:cNvSpPr/>
                <p:nvPr/>
              </p:nvSpPr>
              <p:spPr bwMode="auto">
                <a:xfrm>
                  <a:off x="825500" y="2452688"/>
                  <a:ext cx="466725" cy="731838"/>
                </a:xfrm>
                <a:custGeom>
                  <a:avLst/>
                  <a:gdLst>
                    <a:gd name="T0" fmla="*/ 74 w 146"/>
                    <a:gd name="T1" fmla="*/ 72 h 229"/>
                    <a:gd name="T2" fmla="*/ 1 w 146"/>
                    <a:gd name="T3" fmla="*/ 0 h 229"/>
                    <a:gd name="T4" fmla="*/ 114 w 146"/>
                    <a:gd name="T5" fmla="*/ 0 h 229"/>
                    <a:gd name="T6" fmla="*/ 116 w 146"/>
                    <a:gd name="T7" fmla="*/ 1 h 229"/>
                    <a:gd name="T8" fmla="*/ 75 w 146"/>
                    <a:gd name="T9" fmla="*/ 72 h 229"/>
                    <a:gd name="T10" fmla="*/ 146 w 146"/>
                    <a:gd name="T11" fmla="*/ 69 h 229"/>
                    <a:gd name="T12" fmla="*/ 0 w 146"/>
                    <a:gd name="T13" fmla="*/ 229 h 229"/>
                    <a:gd name="T14" fmla="*/ 74 w 146"/>
                    <a:gd name="T15" fmla="*/ 72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6" h="229">
                      <a:moveTo>
                        <a:pt x="74" y="7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14" y="0"/>
                        <a:pt x="114" y="0"/>
                        <a:pt x="114" y="0"/>
                      </a:cubicBezTo>
                      <a:cubicBezTo>
                        <a:pt x="115" y="0"/>
                        <a:pt x="115" y="1"/>
                        <a:pt x="116" y="1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146" y="69"/>
                        <a:pt x="146" y="69"/>
                        <a:pt x="146" y="69"/>
                      </a:cubicBezTo>
                      <a:cubicBezTo>
                        <a:pt x="138" y="79"/>
                        <a:pt x="13" y="221"/>
                        <a:pt x="0" y="229"/>
                      </a:cubicBezTo>
                      <a:lnTo>
                        <a:pt x="74" y="72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6" name="Freeform 67"/>
                <p:cNvSpPr/>
                <p:nvPr/>
              </p:nvSpPr>
              <p:spPr bwMode="auto">
                <a:xfrm>
                  <a:off x="349250" y="2651125"/>
                  <a:ext cx="949325" cy="31750"/>
                </a:xfrm>
                <a:custGeom>
                  <a:avLst/>
                  <a:gdLst>
                    <a:gd name="T0" fmla="*/ 1 w 297"/>
                    <a:gd name="T1" fmla="*/ 7 h 10"/>
                    <a:gd name="T2" fmla="*/ 4 w 297"/>
                    <a:gd name="T3" fmla="*/ 10 h 10"/>
                    <a:gd name="T4" fmla="*/ 293 w 297"/>
                    <a:gd name="T5" fmla="*/ 10 h 10"/>
                    <a:gd name="T6" fmla="*/ 296 w 297"/>
                    <a:gd name="T7" fmla="*/ 7 h 10"/>
                    <a:gd name="T8" fmla="*/ 297 w 297"/>
                    <a:gd name="T9" fmla="*/ 5 h 10"/>
                    <a:gd name="T10" fmla="*/ 292 w 297"/>
                    <a:gd name="T11" fmla="*/ 0 h 10"/>
                    <a:gd name="T12" fmla="*/ 3 w 297"/>
                    <a:gd name="T13" fmla="*/ 0 h 10"/>
                    <a:gd name="T14" fmla="*/ 0 w 297"/>
                    <a:gd name="T15" fmla="*/ 5 h 10"/>
                    <a:gd name="T16" fmla="*/ 1 w 297"/>
                    <a:gd name="T17" fmla="*/ 5 h 10"/>
                    <a:gd name="T18" fmla="*/ 1 w 297"/>
                    <a:gd name="T1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7" h="10">
                      <a:moveTo>
                        <a:pt x="1" y="7"/>
                      </a:moveTo>
                      <a:cubicBezTo>
                        <a:pt x="1" y="7"/>
                        <a:pt x="2" y="8"/>
                        <a:pt x="4" y="10"/>
                      </a:cubicBezTo>
                      <a:cubicBezTo>
                        <a:pt x="293" y="10"/>
                        <a:pt x="293" y="10"/>
                        <a:pt x="293" y="10"/>
                      </a:cubicBezTo>
                      <a:cubicBezTo>
                        <a:pt x="295" y="8"/>
                        <a:pt x="296" y="7"/>
                        <a:pt x="296" y="7"/>
                      </a:cubicBezTo>
                      <a:cubicBezTo>
                        <a:pt x="297" y="6"/>
                        <a:pt x="297" y="5"/>
                        <a:pt x="297" y="5"/>
                      </a:cubicBezTo>
                      <a:cubicBezTo>
                        <a:pt x="292" y="0"/>
                        <a:pt x="292" y="0"/>
                        <a:pt x="29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6"/>
                        <a:pt x="1" y="6"/>
                        <a:pt x="1" y="7"/>
                      </a:cubicBez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7" name="Freeform 68"/>
                <p:cNvSpPr/>
                <p:nvPr/>
              </p:nvSpPr>
              <p:spPr bwMode="auto">
                <a:xfrm>
                  <a:off x="349250" y="2651125"/>
                  <a:ext cx="949325" cy="15875"/>
                </a:xfrm>
                <a:custGeom>
                  <a:avLst/>
                  <a:gdLst>
                    <a:gd name="T0" fmla="*/ 598 w 598"/>
                    <a:gd name="T1" fmla="*/ 10 h 10"/>
                    <a:gd name="T2" fmla="*/ 598 w 598"/>
                    <a:gd name="T3" fmla="*/ 10 h 10"/>
                    <a:gd name="T4" fmla="*/ 592 w 598"/>
                    <a:gd name="T5" fmla="*/ 0 h 10"/>
                    <a:gd name="T6" fmla="*/ 6 w 598"/>
                    <a:gd name="T7" fmla="*/ 0 h 10"/>
                    <a:gd name="T8" fmla="*/ 0 w 598"/>
                    <a:gd name="T9" fmla="*/ 10 h 10"/>
                    <a:gd name="T10" fmla="*/ 598 w 598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8" h="10">
                      <a:moveTo>
                        <a:pt x="598" y="10"/>
                      </a:moveTo>
                      <a:lnTo>
                        <a:pt x="598" y="10"/>
                      </a:lnTo>
                      <a:lnTo>
                        <a:pt x="592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598" y="10"/>
                      </a:ln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8" name="Freeform 69"/>
                <p:cNvSpPr/>
                <p:nvPr/>
              </p:nvSpPr>
              <p:spPr bwMode="auto">
                <a:xfrm>
                  <a:off x="349250" y="2651125"/>
                  <a:ext cx="473075" cy="31750"/>
                </a:xfrm>
                <a:custGeom>
                  <a:avLst/>
                  <a:gdLst>
                    <a:gd name="T0" fmla="*/ 148 w 148"/>
                    <a:gd name="T1" fmla="*/ 0 h 10"/>
                    <a:gd name="T2" fmla="*/ 3 w 148"/>
                    <a:gd name="T3" fmla="*/ 0 h 10"/>
                    <a:gd name="T4" fmla="*/ 0 w 148"/>
                    <a:gd name="T5" fmla="*/ 5 h 10"/>
                    <a:gd name="T6" fmla="*/ 1 w 148"/>
                    <a:gd name="T7" fmla="*/ 5 h 10"/>
                    <a:gd name="T8" fmla="*/ 1 w 148"/>
                    <a:gd name="T9" fmla="*/ 7 h 10"/>
                    <a:gd name="T10" fmla="*/ 4 w 148"/>
                    <a:gd name="T11" fmla="*/ 10 h 10"/>
                    <a:gd name="T12" fmla="*/ 148 w 148"/>
                    <a:gd name="T13" fmla="*/ 10 h 10"/>
                    <a:gd name="T14" fmla="*/ 148 w 148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8" h="10">
                      <a:moveTo>
                        <a:pt x="148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6"/>
                        <a:pt x="1" y="6"/>
                        <a:pt x="1" y="7"/>
                      </a:cubicBezTo>
                      <a:cubicBezTo>
                        <a:pt x="1" y="7"/>
                        <a:pt x="2" y="8"/>
                        <a:pt x="4" y="10"/>
                      </a:cubicBezTo>
                      <a:cubicBezTo>
                        <a:pt x="148" y="10"/>
                        <a:pt x="148" y="10"/>
                        <a:pt x="148" y="10"/>
                      </a:cubicBez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FDB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9" name="Freeform 70"/>
                <p:cNvSpPr/>
                <p:nvPr/>
              </p:nvSpPr>
              <p:spPr bwMode="auto">
                <a:xfrm>
                  <a:off x="349250" y="2651125"/>
                  <a:ext cx="473075" cy="15875"/>
                </a:xfrm>
                <a:custGeom>
                  <a:avLst/>
                  <a:gdLst>
                    <a:gd name="T0" fmla="*/ 298 w 298"/>
                    <a:gd name="T1" fmla="*/ 0 h 10"/>
                    <a:gd name="T2" fmla="*/ 6 w 298"/>
                    <a:gd name="T3" fmla="*/ 0 h 10"/>
                    <a:gd name="T4" fmla="*/ 0 w 298"/>
                    <a:gd name="T5" fmla="*/ 10 h 10"/>
                    <a:gd name="T6" fmla="*/ 298 w 298"/>
                    <a:gd name="T7" fmla="*/ 10 h 10"/>
                    <a:gd name="T8" fmla="*/ 298 w 29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8" h="10">
                      <a:moveTo>
                        <a:pt x="298" y="0"/>
                      </a:move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298" y="10"/>
                      </a:lnTo>
                      <a:lnTo>
                        <a:pt x="298" y="0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20" name="Freeform 71"/>
                <p:cNvSpPr>
                  <a:spLocks noEditPoints="1"/>
                </p:cNvSpPr>
                <p:nvPr/>
              </p:nvSpPr>
              <p:spPr bwMode="auto">
                <a:xfrm>
                  <a:off x="796925" y="2139950"/>
                  <a:ext cx="492125" cy="352425"/>
                </a:xfrm>
                <a:custGeom>
                  <a:avLst/>
                  <a:gdLst>
                    <a:gd name="T0" fmla="*/ 140 w 154"/>
                    <a:gd name="T1" fmla="*/ 50 h 110"/>
                    <a:gd name="T2" fmla="*/ 90 w 154"/>
                    <a:gd name="T3" fmla="*/ 80 h 110"/>
                    <a:gd name="T4" fmla="*/ 61 w 154"/>
                    <a:gd name="T5" fmla="*/ 30 h 110"/>
                    <a:gd name="T6" fmla="*/ 111 w 154"/>
                    <a:gd name="T7" fmla="*/ 0 h 110"/>
                    <a:gd name="T8" fmla="*/ 140 w 154"/>
                    <a:gd name="T9" fmla="*/ 50 h 110"/>
                    <a:gd name="T10" fmla="*/ 47 w 154"/>
                    <a:gd name="T11" fmla="*/ 55 h 110"/>
                    <a:gd name="T12" fmla="*/ 43 w 154"/>
                    <a:gd name="T13" fmla="*/ 79 h 110"/>
                    <a:gd name="T14" fmla="*/ 68 w 154"/>
                    <a:gd name="T15" fmla="*/ 82 h 110"/>
                    <a:gd name="T16" fmla="*/ 71 w 154"/>
                    <a:gd name="T17" fmla="*/ 58 h 110"/>
                    <a:gd name="T18" fmla="*/ 47 w 154"/>
                    <a:gd name="T19" fmla="*/ 55 h 110"/>
                    <a:gd name="T20" fmla="*/ 154 w 154"/>
                    <a:gd name="T21" fmla="*/ 67 h 110"/>
                    <a:gd name="T22" fmla="*/ 129 w 154"/>
                    <a:gd name="T23" fmla="*/ 68 h 110"/>
                    <a:gd name="T24" fmla="*/ 130 w 154"/>
                    <a:gd name="T25" fmla="*/ 92 h 110"/>
                    <a:gd name="T26" fmla="*/ 154 w 154"/>
                    <a:gd name="T27" fmla="*/ 92 h 110"/>
                    <a:gd name="T28" fmla="*/ 154 w 154"/>
                    <a:gd name="T29" fmla="*/ 67 h 110"/>
                    <a:gd name="T30" fmla="*/ 131 w 154"/>
                    <a:gd name="T31" fmla="*/ 25 h 110"/>
                    <a:gd name="T32" fmla="*/ 126 w 154"/>
                    <a:gd name="T33" fmla="*/ 30 h 110"/>
                    <a:gd name="T34" fmla="*/ 131 w 154"/>
                    <a:gd name="T35" fmla="*/ 35 h 110"/>
                    <a:gd name="T36" fmla="*/ 136 w 154"/>
                    <a:gd name="T37" fmla="*/ 30 h 110"/>
                    <a:gd name="T38" fmla="*/ 131 w 154"/>
                    <a:gd name="T39" fmla="*/ 25 h 110"/>
                    <a:gd name="T40" fmla="*/ 63 w 154"/>
                    <a:gd name="T41" fmla="*/ 43 h 110"/>
                    <a:gd name="T42" fmla="*/ 61 w 154"/>
                    <a:gd name="T43" fmla="*/ 45 h 110"/>
                    <a:gd name="T44" fmla="*/ 63 w 154"/>
                    <a:gd name="T45" fmla="*/ 47 h 110"/>
                    <a:gd name="T46" fmla="*/ 65 w 154"/>
                    <a:gd name="T47" fmla="*/ 45 h 110"/>
                    <a:gd name="T48" fmla="*/ 63 w 154"/>
                    <a:gd name="T49" fmla="*/ 43 h 110"/>
                    <a:gd name="T50" fmla="*/ 35 w 154"/>
                    <a:gd name="T51" fmla="*/ 85 h 110"/>
                    <a:gd name="T52" fmla="*/ 32 w 154"/>
                    <a:gd name="T53" fmla="*/ 88 h 110"/>
                    <a:gd name="T54" fmla="*/ 35 w 154"/>
                    <a:gd name="T55" fmla="*/ 91 h 110"/>
                    <a:gd name="T56" fmla="*/ 38 w 154"/>
                    <a:gd name="T57" fmla="*/ 88 h 110"/>
                    <a:gd name="T58" fmla="*/ 35 w 154"/>
                    <a:gd name="T59" fmla="*/ 85 h 110"/>
                    <a:gd name="T60" fmla="*/ 106 w 154"/>
                    <a:gd name="T61" fmla="*/ 76 h 110"/>
                    <a:gd name="T62" fmla="*/ 99 w 154"/>
                    <a:gd name="T63" fmla="*/ 82 h 110"/>
                    <a:gd name="T64" fmla="*/ 106 w 154"/>
                    <a:gd name="T65" fmla="*/ 88 h 110"/>
                    <a:gd name="T66" fmla="*/ 112 w 154"/>
                    <a:gd name="T67" fmla="*/ 82 h 110"/>
                    <a:gd name="T68" fmla="*/ 106 w 154"/>
                    <a:gd name="T69" fmla="*/ 76 h 110"/>
                    <a:gd name="T70" fmla="*/ 3 w 154"/>
                    <a:gd name="T71" fmla="*/ 74 h 110"/>
                    <a:gd name="T72" fmla="*/ 0 w 154"/>
                    <a:gd name="T73" fmla="*/ 78 h 110"/>
                    <a:gd name="T74" fmla="*/ 3 w 154"/>
                    <a:gd name="T75" fmla="*/ 81 h 110"/>
                    <a:gd name="T76" fmla="*/ 7 w 154"/>
                    <a:gd name="T77" fmla="*/ 78 h 110"/>
                    <a:gd name="T78" fmla="*/ 3 w 154"/>
                    <a:gd name="T79" fmla="*/ 74 h 110"/>
                    <a:gd name="T80" fmla="*/ 148 w 154"/>
                    <a:gd name="T81" fmla="*/ 103 h 110"/>
                    <a:gd name="T82" fmla="*/ 144 w 154"/>
                    <a:gd name="T83" fmla="*/ 106 h 110"/>
                    <a:gd name="T84" fmla="*/ 148 w 154"/>
                    <a:gd name="T85" fmla="*/ 110 h 110"/>
                    <a:gd name="T86" fmla="*/ 151 w 154"/>
                    <a:gd name="T87" fmla="*/ 106 h 110"/>
                    <a:gd name="T88" fmla="*/ 148 w 154"/>
                    <a:gd name="T89" fmla="*/ 10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4" h="110">
                      <a:moveTo>
                        <a:pt x="140" y="50"/>
                      </a:moveTo>
                      <a:cubicBezTo>
                        <a:pt x="107" y="46"/>
                        <a:pt x="103" y="48"/>
                        <a:pt x="90" y="80"/>
                      </a:cubicBezTo>
                      <a:cubicBezTo>
                        <a:pt x="95" y="46"/>
                        <a:pt x="92" y="42"/>
                        <a:pt x="61" y="30"/>
                      </a:cubicBezTo>
                      <a:cubicBezTo>
                        <a:pt x="94" y="34"/>
                        <a:pt x="98" y="31"/>
                        <a:pt x="111" y="0"/>
                      </a:cubicBezTo>
                      <a:cubicBezTo>
                        <a:pt x="106" y="34"/>
                        <a:pt x="109" y="38"/>
                        <a:pt x="140" y="50"/>
                      </a:cubicBezTo>
                      <a:close/>
                      <a:moveTo>
                        <a:pt x="47" y="55"/>
                      </a:moveTo>
                      <a:cubicBezTo>
                        <a:pt x="51" y="66"/>
                        <a:pt x="50" y="70"/>
                        <a:pt x="43" y="79"/>
                      </a:cubicBezTo>
                      <a:cubicBezTo>
                        <a:pt x="54" y="75"/>
                        <a:pt x="58" y="76"/>
                        <a:pt x="68" y="82"/>
                      </a:cubicBezTo>
                      <a:cubicBezTo>
                        <a:pt x="64" y="71"/>
                        <a:pt x="64" y="68"/>
                        <a:pt x="71" y="58"/>
                      </a:cubicBezTo>
                      <a:cubicBezTo>
                        <a:pt x="60" y="62"/>
                        <a:pt x="56" y="61"/>
                        <a:pt x="47" y="55"/>
                      </a:cubicBezTo>
                      <a:close/>
                      <a:moveTo>
                        <a:pt x="154" y="67"/>
                      </a:moveTo>
                      <a:cubicBezTo>
                        <a:pt x="143" y="73"/>
                        <a:pt x="139" y="73"/>
                        <a:pt x="129" y="68"/>
                      </a:cubicBezTo>
                      <a:cubicBezTo>
                        <a:pt x="135" y="78"/>
                        <a:pt x="135" y="82"/>
                        <a:pt x="130" y="92"/>
                      </a:cubicBezTo>
                      <a:cubicBezTo>
                        <a:pt x="140" y="87"/>
                        <a:pt x="144" y="87"/>
                        <a:pt x="154" y="92"/>
                      </a:cubicBezTo>
                      <a:cubicBezTo>
                        <a:pt x="149" y="82"/>
                        <a:pt x="148" y="78"/>
                        <a:pt x="154" y="67"/>
                      </a:cubicBezTo>
                      <a:close/>
                      <a:moveTo>
                        <a:pt x="131" y="25"/>
                      </a:moveTo>
                      <a:cubicBezTo>
                        <a:pt x="128" y="25"/>
                        <a:pt x="126" y="27"/>
                        <a:pt x="126" y="30"/>
                      </a:cubicBezTo>
                      <a:cubicBezTo>
                        <a:pt x="126" y="32"/>
                        <a:pt x="128" y="35"/>
                        <a:pt x="131" y="35"/>
                      </a:cubicBezTo>
                      <a:cubicBezTo>
                        <a:pt x="134" y="35"/>
                        <a:pt x="136" y="32"/>
                        <a:pt x="136" y="30"/>
                      </a:cubicBezTo>
                      <a:cubicBezTo>
                        <a:pt x="136" y="27"/>
                        <a:pt x="134" y="25"/>
                        <a:pt x="131" y="25"/>
                      </a:cubicBezTo>
                      <a:close/>
                      <a:moveTo>
                        <a:pt x="63" y="43"/>
                      </a:moveTo>
                      <a:cubicBezTo>
                        <a:pt x="62" y="43"/>
                        <a:pt x="61" y="44"/>
                        <a:pt x="61" y="45"/>
                      </a:cubicBezTo>
                      <a:cubicBezTo>
                        <a:pt x="61" y="46"/>
                        <a:pt x="62" y="47"/>
                        <a:pt x="63" y="47"/>
                      </a:cubicBezTo>
                      <a:cubicBezTo>
                        <a:pt x="64" y="47"/>
                        <a:pt x="65" y="46"/>
                        <a:pt x="65" y="45"/>
                      </a:cubicBezTo>
                      <a:cubicBezTo>
                        <a:pt x="65" y="44"/>
                        <a:pt x="64" y="43"/>
                        <a:pt x="63" y="43"/>
                      </a:cubicBezTo>
                      <a:close/>
                      <a:moveTo>
                        <a:pt x="35" y="85"/>
                      </a:moveTo>
                      <a:cubicBezTo>
                        <a:pt x="33" y="85"/>
                        <a:pt x="32" y="87"/>
                        <a:pt x="32" y="88"/>
                      </a:cubicBezTo>
                      <a:cubicBezTo>
                        <a:pt x="32" y="90"/>
                        <a:pt x="33" y="91"/>
                        <a:pt x="35" y="91"/>
                      </a:cubicBezTo>
                      <a:cubicBezTo>
                        <a:pt x="36" y="91"/>
                        <a:pt x="38" y="90"/>
                        <a:pt x="38" y="88"/>
                      </a:cubicBezTo>
                      <a:cubicBezTo>
                        <a:pt x="38" y="87"/>
                        <a:pt x="36" y="85"/>
                        <a:pt x="35" y="85"/>
                      </a:cubicBezTo>
                      <a:close/>
                      <a:moveTo>
                        <a:pt x="106" y="76"/>
                      </a:moveTo>
                      <a:cubicBezTo>
                        <a:pt x="102" y="76"/>
                        <a:pt x="99" y="79"/>
                        <a:pt x="99" y="82"/>
                      </a:cubicBezTo>
                      <a:cubicBezTo>
                        <a:pt x="99" y="85"/>
                        <a:pt x="102" y="88"/>
                        <a:pt x="106" y="88"/>
                      </a:cubicBezTo>
                      <a:cubicBezTo>
                        <a:pt x="109" y="88"/>
                        <a:pt x="112" y="85"/>
                        <a:pt x="112" y="82"/>
                      </a:cubicBezTo>
                      <a:cubicBezTo>
                        <a:pt x="112" y="79"/>
                        <a:pt x="109" y="76"/>
                        <a:pt x="106" y="76"/>
                      </a:cubicBezTo>
                      <a:close/>
                      <a:moveTo>
                        <a:pt x="3" y="74"/>
                      </a:moveTo>
                      <a:cubicBezTo>
                        <a:pt x="1" y="74"/>
                        <a:pt x="0" y="76"/>
                        <a:pt x="0" y="78"/>
                      </a:cubicBezTo>
                      <a:cubicBezTo>
                        <a:pt x="0" y="79"/>
                        <a:pt x="1" y="81"/>
                        <a:pt x="3" y="81"/>
                      </a:cubicBezTo>
                      <a:cubicBezTo>
                        <a:pt x="5" y="81"/>
                        <a:pt x="7" y="79"/>
                        <a:pt x="7" y="78"/>
                      </a:cubicBezTo>
                      <a:cubicBezTo>
                        <a:pt x="7" y="76"/>
                        <a:pt x="5" y="74"/>
                        <a:pt x="3" y="74"/>
                      </a:cubicBezTo>
                      <a:close/>
                      <a:moveTo>
                        <a:pt x="148" y="103"/>
                      </a:moveTo>
                      <a:cubicBezTo>
                        <a:pt x="146" y="103"/>
                        <a:pt x="144" y="104"/>
                        <a:pt x="144" y="106"/>
                      </a:cubicBezTo>
                      <a:cubicBezTo>
                        <a:pt x="144" y="108"/>
                        <a:pt x="146" y="110"/>
                        <a:pt x="148" y="110"/>
                      </a:cubicBezTo>
                      <a:cubicBezTo>
                        <a:pt x="150" y="110"/>
                        <a:pt x="151" y="108"/>
                        <a:pt x="151" y="106"/>
                      </a:cubicBezTo>
                      <a:cubicBezTo>
                        <a:pt x="151" y="104"/>
                        <a:pt x="150" y="103"/>
                        <a:pt x="148" y="103"/>
                      </a:cubicBez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2855913" y="2222500"/>
                <a:ext cx="1211263" cy="962025"/>
                <a:chOff x="2855913" y="2222500"/>
                <a:chExt cx="1211263" cy="962025"/>
              </a:xfrm>
            </p:grpSpPr>
            <p:sp>
              <p:nvSpPr>
                <p:cNvPr id="396" name="Freeform 72"/>
                <p:cNvSpPr/>
                <p:nvPr/>
              </p:nvSpPr>
              <p:spPr bwMode="auto">
                <a:xfrm>
                  <a:off x="3357563" y="3117850"/>
                  <a:ext cx="207963" cy="66675"/>
                </a:xfrm>
                <a:custGeom>
                  <a:avLst/>
                  <a:gdLst>
                    <a:gd name="T0" fmla="*/ 65 w 65"/>
                    <a:gd name="T1" fmla="*/ 10 h 21"/>
                    <a:gd name="T2" fmla="*/ 54 w 65"/>
                    <a:gd name="T3" fmla="*/ 21 h 21"/>
                    <a:gd name="T4" fmla="*/ 11 w 65"/>
                    <a:gd name="T5" fmla="*/ 21 h 21"/>
                    <a:gd name="T6" fmla="*/ 0 w 65"/>
                    <a:gd name="T7" fmla="*/ 10 h 21"/>
                    <a:gd name="T8" fmla="*/ 11 w 65"/>
                    <a:gd name="T9" fmla="*/ 0 h 21"/>
                    <a:gd name="T10" fmla="*/ 54 w 65"/>
                    <a:gd name="T11" fmla="*/ 0 h 21"/>
                    <a:gd name="T12" fmla="*/ 65 w 65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21">
                      <a:moveTo>
                        <a:pt x="65" y="10"/>
                      </a:moveTo>
                      <a:cubicBezTo>
                        <a:pt x="65" y="16"/>
                        <a:pt x="60" y="21"/>
                        <a:pt x="54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5" y="21"/>
                        <a:pt x="0" y="16"/>
                        <a:pt x="0" y="10"/>
                      </a:cubicBezTo>
                      <a:cubicBezTo>
                        <a:pt x="0" y="5"/>
                        <a:pt x="5" y="0"/>
                        <a:pt x="11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0" y="0"/>
                        <a:pt x="65" y="5"/>
                        <a:pt x="65" y="10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7" name="Freeform 73"/>
                <p:cNvSpPr/>
                <p:nvPr/>
              </p:nvSpPr>
              <p:spPr bwMode="auto">
                <a:xfrm>
                  <a:off x="3357563" y="3117850"/>
                  <a:ext cx="104775" cy="66675"/>
                </a:xfrm>
                <a:custGeom>
                  <a:avLst/>
                  <a:gdLst>
                    <a:gd name="T0" fmla="*/ 33 w 33"/>
                    <a:gd name="T1" fmla="*/ 0 h 21"/>
                    <a:gd name="T2" fmla="*/ 11 w 33"/>
                    <a:gd name="T3" fmla="*/ 0 h 21"/>
                    <a:gd name="T4" fmla="*/ 0 w 33"/>
                    <a:gd name="T5" fmla="*/ 10 h 21"/>
                    <a:gd name="T6" fmla="*/ 11 w 33"/>
                    <a:gd name="T7" fmla="*/ 21 h 21"/>
                    <a:gd name="T8" fmla="*/ 33 w 33"/>
                    <a:gd name="T9" fmla="*/ 21 h 21"/>
                    <a:gd name="T10" fmla="*/ 33 w 33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21">
                      <a:moveTo>
                        <a:pt x="33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5" y="0"/>
                        <a:pt x="0" y="5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8" name="Freeform 74"/>
                <p:cNvSpPr/>
                <p:nvPr/>
              </p:nvSpPr>
              <p:spPr bwMode="auto">
                <a:xfrm>
                  <a:off x="2855913" y="2351088"/>
                  <a:ext cx="1211263" cy="801688"/>
                </a:xfrm>
                <a:custGeom>
                  <a:avLst/>
                  <a:gdLst>
                    <a:gd name="T0" fmla="*/ 379 w 379"/>
                    <a:gd name="T1" fmla="*/ 240 h 251"/>
                    <a:gd name="T2" fmla="*/ 368 w 379"/>
                    <a:gd name="T3" fmla="*/ 251 h 251"/>
                    <a:gd name="T4" fmla="*/ 11 w 379"/>
                    <a:gd name="T5" fmla="*/ 251 h 251"/>
                    <a:gd name="T6" fmla="*/ 0 w 379"/>
                    <a:gd name="T7" fmla="*/ 240 h 251"/>
                    <a:gd name="T8" fmla="*/ 0 w 379"/>
                    <a:gd name="T9" fmla="*/ 11 h 251"/>
                    <a:gd name="T10" fmla="*/ 11 w 379"/>
                    <a:gd name="T11" fmla="*/ 0 h 251"/>
                    <a:gd name="T12" fmla="*/ 368 w 379"/>
                    <a:gd name="T13" fmla="*/ 0 h 251"/>
                    <a:gd name="T14" fmla="*/ 379 w 379"/>
                    <a:gd name="T15" fmla="*/ 11 h 251"/>
                    <a:gd name="T16" fmla="*/ 379 w 379"/>
                    <a:gd name="T17" fmla="*/ 2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9" h="251">
                      <a:moveTo>
                        <a:pt x="379" y="240"/>
                      </a:moveTo>
                      <a:cubicBezTo>
                        <a:pt x="379" y="246"/>
                        <a:pt x="374" y="251"/>
                        <a:pt x="368" y="251"/>
                      </a:cubicBezTo>
                      <a:cubicBezTo>
                        <a:pt x="11" y="251"/>
                        <a:pt x="11" y="251"/>
                        <a:pt x="11" y="251"/>
                      </a:cubicBezTo>
                      <a:cubicBezTo>
                        <a:pt x="5" y="251"/>
                        <a:pt x="0" y="246"/>
                        <a:pt x="0" y="24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5"/>
                        <a:pt x="5" y="0"/>
                        <a:pt x="11" y="0"/>
                      </a:cubicBezTo>
                      <a:cubicBezTo>
                        <a:pt x="368" y="0"/>
                        <a:pt x="368" y="0"/>
                        <a:pt x="368" y="0"/>
                      </a:cubicBezTo>
                      <a:cubicBezTo>
                        <a:pt x="374" y="0"/>
                        <a:pt x="379" y="5"/>
                        <a:pt x="379" y="11"/>
                      </a:cubicBezTo>
                      <a:lnTo>
                        <a:pt x="379" y="240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9" name="Freeform 75"/>
                <p:cNvSpPr/>
                <p:nvPr/>
              </p:nvSpPr>
              <p:spPr bwMode="auto">
                <a:xfrm>
                  <a:off x="3462338" y="2351088"/>
                  <a:ext cx="604838" cy="801688"/>
                </a:xfrm>
                <a:custGeom>
                  <a:avLst/>
                  <a:gdLst>
                    <a:gd name="T0" fmla="*/ 178 w 189"/>
                    <a:gd name="T1" fmla="*/ 0 h 251"/>
                    <a:gd name="T2" fmla="*/ 0 w 189"/>
                    <a:gd name="T3" fmla="*/ 0 h 251"/>
                    <a:gd name="T4" fmla="*/ 0 w 189"/>
                    <a:gd name="T5" fmla="*/ 251 h 251"/>
                    <a:gd name="T6" fmla="*/ 178 w 189"/>
                    <a:gd name="T7" fmla="*/ 251 h 251"/>
                    <a:gd name="T8" fmla="*/ 189 w 189"/>
                    <a:gd name="T9" fmla="*/ 240 h 251"/>
                    <a:gd name="T10" fmla="*/ 189 w 189"/>
                    <a:gd name="T11" fmla="*/ 11 h 251"/>
                    <a:gd name="T12" fmla="*/ 178 w 189"/>
                    <a:gd name="T13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9" h="251">
                      <a:moveTo>
                        <a:pt x="17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51"/>
                        <a:pt x="0" y="251"/>
                        <a:pt x="0" y="251"/>
                      </a:cubicBezTo>
                      <a:cubicBezTo>
                        <a:pt x="178" y="251"/>
                        <a:pt x="178" y="251"/>
                        <a:pt x="178" y="251"/>
                      </a:cubicBezTo>
                      <a:cubicBezTo>
                        <a:pt x="184" y="251"/>
                        <a:pt x="189" y="246"/>
                        <a:pt x="189" y="240"/>
                      </a:cubicBezTo>
                      <a:cubicBezTo>
                        <a:pt x="189" y="11"/>
                        <a:pt x="189" y="11"/>
                        <a:pt x="189" y="11"/>
                      </a:cubicBezTo>
                      <a:cubicBezTo>
                        <a:pt x="189" y="5"/>
                        <a:pt x="184" y="0"/>
                        <a:pt x="178" y="0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0" name="Freeform 76"/>
                <p:cNvSpPr/>
                <p:nvPr/>
              </p:nvSpPr>
              <p:spPr bwMode="auto">
                <a:xfrm>
                  <a:off x="2906713" y="2252663"/>
                  <a:ext cx="555625" cy="877888"/>
                </a:xfrm>
                <a:custGeom>
                  <a:avLst/>
                  <a:gdLst>
                    <a:gd name="T0" fmla="*/ 174 w 174"/>
                    <a:gd name="T1" fmla="*/ 268 h 275"/>
                    <a:gd name="T2" fmla="*/ 0 w 174"/>
                    <a:gd name="T3" fmla="*/ 275 h 275"/>
                    <a:gd name="T4" fmla="*/ 0 w 174"/>
                    <a:gd name="T5" fmla="*/ 31 h 275"/>
                    <a:gd name="T6" fmla="*/ 174 w 174"/>
                    <a:gd name="T7" fmla="*/ 31 h 275"/>
                    <a:gd name="T8" fmla="*/ 174 w 174"/>
                    <a:gd name="T9" fmla="*/ 268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4" h="275">
                      <a:moveTo>
                        <a:pt x="174" y="268"/>
                      </a:moveTo>
                      <a:cubicBezTo>
                        <a:pt x="147" y="249"/>
                        <a:pt x="0" y="275"/>
                        <a:pt x="0" y="275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143" y="0"/>
                        <a:pt x="174" y="31"/>
                      </a:cubicBezTo>
                      <a:lnTo>
                        <a:pt x="174" y="268"/>
                      </a:lnTo>
                      <a:close/>
                    </a:path>
                  </a:pathLst>
                </a:custGeom>
                <a:solidFill>
                  <a:srgbClr val="007A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1" name="Freeform 77"/>
                <p:cNvSpPr/>
                <p:nvPr/>
              </p:nvSpPr>
              <p:spPr bwMode="auto">
                <a:xfrm>
                  <a:off x="3462338" y="2252663"/>
                  <a:ext cx="552450" cy="877888"/>
                </a:xfrm>
                <a:custGeom>
                  <a:avLst/>
                  <a:gdLst>
                    <a:gd name="T0" fmla="*/ 0 w 173"/>
                    <a:gd name="T1" fmla="*/ 268 h 275"/>
                    <a:gd name="T2" fmla="*/ 173 w 173"/>
                    <a:gd name="T3" fmla="*/ 275 h 275"/>
                    <a:gd name="T4" fmla="*/ 173 w 173"/>
                    <a:gd name="T5" fmla="*/ 31 h 275"/>
                    <a:gd name="T6" fmla="*/ 0 w 173"/>
                    <a:gd name="T7" fmla="*/ 31 h 275"/>
                    <a:gd name="T8" fmla="*/ 0 w 173"/>
                    <a:gd name="T9" fmla="*/ 268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275">
                      <a:moveTo>
                        <a:pt x="0" y="268"/>
                      </a:moveTo>
                      <a:cubicBezTo>
                        <a:pt x="29" y="248"/>
                        <a:pt x="173" y="275"/>
                        <a:pt x="173" y="275"/>
                      </a:cubicBezTo>
                      <a:cubicBezTo>
                        <a:pt x="173" y="31"/>
                        <a:pt x="173" y="31"/>
                        <a:pt x="173" y="31"/>
                      </a:cubicBezTo>
                      <a:cubicBezTo>
                        <a:pt x="173" y="31"/>
                        <a:pt x="30" y="0"/>
                        <a:pt x="0" y="31"/>
                      </a:cubicBezTo>
                      <a:lnTo>
                        <a:pt x="0" y="268"/>
                      </a:lnTo>
                      <a:close/>
                    </a:path>
                  </a:pathLst>
                </a:custGeom>
                <a:solidFill>
                  <a:srgbClr val="007A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2" name="Freeform 78"/>
                <p:cNvSpPr/>
                <p:nvPr/>
              </p:nvSpPr>
              <p:spPr bwMode="auto">
                <a:xfrm>
                  <a:off x="3511550" y="3041650"/>
                  <a:ext cx="88900" cy="101600"/>
                </a:xfrm>
                <a:custGeom>
                  <a:avLst/>
                  <a:gdLst>
                    <a:gd name="T0" fmla="*/ 0 w 56"/>
                    <a:gd name="T1" fmla="*/ 0 h 64"/>
                    <a:gd name="T2" fmla="*/ 0 w 56"/>
                    <a:gd name="T3" fmla="*/ 64 h 64"/>
                    <a:gd name="T4" fmla="*/ 28 w 56"/>
                    <a:gd name="T5" fmla="*/ 46 h 64"/>
                    <a:gd name="T6" fmla="*/ 56 w 56"/>
                    <a:gd name="T7" fmla="*/ 64 h 64"/>
                    <a:gd name="T8" fmla="*/ 56 w 56"/>
                    <a:gd name="T9" fmla="*/ 0 h 64"/>
                    <a:gd name="T10" fmla="*/ 0 w 56"/>
                    <a:gd name="T11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" h="64">
                      <a:moveTo>
                        <a:pt x="0" y="0"/>
                      </a:moveTo>
                      <a:lnTo>
                        <a:pt x="0" y="64"/>
                      </a:lnTo>
                      <a:lnTo>
                        <a:pt x="28" y="46"/>
                      </a:lnTo>
                      <a:lnTo>
                        <a:pt x="56" y="64"/>
                      </a:lnTo>
                      <a:lnTo>
                        <a:pt x="5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3" name="Freeform 79"/>
                <p:cNvSpPr/>
                <p:nvPr/>
              </p:nvSpPr>
              <p:spPr bwMode="auto">
                <a:xfrm>
                  <a:off x="3511550" y="3041650"/>
                  <a:ext cx="44450" cy="101600"/>
                </a:xfrm>
                <a:custGeom>
                  <a:avLst/>
                  <a:gdLst>
                    <a:gd name="T0" fmla="*/ 28 w 28"/>
                    <a:gd name="T1" fmla="*/ 0 h 64"/>
                    <a:gd name="T2" fmla="*/ 0 w 28"/>
                    <a:gd name="T3" fmla="*/ 0 h 64"/>
                    <a:gd name="T4" fmla="*/ 0 w 28"/>
                    <a:gd name="T5" fmla="*/ 64 h 64"/>
                    <a:gd name="T6" fmla="*/ 28 w 28"/>
                    <a:gd name="T7" fmla="*/ 46 h 64"/>
                    <a:gd name="T8" fmla="*/ 28 w 28"/>
                    <a:gd name="T9" fmla="*/ 46 h 64"/>
                    <a:gd name="T10" fmla="*/ 28 w 28"/>
                    <a:gd name="T11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64">
                      <a:moveTo>
                        <a:pt x="28" y="0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4" name="Freeform 80"/>
                <p:cNvSpPr/>
                <p:nvPr/>
              </p:nvSpPr>
              <p:spPr bwMode="auto">
                <a:xfrm>
                  <a:off x="3449638" y="2312988"/>
                  <a:ext cx="19050" cy="795338"/>
                </a:xfrm>
                <a:custGeom>
                  <a:avLst/>
                  <a:gdLst>
                    <a:gd name="T0" fmla="*/ 6 w 6"/>
                    <a:gd name="T1" fmla="*/ 1 h 249"/>
                    <a:gd name="T2" fmla="*/ 4 w 6"/>
                    <a:gd name="T3" fmla="*/ 3 h 249"/>
                    <a:gd name="T4" fmla="*/ 0 w 6"/>
                    <a:gd name="T5" fmla="*/ 0 h 249"/>
                    <a:gd name="T6" fmla="*/ 0 w 6"/>
                    <a:gd name="T7" fmla="*/ 247 h 249"/>
                    <a:gd name="T8" fmla="*/ 4 w 6"/>
                    <a:gd name="T9" fmla="*/ 249 h 249"/>
                    <a:gd name="T10" fmla="*/ 4 w 6"/>
                    <a:gd name="T11" fmla="*/ 249 h 249"/>
                    <a:gd name="T12" fmla="*/ 4 w 6"/>
                    <a:gd name="T13" fmla="*/ 249 h 249"/>
                    <a:gd name="T14" fmla="*/ 4 w 6"/>
                    <a:gd name="T15" fmla="*/ 249 h 249"/>
                    <a:gd name="T16" fmla="*/ 4 w 6"/>
                    <a:gd name="T17" fmla="*/ 249 h 249"/>
                    <a:gd name="T18" fmla="*/ 6 w 6"/>
                    <a:gd name="T19" fmla="*/ 247 h 249"/>
                    <a:gd name="T20" fmla="*/ 6 w 6"/>
                    <a:gd name="T21" fmla="*/ 1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249">
                      <a:moveTo>
                        <a:pt x="6" y="1"/>
                      </a:move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2" y="248"/>
                        <a:pt x="3" y="248"/>
                        <a:pt x="4" y="249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4" y="248"/>
                        <a:pt x="5" y="248"/>
                        <a:pt x="6" y="247"/>
                      </a:cubicBez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5" name="Freeform 81"/>
                <p:cNvSpPr/>
                <p:nvPr/>
              </p:nvSpPr>
              <p:spPr bwMode="auto">
                <a:xfrm>
                  <a:off x="2894013" y="2222500"/>
                  <a:ext cx="568325" cy="885825"/>
                </a:xfrm>
                <a:custGeom>
                  <a:avLst/>
                  <a:gdLst>
                    <a:gd name="T0" fmla="*/ 178 w 178"/>
                    <a:gd name="T1" fmla="*/ 277 h 277"/>
                    <a:gd name="T2" fmla="*/ 0 w 178"/>
                    <a:gd name="T3" fmla="*/ 277 h 277"/>
                    <a:gd name="T4" fmla="*/ 0 w 178"/>
                    <a:gd name="T5" fmla="*/ 31 h 277"/>
                    <a:gd name="T6" fmla="*/ 178 w 178"/>
                    <a:gd name="T7" fmla="*/ 31 h 277"/>
                    <a:gd name="T8" fmla="*/ 178 w 178"/>
                    <a:gd name="T9" fmla="*/ 277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8" h="277">
                      <a:moveTo>
                        <a:pt x="178" y="277"/>
                      </a:moveTo>
                      <a:cubicBezTo>
                        <a:pt x="149" y="253"/>
                        <a:pt x="0" y="277"/>
                        <a:pt x="0" y="277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146" y="0"/>
                        <a:pt x="178" y="31"/>
                      </a:cubicBezTo>
                      <a:lnTo>
                        <a:pt x="178" y="277"/>
                      </a:ln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6" name="Freeform 82"/>
                <p:cNvSpPr/>
                <p:nvPr/>
              </p:nvSpPr>
              <p:spPr bwMode="auto">
                <a:xfrm>
                  <a:off x="2894013" y="2281238"/>
                  <a:ext cx="280988" cy="827088"/>
                </a:xfrm>
                <a:custGeom>
                  <a:avLst/>
                  <a:gdLst>
                    <a:gd name="T0" fmla="*/ 88 w 88"/>
                    <a:gd name="T1" fmla="*/ 0 h 259"/>
                    <a:gd name="T2" fmla="*/ 0 w 88"/>
                    <a:gd name="T3" fmla="*/ 13 h 259"/>
                    <a:gd name="T4" fmla="*/ 0 w 88"/>
                    <a:gd name="T5" fmla="*/ 259 h 259"/>
                    <a:gd name="T6" fmla="*/ 88 w 88"/>
                    <a:gd name="T7" fmla="*/ 249 h 259"/>
                    <a:gd name="T8" fmla="*/ 88 w 88"/>
                    <a:gd name="T9" fmla="*/ 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259">
                      <a:moveTo>
                        <a:pt x="88" y="0"/>
                      </a:moveTo>
                      <a:cubicBezTo>
                        <a:pt x="43" y="4"/>
                        <a:pt x="0" y="13"/>
                        <a:pt x="0" y="13"/>
                      </a:cubicBezTo>
                      <a:cubicBezTo>
                        <a:pt x="0" y="259"/>
                        <a:pt x="0" y="259"/>
                        <a:pt x="0" y="259"/>
                      </a:cubicBezTo>
                      <a:cubicBezTo>
                        <a:pt x="0" y="259"/>
                        <a:pt x="43" y="252"/>
                        <a:pt x="88" y="249"/>
                      </a:cubicBez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7" name="Freeform 83"/>
                <p:cNvSpPr>
                  <a:spLocks noEditPoints="1"/>
                </p:cNvSpPr>
                <p:nvPr/>
              </p:nvSpPr>
              <p:spPr bwMode="auto">
                <a:xfrm>
                  <a:off x="2978150" y="2543175"/>
                  <a:ext cx="385763" cy="415925"/>
                </a:xfrm>
                <a:custGeom>
                  <a:avLst/>
                  <a:gdLst>
                    <a:gd name="T0" fmla="*/ 10 w 121"/>
                    <a:gd name="T1" fmla="*/ 28 h 130"/>
                    <a:gd name="T2" fmla="*/ 1 w 121"/>
                    <a:gd name="T3" fmla="*/ 21 h 130"/>
                    <a:gd name="T4" fmla="*/ 8 w 121"/>
                    <a:gd name="T5" fmla="*/ 10 h 130"/>
                    <a:gd name="T6" fmla="*/ 112 w 121"/>
                    <a:gd name="T7" fmla="*/ 3 h 130"/>
                    <a:gd name="T8" fmla="*/ 121 w 121"/>
                    <a:gd name="T9" fmla="*/ 13 h 130"/>
                    <a:gd name="T10" fmla="*/ 111 w 121"/>
                    <a:gd name="T11" fmla="*/ 22 h 130"/>
                    <a:gd name="T12" fmla="*/ 11 w 121"/>
                    <a:gd name="T13" fmla="*/ 28 h 130"/>
                    <a:gd name="T14" fmla="*/ 10 w 121"/>
                    <a:gd name="T15" fmla="*/ 28 h 130"/>
                    <a:gd name="T16" fmla="*/ 11 w 121"/>
                    <a:gd name="T17" fmla="*/ 62 h 130"/>
                    <a:gd name="T18" fmla="*/ 111 w 121"/>
                    <a:gd name="T19" fmla="*/ 56 h 130"/>
                    <a:gd name="T20" fmla="*/ 121 w 121"/>
                    <a:gd name="T21" fmla="*/ 47 h 130"/>
                    <a:gd name="T22" fmla="*/ 112 w 121"/>
                    <a:gd name="T23" fmla="*/ 37 h 130"/>
                    <a:gd name="T24" fmla="*/ 8 w 121"/>
                    <a:gd name="T25" fmla="*/ 44 h 130"/>
                    <a:gd name="T26" fmla="*/ 1 w 121"/>
                    <a:gd name="T27" fmla="*/ 54 h 130"/>
                    <a:gd name="T28" fmla="*/ 10 w 121"/>
                    <a:gd name="T29" fmla="*/ 62 h 130"/>
                    <a:gd name="T30" fmla="*/ 11 w 121"/>
                    <a:gd name="T31" fmla="*/ 62 h 130"/>
                    <a:gd name="T32" fmla="*/ 11 w 121"/>
                    <a:gd name="T33" fmla="*/ 96 h 130"/>
                    <a:gd name="T34" fmla="*/ 111 w 121"/>
                    <a:gd name="T35" fmla="*/ 89 h 130"/>
                    <a:gd name="T36" fmla="*/ 121 w 121"/>
                    <a:gd name="T37" fmla="*/ 81 h 130"/>
                    <a:gd name="T38" fmla="*/ 112 w 121"/>
                    <a:gd name="T39" fmla="*/ 71 h 130"/>
                    <a:gd name="T40" fmla="*/ 8 w 121"/>
                    <a:gd name="T41" fmla="*/ 78 h 130"/>
                    <a:gd name="T42" fmla="*/ 1 w 121"/>
                    <a:gd name="T43" fmla="*/ 88 h 130"/>
                    <a:gd name="T44" fmla="*/ 10 w 121"/>
                    <a:gd name="T45" fmla="*/ 96 h 130"/>
                    <a:gd name="T46" fmla="*/ 11 w 121"/>
                    <a:gd name="T47" fmla="*/ 96 h 130"/>
                    <a:gd name="T48" fmla="*/ 11 w 121"/>
                    <a:gd name="T49" fmla="*/ 130 h 130"/>
                    <a:gd name="T50" fmla="*/ 111 w 121"/>
                    <a:gd name="T51" fmla="*/ 123 h 130"/>
                    <a:gd name="T52" fmla="*/ 121 w 121"/>
                    <a:gd name="T53" fmla="*/ 115 h 130"/>
                    <a:gd name="T54" fmla="*/ 112 w 121"/>
                    <a:gd name="T55" fmla="*/ 105 h 130"/>
                    <a:gd name="T56" fmla="*/ 8 w 121"/>
                    <a:gd name="T57" fmla="*/ 112 h 130"/>
                    <a:gd name="T58" fmla="*/ 1 w 121"/>
                    <a:gd name="T59" fmla="*/ 122 h 130"/>
                    <a:gd name="T60" fmla="*/ 10 w 121"/>
                    <a:gd name="T61" fmla="*/ 130 h 130"/>
                    <a:gd name="T62" fmla="*/ 11 w 121"/>
                    <a:gd name="T63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1" h="130">
                      <a:moveTo>
                        <a:pt x="10" y="28"/>
                      </a:moveTo>
                      <a:cubicBezTo>
                        <a:pt x="5" y="28"/>
                        <a:pt x="1" y="25"/>
                        <a:pt x="1" y="21"/>
                      </a:cubicBezTo>
                      <a:cubicBezTo>
                        <a:pt x="0" y="16"/>
                        <a:pt x="3" y="11"/>
                        <a:pt x="8" y="10"/>
                      </a:cubicBezTo>
                      <a:cubicBezTo>
                        <a:pt x="38" y="5"/>
                        <a:pt x="80" y="0"/>
                        <a:pt x="112" y="3"/>
                      </a:cubicBezTo>
                      <a:cubicBezTo>
                        <a:pt x="117" y="4"/>
                        <a:pt x="121" y="8"/>
                        <a:pt x="121" y="13"/>
                      </a:cubicBezTo>
                      <a:cubicBezTo>
                        <a:pt x="120" y="18"/>
                        <a:pt x="116" y="22"/>
                        <a:pt x="111" y="22"/>
                      </a:cubicBezTo>
                      <a:cubicBezTo>
                        <a:pt x="80" y="19"/>
                        <a:pt x="40" y="24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lose/>
                      <a:moveTo>
                        <a:pt x="11" y="62"/>
                      </a:moveTo>
                      <a:cubicBezTo>
                        <a:pt x="40" y="58"/>
                        <a:pt x="80" y="53"/>
                        <a:pt x="111" y="56"/>
                      </a:cubicBezTo>
                      <a:cubicBezTo>
                        <a:pt x="116" y="56"/>
                        <a:pt x="120" y="52"/>
                        <a:pt x="121" y="47"/>
                      </a:cubicBezTo>
                      <a:cubicBezTo>
                        <a:pt x="121" y="42"/>
                        <a:pt x="117" y="38"/>
                        <a:pt x="112" y="37"/>
                      </a:cubicBezTo>
                      <a:cubicBezTo>
                        <a:pt x="80" y="34"/>
                        <a:pt x="38" y="39"/>
                        <a:pt x="8" y="44"/>
                      </a:cubicBezTo>
                      <a:cubicBezTo>
                        <a:pt x="3" y="45"/>
                        <a:pt x="0" y="49"/>
                        <a:pt x="1" y="54"/>
                      </a:cubicBezTo>
                      <a:cubicBezTo>
                        <a:pt x="1" y="59"/>
                        <a:pt x="5" y="62"/>
                        <a:pt x="10" y="62"/>
                      </a:cubicBezTo>
                      <a:cubicBezTo>
                        <a:pt x="10" y="62"/>
                        <a:pt x="11" y="62"/>
                        <a:pt x="11" y="62"/>
                      </a:cubicBezTo>
                      <a:close/>
                      <a:moveTo>
                        <a:pt x="11" y="96"/>
                      </a:moveTo>
                      <a:cubicBezTo>
                        <a:pt x="40" y="92"/>
                        <a:pt x="80" y="87"/>
                        <a:pt x="111" y="89"/>
                      </a:cubicBezTo>
                      <a:cubicBezTo>
                        <a:pt x="116" y="90"/>
                        <a:pt x="120" y="86"/>
                        <a:pt x="121" y="81"/>
                      </a:cubicBezTo>
                      <a:cubicBezTo>
                        <a:pt x="121" y="76"/>
                        <a:pt x="117" y="71"/>
                        <a:pt x="112" y="71"/>
                      </a:cubicBezTo>
                      <a:cubicBezTo>
                        <a:pt x="80" y="68"/>
                        <a:pt x="38" y="73"/>
                        <a:pt x="8" y="78"/>
                      </a:cubicBezTo>
                      <a:cubicBezTo>
                        <a:pt x="3" y="79"/>
                        <a:pt x="0" y="83"/>
                        <a:pt x="1" y="88"/>
                      </a:cubicBezTo>
                      <a:cubicBezTo>
                        <a:pt x="1" y="93"/>
                        <a:pt x="5" y="96"/>
                        <a:pt x="10" y="96"/>
                      </a:cubicBezTo>
                      <a:cubicBezTo>
                        <a:pt x="10" y="96"/>
                        <a:pt x="11" y="96"/>
                        <a:pt x="11" y="96"/>
                      </a:cubicBezTo>
                      <a:close/>
                      <a:moveTo>
                        <a:pt x="11" y="130"/>
                      </a:moveTo>
                      <a:cubicBezTo>
                        <a:pt x="40" y="125"/>
                        <a:pt x="80" y="121"/>
                        <a:pt x="111" y="123"/>
                      </a:cubicBezTo>
                      <a:cubicBezTo>
                        <a:pt x="116" y="124"/>
                        <a:pt x="120" y="120"/>
                        <a:pt x="121" y="115"/>
                      </a:cubicBezTo>
                      <a:cubicBezTo>
                        <a:pt x="121" y="110"/>
                        <a:pt x="117" y="105"/>
                        <a:pt x="112" y="105"/>
                      </a:cubicBezTo>
                      <a:cubicBezTo>
                        <a:pt x="80" y="102"/>
                        <a:pt x="38" y="107"/>
                        <a:pt x="8" y="112"/>
                      </a:cubicBezTo>
                      <a:cubicBezTo>
                        <a:pt x="3" y="112"/>
                        <a:pt x="0" y="117"/>
                        <a:pt x="1" y="122"/>
                      </a:cubicBezTo>
                      <a:cubicBezTo>
                        <a:pt x="1" y="127"/>
                        <a:pt x="5" y="130"/>
                        <a:pt x="10" y="130"/>
                      </a:cubicBezTo>
                      <a:cubicBezTo>
                        <a:pt x="10" y="130"/>
                        <a:pt x="11" y="130"/>
                        <a:pt x="11" y="130"/>
                      </a:cubicBez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8" name="Freeform 84"/>
                <p:cNvSpPr/>
                <p:nvPr/>
              </p:nvSpPr>
              <p:spPr bwMode="auto">
                <a:xfrm>
                  <a:off x="2990850" y="2366963"/>
                  <a:ext cx="146050" cy="134938"/>
                </a:xfrm>
                <a:custGeom>
                  <a:avLst/>
                  <a:gdLst>
                    <a:gd name="T0" fmla="*/ 92 w 92"/>
                    <a:gd name="T1" fmla="*/ 75 h 85"/>
                    <a:gd name="T2" fmla="*/ 2 w 92"/>
                    <a:gd name="T3" fmla="*/ 85 h 85"/>
                    <a:gd name="T4" fmla="*/ 0 w 92"/>
                    <a:gd name="T5" fmla="*/ 12 h 85"/>
                    <a:gd name="T6" fmla="*/ 92 w 92"/>
                    <a:gd name="T7" fmla="*/ 0 h 85"/>
                    <a:gd name="T8" fmla="*/ 92 w 92"/>
                    <a:gd name="T9" fmla="*/ 7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" h="85">
                      <a:moveTo>
                        <a:pt x="92" y="75"/>
                      </a:moveTo>
                      <a:lnTo>
                        <a:pt x="2" y="85"/>
                      </a:lnTo>
                      <a:lnTo>
                        <a:pt x="0" y="12"/>
                      </a:lnTo>
                      <a:lnTo>
                        <a:pt x="92" y="0"/>
                      </a:lnTo>
                      <a:lnTo>
                        <a:pt x="92" y="75"/>
                      </a:ln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09" name="Freeform 85"/>
                <p:cNvSpPr/>
                <p:nvPr/>
              </p:nvSpPr>
              <p:spPr bwMode="auto">
                <a:xfrm>
                  <a:off x="3462338" y="2222500"/>
                  <a:ext cx="569913" cy="885825"/>
                </a:xfrm>
                <a:custGeom>
                  <a:avLst/>
                  <a:gdLst>
                    <a:gd name="T0" fmla="*/ 0 w 178"/>
                    <a:gd name="T1" fmla="*/ 277 h 277"/>
                    <a:gd name="T2" fmla="*/ 178 w 178"/>
                    <a:gd name="T3" fmla="*/ 277 h 277"/>
                    <a:gd name="T4" fmla="*/ 178 w 178"/>
                    <a:gd name="T5" fmla="*/ 31 h 277"/>
                    <a:gd name="T6" fmla="*/ 0 w 178"/>
                    <a:gd name="T7" fmla="*/ 31 h 277"/>
                    <a:gd name="T8" fmla="*/ 0 w 178"/>
                    <a:gd name="T9" fmla="*/ 277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8" h="277">
                      <a:moveTo>
                        <a:pt x="0" y="277"/>
                      </a:moveTo>
                      <a:cubicBezTo>
                        <a:pt x="28" y="253"/>
                        <a:pt x="178" y="277"/>
                        <a:pt x="178" y="277"/>
                      </a:cubicBezTo>
                      <a:cubicBezTo>
                        <a:pt x="178" y="31"/>
                        <a:pt x="178" y="31"/>
                        <a:pt x="178" y="31"/>
                      </a:cubicBezTo>
                      <a:cubicBezTo>
                        <a:pt x="178" y="31"/>
                        <a:pt x="31" y="0"/>
                        <a:pt x="0" y="31"/>
                      </a:cubicBez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0" name="Freeform 86"/>
                <p:cNvSpPr/>
                <p:nvPr/>
              </p:nvSpPr>
              <p:spPr bwMode="auto">
                <a:xfrm>
                  <a:off x="3746500" y="2281238"/>
                  <a:ext cx="285750" cy="827088"/>
                </a:xfrm>
                <a:custGeom>
                  <a:avLst/>
                  <a:gdLst>
                    <a:gd name="T0" fmla="*/ 0 w 89"/>
                    <a:gd name="T1" fmla="*/ 0 h 259"/>
                    <a:gd name="T2" fmla="*/ 89 w 89"/>
                    <a:gd name="T3" fmla="*/ 13 h 259"/>
                    <a:gd name="T4" fmla="*/ 89 w 89"/>
                    <a:gd name="T5" fmla="*/ 259 h 259"/>
                    <a:gd name="T6" fmla="*/ 0 w 89"/>
                    <a:gd name="T7" fmla="*/ 249 h 259"/>
                    <a:gd name="T8" fmla="*/ 0 w 89"/>
                    <a:gd name="T9" fmla="*/ 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259">
                      <a:moveTo>
                        <a:pt x="0" y="0"/>
                      </a:moveTo>
                      <a:cubicBezTo>
                        <a:pt x="45" y="4"/>
                        <a:pt x="89" y="13"/>
                        <a:pt x="89" y="13"/>
                      </a:cubicBezTo>
                      <a:cubicBezTo>
                        <a:pt x="89" y="259"/>
                        <a:pt x="89" y="259"/>
                        <a:pt x="89" y="259"/>
                      </a:cubicBezTo>
                      <a:cubicBezTo>
                        <a:pt x="89" y="259"/>
                        <a:pt x="45" y="252"/>
                        <a:pt x="0" y="24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411" name="Freeform 87"/>
                <p:cNvSpPr>
                  <a:spLocks noEditPoints="1"/>
                </p:cNvSpPr>
                <p:nvPr/>
              </p:nvSpPr>
              <p:spPr bwMode="auto">
                <a:xfrm>
                  <a:off x="3559175" y="2543175"/>
                  <a:ext cx="385763" cy="415925"/>
                </a:xfrm>
                <a:custGeom>
                  <a:avLst/>
                  <a:gdLst>
                    <a:gd name="T0" fmla="*/ 110 w 121"/>
                    <a:gd name="T1" fmla="*/ 28 h 130"/>
                    <a:gd name="T2" fmla="*/ 10 w 121"/>
                    <a:gd name="T3" fmla="*/ 22 h 130"/>
                    <a:gd name="T4" fmla="*/ 0 w 121"/>
                    <a:gd name="T5" fmla="*/ 13 h 130"/>
                    <a:gd name="T6" fmla="*/ 9 w 121"/>
                    <a:gd name="T7" fmla="*/ 3 h 130"/>
                    <a:gd name="T8" fmla="*/ 113 w 121"/>
                    <a:gd name="T9" fmla="*/ 10 h 130"/>
                    <a:gd name="T10" fmla="*/ 121 w 121"/>
                    <a:gd name="T11" fmla="*/ 21 h 130"/>
                    <a:gd name="T12" fmla="*/ 111 w 121"/>
                    <a:gd name="T13" fmla="*/ 28 h 130"/>
                    <a:gd name="T14" fmla="*/ 110 w 121"/>
                    <a:gd name="T15" fmla="*/ 28 h 130"/>
                    <a:gd name="T16" fmla="*/ 111 w 121"/>
                    <a:gd name="T17" fmla="*/ 62 h 130"/>
                    <a:gd name="T18" fmla="*/ 121 w 121"/>
                    <a:gd name="T19" fmla="*/ 54 h 130"/>
                    <a:gd name="T20" fmla="*/ 113 w 121"/>
                    <a:gd name="T21" fmla="*/ 44 h 130"/>
                    <a:gd name="T22" fmla="*/ 9 w 121"/>
                    <a:gd name="T23" fmla="*/ 37 h 130"/>
                    <a:gd name="T24" fmla="*/ 0 w 121"/>
                    <a:gd name="T25" fmla="*/ 47 h 130"/>
                    <a:gd name="T26" fmla="*/ 10 w 121"/>
                    <a:gd name="T27" fmla="*/ 56 h 130"/>
                    <a:gd name="T28" fmla="*/ 110 w 121"/>
                    <a:gd name="T29" fmla="*/ 62 h 130"/>
                    <a:gd name="T30" fmla="*/ 111 w 121"/>
                    <a:gd name="T31" fmla="*/ 62 h 130"/>
                    <a:gd name="T32" fmla="*/ 111 w 121"/>
                    <a:gd name="T33" fmla="*/ 96 h 130"/>
                    <a:gd name="T34" fmla="*/ 121 w 121"/>
                    <a:gd name="T35" fmla="*/ 88 h 130"/>
                    <a:gd name="T36" fmla="*/ 113 w 121"/>
                    <a:gd name="T37" fmla="*/ 78 h 130"/>
                    <a:gd name="T38" fmla="*/ 9 w 121"/>
                    <a:gd name="T39" fmla="*/ 71 h 130"/>
                    <a:gd name="T40" fmla="*/ 0 w 121"/>
                    <a:gd name="T41" fmla="*/ 81 h 130"/>
                    <a:gd name="T42" fmla="*/ 10 w 121"/>
                    <a:gd name="T43" fmla="*/ 89 h 130"/>
                    <a:gd name="T44" fmla="*/ 110 w 121"/>
                    <a:gd name="T45" fmla="*/ 96 h 130"/>
                    <a:gd name="T46" fmla="*/ 111 w 121"/>
                    <a:gd name="T47" fmla="*/ 96 h 130"/>
                    <a:gd name="T48" fmla="*/ 111 w 121"/>
                    <a:gd name="T49" fmla="*/ 130 h 130"/>
                    <a:gd name="T50" fmla="*/ 121 w 121"/>
                    <a:gd name="T51" fmla="*/ 122 h 130"/>
                    <a:gd name="T52" fmla="*/ 113 w 121"/>
                    <a:gd name="T53" fmla="*/ 112 h 130"/>
                    <a:gd name="T54" fmla="*/ 9 w 121"/>
                    <a:gd name="T55" fmla="*/ 105 h 130"/>
                    <a:gd name="T56" fmla="*/ 0 w 121"/>
                    <a:gd name="T57" fmla="*/ 115 h 130"/>
                    <a:gd name="T58" fmla="*/ 10 w 121"/>
                    <a:gd name="T59" fmla="*/ 123 h 130"/>
                    <a:gd name="T60" fmla="*/ 110 w 121"/>
                    <a:gd name="T61" fmla="*/ 130 h 130"/>
                    <a:gd name="T62" fmla="*/ 111 w 121"/>
                    <a:gd name="T63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1" h="130">
                      <a:moveTo>
                        <a:pt x="110" y="28"/>
                      </a:moveTo>
                      <a:cubicBezTo>
                        <a:pt x="82" y="24"/>
                        <a:pt x="41" y="19"/>
                        <a:pt x="10" y="22"/>
                      </a:cubicBezTo>
                      <a:cubicBezTo>
                        <a:pt x="5" y="22"/>
                        <a:pt x="1" y="18"/>
                        <a:pt x="0" y="13"/>
                      </a:cubicBezTo>
                      <a:cubicBezTo>
                        <a:pt x="0" y="8"/>
                        <a:pt x="4" y="4"/>
                        <a:pt x="9" y="3"/>
                      </a:cubicBezTo>
                      <a:cubicBezTo>
                        <a:pt x="41" y="0"/>
                        <a:pt x="83" y="5"/>
                        <a:pt x="113" y="10"/>
                      </a:cubicBezTo>
                      <a:cubicBezTo>
                        <a:pt x="118" y="11"/>
                        <a:pt x="121" y="16"/>
                        <a:pt x="121" y="21"/>
                      </a:cubicBezTo>
                      <a:cubicBezTo>
                        <a:pt x="120" y="25"/>
                        <a:pt x="116" y="28"/>
                        <a:pt x="111" y="28"/>
                      </a:cubicBezTo>
                      <a:cubicBezTo>
                        <a:pt x="111" y="28"/>
                        <a:pt x="111" y="28"/>
                        <a:pt x="110" y="28"/>
                      </a:cubicBezTo>
                      <a:close/>
                      <a:moveTo>
                        <a:pt x="111" y="62"/>
                      </a:moveTo>
                      <a:cubicBezTo>
                        <a:pt x="116" y="62"/>
                        <a:pt x="120" y="59"/>
                        <a:pt x="121" y="54"/>
                      </a:cubicBezTo>
                      <a:cubicBezTo>
                        <a:pt x="121" y="49"/>
                        <a:pt x="118" y="45"/>
                        <a:pt x="113" y="44"/>
                      </a:cubicBezTo>
                      <a:cubicBezTo>
                        <a:pt x="83" y="39"/>
                        <a:pt x="41" y="34"/>
                        <a:pt x="9" y="37"/>
                      </a:cubicBezTo>
                      <a:cubicBezTo>
                        <a:pt x="4" y="38"/>
                        <a:pt x="0" y="42"/>
                        <a:pt x="0" y="47"/>
                      </a:cubicBezTo>
                      <a:cubicBezTo>
                        <a:pt x="1" y="52"/>
                        <a:pt x="5" y="56"/>
                        <a:pt x="10" y="56"/>
                      </a:cubicBezTo>
                      <a:cubicBezTo>
                        <a:pt x="41" y="53"/>
                        <a:pt x="82" y="58"/>
                        <a:pt x="110" y="62"/>
                      </a:cubicBezTo>
                      <a:cubicBezTo>
                        <a:pt x="111" y="62"/>
                        <a:pt x="111" y="62"/>
                        <a:pt x="111" y="62"/>
                      </a:cubicBezTo>
                      <a:close/>
                      <a:moveTo>
                        <a:pt x="111" y="96"/>
                      </a:moveTo>
                      <a:cubicBezTo>
                        <a:pt x="116" y="96"/>
                        <a:pt x="120" y="93"/>
                        <a:pt x="121" y="88"/>
                      </a:cubicBezTo>
                      <a:cubicBezTo>
                        <a:pt x="121" y="83"/>
                        <a:pt x="118" y="79"/>
                        <a:pt x="113" y="78"/>
                      </a:cubicBezTo>
                      <a:cubicBezTo>
                        <a:pt x="83" y="73"/>
                        <a:pt x="41" y="68"/>
                        <a:pt x="9" y="71"/>
                      </a:cubicBezTo>
                      <a:cubicBezTo>
                        <a:pt x="4" y="71"/>
                        <a:pt x="0" y="76"/>
                        <a:pt x="0" y="81"/>
                      </a:cubicBezTo>
                      <a:cubicBezTo>
                        <a:pt x="1" y="86"/>
                        <a:pt x="5" y="90"/>
                        <a:pt x="10" y="89"/>
                      </a:cubicBezTo>
                      <a:cubicBezTo>
                        <a:pt x="41" y="87"/>
                        <a:pt x="82" y="92"/>
                        <a:pt x="110" y="96"/>
                      </a:cubicBezTo>
                      <a:cubicBezTo>
                        <a:pt x="111" y="96"/>
                        <a:pt x="111" y="96"/>
                        <a:pt x="111" y="96"/>
                      </a:cubicBezTo>
                      <a:close/>
                      <a:moveTo>
                        <a:pt x="111" y="130"/>
                      </a:moveTo>
                      <a:cubicBezTo>
                        <a:pt x="116" y="130"/>
                        <a:pt x="120" y="127"/>
                        <a:pt x="121" y="122"/>
                      </a:cubicBezTo>
                      <a:cubicBezTo>
                        <a:pt x="121" y="117"/>
                        <a:pt x="118" y="112"/>
                        <a:pt x="113" y="112"/>
                      </a:cubicBezTo>
                      <a:cubicBezTo>
                        <a:pt x="83" y="107"/>
                        <a:pt x="41" y="102"/>
                        <a:pt x="9" y="105"/>
                      </a:cubicBezTo>
                      <a:cubicBezTo>
                        <a:pt x="4" y="105"/>
                        <a:pt x="0" y="110"/>
                        <a:pt x="0" y="115"/>
                      </a:cubicBezTo>
                      <a:cubicBezTo>
                        <a:pt x="1" y="120"/>
                        <a:pt x="5" y="124"/>
                        <a:pt x="10" y="123"/>
                      </a:cubicBezTo>
                      <a:cubicBezTo>
                        <a:pt x="41" y="121"/>
                        <a:pt x="82" y="125"/>
                        <a:pt x="110" y="130"/>
                      </a:cubicBezTo>
                      <a:cubicBezTo>
                        <a:pt x="111" y="130"/>
                        <a:pt x="111" y="130"/>
                        <a:pt x="111" y="130"/>
                      </a:cubicBez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5630863" y="2032000"/>
                <a:ext cx="958850" cy="1152525"/>
                <a:chOff x="5630863" y="2032000"/>
                <a:chExt cx="958850" cy="1152525"/>
              </a:xfrm>
            </p:grpSpPr>
            <p:sp>
              <p:nvSpPr>
                <p:cNvPr id="373" name="Rectangle 88"/>
                <p:cNvSpPr>
                  <a:spLocks noChangeArrowheads="1"/>
                </p:cNvSpPr>
                <p:nvPr/>
              </p:nvSpPr>
              <p:spPr bwMode="auto">
                <a:xfrm>
                  <a:off x="6081713" y="3028950"/>
                  <a:ext cx="155575" cy="104775"/>
                </a:xfrm>
                <a:prstGeom prst="rect">
                  <a:avLst/>
                </a:pr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4" name="Rectangle 89"/>
                <p:cNvSpPr>
                  <a:spLocks noChangeArrowheads="1"/>
                </p:cNvSpPr>
                <p:nvPr/>
              </p:nvSpPr>
              <p:spPr bwMode="auto">
                <a:xfrm>
                  <a:off x="6081713" y="3028950"/>
                  <a:ext cx="76200" cy="104775"/>
                </a:xfrm>
                <a:prstGeom prst="rect">
                  <a:avLst/>
                </a:pr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5" name="Freeform 90"/>
                <p:cNvSpPr/>
                <p:nvPr/>
              </p:nvSpPr>
              <p:spPr bwMode="auto">
                <a:xfrm>
                  <a:off x="5842000" y="2492375"/>
                  <a:ext cx="619125" cy="552450"/>
                </a:xfrm>
                <a:custGeom>
                  <a:avLst/>
                  <a:gdLst>
                    <a:gd name="T0" fmla="*/ 27 w 194"/>
                    <a:gd name="T1" fmla="*/ 0 h 173"/>
                    <a:gd name="T2" fmla="*/ 52 w 194"/>
                    <a:gd name="T3" fmla="*/ 22 h 173"/>
                    <a:gd name="T4" fmla="*/ 33 w 194"/>
                    <a:gd name="T5" fmla="*/ 70 h 173"/>
                    <a:gd name="T6" fmla="*/ 103 w 194"/>
                    <a:gd name="T7" fmla="*/ 140 h 173"/>
                    <a:gd name="T8" fmla="*/ 153 w 194"/>
                    <a:gd name="T9" fmla="*/ 119 h 173"/>
                    <a:gd name="T10" fmla="*/ 154 w 194"/>
                    <a:gd name="T11" fmla="*/ 119 h 173"/>
                    <a:gd name="T12" fmla="*/ 194 w 194"/>
                    <a:gd name="T13" fmla="*/ 119 h 173"/>
                    <a:gd name="T14" fmla="*/ 176 w 194"/>
                    <a:gd name="T15" fmla="*/ 143 h 173"/>
                    <a:gd name="T16" fmla="*/ 103 w 194"/>
                    <a:gd name="T17" fmla="*/ 173 h 173"/>
                    <a:gd name="T18" fmla="*/ 0 w 194"/>
                    <a:gd name="T19" fmla="*/ 70 h 173"/>
                    <a:gd name="T20" fmla="*/ 27 w 194"/>
                    <a:gd name="T21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173">
                      <a:moveTo>
                        <a:pt x="27" y="0"/>
                      </a:moveTo>
                      <a:cubicBezTo>
                        <a:pt x="52" y="22"/>
                        <a:pt x="52" y="22"/>
                        <a:pt x="52" y="22"/>
                      </a:cubicBezTo>
                      <a:cubicBezTo>
                        <a:pt x="40" y="35"/>
                        <a:pt x="33" y="52"/>
                        <a:pt x="33" y="70"/>
                      </a:cubicBezTo>
                      <a:cubicBezTo>
                        <a:pt x="33" y="108"/>
                        <a:pt x="64" y="140"/>
                        <a:pt x="103" y="140"/>
                      </a:cubicBezTo>
                      <a:cubicBezTo>
                        <a:pt x="122" y="140"/>
                        <a:pt x="140" y="133"/>
                        <a:pt x="153" y="119"/>
                      </a:cubicBezTo>
                      <a:cubicBezTo>
                        <a:pt x="154" y="119"/>
                        <a:pt x="154" y="119"/>
                        <a:pt x="154" y="119"/>
                      </a:cubicBezTo>
                      <a:cubicBezTo>
                        <a:pt x="194" y="119"/>
                        <a:pt x="194" y="119"/>
                        <a:pt x="194" y="119"/>
                      </a:cubicBezTo>
                      <a:cubicBezTo>
                        <a:pt x="189" y="127"/>
                        <a:pt x="183" y="135"/>
                        <a:pt x="176" y="143"/>
                      </a:cubicBezTo>
                      <a:cubicBezTo>
                        <a:pt x="157" y="162"/>
                        <a:pt x="131" y="173"/>
                        <a:pt x="103" y="173"/>
                      </a:cubicBezTo>
                      <a:cubicBezTo>
                        <a:pt x="46" y="173"/>
                        <a:pt x="0" y="127"/>
                        <a:pt x="0" y="70"/>
                      </a:cubicBezTo>
                      <a:cubicBezTo>
                        <a:pt x="0" y="44"/>
                        <a:pt x="10" y="19"/>
                        <a:pt x="27" y="0"/>
                      </a:cubicBez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6" name="Freeform 91"/>
                <p:cNvSpPr/>
                <p:nvPr/>
              </p:nvSpPr>
              <p:spPr bwMode="auto">
                <a:xfrm>
                  <a:off x="5899150" y="2543175"/>
                  <a:ext cx="492125" cy="450850"/>
                </a:xfrm>
                <a:custGeom>
                  <a:avLst/>
                  <a:gdLst>
                    <a:gd name="T0" fmla="*/ 154 w 154"/>
                    <a:gd name="T1" fmla="*/ 103 h 141"/>
                    <a:gd name="T2" fmla="*/ 136 w 154"/>
                    <a:gd name="T3" fmla="*/ 103 h 141"/>
                    <a:gd name="T4" fmla="*/ 135 w 154"/>
                    <a:gd name="T5" fmla="*/ 103 h 141"/>
                    <a:gd name="T6" fmla="*/ 85 w 154"/>
                    <a:gd name="T7" fmla="*/ 124 h 141"/>
                    <a:gd name="T8" fmla="*/ 15 w 154"/>
                    <a:gd name="T9" fmla="*/ 54 h 141"/>
                    <a:gd name="T10" fmla="*/ 32 w 154"/>
                    <a:gd name="T11" fmla="*/ 8 h 141"/>
                    <a:gd name="T12" fmla="*/ 22 w 154"/>
                    <a:gd name="T13" fmla="*/ 0 h 141"/>
                    <a:gd name="T14" fmla="*/ 0 w 154"/>
                    <a:gd name="T15" fmla="*/ 57 h 141"/>
                    <a:gd name="T16" fmla="*/ 84 w 154"/>
                    <a:gd name="T17" fmla="*/ 141 h 141"/>
                    <a:gd name="T18" fmla="*/ 144 w 154"/>
                    <a:gd name="T19" fmla="*/ 116 h 141"/>
                    <a:gd name="T20" fmla="*/ 154 w 154"/>
                    <a:gd name="T21" fmla="*/ 103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4" h="141">
                      <a:moveTo>
                        <a:pt x="154" y="103"/>
                      </a:moveTo>
                      <a:cubicBezTo>
                        <a:pt x="136" y="103"/>
                        <a:pt x="136" y="103"/>
                        <a:pt x="136" y="103"/>
                      </a:cubicBezTo>
                      <a:cubicBezTo>
                        <a:pt x="135" y="103"/>
                        <a:pt x="135" y="103"/>
                        <a:pt x="135" y="103"/>
                      </a:cubicBezTo>
                      <a:cubicBezTo>
                        <a:pt x="122" y="117"/>
                        <a:pt x="104" y="124"/>
                        <a:pt x="85" y="124"/>
                      </a:cubicBezTo>
                      <a:cubicBezTo>
                        <a:pt x="46" y="124"/>
                        <a:pt x="15" y="92"/>
                        <a:pt x="15" y="54"/>
                      </a:cubicBezTo>
                      <a:cubicBezTo>
                        <a:pt x="15" y="37"/>
                        <a:pt x="21" y="21"/>
                        <a:pt x="32" y="8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8" y="15"/>
                        <a:pt x="0" y="35"/>
                        <a:pt x="0" y="57"/>
                      </a:cubicBezTo>
                      <a:cubicBezTo>
                        <a:pt x="0" y="103"/>
                        <a:pt x="38" y="141"/>
                        <a:pt x="84" y="141"/>
                      </a:cubicBezTo>
                      <a:cubicBezTo>
                        <a:pt x="107" y="141"/>
                        <a:pt x="128" y="132"/>
                        <a:pt x="144" y="116"/>
                      </a:cubicBezTo>
                      <a:cubicBezTo>
                        <a:pt x="148" y="112"/>
                        <a:pt x="151" y="108"/>
                        <a:pt x="154" y="103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7" name="Freeform 92"/>
                <p:cNvSpPr/>
                <p:nvPr/>
              </p:nvSpPr>
              <p:spPr bwMode="auto">
                <a:xfrm>
                  <a:off x="6167438" y="2801938"/>
                  <a:ext cx="422275" cy="101600"/>
                </a:xfrm>
                <a:custGeom>
                  <a:avLst/>
                  <a:gdLst>
                    <a:gd name="T0" fmla="*/ 0 w 132"/>
                    <a:gd name="T1" fmla="*/ 16 h 32"/>
                    <a:gd name="T2" fmla="*/ 16 w 132"/>
                    <a:gd name="T3" fmla="*/ 32 h 32"/>
                    <a:gd name="T4" fmla="*/ 116 w 132"/>
                    <a:gd name="T5" fmla="*/ 32 h 32"/>
                    <a:gd name="T6" fmla="*/ 132 w 132"/>
                    <a:gd name="T7" fmla="*/ 16 h 32"/>
                    <a:gd name="T8" fmla="*/ 116 w 132"/>
                    <a:gd name="T9" fmla="*/ 0 h 32"/>
                    <a:gd name="T10" fmla="*/ 16 w 132"/>
                    <a:gd name="T11" fmla="*/ 0 h 32"/>
                    <a:gd name="T12" fmla="*/ 0 w 132"/>
                    <a:gd name="T1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2" h="32">
                      <a:moveTo>
                        <a:pt x="0" y="16"/>
                      </a:moveTo>
                      <a:cubicBezTo>
                        <a:pt x="0" y="25"/>
                        <a:pt x="7" y="32"/>
                        <a:pt x="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25" y="32"/>
                        <a:pt x="132" y="25"/>
                        <a:pt x="132" y="16"/>
                      </a:cubicBezTo>
                      <a:cubicBezTo>
                        <a:pt x="132" y="7"/>
                        <a:pt x="125" y="0"/>
                        <a:pt x="1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8" name="Freeform 93"/>
                <p:cNvSpPr/>
                <p:nvPr/>
              </p:nvSpPr>
              <p:spPr bwMode="auto">
                <a:xfrm>
                  <a:off x="6167438" y="2801938"/>
                  <a:ext cx="422275" cy="50800"/>
                </a:xfrm>
                <a:custGeom>
                  <a:avLst/>
                  <a:gdLst>
                    <a:gd name="T0" fmla="*/ 132 w 132"/>
                    <a:gd name="T1" fmla="*/ 16 h 16"/>
                    <a:gd name="T2" fmla="*/ 132 w 132"/>
                    <a:gd name="T3" fmla="*/ 16 h 16"/>
                    <a:gd name="T4" fmla="*/ 116 w 132"/>
                    <a:gd name="T5" fmla="*/ 0 h 16"/>
                    <a:gd name="T6" fmla="*/ 16 w 132"/>
                    <a:gd name="T7" fmla="*/ 0 h 16"/>
                    <a:gd name="T8" fmla="*/ 0 w 132"/>
                    <a:gd name="T9" fmla="*/ 16 h 16"/>
                    <a:gd name="T10" fmla="*/ 0 w 132"/>
                    <a:gd name="T11" fmla="*/ 16 h 16"/>
                    <a:gd name="T12" fmla="*/ 132 w 132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2" h="16">
                      <a:moveTo>
                        <a:pt x="132" y="16"/>
                      </a:moveTo>
                      <a:cubicBezTo>
                        <a:pt x="132" y="16"/>
                        <a:pt x="132" y="16"/>
                        <a:pt x="132" y="16"/>
                      </a:cubicBezTo>
                      <a:cubicBezTo>
                        <a:pt x="132" y="7"/>
                        <a:pt x="125" y="0"/>
                        <a:pt x="1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lnTo>
                        <a:pt x="132" y="16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9" name="Freeform 94"/>
                <p:cNvSpPr/>
                <p:nvPr/>
              </p:nvSpPr>
              <p:spPr bwMode="auto">
                <a:xfrm>
                  <a:off x="6234113" y="2792413"/>
                  <a:ext cx="277813" cy="12700"/>
                </a:xfrm>
                <a:custGeom>
                  <a:avLst/>
                  <a:gdLst>
                    <a:gd name="T0" fmla="*/ 0 w 87"/>
                    <a:gd name="T1" fmla="*/ 2 h 4"/>
                    <a:gd name="T2" fmla="*/ 1 w 87"/>
                    <a:gd name="T3" fmla="*/ 4 h 4"/>
                    <a:gd name="T4" fmla="*/ 86 w 87"/>
                    <a:gd name="T5" fmla="*/ 4 h 4"/>
                    <a:gd name="T6" fmla="*/ 87 w 87"/>
                    <a:gd name="T7" fmla="*/ 2 h 4"/>
                    <a:gd name="T8" fmla="*/ 86 w 87"/>
                    <a:gd name="T9" fmla="*/ 0 h 4"/>
                    <a:gd name="T10" fmla="*/ 1 w 87"/>
                    <a:gd name="T11" fmla="*/ 0 h 4"/>
                    <a:gd name="T12" fmla="*/ 0 w 87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4">
                      <a:moveTo>
                        <a:pt x="0" y="2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86" y="4"/>
                        <a:pt x="86" y="4"/>
                        <a:pt x="86" y="4"/>
                      </a:cubicBezTo>
                      <a:cubicBezTo>
                        <a:pt x="87" y="4"/>
                        <a:pt x="87" y="3"/>
                        <a:pt x="87" y="2"/>
                      </a:cubicBezTo>
                      <a:cubicBezTo>
                        <a:pt x="87" y="1"/>
                        <a:pt x="87" y="0"/>
                        <a:pt x="86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0" name="Freeform 95"/>
                <p:cNvSpPr/>
                <p:nvPr/>
              </p:nvSpPr>
              <p:spPr bwMode="auto">
                <a:xfrm>
                  <a:off x="5873750" y="2405063"/>
                  <a:ext cx="220663" cy="207963"/>
                </a:xfrm>
                <a:custGeom>
                  <a:avLst/>
                  <a:gdLst>
                    <a:gd name="T0" fmla="*/ 69 w 69"/>
                    <a:gd name="T1" fmla="*/ 50 h 65"/>
                    <a:gd name="T2" fmla="*/ 17 w 69"/>
                    <a:gd name="T3" fmla="*/ 52 h 65"/>
                    <a:gd name="T4" fmla="*/ 12 w 69"/>
                    <a:gd name="T5" fmla="*/ 0 h 65"/>
                    <a:gd name="T6" fmla="*/ 69 w 69"/>
                    <a:gd name="T7" fmla="*/ 5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9" h="65">
                      <a:moveTo>
                        <a:pt x="69" y="50"/>
                      </a:moveTo>
                      <a:cubicBezTo>
                        <a:pt x="55" y="64"/>
                        <a:pt x="32" y="65"/>
                        <a:pt x="17" y="52"/>
                      </a:cubicBezTo>
                      <a:cubicBezTo>
                        <a:pt x="2" y="39"/>
                        <a:pt x="0" y="16"/>
                        <a:pt x="12" y="0"/>
                      </a:cubicBezTo>
                      <a:lnTo>
                        <a:pt x="69" y="50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1" name="Freeform 96"/>
                <p:cNvSpPr/>
                <p:nvPr/>
              </p:nvSpPr>
              <p:spPr bwMode="auto">
                <a:xfrm>
                  <a:off x="5873750" y="2405063"/>
                  <a:ext cx="220663" cy="207963"/>
                </a:xfrm>
                <a:custGeom>
                  <a:avLst/>
                  <a:gdLst>
                    <a:gd name="T0" fmla="*/ 69 w 69"/>
                    <a:gd name="T1" fmla="*/ 50 h 65"/>
                    <a:gd name="T2" fmla="*/ 17 w 69"/>
                    <a:gd name="T3" fmla="*/ 52 h 65"/>
                    <a:gd name="T4" fmla="*/ 12 w 69"/>
                    <a:gd name="T5" fmla="*/ 0 h 65"/>
                    <a:gd name="T6" fmla="*/ 69 w 69"/>
                    <a:gd name="T7" fmla="*/ 5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9" h="65">
                      <a:moveTo>
                        <a:pt x="69" y="50"/>
                      </a:moveTo>
                      <a:cubicBezTo>
                        <a:pt x="55" y="64"/>
                        <a:pt x="32" y="65"/>
                        <a:pt x="17" y="52"/>
                      </a:cubicBezTo>
                      <a:cubicBezTo>
                        <a:pt x="2" y="39"/>
                        <a:pt x="0" y="16"/>
                        <a:pt x="12" y="0"/>
                      </a:cubicBezTo>
                      <a:lnTo>
                        <a:pt x="69" y="50"/>
                      </a:lnTo>
                      <a:close/>
                    </a:path>
                  </a:pathLst>
                </a:cu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2" name="Oval 97"/>
                <p:cNvSpPr>
                  <a:spLocks noChangeArrowheads="1"/>
                </p:cNvSpPr>
                <p:nvPr/>
              </p:nvSpPr>
              <p:spPr bwMode="auto">
                <a:xfrm>
                  <a:off x="5943600" y="2486025"/>
                  <a:ext cx="65088" cy="63500"/>
                </a:xfrm>
                <a:prstGeom prst="ellipse">
                  <a:avLst/>
                </a:pr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3" name="Freeform 98"/>
                <p:cNvSpPr/>
                <p:nvPr/>
              </p:nvSpPr>
              <p:spPr bwMode="auto">
                <a:xfrm>
                  <a:off x="5943600" y="3117850"/>
                  <a:ext cx="428625" cy="66675"/>
                </a:xfrm>
                <a:custGeom>
                  <a:avLst/>
                  <a:gdLst>
                    <a:gd name="T0" fmla="*/ 0 w 134"/>
                    <a:gd name="T1" fmla="*/ 10 h 21"/>
                    <a:gd name="T2" fmla="*/ 11 w 134"/>
                    <a:gd name="T3" fmla="*/ 21 h 21"/>
                    <a:gd name="T4" fmla="*/ 123 w 134"/>
                    <a:gd name="T5" fmla="*/ 21 h 21"/>
                    <a:gd name="T6" fmla="*/ 134 w 134"/>
                    <a:gd name="T7" fmla="*/ 10 h 21"/>
                    <a:gd name="T8" fmla="*/ 123 w 134"/>
                    <a:gd name="T9" fmla="*/ 0 h 21"/>
                    <a:gd name="T10" fmla="*/ 11 w 134"/>
                    <a:gd name="T11" fmla="*/ 0 h 21"/>
                    <a:gd name="T12" fmla="*/ 0 w 134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4" h="21">
                      <a:moveTo>
                        <a:pt x="0" y="10"/>
                      </a:move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9" y="21"/>
                        <a:pt x="134" y="16"/>
                        <a:pt x="134" y="10"/>
                      </a:cubicBezTo>
                      <a:cubicBezTo>
                        <a:pt x="134" y="4"/>
                        <a:pt x="129" y="0"/>
                        <a:pt x="12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4" name="Freeform 99"/>
                <p:cNvSpPr/>
                <p:nvPr/>
              </p:nvSpPr>
              <p:spPr bwMode="auto">
                <a:xfrm>
                  <a:off x="5943600" y="3117850"/>
                  <a:ext cx="428625" cy="34925"/>
                </a:xfrm>
                <a:custGeom>
                  <a:avLst/>
                  <a:gdLst>
                    <a:gd name="T0" fmla="*/ 134 w 134"/>
                    <a:gd name="T1" fmla="*/ 11 h 11"/>
                    <a:gd name="T2" fmla="*/ 134 w 134"/>
                    <a:gd name="T3" fmla="*/ 10 h 11"/>
                    <a:gd name="T4" fmla="*/ 123 w 134"/>
                    <a:gd name="T5" fmla="*/ 0 h 11"/>
                    <a:gd name="T6" fmla="*/ 11 w 134"/>
                    <a:gd name="T7" fmla="*/ 0 h 11"/>
                    <a:gd name="T8" fmla="*/ 0 w 134"/>
                    <a:gd name="T9" fmla="*/ 10 h 11"/>
                    <a:gd name="T10" fmla="*/ 1 w 134"/>
                    <a:gd name="T11" fmla="*/ 11 h 11"/>
                    <a:gd name="T12" fmla="*/ 134 w 134"/>
                    <a:gd name="T1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4" h="11">
                      <a:moveTo>
                        <a:pt x="134" y="11"/>
                      </a:moveTo>
                      <a:cubicBezTo>
                        <a:pt x="134" y="10"/>
                        <a:pt x="134" y="10"/>
                        <a:pt x="134" y="10"/>
                      </a:cubicBezTo>
                      <a:cubicBezTo>
                        <a:pt x="134" y="4"/>
                        <a:pt x="129" y="0"/>
                        <a:pt x="12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lnTo>
                        <a:pt x="134" y="11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5" name="Freeform 100"/>
                <p:cNvSpPr/>
                <p:nvPr/>
              </p:nvSpPr>
              <p:spPr bwMode="auto">
                <a:xfrm>
                  <a:off x="5675313" y="2076450"/>
                  <a:ext cx="277813" cy="271463"/>
                </a:xfrm>
                <a:custGeom>
                  <a:avLst/>
                  <a:gdLst>
                    <a:gd name="T0" fmla="*/ 36 w 87"/>
                    <a:gd name="T1" fmla="*/ 2 h 85"/>
                    <a:gd name="T2" fmla="*/ 1 w 87"/>
                    <a:gd name="T3" fmla="*/ 42 h 85"/>
                    <a:gd name="T4" fmla="*/ 2 w 87"/>
                    <a:gd name="T5" fmla="*/ 49 h 85"/>
                    <a:gd name="T6" fmla="*/ 17 w 87"/>
                    <a:gd name="T7" fmla="*/ 61 h 85"/>
                    <a:gd name="T8" fmla="*/ 24 w 87"/>
                    <a:gd name="T9" fmla="*/ 61 h 85"/>
                    <a:gd name="T10" fmla="*/ 30 w 87"/>
                    <a:gd name="T11" fmla="*/ 54 h 85"/>
                    <a:gd name="T12" fmla="*/ 63 w 87"/>
                    <a:gd name="T13" fmla="*/ 83 h 85"/>
                    <a:gd name="T14" fmla="*/ 70 w 87"/>
                    <a:gd name="T15" fmla="*/ 82 h 85"/>
                    <a:gd name="T16" fmla="*/ 85 w 87"/>
                    <a:gd name="T17" fmla="*/ 65 h 85"/>
                    <a:gd name="T18" fmla="*/ 85 w 87"/>
                    <a:gd name="T19" fmla="*/ 58 h 85"/>
                    <a:gd name="T20" fmla="*/ 52 w 87"/>
                    <a:gd name="T21" fmla="*/ 29 h 85"/>
                    <a:gd name="T22" fmla="*/ 58 w 87"/>
                    <a:gd name="T23" fmla="*/ 22 h 85"/>
                    <a:gd name="T24" fmla="*/ 58 w 87"/>
                    <a:gd name="T25" fmla="*/ 15 h 85"/>
                    <a:gd name="T26" fmla="*/ 43 w 87"/>
                    <a:gd name="T27" fmla="*/ 2 h 85"/>
                    <a:gd name="T28" fmla="*/ 36 w 87"/>
                    <a:gd name="T29" fmla="*/ 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7" h="85">
                      <a:moveTo>
                        <a:pt x="36" y="2"/>
                      </a:move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4"/>
                        <a:pt x="0" y="47"/>
                        <a:pt x="2" y="49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9" y="63"/>
                        <a:pt x="22" y="63"/>
                        <a:pt x="24" y="61"/>
                      </a:cubicBezTo>
                      <a:cubicBezTo>
                        <a:pt x="30" y="54"/>
                        <a:pt x="30" y="54"/>
                        <a:pt x="30" y="54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5"/>
                        <a:pt x="69" y="84"/>
                        <a:pt x="70" y="82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7" y="63"/>
                        <a:pt x="87" y="60"/>
                        <a:pt x="85" y="58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60" y="19"/>
                        <a:pt x="60" y="16"/>
                        <a:pt x="58" y="15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1" y="0"/>
                        <a:pt x="38" y="0"/>
                        <a:pt x="36" y="2"/>
                      </a:cubicBez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6" name="Freeform 101"/>
                <p:cNvSpPr/>
                <p:nvPr/>
              </p:nvSpPr>
              <p:spPr bwMode="auto">
                <a:xfrm>
                  <a:off x="5675313" y="2146300"/>
                  <a:ext cx="249238" cy="201613"/>
                </a:xfrm>
                <a:custGeom>
                  <a:avLst/>
                  <a:gdLst>
                    <a:gd name="T0" fmla="*/ 1 w 78"/>
                    <a:gd name="T1" fmla="*/ 20 h 63"/>
                    <a:gd name="T2" fmla="*/ 2 w 78"/>
                    <a:gd name="T3" fmla="*/ 27 h 63"/>
                    <a:gd name="T4" fmla="*/ 17 w 78"/>
                    <a:gd name="T5" fmla="*/ 39 h 63"/>
                    <a:gd name="T6" fmla="*/ 24 w 78"/>
                    <a:gd name="T7" fmla="*/ 39 h 63"/>
                    <a:gd name="T8" fmla="*/ 30 w 78"/>
                    <a:gd name="T9" fmla="*/ 32 h 63"/>
                    <a:gd name="T10" fmla="*/ 63 w 78"/>
                    <a:gd name="T11" fmla="*/ 61 h 63"/>
                    <a:gd name="T12" fmla="*/ 70 w 78"/>
                    <a:gd name="T13" fmla="*/ 60 h 63"/>
                    <a:gd name="T14" fmla="*/ 78 w 78"/>
                    <a:gd name="T15" fmla="*/ 52 h 63"/>
                    <a:gd name="T16" fmla="*/ 41 w 78"/>
                    <a:gd name="T17" fmla="*/ 19 h 63"/>
                    <a:gd name="T18" fmla="*/ 36 w 78"/>
                    <a:gd name="T19" fmla="*/ 15 h 63"/>
                    <a:gd name="T20" fmla="*/ 18 w 78"/>
                    <a:gd name="T21" fmla="*/ 0 h 63"/>
                    <a:gd name="T22" fmla="*/ 1 w 78"/>
                    <a:gd name="T23" fmla="*/ 2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" h="63">
                      <a:moveTo>
                        <a:pt x="1" y="20"/>
                      </a:moveTo>
                      <a:cubicBezTo>
                        <a:pt x="0" y="22"/>
                        <a:pt x="0" y="25"/>
                        <a:pt x="2" y="27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9" y="41"/>
                        <a:pt x="22" y="41"/>
                        <a:pt x="24" y="39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6" y="63"/>
                        <a:pt x="69" y="62"/>
                        <a:pt x="70" y="60"/>
                      </a:cubicBezTo>
                      <a:cubicBezTo>
                        <a:pt x="78" y="52"/>
                        <a:pt x="78" y="52"/>
                        <a:pt x="78" y="52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20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7" name="Freeform 102"/>
                <p:cNvSpPr/>
                <p:nvPr/>
              </p:nvSpPr>
              <p:spPr bwMode="auto">
                <a:xfrm>
                  <a:off x="5630863" y="2032000"/>
                  <a:ext cx="223838" cy="242888"/>
                </a:xfrm>
                <a:custGeom>
                  <a:avLst/>
                  <a:gdLst>
                    <a:gd name="T0" fmla="*/ 2 w 70"/>
                    <a:gd name="T1" fmla="*/ 58 h 76"/>
                    <a:gd name="T2" fmla="*/ 3 w 70"/>
                    <a:gd name="T3" fmla="*/ 65 h 76"/>
                    <a:gd name="T4" fmla="*/ 13 w 70"/>
                    <a:gd name="T5" fmla="*/ 74 h 76"/>
                    <a:gd name="T6" fmla="*/ 19 w 70"/>
                    <a:gd name="T7" fmla="*/ 73 h 76"/>
                    <a:gd name="T8" fmla="*/ 68 w 70"/>
                    <a:gd name="T9" fmla="*/ 18 h 76"/>
                    <a:gd name="T10" fmla="*/ 67 w 70"/>
                    <a:gd name="T11" fmla="*/ 11 h 76"/>
                    <a:gd name="T12" fmla="*/ 58 w 70"/>
                    <a:gd name="T13" fmla="*/ 2 h 76"/>
                    <a:gd name="T14" fmla="*/ 51 w 70"/>
                    <a:gd name="T15" fmla="*/ 3 h 76"/>
                    <a:gd name="T16" fmla="*/ 2 w 70"/>
                    <a:gd name="T17" fmla="*/ 5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76">
                      <a:moveTo>
                        <a:pt x="2" y="58"/>
                      </a:moveTo>
                      <a:cubicBezTo>
                        <a:pt x="0" y="60"/>
                        <a:pt x="1" y="63"/>
                        <a:pt x="3" y="65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ubicBezTo>
                        <a:pt x="15" y="76"/>
                        <a:pt x="18" y="75"/>
                        <a:pt x="19" y="73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70" y="16"/>
                        <a:pt x="69" y="13"/>
                        <a:pt x="67" y="11"/>
                      </a:cubicBezTo>
                      <a:cubicBezTo>
                        <a:pt x="58" y="2"/>
                        <a:pt x="58" y="2"/>
                        <a:pt x="58" y="2"/>
                      </a:cubicBezTo>
                      <a:cubicBezTo>
                        <a:pt x="55" y="0"/>
                        <a:pt x="52" y="1"/>
                        <a:pt x="51" y="3"/>
                      </a:cubicBez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8" name="Freeform 103"/>
                <p:cNvSpPr/>
                <p:nvPr/>
              </p:nvSpPr>
              <p:spPr bwMode="auto">
                <a:xfrm>
                  <a:off x="6186488" y="2533650"/>
                  <a:ext cx="147638" cy="142875"/>
                </a:xfrm>
                <a:custGeom>
                  <a:avLst/>
                  <a:gdLst>
                    <a:gd name="T0" fmla="*/ 2 w 46"/>
                    <a:gd name="T1" fmla="*/ 14 h 45"/>
                    <a:gd name="T2" fmla="*/ 2 w 46"/>
                    <a:gd name="T3" fmla="*/ 20 h 45"/>
                    <a:gd name="T4" fmla="*/ 28 w 46"/>
                    <a:gd name="T5" fmla="*/ 43 h 45"/>
                    <a:gd name="T6" fmla="*/ 35 w 46"/>
                    <a:gd name="T7" fmla="*/ 43 h 45"/>
                    <a:gd name="T8" fmla="*/ 45 w 46"/>
                    <a:gd name="T9" fmla="*/ 31 h 45"/>
                    <a:gd name="T10" fmla="*/ 44 w 46"/>
                    <a:gd name="T11" fmla="*/ 25 h 45"/>
                    <a:gd name="T12" fmla="*/ 18 w 46"/>
                    <a:gd name="T13" fmla="*/ 2 h 45"/>
                    <a:gd name="T14" fmla="*/ 11 w 46"/>
                    <a:gd name="T15" fmla="*/ 2 h 45"/>
                    <a:gd name="T16" fmla="*/ 2 w 46"/>
                    <a:gd name="T17" fmla="*/ 1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45">
                      <a:moveTo>
                        <a:pt x="2" y="14"/>
                      </a:moveTo>
                      <a:cubicBezTo>
                        <a:pt x="0" y="16"/>
                        <a:pt x="0" y="19"/>
                        <a:pt x="2" y="20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30" y="45"/>
                        <a:pt x="33" y="45"/>
                        <a:pt x="35" y="43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6" y="29"/>
                        <a:pt x="46" y="26"/>
                        <a:pt x="44" y="25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6" y="0"/>
                        <a:pt x="13" y="0"/>
                        <a:pt x="11" y="2"/>
                      </a:cubicBez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89" name="Freeform 104"/>
                <p:cNvSpPr/>
                <p:nvPr/>
              </p:nvSpPr>
              <p:spPr bwMode="auto">
                <a:xfrm>
                  <a:off x="6186488" y="2559050"/>
                  <a:ext cx="128588" cy="117475"/>
                </a:xfrm>
                <a:custGeom>
                  <a:avLst/>
                  <a:gdLst>
                    <a:gd name="T0" fmla="*/ 6 w 40"/>
                    <a:gd name="T1" fmla="*/ 0 h 37"/>
                    <a:gd name="T2" fmla="*/ 2 w 40"/>
                    <a:gd name="T3" fmla="*/ 6 h 37"/>
                    <a:gd name="T4" fmla="*/ 2 w 40"/>
                    <a:gd name="T5" fmla="*/ 12 h 37"/>
                    <a:gd name="T6" fmla="*/ 28 w 40"/>
                    <a:gd name="T7" fmla="*/ 35 h 37"/>
                    <a:gd name="T8" fmla="*/ 35 w 40"/>
                    <a:gd name="T9" fmla="*/ 35 h 37"/>
                    <a:gd name="T10" fmla="*/ 40 w 40"/>
                    <a:gd name="T11" fmla="*/ 29 h 37"/>
                    <a:gd name="T12" fmla="*/ 6 w 40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37">
                      <a:moveTo>
                        <a:pt x="6" y="0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8"/>
                        <a:pt x="0" y="11"/>
                        <a:pt x="2" y="12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30" y="37"/>
                        <a:pt x="33" y="37"/>
                        <a:pt x="35" y="35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0" name="Freeform 105"/>
                <p:cNvSpPr/>
                <p:nvPr/>
              </p:nvSpPr>
              <p:spPr bwMode="auto">
                <a:xfrm>
                  <a:off x="6240463" y="2578100"/>
                  <a:ext cx="138113" cy="141288"/>
                </a:xfrm>
                <a:custGeom>
                  <a:avLst/>
                  <a:gdLst>
                    <a:gd name="T0" fmla="*/ 2 w 43"/>
                    <a:gd name="T1" fmla="*/ 27 h 44"/>
                    <a:gd name="T2" fmla="*/ 3 w 43"/>
                    <a:gd name="T3" fmla="*/ 34 h 44"/>
                    <a:gd name="T4" fmla="*/ 12 w 43"/>
                    <a:gd name="T5" fmla="*/ 42 h 44"/>
                    <a:gd name="T6" fmla="*/ 19 w 43"/>
                    <a:gd name="T7" fmla="*/ 42 h 44"/>
                    <a:gd name="T8" fmla="*/ 41 w 43"/>
                    <a:gd name="T9" fmla="*/ 17 h 44"/>
                    <a:gd name="T10" fmla="*/ 40 w 43"/>
                    <a:gd name="T11" fmla="*/ 10 h 44"/>
                    <a:gd name="T12" fmla="*/ 30 w 43"/>
                    <a:gd name="T13" fmla="*/ 2 h 44"/>
                    <a:gd name="T14" fmla="*/ 24 w 43"/>
                    <a:gd name="T15" fmla="*/ 2 h 44"/>
                    <a:gd name="T16" fmla="*/ 2 w 43"/>
                    <a:gd name="T17" fmla="*/ 27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4">
                      <a:moveTo>
                        <a:pt x="2" y="27"/>
                      </a:moveTo>
                      <a:cubicBezTo>
                        <a:pt x="0" y="29"/>
                        <a:pt x="0" y="32"/>
                        <a:pt x="3" y="34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4" y="44"/>
                        <a:pt x="18" y="44"/>
                        <a:pt x="19" y="42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3" y="15"/>
                        <a:pt x="42" y="12"/>
                        <a:pt x="40" y="10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8" y="0"/>
                        <a:pt x="25" y="0"/>
                        <a:pt x="24" y="2"/>
                      </a:cubicBezTo>
                      <a:lnTo>
                        <a:pt x="2" y="27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1" name="Freeform 106"/>
                <p:cNvSpPr/>
                <p:nvPr/>
              </p:nvSpPr>
              <p:spPr bwMode="auto">
                <a:xfrm>
                  <a:off x="6240463" y="2578100"/>
                  <a:ext cx="115888" cy="120650"/>
                </a:xfrm>
                <a:custGeom>
                  <a:avLst/>
                  <a:gdLst>
                    <a:gd name="T0" fmla="*/ 36 w 36"/>
                    <a:gd name="T1" fmla="*/ 6 h 38"/>
                    <a:gd name="T2" fmla="*/ 30 w 36"/>
                    <a:gd name="T3" fmla="*/ 2 h 38"/>
                    <a:gd name="T4" fmla="*/ 24 w 36"/>
                    <a:gd name="T5" fmla="*/ 2 h 38"/>
                    <a:gd name="T6" fmla="*/ 2 w 36"/>
                    <a:gd name="T7" fmla="*/ 27 h 38"/>
                    <a:gd name="T8" fmla="*/ 3 w 36"/>
                    <a:gd name="T9" fmla="*/ 34 h 38"/>
                    <a:gd name="T10" fmla="*/ 8 w 36"/>
                    <a:gd name="T11" fmla="*/ 38 h 38"/>
                    <a:gd name="T12" fmla="*/ 36 w 36"/>
                    <a:gd name="T1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36" y="6"/>
                      </a:move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8" y="0"/>
                        <a:pt x="25" y="0"/>
                        <a:pt x="24" y="2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0" y="29"/>
                        <a:pt x="0" y="32"/>
                        <a:pt x="3" y="34"/>
                      </a:cubicBezTo>
                      <a:cubicBezTo>
                        <a:pt x="8" y="38"/>
                        <a:pt x="8" y="38"/>
                        <a:pt x="8" y="38"/>
                      </a:cubicBez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2" name="Freeform 107"/>
                <p:cNvSpPr/>
                <p:nvPr/>
              </p:nvSpPr>
              <p:spPr bwMode="auto">
                <a:xfrm>
                  <a:off x="5826125" y="2209800"/>
                  <a:ext cx="444500" cy="412750"/>
                </a:xfrm>
                <a:custGeom>
                  <a:avLst/>
                  <a:gdLst>
                    <a:gd name="T0" fmla="*/ 9 w 139"/>
                    <a:gd name="T1" fmla="*/ 12 h 129"/>
                    <a:gd name="T2" fmla="*/ 11 w 139"/>
                    <a:gd name="T3" fmla="*/ 47 h 129"/>
                    <a:gd name="T4" fmla="*/ 94 w 139"/>
                    <a:gd name="T5" fmla="*/ 120 h 129"/>
                    <a:gd name="T6" fmla="*/ 129 w 139"/>
                    <a:gd name="T7" fmla="*/ 118 h 129"/>
                    <a:gd name="T8" fmla="*/ 127 w 139"/>
                    <a:gd name="T9" fmla="*/ 83 h 129"/>
                    <a:gd name="T10" fmla="*/ 44 w 139"/>
                    <a:gd name="T11" fmla="*/ 10 h 129"/>
                    <a:gd name="T12" fmla="*/ 9 w 139"/>
                    <a:gd name="T13" fmla="*/ 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9" h="129">
                      <a:moveTo>
                        <a:pt x="9" y="12"/>
                      </a:moveTo>
                      <a:cubicBezTo>
                        <a:pt x="0" y="22"/>
                        <a:pt x="1" y="38"/>
                        <a:pt x="11" y="47"/>
                      </a:cubicBezTo>
                      <a:cubicBezTo>
                        <a:pt x="94" y="120"/>
                        <a:pt x="94" y="120"/>
                        <a:pt x="94" y="120"/>
                      </a:cubicBezTo>
                      <a:cubicBezTo>
                        <a:pt x="105" y="129"/>
                        <a:pt x="120" y="128"/>
                        <a:pt x="129" y="118"/>
                      </a:cubicBezTo>
                      <a:cubicBezTo>
                        <a:pt x="139" y="107"/>
                        <a:pt x="137" y="92"/>
                        <a:pt x="127" y="83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33" y="0"/>
                        <a:pt x="18" y="2"/>
                        <a:pt x="9" y="12"/>
                      </a:cubicBez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3" name="Freeform 108"/>
                <p:cNvSpPr/>
                <p:nvPr/>
              </p:nvSpPr>
              <p:spPr bwMode="auto">
                <a:xfrm>
                  <a:off x="5630863" y="2130425"/>
                  <a:ext cx="138113" cy="144463"/>
                </a:xfrm>
                <a:custGeom>
                  <a:avLst/>
                  <a:gdLst>
                    <a:gd name="T0" fmla="*/ 26 w 43"/>
                    <a:gd name="T1" fmla="*/ 0 h 45"/>
                    <a:gd name="T2" fmla="*/ 2 w 43"/>
                    <a:gd name="T3" fmla="*/ 27 h 45"/>
                    <a:gd name="T4" fmla="*/ 3 w 43"/>
                    <a:gd name="T5" fmla="*/ 34 h 45"/>
                    <a:gd name="T6" fmla="*/ 13 w 43"/>
                    <a:gd name="T7" fmla="*/ 43 h 45"/>
                    <a:gd name="T8" fmla="*/ 19 w 43"/>
                    <a:gd name="T9" fmla="*/ 42 h 45"/>
                    <a:gd name="T10" fmla="*/ 43 w 43"/>
                    <a:gd name="T11" fmla="*/ 15 h 45"/>
                    <a:gd name="T12" fmla="*/ 26 w 43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45">
                      <a:moveTo>
                        <a:pt x="26" y="0"/>
                      </a:move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0" y="29"/>
                        <a:pt x="1" y="32"/>
                        <a:pt x="3" y="34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5" y="45"/>
                        <a:pt x="18" y="44"/>
                        <a:pt x="19" y="42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4" name="Freeform 109"/>
                <p:cNvSpPr/>
                <p:nvPr/>
              </p:nvSpPr>
              <p:spPr bwMode="auto">
                <a:xfrm>
                  <a:off x="5826125" y="2249488"/>
                  <a:ext cx="411163" cy="373063"/>
                </a:xfrm>
                <a:custGeom>
                  <a:avLst/>
                  <a:gdLst>
                    <a:gd name="T0" fmla="*/ 8 w 129"/>
                    <a:gd name="T1" fmla="*/ 0 h 117"/>
                    <a:gd name="T2" fmla="*/ 11 w 129"/>
                    <a:gd name="T3" fmla="*/ 35 h 117"/>
                    <a:gd name="T4" fmla="*/ 94 w 129"/>
                    <a:gd name="T5" fmla="*/ 108 h 117"/>
                    <a:gd name="T6" fmla="*/ 129 w 129"/>
                    <a:gd name="T7" fmla="*/ 106 h 117"/>
                    <a:gd name="T8" fmla="*/ 8 w 129"/>
                    <a:gd name="T9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17">
                      <a:moveTo>
                        <a:pt x="8" y="0"/>
                      </a:moveTo>
                      <a:cubicBezTo>
                        <a:pt x="0" y="11"/>
                        <a:pt x="1" y="26"/>
                        <a:pt x="11" y="35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105" y="117"/>
                        <a:pt x="120" y="116"/>
                        <a:pt x="129" y="106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95" name="Freeform 110"/>
                <p:cNvSpPr/>
                <p:nvPr/>
              </p:nvSpPr>
              <p:spPr bwMode="auto">
                <a:xfrm>
                  <a:off x="5943600" y="2486025"/>
                  <a:ext cx="33338" cy="63500"/>
                </a:xfrm>
                <a:custGeom>
                  <a:avLst/>
                  <a:gdLst>
                    <a:gd name="T0" fmla="*/ 10 w 10"/>
                    <a:gd name="T1" fmla="*/ 0 h 20"/>
                    <a:gd name="T2" fmla="*/ 0 w 10"/>
                    <a:gd name="T3" fmla="*/ 10 h 20"/>
                    <a:gd name="T4" fmla="*/ 10 w 10"/>
                    <a:gd name="T5" fmla="*/ 20 h 20"/>
                    <a:gd name="T6" fmla="*/ 10 w 10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10" y="0"/>
                      </a:moveTo>
                      <a:cubicBezTo>
                        <a:pt x="5" y="0"/>
                        <a:pt x="0" y="5"/>
                        <a:pt x="0" y="10"/>
                      </a:cubicBezTo>
                      <a:cubicBezTo>
                        <a:pt x="0" y="15"/>
                        <a:pt x="5" y="20"/>
                        <a:pt x="10" y="20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3" name="组合 232"/>
              <p:cNvGrpSpPr/>
              <p:nvPr/>
            </p:nvGrpSpPr>
            <p:grpSpPr>
              <a:xfrm>
                <a:off x="8193088" y="2306638"/>
                <a:ext cx="1062038" cy="889000"/>
                <a:chOff x="8193088" y="2306638"/>
                <a:chExt cx="1062038" cy="889000"/>
              </a:xfrm>
            </p:grpSpPr>
            <p:pic>
              <p:nvPicPr>
                <p:cNvPr id="354" name="Picture 111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929688" y="2306638"/>
                  <a:ext cx="231775" cy="115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55" name="Picture 112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32838" y="2306638"/>
                  <a:ext cx="214313" cy="115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56" name="Picture 113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929688" y="2398713"/>
                  <a:ext cx="36513" cy="23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57" name="Picture 114"/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5988" y="2306638"/>
                  <a:ext cx="220663" cy="115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58" name="Picture 115"/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39188" y="2398713"/>
                  <a:ext cx="30163" cy="23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59" name="Picture 116"/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40725" y="2306638"/>
                  <a:ext cx="214313" cy="115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117"/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5988" y="2398713"/>
                  <a:ext cx="38100" cy="23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61" name="Freeform 119"/>
                <p:cNvSpPr/>
                <p:nvPr/>
              </p:nvSpPr>
              <p:spPr bwMode="auto">
                <a:xfrm>
                  <a:off x="8215313" y="2517775"/>
                  <a:ext cx="1017588" cy="666750"/>
                </a:xfrm>
                <a:custGeom>
                  <a:avLst/>
                  <a:gdLst>
                    <a:gd name="T0" fmla="*/ 319 w 319"/>
                    <a:gd name="T1" fmla="*/ 0 h 209"/>
                    <a:gd name="T2" fmla="*/ 319 w 319"/>
                    <a:gd name="T3" fmla="*/ 182 h 209"/>
                    <a:gd name="T4" fmla="*/ 292 w 319"/>
                    <a:gd name="T5" fmla="*/ 209 h 209"/>
                    <a:gd name="T6" fmla="*/ 92 w 319"/>
                    <a:gd name="T7" fmla="*/ 209 h 209"/>
                    <a:gd name="T8" fmla="*/ 51 w 319"/>
                    <a:gd name="T9" fmla="*/ 166 h 209"/>
                    <a:gd name="T10" fmla="*/ 0 w 319"/>
                    <a:gd name="T11" fmla="*/ 116 h 209"/>
                    <a:gd name="T12" fmla="*/ 0 w 319"/>
                    <a:gd name="T13" fmla="*/ 116 h 209"/>
                    <a:gd name="T14" fmla="*/ 0 w 319"/>
                    <a:gd name="T15" fmla="*/ 0 h 209"/>
                    <a:gd name="T16" fmla="*/ 319 w 319"/>
                    <a:gd name="T17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9" h="209">
                      <a:moveTo>
                        <a:pt x="319" y="0"/>
                      </a:moveTo>
                      <a:cubicBezTo>
                        <a:pt x="319" y="182"/>
                        <a:pt x="319" y="182"/>
                        <a:pt x="319" y="182"/>
                      </a:cubicBezTo>
                      <a:cubicBezTo>
                        <a:pt x="319" y="197"/>
                        <a:pt x="307" y="209"/>
                        <a:pt x="292" y="209"/>
                      </a:cubicBezTo>
                      <a:cubicBezTo>
                        <a:pt x="92" y="209"/>
                        <a:pt x="92" y="209"/>
                        <a:pt x="92" y="209"/>
                      </a:cubicBezTo>
                      <a:cubicBezTo>
                        <a:pt x="92" y="209"/>
                        <a:pt x="61" y="177"/>
                        <a:pt x="51" y="166"/>
                      </a:cubicBezTo>
                      <a:cubicBezTo>
                        <a:pt x="38" y="153"/>
                        <a:pt x="0" y="116"/>
                        <a:pt x="0" y="116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9" y="0"/>
                        <a:pt x="319" y="0"/>
                        <a:pt x="319" y="0"/>
                      </a:cubicBezTo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2" name="Freeform 120"/>
                <p:cNvSpPr/>
                <p:nvPr/>
              </p:nvSpPr>
              <p:spPr bwMode="auto">
                <a:xfrm>
                  <a:off x="8215313" y="2517775"/>
                  <a:ext cx="509588" cy="666750"/>
                </a:xfrm>
                <a:custGeom>
                  <a:avLst/>
                  <a:gdLst>
                    <a:gd name="T0" fmla="*/ 160 w 160"/>
                    <a:gd name="T1" fmla="*/ 0 h 209"/>
                    <a:gd name="T2" fmla="*/ 160 w 160"/>
                    <a:gd name="T3" fmla="*/ 209 h 209"/>
                    <a:gd name="T4" fmla="*/ 92 w 160"/>
                    <a:gd name="T5" fmla="*/ 209 h 209"/>
                    <a:gd name="T6" fmla="*/ 51 w 160"/>
                    <a:gd name="T7" fmla="*/ 166 h 209"/>
                    <a:gd name="T8" fmla="*/ 0 w 160"/>
                    <a:gd name="T9" fmla="*/ 116 h 209"/>
                    <a:gd name="T10" fmla="*/ 0 w 160"/>
                    <a:gd name="T11" fmla="*/ 116 h 209"/>
                    <a:gd name="T12" fmla="*/ 0 w 160"/>
                    <a:gd name="T13" fmla="*/ 0 h 209"/>
                    <a:gd name="T14" fmla="*/ 160 w 160"/>
                    <a:gd name="T15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0" h="209">
                      <a:moveTo>
                        <a:pt x="160" y="0"/>
                      </a:moveTo>
                      <a:cubicBezTo>
                        <a:pt x="160" y="209"/>
                        <a:pt x="160" y="209"/>
                        <a:pt x="160" y="209"/>
                      </a:cubicBezTo>
                      <a:cubicBezTo>
                        <a:pt x="92" y="209"/>
                        <a:pt x="92" y="209"/>
                        <a:pt x="92" y="209"/>
                      </a:cubicBezTo>
                      <a:cubicBezTo>
                        <a:pt x="92" y="209"/>
                        <a:pt x="61" y="177"/>
                        <a:pt x="51" y="166"/>
                      </a:cubicBezTo>
                      <a:cubicBezTo>
                        <a:pt x="38" y="153"/>
                        <a:pt x="0" y="116"/>
                        <a:pt x="0" y="116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60" y="0"/>
                        <a:pt x="160" y="0"/>
                        <a:pt x="160" y="0"/>
                      </a:cubicBezTo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pic>
              <p:nvPicPr>
                <p:cNvPr id="363" name="Picture 121"/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9475" y="3178175"/>
                  <a:ext cx="19050" cy="174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64" name="Freeform 123"/>
                <p:cNvSpPr/>
                <p:nvPr/>
              </p:nvSpPr>
              <p:spPr bwMode="auto">
                <a:xfrm>
                  <a:off x="8215313" y="2887663"/>
                  <a:ext cx="293688" cy="296863"/>
                </a:xfrm>
                <a:custGeom>
                  <a:avLst/>
                  <a:gdLst>
                    <a:gd name="T0" fmla="*/ 92 w 92"/>
                    <a:gd name="T1" fmla="*/ 93 h 93"/>
                    <a:gd name="T2" fmla="*/ 92 w 92"/>
                    <a:gd name="T3" fmla="*/ 26 h 93"/>
                    <a:gd name="T4" fmla="*/ 65 w 92"/>
                    <a:gd name="T5" fmla="*/ 0 h 93"/>
                    <a:gd name="T6" fmla="*/ 0 w 92"/>
                    <a:gd name="T7" fmla="*/ 0 h 93"/>
                    <a:gd name="T8" fmla="*/ 92 w 92"/>
                    <a:gd name="T9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" h="93">
                      <a:moveTo>
                        <a:pt x="92" y="93"/>
                      </a:moveTo>
                      <a:cubicBezTo>
                        <a:pt x="92" y="26"/>
                        <a:pt x="92" y="26"/>
                        <a:pt x="92" y="26"/>
                      </a:cubicBezTo>
                      <a:cubicBezTo>
                        <a:pt x="92" y="12"/>
                        <a:pt x="80" y="0"/>
                        <a:pt x="6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2" y="93"/>
                      </a:lnTo>
                      <a:close/>
                    </a:path>
                  </a:pathLst>
                </a:custGeom>
                <a:solidFill>
                  <a:srgbClr val="6478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5" name="Freeform 124"/>
                <p:cNvSpPr/>
                <p:nvPr/>
              </p:nvSpPr>
              <p:spPr bwMode="auto">
                <a:xfrm>
                  <a:off x="8193088" y="2373313"/>
                  <a:ext cx="1062038" cy="242888"/>
                </a:xfrm>
                <a:custGeom>
                  <a:avLst/>
                  <a:gdLst>
                    <a:gd name="T0" fmla="*/ 333 w 333"/>
                    <a:gd name="T1" fmla="*/ 67 h 76"/>
                    <a:gd name="T2" fmla="*/ 324 w 333"/>
                    <a:gd name="T3" fmla="*/ 76 h 76"/>
                    <a:gd name="T4" fmla="*/ 9 w 333"/>
                    <a:gd name="T5" fmla="*/ 76 h 76"/>
                    <a:gd name="T6" fmla="*/ 0 w 333"/>
                    <a:gd name="T7" fmla="*/ 67 h 76"/>
                    <a:gd name="T8" fmla="*/ 0 w 333"/>
                    <a:gd name="T9" fmla="*/ 9 h 76"/>
                    <a:gd name="T10" fmla="*/ 9 w 333"/>
                    <a:gd name="T11" fmla="*/ 0 h 76"/>
                    <a:gd name="T12" fmla="*/ 324 w 333"/>
                    <a:gd name="T13" fmla="*/ 0 h 76"/>
                    <a:gd name="T14" fmla="*/ 333 w 333"/>
                    <a:gd name="T15" fmla="*/ 9 h 76"/>
                    <a:gd name="T16" fmla="*/ 333 w 333"/>
                    <a:gd name="T17" fmla="*/ 6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3" h="76">
                      <a:moveTo>
                        <a:pt x="333" y="67"/>
                      </a:moveTo>
                      <a:cubicBezTo>
                        <a:pt x="333" y="72"/>
                        <a:pt x="329" y="76"/>
                        <a:pt x="324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4" y="76"/>
                        <a:pt x="0" y="72"/>
                        <a:pt x="0" y="67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324" y="0"/>
                        <a:pt x="324" y="0"/>
                        <a:pt x="324" y="0"/>
                      </a:cubicBezTo>
                      <a:cubicBezTo>
                        <a:pt x="329" y="0"/>
                        <a:pt x="333" y="4"/>
                        <a:pt x="333" y="9"/>
                      </a:cubicBezTo>
                      <a:lnTo>
                        <a:pt x="333" y="67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6" name="Freeform 125"/>
                <p:cNvSpPr/>
                <p:nvPr/>
              </p:nvSpPr>
              <p:spPr bwMode="auto">
                <a:xfrm>
                  <a:off x="8193088" y="2373313"/>
                  <a:ext cx="531813" cy="242888"/>
                </a:xfrm>
                <a:custGeom>
                  <a:avLst/>
                  <a:gdLst>
                    <a:gd name="T0" fmla="*/ 167 w 167"/>
                    <a:gd name="T1" fmla="*/ 0 h 76"/>
                    <a:gd name="T2" fmla="*/ 9 w 167"/>
                    <a:gd name="T3" fmla="*/ 0 h 76"/>
                    <a:gd name="T4" fmla="*/ 0 w 167"/>
                    <a:gd name="T5" fmla="*/ 9 h 76"/>
                    <a:gd name="T6" fmla="*/ 0 w 167"/>
                    <a:gd name="T7" fmla="*/ 67 h 76"/>
                    <a:gd name="T8" fmla="*/ 9 w 167"/>
                    <a:gd name="T9" fmla="*/ 76 h 76"/>
                    <a:gd name="T10" fmla="*/ 167 w 167"/>
                    <a:gd name="T11" fmla="*/ 76 h 76"/>
                    <a:gd name="T12" fmla="*/ 167 w 167"/>
                    <a:gd name="T13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76">
                      <a:moveTo>
                        <a:pt x="167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72"/>
                        <a:pt x="4" y="76"/>
                        <a:pt x="9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lnTo>
                        <a:pt x="167" y="0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7" name="Freeform 126"/>
                <p:cNvSpPr>
                  <a:spLocks noEditPoints="1"/>
                </p:cNvSpPr>
                <p:nvPr/>
              </p:nvSpPr>
              <p:spPr bwMode="auto">
                <a:xfrm>
                  <a:off x="8272463" y="2414588"/>
                  <a:ext cx="903288" cy="119063"/>
                </a:xfrm>
                <a:custGeom>
                  <a:avLst/>
                  <a:gdLst>
                    <a:gd name="T0" fmla="*/ 38 w 283"/>
                    <a:gd name="T1" fmla="*/ 19 h 37"/>
                    <a:gd name="T2" fmla="*/ 19 w 283"/>
                    <a:gd name="T3" fmla="*/ 37 h 37"/>
                    <a:gd name="T4" fmla="*/ 0 w 283"/>
                    <a:gd name="T5" fmla="*/ 19 h 37"/>
                    <a:gd name="T6" fmla="*/ 19 w 283"/>
                    <a:gd name="T7" fmla="*/ 0 h 37"/>
                    <a:gd name="T8" fmla="*/ 38 w 283"/>
                    <a:gd name="T9" fmla="*/ 19 h 37"/>
                    <a:gd name="T10" fmla="*/ 80 w 283"/>
                    <a:gd name="T11" fmla="*/ 0 h 37"/>
                    <a:gd name="T12" fmla="*/ 61 w 283"/>
                    <a:gd name="T13" fmla="*/ 19 h 37"/>
                    <a:gd name="T14" fmla="*/ 80 w 283"/>
                    <a:gd name="T15" fmla="*/ 37 h 37"/>
                    <a:gd name="T16" fmla="*/ 99 w 283"/>
                    <a:gd name="T17" fmla="*/ 19 h 37"/>
                    <a:gd name="T18" fmla="*/ 80 w 283"/>
                    <a:gd name="T19" fmla="*/ 0 h 37"/>
                    <a:gd name="T20" fmla="*/ 142 w 283"/>
                    <a:gd name="T21" fmla="*/ 0 h 37"/>
                    <a:gd name="T22" fmla="*/ 123 w 283"/>
                    <a:gd name="T23" fmla="*/ 19 h 37"/>
                    <a:gd name="T24" fmla="*/ 142 w 283"/>
                    <a:gd name="T25" fmla="*/ 37 h 37"/>
                    <a:gd name="T26" fmla="*/ 160 w 283"/>
                    <a:gd name="T27" fmla="*/ 19 h 37"/>
                    <a:gd name="T28" fmla="*/ 142 w 283"/>
                    <a:gd name="T29" fmla="*/ 0 h 37"/>
                    <a:gd name="T30" fmla="*/ 203 w 283"/>
                    <a:gd name="T31" fmla="*/ 0 h 37"/>
                    <a:gd name="T32" fmla="*/ 184 w 283"/>
                    <a:gd name="T33" fmla="*/ 19 h 37"/>
                    <a:gd name="T34" fmla="*/ 203 w 283"/>
                    <a:gd name="T35" fmla="*/ 37 h 37"/>
                    <a:gd name="T36" fmla="*/ 222 w 283"/>
                    <a:gd name="T37" fmla="*/ 19 h 37"/>
                    <a:gd name="T38" fmla="*/ 203 w 283"/>
                    <a:gd name="T39" fmla="*/ 0 h 37"/>
                    <a:gd name="T40" fmla="*/ 264 w 283"/>
                    <a:gd name="T41" fmla="*/ 0 h 37"/>
                    <a:gd name="T42" fmla="*/ 246 w 283"/>
                    <a:gd name="T43" fmla="*/ 19 h 37"/>
                    <a:gd name="T44" fmla="*/ 264 w 283"/>
                    <a:gd name="T45" fmla="*/ 37 h 37"/>
                    <a:gd name="T46" fmla="*/ 283 w 283"/>
                    <a:gd name="T47" fmla="*/ 19 h 37"/>
                    <a:gd name="T48" fmla="*/ 264 w 283"/>
                    <a:gd name="T4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83" h="37">
                      <a:moveTo>
                        <a:pt x="38" y="19"/>
                      </a:moveTo>
                      <a:cubicBezTo>
                        <a:pt x="38" y="29"/>
                        <a:pt x="29" y="37"/>
                        <a:pt x="19" y="37"/>
                      </a:cubicBezTo>
                      <a:cubicBezTo>
                        <a:pt x="8" y="37"/>
                        <a:pt x="0" y="29"/>
                        <a:pt x="0" y="19"/>
                      </a:cubicBezTo>
                      <a:cubicBezTo>
                        <a:pt x="0" y="8"/>
                        <a:pt x="8" y="0"/>
                        <a:pt x="19" y="0"/>
                      </a:cubicBezTo>
                      <a:cubicBezTo>
                        <a:pt x="29" y="0"/>
                        <a:pt x="38" y="8"/>
                        <a:pt x="38" y="19"/>
                      </a:cubicBezTo>
                      <a:close/>
                      <a:moveTo>
                        <a:pt x="80" y="0"/>
                      </a:moveTo>
                      <a:cubicBezTo>
                        <a:pt x="70" y="0"/>
                        <a:pt x="61" y="8"/>
                        <a:pt x="61" y="19"/>
                      </a:cubicBezTo>
                      <a:cubicBezTo>
                        <a:pt x="61" y="29"/>
                        <a:pt x="70" y="37"/>
                        <a:pt x="80" y="37"/>
                      </a:cubicBezTo>
                      <a:cubicBezTo>
                        <a:pt x="91" y="37"/>
                        <a:pt x="99" y="29"/>
                        <a:pt x="99" y="19"/>
                      </a:cubicBezTo>
                      <a:cubicBezTo>
                        <a:pt x="99" y="8"/>
                        <a:pt x="91" y="0"/>
                        <a:pt x="80" y="0"/>
                      </a:cubicBezTo>
                      <a:close/>
                      <a:moveTo>
                        <a:pt x="142" y="0"/>
                      </a:moveTo>
                      <a:cubicBezTo>
                        <a:pt x="131" y="0"/>
                        <a:pt x="123" y="8"/>
                        <a:pt x="123" y="19"/>
                      </a:cubicBezTo>
                      <a:cubicBezTo>
                        <a:pt x="123" y="29"/>
                        <a:pt x="131" y="37"/>
                        <a:pt x="142" y="37"/>
                      </a:cubicBezTo>
                      <a:cubicBezTo>
                        <a:pt x="152" y="37"/>
                        <a:pt x="160" y="29"/>
                        <a:pt x="160" y="19"/>
                      </a:cubicBezTo>
                      <a:cubicBezTo>
                        <a:pt x="160" y="8"/>
                        <a:pt x="152" y="0"/>
                        <a:pt x="142" y="0"/>
                      </a:cubicBezTo>
                      <a:close/>
                      <a:moveTo>
                        <a:pt x="203" y="0"/>
                      </a:moveTo>
                      <a:cubicBezTo>
                        <a:pt x="193" y="0"/>
                        <a:pt x="184" y="8"/>
                        <a:pt x="184" y="19"/>
                      </a:cubicBezTo>
                      <a:cubicBezTo>
                        <a:pt x="184" y="29"/>
                        <a:pt x="193" y="37"/>
                        <a:pt x="203" y="37"/>
                      </a:cubicBezTo>
                      <a:cubicBezTo>
                        <a:pt x="213" y="37"/>
                        <a:pt x="222" y="29"/>
                        <a:pt x="222" y="19"/>
                      </a:cubicBezTo>
                      <a:cubicBezTo>
                        <a:pt x="222" y="8"/>
                        <a:pt x="213" y="0"/>
                        <a:pt x="203" y="0"/>
                      </a:cubicBezTo>
                      <a:close/>
                      <a:moveTo>
                        <a:pt x="264" y="0"/>
                      </a:moveTo>
                      <a:cubicBezTo>
                        <a:pt x="254" y="0"/>
                        <a:pt x="246" y="8"/>
                        <a:pt x="246" y="19"/>
                      </a:cubicBezTo>
                      <a:cubicBezTo>
                        <a:pt x="246" y="29"/>
                        <a:pt x="254" y="37"/>
                        <a:pt x="264" y="37"/>
                      </a:cubicBezTo>
                      <a:cubicBezTo>
                        <a:pt x="275" y="37"/>
                        <a:pt x="283" y="29"/>
                        <a:pt x="283" y="19"/>
                      </a:cubicBezTo>
                      <a:cubicBezTo>
                        <a:pt x="283" y="8"/>
                        <a:pt x="275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8" name="Freeform 127"/>
                <p:cNvSpPr>
                  <a:spLocks noEditPoints="1"/>
                </p:cNvSpPr>
                <p:nvPr/>
              </p:nvSpPr>
              <p:spPr bwMode="auto">
                <a:xfrm>
                  <a:off x="8291513" y="2312988"/>
                  <a:ext cx="865188" cy="195263"/>
                </a:xfrm>
                <a:custGeom>
                  <a:avLst/>
                  <a:gdLst>
                    <a:gd name="T0" fmla="*/ 25 w 271"/>
                    <a:gd name="T1" fmla="*/ 48 h 61"/>
                    <a:gd name="T2" fmla="*/ 13 w 271"/>
                    <a:gd name="T3" fmla="*/ 61 h 61"/>
                    <a:gd name="T4" fmla="*/ 0 w 271"/>
                    <a:gd name="T5" fmla="*/ 48 h 61"/>
                    <a:gd name="T6" fmla="*/ 0 w 271"/>
                    <a:gd name="T7" fmla="*/ 13 h 61"/>
                    <a:gd name="T8" fmla="*/ 13 w 271"/>
                    <a:gd name="T9" fmla="*/ 0 h 61"/>
                    <a:gd name="T10" fmla="*/ 25 w 271"/>
                    <a:gd name="T11" fmla="*/ 13 h 61"/>
                    <a:gd name="T12" fmla="*/ 25 w 271"/>
                    <a:gd name="T13" fmla="*/ 48 h 61"/>
                    <a:gd name="T14" fmla="*/ 87 w 271"/>
                    <a:gd name="T15" fmla="*/ 13 h 61"/>
                    <a:gd name="T16" fmla="*/ 74 w 271"/>
                    <a:gd name="T17" fmla="*/ 0 h 61"/>
                    <a:gd name="T18" fmla="*/ 62 w 271"/>
                    <a:gd name="T19" fmla="*/ 13 h 61"/>
                    <a:gd name="T20" fmla="*/ 62 w 271"/>
                    <a:gd name="T21" fmla="*/ 48 h 61"/>
                    <a:gd name="T22" fmla="*/ 74 w 271"/>
                    <a:gd name="T23" fmla="*/ 61 h 61"/>
                    <a:gd name="T24" fmla="*/ 87 w 271"/>
                    <a:gd name="T25" fmla="*/ 48 h 61"/>
                    <a:gd name="T26" fmla="*/ 87 w 271"/>
                    <a:gd name="T27" fmla="*/ 13 h 61"/>
                    <a:gd name="T28" fmla="*/ 148 w 271"/>
                    <a:gd name="T29" fmla="*/ 13 h 61"/>
                    <a:gd name="T30" fmla="*/ 136 w 271"/>
                    <a:gd name="T31" fmla="*/ 0 h 61"/>
                    <a:gd name="T32" fmla="*/ 123 w 271"/>
                    <a:gd name="T33" fmla="*/ 13 h 61"/>
                    <a:gd name="T34" fmla="*/ 123 w 271"/>
                    <a:gd name="T35" fmla="*/ 48 h 61"/>
                    <a:gd name="T36" fmla="*/ 136 w 271"/>
                    <a:gd name="T37" fmla="*/ 61 h 61"/>
                    <a:gd name="T38" fmla="*/ 148 w 271"/>
                    <a:gd name="T39" fmla="*/ 48 h 61"/>
                    <a:gd name="T40" fmla="*/ 148 w 271"/>
                    <a:gd name="T41" fmla="*/ 13 h 61"/>
                    <a:gd name="T42" fmla="*/ 210 w 271"/>
                    <a:gd name="T43" fmla="*/ 13 h 61"/>
                    <a:gd name="T44" fmla="*/ 197 w 271"/>
                    <a:gd name="T45" fmla="*/ 0 h 61"/>
                    <a:gd name="T46" fmla="*/ 184 w 271"/>
                    <a:gd name="T47" fmla="*/ 13 h 61"/>
                    <a:gd name="T48" fmla="*/ 184 w 271"/>
                    <a:gd name="T49" fmla="*/ 48 h 61"/>
                    <a:gd name="T50" fmla="*/ 197 w 271"/>
                    <a:gd name="T51" fmla="*/ 61 h 61"/>
                    <a:gd name="T52" fmla="*/ 210 w 271"/>
                    <a:gd name="T53" fmla="*/ 48 h 61"/>
                    <a:gd name="T54" fmla="*/ 210 w 271"/>
                    <a:gd name="T55" fmla="*/ 13 h 61"/>
                    <a:gd name="T56" fmla="*/ 271 w 271"/>
                    <a:gd name="T57" fmla="*/ 13 h 61"/>
                    <a:gd name="T58" fmla="*/ 258 w 271"/>
                    <a:gd name="T59" fmla="*/ 0 h 61"/>
                    <a:gd name="T60" fmla="*/ 246 w 271"/>
                    <a:gd name="T61" fmla="*/ 13 h 61"/>
                    <a:gd name="T62" fmla="*/ 246 w 271"/>
                    <a:gd name="T63" fmla="*/ 48 h 61"/>
                    <a:gd name="T64" fmla="*/ 258 w 271"/>
                    <a:gd name="T65" fmla="*/ 61 h 61"/>
                    <a:gd name="T66" fmla="*/ 271 w 271"/>
                    <a:gd name="T67" fmla="*/ 48 h 61"/>
                    <a:gd name="T68" fmla="*/ 271 w 271"/>
                    <a:gd name="T69" fmla="*/ 1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1" h="61">
                      <a:moveTo>
                        <a:pt x="25" y="48"/>
                      </a:moveTo>
                      <a:cubicBezTo>
                        <a:pt x="25" y="55"/>
                        <a:pt x="20" y="61"/>
                        <a:pt x="13" y="61"/>
                      </a:cubicBezTo>
                      <a:cubicBezTo>
                        <a:pt x="6" y="61"/>
                        <a:pt x="0" y="55"/>
                        <a:pt x="0" y="48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0" y="0"/>
                        <a:pt x="25" y="6"/>
                        <a:pt x="25" y="13"/>
                      </a:cubicBezTo>
                      <a:lnTo>
                        <a:pt x="25" y="48"/>
                      </a:lnTo>
                      <a:close/>
                      <a:moveTo>
                        <a:pt x="87" y="13"/>
                      </a:moveTo>
                      <a:cubicBezTo>
                        <a:pt x="87" y="6"/>
                        <a:pt x="81" y="0"/>
                        <a:pt x="74" y="0"/>
                      </a:cubicBezTo>
                      <a:cubicBezTo>
                        <a:pt x="67" y="0"/>
                        <a:pt x="62" y="6"/>
                        <a:pt x="62" y="13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55"/>
                        <a:pt x="67" y="61"/>
                        <a:pt x="74" y="61"/>
                      </a:cubicBezTo>
                      <a:cubicBezTo>
                        <a:pt x="81" y="61"/>
                        <a:pt x="87" y="55"/>
                        <a:pt x="87" y="48"/>
                      </a:cubicBezTo>
                      <a:lnTo>
                        <a:pt x="87" y="13"/>
                      </a:lnTo>
                      <a:close/>
                      <a:moveTo>
                        <a:pt x="148" y="13"/>
                      </a:moveTo>
                      <a:cubicBezTo>
                        <a:pt x="148" y="6"/>
                        <a:pt x="143" y="0"/>
                        <a:pt x="136" y="0"/>
                      </a:cubicBezTo>
                      <a:cubicBezTo>
                        <a:pt x="129" y="0"/>
                        <a:pt x="123" y="6"/>
                        <a:pt x="123" y="13"/>
                      </a:cubicBezTo>
                      <a:cubicBezTo>
                        <a:pt x="123" y="48"/>
                        <a:pt x="123" y="48"/>
                        <a:pt x="123" y="48"/>
                      </a:cubicBezTo>
                      <a:cubicBezTo>
                        <a:pt x="123" y="55"/>
                        <a:pt x="129" y="61"/>
                        <a:pt x="136" y="61"/>
                      </a:cubicBezTo>
                      <a:cubicBezTo>
                        <a:pt x="143" y="61"/>
                        <a:pt x="148" y="55"/>
                        <a:pt x="148" y="48"/>
                      </a:cubicBezTo>
                      <a:lnTo>
                        <a:pt x="148" y="13"/>
                      </a:lnTo>
                      <a:close/>
                      <a:moveTo>
                        <a:pt x="210" y="13"/>
                      </a:moveTo>
                      <a:cubicBezTo>
                        <a:pt x="210" y="6"/>
                        <a:pt x="204" y="0"/>
                        <a:pt x="197" y="0"/>
                      </a:cubicBezTo>
                      <a:cubicBezTo>
                        <a:pt x="190" y="0"/>
                        <a:pt x="184" y="6"/>
                        <a:pt x="184" y="13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55"/>
                        <a:pt x="190" y="61"/>
                        <a:pt x="197" y="61"/>
                      </a:cubicBezTo>
                      <a:cubicBezTo>
                        <a:pt x="204" y="61"/>
                        <a:pt x="210" y="55"/>
                        <a:pt x="210" y="48"/>
                      </a:cubicBezTo>
                      <a:lnTo>
                        <a:pt x="210" y="13"/>
                      </a:lnTo>
                      <a:close/>
                      <a:moveTo>
                        <a:pt x="271" y="13"/>
                      </a:moveTo>
                      <a:cubicBezTo>
                        <a:pt x="271" y="6"/>
                        <a:pt x="265" y="0"/>
                        <a:pt x="258" y="0"/>
                      </a:cubicBezTo>
                      <a:cubicBezTo>
                        <a:pt x="251" y="0"/>
                        <a:pt x="246" y="6"/>
                        <a:pt x="246" y="13"/>
                      </a:cubicBezTo>
                      <a:cubicBezTo>
                        <a:pt x="246" y="48"/>
                        <a:pt x="246" y="48"/>
                        <a:pt x="246" y="48"/>
                      </a:cubicBezTo>
                      <a:cubicBezTo>
                        <a:pt x="246" y="55"/>
                        <a:pt x="251" y="61"/>
                        <a:pt x="258" y="61"/>
                      </a:cubicBezTo>
                      <a:cubicBezTo>
                        <a:pt x="265" y="61"/>
                        <a:pt x="271" y="55"/>
                        <a:pt x="271" y="48"/>
                      </a:cubicBezTo>
                      <a:lnTo>
                        <a:pt x="271" y="13"/>
                      </a:ln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69" name="Freeform 128"/>
                <p:cNvSpPr>
                  <a:spLocks noEditPoints="1"/>
                </p:cNvSpPr>
                <p:nvPr/>
              </p:nvSpPr>
              <p:spPr bwMode="auto">
                <a:xfrm>
                  <a:off x="8291513" y="2312988"/>
                  <a:ext cx="827088" cy="195263"/>
                </a:xfrm>
                <a:custGeom>
                  <a:avLst/>
                  <a:gdLst>
                    <a:gd name="T0" fmla="*/ 13 w 259"/>
                    <a:gd name="T1" fmla="*/ 61 h 61"/>
                    <a:gd name="T2" fmla="*/ 13 w 259"/>
                    <a:gd name="T3" fmla="*/ 61 h 61"/>
                    <a:gd name="T4" fmla="*/ 0 w 259"/>
                    <a:gd name="T5" fmla="*/ 48 h 61"/>
                    <a:gd name="T6" fmla="*/ 0 w 259"/>
                    <a:gd name="T7" fmla="*/ 13 h 61"/>
                    <a:gd name="T8" fmla="*/ 13 w 259"/>
                    <a:gd name="T9" fmla="*/ 0 h 61"/>
                    <a:gd name="T10" fmla="*/ 13 w 259"/>
                    <a:gd name="T11" fmla="*/ 0 h 61"/>
                    <a:gd name="T12" fmla="*/ 13 w 259"/>
                    <a:gd name="T13" fmla="*/ 61 h 61"/>
                    <a:gd name="T14" fmla="*/ 74 w 259"/>
                    <a:gd name="T15" fmla="*/ 0 h 61"/>
                    <a:gd name="T16" fmla="*/ 74 w 259"/>
                    <a:gd name="T17" fmla="*/ 0 h 61"/>
                    <a:gd name="T18" fmla="*/ 62 w 259"/>
                    <a:gd name="T19" fmla="*/ 13 h 61"/>
                    <a:gd name="T20" fmla="*/ 62 w 259"/>
                    <a:gd name="T21" fmla="*/ 48 h 61"/>
                    <a:gd name="T22" fmla="*/ 74 w 259"/>
                    <a:gd name="T23" fmla="*/ 61 h 61"/>
                    <a:gd name="T24" fmla="*/ 74 w 259"/>
                    <a:gd name="T25" fmla="*/ 61 h 61"/>
                    <a:gd name="T26" fmla="*/ 74 w 259"/>
                    <a:gd name="T27" fmla="*/ 0 h 61"/>
                    <a:gd name="T28" fmla="*/ 136 w 259"/>
                    <a:gd name="T29" fmla="*/ 0 h 61"/>
                    <a:gd name="T30" fmla="*/ 136 w 259"/>
                    <a:gd name="T31" fmla="*/ 0 h 61"/>
                    <a:gd name="T32" fmla="*/ 123 w 259"/>
                    <a:gd name="T33" fmla="*/ 13 h 61"/>
                    <a:gd name="T34" fmla="*/ 123 w 259"/>
                    <a:gd name="T35" fmla="*/ 48 h 61"/>
                    <a:gd name="T36" fmla="*/ 136 w 259"/>
                    <a:gd name="T37" fmla="*/ 61 h 61"/>
                    <a:gd name="T38" fmla="*/ 136 w 259"/>
                    <a:gd name="T39" fmla="*/ 61 h 61"/>
                    <a:gd name="T40" fmla="*/ 136 w 259"/>
                    <a:gd name="T41" fmla="*/ 0 h 61"/>
                    <a:gd name="T42" fmla="*/ 197 w 259"/>
                    <a:gd name="T43" fmla="*/ 0 h 61"/>
                    <a:gd name="T44" fmla="*/ 197 w 259"/>
                    <a:gd name="T45" fmla="*/ 0 h 61"/>
                    <a:gd name="T46" fmla="*/ 184 w 259"/>
                    <a:gd name="T47" fmla="*/ 13 h 61"/>
                    <a:gd name="T48" fmla="*/ 184 w 259"/>
                    <a:gd name="T49" fmla="*/ 48 h 61"/>
                    <a:gd name="T50" fmla="*/ 197 w 259"/>
                    <a:gd name="T51" fmla="*/ 61 h 61"/>
                    <a:gd name="T52" fmla="*/ 197 w 259"/>
                    <a:gd name="T53" fmla="*/ 61 h 61"/>
                    <a:gd name="T54" fmla="*/ 197 w 259"/>
                    <a:gd name="T55" fmla="*/ 0 h 61"/>
                    <a:gd name="T56" fmla="*/ 259 w 259"/>
                    <a:gd name="T57" fmla="*/ 0 h 61"/>
                    <a:gd name="T58" fmla="*/ 258 w 259"/>
                    <a:gd name="T59" fmla="*/ 0 h 61"/>
                    <a:gd name="T60" fmla="*/ 246 w 259"/>
                    <a:gd name="T61" fmla="*/ 13 h 61"/>
                    <a:gd name="T62" fmla="*/ 246 w 259"/>
                    <a:gd name="T63" fmla="*/ 48 h 61"/>
                    <a:gd name="T64" fmla="*/ 258 w 259"/>
                    <a:gd name="T65" fmla="*/ 61 h 61"/>
                    <a:gd name="T66" fmla="*/ 259 w 259"/>
                    <a:gd name="T67" fmla="*/ 61 h 61"/>
                    <a:gd name="T68" fmla="*/ 259 w 259"/>
                    <a:gd name="T6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9" h="61"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6" y="61"/>
                        <a:pt x="0" y="55"/>
                        <a:pt x="0" y="48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13" y="61"/>
                      </a:lnTo>
                      <a:close/>
                      <a:moveTo>
                        <a:pt x="74" y="0"/>
                      </a:move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7" y="0"/>
                        <a:pt x="62" y="6"/>
                        <a:pt x="62" y="13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55"/>
                        <a:pt x="67" y="61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lnTo>
                        <a:pt x="74" y="0"/>
                      </a:lnTo>
                      <a:close/>
                      <a:moveTo>
                        <a:pt x="136" y="0"/>
                      </a:move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29" y="0"/>
                        <a:pt x="123" y="6"/>
                        <a:pt x="123" y="13"/>
                      </a:cubicBezTo>
                      <a:cubicBezTo>
                        <a:pt x="123" y="48"/>
                        <a:pt x="123" y="48"/>
                        <a:pt x="123" y="48"/>
                      </a:cubicBezTo>
                      <a:cubicBezTo>
                        <a:pt x="123" y="55"/>
                        <a:pt x="129" y="61"/>
                        <a:pt x="136" y="61"/>
                      </a:cubicBezTo>
                      <a:cubicBezTo>
                        <a:pt x="136" y="61"/>
                        <a:pt x="136" y="61"/>
                        <a:pt x="136" y="61"/>
                      </a:cubicBezTo>
                      <a:lnTo>
                        <a:pt x="136" y="0"/>
                      </a:lnTo>
                      <a:close/>
                      <a:moveTo>
                        <a:pt x="197" y="0"/>
                      </a:moveTo>
                      <a:cubicBezTo>
                        <a:pt x="197" y="0"/>
                        <a:pt x="197" y="0"/>
                        <a:pt x="197" y="0"/>
                      </a:cubicBezTo>
                      <a:cubicBezTo>
                        <a:pt x="190" y="0"/>
                        <a:pt x="184" y="6"/>
                        <a:pt x="184" y="13"/>
                      </a:cubicBezTo>
                      <a:cubicBezTo>
                        <a:pt x="184" y="48"/>
                        <a:pt x="184" y="48"/>
                        <a:pt x="184" y="48"/>
                      </a:cubicBezTo>
                      <a:cubicBezTo>
                        <a:pt x="184" y="55"/>
                        <a:pt x="190" y="61"/>
                        <a:pt x="197" y="61"/>
                      </a:cubicBezTo>
                      <a:cubicBezTo>
                        <a:pt x="197" y="61"/>
                        <a:pt x="197" y="61"/>
                        <a:pt x="197" y="61"/>
                      </a:cubicBezTo>
                      <a:lnTo>
                        <a:pt x="197" y="0"/>
                      </a:lnTo>
                      <a:close/>
                      <a:moveTo>
                        <a:pt x="259" y="0"/>
                      </a:moveTo>
                      <a:cubicBezTo>
                        <a:pt x="258" y="0"/>
                        <a:pt x="258" y="0"/>
                        <a:pt x="258" y="0"/>
                      </a:cubicBezTo>
                      <a:cubicBezTo>
                        <a:pt x="251" y="0"/>
                        <a:pt x="246" y="6"/>
                        <a:pt x="246" y="13"/>
                      </a:cubicBezTo>
                      <a:cubicBezTo>
                        <a:pt x="246" y="48"/>
                        <a:pt x="246" y="48"/>
                        <a:pt x="246" y="48"/>
                      </a:cubicBezTo>
                      <a:cubicBezTo>
                        <a:pt x="246" y="55"/>
                        <a:pt x="251" y="61"/>
                        <a:pt x="258" y="61"/>
                      </a:cubicBezTo>
                      <a:cubicBezTo>
                        <a:pt x="259" y="61"/>
                        <a:pt x="259" y="61"/>
                        <a:pt x="259" y="61"/>
                      </a:cubicBezTo>
                      <a:lnTo>
                        <a:pt x="259" y="0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0" name="Freeform 129"/>
                <p:cNvSpPr/>
                <p:nvPr/>
              </p:nvSpPr>
              <p:spPr bwMode="auto">
                <a:xfrm>
                  <a:off x="8572500" y="2722563"/>
                  <a:ext cx="146050" cy="300038"/>
                </a:xfrm>
                <a:custGeom>
                  <a:avLst/>
                  <a:gdLst>
                    <a:gd name="T0" fmla="*/ 0 w 92"/>
                    <a:gd name="T1" fmla="*/ 161 h 189"/>
                    <a:gd name="T2" fmla="*/ 30 w 92"/>
                    <a:gd name="T3" fmla="*/ 161 h 189"/>
                    <a:gd name="T4" fmla="*/ 30 w 92"/>
                    <a:gd name="T5" fmla="*/ 28 h 189"/>
                    <a:gd name="T6" fmla="*/ 6 w 92"/>
                    <a:gd name="T7" fmla="*/ 28 h 189"/>
                    <a:gd name="T8" fmla="*/ 6 w 92"/>
                    <a:gd name="T9" fmla="*/ 0 h 189"/>
                    <a:gd name="T10" fmla="*/ 64 w 92"/>
                    <a:gd name="T11" fmla="*/ 0 h 189"/>
                    <a:gd name="T12" fmla="*/ 64 w 92"/>
                    <a:gd name="T13" fmla="*/ 161 h 189"/>
                    <a:gd name="T14" fmla="*/ 92 w 92"/>
                    <a:gd name="T15" fmla="*/ 161 h 189"/>
                    <a:gd name="T16" fmla="*/ 92 w 92"/>
                    <a:gd name="T17" fmla="*/ 189 h 189"/>
                    <a:gd name="T18" fmla="*/ 0 w 92"/>
                    <a:gd name="T19" fmla="*/ 189 h 189"/>
                    <a:gd name="T20" fmla="*/ 0 w 92"/>
                    <a:gd name="T21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2" h="189">
                      <a:moveTo>
                        <a:pt x="0" y="161"/>
                      </a:moveTo>
                      <a:lnTo>
                        <a:pt x="30" y="161"/>
                      </a:lnTo>
                      <a:lnTo>
                        <a:pt x="30" y="28"/>
                      </a:lnTo>
                      <a:lnTo>
                        <a:pt x="6" y="28"/>
                      </a:lnTo>
                      <a:lnTo>
                        <a:pt x="6" y="0"/>
                      </a:lnTo>
                      <a:lnTo>
                        <a:pt x="64" y="0"/>
                      </a:lnTo>
                      <a:lnTo>
                        <a:pt x="64" y="161"/>
                      </a:lnTo>
                      <a:lnTo>
                        <a:pt x="92" y="161"/>
                      </a:lnTo>
                      <a:lnTo>
                        <a:pt x="92" y="189"/>
                      </a:lnTo>
                      <a:lnTo>
                        <a:pt x="0" y="189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1" name="Freeform 130"/>
                <p:cNvSpPr/>
                <p:nvPr/>
              </p:nvSpPr>
              <p:spPr bwMode="auto">
                <a:xfrm>
                  <a:off x="8731250" y="2722563"/>
                  <a:ext cx="166688" cy="300038"/>
                </a:xfrm>
                <a:custGeom>
                  <a:avLst/>
                  <a:gdLst>
                    <a:gd name="T0" fmla="*/ 105 w 105"/>
                    <a:gd name="T1" fmla="*/ 12 h 189"/>
                    <a:gd name="T2" fmla="*/ 47 w 105"/>
                    <a:gd name="T3" fmla="*/ 189 h 189"/>
                    <a:gd name="T4" fmla="*/ 11 w 105"/>
                    <a:gd name="T5" fmla="*/ 189 h 189"/>
                    <a:gd name="T6" fmla="*/ 63 w 105"/>
                    <a:gd name="T7" fmla="*/ 32 h 189"/>
                    <a:gd name="T8" fmla="*/ 0 w 105"/>
                    <a:gd name="T9" fmla="*/ 32 h 189"/>
                    <a:gd name="T10" fmla="*/ 0 w 105"/>
                    <a:gd name="T11" fmla="*/ 0 h 189"/>
                    <a:gd name="T12" fmla="*/ 105 w 105"/>
                    <a:gd name="T13" fmla="*/ 0 h 189"/>
                    <a:gd name="T14" fmla="*/ 105 w 105"/>
                    <a:gd name="T15" fmla="*/ 12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5" h="189">
                      <a:moveTo>
                        <a:pt x="105" y="12"/>
                      </a:moveTo>
                      <a:lnTo>
                        <a:pt x="47" y="189"/>
                      </a:lnTo>
                      <a:lnTo>
                        <a:pt x="11" y="189"/>
                      </a:lnTo>
                      <a:lnTo>
                        <a:pt x="63" y="32"/>
                      </a:lnTo>
                      <a:lnTo>
                        <a:pt x="0" y="32"/>
                      </a:lnTo>
                      <a:lnTo>
                        <a:pt x="0" y="0"/>
                      </a:lnTo>
                      <a:lnTo>
                        <a:pt x="105" y="0"/>
                      </a:lnTo>
                      <a:lnTo>
                        <a:pt x="105" y="12"/>
                      </a:ln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72" name="Freeform 131"/>
                <p:cNvSpPr>
                  <a:spLocks noEditPoints="1"/>
                </p:cNvSpPr>
                <p:nvPr/>
              </p:nvSpPr>
              <p:spPr bwMode="auto">
                <a:xfrm>
                  <a:off x="8897938" y="2897188"/>
                  <a:ext cx="157163" cy="125413"/>
                </a:xfrm>
                <a:custGeom>
                  <a:avLst/>
                  <a:gdLst>
                    <a:gd name="T0" fmla="*/ 23 w 49"/>
                    <a:gd name="T1" fmla="*/ 6 h 39"/>
                    <a:gd name="T2" fmla="*/ 15 w 49"/>
                    <a:gd name="T3" fmla="*/ 6 h 39"/>
                    <a:gd name="T4" fmla="*/ 15 w 49"/>
                    <a:gd name="T5" fmla="*/ 39 h 39"/>
                    <a:gd name="T6" fmla="*/ 8 w 49"/>
                    <a:gd name="T7" fmla="*/ 39 h 39"/>
                    <a:gd name="T8" fmla="*/ 8 w 49"/>
                    <a:gd name="T9" fmla="*/ 6 h 39"/>
                    <a:gd name="T10" fmla="*/ 0 w 49"/>
                    <a:gd name="T11" fmla="*/ 6 h 39"/>
                    <a:gd name="T12" fmla="*/ 0 w 49"/>
                    <a:gd name="T13" fmla="*/ 0 h 39"/>
                    <a:gd name="T14" fmla="*/ 23 w 49"/>
                    <a:gd name="T15" fmla="*/ 0 h 39"/>
                    <a:gd name="T16" fmla="*/ 23 w 49"/>
                    <a:gd name="T17" fmla="*/ 6 h 39"/>
                    <a:gd name="T18" fmla="*/ 42 w 49"/>
                    <a:gd name="T19" fmla="*/ 39 h 39"/>
                    <a:gd name="T20" fmla="*/ 42 w 49"/>
                    <a:gd name="T21" fmla="*/ 20 h 39"/>
                    <a:gd name="T22" fmla="*/ 38 w 49"/>
                    <a:gd name="T23" fmla="*/ 15 h 39"/>
                    <a:gd name="T24" fmla="*/ 33 w 49"/>
                    <a:gd name="T25" fmla="*/ 20 h 39"/>
                    <a:gd name="T26" fmla="*/ 33 w 49"/>
                    <a:gd name="T27" fmla="*/ 39 h 39"/>
                    <a:gd name="T28" fmla="*/ 27 w 49"/>
                    <a:gd name="T29" fmla="*/ 39 h 39"/>
                    <a:gd name="T30" fmla="*/ 27 w 49"/>
                    <a:gd name="T31" fmla="*/ 0 h 39"/>
                    <a:gd name="T32" fmla="*/ 33 w 49"/>
                    <a:gd name="T33" fmla="*/ 0 h 39"/>
                    <a:gd name="T34" fmla="*/ 33 w 49"/>
                    <a:gd name="T35" fmla="*/ 11 h 39"/>
                    <a:gd name="T36" fmla="*/ 40 w 49"/>
                    <a:gd name="T37" fmla="*/ 9 h 39"/>
                    <a:gd name="T38" fmla="*/ 49 w 49"/>
                    <a:gd name="T39" fmla="*/ 19 h 39"/>
                    <a:gd name="T40" fmla="*/ 49 w 49"/>
                    <a:gd name="T41" fmla="*/ 39 h 39"/>
                    <a:gd name="T42" fmla="*/ 42 w 49"/>
                    <a:gd name="T4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39">
                      <a:moveTo>
                        <a:pt x="23" y="6"/>
                      </a:move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23" y="6"/>
                      </a:lnTo>
                      <a:close/>
                      <a:moveTo>
                        <a:pt x="42" y="39"/>
                      </a:move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17"/>
                        <a:pt x="41" y="15"/>
                        <a:pt x="38" y="15"/>
                      </a:cubicBezTo>
                      <a:cubicBezTo>
                        <a:pt x="35" y="15"/>
                        <a:pt x="33" y="17"/>
                        <a:pt x="33" y="20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5" y="10"/>
                        <a:pt x="37" y="9"/>
                        <a:pt x="40" y="9"/>
                      </a:cubicBezTo>
                      <a:cubicBezTo>
                        <a:pt x="46" y="9"/>
                        <a:pt x="49" y="13"/>
                        <a:pt x="49" y="1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lnTo>
                        <a:pt x="42" y="39"/>
                      </a:ln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4" name="组合 233"/>
              <p:cNvGrpSpPr/>
              <p:nvPr/>
            </p:nvGrpSpPr>
            <p:grpSpPr>
              <a:xfrm>
                <a:off x="10829925" y="2085975"/>
                <a:ext cx="1090613" cy="1098550"/>
                <a:chOff x="10829925" y="2085975"/>
                <a:chExt cx="1090613" cy="1098550"/>
              </a:xfrm>
            </p:grpSpPr>
            <p:pic>
              <p:nvPicPr>
                <p:cNvPr id="340" name="Picture 132"/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393488" y="2085975"/>
                  <a:ext cx="42863" cy="30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41" name="Oval 133"/>
                <p:cNvSpPr>
                  <a:spLocks noChangeArrowheads="1"/>
                </p:cNvSpPr>
                <p:nvPr/>
              </p:nvSpPr>
              <p:spPr bwMode="auto">
                <a:xfrm>
                  <a:off x="10839450" y="2101850"/>
                  <a:ext cx="1073150" cy="1073150"/>
                </a:xfrm>
                <a:prstGeom prst="ellipse">
                  <a:avLst/>
                </a:pr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2" name="Freeform 134"/>
                <p:cNvSpPr/>
                <p:nvPr/>
              </p:nvSpPr>
              <p:spPr bwMode="auto">
                <a:xfrm>
                  <a:off x="10839450" y="2101850"/>
                  <a:ext cx="533400" cy="1073150"/>
                </a:xfrm>
                <a:custGeom>
                  <a:avLst/>
                  <a:gdLst>
                    <a:gd name="T0" fmla="*/ 167 w 167"/>
                    <a:gd name="T1" fmla="*/ 0 h 336"/>
                    <a:gd name="T2" fmla="*/ 0 w 167"/>
                    <a:gd name="T3" fmla="*/ 168 h 336"/>
                    <a:gd name="T4" fmla="*/ 167 w 167"/>
                    <a:gd name="T5" fmla="*/ 336 h 336"/>
                    <a:gd name="T6" fmla="*/ 167 w 167"/>
                    <a:gd name="T7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7" h="336">
                      <a:moveTo>
                        <a:pt x="167" y="0"/>
                      </a:moveTo>
                      <a:cubicBezTo>
                        <a:pt x="74" y="1"/>
                        <a:pt x="0" y="76"/>
                        <a:pt x="0" y="168"/>
                      </a:cubicBezTo>
                      <a:cubicBezTo>
                        <a:pt x="0" y="261"/>
                        <a:pt x="74" y="336"/>
                        <a:pt x="167" y="336"/>
                      </a:cubicBezTo>
                      <a:cubicBezTo>
                        <a:pt x="167" y="0"/>
                        <a:pt x="167" y="0"/>
                        <a:pt x="167" y="0"/>
                      </a:cubicBezTo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3" name="Freeform 135"/>
                <p:cNvSpPr>
                  <a:spLocks noEditPoints="1"/>
                </p:cNvSpPr>
                <p:nvPr/>
              </p:nvSpPr>
              <p:spPr bwMode="auto">
                <a:xfrm>
                  <a:off x="10915650" y="2178050"/>
                  <a:ext cx="920750" cy="920750"/>
                </a:xfrm>
                <a:custGeom>
                  <a:avLst/>
                  <a:gdLst>
                    <a:gd name="T0" fmla="*/ 144 w 288"/>
                    <a:gd name="T1" fmla="*/ 0 h 288"/>
                    <a:gd name="T2" fmla="*/ 0 w 288"/>
                    <a:gd name="T3" fmla="*/ 144 h 288"/>
                    <a:gd name="T4" fmla="*/ 144 w 288"/>
                    <a:gd name="T5" fmla="*/ 288 h 288"/>
                    <a:gd name="T6" fmla="*/ 288 w 288"/>
                    <a:gd name="T7" fmla="*/ 144 h 288"/>
                    <a:gd name="T8" fmla="*/ 144 w 288"/>
                    <a:gd name="T9" fmla="*/ 0 h 288"/>
                    <a:gd name="T10" fmla="*/ 144 w 288"/>
                    <a:gd name="T11" fmla="*/ 279 h 288"/>
                    <a:gd name="T12" fmla="*/ 9 w 288"/>
                    <a:gd name="T13" fmla="*/ 144 h 288"/>
                    <a:gd name="T14" fmla="*/ 144 w 288"/>
                    <a:gd name="T15" fmla="*/ 9 h 288"/>
                    <a:gd name="T16" fmla="*/ 278 w 288"/>
                    <a:gd name="T17" fmla="*/ 144 h 288"/>
                    <a:gd name="T18" fmla="*/ 144 w 288"/>
                    <a:gd name="T19" fmla="*/ 279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8" h="288">
                      <a:moveTo>
                        <a:pt x="144" y="0"/>
                      </a:moveTo>
                      <a:cubicBezTo>
                        <a:pt x="64" y="0"/>
                        <a:pt x="0" y="65"/>
                        <a:pt x="0" y="144"/>
                      </a:cubicBezTo>
                      <a:cubicBezTo>
                        <a:pt x="0" y="224"/>
                        <a:pt x="64" y="288"/>
                        <a:pt x="144" y="288"/>
                      </a:cubicBezTo>
                      <a:cubicBezTo>
                        <a:pt x="223" y="288"/>
                        <a:pt x="288" y="224"/>
                        <a:pt x="288" y="144"/>
                      </a:cubicBezTo>
                      <a:cubicBezTo>
                        <a:pt x="288" y="65"/>
                        <a:pt x="223" y="0"/>
                        <a:pt x="144" y="0"/>
                      </a:cubicBezTo>
                      <a:moveTo>
                        <a:pt x="144" y="279"/>
                      </a:moveTo>
                      <a:cubicBezTo>
                        <a:pt x="69" y="279"/>
                        <a:pt x="9" y="219"/>
                        <a:pt x="9" y="144"/>
                      </a:cubicBezTo>
                      <a:cubicBezTo>
                        <a:pt x="9" y="70"/>
                        <a:pt x="69" y="9"/>
                        <a:pt x="144" y="9"/>
                      </a:cubicBezTo>
                      <a:cubicBezTo>
                        <a:pt x="218" y="9"/>
                        <a:pt x="278" y="70"/>
                        <a:pt x="278" y="144"/>
                      </a:cubicBezTo>
                      <a:cubicBezTo>
                        <a:pt x="278" y="219"/>
                        <a:pt x="218" y="279"/>
                        <a:pt x="144" y="279"/>
                      </a:cubicBezTo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4" name="Freeform 136"/>
                <p:cNvSpPr/>
                <p:nvPr/>
              </p:nvSpPr>
              <p:spPr bwMode="auto">
                <a:xfrm>
                  <a:off x="10915650" y="2178050"/>
                  <a:ext cx="460375" cy="920750"/>
                </a:xfrm>
                <a:custGeom>
                  <a:avLst/>
                  <a:gdLst>
                    <a:gd name="T0" fmla="*/ 144 w 144"/>
                    <a:gd name="T1" fmla="*/ 279 h 288"/>
                    <a:gd name="T2" fmla="*/ 9 w 144"/>
                    <a:gd name="T3" fmla="*/ 144 h 288"/>
                    <a:gd name="T4" fmla="*/ 144 w 144"/>
                    <a:gd name="T5" fmla="*/ 9 h 288"/>
                    <a:gd name="T6" fmla="*/ 144 w 144"/>
                    <a:gd name="T7" fmla="*/ 0 h 288"/>
                    <a:gd name="T8" fmla="*/ 0 w 144"/>
                    <a:gd name="T9" fmla="*/ 144 h 288"/>
                    <a:gd name="T10" fmla="*/ 144 w 144"/>
                    <a:gd name="T11" fmla="*/ 288 h 288"/>
                    <a:gd name="T12" fmla="*/ 144 w 144"/>
                    <a:gd name="T13" fmla="*/ 279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288">
                      <a:moveTo>
                        <a:pt x="144" y="279"/>
                      </a:moveTo>
                      <a:cubicBezTo>
                        <a:pt x="69" y="279"/>
                        <a:pt x="9" y="219"/>
                        <a:pt x="9" y="144"/>
                      </a:cubicBezTo>
                      <a:cubicBezTo>
                        <a:pt x="9" y="70"/>
                        <a:pt x="69" y="9"/>
                        <a:pt x="144" y="9"/>
                      </a:cubicBezTo>
                      <a:cubicBezTo>
                        <a:pt x="144" y="0"/>
                        <a:pt x="144" y="0"/>
                        <a:pt x="144" y="0"/>
                      </a:cubicBezTo>
                      <a:cubicBezTo>
                        <a:pt x="64" y="0"/>
                        <a:pt x="0" y="65"/>
                        <a:pt x="0" y="144"/>
                      </a:cubicBezTo>
                      <a:cubicBezTo>
                        <a:pt x="0" y="224"/>
                        <a:pt x="64" y="288"/>
                        <a:pt x="144" y="288"/>
                      </a:cubicBezTo>
                      <a:lnTo>
                        <a:pt x="144" y="279"/>
                      </a:ln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pic>
              <p:nvPicPr>
                <p:cNvPr id="345" name="Picture 137"/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903075" y="2625725"/>
                  <a:ext cx="17463" cy="301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46" name="Freeform 140"/>
                <p:cNvSpPr/>
                <p:nvPr/>
              </p:nvSpPr>
              <p:spPr bwMode="auto">
                <a:xfrm>
                  <a:off x="11353800" y="2193925"/>
                  <a:ext cx="165100" cy="466725"/>
                </a:xfrm>
                <a:custGeom>
                  <a:avLst/>
                  <a:gdLst>
                    <a:gd name="T0" fmla="*/ 7 w 52"/>
                    <a:gd name="T1" fmla="*/ 146 h 146"/>
                    <a:gd name="T2" fmla="*/ 5 w 52"/>
                    <a:gd name="T3" fmla="*/ 145 h 146"/>
                    <a:gd name="T4" fmla="*/ 1 w 52"/>
                    <a:gd name="T5" fmla="*/ 138 h 146"/>
                    <a:gd name="T6" fmla="*/ 40 w 52"/>
                    <a:gd name="T7" fmla="*/ 5 h 146"/>
                    <a:gd name="T8" fmla="*/ 47 w 52"/>
                    <a:gd name="T9" fmla="*/ 1 h 146"/>
                    <a:gd name="T10" fmla="*/ 52 w 52"/>
                    <a:gd name="T11" fmla="*/ 9 h 146"/>
                    <a:gd name="T12" fmla="*/ 13 w 52"/>
                    <a:gd name="T13" fmla="*/ 141 h 146"/>
                    <a:gd name="T14" fmla="*/ 7 w 52"/>
                    <a:gd name="T15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146">
                      <a:moveTo>
                        <a:pt x="7" y="146"/>
                      </a:moveTo>
                      <a:cubicBezTo>
                        <a:pt x="6" y="146"/>
                        <a:pt x="6" y="145"/>
                        <a:pt x="5" y="145"/>
                      </a:cubicBezTo>
                      <a:cubicBezTo>
                        <a:pt x="2" y="144"/>
                        <a:pt x="0" y="141"/>
                        <a:pt x="1" y="13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1" y="2"/>
                        <a:pt x="44" y="0"/>
                        <a:pt x="47" y="1"/>
                      </a:cubicBezTo>
                      <a:cubicBezTo>
                        <a:pt x="51" y="2"/>
                        <a:pt x="52" y="5"/>
                        <a:pt x="52" y="9"/>
                      </a:cubicBezTo>
                      <a:cubicBezTo>
                        <a:pt x="13" y="141"/>
                        <a:pt x="13" y="141"/>
                        <a:pt x="13" y="141"/>
                      </a:cubicBezTo>
                      <a:cubicBezTo>
                        <a:pt x="12" y="144"/>
                        <a:pt x="9" y="146"/>
                        <a:pt x="7" y="146"/>
                      </a:cubicBez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7" name="Freeform 141"/>
                <p:cNvSpPr/>
                <p:nvPr/>
              </p:nvSpPr>
              <p:spPr bwMode="auto">
                <a:xfrm>
                  <a:off x="11369675" y="2197100"/>
                  <a:ext cx="149225" cy="463550"/>
                </a:xfrm>
                <a:custGeom>
                  <a:avLst/>
                  <a:gdLst>
                    <a:gd name="T0" fmla="*/ 43 w 47"/>
                    <a:gd name="T1" fmla="*/ 0 h 145"/>
                    <a:gd name="T2" fmla="*/ 2 w 47"/>
                    <a:gd name="T3" fmla="*/ 138 h 145"/>
                    <a:gd name="T4" fmla="*/ 0 w 47"/>
                    <a:gd name="T5" fmla="*/ 144 h 145"/>
                    <a:gd name="T6" fmla="*/ 0 w 47"/>
                    <a:gd name="T7" fmla="*/ 144 h 145"/>
                    <a:gd name="T8" fmla="*/ 2 w 47"/>
                    <a:gd name="T9" fmla="*/ 145 h 145"/>
                    <a:gd name="T10" fmla="*/ 8 w 47"/>
                    <a:gd name="T11" fmla="*/ 140 h 145"/>
                    <a:gd name="T12" fmla="*/ 47 w 47"/>
                    <a:gd name="T13" fmla="*/ 8 h 145"/>
                    <a:gd name="T14" fmla="*/ 43 w 47"/>
                    <a:gd name="T15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145">
                      <a:moveTo>
                        <a:pt x="43" y="0"/>
                      </a:moveTo>
                      <a:cubicBezTo>
                        <a:pt x="2" y="138"/>
                        <a:pt x="2" y="138"/>
                        <a:pt x="2" y="138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1" y="144"/>
                        <a:pt x="1" y="145"/>
                        <a:pt x="2" y="145"/>
                      </a:cubicBezTo>
                      <a:cubicBezTo>
                        <a:pt x="4" y="145"/>
                        <a:pt x="7" y="143"/>
                        <a:pt x="8" y="140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5"/>
                        <a:pt x="46" y="2"/>
                        <a:pt x="43" y="0"/>
                      </a:cubicBez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8" name="Freeform 142"/>
                <p:cNvSpPr/>
                <p:nvPr/>
              </p:nvSpPr>
              <p:spPr bwMode="auto">
                <a:xfrm>
                  <a:off x="11337925" y="2603500"/>
                  <a:ext cx="265113" cy="303213"/>
                </a:xfrm>
                <a:custGeom>
                  <a:avLst/>
                  <a:gdLst>
                    <a:gd name="T0" fmla="*/ 72 w 83"/>
                    <a:gd name="T1" fmla="*/ 95 h 95"/>
                    <a:gd name="T2" fmla="*/ 64 w 83"/>
                    <a:gd name="T3" fmla="*/ 91 h 95"/>
                    <a:gd name="T4" fmla="*/ 4 w 83"/>
                    <a:gd name="T5" fmla="*/ 18 h 95"/>
                    <a:gd name="T6" fmla="*/ 5 w 83"/>
                    <a:gd name="T7" fmla="*/ 3 h 95"/>
                    <a:gd name="T8" fmla="*/ 20 w 83"/>
                    <a:gd name="T9" fmla="*/ 5 h 95"/>
                    <a:gd name="T10" fmla="*/ 80 w 83"/>
                    <a:gd name="T11" fmla="*/ 78 h 95"/>
                    <a:gd name="T12" fmla="*/ 78 w 83"/>
                    <a:gd name="T13" fmla="*/ 92 h 95"/>
                    <a:gd name="T14" fmla="*/ 72 w 83"/>
                    <a:gd name="T15" fmla="*/ 9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95">
                      <a:moveTo>
                        <a:pt x="72" y="95"/>
                      </a:moveTo>
                      <a:cubicBezTo>
                        <a:pt x="69" y="95"/>
                        <a:pt x="66" y="93"/>
                        <a:pt x="64" y="91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0" y="13"/>
                        <a:pt x="1" y="7"/>
                        <a:pt x="5" y="3"/>
                      </a:cubicBezTo>
                      <a:cubicBezTo>
                        <a:pt x="9" y="0"/>
                        <a:pt x="16" y="0"/>
                        <a:pt x="20" y="5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3" y="82"/>
                        <a:pt x="83" y="88"/>
                        <a:pt x="78" y="92"/>
                      </a:cubicBezTo>
                      <a:cubicBezTo>
                        <a:pt x="76" y="94"/>
                        <a:pt x="74" y="95"/>
                        <a:pt x="72" y="95"/>
                      </a:cubicBez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49" name="Freeform 143"/>
                <p:cNvSpPr/>
                <p:nvPr/>
              </p:nvSpPr>
              <p:spPr bwMode="auto">
                <a:xfrm>
                  <a:off x="11341100" y="2638425"/>
                  <a:ext cx="246063" cy="268288"/>
                </a:xfrm>
                <a:custGeom>
                  <a:avLst/>
                  <a:gdLst>
                    <a:gd name="T0" fmla="*/ 77 w 77"/>
                    <a:gd name="T1" fmla="*/ 81 h 84"/>
                    <a:gd name="T2" fmla="*/ 11 w 77"/>
                    <a:gd name="T3" fmla="*/ 0 h 84"/>
                    <a:gd name="T4" fmla="*/ 0 w 77"/>
                    <a:gd name="T5" fmla="*/ 0 h 84"/>
                    <a:gd name="T6" fmla="*/ 3 w 77"/>
                    <a:gd name="T7" fmla="*/ 7 h 84"/>
                    <a:gd name="T8" fmla="*/ 63 w 77"/>
                    <a:gd name="T9" fmla="*/ 80 h 84"/>
                    <a:gd name="T10" fmla="*/ 71 w 77"/>
                    <a:gd name="T11" fmla="*/ 84 h 84"/>
                    <a:gd name="T12" fmla="*/ 77 w 77"/>
                    <a:gd name="T13" fmla="*/ 81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7" h="84">
                      <a:moveTo>
                        <a:pt x="77" y="81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1" y="5"/>
                        <a:pt x="3" y="7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5" y="82"/>
                        <a:pt x="68" y="84"/>
                        <a:pt x="71" y="84"/>
                      </a:cubicBezTo>
                      <a:cubicBezTo>
                        <a:pt x="73" y="84"/>
                        <a:pt x="75" y="83"/>
                        <a:pt x="77" y="81"/>
                      </a:cubicBez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50" name="Freeform 144"/>
                <p:cNvSpPr/>
                <p:nvPr/>
              </p:nvSpPr>
              <p:spPr bwMode="auto">
                <a:xfrm>
                  <a:off x="11293475" y="2559050"/>
                  <a:ext cx="161925" cy="163513"/>
                </a:xfrm>
                <a:custGeom>
                  <a:avLst/>
                  <a:gdLst>
                    <a:gd name="T0" fmla="*/ 48 w 51"/>
                    <a:gd name="T1" fmla="*/ 32 h 51"/>
                    <a:gd name="T2" fmla="*/ 19 w 51"/>
                    <a:gd name="T3" fmla="*/ 47 h 51"/>
                    <a:gd name="T4" fmla="*/ 4 w 51"/>
                    <a:gd name="T5" fmla="*/ 19 h 51"/>
                    <a:gd name="T6" fmla="*/ 32 w 51"/>
                    <a:gd name="T7" fmla="*/ 3 h 51"/>
                    <a:gd name="T8" fmla="*/ 48 w 51"/>
                    <a:gd name="T9" fmla="*/ 3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1">
                      <a:moveTo>
                        <a:pt x="48" y="32"/>
                      </a:moveTo>
                      <a:cubicBezTo>
                        <a:pt x="44" y="44"/>
                        <a:pt x="31" y="51"/>
                        <a:pt x="19" y="47"/>
                      </a:cubicBezTo>
                      <a:cubicBezTo>
                        <a:pt x="7" y="44"/>
                        <a:pt x="0" y="31"/>
                        <a:pt x="4" y="19"/>
                      </a:cubicBezTo>
                      <a:cubicBezTo>
                        <a:pt x="7" y="7"/>
                        <a:pt x="20" y="0"/>
                        <a:pt x="32" y="3"/>
                      </a:cubicBezTo>
                      <a:cubicBezTo>
                        <a:pt x="44" y="7"/>
                        <a:pt x="51" y="20"/>
                        <a:pt x="48" y="32"/>
                      </a:cubicBez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51" name="Freeform 145"/>
                <p:cNvSpPr/>
                <p:nvPr/>
              </p:nvSpPr>
              <p:spPr bwMode="auto">
                <a:xfrm>
                  <a:off x="11293475" y="2568575"/>
                  <a:ext cx="82550" cy="144463"/>
                </a:xfrm>
                <a:custGeom>
                  <a:avLst/>
                  <a:gdLst>
                    <a:gd name="T0" fmla="*/ 26 w 26"/>
                    <a:gd name="T1" fmla="*/ 0 h 45"/>
                    <a:gd name="T2" fmla="*/ 4 w 26"/>
                    <a:gd name="T3" fmla="*/ 16 h 45"/>
                    <a:gd name="T4" fmla="*/ 19 w 26"/>
                    <a:gd name="T5" fmla="*/ 44 h 45"/>
                    <a:gd name="T6" fmla="*/ 26 w 26"/>
                    <a:gd name="T7" fmla="*/ 45 h 45"/>
                    <a:gd name="T8" fmla="*/ 26 w 26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5">
                      <a:moveTo>
                        <a:pt x="26" y="0"/>
                      </a:moveTo>
                      <a:cubicBezTo>
                        <a:pt x="16" y="0"/>
                        <a:pt x="7" y="6"/>
                        <a:pt x="4" y="16"/>
                      </a:cubicBezTo>
                      <a:cubicBezTo>
                        <a:pt x="0" y="28"/>
                        <a:pt x="7" y="41"/>
                        <a:pt x="19" y="44"/>
                      </a:cubicBezTo>
                      <a:cubicBezTo>
                        <a:pt x="21" y="45"/>
                        <a:pt x="24" y="45"/>
                        <a:pt x="26" y="45"/>
                      </a:cubicBez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52" name="Freeform 146"/>
                <p:cNvSpPr>
                  <a:spLocks noEditPoints="1"/>
                </p:cNvSpPr>
                <p:nvPr/>
              </p:nvSpPr>
              <p:spPr bwMode="auto">
                <a:xfrm>
                  <a:off x="10829925" y="2095500"/>
                  <a:ext cx="1089025" cy="1089025"/>
                </a:xfrm>
                <a:custGeom>
                  <a:avLst/>
                  <a:gdLst>
                    <a:gd name="T0" fmla="*/ 300 w 341"/>
                    <a:gd name="T1" fmla="*/ 161 h 341"/>
                    <a:gd name="T2" fmla="*/ 341 w 341"/>
                    <a:gd name="T3" fmla="*/ 161 h 341"/>
                    <a:gd name="T4" fmla="*/ 341 w 341"/>
                    <a:gd name="T5" fmla="*/ 170 h 341"/>
                    <a:gd name="T6" fmla="*/ 341 w 341"/>
                    <a:gd name="T7" fmla="*/ 179 h 341"/>
                    <a:gd name="T8" fmla="*/ 300 w 341"/>
                    <a:gd name="T9" fmla="*/ 179 h 341"/>
                    <a:gd name="T10" fmla="*/ 300 w 341"/>
                    <a:gd name="T11" fmla="*/ 161 h 341"/>
                    <a:gd name="T12" fmla="*/ 162 w 341"/>
                    <a:gd name="T13" fmla="*/ 341 h 341"/>
                    <a:gd name="T14" fmla="*/ 171 w 341"/>
                    <a:gd name="T15" fmla="*/ 341 h 341"/>
                    <a:gd name="T16" fmla="*/ 180 w 341"/>
                    <a:gd name="T17" fmla="*/ 341 h 341"/>
                    <a:gd name="T18" fmla="*/ 180 w 341"/>
                    <a:gd name="T19" fmla="*/ 299 h 341"/>
                    <a:gd name="T20" fmla="*/ 162 w 341"/>
                    <a:gd name="T21" fmla="*/ 299 h 341"/>
                    <a:gd name="T22" fmla="*/ 162 w 341"/>
                    <a:gd name="T23" fmla="*/ 341 h 341"/>
                    <a:gd name="T24" fmla="*/ 0 w 341"/>
                    <a:gd name="T25" fmla="*/ 179 h 341"/>
                    <a:gd name="T26" fmla="*/ 42 w 341"/>
                    <a:gd name="T27" fmla="*/ 179 h 341"/>
                    <a:gd name="T28" fmla="*/ 42 w 341"/>
                    <a:gd name="T29" fmla="*/ 161 h 341"/>
                    <a:gd name="T30" fmla="*/ 0 w 341"/>
                    <a:gd name="T31" fmla="*/ 161 h 341"/>
                    <a:gd name="T32" fmla="*/ 0 w 341"/>
                    <a:gd name="T33" fmla="*/ 170 h 341"/>
                    <a:gd name="T34" fmla="*/ 0 w 341"/>
                    <a:gd name="T35" fmla="*/ 179 h 341"/>
                    <a:gd name="T36" fmla="*/ 171 w 341"/>
                    <a:gd name="T37" fmla="*/ 0 h 341"/>
                    <a:gd name="T38" fmla="*/ 162 w 341"/>
                    <a:gd name="T39" fmla="*/ 0 h 341"/>
                    <a:gd name="T40" fmla="*/ 162 w 341"/>
                    <a:gd name="T41" fmla="*/ 41 h 341"/>
                    <a:gd name="T42" fmla="*/ 180 w 341"/>
                    <a:gd name="T43" fmla="*/ 41 h 341"/>
                    <a:gd name="T44" fmla="*/ 180 w 341"/>
                    <a:gd name="T45" fmla="*/ 0 h 341"/>
                    <a:gd name="T46" fmla="*/ 171 w 341"/>
                    <a:gd name="T47" fmla="*/ 0 h 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41" h="341">
                      <a:moveTo>
                        <a:pt x="300" y="161"/>
                      </a:moveTo>
                      <a:cubicBezTo>
                        <a:pt x="341" y="161"/>
                        <a:pt x="341" y="161"/>
                        <a:pt x="341" y="161"/>
                      </a:cubicBezTo>
                      <a:cubicBezTo>
                        <a:pt x="341" y="164"/>
                        <a:pt x="341" y="167"/>
                        <a:pt x="341" y="170"/>
                      </a:cubicBezTo>
                      <a:cubicBezTo>
                        <a:pt x="341" y="173"/>
                        <a:pt x="341" y="176"/>
                        <a:pt x="341" y="179"/>
                      </a:cubicBezTo>
                      <a:cubicBezTo>
                        <a:pt x="300" y="179"/>
                        <a:pt x="300" y="179"/>
                        <a:pt x="300" y="179"/>
                      </a:cubicBezTo>
                      <a:lnTo>
                        <a:pt x="300" y="161"/>
                      </a:lnTo>
                      <a:close/>
                      <a:moveTo>
                        <a:pt x="162" y="341"/>
                      </a:moveTo>
                      <a:cubicBezTo>
                        <a:pt x="165" y="341"/>
                        <a:pt x="168" y="341"/>
                        <a:pt x="171" y="341"/>
                      </a:cubicBezTo>
                      <a:cubicBezTo>
                        <a:pt x="174" y="341"/>
                        <a:pt x="177" y="341"/>
                        <a:pt x="180" y="341"/>
                      </a:cubicBezTo>
                      <a:cubicBezTo>
                        <a:pt x="180" y="299"/>
                        <a:pt x="180" y="299"/>
                        <a:pt x="180" y="299"/>
                      </a:cubicBezTo>
                      <a:cubicBezTo>
                        <a:pt x="162" y="299"/>
                        <a:pt x="162" y="299"/>
                        <a:pt x="162" y="299"/>
                      </a:cubicBezTo>
                      <a:lnTo>
                        <a:pt x="162" y="341"/>
                      </a:lnTo>
                      <a:close/>
                      <a:moveTo>
                        <a:pt x="0" y="179"/>
                      </a:moveTo>
                      <a:cubicBezTo>
                        <a:pt x="42" y="179"/>
                        <a:pt x="42" y="179"/>
                        <a:pt x="42" y="179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0" y="161"/>
                        <a:pt x="0" y="161"/>
                        <a:pt x="0" y="161"/>
                      </a:cubicBezTo>
                      <a:cubicBezTo>
                        <a:pt x="0" y="164"/>
                        <a:pt x="0" y="167"/>
                        <a:pt x="0" y="170"/>
                      </a:cubicBezTo>
                      <a:cubicBezTo>
                        <a:pt x="0" y="173"/>
                        <a:pt x="0" y="176"/>
                        <a:pt x="0" y="179"/>
                      </a:cubicBezTo>
                      <a:close/>
                      <a:moveTo>
                        <a:pt x="171" y="0"/>
                      </a:moveTo>
                      <a:cubicBezTo>
                        <a:pt x="168" y="0"/>
                        <a:pt x="165" y="0"/>
                        <a:pt x="162" y="0"/>
                      </a:cubicBezTo>
                      <a:cubicBezTo>
                        <a:pt x="162" y="41"/>
                        <a:pt x="162" y="41"/>
                        <a:pt x="162" y="41"/>
                      </a:cubicBezTo>
                      <a:cubicBezTo>
                        <a:pt x="180" y="41"/>
                        <a:pt x="180" y="41"/>
                        <a:pt x="180" y="41"/>
                      </a:cubicBezTo>
                      <a:cubicBezTo>
                        <a:pt x="180" y="0"/>
                        <a:pt x="180" y="0"/>
                        <a:pt x="180" y="0"/>
                      </a:cubicBezTo>
                      <a:cubicBezTo>
                        <a:pt x="177" y="0"/>
                        <a:pt x="174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53" name="Freeform 147"/>
                <p:cNvSpPr>
                  <a:spLocks noEditPoints="1"/>
                </p:cNvSpPr>
                <p:nvPr/>
              </p:nvSpPr>
              <p:spPr bwMode="auto">
                <a:xfrm>
                  <a:off x="10829925" y="2095500"/>
                  <a:ext cx="1089025" cy="1089025"/>
                </a:xfrm>
                <a:custGeom>
                  <a:avLst/>
                  <a:gdLst>
                    <a:gd name="T0" fmla="*/ 170 w 341"/>
                    <a:gd name="T1" fmla="*/ 341 h 341"/>
                    <a:gd name="T2" fmla="*/ 162 w 341"/>
                    <a:gd name="T3" fmla="*/ 341 h 341"/>
                    <a:gd name="T4" fmla="*/ 162 w 341"/>
                    <a:gd name="T5" fmla="*/ 299 h 341"/>
                    <a:gd name="T6" fmla="*/ 170 w 341"/>
                    <a:gd name="T7" fmla="*/ 299 h 341"/>
                    <a:gd name="T8" fmla="*/ 170 w 341"/>
                    <a:gd name="T9" fmla="*/ 341 h 341"/>
                    <a:gd name="T10" fmla="*/ 170 w 341"/>
                    <a:gd name="T11" fmla="*/ 0 h 341"/>
                    <a:gd name="T12" fmla="*/ 162 w 341"/>
                    <a:gd name="T13" fmla="*/ 0 h 341"/>
                    <a:gd name="T14" fmla="*/ 162 w 341"/>
                    <a:gd name="T15" fmla="*/ 41 h 341"/>
                    <a:gd name="T16" fmla="*/ 170 w 341"/>
                    <a:gd name="T17" fmla="*/ 41 h 341"/>
                    <a:gd name="T18" fmla="*/ 170 w 341"/>
                    <a:gd name="T19" fmla="*/ 0 h 341"/>
                    <a:gd name="T20" fmla="*/ 341 w 341"/>
                    <a:gd name="T21" fmla="*/ 170 h 341"/>
                    <a:gd name="T22" fmla="*/ 341 w 341"/>
                    <a:gd name="T23" fmla="*/ 161 h 341"/>
                    <a:gd name="T24" fmla="*/ 300 w 341"/>
                    <a:gd name="T25" fmla="*/ 161 h 341"/>
                    <a:gd name="T26" fmla="*/ 300 w 341"/>
                    <a:gd name="T27" fmla="*/ 170 h 341"/>
                    <a:gd name="T28" fmla="*/ 341 w 341"/>
                    <a:gd name="T29" fmla="*/ 170 h 341"/>
                    <a:gd name="T30" fmla="*/ 42 w 341"/>
                    <a:gd name="T31" fmla="*/ 161 h 341"/>
                    <a:gd name="T32" fmla="*/ 0 w 341"/>
                    <a:gd name="T33" fmla="*/ 161 h 341"/>
                    <a:gd name="T34" fmla="*/ 0 w 341"/>
                    <a:gd name="T35" fmla="*/ 170 h 341"/>
                    <a:gd name="T36" fmla="*/ 42 w 341"/>
                    <a:gd name="T37" fmla="*/ 170 h 341"/>
                    <a:gd name="T38" fmla="*/ 42 w 341"/>
                    <a:gd name="T39" fmla="*/ 161 h 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41" h="341">
                      <a:moveTo>
                        <a:pt x="170" y="341"/>
                      </a:moveTo>
                      <a:cubicBezTo>
                        <a:pt x="167" y="341"/>
                        <a:pt x="165" y="341"/>
                        <a:pt x="162" y="341"/>
                      </a:cubicBezTo>
                      <a:cubicBezTo>
                        <a:pt x="162" y="299"/>
                        <a:pt x="162" y="299"/>
                        <a:pt x="162" y="299"/>
                      </a:cubicBezTo>
                      <a:cubicBezTo>
                        <a:pt x="170" y="299"/>
                        <a:pt x="170" y="299"/>
                        <a:pt x="170" y="299"/>
                      </a:cubicBezTo>
                      <a:lnTo>
                        <a:pt x="170" y="341"/>
                      </a:lnTo>
                      <a:close/>
                      <a:moveTo>
                        <a:pt x="170" y="0"/>
                      </a:moveTo>
                      <a:cubicBezTo>
                        <a:pt x="167" y="0"/>
                        <a:pt x="165" y="0"/>
                        <a:pt x="162" y="0"/>
                      </a:cubicBezTo>
                      <a:cubicBezTo>
                        <a:pt x="162" y="41"/>
                        <a:pt x="162" y="41"/>
                        <a:pt x="162" y="41"/>
                      </a:cubicBezTo>
                      <a:cubicBezTo>
                        <a:pt x="170" y="41"/>
                        <a:pt x="170" y="41"/>
                        <a:pt x="170" y="41"/>
                      </a:cubicBezTo>
                      <a:lnTo>
                        <a:pt x="170" y="0"/>
                      </a:lnTo>
                      <a:close/>
                      <a:moveTo>
                        <a:pt x="341" y="170"/>
                      </a:moveTo>
                      <a:cubicBezTo>
                        <a:pt x="341" y="167"/>
                        <a:pt x="341" y="164"/>
                        <a:pt x="341" y="161"/>
                      </a:cubicBezTo>
                      <a:cubicBezTo>
                        <a:pt x="300" y="161"/>
                        <a:pt x="300" y="161"/>
                        <a:pt x="300" y="161"/>
                      </a:cubicBezTo>
                      <a:cubicBezTo>
                        <a:pt x="300" y="170"/>
                        <a:pt x="300" y="170"/>
                        <a:pt x="300" y="170"/>
                      </a:cubicBezTo>
                      <a:lnTo>
                        <a:pt x="341" y="170"/>
                      </a:lnTo>
                      <a:close/>
                      <a:moveTo>
                        <a:pt x="42" y="161"/>
                      </a:moveTo>
                      <a:cubicBezTo>
                        <a:pt x="0" y="161"/>
                        <a:pt x="0" y="161"/>
                        <a:pt x="0" y="161"/>
                      </a:cubicBezTo>
                      <a:cubicBezTo>
                        <a:pt x="0" y="164"/>
                        <a:pt x="0" y="167"/>
                        <a:pt x="0" y="170"/>
                      </a:cubicBezTo>
                      <a:cubicBezTo>
                        <a:pt x="42" y="170"/>
                        <a:pt x="42" y="170"/>
                        <a:pt x="42" y="170"/>
                      </a:cubicBezTo>
                      <a:lnTo>
                        <a:pt x="42" y="161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5" name="组合 234"/>
              <p:cNvGrpSpPr/>
              <p:nvPr/>
            </p:nvGrpSpPr>
            <p:grpSpPr>
              <a:xfrm>
                <a:off x="330200" y="3562350"/>
                <a:ext cx="820738" cy="1169988"/>
                <a:chOff x="330200" y="3562350"/>
                <a:chExt cx="820738" cy="1169988"/>
              </a:xfrm>
            </p:grpSpPr>
            <p:sp>
              <p:nvSpPr>
                <p:cNvPr id="332" name="Freeform 148"/>
                <p:cNvSpPr>
                  <a:spLocks noEditPoints="1"/>
                </p:cNvSpPr>
                <p:nvPr/>
              </p:nvSpPr>
              <p:spPr bwMode="auto">
                <a:xfrm>
                  <a:off x="503238" y="4530725"/>
                  <a:ext cx="471488" cy="201613"/>
                </a:xfrm>
                <a:custGeom>
                  <a:avLst/>
                  <a:gdLst>
                    <a:gd name="T0" fmla="*/ 74 w 148"/>
                    <a:gd name="T1" fmla="*/ 63 h 63"/>
                    <a:gd name="T2" fmla="*/ 0 w 148"/>
                    <a:gd name="T3" fmla="*/ 31 h 63"/>
                    <a:gd name="T4" fmla="*/ 74 w 148"/>
                    <a:gd name="T5" fmla="*/ 0 h 63"/>
                    <a:gd name="T6" fmla="*/ 148 w 148"/>
                    <a:gd name="T7" fmla="*/ 31 h 63"/>
                    <a:gd name="T8" fmla="*/ 74 w 148"/>
                    <a:gd name="T9" fmla="*/ 63 h 63"/>
                    <a:gd name="T10" fmla="*/ 74 w 148"/>
                    <a:gd name="T11" fmla="*/ 18 h 63"/>
                    <a:gd name="T12" fmla="*/ 18 w 148"/>
                    <a:gd name="T13" fmla="*/ 31 h 63"/>
                    <a:gd name="T14" fmla="*/ 74 w 148"/>
                    <a:gd name="T15" fmla="*/ 45 h 63"/>
                    <a:gd name="T16" fmla="*/ 131 w 148"/>
                    <a:gd name="T17" fmla="*/ 31 h 63"/>
                    <a:gd name="T18" fmla="*/ 74 w 148"/>
                    <a:gd name="T19" fmla="*/ 1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63">
                      <a:moveTo>
                        <a:pt x="74" y="63"/>
                      </a:moveTo>
                      <a:cubicBezTo>
                        <a:pt x="39" y="63"/>
                        <a:pt x="0" y="53"/>
                        <a:pt x="0" y="31"/>
                      </a:cubicBezTo>
                      <a:cubicBezTo>
                        <a:pt x="0" y="10"/>
                        <a:pt x="39" y="0"/>
                        <a:pt x="74" y="0"/>
                      </a:cubicBezTo>
                      <a:cubicBezTo>
                        <a:pt x="110" y="0"/>
                        <a:pt x="148" y="10"/>
                        <a:pt x="148" y="31"/>
                      </a:cubicBezTo>
                      <a:cubicBezTo>
                        <a:pt x="148" y="53"/>
                        <a:pt x="110" y="63"/>
                        <a:pt x="74" y="63"/>
                      </a:cubicBezTo>
                      <a:close/>
                      <a:moveTo>
                        <a:pt x="74" y="18"/>
                      </a:moveTo>
                      <a:cubicBezTo>
                        <a:pt x="38" y="18"/>
                        <a:pt x="19" y="28"/>
                        <a:pt x="18" y="31"/>
                      </a:cubicBezTo>
                      <a:cubicBezTo>
                        <a:pt x="19" y="35"/>
                        <a:pt x="38" y="45"/>
                        <a:pt x="74" y="45"/>
                      </a:cubicBezTo>
                      <a:cubicBezTo>
                        <a:pt x="110" y="45"/>
                        <a:pt x="130" y="35"/>
                        <a:pt x="131" y="31"/>
                      </a:cubicBezTo>
                      <a:cubicBezTo>
                        <a:pt x="130" y="28"/>
                        <a:pt x="110" y="18"/>
                        <a:pt x="74" y="18"/>
                      </a:cubicBez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3" name="Freeform 149"/>
                <p:cNvSpPr/>
                <p:nvPr/>
              </p:nvSpPr>
              <p:spPr bwMode="auto">
                <a:xfrm>
                  <a:off x="503238" y="4530725"/>
                  <a:ext cx="471488" cy="96838"/>
                </a:xfrm>
                <a:custGeom>
                  <a:avLst/>
                  <a:gdLst>
                    <a:gd name="T0" fmla="*/ 19 w 148"/>
                    <a:gd name="T1" fmla="*/ 30 h 30"/>
                    <a:gd name="T2" fmla="*/ 74 w 148"/>
                    <a:gd name="T3" fmla="*/ 18 h 30"/>
                    <a:gd name="T4" fmla="*/ 130 w 148"/>
                    <a:gd name="T5" fmla="*/ 30 h 30"/>
                    <a:gd name="T6" fmla="*/ 148 w 148"/>
                    <a:gd name="T7" fmla="*/ 30 h 30"/>
                    <a:gd name="T8" fmla="*/ 74 w 148"/>
                    <a:gd name="T9" fmla="*/ 0 h 30"/>
                    <a:gd name="T10" fmla="*/ 0 w 148"/>
                    <a:gd name="T11" fmla="*/ 30 h 30"/>
                    <a:gd name="T12" fmla="*/ 19 w 148"/>
                    <a:gd name="T1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8" h="30">
                      <a:moveTo>
                        <a:pt x="19" y="30"/>
                      </a:moveTo>
                      <a:cubicBezTo>
                        <a:pt x="24" y="26"/>
                        <a:pt x="42" y="18"/>
                        <a:pt x="74" y="18"/>
                      </a:cubicBezTo>
                      <a:cubicBezTo>
                        <a:pt x="107" y="18"/>
                        <a:pt x="126" y="26"/>
                        <a:pt x="130" y="30"/>
                      </a:cubicBezTo>
                      <a:cubicBezTo>
                        <a:pt x="148" y="30"/>
                        <a:pt x="148" y="30"/>
                        <a:pt x="148" y="30"/>
                      </a:cubicBezTo>
                      <a:cubicBezTo>
                        <a:pt x="147" y="9"/>
                        <a:pt x="109" y="0"/>
                        <a:pt x="74" y="0"/>
                      </a:cubicBezTo>
                      <a:cubicBezTo>
                        <a:pt x="39" y="0"/>
                        <a:pt x="2" y="9"/>
                        <a:pt x="0" y="30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4" name="Freeform 150"/>
                <p:cNvSpPr/>
                <p:nvPr/>
              </p:nvSpPr>
              <p:spPr bwMode="auto">
                <a:xfrm>
                  <a:off x="330200" y="3562350"/>
                  <a:ext cx="820738" cy="1050925"/>
                </a:xfrm>
                <a:custGeom>
                  <a:avLst/>
                  <a:gdLst>
                    <a:gd name="T0" fmla="*/ 257 w 257"/>
                    <a:gd name="T1" fmla="*/ 128 h 329"/>
                    <a:gd name="T2" fmla="*/ 128 w 257"/>
                    <a:gd name="T3" fmla="*/ 329 h 329"/>
                    <a:gd name="T4" fmla="*/ 0 w 257"/>
                    <a:gd name="T5" fmla="*/ 128 h 329"/>
                    <a:gd name="T6" fmla="*/ 128 w 257"/>
                    <a:gd name="T7" fmla="*/ 0 h 329"/>
                    <a:gd name="T8" fmla="*/ 257 w 257"/>
                    <a:gd name="T9" fmla="*/ 128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329">
                      <a:moveTo>
                        <a:pt x="257" y="128"/>
                      </a:moveTo>
                      <a:cubicBezTo>
                        <a:pt x="257" y="199"/>
                        <a:pt x="128" y="329"/>
                        <a:pt x="128" y="329"/>
                      </a:cubicBezTo>
                      <a:cubicBezTo>
                        <a:pt x="128" y="329"/>
                        <a:pt x="0" y="199"/>
                        <a:pt x="0" y="128"/>
                      </a:cubicBezTo>
                      <a:cubicBezTo>
                        <a:pt x="0" y="57"/>
                        <a:pt x="58" y="0"/>
                        <a:pt x="128" y="0"/>
                      </a:cubicBezTo>
                      <a:cubicBezTo>
                        <a:pt x="199" y="0"/>
                        <a:pt x="257" y="57"/>
                        <a:pt x="257" y="128"/>
                      </a:cubicBez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5" name="Freeform 151"/>
                <p:cNvSpPr/>
                <p:nvPr/>
              </p:nvSpPr>
              <p:spPr bwMode="auto">
                <a:xfrm>
                  <a:off x="330200" y="3562350"/>
                  <a:ext cx="409575" cy="1047750"/>
                </a:xfrm>
                <a:custGeom>
                  <a:avLst/>
                  <a:gdLst>
                    <a:gd name="T0" fmla="*/ 128 w 128"/>
                    <a:gd name="T1" fmla="*/ 0 h 328"/>
                    <a:gd name="T2" fmla="*/ 0 w 128"/>
                    <a:gd name="T3" fmla="*/ 128 h 328"/>
                    <a:gd name="T4" fmla="*/ 128 w 128"/>
                    <a:gd name="T5" fmla="*/ 328 h 328"/>
                    <a:gd name="T6" fmla="*/ 128 w 128"/>
                    <a:gd name="T7" fmla="*/ 0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328">
                      <a:moveTo>
                        <a:pt x="128" y="0"/>
                      </a:moveTo>
                      <a:cubicBezTo>
                        <a:pt x="57" y="0"/>
                        <a:pt x="0" y="57"/>
                        <a:pt x="0" y="128"/>
                      </a:cubicBezTo>
                      <a:cubicBezTo>
                        <a:pt x="0" y="196"/>
                        <a:pt x="118" y="317"/>
                        <a:pt x="128" y="328"/>
                      </a:cubicBezTo>
                      <a:lnTo>
                        <a:pt x="128" y="0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6" name="Oval 152"/>
                <p:cNvSpPr>
                  <a:spLocks noChangeArrowheads="1"/>
                </p:cNvSpPr>
                <p:nvPr/>
              </p:nvSpPr>
              <p:spPr bwMode="auto">
                <a:xfrm>
                  <a:off x="461963" y="3694113"/>
                  <a:ext cx="555625" cy="555625"/>
                </a:xfrm>
                <a:prstGeom prst="ellipse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7" name="Freeform 153"/>
                <p:cNvSpPr/>
                <p:nvPr/>
              </p:nvSpPr>
              <p:spPr bwMode="auto">
                <a:xfrm>
                  <a:off x="461963" y="3694113"/>
                  <a:ext cx="277813" cy="555625"/>
                </a:xfrm>
                <a:custGeom>
                  <a:avLst/>
                  <a:gdLst>
                    <a:gd name="T0" fmla="*/ 87 w 87"/>
                    <a:gd name="T1" fmla="*/ 0 h 174"/>
                    <a:gd name="T2" fmla="*/ 0 w 87"/>
                    <a:gd name="T3" fmla="*/ 87 h 174"/>
                    <a:gd name="T4" fmla="*/ 87 w 87"/>
                    <a:gd name="T5" fmla="*/ 174 h 174"/>
                    <a:gd name="T6" fmla="*/ 87 w 87"/>
                    <a:gd name="T7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174">
                      <a:moveTo>
                        <a:pt x="87" y="0"/>
                      </a:moveTo>
                      <a:cubicBezTo>
                        <a:pt x="39" y="0"/>
                        <a:pt x="0" y="39"/>
                        <a:pt x="0" y="87"/>
                      </a:cubicBezTo>
                      <a:cubicBezTo>
                        <a:pt x="0" y="135"/>
                        <a:pt x="39" y="173"/>
                        <a:pt x="87" y="174"/>
                      </a:cubicBez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8" name="Freeform 154"/>
                <p:cNvSpPr>
                  <a:spLocks noEditPoints="1"/>
                </p:cNvSpPr>
                <p:nvPr/>
              </p:nvSpPr>
              <p:spPr bwMode="auto">
                <a:xfrm>
                  <a:off x="531813" y="3811588"/>
                  <a:ext cx="414338" cy="438150"/>
                </a:xfrm>
                <a:custGeom>
                  <a:avLst/>
                  <a:gdLst>
                    <a:gd name="T0" fmla="*/ 100 w 130"/>
                    <a:gd name="T1" fmla="*/ 34 h 137"/>
                    <a:gd name="T2" fmla="*/ 65 w 130"/>
                    <a:gd name="T3" fmla="*/ 69 h 137"/>
                    <a:gd name="T4" fmla="*/ 31 w 130"/>
                    <a:gd name="T5" fmla="*/ 34 h 137"/>
                    <a:gd name="T6" fmla="*/ 65 w 130"/>
                    <a:gd name="T7" fmla="*/ 0 h 137"/>
                    <a:gd name="T8" fmla="*/ 100 w 130"/>
                    <a:gd name="T9" fmla="*/ 34 h 137"/>
                    <a:gd name="T10" fmla="*/ 65 w 130"/>
                    <a:gd name="T11" fmla="*/ 137 h 137"/>
                    <a:gd name="T12" fmla="*/ 130 w 130"/>
                    <a:gd name="T13" fmla="*/ 108 h 137"/>
                    <a:gd name="T14" fmla="*/ 65 w 130"/>
                    <a:gd name="T15" fmla="*/ 74 h 137"/>
                    <a:gd name="T16" fmla="*/ 0 w 130"/>
                    <a:gd name="T17" fmla="*/ 108 h 137"/>
                    <a:gd name="T18" fmla="*/ 65 w 130"/>
                    <a:gd name="T1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0" h="137">
                      <a:moveTo>
                        <a:pt x="100" y="34"/>
                      </a:moveTo>
                      <a:cubicBezTo>
                        <a:pt x="100" y="54"/>
                        <a:pt x="85" y="69"/>
                        <a:pt x="65" y="69"/>
                      </a:cubicBezTo>
                      <a:cubicBezTo>
                        <a:pt x="46" y="69"/>
                        <a:pt x="31" y="54"/>
                        <a:pt x="31" y="34"/>
                      </a:cubicBezTo>
                      <a:cubicBezTo>
                        <a:pt x="31" y="15"/>
                        <a:pt x="46" y="0"/>
                        <a:pt x="65" y="0"/>
                      </a:cubicBezTo>
                      <a:cubicBezTo>
                        <a:pt x="85" y="0"/>
                        <a:pt x="100" y="15"/>
                        <a:pt x="100" y="34"/>
                      </a:cubicBezTo>
                      <a:close/>
                      <a:moveTo>
                        <a:pt x="65" y="137"/>
                      </a:moveTo>
                      <a:cubicBezTo>
                        <a:pt x="91" y="137"/>
                        <a:pt x="114" y="125"/>
                        <a:pt x="130" y="108"/>
                      </a:cubicBezTo>
                      <a:cubicBezTo>
                        <a:pt x="118" y="88"/>
                        <a:pt x="93" y="74"/>
                        <a:pt x="65" y="74"/>
                      </a:cubicBezTo>
                      <a:cubicBezTo>
                        <a:pt x="37" y="74"/>
                        <a:pt x="13" y="88"/>
                        <a:pt x="0" y="108"/>
                      </a:cubicBezTo>
                      <a:cubicBezTo>
                        <a:pt x="16" y="125"/>
                        <a:pt x="40" y="137"/>
                        <a:pt x="65" y="137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9" name="Freeform 155"/>
                <p:cNvSpPr>
                  <a:spLocks noEditPoints="1"/>
                </p:cNvSpPr>
                <p:nvPr/>
              </p:nvSpPr>
              <p:spPr bwMode="auto">
                <a:xfrm>
                  <a:off x="531813" y="3811588"/>
                  <a:ext cx="207963" cy="438150"/>
                </a:xfrm>
                <a:custGeom>
                  <a:avLst/>
                  <a:gdLst>
                    <a:gd name="T0" fmla="*/ 31 w 65"/>
                    <a:gd name="T1" fmla="*/ 34 h 137"/>
                    <a:gd name="T2" fmla="*/ 65 w 65"/>
                    <a:gd name="T3" fmla="*/ 0 h 137"/>
                    <a:gd name="T4" fmla="*/ 65 w 65"/>
                    <a:gd name="T5" fmla="*/ 69 h 137"/>
                    <a:gd name="T6" fmla="*/ 31 w 65"/>
                    <a:gd name="T7" fmla="*/ 34 h 137"/>
                    <a:gd name="T8" fmla="*/ 65 w 65"/>
                    <a:gd name="T9" fmla="*/ 74 h 137"/>
                    <a:gd name="T10" fmla="*/ 0 w 65"/>
                    <a:gd name="T11" fmla="*/ 108 h 137"/>
                    <a:gd name="T12" fmla="*/ 65 w 65"/>
                    <a:gd name="T13" fmla="*/ 137 h 137"/>
                    <a:gd name="T14" fmla="*/ 65 w 65"/>
                    <a:gd name="T15" fmla="*/ 7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5" h="137">
                      <a:moveTo>
                        <a:pt x="31" y="34"/>
                      </a:moveTo>
                      <a:cubicBezTo>
                        <a:pt x="31" y="15"/>
                        <a:pt x="46" y="0"/>
                        <a:pt x="65" y="0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46" y="69"/>
                        <a:pt x="31" y="53"/>
                        <a:pt x="31" y="34"/>
                      </a:cubicBezTo>
                      <a:close/>
                      <a:moveTo>
                        <a:pt x="65" y="74"/>
                      </a:moveTo>
                      <a:cubicBezTo>
                        <a:pt x="37" y="75"/>
                        <a:pt x="13" y="88"/>
                        <a:pt x="0" y="108"/>
                      </a:cubicBezTo>
                      <a:cubicBezTo>
                        <a:pt x="16" y="125"/>
                        <a:pt x="39" y="137"/>
                        <a:pt x="65" y="137"/>
                      </a:cubicBezTo>
                      <a:lnTo>
                        <a:pt x="65" y="74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2805113" y="3738563"/>
                <a:ext cx="1146175" cy="993775"/>
                <a:chOff x="2805113" y="3738563"/>
                <a:chExt cx="1146175" cy="993775"/>
              </a:xfrm>
            </p:grpSpPr>
            <p:sp>
              <p:nvSpPr>
                <p:cNvPr id="326" name="Freeform 156"/>
                <p:cNvSpPr/>
                <p:nvPr/>
              </p:nvSpPr>
              <p:spPr bwMode="auto">
                <a:xfrm>
                  <a:off x="2805113" y="3738563"/>
                  <a:ext cx="1146175" cy="684213"/>
                </a:xfrm>
                <a:custGeom>
                  <a:avLst/>
                  <a:gdLst>
                    <a:gd name="T0" fmla="*/ 337 w 359"/>
                    <a:gd name="T1" fmla="*/ 163 h 214"/>
                    <a:gd name="T2" fmla="*/ 344 w 359"/>
                    <a:gd name="T3" fmla="*/ 136 h 214"/>
                    <a:gd name="T4" fmla="*/ 289 w 359"/>
                    <a:gd name="T5" fmla="*/ 80 h 214"/>
                    <a:gd name="T6" fmla="*/ 279 w 359"/>
                    <a:gd name="T7" fmla="*/ 81 h 214"/>
                    <a:gd name="T8" fmla="*/ 180 w 359"/>
                    <a:gd name="T9" fmla="*/ 0 h 214"/>
                    <a:gd name="T10" fmla="*/ 80 w 359"/>
                    <a:gd name="T11" fmla="*/ 83 h 214"/>
                    <a:gd name="T12" fmla="*/ 66 w 359"/>
                    <a:gd name="T13" fmla="*/ 82 h 214"/>
                    <a:gd name="T14" fmla="*/ 0 w 359"/>
                    <a:gd name="T15" fmla="*/ 148 h 214"/>
                    <a:gd name="T16" fmla="*/ 64 w 359"/>
                    <a:gd name="T17" fmla="*/ 214 h 214"/>
                    <a:gd name="T18" fmla="*/ 64 w 359"/>
                    <a:gd name="T19" fmla="*/ 214 h 214"/>
                    <a:gd name="T20" fmla="*/ 332 w 359"/>
                    <a:gd name="T21" fmla="*/ 214 h 214"/>
                    <a:gd name="T22" fmla="*/ 332 w 359"/>
                    <a:gd name="T23" fmla="*/ 214 h 214"/>
                    <a:gd name="T24" fmla="*/ 333 w 359"/>
                    <a:gd name="T25" fmla="*/ 214 h 214"/>
                    <a:gd name="T26" fmla="*/ 359 w 359"/>
                    <a:gd name="T27" fmla="*/ 188 h 214"/>
                    <a:gd name="T28" fmla="*/ 337 w 359"/>
                    <a:gd name="T29" fmla="*/ 16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9" h="214">
                      <a:moveTo>
                        <a:pt x="337" y="163"/>
                      </a:moveTo>
                      <a:cubicBezTo>
                        <a:pt x="342" y="155"/>
                        <a:pt x="344" y="146"/>
                        <a:pt x="344" y="136"/>
                      </a:cubicBezTo>
                      <a:cubicBezTo>
                        <a:pt x="344" y="105"/>
                        <a:pt x="319" y="80"/>
                        <a:pt x="289" y="80"/>
                      </a:cubicBezTo>
                      <a:cubicBezTo>
                        <a:pt x="285" y="80"/>
                        <a:pt x="282" y="81"/>
                        <a:pt x="279" y="81"/>
                      </a:cubicBezTo>
                      <a:cubicBezTo>
                        <a:pt x="270" y="35"/>
                        <a:pt x="229" y="0"/>
                        <a:pt x="180" y="0"/>
                      </a:cubicBezTo>
                      <a:cubicBezTo>
                        <a:pt x="130" y="0"/>
                        <a:pt x="89" y="36"/>
                        <a:pt x="80" y="83"/>
                      </a:cubicBezTo>
                      <a:cubicBezTo>
                        <a:pt x="76" y="82"/>
                        <a:pt x="71" y="82"/>
                        <a:pt x="66" y="82"/>
                      </a:cubicBezTo>
                      <a:cubicBezTo>
                        <a:pt x="30" y="82"/>
                        <a:pt x="0" y="111"/>
                        <a:pt x="0" y="148"/>
                      </a:cubicBezTo>
                      <a:cubicBezTo>
                        <a:pt x="0" y="184"/>
                        <a:pt x="29" y="213"/>
                        <a:pt x="64" y="214"/>
                      </a:cubicBezTo>
                      <a:cubicBezTo>
                        <a:pt x="64" y="214"/>
                        <a:pt x="64" y="214"/>
                        <a:pt x="64" y="214"/>
                      </a:cubicBezTo>
                      <a:cubicBezTo>
                        <a:pt x="332" y="214"/>
                        <a:pt x="332" y="214"/>
                        <a:pt x="332" y="214"/>
                      </a:cubicBezTo>
                      <a:cubicBezTo>
                        <a:pt x="332" y="214"/>
                        <a:pt x="332" y="214"/>
                        <a:pt x="332" y="214"/>
                      </a:cubicBezTo>
                      <a:cubicBezTo>
                        <a:pt x="333" y="214"/>
                        <a:pt x="333" y="214"/>
                        <a:pt x="333" y="214"/>
                      </a:cubicBezTo>
                      <a:cubicBezTo>
                        <a:pt x="347" y="214"/>
                        <a:pt x="359" y="202"/>
                        <a:pt x="359" y="188"/>
                      </a:cubicBezTo>
                      <a:cubicBezTo>
                        <a:pt x="359" y="175"/>
                        <a:pt x="349" y="165"/>
                        <a:pt x="337" y="163"/>
                      </a:cubicBez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7" name="Freeform 157"/>
                <p:cNvSpPr/>
                <p:nvPr/>
              </p:nvSpPr>
              <p:spPr bwMode="auto">
                <a:xfrm>
                  <a:off x="2805113" y="3738563"/>
                  <a:ext cx="571500" cy="684213"/>
                </a:xfrm>
                <a:custGeom>
                  <a:avLst/>
                  <a:gdLst>
                    <a:gd name="T0" fmla="*/ 179 w 179"/>
                    <a:gd name="T1" fmla="*/ 0 h 214"/>
                    <a:gd name="T2" fmla="*/ 80 w 179"/>
                    <a:gd name="T3" fmla="*/ 83 h 214"/>
                    <a:gd name="T4" fmla="*/ 66 w 179"/>
                    <a:gd name="T5" fmla="*/ 82 h 214"/>
                    <a:gd name="T6" fmla="*/ 0 w 179"/>
                    <a:gd name="T7" fmla="*/ 148 h 214"/>
                    <a:gd name="T8" fmla="*/ 64 w 179"/>
                    <a:gd name="T9" fmla="*/ 214 h 214"/>
                    <a:gd name="T10" fmla="*/ 64 w 179"/>
                    <a:gd name="T11" fmla="*/ 214 h 214"/>
                    <a:gd name="T12" fmla="*/ 179 w 179"/>
                    <a:gd name="T13" fmla="*/ 214 h 214"/>
                    <a:gd name="T14" fmla="*/ 179 w 179"/>
                    <a:gd name="T15" fmla="*/ 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9" h="214">
                      <a:moveTo>
                        <a:pt x="179" y="0"/>
                      </a:moveTo>
                      <a:cubicBezTo>
                        <a:pt x="130" y="0"/>
                        <a:pt x="89" y="36"/>
                        <a:pt x="80" y="83"/>
                      </a:cubicBezTo>
                      <a:cubicBezTo>
                        <a:pt x="76" y="82"/>
                        <a:pt x="71" y="82"/>
                        <a:pt x="66" y="82"/>
                      </a:cubicBezTo>
                      <a:cubicBezTo>
                        <a:pt x="30" y="82"/>
                        <a:pt x="0" y="111"/>
                        <a:pt x="0" y="148"/>
                      </a:cubicBezTo>
                      <a:cubicBezTo>
                        <a:pt x="0" y="184"/>
                        <a:pt x="29" y="213"/>
                        <a:pt x="64" y="214"/>
                      </a:cubicBezTo>
                      <a:cubicBezTo>
                        <a:pt x="64" y="214"/>
                        <a:pt x="64" y="214"/>
                        <a:pt x="64" y="214"/>
                      </a:cubicBezTo>
                      <a:cubicBezTo>
                        <a:pt x="179" y="214"/>
                        <a:pt x="179" y="214"/>
                        <a:pt x="179" y="214"/>
                      </a:cubicBezTo>
                      <a:lnTo>
                        <a:pt x="179" y="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8" name="Freeform 158"/>
                <p:cNvSpPr/>
                <p:nvPr/>
              </p:nvSpPr>
              <p:spPr bwMode="auto">
                <a:xfrm>
                  <a:off x="3070225" y="4189413"/>
                  <a:ext cx="242888" cy="457200"/>
                </a:xfrm>
                <a:custGeom>
                  <a:avLst/>
                  <a:gdLst>
                    <a:gd name="T0" fmla="*/ 24 w 76"/>
                    <a:gd name="T1" fmla="*/ 130 h 143"/>
                    <a:gd name="T2" fmla="*/ 24 w 76"/>
                    <a:gd name="T3" fmla="*/ 73 h 143"/>
                    <a:gd name="T4" fmla="*/ 0 w 76"/>
                    <a:gd name="T5" fmla="*/ 73 h 143"/>
                    <a:gd name="T6" fmla="*/ 38 w 76"/>
                    <a:gd name="T7" fmla="*/ 0 h 143"/>
                    <a:gd name="T8" fmla="*/ 76 w 76"/>
                    <a:gd name="T9" fmla="*/ 73 h 143"/>
                    <a:gd name="T10" fmla="*/ 52 w 76"/>
                    <a:gd name="T11" fmla="*/ 73 h 143"/>
                    <a:gd name="T12" fmla="*/ 52 w 76"/>
                    <a:gd name="T13" fmla="*/ 130 h 143"/>
                    <a:gd name="T14" fmla="*/ 38 w 76"/>
                    <a:gd name="T15" fmla="*/ 143 h 143"/>
                    <a:gd name="T16" fmla="*/ 24 w 76"/>
                    <a:gd name="T17" fmla="*/ 13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6" h="143">
                      <a:moveTo>
                        <a:pt x="24" y="130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130"/>
                        <a:pt x="52" y="130"/>
                        <a:pt x="52" y="130"/>
                      </a:cubicBezTo>
                      <a:cubicBezTo>
                        <a:pt x="52" y="137"/>
                        <a:pt x="46" y="143"/>
                        <a:pt x="38" y="143"/>
                      </a:cubicBezTo>
                      <a:cubicBezTo>
                        <a:pt x="30" y="143"/>
                        <a:pt x="24" y="137"/>
                        <a:pt x="24" y="130"/>
                      </a:cubicBez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9" name="Freeform 159"/>
                <p:cNvSpPr/>
                <p:nvPr/>
              </p:nvSpPr>
              <p:spPr bwMode="auto">
                <a:xfrm>
                  <a:off x="3070225" y="4189413"/>
                  <a:ext cx="120650" cy="457200"/>
                </a:xfrm>
                <a:custGeom>
                  <a:avLst/>
                  <a:gdLst>
                    <a:gd name="T0" fmla="*/ 38 w 38"/>
                    <a:gd name="T1" fmla="*/ 143 h 143"/>
                    <a:gd name="T2" fmla="*/ 38 w 38"/>
                    <a:gd name="T3" fmla="*/ 143 h 143"/>
                    <a:gd name="T4" fmla="*/ 24 w 38"/>
                    <a:gd name="T5" fmla="*/ 130 h 143"/>
                    <a:gd name="T6" fmla="*/ 24 w 38"/>
                    <a:gd name="T7" fmla="*/ 73 h 143"/>
                    <a:gd name="T8" fmla="*/ 0 w 38"/>
                    <a:gd name="T9" fmla="*/ 73 h 143"/>
                    <a:gd name="T10" fmla="*/ 38 w 38"/>
                    <a:gd name="T11" fmla="*/ 0 h 143"/>
                    <a:gd name="T12" fmla="*/ 38 w 38"/>
                    <a:gd name="T13" fmla="*/ 0 h 143"/>
                    <a:gd name="T14" fmla="*/ 38 w 38"/>
                    <a:gd name="T1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143">
                      <a:moveTo>
                        <a:pt x="38" y="143"/>
                      </a:move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0" y="143"/>
                        <a:pt x="24" y="137"/>
                        <a:pt x="24" y="130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lnTo>
                        <a:pt x="38" y="143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0" name="Freeform 160"/>
                <p:cNvSpPr/>
                <p:nvPr/>
              </p:nvSpPr>
              <p:spPr bwMode="auto">
                <a:xfrm>
                  <a:off x="3443288" y="4271963"/>
                  <a:ext cx="239713" cy="460375"/>
                </a:xfrm>
                <a:custGeom>
                  <a:avLst/>
                  <a:gdLst>
                    <a:gd name="T0" fmla="*/ 24 w 75"/>
                    <a:gd name="T1" fmla="*/ 14 h 144"/>
                    <a:gd name="T2" fmla="*/ 24 w 75"/>
                    <a:gd name="T3" fmla="*/ 71 h 144"/>
                    <a:gd name="T4" fmla="*/ 0 w 75"/>
                    <a:gd name="T5" fmla="*/ 71 h 144"/>
                    <a:gd name="T6" fmla="*/ 38 w 75"/>
                    <a:gd name="T7" fmla="*/ 144 h 144"/>
                    <a:gd name="T8" fmla="*/ 75 w 75"/>
                    <a:gd name="T9" fmla="*/ 71 h 144"/>
                    <a:gd name="T10" fmla="*/ 51 w 75"/>
                    <a:gd name="T11" fmla="*/ 71 h 144"/>
                    <a:gd name="T12" fmla="*/ 51 w 75"/>
                    <a:gd name="T13" fmla="*/ 14 h 144"/>
                    <a:gd name="T14" fmla="*/ 38 w 75"/>
                    <a:gd name="T15" fmla="*/ 0 h 144"/>
                    <a:gd name="T16" fmla="*/ 24 w 75"/>
                    <a:gd name="T17" fmla="*/ 1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144">
                      <a:moveTo>
                        <a:pt x="24" y="14"/>
                      </a:move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75" y="71"/>
                        <a:pt x="75" y="71"/>
                        <a:pt x="75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7"/>
                        <a:pt x="45" y="0"/>
                        <a:pt x="38" y="0"/>
                      </a:cubicBezTo>
                      <a:cubicBezTo>
                        <a:pt x="30" y="0"/>
                        <a:pt x="24" y="7"/>
                        <a:pt x="24" y="14"/>
                      </a:cubicBez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31" name="Freeform 161"/>
                <p:cNvSpPr/>
                <p:nvPr/>
              </p:nvSpPr>
              <p:spPr bwMode="auto">
                <a:xfrm>
                  <a:off x="3443288" y="4271963"/>
                  <a:ext cx="122238" cy="460375"/>
                </a:xfrm>
                <a:custGeom>
                  <a:avLst/>
                  <a:gdLst>
                    <a:gd name="T0" fmla="*/ 38 w 38"/>
                    <a:gd name="T1" fmla="*/ 0 h 144"/>
                    <a:gd name="T2" fmla="*/ 38 w 38"/>
                    <a:gd name="T3" fmla="*/ 0 h 144"/>
                    <a:gd name="T4" fmla="*/ 24 w 38"/>
                    <a:gd name="T5" fmla="*/ 14 h 144"/>
                    <a:gd name="T6" fmla="*/ 24 w 38"/>
                    <a:gd name="T7" fmla="*/ 71 h 144"/>
                    <a:gd name="T8" fmla="*/ 0 w 38"/>
                    <a:gd name="T9" fmla="*/ 71 h 144"/>
                    <a:gd name="T10" fmla="*/ 38 w 38"/>
                    <a:gd name="T11" fmla="*/ 144 h 144"/>
                    <a:gd name="T12" fmla="*/ 38 w 38"/>
                    <a:gd name="T13" fmla="*/ 143 h 144"/>
                    <a:gd name="T14" fmla="*/ 38 w 38"/>
                    <a:gd name="T15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144">
                      <a:moveTo>
                        <a:pt x="38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0" y="0"/>
                        <a:pt x="24" y="7"/>
                        <a:pt x="24" y="14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5545138" y="3603625"/>
                <a:ext cx="941388" cy="1131888"/>
                <a:chOff x="5545138" y="3603625"/>
                <a:chExt cx="941388" cy="1131888"/>
              </a:xfrm>
            </p:grpSpPr>
            <p:sp>
              <p:nvSpPr>
                <p:cNvPr id="315" name="Freeform 162"/>
                <p:cNvSpPr/>
                <p:nvPr/>
              </p:nvSpPr>
              <p:spPr bwMode="auto">
                <a:xfrm>
                  <a:off x="5545138" y="3783013"/>
                  <a:ext cx="935038" cy="952500"/>
                </a:xfrm>
                <a:custGeom>
                  <a:avLst/>
                  <a:gdLst>
                    <a:gd name="T0" fmla="*/ 280 w 293"/>
                    <a:gd name="T1" fmla="*/ 109 h 298"/>
                    <a:gd name="T2" fmla="*/ 253 w 293"/>
                    <a:gd name="T3" fmla="*/ 110 h 298"/>
                    <a:gd name="T4" fmla="*/ 253 w 293"/>
                    <a:gd name="T5" fmla="*/ 108 h 298"/>
                    <a:gd name="T6" fmla="*/ 253 w 293"/>
                    <a:gd name="T7" fmla="*/ 108 h 298"/>
                    <a:gd name="T8" fmla="*/ 142 w 293"/>
                    <a:gd name="T9" fmla="*/ 52 h 298"/>
                    <a:gd name="T10" fmla="*/ 108 w 293"/>
                    <a:gd name="T11" fmla="*/ 0 h 298"/>
                    <a:gd name="T12" fmla="*/ 68 w 293"/>
                    <a:gd name="T13" fmla="*/ 61 h 298"/>
                    <a:gd name="T14" fmla="*/ 56 w 293"/>
                    <a:gd name="T15" fmla="*/ 77 h 298"/>
                    <a:gd name="T16" fmla="*/ 45 w 293"/>
                    <a:gd name="T17" fmla="*/ 118 h 298"/>
                    <a:gd name="T18" fmla="*/ 45 w 293"/>
                    <a:gd name="T19" fmla="*/ 120 h 298"/>
                    <a:gd name="T20" fmla="*/ 44 w 293"/>
                    <a:gd name="T21" fmla="*/ 114 h 298"/>
                    <a:gd name="T22" fmla="*/ 13 w 293"/>
                    <a:gd name="T23" fmla="*/ 109 h 298"/>
                    <a:gd name="T24" fmla="*/ 44 w 293"/>
                    <a:gd name="T25" fmla="*/ 173 h 298"/>
                    <a:gd name="T26" fmla="*/ 55 w 293"/>
                    <a:gd name="T27" fmla="*/ 218 h 298"/>
                    <a:gd name="T28" fmla="*/ 119 w 293"/>
                    <a:gd name="T29" fmla="*/ 292 h 298"/>
                    <a:gd name="T30" fmla="*/ 176 w 293"/>
                    <a:gd name="T31" fmla="*/ 292 h 298"/>
                    <a:gd name="T32" fmla="*/ 239 w 293"/>
                    <a:gd name="T33" fmla="*/ 221 h 298"/>
                    <a:gd name="T34" fmla="*/ 250 w 293"/>
                    <a:gd name="T35" fmla="*/ 173 h 298"/>
                    <a:gd name="T36" fmla="*/ 280 w 293"/>
                    <a:gd name="T37" fmla="*/ 109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298">
                      <a:moveTo>
                        <a:pt x="280" y="109"/>
                      </a:moveTo>
                      <a:cubicBezTo>
                        <a:pt x="271" y="98"/>
                        <a:pt x="259" y="105"/>
                        <a:pt x="253" y="110"/>
                      </a:cubicBezTo>
                      <a:cubicBezTo>
                        <a:pt x="253" y="108"/>
                        <a:pt x="253" y="108"/>
                        <a:pt x="253" y="108"/>
                      </a:cubicBezTo>
                      <a:cubicBezTo>
                        <a:pt x="253" y="108"/>
                        <a:pt x="253" y="108"/>
                        <a:pt x="253" y="108"/>
                      </a:cubicBezTo>
                      <a:cubicBezTo>
                        <a:pt x="216" y="108"/>
                        <a:pt x="165" y="75"/>
                        <a:pt x="142" y="52"/>
                      </a:cubicBezTo>
                      <a:cubicBezTo>
                        <a:pt x="124" y="34"/>
                        <a:pt x="114" y="15"/>
                        <a:pt x="108" y="0"/>
                      </a:cubicBezTo>
                      <a:cubicBezTo>
                        <a:pt x="98" y="25"/>
                        <a:pt x="80" y="46"/>
                        <a:pt x="68" y="61"/>
                      </a:cubicBezTo>
                      <a:cubicBezTo>
                        <a:pt x="62" y="68"/>
                        <a:pt x="57" y="74"/>
                        <a:pt x="56" y="77"/>
                      </a:cubicBezTo>
                      <a:cubicBezTo>
                        <a:pt x="46" y="94"/>
                        <a:pt x="45" y="118"/>
                        <a:pt x="45" y="118"/>
                      </a:cubicBezTo>
                      <a:cubicBezTo>
                        <a:pt x="45" y="119"/>
                        <a:pt x="45" y="120"/>
                        <a:pt x="45" y="120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27" y="94"/>
                        <a:pt x="13" y="109"/>
                      </a:cubicBezTo>
                      <a:cubicBezTo>
                        <a:pt x="0" y="123"/>
                        <a:pt x="14" y="170"/>
                        <a:pt x="44" y="173"/>
                      </a:cubicBezTo>
                      <a:cubicBezTo>
                        <a:pt x="44" y="173"/>
                        <a:pt x="51" y="208"/>
                        <a:pt x="55" y="218"/>
                      </a:cubicBezTo>
                      <a:cubicBezTo>
                        <a:pt x="64" y="243"/>
                        <a:pt x="95" y="282"/>
                        <a:pt x="119" y="292"/>
                      </a:cubicBezTo>
                      <a:cubicBezTo>
                        <a:pt x="132" y="298"/>
                        <a:pt x="163" y="298"/>
                        <a:pt x="176" y="292"/>
                      </a:cubicBezTo>
                      <a:cubicBezTo>
                        <a:pt x="200" y="283"/>
                        <a:pt x="231" y="245"/>
                        <a:pt x="239" y="221"/>
                      </a:cubicBezTo>
                      <a:cubicBezTo>
                        <a:pt x="244" y="210"/>
                        <a:pt x="250" y="173"/>
                        <a:pt x="250" y="173"/>
                      </a:cubicBezTo>
                      <a:cubicBezTo>
                        <a:pt x="280" y="168"/>
                        <a:pt x="293" y="122"/>
                        <a:pt x="280" y="109"/>
                      </a:cubicBez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6" name="Freeform 163"/>
                <p:cNvSpPr/>
                <p:nvPr/>
              </p:nvSpPr>
              <p:spPr bwMode="auto">
                <a:xfrm>
                  <a:off x="5545138" y="3783013"/>
                  <a:ext cx="466725" cy="949325"/>
                </a:xfrm>
                <a:custGeom>
                  <a:avLst/>
                  <a:gdLst>
                    <a:gd name="T0" fmla="*/ 146 w 146"/>
                    <a:gd name="T1" fmla="*/ 56 h 297"/>
                    <a:gd name="T2" fmla="*/ 142 w 146"/>
                    <a:gd name="T3" fmla="*/ 52 h 297"/>
                    <a:gd name="T4" fmla="*/ 108 w 146"/>
                    <a:gd name="T5" fmla="*/ 0 h 297"/>
                    <a:gd name="T6" fmla="*/ 68 w 146"/>
                    <a:gd name="T7" fmla="*/ 61 h 297"/>
                    <a:gd name="T8" fmla="*/ 56 w 146"/>
                    <a:gd name="T9" fmla="*/ 77 h 297"/>
                    <a:gd name="T10" fmla="*/ 45 w 146"/>
                    <a:gd name="T11" fmla="*/ 118 h 297"/>
                    <a:gd name="T12" fmla="*/ 45 w 146"/>
                    <a:gd name="T13" fmla="*/ 120 h 297"/>
                    <a:gd name="T14" fmla="*/ 44 w 146"/>
                    <a:gd name="T15" fmla="*/ 114 h 297"/>
                    <a:gd name="T16" fmla="*/ 13 w 146"/>
                    <a:gd name="T17" fmla="*/ 109 h 297"/>
                    <a:gd name="T18" fmla="*/ 44 w 146"/>
                    <a:gd name="T19" fmla="*/ 173 h 297"/>
                    <a:gd name="T20" fmla="*/ 55 w 146"/>
                    <a:gd name="T21" fmla="*/ 218 h 297"/>
                    <a:gd name="T22" fmla="*/ 119 w 146"/>
                    <a:gd name="T23" fmla="*/ 292 h 297"/>
                    <a:gd name="T24" fmla="*/ 146 w 146"/>
                    <a:gd name="T25" fmla="*/ 297 h 297"/>
                    <a:gd name="T26" fmla="*/ 146 w 146"/>
                    <a:gd name="T27" fmla="*/ 56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6" h="297">
                      <a:moveTo>
                        <a:pt x="146" y="56"/>
                      </a:moveTo>
                      <a:cubicBezTo>
                        <a:pt x="144" y="55"/>
                        <a:pt x="143" y="53"/>
                        <a:pt x="142" y="52"/>
                      </a:cubicBezTo>
                      <a:cubicBezTo>
                        <a:pt x="124" y="34"/>
                        <a:pt x="114" y="15"/>
                        <a:pt x="108" y="0"/>
                      </a:cubicBezTo>
                      <a:cubicBezTo>
                        <a:pt x="98" y="25"/>
                        <a:pt x="80" y="46"/>
                        <a:pt x="68" y="61"/>
                      </a:cubicBezTo>
                      <a:cubicBezTo>
                        <a:pt x="62" y="68"/>
                        <a:pt x="57" y="74"/>
                        <a:pt x="56" y="77"/>
                      </a:cubicBezTo>
                      <a:cubicBezTo>
                        <a:pt x="46" y="94"/>
                        <a:pt x="45" y="118"/>
                        <a:pt x="45" y="118"/>
                      </a:cubicBezTo>
                      <a:cubicBezTo>
                        <a:pt x="45" y="119"/>
                        <a:pt x="45" y="120"/>
                        <a:pt x="45" y="120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27" y="94"/>
                        <a:pt x="13" y="109"/>
                      </a:cubicBezTo>
                      <a:cubicBezTo>
                        <a:pt x="0" y="123"/>
                        <a:pt x="14" y="170"/>
                        <a:pt x="44" y="173"/>
                      </a:cubicBezTo>
                      <a:cubicBezTo>
                        <a:pt x="44" y="173"/>
                        <a:pt x="51" y="208"/>
                        <a:pt x="55" y="218"/>
                      </a:cubicBezTo>
                      <a:cubicBezTo>
                        <a:pt x="64" y="243"/>
                        <a:pt x="95" y="282"/>
                        <a:pt x="119" y="292"/>
                      </a:cubicBezTo>
                      <a:cubicBezTo>
                        <a:pt x="125" y="295"/>
                        <a:pt x="135" y="296"/>
                        <a:pt x="146" y="297"/>
                      </a:cubicBezTo>
                      <a:lnTo>
                        <a:pt x="146" y="56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7" name="Rectangle 164"/>
                <p:cNvSpPr>
                  <a:spLocks noChangeArrowheads="1"/>
                </p:cNvSpPr>
                <p:nvPr/>
              </p:nvSpPr>
              <p:spPr bwMode="auto">
                <a:xfrm>
                  <a:off x="5816600" y="4176713"/>
                  <a:ext cx="117475" cy="41275"/>
                </a:xfrm>
                <a:prstGeom prst="rect">
                  <a:avLst/>
                </a:pr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8" name="Rectangle 165"/>
                <p:cNvSpPr>
                  <a:spLocks noChangeArrowheads="1"/>
                </p:cNvSpPr>
                <p:nvPr/>
              </p:nvSpPr>
              <p:spPr bwMode="auto">
                <a:xfrm>
                  <a:off x="6107113" y="4176713"/>
                  <a:ext cx="117475" cy="41275"/>
                </a:xfrm>
                <a:prstGeom prst="rect">
                  <a:avLst/>
                </a:pr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9" name="Freeform 166"/>
                <p:cNvSpPr>
                  <a:spLocks noEditPoints="1"/>
                </p:cNvSpPr>
                <p:nvPr/>
              </p:nvSpPr>
              <p:spPr bwMode="auto">
                <a:xfrm>
                  <a:off x="5681663" y="4108450"/>
                  <a:ext cx="671513" cy="176213"/>
                </a:xfrm>
                <a:custGeom>
                  <a:avLst/>
                  <a:gdLst>
                    <a:gd name="T0" fmla="*/ 210 w 210"/>
                    <a:gd name="T1" fmla="*/ 0 h 55"/>
                    <a:gd name="T2" fmla="*/ 0 w 210"/>
                    <a:gd name="T3" fmla="*/ 0 h 55"/>
                    <a:gd name="T4" fmla="*/ 0 w 210"/>
                    <a:gd name="T5" fmla="*/ 12 h 55"/>
                    <a:gd name="T6" fmla="*/ 16 w 210"/>
                    <a:gd name="T7" fmla="*/ 12 h 55"/>
                    <a:gd name="T8" fmla="*/ 22 w 210"/>
                    <a:gd name="T9" fmla="*/ 41 h 55"/>
                    <a:gd name="T10" fmla="*/ 56 w 210"/>
                    <a:gd name="T11" fmla="*/ 55 h 55"/>
                    <a:gd name="T12" fmla="*/ 92 w 210"/>
                    <a:gd name="T13" fmla="*/ 55 h 55"/>
                    <a:gd name="T14" fmla="*/ 97 w 210"/>
                    <a:gd name="T15" fmla="*/ 12 h 55"/>
                    <a:gd name="T16" fmla="*/ 111 w 210"/>
                    <a:gd name="T17" fmla="*/ 12 h 55"/>
                    <a:gd name="T18" fmla="*/ 116 w 210"/>
                    <a:gd name="T19" fmla="*/ 55 h 55"/>
                    <a:gd name="T20" fmla="*/ 152 w 210"/>
                    <a:gd name="T21" fmla="*/ 55 h 55"/>
                    <a:gd name="T22" fmla="*/ 186 w 210"/>
                    <a:gd name="T23" fmla="*/ 41 h 55"/>
                    <a:gd name="T24" fmla="*/ 192 w 210"/>
                    <a:gd name="T25" fmla="*/ 12 h 55"/>
                    <a:gd name="T26" fmla="*/ 210 w 210"/>
                    <a:gd name="T27" fmla="*/ 12 h 55"/>
                    <a:gd name="T28" fmla="*/ 210 w 210"/>
                    <a:gd name="T29" fmla="*/ 0 h 55"/>
                    <a:gd name="T30" fmla="*/ 81 w 210"/>
                    <a:gd name="T31" fmla="*/ 43 h 55"/>
                    <a:gd name="T32" fmla="*/ 56 w 210"/>
                    <a:gd name="T33" fmla="*/ 43 h 55"/>
                    <a:gd name="T34" fmla="*/ 32 w 210"/>
                    <a:gd name="T35" fmla="*/ 34 h 55"/>
                    <a:gd name="T36" fmla="*/ 28 w 210"/>
                    <a:gd name="T37" fmla="*/ 13 h 55"/>
                    <a:gd name="T38" fmla="*/ 84 w 210"/>
                    <a:gd name="T39" fmla="*/ 13 h 55"/>
                    <a:gd name="T40" fmla="*/ 81 w 210"/>
                    <a:gd name="T41" fmla="*/ 43 h 55"/>
                    <a:gd name="T42" fmla="*/ 176 w 210"/>
                    <a:gd name="T43" fmla="*/ 34 h 55"/>
                    <a:gd name="T44" fmla="*/ 152 w 210"/>
                    <a:gd name="T45" fmla="*/ 43 h 55"/>
                    <a:gd name="T46" fmla="*/ 127 w 210"/>
                    <a:gd name="T47" fmla="*/ 43 h 55"/>
                    <a:gd name="T48" fmla="*/ 124 w 210"/>
                    <a:gd name="T49" fmla="*/ 13 h 55"/>
                    <a:gd name="T50" fmla="*/ 180 w 210"/>
                    <a:gd name="T51" fmla="*/ 13 h 55"/>
                    <a:gd name="T52" fmla="*/ 176 w 210"/>
                    <a:gd name="T53" fmla="*/ 3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0" h="55">
                      <a:moveTo>
                        <a:pt x="21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24"/>
                        <a:pt x="16" y="34"/>
                        <a:pt x="22" y="41"/>
                      </a:cubicBezTo>
                      <a:cubicBezTo>
                        <a:pt x="26" y="48"/>
                        <a:pt x="36" y="55"/>
                        <a:pt x="56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7" y="12"/>
                        <a:pt x="97" y="12"/>
                        <a:pt x="97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72" y="55"/>
                        <a:pt x="182" y="48"/>
                        <a:pt x="186" y="41"/>
                      </a:cubicBezTo>
                      <a:cubicBezTo>
                        <a:pt x="192" y="34"/>
                        <a:pt x="194" y="24"/>
                        <a:pt x="192" y="12"/>
                      </a:cubicBezTo>
                      <a:cubicBezTo>
                        <a:pt x="210" y="12"/>
                        <a:pt x="210" y="12"/>
                        <a:pt x="210" y="12"/>
                      </a:cubicBezTo>
                      <a:lnTo>
                        <a:pt x="210" y="0"/>
                      </a:lnTo>
                      <a:close/>
                      <a:moveTo>
                        <a:pt x="81" y="43"/>
                      </a:move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44" y="43"/>
                        <a:pt x="36" y="40"/>
                        <a:pt x="32" y="34"/>
                      </a:cubicBezTo>
                      <a:cubicBezTo>
                        <a:pt x="27" y="28"/>
                        <a:pt x="27" y="20"/>
                        <a:pt x="28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lnTo>
                        <a:pt x="81" y="43"/>
                      </a:lnTo>
                      <a:close/>
                      <a:moveTo>
                        <a:pt x="176" y="34"/>
                      </a:moveTo>
                      <a:cubicBezTo>
                        <a:pt x="172" y="40"/>
                        <a:pt x="164" y="43"/>
                        <a:pt x="152" y="43"/>
                      </a:cubicBezTo>
                      <a:cubicBezTo>
                        <a:pt x="127" y="43"/>
                        <a:pt x="127" y="43"/>
                        <a:pt x="127" y="43"/>
                      </a:cubicBez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80" y="13"/>
                        <a:pt x="180" y="13"/>
                        <a:pt x="180" y="13"/>
                      </a:cubicBezTo>
                      <a:cubicBezTo>
                        <a:pt x="181" y="20"/>
                        <a:pt x="181" y="28"/>
                        <a:pt x="176" y="34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0" name="Freeform 167"/>
                <p:cNvSpPr/>
                <p:nvPr/>
              </p:nvSpPr>
              <p:spPr bwMode="auto">
                <a:xfrm>
                  <a:off x="5915025" y="4281488"/>
                  <a:ext cx="109538" cy="163513"/>
                </a:xfrm>
                <a:custGeom>
                  <a:avLst/>
                  <a:gdLst>
                    <a:gd name="T0" fmla="*/ 14 w 34"/>
                    <a:gd name="T1" fmla="*/ 37 h 51"/>
                    <a:gd name="T2" fmla="*/ 19 w 34"/>
                    <a:gd name="T3" fmla="*/ 0 h 51"/>
                    <a:gd name="T4" fmla="*/ 6 w 34"/>
                    <a:gd name="T5" fmla="*/ 0 h 51"/>
                    <a:gd name="T6" fmla="*/ 0 w 34"/>
                    <a:gd name="T7" fmla="*/ 42 h 51"/>
                    <a:gd name="T8" fmla="*/ 2 w 34"/>
                    <a:gd name="T9" fmla="*/ 44 h 51"/>
                    <a:gd name="T10" fmla="*/ 22 w 34"/>
                    <a:gd name="T11" fmla="*/ 51 h 51"/>
                    <a:gd name="T12" fmla="*/ 34 w 34"/>
                    <a:gd name="T13" fmla="*/ 49 h 51"/>
                    <a:gd name="T14" fmla="*/ 31 w 34"/>
                    <a:gd name="T15" fmla="*/ 37 h 51"/>
                    <a:gd name="T16" fmla="*/ 14 w 34"/>
                    <a:gd name="T17" fmla="*/ 3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1">
                      <a:moveTo>
                        <a:pt x="14" y="37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3" y="45"/>
                        <a:pt x="9" y="51"/>
                        <a:pt x="22" y="51"/>
                      </a:cubicBezTo>
                      <a:cubicBezTo>
                        <a:pt x="26" y="51"/>
                        <a:pt x="30" y="51"/>
                        <a:pt x="34" y="49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22" y="40"/>
                        <a:pt x="17" y="38"/>
                        <a:pt x="14" y="37"/>
                      </a:cubicBez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1" name="Freeform 168"/>
                <p:cNvSpPr>
                  <a:spLocks noEditPoints="1"/>
                </p:cNvSpPr>
                <p:nvPr/>
              </p:nvSpPr>
              <p:spPr bwMode="auto">
                <a:xfrm>
                  <a:off x="5681663" y="4108450"/>
                  <a:ext cx="330200" cy="176213"/>
                </a:xfrm>
                <a:custGeom>
                  <a:avLst/>
                  <a:gdLst>
                    <a:gd name="T0" fmla="*/ 103 w 103"/>
                    <a:gd name="T1" fmla="*/ 0 h 55"/>
                    <a:gd name="T2" fmla="*/ 0 w 103"/>
                    <a:gd name="T3" fmla="*/ 0 h 55"/>
                    <a:gd name="T4" fmla="*/ 0 w 103"/>
                    <a:gd name="T5" fmla="*/ 12 h 55"/>
                    <a:gd name="T6" fmla="*/ 16 w 103"/>
                    <a:gd name="T7" fmla="*/ 12 h 55"/>
                    <a:gd name="T8" fmla="*/ 22 w 103"/>
                    <a:gd name="T9" fmla="*/ 41 h 55"/>
                    <a:gd name="T10" fmla="*/ 56 w 103"/>
                    <a:gd name="T11" fmla="*/ 55 h 55"/>
                    <a:gd name="T12" fmla="*/ 92 w 103"/>
                    <a:gd name="T13" fmla="*/ 55 h 55"/>
                    <a:gd name="T14" fmla="*/ 97 w 103"/>
                    <a:gd name="T15" fmla="*/ 12 h 55"/>
                    <a:gd name="T16" fmla="*/ 103 w 103"/>
                    <a:gd name="T17" fmla="*/ 12 h 55"/>
                    <a:gd name="T18" fmla="*/ 103 w 103"/>
                    <a:gd name="T19" fmla="*/ 0 h 55"/>
                    <a:gd name="T20" fmla="*/ 81 w 103"/>
                    <a:gd name="T21" fmla="*/ 43 h 55"/>
                    <a:gd name="T22" fmla="*/ 56 w 103"/>
                    <a:gd name="T23" fmla="*/ 43 h 55"/>
                    <a:gd name="T24" fmla="*/ 32 w 103"/>
                    <a:gd name="T25" fmla="*/ 34 h 55"/>
                    <a:gd name="T26" fmla="*/ 28 w 103"/>
                    <a:gd name="T27" fmla="*/ 13 h 55"/>
                    <a:gd name="T28" fmla="*/ 84 w 103"/>
                    <a:gd name="T29" fmla="*/ 13 h 55"/>
                    <a:gd name="T30" fmla="*/ 81 w 103"/>
                    <a:gd name="T31" fmla="*/ 4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3" h="55">
                      <a:moveTo>
                        <a:pt x="10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24"/>
                        <a:pt x="16" y="34"/>
                        <a:pt x="22" y="41"/>
                      </a:cubicBezTo>
                      <a:cubicBezTo>
                        <a:pt x="26" y="48"/>
                        <a:pt x="36" y="55"/>
                        <a:pt x="56" y="55"/>
                      </a:cubicBezTo>
                      <a:cubicBezTo>
                        <a:pt x="92" y="55"/>
                        <a:pt x="92" y="55"/>
                        <a:pt x="92" y="55"/>
                      </a:cubicBezTo>
                      <a:cubicBezTo>
                        <a:pt x="97" y="12"/>
                        <a:pt x="97" y="12"/>
                        <a:pt x="97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lnTo>
                        <a:pt x="103" y="0"/>
                      </a:lnTo>
                      <a:close/>
                      <a:moveTo>
                        <a:pt x="81" y="43"/>
                      </a:move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44" y="43"/>
                        <a:pt x="36" y="40"/>
                        <a:pt x="32" y="34"/>
                      </a:cubicBezTo>
                      <a:cubicBezTo>
                        <a:pt x="27" y="28"/>
                        <a:pt x="27" y="20"/>
                        <a:pt x="28" y="13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lnTo>
                        <a:pt x="81" y="43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2" name="Freeform 169"/>
                <p:cNvSpPr/>
                <p:nvPr/>
              </p:nvSpPr>
              <p:spPr bwMode="auto">
                <a:xfrm>
                  <a:off x="5927725" y="4518025"/>
                  <a:ext cx="179388" cy="88900"/>
                </a:xfrm>
                <a:custGeom>
                  <a:avLst/>
                  <a:gdLst>
                    <a:gd name="T0" fmla="*/ 56 w 56"/>
                    <a:gd name="T1" fmla="*/ 0 h 28"/>
                    <a:gd name="T2" fmla="*/ 0 w 56"/>
                    <a:gd name="T3" fmla="*/ 0 h 28"/>
                    <a:gd name="T4" fmla="*/ 0 w 56"/>
                    <a:gd name="T5" fmla="*/ 13 h 28"/>
                    <a:gd name="T6" fmla="*/ 7 w 56"/>
                    <a:gd name="T7" fmla="*/ 13 h 28"/>
                    <a:gd name="T8" fmla="*/ 49 w 56"/>
                    <a:gd name="T9" fmla="*/ 13 h 28"/>
                    <a:gd name="T10" fmla="*/ 56 w 56"/>
                    <a:gd name="T11" fmla="*/ 13 h 28"/>
                    <a:gd name="T12" fmla="*/ 56 w 56"/>
                    <a:gd name="T1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25" y="28"/>
                        <a:pt x="42" y="20"/>
                        <a:pt x="49" y="13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3" name="Rectangle 170"/>
                <p:cNvSpPr>
                  <a:spLocks noChangeArrowheads="1"/>
                </p:cNvSpPr>
                <p:nvPr/>
              </p:nvSpPr>
              <p:spPr bwMode="auto">
                <a:xfrm>
                  <a:off x="5791200" y="4006850"/>
                  <a:ext cx="165100" cy="41275"/>
                </a:xfrm>
                <a:prstGeom prst="rect">
                  <a:avLst/>
                </a:pr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4" name="Freeform 171"/>
                <p:cNvSpPr/>
                <p:nvPr/>
              </p:nvSpPr>
              <p:spPr bwMode="auto">
                <a:xfrm>
                  <a:off x="5611813" y="3603625"/>
                  <a:ext cx="874713" cy="563563"/>
                </a:xfrm>
                <a:custGeom>
                  <a:avLst/>
                  <a:gdLst>
                    <a:gd name="T0" fmla="*/ 146 w 274"/>
                    <a:gd name="T1" fmla="*/ 13 h 176"/>
                    <a:gd name="T2" fmla="*/ 162 w 274"/>
                    <a:gd name="T3" fmla="*/ 3 h 176"/>
                    <a:gd name="T4" fmla="*/ 127 w 274"/>
                    <a:gd name="T5" fmla="*/ 12 h 176"/>
                    <a:gd name="T6" fmla="*/ 118 w 274"/>
                    <a:gd name="T7" fmla="*/ 5 h 176"/>
                    <a:gd name="T8" fmla="*/ 118 w 274"/>
                    <a:gd name="T9" fmla="*/ 11 h 176"/>
                    <a:gd name="T10" fmla="*/ 14 w 274"/>
                    <a:gd name="T11" fmla="*/ 66 h 176"/>
                    <a:gd name="T12" fmla="*/ 18 w 274"/>
                    <a:gd name="T13" fmla="*/ 165 h 176"/>
                    <a:gd name="T14" fmla="*/ 24 w 274"/>
                    <a:gd name="T15" fmla="*/ 176 h 176"/>
                    <a:gd name="T16" fmla="*/ 53 w 274"/>
                    <a:gd name="T17" fmla="*/ 113 h 176"/>
                    <a:gd name="T18" fmla="*/ 87 w 274"/>
                    <a:gd name="T19" fmla="*/ 60 h 176"/>
                    <a:gd name="T20" fmla="*/ 232 w 274"/>
                    <a:gd name="T21" fmla="*/ 170 h 176"/>
                    <a:gd name="T22" fmla="*/ 237 w 274"/>
                    <a:gd name="T23" fmla="*/ 163 h 176"/>
                    <a:gd name="T24" fmla="*/ 146 w 274"/>
                    <a:gd name="T25" fmla="*/ 13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4" h="176">
                      <a:moveTo>
                        <a:pt x="146" y="13"/>
                      </a:moveTo>
                      <a:cubicBezTo>
                        <a:pt x="146" y="13"/>
                        <a:pt x="153" y="5"/>
                        <a:pt x="162" y="3"/>
                      </a:cubicBezTo>
                      <a:cubicBezTo>
                        <a:pt x="162" y="3"/>
                        <a:pt x="140" y="0"/>
                        <a:pt x="127" y="12"/>
                      </a:cubicBezTo>
                      <a:cubicBezTo>
                        <a:pt x="127" y="12"/>
                        <a:pt x="124" y="6"/>
                        <a:pt x="118" y="5"/>
                      </a:cubicBezTo>
                      <a:cubicBezTo>
                        <a:pt x="118" y="5"/>
                        <a:pt x="120" y="10"/>
                        <a:pt x="118" y="11"/>
                      </a:cubicBezTo>
                      <a:cubicBezTo>
                        <a:pt x="94" y="10"/>
                        <a:pt x="27" y="12"/>
                        <a:pt x="14" y="66"/>
                      </a:cubicBezTo>
                      <a:cubicBezTo>
                        <a:pt x="0" y="120"/>
                        <a:pt x="18" y="165"/>
                        <a:pt x="18" y="165"/>
                      </a:cubicBezTo>
                      <a:cubicBezTo>
                        <a:pt x="24" y="176"/>
                        <a:pt x="24" y="176"/>
                        <a:pt x="24" y="176"/>
                      </a:cubicBezTo>
                      <a:cubicBezTo>
                        <a:pt x="24" y="176"/>
                        <a:pt x="25" y="139"/>
                        <a:pt x="53" y="113"/>
                      </a:cubicBezTo>
                      <a:cubicBezTo>
                        <a:pt x="81" y="87"/>
                        <a:pt x="85" y="68"/>
                        <a:pt x="87" y="60"/>
                      </a:cubicBezTo>
                      <a:cubicBezTo>
                        <a:pt x="87" y="60"/>
                        <a:pt x="117" y="150"/>
                        <a:pt x="232" y="170"/>
                      </a:cubicBezTo>
                      <a:cubicBezTo>
                        <a:pt x="237" y="163"/>
                        <a:pt x="237" y="163"/>
                        <a:pt x="237" y="163"/>
                      </a:cubicBezTo>
                      <a:cubicBezTo>
                        <a:pt x="237" y="163"/>
                        <a:pt x="274" y="5"/>
                        <a:pt x="146" y="13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25" name="Freeform 172"/>
                <p:cNvSpPr/>
                <p:nvPr/>
              </p:nvSpPr>
              <p:spPr bwMode="auto">
                <a:xfrm>
                  <a:off x="5611813" y="3635375"/>
                  <a:ext cx="741363" cy="531813"/>
                </a:xfrm>
                <a:custGeom>
                  <a:avLst/>
                  <a:gdLst>
                    <a:gd name="T0" fmla="*/ 118 w 232"/>
                    <a:gd name="T1" fmla="*/ 1 h 166"/>
                    <a:gd name="T2" fmla="*/ 14 w 232"/>
                    <a:gd name="T3" fmla="*/ 56 h 166"/>
                    <a:gd name="T4" fmla="*/ 18 w 232"/>
                    <a:gd name="T5" fmla="*/ 155 h 166"/>
                    <a:gd name="T6" fmla="*/ 24 w 232"/>
                    <a:gd name="T7" fmla="*/ 166 h 166"/>
                    <a:gd name="T8" fmla="*/ 53 w 232"/>
                    <a:gd name="T9" fmla="*/ 103 h 166"/>
                    <a:gd name="T10" fmla="*/ 87 w 232"/>
                    <a:gd name="T11" fmla="*/ 50 h 166"/>
                    <a:gd name="T12" fmla="*/ 232 w 232"/>
                    <a:gd name="T13" fmla="*/ 160 h 166"/>
                    <a:gd name="T14" fmla="*/ 118 w 232"/>
                    <a:gd name="T15" fmla="*/ 1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2" h="166">
                      <a:moveTo>
                        <a:pt x="118" y="1"/>
                      </a:moveTo>
                      <a:cubicBezTo>
                        <a:pt x="94" y="0"/>
                        <a:pt x="27" y="2"/>
                        <a:pt x="14" y="56"/>
                      </a:cubicBezTo>
                      <a:cubicBezTo>
                        <a:pt x="0" y="110"/>
                        <a:pt x="18" y="155"/>
                        <a:pt x="18" y="155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4" y="166"/>
                        <a:pt x="25" y="129"/>
                        <a:pt x="53" y="103"/>
                      </a:cubicBezTo>
                      <a:cubicBezTo>
                        <a:pt x="81" y="77"/>
                        <a:pt x="85" y="58"/>
                        <a:pt x="87" y="50"/>
                      </a:cubicBezTo>
                      <a:cubicBezTo>
                        <a:pt x="87" y="50"/>
                        <a:pt x="117" y="140"/>
                        <a:pt x="232" y="160"/>
                      </a:cubicBezTo>
                      <a:cubicBezTo>
                        <a:pt x="137" y="122"/>
                        <a:pt x="118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8083550" y="3502025"/>
                <a:ext cx="1114425" cy="1233488"/>
                <a:chOff x="8083550" y="3502025"/>
                <a:chExt cx="1114425" cy="1233488"/>
              </a:xfrm>
            </p:grpSpPr>
            <p:sp>
              <p:nvSpPr>
                <p:cNvPr id="305" name="Freeform 173"/>
                <p:cNvSpPr/>
                <p:nvPr/>
              </p:nvSpPr>
              <p:spPr bwMode="auto">
                <a:xfrm>
                  <a:off x="8351838" y="4198938"/>
                  <a:ext cx="287338" cy="536575"/>
                </a:xfrm>
                <a:custGeom>
                  <a:avLst/>
                  <a:gdLst>
                    <a:gd name="T0" fmla="*/ 88 w 90"/>
                    <a:gd name="T1" fmla="*/ 17 h 168"/>
                    <a:gd name="T2" fmla="*/ 90 w 90"/>
                    <a:gd name="T3" fmla="*/ 22 h 168"/>
                    <a:gd name="T4" fmla="*/ 27 w 90"/>
                    <a:gd name="T5" fmla="*/ 161 h 168"/>
                    <a:gd name="T6" fmla="*/ 15 w 90"/>
                    <a:gd name="T7" fmla="*/ 166 h 168"/>
                    <a:gd name="T8" fmla="*/ 6 w 90"/>
                    <a:gd name="T9" fmla="*/ 161 h 168"/>
                    <a:gd name="T10" fmla="*/ 2 w 90"/>
                    <a:gd name="T11" fmla="*/ 150 h 168"/>
                    <a:gd name="T12" fmla="*/ 67 w 90"/>
                    <a:gd name="T13" fmla="*/ 6 h 168"/>
                    <a:gd name="T14" fmla="*/ 79 w 90"/>
                    <a:gd name="T15" fmla="*/ 2 h 168"/>
                    <a:gd name="T16" fmla="*/ 88 w 90"/>
                    <a:gd name="T17" fmla="*/ 6 h 168"/>
                    <a:gd name="T18" fmla="*/ 90 w 90"/>
                    <a:gd name="T19" fmla="*/ 7 h 168"/>
                    <a:gd name="T20" fmla="*/ 88 w 90"/>
                    <a:gd name="T21" fmla="*/ 1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" h="168">
                      <a:moveTo>
                        <a:pt x="88" y="17"/>
                      </a:move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5" y="166"/>
                        <a:pt x="20" y="168"/>
                        <a:pt x="15" y="166"/>
                      </a:cubicBezTo>
                      <a:cubicBezTo>
                        <a:pt x="6" y="161"/>
                        <a:pt x="6" y="161"/>
                        <a:pt x="6" y="161"/>
                      </a:cubicBezTo>
                      <a:cubicBezTo>
                        <a:pt x="2" y="159"/>
                        <a:pt x="0" y="154"/>
                        <a:pt x="2" y="150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9" y="2"/>
                        <a:pt x="74" y="0"/>
                        <a:pt x="79" y="2"/>
                      </a:cubicBezTo>
                      <a:cubicBezTo>
                        <a:pt x="88" y="6"/>
                        <a:pt x="88" y="6"/>
                        <a:pt x="88" y="6"/>
                      </a:cubicBezTo>
                      <a:cubicBezTo>
                        <a:pt x="89" y="6"/>
                        <a:pt x="90" y="7"/>
                        <a:pt x="90" y="7"/>
                      </a:cubicBezTo>
                      <a:cubicBezTo>
                        <a:pt x="87" y="10"/>
                        <a:pt x="86" y="14"/>
                        <a:pt x="88" y="17"/>
                      </a:cubicBez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6" name="Freeform 174"/>
                <p:cNvSpPr>
                  <a:spLocks noEditPoints="1"/>
                </p:cNvSpPr>
                <p:nvPr/>
              </p:nvSpPr>
              <p:spPr bwMode="auto">
                <a:xfrm>
                  <a:off x="8594725" y="3502025"/>
                  <a:ext cx="334963" cy="1233488"/>
                </a:xfrm>
                <a:custGeom>
                  <a:avLst/>
                  <a:gdLst>
                    <a:gd name="T0" fmla="*/ 9 w 105"/>
                    <a:gd name="T1" fmla="*/ 88 h 386"/>
                    <a:gd name="T2" fmla="*/ 19 w 105"/>
                    <a:gd name="T3" fmla="*/ 88 h 386"/>
                    <a:gd name="T4" fmla="*/ 28 w 105"/>
                    <a:gd name="T5" fmla="*/ 79 h 386"/>
                    <a:gd name="T6" fmla="*/ 28 w 105"/>
                    <a:gd name="T7" fmla="*/ 9 h 386"/>
                    <a:gd name="T8" fmla="*/ 19 w 105"/>
                    <a:gd name="T9" fmla="*/ 0 h 386"/>
                    <a:gd name="T10" fmla="*/ 9 w 105"/>
                    <a:gd name="T11" fmla="*/ 0 h 386"/>
                    <a:gd name="T12" fmla="*/ 0 w 105"/>
                    <a:gd name="T13" fmla="*/ 9 h 386"/>
                    <a:gd name="T14" fmla="*/ 0 w 105"/>
                    <a:gd name="T15" fmla="*/ 79 h 386"/>
                    <a:gd name="T16" fmla="*/ 9 w 105"/>
                    <a:gd name="T17" fmla="*/ 88 h 386"/>
                    <a:gd name="T18" fmla="*/ 103 w 105"/>
                    <a:gd name="T19" fmla="*/ 368 h 386"/>
                    <a:gd name="T20" fmla="*/ 37 w 105"/>
                    <a:gd name="T21" fmla="*/ 224 h 386"/>
                    <a:gd name="T22" fmla="*/ 26 w 105"/>
                    <a:gd name="T23" fmla="*/ 220 h 386"/>
                    <a:gd name="T24" fmla="*/ 16 w 105"/>
                    <a:gd name="T25" fmla="*/ 224 h 386"/>
                    <a:gd name="T26" fmla="*/ 14 w 105"/>
                    <a:gd name="T27" fmla="*/ 225 h 386"/>
                    <a:gd name="T28" fmla="*/ 17 w 105"/>
                    <a:gd name="T29" fmla="*/ 235 h 386"/>
                    <a:gd name="T30" fmla="*/ 14 w 105"/>
                    <a:gd name="T31" fmla="*/ 240 h 386"/>
                    <a:gd name="T32" fmla="*/ 78 w 105"/>
                    <a:gd name="T33" fmla="*/ 379 h 386"/>
                    <a:gd name="T34" fmla="*/ 89 w 105"/>
                    <a:gd name="T35" fmla="*/ 384 h 386"/>
                    <a:gd name="T36" fmla="*/ 99 w 105"/>
                    <a:gd name="T37" fmla="*/ 379 h 386"/>
                    <a:gd name="T38" fmla="*/ 103 w 105"/>
                    <a:gd name="T39" fmla="*/ 368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386">
                      <a:moveTo>
                        <a:pt x="9" y="88"/>
                      </a:move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4" y="88"/>
                        <a:pt x="28" y="84"/>
                        <a:pt x="28" y="7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4"/>
                        <a:pt x="24" y="0"/>
                        <a:pt x="1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4"/>
                        <a:pt x="4" y="88"/>
                        <a:pt x="9" y="88"/>
                      </a:cubicBezTo>
                      <a:close/>
                      <a:moveTo>
                        <a:pt x="103" y="368"/>
                      </a:moveTo>
                      <a:cubicBezTo>
                        <a:pt x="37" y="224"/>
                        <a:pt x="37" y="224"/>
                        <a:pt x="37" y="224"/>
                      </a:cubicBezTo>
                      <a:cubicBezTo>
                        <a:pt x="35" y="220"/>
                        <a:pt x="30" y="218"/>
                        <a:pt x="26" y="220"/>
                      </a:cubicBezTo>
                      <a:cubicBezTo>
                        <a:pt x="16" y="224"/>
                        <a:pt x="16" y="224"/>
                        <a:pt x="16" y="224"/>
                      </a:cubicBezTo>
                      <a:cubicBezTo>
                        <a:pt x="16" y="224"/>
                        <a:pt x="15" y="225"/>
                        <a:pt x="14" y="225"/>
                      </a:cubicBezTo>
                      <a:cubicBezTo>
                        <a:pt x="17" y="228"/>
                        <a:pt x="18" y="232"/>
                        <a:pt x="17" y="235"/>
                      </a:cubicBezTo>
                      <a:cubicBezTo>
                        <a:pt x="14" y="240"/>
                        <a:pt x="14" y="240"/>
                        <a:pt x="14" y="240"/>
                      </a:cubicBezTo>
                      <a:cubicBezTo>
                        <a:pt x="78" y="379"/>
                        <a:pt x="78" y="379"/>
                        <a:pt x="78" y="379"/>
                      </a:cubicBezTo>
                      <a:cubicBezTo>
                        <a:pt x="80" y="384"/>
                        <a:pt x="85" y="386"/>
                        <a:pt x="89" y="384"/>
                      </a:cubicBezTo>
                      <a:cubicBezTo>
                        <a:pt x="99" y="379"/>
                        <a:pt x="99" y="379"/>
                        <a:pt x="99" y="379"/>
                      </a:cubicBezTo>
                      <a:cubicBezTo>
                        <a:pt x="103" y="377"/>
                        <a:pt x="105" y="372"/>
                        <a:pt x="103" y="368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7" name="Freeform 175"/>
                <p:cNvSpPr/>
                <p:nvPr/>
              </p:nvSpPr>
              <p:spPr bwMode="auto">
                <a:xfrm>
                  <a:off x="8124825" y="3709988"/>
                  <a:ext cx="1028700" cy="788988"/>
                </a:xfrm>
                <a:custGeom>
                  <a:avLst/>
                  <a:gdLst>
                    <a:gd name="T0" fmla="*/ 322 w 322"/>
                    <a:gd name="T1" fmla="*/ 238 h 247"/>
                    <a:gd name="T2" fmla="*/ 314 w 322"/>
                    <a:gd name="T3" fmla="*/ 247 h 247"/>
                    <a:gd name="T4" fmla="*/ 9 w 322"/>
                    <a:gd name="T5" fmla="*/ 247 h 247"/>
                    <a:gd name="T6" fmla="*/ 0 w 322"/>
                    <a:gd name="T7" fmla="*/ 238 h 247"/>
                    <a:gd name="T8" fmla="*/ 0 w 322"/>
                    <a:gd name="T9" fmla="*/ 8 h 247"/>
                    <a:gd name="T10" fmla="*/ 9 w 322"/>
                    <a:gd name="T11" fmla="*/ 0 h 247"/>
                    <a:gd name="T12" fmla="*/ 314 w 322"/>
                    <a:gd name="T13" fmla="*/ 0 h 247"/>
                    <a:gd name="T14" fmla="*/ 322 w 322"/>
                    <a:gd name="T15" fmla="*/ 8 h 247"/>
                    <a:gd name="T16" fmla="*/ 322 w 322"/>
                    <a:gd name="T17" fmla="*/ 238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2" h="247">
                      <a:moveTo>
                        <a:pt x="322" y="238"/>
                      </a:moveTo>
                      <a:cubicBezTo>
                        <a:pt x="322" y="243"/>
                        <a:pt x="318" y="247"/>
                        <a:pt x="314" y="247"/>
                      </a:cubicBezTo>
                      <a:cubicBezTo>
                        <a:pt x="9" y="247"/>
                        <a:pt x="9" y="247"/>
                        <a:pt x="9" y="247"/>
                      </a:cubicBezTo>
                      <a:cubicBezTo>
                        <a:pt x="4" y="247"/>
                        <a:pt x="0" y="243"/>
                        <a:pt x="0" y="23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314" y="0"/>
                        <a:pt x="314" y="0"/>
                        <a:pt x="314" y="0"/>
                      </a:cubicBezTo>
                      <a:cubicBezTo>
                        <a:pt x="318" y="0"/>
                        <a:pt x="322" y="4"/>
                        <a:pt x="322" y="8"/>
                      </a:cubicBezTo>
                      <a:lnTo>
                        <a:pt x="322" y="238"/>
                      </a:lnTo>
                      <a:close/>
                    </a:path>
                  </a:pathLst>
                </a:cu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8" name="Freeform 176"/>
                <p:cNvSpPr/>
                <p:nvPr/>
              </p:nvSpPr>
              <p:spPr bwMode="auto">
                <a:xfrm>
                  <a:off x="8124825" y="3709988"/>
                  <a:ext cx="511175" cy="788988"/>
                </a:xfrm>
                <a:custGeom>
                  <a:avLst/>
                  <a:gdLst>
                    <a:gd name="T0" fmla="*/ 160 w 160"/>
                    <a:gd name="T1" fmla="*/ 0 h 247"/>
                    <a:gd name="T2" fmla="*/ 9 w 160"/>
                    <a:gd name="T3" fmla="*/ 0 h 247"/>
                    <a:gd name="T4" fmla="*/ 0 w 160"/>
                    <a:gd name="T5" fmla="*/ 8 h 247"/>
                    <a:gd name="T6" fmla="*/ 0 w 160"/>
                    <a:gd name="T7" fmla="*/ 238 h 247"/>
                    <a:gd name="T8" fmla="*/ 9 w 160"/>
                    <a:gd name="T9" fmla="*/ 247 h 247"/>
                    <a:gd name="T10" fmla="*/ 160 w 160"/>
                    <a:gd name="T11" fmla="*/ 247 h 247"/>
                    <a:gd name="T12" fmla="*/ 160 w 160"/>
                    <a:gd name="T13" fmla="*/ 0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247">
                      <a:moveTo>
                        <a:pt x="16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43"/>
                        <a:pt x="4" y="247"/>
                        <a:pt x="9" y="247"/>
                      </a:cubicBezTo>
                      <a:cubicBezTo>
                        <a:pt x="160" y="247"/>
                        <a:pt x="160" y="247"/>
                        <a:pt x="160" y="247"/>
                      </a:cubicBezTo>
                      <a:lnTo>
                        <a:pt x="160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9" name="Freeform 177"/>
                <p:cNvSpPr/>
                <p:nvPr/>
              </p:nvSpPr>
              <p:spPr bwMode="auto">
                <a:xfrm>
                  <a:off x="8083550" y="3684588"/>
                  <a:ext cx="1114425" cy="79375"/>
                </a:xfrm>
                <a:custGeom>
                  <a:avLst/>
                  <a:gdLst>
                    <a:gd name="T0" fmla="*/ 349 w 349"/>
                    <a:gd name="T1" fmla="*/ 12 h 25"/>
                    <a:gd name="T2" fmla="*/ 336 w 349"/>
                    <a:gd name="T3" fmla="*/ 25 h 25"/>
                    <a:gd name="T4" fmla="*/ 12 w 349"/>
                    <a:gd name="T5" fmla="*/ 25 h 25"/>
                    <a:gd name="T6" fmla="*/ 0 w 349"/>
                    <a:gd name="T7" fmla="*/ 12 h 25"/>
                    <a:gd name="T8" fmla="*/ 12 w 349"/>
                    <a:gd name="T9" fmla="*/ 0 h 25"/>
                    <a:gd name="T10" fmla="*/ 336 w 349"/>
                    <a:gd name="T11" fmla="*/ 0 h 25"/>
                    <a:gd name="T12" fmla="*/ 349 w 349"/>
                    <a:gd name="T13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9" h="25">
                      <a:moveTo>
                        <a:pt x="349" y="12"/>
                      </a:moveTo>
                      <a:cubicBezTo>
                        <a:pt x="349" y="19"/>
                        <a:pt x="343" y="25"/>
                        <a:pt x="336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6" y="25"/>
                        <a:pt x="0" y="19"/>
                        <a:pt x="0" y="12"/>
                      </a:cubicBezTo>
                      <a:cubicBezTo>
                        <a:pt x="0" y="6"/>
                        <a:pt x="6" y="0"/>
                        <a:pt x="12" y="0"/>
                      </a:cubicBezTo>
                      <a:cubicBezTo>
                        <a:pt x="336" y="0"/>
                        <a:pt x="336" y="0"/>
                        <a:pt x="336" y="0"/>
                      </a:cubicBezTo>
                      <a:cubicBezTo>
                        <a:pt x="343" y="0"/>
                        <a:pt x="349" y="6"/>
                        <a:pt x="349" y="12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0" name="Freeform 178"/>
                <p:cNvSpPr/>
                <p:nvPr/>
              </p:nvSpPr>
              <p:spPr bwMode="auto">
                <a:xfrm>
                  <a:off x="8083550" y="3684588"/>
                  <a:ext cx="1114425" cy="38100"/>
                </a:xfrm>
                <a:custGeom>
                  <a:avLst/>
                  <a:gdLst>
                    <a:gd name="T0" fmla="*/ 349 w 349"/>
                    <a:gd name="T1" fmla="*/ 12 h 12"/>
                    <a:gd name="T2" fmla="*/ 336 w 349"/>
                    <a:gd name="T3" fmla="*/ 0 h 12"/>
                    <a:gd name="T4" fmla="*/ 12 w 349"/>
                    <a:gd name="T5" fmla="*/ 0 h 12"/>
                    <a:gd name="T6" fmla="*/ 0 w 349"/>
                    <a:gd name="T7" fmla="*/ 12 h 12"/>
                    <a:gd name="T8" fmla="*/ 349 w 349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9" h="12">
                      <a:moveTo>
                        <a:pt x="349" y="12"/>
                      </a:moveTo>
                      <a:cubicBezTo>
                        <a:pt x="348" y="5"/>
                        <a:pt x="343" y="0"/>
                        <a:pt x="336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" y="0"/>
                        <a:pt x="0" y="5"/>
                        <a:pt x="0" y="12"/>
                      </a:cubicBezTo>
                      <a:lnTo>
                        <a:pt x="349" y="12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1" name="Freeform 179"/>
                <p:cNvSpPr/>
                <p:nvPr/>
              </p:nvSpPr>
              <p:spPr bwMode="auto">
                <a:xfrm>
                  <a:off x="8272463" y="3924300"/>
                  <a:ext cx="733425" cy="511175"/>
                </a:xfrm>
                <a:custGeom>
                  <a:avLst/>
                  <a:gdLst>
                    <a:gd name="T0" fmla="*/ 328 w 462"/>
                    <a:gd name="T1" fmla="*/ 36 h 322"/>
                    <a:gd name="T2" fmla="*/ 364 w 462"/>
                    <a:gd name="T3" fmla="*/ 70 h 322"/>
                    <a:gd name="T4" fmla="*/ 267 w 462"/>
                    <a:gd name="T5" fmla="*/ 177 h 322"/>
                    <a:gd name="T6" fmla="*/ 161 w 462"/>
                    <a:gd name="T7" fmla="*/ 88 h 322"/>
                    <a:gd name="T8" fmla="*/ 0 w 462"/>
                    <a:gd name="T9" fmla="*/ 243 h 322"/>
                    <a:gd name="T10" fmla="*/ 0 w 462"/>
                    <a:gd name="T11" fmla="*/ 322 h 322"/>
                    <a:gd name="T12" fmla="*/ 163 w 462"/>
                    <a:gd name="T13" fmla="*/ 165 h 322"/>
                    <a:gd name="T14" fmla="*/ 269 w 462"/>
                    <a:gd name="T15" fmla="*/ 255 h 322"/>
                    <a:gd name="T16" fmla="*/ 402 w 462"/>
                    <a:gd name="T17" fmla="*/ 106 h 322"/>
                    <a:gd name="T18" fmla="*/ 436 w 462"/>
                    <a:gd name="T19" fmla="*/ 139 h 322"/>
                    <a:gd name="T20" fmla="*/ 462 w 462"/>
                    <a:gd name="T21" fmla="*/ 0 h 322"/>
                    <a:gd name="T22" fmla="*/ 328 w 462"/>
                    <a:gd name="T23" fmla="*/ 36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62" h="322">
                      <a:moveTo>
                        <a:pt x="328" y="36"/>
                      </a:moveTo>
                      <a:lnTo>
                        <a:pt x="364" y="70"/>
                      </a:lnTo>
                      <a:lnTo>
                        <a:pt x="267" y="177"/>
                      </a:lnTo>
                      <a:lnTo>
                        <a:pt x="161" y="88"/>
                      </a:lnTo>
                      <a:lnTo>
                        <a:pt x="0" y="243"/>
                      </a:lnTo>
                      <a:lnTo>
                        <a:pt x="0" y="322"/>
                      </a:lnTo>
                      <a:lnTo>
                        <a:pt x="163" y="165"/>
                      </a:lnTo>
                      <a:lnTo>
                        <a:pt x="269" y="255"/>
                      </a:lnTo>
                      <a:lnTo>
                        <a:pt x="402" y="106"/>
                      </a:lnTo>
                      <a:lnTo>
                        <a:pt x="436" y="139"/>
                      </a:lnTo>
                      <a:lnTo>
                        <a:pt x="462" y="0"/>
                      </a:lnTo>
                      <a:lnTo>
                        <a:pt x="328" y="36"/>
                      </a:lnTo>
                      <a:close/>
                    </a:path>
                  </a:pathLst>
                </a:custGeom>
                <a:solidFill>
                  <a:srgbClr val="E6CB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2" name="Freeform 180"/>
                <p:cNvSpPr/>
                <p:nvPr/>
              </p:nvSpPr>
              <p:spPr bwMode="auto">
                <a:xfrm>
                  <a:off x="8272463" y="4064000"/>
                  <a:ext cx="363538" cy="371475"/>
                </a:xfrm>
                <a:custGeom>
                  <a:avLst/>
                  <a:gdLst>
                    <a:gd name="T0" fmla="*/ 229 w 229"/>
                    <a:gd name="T1" fmla="*/ 59 h 234"/>
                    <a:gd name="T2" fmla="*/ 161 w 229"/>
                    <a:gd name="T3" fmla="*/ 0 h 234"/>
                    <a:gd name="T4" fmla="*/ 0 w 229"/>
                    <a:gd name="T5" fmla="*/ 155 h 234"/>
                    <a:gd name="T6" fmla="*/ 0 w 229"/>
                    <a:gd name="T7" fmla="*/ 234 h 234"/>
                    <a:gd name="T8" fmla="*/ 163 w 229"/>
                    <a:gd name="T9" fmla="*/ 77 h 234"/>
                    <a:gd name="T10" fmla="*/ 229 w 229"/>
                    <a:gd name="T11" fmla="*/ 133 h 234"/>
                    <a:gd name="T12" fmla="*/ 229 w 229"/>
                    <a:gd name="T13" fmla="*/ 59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234">
                      <a:moveTo>
                        <a:pt x="229" y="59"/>
                      </a:moveTo>
                      <a:lnTo>
                        <a:pt x="161" y="0"/>
                      </a:lnTo>
                      <a:lnTo>
                        <a:pt x="0" y="155"/>
                      </a:lnTo>
                      <a:lnTo>
                        <a:pt x="0" y="234"/>
                      </a:lnTo>
                      <a:lnTo>
                        <a:pt x="163" y="77"/>
                      </a:lnTo>
                      <a:lnTo>
                        <a:pt x="229" y="133"/>
                      </a:lnTo>
                      <a:lnTo>
                        <a:pt x="229" y="59"/>
                      </a:ln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3" name="Freeform 181"/>
                <p:cNvSpPr/>
                <p:nvPr/>
              </p:nvSpPr>
              <p:spPr bwMode="auto">
                <a:xfrm>
                  <a:off x="8250238" y="3836988"/>
                  <a:ext cx="808038" cy="611188"/>
                </a:xfrm>
                <a:custGeom>
                  <a:avLst/>
                  <a:gdLst>
                    <a:gd name="T0" fmla="*/ 249 w 253"/>
                    <a:gd name="T1" fmla="*/ 191 h 191"/>
                    <a:gd name="T2" fmla="*/ 5 w 253"/>
                    <a:gd name="T3" fmla="*/ 191 h 191"/>
                    <a:gd name="T4" fmla="*/ 0 w 253"/>
                    <a:gd name="T5" fmla="*/ 187 h 191"/>
                    <a:gd name="T6" fmla="*/ 0 w 253"/>
                    <a:gd name="T7" fmla="*/ 5 h 191"/>
                    <a:gd name="T8" fmla="*/ 5 w 253"/>
                    <a:gd name="T9" fmla="*/ 0 h 191"/>
                    <a:gd name="T10" fmla="*/ 9 w 253"/>
                    <a:gd name="T11" fmla="*/ 5 h 191"/>
                    <a:gd name="T12" fmla="*/ 9 w 253"/>
                    <a:gd name="T13" fmla="*/ 183 h 191"/>
                    <a:gd name="T14" fmla="*/ 249 w 253"/>
                    <a:gd name="T15" fmla="*/ 183 h 191"/>
                    <a:gd name="T16" fmla="*/ 253 w 253"/>
                    <a:gd name="T17" fmla="*/ 187 h 191"/>
                    <a:gd name="T18" fmla="*/ 249 w 253"/>
                    <a:gd name="T19" fmla="*/ 191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3" h="191">
                      <a:moveTo>
                        <a:pt x="249" y="191"/>
                      </a:moveTo>
                      <a:cubicBezTo>
                        <a:pt x="5" y="191"/>
                        <a:pt x="5" y="191"/>
                        <a:pt x="5" y="191"/>
                      </a:cubicBezTo>
                      <a:cubicBezTo>
                        <a:pt x="2" y="191"/>
                        <a:pt x="0" y="190"/>
                        <a:pt x="0" y="18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7" y="0"/>
                        <a:pt x="9" y="2"/>
                        <a:pt x="9" y="5"/>
                      </a:cubicBezTo>
                      <a:cubicBezTo>
                        <a:pt x="9" y="183"/>
                        <a:pt x="9" y="183"/>
                        <a:pt x="9" y="183"/>
                      </a:cubicBezTo>
                      <a:cubicBezTo>
                        <a:pt x="249" y="183"/>
                        <a:pt x="249" y="183"/>
                        <a:pt x="249" y="183"/>
                      </a:cubicBezTo>
                      <a:cubicBezTo>
                        <a:pt x="251" y="183"/>
                        <a:pt x="253" y="185"/>
                        <a:pt x="253" y="187"/>
                      </a:cubicBezTo>
                      <a:cubicBezTo>
                        <a:pt x="253" y="190"/>
                        <a:pt x="251" y="191"/>
                        <a:pt x="249" y="191"/>
                      </a:cubicBezTo>
                      <a:close/>
                    </a:path>
                  </a:pathLst>
                </a:cu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14" name="Freeform 182"/>
                <p:cNvSpPr/>
                <p:nvPr/>
              </p:nvSpPr>
              <p:spPr bwMode="auto">
                <a:xfrm>
                  <a:off x="8636000" y="4422775"/>
                  <a:ext cx="422275" cy="25400"/>
                </a:xfrm>
                <a:custGeom>
                  <a:avLst/>
                  <a:gdLst>
                    <a:gd name="T0" fmla="*/ 128 w 132"/>
                    <a:gd name="T1" fmla="*/ 0 h 8"/>
                    <a:gd name="T2" fmla="*/ 0 w 132"/>
                    <a:gd name="T3" fmla="*/ 0 h 8"/>
                    <a:gd name="T4" fmla="*/ 0 w 132"/>
                    <a:gd name="T5" fmla="*/ 8 h 8"/>
                    <a:gd name="T6" fmla="*/ 128 w 132"/>
                    <a:gd name="T7" fmla="*/ 8 h 8"/>
                    <a:gd name="T8" fmla="*/ 132 w 132"/>
                    <a:gd name="T9" fmla="*/ 4 h 8"/>
                    <a:gd name="T10" fmla="*/ 128 w 132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2" h="8">
                      <a:moveTo>
                        <a:pt x="12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28" y="8"/>
                        <a:pt x="128" y="8"/>
                        <a:pt x="128" y="8"/>
                      </a:cubicBezTo>
                      <a:cubicBezTo>
                        <a:pt x="130" y="8"/>
                        <a:pt x="132" y="7"/>
                        <a:pt x="132" y="4"/>
                      </a:cubicBezTo>
                      <a:cubicBezTo>
                        <a:pt x="132" y="2"/>
                        <a:pt x="130" y="0"/>
                        <a:pt x="128" y="0"/>
                      </a:cubicBezTo>
                      <a:close/>
                    </a:path>
                  </a:pathLst>
                </a:custGeom>
                <a:solidFill>
                  <a:srgbClr val="E6CB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239" name="Freeform 183"/>
              <p:cNvSpPr/>
              <p:nvPr/>
            </p:nvSpPr>
            <p:spPr bwMode="auto">
              <a:xfrm>
                <a:off x="11117263" y="3792538"/>
                <a:ext cx="354013" cy="246063"/>
              </a:xfrm>
              <a:custGeom>
                <a:avLst/>
                <a:gdLst>
                  <a:gd name="T0" fmla="*/ 187 w 223"/>
                  <a:gd name="T1" fmla="*/ 155 h 155"/>
                  <a:gd name="T2" fmla="*/ 34 w 223"/>
                  <a:gd name="T3" fmla="*/ 155 h 155"/>
                  <a:gd name="T4" fmla="*/ 0 w 223"/>
                  <a:gd name="T5" fmla="*/ 0 h 155"/>
                  <a:gd name="T6" fmla="*/ 223 w 223"/>
                  <a:gd name="T7" fmla="*/ 0 h 155"/>
                  <a:gd name="T8" fmla="*/ 187 w 223"/>
                  <a:gd name="T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155">
                    <a:moveTo>
                      <a:pt x="187" y="155"/>
                    </a:moveTo>
                    <a:lnTo>
                      <a:pt x="34" y="155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187" y="155"/>
                    </a:lnTo>
                    <a:close/>
                  </a:path>
                </a:pathLst>
              </a:custGeom>
              <a:solidFill>
                <a:srgbClr val="F5A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0" name="Freeform 184"/>
              <p:cNvSpPr/>
              <p:nvPr/>
            </p:nvSpPr>
            <p:spPr bwMode="auto">
              <a:xfrm>
                <a:off x="11117263" y="3792538"/>
                <a:ext cx="176213" cy="246063"/>
              </a:xfrm>
              <a:custGeom>
                <a:avLst/>
                <a:gdLst>
                  <a:gd name="T0" fmla="*/ 111 w 111"/>
                  <a:gd name="T1" fmla="*/ 0 h 155"/>
                  <a:gd name="T2" fmla="*/ 0 w 111"/>
                  <a:gd name="T3" fmla="*/ 0 h 155"/>
                  <a:gd name="T4" fmla="*/ 34 w 111"/>
                  <a:gd name="T5" fmla="*/ 155 h 155"/>
                  <a:gd name="T6" fmla="*/ 111 w 111"/>
                  <a:gd name="T7" fmla="*/ 155 h 155"/>
                  <a:gd name="T8" fmla="*/ 111 w 111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111" y="0"/>
                    </a:moveTo>
                    <a:lnTo>
                      <a:pt x="0" y="0"/>
                    </a:lnTo>
                    <a:lnTo>
                      <a:pt x="34" y="155"/>
                    </a:lnTo>
                    <a:lnTo>
                      <a:pt x="111" y="15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1" name="Freeform 185"/>
              <p:cNvSpPr/>
              <p:nvPr/>
            </p:nvSpPr>
            <p:spPr bwMode="auto">
              <a:xfrm>
                <a:off x="10848975" y="4016375"/>
                <a:ext cx="887413" cy="715963"/>
              </a:xfrm>
              <a:custGeom>
                <a:avLst/>
                <a:gdLst>
                  <a:gd name="T0" fmla="*/ 270 w 278"/>
                  <a:gd name="T1" fmla="*/ 181 h 224"/>
                  <a:gd name="T2" fmla="*/ 274 w 278"/>
                  <a:gd name="T3" fmla="*/ 152 h 224"/>
                  <a:gd name="T4" fmla="*/ 139 w 278"/>
                  <a:gd name="T5" fmla="*/ 0 h 224"/>
                  <a:gd name="T6" fmla="*/ 5 w 278"/>
                  <a:gd name="T7" fmla="*/ 152 h 224"/>
                  <a:gd name="T8" fmla="*/ 8 w 278"/>
                  <a:gd name="T9" fmla="*/ 181 h 224"/>
                  <a:gd name="T10" fmla="*/ 0 w 278"/>
                  <a:gd name="T11" fmla="*/ 198 h 224"/>
                  <a:gd name="T12" fmla="*/ 25 w 278"/>
                  <a:gd name="T13" fmla="*/ 224 h 224"/>
                  <a:gd name="T14" fmla="*/ 26 w 278"/>
                  <a:gd name="T15" fmla="*/ 224 h 224"/>
                  <a:gd name="T16" fmla="*/ 88 w 278"/>
                  <a:gd name="T17" fmla="*/ 224 h 224"/>
                  <a:gd name="T18" fmla="*/ 191 w 278"/>
                  <a:gd name="T19" fmla="*/ 224 h 224"/>
                  <a:gd name="T20" fmla="*/ 253 w 278"/>
                  <a:gd name="T21" fmla="*/ 224 h 224"/>
                  <a:gd name="T22" fmla="*/ 253 w 278"/>
                  <a:gd name="T23" fmla="*/ 224 h 224"/>
                  <a:gd name="T24" fmla="*/ 278 w 278"/>
                  <a:gd name="T25" fmla="*/ 198 h 224"/>
                  <a:gd name="T26" fmla="*/ 270 w 278"/>
                  <a:gd name="T27" fmla="*/ 18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8" h="224">
                    <a:moveTo>
                      <a:pt x="270" y="181"/>
                    </a:moveTo>
                    <a:cubicBezTo>
                      <a:pt x="272" y="172"/>
                      <a:pt x="274" y="162"/>
                      <a:pt x="274" y="152"/>
                    </a:cubicBezTo>
                    <a:cubicBezTo>
                      <a:pt x="274" y="78"/>
                      <a:pt x="213" y="0"/>
                      <a:pt x="139" y="0"/>
                    </a:cubicBezTo>
                    <a:cubicBezTo>
                      <a:pt x="65" y="0"/>
                      <a:pt x="5" y="78"/>
                      <a:pt x="5" y="152"/>
                    </a:cubicBezTo>
                    <a:cubicBezTo>
                      <a:pt x="5" y="162"/>
                      <a:pt x="6" y="172"/>
                      <a:pt x="8" y="181"/>
                    </a:cubicBezTo>
                    <a:cubicBezTo>
                      <a:pt x="3" y="187"/>
                      <a:pt x="0" y="193"/>
                      <a:pt x="0" y="198"/>
                    </a:cubicBezTo>
                    <a:cubicBezTo>
                      <a:pt x="0" y="212"/>
                      <a:pt x="11" y="224"/>
                      <a:pt x="25" y="224"/>
                    </a:cubicBezTo>
                    <a:cubicBezTo>
                      <a:pt x="26" y="224"/>
                      <a:pt x="26" y="224"/>
                      <a:pt x="26" y="224"/>
                    </a:cubicBezTo>
                    <a:cubicBezTo>
                      <a:pt x="88" y="224"/>
                      <a:pt x="88" y="224"/>
                      <a:pt x="88" y="224"/>
                    </a:cubicBezTo>
                    <a:cubicBezTo>
                      <a:pt x="191" y="224"/>
                      <a:pt x="191" y="224"/>
                      <a:pt x="191" y="224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67" y="224"/>
                      <a:pt x="278" y="212"/>
                      <a:pt x="278" y="198"/>
                    </a:cubicBezTo>
                    <a:cubicBezTo>
                      <a:pt x="278" y="193"/>
                      <a:pt x="275" y="187"/>
                      <a:pt x="270" y="181"/>
                    </a:cubicBezTo>
                    <a:close/>
                  </a:path>
                </a:pathLst>
              </a:custGeom>
              <a:solidFill>
                <a:srgbClr val="FAB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2" name="Freeform 186"/>
              <p:cNvSpPr/>
              <p:nvPr/>
            </p:nvSpPr>
            <p:spPr bwMode="auto">
              <a:xfrm>
                <a:off x="10848975" y="4016375"/>
                <a:ext cx="444500" cy="715963"/>
              </a:xfrm>
              <a:custGeom>
                <a:avLst/>
                <a:gdLst>
                  <a:gd name="T0" fmla="*/ 139 w 139"/>
                  <a:gd name="T1" fmla="*/ 0 h 224"/>
                  <a:gd name="T2" fmla="*/ 5 w 139"/>
                  <a:gd name="T3" fmla="*/ 152 h 224"/>
                  <a:gd name="T4" fmla="*/ 8 w 139"/>
                  <a:gd name="T5" fmla="*/ 181 h 224"/>
                  <a:gd name="T6" fmla="*/ 0 w 139"/>
                  <a:gd name="T7" fmla="*/ 198 h 224"/>
                  <a:gd name="T8" fmla="*/ 25 w 139"/>
                  <a:gd name="T9" fmla="*/ 224 h 224"/>
                  <a:gd name="T10" fmla="*/ 139 w 139"/>
                  <a:gd name="T11" fmla="*/ 224 h 224"/>
                  <a:gd name="T12" fmla="*/ 139 w 139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224">
                    <a:moveTo>
                      <a:pt x="139" y="0"/>
                    </a:moveTo>
                    <a:cubicBezTo>
                      <a:pt x="65" y="0"/>
                      <a:pt x="5" y="78"/>
                      <a:pt x="5" y="152"/>
                    </a:cubicBezTo>
                    <a:cubicBezTo>
                      <a:pt x="5" y="162"/>
                      <a:pt x="6" y="172"/>
                      <a:pt x="8" y="181"/>
                    </a:cubicBezTo>
                    <a:cubicBezTo>
                      <a:pt x="3" y="187"/>
                      <a:pt x="0" y="193"/>
                      <a:pt x="0" y="198"/>
                    </a:cubicBezTo>
                    <a:cubicBezTo>
                      <a:pt x="0" y="212"/>
                      <a:pt x="11" y="224"/>
                      <a:pt x="25" y="224"/>
                    </a:cubicBezTo>
                    <a:cubicBezTo>
                      <a:pt x="139" y="224"/>
                      <a:pt x="139" y="224"/>
                      <a:pt x="139" y="224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FFD0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3" name="Freeform 187"/>
              <p:cNvSpPr>
                <a:spLocks noEditPoints="1"/>
              </p:cNvSpPr>
              <p:nvPr/>
            </p:nvSpPr>
            <p:spPr bwMode="auto">
              <a:xfrm>
                <a:off x="11117263" y="3946525"/>
                <a:ext cx="354013" cy="114300"/>
              </a:xfrm>
              <a:custGeom>
                <a:avLst/>
                <a:gdLst>
                  <a:gd name="T0" fmla="*/ 102 w 111"/>
                  <a:gd name="T1" fmla="*/ 36 h 36"/>
                  <a:gd name="T2" fmla="*/ 9 w 111"/>
                  <a:gd name="T3" fmla="*/ 36 h 36"/>
                  <a:gd name="T4" fmla="*/ 0 w 111"/>
                  <a:gd name="T5" fmla="*/ 27 h 36"/>
                  <a:gd name="T6" fmla="*/ 9 w 111"/>
                  <a:gd name="T7" fmla="*/ 18 h 36"/>
                  <a:gd name="T8" fmla="*/ 102 w 111"/>
                  <a:gd name="T9" fmla="*/ 18 h 36"/>
                  <a:gd name="T10" fmla="*/ 111 w 111"/>
                  <a:gd name="T11" fmla="*/ 27 h 36"/>
                  <a:gd name="T12" fmla="*/ 102 w 111"/>
                  <a:gd name="T13" fmla="*/ 36 h 36"/>
                  <a:gd name="T14" fmla="*/ 107 w 111"/>
                  <a:gd name="T15" fmla="*/ 9 h 36"/>
                  <a:gd name="T16" fmla="*/ 98 w 111"/>
                  <a:gd name="T17" fmla="*/ 0 h 36"/>
                  <a:gd name="T18" fmla="*/ 13 w 111"/>
                  <a:gd name="T19" fmla="*/ 0 h 36"/>
                  <a:gd name="T20" fmla="*/ 3 w 111"/>
                  <a:gd name="T21" fmla="*/ 9 h 36"/>
                  <a:gd name="T22" fmla="*/ 13 w 111"/>
                  <a:gd name="T23" fmla="*/ 18 h 36"/>
                  <a:gd name="T24" fmla="*/ 98 w 111"/>
                  <a:gd name="T25" fmla="*/ 18 h 36"/>
                  <a:gd name="T26" fmla="*/ 107 w 111"/>
                  <a:gd name="T2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36">
                    <a:moveTo>
                      <a:pt x="102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4" y="36"/>
                      <a:pt x="0" y="32"/>
                      <a:pt x="0" y="27"/>
                    </a:cubicBezTo>
                    <a:cubicBezTo>
                      <a:pt x="0" y="22"/>
                      <a:pt x="4" y="18"/>
                      <a:pt x="9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7" y="18"/>
                      <a:pt x="111" y="22"/>
                      <a:pt x="111" y="27"/>
                    </a:cubicBezTo>
                    <a:cubicBezTo>
                      <a:pt x="111" y="32"/>
                      <a:pt x="107" y="36"/>
                      <a:pt x="102" y="36"/>
                    </a:cubicBezTo>
                    <a:close/>
                    <a:moveTo>
                      <a:pt x="107" y="9"/>
                    </a:moveTo>
                    <a:cubicBezTo>
                      <a:pt x="107" y="4"/>
                      <a:pt x="103" y="0"/>
                      <a:pt x="9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3" y="4"/>
                      <a:pt x="3" y="9"/>
                    </a:cubicBezTo>
                    <a:cubicBezTo>
                      <a:pt x="3" y="14"/>
                      <a:pt x="8" y="18"/>
                      <a:pt x="13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103" y="18"/>
                      <a:pt x="107" y="14"/>
                      <a:pt x="107" y="9"/>
                    </a:cubicBezTo>
                    <a:close/>
                  </a:path>
                </a:pathLst>
              </a:custGeom>
              <a:solidFill>
                <a:srgbClr val="ED6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4" name="Freeform 188"/>
              <p:cNvSpPr>
                <a:spLocks noEditPoints="1"/>
              </p:cNvSpPr>
              <p:nvPr/>
            </p:nvSpPr>
            <p:spPr bwMode="auto">
              <a:xfrm>
                <a:off x="11117263" y="3975100"/>
                <a:ext cx="354013" cy="85725"/>
              </a:xfrm>
              <a:custGeom>
                <a:avLst/>
                <a:gdLst>
                  <a:gd name="T0" fmla="*/ 111 w 111"/>
                  <a:gd name="T1" fmla="*/ 18 h 27"/>
                  <a:gd name="T2" fmla="*/ 111 w 111"/>
                  <a:gd name="T3" fmla="*/ 18 h 27"/>
                  <a:gd name="T4" fmla="*/ 102 w 111"/>
                  <a:gd name="T5" fmla="*/ 27 h 27"/>
                  <a:gd name="T6" fmla="*/ 9 w 111"/>
                  <a:gd name="T7" fmla="*/ 27 h 27"/>
                  <a:gd name="T8" fmla="*/ 0 w 111"/>
                  <a:gd name="T9" fmla="*/ 18 h 27"/>
                  <a:gd name="T10" fmla="*/ 0 w 111"/>
                  <a:gd name="T11" fmla="*/ 18 h 27"/>
                  <a:gd name="T12" fmla="*/ 111 w 111"/>
                  <a:gd name="T13" fmla="*/ 18 h 27"/>
                  <a:gd name="T14" fmla="*/ 3 w 111"/>
                  <a:gd name="T15" fmla="*/ 0 h 27"/>
                  <a:gd name="T16" fmla="*/ 3 w 111"/>
                  <a:gd name="T17" fmla="*/ 0 h 27"/>
                  <a:gd name="T18" fmla="*/ 13 w 111"/>
                  <a:gd name="T19" fmla="*/ 9 h 27"/>
                  <a:gd name="T20" fmla="*/ 98 w 111"/>
                  <a:gd name="T21" fmla="*/ 9 h 27"/>
                  <a:gd name="T22" fmla="*/ 107 w 111"/>
                  <a:gd name="T23" fmla="*/ 0 h 27"/>
                  <a:gd name="T24" fmla="*/ 107 w 111"/>
                  <a:gd name="T25" fmla="*/ 0 h 27"/>
                  <a:gd name="T26" fmla="*/ 3 w 111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27">
                    <a:moveTo>
                      <a:pt x="111" y="18"/>
                    </a:move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23"/>
                      <a:pt x="107" y="27"/>
                      <a:pt x="102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4" y="27"/>
                      <a:pt x="0" y="2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lnTo>
                      <a:pt x="111" y="18"/>
                    </a:lnTo>
                    <a:close/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8" y="9"/>
                      <a:pt x="13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103" y="9"/>
                      <a:pt x="107" y="5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5" name="Oval 189"/>
              <p:cNvSpPr>
                <a:spLocks noChangeArrowheads="1"/>
              </p:cNvSpPr>
              <p:nvPr/>
            </p:nvSpPr>
            <p:spPr bwMode="auto">
              <a:xfrm>
                <a:off x="11107738" y="4208463"/>
                <a:ext cx="373063" cy="373063"/>
              </a:xfrm>
              <a:prstGeom prst="ellipse">
                <a:avLst/>
              </a:prstGeom>
              <a:solidFill>
                <a:srgbClr val="E6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6" name="Freeform 190"/>
              <p:cNvSpPr/>
              <p:nvPr/>
            </p:nvSpPr>
            <p:spPr bwMode="auto">
              <a:xfrm>
                <a:off x="11107738" y="4208463"/>
                <a:ext cx="185738" cy="373063"/>
              </a:xfrm>
              <a:custGeom>
                <a:avLst/>
                <a:gdLst>
                  <a:gd name="T0" fmla="*/ 58 w 58"/>
                  <a:gd name="T1" fmla="*/ 0 h 117"/>
                  <a:gd name="T2" fmla="*/ 0 w 58"/>
                  <a:gd name="T3" fmla="*/ 58 h 117"/>
                  <a:gd name="T4" fmla="*/ 58 w 58"/>
                  <a:gd name="T5" fmla="*/ 117 h 117"/>
                  <a:gd name="T6" fmla="*/ 58 w 58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17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7"/>
                    </a:cubicBez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2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47" name="Freeform 191"/>
              <p:cNvSpPr/>
              <p:nvPr/>
            </p:nvSpPr>
            <p:spPr bwMode="auto">
              <a:xfrm>
                <a:off x="11222038" y="4256088"/>
                <a:ext cx="141288" cy="274638"/>
              </a:xfrm>
              <a:custGeom>
                <a:avLst/>
                <a:gdLst>
                  <a:gd name="T0" fmla="*/ 17 w 44"/>
                  <a:gd name="T1" fmla="*/ 77 h 86"/>
                  <a:gd name="T2" fmla="*/ 0 w 44"/>
                  <a:gd name="T3" fmla="*/ 58 h 86"/>
                  <a:gd name="T4" fmla="*/ 12 w 44"/>
                  <a:gd name="T5" fmla="*/ 58 h 86"/>
                  <a:gd name="T6" fmla="*/ 22 w 44"/>
                  <a:gd name="T7" fmla="*/ 66 h 86"/>
                  <a:gd name="T8" fmla="*/ 33 w 44"/>
                  <a:gd name="T9" fmla="*/ 55 h 86"/>
                  <a:gd name="T10" fmla="*/ 16 w 44"/>
                  <a:gd name="T11" fmla="*/ 47 h 86"/>
                  <a:gd name="T12" fmla="*/ 1 w 44"/>
                  <a:gd name="T13" fmla="*/ 28 h 86"/>
                  <a:gd name="T14" fmla="*/ 17 w 44"/>
                  <a:gd name="T15" fmla="*/ 10 h 86"/>
                  <a:gd name="T16" fmla="*/ 17 w 44"/>
                  <a:gd name="T17" fmla="*/ 0 h 86"/>
                  <a:gd name="T18" fmla="*/ 28 w 44"/>
                  <a:gd name="T19" fmla="*/ 0 h 86"/>
                  <a:gd name="T20" fmla="*/ 28 w 44"/>
                  <a:gd name="T21" fmla="*/ 10 h 86"/>
                  <a:gd name="T22" fmla="*/ 43 w 44"/>
                  <a:gd name="T23" fmla="*/ 27 h 86"/>
                  <a:gd name="T24" fmla="*/ 31 w 44"/>
                  <a:gd name="T25" fmla="*/ 27 h 86"/>
                  <a:gd name="T26" fmla="*/ 22 w 44"/>
                  <a:gd name="T27" fmla="*/ 20 h 86"/>
                  <a:gd name="T28" fmla="*/ 13 w 44"/>
                  <a:gd name="T29" fmla="*/ 28 h 86"/>
                  <a:gd name="T30" fmla="*/ 29 w 44"/>
                  <a:gd name="T31" fmla="*/ 37 h 86"/>
                  <a:gd name="T32" fmla="*/ 44 w 44"/>
                  <a:gd name="T33" fmla="*/ 55 h 86"/>
                  <a:gd name="T34" fmla="*/ 28 w 44"/>
                  <a:gd name="T35" fmla="*/ 76 h 86"/>
                  <a:gd name="T36" fmla="*/ 28 w 44"/>
                  <a:gd name="T37" fmla="*/ 86 h 86"/>
                  <a:gd name="T38" fmla="*/ 17 w 44"/>
                  <a:gd name="T39" fmla="*/ 86 h 86"/>
                  <a:gd name="T40" fmla="*/ 17 w 44"/>
                  <a:gd name="T41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86">
                    <a:moveTo>
                      <a:pt x="17" y="77"/>
                    </a:moveTo>
                    <a:cubicBezTo>
                      <a:pt x="4" y="75"/>
                      <a:pt x="0" y="68"/>
                      <a:pt x="0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63"/>
                      <a:pt x="15" y="66"/>
                      <a:pt x="22" y="66"/>
                    </a:cubicBezTo>
                    <a:cubicBezTo>
                      <a:pt x="29" y="66"/>
                      <a:pt x="33" y="63"/>
                      <a:pt x="33" y="55"/>
                    </a:cubicBezTo>
                    <a:cubicBezTo>
                      <a:pt x="33" y="48"/>
                      <a:pt x="23" y="48"/>
                      <a:pt x="16" y="47"/>
                    </a:cubicBezTo>
                    <a:cubicBezTo>
                      <a:pt x="9" y="46"/>
                      <a:pt x="1" y="42"/>
                      <a:pt x="1" y="28"/>
                    </a:cubicBezTo>
                    <a:cubicBezTo>
                      <a:pt x="1" y="17"/>
                      <a:pt x="7" y="11"/>
                      <a:pt x="17" y="1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1"/>
                      <a:pt x="42" y="16"/>
                      <a:pt x="43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2"/>
                      <a:pt x="28" y="20"/>
                      <a:pt x="22" y="20"/>
                    </a:cubicBezTo>
                    <a:cubicBezTo>
                      <a:pt x="15" y="20"/>
                      <a:pt x="13" y="22"/>
                      <a:pt x="13" y="28"/>
                    </a:cubicBezTo>
                    <a:cubicBezTo>
                      <a:pt x="13" y="37"/>
                      <a:pt x="19" y="36"/>
                      <a:pt x="29" y="37"/>
                    </a:cubicBezTo>
                    <a:cubicBezTo>
                      <a:pt x="37" y="39"/>
                      <a:pt x="44" y="42"/>
                      <a:pt x="44" y="55"/>
                    </a:cubicBezTo>
                    <a:cubicBezTo>
                      <a:pt x="44" y="68"/>
                      <a:pt x="39" y="75"/>
                      <a:pt x="28" y="7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17" y="86"/>
                      <a:pt x="17" y="86"/>
                      <a:pt x="17" y="86"/>
                    </a:cubicBezTo>
                    <a:lnTo>
                      <a:pt x="17" y="77"/>
                    </a:lnTo>
                    <a:close/>
                  </a:path>
                </a:pathLst>
              </a:custGeom>
              <a:solidFill>
                <a:srgbClr val="E05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298450" y="5138738"/>
                <a:ext cx="865188" cy="1041400"/>
                <a:chOff x="298450" y="5138738"/>
                <a:chExt cx="865188" cy="1041400"/>
              </a:xfrm>
            </p:grpSpPr>
            <p:sp>
              <p:nvSpPr>
                <p:cNvPr id="296" name="Freeform 192"/>
                <p:cNvSpPr/>
                <p:nvPr/>
              </p:nvSpPr>
              <p:spPr bwMode="auto">
                <a:xfrm>
                  <a:off x="314325" y="5518150"/>
                  <a:ext cx="833438" cy="661988"/>
                </a:xfrm>
                <a:custGeom>
                  <a:avLst/>
                  <a:gdLst>
                    <a:gd name="T0" fmla="*/ 261 w 261"/>
                    <a:gd name="T1" fmla="*/ 185 h 207"/>
                    <a:gd name="T2" fmla="*/ 239 w 261"/>
                    <a:gd name="T3" fmla="*/ 207 h 207"/>
                    <a:gd name="T4" fmla="*/ 22 w 261"/>
                    <a:gd name="T5" fmla="*/ 207 h 207"/>
                    <a:gd name="T6" fmla="*/ 0 w 261"/>
                    <a:gd name="T7" fmla="*/ 185 h 207"/>
                    <a:gd name="T8" fmla="*/ 0 w 261"/>
                    <a:gd name="T9" fmla="*/ 22 h 207"/>
                    <a:gd name="T10" fmla="*/ 22 w 261"/>
                    <a:gd name="T11" fmla="*/ 0 h 207"/>
                    <a:gd name="T12" fmla="*/ 239 w 261"/>
                    <a:gd name="T13" fmla="*/ 0 h 207"/>
                    <a:gd name="T14" fmla="*/ 261 w 261"/>
                    <a:gd name="T15" fmla="*/ 22 h 207"/>
                    <a:gd name="T16" fmla="*/ 261 w 261"/>
                    <a:gd name="T17" fmla="*/ 185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1" h="207">
                      <a:moveTo>
                        <a:pt x="261" y="185"/>
                      </a:moveTo>
                      <a:cubicBezTo>
                        <a:pt x="261" y="197"/>
                        <a:pt x="251" y="207"/>
                        <a:pt x="239" y="207"/>
                      </a:cubicBezTo>
                      <a:cubicBezTo>
                        <a:pt x="22" y="207"/>
                        <a:pt x="22" y="207"/>
                        <a:pt x="22" y="207"/>
                      </a:cubicBezTo>
                      <a:cubicBezTo>
                        <a:pt x="10" y="207"/>
                        <a:pt x="0" y="197"/>
                        <a:pt x="0" y="185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239" y="0"/>
                        <a:pt x="239" y="0"/>
                        <a:pt x="239" y="0"/>
                      </a:cubicBezTo>
                      <a:cubicBezTo>
                        <a:pt x="251" y="0"/>
                        <a:pt x="261" y="10"/>
                        <a:pt x="261" y="22"/>
                      </a:cubicBezTo>
                      <a:lnTo>
                        <a:pt x="261" y="185"/>
                      </a:ln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7" name="Freeform 193"/>
                <p:cNvSpPr/>
                <p:nvPr/>
              </p:nvSpPr>
              <p:spPr bwMode="auto">
                <a:xfrm>
                  <a:off x="298450" y="5372100"/>
                  <a:ext cx="865188" cy="271463"/>
                </a:xfrm>
                <a:custGeom>
                  <a:avLst/>
                  <a:gdLst>
                    <a:gd name="T0" fmla="*/ 271 w 271"/>
                    <a:gd name="T1" fmla="*/ 22 h 85"/>
                    <a:gd name="T2" fmla="*/ 248 w 271"/>
                    <a:gd name="T3" fmla="*/ 0 h 85"/>
                    <a:gd name="T4" fmla="*/ 23 w 271"/>
                    <a:gd name="T5" fmla="*/ 0 h 85"/>
                    <a:gd name="T6" fmla="*/ 0 w 271"/>
                    <a:gd name="T7" fmla="*/ 22 h 85"/>
                    <a:gd name="T8" fmla="*/ 0 w 271"/>
                    <a:gd name="T9" fmla="*/ 22 h 85"/>
                    <a:gd name="T10" fmla="*/ 0 w 271"/>
                    <a:gd name="T11" fmla="*/ 78 h 85"/>
                    <a:gd name="T12" fmla="*/ 7 w 271"/>
                    <a:gd name="T13" fmla="*/ 85 h 85"/>
                    <a:gd name="T14" fmla="*/ 263 w 271"/>
                    <a:gd name="T15" fmla="*/ 85 h 85"/>
                    <a:gd name="T16" fmla="*/ 271 w 271"/>
                    <a:gd name="T17" fmla="*/ 78 h 85"/>
                    <a:gd name="T18" fmla="*/ 271 w 271"/>
                    <a:gd name="T19" fmla="*/ 2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1" h="85">
                      <a:moveTo>
                        <a:pt x="271" y="22"/>
                      </a:moveTo>
                      <a:cubicBezTo>
                        <a:pt x="271" y="10"/>
                        <a:pt x="260" y="0"/>
                        <a:pt x="248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2"/>
                        <a:pt x="3" y="85"/>
                        <a:pt x="7" y="85"/>
                      </a:cubicBezTo>
                      <a:cubicBezTo>
                        <a:pt x="263" y="85"/>
                        <a:pt x="263" y="85"/>
                        <a:pt x="263" y="85"/>
                      </a:cubicBezTo>
                      <a:cubicBezTo>
                        <a:pt x="268" y="85"/>
                        <a:pt x="271" y="82"/>
                        <a:pt x="271" y="78"/>
                      </a:cubicBezTo>
                      <a:cubicBezTo>
                        <a:pt x="271" y="22"/>
                        <a:pt x="271" y="22"/>
                        <a:pt x="271" y="22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8" name="Freeform 194"/>
                <p:cNvSpPr/>
                <p:nvPr/>
              </p:nvSpPr>
              <p:spPr bwMode="auto">
                <a:xfrm>
                  <a:off x="314325" y="5518150"/>
                  <a:ext cx="415925" cy="661988"/>
                </a:xfrm>
                <a:custGeom>
                  <a:avLst/>
                  <a:gdLst>
                    <a:gd name="T0" fmla="*/ 130 w 130"/>
                    <a:gd name="T1" fmla="*/ 0 h 207"/>
                    <a:gd name="T2" fmla="*/ 22 w 130"/>
                    <a:gd name="T3" fmla="*/ 0 h 207"/>
                    <a:gd name="T4" fmla="*/ 0 w 130"/>
                    <a:gd name="T5" fmla="*/ 22 h 207"/>
                    <a:gd name="T6" fmla="*/ 0 w 130"/>
                    <a:gd name="T7" fmla="*/ 185 h 207"/>
                    <a:gd name="T8" fmla="*/ 22 w 130"/>
                    <a:gd name="T9" fmla="*/ 207 h 207"/>
                    <a:gd name="T10" fmla="*/ 130 w 130"/>
                    <a:gd name="T11" fmla="*/ 207 h 207"/>
                    <a:gd name="T12" fmla="*/ 130 w 130"/>
                    <a:gd name="T13" fmla="*/ 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0" h="207">
                      <a:moveTo>
                        <a:pt x="130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97"/>
                        <a:pt x="10" y="207"/>
                        <a:pt x="22" y="207"/>
                      </a:cubicBezTo>
                      <a:cubicBezTo>
                        <a:pt x="130" y="207"/>
                        <a:pt x="130" y="207"/>
                        <a:pt x="130" y="207"/>
                      </a:cubicBezTo>
                      <a:lnTo>
                        <a:pt x="130" y="0"/>
                      </a:ln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9" name="Freeform 195"/>
                <p:cNvSpPr/>
                <p:nvPr/>
              </p:nvSpPr>
              <p:spPr bwMode="auto">
                <a:xfrm>
                  <a:off x="298450" y="5372100"/>
                  <a:ext cx="431800" cy="271463"/>
                </a:xfrm>
                <a:custGeom>
                  <a:avLst/>
                  <a:gdLst>
                    <a:gd name="T0" fmla="*/ 135 w 135"/>
                    <a:gd name="T1" fmla="*/ 0 h 85"/>
                    <a:gd name="T2" fmla="*/ 23 w 135"/>
                    <a:gd name="T3" fmla="*/ 0 h 85"/>
                    <a:gd name="T4" fmla="*/ 0 w 135"/>
                    <a:gd name="T5" fmla="*/ 22 h 85"/>
                    <a:gd name="T6" fmla="*/ 0 w 135"/>
                    <a:gd name="T7" fmla="*/ 22 h 85"/>
                    <a:gd name="T8" fmla="*/ 0 w 135"/>
                    <a:gd name="T9" fmla="*/ 78 h 85"/>
                    <a:gd name="T10" fmla="*/ 7 w 135"/>
                    <a:gd name="T11" fmla="*/ 85 h 85"/>
                    <a:gd name="T12" fmla="*/ 135 w 135"/>
                    <a:gd name="T13" fmla="*/ 85 h 85"/>
                    <a:gd name="T14" fmla="*/ 135 w 135"/>
                    <a:gd name="T15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5" h="85">
                      <a:moveTo>
                        <a:pt x="135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2"/>
                        <a:pt x="3" y="85"/>
                        <a:pt x="7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lnTo>
                        <a:pt x="135" y="0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0" name="Rectangle 196"/>
                <p:cNvSpPr>
                  <a:spLocks noChangeArrowheads="1"/>
                </p:cNvSpPr>
                <p:nvPr/>
              </p:nvSpPr>
              <p:spPr bwMode="auto">
                <a:xfrm>
                  <a:off x="658813" y="5372100"/>
                  <a:ext cx="144463" cy="808038"/>
                </a:xfrm>
                <a:prstGeom prst="rect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1" name="Rectangle 197"/>
                <p:cNvSpPr>
                  <a:spLocks noChangeArrowheads="1"/>
                </p:cNvSpPr>
                <p:nvPr/>
              </p:nvSpPr>
              <p:spPr bwMode="auto">
                <a:xfrm>
                  <a:off x="658813" y="5372100"/>
                  <a:ext cx="71438" cy="808038"/>
                </a:xfrm>
                <a:prstGeom prst="rect">
                  <a:avLst/>
                </a:pr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2" name="Freeform 198"/>
                <p:cNvSpPr/>
                <p:nvPr/>
              </p:nvSpPr>
              <p:spPr bwMode="auto">
                <a:xfrm>
                  <a:off x="512763" y="5319713"/>
                  <a:ext cx="201613" cy="239713"/>
                </a:xfrm>
                <a:custGeom>
                  <a:avLst/>
                  <a:gdLst>
                    <a:gd name="T0" fmla="*/ 16 w 63"/>
                    <a:gd name="T1" fmla="*/ 75 h 75"/>
                    <a:gd name="T2" fmla="*/ 0 w 63"/>
                    <a:gd name="T3" fmla="*/ 66 h 75"/>
                    <a:gd name="T4" fmla="*/ 52 w 63"/>
                    <a:gd name="T5" fmla="*/ 0 h 75"/>
                    <a:gd name="T6" fmla="*/ 63 w 63"/>
                    <a:gd name="T7" fmla="*/ 15 h 75"/>
                    <a:gd name="T8" fmla="*/ 16 w 63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" h="75">
                      <a:moveTo>
                        <a:pt x="16" y="75"/>
                      </a:move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25" y="20"/>
                        <a:pt x="51" y="1"/>
                        <a:pt x="52" y="0"/>
                      </a:cubicBezTo>
                      <a:cubicBezTo>
                        <a:pt x="63" y="15"/>
                        <a:pt x="63" y="15"/>
                        <a:pt x="63" y="15"/>
                      </a:cubicBezTo>
                      <a:cubicBezTo>
                        <a:pt x="62" y="15"/>
                        <a:pt x="38" y="32"/>
                        <a:pt x="16" y="75"/>
                      </a:cubicBez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3" name="Freeform 199"/>
                <p:cNvSpPr>
                  <a:spLocks noEditPoints="1"/>
                </p:cNvSpPr>
                <p:nvPr/>
              </p:nvSpPr>
              <p:spPr bwMode="auto">
                <a:xfrm>
                  <a:off x="468313" y="5138738"/>
                  <a:ext cx="527050" cy="233363"/>
                </a:xfrm>
                <a:custGeom>
                  <a:avLst/>
                  <a:gdLst>
                    <a:gd name="T0" fmla="*/ 153 w 165"/>
                    <a:gd name="T1" fmla="*/ 13 h 73"/>
                    <a:gd name="T2" fmla="*/ 125 w 165"/>
                    <a:gd name="T3" fmla="*/ 0 h 73"/>
                    <a:gd name="T4" fmla="*/ 102 w 165"/>
                    <a:gd name="T5" fmla="*/ 8 h 73"/>
                    <a:gd name="T6" fmla="*/ 82 w 165"/>
                    <a:gd name="T7" fmla="*/ 57 h 73"/>
                    <a:gd name="T8" fmla="*/ 63 w 165"/>
                    <a:gd name="T9" fmla="*/ 8 h 73"/>
                    <a:gd name="T10" fmla="*/ 40 w 165"/>
                    <a:gd name="T11" fmla="*/ 0 h 73"/>
                    <a:gd name="T12" fmla="*/ 12 w 165"/>
                    <a:gd name="T13" fmla="*/ 13 h 73"/>
                    <a:gd name="T14" fmla="*/ 17 w 165"/>
                    <a:gd name="T15" fmla="*/ 63 h 73"/>
                    <a:gd name="T16" fmla="*/ 68 w 165"/>
                    <a:gd name="T17" fmla="*/ 73 h 73"/>
                    <a:gd name="T18" fmla="*/ 75 w 165"/>
                    <a:gd name="T19" fmla="*/ 73 h 73"/>
                    <a:gd name="T20" fmla="*/ 82 w 165"/>
                    <a:gd name="T21" fmla="*/ 73 h 73"/>
                    <a:gd name="T22" fmla="*/ 90 w 165"/>
                    <a:gd name="T23" fmla="*/ 73 h 73"/>
                    <a:gd name="T24" fmla="*/ 97 w 165"/>
                    <a:gd name="T25" fmla="*/ 73 h 73"/>
                    <a:gd name="T26" fmla="*/ 148 w 165"/>
                    <a:gd name="T27" fmla="*/ 63 h 73"/>
                    <a:gd name="T28" fmla="*/ 153 w 165"/>
                    <a:gd name="T29" fmla="*/ 13 h 73"/>
                    <a:gd name="T30" fmla="*/ 28 w 165"/>
                    <a:gd name="T31" fmla="*/ 49 h 73"/>
                    <a:gd name="T32" fmla="*/ 26 w 165"/>
                    <a:gd name="T33" fmla="*/ 24 h 73"/>
                    <a:gd name="T34" fmla="*/ 40 w 165"/>
                    <a:gd name="T35" fmla="*/ 18 h 73"/>
                    <a:gd name="T36" fmla="*/ 51 w 165"/>
                    <a:gd name="T37" fmla="*/ 22 h 73"/>
                    <a:gd name="T38" fmla="*/ 64 w 165"/>
                    <a:gd name="T39" fmla="*/ 55 h 73"/>
                    <a:gd name="T40" fmla="*/ 28 w 165"/>
                    <a:gd name="T41" fmla="*/ 49 h 73"/>
                    <a:gd name="T42" fmla="*/ 136 w 165"/>
                    <a:gd name="T43" fmla="*/ 49 h 73"/>
                    <a:gd name="T44" fmla="*/ 101 w 165"/>
                    <a:gd name="T45" fmla="*/ 55 h 73"/>
                    <a:gd name="T46" fmla="*/ 114 w 165"/>
                    <a:gd name="T47" fmla="*/ 22 h 73"/>
                    <a:gd name="T48" fmla="*/ 125 w 165"/>
                    <a:gd name="T49" fmla="*/ 18 h 73"/>
                    <a:gd name="T50" fmla="*/ 139 w 165"/>
                    <a:gd name="T51" fmla="*/ 24 h 73"/>
                    <a:gd name="T52" fmla="*/ 136 w 165"/>
                    <a:gd name="T53" fmla="*/ 4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5" h="73">
                      <a:moveTo>
                        <a:pt x="153" y="13"/>
                      </a:moveTo>
                      <a:cubicBezTo>
                        <a:pt x="146" y="5"/>
                        <a:pt x="136" y="0"/>
                        <a:pt x="125" y="0"/>
                      </a:cubicBezTo>
                      <a:cubicBezTo>
                        <a:pt x="117" y="0"/>
                        <a:pt x="109" y="3"/>
                        <a:pt x="102" y="8"/>
                      </a:cubicBezTo>
                      <a:cubicBezTo>
                        <a:pt x="91" y="17"/>
                        <a:pt x="85" y="44"/>
                        <a:pt x="82" y="57"/>
                      </a:cubicBezTo>
                      <a:cubicBezTo>
                        <a:pt x="80" y="44"/>
                        <a:pt x="74" y="17"/>
                        <a:pt x="63" y="8"/>
                      </a:cubicBezTo>
                      <a:cubicBezTo>
                        <a:pt x="56" y="3"/>
                        <a:pt x="48" y="0"/>
                        <a:pt x="40" y="0"/>
                      </a:cubicBezTo>
                      <a:cubicBezTo>
                        <a:pt x="29" y="0"/>
                        <a:pt x="19" y="5"/>
                        <a:pt x="12" y="13"/>
                      </a:cubicBezTo>
                      <a:cubicBezTo>
                        <a:pt x="0" y="28"/>
                        <a:pt x="2" y="51"/>
                        <a:pt x="17" y="63"/>
                      </a:cubicBezTo>
                      <a:cubicBezTo>
                        <a:pt x="25" y="70"/>
                        <a:pt x="42" y="73"/>
                        <a:pt x="68" y="73"/>
                      </a:cubicBezTo>
                      <a:cubicBezTo>
                        <a:pt x="72" y="73"/>
                        <a:pt x="75" y="73"/>
                        <a:pt x="75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cubicBezTo>
                        <a:pt x="90" y="73"/>
                        <a:pt x="90" y="73"/>
                        <a:pt x="90" y="73"/>
                      </a:cubicBezTo>
                      <a:cubicBezTo>
                        <a:pt x="90" y="73"/>
                        <a:pt x="93" y="73"/>
                        <a:pt x="97" y="73"/>
                      </a:cubicBezTo>
                      <a:cubicBezTo>
                        <a:pt x="122" y="73"/>
                        <a:pt x="140" y="70"/>
                        <a:pt x="148" y="63"/>
                      </a:cubicBezTo>
                      <a:cubicBezTo>
                        <a:pt x="163" y="51"/>
                        <a:pt x="165" y="28"/>
                        <a:pt x="153" y="13"/>
                      </a:cubicBezTo>
                      <a:close/>
                      <a:moveTo>
                        <a:pt x="28" y="49"/>
                      </a:moveTo>
                      <a:cubicBezTo>
                        <a:pt x="21" y="43"/>
                        <a:pt x="20" y="32"/>
                        <a:pt x="26" y="24"/>
                      </a:cubicBezTo>
                      <a:cubicBezTo>
                        <a:pt x="29" y="20"/>
                        <a:pt x="34" y="18"/>
                        <a:pt x="40" y="18"/>
                      </a:cubicBezTo>
                      <a:cubicBezTo>
                        <a:pt x="44" y="18"/>
                        <a:pt x="48" y="19"/>
                        <a:pt x="51" y="22"/>
                      </a:cubicBezTo>
                      <a:cubicBezTo>
                        <a:pt x="55" y="26"/>
                        <a:pt x="60" y="40"/>
                        <a:pt x="64" y="55"/>
                      </a:cubicBezTo>
                      <a:cubicBezTo>
                        <a:pt x="44" y="55"/>
                        <a:pt x="32" y="52"/>
                        <a:pt x="28" y="49"/>
                      </a:cubicBezTo>
                      <a:close/>
                      <a:moveTo>
                        <a:pt x="136" y="49"/>
                      </a:moveTo>
                      <a:cubicBezTo>
                        <a:pt x="133" y="52"/>
                        <a:pt x="121" y="55"/>
                        <a:pt x="101" y="55"/>
                      </a:cubicBezTo>
                      <a:cubicBezTo>
                        <a:pt x="104" y="40"/>
                        <a:pt x="109" y="26"/>
                        <a:pt x="114" y="22"/>
                      </a:cubicBezTo>
                      <a:cubicBezTo>
                        <a:pt x="117" y="19"/>
                        <a:pt x="121" y="18"/>
                        <a:pt x="125" y="18"/>
                      </a:cubicBezTo>
                      <a:cubicBezTo>
                        <a:pt x="130" y="18"/>
                        <a:pt x="135" y="20"/>
                        <a:pt x="139" y="24"/>
                      </a:cubicBezTo>
                      <a:cubicBezTo>
                        <a:pt x="145" y="32"/>
                        <a:pt x="144" y="43"/>
                        <a:pt x="136" y="49"/>
                      </a:cubicBezTo>
                      <a:close/>
                    </a:path>
                  </a:pathLst>
                </a:custGeom>
                <a:solidFill>
                  <a:srgbClr val="3BBF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304" name="Freeform 200"/>
                <p:cNvSpPr>
                  <a:spLocks noEditPoints="1"/>
                </p:cNvSpPr>
                <p:nvPr/>
              </p:nvSpPr>
              <p:spPr bwMode="auto">
                <a:xfrm>
                  <a:off x="468313" y="5138738"/>
                  <a:ext cx="261938" cy="233363"/>
                </a:xfrm>
                <a:custGeom>
                  <a:avLst/>
                  <a:gdLst>
                    <a:gd name="T0" fmla="*/ 82 w 82"/>
                    <a:gd name="T1" fmla="*/ 56 h 73"/>
                    <a:gd name="T2" fmla="*/ 63 w 82"/>
                    <a:gd name="T3" fmla="*/ 8 h 73"/>
                    <a:gd name="T4" fmla="*/ 40 w 82"/>
                    <a:gd name="T5" fmla="*/ 0 h 73"/>
                    <a:gd name="T6" fmla="*/ 12 w 82"/>
                    <a:gd name="T7" fmla="*/ 13 h 73"/>
                    <a:gd name="T8" fmla="*/ 17 w 82"/>
                    <a:gd name="T9" fmla="*/ 63 h 73"/>
                    <a:gd name="T10" fmla="*/ 68 w 82"/>
                    <a:gd name="T11" fmla="*/ 73 h 73"/>
                    <a:gd name="T12" fmla="*/ 75 w 82"/>
                    <a:gd name="T13" fmla="*/ 73 h 73"/>
                    <a:gd name="T14" fmla="*/ 82 w 82"/>
                    <a:gd name="T15" fmla="*/ 73 h 73"/>
                    <a:gd name="T16" fmla="*/ 82 w 82"/>
                    <a:gd name="T17" fmla="*/ 56 h 73"/>
                    <a:gd name="T18" fmla="*/ 28 w 82"/>
                    <a:gd name="T19" fmla="*/ 49 h 73"/>
                    <a:gd name="T20" fmla="*/ 26 w 82"/>
                    <a:gd name="T21" fmla="*/ 24 h 73"/>
                    <a:gd name="T22" fmla="*/ 40 w 82"/>
                    <a:gd name="T23" fmla="*/ 18 h 73"/>
                    <a:gd name="T24" fmla="*/ 51 w 82"/>
                    <a:gd name="T25" fmla="*/ 22 h 73"/>
                    <a:gd name="T26" fmla="*/ 64 w 82"/>
                    <a:gd name="T27" fmla="*/ 55 h 73"/>
                    <a:gd name="T28" fmla="*/ 28 w 82"/>
                    <a:gd name="T29" fmla="*/ 4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3">
                      <a:moveTo>
                        <a:pt x="82" y="56"/>
                      </a:moveTo>
                      <a:cubicBezTo>
                        <a:pt x="80" y="43"/>
                        <a:pt x="73" y="17"/>
                        <a:pt x="63" y="8"/>
                      </a:cubicBezTo>
                      <a:cubicBezTo>
                        <a:pt x="56" y="3"/>
                        <a:pt x="48" y="0"/>
                        <a:pt x="40" y="0"/>
                      </a:cubicBezTo>
                      <a:cubicBezTo>
                        <a:pt x="29" y="0"/>
                        <a:pt x="19" y="5"/>
                        <a:pt x="12" y="13"/>
                      </a:cubicBezTo>
                      <a:cubicBezTo>
                        <a:pt x="0" y="28"/>
                        <a:pt x="2" y="51"/>
                        <a:pt x="17" y="63"/>
                      </a:cubicBezTo>
                      <a:cubicBezTo>
                        <a:pt x="25" y="70"/>
                        <a:pt x="42" y="73"/>
                        <a:pt x="68" y="73"/>
                      </a:cubicBezTo>
                      <a:cubicBezTo>
                        <a:pt x="72" y="73"/>
                        <a:pt x="75" y="73"/>
                        <a:pt x="75" y="73"/>
                      </a:cubicBezTo>
                      <a:cubicBezTo>
                        <a:pt x="82" y="73"/>
                        <a:pt x="82" y="73"/>
                        <a:pt x="82" y="73"/>
                      </a:cubicBezTo>
                      <a:lnTo>
                        <a:pt x="82" y="56"/>
                      </a:lnTo>
                      <a:close/>
                      <a:moveTo>
                        <a:pt x="28" y="49"/>
                      </a:moveTo>
                      <a:cubicBezTo>
                        <a:pt x="21" y="43"/>
                        <a:pt x="20" y="32"/>
                        <a:pt x="26" y="24"/>
                      </a:cubicBezTo>
                      <a:cubicBezTo>
                        <a:pt x="29" y="20"/>
                        <a:pt x="34" y="18"/>
                        <a:pt x="40" y="18"/>
                      </a:cubicBezTo>
                      <a:cubicBezTo>
                        <a:pt x="44" y="18"/>
                        <a:pt x="48" y="19"/>
                        <a:pt x="51" y="22"/>
                      </a:cubicBezTo>
                      <a:cubicBezTo>
                        <a:pt x="55" y="26"/>
                        <a:pt x="60" y="40"/>
                        <a:pt x="64" y="55"/>
                      </a:cubicBezTo>
                      <a:cubicBezTo>
                        <a:pt x="44" y="55"/>
                        <a:pt x="32" y="52"/>
                        <a:pt x="28" y="49"/>
                      </a:cubicBezTo>
                      <a:close/>
                    </a:path>
                  </a:pathLst>
                </a:custGeom>
                <a:solidFill>
                  <a:srgbClr val="4ED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49" name="组合 248"/>
              <p:cNvGrpSpPr/>
              <p:nvPr/>
            </p:nvGrpSpPr>
            <p:grpSpPr>
              <a:xfrm>
                <a:off x="2820988" y="5051425"/>
                <a:ext cx="1411288" cy="1128713"/>
                <a:chOff x="2820988" y="5051425"/>
                <a:chExt cx="1411288" cy="1128713"/>
              </a:xfrm>
            </p:grpSpPr>
            <p:sp>
              <p:nvSpPr>
                <p:cNvPr id="281" name="Oval 201"/>
                <p:cNvSpPr>
                  <a:spLocks noChangeArrowheads="1"/>
                </p:cNvSpPr>
                <p:nvPr/>
              </p:nvSpPr>
              <p:spPr bwMode="auto">
                <a:xfrm>
                  <a:off x="2820988" y="5110163"/>
                  <a:ext cx="1069975" cy="1069975"/>
                </a:xfrm>
                <a:prstGeom prst="ellipse">
                  <a:avLst/>
                </a:pr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2" name="Freeform 202"/>
                <p:cNvSpPr/>
                <p:nvPr/>
              </p:nvSpPr>
              <p:spPr bwMode="auto">
                <a:xfrm>
                  <a:off x="2820988" y="5110163"/>
                  <a:ext cx="536575" cy="1069975"/>
                </a:xfrm>
                <a:custGeom>
                  <a:avLst/>
                  <a:gdLst>
                    <a:gd name="T0" fmla="*/ 168 w 168"/>
                    <a:gd name="T1" fmla="*/ 0 h 335"/>
                    <a:gd name="T2" fmla="*/ 168 w 168"/>
                    <a:gd name="T3" fmla="*/ 0 h 335"/>
                    <a:gd name="T4" fmla="*/ 0 w 168"/>
                    <a:gd name="T5" fmla="*/ 167 h 335"/>
                    <a:gd name="T6" fmla="*/ 168 w 168"/>
                    <a:gd name="T7" fmla="*/ 335 h 335"/>
                    <a:gd name="T8" fmla="*/ 168 w 168"/>
                    <a:gd name="T9" fmla="*/ 335 h 335"/>
                    <a:gd name="T10" fmla="*/ 168 w 168"/>
                    <a:gd name="T11" fmla="*/ 0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8" h="335">
                      <a:moveTo>
                        <a:pt x="168" y="0"/>
                      </a:move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260"/>
                        <a:pt x="75" y="335"/>
                        <a:pt x="168" y="335"/>
                      </a:cubicBezTo>
                      <a:cubicBezTo>
                        <a:pt x="168" y="335"/>
                        <a:pt x="168" y="335"/>
                        <a:pt x="168" y="335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3" name="Oval 203"/>
                <p:cNvSpPr>
                  <a:spLocks noChangeArrowheads="1"/>
                </p:cNvSpPr>
                <p:nvPr/>
              </p:nvSpPr>
              <p:spPr bwMode="auto">
                <a:xfrm>
                  <a:off x="2955925" y="5240338"/>
                  <a:ext cx="804863" cy="804863"/>
                </a:xfrm>
                <a:prstGeom prst="ellipse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4" name="Freeform 204"/>
                <p:cNvSpPr/>
                <p:nvPr/>
              </p:nvSpPr>
              <p:spPr bwMode="auto">
                <a:xfrm>
                  <a:off x="2955925" y="5240338"/>
                  <a:ext cx="401638" cy="804863"/>
                </a:xfrm>
                <a:custGeom>
                  <a:avLst/>
                  <a:gdLst>
                    <a:gd name="T0" fmla="*/ 126 w 126"/>
                    <a:gd name="T1" fmla="*/ 0 h 252"/>
                    <a:gd name="T2" fmla="*/ 126 w 126"/>
                    <a:gd name="T3" fmla="*/ 0 h 252"/>
                    <a:gd name="T4" fmla="*/ 0 w 126"/>
                    <a:gd name="T5" fmla="*/ 126 h 252"/>
                    <a:gd name="T6" fmla="*/ 126 w 126"/>
                    <a:gd name="T7" fmla="*/ 252 h 252"/>
                    <a:gd name="T8" fmla="*/ 126 w 126"/>
                    <a:gd name="T9" fmla="*/ 252 h 252"/>
                    <a:gd name="T10" fmla="*/ 126 w 126"/>
                    <a:gd name="T11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6" h="252">
                      <a:moveTo>
                        <a:pt x="126" y="0"/>
                      </a:move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56" y="0"/>
                        <a:pt x="0" y="57"/>
                        <a:pt x="0" y="126"/>
                      </a:cubicBezTo>
                      <a:cubicBezTo>
                        <a:pt x="0" y="196"/>
                        <a:pt x="56" y="252"/>
                        <a:pt x="126" y="252"/>
                      </a:cubicBezTo>
                      <a:cubicBezTo>
                        <a:pt x="126" y="252"/>
                        <a:pt x="126" y="252"/>
                        <a:pt x="126" y="252"/>
                      </a:cubicBezTo>
                      <a:lnTo>
                        <a:pt x="126" y="0"/>
                      </a:ln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5" name="Oval 206"/>
                <p:cNvSpPr>
                  <a:spLocks noChangeArrowheads="1"/>
                </p:cNvSpPr>
                <p:nvPr/>
              </p:nvSpPr>
              <p:spPr bwMode="auto">
                <a:xfrm>
                  <a:off x="3073400" y="5362575"/>
                  <a:ext cx="565150" cy="565150"/>
                </a:xfrm>
                <a:prstGeom prst="ellipse">
                  <a:avLst/>
                </a:pr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6" name="Freeform 207"/>
                <p:cNvSpPr/>
                <p:nvPr/>
              </p:nvSpPr>
              <p:spPr bwMode="auto">
                <a:xfrm>
                  <a:off x="3073400" y="5362575"/>
                  <a:ext cx="284163" cy="565150"/>
                </a:xfrm>
                <a:custGeom>
                  <a:avLst/>
                  <a:gdLst>
                    <a:gd name="T0" fmla="*/ 89 w 89"/>
                    <a:gd name="T1" fmla="*/ 0 h 177"/>
                    <a:gd name="T2" fmla="*/ 89 w 89"/>
                    <a:gd name="T3" fmla="*/ 0 h 177"/>
                    <a:gd name="T4" fmla="*/ 0 w 89"/>
                    <a:gd name="T5" fmla="*/ 88 h 177"/>
                    <a:gd name="T6" fmla="*/ 89 w 89"/>
                    <a:gd name="T7" fmla="*/ 177 h 177"/>
                    <a:gd name="T8" fmla="*/ 89 w 89"/>
                    <a:gd name="T9" fmla="*/ 177 h 177"/>
                    <a:gd name="T10" fmla="*/ 89 w 89"/>
                    <a:gd name="T11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" h="177">
                      <a:moveTo>
                        <a:pt x="89" y="0"/>
                      </a:move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40" y="0"/>
                        <a:pt x="0" y="39"/>
                        <a:pt x="0" y="88"/>
                      </a:cubicBezTo>
                      <a:cubicBezTo>
                        <a:pt x="0" y="137"/>
                        <a:pt x="40" y="177"/>
                        <a:pt x="89" y="177"/>
                      </a:cubicBezTo>
                      <a:cubicBezTo>
                        <a:pt x="89" y="177"/>
                        <a:pt x="89" y="177"/>
                        <a:pt x="89" y="177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7" name="Oval 208"/>
                <p:cNvSpPr>
                  <a:spLocks noChangeArrowheads="1"/>
                </p:cNvSpPr>
                <p:nvPr/>
              </p:nvSpPr>
              <p:spPr bwMode="auto">
                <a:xfrm>
                  <a:off x="3205163" y="5492750"/>
                  <a:ext cx="303213" cy="303213"/>
                </a:xfrm>
                <a:prstGeom prst="ellipse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8" name="Freeform 209"/>
                <p:cNvSpPr/>
                <p:nvPr/>
              </p:nvSpPr>
              <p:spPr bwMode="auto">
                <a:xfrm>
                  <a:off x="3205163" y="5492750"/>
                  <a:ext cx="152400" cy="303213"/>
                </a:xfrm>
                <a:custGeom>
                  <a:avLst/>
                  <a:gdLst>
                    <a:gd name="T0" fmla="*/ 48 w 48"/>
                    <a:gd name="T1" fmla="*/ 0 h 95"/>
                    <a:gd name="T2" fmla="*/ 48 w 48"/>
                    <a:gd name="T3" fmla="*/ 0 h 95"/>
                    <a:gd name="T4" fmla="*/ 0 w 48"/>
                    <a:gd name="T5" fmla="*/ 47 h 95"/>
                    <a:gd name="T6" fmla="*/ 48 w 48"/>
                    <a:gd name="T7" fmla="*/ 95 h 95"/>
                    <a:gd name="T8" fmla="*/ 48 w 48"/>
                    <a:gd name="T9" fmla="*/ 95 h 95"/>
                    <a:gd name="T10" fmla="*/ 48 w 48"/>
                    <a:gd name="T11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95">
                      <a:moveTo>
                        <a:pt x="48" y="0"/>
                      </a:move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22" y="0"/>
                        <a:pt x="0" y="21"/>
                        <a:pt x="0" y="47"/>
                      </a:cubicBezTo>
                      <a:cubicBezTo>
                        <a:pt x="0" y="74"/>
                        <a:pt x="22" y="95"/>
                        <a:pt x="48" y="95"/>
                      </a:cubicBezTo>
                      <a:cubicBezTo>
                        <a:pt x="48" y="95"/>
                        <a:pt x="48" y="95"/>
                        <a:pt x="48" y="95"/>
                      </a:cubicBez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pic>
              <p:nvPicPr>
                <p:cNvPr id="289" name="Picture 211"/>
                <p:cNvPicPr>
                  <a:picLocks noChangeAspect="1" noChangeArrowheads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83025" y="5632450"/>
                  <a:ext cx="19050" cy="23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0" name="Freeform 216"/>
                <p:cNvSpPr/>
                <p:nvPr/>
              </p:nvSpPr>
              <p:spPr bwMode="auto">
                <a:xfrm>
                  <a:off x="3502025" y="5157788"/>
                  <a:ext cx="612775" cy="422275"/>
                </a:xfrm>
                <a:custGeom>
                  <a:avLst/>
                  <a:gdLst>
                    <a:gd name="T0" fmla="*/ 368 w 386"/>
                    <a:gd name="T1" fmla="*/ 0 h 266"/>
                    <a:gd name="T2" fmla="*/ 386 w 386"/>
                    <a:gd name="T3" fmla="*/ 28 h 266"/>
                    <a:gd name="T4" fmla="*/ 18 w 386"/>
                    <a:gd name="T5" fmla="*/ 266 h 266"/>
                    <a:gd name="T6" fmla="*/ 0 w 386"/>
                    <a:gd name="T7" fmla="*/ 237 h 266"/>
                    <a:gd name="T8" fmla="*/ 368 w 386"/>
                    <a:gd name="T9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6" h="266">
                      <a:moveTo>
                        <a:pt x="368" y="0"/>
                      </a:moveTo>
                      <a:lnTo>
                        <a:pt x="386" y="28"/>
                      </a:lnTo>
                      <a:lnTo>
                        <a:pt x="18" y="266"/>
                      </a:lnTo>
                      <a:lnTo>
                        <a:pt x="0" y="237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1" name="Freeform 217"/>
                <p:cNvSpPr/>
                <p:nvPr/>
              </p:nvSpPr>
              <p:spPr bwMode="auto">
                <a:xfrm>
                  <a:off x="3514725" y="5167313"/>
                  <a:ext cx="584200" cy="388938"/>
                </a:xfrm>
                <a:custGeom>
                  <a:avLst/>
                  <a:gdLst>
                    <a:gd name="T0" fmla="*/ 24 w 368"/>
                    <a:gd name="T1" fmla="*/ 211 h 245"/>
                    <a:gd name="T2" fmla="*/ 0 w 368"/>
                    <a:gd name="T3" fmla="*/ 245 h 245"/>
                    <a:gd name="T4" fmla="*/ 368 w 368"/>
                    <a:gd name="T5" fmla="*/ 8 h 245"/>
                    <a:gd name="T6" fmla="*/ 352 w 368"/>
                    <a:gd name="T7" fmla="*/ 0 h 245"/>
                    <a:gd name="T8" fmla="*/ 24 w 368"/>
                    <a:gd name="T9" fmla="*/ 21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8" h="245">
                      <a:moveTo>
                        <a:pt x="24" y="211"/>
                      </a:moveTo>
                      <a:lnTo>
                        <a:pt x="0" y="245"/>
                      </a:lnTo>
                      <a:lnTo>
                        <a:pt x="368" y="8"/>
                      </a:lnTo>
                      <a:lnTo>
                        <a:pt x="352" y="0"/>
                      </a:lnTo>
                      <a:lnTo>
                        <a:pt x="24" y="211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2" name="Freeform 218"/>
                <p:cNvSpPr/>
                <p:nvPr/>
              </p:nvSpPr>
              <p:spPr bwMode="auto">
                <a:xfrm>
                  <a:off x="3348038" y="5448300"/>
                  <a:ext cx="271463" cy="220663"/>
                </a:xfrm>
                <a:custGeom>
                  <a:avLst/>
                  <a:gdLst>
                    <a:gd name="T0" fmla="*/ 5 w 85"/>
                    <a:gd name="T1" fmla="*/ 69 h 69"/>
                    <a:gd name="T2" fmla="*/ 85 w 85"/>
                    <a:gd name="T3" fmla="*/ 46 h 69"/>
                    <a:gd name="T4" fmla="*/ 55 w 85"/>
                    <a:gd name="T5" fmla="*/ 0 h 69"/>
                    <a:gd name="T6" fmla="*/ 0 w 85"/>
                    <a:gd name="T7" fmla="*/ 64 h 69"/>
                    <a:gd name="T8" fmla="*/ 5 w 85"/>
                    <a:gd name="T9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9">
                      <a:moveTo>
                        <a:pt x="5" y="69"/>
                      </a:move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6"/>
                        <a:pt x="3" y="67"/>
                        <a:pt x="5" y="69"/>
                      </a:cubicBezTo>
                      <a:close/>
                    </a:path>
                  </a:pathLst>
                </a:cu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3" name="Freeform 219"/>
                <p:cNvSpPr/>
                <p:nvPr/>
              </p:nvSpPr>
              <p:spPr bwMode="auto">
                <a:xfrm>
                  <a:off x="3348038" y="5448300"/>
                  <a:ext cx="223838" cy="211138"/>
                </a:xfrm>
                <a:custGeom>
                  <a:avLst/>
                  <a:gdLst>
                    <a:gd name="T0" fmla="*/ 2 w 70"/>
                    <a:gd name="T1" fmla="*/ 66 h 66"/>
                    <a:gd name="T2" fmla="*/ 70 w 70"/>
                    <a:gd name="T3" fmla="*/ 23 h 66"/>
                    <a:gd name="T4" fmla="*/ 64 w 70"/>
                    <a:gd name="T5" fmla="*/ 15 h 66"/>
                    <a:gd name="T6" fmla="*/ 55 w 70"/>
                    <a:gd name="T7" fmla="*/ 0 h 66"/>
                    <a:gd name="T8" fmla="*/ 0 w 70"/>
                    <a:gd name="T9" fmla="*/ 64 h 66"/>
                    <a:gd name="T10" fmla="*/ 2 w 70"/>
                    <a:gd name="T11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66">
                      <a:moveTo>
                        <a:pt x="2" y="66"/>
                      </a:move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" y="65"/>
                        <a:pt x="1" y="66"/>
                        <a:pt x="2" y="66"/>
                      </a:cubicBez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4" name="Freeform 220"/>
                <p:cNvSpPr/>
                <p:nvPr/>
              </p:nvSpPr>
              <p:spPr bwMode="auto">
                <a:xfrm>
                  <a:off x="3979863" y="5051425"/>
                  <a:ext cx="252413" cy="227013"/>
                </a:xfrm>
                <a:custGeom>
                  <a:avLst/>
                  <a:gdLst>
                    <a:gd name="T0" fmla="*/ 0 w 159"/>
                    <a:gd name="T1" fmla="*/ 129 h 143"/>
                    <a:gd name="T2" fmla="*/ 83 w 159"/>
                    <a:gd name="T3" fmla="*/ 143 h 143"/>
                    <a:gd name="T4" fmla="*/ 159 w 159"/>
                    <a:gd name="T5" fmla="*/ 95 h 143"/>
                    <a:gd name="T6" fmla="*/ 101 w 159"/>
                    <a:gd name="T7" fmla="*/ 65 h 143"/>
                    <a:gd name="T8" fmla="*/ 99 w 159"/>
                    <a:gd name="T9" fmla="*/ 0 h 143"/>
                    <a:gd name="T10" fmla="*/ 22 w 159"/>
                    <a:gd name="T11" fmla="*/ 49 h 143"/>
                    <a:gd name="T12" fmla="*/ 0 w 159"/>
                    <a:gd name="T13" fmla="*/ 129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143">
                      <a:moveTo>
                        <a:pt x="0" y="129"/>
                      </a:moveTo>
                      <a:lnTo>
                        <a:pt x="83" y="143"/>
                      </a:lnTo>
                      <a:lnTo>
                        <a:pt x="159" y="95"/>
                      </a:lnTo>
                      <a:lnTo>
                        <a:pt x="101" y="65"/>
                      </a:lnTo>
                      <a:lnTo>
                        <a:pt x="99" y="0"/>
                      </a:lnTo>
                      <a:lnTo>
                        <a:pt x="22" y="49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95" name="Freeform 221"/>
                <p:cNvSpPr/>
                <p:nvPr/>
              </p:nvSpPr>
              <p:spPr bwMode="auto">
                <a:xfrm>
                  <a:off x="3979863" y="5154613"/>
                  <a:ext cx="252413" cy="123825"/>
                </a:xfrm>
                <a:custGeom>
                  <a:avLst/>
                  <a:gdLst>
                    <a:gd name="T0" fmla="*/ 0 w 159"/>
                    <a:gd name="T1" fmla="*/ 64 h 78"/>
                    <a:gd name="T2" fmla="*/ 83 w 159"/>
                    <a:gd name="T3" fmla="*/ 78 h 78"/>
                    <a:gd name="T4" fmla="*/ 159 w 159"/>
                    <a:gd name="T5" fmla="*/ 30 h 78"/>
                    <a:gd name="T6" fmla="*/ 101 w 159"/>
                    <a:gd name="T7" fmla="*/ 0 h 78"/>
                    <a:gd name="T8" fmla="*/ 0 w 159"/>
                    <a:gd name="T9" fmla="*/ 6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78">
                      <a:moveTo>
                        <a:pt x="0" y="64"/>
                      </a:moveTo>
                      <a:lnTo>
                        <a:pt x="83" y="78"/>
                      </a:lnTo>
                      <a:lnTo>
                        <a:pt x="159" y="30"/>
                      </a:lnTo>
                      <a:lnTo>
                        <a:pt x="101" y="0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50" name="组合 249"/>
              <p:cNvGrpSpPr/>
              <p:nvPr/>
            </p:nvGrpSpPr>
            <p:grpSpPr>
              <a:xfrm>
                <a:off x="5503863" y="5000625"/>
                <a:ext cx="1014413" cy="1179513"/>
                <a:chOff x="5503863" y="5000625"/>
                <a:chExt cx="1014413" cy="1179513"/>
              </a:xfrm>
            </p:grpSpPr>
            <p:sp>
              <p:nvSpPr>
                <p:cNvPr id="262" name="Freeform 222"/>
                <p:cNvSpPr/>
                <p:nvPr/>
              </p:nvSpPr>
              <p:spPr bwMode="auto">
                <a:xfrm>
                  <a:off x="5624513" y="5249863"/>
                  <a:ext cx="773113" cy="393700"/>
                </a:xfrm>
                <a:custGeom>
                  <a:avLst/>
                  <a:gdLst>
                    <a:gd name="T0" fmla="*/ 242 w 242"/>
                    <a:gd name="T1" fmla="*/ 20 h 123"/>
                    <a:gd name="T2" fmla="*/ 222 w 242"/>
                    <a:gd name="T3" fmla="*/ 0 h 123"/>
                    <a:gd name="T4" fmla="*/ 20 w 242"/>
                    <a:gd name="T5" fmla="*/ 0 h 123"/>
                    <a:gd name="T6" fmla="*/ 0 w 242"/>
                    <a:gd name="T7" fmla="*/ 20 h 123"/>
                    <a:gd name="T8" fmla="*/ 0 w 242"/>
                    <a:gd name="T9" fmla="*/ 31 h 123"/>
                    <a:gd name="T10" fmla="*/ 0 w 242"/>
                    <a:gd name="T11" fmla="*/ 103 h 123"/>
                    <a:gd name="T12" fmla="*/ 0 w 242"/>
                    <a:gd name="T13" fmla="*/ 117 h 123"/>
                    <a:gd name="T14" fmla="*/ 5 w 242"/>
                    <a:gd name="T15" fmla="*/ 123 h 123"/>
                    <a:gd name="T16" fmla="*/ 237 w 242"/>
                    <a:gd name="T17" fmla="*/ 123 h 123"/>
                    <a:gd name="T18" fmla="*/ 242 w 242"/>
                    <a:gd name="T19" fmla="*/ 117 h 123"/>
                    <a:gd name="T20" fmla="*/ 242 w 242"/>
                    <a:gd name="T21" fmla="*/ 103 h 123"/>
                    <a:gd name="T22" fmla="*/ 242 w 242"/>
                    <a:gd name="T23" fmla="*/ 103 h 123"/>
                    <a:gd name="T24" fmla="*/ 242 w 242"/>
                    <a:gd name="T25" fmla="*/ 2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2" h="123">
                      <a:moveTo>
                        <a:pt x="242" y="20"/>
                      </a:moveTo>
                      <a:cubicBezTo>
                        <a:pt x="242" y="9"/>
                        <a:pt x="233" y="0"/>
                        <a:pt x="222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9" y="0"/>
                        <a:pt x="0" y="9"/>
                        <a:pt x="0" y="2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17"/>
                        <a:pt x="0" y="117"/>
                        <a:pt x="0" y="117"/>
                      </a:cubicBezTo>
                      <a:cubicBezTo>
                        <a:pt x="0" y="121"/>
                        <a:pt x="2" y="123"/>
                        <a:pt x="5" y="123"/>
                      </a:cubicBezTo>
                      <a:cubicBezTo>
                        <a:pt x="237" y="123"/>
                        <a:pt x="237" y="123"/>
                        <a:pt x="237" y="123"/>
                      </a:cubicBezTo>
                      <a:cubicBezTo>
                        <a:pt x="240" y="123"/>
                        <a:pt x="242" y="121"/>
                        <a:pt x="242" y="117"/>
                      </a:cubicBezTo>
                      <a:cubicBezTo>
                        <a:pt x="242" y="103"/>
                        <a:pt x="242" y="103"/>
                        <a:pt x="242" y="103"/>
                      </a:cubicBezTo>
                      <a:cubicBezTo>
                        <a:pt x="242" y="103"/>
                        <a:pt x="242" y="103"/>
                        <a:pt x="242" y="103"/>
                      </a:cubicBezTo>
                      <a:cubicBezTo>
                        <a:pt x="242" y="20"/>
                        <a:pt x="242" y="20"/>
                        <a:pt x="242" y="20"/>
                      </a:cubicBezTo>
                    </a:path>
                  </a:pathLst>
                </a:cu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63" name="Freeform 223"/>
                <p:cNvSpPr/>
                <p:nvPr/>
              </p:nvSpPr>
              <p:spPr bwMode="auto">
                <a:xfrm>
                  <a:off x="5695950" y="5041900"/>
                  <a:ext cx="635000" cy="482600"/>
                </a:xfrm>
                <a:custGeom>
                  <a:avLst/>
                  <a:gdLst>
                    <a:gd name="T0" fmla="*/ 199 w 199"/>
                    <a:gd name="T1" fmla="*/ 151 h 151"/>
                    <a:gd name="T2" fmla="*/ 199 w 199"/>
                    <a:gd name="T3" fmla="*/ 19 h 151"/>
                    <a:gd name="T4" fmla="*/ 179 w 199"/>
                    <a:gd name="T5" fmla="*/ 0 h 151"/>
                    <a:gd name="T6" fmla="*/ 69 w 199"/>
                    <a:gd name="T7" fmla="*/ 0 h 151"/>
                    <a:gd name="T8" fmla="*/ 38 w 199"/>
                    <a:gd name="T9" fmla="*/ 31 h 151"/>
                    <a:gd name="T10" fmla="*/ 0 w 199"/>
                    <a:gd name="T11" fmla="*/ 69 h 151"/>
                    <a:gd name="T12" fmla="*/ 0 w 199"/>
                    <a:gd name="T13" fmla="*/ 69 h 151"/>
                    <a:gd name="T14" fmla="*/ 0 w 199"/>
                    <a:gd name="T15" fmla="*/ 151 h 151"/>
                    <a:gd name="T16" fmla="*/ 199 w 199"/>
                    <a:gd name="T17" fmla="*/ 15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9" h="151">
                      <a:moveTo>
                        <a:pt x="199" y="151"/>
                      </a:moveTo>
                      <a:cubicBezTo>
                        <a:pt x="199" y="19"/>
                        <a:pt x="199" y="19"/>
                        <a:pt x="199" y="19"/>
                      </a:cubicBezTo>
                      <a:cubicBezTo>
                        <a:pt x="199" y="8"/>
                        <a:pt x="190" y="0"/>
                        <a:pt x="17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46" y="24"/>
                        <a:pt x="38" y="31"/>
                      </a:cubicBezTo>
                      <a:cubicBezTo>
                        <a:pt x="28" y="41"/>
                        <a:pt x="0" y="69"/>
                        <a:pt x="0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cubicBezTo>
                        <a:pt x="199" y="151"/>
                        <a:pt x="199" y="151"/>
                        <a:pt x="199" y="151"/>
                      </a:cubicBezTo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64" name="Freeform 224"/>
                <p:cNvSpPr/>
                <p:nvPr/>
              </p:nvSpPr>
              <p:spPr bwMode="auto">
                <a:xfrm>
                  <a:off x="5695950" y="5041900"/>
                  <a:ext cx="315913" cy="482600"/>
                </a:xfrm>
                <a:custGeom>
                  <a:avLst/>
                  <a:gdLst>
                    <a:gd name="T0" fmla="*/ 99 w 99"/>
                    <a:gd name="T1" fmla="*/ 151 h 151"/>
                    <a:gd name="T2" fmla="*/ 99 w 99"/>
                    <a:gd name="T3" fmla="*/ 0 h 151"/>
                    <a:gd name="T4" fmla="*/ 69 w 99"/>
                    <a:gd name="T5" fmla="*/ 0 h 151"/>
                    <a:gd name="T6" fmla="*/ 38 w 99"/>
                    <a:gd name="T7" fmla="*/ 31 h 151"/>
                    <a:gd name="T8" fmla="*/ 0 w 99"/>
                    <a:gd name="T9" fmla="*/ 69 h 151"/>
                    <a:gd name="T10" fmla="*/ 0 w 99"/>
                    <a:gd name="T11" fmla="*/ 69 h 151"/>
                    <a:gd name="T12" fmla="*/ 0 w 99"/>
                    <a:gd name="T13" fmla="*/ 151 h 151"/>
                    <a:gd name="T14" fmla="*/ 99 w 99"/>
                    <a:gd name="T15" fmla="*/ 15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51">
                      <a:moveTo>
                        <a:pt x="99" y="151"/>
                      </a:move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46" y="24"/>
                        <a:pt x="38" y="31"/>
                      </a:cubicBezTo>
                      <a:cubicBezTo>
                        <a:pt x="28" y="41"/>
                        <a:pt x="0" y="69"/>
                        <a:pt x="0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cubicBezTo>
                        <a:pt x="99" y="151"/>
                        <a:pt x="99" y="151"/>
                        <a:pt x="99" y="151"/>
                      </a:cubicBezTo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pic>
              <p:nvPicPr>
                <p:cNvPr id="265" name="Picture 225"/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59438" y="5000625"/>
                  <a:ext cx="320675" cy="273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6" name="Picture 226"/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59438" y="5222875"/>
                  <a:ext cx="73025" cy="1238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7" name="Picture 227"/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59438" y="5026025"/>
                  <a:ext cx="320675" cy="3206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8" name="Freeform 228"/>
                <p:cNvSpPr/>
                <p:nvPr/>
              </p:nvSpPr>
              <p:spPr bwMode="auto">
                <a:xfrm>
                  <a:off x="5695950" y="5041900"/>
                  <a:ext cx="219075" cy="220663"/>
                </a:xfrm>
                <a:custGeom>
                  <a:avLst/>
                  <a:gdLst>
                    <a:gd name="T0" fmla="*/ 69 w 69"/>
                    <a:gd name="T1" fmla="*/ 0 h 69"/>
                    <a:gd name="T2" fmla="*/ 69 w 69"/>
                    <a:gd name="T3" fmla="*/ 49 h 69"/>
                    <a:gd name="T4" fmla="*/ 49 w 69"/>
                    <a:gd name="T5" fmla="*/ 69 h 69"/>
                    <a:gd name="T6" fmla="*/ 0 w 69"/>
                    <a:gd name="T7" fmla="*/ 69 h 69"/>
                    <a:gd name="T8" fmla="*/ 69 w 69"/>
                    <a:gd name="T9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69">
                      <a:moveTo>
                        <a:pt x="69" y="0"/>
                      </a:move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60"/>
                        <a:pt x="60" y="69"/>
                        <a:pt x="49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3DB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69" name="Freeform 229"/>
                <p:cNvSpPr/>
                <p:nvPr/>
              </p:nvSpPr>
              <p:spPr bwMode="auto">
                <a:xfrm>
                  <a:off x="5503863" y="5448300"/>
                  <a:ext cx="1014413" cy="460375"/>
                </a:xfrm>
                <a:custGeom>
                  <a:avLst/>
                  <a:gdLst>
                    <a:gd name="T0" fmla="*/ 0 w 318"/>
                    <a:gd name="T1" fmla="*/ 117 h 144"/>
                    <a:gd name="T2" fmla="*/ 27 w 318"/>
                    <a:gd name="T3" fmla="*/ 144 h 144"/>
                    <a:gd name="T4" fmla="*/ 291 w 318"/>
                    <a:gd name="T5" fmla="*/ 144 h 144"/>
                    <a:gd name="T6" fmla="*/ 318 w 318"/>
                    <a:gd name="T7" fmla="*/ 117 h 144"/>
                    <a:gd name="T8" fmla="*/ 318 w 318"/>
                    <a:gd name="T9" fmla="*/ 103 h 144"/>
                    <a:gd name="T10" fmla="*/ 318 w 318"/>
                    <a:gd name="T11" fmla="*/ 27 h 144"/>
                    <a:gd name="T12" fmla="*/ 318 w 318"/>
                    <a:gd name="T13" fmla="*/ 7 h 144"/>
                    <a:gd name="T14" fmla="*/ 311 w 318"/>
                    <a:gd name="T15" fmla="*/ 0 h 144"/>
                    <a:gd name="T16" fmla="*/ 8 w 318"/>
                    <a:gd name="T17" fmla="*/ 0 h 144"/>
                    <a:gd name="T18" fmla="*/ 0 w 318"/>
                    <a:gd name="T19" fmla="*/ 7 h 144"/>
                    <a:gd name="T20" fmla="*/ 0 w 318"/>
                    <a:gd name="T21" fmla="*/ 27 h 144"/>
                    <a:gd name="T22" fmla="*/ 0 w 318"/>
                    <a:gd name="T23" fmla="*/ 27 h 144"/>
                    <a:gd name="T24" fmla="*/ 0 w 318"/>
                    <a:gd name="T25" fmla="*/ 117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8" h="144">
                      <a:moveTo>
                        <a:pt x="0" y="117"/>
                      </a:moveTo>
                      <a:cubicBezTo>
                        <a:pt x="0" y="132"/>
                        <a:pt x="12" y="144"/>
                        <a:pt x="27" y="144"/>
                      </a:cubicBezTo>
                      <a:cubicBezTo>
                        <a:pt x="291" y="144"/>
                        <a:pt x="291" y="144"/>
                        <a:pt x="291" y="144"/>
                      </a:cubicBezTo>
                      <a:cubicBezTo>
                        <a:pt x="306" y="144"/>
                        <a:pt x="318" y="132"/>
                        <a:pt x="318" y="117"/>
                      </a:cubicBezTo>
                      <a:cubicBezTo>
                        <a:pt x="318" y="103"/>
                        <a:pt x="318" y="103"/>
                        <a:pt x="318" y="103"/>
                      </a:cubicBezTo>
                      <a:cubicBezTo>
                        <a:pt x="318" y="27"/>
                        <a:pt x="318" y="27"/>
                        <a:pt x="318" y="27"/>
                      </a:cubicBezTo>
                      <a:cubicBezTo>
                        <a:pt x="318" y="7"/>
                        <a:pt x="318" y="7"/>
                        <a:pt x="318" y="7"/>
                      </a:cubicBezTo>
                      <a:cubicBezTo>
                        <a:pt x="318" y="3"/>
                        <a:pt x="315" y="0"/>
                        <a:pt x="3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lnTo>
                        <a:pt x="0" y="117"/>
                      </a:lnTo>
                      <a:close/>
                    </a:path>
                  </a:pathLst>
                </a:custGeom>
                <a:solidFill>
                  <a:srgbClr val="344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0" name="Freeform 230"/>
                <p:cNvSpPr/>
                <p:nvPr/>
              </p:nvSpPr>
              <p:spPr bwMode="auto">
                <a:xfrm>
                  <a:off x="5503863" y="5448300"/>
                  <a:ext cx="1014413" cy="182563"/>
                </a:xfrm>
                <a:custGeom>
                  <a:avLst/>
                  <a:gdLst>
                    <a:gd name="T0" fmla="*/ 318 w 318"/>
                    <a:gd name="T1" fmla="*/ 57 h 57"/>
                    <a:gd name="T2" fmla="*/ 318 w 318"/>
                    <a:gd name="T3" fmla="*/ 7 h 57"/>
                    <a:gd name="T4" fmla="*/ 311 w 318"/>
                    <a:gd name="T5" fmla="*/ 0 h 57"/>
                    <a:gd name="T6" fmla="*/ 8 w 318"/>
                    <a:gd name="T7" fmla="*/ 0 h 57"/>
                    <a:gd name="T8" fmla="*/ 0 w 318"/>
                    <a:gd name="T9" fmla="*/ 7 h 57"/>
                    <a:gd name="T10" fmla="*/ 0 w 318"/>
                    <a:gd name="T11" fmla="*/ 27 h 57"/>
                    <a:gd name="T12" fmla="*/ 0 w 318"/>
                    <a:gd name="T13" fmla="*/ 27 h 57"/>
                    <a:gd name="T14" fmla="*/ 0 w 318"/>
                    <a:gd name="T15" fmla="*/ 57 h 57"/>
                    <a:gd name="T16" fmla="*/ 318 w 318"/>
                    <a:gd name="T17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8" h="57">
                      <a:moveTo>
                        <a:pt x="318" y="57"/>
                      </a:moveTo>
                      <a:cubicBezTo>
                        <a:pt x="318" y="7"/>
                        <a:pt x="318" y="7"/>
                        <a:pt x="318" y="7"/>
                      </a:cubicBezTo>
                      <a:cubicBezTo>
                        <a:pt x="318" y="3"/>
                        <a:pt x="315" y="0"/>
                        <a:pt x="3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57"/>
                        <a:pt x="0" y="57"/>
                        <a:pt x="0" y="57"/>
                      </a:cubicBezTo>
                      <a:lnTo>
                        <a:pt x="318" y="57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1" name="Oval 231"/>
                <p:cNvSpPr>
                  <a:spLocks noChangeArrowheads="1"/>
                </p:cNvSpPr>
                <p:nvPr/>
              </p:nvSpPr>
              <p:spPr bwMode="auto">
                <a:xfrm>
                  <a:off x="6251575" y="5508625"/>
                  <a:ext cx="88900" cy="90488"/>
                </a:xfrm>
                <a:prstGeom prst="ellipse">
                  <a:avLst/>
                </a:pr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2" name="Freeform 232"/>
                <p:cNvSpPr/>
                <p:nvPr/>
              </p:nvSpPr>
              <p:spPr bwMode="auto">
                <a:xfrm>
                  <a:off x="6251575" y="5508625"/>
                  <a:ext cx="44450" cy="90488"/>
                </a:xfrm>
                <a:custGeom>
                  <a:avLst/>
                  <a:gdLst>
                    <a:gd name="T0" fmla="*/ 14 w 14"/>
                    <a:gd name="T1" fmla="*/ 0 h 28"/>
                    <a:gd name="T2" fmla="*/ 14 w 14"/>
                    <a:gd name="T3" fmla="*/ 0 h 28"/>
                    <a:gd name="T4" fmla="*/ 0 w 14"/>
                    <a:gd name="T5" fmla="*/ 14 h 28"/>
                    <a:gd name="T6" fmla="*/ 14 w 14"/>
                    <a:gd name="T7" fmla="*/ 28 h 28"/>
                    <a:gd name="T8" fmla="*/ 14 w 14"/>
                    <a:gd name="T9" fmla="*/ 28 h 28"/>
                    <a:gd name="T10" fmla="*/ 14 w 14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28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21"/>
                        <a:pt x="6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3" name="Oval 233"/>
                <p:cNvSpPr>
                  <a:spLocks noChangeArrowheads="1"/>
                </p:cNvSpPr>
                <p:nvPr/>
              </p:nvSpPr>
              <p:spPr bwMode="auto">
                <a:xfrm>
                  <a:off x="6378575" y="5508625"/>
                  <a:ext cx="88900" cy="90488"/>
                </a:xfrm>
                <a:prstGeom prst="ellipse">
                  <a:avLst/>
                </a:prstGeom>
                <a:solidFill>
                  <a:srgbClr val="E05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4" name="Freeform 234"/>
                <p:cNvSpPr/>
                <p:nvPr/>
              </p:nvSpPr>
              <p:spPr bwMode="auto">
                <a:xfrm>
                  <a:off x="6378575" y="5508625"/>
                  <a:ext cx="44450" cy="90488"/>
                </a:xfrm>
                <a:custGeom>
                  <a:avLst/>
                  <a:gdLst>
                    <a:gd name="T0" fmla="*/ 14 w 14"/>
                    <a:gd name="T1" fmla="*/ 0 h 28"/>
                    <a:gd name="T2" fmla="*/ 14 w 14"/>
                    <a:gd name="T3" fmla="*/ 0 h 28"/>
                    <a:gd name="T4" fmla="*/ 0 w 14"/>
                    <a:gd name="T5" fmla="*/ 14 h 28"/>
                    <a:gd name="T6" fmla="*/ 14 w 14"/>
                    <a:gd name="T7" fmla="*/ 28 h 28"/>
                    <a:gd name="T8" fmla="*/ 14 w 14"/>
                    <a:gd name="T9" fmla="*/ 28 h 28"/>
                    <a:gd name="T10" fmla="*/ 14 w 14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28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21"/>
                        <a:pt x="6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ED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5" name="Freeform 235"/>
                <p:cNvSpPr/>
                <p:nvPr/>
              </p:nvSpPr>
              <p:spPr bwMode="auto">
                <a:xfrm>
                  <a:off x="5624513" y="5754688"/>
                  <a:ext cx="773113" cy="290513"/>
                </a:xfrm>
                <a:custGeom>
                  <a:avLst/>
                  <a:gdLst>
                    <a:gd name="T0" fmla="*/ 0 w 242"/>
                    <a:gd name="T1" fmla="*/ 0 h 91"/>
                    <a:gd name="T2" fmla="*/ 0 w 242"/>
                    <a:gd name="T3" fmla="*/ 86 h 91"/>
                    <a:gd name="T4" fmla="*/ 5 w 242"/>
                    <a:gd name="T5" fmla="*/ 91 h 91"/>
                    <a:gd name="T6" fmla="*/ 237 w 242"/>
                    <a:gd name="T7" fmla="*/ 91 h 91"/>
                    <a:gd name="T8" fmla="*/ 242 w 242"/>
                    <a:gd name="T9" fmla="*/ 86 h 91"/>
                    <a:gd name="T10" fmla="*/ 242 w 242"/>
                    <a:gd name="T11" fmla="*/ 0 h 91"/>
                    <a:gd name="T12" fmla="*/ 0 w 242"/>
                    <a:gd name="T13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2" h="91">
                      <a:moveTo>
                        <a:pt x="0" y="0"/>
                      </a:move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9"/>
                        <a:pt x="2" y="91"/>
                        <a:pt x="5" y="91"/>
                      </a:cubicBezTo>
                      <a:cubicBezTo>
                        <a:pt x="237" y="91"/>
                        <a:pt x="237" y="91"/>
                        <a:pt x="237" y="91"/>
                      </a:cubicBezTo>
                      <a:cubicBezTo>
                        <a:pt x="240" y="91"/>
                        <a:pt x="242" y="89"/>
                        <a:pt x="242" y="86"/>
                      </a:cubicBezTo>
                      <a:cubicBezTo>
                        <a:pt x="242" y="0"/>
                        <a:pt x="242" y="0"/>
                        <a:pt x="24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55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6" name="Freeform 236"/>
                <p:cNvSpPr/>
                <p:nvPr/>
              </p:nvSpPr>
              <p:spPr bwMode="auto">
                <a:xfrm>
                  <a:off x="5624513" y="5754688"/>
                  <a:ext cx="390525" cy="290513"/>
                </a:xfrm>
                <a:custGeom>
                  <a:avLst/>
                  <a:gdLst>
                    <a:gd name="T0" fmla="*/ 122 w 122"/>
                    <a:gd name="T1" fmla="*/ 0 h 91"/>
                    <a:gd name="T2" fmla="*/ 0 w 122"/>
                    <a:gd name="T3" fmla="*/ 0 h 91"/>
                    <a:gd name="T4" fmla="*/ 0 w 122"/>
                    <a:gd name="T5" fmla="*/ 86 h 91"/>
                    <a:gd name="T6" fmla="*/ 5 w 122"/>
                    <a:gd name="T7" fmla="*/ 91 h 91"/>
                    <a:gd name="T8" fmla="*/ 122 w 122"/>
                    <a:gd name="T9" fmla="*/ 91 h 91"/>
                    <a:gd name="T10" fmla="*/ 122 w 122"/>
                    <a:gd name="T1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91">
                      <a:moveTo>
                        <a:pt x="12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9"/>
                        <a:pt x="2" y="91"/>
                        <a:pt x="5" y="91"/>
                      </a:cubicBezTo>
                      <a:cubicBezTo>
                        <a:pt x="122" y="91"/>
                        <a:pt x="122" y="91"/>
                        <a:pt x="122" y="91"/>
                      </a:cubicBez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5368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7" name="Freeform 237"/>
                <p:cNvSpPr/>
                <p:nvPr/>
              </p:nvSpPr>
              <p:spPr bwMode="auto">
                <a:xfrm>
                  <a:off x="5695950" y="5822950"/>
                  <a:ext cx="635000" cy="357188"/>
                </a:xfrm>
                <a:custGeom>
                  <a:avLst/>
                  <a:gdLst>
                    <a:gd name="T0" fmla="*/ 0 w 199"/>
                    <a:gd name="T1" fmla="*/ 0 h 112"/>
                    <a:gd name="T2" fmla="*/ 0 w 199"/>
                    <a:gd name="T3" fmla="*/ 92 h 112"/>
                    <a:gd name="T4" fmla="*/ 19 w 199"/>
                    <a:gd name="T5" fmla="*/ 112 h 112"/>
                    <a:gd name="T6" fmla="*/ 179 w 199"/>
                    <a:gd name="T7" fmla="*/ 112 h 112"/>
                    <a:gd name="T8" fmla="*/ 199 w 199"/>
                    <a:gd name="T9" fmla="*/ 92 h 112"/>
                    <a:gd name="T10" fmla="*/ 199 w 199"/>
                    <a:gd name="T11" fmla="*/ 0 h 112"/>
                    <a:gd name="T12" fmla="*/ 0 w 199"/>
                    <a:gd name="T13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112">
                      <a:moveTo>
                        <a:pt x="0" y="0"/>
                      </a:move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103"/>
                        <a:pt x="8" y="112"/>
                        <a:pt x="19" y="112"/>
                      </a:cubicBezTo>
                      <a:cubicBezTo>
                        <a:pt x="179" y="112"/>
                        <a:pt x="179" y="112"/>
                        <a:pt x="179" y="112"/>
                      </a:cubicBezTo>
                      <a:cubicBezTo>
                        <a:pt x="190" y="112"/>
                        <a:pt x="199" y="103"/>
                        <a:pt x="199" y="92"/>
                      </a:cubicBezTo>
                      <a:cubicBezTo>
                        <a:pt x="199" y="0"/>
                        <a:pt x="199" y="0"/>
                        <a:pt x="19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8" name="Freeform 238"/>
                <p:cNvSpPr/>
                <p:nvPr/>
              </p:nvSpPr>
              <p:spPr bwMode="auto">
                <a:xfrm>
                  <a:off x="5695950" y="5822950"/>
                  <a:ext cx="315913" cy="357188"/>
                </a:xfrm>
                <a:custGeom>
                  <a:avLst/>
                  <a:gdLst>
                    <a:gd name="T0" fmla="*/ 0 w 99"/>
                    <a:gd name="T1" fmla="*/ 0 h 112"/>
                    <a:gd name="T2" fmla="*/ 0 w 99"/>
                    <a:gd name="T3" fmla="*/ 92 h 112"/>
                    <a:gd name="T4" fmla="*/ 19 w 99"/>
                    <a:gd name="T5" fmla="*/ 112 h 112"/>
                    <a:gd name="T6" fmla="*/ 99 w 99"/>
                    <a:gd name="T7" fmla="*/ 112 h 112"/>
                    <a:gd name="T8" fmla="*/ 99 w 99"/>
                    <a:gd name="T9" fmla="*/ 0 h 112"/>
                    <a:gd name="T10" fmla="*/ 0 w 99"/>
                    <a:gd name="T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9" h="112">
                      <a:moveTo>
                        <a:pt x="0" y="0"/>
                      </a:move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103"/>
                        <a:pt x="8" y="112"/>
                        <a:pt x="19" y="112"/>
                      </a:cubicBezTo>
                      <a:cubicBezTo>
                        <a:pt x="99" y="112"/>
                        <a:pt x="99" y="112"/>
                        <a:pt x="99" y="112"/>
                      </a:cubicBezTo>
                      <a:cubicBezTo>
                        <a:pt x="99" y="0"/>
                        <a:pt x="99" y="0"/>
                        <a:pt x="9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79" name="Rectangle 239"/>
                <p:cNvSpPr>
                  <a:spLocks noChangeArrowheads="1"/>
                </p:cNvSpPr>
                <p:nvPr/>
              </p:nvSpPr>
              <p:spPr bwMode="auto">
                <a:xfrm>
                  <a:off x="5819775" y="6019800"/>
                  <a:ext cx="160338" cy="125413"/>
                </a:xfrm>
                <a:prstGeom prst="rect">
                  <a:avLst/>
                </a:prstGeom>
                <a:solidFill>
                  <a:srgbClr val="F2DF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80" name="Freeform 240"/>
                <p:cNvSpPr>
                  <a:spLocks noEditPoints="1"/>
                </p:cNvSpPr>
                <p:nvPr/>
              </p:nvSpPr>
              <p:spPr bwMode="auto">
                <a:xfrm>
                  <a:off x="5800725" y="5861050"/>
                  <a:ext cx="420688" cy="195263"/>
                </a:xfrm>
                <a:custGeom>
                  <a:avLst/>
                  <a:gdLst>
                    <a:gd name="T0" fmla="*/ 0 w 132"/>
                    <a:gd name="T1" fmla="*/ 31 h 61"/>
                    <a:gd name="T2" fmla="*/ 6 w 132"/>
                    <a:gd name="T3" fmla="*/ 37 h 61"/>
                    <a:gd name="T4" fmla="*/ 126 w 132"/>
                    <a:gd name="T5" fmla="*/ 37 h 61"/>
                    <a:gd name="T6" fmla="*/ 132 w 132"/>
                    <a:gd name="T7" fmla="*/ 31 h 61"/>
                    <a:gd name="T8" fmla="*/ 126 w 132"/>
                    <a:gd name="T9" fmla="*/ 24 h 61"/>
                    <a:gd name="T10" fmla="*/ 6 w 132"/>
                    <a:gd name="T11" fmla="*/ 24 h 61"/>
                    <a:gd name="T12" fmla="*/ 0 w 132"/>
                    <a:gd name="T13" fmla="*/ 31 h 61"/>
                    <a:gd name="T14" fmla="*/ 66 w 132"/>
                    <a:gd name="T15" fmla="*/ 55 h 61"/>
                    <a:gd name="T16" fmla="*/ 73 w 132"/>
                    <a:gd name="T17" fmla="*/ 61 h 61"/>
                    <a:gd name="T18" fmla="*/ 126 w 132"/>
                    <a:gd name="T19" fmla="*/ 61 h 61"/>
                    <a:gd name="T20" fmla="*/ 132 w 132"/>
                    <a:gd name="T21" fmla="*/ 55 h 61"/>
                    <a:gd name="T22" fmla="*/ 126 w 132"/>
                    <a:gd name="T23" fmla="*/ 48 h 61"/>
                    <a:gd name="T24" fmla="*/ 73 w 132"/>
                    <a:gd name="T25" fmla="*/ 48 h 61"/>
                    <a:gd name="T26" fmla="*/ 66 w 132"/>
                    <a:gd name="T27" fmla="*/ 55 h 61"/>
                    <a:gd name="T28" fmla="*/ 126 w 132"/>
                    <a:gd name="T29" fmla="*/ 13 h 61"/>
                    <a:gd name="T30" fmla="*/ 6 w 132"/>
                    <a:gd name="T31" fmla="*/ 13 h 61"/>
                    <a:gd name="T32" fmla="*/ 0 w 132"/>
                    <a:gd name="T33" fmla="*/ 7 h 61"/>
                    <a:gd name="T34" fmla="*/ 6 w 132"/>
                    <a:gd name="T35" fmla="*/ 0 h 61"/>
                    <a:gd name="T36" fmla="*/ 126 w 132"/>
                    <a:gd name="T37" fmla="*/ 0 h 61"/>
                    <a:gd name="T38" fmla="*/ 132 w 132"/>
                    <a:gd name="T39" fmla="*/ 7 h 61"/>
                    <a:gd name="T40" fmla="*/ 126 w 132"/>
                    <a:gd name="T41" fmla="*/ 1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2" h="61">
                      <a:moveTo>
                        <a:pt x="0" y="31"/>
                      </a:moveTo>
                      <a:cubicBezTo>
                        <a:pt x="0" y="34"/>
                        <a:pt x="2" y="37"/>
                        <a:pt x="6" y="37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9" y="37"/>
                        <a:pt x="132" y="34"/>
                        <a:pt x="132" y="31"/>
                      </a:cubicBezTo>
                      <a:cubicBezTo>
                        <a:pt x="132" y="27"/>
                        <a:pt x="129" y="24"/>
                        <a:pt x="12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2" y="24"/>
                        <a:pt x="0" y="27"/>
                        <a:pt x="0" y="31"/>
                      </a:cubicBezTo>
                      <a:close/>
                      <a:moveTo>
                        <a:pt x="66" y="55"/>
                      </a:moveTo>
                      <a:cubicBezTo>
                        <a:pt x="66" y="58"/>
                        <a:pt x="69" y="61"/>
                        <a:pt x="73" y="61"/>
                      </a:cubicBezTo>
                      <a:cubicBezTo>
                        <a:pt x="126" y="61"/>
                        <a:pt x="126" y="61"/>
                        <a:pt x="126" y="61"/>
                      </a:cubicBezTo>
                      <a:cubicBezTo>
                        <a:pt x="129" y="61"/>
                        <a:pt x="132" y="58"/>
                        <a:pt x="132" y="55"/>
                      </a:cubicBezTo>
                      <a:cubicBezTo>
                        <a:pt x="132" y="51"/>
                        <a:pt x="129" y="48"/>
                        <a:pt x="126" y="48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69" y="48"/>
                        <a:pt x="66" y="51"/>
                        <a:pt x="66" y="55"/>
                      </a:cubicBezTo>
                      <a:close/>
                      <a:moveTo>
                        <a:pt x="126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129" y="0"/>
                        <a:pt x="132" y="3"/>
                        <a:pt x="132" y="7"/>
                      </a:cubicBezTo>
                      <a:cubicBezTo>
                        <a:pt x="132" y="11"/>
                        <a:pt x="129" y="13"/>
                        <a:pt x="126" y="13"/>
                      </a:cubicBezTo>
                      <a:close/>
                    </a:path>
                  </a:pathLst>
                </a:custGeom>
                <a:solidFill>
                  <a:srgbClr val="F8ED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grpSp>
            <p:nvGrpSpPr>
              <p:cNvPr id="251" name="组合 250"/>
              <p:cNvGrpSpPr/>
              <p:nvPr/>
            </p:nvGrpSpPr>
            <p:grpSpPr>
              <a:xfrm>
                <a:off x="8089900" y="5106988"/>
                <a:ext cx="1076325" cy="1073150"/>
                <a:chOff x="8089900" y="5106988"/>
                <a:chExt cx="1076325" cy="1073150"/>
              </a:xfrm>
            </p:grpSpPr>
            <p:sp>
              <p:nvSpPr>
                <p:cNvPr id="258" name="Oval 241"/>
                <p:cNvSpPr>
                  <a:spLocks noChangeArrowheads="1"/>
                </p:cNvSpPr>
                <p:nvPr/>
              </p:nvSpPr>
              <p:spPr bwMode="auto">
                <a:xfrm>
                  <a:off x="8089900" y="5106988"/>
                  <a:ext cx="1076325" cy="1073150"/>
                </a:xfrm>
                <a:prstGeom prst="ellipse">
                  <a:avLst/>
                </a:prstGeom>
                <a:solidFill>
                  <a:srgbClr val="0A8C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59" name="Freeform 242"/>
                <p:cNvSpPr/>
                <p:nvPr/>
              </p:nvSpPr>
              <p:spPr bwMode="auto">
                <a:xfrm>
                  <a:off x="8089900" y="5106988"/>
                  <a:ext cx="539750" cy="1073150"/>
                </a:xfrm>
                <a:custGeom>
                  <a:avLst/>
                  <a:gdLst>
                    <a:gd name="T0" fmla="*/ 169 w 169"/>
                    <a:gd name="T1" fmla="*/ 0 h 336"/>
                    <a:gd name="T2" fmla="*/ 169 w 169"/>
                    <a:gd name="T3" fmla="*/ 0 h 336"/>
                    <a:gd name="T4" fmla="*/ 0 w 169"/>
                    <a:gd name="T5" fmla="*/ 168 h 336"/>
                    <a:gd name="T6" fmla="*/ 169 w 169"/>
                    <a:gd name="T7" fmla="*/ 336 h 336"/>
                    <a:gd name="T8" fmla="*/ 169 w 169"/>
                    <a:gd name="T9" fmla="*/ 336 h 336"/>
                    <a:gd name="T10" fmla="*/ 169 w 169"/>
                    <a:gd name="T11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9" h="336">
                      <a:moveTo>
                        <a:pt x="169" y="0"/>
                      </a:moveTo>
                      <a:cubicBezTo>
                        <a:pt x="169" y="0"/>
                        <a:pt x="169" y="0"/>
                        <a:pt x="169" y="0"/>
                      </a:cubicBezTo>
                      <a:cubicBezTo>
                        <a:pt x="76" y="0"/>
                        <a:pt x="0" y="75"/>
                        <a:pt x="0" y="168"/>
                      </a:cubicBezTo>
                      <a:cubicBezTo>
                        <a:pt x="0" y="260"/>
                        <a:pt x="76" y="336"/>
                        <a:pt x="169" y="336"/>
                      </a:cubicBezTo>
                      <a:cubicBezTo>
                        <a:pt x="169" y="336"/>
                        <a:pt x="169" y="336"/>
                        <a:pt x="169" y="336"/>
                      </a:cubicBez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18A3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60" name="Freeform 243"/>
                <p:cNvSpPr>
                  <a:spLocks noEditPoints="1"/>
                </p:cNvSpPr>
                <p:nvPr/>
              </p:nvSpPr>
              <p:spPr bwMode="auto">
                <a:xfrm>
                  <a:off x="8089900" y="5221288"/>
                  <a:ext cx="1076325" cy="795338"/>
                </a:xfrm>
                <a:custGeom>
                  <a:avLst/>
                  <a:gdLst>
                    <a:gd name="T0" fmla="*/ 29 w 337"/>
                    <a:gd name="T1" fmla="*/ 73 h 249"/>
                    <a:gd name="T2" fmla="*/ 59 w 337"/>
                    <a:gd name="T3" fmla="*/ 173 h 249"/>
                    <a:gd name="T4" fmla="*/ 278 w 337"/>
                    <a:gd name="T5" fmla="*/ 185 h 249"/>
                    <a:gd name="T6" fmla="*/ 295 w 337"/>
                    <a:gd name="T7" fmla="*/ 220 h 249"/>
                    <a:gd name="T8" fmla="*/ 285 w 337"/>
                    <a:gd name="T9" fmla="*/ 192 h 249"/>
                    <a:gd name="T10" fmla="*/ 111 w 337"/>
                    <a:gd name="T11" fmla="*/ 61 h 249"/>
                    <a:gd name="T12" fmla="*/ 72 w 337"/>
                    <a:gd name="T13" fmla="*/ 109 h 249"/>
                    <a:gd name="T14" fmla="*/ 127 w 337"/>
                    <a:gd name="T15" fmla="*/ 86 h 249"/>
                    <a:gd name="T16" fmla="*/ 42 w 337"/>
                    <a:gd name="T17" fmla="*/ 213 h 249"/>
                    <a:gd name="T18" fmla="*/ 19 w 337"/>
                    <a:gd name="T19" fmla="*/ 169 h 249"/>
                    <a:gd name="T20" fmla="*/ 29 w 337"/>
                    <a:gd name="T21" fmla="*/ 57 h 249"/>
                    <a:gd name="T22" fmla="*/ 22 w 337"/>
                    <a:gd name="T23" fmla="*/ 67 h 249"/>
                    <a:gd name="T24" fmla="*/ 38 w 337"/>
                    <a:gd name="T25" fmla="*/ 99 h 249"/>
                    <a:gd name="T26" fmla="*/ 60 w 337"/>
                    <a:gd name="T27" fmla="*/ 86 h 249"/>
                    <a:gd name="T28" fmla="*/ 60 w 337"/>
                    <a:gd name="T29" fmla="*/ 115 h 249"/>
                    <a:gd name="T30" fmla="*/ 30 w 337"/>
                    <a:gd name="T31" fmla="*/ 148 h 249"/>
                    <a:gd name="T32" fmla="*/ 21 w 337"/>
                    <a:gd name="T33" fmla="*/ 166 h 249"/>
                    <a:gd name="T34" fmla="*/ 70 w 337"/>
                    <a:gd name="T35" fmla="*/ 181 h 249"/>
                    <a:gd name="T36" fmla="*/ 58 w 337"/>
                    <a:gd name="T37" fmla="*/ 240 h 249"/>
                    <a:gd name="T38" fmla="*/ 24 w 337"/>
                    <a:gd name="T39" fmla="*/ 114 h 249"/>
                    <a:gd name="T40" fmla="*/ 28 w 337"/>
                    <a:gd name="T41" fmla="*/ 112 h 249"/>
                    <a:gd name="T42" fmla="*/ 32 w 337"/>
                    <a:gd name="T43" fmla="*/ 49 h 249"/>
                    <a:gd name="T44" fmla="*/ 56 w 337"/>
                    <a:gd name="T45" fmla="*/ 75 h 249"/>
                    <a:gd name="T46" fmla="*/ 62 w 337"/>
                    <a:gd name="T47" fmla="*/ 64 h 249"/>
                    <a:gd name="T48" fmla="*/ 45 w 337"/>
                    <a:gd name="T49" fmla="*/ 39 h 249"/>
                    <a:gd name="T50" fmla="*/ 313 w 337"/>
                    <a:gd name="T51" fmla="*/ 163 h 249"/>
                    <a:gd name="T52" fmla="*/ 225 w 337"/>
                    <a:gd name="T53" fmla="*/ 10 h 249"/>
                    <a:gd name="T54" fmla="*/ 238 w 337"/>
                    <a:gd name="T55" fmla="*/ 7 h 249"/>
                    <a:gd name="T56" fmla="*/ 220 w 337"/>
                    <a:gd name="T57" fmla="*/ 28 h 249"/>
                    <a:gd name="T58" fmla="*/ 147 w 337"/>
                    <a:gd name="T59" fmla="*/ 120 h 249"/>
                    <a:gd name="T60" fmla="*/ 144 w 337"/>
                    <a:gd name="T61" fmla="*/ 181 h 249"/>
                    <a:gd name="T62" fmla="*/ 127 w 337"/>
                    <a:gd name="T63" fmla="*/ 132 h 249"/>
                    <a:gd name="T64" fmla="*/ 183 w 337"/>
                    <a:gd name="T65" fmla="*/ 127 h 249"/>
                    <a:gd name="T66" fmla="*/ 182 w 337"/>
                    <a:gd name="T67" fmla="*/ 111 h 249"/>
                    <a:gd name="T68" fmla="*/ 159 w 337"/>
                    <a:gd name="T69" fmla="*/ 116 h 249"/>
                    <a:gd name="T70" fmla="*/ 123 w 337"/>
                    <a:gd name="T71" fmla="*/ 129 h 249"/>
                    <a:gd name="T72" fmla="*/ 149 w 337"/>
                    <a:gd name="T73" fmla="*/ 89 h 249"/>
                    <a:gd name="T74" fmla="*/ 169 w 337"/>
                    <a:gd name="T75" fmla="*/ 58 h 249"/>
                    <a:gd name="T76" fmla="*/ 144 w 337"/>
                    <a:gd name="T77" fmla="*/ 74 h 249"/>
                    <a:gd name="T78" fmla="*/ 166 w 337"/>
                    <a:gd name="T79" fmla="*/ 42 h 249"/>
                    <a:gd name="T80" fmla="*/ 185 w 337"/>
                    <a:gd name="T81" fmla="*/ 42 h 249"/>
                    <a:gd name="T82" fmla="*/ 201 w 337"/>
                    <a:gd name="T83" fmla="*/ 45 h 249"/>
                    <a:gd name="T84" fmla="*/ 242 w 337"/>
                    <a:gd name="T85" fmla="*/ 24 h 249"/>
                    <a:gd name="T86" fmla="*/ 253 w 337"/>
                    <a:gd name="T87" fmla="*/ 24 h 249"/>
                    <a:gd name="T88" fmla="*/ 318 w 337"/>
                    <a:gd name="T89" fmla="*/ 116 h 249"/>
                    <a:gd name="T90" fmla="*/ 289 w 337"/>
                    <a:gd name="T91" fmla="*/ 154 h 249"/>
                    <a:gd name="T92" fmla="*/ 266 w 337"/>
                    <a:gd name="T93" fmla="*/ 147 h 249"/>
                    <a:gd name="T94" fmla="*/ 205 w 337"/>
                    <a:gd name="T95" fmla="*/ 138 h 249"/>
                    <a:gd name="T96" fmla="*/ 186 w 337"/>
                    <a:gd name="T97" fmla="*/ 146 h 249"/>
                    <a:gd name="T98" fmla="*/ 178 w 337"/>
                    <a:gd name="T99" fmla="*/ 219 h 249"/>
                    <a:gd name="T100" fmla="*/ 263 w 337"/>
                    <a:gd name="T101" fmla="*/ 98 h 249"/>
                    <a:gd name="T102" fmla="*/ 206 w 337"/>
                    <a:gd name="T103" fmla="*/ 119 h 249"/>
                    <a:gd name="T104" fmla="*/ 144 w 337"/>
                    <a:gd name="T105" fmla="*/ 100 h 249"/>
                    <a:gd name="T106" fmla="*/ 163 w 337"/>
                    <a:gd name="T107" fmla="*/ 117 h 249"/>
                    <a:gd name="T108" fmla="*/ 180 w 337"/>
                    <a:gd name="T109" fmla="*/ 45 h 249"/>
                    <a:gd name="T110" fmla="*/ 175 w 337"/>
                    <a:gd name="T111" fmla="*/ 188 h 249"/>
                    <a:gd name="T112" fmla="*/ 131 w 337"/>
                    <a:gd name="T113" fmla="*/ 170 h 249"/>
                    <a:gd name="T114" fmla="*/ 163 w 337"/>
                    <a:gd name="T115" fmla="*/ 83 h 249"/>
                    <a:gd name="T116" fmla="*/ 312 w 337"/>
                    <a:gd name="T117" fmla="*/ 182 h 249"/>
                    <a:gd name="T118" fmla="*/ 47 w 337"/>
                    <a:gd name="T119" fmla="*/ 161 h 249"/>
                    <a:gd name="T120" fmla="*/ 311 w 337"/>
                    <a:gd name="T121" fmla="*/ 170 h 249"/>
                    <a:gd name="T122" fmla="*/ 299 w 337"/>
                    <a:gd name="T123" fmla="*/ 175 h 249"/>
                    <a:gd name="T124" fmla="*/ 41 w 337"/>
                    <a:gd name="T125" fmla="*/ 162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7" h="249">
                      <a:moveTo>
                        <a:pt x="41" y="74"/>
                      </a:moveTo>
                      <a:cubicBezTo>
                        <a:pt x="40" y="74"/>
                        <a:pt x="40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lnTo>
                        <a:pt x="41" y="74"/>
                      </a:lnTo>
                      <a:close/>
                      <a:moveTo>
                        <a:pt x="47" y="59"/>
                      </a:moveTo>
                      <a:cubicBezTo>
                        <a:pt x="47" y="58"/>
                        <a:pt x="47" y="57"/>
                        <a:pt x="46" y="57"/>
                      </a:cubicBezTo>
                      <a:cubicBezTo>
                        <a:pt x="45" y="57"/>
                        <a:pt x="45" y="58"/>
                        <a:pt x="45" y="58"/>
                      </a:cubicBezTo>
                      <a:cubicBezTo>
                        <a:pt x="45" y="58"/>
                        <a:pt x="45" y="59"/>
                        <a:pt x="46" y="59"/>
                      </a:cubicBezTo>
                      <a:cubicBezTo>
                        <a:pt x="46" y="59"/>
                        <a:pt x="46" y="59"/>
                        <a:pt x="47" y="59"/>
                      </a:cubicBezTo>
                      <a:close/>
                      <a:moveTo>
                        <a:pt x="58" y="107"/>
                      </a:moveTo>
                      <a:cubicBezTo>
                        <a:pt x="58" y="107"/>
                        <a:pt x="60" y="108"/>
                        <a:pt x="61" y="108"/>
                      </a:cubicBezTo>
                      <a:cubicBezTo>
                        <a:pt x="61" y="108"/>
                        <a:pt x="60" y="107"/>
                        <a:pt x="59" y="107"/>
                      </a:cubicBezTo>
                      <a:cubicBezTo>
                        <a:pt x="58" y="107"/>
                        <a:pt x="57" y="107"/>
                        <a:pt x="58" y="107"/>
                      </a:cubicBezTo>
                      <a:close/>
                      <a:moveTo>
                        <a:pt x="61" y="114"/>
                      </a:moveTo>
                      <a:cubicBezTo>
                        <a:pt x="61" y="114"/>
                        <a:pt x="61" y="115"/>
                        <a:pt x="61" y="115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62" y="113"/>
                        <a:pt x="62" y="113"/>
                      </a:cubicBezTo>
                      <a:cubicBezTo>
                        <a:pt x="62" y="112"/>
                        <a:pt x="61" y="113"/>
                        <a:pt x="61" y="114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8" y="56"/>
                        <a:pt x="18" y="57"/>
                        <a:pt x="18" y="57"/>
                      </a:cubicBezTo>
                      <a:cubicBezTo>
                        <a:pt x="18" y="57"/>
                        <a:pt x="19" y="56"/>
                        <a:pt x="19" y="56"/>
                      </a:cubicBezTo>
                      <a:close/>
                      <a:moveTo>
                        <a:pt x="34" y="101"/>
                      </a:moveTo>
                      <a:cubicBezTo>
                        <a:pt x="34" y="101"/>
                        <a:pt x="35" y="102"/>
                        <a:pt x="35" y="101"/>
                      </a:cubicBezTo>
                      <a:cubicBezTo>
                        <a:pt x="36" y="101"/>
                        <a:pt x="36" y="101"/>
                        <a:pt x="35" y="101"/>
                      </a:cubicBezTo>
                      <a:cubicBezTo>
                        <a:pt x="34" y="100"/>
                        <a:pt x="34" y="100"/>
                        <a:pt x="33" y="100"/>
                      </a:cubicBezTo>
                      <a:lnTo>
                        <a:pt x="34" y="101"/>
                      </a:lnTo>
                      <a:close/>
                      <a:moveTo>
                        <a:pt x="36" y="75"/>
                      </a:move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4" y="75"/>
                        <a:pt x="34" y="76"/>
                        <a:pt x="33" y="77"/>
                      </a:cubicBezTo>
                      <a:cubicBezTo>
                        <a:pt x="33" y="77"/>
                        <a:pt x="33" y="77"/>
                        <a:pt x="33" y="78"/>
                      </a:cubicBezTo>
                      <a:cubicBezTo>
                        <a:pt x="33" y="77"/>
                        <a:pt x="33" y="77"/>
                        <a:pt x="33" y="77"/>
                      </a:cubicBezTo>
                      <a:cubicBezTo>
                        <a:pt x="34" y="77"/>
                        <a:pt x="34" y="77"/>
                        <a:pt x="34" y="77"/>
                      </a:cubicBezTo>
                      <a:cubicBezTo>
                        <a:pt x="34" y="77"/>
                        <a:pt x="34" y="77"/>
                        <a:pt x="35" y="77"/>
                      </a:cubicBezTo>
                      <a:cubicBezTo>
                        <a:pt x="35" y="77"/>
                        <a:pt x="36" y="75"/>
                        <a:pt x="36" y="75"/>
                      </a:cubicBezTo>
                      <a:cubicBezTo>
                        <a:pt x="36" y="74"/>
                        <a:pt x="36" y="75"/>
                        <a:pt x="36" y="75"/>
                      </a:cubicBezTo>
                      <a:close/>
                      <a:moveTo>
                        <a:pt x="39" y="77"/>
                      </a:moveTo>
                      <a:cubicBezTo>
                        <a:pt x="39" y="76"/>
                        <a:pt x="39" y="76"/>
                        <a:pt x="38" y="76"/>
                      </a:cubicBezTo>
                      <a:cubicBezTo>
                        <a:pt x="38" y="76"/>
                        <a:pt x="37" y="78"/>
                        <a:pt x="38" y="78"/>
                      </a:cubicBezTo>
                      <a:cubicBezTo>
                        <a:pt x="38" y="78"/>
                        <a:pt x="39" y="77"/>
                        <a:pt x="39" y="77"/>
                      </a:cubicBezTo>
                      <a:close/>
                      <a:moveTo>
                        <a:pt x="38" y="72"/>
                      </a:move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2"/>
                        <a:pt x="36" y="72"/>
                      </a:cubicBezTo>
                      <a:cubicBezTo>
                        <a:pt x="36" y="72"/>
                        <a:pt x="36" y="70"/>
                        <a:pt x="36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2" y="68"/>
                        <a:pt x="32" y="68"/>
                        <a:pt x="32" y="68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1" y="66"/>
                        <a:pt x="31" y="67"/>
                        <a:pt x="31" y="67"/>
                      </a:cubicBezTo>
                      <a:cubicBezTo>
                        <a:pt x="31" y="67"/>
                        <a:pt x="31" y="70"/>
                        <a:pt x="31" y="71"/>
                      </a:cubicBezTo>
                      <a:cubicBezTo>
                        <a:pt x="31" y="72"/>
                        <a:pt x="30" y="72"/>
                        <a:pt x="29" y="72"/>
                      </a:cubicBezTo>
                      <a:cubicBezTo>
                        <a:pt x="29" y="72"/>
                        <a:pt x="29" y="73"/>
                        <a:pt x="29" y="73"/>
                      </a:cubicBezTo>
                      <a:cubicBezTo>
                        <a:pt x="29" y="74"/>
                        <a:pt x="30" y="73"/>
                        <a:pt x="30" y="73"/>
                      </a:cubicBezTo>
                      <a:cubicBezTo>
                        <a:pt x="31" y="73"/>
                        <a:pt x="30" y="75"/>
                        <a:pt x="31" y="75"/>
                      </a:cubicBezTo>
                      <a:cubicBezTo>
                        <a:pt x="31" y="75"/>
                        <a:pt x="32" y="75"/>
                        <a:pt x="32" y="75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3" y="72"/>
                        <a:pt x="33" y="72"/>
                        <a:pt x="33" y="72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2"/>
                        <a:pt x="34" y="72"/>
                        <a:pt x="34" y="72"/>
                      </a:cubicBezTo>
                      <a:cubicBezTo>
                        <a:pt x="34" y="72"/>
                        <a:pt x="34" y="72"/>
                        <a:pt x="35" y="73"/>
                      </a:cubicBezTo>
                      <a:cubicBezTo>
                        <a:pt x="36" y="73"/>
                        <a:pt x="36" y="73"/>
                        <a:pt x="37" y="73"/>
                      </a:cubicBezTo>
                      <a:cubicBezTo>
                        <a:pt x="37" y="73"/>
                        <a:pt x="38" y="72"/>
                        <a:pt x="38" y="72"/>
                      </a:cubicBezTo>
                      <a:close/>
                      <a:moveTo>
                        <a:pt x="60" y="168"/>
                      </a:moveTo>
                      <a:cubicBezTo>
                        <a:pt x="61" y="168"/>
                        <a:pt x="60" y="168"/>
                        <a:pt x="60" y="168"/>
                      </a:cubicBezTo>
                      <a:close/>
                      <a:moveTo>
                        <a:pt x="58" y="168"/>
                      </a:moveTo>
                      <a:cubicBezTo>
                        <a:pt x="58" y="167"/>
                        <a:pt x="58" y="167"/>
                        <a:pt x="58" y="167"/>
                      </a:cubicBezTo>
                      <a:lnTo>
                        <a:pt x="58" y="168"/>
                      </a:lnTo>
                      <a:close/>
                      <a:moveTo>
                        <a:pt x="50" y="162"/>
                      </a:moveTo>
                      <a:cubicBezTo>
                        <a:pt x="50" y="162"/>
                        <a:pt x="51" y="162"/>
                        <a:pt x="51" y="162"/>
                      </a:cubicBezTo>
                      <a:cubicBezTo>
                        <a:pt x="53" y="161"/>
                        <a:pt x="52" y="161"/>
                        <a:pt x="51" y="161"/>
                      </a:cubicBezTo>
                      <a:cubicBezTo>
                        <a:pt x="50" y="161"/>
                        <a:pt x="50" y="161"/>
                        <a:pt x="50" y="162"/>
                      </a:cubicBezTo>
                      <a:close/>
                      <a:moveTo>
                        <a:pt x="40" y="158"/>
                      </a:move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9" y="158"/>
                        <a:pt x="39" y="158"/>
                        <a:pt x="39" y="158"/>
                      </a:cubicBezTo>
                      <a:cubicBezTo>
                        <a:pt x="38" y="158"/>
                        <a:pt x="38" y="157"/>
                        <a:pt x="37" y="157"/>
                      </a:cubicBezTo>
                      <a:cubicBezTo>
                        <a:pt x="37" y="157"/>
                        <a:pt x="37" y="156"/>
                        <a:pt x="36" y="156"/>
                      </a:cubicBezTo>
                      <a:cubicBezTo>
                        <a:pt x="35" y="156"/>
                        <a:pt x="34" y="156"/>
                        <a:pt x="33" y="155"/>
                      </a:cubicBezTo>
                      <a:cubicBezTo>
                        <a:pt x="32" y="154"/>
                        <a:pt x="31" y="155"/>
                        <a:pt x="30" y="155"/>
                      </a:cubicBezTo>
                      <a:cubicBezTo>
                        <a:pt x="29" y="155"/>
                        <a:pt x="28" y="156"/>
                        <a:pt x="27" y="156"/>
                      </a:cubicBezTo>
                      <a:cubicBezTo>
                        <a:pt x="27" y="157"/>
                        <a:pt x="28" y="156"/>
                        <a:pt x="28" y="157"/>
                      </a:cubicBezTo>
                      <a:cubicBezTo>
                        <a:pt x="29" y="157"/>
                        <a:pt x="29" y="157"/>
                        <a:pt x="29" y="157"/>
                      </a:cubicBezTo>
                      <a:cubicBezTo>
                        <a:pt x="29" y="156"/>
                        <a:pt x="29" y="156"/>
                        <a:pt x="29" y="156"/>
                      </a:cubicBezTo>
                      <a:cubicBezTo>
                        <a:pt x="29" y="156"/>
                        <a:pt x="29" y="156"/>
                        <a:pt x="30" y="156"/>
                      </a:cubicBezTo>
                      <a:cubicBezTo>
                        <a:pt x="30" y="156"/>
                        <a:pt x="31" y="156"/>
                        <a:pt x="31" y="156"/>
                      </a:cubicBezTo>
                      <a:cubicBezTo>
                        <a:pt x="31" y="156"/>
                        <a:pt x="31" y="156"/>
                        <a:pt x="31" y="156"/>
                      </a:cubicBezTo>
                      <a:cubicBezTo>
                        <a:pt x="32" y="157"/>
                        <a:pt x="32" y="157"/>
                        <a:pt x="33" y="157"/>
                      </a:cubicBezTo>
                      <a:cubicBezTo>
                        <a:pt x="33" y="157"/>
                        <a:pt x="34" y="157"/>
                        <a:pt x="34" y="157"/>
                      </a:cubicBezTo>
                      <a:cubicBezTo>
                        <a:pt x="35" y="157"/>
                        <a:pt x="35" y="158"/>
                        <a:pt x="35" y="158"/>
                      </a:cubicBezTo>
                      <a:cubicBezTo>
                        <a:pt x="35" y="158"/>
                        <a:pt x="36" y="158"/>
                        <a:pt x="37" y="159"/>
                      </a:cubicBezTo>
                      <a:cubicBezTo>
                        <a:pt x="37" y="159"/>
                        <a:pt x="36" y="159"/>
                        <a:pt x="36" y="159"/>
                      </a:cubicBezTo>
                      <a:cubicBezTo>
                        <a:pt x="36" y="160"/>
                        <a:pt x="36" y="160"/>
                        <a:pt x="37" y="160"/>
                      </a:cubicBezTo>
                      <a:cubicBezTo>
                        <a:pt x="38" y="160"/>
                        <a:pt x="40" y="159"/>
                        <a:pt x="40" y="159"/>
                      </a:cubicBezTo>
                      <a:cubicBezTo>
                        <a:pt x="42" y="159"/>
                        <a:pt x="40" y="158"/>
                        <a:pt x="40" y="158"/>
                      </a:cubicBezTo>
                      <a:close/>
                      <a:moveTo>
                        <a:pt x="35" y="162"/>
                      </a:move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2"/>
                        <a:pt x="37" y="162"/>
                      </a:cubicBezTo>
                      <a:cubicBezTo>
                        <a:pt x="38" y="162"/>
                        <a:pt x="37" y="162"/>
                        <a:pt x="36" y="162"/>
                      </a:cubicBezTo>
                      <a:cubicBezTo>
                        <a:pt x="36" y="162"/>
                        <a:pt x="35" y="162"/>
                        <a:pt x="35" y="162"/>
                      </a:cubicBezTo>
                      <a:close/>
                      <a:moveTo>
                        <a:pt x="36" y="152"/>
                      </a:moveTo>
                      <a:cubicBezTo>
                        <a:pt x="36" y="153"/>
                        <a:pt x="36" y="153"/>
                        <a:pt x="36" y="153"/>
                      </a:cubicBezTo>
                      <a:cubicBezTo>
                        <a:pt x="37" y="152"/>
                        <a:pt x="36" y="152"/>
                        <a:pt x="36" y="152"/>
                      </a:cubicBezTo>
                      <a:cubicBezTo>
                        <a:pt x="36" y="152"/>
                        <a:pt x="36" y="152"/>
                        <a:pt x="36" y="152"/>
                      </a:cubicBezTo>
                      <a:close/>
                      <a:moveTo>
                        <a:pt x="56" y="162"/>
                      </a:moveTo>
                      <a:cubicBezTo>
                        <a:pt x="56" y="162"/>
                        <a:pt x="56" y="162"/>
                        <a:pt x="56" y="162"/>
                      </a:cubicBezTo>
                      <a:close/>
                      <a:moveTo>
                        <a:pt x="57" y="163"/>
                      </a:move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lose/>
                      <a:moveTo>
                        <a:pt x="59" y="173"/>
                      </a:moveTo>
                      <a:cubicBezTo>
                        <a:pt x="59" y="172"/>
                        <a:pt x="59" y="172"/>
                        <a:pt x="58" y="173"/>
                      </a:cubicBezTo>
                      <a:cubicBezTo>
                        <a:pt x="58" y="173"/>
                        <a:pt x="59" y="173"/>
                        <a:pt x="59" y="173"/>
                      </a:cubicBezTo>
                      <a:close/>
                      <a:moveTo>
                        <a:pt x="58" y="168"/>
                      </a:moveTo>
                      <a:cubicBezTo>
                        <a:pt x="58" y="169"/>
                        <a:pt x="58" y="169"/>
                        <a:pt x="58" y="169"/>
                      </a:cubicBezTo>
                      <a:lnTo>
                        <a:pt x="58" y="168"/>
                      </a:lnTo>
                      <a:close/>
                      <a:moveTo>
                        <a:pt x="57" y="170"/>
                      </a:moveTo>
                      <a:cubicBezTo>
                        <a:pt x="57" y="170"/>
                        <a:pt x="57" y="170"/>
                        <a:pt x="57" y="170"/>
                      </a:cubicBezTo>
                      <a:close/>
                      <a:moveTo>
                        <a:pt x="42" y="72"/>
                      </a:moveTo>
                      <a:cubicBezTo>
                        <a:pt x="42" y="73"/>
                        <a:pt x="42" y="73"/>
                        <a:pt x="43" y="73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lose/>
                      <a:moveTo>
                        <a:pt x="58" y="165"/>
                      </a:moveTo>
                      <a:cubicBezTo>
                        <a:pt x="58" y="166"/>
                        <a:pt x="58" y="166"/>
                        <a:pt x="58" y="166"/>
                      </a:cubicBezTo>
                      <a:lnTo>
                        <a:pt x="58" y="165"/>
                      </a:lnTo>
                      <a:close/>
                      <a:moveTo>
                        <a:pt x="206" y="144"/>
                      </a:moveTo>
                      <a:cubicBezTo>
                        <a:pt x="205" y="143"/>
                        <a:pt x="205" y="143"/>
                        <a:pt x="205" y="143"/>
                      </a:cubicBezTo>
                      <a:lnTo>
                        <a:pt x="206" y="144"/>
                      </a:lnTo>
                      <a:close/>
                      <a:moveTo>
                        <a:pt x="248" y="174"/>
                      </a:moveTo>
                      <a:cubicBezTo>
                        <a:pt x="248" y="173"/>
                        <a:pt x="249" y="173"/>
                        <a:pt x="249" y="173"/>
                      </a:cubicBezTo>
                      <a:cubicBezTo>
                        <a:pt x="250" y="173"/>
                        <a:pt x="250" y="172"/>
                        <a:pt x="250" y="171"/>
                      </a:cubicBezTo>
                      <a:cubicBezTo>
                        <a:pt x="250" y="171"/>
                        <a:pt x="249" y="169"/>
                        <a:pt x="248" y="168"/>
                      </a:cubicBezTo>
                      <a:cubicBezTo>
                        <a:pt x="248" y="168"/>
                        <a:pt x="248" y="168"/>
                        <a:pt x="248" y="169"/>
                      </a:cubicBezTo>
                      <a:cubicBezTo>
                        <a:pt x="247" y="169"/>
                        <a:pt x="247" y="169"/>
                        <a:pt x="247" y="169"/>
                      </a:cubicBezTo>
                      <a:cubicBezTo>
                        <a:pt x="247" y="170"/>
                        <a:pt x="247" y="169"/>
                        <a:pt x="247" y="170"/>
                      </a:cubicBezTo>
                      <a:cubicBezTo>
                        <a:pt x="247" y="171"/>
                        <a:pt x="247" y="174"/>
                        <a:pt x="248" y="174"/>
                      </a:cubicBezTo>
                      <a:close/>
                      <a:moveTo>
                        <a:pt x="36" y="153"/>
                      </a:moveTo>
                      <a:cubicBezTo>
                        <a:pt x="36" y="153"/>
                        <a:pt x="36" y="153"/>
                        <a:pt x="36" y="153"/>
                      </a:cubicBezTo>
                      <a:cubicBezTo>
                        <a:pt x="36" y="153"/>
                        <a:pt x="36" y="154"/>
                        <a:pt x="36" y="153"/>
                      </a:cubicBezTo>
                      <a:close/>
                      <a:moveTo>
                        <a:pt x="285" y="186"/>
                      </a:moveTo>
                      <a:cubicBezTo>
                        <a:pt x="285" y="186"/>
                        <a:pt x="286" y="185"/>
                        <a:pt x="285" y="185"/>
                      </a:cubicBezTo>
                      <a:cubicBezTo>
                        <a:pt x="284" y="185"/>
                        <a:pt x="284" y="185"/>
                        <a:pt x="284" y="185"/>
                      </a:cubicBezTo>
                      <a:cubicBezTo>
                        <a:pt x="283" y="185"/>
                        <a:pt x="283" y="184"/>
                        <a:pt x="283" y="183"/>
                      </a:cubicBezTo>
                      <a:cubicBezTo>
                        <a:pt x="282" y="183"/>
                        <a:pt x="282" y="182"/>
                        <a:pt x="282" y="182"/>
                      </a:cubicBezTo>
                      <a:cubicBezTo>
                        <a:pt x="282" y="182"/>
                        <a:pt x="282" y="182"/>
                        <a:pt x="282" y="182"/>
                      </a:cubicBezTo>
                      <a:cubicBezTo>
                        <a:pt x="281" y="180"/>
                        <a:pt x="281" y="180"/>
                        <a:pt x="281" y="180"/>
                      </a:cubicBezTo>
                      <a:cubicBezTo>
                        <a:pt x="281" y="180"/>
                        <a:pt x="281" y="180"/>
                        <a:pt x="281" y="180"/>
                      </a:cubicBezTo>
                      <a:cubicBezTo>
                        <a:pt x="281" y="180"/>
                        <a:pt x="281" y="180"/>
                        <a:pt x="281" y="179"/>
                      </a:cubicBezTo>
                      <a:cubicBezTo>
                        <a:pt x="280" y="179"/>
                        <a:pt x="280" y="179"/>
                        <a:pt x="280" y="179"/>
                      </a:cubicBezTo>
                      <a:cubicBezTo>
                        <a:pt x="280" y="179"/>
                        <a:pt x="280" y="179"/>
                        <a:pt x="280" y="179"/>
                      </a:cubicBezTo>
                      <a:cubicBezTo>
                        <a:pt x="279" y="178"/>
                        <a:pt x="279" y="178"/>
                        <a:pt x="279" y="178"/>
                      </a:cubicBezTo>
                      <a:cubicBezTo>
                        <a:pt x="277" y="178"/>
                        <a:pt x="277" y="178"/>
                        <a:pt x="277" y="178"/>
                      </a:cubicBezTo>
                      <a:cubicBezTo>
                        <a:pt x="277" y="177"/>
                        <a:pt x="277" y="177"/>
                        <a:pt x="277" y="177"/>
                      </a:cubicBezTo>
                      <a:cubicBezTo>
                        <a:pt x="276" y="177"/>
                        <a:pt x="276" y="177"/>
                        <a:pt x="276" y="177"/>
                      </a:cubicBezTo>
                      <a:cubicBezTo>
                        <a:pt x="276" y="176"/>
                        <a:pt x="274" y="176"/>
                        <a:pt x="274" y="175"/>
                      </a:cubicBezTo>
                      <a:cubicBezTo>
                        <a:pt x="274" y="174"/>
                        <a:pt x="273" y="174"/>
                        <a:pt x="273" y="174"/>
                      </a:cubicBezTo>
                      <a:cubicBezTo>
                        <a:pt x="273" y="174"/>
                        <a:pt x="272" y="174"/>
                        <a:pt x="271" y="174"/>
                      </a:cubicBezTo>
                      <a:cubicBezTo>
                        <a:pt x="271" y="173"/>
                        <a:pt x="270" y="173"/>
                        <a:pt x="270" y="173"/>
                      </a:cubicBezTo>
                      <a:cubicBezTo>
                        <a:pt x="270" y="175"/>
                        <a:pt x="270" y="175"/>
                        <a:pt x="270" y="175"/>
                      </a:cubicBezTo>
                      <a:cubicBezTo>
                        <a:pt x="271" y="175"/>
                        <a:pt x="271" y="176"/>
                        <a:pt x="271" y="176"/>
                      </a:cubicBezTo>
                      <a:cubicBezTo>
                        <a:pt x="271" y="176"/>
                        <a:pt x="271" y="176"/>
                        <a:pt x="272" y="177"/>
                      </a:cubicBezTo>
                      <a:cubicBezTo>
                        <a:pt x="272" y="177"/>
                        <a:pt x="273" y="177"/>
                        <a:pt x="273" y="178"/>
                      </a:cubicBezTo>
                      <a:cubicBezTo>
                        <a:pt x="273" y="178"/>
                        <a:pt x="273" y="178"/>
                        <a:pt x="274" y="178"/>
                      </a:cubicBezTo>
                      <a:cubicBezTo>
                        <a:pt x="274" y="178"/>
                        <a:pt x="275" y="179"/>
                        <a:pt x="275" y="179"/>
                      </a:cubicBezTo>
                      <a:cubicBezTo>
                        <a:pt x="275" y="179"/>
                        <a:pt x="275" y="181"/>
                        <a:pt x="275" y="181"/>
                      </a:cubicBezTo>
                      <a:cubicBezTo>
                        <a:pt x="276" y="182"/>
                        <a:pt x="276" y="181"/>
                        <a:pt x="276" y="182"/>
                      </a:cubicBezTo>
                      <a:cubicBezTo>
                        <a:pt x="276" y="182"/>
                        <a:pt x="276" y="183"/>
                        <a:pt x="277" y="183"/>
                      </a:cubicBezTo>
                      <a:cubicBezTo>
                        <a:pt x="277" y="183"/>
                        <a:pt x="277" y="185"/>
                        <a:pt x="278" y="185"/>
                      </a:cubicBezTo>
                      <a:cubicBezTo>
                        <a:pt x="278" y="186"/>
                        <a:pt x="280" y="187"/>
                        <a:pt x="280" y="187"/>
                      </a:cubicBezTo>
                      <a:cubicBezTo>
                        <a:pt x="280" y="188"/>
                        <a:pt x="282" y="189"/>
                        <a:pt x="282" y="189"/>
                      </a:cubicBezTo>
                      <a:cubicBezTo>
                        <a:pt x="282" y="189"/>
                        <a:pt x="283" y="191"/>
                        <a:pt x="283" y="190"/>
                      </a:cubicBezTo>
                      <a:cubicBezTo>
                        <a:pt x="283" y="190"/>
                        <a:pt x="283" y="190"/>
                        <a:pt x="283" y="190"/>
                      </a:cubicBezTo>
                      <a:cubicBezTo>
                        <a:pt x="284" y="190"/>
                        <a:pt x="284" y="190"/>
                        <a:pt x="284" y="190"/>
                      </a:cubicBezTo>
                      <a:cubicBezTo>
                        <a:pt x="284" y="190"/>
                        <a:pt x="285" y="190"/>
                        <a:pt x="285" y="189"/>
                      </a:cubicBezTo>
                      <a:cubicBezTo>
                        <a:pt x="285" y="189"/>
                        <a:pt x="285" y="188"/>
                        <a:pt x="285" y="187"/>
                      </a:cubicBezTo>
                      <a:cubicBezTo>
                        <a:pt x="284" y="187"/>
                        <a:pt x="284" y="187"/>
                        <a:pt x="285" y="187"/>
                      </a:cubicBezTo>
                      <a:cubicBezTo>
                        <a:pt x="285" y="187"/>
                        <a:pt x="285" y="186"/>
                        <a:pt x="285" y="186"/>
                      </a:cubicBezTo>
                      <a:close/>
                      <a:moveTo>
                        <a:pt x="309" y="160"/>
                      </a:moveTo>
                      <a:cubicBezTo>
                        <a:pt x="309" y="161"/>
                        <a:pt x="309" y="161"/>
                        <a:pt x="310" y="161"/>
                      </a:cubicBezTo>
                      <a:cubicBezTo>
                        <a:pt x="310" y="161"/>
                        <a:pt x="310" y="162"/>
                        <a:pt x="310" y="162"/>
                      </a:cubicBezTo>
                      <a:cubicBezTo>
                        <a:pt x="311" y="162"/>
                        <a:pt x="311" y="161"/>
                        <a:pt x="311" y="161"/>
                      </a:cubicBezTo>
                      <a:cubicBezTo>
                        <a:pt x="311" y="161"/>
                        <a:pt x="311" y="160"/>
                        <a:pt x="311" y="160"/>
                      </a:cubicBezTo>
                      <a:cubicBezTo>
                        <a:pt x="310" y="160"/>
                        <a:pt x="309" y="160"/>
                        <a:pt x="309" y="160"/>
                      </a:cubicBezTo>
                      <a:close/>
                      <a:moveTo>
                        <a:pt x="313" y="195"/>
                      </a:moveTo>
                      <a:cubicBezTo>
                        <a:pt x="313" y="195"/>
                        <a:pt x="314" y="195"/>
                        <a:pt x="314" y="194"/>
                      </a:cubicBezTo>
                      <a:cubicBezTo>
                        <a:pt x="315" y="194"/>
                        <a:pt x="315" y="194"/>
                        <a:pt x="315" y="194"/>
                      </a:cubicBezTo>
                      <a:cubicBezTo>
                        <a:pt x="316" y="194"/>
                        <a:pt x="317" y="193"/>
                        <a:pt x="317" y="193"/>
                      </a:cubicBezTo>
                      <a:cubicBezTo>
                        <a:pt x="316" y="193"/>
                        <a:pt x="314" y="193"/>
                        <a:pt x="314" y="193"/>
                      </a:cubicBezTo>
                      <a:cubicBezTo>
                        <a:pt x="314" y="194"/>
                        <a:pt x="314" y="194"/>
                        <a:pt x="314" y="194"/>
                      </a:cubicBezTo>
                      <a:cubicBezTo>
                        <a:pt x="314" y="194"/>
                        <a:pt x="313" y="194"/>
                        <a:pt x="312" y="195"/>
                      </a:cubicBezTo>
                      <a:cubicBezTo>
                        <a:pt x="311" y="195"/>
                        <a:pt x="312" y="195"/>
                        <a:pt x="313" y="195"/>
                      </a:cubicBezTo>
                      <a:close/>
                      <a:moveTo>
                        <a:pt x="320" y="202"/>
                      </a:moveTo>
                      <a:cubicBezTo>
                        <a:pt x="319" y="202"/>
                        <a:pt x="319" y="202"/>
                        <a:pt x="319" y="202"/>
                      </a:cubicBezTo>
                      <a:cubicBezTo>
                        <a:pt x="319" y="203"/>
                        <a:pt x="319" y="203"/>
                        <a:pt x="318" y="203"/>
                      </a:cubicBezTo>
                      <a:cubicBezTo>
                        <a:pt x="318" y="202"/>
                        <a:pt x="318" y="202"/>
                        <a:pt x="318" y="202"/>
                      </a:cubicBezTo>
                      <a:cubicBezTo>
                        <a:pt x="317" y="201"/>
                        <a:pt x="317" y="201"/>
                        <a:pt x="317" y="201"/>
                      </a:cubicBezTo>
                      <a:cubicBezTo>
                        <a:pt x="316" y="201"/>
                        <a:pt x="316" y="201"/>
                        <a:pt x="316" y="201"/>
                      </a:cubicBezTo>
                      <a:cubicBezTo>
                        <a:pt x="315" y="201"/>
                        <a:pt x="315" y="201"/>
                        <a:pt x="315" y="201"/>
                      </a:cubicBezTo>
                      <a:cubicBezTo>
                        <a:pt x="315" y="202"/>
                        <a:pt x="315" y="202"/>
                        <a:pt x="315" y="202"/>
                      </a:cubicBezTo>
                      <a:cubicBezTo>
                        <a:pt x="314" y="203"/>
                        <a:pt x="314" y="203"/>
                        <a:pt x="314" y="203"/>
                      </a:cubicBezTo>
                      <a:cubicBezTo>
                        <a:pt x="314" y="203"/>
                        <a:pt x="314" y="204"/>
                        <a:pt x="314" y="204"/>
                      </a:cubicBezTo>
                      <a:cubicBezTo>
                        <a:pt x="313" y="204"/>
                        <a:pt x="313" y="203"/>
                        <a:pt x="313" y="203"/>
                      </a:cubicBezTo>
                      <a:cubicBezTo>
                        <a:pt x="312" y="204"/>
                        <a:pt x="312" y="204"/>
                        <a:pt x="312" y="204"/>
                      </a:cubicBezTo>
                      <a:cubicBezTo>
                        <a:pt x="312" y="205"/>
                        <a:pt x="312" y="205"/>
                        <a:pt x="312" y="205"/>
                      </a:cubicBezTo>
                      <a:cubicBezTo>
                        <a:pt x="311" y="205"/>
                        <a:pt x="311" y="205"/>
                        <a:pt x="311" y="205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ubicBezTo>
                        <a:pt x="311" y="207"/>
                        <a:pt x="311" y="207"/>
                        <a:pt x="311" y="207"/>
                      </a:cubicBezTo>
                      <a:cubicBezTo>
                        <a:pt x="310" y="205"/>
                        <a:pt x="310" y="205"/>
                        <a:pt x="310" y="205"/>
                      </a:cubicBezTo>
                      <a:cubicBezTo>
                        <a:pt x="310" y="206"/>
                        <a:pt x="309" y="206"/>
                        <a:pt x="309" y="207"/>
                      </a:cubicBezTo>
                      <a:cubicBezTo>
                        <a:pt x="308" y="207"/>
                        <a:pt x="309" y="208"/>
                        <a:pt x="308" y="208"/>
                      </a:cubicBezTo>
                      <a:cubicBezTo>
                        <a:pt x="308" y="209"/>
                        <a:pt x="308" y="209"/>
                        <a:pt x="308" y="209"/>
                      </a:cubicBezTo>
                      <a:cubicBezTo>
                        <a:pt x="308" y="210"/>
                        <a:pt x="307" y="210"/>
                        <a:pt x="306" y="210"/>
                      </a:cubicBezTo>
                      <a:cubicBezTo>
                        <a:pt x="306" y="210"/>
                        <a:pt x="304" y="211"/>
                        <a:pt x="303" y="211"/>
                      </a:cubicBezTo>
                      <a:cubicBezTo>
                        <a:pt x="303" y="212"/>
                        <a:pt x="302" y="212"/>
                        <a:pt x="301" y="212"/>
                      </a:cubicBezTo>
                      <a:cubicBezTo>
                        <a:pt x="301" y="212"/>
                        <a:pt x="299" y="212"/>
                        <a:pt x="298" y="213"/>
                      </a:cubicBezTo>
                      <a:cubicBezTo>
                        <a:pt x="298" y="213"/>
                        <a:pt x="297" y="214"/>
                        <a:pt x="297" y="214"/>
                      </a:cubicBezTo>
                      <a:cubicBezTo>
                        <a:pt x="296" y="215"/>
                        <a:pt x="296" y="215"/>
                        <a:pt x="296" y="215"/>
                      </a:cubicBezTo>
                      <a:cubicBezTo>
                        <a:pt x="296" y="215"/>
                        <a:pt x="296" y="214"/>
                        <a:pt x="296" y="214"/>
                      </a:cubicBezTo>
                      <a:cubicBezTo>
                        <a:pt x="295" y="215"/>
                        <a:pt x="295" y="215"/>
                        <a:pt x="295" y="216"/>
                      </a:cubicBezTo>
                      <a:cubicBezTo>
                        <a:pt x="295" y="216"/>
                        <a:pt x="295" y="217"/>
                        <a:pt x="295" y="217"/>
                      </a:cubicBezTo>
                      <a:cubicBezTo>
                        <a:pt x="294" y="218"/>
                        <a:pt x="294" y="218"/>
                        <a:pt x="294" y="218"/>
                      </a:cubicBezTo>
                      <a:cubicBezTo>
                        <a:pt x="295" y="218"/>
                        <a:pt x="295" y="218"/>
                        <a:pt x="295" y="218"/>
                      </a:cubicBezTo>
                      <a:cubicBezTo>
                        <a:pt x="295" y="218"/>
                        <a:pt x="295" y="218"/>
                        <a:pt x="295" y="219"/>
                      </a:cubicBezTo>
                      <a:cubicBezTo>
                        <a:pt x="295" y="219"/>
                        <a:pt x="295" y="219"/>
                        <a:pt x="295" y="220"/>
                      </a:cubicBezTo>
                      <a:cubicBezTo>
                        <a:pt x="295" y="220"/>
                        <a:pt x="296" y="221"/>
                        <a:pt x="295" y="221"/>
                      </a:cubicBezTo>
                      <a:cubicBezTo>
                        <a:pt x="294" y="220"/>
                        <a:pt x="294" y="220"/>
                        <a:pt x="294" y="220"/>
                      </a:cubicBezTo>
                      <a:cubicBezTo>
                        <a:pt x="294" y="221"/>
                        <a:pt x="294" y="221"/>
                        <a:pt x="294" y="221"/>
                      </a:cubicBezTo>
                      <a:cubicBezTo>
                        <a:pt x="294" y="221"/>
                        <a:pt x="294" y="220"/>
                        <a:pt x="294" y="221"/>
                      </a:cubicBezTo>
                      <a:cubicBezTo>
                        <a:pt x="294" y="221"/>
                        <a:pt x="294" y="222"/>
                        <a:pt x="294" y="222"/>
                      </a:cubicBezTo>
                      <a:cubicBezTo>
                        <a:pt x="295" y="223"/>
                        <a:pt x="295" y="223"/>
                        <a:pt x="295" y="224"/>
                      </a:cubicBezTo>
                      <a:cubicBezTo>
                        <a:pt x="295" y="224"/>
                        <a:pt x="296" y="225"/>
                        <a:pt x="296" y="226"/>
                      </a:cubicBezTo>
                      <a:cubicBezTo>
                        <a:pt x="296" y="226"/>
                        <a:pt x="296" y="227"/>
                        <a:pt x="296" y="227"/>
                      </a:cubicBezTo>
                      <a:cubicBezTo>
                        <a:pt x="296" y="228"/>
                        <a:pt x="297" y="229"/>
                        <a:pt x="297" y="230"/>
                      </a:cubicBezTo>
                      <a:cubicBezTo>
                        <a:pt x="297" y="231"/>
                        <a:pt x="297" y="232"/>
                        <a:pt x="297" y="232"/>
                      </a:cubicBezTo>
                      <a:cubicBezTo>
                        <a:pt x="297" y="232"/>
                        <a:pt x="297" y="231"/>
                        <a:pt x="297" y="232"/>
                      </a:cubicBezTo>
                      <a:cubicBezTo>
                        <a:pt x="296" y="232"/>
                        <a:pt x="296" y="233"/>
                        <a:pt x="296" y="233"/>
                      </a:cubicBezTo>
                      <a:cubicBezTo>
                        <a:pt x="295" y="234"/>
                        <a:pt x="295" y="234"/>
                        <a:pt x="295" y="234"/>
                      </a:cubicBezTo>
                      <a:cubicBezTo>
                        <a:pt x="295" y="234"/>
                        <a:pt x="295" y="234"/>
                        <a:pt x="296" y="235"/>
                      </a:cubicBezTo>
                      <a:cubicBezTo>
                        <a:pt x="296" y="235"/>
                        <a:pt x="297" y="235"/>
                        <a:pt x="297" y="236"/>
                      </a:cubicBezTo>
                      <a:cubicBezTo>
                        <a:pt x="298" y="236"/>
                        <a:pt x="299" y="236"/>
                        <a:pt x="299" y="236"/>
                      </a:cubicBezTo>
                      <a:cubicBezTo>
                        <a:pt x="300" y="236"/>
                        <a:pt x="301" y="235"/>
                        <a:pt x="301" y="235"/>
                      </a:cubicBezTo>
                      <a:cubicBezTo>
                        <a:pt x="302" y="235"/>
                        <a:pt x="302" y="235"/>
                        <a:pt x="302" y="235"/>
                      </a:cubicBezTo>
                      <a:cubicBezTo>
                        <a:pt x="309" y="225"/>
                        <a:pt x="316" y="214"/>
                        <a:pt x="321" y="203"/>
                      </a:cubicBezTo>
                      <a:lnTo>
                        <a:pt x="320" y="202"/>
                      </a:lnTo>
                      <a:close/>
                      <a:moveTo>
                        <a:pt x="323" y="198"/>
                      </a:moveTo>
                      <a:cubicBezTo>
                        <a:pt x="323" y="198"/>
                        <a:pt x="323" y="198"/>
                        <a:pt x="323" y="198"/>
                      </a:cubicBezTo>
                      <a:cubicBezTo>
                        <a:pt x="323" y="199"/>
                        <a:pt x="322" y="199"/>
                        <a:pt x="322" y="199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1" y="201"/>
                        <a:pt x="321" y="201"/>
                        <a:pt x="321" y="201"/>
                      </a:cubicBezTo>
                      <a:cubicBezTo>
                        <a:pt x="321" y="202"/>
                        <a:pt x="321" y="202"/>
                        <a:pt x="321" y="202"/>
                      </a:cubicBezTo>
                      <a:cubicBezTo>
                        <a:pt x="321" y="202"/>
                        <a:pt x="321" y="202"/>
                        <a:pt x="321" y="202"/>
                      </a:cubicBezTo>
                      <a:cubicBezTo>
                        <a:pt x="321" y="202"/>
                        <a:pt x="321" y="202"/>
                        <a:pt x="321" y="202"/>
                      </a:cubicBezTo>
                      <a:cubicBezTo>
                        <a:pt x="322" y="201"/>
                        <a:pt x="323" y="200"/>
                        <a:pt x="323" y="198"/>
                      </a:cubicBezTo>
                      <a:close/>
                      <a:moveTo>
                        <a:pt x="313" y="167"/>
                      </a:moveTo>
                      <a:cubicBezTo>
                        <a:pt x="313" y="167"/>
                        <a:pt x="313" y="166"/>
                        <a:pt x="313" y="166"/>
                      </a:cubicBezTo>
                      <a:cubicBezTo>
                        <a:pt x="314" y="165"/>
                        <a:pt x="314" y="164"/>
                        <a:pt x="314" y="164"/>
                      </a:cubicBezTo>
                      <a:cubicBezTo>
                        <a:pt x="314" y="164"/>
                        <a:pt x="313" y="165"/>
                        <a:pt x="313" y="165"/>
                      </a:cubicBezTo>
                      <a:cubicBezTo>
                        <a:pt x="313" y="165"/>
                        <a:pt x="312" y="166"/>
                        <a:pt x="312" y="166"/>
                      </a:cubicBezTo>
                      <a:cubicBezTo>
                        <a:pt x="312" y="167"/>
                        <a:pt x="313" y="167"/>
                        <a:pt x="313" y="167"/>
                      </a:cubicBezTo>
                      <a:close/>
                      <a:moveTo>
                        <a:pt x="191" y="200"/>
                      </a:moveTo>
                      <a:cubicBezTo>
                        <a:pt x="191" y="200"/>
                        <a:pt x="191" y="201"/>
                        <a:pt x="192" y="201"/>
                      </a:cubicBezTo>
                      <a:cubicBezTo>
                        <a:pt x="192" y="201"/>
                        <a:pt x="192" y="200"/>
                        <a:pt x="191" y="200"/>
                      </a:cubicBezTo>
                      <a:close/>
                      <a:moveTo>
                        <a:pt x="292" y="193"/>
                      </a:moveTo>
                      <a:cubicBezTo>
                        <a:pt x="293" y="194"/>
                        <a:pt x="295" y="193"/>
                        <a:pt x="296" y="193"/>
                      </a:cubicBezTo>
                      <a:cubicBezTo>
                        <a:pt x="297" y="193"/>
                        <a:pt x="296" y="193"/>
                        <a:pt x="297" y="194"/>
                      </a:cubicBezTo>
                      <a:cubicBezTo>
                        <a:pt x="298" y="194"/>
                        <a:pt x="298" y="193"/>
                        <a:pt x="298" y="192"/>
                      </a:cubicBezTo>
                      <a:cubicBezTo>
                        <a:pt x="297" y="192"/>
                        <a:pt x="297" y="192"/>
                        <a:pt x="297" y="192"/>
                      </a:cubicBezTo>
                      <a:cubicBezTo>
                        <a:pt x="296" y="192"/>
                        <a:pt x="296" y="192"/>
                        <a:pt x="296" y="192"/>
                      </a:cubicBezTo>
                      <a:cubicBezTo>
                        <a:pt x="297" y="191"/>
                        <a:pt x="297" y="191"/>
                        <a:pt x="297" y="191"/>
                      </a:cubicBezTo>
                      <a:cubicBezTo>
                        <a:pt x="297" y="191"/>
                        <a:pt x="297" y="191"/>
                        <a:pt x="297" y="191"/>
                      </a:cubicBezTo>
                      <a:cubicBezTo>
                        <a:pt x="296" y="191"/>
                        <a:pt x="294" y="191"/>
                        <a:pt x="294" y="191"/>
                      </a:cubicBezTo>
                      <a:cubicBezTo>
                        <a:pt x="293" y="191"/>
                        <a:pt x="293" y="190"/>
                        <a:pt x="292" y="190"/>
                      </a:cubicBezTo>
                      <a:cubicBezTo>
                        <a:pt x="292" y="191"/>
                        <a:pt x="291" y="191"/>
                        <a:pt x="291" y="191"/>
                      </a:cubicBezTo>
                      <a:cubicBezTo>
                        <a:pt x="290" y="191"/>
                        <a:pt x="289" y="191"/>
                        <a:pt x="289" y="191"/>
                      </a:cubicBezTo>
                      <a:cubicBezTo>
                        <a:pt x="289" y="191"/>
                        <a:pt x="288" y="190"/>
                        <a:pt x="287" y="190"/>
                      </a:cubicBezTo>
                      <a:cubicBezTo>
                        <a:pt x="287" y="190"/>
                        <a:pt x="287" y="190"/>
                        <a:pt x="286" y="190"/>
                      </a:cubicBezTo>
                      <a:cubicBezTo>
                        <a:pt x="286" y="190"/>
                        <a:pt x="285" y="190"/>
                        <a:pt x="285" y="190"/>
                      </a:cubicBezTo>
                      <a:cubicBezTo>
                        <a:pt x="285" y="191"/>
                        <a:pt x="284" y="191"/>
                        <a:pt x="284" y="191"/>
                      </a:cubicBezTo>
                      <a:cubicBezTo>
                        <a:pt x="284" y="191"/>
                        <a:pt x="285" y="191"/>
                        <a:pt x="285" y="192"/>
                      </a:cubicBezTo>
                      <a:cubicBezTo>
                        <a:pt x="286" y="192"/>
                        <a:pt x="285" y="192"/>
                        <a:pt x="285" y="192"/>
                      </a:cubicBezTo>
                      <a:cubicBezTo>
                        <a:pt x="285" y="192"/>
                        <a:pt x="287" y="192"/>
                        <a:pt x="287" y="192"/>
                      </a:cubicBezTo>
                      <a:cubicBezTo>
                        <a:pt x="288" y="192"/>
                        <a:pt x="289" y="192"/>
                        <a:pt x="290" y="193"/>
                      </a:cubicBezTo>
                      <a:cubicBezTo>
                        <a:pt x="291" y="193"/>
                        <a:pt x="291" y="193"/>
                        <a:pt x="292" y="193"/>
                      </a:cubicBezTo>
                      <a:close/>
                      <a:moveTo>
                        <a:pt x="192" y="221"/>
                      </a:moveTo>
                      <a:cubicBezTo>
                        <a:pt x="192" y="221"/>
                        <a:pt x="192" y="222"/>
                        <a:pt x="192" y="222"/>
                      </a:cubicBezTo>
                      <a:cubicBezTo>
                        <a:pt x="193" y="222"/>
                        <a:pt x="194" y="221"/>
                        <a:pt x="195" y="221"/>
                      </a:cubicBezTo>
                      <a:cubicBezTo>
                        <a:pt x="196" y="220"/>
                        <a:pt x="196" y="220"/>
                        <a:pt x="196" y="220"/>
                      </a:cubicBezTo>
                      <a:cubicBezTo>
                        <a:pt x="196" y="220"/>
                        <a:pt x="197" y="218"/>
                        <a:pt x="197" y="217"/>
                      </a:cubicBezTo>
                      <a:cubicBezTo>
                        <a:pt x="198" y="216"/>
                        <a:pt x="199" y="212"/>
                        <a:pt x="199" y="211"/>
                      </a:cubicBezTo>
                      <a:cubicBezTo>
                        <a:pt x="199" y="210"/>
                        <a:pt x="200" y="208"/>
                        <a:pt x="200" y="208"/>
                      </a:cubicBezTo>
                      <a:cubicBezTo>
                        <a:pt x="201" y="206"/>
                        <a:pt x="201" y="206"/>
                        <a:pt x="201" y="206"/>
                      </a:cubicBezTo>
                      <a:cubicBezTo>
                        <a:pt x="201" y="206"/>
                        <a:pt x="201" y="206"/>
                        <a:pt x="201" y="206"/>
                      </a:cubicBezTo>
                      <a:cubicBezTo>
                        <a:pt x="202" y="206"/>
                        <a:pt x="201" y="203"/>
                        <a:pt x="201" y="203"/>
                      </a:cubicBezTo>
                      <a:cubicBezTo>
                        <a:pt x="201" y="202"/>
                        <a:pt x="200" y="201"/>
                        <a:pt x="200" y="201"/>
                      </a:cubicBezTo>
                      <a:cubicBezTo>
                        <a:pt x="199" y="201"/>
                        <a:pt x="199" y="202"/>
                        <a:pt x="199" y="202"/>
                      </a:cubicBezTo>
                      <a:cubicBezTo>
                        <a:pt x="199" y="203"/>
                        <a:pt x="199" y="203"/>
                        <a:pt x="199" y="203"/>
                      </a:cubicBezTo>
                      <a:cubicBezTo>
                        <a:pt x="198" y="204"/>
                        <a:pt x="198" y="204"/>
                        <a:pt x="198" y="204"/>
                      </a:cubicBezTo>
                      <a:cubicBezTo>
                        <a:pt x="198" y="204"/>
                        <a:pt x="198" y="204"/>
                        <a:pt x="197" y="204"/>
                      </a:cubicBezTo>
                      <a:cubicBezTo>
                        <a:pt x="197" y="205"/>
                        <a:pt x="197" y="205"/>
                        <a:pt x="197" y="205"/>
                      </a:cubicBezTo>
                      <a:cubicBezTo>
                        <a:pt x="198" y="205"/>
                        <a:pt x="197" y="205"/>
                        <a:pt x="197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5" y="207"/>
                        <a:pt x="195" y="207"/>
                        <a:pt x="195" y="206"/>
                      </a:cubicBezTo>
                      <a:cubicBezTo>
                        <a:pt x="194" y="206"/>
                        <a:pt x="194" y="207"/>
                        <a:pt x="194" y="207"/>
                      </a:cubicBezTo>
                      <a:cubicBezTo>
                        <a:pt x="193" y="207"/>
                        <a:pt x="193" y="207"/>
                        <a:pt x="193" y="207"/>
                      </a:cubicBezTo>
                      <a:cubicBezTo>
                        <a:pt x="193" y="207"/>
                        <a:pt x="192" y="208"/>
                        <a:pt x="192" y="209"/>
                      </a:cubicBezTo>
                      <a:cubicBezTo>
                        <a:pt x="192" y="210"/>
                        <a:pt x="192" y="212"/>
                        <a:pt x="192" y="213"/>
                      </a:cubicBezTo>
                      <a:cubicBezTo>
                        <a:pt x="193" y="213"/>
                        <a:pt x="192" y="214"/>
                        <a:pt x="191" y="214"/>
                      </a:cubicBezTo>
                      <a:cubicBezTo>
                        <a:pt x="190" y="215"/>
                        <a:pt x="190" y="216"/>
                        <a:pt x="190" y="216"/>
                      </a:cubicBezTo>
                      <a:cubicBezTo>
                        <a:pt x="190" y="217"/>
                        <a:pt x="190" y="217"/>
                        <a:pt x="190" y="217"/>
                      </a:cubicBezTo>
                      <a:cubicBezTo>
                        <a:pt x="191" y="218"/>
                        <a:pt x="191" y="218"/>
                        <a:pt x="191" y="218"/>
                      </a:cubicBezTo>
                      <a:cubicBezTo>
                        <a:pt x="191" y="218"/>
                        <a:pt x="191" y="220"/>
                        <a:pt x="191" y="220"/>
                      </a:cubicBezTo>
                      <a:cubicBezTo>
                        <a:pt x="191" y="221"/>
                        <a:pt x="191" y="221"/>
                        <a:pt x="192" y="221"/>
                      </a:cubicBezTo>
                      <a:close/>
                      <a:moveTo>
                        <a:pt x="105" y="68"/>
                      </a:moveTo>
                      <a:cubicBezTo>
                        <a:pt x="105" y="68"/>
                        <a:pt x="106" y="69"/>
                        <a:pt x="106" y="69"/>
                      </a:cubicBezTo>
                      <a:cubicBezTo>
                        <a:pt x="107" y="69"/>
                        <a:pt x="108" y="69"/>
                        <a:pt x="108" y="69"/>
                      </a:cubicBezTo>
                      <a:cubicBezTo>
                        <a:pt x="109" y="69"/>
                        <a:pt x="110" y="70"/>
                        <a:pt x="111" y="70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8"/>
                        <a:pt x="113" y="68"/>
                        <a:pt x="113" y="68"/>
                      </a:cubicBezTo>
                      <a:cubicBezTo>
                        <a:pt x="114" y="68"/>
                        <a:pt x="114" y="67"/>
                        <a:pt x="115" y="67"/>
                      </a:cubicBezTo>
                      <a:cubicBezTo>
                        <a:pt x="115" y="67"/>
                        <a:pt x="116" y="67"/>
                        <a:pt x="116" y="67"/>
                      </a:cubicBezTo>
                      <a:cubicBezTo>
                        <a:pt x="116" y="66"/>
                        <a:pt x="117" y="66"/>
                        <a:pt x="117" y="65"/>
                      </a:cubicBezTo>
                      <a:cubicBezTo>
                        <a:pt x="117" y="65"/>
                        <a:pt x="118" y="64"/>
                        <a:pt x="118" y="64"/>
                      </a:cubicBezTo>
                      <a:cubicBezTo>
                        <a:pt x="119" y="64"/>
                        <a:pt x="118" y="63"/>
                        <a:pt x="118" y="63"/>
                      </a:cubicBezTo>
                      <a:cubicBezTo>
                        <a:pt x="118" y="62"/>
                        <a:pt x="118" y="62"/>
                        <a:pt x="117" y="62"/>
                      </a:cubicBezTo>
                      <a:cubicBezTo>
                        <a:pt x="117" y="62"/>
                        <a:pt x="117" y="61"/>
                        <a:pt x="117" y="61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59"/>
                        <a:pt x="117" y="59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5" y="59"/>
                        <a:pt x="115" y="59"/>
                        <a:pt x="115" y="59"/>
                      </a:cubicBezTo>
                      <a:cubicBezTo>
                        <a:pt x="115" y="60"/>
                        <a:pt x="115" y="60"/>
                        <a:pt x="115" y="60"/>
                      </a:cubicBezTo>
                      <a:cubicBezTo>
                        <a:pt x="115" y="60"/>
                        <a:pt x="114" y="60"/>
                        <a:pt x="114" y="60"/>
                      </a:cubicBezTo>
                      <a:cubicBezTo>
                        <a:pt x="114" y="61"/>
                        <a:pt x="114" y="61"/>
                        <a:pt x="113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2" y="61"/>
                        <a:pt x="113" y="62"/>
                        <a:pt x="113" y="62"/>
                      </a:cubicBezTo>
                      <a:cubicBezTo>
                        <a:pt x="113" y="62"/>
                        <a:pt x="112" y="62"/>
                        <a:pt x="112" y="61"/>
                      </a:cubicBezTo>
                      <a:cubicBezTo>
                        <a:pt x="112" y="61"/>
                        <a:pt x="111" y="61"/>
                        <a:pt x="111" y="61"/>
                      </a:cubicBezTo>
                      <a:cubicBezTo>
                        <a:pt x="111" y="61"/>
                        <a:pt x="111" y="62"/>
                        <a:pt x="111" y="62"/>
                      </a:cubicBezTo>
                      <a:cubicBezTo>
                        <a:pt x="110" y="63"/>
                        <a:pt x="110" y="61"/>
                        <a:pt x="109" y="61"/>
                      </a:cubicBezTo>
                      <a:cubicBezTo>
                        <a:pt x="109" y="61"/>
                        <a:pt x="109" y="62"/>
                        <a:pt x="109" y="62"/>
                      </a:cubicBezTo>
                      <a:cubicBezTo>
                        <a:pt x="109" y="63"/>
                        <a:pt x="109" y="62"/>
                        <a:pt x="109" y="62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2"/>
                        <a:pt x="108" y="62"/>
                        <a:pt x="108" y="62"/>
                      </a:cubicBezTo>
                      <a:cubicBezTo>
                        <a:pt x="107" y="62"/>
                        <a:pt x="107" y="61"/>
                        <a:pt x="107" y="61"/>
                      </a:cubicBezTo>
                      <a:cubicBezTo>
                        <a:pt x="107" y="60"/>
                        <a:pt x="106" y="60"/>
                        <a:pt x="106" y="60"/>
                      </a:cubicBezTo>
                      <a:cubicBezTo>
                        <a:pt x="105" y="61"/>
                        <a:pt x="106" y="61"/>
                        <a:pt x="106" y="62"/>
                      </a:cubicBezTo>
                      <a:cubicBezTo>
                        <a:pt x="106" y="62"/>
                        <a:pt x="105" y="61"/>
                        <a:pt x="105" y="61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5" y="63"/>
                        <a:pt x="105" y="62"/>
                        <a:pt x="104" y="62"/>
                      </a:cubicBezTo>
                      <a:cubicBezTo>
                        <a:pt x="104" y="62"/>
                        <a:pt x="104" y="63"/>
                        <a:pt x="104" y="63"/>
                      </a:cubicBezTo>
                      <a:cubicBezTo>
                        <a:pt x="105" y="63"/>
                        <a:pt x="104" y="63"/>
                        <a:pt x="104" y="63"/>
                      </a:cubicBezTo>
                      <a:cubicBezTo>
                        <a:pt x="103" y="64"/>
                        <a:pt x="104" y="64"/>
                        <a:pt x="104" y="64"/>
                      </a:cubicBezTo>
                      <a:cubicBezTo>
                        <a:pt x="105" y="63"/>
                        <a:pt x="106" y="63"/>
                        <a:pt x="107" y="63"/>
                      </a:cubicBezTo>
                      <a:cubicBezTo>
                        <a:pt x="107" y="64"/>
                        <a:pt x="107" y="64"/>
                        <a:pt x="106" y="64"/>
                      </a:cubicBezTo>
                      <a:cubicBezTo>
                        <a:pt x="106" y="64"/>
                        <a:pt x="106" y="64"/>
                        <a:pt x="107" y="64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7" y="65"/>
                        <a:pt x="105" y="65"/>
                        <a:pt x="104" y="65"/>
                      </a:cubicBezTo>
                      <a:cubicBezTo>
                        <a:pt x="104" y="66"/>
                        <a:pt x="105" y="66"/>
                        <a:pt x="106" y="66"/>
                      </a:cubicBezTo>
                      <a:cubicBezTo>
                        <a:pt x="106" y="65"/>
                        <a:pt x="106" y="66"/>
                        <a:pt x="107" y="66"/>
                      </a:cubicBezTo>
                      <a:cubicBezTo>
                        <a:pt x="107" y="66"/>
                        <a:pt x="107" y="66"/>
                        <a:pt x="107" y="67"/>
                      </a:cubicBezTo>
                      <a:cubicBezTo>
                        <a:pt x="107" y="68"/>
                        <a:pt x="106" y="68"/>
                        <a:pt x="105" y="68"/>
                      </a:cubicBezTo>
                      <a:close/>
                      <a:moveTo>
                        <a:pt x="127" y="92"/>
                      </a:moveTo>
                      <a:cubicBezTo>
                        <a:pt x="127" y="92"/>
                        <a:pt x="126" y="91"/>
                        <a:pt x="125" y="92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4" y="92"/>
                        <a:pt x="123" y="93"/>
                        <a:pt x="123" y="93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3" y="94"/>
                        <a:pt x="122" y="94"/>
                        <a:pt x="122" y="94"/>
                      </a:cubicBezTo>
                      <a:cubicBezTo>
                        <a:pt x="121" y="94"/>
                        <a:pt x="122" y="94"/>
                        <a:pt x="122" y="95"/>
                      </a:cubicBezTo>
                      <a:cubicBezTo>
                        <a:pt x="122" y="95"/>
                        <a:pt x="122" y="95"/>
                        <a:pt x="121" y="96"/>
                      </a:cubicBezTo>
                      <a:cubicBezTo>
                        <a:pt x="121" y="96"/>
                        <a:pt x="121" y="96"/>
                        <a:pt x="122" y="96"/>
                      </a:cubicBezTo>
                      <a:cubicBezTo>
                        <a:pt x="123" y="96"/>
                        <a:pt x="123" y="96"/>
                        <a:pt x="122" y="96"/>
                      </a:cubicBezTo>
                      <a:cubicBezTo>
                        <a:pt x="122" y="97"/>
                        <a:pt x="122" y="98"/>
                        <a:pt x="122" y="98"/>
                      </a:cubicBezTo>
                      <a:cubicBezTo>
                        <a:pt x="122" y="98"/>
                        <a:pt x="123" y="98"/>
                        <a:pt x="122" y="98"/>
                      </a:cubicBezTo>
                      <a:cubicBezTo>
                        <a:pt x="122" y="98"/>
                        <a:pt x="121" y="98"/>
                        <a:pt x="121" y="99"/>
                      </a:cubicBezTo>
                      <a:cubicBezTo>
                        <a:pt x="120" y="99"/>
                        <a:pt x="121" y="100"/>
                        <a:pt x="122" y="100"/>
                      </a:cubicBezTo>
                      <a:cubicBezTo>
                        <a:pt x="123" y="100"/>
                        <a:pt x="124" y="99"/>
                        <a:pt x="124" y="99"/>
                      </a:cubicBezTo>
                      <a:cubicBezTo>
                        <a:pt x="125" y="99"/>
                        <a:pt x="126" y="98"/>
                        <a:pt x="126" y="98"/>
                      </a:cubicBezTo>
                      <a:cubicBezTo>
                        <a:pt x="126" y="98"/>
                        <a:pt x="127" y="96"/>
                        <a:pt x="127" y="96"/>
                      </a:cubicBezTo>
                      <a:cubicBezTo>
                        <a:pt x="127" y="95"/>
                        <a:pt x="127" y="95"/>
                        <a:pt x="127" y="94"/>
                      </a:cubicBezTo>
                      <a:cubicBezTo>
                        <a:pt x="127" y="94"/>
                        <a:pt x="127" y="94"/>
                        <a:pt x="127" y="94"/>
                      </a:cubicBezTo>
                      <a:cubicBezTo>
                        <a:pt x="127" y="93"/>
                        <a:pt x="127" y="92"/>
                        <a:pt x="127" y="92"/>
                      </a:cubicBezTo>
                      <a:close/>
                      <a:moveTo>
                        <a:pt x="127" y="83"/>
                      </a:moveTo>
                      <a:cubicBezTo>
                        <a:pt x="127" y="83"/>
                        <a:pt x="126" y="84"/>
                        <a:pt x="126" y="84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7" y="85"/>
                        <a:pt x="128" y="83"/>
                        <a:pt x="127" y="83"/>
                      </a:cubicBezTo>
                      <a:close/>
                      <a:moveTo>
                        <a:pt x="71" y="112"/>
                      </a:moveTo>
                      <a:cubicBezTo>
                        <a:pt x="72" y="112"/>
                        <a:pt x="72" y="112"/>
                        <a:pt x="72" y="113"/>
                      </a:cubicBezTo>
                      <a:cubicBezTo>
                        <a:pt x="72" y="113"/>
                        <a:pt x="73" y="111"/>
                        <a:pt x="73" y="111"/>
                      </a:cubicBezTo>
                      <a:cubicBezTo>
                        <a:pt x="72" y="111"/>
                        <a:pt x="72" y="111"/>
                        <a:pt x="72" y="111"/>
                      </a:cubicBezTo>
                      <a:cubicBezTo>
                        <a:pt x="72" y="110"/>
                        <a:pt x="72" y="110"/>
                        <a:pt x="72" y="110"/>
                      </a:cubicBezTo>
                      <a:cubicBezTo>
                        <a:pt x="71" y="110"/>
                        <a:pt x="71" y="110"/>
                        <a:pt x="71" y="110"/>
                      </a:cubicBezTo>
                      <a:cubicBezTo>
                        <a:pt x="72" y="109"/>
                        <a:pt x="72" y="109"/>
                        <a:pt x="72" y="109"/>
                      </a:cubicBezTo>
                      <a:cubicBezTo>
                        <a:pt x="72" y="109"/>
                        <a:pt x="72" y="109"/>
                        <a:pt x="72" y="109"/>
                      </a:cubicBezTo>
                      <a:cubicBezTo>
                        <a:pt x="72" y="109"/>
                        <a:pt x="72" y="109"/>
                        <a:pt x="72" y="108"/>
                      </a:cubicBezTo>
                      <a:cubicBezTo>
                        <a:pt x="71" y="108"/>
                        <a:pt x="72" y="107"/>
                        <a:pt x="72" y="107"/>
                      </a:cubicBezTo>
                      <a:cubicBezTo>
                        <a:pt x="70" y="107"/>
                        <a:pt x="70" y="107"/>
                        <a:pt x="70" y="107"/>
                      </a:cubicBezTo>
                      <a:cubicBezTo>
                        <a:pt x="69" y="107"/>
                        <a:pt x="69" y="107"/>
                        <a:pt x="69" y="107"/>
                      </a:cubicBezTo>
                      <a:cubicBezTo>
                        <a:pt x="69" y="106"/>
                        <a:pt x="69" y="106"/>
                        <a:pt x="69" y="106"/>
                      </a:cubicBezTo>
                      <a:cubicBezTo>
                        <a:pt x="68" y="106"/>
                        <a:pt x="68" y="106"/>
                        <a:pt x="68" y="106"/>
                      </a:cubicBezTo>
                      <a:cubicBezTo>
                        <a:pt x="67" y="106"/>
                        <a:pt x="67" y="106"/>
                        <a:pt x="67" y="106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9" y="103"/>
                        <a:pt x="69" y="103"/>
                        <a:pt x="69" y="103"/>
                      </a:cubicBezTo>
                      <a:cubicBezTo>
                        <a:pt x="69" y="103"/>
                        <a:pt x="69" y="103"/>
                        <a:pt x="69" y="103"/>
                      </a:cubicBezTo>
                      <a:cubicBezTo>
                        <a:pt x="69" y="102"/>
                        <a:pt x="69" y="102"/>
                        <a:pt x="69" y="102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68" y="103"/>
                        <a:pt x="67" y="104"/>
                        <a:pt x="67" y="104"/>
                      </a:cubicBezTo>
                      <a:cubicBezTo>
                        <a:pt x="66" y="105"/>
                        <a:pt x="66" y="107"/>
                        <a:pt x="66" y="107"/>
                      </a:cubicBezTo>
                      <a:cubicBezTo>
                        <a:pt x="65" y="107"/>
                        <a:pt x="65" y="107"/>
                        <a:pt x="66" y="108"/>
                      </a:cubicBezTo>
                      <a:cubicBezTo>
                        <a:pt x="66" y="108"/>
                        <a:pt x="65" y="108"/>
                        <a:pt x="65" y="108"/>
                      </a:cubicBezTo>
                      <a:cubicBezTo>
                        <a:pt x="65" y="108"/>
                        <a:pt x="64" y="109"/>
                        <a:pt x="64" y="109"/>
                      </a:cubicBezTo>
                      <a:cubicBezTo>
                        <a:pt x="64" y="110"/>
                        <a:pt x="64" y="109"/>
                        <a:pt x="65" y="109"/>
                      </a:cubicBezTo>
                      <a:cubicBezTo>
                        <a:pt x="65" y="109"/>
                        <a:pt x="64" y="110"/>
                        <a:pt x="64" y="111"/>
                      </a:cubicBezTo>
                      <a:cubicBezTo>
                        <a:pt x="64" y="111"/>
                        <a:pt x="64" y="111"/>
                        <a:pt x="65" y="111"/>
                      </a:cubicBezTo>
                      <a:cubicBezTo>
                        <a:pt x="65" y="111"/>
                        <a:pt x="67" y="111"/>
                        <a:pt x="68" y="111"/>
                      </a:cubicBezTo>
                      <a:cubicBezTo>
                        <a:pt x="68" y="111"/>
                        <a:pt x="68" y="111"/>
                        <a:pt x="68" y="111"/>
                      </a:cubicBezTo>
                      <a:cubicBezTo>
                        <a:pt x="68" y="112"/>
                        <a:pt x="68" y="112"/>
                        <a:pt x="68" y="112"/>
                      </a:cubicBezTo>
                      <a:cubicBezTo>
                        <a:pt x="68" y="113"/>
                        <a:pt x="69" y="112"/>
                        <a:pt x="69" y="112"/>
                      </a:cubicBezTo>
                      <a:cubicBezTo>
                        <a:pt x="70" y="111"/>
                        <a:pt x="70" y="111"/>
                        <a:pt x="70" y="111"/>
                      </a:cubicBezTo>
                      <a:cubicBezTo>
                        <a:pt x="70" y="111"/>
                        <a:pt x="70" y="111"/>
                        <a:pt x="70" y="111"/>
                      </a:cubicBezTo>
                      <a:cubicBezTo>
                        <a:pt x="71" y="110"/>
                        <a:pt x="71" y="110"/>
                        <a:pt x="71" y="110"/>
                      </a:cubicBezTo>
                      <a:cubicBezTo>
                        <a:pt x="71" y="111"/>
                        <a:pt x="71" y="111"/>
                        <a:pt x="71" y="111"/>
                      </a:cubicBezTo>
                      <a:cubicBezTo>
                        <a:pt x="71" y="112"/>
                        <a:pt x="71" y="112"/>
                        <a:pt x="71" y="112"/>
                      </a:cubicBezTo>
                      <a:close/>
                      <a:moveTo>
                        <a:pt x="58" y="77"/>
                      </a:move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8" y="78"/>
                        <a:pt x="58" y="78"/>
                      </a:cubicBezTo>
                      <a:cubicBezTo>
                        <a:pt x="59" y="78"/>
                        <a:pt x="59" y="78"/>
                        <a:pt x="59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lose/>
                      <a:moveTo>
                        <a:pt x="138" y="97"/>
                      </a:moveTo>
                      <a:cubicBezTo>
                        <a:pt x="137" y="96"/>
                        <a:pt x="136" y="96"/>
                        <a:pt x="136" y="96"/>
                      </a:cubicBezTo>
                      <a:cubicBezTo>
                        <a:pt x="135" y="97"/>
                        <a:pt x="136" y="96"/>
                        <a:pt x="136" y="96"/>
                      </a:cubicBezTo>
                      <a:cubicBezTo>
                        <a:pt x="136" y="95"/>
                        <a:pt x="135" y="95"/>
                        <a:pt x="135" y="94"/>
                      </a:cubicBezTo>
                      <a:cubicBezTo>
                        <a:pt x="135" y="94"/>
                        <a:pt x="135" y="93"/>
                        <a:pt x="135" y="93"/>
                      </a:cubicBezTo>
                      <a:cubicBezTo>
                        <a:pt x="134" y="92"/>
                        <a:pt x="133" y="92"/>
                        <a:pt x="133" y="91"/>
                      </a:cubicBezTo>
                      <a:cubicBezTo>
                        <a:pt x="133" y="90"/>
                        <a:pt x="133" y="90"/>
                        <a:pt x="133" y="89"/>
                      </a:cubicBezTo>
                      <a:cubicBezTo>
                        <a:pt x="132" y="89"/>
                        <a:pt x="131" y="89"/>
                        <a:pt x="132" y="88"/>
                      </a:cubicBezTo>
                      <a:cubicBezTo>
                        <a:pt x="132" y="87"/>
                        <a:pt x="133" y="87"/>
                        <a:pt x="133" y="86"/>
                      </a:cubicBezTo>
                      <a:cubicBezTo>
                        <a:pt x="133" y="86"/>
                        <a:pt x="134" y="85"/>
                        <a:pt x="133" y="85"/>
                      </a:cubicBezTo>
                      <a:cubicBezTo>
                        <a:pt x="133" y="85"/>
                        <a:pt x="132" y="85"/>
                        <a:pt x="132" y="85"/>
                      </a:cubicBezTo>
                      <a:cubicBezTo>
                        <a:pt x="130" y="85"/>
                        <a:pt x="130" y="85"/>
                        <a:pt x="130" y="85"/>
                      </a:cubicBezTo>
                      <a:cubicBezTo>
                        <a:pt x="131" y="84"/>
                        <a:pt x="131" y="84"/>
                        <a:pt x="131" y="84"/>
                      </a:cubicBezTo>
                      <a:cubicBezTo>
                        <a:pt x="131" y="83"/>
                        <a:pt x="132" y="83"/>
                        <a:pt x="132" y="82"/>
                      </a:cubicBezTo>
                      <a:cubicBezTo>
                        <a:pt x="132" y="82"/>
                        <a:pt x="131" y="82"/>
                        <a:pt x="131" y="82"/>
                      </a:cubicBezTo>
                      <a:cubicBezTo>
                        <a:pt x="130" y="82"/>
                        <a:pt x="129" y="82"/>
                        <a:pt x="129" y="82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8" y="84"/>
                        <a:pt x="128" y="84"/>
                        <a:pt x="128" y="84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7"/>
                        <a:pt x="127" y="87"/>
                        <a:pt x="127" y="87"/>
                      </a:cubicBezTo>
                      <a:cubicBezTo>
                        <a:pt x="128" y="87"/>
                        <a:pt x="128" y="87"/>
                        <a:pt x="128" y="87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7" y="89"/>
                        <a:pt x="127" y="89"/>
                        <a:pt x="127" y="89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9" y="89"/>
                        <a:pt x="129" y="89"/>
                        <a:pt x="129" y="89"/>
                      </a:cubicBezTo>
                      <a:cubicBezTo>
                        <a:pt x="129" y="90"/>
                        <a:pt x="129" y="90"/>
                        <a:pt x="129" y="90"/>
                      </a:cubicBezTo>
                      <a:cubicBezTo>
                        <a:pt x="128" y="91"/>
                        <a:pt x="128" y="91"/>
                        <a:pt x="128" y="91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2"/>
                        <a:pt x="130" y="92"/>
                        <a:pt x="130" y="92"/>
                      </a:cubicBezTo>
                      <a:cubicBezTo>
                        <a:pt x="130" y="92"/>
                        <a:pt x="130" y="93"/>
                        <a:pt x="131" y="93"/>
                      </a:cubicBezTo>
                      <a:cubicBezTo>
                        <a:pt x="131" y="94"/>
                        <a:pt x="131" y="94"/>
                        <a:pt x="131" y="95"/>
                      </a:cubicBezTo>
                      <a:cubicBezTo>
                        <a:pt x="131" y="95"/>
                        <a:pt x="130" y="96"/>
                        <a:pt x="130" y="96"/>
                      </a:cubicBezTo>
                      <a:cubicBezTo>
                        <a:pt x="130" y="96"/>
                        <a:pt x="129" y="96"/>
                        <a:pt x="129" y="96"/>
                      </a:cubicBezTo>
                      <a:cubicBezTo>
                        <a:pt x="129" y="97"/>
                        <a:pt x="129" y="97"/>
                        <a:pt x="129" y="97"/>
                      </a:cubicBezTo>
                      <a:cubicBezTo>
                        <a:pt x="129" y="97"/>
                        <a:pt x="130" y="97"/>
                        <a:pt x="129" y="98"/>
                      </a:cubicBezTo>
                      <a:cubicBezTo>
                        <a:pt x="129" y="98"/>
                        <a:pt x="128" y="99"/>
                        <a:pt x="128" y="99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30" y="100"/>
                        <a:pt x="131" y="100"/>
                        <a:pt x="130" y="100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8" y="102"/>
                        <a:pt x="128" y="102"/>
                        <a:pt x="128" y="102"/>
                      </a:cubicBezTo>
                      <a:cubicBezTo>
                        <a:pt x="128" y="102"/>
                        <a:pt x="127" y="103"/>
                        <a:pt x="127" y="103"/>
                      </a:cubicBezTo>
                      <a:cubicBezTo>
                        <a:pt x="128" y="103"/>
                        <a:pt x="129" y="103"/>
                        <a:pt x="129" y="103"/>
                      </a:cubicBezTo>
                      <a:cubicBezTo>
                        <a:pt x="129" y="103"/>
                        <a:pt x="130" y="103"/>
                        <a:pt x="130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2"/>
                        <a:pt x="132" y="102"/>
                        <a:pt x="133" y="102"/>
                      </a:cubicBezTo>
                      <a:cubicBezTo>
                        <a:pt x="133" y="101"/>
                        <a:pt x="134" y="101"/>
                        <a:pt x="135" y="101"/>
                      </a:cubicBezTo>
                      <a:cubicBezTo>
                        <a:pt x="135" y="101"/>
                        <a:pt x="137" y="100"/>
                        <a:pt x="137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7" y="99"/>
                        <a:pt x="138" y="97"/>
                        <a:pt x="138" y="97"/>
                      </a:cubicBezTo>
                      <a:close/>
                      <a:moveTo>
                        <a:pt x="163" y="45"/>
                      </a:moveTo>
                      <a:cubicBezTo>
                        <a:pt x="162" y="45"/>
                        <a:pt x="162" y="46"/>
                        <a:pt x="162" y="46"/>
                      </a:cubicBezTo>
                      <a:cubicBezTo>
                        <a:pt x="163" y="45"/>
                        <a:pt x="164" y="45"/>
                        <a:pt x="164" y="44"/>
                      </a:cubicBezTo>
                      <a:cubicBezTo>
                        <a:pt x="163" y="44"/>
                        <a:pt x="163" y="44"/>
                        <a:pt x="163" y="44"/>
                      </a:cubicBezTo>
                      <a:lnTo>
                        <a:pt x="163" y="45"/>
                      </a:lnTo>
                      <a:close/>
                      <a:moveTo>
                        <a:pt x="51" y="249"/>
                      </a:moveTo>
                      <a:cubicBezTo>
                        <a:pt x="50" y="249"/>
                        <a:pt x="50" y="249"/>
                        <a:pt x="49" y="249"/>
                      </a:cubicBezTo>
                      <a:cubicBezTo>
                        <a:pt x="49" y="249"/>
                        <a:pt x="48" y="249"/>
                        <a:pt x="48" y="249"/>
                      </a:cubicBezTo>
                      <a:cubicBezTo>
                        <a:pt x="47" y="249"/>
                        <a:pt x="47" y="249"/>
                        <a:pt x="47" y="249"/>
                      </a:cubicBezTo>
                      <a:cubicBezTo>
                        <a:pt x="44" y="245"/>
                        <a:pt x="41" y="242"/>
                        <a:pt x="38" y="238"/>
                      </a:cubicBezTo>
                      <a:cubicBezTo>
                        <a:pt x="38" y="237"/>
                        <a:pt x="38" y="237"/>
                        <a:pt x="38" y="237"/>
                      </a:cubicBezTo>
                      <a:cubicBezTo>
                        <a:pt x="38" y="237"/>
                        <a:pt x="39" y="236"/>
                        <a:pt x="39" y="236"/>
                      </a:cubicBezTo>
                      <a:cubicBezTo>
                        <a:pt x="39" y="235"/>
                        <a:pt x="39" y="234"/>
                        <a:pt x="39" y="233"/>
                      </a:cubicBezTo>
                      <a:cubicBezTo>
                        <a:pt x="39" y="233"/>
                        <a:pt x="39" y="231"/>
                        <a:pt x="39" y="230"/>
                      </a:cubicBezTo>
                      <a:cubicBezTo>
                        <a:pt x="39" y="230"/>
                        <a:pt x="39" y="230"/>
                        <a:pt x="39" y="230"/>
                      </a:cubicBezTo>
                      <a:cubicBezTo>
                        <a:pt x="40" y="228"/>
                        <a:pt x="40" y="228"/>
                        <a:pt x="40" y="228"/>
                      </a:cubicBezTo>
                      <a:cubicBezTo>
                        <a:pt x="40" y="226"/>
                        <a:pt x="40" y="226"/>
                        <a:pt x="40" y="226"/>
                      </a:cubicBezTo>
                      <a:cubicBezTo>
                        <a:pt x="40" y="226"/>
                        <a:pt x="40" y="224"/>
                        <a:pt x="41" y="224"/>
                      </a:cubicBezTo>
                      <a:cubicBezTo>
                        <a:pt x="41" y="223"/>
                        <a:pt x="41" y="223"/>
                        <a:pt x="41" y="222"/>
                      </a:cubicBezTo>
                      <a:cubicBezTo>
                        <a:pt x="41" y="221"/>
                        <a:pt x="41" y="221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2" y="219"/>
                        <a:pt x="42" y="218"/>
                        <a:pt x="42" y="217"/>
                      </a:cubicBezTo>
                      <a:cubicBezTo>
                        <a:pt x="42" y="216"/>
                        <a:pt x="42" y="216"/>
                        <a:pt x="42" y="216"/>
                      </a:cubicBezTo>
                      <a:cubicBezTo>
                        <a:pt x="42" y="215"/>
                        <a:pt x="42" y="215"/>
                        <a:pt x="42" y="214"/>
                      </a:cubicBezTo>
                      <a:cubicBezTo>
                        <a:pt x="42" y="214"/>
                        <a:pt x="42" y="213"/>
                        <a:pt x="42" y="213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ubicBezTo>
                        <a:pt x="42" y="212"/>
                        <a:pt x="41" y="212"/>
                        <a:pt x="41" y="212"/>
                      </a:cubicBezTo>
                      <a:cubicBezTo>
                        <a:pt x="39" y="210"/>
                        <a:pt x="39" y="210"/>
                        <a:pt x="39" y="210"/>
                      </a:cubicBezTo>
                      <a:cubicBezTo>
                        <a:pt x="37" y="209"/>
                        <a:pt x="37" y="209"/>
                        <a:pt x="37" y="209"/>
                      </a:cubicBezTo>
                      <a:cubicBezTo>
                        <a:pt x="36" y="209"/>
                        <a:pt x="36" y="208"/>
                        <a:pt x="35" y="208"/>
                      </a:cubicBezTo>
                      <a:cubicBezTo>
                        <a:pt x="35" y="208"/>
                        <a:pt x="35" y="207"/>
                        <a:pt x="34" y="206"/>
                      </a:cubicBezTo>
                      <a:cubicBezTo>
                        <a:pt x="34" y="205"/>
                        <a:pt x="34" y="204"/>
                        <a:pt x="34" y="204"/>
                      </a:cubicBezTo>
                      <a:cubicBezTo>
                        <a:pt x="34" y="203"/>
                        <a:pt x="34" y="202"/>
                        <a:pt x="33" y="202"/>
                      </a:cubicBezTo>
                      <a:cubicBezTo>
                        <a:pt x="33" y="201"/>
                        <a:pt x="32" y="199"/>
                        <a:pt x="32" y="198"/>
                      </a:cubicBezTo>
                      <a:cubicBezTo>
                        <a:pt x="32" y="198"/>
                        <a:pt x="31" y="197"/>
                        <a:pt x="31" y="197"/>
                      </a:cubicBezTo>
                      <a:cubicBezTo>
                        <a:pt x="30" y="197"/>
                        <a:pt x="31" y="196"/>
                        <a:pt x="31" y="196"/>
                      </a:cubicBezTo>
                      <a:cubicBezTo>
                        <a:pt x="30" y="196"/>
                        <a:pt x="29" y="195"/>
                        <a:pt x="29" y="195"/>
                      </a:cubicBezTo>
                      <a:cubicBezTo>
                        <a:pt x="28" y="195"/>
                        <a:pt x="29" y="195"/>
                        <a:pt x="29" y="194"/>
                      </a:cubicBezTo>
                      <a:cubicBezTo>
                        <a:pt x="29" y="194"/>
                        <a:pt x="29" y="194"/>
                        <a:pt x="29" y="194"/>
                      </a:cubicBezTo>
                      <a:cubicBezTo>
                        <a:pt x="28" y="193"/>
                        <a:pt x="29" y="193"/>
                        <a:pt x="29" y="193"/>
                      </a:cubicBezTo>
                      <a:cubicBezTo>
                        <a:pt x="29" y="192"/>
                        <a:pt x="30" y="192"/>
                        <a:pt x="30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0" y="191"/>
                        <a:pt x="30" y="191"/>
                        <a:pt x="30" y="191"/>
                      </a:cubicBezTo>
                      <a:cubicBezTo>
                        <a:pt x="30" y="191"/>
                        <a:pt x="30" y="190"/>
                        <a:pt x="30" y="189"/>
                      </a:cubicBezTo>
                      <a:cubicBezTo>
                        <a:pt x="30" y="189"/>
                        <a:pt x="30" y="188"/>
                        <a:pt x="31" y="188"/>
                      </a:cubicBezTo>
                      <a:cubicBezTo>
                        <a:pt x="31" y="188"/>
                        <a:pt x="31" y="188"/>
                        <a:pt x="31" y="187"/>
                      </a:cubicBezTo>
                      <a:cubicBezTo>
                        <a:pt x="31" y="187"/>
                        <a:pt x="32" y="187"/>
                        <a:pt x="32" y="186"/>
                      </a:cubicBezTo>
                      <a:cubicBezTo>
                        <a:pt x="33" y="186"/>
                        <a:pt x="33" y="186"/>
                        <a:pt x="33" y="186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3" y="185"/>
                        <a:pt x="33" y="184"/>
                        <a:pt x="33" y="184"/>
                      </a:cubicBezTo>
                      <a:cubicBezTo>
                        <a:pt x="34" y="184"/>
                        <a:pt x="34" y="184"/>
                        <a:pt x="34" y="184"/>
                      </a:cubicBezTo>
                      <a:cubicBezTo>
                        <a:pt x="35" y="184"/>
                        <a:pt x="35" y="183"/>
                        <a:pt x="35" y="183"/>
                      </a:cubicBezTo>
                      <a:cubicBezTo>
                        <a:pt x="35" y="182"/>
                        <a:pt x="35" y="182"/>
                        <a:pt x="35" y="182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35" y="180"/>
                        <a:pt x="35" y="180"/>
                        <a:pt x="35" y="180"/>
                      </a:cubicBezTo>
                      <a:cubicBezTo>
                        <a:pt x="35" y="180"/>
                        <a:pt x="35" y="180"/>
                        <a:pt x="35" y="179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4" y="177"/>
                        <a:pt x="34" y="177"/>
                        <a:pt x="34" y="176"/>
                      </a:cubicBezTo>
                      <a:cubicBezTo>
                        <a:pt x="34" y="176"/>
                        <a:pt x="34" y="175"/>
                        <a:pt x="33" y="175"/>
                      </a:cubicBezTo>
                      <a:cubicBezTo>
                        <a:pt x="32" y="175"/>
                        <a:pt x="32" y="175"/>
                        <a:pt x="32" y="175"/>
                      </a:cubicBezTo>
                      <a:cubicBezTo>
                        <a:pt x="32" y="176"/>
                        <a:pt x="32" y="176"/>
                        <a:pt x="32" y="176"/>
                      </a:cubicBezTo>
                      <a:cubicBezTo>
                        <a:pt x="32" y="177"/>
                        <a:pt x="32" y="177"/>
                        <a:pt x="32" y="177"/>
                      </a:cubicBezTo>
                      <a:cubicBezTo>
                        <a:pt x="32" y="177"/>
                        <a:pt x="31" y="177"/>
                        <a:pt x="30" y="177"/>
                      </a:cubicBezTo>
                      <a:cubicBezTo>
                        <a:pt x="30" y="177"/>
                        <a:pt x="30" y="177"/>
                        <a:pt x="29" y="176"/>
                      </a:cubicBezTo>
                      <a:cubicBezTo>
                        <a:pt x="29" y="176"/>
                        <a:pt x="28" y="176"/>
                        <a:pt x="28" y="176"/>
                      </a:cubicBezTo>
                      <a:cubicBezTo>
                        <a:pt x="28" y="176"/>
                        <a:pt x="28" y="176"/>
                        <a:pt x="28" y="176"/>
                      </a:cubicBezTo>
                      <a:cubicBezTo>
                        <a:pt x="27" y="176"/>
                        <a:pt x="27" y="176"/>
                        <a:pt x="27" y="176"/>
                      </a:cubicBezTo>
                      <a:cubicBezTo>
                        <a:pt x="27" y="175"/>
                        <a:pt x="27" y="175"/>
                        <a:pt x="26" y="175"/>
                      </a:cubicBezTo>
                      <a:cubicBezTo>
                        <a:pt x="26" y="175"/>
                        <a:pt x="26" y="175"/>
                        <a:pt x="26" y="174"/>
                      </a:cubicBezTo>
                      <a:cubicBezTo>
                        <a:pt x="25" y="174"/>
                        <a:pt x="25" y="174"/>
                        <a:pt x="25" y="174"/>
                      </a:cubicBezTo>
                      <a:cubicBezTo>
                        <a:pt x="25" y="174"/>
                        <a:pt x="25" y="174"/>
                        <a:pt x="25" y="174"/>
                      </a:cubicBezTo>
                      <a:cubicBezTo>
                        <a:pt x="24" y="174"/>
                        <a:pt x="24" y="173"/>
                        <a:pt x="24" y="173"/>
                      </a:cubicBezTo>
                      <a:cubicBezTo>
                        <a:pt x="24" y="172"/>
                        <a:pt x="24" y="172"/>
                        <a:pt x="24" y="172"/>
                      </a:cubicBezTo>
                      <a:cubicBezTo>
                        <a:pt x="24" y="172"/>
                        <a:pt x="24" y="172"/>
                        <a:pt x="24" y="172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2" y="170"/>
                        <a:pt x="22" y="170"/>
                        <a:pt x="22" y="170"/>
                      </a:cubicBezTo>
                      <a:cubicBezTo>
                        <a:pt x="22" y="170"/>
                        <a:pt x="22" y="170"/>
                        <a:pt x="22" y="170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21" y="169"/>
                        <a:pt x="19" y="169"/>
                        <a:pt x="19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8"/>
                        <a:pt x="18" y="168"/>
                        <a:pt x="17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6" y="167"/>
                        <a:pt x="16" y="167"/>
                        <a:pt x="16" y="167"/>
                      </a:cubicBezTo>
                      <a:cubicBezTo>
                        <a:pt x="15" y="167"/>
                        <a:pt x="15" y="166"/>
                        <a:pt x="14" y="166"/>
                      </a:cubicBezTo>
                      <a:cubicBezTo>
                        <a:pt x="14" y="165"/>
                        <a:pt x="14" y="165"/>
                        <a:pt x="13" y="165"/>
                      </a:cubicBezTo>
                      <a:cubicBezTo>
                        <a:pt x="13" y="165"/>
                        <a:pt x="11" y="166"/>
                        <a:pt x="11" y="166"/>
                      </a:cubicBezTo>
                      <a:cubicBezTo>
                        <a:pt x="10" y="166"/>
                        <a:pt x="10" y="166"/>
                        <a:pt x="9" y="166"/>
                      </a:cubicBezTo>
                      <a:cubicBezTo>
                        <a:pt x="9" y="166"/>
                        <a:pt x="8" y="165"/>
                        <a:pt x="8" y="165"/>
                      </a:cubicBezTo>
                      <a:cubicBezTo>
                        <a:pt x="7" y="165"/>
                        <a:pt x="6" y="164"/>
                        <a:pt x="5" y="164"/>
                      </a:cubicBezTo>
                      <a:cubicBezTo>
                        <a:pt x="4" y="164"/>
                        <a:pt x="4" y="164"/>
                        <a:pt x="4" y="163"/>
                      </a:cubicBezTo>
                      <a:cubicBezTo>
                        <a:pt x="3" y="163"/>
                        <a:pt x="3" y="163"/>
                        <a:pt x="3" y="163"/>
                      </a:cubicBezTo>
                      <a:cubicBezTo>
                        <a:pt x="1" y="153"/>
                        <a:pt x="0" y="142"/>
                        <a:pt x="0" y="132"/>
                      </a:cubicBezTo>
                      <a:cubicBezTo>
                        <a:pt x="0" y="105"/>
                        <a:pt x="6" y="80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61"/>
                        <a:pt x="18" y="61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9" y="63"/>
                        <a:pt x="19" y="62"/>
                        <a:pt x="19" y="62"/>
                      </a:cubicBezTo>
                      <a:cubicBezTo>
                        <a:pt x="18" y="61"/>
                        <a:pt x="18" y="61"/>
                        <a:pt x="18" y="61"/>
                      </a:cubicBezTo>
                      <a:cubicBezTo>
                        <a:pt x="18" y="60"/>
                        <a:pt x="18" y="60"/>
                        <a:pt x="18" y="60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20" y="58"/>
                        <a:pt x="20" y="58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6"/>
                        <a:pt x="20" y="56"/>
                        <a:pt x="20" y="56"/>
                      </a:cubicBez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0" y="55"/>
                        <a:pt x="21" y="54"/>
                        <a:pt x="21" y="54"/>
                      </a:cubicBezTo>
                      <a:cubicBezTo>
                        <a:pt x="21" y="53"/>
                        <a:pt x="22" y="53"/>
                        <a:pt x="22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1" y="51"/>
                        <a:pt x="22" y="49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4" y="49"/>
                        <a:pt x="24" y="50"/>
                        <a:pt x="24" y="50"/>
                      </a:cubicBezTo>
                      <a:cubicBezTo>
                        <a:pt x="24" y="51"/>
                        <a:pt x="24" y="50"/>
                        <a:pt x="23" y="51"/>
                      </a:cubicBezTo>
                      <a:cubicBezTo>
                        <a:pt x="23" y="51"/>
                        <a:pt x="23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4" y="53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5" y="53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5" y="56"/>
                      </a:cubicBezTo>
                      <a:cubicBezTo>
                        <a:pt x="25" y="57"/>
                        <a:pt x="25" y="58"/>
                        <a:pt x="26" y="58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5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5"/>
                        <a:pt x="29" y="55"/>
                      </a:cubicBezTo>
                      <a:cubicBezTo>
                        <a:pt x="30" y="55"/>
                        <a:pt x="29" y="56"/>
                        <a:pt x="29" y="56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60"/>
                        <a:pt x="29" y="60"/>
                        <a:pt x="29" y="61"/>
                      </a:cubicBezTo>
                      <a:cubicBezTo>
                        <a:pt x="29" y="61"/>
                        <a:pt x="30" y="61"/>
                        <a:pt x="30" y="61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59"/>
                        <a:pt x="31" y="59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ubicBezTo>
                        <a:pt x="31" y="59"/>
                        <a:pt x="31" y="58"/>
                        <a:pt x="32" y="58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6"/>
                        <a:pt x="34" y="55"/>
                        <a:pt x="34" y="55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3"/>
                      </a:cubicBezTo>
                      <a:cubicBezTo>
                        <a:pt x="33" y="53"/>
                        <a:pt x="32" y="52"/>
                        <a:pt x="33" y="52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6"/>
                      </a:cubicBez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6" y="56"/>
                        <a:pt x="37" y="56"/>
                        <a:pt x="37" y="57"/>
                      </a:cubicBezTo>
                      <a:cubicBezTo>
                        <a:pt x="37" y="57"/>
                        <a:pt x="37" y="57"/>
                        <a:pt x="37" y="58"/>
                      </a:cubicBezTo>
                      <a:cubicBezTo>
                        <a:pt x="37" y="58"/>
                        <a:pt x="37" y="59"/>
                        <a:pt x="37" y="59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2"/>
                        <a:pt x="37" y="62"/>
                        <a:pt x="37" y="62"/>
                      </a:cubicBezTo>
                      <a:cubicBezTo>
                        <a:pt x="36" y="62"/>
                        <a:pt x="37" y="62"/>
                        <a:pt x="36" y="63"/>
                      </a:cubicBezTo>
                      <a:cubicBezTo>
                        <a:pt x="36" y="63"/>
                        <a:pt x="35" y="63"/>
                        <a:pt x="35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3" y="63"/>
                        <a:pt x="33" y="63"/>
                      </a:cubicBezTo>
                      <a:cubicBezTo>
                        <a:pt x="33" y="62"/>
                        <a:pt x="33" y="62"/>
                        <a:pt x="33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2"/>
                        <a:pt x="32" y="62"/>
                        <a:pt x="33" y="63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3" y="64"/>
                        <a:pt x="33" y="64"/>
                        <a:pt x="33" y="64"/>
                      </a:cubicBezTo>
                      <a:cubicBezTo>
                        <a:pt x="32" y="64"/>
                        <a:pt x="33" y="65"/>
                        <a:pt x="33" y="65"/>
                      </a:cubicBezTo>
                      <a:cubicBezTo>
                        <a:pt x="33" y="65"/>
                        <a:pt x="32" y="65"/>
                        <a:pt x="32" y="65"/>
                      </a:cubicBezTo>
                      <a:cubicBezTo>
                        <a:pt x="32" y="65"/>
                        <a:pt x="31" y="64"/>
                        <a:pt x="31" y="64"/>
                      </a:cubicBezTo>
                      <a:cubicBezTo>
                        <a:pt x="31" y="63"/>
                        <a:pt x="31" y="64"/>
                        <a:pt x="31" y="64"/>
                      </a:cubicBezTo>
                      <a:cubicBezTo>
                        <a:pt x="30" y="64"/>
                        <a:pt x="30" y="63"/>
                        <a:pt x="30" y="64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6"/>
                        <a:pt x="29" y="67"/>
                        <a:pt x="29" y="68"/>
                      </a:cubicBezTo>
                      <a:cubicBezTo>
                        <a:pt x="28" y="68"/>
                        <a:pt x="27" y="67"/>
                        <a:pt x="27" y="67"/>
                      </a:cubicBezTo>
                      <a:cubicBezTo>
                        <a:pt x="27" y="67"/>
                        <a:pt x="26" y="66"/>
                        <a:pt x="25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5" y="67"/>
                        <a:pt x="26" y="68"/>
                        <a:pt x="26" y="68"/>
                      </a:cubicBezTo>
                      <a:cubicBezTo>
                        <a:pt x="27" y="68"/>
                        <a:pt x="28" y="68"/>
                        <a:pt x="28" y="68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1"/>
                        <a:pt x="28" y="71"/>
                      </a:cubicBezTo>
                      <a:cubicBezTo>
                        <a:pt x="28" y="72"/>
                        <a:pt x="27" y="72"/>
                        <a:pt x="27" y="73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4" y="72"/>
                        <a:pt x="24" y="72"/>
                        <a:pt x="24" y="73"/>
                      </a:cubicBezTo>
                      <a:cubicBezTo>
                        <a:pt x="25" y="74"/>
                        <a:pt x="24" y="74"/>
                        <a:pt x="24" y="74"/>
                      </a:cubicBezTo>
                      <a:cubicBezTo>
                        <a:pt x="24" y="74"/>
                        <a:pt x="21" y="73"/>
                        <a:pt x="22" y="73"/>
                      </a:cubicBezTo>
                      <a:cubicBezTo>
                        <a:pt x="23" y="73"/>
                        <a:pt x="24" y="75"/>
                        <a:pt x="24" y="75"/>
                      </a:cubicBezTo>
                      <a:cubicBezTo>
                        <a:pt x="24" y="76"/>
                        <a:pt x="24" y="76"/>
                        <a:pt x="23" y="76"/>
                      </a:cubicBezTo>
                      <a:cubicBezTo>
                        <a:pt x="23" y="77"/>
                        <a:pt x="23" y="76"/>
                        <a:pt x="22" y="7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8"/>
                        <a:pt x="19" y="78"/>
                      </a:cubicBezTo>
                      <a:cubicBezTo>
                        <a:pt x="19" y="79"/>
                        <a:pt x="19" y="78"/>
                        <a:pt x="19" y="78"/>
                      </a:cubicBezTo>
                      <a:cubicBezTo>
                        <a:pt x="18" y="78"/>
                        <a:pt x="19" y="79"/>
                        <a:pt x="19" y="79"/>
                      </a:cubicBezTo>
                      <a:cubicBezTo>
                        <a:pt x="19" y="80"/>
                        <a:pt x="19" y="80"/>
                        <a:pt x="19" y="81"/>
                      </a:cubicBezTo>
                      <a:cubicBezTo>
                        <a:pt x="20" y="81"/>
                        <a:pt x="19" y="82"/>
                        <a:pt x="19" y="82"/>
                      </a:cubicBezTo>
                      <a:cubicBezTo>
                        <a:pt x="18" y="83"/>
                        <a:pt x="18" y="85"/>
                        <a:pt x="18" y="86"/>
                      </a:cubicBezTo>
                      <a:cubicBezTo>
                        <a:pt x="18" y="87"/>
                        <a:pt x="18" y="87"/>
                        <a:pt x="18" y="87"/>
                      </a:cubicBezTo>
                      <a:cubicBezTo>
                        <a:pt x="18" y="88"/>
                        <a:pt x="18" y="88"/>
                        <a:pt x="18" y="88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0" y="88"/>
                        <a:pt x="20" y="88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6" y="94"/>
                        <a:pt x="26" y="94"/>
                        <a:pt x="26" y="94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8" y="95"/>
                        <a:pt x="29" y="96"/>
                        <a:pt x="29" y="96"/>
                      </a:cubicBezTo>
                      <a:cubicBezTo>
                        <a:pt x="29" y="96"/>
                        <a:pt x="29" y="96"/>
                        <a:pt x="30" y="96"/>
                      </a:cubicBezTo>
                      <a:cubicBezTo>
                        <a:pt x="30" y="96"/>
                        <a:pt x="33" y="96"/>
                        <a:pt x="33" y="96"/>
                      </a:cubicBezTo>
                      <a:cubicBezTo>
                        <a:pt x="34" y="96"/>
                        <a:pt x="33" y="97"/>
                        <a:pt x="33" y="97"/>
                      </a:cubicBezTo>
                      <a:cubicBezTo>
                        <a:pt x="33" y="97"/>
                        <a:pt x="33" y="98"/>
                        <a:pt x="33" y="98"/>
                      </a:cubicBezTo>
                      <a:cubicBezTo>
                        <a:pt x="33" y="99"/>
                        <a:pt x="32" y="100"/>
                        <a:pt x="32" y="100"/>
                      </a:cubicBezTo>
                      <a:cubicBezTo>
                        <a:pt x="32" y="101"/>
                        <a:pt x="33" y="101"/>
                        <a:pt x="34" y="102"/>
                      </a:cubicBezTo>
                      <a:cubicBezTo>
                        <a:pt x="34" y="102"/>
                        <a:pt x="34" y="102"/>
                        <a:pt x="34" y="103"/>
                      </a:cubicBezTo>
                      <a:cubicBezTo>
                        <a:pt x="34" y="103"/>
                        <a:pt x="35" y="103"/>
                        <a:pt x="36" y="103"/>
                      </a:cubicBezTo>
                      <a:cubicBezTo>
                        <a:pt x="36" y="103"/>
                        <a:pt x="36" y="104"/>
                        <a:pt x="35" y="104"/>
                      </a:cubicBezTo>
                      <a:cubicBezTo>
                        <a:pt x="35" y="104"/>
                        <a:pt x="36" y="105"/>
                        <a:pt x="37" y="105"/>
                      </a:cubicBezTo>
                      <a:cubicBezTo>
                        <a:pt x="37" y="105"/>
                        <a:pt x="37" y="105"/>
                        <a:pt x="37" y="104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8" y="105"/>
                        <a:pt x="38" y="105"/>
                        <a:pt x="38" y="104"/>
                      </a:cubicBezTo>
                      <a:cubicBezTo>
                        <a:pt x="38" y="104"/>
                        <a:pt x="38" y="103"/>
                        <a:pt x="38" y="103"/>
                      </a:cubicBezTo>
                      <a:cubicBezTo>
                        <a:pt x="39" y="103"/>
                        <a:pt x="39" y="102"/>
                        <a:pt x="39" y="102"/>
                      </a:cubicBezTo>
                      <a:cubicBezTo>
                        <a:pt x="39" y="101"/>
                        <a:pt x="39" y="101"/>
                        <a:pt x="38" y="101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8"/>
                        <a:pt x="38" y="98"/>
                      </a:cubicBezTo>
                      <a:cubicBezTo>
                        <a:pt x="38" y="97"/>
                        <a:pt x="38" y="97"/>
                        <a:pt x="38" y="97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4"/>
                        <a:pt x="41" y="92"/>
                        <a:pt x="41" y="91"/>
                      </a:cubicBezTo>
                      <a:cubicBezTo>
                        <a:pt x="40" y="91"/>
                        <a:pt x="40" y="90"/>
                        <a:pt x="40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ubicBezTo>
                        <a:pt x="39" y="88"/>
                        <a:pt x="39" y="88"/>
                        <a:pt x="39" y="87"/>
                      </a:cubicBezTo>
                      <a:cubicBezTo>
                        <a:pt x="39" y="87"/>
                        <a:pt x="39" y="86"/>
                        <a:pt x="39" y="86"/>
                      </a:cubicBezTo>
                      <a:cubicBezTo>
                        <a:pt x="39" y="86"/>
                        <a:pt x="40" y="86"/>
                        <a:pt x="40" y="85"/>
                      </a:cubicBezTo>
                      <a:cubicBezTo>
                        <a:pt x="41" y="85"/>
                        <a:pt x="40" y="85"/>
                        <a:pt x="40" y="85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40" y="83"/>
                        <a:pt x="40" y="82"/>
                        <a:pt x="40" y="82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39" y="81"/>
                        <a:pt x="40" y="80"/>
                        <a:pt x="40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0" y="78"/>
                        <a:pt x="41" y="78"/>
                        <a:pt x="40" y="77"/>
                      </a:cubicBezTo>
                      <a:cubicBezTo>
                        <a:pt x="40" y="77"/>
                        <a:pt x="40" y="77"/>
                        <a:pt x="41" y="76"/>
                      </a:cubicBezTo>
                      <a:cubicBezTo>
                        <a:pt x="41" y="76"/>
                        <a:pt x="41" y="76"/>
                        <a:pt x="42" y="76"/>
                      </a:cubicBezTo>
                      <a:cubicBezTo>
                        <a:pt x="42" y="76"/>
                        <a:pt x="43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5" y="76"/>
                        <a:pt x="46" y="76"/>
                        <a:pt x="46" y="76"/>
                      </a:cubicBezTo>
                      <a:cubicBezTo>
                        <a:pt x="47" y="76"/>
                        <a:pt x="47" y="76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50" y="79"/>
                        <a:pt x="50" y="80"/>
                        <a:pt x="50" y="80"/>
                      </a:cubicBezTo>
                      <a:cubicBezTo>
                        <a:pt x="51" y="80"/>
                        <a:pt x="51" y="80"/>
                        <a:pt x="52" y="80"/>
                      </a:cubicBezTo>
                      <a:cubicBezTo>
                        <a:pt x="52" y="80"/>
                        <a:pt x="52" y="81"/>
                        <a:pt x="52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3" y="86"/>
                        <a:pt x="53" y="86"/>
                        <a:pt x="53" y="86"/>
                      </a:cubicBezTo>
                      <a:cubicBezTo>
                        <a:pt x="53" y="86"/>
                        <a:pt x="53" y="86"/>
                        <a:pt x="53" y="86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7" y="85"/>
                        <a:pt x="57" y="84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8" y="83"/>
                        <a:pt x="58" y="82"/>
                        <a:pt x="58" y="81"/>
                      </a:cubicBezTo>
                      <a:cubicBezTo>
                        <a:pt x="58" y="81"/>
                        <a:pt x="59" y="81"/>
                        <a:pt x="59" y="81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59" y="83"/>
                        <a:pt x="59" y="83"/>
                        <a:pt x="59" y="83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4"/>
                        <a:pt x="60" y="85"/>
                        <a:pt x="59" y="85"/>
                      </a:cubicBezTo>
                      <a:cubicBezTo>
                        <a:pt x="59" y="85"/>
                        <a:pt x="60" y="85"/>
                        <a:pt x="60" y="85"/>
                      </a:cubicBezTo>
                      <a:cubicBezTo>
                        <a:pt x="60" y="85"/>
                        <a:pt x="60" y="8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62" y="89"/>
                        <a:pt x="62" y="89"/>
                        <a:pt x="62" y="89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2" y="92"/>
                        <a:pt x="62" y="92"/>
                        <a:pt x="62" y="92"/>
                      </a:cubicBezTo>
                      <a:cubicBezTo>
                        <a:pt x="62" y="92"/>
                        <a:pt x="62" y="92"/>
                        <a:pt x="62" y="92"/>
                      </a:cubicBezTo>
                      <a:cubicBezTo>
                        <a:pt x="64" y="93"/>
                        <a:pt x="64" y="93"/>
                        <a:pt x="64" y="93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5" y="94"/>
                        <a:pt x="65" y="94"/>
                        <a:pt x="65" y="94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7" y="95"/>
                        <a:pt x="67" y="95"/>
                        <a:pt x="67" y="95"/>
                      </a:cubicBezTo>
                      <a:cubicBezTo>
                        <a:pt x="67" y="96"/>
                        <a:pt x="67" y="96"/>
                        <a:pt x="67" y="96"/>
                      </a:cubicBezTo>
                      <a:cubicBezTo>
                        <a:pt x="67" y="96"/>
                        <a:pt x="65" y="97"/>
                        <a:pt x="64" y="97"/>
                      </a:cubicBezTo>
                      <a:cubicBezTo>
                        <a:pt x="64" y="97"/>
                        <a:pt x="63" y="98"/>
                        <a:pt x="63" y="99"/>
                      </a:cubicBezTo>
                      <a:cubicBezTo>
                        <a:pt x="65" y="98"/>
                        <a:pt x="65" y="98"/>
                        <a:pt x="65" y="98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7" y="96"/>
                        <a:pt x="67" y="96"/>
                        <a:pt x="67" y="96"/>
                      </a:cubicBezTo>
                      <a:cubicBezTo>
                        <a:pt x="67" y="98"/>
                        <a:pt x="67" y="98"/>
                        <a:pt x="67" y="98"/>
                      </a:cubicBezTo>
                      <a:cubicBezTo>
                        <a:pt x="68" y="97"/>
                        <a:pt x="68" y="97"/>
                        <a:pt x="68" y="97"/>
                      </a:cubicBezTo>
                      <a:cubicBezTo>
                        <a:pt x="69" y="98"/>
                        <a:pt x="69" y="98"/>
                        <a:pt x="69" y="98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99"/>
                        <a:pt x="69" y="99"/>
                        <a:pt x="69" y="99"/>
                      </a:cubicBezTo>
                      <a:cubicBezTo>
                        <a:pt x="69" y="100"/>
                        <a:pt x="69" y="100"/>
                        <a:pt x="69" y="100"/>
                      </a:cubicBezTo>
                      <a:cubicBezTo>
                        <a:pt x="69" y="101"/>
                        <a:pt x="69" y="101"/>
                        <a:pt x="69" y="101"/>
                      </a:cubicBezTo>
                      <a:cubicBezTo>
                        <a:pt x="69" y="101"/>
                        <a:pt x="69" y="101"/>
                        <a:pt x="69" y="101"/>
                      </a:cubicBezTo>
                      <a:cubicBezTo>
                        <a:pt x="69" y="102"/>
                        <a:pt x="68" y="102"/>
                        <a:pt x="67" y="102"/>
                      </a:cubicBezTo>
                      <a:cubicBezTo>
                        <a:pt x="67" y="102"/>
                        <a:pt x="66" y="103"/>
                        <a:pt x="66" y="103"/>
                      </a:cubicBezTo>
                      <a:cubicBezTo>
                        <a:pt x="66" y="103"/>
                        <a:pt x="65" y="103"/>
                        <a:pt x="65" y="104"/>
                      </a:cubicBezTo>
                      <a:cubicBezTo>
                        <a:pt x="65" y="104"/>
                        <a:pt x="64" y="105"/>
                        <a:pt x="64" y="105"/>
                      </a:cubicBezTo>
                      <a:cubicBezTo>
                        <a:pt x="63" y="105"/>
                        <a:pt x="59" y="105"/>
                        <a:pt x="59" y="105"/>
                      </a:cubicBezTo>
                      <a:cubicBezTo>
                        <a:pt x="58" y="106"/>
                        <a:pt x="55" y="105"/>
                        <a:pt x="55" y="106"/>
                      </a:cubicBezTo>
                      <a:cubicBezTo>
                        <a:pt x="54" y="106"/>
                        <a:pt x="53" y="107"/>
                        <a:pt x="53" y="108"/>
                      </a:cubicBezTo>
                      <a:cubicBezTo>
                        <a:pt x="53" y="108"/>
                        <a:pt x="53" y="108"/>
                        <a:pt x="52" y="108"/>
                      </a:cubicBezTo>
                      <a:cubicBezTo>
                        <a:pt x="52" y="108"/>
                        <a:pt x="51" y="109"/>
                        <a:pt x="51" y="110"/>
                      </a:cubicBezTo>
                      <a:cubicBezTo>
                        <a:pt x="50" y="110"/>
                        <a:pt x="49" y="112"/>
                        <a:pt x="49" y="112"/>
                      </a:cubicBezTo>
                      <a:cubicBezTo>
                        <a:pt x="49" y="113"/>
                        <a:pt x="48" y="113"/>
                        <a:pt x="48" y="113"/>
                      </a:cubicBezTo>
                      <a:cubicBezTo>
                        <a:pt x="49" y="113"/>
                        <a:pt x="50" y="111"/>
                        <a:pt x="51" y="110"/>
                      </a:cubicBezTo>
                      <a:cubicBezTo>
                        <a:pt x="51" y="110"/>
                        <a:pt x="52" y="110"/>
                        <a:pt x="52" y="109"/>
                      </a:cubicBezTo>
                      <a:cubicBezTo>
                        <a:pt x="53" y="109"/>
                        <a:pt x="54" y="108"/>
                        <a:pt x="55" y="108"/>
                      </a:cubicBezTo>
                      <a:cubicBezTo>
                        <a:pt x="55" y="108"/>
                        <a:pt x="56" y="108"/>
                        <a:pt x="57" y="108"/>
                      </a:cubicBezTo>
                      <a:cubicBezTo>
                        <a:pt x="57" y="108"/>
                        <a:pt x="57" y="109"/>
                        <a:pt x="57" y="109"/>
                      </a:cubicBezTo>
                      <a:cubicBezTo>
                        <a:pt x="57" y="109"/>
                        <a:pt x="57" y="109"/>
                        <a:pt x="57" y="110"/>
                      </a:cubicBezTo>
                      <a:cubicBezTo>
                        <a:pt x="57" y="110"/>
                        <a:pt x="56" y="111"/>
                        <a:pt x="55" y="111"/>
                      </a:cubicBezTo>
                      <a:cubicBezTo>
                        <a:pt x="55" y="111"/>
                        <a:pt x="55" y="110"/>
                        <a:pt x="54" y="111"/>
                      </a:cubicBezTo>
                      <a:cubicBezTo>
                        <a:pt x="55" y="111"/>
                        <a:pt x="55" y="111"/>
                        <a:pt x="55" y="111"/>
                      </a:cubicBezTo>
                      <a:cubicBezTo>
                        <a:pt x="56" y="111"/>
                        <a:pt x="56" y="111"/>
                        <a:pt x="56" y="111"/>
                      </a:cubicBezTo>
                      <a:cubicBezTo>
                        <a:pt x="56" y="113"/>
                        <a:pt x="56" y="113"/>
                        <a:pt x="56" y="113"/>
                      </a:cubicBezTo>
                      <a:cubicBezTo>
                        <a:pt x="55" y="113"/>
                        <a:pt x="56" y="113"/>
                        <a:pt x="56" y="113"/>
                      </a:cubicBezTo>
                      <a:cubicBezTo>
                        <a:pt x="56" y="114"/>
                        <a:pt x="56" y="114"/>
                        <a:pt x="56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5"/>
                        <a:pt x="58" y="115"/>
                        <a:pt x="59" y="115"/>
                      </a:cubicBezTo>
                      <a:cubicBezTo>
                        <a:pt x="59" y="115"/>
                        <a:pt x="60" y="115"/>
                        <a:pt x="60" y="115"/>
                      </a:cubicBezTo>
                      <a:cubicBezTo>
                        <a:pt x="60" y="115"/>
                        <a:pt x="60" y="115"/>
                        <a:pt x="60" y="115"/>
                      </a:cubicBezTo>
                      <a:cubicBezTo>
                        <a:pt x="61" y="115"/>
                        <a:pt x="61" y="115"/>
                        <a:pt x="61" y="116"/>
                      </a:cubicBezTo>
                      <a:cubicBezTo>
                        <a:pt x="61" y="116"/>
                        <a:pt x="61" y="116"/>
                        <a:pt x="61" y="116"/>
                      </a:cubicBezTo>
                      <a:cubicBezTo>
                        <a:pt x="60" y="116"/>
                        <a:pt x="59" y="117"/>
                        <a:pt x="58" y="117"/>
                      </a:cubicBezTo>
                      <a:cubicBezTo>
                        <a:pt x="58" y="118"/>
                        <a:pt x="58" y="117"/>
                        <a:pt x="57" y="117"/>
                      </a:cubicBezTo>
                      <a:cubicBezTo>
                        <a:pt x="56" y="117"/>
                        <a:pt x="56" y="118"/>
                        <a:pt x="56" y="118"/>
                      </a:cubicBezTo>
                      <a:cubicBezTo>
                        <a:pt x="56" y="119"/>
                        <a:pt x="55" y="119"/>
                        <a:pt x="55" y="119"/>
                      </a:cubicBezTo>
                      <a:cubicBezTo>
                        <a:pt x="54" y="120"/>
                        <a:pt x="54" y="118"/>
                        <a:pt x="54" y="118"/>
                      </a:cubicBezTo>
                      <a:cubicBezTo>
                        <a:pt x="54" y="118"/>
                        <a:pt x="55" y="117"/>
                        <a:pt x="56" y="117"/>
                      </a:cubicBezTo>
                      <a:cubicBezTo>
                        <a:pt x="56" y="116"/>
                        <a:pt x="56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8" y="116"/>
                        <a:pt x="57" y="116"/>
                        <a:pt x="56" y="116"/>
                      </a:cubicBezTo>
                      <a:cubicBezTo>
                        <a:pt x="56" y="116"/>
                        <a:pt x="56" y="116"/>
                        <a:pt x="56" y="116"/>
                      </a:cubicBezTo>
                      <a:cubicBezTo>
                        <a:pt x="56" y="116"/>
                        <a:pt x="56" y="116"/>
                        <a:pt x="55" y="116"/>
                      </a:cubicBezTo>
                      <a:cubicBezTo>
                        <a:pt x="55" y="116"/>
                        <a:pt x="54" y="117"/>
                        <a:pt x="53" y="117"/>
                      </a:cubicBezTo>
                      <a:cubicBezTo>
                        <a:pt x="53" y="117"/>
                        <a:pt x="53" y="117"/>
                        <a:pt x="53" y="117"/>
                      </a:cubicBezTo>
                      <a:cubicBezTo>
                        <a:pt x="53" y="117"/>
                        <a:pt x="53" y="117"/>
                        <a:pt x="53" y="117"/>
                      </a:cubicBezTo>
                      <a:cubicBezTo>
                        <a:pt x="53" y="117"/>
                        <a:pt x="52" y="118"/>
                        <a:pt x="51" y="118"/>
                      </a:cubicBezTo>
                      <a:cubicBezTo>
                        <a:pt x="51" y="118"/>
                        <a:pt x="51" y="118"/>
                        <a:pt x="50" y="119"/>
                      </a:cubicBezTo>
                      <a:cubicBezTo>
                        <a:pt x="50" y="119"/>
                        <a:pt x="49" y="120"/>
                        <a:pt x="49" y="120"/>
                      </a:cubicBezTo>
                      <a:cubicBezTo>
                        <a:pt x="48" y="120"/>
                        <a:pt x="48" y="121"/>
                        <a:pt x="48" y="121"/>
                      </a:cubicBezTo>
                      <a:cubicBezTo>
                        <a:pt x="48" y="123"/>
                        <a:pt x="48" y="123"/>
                        <a:pt x="48" y="123"/>
                      </a:cubicBezTo>
                      <a:cubicBezTo>
                        <a:pt x="49" y="123"/>
                        <a:pt x="49" y="123"/>
                        <a:pt x="49" y="123"/>
                      </a:cubicBezTo>
                      <a:cubicBezTo>
                        <a:pt x="49" y="124"/>
                        <a:pt x="48" y="124"/>
                        <a:pt x="48" y="124"/>
                      </a:cubicBezTo>
                      <a:cubicBezTo>
                        <a:pt x="47" y="124"/>
                        <a:pt x="46" y="125"/>
                        <a:pt x="46" y="125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3" y="126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7"/>
                        <a:pt x="43" y="128"/>
                        <a:pt x="42" y="128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0" y="132"/>
                        <a:pt x="40" y="132"/>
                        <a:pt x="40" y="132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39" y="132"/>
                        <a:pt x="39" y="132"/>
                        <a:pt x="39" y="132"/>
                      </a:cubicBezTo>
                      <a:cubicBezTo>
                        <a:pt x="40" y="133"/>
                        <a:pt x="40" y="133"/>
                        <a:pt x="40" y="133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8" y="136"/>
                        <a:pt x="38" y="136"/>
                        <a:pt x="38" y="136"/>
                      </a:cubicBezTo>
                      <a:cubicBezTo>
                        <a:pt x="38" y="137"/>
                        <a:pt x="37" y="138"/>
                        <a:pt x="37" y="138"/>
                      </a:cubicBezTo>
                      <a:cubicBezTo>
                        <a:pt x="36" y="138"/>
                        <a:pt x="36" y="138"/>
                        <a:pt x="36" y="138"/>
                      </a:cubicBezTo>
                      <a:cubicBezTo>
                        <a:pt x="36" y="138"/>
                        <a:pt x="35" y="139"/>
                        <a:pt x="35" y="140"/>
                      </a:cubicBezTo>
                      <a:cubicBezTo>
                        <a:pt x="35" y="140"/>
                        <a:pt x="34" y="140"/>
                        <a:pt x="34" y="140"/>
                      </a:cubicBezTo>
                      <a:cubicBezTo>
                        <a:pt x="34" y="140"/>
                        <a:pt x="33" y="140"/>
                        <a:pt x="33" y="141"/>
                      </a:cubicBezTo>
                      <a:cubicBezTo>
                        <a:pt x="33" y="141"/>
                        <a:pt x="32" y="142"/>
                        <a:pt x="32" y="143"/>
                      </a:cubicBezTo>
                      <a:cubicBezTo>
                        <a:pt x="32" y="144"/>
                        <a:pt x="32" y="145"/>
                        <a:pt x="33" y="146"/>
                      </a:cubicBezTo>
                      <a:cubicBezTo>
                        <a:pt x="33" y="147"/>
                        <a:pt x="33" y="149"/>
                        <a:pt x="33" y="149"/>
                      </a:cubicBezTo>
                      <a:cubicBezTo>
                        <a:pt x="33" y="150"/>
                        <a:pt x="33" y="152"/>
                        <a:pt x="33" y="152"/>
                      </a:cubicBezTo>
                      <a:cubicBezTo>
                        <a:pt x="33" y="153"/>
                        <a:pt x="32" y="152"/>
                        <a:pt x="32" y="151"/>
                      </a:cubicBezTo>
                      <a:cubicBezTo>
                        <a:pt x="32" y="151"/>
                        <a:pt x="32" y="151"/>
                        <a:pt x="32" y="151"/>
                      </a:cubicBezTo>
                      <a:cubicBezTo>
                        <a:pt x="31" y="150"/>
                        <a:pt x="31" y="149"/>
                        <a:pt x="31" y="149"/>
                      </a:cubicBezTo>
                      <a:cubicBezTo>
                        <a:pt x="31" y="149"/>
                        <a:pt x="31" y="149"/>
                        <a:pt x="31" y="149"/>
                      </a:cubicBezTo>
                      <a:cubicBezTo>
                        <a:pt x="30" y="148"/>
                        <a:pt x="30" y="148"/>
                        <a:pt x="30" y="148"/>
                      </a:cubicBezTo>
                      <a:cubicBezTo>
                        <a:pt x="30" y="146"/>
                        <a:pt x="30" y="146"/>
                        <a:pt x="30" y="146"/>
                      </a:cubicBezTo>
                      <a:cubicBezTo>
                        <a:pt x="29" y="145"/>
                        <a:pt x="29" y="145"/>
                        <a:pt x="29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28" y="145"/>
                        <a:pt x="28" y="145"/>
                        <a:pt x="27" y="145"/>
                      </a:cubicBezTo>
                      <a:cubicBezTo>
                        <a:pt x="27" y="145"/>
                        <a:pt x="26" y="144"/>
                        <a:pt x="26" y="144"/>
                      </a:cubicBezTo>
                      <a:cubicBezTo>
                        <a:pt x="26" y="144"/>
                        <a:pt x="26" y="144"/>
                        <a:pt x="25" y="144"/>
                      </a:cubicBezTo>
                      <a:cubicBezTo>
                        <a:pt x="24" y="144"/>
                        <a:pt x="25" y="144"/>
                        <a:pt x="24" y="144"/>
                      </a:cubicBezTo>
                      <a:cubicBezTo>
                        <a:pt x="23" y="144"/>
                        <a:pt x="24" y="144"/>
                        <a:pt x="24" y="144"/>
                      </a:cubicBezTo>
                      <a:cubicBezTo>
                        <a:pt x="23" y="144"/>
                        <a:pt x="23" y="144"/>
                        <a:pt x="23" y="144"/>
                      </a:cubicBezTo>
                      <a:cubicBezTo>
                        <a:pt x="22" y="144"/>
                        <a:pt x="22" y="145"/>
                        <a:pt x="21" y="145"/>
                      </a:cubicBezTo>
                      <a:cubicBezTo>
                        <a:pt x="20" y="146"/>
                        <a:pt x="20" y="146"/>
                        <a:pt x="20" y="146"/>
                      </a:cubicBezTo>
                      <a:cubicBezTo>
                        <a:pt x="19" y="146"/>
                        <a:pt x="19" y="146"/>
                        <a:pt x="19" y="146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7" y="145"/>
                        <a:pt x="17" y="145"/>
                        <a:pt x="17" y="145"/>
                      </a:cubicBezTo>
                      <a:cubicBezTo>
                        <a:pt x="17" y="145"/>
                        <a:pt x="16" y="145"/>
                        <a:pt x="16" y="146"/>
                      </a:cubicBezTo>
                      <a:cubicBezTo>
                        <a:pt x="15" y="146"/>
                        <a:pt x="15" y="146"/>
                        <a:pt x="14" y="146"/>
                      </a:cubicBezTo>
                      <a:cubicBezTo>
                        <a:pt x="14" y="145"/>
                        <a:pt x="14" y="146"/>
                        <a:pt x="14" y="146"/>
                      </a:cubicBezTo>
                      <a:cubicBezTo>
                        <a:pt x="14" y="146"/>
                        <a:pt x="13" y="147"/>
                        <a:pt x="12" y="147"/>
                      </a:cubicBezTo>
                      <a:cubicBezTo>
                        <a:pt x="12" y="147"/>
                        <a:pt x="12" y="148"/>
                        <a:pt x="11" y="148"/>
                      </a:cubicBezTo>
                      <a:cubicBezTo>
                        <a:pt x="11" y="148"/>
                        <a:pt x="11" y="148"/>
                        <a:pt x="11" y="149"/>
                      </a:cubicBezTo>
                      <a:cubicBezTo>
                        <a:pt x="11" y="149"/>
                        <a:pt x="11" y="149"/>
                        <a:pt x="11" y="150"/>
                      </a:cubicBezTo>
                      <a:cubicBezTo>
                        <a:pt x="11" y="150"/>
                        <a:pt x="11" y="151"/>
                        <a:pt x="11" y="151"/>
                      </a:cubicBezTo>
                      <a:cubicBezTo>
                        <a:pt x="11" y="152"/>
                        <a:pt x="11" y="152"/>
                        <a:pt x="10" y="152"/>
                      </a:cubicBezTo>
                      <a:cubicBezTo>
                        <a:pt x="10" y="153"/>
                        <a:pt x="10" y="154"/>
                        <a:pt x="10" y="154"/>
                      </a:cubicBezTo>
                      <a:cubicBezTo>
                        <a:pt x="9" y="155"/>
                        <a:pt x="10" y="156"/>
                        <a:pt x="10" y="156"/>
                      </a:cubicBezTo>
                      <a:cubicBezTo>
                        <a:pt x="9" y="156"/>
                        <a:pt x="10" y="157"/>
                        <a:pt x="10" y="157"/>
                      </a:cubicBezTo>
                      <a:cubicBezTo>
                        <a:pt x="10" y="158"/>
                        <a:pt x="10" y="158"/>
                        <a:pt x="10" y="159"/>
                      </a:cubicBezTo>
                      <a:cubicBezTo>
                        <a:pt x="10" y="159"/>
                        <a:pt x="11" y="160"/>
                        <a:pt x="11" y="160"/>
                      </a:cubicBezTo>
                      <a:cubicBezTo>
                        <a:pt x="11" y="160"/>
                        <a:pt x="11" y="161"/>
                        <a:pt x="11" y="161"/>
                      </a:cubicBezTo>
                      <a:cubicBezTo>
                        <a:pt x="12" y="161"/>
                        <a:pt x="12" y="161"/>
                        <a:pt x="12" y="161"/>
                      </a:cubicBezTo>
                      <a:cubicBezTo>
                        <a:pt x="13" y="162"/>
                        <a:pt x="13" y="162"/>
                        <a:pt x="13" y="162"/>
                      </a:cubicBezTo>
                      <a:cubicBezTo>
                        <a:pt x="14" y="162"/>
                        <a:pt x="14" y="162"/>
                        <a:pt x="14" y="162"/>
                      </a:cubicBezTo>
                      <a:cubicBezTo>
                        <a:pt x="14" y="162"/>
                        <a:pt x="14" y="162"/>
                        <a:pt x="14" y="162"/>
                      </a:cubicBezTo>
                      <a:cubicBezTo>
                        <a:pt x="15" y="162"/>
                        <a:pt x="15" y="162"/>
                        <a:pt x="15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16" y="161"/>
                        <a:pt x="16" y="162"/>
                        <a:pt x="17" y="162"/>
                      </a:cubicBezTo>
                      <a:cubicBezTo>
                        <a:pt x="18" y="162"/>
                        <a:pt x="18" y="161"/>
                        <a:pt x="19" y="161"/>
                      </a:cubicBezTo>
                      <a:cubicBezTo>
                        <a:pt x="19" y="160"/>
                        <a:pt x="19" y="160"/>
                        <a:pt x="19" y="160"/>
                      </a:cubicBezTo>
                      <a:cubicBezTo>
                        <a:pt x="19" y="160"/>
                        <a:pt x="19" y="160"/>
                        <a:pt x="19" y="160"/>
                      </a:cubicBezTo>
                      <a:cubicBezTo>
                        <a:pt x="19" y="158"/>
                        <a:pt x="19" y="158"/>
                        <a:pt x="19" y="158"/>
                      </a:cubicBezTo>
                      <a:cubicBezTo>
                        <a:pt x="21" y="157"/>
                        <a:pt x="21" y="157"/>
                        <a:pt x="21" y="157"/>
                      </a:cubicBezTo>
                      <a:cubicBezTo>
                        <a:pt x="21" y="157"/>
                        <a:pt x="21" y="157"/>
                        <a:pt x="22" y="157"/>
                      </a:cubicBezTo>
                      <a:cubicBezTo>
                        <a:pt x="22" y="157"/>
                        <a:pt x="22" y="157"/>
                        <a:pt x="22" y="157"/>
                      </a:cubicBezTo>
                      <a:cubicBezTo>
                        <a:pt x="23" y="158"/>
                        <a:pt x="23" y="158"/>
                        <a:pt x="23" y="158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8"/>
                        <a:pt x="24" y="158"/>
                        <a:pt x="24" y="158"/>
                      </a:cubicBezTo>
                      <a:cubicBezTo>
                        <a:pt x="23" y="159"/>
                        <a:pt x="23" y="159"/>
                        <a:pt x="23" y="159"/>
                      </a:cubicBezTo>
                      <a:cubicBezTo>
                        <a:pt x="23" y="160"/>
                        <a:pt x="23" y="161"/>
                        <a:pt x="23" y="162"/>
                      </a:cubicBezTo>
                      <a:cubicBezTo>
                        <a:pt x="22" y="162"/>
                        <a:pt x="22" y="162"/>
                        <a:pt x="22" y="162"/>
                      </a:cubicBezTo>
                      <a:cubicBezTo>
                        <a:pt x="22" y="162"/>
                        <a:pt x="22" y="162"/>
                        <a:pt x="22" y="162"/>
                      </a:cubicBezTo>
                      <a:cubicBezTo>
                        <a:pt x="22" y="162"/>
                        <a:pt x="22" y="162"/>
                        <a:pt x="22" y="162"/>
                      </a:cubicBezTo>
                      <a:cubicBezTo>
                        <a:pt x="22" y="162"/>
                        <a:pt x="22" y="163"/>
                        <a:pt x="22" y="164"/>
                      </a:cubicBezTo>
                      <a:cubicBezTo>
                        <a:pt x="22" y="165"/>
                        <a:pt x="21" y="165"/>
                        <a:pt x="21" y="165"/>
                      </a:cubicBezTo>
                      <a:cubicBezTo>
                        <a:pt x="21" y="165"/>
                        <a:pt x="21" y="165"/>
                        <a:pt x="21" y="165"/>
                      </a:cubicBezTo>
                      <a:cubicBezTo>
                        <a:pt x="21" y="166"/>
                        <a:pt x="21" y="166"/>
                        <a:pt x="21" y="166"/>
                      </a:cubicBezTo>
                      <a:cubicBezTo>
                        <a:pt x="21" y="166"/>
                        <a:pt x="21" y="166"/>
                        <a:pt x="21" y="166"/>
                      </a:cubicBezTo>
                      <a:cubicBezTo>
                        <a:pt x="22" y="166"/>
                        <a:pt x="22" y="166"/>
                        <a:pt x="22" y="166"/>
                      </a:cubicBezTo>
                      <a:cubicBezTo>
                        <a:pt x="22" y="166"/>
                        <a:pt x="23" y="166"/>
                        <a:pt x="24" y="166"/>
                      </a:cubicBezTo>
                      <a:cubicBezTo>
                        <a:pt x="25" y="166"/>
                        <a:pt x="25" y="166"/>
                        <a:pt x="25" y="166"/>
                      </a:cubicBezTo>
                      <a:cubicBezTo>
                        <a:pt x="26" y="166"/>
                        <a:pt x="26" y="166"/>
                        <a:pt x="26" y="166"/>
                      </a:cubicBezTo>
                      <a:cubicBezTo>
                        <a:pt x="26" y="166"/>
                        <a:pt x="27" y="166"/>
                        <a:pt x="27" y="166"/>
                      </a:cubicBezTo>
                      <a:cubicBezTo>
                        <a:pt x="28" y="166"/>
                        <a:pt x="28" y="166"/>
                        <a:pt x="28" y="167"/>
                      </a:cubicBezTo>
                      <a:cubicBezTo>
                        <a:pt x="28" y="167"/>
                        <a:pt x="28" y="167"/>
                        <a:pt x="28" y="167"/>
                      </a:cubicBezTo>
                      <a:cubicBezTo>
                        <a:pt x="28" y="168"/>
                        <a:pt x="28" y="168"/>
                        <a:pt x="28" y="169"/>
                      </a:cubicBezTo>
                      <a:cubicBezTo>
                        <a:pt x="27" y="169"/>
                        <a:pt x="28" y="170"/>
                        <a:pt x="27" y="171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7" y="172"/>
                        <a:pt x="27" y="172"/>
                        <a:pt x="27" y="172"/>
                      </a:cubicBezTo>
                      <a:cubicBezTo>
                        <a:pt x="27" y="173"/>
                        <a:pt x="27" y="173"/>
                        <a:pt x="27" y="173"/>
                      </a:cubicBezTo>
                      <a:cubicBezTo>
                        <a:pt x="27" y="173"/>
                        <a:pt x="28" y="173"/>
                        <a:pt x="28" y="174"/>
                      </a:cubicBezTo>
                      <a:cubicBezTo>
                        <a:pt x="28" y="174"/>
                        <a:pt x="28" y="174"/>
                        <a:pt x="28" y="174"/>
                      </a:cubicBezTo>
                      <a:cubicBezTo>
                        <a:pt x="29" y="175"/>
                        <a:pt x="29" y="174"/>
                        <a:pt x="29" y="175"/>
                      </a:cubicBezTo>
                      <a:cubicBezTo>
                        <a:pt x="29" y="175"/>
                        <a:pt x="30" y="175"/>
                        <a:pt x="30" y="175"/>
                      </a:cubicBezTo>
                      <a:cubicBezTo>
                        <a:pt x="30" y="175"/>
                        <a:pt x="31" y="175"/>
                        <a:pt x="32" y="175"/>
                      </a:cubicBezTo>
                      <a:cubicBezTo>
                        <a:pt x="32" y="175"/>
                        <a:pt x="32" y="175"/>
                        <a:pt x="33" y="174"/>
                      </a:cubicBezTo>
                      <a:cubicBezTo>
                        <a:pt x="33" y="174"/>
                        <a:pt x="34" y="174"/>
                        <a:pt x="35" y="175"/>
                      </a:cubicBezTo>
                      <a:cubicBezTo>
                        <a:pt x="35" y="175"/>
                        <a:pt x="36" y="175"/>
                        <a:pt x="36" y="175"/>
                      </a:cubicBezTo>
                      <a:cubicBezTo>
                        <a:pt x="36" y="175"/>
                        <a:pt x="36" y="175"/>
                        <a:pt x="36" y="175"/>
                      </a:cubicBezTo>
                      <a:cubicBezTo>
                        <a:pt x="37" y="175"/>
                        <a:pt x="37" y="175"/>
                        <a:pt x="37" y="175"/>
                      </a:cubicBezTo>
                      <a:cubicBezTo>
                        <a:pt x="38" y="174"/>
                        <a:pt x="38" y="174"/>
                        <a:pt x="38" y="174"/>
                      </a:cubicBezTo>
                      <a:cubicBezTo>
                        <a:pt x="38" y="174"/>
                        <a:pt x="38" y="174"/>
                        <a:pt x="38" y="174"/>
                      </a:cubicBezTo>
                      <a:cubicBezTo>
                        <a:pt x="38" y="173"/>
                        <a:pt x="38" y="173"/>
                        <a:pt x="38" y="173"/>
                      </a:cubicBezTo>
                      <a:cubicBezTo>
                        <a:pt x="38" y="173"/>
                        <a:pt x="38" y="172"/>
                        <a:pt x="39" y="172"/>
                      </a:cubicBezTo>
                      <a:cubicBezTo>
                        <a:pt x="39" y="172"/>
                        <a:pt x="40" y="172"/>
                        <a:pt x="40" y="171"/>
                      </a:cubicBezTo>
                      <a:cubicBezTo>
                        <a:pt x="41" y="172"/>
                        <a:pt x="41" y="172"/>
                        <a:pt x="41" y="172"/>
                      </a:cubicBezTo>
                      <a:cubicBezTo>
                        <a:pt x="41" y="172"/>
                        <a:pt x="42" y="171"/>
                        <a:pt x="43" y="170"/>
                      </a:cubicBezTo>
                      <a:cubicBezTo>
                        <a:pt x="43" y="170"/>
                        <a:pt x="44" y="170"/>
                        <a:pt x="44" y="170"/>
                      </a:cubicBezTo>
                      <a:cubicBezTo>
                        <a:pt x="44" y="171"/>
                        <a:pt x="44" y="171"/>
                        <a:pt x="44" y="171"/>
                      </a:cubicBezTo>
                      <a:cubicBezTo>
                        <a:pt x="43" y="171"/>
                        <a:pt x="43" y="171"/>
                        <a:pt x="43" y="171"/>
                      </a:cubicBezTo>
                      <a:cubicBezTo>
                        <a:pt x="43" y="172"/>
                        <a:pt x="43" y="172"/>
                        <a:pt x="43" y="172"/>
                      </a:cubicBezTo>
                      <a:cubicBezTo>
                        <a:pt x="43" y="173"/>
                        <a:pt x="44" y="172"/>
                        <a:pt x="44" y="172"/>
                      </a:cubicBezTo>
                      <a:cubicBezTo>
                        <a:pt x="45" y="172"/>
                        <a:pt x="46" y="172"/>
                        <a:pt x="46" y="171"/>
                      </a:cubicBezTo>
                      <a:cubicBezTo>
                        <a:pt x="46" y="171"/>
                        <a:pt x="48" y="171"/>
                        <a:pt x="48" y="172"/>
                      </a:cubicBezTo>
                      <a:cubicBezTo>
                        <a:pt x="48" y="172"/>
                        <a:pt x="48" y="172"/>
                        <a:pt x="48" y="173"/>
                      </a:cubicBezTo>
                      <a:cubicBezTo>
                        <a:pt x="48" y="173"/>
                        <a:pt x="49" y="172"/>
                        <a:pt x="50" y="172"/>
                      </a:cubicBezTo>
                      <a:cubicBezTo>
                        <a:pt x="50" y="172"/>
                        <a:pt x="51" y="173"/>
                        <a:pt x="52" y="173"/>
                      </a:cubicBezTo>
                      <a:cubicBezTo>
                        <a:pt x="53" y="173"/>
                        <a:pt x="54" y="172"/>
                        <a:pt x="55" y="172"/>
                      </a:cubicBezTo>
                      <a:cubicBezTo>
                        <a:pt x="56" y="172"/>
                        <a:pt x="55" y="173"/>
                        <a:pt x="56" y="173"/>
                      </a:cubicBezTo>
                      <a:cubicBezTo>
                        <a:pt x="57" y="173"/>
                        <a:pt x="57" y="173"/>
                        <a:pt x="57" y="172"/>
                      </a:cubicBezTo>
                      <a:cubicBezTo>
                        <a:pt x="58" y="172"/>
                        <a:pt x="58" y="172"/>
                        <a:pt x="58" y="173"/>
                      </a:cubicBezTo>
                      <a:cubicBezTo>
                        <a:pt x="57" y="173"/>
                        <a:pt x="57" y="174"/>
                        <a:pt x="58" y="174"/>
                      </a:cubicBezTo>
                      <a:cubicBezTo>
                        <a:pt x="58" y="175"/>
                        <a:pt x="57" y="175"/>
                        <a:pt x="58" y="175"/>
                      </a:cubicBezTo>
                      <a:cubicBezTo>
                        <a:pt x="58" y="175"/>
                        <a:pt x="58" y="175"/>
                        <a:pt x="59" y="175"/>
                      </a:cubicBezTo>
                      <a:cubicBezTo>
                        <a:pt x="59" y="175"/>
                        <a:pt x="59" y="175"/>
                        <a:pt x="59" y="175"/>
                      </a:cubicBezTo>
                      <a:cubicBezTo>
                        <a:pt x="60" y="175"/>
                        <a:pt x="60" y="176"/>
                        <a:pt x="60" y="176"/>
                      </a:cubicBezTo>
                      <a:cubicBezTo>
                        <a:pt x="61" y="177"/>
                        <a:pt x="61" y="177"/>
                        <a:pt x="61" y="177"/>
                      </a:cubicBezTo>
                      <a:cubicBezTo>
                        <a:pt x="61" y="177"/>
                        <a:pt x="62" y="178"/>
                        <a:pt x="63" y="178"/>
                      </a:cubicBezTo>
                      <a:cubicBezTo>
                        <a:pt x="63" y="178"/>
                        <a:pt x="63" y="178"/>
                        <a:pt x="63" y="178"/>
                      </a:cubicBezTo>
                      <a:cubicBezTo>
                        <a:pt x="64" y="179"/>
                        <a:pt x="65" y="178"/>
                        <a:pt x="66" y="178"/>
                      </a:cubicBezTo>
                      <a:cubicBezTo>
                        <a:pt x="66" y="178"/>
                        <a:pt x="66" y="178"/>
                        <a:pt x="66" y="178"/>
                      </a:cubicBezTo>
                      <a:cubicBezTo>
                        <a:pt x="67" y="179"/>
                        <a:pt x="69" y="180"/>
                        <a:pt x="69" y="180"/>
                      </a:cubicBezTo>
                      <a:cubicBezTo>
                        <a:pt x="70" y="181"/>
                        <a:pt x="70" y="181"/>
                        <a:pt x="70" y="181"/>
                      </a:cubicBezTo>
                      <a:cubicBezTo>
                        <a:pt x="70" y="181"/>
                        <a:pt x="70" y="181"/>
                        <a:pt x="70" y="181"/>
                      </a:cubicBezTo>
                      <a:cubicBezTo>
                        <a:pt x="71" y="182"/>
                        <a:pt x="71" y="183"/>
                        <a:pt x="71" y="184"/>
                      </a:cubicBezTo>
                      <a:cubicBezTo>
                        <a:pt x="72" y="184"/>
                        <a:pt x="72" y="184"/>
                        <a:pt x="72" y="185"/>
                      </a:cubicBezTo>
                      <a:cubicBezTo>
                        <a:pt x="71" y="186"/>
                        <a:pt x="71" y="186"/>
                        <a:pt x="71" y="186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1" y="187"/>
                        <a:pt x="71" y="186"/>
                        <a:pt x="71" y="186"/>
                      </a:cubicBezTo>
                      <a:cubicBezTo>
                        <a:pt x="72" y="186"/>
                        <a:pt x="72" y="187"/>
                        <a:pt x="72" y="187"/>
                      </a:cubicBezTo>
                      <a:cubicBezTo>
                        <a:pt x="72" y="187"/>
                        <a:pt x="73" y="187"/>
                        <a:pt x="73" y="187"/>
                      </a:cubicBezTo>
                      <a:cubicBezTo>
                        <a:pt x="74" y="187"/>
                        <a:pt x="74" y="187"/>
                        <a:pt x="74" y="187"/>
                      </a:cubicBezTo>
                      <a:cubicBezTo>
                        <a:pt x="73" y="189"/>
                        <a:pt x="73" y="189"/>
                        <a:pt x="73" y="189"/>
                      </a:cubicBezTo>
                      <a:cubicBezTo>
                        <a:pt x="73" y="189"/>
                        <a:pt x="74" y="188"/>
                        <a:pt x="75" y="187"/>
                      </a:cubicBezTo>
                      <a:cubicBezTo>
                        <a:pt x="75" y="187"/>
                        <a:pt x="76" y="187"/>
                        <a:pt x="76" y="188"/>
                      </a:cubicBezTo>
                      <a:cubicBezTo>
                        <a:pt x="76" y="188"/>
                        <a:pt x="78" y="188"/>
                        <a:pt x="78" y="189"/>
                      </a:cubicBezTo>
                      <a:cubicBezTo>
                        <a:pt x="79" y="189"/>
                        <a:pt x="79" y="189"/>
                        <a:pt x="79" y="189"/>
                      </a:cubicBezTo>
                      <a:cubicBezTo>
                        <a:pt x="79" y="190"/>
                        <a:pt x="80" y="189"/>
                        <a:pt x="80" y="189"/>
                      </a:cubicBezTo>
                      <a:cubicBezTo>
                        <a:pt x="81" y="190"/>
                        <a:pt x="81" y="190"/>
                        <a:pt x="82" y="190"/>
                      </a:cubicBezTo>
                      <a:cubicBezTo>
                        <a:pt x="83" y="190"/>
                        <a:pt x="84" y="190"/>
                        <a:pt x="85" y="190"/>
                      </a:cubicBezTo>
                      <a:cubicBezTo>
                        <a:pt x="86" y="190"/>
                        <a:pt x="87" y="191"/>
                        <a:pt x="87" y="192"/>
                      </a:cubicBezTo>
                      <a:cubicBezTo>
                        <a:pt x="88" y="192"/>
                        <a:pt x="89" y="192"/>
                        <a:pt x="89" y="192"/>
                      </a:cubicBezTo>
                      <a:cubicBezTo>
                        <a:pt x="90" y="192"/>
                        <a:pt x="91" y="193"/>
                        <a:pt x="91" y="193"/>
                      </a:cubicBezTo>
                      <a:cubicBezTo>
                        <a:pt x="92" y="193"/>
                        <a:pt x="91" y="193"/>
                        <a:pt x="92" y="194"/>
                      </a:cubicBezTo>
                      <a:cubicBezTo>
                        <a:pt x="92" y="194"/>
                        <a:pt x="92" y="195"/>
                        <a:pt x="92" y="196"/>
                      </a:cubicBezTo>
                      <a:cubicBezTo>
                        <a:pt x="92" y="197"/>
                        <a:pt x="90" y="199"/>
                        <a:pt x="90" y="200"/>
                      </a:cubicBezTo>
                      <a:cubicBezTo>
                        <a:pt x="89" y="200"/>
                        <a:pt x="88" y="202"/>
                        <a:pt x="87" y="203"/>
                      </a:cubicBezTo>
                      <a:cubicBezTo>
                        <a:pt x="87" y="203"/>
                        <a:pt x="86" y="204"/>
                        <a:pt x="86" y="204"/>
                      </a:cubicBezTo>
                      <a:cubicBezTo>
                        <a:pt x="85" y="204"/>
                        <a:pt x="86" y="206"/>
                        <a:pt x="85" y="207"/>
                      </a:cubicBezTo>
                      <a:cubicBezTo>
                        <a:pt x="85" y="209"/>
                        <a:pt x="85" y="208"/>
                        <a:pt x="85" y="209"/>
                      </a:cubicBezTo>
                      <a:cubicBezTo>
                        <a:pt x="85" y="209"/>
                        <a:pt x="84" y="211"/>
                        <a:pt x="84" y="212"/>
                      </a:cubicBezTo>
                      <a:cubicBezTo>
                        <a:pt x="84" y="212"/>
                        <a:pt x="84" y="214"/>
                        <a:pt x="83" y="214"/>
                      </a:cubicBezTo>
                      <a:cubicBezTo>
                        <a:pt x="83" y="215"/>
                        <a:pt x="82" y="217"/>
                        <a:pt x="82" y="217"/>
                      </a:cubicBezTo>
                      <a:cubicBezTo>
                        <a:pt x="82" y="217"/>
                        <a:pt x="81" y="218"/>
                        <a:pt x="80" y="218"/>
                      </a:cubicBezTo>
                      <a:cubicBezTo>
                        <a:pt x="79" y="218"/>
                        <a:pt x="78" y="218"/>
                        <a:pt x="77" y="219"/>
                      </a:cubicBezTo>
                      <a:cubicBezTo>
                        <a:pt x="76" y="219"/>
                        <a:pt x="76" y="219"/>
                        <a:pt x="75" y="220"/>
                      </a:cubicBezTo>
                      <a:cubicBezTo>
                        <a:pt x="75" y="220"/>
                        <a:pt x="75" y="220"/>
                        <a:pt x="74" y="220"/>
                      </a:cubicBezTo>
                      <a:cubicBezTo>
                        <a:pt x="73" y="221"/>
                        <a:pt x="72" y="222"/>
                        <a:pt x="71" y="223"/>
                      </a:cubicBezTo>
                      <a:cubicBezTo>
                        <a:pt x="71" y="223"/>
                        <a:pt x="71" y="224"/>
                        <a:pt x="71" y="224"/>
                      </a:cubicBezTo>
                      <a:cubicBezTo>
                        <a:pt x="71" y="225"/>
                        <a:pt x="71" y="225"/>
                        <a:pt x="71" y="226"/>
                      </a:cubicBezTo>
                      <a:cubicBezTo>
                        <a:pt x="71" y="226"/>
                        <a:pt x="71" y="227"/>
                        <a:pt x="71" y="227"/>
                      </a:cubicBezTo>
                      <a:cubicBezTo>
                        <a:pt x="71" y="227"/>
                        <a:pt x="70" y="227"/>
                        <a:pt x="70" y="228"/>
                      </a:cubicBezTo>
                      <a:cubicBezTo>
                        <a:pt x="69" y="228"/>
                        <a:pt x="69" y="230"/>
                        <a:pt x="68" y="230"/>
                      </a:cubicBezTo>
                      <a:cubicBezTo>
                        <a:pt x="68" y="231"/>
                        <a:pt x="67" y="232"/>
                        <a:pt x="67" y="232"/>
                      </a:cubicBezTo>
                      <a:cubicBezTo>
                        <a:pt x="67" y="230"/>
                        <a:pt x="67" y="230"/>
                        <a:pt x="67" y="230"/>
                      </a:cubicBezTo>
                      <a:cubicBezTo>
                        <a:pt x="67" y="231"/>
                        <a:pt x="67" y="231"/>
                        <a:pt x="67" y="231"/>
                      </a:cubicBezTo>
                      <a:cubicBezTo>
                        <a:pt x="66" y="231"/>
                        <a:pt x="66" y="232"/>
                        <a:pt x="66" y="232"/>
                      </a:cubicBezTo>
                      <a:cubicBezTo>
                        <a:pt x="66" y="233"/>
                        <a:pt x="66" y="233"/>
                        <a:pt x="65" y="233"/>
                      </a:cubicBezTo>
                      <a:cubicBezTo>
                        <a:pt x="65" y="234"/>
                        <a:pt x="65" y="234"/>
                        <a:pt x="65" y="234"/>
                      </a:cubicBezTo>
                      <a:cubicBezTo>
                        <a:pt x="65" y="235"/>
                        <a:pt x="65" y="235"/>
                        <a:pt x="65" y="235"/>
                      </a:cubicBezTo>
                      <a:cubicBezTo>
                        <a:pt x="65" y="235"/>
                        <a:pt x="64" y="236"/>
                        <a:pt x="64" y="236"/>
                      </a:cubicBezTo>
                      <a:cubicBezTo>
                        <a:pt x="64" y="237"/>
                        <a:pt x="63" y="237"/>
                        <a:pt x="63" y="237"/>
                      </a:cubicBezTo>
                      <a:cubicBezTo>
                        <a:pt x="62" y="238"/>
                        <a:pt x="61" y="238"/>
                        <a:pt x="60" y="238"/>
                      </a:cubicBezTo>
                      <a:cubicBezTo>
                        <a:pt x="59" y="238"/>
                        <a:pt x="59" y="238"/>
                        <a:pt x="59" y="237"/>
                      </a:cubicBezTo>
                      <a:cubicBezTo>
                        <a:pt x="58" y="237"/>
                        <a:pt x="58" y="237"/>
                        <a:pt x="58" y="237"/>
                      </a:cubicBezTo>
                      <a:cubicBezTo>
                        <a:pt x="57" y="237"/>
                        <a:pt x="57" y="237"/>
                        <a:pt x="57" y="237"/>
                      </a:cubicBezTo>
                      <a:cubicBezTo>
                        <a:pt x="57" y="237"/>
                        <a:pt x="57" y="237"/>
                        <a:pt x="57" y="237"/>
                      </a:cubicBezTo>
                      <a:cubicBezTo>
                        <a:pt x="57" y="237"/>
                        <a:pt x="57" y="237"/>
                        <a:pt x="57" y="237"/>
                      </a:cubicBezTo>
                      <a:cubicBezTo>
                        <a:pt x="58" y="239"/>
                        <a:pt x="58" y="239"/>
                        <a:pt x="58" y="239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9" y="240"/>
                        <a:pt x="59" y="240"/>
                        <a:pt x="59" y="240"/>
                      </a:cubicBezTo>
                      <a:cubicBezTo>
                        <a:pt x="59" y="241"/>
                        <a:pt x="59" y="241"/>
                        <a:pt x="59" y="241"/>
                      </a:cubicBezTo>
                      <a:cubicBezTo>
                        <a:pt x="59" y="242"/>
                        <a:pt x="59" y="242"/>
                        <a:pt x="58" y="243"/>
                      </a:cubicBezTo>
                      <a:cubicBezTo>
                        <a:pt x="58" y="244"/>
                        <a:pt x="56" y="245"/>
                        <a:pt x="55" y="245"/>
                      </a:cubicBezTo>
                      <a:cubicBezTo>
                        <a:pt x="54" y="245"/>
                        <a:pt x="53" y="245"/>
                        <a:pt x="52" y="245"/>
                      </a:cubicBezTo>
                      <a:cubicBezTo>
                        <a:pt x="52" y="245"/>
                        <a:pt x="52" y="245"/>
                        <a:pt x="51" y="246"/>
                      </a:cubicBezTo>
                      <a:cubicBezTo>
                        <a:pt x="51" y="246"/>
                        <a:pt x="51" y="247"/>
                        <a:pt x="51" y="247"/>
                      </a:cubicBezTo>
                      <a:cubicBezTo>
                        <a:pt x="51" y="248"/>
                        <a:pt x="51" y="248"/>
                        <a:pt x="51" y="249"/>
                      </a:cubicBezTo>
                      <a:close/>
                      <a:moveTo>
                        <a:pt x="63" y="184"/>
                      </a:moveTo>
                      <a:cubicBezTo>
                        <a:pt x="63" y="184"/>
                        <a:pt x="64" y="184"/>
                        <a:pt x="64" y="184"/>
                      </a:cubicBezTo>
                      <a:cubicBezTo>
                        <a:pt x="64" y="184"/>
                        <a:pt x="64" y="184"/>
                        <a:pt x="64" y="184"/>
                      </a:cubicBezTo>
                      <a:lnTo>
                        <a:pt x="63" y="184"/>
                      </a:lnTo>
                      <a:close/>
                      <a:moveTo>
                        <a:pt x="59" y="214"/>
                      </a:moveTo>
                      <a:cubicBezTo>
                        <a:pt x="59" y="213"/>
                        <a:pt x="59" y="213"/>
                        <a:pt x="59" y="213"/>
                      </a:cubicBezTo>
                      <a:cubicBezTo>
                        <a:pt x="59" y="213"/>
                        <a:pt x="59" y="213"/>
                        <a:pt x="59" y="213"/>
                      </a:cubicBezTo>
                      <a:lnTo>
                        <a:pt x="59" y="214"/>
                      </a:lnTo>
                      <a:close/>
                      <a:moveTo>
                        <a:pt x="58" y="230"/>
                      </a:moveTo>
                      <a:cubicBezTo>
                        <a:pt x="59" y="230"/>
                        <a:pt x="59" y="230"/>
                        <a:pt x="59" y="230"/>
                      </a:cubicBezTo>
                      <a:cubicBezTo>
                        <a:pt x="59" y="230"/>
                        <a:pt x="59" y="230"/>
                        <a:pt x="59" y="230"/>
                      </a:cubicBezTo>
                      <a:lnTo>
                        <a:pt x="58" y="230"/>
                      </a:lnTo>
                      <a:close/>
                      <a:moveTo>
                        <a:pt x="57" y="180"/>
                      </a:moveTo>
                      <a:cubicBezTo>
                        <a:pt x="58" y="180"/>
                        <a:pt x="58" y="180"/>
                        <a:pt x="58" y="180"/>
                      </a:cubicBezTo>
                      <a:cubicBezTo>
                        <a:pt x="57" y="180"/>
                        <a:pt x="57" y="180"/>
                        <a:pt x="57" y="180"/>
                      </a:cubicBezTo>
                      <a:close/>
                      <a:moveTo>
                        <a:pt x="52" y="217"/>
                      </a:moveTo>
                      <a:cubicBezTo>
                        <a:pt x="53" y="218"/>
                        <a:pt x="53" y="218"/>
                        <a:pt x="53" y="218"/>
                      </a:cubicBezTo>
                      <a:cubicBezTo>
                        <a:pt x="53" y="218"/>
                        <a:pt x="53" y="218"/>
                        <a:pt x="53" y="218"/>
                      </a:cubicBezTo>
                      <a:lnTo>
                        <a:pt x="52" y="217"/>
                      </a:lnTo>
                      <a:close/>
                      <a:moveTo>
                        <a:pt x="36" y="121"/>
                      </a:moveTo>
                      <a:cubicBezTo>
                        <a:pt x="36" y="121"/>
                        <a:pt x="37" y="121"/>
                        <a:pt x="37" y="121"/>
                      </a:cubicBezTo>
                      <a:cubicBezTo>
                        <a:pt x="38" y="121"/>
                        <a:pt x="38" y="121"/>
                        <a:pt x="38" y="121"/>
                      </a:cubicBezTo>
                      <a:cubicBezTo>
                        <a:pt x="38" y="121"/>
                        <a:pt x="38" y="121"/>
                        <a:pt x="38" y="121"/>
                      </a:cubicBezTo>
                      <a:cubicBezTo>
                        <a:pt x="39" y="121"/>
                        <a:pt x="40" y="121"/>
                        <a:pt x="40" y="121"/>
                      </a:cubicBezTo>
                      <a:cubicBezTo>
                        <a:pt x="40" y="121"/>
                        <a:pt x="40" y="120"/>
                        <a:pt x="41" y="120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40" y="119"/>
                        <a:pt x="39" y="119"/>
                        <a:pt x="39" y="120"/>
                      </a:cubicBezTo>
                      <a:cubicBezTo>
                        <a:pt x="37" y="120"/>
                        <a:pt x="37" y="120"/>
                        <a:pt x="37" y="120"/>
                      </a:cubicBezTo>
                      <a:lnTo>
                        <a:pt x="36" y="121"/>
                      </a:lnTo>
                      <a:close/>
                      <a:moveTo>
                        <a:pt x="36" y="122"/>
                      </a:moveTo>
                      <a:cubicBezTo>
                        <a:pt x="35" y="122"/>
                        <a:pt x="35" y="122"/>
                        <a:pt x="35" y="122"/>
                      </a:cubicBezTo>
                      <a:cubicBezTo>
                        <a:pt x="34" y="122"/>
                        <a:pt x="34" y="122"/>
                        <a:pt x="34" y="122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1" y="123"/>
                        <a:pt x="32" y="123"/>
                        <a:pt x="32" y="123"/>
                      </a:cubicBezTo>
                      <a:cubicBezTo>
                        <a:pt x="32" y="124"/>
                        <a:pt x="32" y="124"/>
                        <a:pt x="31" y="124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2" y="125"/>
                        <a:pt x="32" y="125"/>
                        <a:pt x="32" y="125"/>
                      </a:cubicBezTo>
                      <a:cubicBezTo>
                        <a:pt x="32" y="125"/>
                        <a:pt x="34" y="124"/>
                        <a:pt x="34" y="123"/>
                      </a:cubicBezTo>
                      <a:cubicBezTo>
                        <a:pt x="35" y="123"/>
                        <a:pt x="37" y="123"/>
                        <a:pt x="37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lose/>
                      <a:moveTo>
                        <a:pt x="20" y="115"/>
                      </a:moveTo>
                      <a:cubicBezTo>
                        <a:pt x="21" y="114"/>
                        <a:pt x="21" y="114"/>
                        <a:pt x="21" y="114"/>
                      </a:cubicBezTo>
                      <a:cubicBezTo>
                        <a:pt x="22" y="115"/>
                        <a:pt x="22" y="115"/>
                        <a:pt x="22" y="115"/>
                      </a:cubicBezTo>
                      <a:cubicBezTo>
                        <a:pt x="22" y="115"/>
                        <a:pt x="22" y="115"/>
                        <a:pt x="23" y="114"/>
                      </a:cubicBezTo>
                      <a:cubicBezTo>
                        <a:pt x="23" y="114"/>
                        <a:pt x="24" y="114"/>
                        <a:pt x="24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ubicBezTo>
                        <a:pt x="26" y="113"/>
                        <a:pt x="25" y="114"/>
                        <a:pt x="25" y="114"/>
                      </a:cubicBezTo>
                      <a:cubicBezTo>
                        <a:pt x="24" y="115"/>
                        <a:pt x="25" y="114"/>
                        <a:pt x="26" y="114"/>
                      </a:cubicBez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8" y="115"/>
                        <a:pt x="28" y="115"/>
                        <a:pt x="28" y="115"/>
                      </a:cubicBezTo>
                      <a:cubicBezTo>
                        <a:pt x="29" y="115"/>
                        <a:pt x="28" y="115"/>
                        <a:pt x="29" y="115"/>
                      </a:cubicBezTo>
                      <a:cubicBezTo>
                        <a:pt x="29" y="115"/>
                        <a:pt x="29" y="115"/>
                        <a:pt x="29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6"/>
                        <a:pt x="30" y="116"/>
                        <a:pt x="30" y="116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8" y="116"/>
                        <a:pt x="28" y="116"/>
                        <a:pt x="28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6" y="117"/>
                        <a:pt x="26" y="117"/>
                        <a:pt x="26" y="117"/>
                      </a:cubicBezTo>
                      <a:cubicBezTo>
                        <a:pt x="26" y="117"/>
                        <a:pt x="25" y="118"/>
                        <a:pt x="25" y="119"/>
                      </a:cubicBezTo>
                      <a:cubicBezTo>
                        <a:pt x="25" y="119"/>
                        <a:pt x="25" y="119"/>
                        <a:pt x="26" y="118"/>
                      </a:cubicBezTo>
                      <a:cubicBezTo>
                        <a:pt x="26" y="118"/>
                        <a:pt x="26" y="119"/>
                        <a:pt x="26" y="119"/>
                      </a:cubicBezTo>
                      <a:cubicBezTo>
                        <a:pt x="25" y="120"/>
                        <a:pt x="25" y="121"/>
                        <a:pt x="25" y="122"/>
                      </a:cubicBezTo>
                      <a:cubicBezTo>
                        <a:pt x="25" y="122"/>
                        <a:pt x="25" y="123"/>
                        <a:pt x="25" y="124"/>
                      </a:cubicBezTo>
                      <a:cubicBezTo>
                        <a:pt x="25" y="124"/>
                        <a:pt x="25" y="124"/>
                        <a:pt x="26" y="124"/>
                      </a:cubicBezTo>
                      <a:cubicBezTo>
                        <a:pt x="26" y="124"/>
                        <a:pt x="26" y="124"/>
                        <a:pt x="26" y="124"/>
                      </a:cubicBezTo>
                      <a:cubicBezTo>
                        <a:pt x="27" y="122"/>
                        <a:pt x="27" y="122"/>
                        <a:pt x="27" y="122"/>
                      </a:cubicBezTo>
                      <a:cubicBezTo>
                        <a:pt x="27" y="121"/>
                        <a:pt x="27" y="121"/>
                        <a:pt x="27" y="120"/>
                      </a:cubicBezTo>
                      <a:cubicBezTo>
                        <a:pt x="27" y="120"/>
                        <a:pt x="27" y="119"/>
                        <a:pt x="28" y="118"/>
                      </a:cubicBezTo>
                      <a:cubicBezTo>
                        <a:pt x="28" y="118"/>
                        <a:pt x="28" y="118"/>
                        <a:pt x="28" y="118"/>
                      </a:cubicBezTo>
                      <a:cubicBezTo>
                        <a:pt x="29" y="117"/>
                        <a:pt x="29" y="117"/>
                        <a:pt x="29" y="117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30" y="116"/>
                        <a:pt x="30" y="116"/>
                        <a:pt x="30" y="116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1" y="117"/>
                        <a:pt x="31" y="117"/>
                        <a:pt x="31" y="117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3" y="121"/>
                        <a:pt x="33" y="121"/>
                        <a:pt x="33" y="121"/>
                      </a:cubicBezTo>
                      <a:cubicBezTo>
                        <a:pt x="33" y="119"/>
                        <a:pt x="33" y="119"/>
                        <a:pt x="33" y="119"/>
                      </a:cubicBezTo>
                      <a:cubicBezTo>
                        <a:pt x="34" y="119"/>
                        <a:pt x="34" y="119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36" y="119"/>
                        <a:pt x="35" y="117"/>
                        <a:pt x="36" y="117"/>
                      </a:cubicBezTo>
                      <a:cubicBezTo>
                        <a:pt x="36" y="117"/>
                        <a:pt x="34" y="116"/>
                        <a:pt x="34" y="116"/>
                      </a:cubicBezTo>
                      <a:cubicBezTo>
                        <a:pt x="33" y="115"/>
                        <a:pt x="31" y="115"/>
                        <a:pt x="31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3"/>
                        <a:pt x="30" y="113"/>
                        <a:pt x="30" y="113"/>
                      </a:cubicBezTo>
                      <a:cubicBezTo>
                        <a:pt x="29" y="113"/>
                        <a:pt x="29" y="113"/>
                        <a:pt x="29" y="112"/>
                      </a:cubicBezTo>
                      <a:cubicBezTo>
                        <a:pt x="29" y="112"/>
                        <a:pt x="29" y="112"/>
                        <a:pt x="28" y="112"/>
                      </a:cubicBezTo>
                      <a:cubicBezTo>
                        <a:pt x="28" y="112"/>
                        <a:pt x="28" y="111"/>
                        <a:pt x="28" y="111"/>
                      </a:cubicBezTo>
                      <a:cubicBezTo>
                        <a:pt x="27" y="110"/>
                        <a:pt x="27" y="110"/>
                        <a:pt x="26" y="110"/>
                      </a:cubicBezTo>
                      <a:cubicBezTo>
                        <a:pt x="26" y="110"/>
                        <a:pt x="26" y="110"/>
                        <a:pt x="25" y="110"/>
                      </a:cubicBezTo>
                      <a:cubicBezTo>
                        <a:pt x="25" y="111"/>
                        <a:pt x="25" y="111"/>
                        <a:pt x="25" y="111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2" y="113"/>
                        <a:pt x="21" y="113"/>
                      </a:cubicBezTo>
                      <a:cubicBezTo>
                        <a:pt x="21" y="113"/>
                        <a:pt x="21" y="113"/>
                        <a:pt x="21" y="114"/>
                      </a:cubicBezTo>
                      <a:cubicBezTo>
                        <a:pt x="20" y="115"/>
                        <a:pt x="20" y="114"/>
                        <a:pt x="20" y="115"/>
                      </a:cubicBezTo>
                      <a:close/>
                      <a:moveTo>
                        <a:pt x="44" y="202"/>
                      </a:moveTo>
                      <a:cubicBezTo>
                        <a:pt x="44" y="202"/>
                        <a:pt x="44" y="202"/>
                        <a:pt x="44" y="202"/>
                      </a:cubicBezTo>
                      <a:cubicBezTo>
                        <a:pt x="44" y="202"/>
                        <a:pt x="45" y="201"/>
                        <a:pt x="45" y="201"/>
                      </a:cubicBezTo>
                      <a:cubicBezTo>
                        <a:pt x="45" y="201"/>
                        <a:pt x="44" y="202"/>
                        <a:pt x="44" y="202"/>
                      </a:cubicBezTo>
                      <a:close/>
                      <a:moveTo>
                        <a:pt x="43" y="193"/>
                      </a:moveTo>
                      <a:cubicBezTo>
                        <a:pt x="43" y="193"/>
                        <a:pt x="43" y="193"/>
                        <a:pt x="43" y="193"/>
                      </a:cubicBezTo>
                      <a:cubicBezTo>
                        <a:pt x="44" y="193"/>
                        <a:pt x="44" y="193"/>
                        <a:pt x="44" y="193"/>
                      </a:cubicBezTo>
                      <a:lnTo>
                        <a:pt x="43" y="193"/>
                      </a:lnTo>
                      <a:close/>
                      <a:moveTo>
                        <a:pt x="44" y="209"/>
                      </a:moveTo>
                      <a:cubicBezTo>
                        <a:pt x="44" y="208"/>
                        <a:pt x="44" y="208"/>
                        <a:pt x="44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9"/>
                        <a:pt x="43" y="209"/>
                        <a:pt x="43" y="209"/>
                      </a:cubicBezTo>
                      <a:cubicBezTo>
                        <a:pt x="43" y="209"/>
                        <a:pt x="43" y="209"/>
                        <a:pt x="43" y="209"/>
                      </a:cubicBezTo>
                      <a:cubicBezTo>
                        <a:pt x="43" y="210"/>
                        <a:pt x="43" y="210"/>
                        <a:pt x="44" y="210"/>
                      </a:cubicBezTo>
                      <a:cubicBezTo>
                        <a:pt x="45" y="210"/>
                        <a:pt x="45" y="210"/>
                        <a:pt x="45" y="210"/>
                      </a:cubicBezTo>
                      <a:lnTo>
                        <a:pt x="44" y="209"/>
                      </a:lnTo>
                      <a:close/>
                      <a:moveTo>
                        <a:pt x="49" y="185"/>
                      </a:moveTo>
                      <a:cubicBezTo>
                        <a:pt x="48" y="184"/>
                        <a:pt x="48" y="184"/>
                        <a:pt x="48" y="184"/>
                      </a:cubicBezTo>
                      <a:cubicBezTo>
                        <a:pt x="48" y="184"/>
                        <a:pt x="48" y="184"/>
                        <a:pt x="48" y="184"/>
                      </a:cubicBezTo>
                      <a:lnTo>
                        <a:pt x="49" y="185"/>
                      </a:lnTo>
                      <a:close/>
                      <a:moveTo>
                        <a:pt x="40" y="38"/>
                      </a:moveTo>
                      <a:cubicBezTo>
                        <a:pt x="40" y="38"/>
                        <a:pt x="43" y="38"/>
                        <a:pt x="43" y="38"/>
                      </a:cubicBezTo>
                      <a:cubicBezTo>
                        <a:pt x="44" y="37"/>
                        <a:pt x="44" y="38"/>
                        <a:pt x="45" y="38"/>
                      </a:cubicBezTo>
                      <a:cubicBezTo>
                        <a:pt x="46" y="37"/>
                        <a:pt x="46" y="36"/>
                        <a:pt x="45" y="36"/>
                      </a:cubicBezTo>
                      <a:cubicBezTo>
                        <a:pt x="45" y="35"/>
                        <a:pt x="45" y="35"/>
                        <a:pt x="45" y="34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4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2"/>
                      </a:cubicBezTo>
                      <a:cubicBezTo>
                        <a:pt x="41" y="32"/>
                        <a:pt x="41" y="32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4"/>
                        <a:pt x="40" y="35"/>
                        <a:pt x="40" y="36"/>
                      </a:cubicBezTo>
                      <a:cubicBezTo>
                        <a:pt x="40" y="37"/>
                        <a:pt x="40" y="38"/>
                        <a:pt x="40" y="38"/>
                      </a:cubicBezTo>
                      <a:close/>
                      <a:moveTo>
                        <a:pt x="28" y="38"/>
                      </a:moveTo>
                      <a:cubicBezTo>
                        <a:pt x="28" y="39"/>
                        <a:pt x="28" y="41"/>
                        <a:pt x="27" y="41"/>
                      </a:cubicBezTo>
                      <a:cubicBezTo>
                        <a:pt x="27" y="42"/>
                        <a:pt x="27" y="42"/>
                        <a:pt x="28" y="43"/>
                      </a:cubicBezTo>
                      <a:cubicBezTo>
                        <a:pt x="28" y="43"/>
                        <a:pt x="28" y="43"/>
                        <a:pt x="28" y="44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9" y="45"/>
                        <a:pt x="29" y="45"/>
                        <a:pt x="30" y="45"/>
                      </a:cubicBezTo>
                      <a:cubicBezTo>
                        <a:pt x="30" y="46"/>
                        <a:pt x="31" y="46"/>
                        <a:pt x="31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30" y="47"/>
                        <a:pt x="30" y="47"/>
                      </a:cubicBezTo>
                      <a:cubicBezTo>
                        <a:pt x="30" y="48"/>
                        <a:pt x="30" y="48"/>
                        <a:pt x="31" y="48"/>
                      </a:cubicBezTo>
                      <a:cubicBezTo>
                        <a:pt x="31" y="48"/>
                        <a:pt x="31" y="48"/>
                        <a:pt x="31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50"/>
                        <a:pt x="35" y="50"/>
                      </a:cubicBezTo>
                      <a:cubicBezTo>
                        <a:pt x="35" y="50"/>
                        <a:pt x="36" y="50"/>
                        <a:pt x="37" y="50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1"/>
                        <a:pt x="44" y="51"/>
                        <a:pt x="44" y="52"/>
                      </a:cubicBezTo>
                      <a:cubicBezTo>
                        <a:pt x="45" y="52"/>
                        <a:pt x="45" y="52"/>
                        <a:pt x="46" y="52"/>
                      </a:cubicBezTo>
                      <a:cubicBezTo>
                        <a:pt x="46" y="53"/>
                        <a:pt x="47" y="53"/>
                        <a:pt x="47" y="53"/>
                      </a:cubicBezTo>
                      <a:cubicBezTo>
                        <a:pt x="47" y="53"/>
                        <a:pt x="48" y="53"/>
                        <a:pt x="48" y="53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ubicBezTo>
                        <a:pt x="48" y="55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ubicBezTo>
                        <a:pt x="48" y="58"/>
                        <a:pt x="49" y="58"/>
                        <a:pt x="49" y="59"/>
                      </a:cubicBezTo>
                      <a:cubicBezTo>
                        <a:pt x="49" y="59"/>
                        <a:pt x="49" y="59"/>
                        <a:pt x="48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1"/>
                        <a:pt x="48" y="61"/>
                        <a:pt x="48" y="61"/>
                      </a:cubicBezTo>
                      <a:cubicBezTo>
                        <a:pt x="47" y="61"/>
                        <a:pt x="46" y="62"/>
                        <a:pt x="46" y="63"/>
                      </a:cubicBezTo>
                      <a:cubicBezTo>
                        <a:pt x="46" y="63"/>
                        <a:pt x="47" y="64"/>
                        <a:pt x="47" y="64"/>
                      </a:cubicBezTo>
                      <a:cubicBezTo>
                        <a:pt x="47" y="65"/>
                        <a:pt x="47" y="65"/>
                        <a:pt x="46" y="65"/>
                      </a:cubicBezTo>
                      <a:cubicBezTo>
                        <a:pt x="46" y="66"/>
                        <a:pt x="46" y="65"/>
                        <a:pt x="46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4" y="70"/>
                        <a:pt x="45" y="70"/>
                        <a:pt x="45" y="70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2"/>
                        <a:pt x="49" y="72"/>
                        <a:pt x="49" y="72"/>
                      </a:cubicBezTo>
                      <a:cubicBezTo>
                        <a:pt x="49" y="72"/>
                        <a:pt x="50" y="72"/>
                        <a:pt x="50" y="72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2" y="75"/>
                        <a:pt x="52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6" y="77"/>
                        <a:pt x="56" y="77"/>
                      </a:cubicBezTo>
                      <a:cubicBezTo>
                        <a:pt x="57" y="77"/>
                        <a:pt x="57" y="77"/>
                        <a:pt x="57" y="76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6" y="75"/>
                      </a:cubicBezTo>
                      <a:cubicBezTo>
                        <a:pt x="56" y="74"/>
                        <a:pt x="56" y="74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4" y="73"/>
                        <a:pt x="54" y="73"/>
                        <a:pt x="54" y="72"/>
                      </a:cubicBezTo>
                      <a:cubicBezTo>
                        <a:pt x="54" y="72"/>
                        <a:pt x="53" y="71"/>
                        <a:pt x="53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59" y="70"/>
                        <a:pt x="59" y="69"/>
                        <a:pt x="58" y="69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8" y="64"/>
                        <a:pt x="58" y="64"/>
                        <a:pt x="58" y="64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58" y="64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9" y="64"/>
                      </a:cubicBezTo>
                      <a:cubicBezTo>
                        <a:pt x="59" y="64"/>
                        <a:pt x="59" y="64"/>
                        <a:pt x="58" y="64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6"/>
                        <a:pt x="59" y="66"/>
                        <a:pt x="59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1" y="67"/>
                        <a:pt x="61" y="67"/>
                      </a:cubicBezTo>
                      <a:cubicBezTo>
                        <a:pt x="62" y="67"/>
                        <a:pt x="61" y="66"/>
                        <a:pt x="61" y="66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3"/>
                        <a:pt x="63" y="62"/>
                        <a:pt x="63" y="62"/>
                      </a:cubicBezTo>
                      <a:cubicBezTo>
                        <a:pt x="62" y="61"/>
                        <a:pt x="63" y="61"/>
                        <a:pt x="63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3" y="60"/>
                        <a:pt x="63" y="60"/>
                        <a:pt x="63" y="60"/>
                      </a:cubicBezTo>
                      <a:cubicBezTo>
                        <a:pt x="63" y="60"/>
                        <a:pt x="63" y="60"/>
                        <a:pt x="63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0"/>
                        <a:pt x="60" y="60"/>
                        <a:pt x="60" y="60"/>
                      </a:cubicBezTo>
                      <a:cubicBezTo>
                        <a:pt x="59" y="61"/>
                        <a:pt x="60" y="60"/>
                        <a:pt x="60" y="60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1" y="59"/>
                        <a:pt x="60" y="58"/>
                        <a:pt x="60" y="57"/>
                      </a:cubicBezTo>
                      <a:cubicBezTo>
                        <a:pt x="60" y="57"/>
                        <a:pt x="59" y="58"/>
                        <a:pt x="59" y="57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7"/>
                      </a:cubicBezTo>
                      <a:cubicBezTo>
                        <a:pt x="58" y="57"/>
                        <a:pt x="59" y="56"/>
                        <a:pt x="58" y="57"/>
                      </a:cubicBezTo>
                      <a:cubicBezTo>
                        <a:pt x="58" y="57"/>
                        <a:pt x="58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8" y="55"/>
                        <a:pt x="57" y="55"/>
                        <a:pt x="57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5" y="55"/>
                        <a:pt x="55" y="55"/>
                        <a:pt x="55" y="54"/>
                      </a:cubicBezTo>
                      <a:cubicBezTo>
                        <a:pt x="55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6" y="52"/>
                        <a:pt x="56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6" y="50"/>
                      </a:cubicBezTo>
                      <a:cubicBezTo>
                        <a:pt x="56" y="50"/>
                        <a:pt x="57" y="50"/>
                        <a:pt x="57" y="50"/>
                      </a:cubicBezTo>
                      <a:cubicBezTo>
                        <a:pt x="57" y="50"/>
                        <a:pt x="57" y="48"/>
                        <a:pt x="57" y="48"/>
                      </a:cubicBezTo>
                      <a:cubicBezTo>
                        <a:pt x="57" y="47"/>
                        <a:pt x="56" y="48"/>
                        <a:pt x="56" y="48"/>
                      </a:cubicBezTo>
                      <a:cubicBezTo>
                        <a:pt x="55" y="48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5" y="47"/>
                        <a:pt x="56" y="47"/>
                        <a:pt x="56" y="46"/>
                      </a:cubicBezTo>
                      <a:cubicBezTo>
                        <a:pt x="56" y="46"/>
                        <a:pt x="56" y="46"/>
                        <a:pt x="55" y="46"/>
                      </a:cubicBezTo>
                      <a:cubicBezTo>
                        <a:pt x="55" y="46"/>
                        <a:pt x="55" y="45"/>
                        <a:pt x="54" y="45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2" y="43"/>
                        <a:pt x="51" y="43"/>
                        <a:pt x="51" y="43"/>
                      </a:cubicBezTo>
                      <a:cubicBezTo>
                        <a:pt x="50" y="43"/>
                        <a:pt x="49" y="43"/>
                        <a:pt x="49" y="43"/>
                      </a:cubicBezTo>
                      <a:cubicBezTo>
                        <a:pt x="49" y="43"/>
                        <a:pt x="49" y="42"/>
                        <a:pt x="49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6" y="39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1" y="40"/>
                        <a:pt x="42" y="41"/>
                        <a:pt x="41" y="41"/>
                      </a:cubicBezTo>
                      <a:cubicBezTo>
                        <a:pt x="41" y="41"/>
                        <a:pt x="41" y="40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40"/>
                        <a:pt x="38" y="41"/>
                      </a:cubicBezTo>
                      <a:cubicBezTo>
                        <a:pt x="38" y="41"/>
                        <a:pt x="38" y="42"/>
                        <a:pt x="37" y="42"/>
                      </a:cubicBezTo>
                      <a:cubicBezTo>
                        <a:pt x="37" y="42"/>
                        <a:pt x="38" y="40"/>
                        <a:pt x="38" y="39"/>
                      </a:cubicBezTo>
                      <a:cubicBezTo>
                        <a:pt x="38" y="39"/>
                        <a:pt x="39" y="39"/>
                        <a:pt x="39" y="38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4"/>
                      </a:cubicBezTo>
                      <a:cubicBezTo>
                        <a:pt x="39" y="34"/>
                        <a:pt x="39" y="33"/>
                        <a:pt x="39" y="33"/>
                      </a:cubicBezTo>
                      <a:cubicBezTo>
                        <a:pt x="39" y="32"/>
                        <a:pt x="38" y="33"/>
                        <a:pt x="38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6"/>
                        <a:pt x="37" y="36"/>
                        <a:pt x="36" y="36"/>
                      </a:cubicBezTo>
                      <a:cubicBezTo>
                        <a:pt x="36" y="36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6"/>
                        <a:pt x="35" y="38"/>
                        <a:pt x="35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5" y="41"/>
                        <a:pt x="34" y="41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7" y="44"/>
                        <a:pt x="37" y="44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5" y="45"/>
                        <a:pt x="35" y="45"/>
                        <a:pt x="34" y="46"/>
                      </a:cubicBezTo>
                      <a:cubicBezTo>
                        <a:pt x="34" y="46"/>
                        <a:pt x="35" y="45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4" y="44"/>
                        <a:pt x="35" y="43"/>
                        <a:pt x="34" y="43"/>
                      </a:cubicBezTo>
                      <a:cubicBezTo>
                        <a:pt x="34" y="43"/>
                        <a:pt x="33" y="42"/>
                        <a:pt x="33" y="41"/>
                      </a:cubicBezTo>
                      <a:cubicBezTo>
                        <a:pt x="33" y="41"/>
                        <a:pt x="33" y="39"/>
                        <a:pt x="33" y="39"/>
                      </a:cubicBezTo>
                      <a:cubicBezTo>
                        <a:pt x="33" y="38"/>
                        <a:pt x="33" y="37"/>
                        <a:pt x="33" y="37"/>
                      </a:cubicBezTo>
                      <a:cubicBezTo>
                        <a:pt x="33" y="36"/>
                        <a:pt x="35" y="34"/>
                        <a:pt x="35" y="34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1" y="35"/>
                        <a:pt x="30" y="36"/>
                        <a:pt x="28" y="38"/>
                      </a:cubicBezTo>
                      <a:close/>
                      <a:moveTo>
                        <a:pt x="312" y="164"/>
                      </a:moveTo>
                      <a:cubicBezTo>
                        <a:pt x="313" y="164"/>
                        <a:pt x="313" y="164"/>
                        <a:pt x="313" y="164"/>
                      </a:cubicBezTo>
                      <a:cubicBezTo>
                        <a:pt x="314" y="163"/>
                        <a:pt x="314" y="163"/>
                        <a:pt x="313" y="163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1" y="163"/>
                        <a:pt x="312" y="163"/>
                        <a:pt x="312" y="164"/>
                      </a:cubicBezTo>
                      <a:cubicBezTo>
                        <a:pt x="312" y="164"/>
                        <a:pt x="312" y="164"/>
                        <a:pt x="312" y="165"/>
                      </a:cubicBezTo>
                      <a:cubicBezTo>
                        <a:pt x="311" y="165"/>
                        <a:pt x="312" y="165"/>
                        <a:pt x="312" y="164"/>
                      </a:cubicBezTo>
                      <a:close/>
                      <a:moveTo>
                        <a:pt x="40" y="52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0" y="50"/>
                        <a:pt x="39" y="51"/>
                        <a:pt x="39" y="51"/>
                      </a:cubicBezTo>
                      <a:cubicBezTo>
                        <a:pt x="38" y="51"/>
                        <a:pt x="39" y="51"/>
                        <a:pt x="39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lose/>
                      <a:moveTo>
                        <a:pt x="168" y="79"/>
                      </a:moveTo>
                      <a:cubicBezTo>
                        <a:pt x="168" y="79"/>
                        <a:pt x="167" y="80"/>
                        <a:pt x="168" y="80"/>
                      </a:cubicBezTo>
                      <a:cubicBezTo>
                        <a:pt x="169" y="80"/>
                        <a:pt x="168" y="79"/>
                        <a:pt x="168" y="79"/>
                      </a:cubicBezTo>
                      <a:close/>
                      <a:moveTo>
                        <a:pt x="248" y="22"/>
                      </a:moveTo>
                      <a:cubicBezTo>
                        <a:pt x="249" y="21"/>
                        <a:pt x="249" y="21"/>
                        <a:pt x="249" y="21"/>
                      </a:cubicBezTo>
                      <a:cubicBezTo>
                        <a:pt x="249" y="21"/>
                        <a:pt x="248" y="21"/>
                        <a:pt x="248" y="21"/>
                      </a:cubicBezTo>
                      <a:cubicBezTo>
                        <a:pt x="247" y="22"/>
                        <a:pt x="248" y="22"/>
                        <a:pt x="248" y="22"/>
                      </a:cubicBezTo>
                      <a:close/>
                      <a:moveTo>
                        <a:pt x="242" y="23"/>
                      </a:moveTo>
                      <a:cubicBezTo>
                        <a:pt x="242" y="23"/>
                        <a:pt x="242" y="23"/>
                        <a:pt x="242" y="22"/>
                      </a:cubicBezTo>
                      <a:cubicBezTo>
                        <a:pt x="242" y="22"/>
                        <a:pt x="242" y="23"/>
                        <a:pt x="243" y="23"/>
                      </a:cubicBezTo>
                      <a:cubicBezTo>
                        <a:pt x="244" y="22"/>
                        <a:pt x="244" y="21"/>
                        <a:pt x="244" y="21"/>
                      </a:cubicBezTo>
                      <a:cubicBezTo>
                        <a:pt x="244" y="21"/>
                        <a:pt x="244" y="20"/>
                        <a:pt x="243" y="20"/>
                      </a:cubicBezTo>
                      <a:cubicBezTo>
                        <a:pt x="242" y="21"/>
                        <a:pt x="242" y="21"/>
                        <a:pt x="242" y="21"/>
                      </a:cubicBezTo>
                      <a:cubicBezTo>
                        <a:pt x="242" y="21"/>
                        <a:pt x="241" y="22"/>
                        <a:pt x="242" y="23"/>
                      </a:cubicBezTo>
                      <a:close/>
                      <a:moveTo>
                        <a:pt x="254" y="21"/>
                      </a:moveTo>
                      <a:cubicBezTo>
                        <a:pt x="254" y="21"/>
                        <a:pt x="255" y="21"/>
                        <a:pt x="255" y="21"/>
                      </a:cubicBezTo>
                      <a:cubicBezTo>
                        <a:pt x="256" y="21"/>
                        <a:pt x="255" y="20"/>
                        <a:pt x="255" y="20"/>
                      </a:cubicBezTo>
                      <a:cubicBezTo>
                        <a:pt x="255" y="19"/>
                        <a:pt x="255" y="20"/>
                        <a:pt x="254" y="21"/>
                      </a:cubicBezTo>
                      <a:close/>
                      <a:moveTo>
                        <a:pt x="252" y="23"/>
                      </a:moveTo>
                      <a:cubicBezTo>
                        <a:pt x="252" y="23"/>
                        <a:pt x="253" y="23"/>
                        <a:pt x="253" y="23"/>
                      </a:cubicBezTo>
                      <a:cubicBezTo>
                        <a:pt x="254" y="23"/>
                        <a:pt x="253" y="22"/>
                        <a:pt x="253" y="22"/>
                      </a:cubicBezTo>
                      <a:cubicBezTo>
                        <a:pt x="253" y="22"/>
                        <a:pt x="252" y="22"/>
                        <a:pt x="252" y="23"/>
                      </a:cubicBezTo>
                      <a:close/>
                      <a:moveTo>
                        <a:pt x="241" y="1"/>
                      </a:moveTo>
                      <a:cubicBezTo>
                        <a:pt x="240" y="0"/>
                        <a:pt x="240" y="0"/>
                        <a:pt x="240" y="0"/>
                      </a:cubicBezTo>
                      <a:cubicBezTo>
                        <a:pt x="241" y="0"/>
                        <a:pt x="240" y="0"/>
                        <a:pt x="240" y="0"/>
                      </a:cubicBezTo>
                      <a:cubicBezTo>
                        <a:pt x="239" y="0"/>
                        <a:pt x="239" y="0"/>
                        <a:pt x="239" y="0"/>
                      </a:cubicBezTo>
                      <a:cubicBezTo>
                        <a:pt x="239" y="0"/>
                        <a:pt x="239" y="0"/>
                        <a:pt x="239" y="0"/>
                      </a:cubicBezTo>
                      <a:cubicBezTo>
                        <a:pt x="238" y="0"/>
                        <a:pt x="238" y="0"/>
                        <a:pt x="238" y="0"/>
                      </a:cubicBezTo>
                      <a:cubicBezTo>
                        <a:pt x="238" y="1"/>
                        <a:pt x="238" y="1"/>
                        <a:pt x="238" y="1"/>
                      </a:cubicBezTo>
                      <a:cubicBezTo>
                        <a:pt x="238" y="2"/>
                        <a:pt x="237" y="2"/>
                        <a:pt x="237" y="3"/>
                      </a:cubicBezTo>
                      <a:cubicBezTo>
                        <a:pt x="237" y="3"/>
                        <a:pt x="236" y="4"/>
                        <a:pt x="236" y="4"/>
                      </a:cubicBezTo>
                      <a:cubicBezTo>
                        <a:pt x="235" y="4"/>
                        <a:pt x="235" y="4"/>
                        <a:pt x="235" y="5"/>
                      </a:cubicBezTo>
                      <a:cubicBezTo>
                        <a:pt x="234" y="5"/>
                        <a:pt x="233" y="6"/>
                        <a:pt x="233" y="6"/>
                      </a:cubicBezTo>
                      <a:cubicBezTo>
                        <a:pt x="232" y="6"/>
                        <a:pt x="232" y="6"/>
                        <a:pt x="232" y="6"/>
                      </a:cubicBezTo>
                      <a:cubicBezTo>
                        <a:pt x="232" y="6"/>
                        <a:pt x="232" y="5"/>
                        <a:pt x="231" y="5"/>
                      </a:cubicBezTo>
                      <a:cubicBezTo>
                        <a:pt x="231" y="6"/>
                        <a:pt x="231" y="6"/>
                        <a:pt x="231" y="6"/>
                      </a:cubicBezTo>
                      <a:cubicBezTo>
                        <a:pt x="231" y="6"/>
                        <a:pt x="231" y="6"/>
                        <a:pt x="231" y="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6"/>
                        <a:pt x="229" y="6"/>
                        <a:pt x="229" y="6"/>
                      </a:cubicBezTo>
                      <a:cubicBezTo>
                        <a:pt x="229" y="6"/>
                        <a:pt x="229" y="6"/>
                        <a:pt x="228" y="6"/>
                      </a:cubicBezTo>
                      <a:cubicBezTo>
                        <a:pt x="228" y="6"/>
                        <a:pt x="228" y="6"/>
                        <a:pt x="228" y="6"/>
                      </a:cubicBezTo>
                      <a:cubicBezTo>
                        <a:pt x="229" y="6"/>
                        <a:pt x="228" y="6"/>
                        <a:pt x="228" y="7"/>
                      </a:cubicBezTo>
                      <a:cubicBezTo>
                        <a:pt x="228" y="7"/>
                        <a:pt x="227" y="8"/>
                        <a:pt x="226" y="8"/>
                      </a:cubicBezTo>
                      <a:cubicBezTo>
                        <a:pt x="226" y="9"/>
                        <a:pt x="226" y="9"/>
                        <a:pt x="226" y="9"/>
                      </a:cubicBezTo>
                      <a:cubicBezTo>
                        <a:pt x="225" y="8"/>
                        <a:pt x="225" y="8"/>
                        <a:pt x="225" y="8"/>
                      </a:cubicBezTo>
                      <a:cubicBezTo>
                        <a:pt x="225" y="9"/>
                        <a:pt x="225" y="9"/>
                        <a:pt x="225" y="9"/>
                      </a:cubicBezTo>
                      <a:cubicBezTo>
                        <a:pt x="225" y="10"/>
                        <a:pt x="225" y="10"/>
                        <a:pt x="225" y="10"/>
                      </a:cubicBezTo>
                      <a:cubicBezTo>
                        <a:pt x="224" y="10"/>
                        <a:pt x="224" y="10"/>
                        <a:pt x="224" y="10"/>
                      </a:cubicBezTo>
                      <a:cubicBezTo>
                        <a:pt x="223" y="11"/>
                        <a:pt x="224" y="11"/>
                        <a:pt x="224" y="11"/>
                      </a:cubicBezTo>
                      <a:cubicBezTo>
                        <a:pt x="223" y="11"/>
                        <a:pt x="223" y="11"/>
                        <a:pt x="223" y="11"/>
                      </a:cubicBezTo>
                      <a:cubicBezTo>
                        <a:pt x="223" y="12"/>
                        <a:pt x="223" y="12"/>
                        <a:pt x="223" y="12"/>
                      </a:cubicBezTo>
                      <a:cubicBezTo>
                        <a:pt x="222" y="13"/>
                        <a:pt x="222" y="13"/>
                        <a:pt x="222" y="13"/>
                      </a:cubicBezTo>
                      <a:cubicBezTo>
                        <a:pt x="221" y="13"/>
                        <a:pt x="221" y="13"/>
                        <a:pt x="221" y="13"/>
                      </a:cubicBezTo>
                      <a:cubicBezTo>
                        <a:pt x="221" y="14"/>
                        <a:pt x="221" y="14"/>
                        <a:pt x="221" y="14"/>
                      </a:cubicBezTo>
                      <a:cubicBezTo>
                        <a:pt x="221" y="14"/>
                        <a:pt x="221" y="14"/>
                        <a:pt x="221" y="14"/>
                      </a:cubicBezTo>
                      <a:cubicBezTo>
                        <a:pt x="221" y="15"/>
                        <a:pt x="221" y="15"/>
                        <a:pt x="221" y="15"/>
                      </a:cubicBezTo>
                      <a:cubicBezTo>
                        <a:pt x="221" y="15"/>
                        <a:pt x="221" y="15"/>
                        <a:pt x="221" y="15"/>
                      </a:cubicBezTo>
                      <a:cubicBezTo>
                        <a:pt x="220" y="16"/>
                        <a:pt x="220" y="16"/>
                        <a:pt x="220" y="16"/>
                      </a:cubicBezTo>
                      <a:cubicBezTo>
                        <a:pt x="221" y="16"/>
                        <a:pt x="221" y="16"/>
                        <a:pt x="221" y="16"/>
                      </a:cubicBezTo>
                      <a:cubicBezTo>
                        <a:pt x="221" y="16"/>
                        <a:pt x="220" y="16"/>
                        <a:pt x="220" y="16"/>
                      </a:cubicBezTo>
                      <a:cubicBezTo>
                        <a:pt x="219" y="17"/>
                        <a:pt x="220" y="17"/>
                        <a:pt x="220" y="17"/>
                      </a:cubicBezTo>
                      <a:cubicBezTo>
                        <a:pt x="220" y="18"/>
                        <a:pt x="220" y="18"/>
                        <a:pt x="220" y="18"/>
                      </a:cubicBezTo>
                      <a:cubicBezTo>
                        <a:pt x="220" y="19"/>
                        <a:pt x="220" y="18"/>
                        <a:pt x="219" y="18"/>
                      </a:cubicBezTo>
                      <a:cubicBezTo>
                        <a:pt x="219" y="18"/>
                        <a:pt x="219" y="18"/>
                        <a:pt x="219" y="18"/>
                      </a:cubicBezTo>
                      <a:cubicBezTo>
                        <a:pt x="218" y="19"/>
                        <a:pt x="218" y="19"/>
                        <a:pt x="218" y="19"/>
                      </a:cubicBezTo>
                      <a:cubicBezTo>
                        <a:pt x="218" y="19"/>
                        <a:pt x="217" y="19"/>
                        <a:pt x="217" y="20"/>
                      </a:cubicBezTo>
                      <a:cubicBezTo>
                        <a:pt x="216" y="21"/>
                        <a:pt x="218" y="20"/>
                        <a:pt x="218" y="20"/>
                      </a:cubicBezTo>
                      <a:cubicBezTo>
                        <a:pt x="218" y="21"/>
                        <a:pt x="218" y="21"/>
                        <a:pt x="218" y="21"/>
                      </a:cubicBezTo>
                      <a:cubicBezTo>
                        <a:pt x="219" y="21"/>
                        <a:pt x="219" y="21"/>
                        <a:pt x="219" y="21"/>
                      </a:cubicBezTo>
                      <a:cubicBezTo>
                        <a:pt x="220" y="21"/>
                        <a:pt x="220" y="21"/>
                        <a:pt x="220" y="21"/>
                      </a:cubicBezTo>
                      <a:cubicBezTo>
                        <a:pt x="221" y="21"/>
                        <a:pt x="221" y="21"/>
                        <a:pt x="221" y="21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3" y="20"/>
                        <a:pt x="223" y="20"/>
                        <a:pt x="223" y="20"/>
                      </a:cubicBezTo>
                      <a:cubicBezTo>
                        <a:pt x="222" y="20"/>
                        <a:pt x="222" y="20"/>
                        <a:pt x="222" y="20"/>
                      </a:cubicBezTo>
                      <a:cubicBezTo>
                        <a:pt x="223" y="20"/>
                        <a:pt x="223" y="20"/>
                        <a:pt x="223" y="20"/>
                      </a:cubicBezTo>
                      <a:cubicBezTo>
                        <a:pt x="223" y="19"/>
                        <a:pt x="223" y="19"/>
                        <a:pt x="223" y="19"/>
                      </a:cubicBezTo>
                      <a:cubicBezTo>
                        <a:pt x="224" y="19"/>
                        <a:pt x="224" y="19"/>
                        <a:pt x="224" y="19"/>
                      </a:cubicBezTo>
                      <a:cubicBezTo>
                        <a:pt x="223" y="18"/>
                        <a:pt x="223" y="18"/>
                        <a:pt x="223" y="18"/>
                      </a:cubicBezTo>
                      <a:cubicBezTo>
                        <a:pt x="224" y="18"/>
                        <a:pt x="224" y="18"/>
                        <a:pt x="224" y="18"/>
                      </a:cubicBezTo>
                      <a:cubicBezTo>
                        <a:pt x="224" y="17"/>
                        <a:pt x="224" y="17"/>
                        <a:pt x="224" y="17"/>
                      </a:cubicBezTo>
                      <a:cubicBezTo>
                        <a:pt x="224" y="17"/>
                        <a:pt x="224" y="17"/>
                        <a:pt x="224" y="17"/>
                      </a:cubicBezTo>
                      <a:cubicBezTo>
                        <a:pt x="225" y="17"/>
                        <a:pt x="225" y="17"/>
                        <a:pt x="225" y="17"/>
                      </a:cubicBezTo>
                      <a:cubicBezTo>
                        <a:pt x="225" y="16"/>
                        <a:pt x="225" y="16"/>
                        <a:pt x="225" y="16"/>
                      </a:cubicBezTo>
                      <a:cubicBezTo>
                        <a:pt x="226" y="16"/>
                        <a:pt x="226" y="16"/>
                        <a:pt x="226" y="16"/>
                      </a:cubicBezTo>
                      <a:cubicBezTo>
                        <a:pt x="225" y="15"/>
                        <a:pt x="225" y="15"/>
                        <a:pt x="225" y="15"/>
                      </a:cubicBezTo>
                      <a:cubicBezTo>
                        <a:pt x="226" y="15"/>
                        <a:pt x="226" y="15"/>
                        <a:pt x="226" y="15"/>
                      </a:cubicBezTo>
                      <a:cubicBezTo>
                        <a:pt x="226" y="15"/>
                        <a:pt x="226" y="15"/>
                        <a:pt x="226" y="15"/>
                      </a:cubicBezTo>
                      <a:cubicBezTo>
                        <a:pt x="227" y="14"/>
                        <a:pt x="227" y="14"/>
                        <a:pt x="227" y="14"/>
                      </a:cubicBezTo>
                      <a:cubicBezTo>
                        <a:pt x="227" y="14"/>
                        <a:pt x="227" y="14"/>
                        <a:pt x="227" y="14"/>
                      </a:cubicBezTo>
                      <a:cubicBezTo>
                        <a:pt x="227" y="13"/>
                        <a:pt x="227" y="14"/>
                        <a:pt x="228" y="14"/>
                      </a:cubicBezTo>
                      <a:cubicBezTo>
                        <a:pt x="228" y="14"/>
                        <a:pt x="228" y="13"/>
                        <a:pt x="228" y="13"/>
                      </a:cubicBezTo>
                      <a:cubicBezTo>
                        <a:pt x="229" y="13"/>
                        <a:pt x="229" y="13"/>
                        <a:pt x="229" y="13"/>
                      </a:cubicBezTo>
                      <a:cubicBezTo>
                        <a:pt x="229" y="12"/>
                        <a:pt x="229" y="12"/>
                        <a:pt x="229" y="12"/>
                      </a:cubicBezTo>
                      <a:cubicBezTo>
                        <a:pt x="230" y="12"/>
                        <a:pt x="230" y="12"/>
                        <a:pt x="230" y="12"/>
                      </a:cubicBezTo>
                      <a:cubicBezTo>
                        <a:pt x="230" y="12"/>
                        <a:pt x="230" y="12"/>
                        <a:pt x="230" y="12"/>
                      </a:cubicBezTo>
                      <a:cubicBezTo>
                        <a:pt x="231" y="11"/>
                        <a:pt x="231" y="11"/>
                        <a:pt x="231" y="11"/>
                      </a:cubicBezTo>
                      <a:cubicBezTo>
                        <a:pt x="231" y="11"/>
                        <a:pt x="232" y="10"/>
                        <a:pt x="232" y="10"/>
                      </a:cubicBezTo>
                      <a:cubicBezTo>
                        <a:pt x="233" y="10"/>
                        <a:pt x="233" y="9"/>
                        <a:pt x="233" y="9"/>
                      </a:cubicBezTo>
                      <a:cubicBezTo>
                        <a:pt x="234" y="8"/>
                        <a:pt x="235" y="8"/>
                        <a:pt x="235" y="8"/>
                      </a:cubicBezTo>
                      <a:cubicBezTo>
                        <a:pt x="235" y="8"/>
                        <a:pt x="236" y="8"/>
                        <a:pt x="236" y="8"/>
                      </a:cubicBezTo>
                      <a:cubicBezTo>
                        <a:pt x="237" y="9"/>
                        <a:pt x="237" y="8"/>
                        <a:pt x="238" y="8"/>
                      </a:cubicBezTo>
                      <a:cubicBezTo>
                        <a:pt x="238" y="8"/>
                        <a:pt x="238" y="8"/>
                        <a:pt x="238" y="7"/>
                      </a:cubicBezTo>
                      <a:cubicBezTo>
                        <a:pt x="240" y="6"/>
                        <a:pt x="240" y="6"/>
                        <a:pt x="240" y="6"/>
                      </a:cubicBezTo>
                      <a:cubicBezTo>
                        <a:pt x="240" y="6"/>
                        <a:pt x="240" y="6"/>
                        <a:pt x="240" y="6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ubicBezTo>
                        <a:pt x="240" y="4"/>
                        <a:pt x="240" y="4"/>
                        <a:pt x="240" y="4"/>
                      </a:cubicBezTo>
                      <a:cubicBezTo>
                        <a:pt x="241" y="4"/>
                        <a:pt x="241" y="4"/>
                        <a:pt x="241" y="4"/>
                      </a:cubicBezTo>
                      <a:cubicBezTo>
                        <a:pt x="241" y="3"/>
                        <a:pt x="241" y="3"/>
                        <a:pt x="241" y="3"/>
                      </a:cubicBezTo>
                      <a:cubicBezTo>
                        <a:pt x="241" y="2"/>
                        <a:pt x="241" y="2"/>
                        <a:pt x="241" y="2"/>
                      </a:cubicBezTo>
                      <a:lnTo>
                        <a:pt x="241" y="1"/>
                      </a:lnTo>
                      <a:close/>
                      <a:moveTo>
                        <a:pt x="208" y="41"/>
                      </a:moveTo>
                      <a:cubicBezTo>
                        <a:pt x="208" y="42"/>
                        <a:pt x="208" y="44"/>
                        <a:pt x="209" y="44"/>
                      </a:cubicBezTo>
                      <a:cubicBezTo>
                        <a:pt x="209" y="44"/>
                        <a:pt x="210" y="42"/>
                        <a:pt x="210" y="42"/>
                      </a:cubicBezTo>
                      <a:cubicBezTo>
                        <a:pt x="210" y="41"/>
                        <a:pt x="210" y="41"/>
                        <a:pt x="210" y="41"/>
                      </a:cubicBezTo>
                      <a:cubicBezTo>
                        <a:pt x="209" y="41"/>
                        <a:pt x="208" y="41"/>
                        <a:pt x="208" y="41"/>
                      </a:cubicBezTo>
                      <a:close/>
                      <a:moveTo>
                        <a:pt x="329" y="181"/>
                      </a:moveTo>
                      <a:cubicBezTo>
                        <a:pt x="326" y="181"/>
                        <a:pt x="326" y="181"/>
                        <a:pt x="326" y="181"/>
                      </a:cubicBezTo>
                      <a:cubicBezTo>
                        <a:pt x="325" y="181"/>
                        <a:pt x="325" y="181"/>
                        <a:pt x="325" y="181"/>
                      </a:cubicBezTo>
                      <a:cubicBezTo>
                        <a:pt x="324" y="181"/>
                        <a:pt x="324" y="181"/>
                        <a:pt x="324" y="181"/>
                      </a:cubicBezTo>
                      <a:cubicBezTo>
                        <a:pt x="324" y="181"/>
                        <a:pt x="324" y="181"/>
                        <a:pt x="324" y="181"/>
                      </a:cubicBezTo>
                      <a:cubicBezTo>
                        <a:pt x="325" y="181"/>
                        <a:pt x="325" y="181"/>
                        <a:pt x="325" y="181"/>
                      </a:cubicBezTo>
                      <a:cubicBezTo>
                        <a:pt x="325" y="182"/>
                        <a:pt x="325" y="182"/>
                        <a:pt x="326" y="183"/>
                      </a:cubicBezTo>
                      <a:cubicBezTo>
                        <a:pt x="327" y="183"/>
                        <a:pt x="328" y="183"/>
                        <a:pt x="328" y="183"/>
                      </a:cubicBezTo>
                      <a:cubicBezTo>
                        <a:pt x="328" y="183"/>
                        <a:pt x="328" y="184"/>
                        <a:pt x="327" y="184"/>
                      </a:cubicBezTo>
                      <a:cubicBezTo>
                        <a:pt x="327" y="184"/>
                        <a:pt x="326" y="184"/>
                        <a:pt x="326" y="184"/>
                      </a:cubicBezTo>
                      <a:cubicBezTo>
                        <a:pt x="327" y="184"/>
                        <a:pt x="328" y="185"/>
                        <a:pt x="328" y="185"/>
                      </a:cubicBezTo>
                      <a:cubicBezTo>
                        <a:pt x="327" y="185"/>
                        <a:pt x="327" y="186"/>
                        <a:pt x="327" y="186"/>
                      </a:cubicBezTo>
                      <a:cubicBezTo>
                        <a:pt x="328" y="186"/>
                        <a:pt x="328" y="186"/>
                        <a:pt x="328" y="186"/>
                      </a:cubicBezTo>
                      <a:cubicBezTo>
                        <a:pt x="328" y="184"/>
                        <a:pt x="329" y="183"/>
                        <a:pt x="329" y="182"/>
                      </a:cubicBezTo>
                      <a:cubicBezTo>
                        <a:pt x="329" y="181"/>
                        <a:pt x="329" y="181"/>
                        <a:pt x="329" y="181"/>
                      </a:cubicBezTo>
                      <a:close/>
                      <a:moveTo>
                        <a:pt x="224" y="36"/>
                      </a:moveTo>
                      <a:cubicBezTo>
                        <a:pt x="224" y="35"/>
                        <a:pt x="223" y="36"/>
                        <a:pt x="223" y="37"/>
                      </a:cubicBezTo>
                      <a:cubicBezTo>
                        <a:pt x="223" y="37"/>
                        <a:pt x="224" y="38"/>
                        <a:pt x="224" y="38"/>
                      </a:cubicBezTo>
                      <a:cubicBezTo>
                        <a:pt x="225" y="38"/>
                        <a:pt x="224" y="39"/>
                        <a:pt x="225" y="39"/>
                      </a:cubicBezTo>
                      <a:cubicBezTo>
                        <a:pt x="226" y="39"/>
                        <a:pt x="226" y="38"/>
                        <a:pt x="226" y="38"/>
                      </a:cubicBezTo>
                      <a:cubicBezTo>
                        <a:pt x="226" y="37"/>
                        <a:pt x="225" y="37"/>
                        <a:pt x="225" y="37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lose/>
                      <a:moveTo>
                        <a:pt x="215" y="32"/>
                      </a:moveTo>
                      <a:cubicBezTo>
                        <a:pt x="215" y="33"/>
                        <a:pt x="215" y="33"/>
                        <a:pt x="215" y="33"/>
                      </a:cubicBezTo>
                      <a:cubicBezTo>
                        <a:pt x="215" y="33"/>
                        <a:pt x="215" y="34"/>
                        <a:pt x="215" y="34"/>
                      </a:cubicBezTo>
                      <a:cubicBezTo>
                        <a:pt x="215" y="33"/>
                        <a:pt x="215" y="33"/>
                        <a:pt x="215" y="33"/>
                      </a:cubicBezTo>
                      <a:lnTo>
                        <a:pt x="215" y="32"/>
                      </a:lnTo>
                      <a:close/>
                      <a:moveTo>
                        <a:pt x="216" y="34"/>
                      </a:moveTo>
                      <a:cubicBezTo>
                        <a:pt x="218" y="35"/>
                        <a:pt x="218" y="35"/>
                        <a:pt x="218" y="35"/>
                      </a:cubicBezTo>
                      <a:cubicBezTo>
                        <a:pt x="219" y="35"/>
                        <a:pt x="219" y="35"/>
                        <a:pt x="219" y="35"/>
                      </a:cubicBezTo>
                      <a:cubicBezTo>
                        <a:pt x="219" y="34"/>
                        <a:pt x="219" y="34"/>
                        <a:pt x="219" y="34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ubicBezTo>
                        <a:pt x="221" y="35"/>
                        <a:pt x="221" y="35"/>
                        <a:pt x="221" y="35"/>
                      </a:cubicBezTo>
                      <a:cubicBezTo>
                        <a:pt x="222" y="35"/>
                        <a:pt x="222" y="35"/>
                        <a:pt x="222" y="35"/>
                      </a:cubicBezTo>
                      <a:cubicBezTo>
                        <a:pt x="222" y="34"/>
                        <a:pt x="222" y="34"/>
                        <a:pt x="222" y="34"/>
                      </a:cubicBezTo>
                      <a:cubicBezTo>
                        <a:pt x="221" y="34"/>
                        <a:pt x="221" y="34"/>
                        <a:pt x="221" y="34"/>
                      </a:cubicBezTo>
                      <a:cubicBezTo>
                        <a:pt x="221" y="33"/>
                        <a:pt x="221" y="33"/>
                        <a:pt x="221" y="33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0"/>
                        <a:pt x="219" y="30"/>
                        <a:pt x="219" y="30"/>
                      </a:cubicBezTo>
                      <a:cubicBezTo>
                        <a:pt x="219" y="29"/>
                        <a:pt x="219" y="29"/>
                        <a:pt x="219" y="29"/>
                      </a:cubicBezTo>
                      <a:cubicBezTo>
                        <a:pt x="220" y="28"/>
                        <a:pt x="220" y="28"/>
                        <a:pt x="220" y="28"/>
                      </a:cubicBezTo>
                      <a:cubicBezTo>
                        <a:pt x="219" y="28"/>
                        <a:pt x="219" y="28"/>
                        <a:pt x="219" y="28"/>
                      </a:cubicBezTo>
                      <a:cubicBezTo>
                        <a:pt x="219" y="28"/>
                        <a:pt x="219" y="27"/>
                        <a:pt x="219" y="27"/>
                      </a:cubicBezTo>
                      <a:cubicBezTo>
                        <a:pt x="219" y="26"/>
                        <a:pt x="219" y="26"/>
                        <a:pt x="219" y="26"/>
                      </a:cubicBezTo>
                      <a:cubicBezTo>
                        <a:pt x="220" y="25"/>
                        <a:pt x="220" y="25"/>
                        <a:pt x="220" y="25"/>
                      </a:cubicBezTo>
                      <a:cubicBezTo>
                        <a:pt x="220" y="24"/>
                        <a:pt x="220" y="24"/>
                        <a:pt x="220" y="24"/>
                      </a:cubicBezTo>
                      <a:cubicBezTo>
                        <a:pt x="221" y="25"/>
                        <a:pt x="221" y="25"/>
                        <a:pt x="221" y="25"/>
                      </a:cubicBezTo>
                      <a:cubicBezTo>
                        <a:pt x="221" y="24"/>
                        <a:pt x="221" y="24"/>
                        <a:pt x="221" y="24"/>
                      </a:cubicBezTo>
                      <a:cubicBezTo>
                        <a:pt x="221" y="23"/>
                        <a:pt x="221" y="23"/>
                        <a:pt x="221" y="23"/>
                      </a:cubicBezTo>
                      <a:cubicBezTo>
                        <a:pt x="221" y="22"/>
                        <a:pt x="221" y="22"/>
                        <a:pt x="221" y="22"/>
                      </a:cubicBezTo>
                      <a:cubicBezTo>
                        <a:pt x="221" y="22"/>
                        <a:pt x="221" y="22"/>
                        <a:pt x="221" y="22"/>
                      </a:cubicBezTo>
                      <a:cubicBezTo>
                        <a:pt x="220" y="22"/>
                        <a:pt x="220" y="22"/>
                        <a:pt x="220" y="22"/>
                      </a:cubicBezTo>
                      <a:cubicBezTo>
                        <a:pt x="219" y="21"/>
                        <a:pt x="219" y="21"/>
                        <a:pt x="219" y="21"/>
                      </a:cubicBezTo>
                      <a:cubicBezTo>
                        <a:pt x="219" y="22"/>
                        <a:pt x="219" y="22"/>
                        <a:pt x="219" y="22"/>
                      </a:cubicBezTo>
                      <a:cubicBezTo>
                        <a:pt x="218" y="22"/>
                        <a:pt x="218" y="22"/>
                        <a:pt x="218" y="22"/>
                      </a:cubicBezTo>
                      <a:cubicBezTo>
                        <a:pt x="217" y="22"/>
                        <a:pt x="217" y="23"/>
                        <a:pt x="217" y="24"/>
                      </a:cubicBezTo>
                      <a:cubicBezTo>
                        <a:pt x="216" y="24"/>
                        <a:pt x="216" y="24"/>
                        <a:pt x="216" y="24"/>
                      </a:cubicBezTo>
                      <a:cubicBezTo>
                        <a:pt x="216" y="25"/>
                        <a:pt x="216" y="25"/>
                        <a:pt x="216" y="25"/>
                      </a:cubicBezTo>
                      <a:cubicBezTo>
                        <a:pt x="216" y="25"/>
                        <a:pt x="216" y="25"/>
                        <a:pt x="215" y="25"/>
                      </a:cubicBezTo>
                      <a:cubicBezTo>
                        <a:pt x="215" y="25"/>
                        <a:pt x="215" y="25"/>
                        <a:pt x="215" y="25"/>
                      </a:cubicBezTo>
                      <a:cubicBezTo>
                        <a:pt x="216" y="26"/>
                        <a:pt x="216" y="26"/>
                        <a:pt x="216" y="26"/>
                      </a:cubicBezTo>
                      <a:cubicBezTo>
                        <a:pt x="216" y="26"/>
                        <a:pt x="216" y="26"/>
                        <a:pt x="216" y="26"/>
                      </a:cubicBezTo>
                      <a:cubicBezTo>
                        <a:pt x="215" y="28"/>
                        <a:pt x="215" y="28"/>
                        <a:pt x="215" y="28"/>
                      </a:cubicBezTo>
                      <a:cubicBezTo>
                        <a:pt x="215" y="29"/>
                        <a:pt x="215" y="29"/>
                        <a:pt x="215" y="29"/>
                      </a:cubicBezTo>
                      <a:cubicBezTo>
                        <a:pt x="215" y="29"/>
                        <a:pt x="215" y="28"/>
                        <a:pt x="215" y="28"/>
                      </a:cubicBezTo>
                      <a:cubicBezTo>
                        <a:pt x="214" y="28"/>
                        <a:pt x="215" y="28"/>
                        <a:pt x="214" y="29"/>
                      </a:cubicBezTo>
                      <a:cubicBezTo>
                        <a:pt x="214" y="29"/>
                        <a:pt x="214" y="29"/>
                        <a:pt x="214" y="29"/>
                      </a:cubicBezTo>
                      <a:cubicBezTo>
                        <a:pt x="214" y="29"/>
                        <a:pt x="214" y="30"/>
                        <a:pt x="213" y="30"/>
                      </a:cubicBezTo>
                      <a:cubicBezTo>
                        <a:pt x="213" y="31"/>
                        <a:pt x="214" y="31"/>
                        <a:pt x="214" y="31"/>
                      </a:cubicBezTo>
                      <a:cubicBezTo>
                        <a:pt x="215" y="32"/>
                        <a:pt x="215" y="32"/>
                        <a:pt x="215" y="32"/>
                      </a:cubicBezTo>
                      <a:cubicBezTo>
                        <a:pt x="215" y="32"/>
                        <a:pt x="215" y="32"/>
                        <a:pt x="215" y="32"/>
                      </a:cubicBezTo>
                      <a:cubicBezTo>
                        <a:pt x="216" y="32"/>
                        <a:pt x="216" y="32"/>
                        <a:pt x="216" y="32"/>
                      </a:cubicBezTo>
                      <a:cubicBezTo>
                        <a:pt x="216" y="32"/>
                        <a:pt x="216" y="32"/>
                        <a:pt x="216" y="32"/>
                      </a:cubicBezTo>
                      <a:cubicBezTo>
                        <a:pt x="216" y="33"/>
                        <a:pt x="216" y="33"/>
                        <a:pt x="216" y="33"/>
                      </a:cubicBezTo>
                      <a:lnTo>
                        <a:pt x="216" y="34"/>
                      </a:lnTo>
                      <a:close/>
                      <a:moveTo>
                        <a:pt x="170" y="39"/>
                      </a:moveTo>
                      <a:cubicBezTo>
                        <a:pt x="170" y="39"/>
                        <a:pt x="172" y="38"/>
                        <a:pt x="172" y="38"/>
                      </a:cubicBezTo>
                      <a:cubicBezTo>
                        <a:pt x="172" y="37"/>
                        <a:pt x="172" y="37"/>
                        <a:pt x="172" y="37"/>
                      </a:cubicBezTo>
                      <a:cubicBezTo>
                        <a:pt x="170" y="38"/>
                        <a:pt x="170" y="38"/>
                        <a:pt x="170" y="38"/>
                      </a:cubicBezTo>
                      <a:cubicBezTo>
                        <a:pt x="170" y="38"/>
                        <a:pt x="170" y="39"/>
                        <a:pt x="170" y="39"/>
                      </a:cubicBezTo>
                      <a:close/>
                      <a:moveTo>
                        <a:pt x="146" y="125"/>
                      </a:moveTo>
                      <a:cubicBezTo>
                        <a:pt x="146" y="125"/>
                        <a:pt x="147" y="124"/>
                        <a:pt x="147" y="123"/>
                      </a:cubicBezTo>
                      <a:cubicBezTo>
                        <a:pt x="147" y="123"/>
                        <a:pt x="148" y="120"/>
                        <a:pt x="147" y="121"/>
                      </a:cubicBezTo>
                      <a:cubicBezTo>
                        <a:pt x="146" y="121"/>
                        <a:pt x="146" y="122"/>
                        <a:pt x="146" y="122"/>
                      </a:cubicBezTo>
                      <a:cubicBezTo>
                        <a:pt x="146" y="123"/>
                        <a:pt x="145" y="124"/>
                        <a:pt x="146" y="125"/>
                      </a:cubicBezTo>
                      <a:close/>
                      <a:moveTo>
                        <a:pt x="154" y="126"/>
                      </a:moveTo>
                      <a:cubicBezTo>
                        <a:pt x="153" y="126"/>
                        <a:pt x="153" y="126"/>
                        <a:pt x="152" y="126"/>
                      </a:cubicBezTo>
                      <a:cubicBezTo>
                        <a:pt x="152" y="126"/>
                        <a:pt x="151" y="126"/>
                        <a:pt x="151" y="126"/>
                      </a:cubicBezTo>
                      <a:cubicBezTo>
                        <a:pt x="151" y="127"/>
                        <a:pt x="152" y="127"/>
                        <a:pt x="153" y="127"/>
                      </a:cubicBezTo>
                      <a:cubicBezTo>
                        <a:pt x="153" y="127"/>
                        <a:pt x="154" y="128"/>
                        <a:pt x="154" y="128"/>
                      </a:cubicBezTo>
                      <a:cubicBezTo>
                        <a:pt x="155" y="129"/>
                        <a:pt x="155" y="128"/>
                        <a:pt x="155" y="127"/>
                      </a:cubicBezTo>
                      <a:cubicBezTo>
                        <a:pt x="155" y="127"/>
                        <a:pt x="155" y="126"/>
                        <a:pt x="155" y="126"/>
                      </a:cubicBezTo>
                      <a:cubicBezTo>
                        <a:pt x="155" y="126"/>
                        <a:pt x="154" y="126"/>
                        <a:pt x="154" y="126"/>
                      </a:cubicBezTo>
                      <a:close/>
                      <a:moveTo>
                        <a:pt x="147" y="119"/>
                      </a:moveTo>
                      <a:cubicBezTo>
                        <a:pt x="148" y="118"/>
                        <a:pt x="148" y="117"/>
                        <a:pt x="147" y="117"/>
                      </a:cubicBezTo>
                      <a:cubicBezTo>
                        <a:pt x="147" y="117"/>
                        <a:pt x="146" y="118"/>
                        <a:pt x="146" y="118"/>
                      </a:cubicBezTo>
                      <a:cubicBezTo>
                        <a:pt x="146" y="118"/>
                        <a:pt x="146" y="120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lose/>
                      <a:moveTo>
                        <a:pt x="168" y="82"/>
                      </a:moveTo>
                      <a:cubicBezTo>
                        <a:pt x="168" y="81"/>
                        <a:pt x="169" y="81"/>
                        <a:pt x="169" y="81"/>
                      </a:cubicBezTo>
                      <a:cubicBezTo>
                        <a:pt x="169" y="80"/>
                        <a:pt x="169" y="80"/>
                        <a:pt x="168" y="80"/>
                      </a:cubicBezTo>
                      <a:cubicBezTo>
                        <a:pt x="168" y="80"/>
                        <a:pt x="167" y="80"/>
                        <a:pt x="167" y="81"/>
                      </a:cubicBezTo>
                      <a:cubicBezTo>
                        <a:pt x="167" y="81"/>
                        <a:pt x="167" y="82"/>
                        <a:pt x="168" y="82"/>
                      </a:cubicBezTo>
                      <a:close/>
                      <a:moveTo>
                        <a:pt x="142" y="180"/>
                      </a:moveTo>
                      <a:cubicBezTo>
                        <a:pt x="142" y="181"/>
                        <a:pt x="142" y="181"/>
                        <a:pt x="143" y="181"/>
                      </a:cubicBezTo>
                      <a:cubicBezTo>
                        <a:pt x="143" y="181"/>
                        <a:pt x="143" y="180"/>
                        <a:pt x="142" y="180"/>
                      </a:cubicBezTo>
                      <a:close/>
                      <a:moveTo>
                        <a:pt x="169" y="230"/>
                      </a:moveTo>
                      <a:cubicBezTo>
                        <a:pt x="169" y="231"/>
                        <a:pt x="167" y="233"/>
                        <a:pt x="167" y="233"/>
                      </a:cubicBezTo>
                      <a:cubicBezTo>
                        <a:pt x="167" y="233"/>
                        <a:pt x="165" y="235"/>
                        <a:pt x="164" y="235"/>
                      </a:cubicBezTo>
                      <a:cubicBezTo>
                        <a:pt x="164" y="236"/>
                        <a:pt x="163" y="236"/>
                        <a:pt x="163" y="236"/>
                      </a:cubicBezTo>
                      <a:cubicBezTo>
                        <a:pt x="162" y="236"/>
                        <a:pt x="162" y="236"/>
                        <a:pt x="161" y="236"/>
                      </a:cubicBezTo>
                      <a:cubicBezTo>
                        <a:pt x="161" y="236"/>
                        <a:pt x="160" y="236"/>
                        <a:pt x="160" y="236"/>
                      </a:cubicBezTo>
                      <a:cubicBezTo>
                        <a:pt x="159" y="236"/>
                        <a:pt x="159" y="236"/>
                        <a:pt x="158" y="236"/>
                      </a:cubicBezTo>
                      <a:cubicBezTo>
                        <a:pt x="157" y="236"/>
                        <a:pt x="157" y="236"/>
                        <a:pt x="157" y="236"/>
                      </a:cubicBezTo>
                      <a:cubicBezTo>
                        <a:pt x="156" y="237"/>
                        <a:pt x="156" y="237"/>
                        <a:pt x="156" y="237"/>
                      </a:cubicBezTo>
                      <a:cubicBezTo>
                        <a:pt x="155" y="237"/>
                        <a:pt x="155" y="237"/>
                        <a:pt x="155" y="237"/>
                      </a:cubicBezTo>
                      <a:cubicBezTo>
                        <a:pt x="154" y="237"/>
                        <a:pt x="154" y="238"/>
                        <a:pt x="154" y="238"/>
                      </a:cubicBezTo>
                      <a:cubicBezTo>
                        <a:pt x="153" y="237"/>
                        <a:pt x="153" y="237"/>
                        <a:pt x="153" y="237"/>
                      </a:cubicBezTo>
                      <a:cubicBezTo>
                        <a:pt x="152" y="237"/>
                        <a:pt x="152" y="237"/>
                        <a:pt x="152" y="237"/>
                      </a:cubicBezTo>
                      <a:cubicBezTo>
                        <a:pt x="152" y="236"/>
                        <a:pt x="152" y="236"/>
                        <a:pt x="152" y="235"/>
                      </a:cubicBezTo>
                      <a:cubicBezTo>
                        <a:pt x="151" y="235"/>
                        <a:pt x="151" y="235"/>
                        <a:pt x="151" y="234"/>
                      </a:cubicBezTo>
                      <a:cubicBezTo>
                        <a:pt x="152" y="234"/>
                        <a:pt x="152" y="233"/>
                        <a:pt x="152" y="232"/>
                      </a:cubicBezTo>
                      <a:cubicBezTo>
                        <a:pt x="151" y="231"/>
                        <a:pt x="151" y="230"/>
                        <a:pt x="151" y="230"/>
                      </a:cubicBezTo>
                      <a:cubicBezTo>
                        <a:pt x="151" y="230"/>
                        <a:pt x="152" y="230"/>
                        <a:pt x="152" y="229"/>
                      </a:cubicBezTo>
                      <a:cubicBezTo>
                        <a:pt x="151" y="228"/>
                        <a:pt x="151" y="228"/>
                        <a:pt x="151" y="227"/>
                      </a:cubicBezTo>
                      <a:cubicBezTo>
                        <a:pt x="150" y="227"/>
                        <a:pt x="150" y="227"/>
                        <a:pt x="150" y="227"/>
                      </a:cubicBezTo>
                      <a:cubicBezTo>
                        <a:pt x="150" y="226"/>
                        <a:pt x="149" y="225"/>
                        <a:pt x="149" y="224"/>
                      </a:cubicBezTo>
                      <a:cubicBezTo>
                        <a:pt x="149" y="223"/>
                        <a:pt x="149" y="222"/>
                        <a:pt x="148" y="221"/>
                      </a:cubicBezTo>
                      <a:cubicBezTo>
                        <a:pt x="148" y="220"/>
                        <a:pt x="149" y="218"/>
                        <a:pt x="148" y="217"/>
                      </a:cubicBezTo>
                      <a:cubicBezTo>
                        <a:pt x="148" y="216"/>
                        <a:pt x="147" y="216"/>
                        <a:pt x="147" y="215"/>
                      </a:cubicBezTo>
                      <a:cubicBezTo>
                        <a:pt x="147" y="214"/>
                        <a:pt x="146" y="212"/>
                        <a:pt x="145" y="211"/>
                      </a:cubicBezTo>
                      <a:cubicBezTo>
                        <a:pt x="145" y="211"/>
                        <a:pt x="145" y="210"/>
                        <a:pt x="145" y="210"/>
                      </a:cubicBezTo>
                      <a:cubicBezTo>
                        <a:pt x="145" y="209"/>
                        <a:pt x="145" y="208"/>
                        <a:pt x="145" y="208"/>
                      </a:cubicBezTo>
                      <a:cubicBezTo>
                        <a:pt x="146" y="207"/>
                        <a:pt x="146" y="204"/>
                        <a:pt x="147" y="204"/>
                      </a:cubicBezTo>
                      <a:cubicBezTo>
                        <a:pt x="147" y="203"/>
                        <a:pt x="147" y="203"/>
                        <a:pt x="148" y="203"/>
                      </a:cubicBezTo>
                      <a:cubicBezTo>
                        <a:pt x="148" y="202"/>
                        <a:pt x="148" y="202"/>
                        <a:pt x="148" y="202"/>
                      </a:cubicBezTo>
                      <a:cubicBezTo>
                        <a:pt x="148" y="201"/>
                        <a:pt x="148" y="200"/>
                        <a:pt x="148" y="199"/>
                      </a:cubicBezTo>
                      <a:cubicBezTo>
                        <a:pt x="147" y="199"/>
                        <a:pt x="148" y="197"/>
                        <a:pt x="148" y="196"/>
                      </a:cubicBezTo>
                      <a:cubicBezTo>
                        <a:pt x="147" y="196"/>
                        <a:pt x="147" y="195"/>
                        <a:pt x="147" y="195"/>
                      </a:cubicBezTo>
                      <a:cubicBezTo>
                        <a:pt x="146" y="194"/>
                        <a:pt x="146" y="194"/>
                        <a:pt x="146" y="194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2"/>
                        <a:pt x="146" y="192"/>
                        <a:pt x="146" y="192"/>
                      </a:cubicBezTo>
                      <a:cubicBezTo>
                        <a:pt x="146" y="192"/>
                        <a:pt x="146" y="192"/>
                        <a:pt x="146" y="192"/>
                      </a:cubicBezTo>
                      <a:cubicBezTo>
                        <a:pt x="146" y="192"/>
                        <a:pt x="145" y="191"/>
                        <a:pt x="144" y="190"/>
                      </a:cubicBezTo>
                      <a:cubicBezTo>
                        <a:pt x="144" y="189"/>
                        <a:pt x="143" y="188"/>
                        <a:pt x="143" y="188"/>
                      </a:cubicBezTo>
                      <a:cubicBezTo>
                        <a:pt x="143" y="188"/>
                        <a:pt x="143" y="188"/>
                        <a:pt x="143" y="187"/>
                      </a:cubicBezTo>
                      <a:cubicBezTo>
                        <a:pt x="142" y="187"/>
                        <a:pt x="142" y="187"/>
                        <a:pt x="142" y="186"/>
                      </a:cubicBezTo>
                      <a:cubicBezTo>
                        <a:pt x="143" y="186"/>
                        <a:pt x="143" y="186"/>
                        <a:pt x="143" y="186"/>
                      </a:cubicBezTo>
                      <a:cubicBezTo>
                        <a:pt x="143" y="185"/>
                        <a:pt x="143" y="185"/>
                        <a:pt x="143" y="184"/>
                      </a:cubicBezTo>
                      <a:cubicBezTo>
                        <a:pt x="143" y="183"/>
                        <a:pt x="143" y="183"/>
                        <a:pt x="143" y="183"/>
                      </a:cubicBezTo>
                      <a:cubicBezTo>
                        <a:pt x="143" y="183"/>
                        <a:pt x="144" y="183"/>
                        <a:pt x="144" y="182"/>
                      </a:cubicBezTo>
                      <a:cubicBezTo>
                        <a:pt x="144" y="181"/>
                        <a:pt x="144" y="181"/>
                        <a:pt x="144" y="181"/>
                      </a:cubicBezTo>
                      <a:cubicBezTo>
                        <a:pt x="144" y="181"/>
                        <a:pt x="144" y="180"/>
                        <a:pt x="144" y="180"/>
                      </a:cubicBezTo>
                      <a:cubicBezTo>
                        <a:pt x="143" y="179"/>
                        <a:pt x="143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1" y="179"/>
                        <a:pt x="139" y="179"/>
                        <a:pt x="139" y="179"/>
                      </a:cubicBezTo>
                      <a:cubicBezTo>
                        <a:pt x="138" y="179"/>
                        <a:pt x="138" y="178"/>
                        <a:pt x="138" y="177"/>
                      </a:cubicBezTo>
                      <a:cubicBezTo>
                        <a:pt x="136" y="176"/>
                        <a:pt x="136" y="176"/>
                        <a:pt x="136" y="176"/>
                      </a:cubicBezTo>
                      <a:cubicBezTo>
                        <a:pt x="136" y="176"/>
                        <a:pt x="135" y="176"/>
                        <a:pt x="134" y="176"/>
                      </a:cubicBezTo>
                      <a:cubicBezTo>
                        <a:pt x="133" y="176"/>
                        <a:pt x="133" y="176"/>
                        <a:pt x="133" y="176"/>
                      </a:cubicBezTo>
                      <a:cubicBezTo>
                        <a:pt x="133" y="177"/>
                        <a:pt x="133" y="177"/>
                        <a:pt x="133" y="177"/>
                      </a:cubicBezTo>
                      <a:cubicBezTo>
                        <a:pt x="132" y="177"/>
                        <a:pt x="132" y="177"/>
                        <a:pt x="131" y="177"/>
                      </a:cubicBezTo>
                      <a:cubicBezTo>
                        <a:pt x="130" y="178"/>
                        <a:pt x="128" y="179"/>
                        <a:pt x="128" y="179"/>
                      </a:cubicBezTo>
                      <a:cubicBezTo>
                        <a:pt x="127" y="179"/>
                        <a:pt x="127" y="178"/>
                        <a:pt x="126" y="178"/>
                      </a:cubicBezTo>
                      <a:cubicBezTo>
                        <a:pt x="125" y="178"/>
                        <a:pt x="125" y="178"/>
                        <a:pt x="124" y="178"/>
                      </a:cubicBezTo>
                      <a:cubicBezTo>
                        <a:pt x="123" y="178"/>
                        <a:pt x="120" y="179"/>
                        <a:pt x="120" y="179"/>
                      </a:cubicBezTo>
                      <a:cubicBezTo>
                        <a:pt x="120" y="179"/>
                        <a:pt x="120" y="179"/>
                        <a:pt x="120" y="179"/>
                      </a:cubicBezTo>
                      <a:cubicBezTo>
                        <a:pt x="119" y="179"/>
                        <a:pt x="118" y="179"/>
                        <a:pt x="117" y="178"/>
                      </a:cubicBezTo>
                      <a:cubicBezTo>
                        <a:pt x="117" y="178"/>
                        <a:pt x="115" y="177"/>
                        <a:pt x="115" y="176"/>
                      </a:cubicBezTo>
                      <a:cubicBezTo>
                        <a:pt x="114" y="176"/>
                        <a:pt x="114" y="176"/>
                        <a:pt x="114" y="176"/>
                      </a:cubicBezTo>
                      <a:cubicBezTo>
                        <a:pt x="114" y="176"/>
                        <a:pt x="113" y="176"/>
                        <a:pt x="113" y="175"/>
                      </a:cubicBezTo>
                      <a:cubicBezTo>
                        <a:pt x="113" y="175"/>
                        <a:pt x="112" y="175"/>
                        <a:pt x="112" y="174"/>
                      </a:cubicBezTo>
                      <a:cubicBezTo>
                        <a:pt x="112" y="174"/>
                        <a:pt x="112" y="174"/>
                        <a:pt x="112" y="174"/>
                      </a:cubicBezTo>
                      <a:cubicBezTo>
                        <a:pt x="112" y="173"/>
                        <a:pt x="112" y="173"/>
                        <a:pt x="112" y="173"/>
                      </a:cubicBezTo>
                      <a:cubicBezTo>
                        <a:pt x="111" y="172"/>
                        <a:pt x="111" y="172"/>
                        <a:pt x="111" y="172"/>
                      </a:cubicBezTo>
                      <a:cubicBezTo>
                        <a:pt x="111" y="172"/>
                        <a:pt x="111" y="171"/>
                        <a:pt x="110" y="171"/>
                      </a:cubicBezTo>
                      <a:cubicBezTo>
                        <a:pt x="110" y="171"/>
                        <a:pt x="110" y="171"/>
                        <a:pt x="110" y="171"/>
                      </a:cubicBezTo>
                      <a:cubicBezTo>
                        <a:pt x="109" y="170"/>
                        <a:pt x="109" y="170"/>
                        <a:pt x="109" y="170"/>
                      </a:cubicBezTo>
                      <a:cubicBezTo>
                        <a:pt x="109" y="170"/>
                        <a:pt x="109" y="170"/>
                        <a:pt x="109" y="169"/>
                      </a:cubicBezTo>
                      <a:cubicBezTo>
                        <a:pt x="108" y="169"/>
                        <a:pt x="108" y="169"/>
                        <a:pt x="108" y="169"/>
                      </a:cubicBezTo>
                      <a:cubicBezTo>
                        <a:pt x="107" y="168"/>
                        <a:pt x="107" y="168"/>
                        <a:pt x="107" y="168"/>
                      </a:cubicBezTo>
                      <a:cubicBezTo>
                        <a:pt x="108" y="167"/>
                        <a:pt x="108" y="167"/>
                        <a:pt x="108" y="167"/>
                      </a:cubicBezTo>
                      <a:cubicBezTo>
                        <a:pt x="108" y="167"/>
                        <a:pt x="108" y="167"/>
                        <a:pt x="108" y="167"/>
                      </a:cubicBezTo>
                      <a:cubicBezTo>
                        <a:pt x="108" y="167"/>
                        <a:pt x="108" y="167"/>
                        <a:pt x="108" y="167"/>
                      </a:cubicBezTo>
                      <a:cubicBezTo>
                        <a:pt x="107" y="166"/>
                        <a:pt x="108" y="166"/>
                        <a:pt x="107" y="165"/>
                      </a:cubicBezTo>
                      <a:cubicBezTo>
                        <a:pt x="107" y="165"/>
                        <a:pt x="107" y="164"/>
                        <a:pt x="108" y="164"/>
                      </a:cubicBezTo>
                      <a:cubicBezTo>
                        <a:pt x="108" y="164"/>
                        <a:pt x="108" y="163"/>
                        <a:pt x="108" y="163"/>
                      </a:cubicBezTo>
                      <a:cubicBezTo>
                        <a:pt x="109" y="162"/>
                        <a:pt x="109" y="162"/>
                        <a:pt x="109" y="162"/>
                      </a:cubicBezTo>
                      <a:cubicBezTo>
                        <a:pt x="109" y="161"/>
                        <a:pt x="109" y="160"/>
                        <a:pt x="109" y="160"/>
                      </a:cubicBezTo>
                      <a:cubicBezTo>
                        <a:pt x="109" y="159"/>
                        <a:pt x="108" y="159"/>
                        <a:pt x="109" y="158"/>
                      </a:cubicBezTo>
                      <a:cubicBezTo>
                        <a:pt x="109" y="158"/>
                        <a:pt x="109" y="157"/>
                        <a:pt x="109" y="157"/>
                      </a:cubicBezTo>
                      <a:cubicBezTo>
                        <a:pt x="109" y="157"/>
                        <a:pt x="108" y="156"/>
                        <a:pt x="108" y="156"/>
                      </a:cubicBezTo>
                      <a:cubicBezTo>
                        <a:pt x="108" y="155"/>
                        <a:pt x="108" y="155"/>
                        <a:pt x="108" y="155"/>
                      </a:cubicBezTo>
                      <a:cubicBezTo>
                        <a:pt x="108" y="155"/>
                        <a:pt x="108" y="154"/>
                        <a:pt x="108" y="154"/>
                      </a:cubicBezTo>
                      <a:cubicBezTo>
                        <a:pt x="109" y="154"/>
                        <a:pt x="109" y="153"/>
                        <a:pt x="109" y="152"/>
                      </a:cubicBezTo>
                      <a:cubicBezTo>
                        <a:pt x="109" y="151"/>
                        <a:pt x="111" y="150"/>
                        <a:pt x="111" y="150"/>
                      </a:cubicBezTo>
                      <a:cubicBezTo>
                        <a:pt x="111" y="149"/>
                        <a:pt x="112" y="148"/>
                        <a:pt x="113" y="147"/>
                      </a:cubicBezTo>
                      <a:cubicBezTo>
                        <a:pt x="113" y="147"/>
                        <a:pt x="113" y="146"/>
                        <a:pt x="114" y="145"/>
                      </a:cubicBezTo>
                      <a:cubicBezTo>
                        <a:pt x="114" y="145"/>
                        <a:pt x="114" y="145"/>
                        <a:pt x="114" y="145"/>
                      </a:cubicBezTo>
                      <a:cubicBezTo>
                        <a:pt x="114" y="145"/>
                        <a:pt x="115" y="144"/>
                        <a:pt x="116" y="144"/>
                      </a:cubicBezTo>
                      <a:cubicBezTo>
                        <a:pt x="117" y="144"/>
                        <a:pt x="119" y="143"/>
                        <a:pt x="119" y="141"/>
                      </a:cubicBezTo>
                      <a:cubicBezTo>
                        <a:pt x="119" y="140"/>
                        <a:pt x="119" y="139"/>
                        <a:pt x="119" y="138"/>
                      </a:cubicBezTo>
                      <a:cubicBezTo>
                        <a:pt x="119" y="138"/>
                        <a:pt x="120" y="138"/>
                        <a:pt x="120" y="137"/>
                      </a:cubicBezTo>
                      <a:cubicBezTo>
                        <a:pt x="120" y="137"/>
                        <a:pt x="121" y="136"/>
                        <a:pt x="121" y="136"/>
                      </a:cubicBezTo>
                      <a:cubicBezTo>
                        <a:pt x="121" y="135"/>
                        <a:pt x="122" y="135"/>
                        <a:pt x="123" y="135"/>
                      </a:cubicBezTo>
                      <a:cubicBezTo>
                        <a:pt x="124" y="134"/>
                        <a:pt x="124" y="133"/>
                        <a:pt x="124" y="132"/>
                      </a:cubicBezTo>
                      <a:cubicBezTo>
                        <a:pt x="125" y="132"/>
                        <a:pt x="125" y="131"/>
                        <a:pt x="126" y="131"/>
                      </a:cubicBezTo>
                      <a:cubicBezTo>
                        <a:pt x="126" y="131"/>
                        <a:pt x="126" y="132"/>
                        <a:pt x="127" y="132"/>
                      </a:cubicBezTo>
                      <a:cubicBezTo>
                        <a:pt x="128" y="132"/>
                        <a:pt x="129" y="132"/>
                        <a:pt x="130" y="132"/>
                      </a:cubicBezTo>
                      <a:cubicBezTo>
                        <a:pt x="130" y="132"/>
                        <a:pt x="130" y="132"/>
                        <a:pt x="131" y="132"/>
                      </a:cubicBezTo>
                      <a:cubicBezTo>
                        <a:pt x="131" y="132"/>
                        <a:pt x="131" y="132"/>
                        <a:pt x="131" y="132"/>
                      </a:cubicBezTo>
                      <a:cubicBezTo>
                        <a:pt x="131" y="132"/>
                        <a:pt x="131" y="131"/>
                        <a:pt x="132" y="131"/>
                      </a:cubicBezTo>
                      <a:cubicBezTo>
                        <a:pt x="132" y="131"/>
                        <a:pt x="133" y="131"/>
                        <a:pt x="133" y="131"/>
                      </a:cubicBezTo>
                      <a:cubicBezTo>
                        <a:pt x="134" y="130"/>
                        <a:pt x="134" y="130"/>
                        <a:pt x="135" y="130"/>
                      </a:cubicBezTo>
                      <a:cubicBezTo>
                        <a:pt x="135" y="130"/>
                        <a:pt x="136" y="129"/>
                        <a:pt x="136" y="129"/>
                      </a:cubicBezTo>
                      <a:cubicBezTo>
                        <a:pt x="137" y="128"/>
                        <a:pt x="137" y="128"/>
                        <a:pt x="137" y="128"/>
                      </a:cubicBezTo>
                      <a:cubicBezTo>
                        <a:pt x="138" y="129"/>
                        <a:pt x="137" y="129"/>
                        <a:pt x="138" y="129"/>
                      </a:cubicBezTo>
                      <a:cubicBezTo>
                        <a:pt x="139" y="129"/>
                        <a:pt x="140" y="128"/>
                        <a:pt x="140" y="129"/>
                      </a:cubicBezTo>
                      <a:cubicBezTo>
                        <a:pt x="141" y="129"/>
                        <a:pt x="141" y="129"/>
                        <a:pt x="141" y="129"/>
                      </a:cubicBezTo>
                      <a:cubicBezTo>
                        <a:pt x="142" y="129"/>
                        <a:pt x="143" y="128"/>
                        <a:pt x="144" y="128"/>
                      </a:cubicBezTo>
                      <a:cubicBezTo>
                        <a:pt x="145" y="128"/>
                        <a:pt x="145" y="128"/>
                        <a:pt x="146" y="128"/>
                      </a:cubicBezTo>
                      <a:cubicBezTo>
                        <a:pt x="146" y="128"/>
                        <a:pt x="146" y="128"/>
                        <a:pt x="146" y="128"/>
                      </a:cubicBezTo>
                      <a:cubicBezTo>
                        <a:pt x="146" y="128"/>
                        <a:pt x="148" y="127"/>
                        <a:pt x="148" y="127"/>
                      </a:cubicBezTo>
                      <a:cubicBezTo>
                        <a:pt x="148" y="128"/>
                        <a:pt x="149" y="128"/>
                        <a:pt x="149" y="128"/>
                      </a:cubicBezTo>
                      <a:cubicBezTo>
                        <a:pt x="149" y="128"/>
                        <a:pt x="149" y="128"/>
                        <a:pt x="149" y="129"/>
                      </a:cubicBezTo>
                      <a:cubicBezTo>
                        <a:pt x="149" y="129"/>
                        <a:pt x="149" y="130"/>
                        <a:pt x="149" y="130"/>
                      </a:cubicBezTo>
                      <a:cubicBezTo>
                        <a:pt x="149" y="131"/>
                        <a:pt x="149" y="132"/>
                        <a:pt x="148" y="132"/>
                      </a:cubicBezTo>
                      <a:cubicBezTo>
                        <a:pt x="148" y="133"/>
                        <a:pt x="147" y="134"/>
                        <a:pt x="148" y="134"/>
                      </a:cubicBezTo>
                      <a:cubicBezTo>
                        <a:pt x="148" y="134"/>
                        <a:pt x="149" y="134"/>
                        <a:pt x="149" y="134"/>
                      </a:cubicBezTo>
                      <a:cubicBezTo>
                        <a:pt x="149" y="135"/>
                        <a:pt x="149" y="135"/>
                        <a:pt x="149" y="135"/>
                      </a:cubicBezTo>
                      <a:cubicBezTo>
                        <a:pt x="150" y="135"/>
                        <a:pt x="150" y="135"/>
                        <a:pt x="150" y="135"/>
                      </a:cubicBezTo>
                      <a:cubicBezTo>
                        <a:pt x="150" y="135"/>
                        <a:pt x="150" y="135"/>
                        <a:pt x="150" y="135"/>
                      </a:cubicBezTo>
                      <a:cubicBezTo>
                        <a:pt x="151" y="135"/>
                        <a:pt x="151" y="135"/>
                        <a:pt x="152" y="135"/>
                      </a:cubicBezTo>
                      <a:cubicBezTo>
                        <a:pt x="153" y="135"/>
                        <a:pt x="153" y="136"/>
                        <a:pt x="154" y="136"/>
                      </a:cubicBezTo>
                      <a:cubicBezTo>
                        <a:pt x="155" y="136"/>
                        <a:pt x="155" y="136"/>
                        <a:pt x="155" y="137"/>
                      </a:cubicBezTo>
                      <a:cubicBezTo>
                        <a:pt x="155" y="137"/>
                        <a:pt x="155" y="138"/>
                        <a:pt x="156" y="138"/>
                      </a:cubicBezTo>
                      <a:cubicBezTo>
                        <a:pt x="157" y="138"/>
                        <a:pt x="158" y="138"/>
                        <a:pt x="158" y="138"/>
                      </a:cubicBezTo>
                      <a:cubicBezTo>
                        <a:pt x="159" y="139"/>
                        <a:pt x="160" y="139"/>
                        <a:pt x="161" y="139"/>
                      </a:cubicBezTo>
                      <a:cubicBezTo>
                        <a:pt x="161" y="138"/>
                        <a:pt x="161" y="138"/>
                        <a:pt x="161" y="137"/>
                      </a:cubicBezTo>
                      <a:cubicBezTo>
                        <a:pt x="161" y="136"/>
                        <a:pt x="162" y="136"/>
                        <a:pt x="162" y="135"/>
                      </a:cubicBezTo>
                      <a:cubicBezTo>
                        <a:pt x="162" y="135"/>
                        <a:pt x="164" y="134"/>
                        <a:pt x="165" y="134"/>
                      </a:cubicBezTo>
                      <a:cubicBezTo>
                        <a:pt x="165" y="134"/>
                        <a:pt x="166" y="135"/>
                        <a:pt x="166" y="135"/>
                      </a:cubicBezTo>
                      <a:cubicBezTo>
                        <a:pt x="166" y="136"/>
                        <a:pt x="166" y="136"/>
                        <a:pt x="167" y="136"/>
                      </a:cubicBezTo>
                      <a:cubicBezTo>
                        <a:pt x="168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70" y="136"/>
                        <a:pt x="171" y="137"/>
                        <a:pt x="172" y="137"/>
                      </a:cubicBezTo>
                      <a:cubicBezTo>
                        <a:pt x="172" y="137"/>
                        <a:pt x="174" y="138"/>
                        <a:pt x="175" y="137"/>
                      </a:cubicBezTo>
                      <a:cubicBezTo>
                        <a:pt x="175" y="137"/>
                        <a:pt x="176" y="136"/>
                        <a:pt x="176" y="136"/>
                      </a:cubicBezTo>
                      <a:cubicBezTo>
                        <a:pt x="177" y="136"/>
                        <a:pt x="177" y="136"/>
                        <a:pt x="177" y="136"/>
                      </a:cubicBezTo>
                      <a:cubicBezTo>
                        <a:pt x="178" y="136"/>
                        <a:pt x="178" y="136"/>
                        <a:pt x="178" y="136"/>
                      </a:cubicBezTo>
                      <a:cubicBezTo>
                        <a:pt x="178" y="136"/>
                        <a:pt x="178" y="137"/>
                        <a:pt x="179" y="137"/>
                      </a:cubicBezTo>
                      <a:cubicBezTo>
                        <a:pt x="179" y="137"/>
                        <a:pt x="181" y="137"/>
                        <a:pt x="182" y="136"/>
                      </a:cubicBezTo>
                      <a:cubicBezTo>
                        <a:pt x="182" y="136"/>
                        <a:pt x="182" y="136"/>
                        <a:pt x="182" y="136"/>
                      </a:cubicBezTo>
                      <a:cubicBezTo>
                        <a:pt x="182" y="136"/>
                        <a:pt x="182" y="135"/>
                        <a:pt x="183" y="134"/>
                      </a:cubicBezTo>
                      <a:cubicBezTo>
                        <a:pt x="183" y="133"/>
                        <a:pt x="183" y="133"/>
                        <a:pt x="183" y="133"/>
                      </a:cubicBezTo>
                      <a:cubicBezTo>
                        <a:pt x="184" y="132"/>
                        <a:pt x="184" y="132"/>
                        <a:pt x="184" y="131"/>
                      </a:cubicBezTo>
                      <a:cubicBezTo>
                        <a:pt x="184" y="131"/>
                        <a:pt x="184" y="131"/>
                        <a:pt x="184" y="131"/>
                      </a:cubicBezTo>
                      <a:cubicBezTo>
                        <a:pt x="185" y="130"/>
                        <a:pt x="185" y="130"/>
                        <a:pt x="185" y="130"/>
                      </a:cubicBezTo>
                      <a:cubicBezTo>
                        <a:pt x="185" y="130"/>
                        <a:pt x="185" y="128"/>
                        <a:pt x="185" y="128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5" y="127"/>
                      </a:cubicBezTo>
                      <a:cubicBezTo>
                        <a:pt x="185" y="127"/>
                        <a:pt x="185" y="127"/>
                        <a:pt x="184" y="127"/>
                      </a:cubicBezTo>
                      <a:cubicBezTo>
                        <a:pt x="184" y="127"/>
                        <a:pt x="184" y="127"/>
                        <a:pt x="184" y="127"/>
                      </a:cubicBezTo>
                      <a:cubicBezTo>
                        <a:pt x="183" y="127"/>
                        <a:pt x="183" y="127"/>
                        <a:pt x="183" y="127"/>
                      </a:cubicBezTo>
                      <a:cubicBezTo>
                        <a:pt x="183" y="127"/>
                        <a:pt x="182" y="128"/>
                        <a:pt x="182" y="128"/>
                      </a:cubicBezTo>
                      <a:cubicBezTo>
                        <a:pt x="181" y="128"/>
                        <a:pt x="180" y="128"/>
                        <a:pt x="179" y="128"/>
                      </a:cubicBezTo>
                      <a:cubicBezTo>
                        <a:pt x="179" y="127"/>
                        <a:pt x="177" y="127"/>
                        <a:pt x="177" y="127"/>
                      </a:cubicBezTo>
                      <a:cubicBezTo>
                        <a:pt x="177" y="127"/>
                        <a:pt x="177" y="128"/>
                        <a:pt x="177" y="128"/>
                      </a:cubicBezTo>
                      <a:cubicBezTo>
                        <a:pt x="176" y="128"/>
                        <a:pt x="176" y="128"/>
                        <a:pt x="175" y="128"/>
                      </a:cubicBezTo>
                      <a:cubicBezTo>
                        <a:pt x="175" y="127"/>
                        <a:pt x="174" y="127"/>
                        <a:pt x="174" y="127"/>
                      </a:cubicBezTo>
                      <a:cubicBezTo>
                        <a:pt x="174" y="127"/>
                        <a:pt x="173" y="127"/>
                        <a:pt x="173" y="127"/>
                      </a:cubicBezTo>
                      <a:cubicBezTo>
                        <a:pt x="172" y="126"/>
                        <a:pt x="173" y="126"/>
                        <a:pt x="172" y="126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2" y="125"/>
                      </a:cubicBezTo>
                      <a:cubicBezTo>
                        <a:pt x="172" y="125"/>
                        <a:pt x="172" y="125"/>
                        <a:pt x="171" y="125"/>
                      </a:cubicBezTo>
                      <a:cubicBezTo>
                        <a:pt x="171" y="124"/>
                        <a:pt x="170" y="124"/>
                        <a:pt x="170" y="124"/>
                      </a:cubicBezTo>
                      <a:cubicBezTo>
                        <a:pt x="172" y="124"/>
                        <a:pt x="172" y="124"/>
                        <a:pt x="172" y="124"/>
                      </a:cubicBezTo>
                      <a:cubicBezTo>
                        <a:pt x="172" y="124"/>
                        <a:pt x="172" y="123"/>
                        <a:pt x="172" y="123"/>
                      </a:cubicBezTo>
                      <a:cubicBezTo>
                        <a:pt x="172" y="122"/>
                        <a:pt x="171" y="122"/>
                        <a:pt x="172" y="121"/>
                      </a:cubicBezTo>
                      <a:cubicBezTo>
                        <a:pt x="172" y="121"/>
                        <a:pt x="172" y="121"/>
                        <a:pt x="173" y="120"/>
                      </a:cubicBezTo>
                      <a:cubicBezTo>
                        <a:pt x="173" y="120"/>
                        <a:pt x="175" y="121"/>
                        <a:pt x="175" y="120"/>
                      </a:cubicBezTo>
                      <a:cubicBezTo>
                        <a:pt x="175" y="120"/>
                        <a:pt x="175" y="120"/>
                        <a:pt x="175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19"/>
                        <a:pt x="175" y="119"/>
                        <a:pt x="176" y="119"/>
                      </a:cubicBezTo>
                      <a:cubicBezTo>
                        <a:pt x="177" y="119"/>
                        <a:pt x="178" y="119"/>
                        <a:pt x="179" y="118"/>
                      </a:cubicBezTo>
                      <a:cubicBezTo>
                        <a:pt x="180" y="117"/>
                        <a:pt x="180" y="117"/>
                        <a:pt x="182" y="117"/>
                      </a:cubicBezTo>
                      <a:cubicBezTo>
                        <a:pt x="184" y="117"/>
                        <a:pt x="184" y="117"/>
                        <a:pt x="185" y="117"/>
                      </a:cubicBezTo>
                      <a:cubicBezTo>
                        <a:pt x="186" y="117"/>
                        <a:pt x="186" y="118"/>
                        <a:pt x="186" y="118"/>
                      </a:cubicBezTo>
                      <a:cubicBezTo>
                        <a:pt x="187" y="118"/>
                        <a:pt x="188" y="119"/>
                        <a:pt x="189" y="119"/>
                      </a:cubicBezTo>
                      <a:cubicBezTo>
                        <a:pt x="190" y="119"/>
                        <a:pt x="190" y="119"/>
                        <a:pt x="191" y="119"/>
                      </a:cubicBezTo>
                      <a:cubicBezTo>
                        <a:pt x="191" y="118"/>
                        <a:pt x="191" y="119"/>
                        <a:pt x="192" y="118"/>
                      </a:cubicBezTo>
                      <a:cubicBezTo>
                        <a:pt x="193" y="118"/>
                        <a:pt x="193" y="118"/>
                        <a:pt x="194" y="117"/>
                      </a:cubicBezTo>
                      <a:cubicBezTo>
                        <a:pt x="194" y="117"/>
                        <a:pt x="194" y="117"/>
                        <a:pt x="194" y="117"/>
                      </a:cubicBezTo>
                      <a:cubicBezTo>
                        <a:pt x="194" y="116"/>
                        <a:pt x="194" y="116"/>
                        <a:pt x="193" y="115"/>
                      </a:cubicBezTo>
                      <a:cubicBezTo>
                        <a:pt x="193" y="115"/>
                        <a:pt x="194" y="114"/>
                        <a:pt x="193" y="114"/>
                      </a:cubicBezTo>
                      <a:cubicBezTo>
                        <a:pt x="192" y="114"/>
                        <a:pt x="192" y="114"/>
                        <a:pt x="192" y="114"/>
                      </a:cubicBezTo>
                      <a:cubicBezTo>
                        <a:pt x="191" y="114"/>
                        <a:pt x="191" y="114"/>
                        <a:pt x="191" y="114"/>
                      </a:cubicBezTo>
                      <a:cubicBezTo>
                        <a:pt x="191" y="113"/>
                        <a:pt x="190" y="112"/>
                        <a:pt x="190" y="112"/>
                      </a:cubicBezTo>
                      <a:cubicBezTo>
                        <a:pt x="189" y="111"/>
                        <a:pt x="189" y="112"/>
                        <a:pt x="188" y="111"/>
                      </a:cubicBezTo>
                      <a:cubicBezTo>
                        <a:pt x="188" y="111"/>
                        <a:pt x="187" y="110"/>
                        <a:pt x="187" y="110"/>
                      </a:cubicBezTo>
                      <a:cubicBezTo>
                        <a:pt x="188" y="110"/>
                        <a:pt x="188" y="110"/>
                        <a:pt x="188" y="110"/>
                      </a:cubicBezTo>
                      <a:cubicBezTo>
                        <a:pt x="189" y="110"/>
                        <a:pt x="189" y="108"/>
                        <a:pt x="189" y="108"/>
                      </a:cubicBezTo>
                      <a:cubicBezTo>
                        <a:pt x="189" y="107"/>
                        <a:pt x="189" y="107"/>
                        <a:pt x="190" y="107"/>
                      </a:cubicBezTo>
                      <a:cubicBezTo>
                        <a:pt x="190" y="107"/>
                        <a:pt x="191" y="106"/>
                        <a:pt x="191" y="106"/>
                      </a:cubicBezTo>
                      <a:cubicBezTo>
                        <a:pt x="190" y="106"/>
                        <a:pt x="190" y="106"/>
                        <a:pt x="190" y="106"/>
                      </a:cubicBezTo>
                      <a:cubicBezTo>
                        <a:pt x="190" y="106"/>
                        <a:pt x="190" y="106"/>
                        <a:pt x="190" y="106"/>
                      </a:cubicBezTo>
                      <a:cubicBezTo>
                        <a:pt x="190" y="106"/>
                        <a:pt x="189" y="106"/>
                        <a:pt x="189" y="106"/>
                      </a:cubicBezTo>
                      <a:cubicBezTo>
                        <a:pt x="188" y="106"/>
                        <a:pt x="188" y="107"/>
                        <a:pt x="187" y="107"/>
                      </a:cubicBezTo>
                      <a:cubicBezTo>
                        <a:pt x="187" y="107"/>
                        <a:pt x="186" y="107"/>
                        <a:pt x="186" y="107"/>
                      </a:cubicBezTo>
                      <a:cubicBezTo>
                        <a:pt x="185" y="108"/>
                        <a:pt x="185" y="108"/>
                        <a:pt x="185" y="108"/>
                      </a:cubicBezTo>
                      <a:cubicBezTo>
                        <a:pt x="184" y="109"/>
                        <a:pt x="184" y="109"/>
                        <a:pt x="184" y="109"/>
                      </a:cubicBezTo>
                      <a:cubicBezTo>
                        <a:pt x="185" y="109"/>
                        <a:pt x="185" y="110"/>
                        <a:pt x="185" y="110"/>
                      </a:cubicBezTo>
                      <a:cubicBezTo>
                        <a:pt x="185" y="110"/>
                        <a:pt x="186" y="109"/>
                        <a:pt x="186" y="110"/>
                      </a:cubicBezTo>
                      <a:cubicBezTo>
                        <a:pt x="186" y="110"/>
                        <a:pt x="187" y="110"/>
                        <a:pt x="187" y="110"/>
                      </a:cubicBezTo>
                      <a:cubicBezTo>
                        <a:pt x="187" y="111"/>
                        <a:pt x="187" y="111"/>
                        <a:pt x="187" y="111"/>
                      </a:cubicBezTo>
                      <a:cubicBezTo>
                        <a:pt x="186" y="111"/>
                        <a:pt x="186" y="111"/>
                        <a:pt x="186" y="111"/>
                      </a:cubicBezTo>
                      <a:cubicBezTo>
                        <a:pt x="185" y="111"/>
                        <a:pt x="185" y="111"/>
                        <a:pt x="185" y="111"/>
                      </a:cubicBezTo>
                      <a:cubicBezTo>
                        <a:pt x="184" y="111"/>
                        <a:pt x="184" y="111"/>
                        <a:pt x="184" y="111"/>
                      </a:cubicBezTo>
                      <a:cubicBezTo>
                        <a:pt x="184" y="112"/>
                        <a:pt x="184" y="112"/>
                        <a:pt x="183" y="112"/>
                      </a:cubicBezTo>
                      <a:cubicBezTo>
                        <a:pt x="183" y="112"/>
                        <a:pt x="182" y="112"/>
                        <a:pt x="182" y="111"/>
                      </a:cubicBezTo>
                      <a:cubicBezTo>
                        <a:pt x="182" y="111"/>
                        <a:pt x="181" y="110"/>
                        <a:pt x="181" y="110"/>
                      </a:cubicBezTo>
                      <a:cubicBezTo>
                        <a:pt x="181" y="110"/>
                        <a:pt x="181" y="110"/>
                        <a:pt x="182" y="109"/>
                      </a:cubicBezTo>
                      <a:cubicBezTo>
                        <a:pt x="182" y="109"/>
                        <a:pt x="183" y="108"/>
                        <a:pt x="183" y="108"/>
                      </a:cubicBezTo>
                      <a:cubicBezTo>
                        <a:pt x="182" y="108"/>
                        <a:pt x="181" y="109"/>
                        <a:pt x="181" y="108"/>
                      </a:cubicBezTo>
                      <a:cubicBezTo>
                        <a:pt x="180" y="108"/>
                        <a:pt x="180" y="108"/>
                        <a:pt x="180" y="108"/>
                      </a:cubicBezTo>
                      <a:cubicBezTo>
                        <a:pt x="180" y="108"/>
                        <a:pt x="179" y="107"/>
                        <a:pt x="179" y="108"/>
                      </a:cubicBezTo>
                      <a:cubicBezTo>
                        <a:pt x="178" y="108"/>
                        <a:pt x="178" y="109"/>
                        <a:pt x="178" y="109"/>
                      </a:cubicBezTo>
                      <a:cubicBezTo>
                        <a:pt x="177" y="110"/>
                        <a:pt x="177" y="110"/>
                        <a:pt x="177" y="110"/>
                      </a:cubicBezTo>
                      <a:cubicBezTo>
                        <a:pt x="177" y="110"/>
                        <a:pt x="177" y="110"/>
                        <a:pt x="177" y="110"/>
                      </a:cubicBezTo>
                      <a:cubicBezTo>
                        <a:pt x="177" y="111"/>
                        <a:pt x="177" y="111"/>
                        <a:pt x="176" y="111"/>
                      </a:cubicBezTo>
                      <a:cubicBezTo>
                        <a:pt x="176" y="112"/>
                        <a:pt x="175" y="112"/>
                        <a:pt x="175" y="113"/>
                      </a:cubicBezTo>
                      <a:cubicBezTo>
                        <a:pt x="175" y="113"/>
                        <a:pt x="175" y="114"/>
                        <a:pt x="175" y="114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5"/>
                        <a:pt x="174" y="115"/>
                        <a:pt x="174" y="115"/>
                      </a:cubicBezTo>
                      <a:cubicBezTo>
                        <a:pt x="174" y="116"/>
                        <a:pt x="174" y="116"/>
                        <a:pt x="174" y="116"/>
                      </a:cubicBezTo>
                      <a:cubicBezTo>
                        <a:pt x="173" y="117"/>
                        <a:pt x="174" y="117"/>
                        <a:pt x="174" y="117"/>
                      </a:cubicBezTo>
                      <a:cubicBezTo>
                        <a:pt x="174" y="117"/>
                        <a:pt x="174" y="117"/>
                        <a:pt x="174" y="117"/>
                      </a:cubicBezTo>
                      <a:cubicBezTo>
                        <a:pt x="174" y="118"/>
                        <a:pt x="174" y="118"/>
                        <a:pt x="174" y="119"/>
                      </a:cubicBezTo>
                      <a:cubicBezTo>
                        <a:pt x="175" y="119"/>
                        <a:pt x="175" y="119"/>
                        <a:pt x="174" y="119"/>
                      </a:cubicBezTo>
                      <a:cubicBezTo>
                        <a:pt x="173" y="120"/>
                        <a:pt x="173" y="120"/>
                        <a:pt x="173" y="120"/>
                      </a:cubicBezTo>
                      <a:cubicBezTo>
                        <a:pt x="172" y="120"/>
                        <a:pt x="172" y="120"/>
                        <a:pt x="172" y="120"/>
                      </a:cubicBezTo>
                      <a:cubicBezTo>
                        <a:pt x="172" y="120"/>
                        <a:pt x="172" y="120"/>
                        <a:pt x="172" y="120"/>
                      </a:cubicBezTo>
                      <a:cubicBezTo>
                        <a:pt x="171" y="120"/>
                        <a:pt x="171" y="120"/>
                        <a:pt x="170" y="120"/>
                      </a:cubicBezTo>
                      <a:cubicBezTo>
                        <a:pt x="170" y="120"/>
                        <a:pt x="170" y="120"/>
                        <a:pt x="169" y="120"/>
                      </a:cubicBezTo>
                      <a:cubicBezTo>
                        <a:pt x="168" y="120"/>
                        <a:pt x="168" y="120"/>
                        <a:pt x="168" y="120"/>
                      </a:cubicBezTo>
                      <a:cubicBezTo>
                        <a:pt x="168" y="121"/>
                        <a:pt x="168" y="121"/>
                        <a:pt x="167" y="121"/>
                      </a:cubicBezTo>
                      <a:cubicBezTo>
                        <a:pt x="166" y="121"/>
                        <a:pt x="166" y="121"/>
                        <a:pt x="166" y="121"/>
                      </a:cubicBezTo>
                      <a:cubicBezTo>
                        <a:pt x="166" y="121"/>
                        <a:pt x="166" y="122"/>
                        <a:pt x="167" y="122"/>
                      </a:cubicBezTo>
                      <a:cubicBezTo>
                        <a:pt x="167" y="123"/>
                        <a:pt x="167" y="124"/>
                        <a:pt x="168" y="124"/>
                      </a:cubicBezTo>
                      <a:cubicBezTo>
                        <a:pt x="168" y="124"/>
                        <a:pt x="168" y="124"/>
                        <a:pt x="168" y="125"/>
                      </a:cubicBezTo>
                      <a:cubicBezTo>
                        <a:pt x="169" y="125"/>
                        <a:pt x="169" y="125"/>
                        <a:pt x="169" y="125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5"/>
                        <a:pt x="167" y="125"/>
                        <a:pt x="167" y="125"/>
                      </a:cubicBezTo>
                      <a:cubicBezTo>
                        <a:pt x="167" y="126"/>
                        <a:pt x="167" y="126"/>
                        <a:pt x="167" y="126"/>
                      </a:cubicBezTo>
                      <a:cubicBezTo>
                        <a:pt x="167" y="126"/>
                        <a:pt x="166" y="126"/>
                        <a:pt x="166" y="127"/>
                      </a:cubicBezTo>
                      <a:cubicBezTo>
                        <a:pt x="166" y="127"/>
                        <a:pt x="166" y="128"/>
                        <a:pt x="166" y="128"/>
                      </a:cubicBezTo>
                      <a:cubicBezTo>
                        <a:pt x="166" y="128"/>
                        <a:pt x="165" y="128"/>
                        <a:pt x="165" y="128"/>
                      </a:cubicBezTo>
                      <a:cubicBezTo>
                        <a:pt x="165" y="128"/>
                        <a:pt x="165" y="127"/>
                        <a:pt x="165" y="127"/>
                      </a:cubicBezTo>
                      <a:cubicBezTo>
                        <a:pt x="164" y="127"/>
                        <a:pt x="164" y="127"/>
                        <a:pt x="164" y="127"/>
                      </a:cubicBezTo>
                      <a:cubicBezTo>
                        <a:pt x="164" y="126"/>
                        <a:pt x="164" y="126"/>
                        <a:pt x="164" y="125"/>
                      </a:cubicBezTo>
                      <a:cubicBezTo>
                        <a:pt x="165" y="125"/>
                        <a:pt x="165" y="125"/>
                        <a:pt x="165" y="125"/>
                      </a:cubicBezTo>
                      <a:cubicBezTo>
                        <a:pt x="165" y="125"/>
                        <a:pt x="166" y="125"/>
                        <a:pt x="166" y="125"/>
                      </a:cubicBezTo>
                      <a:cubicBezTo>
                        <a:pt x="166" y="125"/>
                        <a:pt x="166" y="125"/>
                        <a:pt x="166" y="125"/>
                      </a:cubicBezTo>
                      <a:cubicBezTo>
                        <a:pt x="166" y="125"/>
                        <a:pt x="164" y="125"/>
                        <a:pt x="164" y="124"/>
                      </a:cubicBezTo>
                      <a:cubicBezTo>
                        <a:pt x="163" y="124"/>
                        <a:pt x="164" y="124"/>
                        <a:pt x="163" y="124"/>
                      </a:cubicBezTo>
                      <a:cubicBezTo>
                        <a:pt x="163" y="123"/>
                        <a:pt x="163" y="123"/>
                        <a:pt x="163" y="123"/>
                      </a:cubicBezTo>
                      <a:cubicBezTo>
                        <a:pt x="163" y="123"/>
                        <a:pt x="162" y="124"/>
                        <a:pt x="162" y="123"/>
                      </a:cubicBezTo>
                      <a:cubicBezTo>
                        <a:pt x="162" y="123"/>
                        <a:pt x="162" y="123"/>
                        <a:pt x="162" y="123"/>
                      </a:cubicBezTo>
                      <a:cubicBezTo>
                        <a:pt x="162" y="122"/>
                        <a:pt x="162" y="122"/>
                        <a:pt x="161" y="122"/>
                      </a:cubicBezTo>
                      <a:cubicBezTo>
                        <a:pt x="161" y="121"/>
                        <a:pt x="162" y="119"/>
                        <a:pt x="162" y="119"/>
                      </a:cubicBezTo>
                      <a:cubicBezTo>
                        <a:pt x="161" y="118"/>
                        <a:pt x="161" y="118"/>
                        <a:pt x="161" y="118"/>
                      </a:cubicBezTo>
                      <a:cubicBezTo>
                        <a:pt x="161" y="118"/>
                        <a:pt x="161" y="118"/>
                        <a:pt x="161" y="118"/>
                      </a:cubicBezTo>
                      <a:cubicBezTo>
                        <a:pt x="160" y="117"/>
                        <a:pt x="160" y="117"/>
                        <a:pt x="160" y="117"/>
                      </a:cubicBezTo>
                      <a:cubicBezTo>
                        <a:pt x="159" y="117"/>
                        <a:pt x="159" y="117"/>
                        <a:pt x="159" y="117"/>
                      </a:cubicBezTo>
                      <a:cubicBezTo>
                        <a:pt x="159" y="116"/>
                        <a:pt x="159" y="116"/>
                        <a:pt x="159" y="116"/>
                      </a:cubicBezTo>
                      <a:cubicBezTo>
                        <a:pt x="158" y="116"/>
                        <a:pt x="158" y="116"/>
                        <a:pt x="158" y="116"/>
                      </a:cubicBezTo>
                      <a:cubicBezTo>
                        <a:pt x="158" y="116"/>
                        <a:pt x="158" y="116"/>
                        <a:pt x="158" y="116"/>
                      </a:cubicBezTo>
                      <a:cubicBezTo>
                        <a:pt x="157" y="115"/>
                        <a:pt x="156" y="115"/>
                        <a:pt x="156" y="115"/>
                      </a:cubicBezTo>
                      <a:cubicBezTo>
                        <a:pt x="156" y="114"/>
                        <a:pt x="156" y="114"/>
                        <a:pt x="156" y="114"/>
                      </a:cubicBezTo>
                      <a:cubicBezTo>
                        <a:pt x="155" y="114"/>
                        <a:pt x="155" y="114"/>
                        <a:pt x="155" y="113"/>
                      </a:cubicBezTo>
                      <a:cubicBezTo>
                        <a:pt x="155" y="113"/>
                        <a:pt x="155" y="112"/>
                        <a:pt x="155" y="112"/>
                      </a:cubicBezTo>
                      <a:cubicBezTo>
                        <a:pt x="155" y="112"/>
                        <a:pt x="154" y="113"/>
                        <a:pt x="154" y="113"/>
                      </a:cubicBezTo>
                      <a:cubicBezTo>
                        <a:pt x="154" y="112"/>
                        <a:pt x="154" y="112"/>
                        <a:pt x="154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2" y="113"/>
                        <a:pt x="152" y="112"/>
                        <a:pt x="152" y="113"/>
                      </a:cubicBezTo>
                      <a:cubicBezTo>
                        <a:pt x="152" y="113"/>
                        <a:pt x="151" y="114"/>
                        <a:pt x="152" y="114"/>
                      </a:cubicBezTo>
                      <a:cubicBezTo>
                        <a:pt x="152" y="114"/>
                        <a:pt x="152" y="115"/>
                        <a:pt x="153" y="115"/>
                      </a:cubicBezTo>
                      <a:cubicBezTo>
                        <a:pt x="153" y="115"/>
                        <a:pt x="154" y="115"/>
                        <a:pt x="154" y="116"/>
                      </a:cubicBezTo>
                      <a:cubicBezTo>
                        <a:pt x="154" y="116"/>
                        <a:pt x="154" y="117"/>
                        <a:pt x="155" y="118"/>
                      </a:cubicBezTo>
                      <a:cubicBezTo>
                        <a:pt x="155" y="118"/>
                        <a:pt x="155" y="118"/>
                        <a:pt x="156" y="118"/>
                      </a:cubicBezTo>
                      <a:cubicBezTo>
                        <a:pt x="156" y="118"/>
                        <a:pt x="157" y="118"/>
                        <a:pt x="157" y="118"/>
                      </a:cubicBezTo>
                      <a:cubicBezTo>
                        <a:pt x="157" y="119"/>
                        <a:pt x="156" y="119"/>
                        <a:pt x="157" y="119"/>
                      </a:cubicBezTo>
                      <a:cubicBezTo>
                        <a:pt x="157" y="120"/>
                        <a:pt x="158" y="120"/>
                        <a:pt x="159" y="120"/>
                      </a:cubicBezTo>
                      <a:cubicBezTo>
                        <a:pt x="159" y="120"/>
                        <a:pt x="160" y="121"/>
                        <a:pt x="160" y="122"/>
                      </a:cubicBezTo>
                      <a:cubicBezTo>
                        <a:pt x="160" y="122"/>
                        <a:pt x="160" y="122"/>
                        <a:pt x="159" y="122"/>
                      </a:cubicBezTo>
                      <a:cubicBezTo>
                        <a:pt x="159" y="122"/>
                        <a:pt x="158" y="121"/>
                        <a:pt x="158" y="121"/>
                      </a:cubicBezTo>
                      <a:cubicBezTo>
                        <a:pt x="157" y="123"/>
                        <a:pt x="157" y="123"/>
                        <a:pt x="157" y="123"/>
                      </a:cubicBezTo>
                      <a:cubicBezTo>
                        <a:pt x="157" y="123"/>
                        <a:pt x="158" y="123"/>
                        <a:pt x="158" y="123"/>
                      </a:cubicBezTo>
                      <a:cubicBezTo>
                        <a:pt x="158" y="124"/>
                        <a:pt x="157" y="125"/>
                        <a:pt x="157" y="125"/>
                      </a:cubicBezTo>
                      <a:cubicBezTo>
                        <a:pt x="156" y="126"/>
                        <a:pt x="156" y="126"/>
                        <a:pt x="156" y="126"/>
                      </a:cubicBezTo>
                      <a:cubicBezTo>
                        <a:pt x="156" y="126"/>
                        <a:pt x="157" y="125"/>
                        <a:pt x="157" y="124"/>
                      </a:cubicBezTo>
                      <a:cubicBezTo>
                        <a:pt x="157" y="124"/>
                        <a:pt x="157" y="123"/>
                        <a:pt x="156" y="123"/>
                      </a:cubicBezTo>
                      <a:cubicBezTo>
                        <a:pt x="156" y="123"/>
                        <a:pt x="156" y="122"/>
                        <a:pt x="156" y="122"/>
                      </a:cubicBezTo>
                      <a:cubicBezTo>
                        <a:pt x="155" y="122"/>
                        <a:pt x="155" y="121"/>
                        <a:pt x="155" y="121"/>
                      </a:cubicBezTo>
                      <a:cubicBezTo>
                        <a:pt x="154" y="120"/>
                        <a:pt x="152" y="119"/>
                        <a:pt x="151" y="119"/>
                      </a:cubicBezTo>
                      <a:cubicBezTo>
                        <a:pt x="151" y="118"/>
                        <a:pt x="150" y="117"/>
                        <a:pt x="149" y="116"/>
                      </a:cubicBezTo>
                      <a:cubicBezTo>
                        <a:pt x="149" y="115"/>
                        <a:pt x="149" y="115"/>
                        <a:pt x="148" y="115"/>
                      </a:cubicBezTo>
                      <a:cubicBezTo>
                        <a:pt x="148" y="114"/>
                        <a:pt x="147" y="114"/>
                        <a:pt x="147" y="114"/>
                      </a:cubicBezTo>
                      <a:cubicBezTo>
                        <a:pt x="146" y="114"/>
                        <a:pt x="145" y="115"/>
                        <a:pt x="144" y="116"/>
                      </a:cubicBezTo>
                      <a:cubicBezTo>
                        <a:pt x="144" y="116"/>
                        <a:pt x="144" y="116"/>
                        <a:pt x="144" y="116"/>
                      </a:cubicBezTo>
                      <a:cubicBezTo>
                        <a:pt x="143" y="117"/>
                        <a:pt x="143" y="117"/>
                        <a:pt x="143" y="117"/>
                      </a:cubicBezTo>
                      <a:cubicBezTo>
                        <a:pt x="143" y="117"/>
                        <a:pt x="143" y="117"/>
                        <a:pt x="143" y="117"/>
                      </a:cubicBezTo>
                      <a:cubicBezTo>
                        <a:pt x="142" y="117"/>
                        <a:pt x="140" y="116"/>
                        <a:pt x="140" y="116"/>
                      </a:cubicBezTo>
                      <a:cubicBezTo>
                        <a:pt x="140" y="116"/>
                        <a:pt x="138" y="118"/>
                        <a:pt x="138" y="118"/>
                      </a:cubicBezTo>
                      <a:cubicBezTo>
                        <a:pt x="138" y="119"/>
                        <a:pt x="138" y="119"/>
                        <a:pt x="138" y="119"/>
                      </a:cubicBezTo>
                      <a:cubicBezTo>
                        <a:pt x="138" y="119"/>
                        <a:pt x="138" y="119"/>
                        <a:pt x="138" y="119"/>
                      </a:cubicBezTo>
                      <a:cubicBezTo>
                        <a:pt x="138" y="120"/>
                        <a:pt x="137" y="121"/>
                        <a:pt x="136" y="121"/>
                      </a:cubicBezTo>
                      <a:cubicBezTo>
                        <a:pt x="136" y="121"/>
                        <a:pt x="136" y="120"/>
                        <a:pt x="136" y="121"/>
                      </a:cubicBezTo>
                      <a:cubicBezTo>
                        <a:pt x="135" y="121"/>
                        <a:pt x="135" y="122"/>
                        <a:pt x="135" y="122"/>
                      </a:cubicBezTo>
                      <a:cubicBezTo>
                        <a:pt x="134" y="122"/>
                        <a:pt x="133" y="123"/>
                        <a:pt x="133" y="124"/>
                      </a:cubicBezTo>
                      <a:cubicBezTo>
                        <a:pt x="134" y="125"/>
                        <a:pt x="134" y="125"/>
                        <a:pt x="134" y="126"/>
                      </a:cubicBezTo>
                      <a:cubicBezTo>
                        <a:pt x="133" y="126"/>
                        <a:pt x="133" y="127"/>
                        <a:pt x="133" y="127"/>
                      </a:cubicBezTo>
                      <a:cubicBezTo>
                        <a:pt x="133" y="127"/>
                        <a:pt x="133" y="128"/>
                        <a:pt x="132" y="128"/>
                      </a:cubicBezTo>
                      <a:cubicBezTo>
                        <a:pt x="131" y="128"/>
                        <a:pt x="129" y="130"/>
                        <a:pt x="128" y="130"/>
                      </a:cubicBezTo>
                      <a:cubicBezTo>
                        <a:pt x="127" y="130"/>
                        <a:pt x="128" y="129"/>
                        <a:pt x="127" y="130"/>
                      </a:cubicBezTo>
                      <a:cubicBezTo>
                        <a:pt x="126" y="130"/>
                        <a:pt x="126" y="130"/>
                        <a:pt x="126" y="131"/>
                      </a:cubicBezTo>
                      <a:cubicBezTo>
                        <a:pt x="125" y="131"/>
                        <a:pt x="125" y="131"/>
                        <a:pt x="125" y="131"/>
                      </a:cubicBezTo>
                      <a:cubicBezTo>
                        <a:pt x="125" y="130"/>
                        <a:pt x="123" y="129"/>
                        <a:pt x="123" y="129"/>
                      </a:cubicBezTo>
                      <a:cubicBezTo>
                        <a:pt x="123" y="129"/>
                        <a:pt x="123" y="129"/>
                        <a:pt x="123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1" y="129"/>
                        <a:pt x="121" y="129"/>
                        <a:pt x="121" y="128"/>
                      </a:cubicBezTo>
                      <a:cubicBezTo>
                        <a:pt x="121" y="127"/>
                        <a:pt x="121" y="126"/>
                        <a:pt x="121" y="126"/>
                      </a:cubicBezTo>
                      <a:cubicBezTo>
                        <a:pt x="121" y="126"/>
                        <a:pt x="120" y="126"/>
                        <a:pt x="120" y="126"/>
                      </a:cubicBezTo>
                      <a:cubicBezTo>
                        <a:pt x="121" y="125"/>
                        <a:pt x="122" y="123"/>
                        <a:pt x="122" y="123"/>
                      </a:cubicBezTo>
                      <a:cubicBezTo>
                        <a:pt x="122" y="122"/>
                        <a:pt x="122" y="121"/>
                        <a:pt x="121" y="120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1" y="119"/>
                        <a:pt x="121" y="118"/>
                        <a:pt x="121" y="118"/>
                      </a:cubicBezTo>
                      <a:cubicBezTo>
                        <a:pt x="122" y="117"/>
                        <a:pt x="122" y="118"/>
                        <a:pt x="123" y="117"/>
                      </a:cubicBezTo>
                      <a:cubicBezTo>
                        <a:pt x="123" y="117"/>
                        <a:pt x="124" y="117"/>
                        <a:pt x="124" y="117"/>
                      </a:cubicBezTo>
                      <a:cubicBezTo>
                        <a:pt x="125" y="117"/>
                        <a:pt x="127" y="117"/>
                        <a:pt x="128" y="117"/>
                      </a:cubicBezTo>
                      <a:cubicBezTo>
                        <a:pt x="129" y="117"/>
                        <a:pt x="131" y="117"/>
                        <a:pt x="131" y="117"/>
                      </a:cubicBezTo>
                      <a:cubicBezTo>
                        <a:pt x="132" y="117"/>
                        <a:pt x="132" y="117"/>
                        <a:pt x="132" y="117"/>
                      </a:cubicBezTo>
                      <a:cubicBezTo>
                        <a:pt x="132" y="116"/>
                        <a:pt x="132" y="116"/>
                        <a:pt x="132" y="115"/>
                      </a:cubicBezTo>
                      <a:cubicBezTo>
                        <a:pt x="132" y="115"/>
                        <a:pt x="133" y="114"/>
                        <a:pt x="133" y="113"/>
                      </a:cubicBezTo>
                      <a:cubicBezTo>
                        <a:pt x="133" y="111"/>
                        <a:pt x="132" y="110"/>
                        <a:pt x="132" y="110"/>
                      </a:cubicBezTo>
                      <a:cubicBezTo>
                        <a:pt x="131" y="110"/>
                        <a:pt x="132" y="109"/>
                        <a:pt x="131" y="109"/>
                      </a:cubicBezTo>
                      <a:cubicBezTo>
                        <a:pt x="131" y="109"/>
                        <a:pt x="128" y="108"/>
                        <a:pt x="128" y="108"/>
                      </a:cubicBezTo>
                      <a:cubicBezTo>
                        <a:pt x="128" y="107"/>
                        <a:pt x="128" y="107"/>
                        <a:pt x="128" y="107"/>
                      </a:cubicBezTo>
                      <a:cubicBezTo>
                        <a:pt x="128" y="106"/>
                        <a:pt x="128" y="106"/>
                        <a:pt x="129" y="106"/>
                      </a:cubicBezTo>
                      <a:cubicBezTo>
                        <a:pt x="130" y="106"/>
                        <a:pt x="131" y="107"/>
                        <a:pt x="132" y="106"/>
                      </a:cubicBezTo>
                      <a:cubicBezTo>
                        <a:pt x="132" y="106"/>
                        <a:pt x="133" y="106"/>
                        <a:pt x="133" y="106"/>
                      </a:cubicBezTo>
                      <a:cubicBezTo>
                        <a:pt x="133" y="105"/>
                        <a:pt x="132" y="105"/>
                        <a:pt x="132" y="104"/>
                      </a:cubicBezTo>
                      <a:cubicBezTo>
                        <a:pt x="132" y="104"/>
                        <a:pt x="133" y="104"/>
                        <a:pt x="133" y="104"/>
                      </a:cubicBezTo>
                      <a:cubicBezTo>
                        <a:pt x="134" y="105"/>
                        <a:pt x="134" y="105"/>
                        <a:pt x="135" y="105"/>
                      </a:cubicBezTo>
                      <a:cubicBezTo>
                        <a:pt x="135" y="104"/>
                        <a:pt x="135" y="104"/>
                        <a:pt x="135" y="103"/>
                      </a:cubicBezTo>
                      <a:cubicBezTo>
                        <a:pt x="136" y="103"/>
                        <a:pt x="136" y="103"/>
                        <a:pt x="137" y="103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7" y="102"/>
                        <a:pt x="137" y="101"/>
                        <a:pt x="137" y="100"/>
                      </a:cubicBezTo>
                      <a:cubicBezTo>
                        <a:pt x="138" y="100"/>
                        <a:pt x="138" y="100"/>
                        <a:pt x="138" y="100"/>
                      </a:cubicBezTo>
                      <a:cubicBezTo>
                        <a:pt x="138" y="100"/>
                        <a:pt x="138" y="100"/>
                        <a:pt x="138" y="100"/>
                      </a:cubicBezTo>
                      <a:cubicBezTo>
                        <a:pt x="139" y="100"/>
                        <a:pt x="139" y="100"/>
                        <a:pt x="139" y="100"/>
                      </a:cubicBezTo>
                      <a:cubicBezTo>
                        <a:pt x="140" y="99"/>
                        <a:pt x="140" y="99"/>
                        <a:pt x="140" y="99"/>
                      </a:cubicBezTo>
                      <a:cubicBezTo>
                        <a:pt x="141" y="99"/>
                        <a:pt x="141" y="99"/>
                        <a:pt x="141" y="99"/>
                      </a:cubicBezTo>
                      <a:cubicBezTo>
                        <a:pt x="141" y="98"/>
                        <a:pt x="142" y="96"/>
                        <a:pt x="142" y="96"/>
                      </a:cubicBezTo>
                      <a:cubicBezTo>
                        <a:pt x="143" y="96"/>
                        <a:pt x="143" y="96"/>
                        <a:pt x="143" y="95"/>
                      </a:cubicBezTo>
                      <a:cubicBezTo>
                        <a:pt x="144" y="95"/>
                        <a:pt x="144" y="95"/>
                        <a:pt x="144" y="95"/>
                      </a:cubicBezTo>
                      <a:cubicBezTo>
                        <a:pt x="145" y="94"/>
                        <a:pt x="145" y="94"/>
                        <a:pt x="145" y="94"/>
                      </a:cubicBezTo>
                      <a:cubicBezTo>
                        <a:pt x="146" y="94"/>
                        <a:pt x="146" y="94"/>
                        <a:pt x="146" y="94"/>
                      </a:cubicBezTo>
                      <a:cubicBezTo>
                        <a:pt x="146" y="93"/>
                        <a:pt x="147" y="94"/>
                        <a:pt x="147" y="94"/>
                      </a:cubicBezTo>
                      <a:cubicBezTo>
                        <a:pt x="148" y="94"/>
                        <a:pt x="148" y="93"/>
                        <a:pt x="148" y="93"/>
                      </a:cubicBezTo>
                      <a:cubicBezTo>
                        <a:pt x="148" y="93"/>
                        <a:pt x="148" y="92"/>
                        <a:pt x="148" y="91"/>
                      </a:cubicBezTo>
                      <a:cubicBezTo>
                        <a:pt x="148" y="90"/>
                        <a:pt x="148" y="90"/>
                        <a:pt x="147" y="90"/>
                      </a:cubicBezTo>
                      <a:cubicBezTo>
                        <a:pt x="147" y="89"/>
                        <a:pt x="147" y="89"/>
                        <a:pt x="147" y="88"/>
                      </a:cubicBezTo>
                      <a:cubicBezTo>
                        <a:pt x="148" y="86"/>
                        <a:pt x="148" y="86"/>
                        <a:pt x="148" y="86"/>
                      </a:cubicBezTo>
                      <a:cubicBezTo>
                        <a:pt x="148" y="85"/>
                        <a:pt x="148" y="85"/>
                        <a:pt x="148" y="85"/>
                      </a:cubicBezTo>
                      <a:cubicBezTo>
                        <a:pt x="149" y="86"/>
                        <a:pt x="149" y="86"/>
                        <a:pt x="149" y="86"/>
                      </a:cubicBezTo>
                      <a:cubicBezTo>
                        <a:pt x="149" y="86"/>
                        <a:pt x="149" y="86"/>
                        <a:pt x="149" y="86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1" y="83"/>
                        <a:pt x="151" y="84"/>
                      </a:cubicBezTo>
                      <a:cubicBezTo>
                        <a:pt x="151" y="84"/>
                        <a:pt x="151" y="85"/>
                        <a:pt x="150" y="85"/>
                      </a:cubicBezTo>
                      <a:cubicBezTo>
                        <a:pt x="150" y="86"/>
                        <a:pt x="150" y="87"/>
                        <a:pt x="150" y="87"/>
                      </a:cubicBezTo>
                      <a:cubicBezTo>
                        <a:pt x="151" y="87"/>
                        <a:pt x="151" y="87"/>
                        <a:pt x="151" y="87"/>
                      </a:cubicBezTo>
                      <a:cubicBezTo>
                        <a:pt x="151" y="87"/>
                        <a:pt x="151" y="87"/>
                        <a:pt x="150" y="88"/>
                      </a:cubicBezTo>
                      <a:cubicBezTo>
                        <a:pt x="150" y="88"/>
                        <a:pt x="149" y="89"/>
                        <a:pt x="149" y="89"/>
                      </a:cubicBezTo>
                      <a:cubicBezTo>
                        <a:pt x="150" y="89"/>
                        <a:pt x="151" y="90"/>
                        <a:pt x="151" y="90"/>
                      </a:cubicBezTo>
                      <a:cubicBezTo>
                        <a:pt x="150" y="90"/>
                        <a:pt x="149" y="90"/>
                        <a:pt x="149" y="90"/>
                      </a:cubicBezTo>
                      <a:cubicBezTo>
                        <a:pt x="150" y="91"/>
                        <a:pt x="150" y="91"/>
                        <a:pt x="150" y="91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1" y="92"/>
                        <a:pt x="151" y="92"/>
                        <a:pt x="151" y="92"/>
                      </a:cubicBezTo>
                      <a:cubicBezTo>
                        <a:pt x="152" y="92"/>
                        <a:pt x="151" y="93"/>
                        <a:pt x="152" y="93"/>
                      </a:cubicBezTo>
                      <a:cubicBezTo>
                        <a:pt x="152" y="93"/>
                        <a:pt x="153" y="92"/>
                        <a:pt x="153" y="92"/>
                      </a:cubicBezTo>
                      <a:cubicBezTo>
                        <a:pt x="154" y="92"/>
                        <a:pt x="154" y="92"/>
                        <a:pt x="154" y="92"/>
                      </a:cubicBezTo>
                      <a:cubicBezTo>
                        <a:pt x="155" y="91"/>
                        <a:pt x="155" y="91"/>
                        <a:pt x="155" y="91"/>
                      </a:cubicBezTo>
                      <a:cubicBezTo>
                        <a:pt x="155" y="92"/>
                        <a:pt x="155" y="92"/>
                        <a:pt x="156" y="92"/>
                      </a:cubicBezTo>
                      <a:cubicBezTo>
                        <a:pt x="156" y="92"/>
                        <a:pt x="156" y="92"/>
                        <a:pt x="156" y="92"/>
                      </a:cubicBezTo>
                      <a:cubicBezTo>
                        <a:pt x="156" y="92"/>
                        <a:pt x="157" y="92"/>
                        <a:pt x="158" y="92"/>
                      </a:cubicBezTo>
                      <a:cubicBezTo>
                        <a:pt x="159" y="91"/>
                        <a:pt x="161" y="91"/>
                        <a:pt x="162" y="91"/>
                      </a:cubicBezTo>
                      <a:cubicBezTo>
                        <a:pt x="162" y="90"/>
                        <a:pt x="162" y="91"/>
                        <a:pt x="163" y="91"/>
                      </a:cubicBezTo>
                      <a:cubicBezTo>
                        <a:pt x="164" y="91"/>
                        <a:pt x="164" y="91"/>
                        <a:pt x="164" y="91"/>
                      </a:cubicBezTo>
                      <a:cubicBezTo>
                        <a:pt x="164" y="90"/>
                        <a:pt x="164" y="90"/>
                        <a:pt x="164" y="90"/>
                      </a:cubicBezTo>
                      <a:cubicBezTo>
                        <a:pt x="164" y="90"/>
                        <a:pt x="164" y="90"/>
                        <a:pt x="165" y="89"/>
                      </a:cubicBezTo>
                      <a:cubicBezTo>
                        <a:pt x="165" y="89"/>
                        <a:pt x="165" y="88"/>
                        <a:pt x="165" y="88"/>
                      </a:cubicBezTo>
                      <a:cubicBezTo>
                        <a:pt x="166" y="87"/>
                        <a:pt x="166" y="87"/>
                        <a:pt x="166" y="86"/>
                      </a:cubicBezTo>
                      <a:cubicBezTo>
                        <a:pt x="166" y="86"/>
                        <a:pt x="166" y="85"/>
                        <a:pt x="166" y="85"/>
                      </a:cubicBezTo>
                      <a:cubicBezTo>
                        <a:pt x="166" y="85"/>
                        <a:pt x="167" y="84"/>
                        <a:pt x="167" y="84"/>
                      </a:cubicBezTo>
                      <a:cubicBezTo>
                        <a:pt x="167" y="83"/>
                        <a:pt x="168" y="83"/>
                        <a:pt x="168" y="83"/>
                      </a:cubicBezTo>
                      <a:cubicBezTo>
                        <a:pt x="168" y="83"/>
                        <a:pt x="169" y="84"/>
                        <a:pt x="170" y="84"/>
                      </a:cubicBezTo>
                      <a:cubicBezTo>
                        <a:pt x="170" y="85"/>
                        <a:pt x="171" y="84"/>
                        <a:pt x="171" y="83"/>
                      </a:cubicBezTo>
                      <a:cubicBezTo>
                        <a:pt x="171" y="82"/>
                        <a:pt x="171" y="82"/>
                        <a:pt x="171" y="82"/>
                      </a:cubicBezTo>
                      <a:cubicBezTo>
                        <a:pt x="171" y="81"/>
                        <a:pt x="171" y="81"/>
                        <a:pt x="170" y="81"/>
                      </a:cubicBezTo>
                      <a:cubicBezTo>
                        <a:pt x="170" y="80"/>
                        <a:pt x="170" y="80"/>
                        <a:pt x="170" y="79"/>
                      </a:cubicBezTo>
                      <a:cubicBezTo>
                        <a:pt x="170" y="78"/>
                        <a:pt x="171" y="77"/>
                        <a:pt x="172" y="77"/>
                      </a:cubicBezTo>
                      <a:cubicBezTo>
                        <a:pt x="173" y="77"/>
                        <a:pt x="175" y="77"/>
                        <a:pt x="176" y="77"/>
                      </a:cubicBezTo>
                      <a:cubicBezTo>
                        <a:pt x="176" y="77"/>
                        <a:pt x="176" y="77"/>
                        <a:pt x="176" y="77"/>
                      </a:cubicBezTo>
                      <a:cubicBezTo>
                        <a:pt x="177" y="77"/>
                        <a:pt x="177" y="77"/>
                        <a:pt x="176" y="77"/>
                      </a:cubicBezTo>
                      <a:cubicBezTo>
                        <a:pt x="176" y="76"/>
                        <a:pt x="177" y="76"/>
                        <a:pt x="178" y="76"/>
                      </a:cubicBezTo>
                      <a:cubicBezTo>
                        <a:pt x="178" y="76"/>
                        <a:pt x="178" y="75"/>
                        <a:pt x="178" y="75"/>
                      </a:cubicBezTo>
                      <a:cubicBezTo>
                        <a:pt x="178" y="75"/>
                        <a:pt x="177" y="75"/>
                        <a:pt x="177" y="75"/>
                      </a:cubicBezTo>
                      <a:cubicBezTo>
                        <a:pt x="177" y="74"/>
                        <a:pt x="177" y="74"/>
                        <a:pt x="177" y="74"/>
                      </a:cubicBezTo>
                      <a:cubicBezTo>
                        <a:pt x="176" y="74"/>
                        <a:pt x="176" y="74"/>
                        <a:pt x="176" y="74"/>
                      </a:cubicBezTo>
                      <a:cubicBezTo>
                        <a:pt x="175" y="74"/>
                        <a:pt x="175" y="74"/>
                        <a:pt x="175" y="74"/>
                      </a:cubicBezTo>
                      <a:cubicBezTo>
                        <a:pt x="175" y="74"/>
                        <a:pt x="175" y="74"/>
                        <a:pt x="174" y="75"/>
                      </a:cubicBezTo>
                      <a:cubicBezTo>
                        <a:pt x="174" y="75"/>
                        <a:pt x="173" y="75"/>
                        <a:pt x="172" y="75"/>
                      </a:cubicBezTo>
                      <a:cubicBezTo>
                        <a:pt x="171" y="75"/>
                        <a:pt x="171" y="76"/>
                        <a:pt x="171" y="76"/>
                      </a:cubicBezTo>
                      <a:cubicBezTo>
                        <a:pt x="170" y="76"/>
                        <a:pt x="169" y="76"/>
                        <a:pt x="169" y="76"/>
                      </a:cubicBezTo>
                      <a:cubicBezTo>
                        <a:pt x="168" y="76"/>
                        <a:pt x="168" y="76"/>
                        <a:pt x="168" y="75"/>
                      </a:cubicBezTo>
                      <a:cubicBezTo>
                        <a:pt x="168" y="75"/>
                        <a:pt x="168" y="75"/>
                        <a:pt x="168" y="75"/>
                      </a:cubicBezTo>
                      <a:cubicBezTo>
                        <a:pt x="167" y="75"/>
                        <a:pt x="167" y="74"/>
                        <a:pt x="167" y="74"/>
                      </a:cubicBezTo>
                      <a:cubicBezTo>
                        <a:pt x="167" y="73"/>
                        <a:pt x="167" y="73"/>
                        <a:pt x="167" y="72"/>
                      </a:cubicBezTo>
                      <a:cubicBezTo>
                        <a:pt x="168" y="72"/>
                        <a:pt x="167" y="70"/>
                        <a:pt x="167" y="69"/>
                      </a:cubicBezTo>
                      <a:cubicBezTo>
                        <a:pt x="167" y="68"/>
                        <a:pt x="167" y="68"/>
                        <a:pt x="167" y="68"/>
                      </a:cubicBezTo>
                      <a:cubicBezTo>
                        <a:pt x="167" y="67"/>
                        <a:pt x="169" y="66"/>
                        <a:pt x="169" y="65"/>
                      </a:cubicBezTo>
                      <a:cubicBezTo>
                        <a:pt x="169" y="65"/>
                        <a:pt x="171" y="63"/>
                        <a:pt x="171" y="63"/>
                      </a:cubicBezTo>
                      <a:cubicBezTo>
                        <a:pt x="171" y="62"/>
                        <a:pt x="172" y="61"/>
                        <a:pt x="173" y="60"/>
                      </a:cubicBezTo>
                      <a:cubicBezTo>
                        <a:pt x="173" y="60"/>
                        <a:pt x="173" y="59"/>
                        <a:pt x="173" y="59"/>
                      </a:cubicBezTo>
                      <a:cubicBezTo>
                        <a:pt x="173" y="58"/>
                        <a:pt x="173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0" y="58"/>
                        <a:pt x="169" y="58"/>
                        <a:pt x="169" y="58"/>
                      </a:cubicBezTo>
                      <a:cubicBezTo>
                        <a:pt x="169" y="58"/>
                        <a:pt x="170" y="59"/>
                        <a:pt x="169" y="59"/>
                      </a:cubicBezTo>
                      <a:cubicBezTo>
                        <a:pt x="169" y="59"/>
                        <a:pt x="168" y="59"/>
                        <a:pt x="168" y="60"/>
                      </a:cubicBezTo>
                      <a:cubicBezTo>
                        <a:pt x="168" y="60"/>
                        <a:pt x="168" y="60"/>
                        <a:pt x="168" y="60"/>
                      </a:cubicBezTo>
                      <a:cubicBezTo>
                        <a:pt x="168" y="61"/>
                        <a:pt x="167" y="61"/>
                        <a:pt x="168" y="61"/>
                      </a:cubicBezTo>
                      <a:cubicBezTo>
                        <a:pt x="168" y="62"/>
                        <a:pt x="168" y="62"/>
                        <a:pt x="168" y="62"/>
                      </a:cubicBezTo>
                      <a:cubicBezTo>
                        <a:pt x="168" y="62"/>
                        <a:pt x="167" y="63"/>
                        <a:pt x="167" y="64"/>
                      </a:cubicBezTo>
                      <a:cubicBezTo>
                        <a:pt x="167" y="64"/>
                        <a:pt x="166" y="65"/>
                        <a:pt x="166" y="65"/>
                      </a:cubicBezTo>
                      <a:cubicBezTo>
                        <a:pt x="164" y="66"/>
                        <a:pt x="164" y="66"/>
                        <a:pt x="164" y="66"/>
                      </a:cubicBezTo>
                      <a:cubicBezTo>
                        <a:pt x="164" y="66"/>
                        <a:pt x="164" y="67"/>
                        <a:pt x="163" y="67"/>
                      </a:cubicBezTo>
                      <a:cubicBezTo>
                        <a:pt x="163" y="68"/>
                        <a:pt x="162" y="69"/>
                        <a:pt x="162" y="69"/>
                      </a:cubicBezTo>
                      <a:cubicBezTo>
                        <a:pt x="162" y="69"/>
                        <a:pt x="161" y="69"/>
                        <a:pt x="161" y="69"/>
                      </a:cubicBezTo>
                      <a:cubicBezTo>
                        <a:pt x="161" y="69"/>
                        <a:pt x="162" y="70"/>
                        <a:pt x="162" y="70"/>
                      </a:cubicBezTo>
                      <a:cubicBezTo>
                        <a:pt x="161" y="70"/>
                        <a:pt x="162" y="72"/>
                        <a:pt x="161" y="72"/>
                      </a:cubicBezTo>
                      <a:cubicBezTo>
                        <a:pt x="161" y="72"/>
                        <a:pt x="161" y="73"/>
                        <a:pt x="161" y="74"/>
                      </a:cubicBezTo>
                      <a:cubicBezTo>
                        <a:pt x="161" y="74"/>
                        <a:pt x="161" y="75"/>
                        <a:pt x="162" y="75"/>
                      </a:cubicBezTo>
                      <a:cubicBezTo>
                        <a:pt x="162" y="75"/>
                        <a:pt x="163" y="75"/>
                        <a:pt x="163" y="76"/>
                      </a:cubicBezTo>
                      <a:cubicBezTo>
                        <a:pt x="163" y="76"/>
                        <a:pt x="163" y="77"/>
                        <a:pt x="163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cubicBezTo>
                        <a:pt x="162" y="80"/>
                        <a:pt x="162" y="80"/>
                        <a:pt x="162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0" y="82"/>
                        <a:pt x="160" y="82"/>
                        <a:pt x="160" y="82"/>
                      </a:cubicBezTo>
                      <a:cubicBezTo>
                        <a:pt x="160" y="82"/>
                        <a:pt x="160" y="83"/>
                        <a:pt x="160" y="84"/>
                      </a:cubicBezTo>
                      <a:cubicBezTo>
                        <a:pt x="160" y="85"/>
                        <a:pt x="159" y="87"/>
                        <a:pt x="158" y="87"/>
                      </a:cubicBezTo>
                      <a:cubicBezTo>
                        <a:pt x="158" y="87"/>
                        <a:pt x="158" y="87"/>
                        <a:pt x="157" y="87"/>
                      </a:cubicBezTo>
                      <a:cubicBezTo>
                        <a:pt x="156" y="88"/>
                        <a:pt x="156" y="88"/>
                        <a:pt x="156" y="89"/>
                      </a:cubicBezTo>
                      <a:cubicBezTo>
                        <a:pt x="156" y="89"/>
                        <a:pt x="156" y="89"/>
                        <a:pt x="155" y="89"/>
                      </a:cubicBezTo>
                      <a:cubicBezTo>
                        <a:pt x="155" y="89"/>
                        <a:pt x="154" y="89"/>
                        <a:pt x="154" y="89"/>
                      </a:cubicBezTo>
                      <a:cubicBezTo>
                        <a:pt x="154" y="88"/>
                        <a:pt x="154" y="88"/>
                        <a:pt x="154" y="88"/>
                      </a:cubicBezTo>
                      <a:cubicBezTo>
                        <a:pt x="154" y="87"/>
                        <a:pt x="154" y="86"/>
                        <a:pt x="153" y="86"/>
                      </a:cubicBezTo>
                      <a:cubicBezTo>
                        <a:pt x="153" y="86"/>
                        <a:pt x="152" y="84"/>
                        <a:pt x="153" y="84"/>
                      </a:cubicBezTo>
                      <a:cubicBezTo>
                        <a:pt x="153" y="83"/>
                        <a:pt x="153" y="82"/>
                        <a:pt x="153" y="82"/>
                      </a:cubicBezTo>
                      <a:cubicBezTo>
                        <a:pt x="153" y="83"/>
                        <a:pt x="152" y="82"/>
                        <a:pt x="152" y="82"/>
                      </a:cubicBezTo>
                      <a:cubicBezTo>
                        <a:pt x="152" y="82"/>
                        <a:pt x="152" y="81"/>
                        <a:pt x="152" y="80"/>
                      </a:cubicBezTo>
                      <a:cubicBezTo>
                        <a:pt x="152" y="80"/>
                        <a:pt x="152" y="80"/>
                        <a:pt x="152" y="80"/>
                      </a:cubicBezTo>
                      <a:cubicBezTo>
                        <a:pt x="151" y="79"/>
                        <a:pt x="151" y="78"/>
                        <a:pt x="151" y="79"/>
                      </a:cubicBezTo>
                      <a:cubicBezTo>
                        <a:pt x="151" y="79"/>
                        <a:pt x="151" y="80"/>
                        <a:pt x="151" y="80"/>
                      </a:cubicBezTo>
                      <a:cubicBezTo>
                        <a:pt x="150" y="80"/>
                        <a:pt x="150" y="80"/>
                        <a:pt x="149" y="81"/>
                      </a:cubicBezTo>
                      <a:cubicBezTo>
                        <a:pt x="149" y="82"/>
                        <a:pt x="148" y="82"/>
                        <a:pt x="148" y="83"/>
                      </a:cubicBezTo>
                      <a:cubicBezTo>
                        <a:pt x="147" y="83"/>
                        <a:pt x="147" y="83"/>
                        <a:pt x="147" y="83"/>
                      </a:cubicBezTo>
                      <a:cubicBezTo>
                        <a:pt x="146" y="83"/>
                        <a:pt x="146" y="83"/>
                        <a:pt x="145" y="83"/>
                      </a:cubicBezTo>
                      <a:cubicBezTo>
                        <a:pt x="145" y="82"/>
                        <a:pt x="144" y="82"/>
                        <a:pt x="144" y="82"/>
                      </a:cubicBezTo>
                      <a:cubicBezTo>
                        <a:pt x="144" y="81"/>
                        <a:pt x="144" y="81"/>
                        <a:pt x="144" y="81"/>
                      </a:cubicBezTo>
                      <a:cubicBezTo>
                        <a:pt x="144" y="80"/>
                        <a:pt x="145" y="81"/>
                        <a:pt x="145" y="80"/>
                      </a:cubicBezTo>
                      <a:cubicBezTo>
                        <a:pt x="145" y="80"/>
                        <a:pt x="145" y="79"/>
                        <a:pt x="145" y="79"/>
                      </a:cubicBezTo>
                      <a:cubicBezTo>
                        <a:pt x="145" y="80"/>
                        <a:pt x="145" y="80"/>
                        <a:pt x="144" y="80"/>
                      </a:cubicBezTo>
                      <a:cubicBezTo>
                        <a:pt x="144" y="80"/>
                        <a:pt x="144" y="80"/>
                        <a:pt x="144" y="79"/>
                      </a:cubicBezTo>
                      <a:cubicBezTo>
                        <a:pt x="144" y="79"/>
                        <a:pt x="143" y="78"/>
                        <a:pt x="143" y="78"/>
                      </a:cubicBezTo>
                      <a:cubicBezTo>
                        <a:pt x="144" y="78"/>
                        <a:pt x="144" y="79"/>
                        <a:pt x="144" y="78"/>
                      </a:cubicBezTo>
                      <a:cubicBezTo>
                        <a:pt x="145" y="77"/>
                        <a:pt x="145" y="77"/>
                        <a:pt x="145" y="77"/>
                      </a:cubicBezTo>
                      <a:cubicBezTo>
                        <a:pt x="144" y="78"/>
                        <a:pt x="144" y="78"/>
                        <a:pt x="144" y="78"/>
                      </a:cubicBezTo>
                      <a:cubicBezTo>
                        <a:pt x="143" y="77"/>
                        <a:pt x="144" y="77"/>
                        <a:pt x="144" y="77"/>
                      </a:cubicBezTo>
                      <a:cubicBezTo>
                        <a:pt x="143" y="77"/>
                        <a:pt x="144" y="76"/>
                        <a:pt x="144" y="76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4" y="75"/>
                        <a:pt x="144" y="75"/>
                        <a:pt x="144" y="75"/>
                      </a:cubicBezTo>
                      <a:cubicBezTo>
                        <a:pt x="144" y="75"/>
                        <a:pt x="144" y="74"/>
                        <a:pt x="144" y="74"/>
                      </a:cubicBezTo>
                      <a:cubicBezTo>
                        <a:pt x="145" y="74"/>
                        <a:pt x="144" y="74"/>
                        <a:pt x="144" y="74"/>
                      </a:cubicBezTo>
                      <a:cubicBezTo>
                        <a:pt x="144" y="73"/>
                        <a:pt x="144" y="73"/>
                        <a:pt x="144" y="73"/>
                      </a:cubicBezTo>
                      <a:cubicBezTo>
                        <a:pt x="143" y="72"/>
                        <a:pt x="144" y="72"/>
                        <a:pt x="144" y="72"/>
                      </a:cubicBezTo>
                      <a:cubicBezTo>
                        <a:pt x="144" y="71"/>
                        <a:pt x="144" y="71"/>
                        <a:pt x="144" y="71"/>
                      </a:cubicBezTo>
                      <a:cubicBezTo>
                        <a:pt x="145" y="71"/>
                        <a:pt x="145" y="71"/>
                        <a:pt x="145" y="71"/>
                      </a:cubicBezTo>
                      <a:cubicBezTo>
                        <a:pt x="145" y="71"/>
                        <a:pt x="145" y="70"/>
                        <a:pt x="146" y="70"/>
                      </a:cubicBezTo>
                      <a:cubicBezTo>
                        <a:pt x="146" y="70"/>
                        <a:pt x="147" y="70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46" y="70"/>
                        <a:pt x="147" y="70"/>
                        <a:pt x="147" y="69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68"/>
                        <a:pt x="149" y="68"/>
                      </a:cubicBezTo>
                      <a:cubicBezTo>
                        <a:pt x="149" y="67"/>
                        <a:pt x="149" y="67"/>
                        <a:pt x="149" y="67"/>
                      </a:cubicBezTo>
                      <a:cubicBezTo>
                        <a:pt x="150" y="67"/>
                        <a:pt x="150" y="67"/>
                        <a:pt x="150" y="67"/>
                      </a:cubicBezTo>
                      <a:cubicBezTo>
                        <a:pt x="151" y="66"/>
                        <a:pt x="151" y="66"/>
                        <a:pt x="151" y="66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3" y="65"/>
                        <a:pt x="153" y="65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1" y="66"/>
                        <a:pt x="151" y="66"/>
                        <a:pt x="151" y="66"/>
                      </a:cubicBezTo>
                      <a:cubicBezTo>
                        <a:pt x="151" y="64"/>
                        <a:pt x="151" y="64"/>
                        <a:pt x="151" y="64"/>
                      </a:cubicBezTo>
                      <a:cubicBezTo>
                        <a:pt x="152" y="64"/>
                        <a:pt x="152" y="63"/>
                        <a:pt x="153" y="63"/>
                      </a:cubicBezTo>
                      <a:cubicBezTo>
                        <a:pt x="153" y="63"/>
                        <a:pt x="154" y="63"/>
                        <a:pt x="154" y="63"/>
                      </a:cubicBezTo>
                      <a:cubicBezTo>
                        <a:pt x="154" y="62"/>
                        <a:pt x="154" y="62"/>
                        <a:pt x="154" y="62"/>
                      </a:cubicBezTo>
                      <a:cubicBezTo>
                        <a:pt x="155" y="61"/>
                        <a:pt x="155" y="61"/>
                        <a:pt x="155" y="61"/>
                      </a:cubicBezTo>
                      <a:cubicBezTo>
                        <a:pt x="155" y="61"/>
                        <a:pt x="154" y="61"/>
                        <a:pt x="155" y="61"/>
                      </a:cubicBezTo>
                      <a:cubicBezTo>
                        <a:pt x="155" y="60"/>
                        <a:pt x="156" y="60"/>
                        <a:pt x="156" y="59"/>
                      </a:cubicBezTo>
                      <a:cubicBezTo>
                        <a:pt x="155" y="59"/>
                        <a:pt x="156" y="58"/>
                        <a:pt x="155" y="58"/>
                      </a:cubicBezTo>
                      <a:cubicBezTo>
                        <a:pt x="155" y="58"/>
                        <a:pt x="156" y="58"/>
                        <a:pt x="156" y="57"/>
                      </a:cubicBezTo>
                      <a:cubicBezTo>
                        <a:pt x="156" y="57"/>
                        <a:pt x="157" y="58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7" y="56"/>
                      </a:cubicBezTo>
                      <a:cubicBezTo>
                        <a:pt x="157" y="55"/>
                        <a:pt x="157" y="55"/>
                        <a:pt x="157" y="54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8" y="53"/>
                        <a:pt x="158" y="53"/>
                        <a:pt x="158" y="53"/>
                      </a:cubicBezTo>
                      <a:cubicBezTo>
                        <a:pt x="158" y="52"/>
                        <a:pt x="159" y="52"/>
                        <a:pt x="159" y="52"/>
                      </a:cubicBezTo>
                      <a:cubicBezTo>
                        <a:pt x="159" y="51"/>
                        <a:pt x="161" y="51"/>
                        <a:pt x="161" y="51"/>
                      </a:cubicBezTo>
                      <a:cubicBezTo>
                        <a:pt x="160" y="51"/>
                        <a:pt x="159" y="51"/>
                        <a:pt x="159" y="51"/>
                      </a:cubicBezTo>
                      <a:cubicBezTo>
                        <a:pt x="160" y="50"/>
                        <a:pt x="160" y="50"/>
                        <a:pt x="161" y="50"/>
                      </a:cubicBezTo>
                      <a:cubicBezTo>
                        <a:pt x="161" y="50"/>
                        <a:pt x="161" y="49"/>
                        <a:pt x="161" y="50"/>
                      </a:cubicBezTo>
                      <a:cubicBezTo>
                        <a:pt x="160" y="50"/>
                        <a:pt x="160" y="50"/>
                        <a:pt x="160" y="49"/>
                      </a:cubicBezTo>
                      <a:cubicBezTo>
                        <a:pt x="161" y="49"/>
                        <a:pt x="161" y="48"/>
                        <a:pt x="161" y="49"/>
                      </a:cubicBezTo>
                      <a:cubicBezTo>
                        <a:pt x="160" y="49"/>
                        <a:pt x="160" y="49"/>
                        <a:pt x="160" y="49"/>
                      </a:cubicBezTo>
                      <a:cubicBezTo>
                        <a:pt x="160" y="48"/>
                        <a:pt x="160" y="48"/>
                        <a:pt x="160" y="48"/>
                      </a:cubicBezTo>
                      <a:cubicBezTo>
                        <a:pt x="160" y="47"/>
                        <a:pt x="161" y="47"/>
                        <a:pt x="161" y="47"/>
                      </a:cubicBezTo>
                      <a:cubicBezTo>
                        <a:pt x="162" y="47"/>
                        <a:pt x="162" y="47"/>
                        <a:pt x="162" y="47"/>
                      </a:cubicBezTo>
                      <a:cubicBezTo>
                        <a:pt x="163" y="47"/>
                        <a:pt x="163" y="47"/>
                        <a:pt x="163" y="47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4" y="46"/>
                        <a:pt x="164" y="45"/>
                        <a:pt x="164" y="45"/>
                      </a:cubicBezTo>
                      <a:cubicBezTo>
                        <a:pt x="165" y="45"/>
                        <a:pt x="165" y="45"/>
                        <a:pt x="165" y="45"/>
                      </a:cubicBezTo>
                      <a:cubicBezTo>
                        <a:pt x="165" y="45"/>
                        <a:pt x="165" y="44"/>
                        <a:pt x="165" y="44"/>
                      </a:cubicBezTo>
                      <a:cubicBezTo>
                        <a:pt x="164" y="44"/>
                        <a:pt x="164" y="44"/>
                        <a:pt x="164" y="43"/>
                      </a:cubicBezTo>
                      <a:cubicBezTo>
                        <a:pt x="164" y="43"/>
                        <a:pt x="165" y="43"/>
                        <a:pt x="165" y="43"/>
                      </a:cubicBezTo>
                      <a:cubicBezTo>
                        <a:pt x="165" y="42"/>
                        <a:pt x="165" y="42"/>
                        <a:pt x="165" y="42"/>
                      </a:cubicBezTo>
                      <a:cubicBezTo>
                        <a:pt x="165" y="41"/>
                        <a:pt x="166" y="41"/>
                        <a:pt x="166" y="41"/>
                      </a:cubicBezTo>
                      <a:cubicBezTo>
                        <a:pt x="166" y="41"/>
                        <a:pt x="165" y="42"/>
                        <a:pt x="166" y="42"/>
                      </a:cubicBezTo>
                      <a:cubicBezTo>
                        <a:pt x="167" y="42"/>
                        <a:pt x="167" y="42"/>
                        <a:pt x="167" y="42"/>
                      </a:cubicBezTo>
                      <a:cubicBezTo>
                        <a:pt x="167" y="43"/>
                        <a:pt x="167" y="43"/>
                        <a:pt x="167" y="43"/>
                      </a:cubicBezTo>
                      <a:cubicBezTo>
                        <a:pt x="167" y="42"/>
                        <a:pt x="168" y="42"/>
                        <a:pt x="167" y="42"/>
                      </a:cubicBezTo>
                      <a:cubicBezTo>
                        <a:pt x="167" y="42"/>
                        <a:pt x="167" y="43"/>
                        <a:pt x="167" y="43"/>
                      </a:cubicBezTo>
                      <a:cubicBezTo>
                        <a:pt x="168" y="43"/>
                        <a:pt x="168" y="42"/>
                        <a:pt x="168" y="42"/>
                      </a:cubicBezTo>
                      <a:cubicBezTo>
                        <a:pt x="168" y="42"/>
                        <a:pt x="168" y="42"/>
                        <a:pt x="168" y="42"/>
                      </a:cubicBezTo>
                      <a:cubicBezTo>
                        <a:pt x="168" y="42"/>
                        <a:pt x="168" y="42"/>
                        <a:pt x="169" y="42"/>
                      </a:cubicBezTo>
                      <a:cubicBezTo>
                        <a:pt x="169" y="42"/>
                        <a:pt x="170" y="42"/>
                        <a:pt x="170" y="42"/>
                      </a:cubicBezTo>
                      <a:cubicBezTo>
                        <a:pt x="169" y="41"/>
                        <a:pt x="169" y="41"/>
                        <a:pt x="169" y="41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68" y="40"/>
                        <a:pt x="169" y="40"/>
                        <a:pt x="170" y="40"/>
                      </a:cubicBezTo>
                      <a:cubicBezTo>
                        <a:pt x="170" y="40"/>
                        <a:pt x="170" y="40"/>
                        <a:pt x="170" y="40"/>
                      </a:cubicBezTo>
                      <a:cubicBezTo>
                        <a:pt x="171" y="40"/>
                        <a:pt x="171" y="40"/>
                        <a:pt x="171" y="40"/>
                      </a:cubicBezTo>
                      <a:cubicBezTo>
                        <a:pt x="171" y="41"/>
                        <a:pt x="171" y="41"/>
                        <a:pt x="171" y="41"/>
                      </a:cubicBezTo>
                      <a:cubicBezTo>
                        <a:pt x="171" y="41"/>
                        <a:pt x="171" y="42"/>
                        <a:pt x="171" y="42"/>
                      </a:cubicBezTo>
                      <a:cubicBezTo>
                        <a:pt x="171" y="41"/>
                        <a:pt x="172" y="41"/>
                        <a:pt x="172" y="40"/>
                      </a:cubicBezTo>
                      <a:cubicBezTo>
                        <a:pt x="172" y="40"/>
                        <a:pt x="171" y="40"/>
                        <a:pt x="171" y="39"/>
                      </a:cubicBezTo>
                      <a:cubicBezTo>
                        <a:pt x="171" y="39"/>
                        <a:pt x="171" y="39"/>
                        <a:pt x="171" y="39"/>
                      </a:cubicBezTo>
                      <a:cubicBezTo>
                        <a:pt x="172" y="39"/>
                        <a:pt x="172" y="39"/>
                        <a:pt x="172" y="39"/>
                      </a:cubicBezTo>
                      <a:cubicBezTo>
                        <a:pt x="173" y="39"/>
                        <a:pt x="173" y="39"/>
                        <a:pt x="173" y="39"/>
                      </a:cubicBezTo>
                      <a:cubicBezTo>
                        <a:pt x="173" y="38"/>
                        <a:pt x="173" y="38"/>
                        <a:pt x="173" y="38"/>
                      </a:cubicBezTo>
                      <a:cubicBezTo>
                        <a:pt x="173" y="38"/>
                        <a:pt x="173" y="38"/>
                        <a:pt x="173" y="38"/>
                      </a:cubicBezTo>
                      <a:cubicBezTo>
                        <a:pt x="173" y="37"/>
                        <a:pt x="173" y="37"/>
                        <a:pt x="173" y="37"/>
                      </a:cubicBezTo>
                      <a:cubicBezTo>
                        <a:pt x="174" y="37"/>
                        <a:pt x="174" y="37"/>
                        <a:pt x="174" y="37"/>
                      </a:cubicBezTo>
                      <a:cubicBezTo>
                        <a:pt x="174" y="37"/>
                        <a:pt x="174" y="37"/>
                        <a:pt x="174" y="37"/>
                      </a:cubicBezTo>
                      <a:cubicBezTo>
                        <a:pt x="175" y="37"/>
                        <a:pt x="175" y="37"/>
                        <a:pt x="175" y="37"/>
                      </a:cubicBezTo>
                      <a:cubicBezTo>
                        <a:pt x="176" y="37"/>
                        <a:pt x="175" y="38"/>
                        <a:pt x="175" y="38"/>
                      </a:cubicBezTo>
                      <a:cubicBezTo>
                        <a:pt x="174" y="39"/>
                        <a:pt x="174" y="39"/>
                        <a:pt x="174" y="39"/>
                      </a:cubicBezTo>
                      <a:cubicBezTo>
                        <a:pt x="174" y="40"/>
                        <a:pt x="174" y="41"/>
                        <a:pt x="174" y="41"/>
                      </a:cubicBezTo>
                      <a:cubicBezTo>
                        <a:pt x="174" y="40"/>
                        <a:pt x="175" y="39"/>
                        <a:pt x="175" y="39"/>
                      </a:cubicBezTo>
                      <a:cubicBezTo>
                        <a:pt x="175" y="38"/>
                        <a:pt x="176" y="37"/>
                        <a:pt x="176" y="37"/>
                      </a:cubicBezTo>
                      <a:cubicBezTo>
                        <a:pt x="176" y="36"/>
                        <a:pt x="177" y="36"/>
                        <a:pt x="177" y="36"/>
                      </a:cubicBezTo>
                      <a:cubicBezTo>
                        <a:pt x="176" y="39"/>
                        <a:pt x="176" y="39"/>
                        <a:pt x="176" y="39"/>
                      </a:cubicBezTo>
                      <a:cubicBezTo>
                        <a:pt x="177" y="39"/>
                        <a:pt x="177" y="39"/>
                        <a:pt x="177" y="38"/>
                      </a:cubicBezTo>
                      <a:cubicBezTo>
                        <a:pt x="177" y="38"/>
                        <a:pt x="177" y="37"/>
                        <a:pt x="178" y="36"/>
                      </a:cubicBezTo>
                      <a:cubicBezTo>
                        <a:pt x="179" y="36"/>
                        <a:pt x="179" y="36"/>
                        <a:pt x="179" y="36"/>
                      </a:cubicBezTo>
                      <a:cubicBezTo>
                        <a:pt x="179" y="37"/>
                        <a:pt x="179" y="37"/>
                        <a:pt x="179" y="37"/>
                      </a:cubicBezTo>
                      <a:cubicBezTo>
                        <a:pt x="178" y="38"/>
                        <a:pt x="178" y="38"/>
                        <a:pt x="178" y="38"/>
                      </a:cubicBezTo>
                      <a:cubicBezTo>
                        <a:pt x="178" y="38"/>
                        <a:pt x="178" y="38"/>
                        <a:pt x="178" y="38"/>
                      </a:cubicBezTo>
                      <a:cubicBezTo>
                        <a:pt x="179" y="38"/>
                        <a:pt x="179" y="38"/>
                        <a:pt x="179" y="38"/>
                      </a:cubicBezTo>
                      <a:cubicBezTo>
                        <a:pt x="179" y="39"/>
                        <a:pt x="179" y="39"/>
                        <a:pt x="179" y="39"/>
                      </a:cubicBezTo>
                      <a:cubicBezTo>
                        <a:pt x="179" y="37"/>
                        <a:pt x="179" y="37"/>
                        <a:pt x="179" y="37"/>
                      </a:cubicBezTo>
                      <a:cubicBezTo>
                        <a:pt x="180" y="37"/>
                        <a:pt x="180" y="37"/>
                        <a:pt x="180" y="37"/>
                      </a:cubicBezTo>
                      <a:cubicBezTo>
                        <a:pt x="181" y="37"/>
                        <a:pt x="180" y="38"/>
                        <a:pt x="181" y="38"/>
                      </a:cubicBezTo>
                      <a:cubicBezTo>
                        <a:pt x="181" y="38"/>
                        <a:pt x="181" y="38"/>
                        <a:pt x="181" y="38"/>
                      </a:cubicBezTo>
                      <a:cubicBezTo>
                        <a:pt x="182" y="38"/>
                        <a:pt x="182" y="39"/>
                        <a:pt x="182" y="39"/>
                      </a:cubicBezTo>
                      <a:cubicBezTo>
                        <a:pt x="183" y="39"/>
                        <a:pt x="183" y="39"/>
                        <a:pt x="183" y="39"/>
                      </a:cubicBezTo>
                      <a:cubicBezTo>
                        <a:pt x="182" y="40"/>
                        <a:pt x="182" y="40"/>
                        <a:pt x="182" y="40"/>
                      </a:cubicBezTo>
                      <a:cubicBezTo>
                        <a:pt x="181" y="40"/>
                        <a:pt x="181" y="41"/>
                        <a:pt x="181" y="40"/>
                      </a:cubicBezTo>
                      <a:cubicBezTo>
                        <a:pt x="180" y="40"/>
                        <a:pt x="179" y="40"/>
                        <a:pt x="179" y="40"/>
                      </a:cubicBezTo>
                      <a:cubicBezTo>
                        <a:pt x="181" y="41"/>
                        <a:pt x="181" y="41"/>
                        <a:pt x="181" y="41"/>
                      </a:cubicBezTo>
                      <a:cubicBezTo>
                        <a:pt x="181" y="41"/>
                        <a:pt x="181" y="42"/>
                        <a:pt x="182" y="42"/>
                      </a:cubicBezTo>
                      <a:cubicBezTo>
                        <a:pt x="182" y="42"/>
                        <a:pt x="182" y="42"/>
                        <a:pt x="182" y="42"/>
                      </a:cubicBezTo>
                      <a:cubicBezTo>
                        <a:pt x="183" y="42"/>
                        <a:pt x="183" y="42"/>
                        <a:pt x="184" y="41"/>
                      </a:cubicBezTo>
                      <a:cubicBezTo>
                        <a:pt x="184" y="41"/>
                        <a:pt x="185" y="41"/>
                        <a:pt x="185" y="41"/>
                      </a:cubicBezTo>
                      <a:cubicBezTo>
                        <a:pt x="186" y="42"/>
                        <a:pt x="185" y="42"/>
                        <a:pt x="185" y="42"/>
                      </a:cubicBezTo>
                      <a:cubicBezTo>
                        <a:pt x="184" y="42"/>
                        <a:pt x="185" y="43"/>
                        <a:pt x="185" y="43"/>
                      </a:cubicBezTo>
                      <a:cubicBezTo>
                        <a:pt x="185" y="43"/>
                        <a:pt x="185" y="44"/>
                        <a:pt x="185" y="43"/>
                      </a:cubicBezTo>
                      <a:cubicBezTo>
                        <a:pt x="186" y="43"/>
                        <a:pt x="186" y="43"/>
                        <a:pt x="186" y="43"/>
                      </a:cubicBezTo>
                      <a:cubicBezTo>
                        <a:pt x="186" y="43"/>
                        <a:pt x="186" y="43"/>
                        <a:pt x="187" y="43"/>
                      </a:cubicBezTo>
                      <a:cubicBezTo>
                        <a:pt x="187" y="43"/>
                        <a:pt x="187" y="43"/>
                        <a:pt x="188" y="43"/>
                      </a:cubicBezTo>
                      <a:cubicBezTo>
                        <a:pt x="189" y="43"/>
                        <a:pt x="189" y="43"/>
                        <a:pt x="190" y="44"/>
                      </a:cubicBezTo>
                      <a:cubicBezTo>
                        <a:pt x="190" y="44"/>
                        <a:pt x="192" y="45"/>
                        <a:pt x="192" y="46"/>
                      </a:cubicBezTo>
                      <a:cubicBezTo>
                        <a:pt x="193" y="46"/>
                        <a:pt x="193" y="46"/>
                        <a:pt x="193" y="46"/>
                      </a:cubicBezTo>
                      <a:cubicBezTo>
                        <a:pt x="194" y="46"/>
                        <a:pt x="194" y="46"/>
                        <a:pt x="194" y="47"/>
                      </a:cubicBezTo>
                      <a:cubicBezTo>
                        <a:pt x="195" y="47"/>
                        <a:pt x="195" y="47"/>
                        <a:pt x="195" y="47"/>
                      </a:cubicBezTo>
                      <a:cubicBezTo>
                        <a:pt x="195" y="47"/>
                        <a:pt x="196" y="47"/>
                        <a:pt x="196" y="48"/>
                      </a:cubicBezTo>
                      <a:cubicBezTo>
                        <a:pt x="196" y="48"/>
                        <a:pt x="196" y="48"/>
                        <a:pt x="197" y="48"/>
                      </a:cubicBezTo>
                      <a:cubicBezTo>
                        <a:pt x="197" y="51"/>
                        <a:pt x="197" y="51"/>
                        <a:pt x="197" y="51"/>
                      </a:cubicBezTo>
                      <a:cubicBezTo>
                        <a:pt x="197" y="51"/>
                        <a:pt x="197" y="52"/>
                        <a:pt x="196" y="53"/>
                      </a:cubicBezTo>
                      <a:cubicBezTo>
                        <a:pt x="196" y="54"/>
                        <a:pt x="195" y="55"/>
                        <a:pt x="195" y="55"/>
                      </a:cubicBezTo>
                      <a:cubicBezTo>
                        <a:pt x="194" y="55"/>
                        <a:pt x="193" y="55"/>
                        <a:pt x="193" y="55"/>
                      </a:cubicBezTo>
                      <a:cubicBezTo>
                        <a:pt x="192" y="55"/>
                        <a:pt x="191" y="55"/>
                        <a:pt x="191" y="55"/>
                      </a:cubicBezTo>
                      <a:cubicBezTo>
                        <a:pt x="190" y="55"/>
                        <a:pt x="188" y="55"/>
                        <a:pt x="188" y="54"/>
                      </a:cubicBezTo>
                      <a:cubicBezTo>
                        <a:pt x="187" y="54"/>
                        <a:pt x="186" y="54"/>
                        <a:pt x="185" y="53"/>
                      </a:cubicBezTo>
                      <a:cubicBezTo>
                        <a:pt x="185" y="53"/>
                        <a:pt x="184" y="52"/>
                        <a:pt x="184" y="52"/>
                      </a:cubicBezTo>
                      <a:cubicBezTo>
                        <a:pt x="184" y="53"/>
                        <a:pt x="184" y="53"/>
                        <a:pt x="184" y="53"/>
                      </a:cubicBezTo>
                      <a:cubicBezTo>
                        <a:pt x="183" y="53"/>
                        <a:pt x="183" y="53"/>
                        <a:pt x="183" y="53"/>
                      </a:cubicBezTo>
                      <a:cubicBezTo>
                        <a:pt x="184" y="54"/>
                        <a:pt x="184" y="54"/>
                        <a:pt x="185" y="54"/>
                      </a:cubicBezTo>
                      <a:cubicBezTo>
                        <a:pt x="185" y="54"/>
                        <a:pt x="185" y="54"/>
                        <a:pt x="185" y="54"/>
                      </a:cubicBezTo>
                      <a:cubicBezTo>
                        <a:pt x="186" y="55"/>
                        <a:pt x="186" y="55"/>
                        <a:pt x="186" y="55"/>
                      </a:cubicBezTo>
                      <a:cubicBezTo>
                        <a:pt x="187" y="56"/>
                        <a:pt x="187" y="56"/>
                        <a:pt x="187" y="56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9"/>
                        <a:pt x="187" y="60"/>
                        <a:pt x="187" y="60"/>
                      </a:cubicBezTo>
                      <a:cubicBezTo>
                        <a:pt x="187" y="61"/>
                        <a:pt x="187" y="61"/>
                        <a:pt x="187" y="61"/>
                      </a:cubicBezTo>
                      <a:cubicBezTo>
                        <a:pt x="188" y="61"/>
                        <a:pt x="188" y="62"/>
                        <a:pt x="188" y="62"/>
                      </a:cubicBezTo>
                      <a:cubicBezTo>
                        <a:pt x="189" y="62"/>
                        <a:pt x="189" y="62"/>
                        <a:pt x="189" y="63"/>
                      </a:cubicBezTo>
                      <a:cubicBezTo>
                        <a:pt x="190" y="63"/>
                        <a:pt x="190" y="63"/>
                        <a:pt x="191" y="63"/>
                      </a:cubicBezTo>
                      <a:cubicBezTo>
                        <a:pt x="191" y="63"/>
                        <a:pt x="192" y="63"/>
                        <a:pt x="192" y="63"/>
                      </a:cubicBezTo>
                      <a:cubicBezTo>
                        <a:pt x="191" y="62"/>
                        <a:pt x="192" y="61"/>
                        <a:pt x="191" y="61"/>
                      </a:cubicBezTo>
                      <a:cubicBezTo>
                        <a:pt x="191" y="61"/>
                        <a:pt x="191" y="62"/>
                        <a:pt x="190" y="61"/>
                      </a:cubicBezTo>
                      <a:cubicBezTo>
                        <a:pt x="189" y="60"/>
                        <a:pt x="189" y="59"/>
                        <a:pt x="190" y="59"/>
                      </a:cubicBezTo>
                      <a:cubicBezTo>
                        <a:pt x="190" y="59"/>
                        <a:pt x="190" y="59"/>
                        <a:pt x="190" y="59"/>
                      </a:cubicBezTo>
                      <a:cubicBezTo>
                        <a:pt x="190" y="59"/>
                        <a:pt x="190" y="58"/>
                        <a:pt x="190" y="59"/>
                      </a:cubicBezTo>
                      <a:cubicBezTo>
                        <a:pt x="191" y="59"/>
                        <a:pt x="191" y="58"/>
                        <a:pt x="191" y="59"/>
                      </a:cubicBezTo>
                      <a:cubicBezTo>
                        <a:pt x="191" y="59"/>
                        <a:pt x="192" y="60"/>
                        <a:pt x="192" y="60"/>
                      </a:cubicBezTo>
                      <a:cubicBezTo>
                        <a:pt x="193" y="59"/>
                        <a:pt x="193" y="59"/>
                        <a:pt x="193" y="60"/>
                      </a:cubicBezTo>
                      <a:cubicBezTo>
                        <a:pt x="194" y="60"/>
                        <a:pt x="195" y="61"/>
                        <a:pt x="195" y="60"/>
                      </a:cubicBezTo>
                      <a:cubicBezTo>
                        <a:pt x="196" y="60"/>
                        <a:pt x="196" y="59"/>
                        <a:pt x="196" y="59"/>
                      </a:cubicBezTo>
                      <a:cubicBezTo>
                        <a:pt x="195" y="59"/>
                        <a:pt x="194" y="58"/>
                        <a:pt x="195" y="57"/>
                      </a:cubicBezTo>
                      <a:cubicBezTo>
                        <a:pt x="195" y="57"/>
                        <a:pt x="196" y="56"/>
                        <a:pt x="196" y="56"/>
                      </a:cubicBezTo>
                      <a:cubicBezTo>
                        <a:pt x="196" y="55"/>
                        <a:pt x="197" y="55"/>
                        <a:pt x="198" y="55"/>
                      </a:cubicBezTo>
                      <a:cubicBezTo>
                        <a:pt x="198" y="54"/>
                        <a:pt x="199" y="53"/>
                        <a:pt x="199" y="53"/>
                      </a:cubicBezTo>
                      <a:cubicBezTo>
                        <a:pt x="199" y="54"/>
                        <a:pt x="199" y="54"/>
                        <a:pt x="199" y="54"/>
                      </a:cubicBezTo>
                      <a:cubicBezTo>
                        <a:pt x="200" y="54"/>
                        <a:pt x="200" y="54"/>
                        <a:pt x="200" y="54"/>
                      </a:cubicBezTo>
                      <a:cubicBezTo>
                        <a:pt x="201" y="54"/>
                        <a:pt x="201" y="54"/>
                        <a:pt x="201" y="54"/>
                      </a:cubicBezTo>
                      <a:cubicBezTo>
                        <a:pt x="201" y="54"/>
                        <a:pt x="203" y="52"/>
                        <a:pt x="202" y="52"/>
                      </a:cubicBezTo>
                      <a:cubicBezTo>
                        <a:pt x="202" y="51"/>
                        <a:pt x="201" y="51"/>
                        <a:pt x="201" y="50"/>
                      </a:cubicBezTo>
                      <a:cubicBezTo>
                        <a:pt x="201" y="50"/>
                        <a:pt x="202" y="48"/>
                        <a:pt x="202" y="47"/>
                      </a:cubicBezTo>
                      <a:cubicBezTo>
                        <a:pt x="202" y="46"/>
                        <a:pt x="201" y="46"/>
                        <a:pt x="201" y="45"/>
                      </a:cubicBezTo>
                      <a:cubicBezTo>
                        <a:pt x="201" y="45"/>
                        <a:pt x="201" y="45"/>
                        <a:pt x="201" y="45"/>
                      </a:cubicBezTo>
                      <a:cubicBezTo>
                        <a:pt x="202" y="45"/>
                        <a:pt x="202" y="45"/>
                        <a:pt x="203" y="45"/>
                      </a:cubicBezTo>
                      <a:cubicBezTo>
                        <a:pt x="204" y="45"/>
                        <a:pt x="204" y="45"/>
                        <a:pt x="205" y="46"/>
                      </a:cubicBezTo>
                      <a:cubicBezTo>
                        <a:pt x="205" y="46"/>
                        <a:pt x="206" y="47"/>
                        <a:pt x="205" y="47"/>
                      </a:cubicBezTo>
                      <a:cubicBezTo>
                        <a:pt x="205" y="48"/>
                        <a:pt x="204" y="48"/>
                        <a:pt x="204" y="48"/>
                      </a:cubicBezTo>
                      <a:cubicBezTo>
                        <a:pt x="203" y="49"/>
                        <a:pt x="203" y="50"/>
                        <a:pt x="203" y="50"/>
                      </a:cubicBezTo>
                      <a:cubicBezTo>
                        <a:pt x="203" y="50"/>
                        <a:pt x="204" y="50"/>
                        <a:pt x="204" y="50"/>
                      </a:cubicBezTo>
                      <a:cubicBezTo>
                        <a:pt x="204" y="51"/>
                        <a:pt x="204" y="52"/>
                        <a:pt x="205" y="51"/>
                      </a:cubicBezTo>
                      <a:cubicBezTo>
                        <a:pt x="206" y="51"/>
                        <a:pt x="207" y="52"/>
                        <a:pt x="207" y="51"/>
                      </a:cubicBezTo>
                      <a:cubicBezTo>
                        <a:pt x="208" y="49"/>
                        <a:pt x="208" y="49"/>
                        <a:pt x="208" y="48"/>
                      </a:cubicBezTo>
                      <a:cubicBezTo>
                        <a:pt x="209" y="48"/>
                        <a:pt x="209" y="48"/>
                        <a:pt x="209" y="48"/>
                      </a:cubicBezTo>
                      <a:cubicBezTo>
                        <a:pt x="209" y="47"/>
                        <a:pt x="209" y="47"/>
                        <a:pt x="209" y="47"/>
                      </a:cubicBezTo>
                      <a:cubicBezTo>
                        <a:pt x="210" y="47"/>
                        <a:pt x="210" y="47"/>
                        <a:pt x="210" y="47"/>
                      </a:cubicBezTo>
                      <a:cubicBezTo>
                        <a:pt x="210" y="47"/>
                        <a:pt x="211" y="46"/>
                        <a:pt x="212" y="45"/>
                      </a:cubicBezTo>
                      <a:cubicBezTo>
                        <a:pt x="213" y="45"/>
                        <a:pt x="213" y="45"/>
                        <a:pt x="214" y="45"/>
                      </a:cubicBezTo>
                      <a:cubicBezTo>
                        <a:pt x="214" y="44"/>
                        <a:pt x="215" y="43"/>
                        <a:pt x="216" y="43"/>
                      </a:cubicBezTo>
                      <a:cubicBezTo>
                        <a:pt x="216" y="43"/>
                        <a:pt x="217" y="42"/>
                        <a:pt x="217" y="42"/>
                      </a:cubicBezTo>
                      <a:cubicBezTo>
                        <a:pt x="216" y="43"/>
                        <a:pt x="216" y="43"/>
                        <a:pt x="216" y="43"/>
                      </a:cubicBezTo>
                      <a:cubicBezTo>
                        <a:pt x="216" y="45"/>
                        <a:pt x="216" y="45"/>
                        <a:pt x="216" y="45"/>
                      </a:cubicBezTo>
                      <a:cubicBezTo>
                        <a:pt x="215" y="46"/>
                        <a:pt x="215" y="46"/>
                        <a:pt x="215" y="46"/>
                      </a:cubicBezTo>
                      <a:cubicBezTo>
                        <a:pt x="215" y="46"/>
                        <a:pt x="214" y="47"/>
                        <a:pt x="215" y="47"/>
                      </a:cubicBezTo>
                      <a:cubicBezTo>
                        <a:pt x="215" y="46"/>
                        <a:pt x="215" y="47"/>
                        <a:pt x="215" y="47"/>
                      </a:cubicBezTo>
                      <a:cubicBezTo>
                        <a:pt x="215" y="47"/>
                        <a:pt x="215" y="47"/>
                        <a:pt x="216" y="47"/>
                      </a:cubicBezTo>
                      <a:cubicBezTo>
                        <a:pt x="216" y="47"/>
                        <a:pt x="216" y="47"/>
                        <a:pt x="217" y="46"/>
                      </a:cubicBezTo>
                      <a:cubicBezTo>
                        <a:pt x="217" y="45"/>
                        <a:pt x="217" y="46"/>
                        <a:pt x="218" y="46"/>
                      </a:cubicBezTo>
                      <a:cubicBezTo>
                        <a:pt x="218" y="45"/>
                        <a:pt x="218" y="45"/>
                        <a:pt x="218" y="45"/>
                      </a:cubicBezTo>
                      <a:cubicBezTo>
                        <a:pt x="218" y="45"/>
                        <a:pt x="218" y="44"/>
                        <a:pt x="219" y="44"/>
                      </a:cubicBezTo>
                      <a:cubicBezTo>
                        <a:pt x="220" y="44"/>
                        <a:pt x="220" y="44"/>
                        <a:pt x="221" y="44"/>
                      </a:cubicBezTo>
                      <a:cubicBezTo>
                        <a:pt x="222" y="44"/>
                        <a:pt x="222" y="44"/>
                        <a:pt x="222" y="43"/>
                      </a:cubicBezTo>
                      <a:cubicBezTo>
                        <a:pt x="223" y="43"/>
                        <a:pt x="224" y="42"/>
                        <a:pt x="224" y="42"/>
                      </a:cubicBezTo>
                      <a:cubicBezTo>
                        <a:pt x="224" y="43"/>
                        <a:pt x="224" y="43"/>
                        <a:pt x="224" y="43"/>
                      </a:cubicBezTo>
                      <a:cubicBezTo>
                        <a:pt x="224" y="44"/>
                        <a:pt x="224" y="44"/>
                        <a:pt x="224" y="44"/>
                      </a:cubicBezTo>
                      <a:cubicBezTo>
                        <a:pt x="224" y="44"/>
                        <a:pt x="224" y="44"/>
                        <a:pt x="224" y="44"/>
                      </a:cubicBezTo>
                      <a:cubicBezTo>
                        <a:pt x="224" y="45"/>
                        <a:pt x="225" y="45"/>
                        <a:pt x="225" y="45"/>
                      </a:cubicBezTo>
                      <a:cubicBezTo>
                        <a:pt x="225" y="44"/>
                        <a:pt x="225" y="43"/>
                        <a:pt x="225" y="43"/>
                      </a:cubicBezTo>
                      <a:cubicBezTo>
                        <a:pt x="226" y="43"/>
                        <a:pt x="227" y="43"/>
                        <a:pt x="226" y="42"/>
                      </a:cubicBezTo>
                      <a:cubicBezTo>
                        <a:pt x="226" y="42"/>
                        <a:pt x="226" y="41"/>
                        <a:pt x="226" y="40"/>
                      </a:cubicBezTo>
                      <a:cubicBezTo>
                        <a:pt x="226" y="39"/>
                        <a:pt x="226" y="39"/>
                        <a:pt x="226" y="39"/>
                      </a:cubicBezTo>
                      <a:cubicBezTo>
                        <a:pt x="227" y="38"/>
                        <a:pt x="227" y="38"/>
                        <a:pt x="227" y="38"/>
                      </a:cubicBezTo>
                      <a:cubicBezTo>
                        <a:pt x="227" y="38"/>
                        <a:pt x="228" y="39"/>
                        <a:pt x="228" y="39"/>
                      </a:cubicBezTo>
                      <a:cubicBezTo>
                        <a:pt x="229" y="39"/>
                        <a:pt x="230" y="39"/>
                        <a:pt x="231" y="39"/>
                      </a:cubicBezTo>
                      <a:cubicBezTo>
                        <a:pt x="232" y="39"/>
                        <a:pt x="234" y="41"/>
                        <a:pt x="234" y="41"/>
                      </a:cubicBezTo>
                      <a:cubicBezTo>
                        <a:pt x="234" y="41"/>
                        <a:pt x="235" y="42"/>
                        <a:pt x="236" y="42"/>
                      </a:cubicBezTo>
                      <a:cubicBezTo>
                        <a:pt x="237" y="43"/>
                        <a:pt x="237" y="45"/>
                        <a:pt x="237" y="44"/>
                      </a:cubicBezTo>
                      <a:cubicBezTo>
                        <a:pt x="238" y="44"/>
                        <a:pt x="238" y="41"/>
                        <a:pt x="238" y="41"/>
                      </a:cubicBezTo>
                      <a:cubicBezTo>
                        <a:pt x="237" y="42"/>
                        <a:pt x="237" y="41"/>
                        <a:pt x="236" y="41"/>
                      </a:cubicBezTo>
                      <a:cubicBezTo>
                        <a:pt x="236" y="40"/>
                        <a:pt x="236" y="39"/>
                        <a:pt x="236" y="39"/>
                      </a:cubicBezTo>
                      <a:cubicBezTo>
                        <a:pt x="236" y="39"/>
                        <a:pt x="235" y="40"/>
                        <a:pt x="235" y="39"/>
                      </a:cubicBezTo>
                      <a:cubicBezTo>
                        <a:pt x="235" y="39"/>
                        <a:pt x="235" y="37"/>
                        <a:pt x="235" y="37"/>
                      </a:cubicBezTo>
                      <a:cubicBezTo>
                        <a:pt x="235" y="37"/>
                        <a:pt x="236" y="37"/>
                        <a:pt x="236" y="37"/>
                      </a:cubicBezTo>
                      <a:cubicBezTo>
                        <a:pt x="236" y="37"/>
                        <a:pt x="236" y="34"/>
                        <a:pt x="236" y="34"/>
                      </a:cubicBezTo>
                      <a:cubicBezTo>
                        <a:pt x="235" y="34"/>
                        <a:pt x="235" y="34"/>
                        <a:pt x="235" y="33"/>
                      </a:cubicBezTo>
                      <a:cubicBezTo>
                        <a:pt x="235" y="33"/>
                        <a:pt x="236" y="32"/>
                        <a:pt x="236" y="32"/>
                      </a:cubicBezTo>
                      <a:cubicBezTo>
                        <a:pt x="236" y="31"/>
                        <a:pt x="238" y="31"/>
                        <a:pt x="239" y="28"/>
                      </a:cubicBezTo>
                      <a:cubicBezTo>
                        <a:pt x="240" y="25"/>
                        <a:pt x="240" y="24"/>
                        <a:pt x="240" y="24"/>
                      </a:cubicBezTo>
                      <a:cubicBezTo>
                        <a:pt x="241" y="24"/>
                        <a:pt x="241" y="23"/>
                        <a:pt x="241" y="23"/>
                      </a:cubicBezTo>
                      <a:cubicBezTo>
                        <a:pt x="241" y="24"/>
                        <a:pt x="242" y="24"/>
                        <a:pt x="242" y="24"/>
                      </a:cubicBezTo>
                      <a:cubicBezTo>
                        <a:pt x="243" y="24"/>
                        <a:pt x="244" y="24"/>
                        <a:pt x="244" y="23"/>
                      </a:cubicBezTo>
                      <a:cubicBezTo>
                        <a:pt x="245" y="23"/>
                        <a:pt x="246" y="24"/>
                        <a:pt x="246" y="24"/>
                      </a:cubicBezTo>
                      <a:cubicBezTo>
                        <a:pt x="246" y="25"/>
                        <a:pt x="245" y="25"/>
                        <a:pt x="245" y="25"/>
                      </a:cubicBezTo>
                      <a:cubicBezTo>
                        <a:pt x="245" y="26"/>
                        <a:pt x="244" y="29"/>
                        <a:pt x="244" y="29"/>
                      </a:cubicBezTo>
                      <a:cubicBezTo>
                        <a:pt x="244" y="30"/>
                        <a:pt x="243" y="30"/>
                        <a:pt x="243" y="31"/>
                      </a:cubicBezTo>
                      <a:cubicBezTo>
                        <a:pt x="244" y="32"/>
                        <a:pt x="244" y="33"/>
                        <a:pt x="244" y="34"/>
                      </a:cubicBezTo>
                      <a:cubicBezTo>
                        <a:pt x="244" y="34"/>
                        <a:pt x="244" y="36"/>
                        <a:pt x="244" y="38"/>
                      </a:cubicBezTo>
                      <a:cubicBezTo>
                        <a:pt x="244" y="39"/>
                        <a:pt x="244" y="42"/>
                        <a:pt x="244" y="42"/>
                      </a:cubicBezTo>
                      <a:cubicBezTo>
                        <a:pt x="245" y="42"/>
                        <a:pt x="245" y="43"/>
                        <a:pt x="245" y="43"/>
                      </a:cubicBezTo>
                      <a:cubicBezTo>
                        <a:pt x="244" y="44"/>
                        <a:pt x="243" y="48"/>
                        <a:pt x="242" y="49"/>
                      </a:cubicBezTo>
                      <a:cubicBezTo>
                        <a:pt x="241" y="49"/>
                        <a:pt x="241" y="50"/>
                        <a:pt x="240" y="50"/>
                      </a:cubicBezTo>
                      <a:cubicBezTo>
                        <a:pt x="239" y="50"/>
                        <a:pt x="237" y="50"/>
                        <a:pt x="237" y="50"/>
                      </a:cubicBezTo>
                      <a:cubicBezTo>
                        <a:pt x="237" y="50"/>
                        <a:pt x="237" y="51"/>
                        <a:pt x="237" y="51"/>
                      </a:cubicBezTo>
                      <a:cubicBezTo>
                        <a:pt x="237" y="50"/>
                        <a:pt x="238" y="50"/>
                        <a:pt x="238" y="51"/>
                      </a:cubicBezTo>
                      <a:cubicBezTo>
                        <a:pt x="238" y="51"/>
                        <a:pt x="239" y="52"/>
                        <a:pt x="240" y="52"/>
                      </a:cubicBezTo>
                      <a:cubicBezTo>
                        <a:pt x="241" y="52"/>
                        <a:pt x="242" y="51"/>
                        <a:pt x="242" y="52"/>
                      </a:cubicBezTo>
                      <a:cubicBezTo>
                        <a:pt x="243" y="52"/>
                        <a:pt x="243" y="55"/>
                        <a:pt x="244" y="55"/>
                      </a:cubicBezTo>
                      <a:cubicBezTo>
                        <a:pt x="244" y="54"/>
                        <a:pt x="244" y="53"/>
                        <a:pt x="244" y="53"/>
                      </a:cubicBezTo>
                      <a:cubicBezTo>
                        <a:pt x="243" y="52"/>
                        <a:pt x="243" y="51"/>
                        <a:pt x="243" y="51"/>
                      </a:cubicBezTo>
                      <a:cubicBezTo>
                        <a:pt x="244" y="51"/>
                        <a:pt x="245" y="49"/>
                        <a:pt x="245" y="48"/>
                      </a:cubicBezTo>
                      <a:cubicBezTo>
                        <a:pt x="246" y="46"/>
                        <a:pt x="247" y="45"/>
                        <a:pt x="247" y="44"/>
                      </a:cubicBezTo>
                      <a:cubicBezTo>
                        <a:pt x="246" y="44"/>
                        <a:pt x="246" y="44"/>
                        <a:pt x="246" y="43"/>
                      </a:cubicBezTo>
                      <a:cubicBezTo>
                        <a:pt x="246" y="43"/>
                        <a:pt x="249" y="41"/>
                        <a:pt x="250" y="41"/>
                      </a:cubicBezTo>
                      <a:cubicBezTo>
                        <a:pt x="250" y="41"/>
                        <a:pt x="250" y="43"/>
                        <a:pt x="250" y="44"/>
                      </a:cubicBezTo>
                      <a:cubicBezTo>
                        <a:pt x="250" y="45"/>
                        <a:pt x="250" y="47"/>
                        <a:pt x="250" y="47"/>
                      </a:cubicBezTo>
                      <a:cubicBezTo>
                        <a:pt x="251" y="48"/>
                        <a:pt x="251" y="48"/>
                        <a:pt x="251" y="48"/>
                      </a:cubicBezTo>
                      <a:cubicBezTo>
                        <a:pt x="251" y="48"/>
                        <a:pt x="252" y="47"/>
                        <a:pt x="252" y="47"/>
                      </a:cubicBezTo>
                      <a:cubicBezTo>
                        <a:pt x="252" y="47"/>
                        <a:pt x="253" y="47"/>
                        <a:pt x="253" y="47"/>
                      </a:cubicBezTo>
                      <a:cubicBezTo>
                        <a:pt x="252" y="47"/>
                        <a:pt x="251" y="46"/>
                        <a:pt x="251" y="45"/>
                      </a:cubicBezTo>
                      <a:cubicBezTo>
                        <a:pt x="252" y="44"/>
                        <a:pt x="253" y="44"/>
                        <a:pt x="253" y="43"/>
                      </a:cubicBezTo>
                      <a:cubicBezTo>
                        <a:pt x="252" y="42"/>
                        <a:pt x="252" y="41"/>
                        <a:pt x="252" y="41"/>
                      </a:cubicBezTo>
                      <a:cubicBezTo>
                        <a:pt x="251" y="40"/>
                        <a:pt x="252" y="40"/>
                        <a:pt x="251" y="39"/>
                      </a:cubicBezTo>
                      <a:cubicBezTo>
                        <a:pt x="250" y="39"/>
                        <a:pt x="249" y="39"/>
                        <a:pt x="248" y="39"/>
                      </a:cubicBezTo>
                      <a:cubicBezTo>
                        <a:pt x="248" y="39"/>
                        <a:pt x="248" y="40"/>
                        <a:pt x="247" y="40"/>
                      </a:cubicBezTo>
                      <a:cubicBezTo>
                        <a:pt x="247" y="40"/>
                        <a:pt x="247" y="41"/>
                        <a:pt x="246" y="40"/>
                      </a:cubicBezTo>
                      <a:cubicBezTo>
                        <a:pt x="246" y="40"/>
                        <a:pt x="246" y="39"/>
                        <a:pt x="246" y="38"/>
                      </a:cubicBezTo>
                      <a:cubicBezTo>
                        <a:pt x="246" y="37"/>
                        <a:pt x="247" y="34"/>
                        <a:pt x="247" y="34"/>
                      </a:cubicBezTo>
                      <a:cubicBezTo>
                        <a:pt x="247" y="33"/>
                        <a:pt x="247" y="33"/>
                        <a:pt x="247" y="33"/>
                      </a:cubicBezTo>
                      <a:cubicBezTo>
                        <a:pt x="247" y="32"/>
                        <a:pt x="245" y="31"/>
                        <a:pt x="246" y="30"/>
                      </a:cubicBezTo>
                      <a:cubicBezTo>
                        <a:pt x="246" y="29"/>
                        <a:pt x="246" y="29"/>
                        <a:pt x="246" y="28"/>
                      </a:cubicBezTo>
                      <a:cubicBezTo>
                        <a:pt x="247" y="28"/>
                        <a:pt x="248" y="27"/>
                        <a:pt x="248" y="26"/>
                      </a:cubicBezTo>
                      <a:cubicBezTo>
                        <a:pt x="248" y="25"/>
                        <a:pt x="249" y="23"/>
                        <a:pt x="249" y="23"/>
                      </a:cubicBezTo>
                      <a:cubicBezTo>
                        <a:pt x="249" y="23"/>
                        <a:pt x="249" y="23"/>
                        <a:pt x="250" y="24"/>
                      </a:cubicBezTo>
                      <a:cubicBezTo>
                        <a:pt x="250" y="24"/>
                        <a:pt x="249" y="28"/>
                        <a:pt x="249" y="29"/>
                      </a:cubicBezTo>
                      <a:cubicBezTo>
                        <a:pt x="249" y="30"/>
                        <a:pt x="249" y="30"/>
                        <a:pt x="250" y="30"/>
                      </a:cubicBezTo>
                      <a:cubicBezTo>
                        <a:pt x="250" y="30"/>
                        <a:pt x="251" y="30"/>
                        <a:pt x="252" y="30"/>
                      </a:cubicBezTo>
                      <a:cubicBezTo>
                        <a:pt x="252" y="30"/>
                        <a:pt x="253" y="31"/>
                        <a:pt x="253" y="30"/>
                      </a:cubicBezTo>
                      <a:cubicBezTo>
                        <a:pt x="253" y="30"/>
                        <a:pt x="253" y="29"/>
                        <a:pt x="253" y="29"/>
                      </a:cubicBezTo>
                      <a:cubicBezTo>
                        <a:pt x="253" y="28"/>
                        <a:pt x="252" y="28"/>
                        <a:pt x="252" y="28"/>
                      </a:cubicBezTo>
                      <a:cubicBezTo>
                        <a:pt x="251" y="28"/>
                        <a:pt x="251" y="27"/>
                        <a:pt x="251" y="27"/>
                      </a:cubicBezTo>
                      <a:cubicBezTo>
                        <a:pt x="250" y="26"/>
                        <a:pt x="251" y="25"/>
                        <a:pt x="251" y="25"/>
                      </a:cubicBezTo>
                      <a:cubicBezTo>
                        <a:pt x="250" y="25"/>
                        <a:pt x="251" y="25"/>
                        <a:pt x="252" y="25"/>
                      </a:cubicBezTo>
                      <a:cubicBezTo>
                        <a:pt x="252" y="25"/>
                        <a:pt x="253" y="26"/>
                        <a:pt x="253" y="25"/>
                      </a:cubicBezTo>
                      <a:cubicBezTo>
                        <a:pt x="254" y="25"/>
                        <a:pt x="254" y="26"/>
                        <a:pt x="254" y="26"/>
                      </a:cubicBezTo>
                      <a:cubicBezTo>
                        <a:pt x="254" y="25"/>
                        <a:pt x="254" y="25"/>
                        <a:pt x="254" y="25"/>
                      </a:cubicBezTo>
                      <a:cubicBezTo>
                        <a:pt x="253" y="24"/>
                        <a:pt x="253" y="24"/>
                        <a:pt x="253" y="24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5" y="22"/>
                        <a:pt x="256" y="23"/>
                        <a:pt x="256" y="23"/>
                      </a:cubicBezTo>
                      <a:cubicBezTo>
                        <a:pt x="256" y="24"/>
                        <a:pt x="257" y="27"/>
                        <a:pt x="258" y="27"/>
                      </a:cubicBezTo>
                      <a:cubicBezTo>
                        <a:pt x="258" y="28"/>
                        <a:pt x="261" y="28"/>
                        <a:pt x="261" y="28"/>
                      </a:cubicBezTo>
                      <a:cubicBezTo>
                        <a:pt x="260" y="29"/>
                        <a:pt x="260" y="30"/>
                        <a:pt x="260" y="30"/>
                      </a:cubicBezTo>
                      <a:cubicBezTo>
                        <a:pt x="259" y="30"/>
                        <a:pt x="259" y="32"/>
                        <a:pt x="259" y="31"/>
                      </a:cubicBezTo>
                      <a:cubicBezTo>
                        <a:pt x="259" y="31"/>
                        <a:pt x="260" y="31"/>
                        <a:pt x="260" y="31"/>
                      </a:cubicBezTo>
                      <a:cubicBezTo>
                        <a:pt x="260" y="31"/>
                        <a:pt x="260" y="33"/>
                        <a:pt x="260" y="32"/>
                      </a:cubicBezTo>
                      <a:cubicBezTo>
                        <a:pt x="261" y="32"/>
                        <a:pt x="261" y="30"/>
                        <a:pt x="261" y="29"/>
                      </a:cubicBezTo>
                      <a:cubicBezTo>
                        <a:pt x="261" y="29"/>
                        <a:pt x="262" y="27"/>
                        <a:pt x="261" y="27"/>
                      </a:cubicBezTo>
                      <a:cubicBezTo>
                        <a:pt x="261" y="27"/>
                        <a:pt x="260" y="27"/>
                        <a:pt x="260" y="26"/>
                      </a:cubicBezTo>
                      <a:cubicBezTo>
                        <a:pt x="260" y="26"/>
                        <a:pt x="259" y="25"/>
                        <a:pt x="259" y="25"/>
                      </a:cubicBezTo>
                      <a:cubicBezTo>
                        <a:pt x="258" y="25"/>
                        <a:pt x="258" y="24"/>
                        <a:pt x="258" y="24"/>
                      </a:cubicBezTo>
                      <a:cubicBezTo>
                        <a:pt x="257" y="23"/>
                        <a:pt x="257" y="22"/>
                        <a:pt x="257" y="22"/>
                      </a:cubicBezTo>
                      <a:cubicBezTo>
                        <a:pt x="258" y="21"/>
                        <a:pt x="257" y="19"/>
                        <a:pt x="258" y="19"/>
                      </a:cubicBezTo>
                      <a:cubicBezTo>
                        <a:pt x="259" y="18"/>
                        <a:pt x="259" y="19"/>
                        <a:pt x="261" y="18"/>
                      </a:cubicBezTo>
                      <a:cubicBezTo>
                        <a:pt x="262" y="18"/>
                        <a:pt x="262" y="17"/>
                        <a:pt x="263" y="17"/>
                      </a:cubicBezTo>
                      <a:cubicBezTo>
                        <a:pt x="264" y="17"/>
                        <a:pt x="264" y="16"/>
                        <a:pt x="265" y="16"/>
                      </a:cubicBezTo>
                      <a:cubicBezTo>
                        <a:pt x="265" y="15"/>
                        <a:pt x="264" y="15"/>
                        <a:pt x="264" y="15"/>
                      </a:cubicBezTo>
                      <a:cubicBezTo>
                        <a:pt x="264" y="14"/>
                        <a:pt x="264" y="14"/>
                        <a:pt x="265" y="13"/>
                      </a:cubicBezTo>
                      <a:cubicBezTo>
                        <a:pt x="265" y="13"/>
                        <a:pt x="265" y="13"/>
                        <a:pt x="266" y="12"/>
                      </a:cubicBezTo>
                      <a:cubicBezTo>
                        <a:pt x="266" y="12"/>
                        <a:pt x="267" y="11"/>
                        <a:pt x="268" y="11"/>
                      </a:cubicBezTo>
                      <a:cubicBezTo>
                        <a:pt x="268" y="10"/>
                        <a:pt x="268" y="10"/>
                        <a:pt x="269" y="10"/>
                      </a:cubicBezTo>
                      <a:cubicBezTo>
                        <a:pt x="270" y="9"/>
                        <a:pt x="270" y="8"/>
                        <a:pt x="271" y="7"/>
                      </a:cubicBezTo>
                      <a:cubicBezTo>
                        <a:pt x="273" y="6"/>
                        <a:pt x="274" y="5"/>
                        <a:pt x="275" y="5"/>
                      </a:cubicBezTo>
                      <a:cubicBezTo>
                        <a:pt x="275" y="5"/>
                        <a:pt x="276" y="4"/>
                        <a:pt x="277" y="4"/>
                      </a:cubicBezTo>
                      <a:cubicBezTo>
                        <a:pt x="278" y="3"/>
                        <a:pt x="278" y="3"/>
                        <a:pt x="278" y="3"/>
                      </a:cubicBezTo>
                      <a:cubicBezTo>
                        <a:pt x="308" y="29"/>
                        <a:pt x="329" y="66"/>
                        <a:pt x="335" y="108"/>
                      </a:cubicBezTo>
                      <a:cubicBezTo>
                        <a:pt x="334" y="108"/>
                        <a:pt x="334" y="108"/>
                        <a:pt x="334" y="108"/>
                      </a:cubicBezTo>
                      <a:cubicBezTo>
                        <a:pt x="334" y="109"/>
                        <a:pt x="332" y="109"/>
                        <a:pt x="332" y="109"/>
                      </a:cubicBezTo>
                      <a:cubicBezTo>
                        <a:pt x="331" y="109"/>
                        <a:pt x="331" y="108"/>
                        <a:pt x="330" y="108"/>
                      </a:cubicBezTo>
                      <a:cubicBezTo>
                        <a:pt x="330" y="109"/>
                        <a:pt x="330" y="109"/>
                        <a:pt x="330" y="109"/>
                      </a:cubicBezTo>
                      <a:cubicBezTo>
                        <a:pt x="329" y="109"/>
                        <a:pt x="329" y="109"/>
                        <a:pt x="328" y="110"/>
                      </a:cubicBezTo>
                      <a:cubicBezTo>
                        <a:pt x="328" y="110"/>
                        <a:pt x="328" y="110"/>
                        <a:pt x="328" y="110"/>
                      </a:cubicBezTo>
                      <a:cubicBezTo>
                        <a:pt x="327" y="112"/>
                        <a:pt x="327" y="112"/>
                        <a:pt x="327" y="112"/>
                      </a:cubicBezTo>
                      <a:cubicBezTo>
                        <a:pt x="327" y="112"/>
                        <a:pt x="325" y="114"/>
                        <a:pt x="325" y="114"/>
                      </a:cubicBezTo>
                      <a:cubicBezTo>
                        <a:pt x="324" y="115"/>
                        <a:pt x="324" y="115"/>
                        <a:pt x="323" y="115"/>
                      </a:cubicBezTo>
                      <a:cubicBezTo>
                        <a:pt x="323" y="116"/>
                        <a:pt x="323" y="116"/>
                        <a:pt x="324" y="117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5" y="118"/>
                        <a:pt x="325" y="119"/>
                        <a:pt x="325" y="119"/>
                      </a:cubicBezTo>
                      <a:cubicBezTo>
                        <a:pt x="325" y="119"/>
                        <a:pt x="325" y="121"/>
                        <a:pt x="325" y="122"/>
                      </a:cubicBezTo>
                      <a:cubicBezTo>
                        <a:pt x="326" y="122"/>
                        <a:pt x="326" y="123"/>
                        <a:pt x="325" y="123"/>
                      </a:cubicBezTo>
                      <a:cubicBezTo>
                        <a:pt x="325" y="124"/>
                        <a:pt x="324" y="125"/>
                        <a:pt x="324" y="125"/>
                      </a:cubicBezTo>
                      <a:cubicBezTo>
                        <a:pt x="323" y="125"/>
                        <a:pt x="323" y="125"/>
                        <a:pt x="323" y="125"/>
                      </a:cubicBezTo>
                      <a:cubicBezTo>
                        <a:pt x="321" y="126"/>
                        <a:pt x="321" y="126"/>
                        <a:pt x="321" y="126"/>
                      </a:cubicBezTo>
                      <a:cubicBezTo>
                        <a:pt x="321" y="126"/>
                        <a:pt x="320" y="125"/>
                        <a:pt x="321" y="124"/>
                      </a:cubicBezTo>
                      <a:cubicBezTo>
                        <a:pt x="321" y="124"/>
                        <a:pt x="322" y="123"/>
                        <a:pt x="321" y="123"/>
                      </a:cubicBezTo>
                      <a:cubicBezTo>
                        <a:pt x="321" y="121"/>
                        <a:pt x="321" y="121"/>
                        <a:pt x="321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19"/>
                        <a:pt x="322" y="119"/>
                        <a:pt x="322" y="119"/>
                      </a:cubicBezTo>
                      <a:cubicBezTo>
                        <a:pt x="321" y="119"/>
                        <a:pt x="321" y="119"/>
                        <a:pt x="321" y="119"/>
                      </a:cubicBezTo>
                      <a:cubicBezTo>
                        <a:pt x="320" y="119"/>
                        <a:pt x="319" y="119"/>
                        <a:pt x="319" y="119"/>
                      </a:cubicBezTo>
                      <a:cubicBezTo>
                        <a:pt x="319" y="118"/>
                        <a:pt x="320" y="118"/>
                        <a:pt x="319" y="117"/>
                      </a:cubicBezTo>
                      <a:cubicBezTo>
                        <a:pt x="319" y="117"/>
                        <a:pt x="320" y="116"/>
                        <a:pt x="320" y="116"/>
                      </a:cubicBezTo>
                      <a:cubicBezTo>
                        <a:pt x="319" y="116"/>
                        <a:pt x="319" y="116"/>
                        <a:pt x="319" y="116"/>
                      </a:cubicBezTo>
                      <a:cubicBezTo>
                        <a:pt x="318" y="116"/>
                        <a:pt x="318" y="116"/>
                        <a:pt x="318" y="116"/>
                      </a:cubicBezTo>
                      <a:cubicBezTo>
                        <a:pt x="317" y="116"/>
                        <a:pt x="317" y="116"/>
                        <a:pt x="317" y="116"/>
                      </a:cubicBezTo>
                      <a:cubicBezTo>
                        <a:pt x="316" y="116"/>
                        <a:pt x="314" y="117"/>
                        <a:pt x="314" y="117"/>
                      </a:cubicBezTo>
                      <a:cubicBezTo>
                        <a:pt x="314" y="117"/>
                        <a:pt x="314" y="117"/>
                        <a:pt x="314" y="116"/>
                      </a:cubicBezTo>
                      <a:cubicBezTo>
                        <a:pt x="314" y="116"/>
                        <a:pt x="314" y="116"/>
                        <a:pt x="314" y="115"/>
                      </a:cubicBezTo>
                      <a:cubicBezTo>
                        <a:pt x="314" y="115"/>
                        <a:pt x="315" y="115"/>
                        <a:pt x="315" y="114"/>
                      </a:cubicBezTo>
                      <a:cubicBezTo>
                        <a:pt x="315" y="114"/>
                        <a:pt x="315" y="113"/>
                        <a:pt x="314" y="11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3" y="114"/>
                        <a:pt x="311" y="115"/>
                        <a:pt x="311" y="116"/>
                      </a:cubicBezTo>
                      <a:cubicBezTo>
                        <a:pt x="310" y="116"/>
                        <a:pt x="311" y="117"/>
                        <a:pt x="310" y="117"/>
                      </a:cubicBezTo>
                      <a:cubicBezTo>
                        <a:pt x="310" y="117"/>
                        <a:pt x="309" y="117"/>
                        <a:pt x="308" y="117"/>
                      </a:cubicBezTo>
                      <a:cubicBezTo>
                        <a:pt x="307" y="117"/>
                        <a:pt x="307" y="118"/>
                        <a:pt x="308" y="118"/>
                      </a:cubicBezTo>
                      <a:cubicBezTo>
                        <a:pt x="308" y="119"/>
                        <a:pt x="309" y="119"/>
                        <a:pt x="309" y="120"/>
                      </a:cubicBezTo>
                      <a:cubicBezTo>
                        <a:pt x="310" y="121"/>
                        <a:pt x="310" y="121"/>
                        <a:pt x="310" y="121"/>
                      </a:cubicBezTo>
                      <a:cubicBezTo>
                        <a:pt x="311" y="121"/>
                        <a:pt x="312" y="120"/>
                        <a:pt x="313" y="120"/>
                      </a:cubicBezTo>
                      <a:cubicBezTo>
                        <a:pt x="313" y="120"/>
                        <a:pt x="314" y="120"/>
                        <a:pt x="315" y="120"/>
                      </a:cubicBezTo>
                      <a:cubicBezTo>
                        <a:pt x="316" y="120"/>
                        <a:pt x="316" y="121"/>
                        <a:pt x="315" y="121"/>
                      </a:cubicBezTo>
                      <a:cubicBezTo>
                        <a:pt x="314" y="121"/>
                        <a:pt x="313" y="122"/>
                        <a:pt x="313" y="122"/>
                      </a:cubicBezTo>
                      <a:cubicBezTo>
                        <a:pt x="312" y="122"/>
                        <a:pt x="312" y="122"/>
                        <a:pt x="312" y="123"/>
                      </a:cubicBezTo>
                      <a:cubicBezTo>
                        <a:pt x="311" y="123"/>
                        <a:pt x="311" y="124"/>
                        <a:pt x="310" y="124"/>
                      </a:cubicBezTo>
                      <a:cubicBezTo>
                        <a:pt x="310" y="125"/>
                        <a:pt x="310" y="125"/>
                        <a:pt x="310" y="125"/>
                      </a:cubicBezTo>
                      <a:cubicBezTo>
                        <a:pt x="311" y="125"/>
                        <a:pt x="311" y="127"/>
                        <a:pt x="311" y="127"/>
                      </a:cubicBezTo>
                      <a:cubicBezTo>
                        <a:pt x="312" y="128"/>
                        <a:pt x="312" y="129"/>
                        <a:pt x="313" y="129"/>
                      </a:cubicBezTo>
                      <a:cubicBezTo>
                        <a:pt x="313" y="129"/>
                        <a:pt x="313" y="130"/>
                        <a:pt x="313" y="130"/>
                      </a:cubicBezTo>
                      <a:cubicBezTo>
                        <a:pt x="313" y="131"/>
                        <a:pt x="313" y="131"/>
                        <a:pt x="313" y="131"/>
                      </a:cubicBezTo>
                      <a:cubicBezTo>
                        <a:pt x="314" y="132"/>
                        <a:pt x="314" y="132"/>
                        <a:pt x="314" y="132"/>
                      </a:cubicBezTo>
                      <a:cubicBezTo>
                        <a:pt x="312" y="133"/>
                        <a:pt x="312" y="133"/>
                        <a:pt x="312" y="133"/>
                      </a:cubicBezTo>
                      <a:cubicBezTo>
                        <a:pt x="314" y="134"/>
                        <a:pt x="314" y="134"/>
                        <a:pt x="314" y="134"/>
                      </a:cubicBezTo>
                      <a:cubicBezTo>
                        <a:pt x="314" y="135"/>
                        <a:pt x="314" y="135"/>
                        <a:pt x="314" y="135"/>
                      </a:cubicBezTo>
                      <a:cubicBezTo>
                        <a:pt x="313" y="135"/>
                        <a:pt x="313" y="135"/>
                        <a:pt x="313" y="136"/>
                      </a:cubicBezTo>
                      <a:cubicBezTo>
                        <a:pt x="313" y="137"/>
                        <a:pt x="313" y="137"/>
                        <a:pt x="312" y="137"/>
                      </a:cubicBezTo>
                      <a:cubicBezTo>
                        <a:pt x="312" y="137"/>
                        <a:pt x="311" y="137"/>
                        <a:pt x="311" y="138"/>
                      </a:cubicBezTo>
                      <a:cubicBezTo>
                        <a:pt x="310" y="138"/>
                        <a:pt x="310" y="140"/>
                        <a:pt x="310" y="140"/>
                      </a:cubicBezTo>
                      <a:cubicBezTo>
                        <a:pt x="309" y="140"/>
                        <a:pt x="310" y="140"/>
                        <a:pt x="309" y="141"/>
                      </a:cubicBezTo>
                      <a:cubicBezTo>
                        <a:pt x="309" y="141"/>
                        <a:pt x="308" y="142"/>
                        <a:pt x="308" y="142"/>
                      </a:cubicBezTo>
                      <a:cubicBezTo>
                        <a:pt x="308" y="142"/>
                        <a:pt x="308" y="142"/>
                        <a:pt x="308" y="143"/>
                      </a:cubicBezTo>
                      <a:cubicBezTo>
                        <a:pt x="307" y="143"/>
                        <a:pt x="307" y="143"/>
                        <a:pt x="307" y="144"/>
                      </a:cubicBezTo>
                      <a:cubicBezTo>
                        <a:pt x="306" y="144"/>
                        <a:pt x="306" y="145"/>
                        <a:pt x="305" y="145"/>
                      </a:cubicBezTo>
                      <a:cubicBezTo>
                        <a:pt x="305" y="145"/>
                        <a:pt x="304" y="145"/>
                        <a:pt x="304" y="145"/>
                      </a:cubicBezTo>
                      <a:cubicBezTo>
                        <a:pt x="304" y="145"/>
                        <a:pt x="304" y="146"/>
                        <a:pt x="303" y="146"/>
                      </a:cubicBezTo>
                      <a:cubicBezTo>
                        <a:pt x="303" y="146"/>
                        <a:pt x="302" y="145"/>
                        <a:pt x="302" y="146"/>
                      </a:cubicBezTo>
                      <a:cubicBezTo>
                        <a:pt x="301" y="146"/>
                        <a:pt x="301" y="147"/>
                        <a:pt x="301" y="147"/>
                      </a:cubicBezTo>
                      <a:cubicBezTo>
                        <a:pt x="300" y="147"/>
                        <a:pt x="300" y="146"/>
                        <a:pt x="300" y="146"/>
                      </a:cubicBezTo>
                      <a:cubicBezTo>
                        <a:pt x="299" y="147"/>
                        <a:pt x="299" y="147"/>
                        <a:pt x="299" y="147"/>
                      </a:cubicBezTo>
                      <a:cubicBezTo>
                        <a:pt x="299" y="148"/>
                        <a:pt x="298" y="148"/>
                        <a:pt x="297" y="148"/>
                      </a:cubicBezTo>
                      <a:cubicBezTo>
                        <a:pt x="297" y="148"/>
                        <a:pt x="295" y="148"/>
                        <a:pt x="295" y="149"/>
                      </a:cubicBezTo>
                      <a:cubicBezTo>
                        <a:pt x="295" y="149"/>
                        <a:pt x="295" y="149"/>
                        <a:pt x="295" y="149"/>
                      </a:cubicBezTo>
                      <a:cubicBezTo>
                        <a:pt x="295" y="150"/>
                        <a:pt x="294" y="150"/>
                        <a:pt x="294" y="149"/>
                      </a:cubicBezTo>
                      <a:cubicBezTo>
                        <a:pt x="294" y="149"/>
                        <a:pt x="294" y="148"/>
                        <a:pt x="293" y="148"/>
                      </a:cubicBezTo>
                      <a:cubicBezTo>
                        <a:pt x="293" y="148"/>
                        <a:pt x="293" y="149"/>
                        <a:pt x="292" y="149"/>
                      </a:cubicBezTo>
                      <a:cubicBezTo>
                        <a:pt x="292" y="149"/>
                        <a:pt x="292" y="148"/>
                        <a:pt x="292" y="148"/>
                      </a:cubicBezTo>
                      <a:cubicBezTo>
                        <a:pt x="291" y="148"/>
                        <a:pt x="291" y="148"/>
                        <a:pt x="291" y="148"/>
                      </a:cubicBezTo>
                      <a:cubicBezTo>
                        <a:pt x="291" y="149"/>
                        <a:pt x="289" y="149"/>
                        <a:pt x="289" y="150"/>
                      </a:cubicBezTo>
                      <a:cubicBezTo>
                        <a:pt x="288" y="150"/>
                        <a:pt x="288" y="151"/>
                        <a:pt x="288" y="151"/>
                      </a:cubicBezTo>
                      <a:cubicBezTo>
                        <a:pt x="288" y="151"/>
                        <a:pt x="288" y="151"/>
                        <a:pt x="288" y="152"/>
                      </a:cubicBezTo>
                      <a:cubicBezTo>
                        <a:pt x="288" y="152"/>
                        <a:pt x="287" y="153"/>
                        <a:pt x="288" y="153"/>
                      </a:cubicBezTo>
                      <a:cubicBezTo>
                        <a:pt x="288" y="153"/>
                        <a:pt x="288" y="153"/>
                        <a:pt x="289" y="154"/>
                      </a:cubicBezTo>
                      <a:cubicBezTo>
                        <a:pt x="289" y="155"/>
                        <a:pt x="290" y="156"/>
                        <a:pt x="290" y="156"/>
                      </a:cubicBezTo>
                      <a:cubicBezTo>
                        <a:pt x="290" y="156"/>
                        <a:pt x="292" y="157"/>
                        <a:pt x="292" y="158"/>
                      </a:cubicBezTo>
                      <a:cubicBezTo>
                        <a:pt x="292" y="158"/>
                        <a:pt x="292" y="160"/>
                        <a:pt x="292" y="161"/>
                      </a:cubicBezTo>
                      <a:cubicBezTo>
                        <a:pt x="292" y="161"/>
                        <a:pt x="292" y="163"/>
                        <a:pt x="291" y="164"/>
                      </a:cubicBezTo>
                      <a:cubicBezTo>
                        <a:pt x="291" y="164"/>
                        <a:pt x="290" y="166"/>
                        <a:pt x="289" y="166"/>
                      </a:cubicBezTo>
                      <a:cubicBezTo>
                        <a:pt x="289" y="166"/>
                        <a:pt x="288" y="165"/>
                        <a:pt x="288" y="166"/>
                      </a:cubicBezTo>
                      <a:cubicBezTo>
                        <a:pt x="288" y="166"/>
                        <a:pt x="287" y="167"/>
                        <a:pt x="287" y="167"/>
                      </a:cubicBezTo>
                      <a:cubicBezTo>
                        <a:pt x="286" y="168"/>
                        <a:pt x="286" y="168"/>
                        <a:pt x="286" y="168"/>
                      </a:cubicBezTo>
                      <a:cubicBezTo>
                        <a:pt x="285" y="169"/>
                        <a:pt x="285" y="169"/>
                        <a:pt x="285" y="169"/>
                      </a:cubicBezTo>
                      <a:cubicBezTo>
                        <a:pt x="285" y="166"/>
                        <a:pt x="285" y="166"/>
                        <a:pt x="285" y="166"/>
                      </a:cubicBezTo>
                      <a:cubicBezTo>
                        <a:pt x="284" y="166"/>
                        <a:pt x="284" y="166"/>
                        <a:pt x="284" y="166"/>
                      </a:cubicBezTo>
                      <a:cubicBezTo>
                        <a:pt x="284" y="165"/>
                        <a:pt x="284" y="165"/>
                        <a:pt x="284" y="165"/>
                      </a:cubicBezTo>
                      <a:cubicBezTo>
                        <a:pt x="284" y="165"/>
                        <a:pt x="283" y="165"/>
                        <a:pt x="282" y="165"/>
                      </a:cubicBezTo>
                      <a:cubicBezTo>
                        <a:pt x="282" y="165"/>
                        <a:pt x="282" y="164"/>
                        <a:pt x="282" y="163"/>
                      </a:cubicBezTo>
                      <a:cubicBezTo>
                        <a:pt x="282" y="163"/>
                        <a:pt x="282" y="163"/>
                        <a:pt x="282" y="163"/>
                      </a:cubicBezTo>
                      <a:cubicBezTo>
                        <a:pt x="281" y="163"/>
                        <a:pt x="281" y="164"/>
                        <a:pt x="281" y="163"/>
                      </a:cubicBezTo>
                      <a:cubicBezTo>
                        <a:pt x="281" y="163"/>
                        <a:pt x="281" y="162"/>
                        <a:pt x="280" y="162"/>
                      </a:cubicBezTo>
                      <a:cubicBezTo>
                        <a:pt x="279" y="162"/>
                        <a:pt x="279" y="162"/>
                        <a:pt x="279" y="162"/>
                      </a:cubicBezTo>
                      <a:cubicBezTo>
                        <a:pt x="279" y="161"/>
                        <a:pt x="279" y="161"/>
                        <a:pt x="279" y="161"/>
                      </a:cubicBezTo>
                      <a:cubicBezTo>
                        <a:pt x="278" y="162"/>
                        <a:pt x="278" y="164"/>
                        <a:pt x="277" y="165"/>
                      </a:cubicBezTo>
                      <a:cubicBezTo>
                        <a:pt x="277" y="165"/>
                        <a:pt x="277" y="166"/>
                        <a:pt x="276" y="166"/>
                      </a:cubicBezTo>
                      <a:cubicBezTo>
                        <a:pt x="277" y="168"/>
                        <a:pt x="277" y="168"/>
                        <a:pt x="277" y="168"/>
                      </a:cubicBezTo>
                      <a:cubicBezTo>
                        <a:pt x="277" y="168"/>
                        <a:pt x="277" y="167"/>
                        <a:pt x="277" y="168"/>
                      </a:cubicBezTo>
                      <a:cubicBezTo>
                        <a:pt x="277" y="168"/>
                        <a:pt x="278" y="171"/>
                        <a:pt x="279" y="171"/>
                      </a:cubicBezTo>
                      <a:cubicBezTo>
                        <a:pt x="279" y="171"/>
                        <a:pt x="280" y="171"/>
                        <a:pt x="280" y="172"/>
                      </a:cubicBezTo>
                      <a:cubicBezTo>
                        <a:pt x="280" y="172"/>
                        <a:pt x="280" y="172"/>
                        <a:pt x="280" y="172"/>
                      </a:cubicBezTo>
                      <a:cubicBezTo>
                        <a:pt x="281" y="173"/>
                        <a:pt x="282" y="174"/>
                        <a:pt x="282" y="174"/>
                      </a:cubicBezTo>
                      <a:cubicBezTo>
                        <a:pt x="282" y="175"/>
                        <a:pt x="282" y="176"/>
                        <a:pt x="283" y="177"/>
                      </a:cubicBezTo>
                      <a:cubicBezTo>
                        <a:pt x="283" y="177"/>
                        <a:pt x="283" y="178"/>
                        <a:pt x="283" y="178"/>
                      </a:cubicBezTo>
                      <a:cubicBezTo>
                        <a:pt x="283" y="179"/>
                        <a:pt x="283" y="179"/>
                        <a:pt x="283" y="179"/>
                      </a:cubicBezTo>
                      <a:cubicBezTo>
                        <a:pt x="283" y="179"/>
                        <a:pt x="282" y="179"/>
                        <a:pt x="282" y="179"/>
                      </a:cubicBezTo>
                      <a:cubicBezTo>
                        <a:pt x="282" y="179"/>
                        <a:pt x="282" y="179"/>
                        <a:pt x="282" y="179"/>
                      </a:cubicBezTo>
                      <a:cubicBezTo>
                        <a:pt x="281" y="179"/>
                        <a:pt x="280" y="178"/>
                        <a:pt x="279" y="177"/>
                      </a:cubicBezTo>
                      <a:cubicBezTo>
                        <a:pt x="279" y="177"/>
                        <a:pt x="278" y="176"/>
                        <a:pt x="278" y="176"/>
                      </a:cubicBezTo>
                      <a:cubicBezTo>
                        <a:pt x="278" y="175"/>
                        <a:pt x="278" y="174"/>
                        <a:pt x="278" y="174"/>
                      </a:cubicBezTo>
                      <a:cubicBezTo>
                        <a:pt x="277" y="173"/>
                        <a:pt x="278" y="173"/>
                        <a:pt x="278" y="172"/>
                      </a:cubicBezTo>
                      <a:cubicBezTo>
                        <a:pt x="278" y="172"/>
                        <a:pt x="278" y="172"/>
                        <a:pt x="278" y="172"/>
                      </a:cubicBezTo>
                      <a:cubicBezTo>
                        <a:pt x="277" y="171"/>
                        <a:pt x="276" y="170"/>
                        <a:pt x="275" y="170"/>
                      </a:cubicBezTo>
                      <a:cubicBezTo>
                        <a:pt x="275" y="169"/>
                        <a:pt x="275" y="169"/>
                        <a:pt x="275" y="169"/>
                      </a:cubicBezTo>
                      <a:cubicBezTo>
                        <a:pt x="275" y="169"/>
                        <a:pt x="274" y="167"/>
                        <a:pt x="274" y="167"/>
                      </a:cubicBezTo>
                      <a:cubicBezTo>
                        <a:pt x="274" y="167"/>
                        <a:pt x="274" y="167"/>
                        <a:pt x="274" y="167"/>
                      </a:cubicBezTo>
                      <a:cubicBezTo>
                        <a:pt x="275" y="166"/>
                        <a:pt x="275" y="166"/>
                        <a:pt x="275" y="166"/>
                      </a:cubicBezTo>
                      <a:cubicBezTo>
                        <a:pt x="275" y="165"/>
                        <a:pt x="275" y="165"/>
                        <a:pt x="275" y="164"/>
                      </a:cubicBezTo>
                      <a:cubicBezTo>
                        <a:pt x="275" y="164"/>
                        <a:pt x="276" y="163"/>
                        <a:pt x="276" y="162"/>
                      </a:cubicBezTo>
                      <a:cubicBezTo>
                        <a:pt x="275" y="162"/>
                        <a:pt x="275" y="161"/>
                        <a:pt x="275" y="160"/>
                      </a:cubicBezTo>
                      <a:cubicBezTo>
                        <a:pt x="275" y="159"/>
                        <a:pt x="274" y="157"/>
                        <a:pt x="274" y="157"/>
                      </a:cubicBezTo>
                      <a:cubicBezTo>
                        <a:pt x="274" y="156"/>
                        <a:pt x="274" y="156"/>
                        <a:pt x="274" y="156"/>
                      </a:cubicBezTo>
                      <a:cubicBezTo>
                        <a:pt x="274" y="156"/>
                        <a:pt x="273" y="157"/>
                        <a:pt x="272" y="157"/>
                      </a:cubicBezTo>
                      <a:cubicBezTo>
                        <a:pt x="271" y="158"/>
                        <a:pt x="271" y="158"/>
                        <a:pt x="270" y="158"/>
                      </a:cubicBezTo>
                      <a:cubicBezTo>
                        <a:pt x="270" y="158"/>
                        <a:pt x="269" y="157"/>
                        <a:pt x="269" y="157"/>
                      </a:cubicBezTo>
                      <a:cubicBezTo>
                        <a:pt x="269" y="157"/>
                        <a:pt x="270" y="155"/>
                        <a:pt x="270" y="155"/>
                      </a:cubicBezTo>
                      <a:cubicBezTo>
                        <a:pt x="270" y="154"/>
                        <a:pt x="270" y="154"/>
                        <a:pt x="269" y="153"/>
                      </a:cubicBezTo>
                      <a:cubicBezTo>
                        <a:pt x="269" y="152"/>
                        <a:pt x="268" y="152"/>
                        <a:pt x="267" y="151"/>
                      </a:cubicBezTo>
                      <a:cubicBezTo>
                        <a:pt x="267" y="151"/>
                        <a:pt x="267" y="150"/>
                        <a:pt x="267" y="150"/>
                      </a:cubicBezTo>
                      <a:cubicBezTo>
                        <a:pt x="266" y="149"/>
                        <a:pt x="266" y="149"/>
                        <a:pt x="266" y="148"/>
                      </a:cubicBezTo>
                      <a:cubicBezTo>
                        <a:pt x="266" y="148"/>
                        <a:pt x="266" y="147"/>
                        <a:pt x="266" y="147"/>
                      </a:cubicBezTo>
                      <a:cubicBezTo>
                        <a:pt x="265" y="148"/>
                        <a:pt x="265" y="148"/>
                        <a:pt x="265" y="148"/>
                      </a:cubicBezTo>
                      <a:cubicBezTo>
                        <a:pt x="265" y="148"/>
                        <a:pt x="265" y="148"/>
                        <a:pt x="265" y="148"/>
                      </a:cubicBezTo>
                      <a:cubicBezTo>
                        <a:pt x="265" y="148"/>
                        <a:pt x="265" y="149"/>
                        <a:pt x="264" y="149"/>
                      </a:cubicBezTo>
                      <a:cubicBezTo>
                        <a:pt x="264" y="149"/>
                        <a:pt x="264" y="148"/>
                        <a:pt x="263" y="148"/>
                      </a:cubicBezTo>
                      <a:cubicBezTo>
                        <a:pt x="263" y="149"/>
                        <a:pt x="263" y="149"/>
                        <a:pt x="262" y="149"/>
                      </a:cubicBezTo>
                      <a:cubicBezTo>
                        <a:pt x="262" y="149"/>
                        <a:pt x="262" y="149"/>
                        <a:pt x="262" y="149"/>
                      </a:cubicBezTo>
                      <a:cubicBezTo>
                        <a:pt x="261" y="149"/>
                        <a:pt x="261" y="149"/>
                        <a:pt x="261" y="149"/>
                      </a:cubicBezTo>
                      <a:cubicBezTo>
                        <a:pt x="259" y="150"/>
                        <a:pt x="259" y="150"/>
                        <a:pt x="259" y="150"/>
                      </a:cubicBezTo>
                      <a:cubicBezTo>
                        <a:pt x="259" y="150"/>
                        <a:pt x="259" y="150"/>
                        <a:pt x="259" y="151"/>
                      </a:cubicBezTo>
                      <a:cubicBezTo>
                        <a:pt x="259" y="151"/>
                        <a:pt x="259" y="152"/>
                        <a:pt x="258" y="152"/>
                      </a:cubicBezTo>
                      <a:cubicBezTo>
                        <a:pt x="258" y="152"/>
                        <a:pt x="257" y="152"/>
                        <a:pt x="256" y="153"/>
                      </a:cubicBezTo>
                      <a:cubicBezTo>
                        <a:pt x="255" y="154"/>
                        <a:pt x="253" y="156"/>
                        <a:pt x="252" y="156"/>
                      </a:cubicBezTo>
                      <a:cubicBezTo>
                        <a:pt x="251" y="156"/>
                        <a:pt x="251" y="157"/>
                        <a:pt x="251" y="158"/>
                      </a:cubicBezTo>
                      <a:cubicBezTo>
                        <a:pt x="250" y="158"/>
                        <a:pt x="250" y="158"/>
                        <a:pt x="250" y="158"/>
                      </a:cubicBezTo>
                      <a:cubicBezTo>
                        <a:pt x="249" y="159"/>
                        <a:pt x="249" y="158"/>
                        <a:pt x="249" y="159"/>
                      </a:cubicBezTo>
                      <a:cubicBezTo>
                        <a:pt x="248" y="159"/>
                        <a:pt x="248" y="160"/>
                        <a:pt x="248" y="161"/>
                      </a:cubicBezTo>
                      <a:cubicBezTo>
                        <a:pt x="248" y="162"/>
                        <a:pt x="248" y="163"/>
                        <a:pt x="248" y="164"/>
                      </a:cubicBezTo>
                      <a:cubicBezTo>
                        <a:pt x="247" y="164"/>
                        <a:pt x="247" y="165"/>
                        <a:pt x="247" y="165"/>
                      </a:cubicBezTo>
                      <a:cubicBezTo>
                        <a:pt x="247" y="165"/>
                        <a:pt x="248" y="166"/>
                        <a:pt x="247" y="166"/>
                      </a:cubicBezTo>
                      <a:cubicBezTo>
                        <a:pt x="247" y="167"/>
                        <a:pt x="246" y="168"/>
                        <a:pt x="246" y="168"/>
                      </a:cubicBezTo>
                      <a:cubicBezTo>
                        <a:pt x="245" y="169"/>
                        <a:pt x="245" y="169"/>
                        <a:pt x="245" y="169"/>
                      </a:cubicBezTo>
                      <a:cubicBezTo>
                        <a:pt x="245" y="169"/>
                        <a:pt x="245" y="169"/>
                        <a:pt x="244" y="169"/>
                      </a:cubicBezTo>
                      <a:cubicBezTo>
                        <a:pt x="244" y="170"/>
                        <a:pt x="244" y="170"/>
                        <a:pt x="243" y="170"/>
                      </a:cubicBezTo>
                      <a:cubicBezTo>
                        <a:pt x="243" y="170"/>
                        <a:pt x="242" y="170"/>
                        <a:pt x="242" y="169"/>
                      </a:cubicBezTo>
                      <a:cubicBezTo>
                        <a:pt x="242" y="169"/>
                        <a:pt x="241" y="166"/>
                        <a:pt x="240" y="165"/>
                      </a:cubicBezTo>
                      <a:cubicBezTo>
                        <a:pt x="240" y="165"/>
                        <a:pt x="239" y="163"/>
                        <a:pt x="240" y="162"/>
                      </a:cubicBezTo>
                      <a:cubicBezTo>
                        <a:pt x="240" y="162"/>
                        <a:pt x="239" y="161"/>
                        <a:pt x="239" y="161"/>
                      </a:cubicBezTo>
                      <a:cubicBezTo>
                        <a:pt x="239" y="160"/>
                        <a:pt x="238" y="157"/>
                        <a:pt x="238" y="156"/>
                      </a:cubicBezTo>
                      <a:cubicBezTo>
                        <a:pt x="237" y="155"/>
                        <a:pt x="237" y="154"/>
                        <a:pt x="237" y="153"/>
                      </a:cubicBezTo>
                      <a:cubicBezTo>
                        <a:pt x="237" y="151"/>
                        <a:pt x="237" y="151"/>
                        <a:pt x="237" y="151"/>
                      </a:cubicBezTo>
                      <a:cubicBezTo>
                        <a:pt x="237" y="149"/>
                        <a:pt x="237" y="149"/>
                        <a:pt x="237" y="149"/>
                      </a:cubicBezTo>
                      <a:cubicBezTo>
                        <a:pt x="236" y="149"/>
                        <a:pt x="236" y="151"/>
                        <a:pt x="236" y="151"/>
                      </a:cubicBezTo>
                      <a:cubicBezTo>
                        <a:pt x="236" y="151"/>
                        <a:pt x="235" y="152"/>
                        <a:pt x="234" y="152"/>
                      </a:cubicBezTo>
                      <a:cubicBezTo>
                        <a:pt x="234" y="152"/>
                        <a:pt x="232" y="149"/>
                        <a:pt x="232" y="149"/>
                      </a:cubicBezTo>
                      <a:cubicBezTo>
                        <a:pt x="232" y="149"/>
                        <a:pt x="232" y="149"/>
                        <a:pt x="233" y="149"/>
                      </a:cubicBezTo>
                      <a:cubicBezTo>
                        <a:pt x="234" y="149"/>
                        <a:pt x="234" y="148"/>
                        <a:pt x="234" y="148"/>
                      </a:cubicBezTo>
                      <a:cubicBezTo>
                        <a:pt x="233" y="148"/>
                        <a:pt x="232" y="148"/>
                        <a:pt x="231" y="147"/>
                      </a:cubicBezTo>
                      <a:cubicBezTo>
                        <a:pt x="231" y="147"/>
                        <a:pt x="232" y="147"/>
                        <a:pt x="231" y="147"/>
                      </a:cubicBezTo>
                      <a:cubicBezTo>
                        <a:pt x="231" y="147"/>
                        <a:pt x="231" y="147"/>
                        <a:pt x="231" y="147"/>
                      </a:cubicBezTo>
                      <a:cubicBezTo>
                        <a:pt x="231" y="147"/>
                        <a:pt x="231" y="147"/>
                        <a:pt x="230" y="147"/>
                      </a:cubicBezTo>
                      <a:cubicBezTo>
                        <a:pt x="229" y="146"/>
                        <a:pt x="230" y="146"/>
                        <a:pt x="229" y="145"/>
                      </a:cubicBezTo>
                      <a:cubicBezTo>
                        <a:pt x="229" y="145"/>
                        <a:pt x="229" y="144"/>
                        <a:pt x="229" y="144"/>
                      </a:cubicBezTo>
                      <a:cubicBezTo>
                        <a:pt x="228" y="144"/>
                        <a:pt x="226" y="145"/>
                        <a:pt x="225" y="145"/>
                      </a:cubicBezTo>
                      <a:cubicBezTo>
                        <a:pt x="225" y="145"/>
                        <a:pt x="225" y="144"/>
                        <a:pt x="224" y="144"/>
                      </a:cubicBezTo>
                      <a:cubicBezTo>
                        <a:pt x="224" y="145"/>
                        <a:pt x="224" y="145"/>
                        <a:pt x="223" y="145"/>
                      </a:cubicBezTo>
                      <a:cubicBezTo>
                        <a:pt x="222" y="145"/>
                        <a:pt x="222" y="145"/>
                        <a:pt x="221" y="145"/>
                      </a:cubicBezTo>
                      <a:cubicBezTo>
                        <a:pt x="221" y="145"/>
                        <a:pt x="220" y="145"/>
                        <a:pt x="220" y="145"/>
                      </a:cubicBezTo>
                      <a:cubicBezTo>
                        <a:pt x="219" y="144"/>
                        <a:pt x="216" y="144"/>
                        <a:pt x="215" y="144"/>
                      </a:cubicBezTo>
                      <a:cubicBezTo>
                        <a:pt x="214" y="144"/>
                        <a:pt x="214" y="144"/>
                        <a:pt x="214" y="143"/>
                      </a:cubicBezTo>
                      <a:cubicBezTo>
                        <a:pt x="214" y="142"/>
                        <a:pt x="214" y="142"/>
                        <a:pt x="214" y="142"/>
                      </a:cubicBezTo>
                      <a:cubicBezTo>
                        <a:pt x="213" y="142"/>
                        <a:pt x="212" y="143"/>
                        <a:pt x="212" y="143"/>
                      </a:cubicBezTo>
                      <a:cubicBezTo>
                        <a:pt x="211" y="143"/>
                        <a:pt x="211" y="143"/>
                        <a:pt x="210" y="143"/>
                      </a:cubicBezTo>
                      <a:cubicBezTo>
                        <a:pt x="210" y="142"/>
                        <a:pt x="209" y="142"/>
                        <a:pt x="208" y="142"/>
                      </a:cubicBezTo>
                      <a:cubicBezTo>
                        <a:pt x="208" y="141"/>
                        <a:pt x="208" y="141"/>
                        <a:pt x="207" y="141"/>
                      </a:cubicBezTo>
                      <a:cubicBezTo>
                        <a:pt x="207" y="141"/>
                        <a:pt x="206" y="141"/>
                        <a:pt x="206" y="140"/>
                      </a:cubicBezTo>
                      <a:cubicBezTo>
                        <a:pt x="206" y="139"/>
                        <a:pt x="205" y="138"/>
                        <a:pt x="205" y="138"/>
                      </a:cubicBezTo>
                      <a:cubicBezTo>
                        <a:pt x="204" y="138"/>
                        <a:pt x="204" y="138"/>
                        <a:pt x="204" y="138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3" y="138"/>
                        <a:pt x="202" y="138"/>
                        <a:pt x="202" y="138"/>
                      </a:cubicBezTo>
                      <a:cubicBezTo>
                        <a:pt x="202" y="138"/>
                        <a:pt x="202" y="138"/>
                        <a:pt x="202" y="138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2" y="139"/>
                        <a:pt x="202" y="140"/>
                        <a:pt x="203" y="140"/>
                      </a:cubicBezTo>
                      <a:cubicBezTo>
                        <a:pt x="203" y="140"/>
                        <a:pt x="203" y="140"/>
                        <a:pt x="203" y="140"/>
                      </a:cubicBezTo>
                      <a:cubicBezTo>
                        <a:pt x="203" y="141"/>
                        <a:pt x="203" y="141"/>
                        <a:pt x="204" y="142"/>
                      </a:cubicBezTo>
                      <a:cubicBezTo>
                        <a:pt x="205" y="143"/>
                        <a:pt x="205" y="143"/>
                        <a:pt x="205" y="143"/>
                      </a:cubicBezTo>
                      <a:cubicBezTo>
                        <a:pt x="205" y="144"/>
                        <a:pt x="205" y="144"/>
                        <a:pt x="205" y="144"/>
                      </a:cubicBezTo>
                      <a:cubicBezTo>
                        <a:pt x="205" y="144"/>
                        <a:pt x="205" y="144"/>
                        <a:pt x="205" y="144"/>
                      </a:cubicBezTo>
                      <a:cubicBezTo>
                        <a:pt x="206" y="145"/>
                        <a:pt x="206" y="145"/>
                        <a:pt x="206" y="145"/>
                      </a:cubicBezTo>
                      <a:cubicBezTo>
                        <a:pt x="206" y="144"/>
                        <a:pt x="206" y="144"/>
                        <a:pt x="206" y="144"/>
                      </a:cubicBezTo>
                      <a:cubicBezTo>
                        <a:pt x="207" y="145"/>
                        <a:pt x="207" y="145"/>
                        <a:pt x="207" y="145"/>
                      </a:cubicBezTo>
                      <a:cubicBezTo>
                        <a:pt x="206" y="146"/>
                        <a:pt x="206" y="146"/>
                        <a:pt x="206" y="146"/>
                      </a:cubicBezTo>
                      <a:cubicBezTo>
                        <a:pt x="206" y="146"/>
                        <a:pt x="206" y="146"/>
                        <a:pt x="206" y="146"/>
                      </a:cubicBezTo>
                      <a:cubicBezTo>
                        <a:pt x="206" y="146"/>
                        <a:pt x="207" y="147"/>
                        <a:pt x="207" y="147"/>
                      </a:cubicBezTo>
                      <a:cubicBezTo>
                        <a:pt x="207" y="147"/>
                        <a:pt x="208" y="147"/>
                        <a:pt x="208" y="147"/>
                      </a:cubicBezTo>
                      <a:cubicBezTo>
                        <a:pt x="209" y="147"/>
                        <a:pt x="210" y="147"/>
                        <a:pt x="211" y="147"/>
                      </a:cubicBezTo>
                      <a:cubicBezTo>
                        <a:pt x="211" y="146"/>
                        <a:pt x="213" y="144"/>
                        <a:pt x="214" y="144"/>
                      </a:cubicBezTo>
                      <a:cubicBezTo>
                        <a:pt x="214" y="144"/>
                        <a:pt x="213" y="144"/>
                        <a:pt x="213" y="145"/>
                      </a:cubicBezTo>
                      <a:cubicBezTo>
                        <a:pt x="214" y="146"/>
                        <a:pt x="214" y="146"/>
                        <a:pt x="214" y="146"/>
                      </a:cubicBezTo>
                      <a:cubicBezTo>
                        <a:pt x="214" y="146"/>
                        <a:pt x="214" y="147"/>
                        <a:pt x="215" y="147"/>
                      </a:cubicBezTo>
                      <a:cubicBezTo>
                        <a:pt x="215" y="147"/>
                        <a:pt x="216" y="147"/>
                        <a:pt x="217" y="148"/>
                      </a:cubicBezTo>
                      <a:cubicBezTo>
                        <a:pt x="217" y="148"/>
                        <a:pt x="217" y="149"/>
                        <a:pt x="218" y="149"/>
                      </a:cubicBezTo>
                      <a:cubicBezTo>
                        <a:pt x="218" y="149"/>
                        <a:pt x="218" y="149"/>
                        <a:pt x="218" y="150"/>
                      </a:cubicBezTo>
                      <a:cubicBezTo>
                        <a:pt x="218" y="150"/>
                        <a:pt x="217" y="151"/>
                        <a:pt x="217" y="151"/>
                      </a:cubicBezTo>
                      <a:cubicBezTo>
                        <a:pt x="216" y="152"/>
                        <a:pt x="216" y="152"/>
                        <a:pt x="216" y="152"/>
                      </a:cubicBezTo>
                      <a:cubicBezTo>
                        <a:pt x="216" y="152"/>
                        <a:pt x="216" y="152"/>
                        <a:pt x="215" y="152"/>
                      </a:cubicBezTo>
                      <a:cubicBezTo>
                        <a:pt x="215" y="153"/>
                        <a:pt x="215" y="153"/>
                        <a:pt x="215" y="154"/>
                      </a:cubicBezTo>
                      <a:cubicBezTo>
                        <a:pt x="215" y="154"/>
                        <a:pt x="215" y="155"/>
                        <a:pt x="215" y="155"/>
                      </a:cubicBezTo>
                      <a:cubicBezTo>
                        <a:pt x="214" y="155"/>
                        <a:pt x="213" y="155"/>
                        <a:pt x="213" y="155"/>
                      </a:cubicBezTo>
                      <a:cubicBezTo>
                        <a:pt x="213" y="156"/>
                        <a:pt x="213" y="156"/>
                        <a:pt x="212" y="156"/>
                      </a:cubicBezTo>
                      <a:cubicBezTo>
                        <a:pt x="212" y="156"/>
                        <a:pt x="212" y="157"/>
                        <a:pt x="211" y="157"/>
                      </a:cubicBezTo>
                      <a:cubicBezTo>
                        <a:pt x="211" y="158"/>
                        <a:pt x="210" y="158"/>
                        <a:pt x="210" y="158"/>
                      </a:cubicBezTo>
                      <a:cubicBezTo>
                        <a:pt x="209" y="158"/>
                        <a:pt x="208" y="158"/>
                        <a:pt x="207" y="159"/>
                      </a:cubicBezTo>
                      <a:cubicBezTo>
                        <a:pt x="207" y="159"/>
                        <a:pt x="207" y="159"/>
                        <a:pt x="207" y="159"/>
                      </a:cubicBezTo>
                      <a:cubicBezTo>
                        <a:pt x="206" y="160"/>
                        <a:pt x="206" y="160"/>
                        <a:pt x="206" y="160"/>
                      </a:cubicBezTo>
                      <a:cubicBezTo>
                        <a:pt x="206" y="160"/>
                        <a:pt x="204" y="161"/>
                        <a:pt x="203" y="162"/>
                      </a:cubicBezTo>
                      <a:cubicBezTo>
                        <a:pt x="202" y="162"/>
                        <a:pt x="199" y="163"/>
                        <a:pt x="199" y="163"/>
                      </a:cubicBezTo>
                      <a:cubicBezTo>
                        <a:pt x="198" y="163"/>
                        <a:pt x="196" y="164"/>
                        <a:pt x="196" y="164"/>
                      </a:cubicBezTo>
                      <a:cubicBezTo>
                        <a:pt x="196" y="164"/>
                        <a:pt x="194" y="165"/>
                        <a:pt x="194" y="165"/>
                      </a:cubicBezTo>
                      <a:cubicBezTo>
                        <a:pt x="194" y="165"/>
                        <a:pt x="193" y="164"/>
                        <a:pt x="193" y="164"/>
                      </a:cubicBezTo>
                      <a:cubicBezTo>
                        <a:pt x="193" y="163"/>
                        <a:pt x="192" y="161"/>
                        <a:pt x="192" y="160"/>
                      </a:cubicBezTo>
                      <a:cubicBezTo>
                        <a:pt x="192" y="160"/>
                        <a:pt x="192" y="160"/>
                        <a:pt x="192" y="160"/>
                      </a:cubicBezTo>
                      <a:cubicBezTo>
                        <a:pt x="192" y="159"/>
                        <a:pt x="193" y="159"/>
                        <a:pt x="192" y="159"/>
                      </a:cubicBezTo>
                      <a:cubicBezTo>
                        <a:pt x="192" y="158"/>
                        <a:pt x="191" y="157"/>
                        <a:pt x="191" y="156"/>
                      </a:cubicBezTo>
                      <a:cubicBezTo>
                        <a:pt x="191" y="155"/>
                        <a:pt x="190" y="155"/>
                        <a:pt x="190" y="154"/>
                      </a:cubicBezTo>
                      <a:cubicBezTo>
                        <a:pt x="189" y="154"/>
                        <a:pt x="189" y="154"/>
                        <a:pt x="189" y="153"/>
                      </a:cubicBezTo>
                      <a:cubicBezTo>
                        <a:pt x="188" y="153"/>
                        <a:pt x="188" y="151"/>
                        <a:pt x="188" y="151"/>
                      </a:cubicBezTo>
                      <a:cubicBezTo>
                        <a:pt x="188" y="150"/>
                        <a:pt x="188" y="150"/>
                        <a:pt x="188" y="150"/>
                      </a:cubicBezTo>
                      <a:cubicBezTo>
                        <a:pt x="188" y="150"/>
                        <a:pt x="187" y="148"/>
                        <a:pt x="186" y="147"/>
                      </a:cubicBezTo>
                      <a:cubicBezTo>
                        <a:pt x="186" y="147"/>
                        <a:pt x="185" y="147"/>
                        <a:pt x="185" y="147"/>
                      </a:cubicBezTo>
                      <a:cubicBezTo>
                        <a:pt x="185" y="146"/>
                        <a:pt x="186" y="146"/>
                        <a:pt x="186" y="146"/>
                      </a:cubicBezTo>
                      <a:cubicBezTo>
                        <a:pt x="185" y="146"/>
                        <a:pt x="184" y="145"/>
                        <a:pt x="184" y="144"/>
                      </a:cubicBezTo>
                      <a:cubicBezTo>
                        <a:pt x="184" y="143"/>
                        <a:pt x="183" y="141"/>
                        <a:pt x="182" y="141"/>
                      </a:cubicBezTo>
                      <a:cubicBezTo>
                        <a:pt x="182" y="141"/>
                        <a:pt x="182" y="141"/>
                        <a:pt x="182" y="141"/>
                      </a:cubicBezTo>
                      <a:cubicBezTo>
                        <a:pt x="182" y="141"/>
                        <a:pt x="182" y="142"/>
                        <a:pt x="181" y="142"/>
                      </a:cubicBezTo>
                      <a:cubicBezTo>
                        <a:pt x="181" y="142"/>
                        <a:pt x="180" y="140"/>
                        <a:pt x="180" y="141"/>
                      </a:cubicBezTo>
                      <a:cubicBezTo>
                        <a:pt x="180" y="141"/>
                        <a:pt x="181" y="141"/>
                        <a:pt x="181" y="142"/>
                      </a:cubicBezTo>
                      <a:cubicBezTo>
                        <a:pt x="181" y="142"/>
                        <a:pt x="180" y="142"/>
                        <a:pt x="181" y="143"/>
                      </a:cubicBezTo>
                      <a:cubicBezTo>
                        <a:pt x="181" y="144"/>
                        <a:pt x="183" y="148"/>
                        <a:pt x="183" y="148"/>
                      </a:cubicBezTo>
                      <a:cubicBezTo>
                        <a:pt x="183" y="149"/>
                        <a:pt x="183" y="149"/>
                        <a:pt x="183" y="149"/>
                      </a:cubicBezTo>
                      <a:cubicBezTo>
                        <a:pt x="183" y="149"/>
                        <a:pt x="183" y="150"/>
                        <a:pt x="184" y="150"/>
                      </a:cubicBezTo>
                      <a:cubicBezTo>
                        <a:pt x="185" y="151"/>
                        <a:pt x="185" y="151"/>
                        <a:pt x="185" y="151"/>
                      </a:cubicBezTo>
                      <a:cubicBezTo>
                        <a:pt x="185" y="152"/>
                        <a:pt x="185" y="153"/>
                        <a:pt x="185" y="154"/>
                      </a:cubicBezTo>
                      <a:cubicBezTo>
                        <a:pt x="185" y="155"/>
                        <a:pt x="186" y="156"/>
                        <a:pt x="186" y="156"/>
                      </a:cubicBezTo>
                      <a:cubicBezTo>
                        <a:pt x="186" y="156"/>
                        <a:pt x="187" y="157"/>
                        <a:pt x="187" y="157"/>
                      </a:cubicBezTo>
                      <a:cubicBezTo>
                        <a:pt x="187" y="158"/>
                        <a:pt x="187" y="158"/>
                        <a:pt x="187" y="158"/>
                      </a:cubicBezTo>
                      <a:cubicBezTo>
                        <a:pt x="188" y="159"/>
                        <a:pt x="188" y="161"/>
                        <a:pt x="188" y="161"/>
                      </a:cubicBezTo>
                      <a:cubicBezTo>
                        <a:pt x="189" y="161"/>
                        <a:pt x="190" y="162"/>
                        <a:pt x="190" y="162"/>
                      </a:cubicBezTo>
                      <a:cubicBezTo>
                        <a:pt x="191" y="162"/>
                        <a:pt x="191" y="163"/>
                        <a:pt x="191" y="163"/>
                      </a:cubicBezTo>
                      <a:cubicBezTo>
                        <a:pt x="192" y="163"/>
                        <a:pt x="192" y="164"/>
                        <a:pt x="192" y="164"/>
                      </a:cubicBezTo>
                      <a:cubicBezTo>
                        <a:pt x="193" y="164"/>
                        <a:pt x="193" y="165"/>
                        <a:pt x="193" y="165"/>
                      </a:cubicBezTo>
                      <a:cubicBezTo>
                        <a:pt x="193" y="166"/>
                        <a:pt x="193" y="166"/>
                        <a:pt x="193" y="166"/>
                      </a:cubicBezTo>
                      <a:cubicBezTo>
                        <a:pt x="193" y="166"/>
                        <a:pt x="193" y="166"/>
                        <a:pt x="193" y="166"/>
                      </a:cubicBezTo>
                      <a:cubicBezTo>
                        <a:pt x="194" y="167"/>
                        <a:pt x="194" y="167"/>
                        <a:pt x="194" y="167"/>
                      </a:cubicBezTo>
                      <a:cubicBezTo>
                        <a:pt x="194" y="167"/>
                        <a:pt x="194" y="168"/>
                        <a:pt x="195" y="168"/>
                      </a:cubicBezTo>
                      <a:cubicBezTo>
                        <a:pt x="195" y="168"/>
                        <a:pt x="197" y="167"/>
                        <a:pt x="197" y="167"/>
                      </a:cubicBezTo>
                      <a:cubicBezTo>
                        <a:pt x="198" y="167"/>
                        <a:pt x="198" y="168"/>
                        <a:pt x="198" y="168"/>
                      </a:cubicBezTo>
                      <a:cubicBezTo>
                        <a:pt x="199" y="167"/>
                        <a:pt x="199" y="167"/>
                        <a:pt x="199" y="167"/>
                      </a:cubicBezTo>
                      <a:cubicBezTo>
                        <a:pt x="200" y="167"/>
                        <a:pt x="201" y="167"/>
                        <a:pt x="202" y="167"/>
                      </a:cubicBezTo>
                      <a:cubicBezTo>
                        <a:pt x="202" y="166"/>
                        <a:pt x="204" y="166"/>
                        <a:pt x="204" y="166"/>
                      </a:cubicBezTo>
                      <a:cubicBezTo>
                        <a:pt x="204" y="165"/>
                        <a:pt x="204" y="166"/>
                        <a:pt x="204" y="166"/>
                      </a:cubicBezTo>
                      <a:cubicBezTo>
                        <a:pt x="204" y="167"/>
                        <a:pt x="204" y="169"/>
                        <a:pt x="204" y="170"/>
                      </a:cubicBezTo>
                      <a:cubicBezTo>
                        <a:pt x="203" y="170"/>
                        <a:pt x="202" y="173"/>
                        <a:pt x="201" y="174"/>
                      </a:cubicBezTo>
                      <a:cubicBezTo>
                        <a:pt x="201" y="174"/>
                        <a:pt x="199" y="178"/>
                        <a:pt x="198" y="178"/>
                      </a:cubicBezTo>
                      <a:cubicBezTo>
                        <a:pt x="198" y="178"/>
                        <a:pt x="197" y="179"/>
                        <a:pt x="197" y="179"/>
                      </a:cubicBezTo>
                      <a:cubicBezTo>
                        <a:pt x="197" y="179"/>
                        <a:pt x="197" y="179"/>
                        <a:pt x="196" y="180"/>
                      </a:cubicBezTo>
                      <a:cubicBezTo>
                        <a:pt x="195" y="180"/>
                        <a:pt x="194" y="181"/>
                        <a:pt x="193" y="182"/>
                      </a:cubicBezTo>
                      <a:cubicBezTo>
                        <a:pt x="192" y="183"/>
                        <a:pt x="190" y="186"/>
                        <a:pt x="190" y="186"/>
                      </a:cubicBezTo>
                      <a:cubicBezTo>
                        <a:pt x="189" y="186"/>
                        <a:pt x="189" y="186"/>
                        <a:pt x="189" y="186"/>
                      </a:cubicBezTo>
                      <a:cubicBezTo>
                        <a:pt x="188" y="186"/>
                        <a:pt x="188" y="186"/>
                        <a:pt x="188" y="186"/>
                      </a:cubicBezTo>
                      <a:cubicBezTo>
                        <a:pt x="188" y="187"/>
                        <a:pt x="187" y="188"/>
                        <a:pt x="187" y="189"/>
                      </a:cubicBezTo>
                      <a:cubicBezTo>
                        <a:pt x="186" y="190"/>
                        <a:pt x="186" y="190"/>
                        <a:pt x="186" y="190"/>
                      </a:cubicBezTo>
                      <a:cubicBezTo>
                        <a:pt x="186" y="190"/>
                        <a:pt x="186" y="191"/>
                        <a:pt x="186" y="191"/>
                      </a:cubicBezTo>
                      <a:cubicBezTo>
                        <a:pt x="186" y="191"/>
                        <a:pt x="185" y="191"/>
                        <a:pt x="185" y="192"/>
                      </a:cubicBezTo>
                      <a:cubicBezTo>
                        <a:pt x="185" y="192"/>
                        <a:pt x="186" y="193"/>
                        <a:pt x="186" y="194"/>
                      </a:cubicBezTo>
                      <a:cubicBezTo>
                        <a:pt x="186" y="194"/>
                        <a:pt x="186" y="196"/>
                        <a:pt x="186" y="197"/>
                      </a:cubicBezTo>
                      <a:cubicBezTo>
                        <a:pt x="186" y="197"/>
                        <a:pt x="187" y="198"/>
                        <a:pt x="187" y="199"/>
                      </a:cubicBezTo>
                      <a:cubicBezTo>
                        <a:pt x="187" y="199"/>
                        <a:pt x="187" y="199"/>
                        <a:pt x="187" y="199"/>
                      </a:cubicBezTo>
                      <a:cubicBezTo>
                        <a:pt x="187" y="199"/>
                        <a:pt x="187" y="200"/>
                        <a:pt x="187" y="201"/>
                      </a:cubicBezTo>
                      <a:cubicBezTo>
                        <a:pt x="187" y="201"/>
                        <a:pt x="187" y="203"/>
                        <a:pt x="187" y="204"/>
                      </a:cubicBezTo>
                      <a:cubicBezTo>
                        <a:pt x="187" y="205"/>
                        <a:pt x="188" y="206"/>
                        <a:pt x="187" y="206"/>
                      </a:cubicBezTo>
                      <a:cubicBezTo>
                        <a:pt x="187" y="206"/>
                        <a:pt x="185" y="208"/>
                        <a:pt x="185" y="208"/>
                      </a:cubicBezTo>
                      <a:cubicBezTo>
                        <a:pt x="185" y="208"/>
                        <a:pt x="184" y="208"/>
                        <a:pt x="183" y="209"/>
                      </a:cubicBezTo>
                      <a:cubicBezTo>
                        <a:pt x="182" y="210"/>
                        <a:pt x="179" y="212"/>
                        <a:pt x="178" y="213"/>
                      </a:cubicBezTo>
                      <a:cubicBezTo>
                        <a:pt x="178" y="213"/>
                        <a:pt x="178" y="214"/>
                        <a:pt x="178" y="214"/>
                      </a:cubicBezTo>
                      <a:cubicBezTo>
                        <a:pt x="178" y="214"/>
                        <a:pt x="178" y="216"/>
                        <a:pt x="178" y="216"/>
                      </a:cubicBezTo>
                      <a:cubicBezTo>
                        <a:pt x="179" y="216"/>
                        <a:pt x="179" y="219"/>
                        <a:pt x="178" y="219"/>
                      </a:cubicBezTo>
                      <a:cubicBezTo>
                        <a:pt x="178" y="220"/>
                        <a:pt x="176" y="221"/>
                        <a:pt x="175" y="221"/>
                      </a:cubicBezTo>
                      <a:cubicBezTo>
                        <a:pt x="175" y="222"/>
                        <a:pt x="174" y="223"/>
                        <a:pt x="174" y="223"/>
                      </a:cubicBezTo>
                      <a:cubicBezTo>
                        <a:pt x="174" y="223"/>
                        <a:pt x="174" y="224"/>
                        <a:pt x="174" y="224"/>
                      </a:cubicBezTo>
                      <a:cubicBezTo>
                        <a:pt x="174" y="223"/>
                        <a:pt x="174" y="223"/>
                        <a:pt x="174" y="223"/>
                      </a:cubicBezTo>
                      <a:cubicBezTo>
                        <a:pt x="174" y="223"/>
                        <a:pt x="174" y="223"/>
                        <a:pt x="174" y="223"/>
                      </a:cubicBezTo>
                      <a:cubicBezTo>
                        <a:pt x="174" y="224"/>
                        <a:pt x="174" y="224"/>
                        <a:pt x="174" y="224"/>
                      </a:cubicBezTo>
                      <a:cubicBezTo>
                        <a:pt x="174" y="224"/>
                        <a:pt x="174" y="225"/>
                        <a:pt x="174" y="225"/>
                      </a:cubicBezTo>
                      <a:cubicBezTo>
                        <a:pt x="174" y="226"/>
                        <a:pt x="174" y="227"/>
                        <a:pt x="173" y="227"/>
                      </a:cubicBezTo>
                      <a:cubicBezTo>
                        <a:pt x="173" y="227"/>
                        <a:pt x="172" y="228"/>
                        <a:pt x="172" y="228"/>
                      </a:cubicBezTo>
                      <a:cubicBezTo>
                        <a:pt x="172" y="229"/>
                        <a:pt x="171" y="230"/>
                        <a:pt x="170" y="230"/>
                      </a:cubicBezTo>
                      <a:cubicBezTo>
                        <a:pt x="170" y="230"/>
                        <a:pt x="170" y="230"/>
                        <a:pt x="169" y="230"/>
                      </a:cubicBezTo>
                      <a:close/>
                      <a:moveTo>
                        <a:pt x="192" y="168"/>
                      </a:moveTo>
                      <a:cubicBezTo>
                        <a:pt x="193" y="167"/>
                        <a:pt x="193" y="167"/>
                        <a:pt x="193" y="167"/>
                      </a:cubicBezTo>
                      <a:cubicBezTo>
                        <a:pt x="193" y="168"/>
                        <a:pt x="193" y="168"/>
                        <a:pt x="193" y="168"/>
                      </a:cubicBezTo>
                      <a:lnTo>
                        <a:pt x="192" y="168"/>
                      </a:lnTo>
                      <a:close/>
                      <a:moveTo>
                        <a:pt x="191" y="165"/>
                      </a:moveTo>
                      <a:cubicBezTo>
                        <a:pt x="191" y="165"/>
                        <a:pt x="191" y="165"/>
                        <a:pt x="191" y="165"/>
                      </a:cubicBezTo>
                      <a:cubicBezTo>
                        <a:pt x="191" y="165"/>
                        <a:pt x="191" y="165"/>
                        <a:pt x="191" y="165"/>
                      </a:cubicBezTo>
                      <a:close/>
                      <a:moveTo>
                        <a:pt x="189" y="177"/>
                      </a:moveTo>
                      <a:cubicBezTo>
                        <a:pt x="189" y="177"/>
                        <a:pt x="190" y="177"/>
                        <a:pt x="190" y="177"/>
                      </a:cubicBezTo>
                      <a:cubicBezTo>
                        <a:pt x="191" y="177"/>
                        <a:pt x="191" y="177"/>
                        <a:pt x="191" y="177"/>
                      </a:cubicBezTo>
                      <a:cubicBezTo>
                        <a:pt x="190" y="177"/>
                        <a:pt x="189" y="177"/>
                        <a:pt x="189" y="177"/>
                      </a:cubicBezTo>
                      <a:close/>
                      <a:moveTo>
                        <a:pt x="211" y="149"/>
                      </a:moveTo>
                      <a:cubicBezTo>
                        <a:pt x="212" y="149"/>
                        <a:pt x="212" y="149"/>
                        <a:pt x="212" y="149"/>
                      </a:cubicBezTo>
                      <a:cubicBezTo>
                        <a:pt x="211" y="149"/>
                        <a:pt x="211" y="149"/>
                        <a:pt x="211" y="149"/>
                      </a:cubicBezTo>
                      <a:close/>
                      <a:moveTo>
                        <a:pt x="207" y="156"/>
                      </a:moveTo>
                      <a:cubicBezTo>
                        <a:pt x="207" y="156"/>
                        <a:pt x="207" y="156"/>
                        <a:pt x="207" y="156"/>
                      </a:cubicBezTo>
                      <a:cubicBezTo>
                        <a:pt x="207" y="156"/>
                        <a:pt x="207" y="155"/>
                        <a:pt x="208" y="155"/>
                      </a:cubicBezTo>
                      <a:cubicBezTo>
                        <a:pt x="207" y="156"/>
                        <a:pt x="207" y="156"/>
                        <a:pt x="207" y="156"/>
                      </a:cubicBezTo>
                      <a:close/>
                      <a:moveTo>
                        <a:pt x="205" y="145"/>
                      </a:moveTo>
                      <a:cubicBezTo>
                        <a:pt x="205" y="146"/>
                        <a:pt x="205" y="146"/>
                        <a:pt x="205" y="146"/>
                      </a:cubicBezTo>
                      <a:cubicBezTo>
                        <a:pt x="205" y="146"/>
                        <a:pt x="205" y="146"/>
                        <a:pt x="205" y="146"/>
                      </a:cubicBezTo>
                      <a:lnTo>
                        <a:pt x="205" y="145"/>
                      </a:lnTo>
                      <a:close/>
                      <a:moveTo>
                        <a:pt x="288" y="159"/>
                      </a:moveTo>
                      <a:cubicBezTo>
                        <a:pt x="289" y="160"/>
                        <a:pt x="289" y="160"/>
                        <a:pt x="289" y="160"/>
                      </a:cubicBezTo>
                      <a:cubicBezTo>
                        <a:pt x="289" y="160"/>
                        <a:pt x="289" y="160"/>
                        <a:pt x="289" y="160"/>
                      </a:cubicBezTo>
                      <a:lnTo>
                        <a:pt x="288" y="159"/>
                      </a:lnTo>
                      <a:close/>
                      <a:moveTo>
                        <a:pt x="286" y="160"/>
                      </a:moveTo>
                      <a:cubicBezTo>
                        <a:pt x="286" y="160"/>
                        <a:pt x="286" y="160"/>
                        <a:pt x="286" y="160"/>
                      </a:cubicBezTo>
                      <a:cubicBezTo>
                        <a:pt x="286" y="160"/>
                        <a:pt x="286" y="160"/>
                        <a:pt x="286" y="160"/>
                      </a:cubicBezTo>
                      <a:close/>
                      <a:moveTo>
                        <a:pt x="282" y="147"/>
                      </a:moveTo>
                      <a:cubicBezTo>
                        <a:pt x="283" y="147"/>
                        <a:pt x="283" y="147"/>
                        <a:pt x="283" y="147"/>
                      </a:cubicBezTo>
                      <a:cubicBezTo>
                        <a:pt x="283" y="147"/>
                        <a:pt x="283" y="147"/>
                        <a:pt x="283" y="147"/>
                      </a:cubicBezTo>
                      <a:lnTo>
                        <a:pt x="282" y="147"/>
                      </a:lnTo>
                      <a:close/>
                      <a:moveTo>
                        <a:pt x="278" y="150"/>
                      </a:moveTo>
                      <a:cubicBezTo>
                        <a:pt x="278" y="150"/>
                        <a:pt x="278" y="150"/>
                        <a:pt x="278" y="150"/>
                      </a:cubicBezTo>
                      <a:cubicBezTo>
                        <a:pt x="278" y="150"/>
                        <a:pt x="278" y="150"/>
                        <a:pt x="278" y="150"/>
                      </a:cubicBezTo>
                      <a:close/>
                      <a:moveTo>
                        <a:pt x="275" y="137"/>
                      </a:moveTo>
                      <a:cubicBezTo>
                        <a:pt x="275" y="137"/>
                        <a:pt x="275" y="137"/>
                        <a:pt x="275" y="137"/>
                      </a:cubicBezTo>
                      <a:cubicBezTo>
                        <a:pt x="275" y="137"/>
                        <a:pt x="275" y="137"/>
                        <a:pt x="275" y="137"/>
                      </a:cubicBezTo>
                      <a:close/>
                      <a:moveTo>
                        <a:pt x="266" y="138"/>
                      </a:moveTo>
                      <a:cubicBezTo>
                        <a:pt x="266" y="138"/>
                        <a:pt x="266" y="138"/>
                        <a:pt x="266" y="138"/>
                      </a:cubicBezTo>
                      <a:cubicBezTo>
                        <a:pt x="267" y="138"/>
                        <a:pt x="267" y="138"/>
                        <a:pt x="267" y="138"/>
                      </a:cubicBezTo>
                      <a:lnTo>
                        <a:pt x="266" y="138"/>
                      </a:lnTo>
                      <a:close/>
                      <a:moveTo>
                        <a:pt x="263" y="98"/>
                      </a:moveTo>
                      <a:cubicBezTo>
                        <a:pt x="263" y="98"/>
                        <a:pt x="263" y="98"/>
                        <a:pt x="263" y="98"/>
                      </a:cubicBezTo>
                      <a:cubicBezTo>
                        <a:pt x="263" y="98"/>
                        <a:pt x="263" y="98"/>
                        <a:pt x="263" y="98"/>
                      </a:cubicBezTo>
                      <a:close/>
                      <a:moveTo>
                        <a:pt x="251" y="114"/>
                      </a:moveTo>
                      <a:cubicBezTo>
                        <a:pt x="251" y="113"/>
                        <a:pt x="251" y="113"/>
                        <a:pt x="251" y="113"/>
                      </a:cubicBezTo>
                      <a:cubicBezTo>
                        <a:pt x="251" y="113"/>
                        <a:pt x="251" y="113"/>
                        <a:pt x="251" y="113"/>
                      </a:cubicBezTo>
                      <a:lnTo>
                        <a:pt x="251" y="114"/>
                      </a:lnTo>
                      <a:close/>
                      <a:moveTo>
                        <a:pt x="251" y="135"/>
                      </a:moveTo>
                      <a:cubicBezTo>
                        <a:pt x="251" y="135"/>
                        <a:pt x="251" y="135"/>
                        <a:pt x="251" y="135"/>
                      </a:cubicBezTo>
                      <a:cubicBezTo>
                        <a:pt x="252" y="135"/>
                        <a:pt x="252" y="135"/>
                        <a:pt x="252" y="135"/>
                      </a:cubicBezTo>
                      <a:lnTo>
                        <a:pt x="251" y="135"/>
                      </a:lnTo>
                      <a:close/>
                      <a:moveTo>
                        <a:pt x="242" y="124"/>
                      </a:moveTo>
                      <a:cubicBezTo>
                        <a:pt x="242" y="124"/>
                        <a:pt x="242" y="124"/>
                        <a:pt x="242" y="124"/>
                      </a:cubicBezTo>
                      <a:cubicBezTo>
                        <a:pt x="242" y="124"/>
                        <a:pt x="242" y="124"/>
                        <a:pt x="242" y="124"/>
                      </a:cubicBezTo>
                      <a:close/>
                      <a:moveTo>
                        <a:pt x="241" y="119"/>
                      </a:moveTo>
                      <a:cubicBezTo>
                        <a:pt x="241" y="119"/>
                        <a:pt x="241" y="119"/>
                        <a:pt x="241" y="119"/>
                      </a:cubicBezTo>
                      <a:cubicBezTo>
                        <a:pt x="241" y="119"/>
                        <a:pt x="241" y="119"/>
                        <a:pt x="241" y="119"/>
                      </a:cubicBezTo>
                      <a:close/>
                      <a:moveTo>
                        <a:pt x="238" y="118"/>
                      </a:moveTo>
                      <a:cubicBezTo>
                        <a:pt x="239" y="118"/>
                        <a:pt x="239" y="118"/>
                        <a:pt x="239" y="118"/>
                      </a:cubicBezTo>
                      <a:cubicBezTo>
                        <a:pt x="239" y="118"/>
                        <a:pt x="239" y="118"/>
                        <a:pt x="239" y="118"/>
                      </a:cubicBezTo>
                      <a:lnTo>
                        <a:pt x="238" y="118"/>
                      </a:lnTo>
                      <a:close/>
                      <a:moveTo>
                        <a:pt x="237" y="115"/>
                      </a:moveTo>
                      <a:cubicBezTo>
                        <a:pt x="237" y="115"/>
                        <a:pt x="237" y="115"/>
                        <a:pt x="237" y="115"/>
                      </a:cubicBezTo>
                      <a:cubicBezTo>
                        <a:pt x="237" y="114"/>
                        <a:pt x="237" y="114"/>
                        <a:pt x="237" y="114"/>
                      </a:cubicBezTo>
                      <a:lnTo>
                        <a:pt x="237" y="115"/>
                      </a:lnTo>
                      <a:close/>
                      <a:moveTo>
                        <a:pt x="231" y="123"/>
                      </a:moveTo>
                      <a:cubicBezTo>
                        <a:pt x="230" y="123"/>
                        <a:pt x="230" y="123"/>
                        <a:pt x="229" y="124"/>
                      </a:cubicBezTo>
                      <a:cubicBezTo>
                        <a:pt x="229" y="123"/>
                        <a:pt x="229" y="123"/>
                        <a:pt x="229" y="123"/>
                      </a:cubicBezTo>
                      <a:cubicBezTo>
                        <a:pt x="229" y="124"/>
                        <a:pt x="229" y="124"/>
                        <a:pt x="229" y="124"/>
                      </a:cubicBezTo>
                      <a:cubicBezTo>
                        <a:pt x="229" y="124"/>
                        <a:pt x="229" y="124"/>
                        <a:pt x="229" y="124"/>
                      </a:cubicBezTo>
                      <a:cubicBezTo>
                        <a:pt x="230" y="123"/>
                        <a:pt x="231" y="123"/>
                        <a:pt x="231" y="123"/>
                      </a:cubicBezTo>
                      <a:close/>
                      <a:moveTo>
                        <a:pt x="222" y="127"/>
                      </a:moveTo>
                      <a:cubicBezTo>
                        <a:pt x="222" y="127"/>
                        <a:pt x="222" y="127"/>
                        <a:pt x="222" y="127"/>
                      </a:cubicBezTo>
                      <a:cubicBezTo>
                        <a:pt x="222" y="127"/>
                        <a:pt x="222" y="127"/>
                        <a:pt x="222" y="127"/>
                      </a:cubicBezTo>
                      <a:close/>
                      <a:moveTo>
                        <a:pt x="219" y="111"/>
                      </a:moveTo>
                      <a:cubicBezTo>
                        <a:pt x="219" y="112"/>
                        <a:pt x="220" y="112"/>
                        <a:pt x="220" y="112"/>
                      </a:cubicBezTo>
                      <a:cubicBezTo>
                        <a:pt x="221" y="112"/>
                        <a:pt x="222" y="112"/>
                        <a:pt x="222" y="111"/>
                      </a:cubicBezTo>
                      <a:cubicBezTo>
                        <a:pt x="222" y="111"/>
                        <a:pt x="222" y="111"/>
                        <a:pt x="222" y="111"/>
                      </a:cubicBezTo>
                      <a:cubicBezTo>
                        <a:pt x="222" y="111"/>
                        <a:pt x="222" y="111"/>
                        <a:pt x="222" y="111"/>
                      </a:cubicBezTo>
                      <a:cubicBezTo>
                        <a:pt x="223" y="110"/>
                        <a:pt x="223" y="109"/>
                        <a:pt x="223" y="108"/>
                      </a:cubicBezTo>
                      <a:cubicBezTo>
                        <a:pt x="223" y="108"/>
                        <a:pt x="223" y="108"/>
                        <a:pt x="223" y="107"/>
                      </a:cubicBezTo>
                      <a:cubicBezTo>
                        <a:pt x="222" y="106"/>
                        <a:pt x="223" y="106"/>
                        <a:pt x="223" y="106"/>
                      </a:cubicBezTo>
                      <a:cubicBezTo>
                        <a:pt x="223" y="105"/>
                        <a:pt x="222" y="106"/>
                        <a:pt x="222" y="106"/>
                      </a:cubicBezTo>
                      <a:cubicBezTo>
                        <a:pt x="221" y="106"/>
                        <a:pt x="222" y="106"/>
                        <a:pt x="222" y="106"/>
                      </a:cubicBezTo>
                      <a:cubicBezTo>
                        <a:pt x="222" y="107"/>
                        <a:pt x="221" y="106"/>
                        <a:pt x="221" y="106"/>
                      </a:cubicBezTo>
                      <a:cubicBezTo>
                        <a:pt x="220" y="106"/>
                        <a:pt x="221" y="107"/>
                        <a:pt x="220" y="107"/>
                      </a:cubicBezTo>
                      <a:cubicBezTo>
                        <a:pt x="220" y="108"/>
                        <a:pt x="220" y="107"/>
                        <a:pt x="220" y="107"/>
                      </a:cubicBezTo>
                      <a:cubicBezTo>
                        <a:pt x="220" y="107"/>
                        <a:pt x="219" y="108"/>
                        <a:pt x="219" y="108"/>
                      </a:cubicBezTo>
                      <a:cubicBezTo>
                        <a:pt x="219" y="109"/>
                        <a:pt x="219" y="109"/>
                        <a:pt x="219" y="109"/>
                      </a:cubicBezTo>
                      <a:cubicBezTo>
                        <a:pt x="219" y="109"/>
                        <a:pt x="219" y="109"/>
                        <a:pt x="219" y="109"/>
                      </a:cubicBezTo>
                      <a:cubicBezTo>
                        <a:pt x="218" y="110"/>
                        <a:pt x="218" y="111"/>
                        <a:pt x="219" y="111"/>
                      </a:cubicBezTo>
                      <a:close/>
                      <a:moveTo>
                        <a:pt x="202" y="112"/>
                      </a:moveTo>
                      <a:cubicBezTo>
                        <a:pt x="202" y="112"/>
                        <a:pt x="203" y="112"/>
                        <a:pt x="203" y="113"/>
                      </a:cubicBezTo>
                      <a:cubicBezTo>
                        <a:pt x="203" y="113"/>
                        <a:pt x="203" y="114"/>
                        <a:pt x="203" y="115"/>
                      </a:cubicBezTo>
                      <a:cubicBezTo>
                        <a:pt x="203" y="115"/>
                        <a:pt x="204" y="116"/>
                        <a:pt x="205" y="117"/>
                      </a:cubicBezTo>
                      <a:cubicBezTo>
                        <a:pt x="205" y="117"/>
                        <a:pt x="205" y="117"/>
                        <a:pt x="205" y="117"/>
                      </a:cubicBezTo>
                      <a:cubicBezTo>
                        <a:pt x="205" y="117"/>
                        <a:pt x="205" y="118"/>
                        <a:pt x="205" y="118"/>
                      </a:cubicBezTo>
                      <a:cubicBezTo>
                        <a:pt x="205" y="119"/>
                        <a:pt x="206" y="119"/>
                        <a:pt x="206" y="119"/>
                      </a:cubicBezTo>
                      <a:cubicBezTo>
                        <a:pt x="205" y="120"/>
                        <a:pt x="205" y="121"/>
                        <a:pt x="204" y="121"/>
                      </a:cubicBezTo>
                      <a:cubicBezTo>
                        <a:pt x="204" y="121"/>
                        <a:pt x="204" y="122"/>
                        <a:pt x="204" y="122"/>
                      </a:cubicBezTo>
                      <a:cubicBezTo>
                        <a:pt x="204" y="123"/>
                        <a:pt x="204" y="123"/>
                        <a:pt x="204" y="123"/>
                      </a:cubicBezTo>
                      <a:cubicBezTo>
                        <a:pt x="204" y="123"/>
                        <a:pt x="204" y="124"/>
                        <a:pt x="205" y="124"/>
                      </a:cubicBezTo>
                      <a:cubicBezTo>
                        <a:pt x="205" y="125"/>
                        <a:pt x="205" y="124"/>
                        <a:pt x="205" y="124"/>
                      </a:cubicBezTo>
                      <a:cubicBezTo>
                        <a:pt x="206" y="124"/>
                        <a:pt x="206" y="125"/>
                        <a:pt x="207" y="125"/>
                      </a:cubicBezTo>
                      <a:cubicBezTo>
                        <a:pt x="208" y="125"/>
                        <a:pt x="208" y="125"/>
                        <a:pt x="208" y="125"/>
                      </a:cubicBezTo>
                      <a:cubicBezTo>
                        <a:pt x="208" y="125"/>
                        <a:pt x="209" y="125"/>
                        <a:pt x="209" y="125"/>
                      </a:cubicBezTo>
                      <a:cubicBezTo>
                        <a:pt x="210" y="125"/>
                        <a:pt x="211" y="125"/>
                        <a:pt x="211" y="125"/>
                      </a:cubicBezTo>
                      <a:cubicBezTo>
                        <a:pt x="212" y="124"/>
                        <a:pt x="212" y="124"/>
                        <a:pt x="212" y="124"/>
                      </a:cubicBezTo>
                      <a:cubicBezTo>
                        <a:pt x="212" y="124"/>
                        <a:pt x="212" y="124"/>
                        <a:pt x="212" y="124"/>
                      </a:cubicBezTo>
                      <a:cubicBezTo>
                        <a:pt x="211" y="124"/>
                        <a:pt x="212" y="122"/>
                        <a:pt x="211" y="122"/>
                      </a:cubicBezTo>
                      <a:cubicBezTo>
                        <a:pt x="211" y="121"/>
                        <a:pt x="211" y="121"/>
                        <a:pt x="211" y="120"/>
                      </a:cubicBezTo>
                      <a:cubicBezTo>
                        <a:pt x="211" y="120"/>
                        <a:pt x="210" y="120"/>
                        <a:pt x="210" y="120"/>
                      </a:cubicBezTo>
                      <a:cubicBezTo>
                        <a:pt x="210" y="119"/>
                        <a:pt x="210" y="119"/>
                        <a:pt x="210" y="118"/>
                      </a:cubicBezTo>
                      <a:cubicBezTo>
                        <a:pt x="210" y="118"/>
                        <a:pt x="210" y="118"/>
                        <a:pt x="210" y="118"/>
                      </a:cubicBezTo>
                      <a:cubicBezTo>
                        <a:pt x="211" y="118"/>
                        <a:pt x="211" y="118"/>
                        <a:pt x="211" y="118"/>
                      </a:cubicBezTo>
                      <a:cubicBezTo>
                        <a:pt x="211" y="119"/>
                        <a:pt x="212" y="118"/>
                        <a:pt x="212" y="118"/>
                      </a:cubicBezTo>
                      <a:cubicBezTo>
                        <a:pt x="213" y="118"/>
                        <a:pt x="212" y="117"/>
                        <a:pt x="212" y="117"/>
                      </a:cubicBezTo>
                      <a:cubicBezTo>
                        <a:pt x="212" y="115"/>
                        <a:pt x="212" y="115"/>
                        <a:pt x="212" y="115"/>
                      </a:cubicBezTo>
                      <a:cubicBezTo>
                        <a:pt x="212" y="115"/>
                        <a:pt x="212" y="115"/>
                        <a:pt x="212" y="115"/>
                      </a:cubicBezTo>
                      <a:cubicBezTo>
                        <a:pt x="212" y="115"/>
                        <a:pt x="212" y="116"/>
                        <a:pt x="211" y="115"/>
                      </a:cubicBezTo>
                      <a:cubicBezTo>
                        <a:pt x="211" y="115"/>
                        <a:pt x="211" y="116"/>
                        <a:pt x="211" y="116"/>
                      </a:cubicBezTo>
                      <a:cubicBezTo>
                        <a:pt x="210" y="116"/>
                        <a:pt x="210" y="117"/>
                        <a:pt x="210" y="117"/>
                      </a:cubicBezTo>
                      <a:cubicBezTo>
                        <a:pt x="210" y="116"/>
                        <a:pt x="210" y="116"/>
                        <a:pt x="210" y="116"/>
                      </a:cubicBezTo>
                      <a:cubicBezTo>
                        <a:pt x="210" y="116"/>
                        <a:pt x="210" y="115"/>
                        <a:pt x="210" y="114"/>
                      </a:cubicBezTo>
                      <a:cubicBezTo>
                        <a:pt x="210" y="114"/>
                        <a:pt x="209" y="115"/>
                        <a:pt x="209" y="114"/>
                      </a:cubicBezTo>
                      <a:cubicBezTo>
                        <a:pt x="209" y="114"/>
                        <a:pt x="209" y="114"/>
                        <a:pt x="209" y="113"/>
                      </a:cubicBezTo>
                      <a:cubicBezTo>
                        <a:pt x="208" y="113"/>
                        <a:pt x="208" y="113"/>
                        <a:pt x="208" y="112"/>
                      </a:cubicBezTo>
                      <a:cubicBezTo>
                        <a:pt x="208" y="112"/>
                        <a:pt x="208" y="112"/>
                        <a:pt x="207" y="111"/>
                      </a:cubicBezTo>
                      <a:cubicBezTo>
                        <a:pt x="207" y="111"/>
                        <a:pt x="207" y="111"/>
                        <a:pt x="207" y="111"/>
                      </a:cubicBezTo>
                      <a:cubicBezTo>
                        <a:pt x="207" y="110"/>
                        <a:pt x="208" y="111"/>
                        <a:pt x="208" y="111"/>
                      </a:cubicBezTo>
                      <a:cubicBezTo>
                        <a:pt x="208" y="110"/>
                        <a:pt x="208" y="110"/>
                        <a:pt x="208" y="110"/>
                      </a:cubicBezTo>
                      <a:cubicBezTo>
                        <a:pt x="208" y="109"/>
                        <a:pt x="208" y="109"/>
                        <a:pt x="208" y="109"/>
                      </a:cubicBezTo>
                      <a:cubicBezTo>
                        <a:pt x="209" y="109"/>
                        <a:pt x="209" y="109"/>
                        <a:pt x="210" y="109"/>
                      </a:cubicBezTo>
                      <a:cubicBezTo>
                        <a:pt x="210" y="109"/>
                        <a:pt x="210" y="109"/>
                        <a:pt x="211" y="108"/>
                      </a:cubicBezTo>
                      <a:cubicBezTo>
                        <a:pt x="211" y="108"/>
                        <a:pt x="211" y="107"/>
                        <a:pt x="212" y="107"/>
                      </a:cubicBezTo>
                      <a:cubicBezTo>
                        <a:pt x="212" y="107"/>
                        <a:pt x="212" y="106"/>
                        <a:pt x="211" y="105"/>
                      </a:cubicBezTo>
                      <a:cubicBezTo>
                        <a:pt x="211" y="105"/>
                        <a:pt x="210" y="105"/>
                        <a:pt x="209" y="105"/>
                      </a:cubicBezTo>
                      <a:cubicBezTo>
                        <a:pt x="209" y="105"/>
                        <a:pt x="208" y="105"/>
                        <a:pt x="207" y="106"/>
                      </a:cubicBezTo>
                      <a:cubicBezTo>
                        <a:pt x="207" y="106"/>
                        <a:pt x="206" y="107"/>
                        <a:pt x="206" y="107"/>
                      </a:cubicBezTo>
                      <a:cubicBezTo>
                        <a:pt x="205" y="107"/>
                        <a:pt x="205" y="107"/>
                        <a:pt x="205" y="107"/>
                      </a:cubicBezTo>
                      <a:cubicBezTo>
                        <a:pt x="205" y="107"/>
                        <a:pt x="204" y="108"/>
                        <a:pt x="204" y="108"/>
                      </a:cubicBezTo>
                      <a:cubicBezTo>
                        <a:pt x="203" y="108"/>
                        <a:pt x="203" y="108"/>
                        <a:pt x="203" y="108"/>
                      </a:cubicBezTo>
                      <a:cubicBezTo>
                        <a:pt x="202" y="108"/>
                        <a:pt x="202" y="108"/>
                        <a:pt x="202" y="108"/>
                      </a:cubicBezTo>
                      <a:cubicBezTo>
                        <a:pt x="202" y="109"/>
                        <a:pt x="202" y="111"/>
                        <a:pt x="202" y="111"/>
                      </a:cubicBezTo>
                      <a:cubicBezTo>
                        <a:pt x="201" y="112"/>
                        <a:pt x="202" y="111"/>
                        <a:pt x="202" y="112"/>
                      </a:cubicBezTo>
                      <a:close/>
                      <a:moveTo>
                        <a:pt x="167" y="46"/>
                      </a:moveTo>
                      <a:cubicBezTo>
                        <a:pt x="167" y="47"/>
                        <a:pt x="167" y="47"/>
                        <a:pt x="167" y="47"/>
                      </a:cubicBezTo>
                      <a:cubicBezTo>
                        <a:pt x="167" y="46"/>
                        <a:pt x="167" y="46"/>
                        <a:pt x="167" y="46"/>
                      </a:cubicBezTo>
                      <a:close/>
                      <a:moveTo>
                        <a:pt x="136" y="119"/>
                      </a:moveTo>
                      <a:cubicBezTo>
                        <a:pt x="136" y="118"/>
                        <a:pt x="136" y="118"/>
                        <a:pt x="136" y="118"/>
                      </a:cubicBezTo>
                      <a:cubicBezTo>
                        <a:pt x="136" y="118"/>
                        <a:pt x="136" y="118"/>
                        <a:pt x="136" y="118"/>
                      </a:cubicBezTo>
                      <a:lnTo>
                        <a:pt x="136" y="119"/>
                      </a:lnTo>
                      <a:close/>
                      <a:moveTo>
                        <a:pt x="143" y="100"/>
                      </a:moveTo>
                      <a:cubicBezTo>
                        <a:pt x="144" y="100"/>
                        <a:pt x="144" y="100"/>
                        <a:pt x="144" y="100"/>
                      </a:cubicBezTo>
                      <a:cubicBezTo>
                        <a:pt x="143" y="100"/>
                        <a:pt x="143" y="100"/>
                        <a:pt x="143" y="100"/>
                      </a:cubicBezTo>
                      <a:close/>
                      <a:moveTo>
                        <a:pt x="143" y="104"/>
                      </a:moveTo>
                      <a:cubicBezTo>
                        <a:pt x="143" y="104"/>
                        <a:pt x="143" y="104"/>
                        <a:pt x="143" y="104"/>
                      </a:cubicBezTo>
                      <a:cubicBezTo>
                        <a:pt x="143" y="104"/>
                        <a:pt x="143" y="104"/>
                        <a:pt x="143" y="104"/>
                      </a:cubicBezTo>
                      <a:close/>
                      <a:moveTo>
                        <a:pt x="144" y="111"/>
                      </a:moveTo>
                      <a:cubicBezTo>
                        <a:pt x="144" y="111"/>
                        <a:pt x="144" y="111"/>
                        <a:pt x="144" y="111"/>
                      </a:cubicBezTo>
                      <a:cubicBezTo>
                        <a:pt x="144" y="111"/>
                        <a:pt x="144" y="111"/>
                        <a:pt x="144" y="111"/>
                      </a:cubicBezTo>
                      <a:close/>
                      <a:moveTo>
                        <a:pt x="145" y="107"/>
                      </a:moveTo>
                      <a:cubicBezTo>
                        <a:pt x="145" y="108"/>
                        <a:pt x="145" y="108"/>
                        <a:pt x="145" y="108"/>
                      </a:cubicBezTo>
                      <a:cubicBezTo>
                        <a:pt x="145" y="108"/>
                        <a:pt x="145" y="108"/>
                        <a:pt x="145" y="108"/>
                      </a:cubicBezTo>
                      <a:lnTo>
                        <a:pt x="145" y="107"/>
                      </a:lnTo>
                      <a:close/>
                      <a:moveTo>
                        <a:pt x="149" y="108"/>
                      </a:moveTo>
                      <a:cubicBezTo>
                        <a:pt x="149" y="109"/>
                        <a:pt x="149" y="109"/>
                        <a:pt x="149" y="109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lnTo>
                        <a:pt x="149" y="108"/>
                      </a:lnTo>
                      <a:close/>
                      <a:moveTo>
                        <a:pt x="150" y="109"/>
                      </a:moveTo>
                      <a:cubicBezTo>
                        <a:pt x="150" y="109"/>
                        <a:pt x="150" y="109"/>
                        <a:pt x="150" y="109"/>
                      </a:cubicBezTo>
                      <a:cubicBezTo>
                        <a:pt x="150" y="109"/>
                        <a:pt x="150" y="109"/>
                        <a:pt x="150" y="109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lose/>
                      <a:moveTo>
                        <a:pt x="156" y="104"/>
                      </a:moveTo>
                      <a:cubicBezTo>
                        <a:pt x="155" y="104"/>
                        <a:pt x="155" y="104"/>
                        <a:pt x="155" y="104"/>
                      </a:cubicBezTo>
                      <a:cubicBezTo>
                        <a:pt x="155" y="104"/>
                        <a:pt x="155" y="104"/>
                        <a:pt x="155" y="104"/>
                      </a:cubicBezTo>
                      <a:lnTo>
                        <a:pt x="156" y="104"/>
                      </a:lnTo>
                      <a:close/>
                      <a:moveTo>
                        <a:pt x="156" y="99"/>
                      </a:moveTo>
                      <a:cubicBezTo>
                        <a:pt x="156" y="99"/>
                        <a:pt x="156" y="99"/>
                        <a:pt x="156" y="99"/>
                      </a:cubicBezTo>
                      <a:cubicBezTo>
                        <a:pt x="156" y="99"/>
                        <a:pt x="156" y="99"/>
                        <a:pt x="156" y="99"/>
                      </a:cubicBezTo>
                      <a:close/>
                      <a:moveTo>
                        <a:pt x="158" y="104"/>
                      </a:moveTo>
                      <a:cubicBezTo>
                        <a:pt x="159" y="105"/>
                        <a:pt x="159" y="105"/>
                        <a:pt x="159" y="105"/>
                      </a:cubicBezTo>
                      <a:cubicBezTo>
                        <a:pt x="158" y="105"/>
                        <a:pt x="158" y="105"/>
                        <a:pt x="158" y="105"/>
                      </a:cubicBezTo>
                      <a:lnTo>
                        <a:pt x="158" y="104"/>
                      </a:lnTo>
                      <a:close/>
                      <a:moveTo>
                        <a:pt x="158" y="106"/>
                      </a:moveTo>
                      <a:cubicBezTo>
                        <a:pt x="158" y="106"/>
                        <a:pt x="158" y="106"/>
                        <a:pt x="158" y="106"/>
                      </a:cubicBezTo>
                      <a:cubicBezTo>
                        <a:pt x="158" y="106"/>
                        <a:pt x="158" y="106"/>
                        <a:pt x="158" y="106"/>
                      </a:cubicBezTo>
                      <a:close/>
                      <a:moveTo>
                        <a:pt x="159" y="110"/>
                      </a:move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10"/>
                        <a:pt x="158" y="110"/>
                        <a:pt x="158" y="110"/>
                      </a:cubicBezTo>
                      <a:lnTo>
                        <a:pt x="159" y="110"/>
                      </a:lnTo>
                      <a:close/>
                      <a:moveTo>
                        <a:pt x="162" y="103"/>
                      </a:moveTo>
                      <a:cubicBezTo>
                        <a:pt x="162" y="103"/>
                        <a:pt x="162" y="103"/>
                        <a:pt x="162" y="103"/>
                      </a:cubicBezTo>
                      <a:cubicBezTo>
                        <a:pt x="161" y="103"/>
                        <a:pt x="161" y="103"/>
                        <a:pt x="161" y="103"/>
                      </a:cubicBezTo>
                      <a:lnTo>
                        <a:pt x="162" y="103"/>
                      </a:lnTo>
                      <a:close/>
                      <a:moveTo>
                        <a:pt x="162" y="113"/>
                      </a:moveTo>
                      <a:cubicBezTo>
                        <a:pt x="162" y="113"/>
                        <a:pt x="162" y="112"/>
                        <a:pt x="162" y="112"/>
                      </a:cubicBezTo>
                      <a:cubicBezTo>
                        <a:pt x="162" y="112"/>
                        <a:pt x="162" y="113"/>
                        <a:pt x="162" y="113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4"/>
                      </a:cubicBezTo>
                      <a:cubicBezTo>
                        <a:pt x="162" y="114"/>
                        <a:pt x="162" y="114"/>
                        <a:pt x="162" y="113"/>
                      </a:cubicBezTo>
                      <a:close/>
                      <a:moveTo>
                        <a:pt x="163" y="117"/>
                      </a:moveTo>
                      <a:cubicBezTo>
                        <a:pt x="163" y="117"/>
                        <a:pt x="163" y="117"/>
                        <a:pt x="163" y="117"/>
                      </a:cubicBezTo>
                      <a:cubicBezTo>
                        <a:pt x="163" y="117"/>
                        <a:pt x="163" y="117"/>
                        <a:pt x="163" y="117"/>
                      </a:cubicBezTo>
                      <a:close/>
                      <a:moveTo>
                        <a:pt x="163" y="118"/>
                      </a:moveTo>
                      <a:cubicBezTo>
                        <a:pt x="163" y="118"/>
                        <a:pt x="163" y="118"/>
                        <a:pt x="163" y="118"/>
                      </a:cubicBezTo>
                      <a:cubicBezTo>
                        <a:pt x="163" y="118"/>
                        <a:pt x="163" y="118"/>
                        <a:pt x="163" y="118"/>
                      </a:cubicBezTo>
                      <a:close/>
                      <a:moveTo>
                        <a:pt x="164" y="109"/>
                      </a:moveTo>
                      <a:cubicBezTo>
                        <a:pt x="164" y="110"/>
                        <a:pt x="164" y="110"/>
                        <a:pt x="164" y="110"/>
                      </a:cubicBezTo>
                      <a:cubicBezTo>
                        <a:pt x="164" y="110"/>
                        <a:pt x="164" y="110"/>
                        <a:pt x="164" y="110"/>
                      </a:cubicBezTo>
                      <a:lnTo>
                        <a:pt x="164" y="109"/>
                      </a:lnTo>
                      <a:close/>
                      <a:moveTo>
                        <a:pt x="166" y="117"/>
                      </a:moveTo>
                      <a:cubicBezTo>
                        <a:pt x="166" y="117"/>
                        <a:pt x="166" y="117"/>
                        <a:pt x="166" y="117"/>
                      </a:cubicBezTo>
                      <a:cubicBezTo>
                        <a:pt x="166" y="117"/>
                        <a:pt x="166" y="117"/>
                        <a:pt x="166" y="117"/>
                      </a:cubicBezTo>
                      <a:close/>
                      <a:moveTo>
                        <a:pt x="167" y="105"/>
                      </a:moveTo>
                      <a:cubicBezTo>
                        <a:pt x="167" y="106"/>
                        <a:pt x="167" y="106"/>
                        <a:pt x="167" y="106"/>
                      </a:cubicBezTo>
                      <a:cubicBezTo>
                        <a:pt x="168" y="105"/>
                        <a:pt x="168" y="105"/>
                        <a:pt x="168" y="105"/>
                      </a:cubicBezTo>
                      <a:cubicBezTo>
                        <a:pt x="167" y="105"/>
                        <a:pt x="167" y="105"/>
                        <a:pt x="167" y="105"/>
                      </a:cubicBezTo>
                      <a:cubicBezTo>
                        <a:pt x="167" y="105"/>
                        <a:pt x="167" y="105"/>
                        <a:pt x="167" y="105"/>
                      </a:cubicBezTo>
                      <a:cubicBezTo>
                        <a:pt x="167" y="105"/>
                        <a:pt x="167" y="105"/>
                        <a:pt x="167" y="105"/>
                      </a:cubicBezTo>
                      <a:close/>
                      <a:moveTo>
                        <a:pt x="168" y="114"/>
                      </a:moveTo>
                      <a:cubicBezTo>
                        <a:pt x="168" y="114"/>
                        <a:pt x="168" y="114"/>
                        <a:pt x="168" y="114"/>
                      </a:cubicBezTo>
                      <a:cubicBezTo>
                        <a:pt x="167" y="114"/>
                        <a:pt x="167" y="114"/>
                        <a:pt x="167" y="114"/>
                      </a:cubicBezTo>
                      <a:lnTo>
                        <a:pt x="168" y="114"/>
                      </a:lnTo>
                      <a:close/>
                      <a:moveTo>
                        <a:pt x="168" y="91"/>
                      </a:moveTo>
                      <a:cubicBezTo>
                        <a:pt x="169" y="91"/>
                        <a:pt x="169" y="91"/>
                        <a:pt x="169" y="91"/>
                      </a:cubicBezTo>
                      <a:cubicBezTo>
                        <a:pt x="168" y="91"/>
                        <a:pt x="168" y="90"/>
                        <a:pt x="168" y="90"/>
                      </a:cubicBezTo>
                      <a:lnTo>
                        <a:pt x="168" y="91"/>
                      </a:lnTo>
                      <a:close/>
                      <a:moveTo>
                        <a:pt x="171" y="118"/>
                      </a:move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lnTo>
                        <a:pt x="171" y="118"/>
                      </a:lnTo>
                      <a:close/>
                      <a:moveTo>
                        <a:pt x="172" y="105"/>
                      </a:moveTo>
                      <a:cubicBezTo>
                        <a:pt x="171" y="105"/>
                        <a:pt x="171" y="105"/>
                        <a:pt x="171" y="105"/>
                      </a:cubicBezTo>
                      <a:cubicBezTo>
                        <a:pt x="171" y="105"/>
                        <a:pt x="171" y="105"/>
                        <a:pt x="171" y="105"/>
                      </a:cubicBezTo>
                      <a:lnTo>
                        <a:pt x="172" y="105"/>
                      </a:lnTo>
                      <a:close/>
                      <a:moveTo>
                        <a:pt x="173" y="88"/>
                      </a:move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lose/>
                      <a:moveTo>
                        <a:pt x="175" y="80"/>
                      </a:moveTo>
                      <a:cubicBezTo>
                        <a:pt x="175" y="80"/>
                        <a:pt x="175" y="80"/>
                        <a:pt x="175" y="80"/>
                      </a:cubicBezTo>
                      <a:cubicBezTo>
                        <a:pt x="176" y="80"/>
                        <a:pt x="176" y="80"/>
                        <a:pt x="176" y="80"/>
                      </a:cubicBezTo>
                      <a:cubicBezTo>
                        <a:pt x="176" y="80"/>
                        <a:pt x="176" y="80"/>
                        <a:pt x="176" y="80"/>
                      </a:cubicBezTo>
                      <a:cubicBezTo>
                        <a:pt x="176" y="79"/>
                        <a:pt x="176" y="79"/>
                        <a:pt x="176" y="79"/>
                      </a:cubicBezTo>
                      <a:cubicBezTo>
                        <a:pt x="176" y="79"/>
                        <a:pt x="176" y="79"/>
                        <a:pt x="176" y="79"/>
                      </a:cubicBezTo>
                      <a:cubicBezTo>
                        <a:pt x="175" y="79"/>
                        <a:pt x="175" y="79"/>
                        <a:pt x="175" y="79"/>
                      </a:cubicBezTo>
                      <a:cubicBezTo>
                        <a:pt x="175" y="79"/>
                        <a:pt x="174" y="79"/>
                        <a:pt x="175" y="80"/>
                      </a:cubicBezTo>
                      <a:close/>
                      <a:moveTo>
                        <a:pt x="176" y="111"/>
                      </a:moveTo>
                      <a:cubicBezTo>
                        <a:pt x="175" y="111"/>
                        <a:pt x="175" y="111"/>
                        <a:pt x="175" y="111"/>
                      </a:cubicBezTo>
                      <a:lnTo>
                        <a:pt x="176" y="111"/>
                      </a:lnTo>
                      <a:close/>
                      <a:moveTo>
                        <a:pt x="176" y="86"/>
                      </a:move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6" y="87"/>
                        <a:pt x="176" y="87"/>
                        <a:pt x="176" y="87"/>
                      </a:cubicBezTo>
                      <a:lnTo>
                        <a:pt x="176" y="86"/>
                      </a:lnTo>
                      <a:close/>
                      <a:moveTo>
                        <a:pt x="180" y="45"/>
                      </a:moveTo>
                      <a:cubicBezTo>
                        <a:pt x="179" y="45"/>
                        <a:pt x="179" y="45"/>
                        <a:pt x="179" y="45"/>
                      </a:cubicBezTo>
                      <a:cubicBezTo>
                        <a:pt x="179" y="46"/>
                        <a:pt x="179" y="46"/>
                        <a:pt x="179" y="46"/>
                      </a:cubicBezTo>
                      <a:lnTo>
                        <a:pt x="180" y="45"/>
                      </a:lnTo>
                      <a:close/>
                      <a:moveTo>
                        <a:pt x="180" y="96"/>
                      </a:moveTo>
                      <a:cubicBezTo>
                        <a:pt x="180" y="96"/>
                        <a:pt x="180" y="96"/>
                        <a:pt x="180" y="96"/>
                      </a:cubicBezTo>
                      <a:cubicBezTo>
                        <a:pt x="180" y="96"/>
                        <a:pt x="180" y="96"/>
                        <a:pt x="180" y="96"/>
                      </a:cubicBezTo>
                      <a:close/>
                      <a:moveTo>
                        <a:pt x="187" y="127"/>
                      </a:moveTo>
                      <a:cubicBezTo>
                        <a:pt x="187" y="127"/>
                        <a:pt x="187" y="127"/>
                        <a:pt x="187" y="127"/>
                      </a:cubicBezTo>
                      <a:close/>
                      <a:moveTo>
                        <a:pt x="188" y="126"/>
                      </a:moveTo>
                      <a:cubicBezTo>
                        <a:pt x="188" y="126"/>
                        <a:pt x="188" y="126"/>
                        <a:pt x="188" y="126"/>
                      </a:cubicBezTo>
                      <a:close/>
                      <a:moveTo>
                        <a:pt x="189" y="135"/>
                      </a:moveTo>
                      <a:cubicBezTo>
                        <a:pt x="189" y="135"/>
                        <a:pt x="189" y="135"/>
                        <a:pt x="189" y="135"/>
                      </a:cubicBezTo>
                      <a:cubicBezTo>
                        <a:pt x="188" y="135"/>
                        <a:pt x="188" y="135"/>
                        <a:pt x="188" y="135"/>
                      </a:cubicBezTo>
                      <a:lnTo>
                        <a:pt x="189" y="135"/>
                      </a:lnTo>
                      <a:close/>
                      <a:moveTo>
                        <a:pt x="199" y="127"/>
                      </a:moveTo>
                      <a:cubicBezTo>
                        <a:pt x="199" y="127"/>
                        <a:pt x="199" y="127"/>
                        <a:pt x="199" y="127"/>
                      </a:cubicBezTo>
                      <a:cubicBezTo>
                        <a:pt x="199" y="127"/>
                        <a:pt x="199" y="127"/>
                        <a:pt x="199" y="127"/>
                      </a:cubicBezTo>
                      <a:close/>
                      <a:moveTo>
                        <a:pt x="198" y="118"/>
                      </a:moveTo>
                      <a:cubicBezTo>
                        <a:pt x="199" y="118"/>
                        <a:pt x="199" y="118"/>
                        <a:pt x="199" y="118"/>
                      </a:cubicBezTo>
                      <a:cubicBezTo>
                        <a:pt x="200" y="118"/>
                        <a:pt x="200" y="118"/>
                        <a:pt x="200" y="118"/>
                      </a:cubicBezTo>
                      <a:cubicBezTo>
                        <a:pt x="199" y="118"/>
                        <a:pt x="199" y="118"/>
                        <a:pt x="198" y="118"/>
                      </a:cubicBezTo>
                      <a:close/>
                      <a:moveTo>
                        <a:pt x="196" y="119"/>
                      </a:moveTo>
                      <a:cubicBezTo>
                        <a:pt x="196" y="119"/>
                        <a:pt x="196" y="119"/>
                        <a:pt x="196" y="119"/>
                      </a:cubicBezTo>
                      <a:cubicBezTo>
                        <a:pt x="196" y="119"/>
                        <a:pt x="196" y="119"/>
                        <a:pt x="196" y="119"/>
                      </a:cubicBezTo>
                      <a:close/>
                      <a:moveTo>
                        <a:pt x="189" y="126"/>
                      </a:moveTo>
                      <a:cubicBezTo>
                        <a:pt x="191" y="126"/>
                        <a:pt x="193" y="126"/>
                        <a:pt x="195" y="126"/>
                      </a:cubicBezTo>
                      <a:cubicBezTo>
                        <a:pt x="196" y="126"/>
                        <a:pt x="196" y="126"/>
                        <a:pt x="196" y="126"/>
                      </a:cubicBezTo>
                      <a:cubicBezTo>
                        <a:pt x="196" y="126"/>
                        <a:pt x="192" y="126"/>
                        <a:pt x="189" y="126"/>
                      </a:cubicBezTo>
                      <a:close/>
                      <a:moveTo>
                        <a:pt x="184" y="134"/>
                      </a:move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lnTo>
                        <a:pt x="184" y="134"/>
                      </a:lnTo>
                      <a:close/>
                      <a:moveTo>
                        <a:pt x="183" y="139"/>
                      </a:moveTo>
                      <a:cubicBezTo>
                        <a:pt x="183" y="139"/>
                        <a:pt x="183" y="139"/>
                        <a:pt x="183" y="139"/>
                      </a:cubicBezTo>
                      <a:cubicBezTo>
                        <a:pt x="183" y="139"/>
                        <a:pt x="183" y="139"/>
                        <a:pt x="183" y="139"/>
                      </a:cubicBezTo>
                      <a:close/>
                      <a:moveTo>
                        <a:pt x="176" y="204"/>
                      </a:moveTo>
                      <a:cubicBezTo>
                        <a:pt x="176" y="204"/>
                        <a:pt x="176" y="204"/>
                        <a:pt x="176" y="204"/>
                      </a:cubicBezTo>
                      <a:cubicBezTo>
                        <a:pt x="175" y="204"/>
                        <a:pt x="175" y="204"/>
                        <a:pt x="175" y="204"/>
                      </a:cubicBezTo>
                      <a:lnTo>
                        <a:pt x="176" y="204"/>
                      </a:lnTo>
                      <a:close/>
                      <a:moveTo>
                        <a:pt x="177" y="198"/>
                      </a:moveTo>
                      <a:cubicBezTo>
                        <a:pt x="177" y="198"/>
                        <a:pt x="177" y="198"/>
                        <a:pt x="177" y="198"/>
                      </a:cubicBezTo>
                      <a:cubicBezTo>
                        <a:pt x="177" y="198"/>
                        <a:pt x="177" y="198"/>
                        <a:pt x="177" y="198"/>
                      </a:cubicBezTo>
                      <a:close/>
                      <a:moveTo>
                        <a:pt x="179" y="203"/>
                      </a:moveTo>
                      <a:cubicBezTo>
                        <a:pt x="179" y="201"/>
                        <a:pt x="179" y="201"/>
                        <a:pt x="179" y="201"/>
                      </a:cubicBezTo>
                      <a:cubicBezTo>
                        <a:pt x="179" y="201"/>
                        <a:pt x="179" y="201"/>
                        <a:pt x="179" y="201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8" y="200"/>
                        <a:pt x="178" y="200"/>
                        <a:pt x="178" y="200"/>
                      </a:cubicBezTo>
                      <a:cubicBezTo>
                        <a:pt x="178" y="201"/>
                        <a:pt x="178" y="201"/>
                        <a:pt x="178" y="201"/>
                      </a:cubicBezTo>
                      <a:cubicBezTo>
                        <a:pt x="177" y="202"/>
                        <a:pt x="178" y="203"/>
                        <a:pt x="178" y="203"/>
                      </a:cubicBezTo>
                      <a:cubicBezTo>
                        <a:pt x="178" y="204"/>
                        <a:pt x="178" y="204"/>
                        <a:pt x="179" y="205"/>
                      </a:cubicBezTo>
                      <a:cubicBezTo>
                        <a:pt x="179" y="204"/>
                        <a:pt x="179" y="204"/>
                        <a:pt x="179" y="204"/>
                      </a:cubicBezTo>
                      <a:lnTo>
                        <a:pt x="179" y="203"/>
                      </a:lnTo>
                      <a:close/>
                      <a:moveTo>
                        <a:pt x="179" y="184"/>
                      </a:moveTo>
                      <a:cubicBezTo>
                        <a:pt x="179" y="184"/>
                        <a:pt x="179" y="184"/>
                        <a:pt x="179" y="184"/>
                      </a:cubicBezTo>
                      <a:cubicBezTo>
                        <a:pt x="179" y="183"/>
                        <a:pt x="179" y="183"/>
                        <a:pt x="179" y="183"/>
                      </a:cubicBezTo>
                      <a:cubicBezTo>
                        <a:pt x="178" y="183"/>
                        <a:pt x="177" y="184"/>
                        <a:pt x="177" y="184"/>
                      </a:cubicBezTo>
                      <a:cubicBezTo>
                        <a:pt x="176" y="184"/>
                        <a:pt x="176" y="184"/>
                        <a:pt x="176" y="185"/>
                      </a:cubicBezTo>
                      <a:cubicBezTo>
                        <a:pt x="176" y="186"/>
                        <a:pt x="176" y="186"/>
                        <a:pt x="176" y="186"/>
                      </a:cubicBezTo>
                      <a:cubicBezTo>
                        <a:pt x="176" y="187"/>
                        <a:pt x="175" y="187"/>
                        <a:pt x="175" y="188"/>
                      </a:cubicBezTo>
                      <a:cubicBezTo>
                        <a:pt x="175" y="188"/>
                        <a:pt x="177" y="188"/>
                        <a:pt x="178" y="187"/>
                      </a:cubicBezTo>
                      <a:cubicBezTo>
                        <a:pt x="178" y="187"/>
                        <a:pt x="178" y="186"/>
                        <a:pt x="179" y="186"/>
                      </a:cubicBezTo>
                      <a:cubicBezTo>
                        <a:pt x="179" y="186"/>
                        <a:pt x="180" y="186"/>
                        <a:pt x="179" y="186"/>
                      </a:cubicBezTo>
                      <a:cubicBezTo>
                        <a:pt x="179" y="185"/>
                        <a:pt x="179" y="185"/>
                        <a:pt x="179" y="185"/>
                      </a:cubicBezTo>
                      <a:cubicBezTo>
                        <a:pt x="179" y="185"/>
                        <a:pt x="179" y="185"/>
                        <a:pt x="180" y="185"/>
                      </a:cubicBezTo>
                      <a:cubicBezTo>
                        <a:pt x="180" y="184"/>
                        <a:pt x="180" y="184"/>
                        <a:pt x="179" y="184"/>
                      </a:cubicBezTo>
                      <a:close/>
                      <a:moveTo>
                        <a:pt x="172" y="207"/>
                      </a:moveTo>
                      <a:cubicBezTo>
                        <a:pt x="172" y="207"/>
                        <a:pt x="172" y="207"/>
                        <a:pt x="172" y="207"/>
                      </a:cubicBezTo>
                      <a:cubicBezTo>
                        <a:pt x="172" y="207"/>
                        <a:pt x="172" y="207"/>
                        <a:pt x="172" y="207"/>
                      </a:cubicBezTo>
                      <a:close/>
                      <a:moveTo>
                        <a:pt x="173" y="222"/>
                      </a:moveTo>
                      <a:cubicBezTo>
                        <a:pt x="173" y="222"/>
                        <a:pt x="173" y="222"/>
                        <a:pt x="173" y="222"/>
                      </a:cubicBezTo>
                      <a:cubicBezTo>
                        <a:pt x="173" y="222"/>
                        <a:pt x="173" y="222"/>
                        <a:pt x="173" y="222"/>
                      </a:cubicBezTo>
                      <a:close/>
                      <a:moveTo>
                        <a:pt x="173" y="186"/>
                      </a:moveTo>
                      <a:cubicBezTo>
                        <a:pt x="174" y="186"/>
                        <a:pt x="174" y="186"/>
                        <a:pt x="174" y="186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lnTo>
                        <a:pt x="173" y="186"/>
                      </a:lnTo>
                      <a:close/>
                      <a:moveTo>
                        <a:pt x="171" y="189"/>
                      </a:moveTo>
                      <a:cubicBezTo>
                        <a:pt x="171" y="189"/>
                        <a:pt x="171" y="189"/>
                        <a:pt x="171" y="189"/>
                      </a:cubicBezTo>
                      <a:cubicBezTo>
                        <a:pt x="171" y="190"/>
                        <a:pt x="171" y="190"/>
                        <a:pt x="171" y="190"/>
                      </a:cubicBezTo>
                      <a:cubicBezTo>
                        <a:pt x="171" y="191"/>
                        <a:pt x="171" y="191"/>
                        <a:pt x="171" y="192"/>
                      </a:cubicBezTo>
                      <a:cubicBezTo>
                        <a:pt x="171" y="193"/>
                        <a:pt x="171" y="193"/>
                        <a:pt x="172" y="194"/>
                      </a:cubicBezTo>
                      <a:cubicBezTo>
                        <a:pt x="172" y="195"/>
                        <a:pt x="172" y="195"/>
                        <a:pt x="173" y="195"/>
                      </a:cubicBezTo>
                      <a:cubicBezTo>
                        <a:pt x="173" y="196"/>
                        <a:pt x="173" y="196"/>
                        <a:pt x="173" y="196"/>
                      </a:cubicBezTo>
                      <a:cubicBezTo>
                        <a:pt x="173" y="196"/>
                        <a:pt x="173" y="196"/>
                        <a:pt x="173" y="196"/>
                      </a:cubicBezTo>
                      <a:cubicBezTo>
                        <a:pt x="174" y="197"/>
                        <a:pt x="174" y="197"/>
                        <a:pt x="174" y="196"/>
                      </a:cubicBezTo>
                      <a:cubicBezTo>
                        <a:pt x="174" y="196"/>
                        <a:pt x="174" y="196"/>
                        <a:pt x="174" y="196"/>
                      </a:cubicBezTo>
                      <a:cubicBezTo>
                        <a:pt x="173" y="196"/>
                        <a:pt x="173" y="195"/>
                        <a:pt x="173" y="194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2" y="193"/>
                        <a:pt x="172" y="191"/>
                        <a:pt x="172" y="191"/>
                      </a:cubicBezTo>
                      <a:cubicBezTo>
                        <a:pt x="172" y="190"/>
                        <a:pt x="172" y="190"/>
                        <a:pt x="172" y="190"/>
                      </a:cubicBezTo>
                      <a:lnTo>
                        <a:pt x="171" y="189"/>
                      </a:lnTo>
                      <a:close/>
                      <a:moveTo>
                        <a:pt x="171" y="188"/>
                      </a:moveTo>
                      <a:cubicBezTo>
                        <a:pt x="171" y="188"/>
                        <a:pt x="171" y="188"/>
                        <a:pt x="171" y="188"/>
                      </a:cubicBezTo>
                      <a:cubicBezTo>
                        <a:pt x="171" y="187"/>
                        <a:pt x="171" y="187"/>
                        <a:pt x="171" y="186"/>
                      </a:cubicBezTo>
                      <a:cubicBezTo>
                        <a:pt x="171" y="187"/>
                        <a:pt x="171" y="187"/>
                        <a:pt x="171" y="188"/>
                      </a:cubicBezTo>
                      <a:close/>
                      <a:moveTo>
                        <a:pt x="114" y="164"/>
                      </a:moveTo>
                      <a:cubicBezTo>
                        <a:pt x="114" y="164"/>
                        <a:pt x="114" y="164"/>
                        <a:pt x="114" y="164"/>
                      </a:cubicBezTo>
                      <a:cubicBezTo>
                        <a:pt x="114" y="164"/>
                        <a:pt x="114" y="164"/>
                        <a:pt x="114" y="164"/>
                      </a:cubicBezTo>
                      <a:close/>
                      <a:moveTo>
                        <a:pt x="120" y="175"/>
                      </a:moveTo>
                      <a:cubicBezTo>
                        <a:pt x="119" y="175"/>
                        <a:pt x="119" y="175"/>
                        <a:pt x="119" y="175"/>
                      </a:cubicBezTo>
                      <a:cubicBezTo>
                        <a:pt x="119" y="175"/>
                        <a:pt x="119" y="175"/>
                        <a:pt x="119" y="175"/>
                      </a:cubicBezTo>
                      <a:lnTo>
                        <a:pt x="120" y="175"/>
                      </a:lnTo>
                      <a:close/>
                      <a:moveTo>
                        <a:pt x="121" y="171"/>
                      </a:moveTo>
                      <a:cubicBezTo>
                        <a:pt x="120" y="171"/>
                        <a:pt x="120" y="171"/>
                        <a:pt x="120" y="171"/>
                      </a:cubicBezTo>
                      <a:cubicBezTo>
                        <a:pt x="120" y="171"/>
                        <a:pt x="120" y="171"/>
                        <a:pt x="120" y="171"/>
                      </a:cubicBezTo>
                      <a:lnTo>
                        <a:pt x="121" y="171"/>
                      </a:lnTo>
                      <a:close/>
                      <a:moveTo>
                        <a:pt x="123" y="170"/>
                      </a:moveTo>
                      <a:cubicBezTo>
                        <a:pt x="123" y="170"/>
                        <a:pt x="123" y="170"/>
                        <a:pt x="123" y="170"/>
                      </a:cubicBezTo>
                      <a:cubicBezTo>
                        <a:pt x="123" y="170"/>
                        <a:pt x="123" y="170"/>
                        <a:pt x="123" y="170"/>
                      </a:cubicBezTo>
                      <a:close/>
                      <a:moveTo>
                        <a:pt x="127" y="171"/>
                      </a:moveTo>
                      <a:cubicBezTo>
                        <a:pt x="127" y="171"/>
                        <a:pt x="127" y="171"/>
                        <a:pt x="127" y="171"/>
                      </a:cubicBezTo>
                      <a:close/>
                      <a:moveTo>
                        <a:pt x="131" y="163"/>
                      </a:moveTo>
                      <a:cubicBezTo>
                        <a:pt x="131" y="163"/>
                        <a:pt x="131" y="163"/>
                        <a:pt x="131" y="163"/>
                      </a:cubicBezTo>
                      <a:cubicBezTo>
                        <a:pt x="132" y="163"/>
                        <a:pt x="132" y="163"/>
                        <a:pt x="132" y="163"/>
                      </a:cubicBezTo>
                      <a:cubicBezTo>
                        <a:pt x="132" y="163"/>
                        <a:pt x="131" y="163"/>
                        <a:pt x="131" y="163"/>
                      </a:cubicBezTo>
                      <a:close/>
                      <a:moveTo>
                        <a:pt x="131" y="170"/>
                      </a:moveTo>
                      <a:cubicBezTo>
                        <a:pt x="130" y="170"/>
                        <a:pt x="130" y="170"/>
                        <a:pt x="130" y="170"/>
                      </a:cubicBezTo>
                      <a:cubicBezTo>
                        <a:pt x="131" y="170"/>
                        <a:pt x="131" y="170"/>
                        <a:pt x="131" y="170"/>
                      </a:cubicBezTo>
                      <a:close/>
                      <a:moveTo>
                        <a:pt x="136" y="168"/>
                      </a:moveTo>
                      <a:cubicBezTo>
                        <a:pt x="136" y="169"/>
                        <a:pt x="136" y="169"/>
                        <a:pt x="136" y="169"/>
                      </a:cubicBezTo>
                      <a:cubicBezTo>
                        <a:pt x="136" y="169"/>
                        <a:pt x="136" y="169"/>
                        <a:pt x="136" y="169"/>
                      </a:cubicBezTo>
                      <a:cubicBezTo>
                        <a:pt x="136" y="169"/>
                        <a:pt x="136" y="168"/>
                        <a:pt x="136" y="168"/>
                      </a:cubicBezTo>
                      <a:close/>
                      <a:moveTo>
                        <a:pt x="138" y="157"/>
                      </a:move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lnTo>
                        <a:pt x="138" y="157"/>
                      </a:lnTo>
                      <a:close/>
                      <a:moveTo>
                        <a:pt x="147" y="139"/>
                      </a:moveTo>
                      <a:cubicBezTo>
                        <a:pt x="146" y="139"/>
                        <a:pt x="146" y="139"/>
                        <a:pt x="146" y="139"/>
                      </a:cubicBezTo>
                      <a:cubicBezTo>
                        <a:pt x="145" y="140"/>
                        <a:pt x="145" y="140"/>
                        <a:pt x="145" y="140"/>
                      </a:cubicBezTo>
                      <a:cubicBezTo>
                        <a:pt x="146" y="139"/>
                        <a:pt x="146" y="139"/>
                        <a:pt x="147" y="139"/>
                      </a:cubicBezTo>
                      <a:close/>
                      <a:moveTo>
                        <a:pt x="150" y="165"/>
                      </a:moveTo>
                      <a:cubicBezTo>
                        <a:pt x="150" y="165"/>
                        <a:pt x="150" y="165"/>
                        <a:pt x="150" y="165"/>
                      </a:cubicBezTo>
                      <a:cubicBezTo>
                        <a:pt x="150" y="165"/>
                        <a:pt x="150" y="165"/>
                        <a:pt x="150" y="165"/>
                      </a:cubicBezTo>
                      <a:close/>
                      <a:moveTo>
                        <a:pt x="151" y="166"/>
                      </a:moveTo>
                      <a:cubicBezTo>
                        <a:pt x="151" y="166"/>
                        <a:pt x="151" y="166"/>
                        <a:pt x="151" y="166"/>
                      </a:cubicBezTo>
                      <a:cubicBezTo>
                        <a:pt x="151" y="166"/>
                        <a:pt x="151" y="166"/>
                        <a:pt x="151" y="166"/>
                      </a:cubicBezTo>
                      <a:close/>
                      <a:moveTo>
                        <a:pt x="152" y="175"/>
                      </a:moveTo>
                      <a:cubicBezTo>
                        <a:pt x="152" y="175"/>
                        <a:pt x="152" y="175"/>
                        <a:pt x="152" y="175"/>
                      </a:cubicBezTo>
                      <a:cubicBezTo>
                        <a:pt x="152" y="175"/>
                        <a:pt x="152" y="175"/>
                        <a:pt x="152" y="175"/>
                      </a:cubicBezTo>
                      <a:close/>
                      <a:moveTo>
                        <a:pt x="157" y="179"/>
                      </a:moveTo>
                      <a:cubicBezTo>
                        <a:pt x="157" y="179"/>
                        <a:pt x="157" y="179"/>
                        <a:pt x="157" y="179"/>
                      </a:cubicBezTo>
                      <a:cubicBezTo>
                        <a:pt x="157" y="180"/>
                        <a:pt x="157" y="180"/>
                        <a:pt x="157" y="180"/>
                      </a:cubicBezTo>
                      <a:cubicBezTo>
                        <a:pt x="157" y="179"/>
                        <a:pt x="157" y="179"/>
                        <a:pt x="157" y="179"/>
                      </a:cubicBezTo>
                      <a:close/>
                      <a:moveTo>
                        <a:pt x="162" y="210"/>
                      </a:moveTo>
                      <a:cubicBezTo>
                        <a:pt x="162" y="210"/>
                        <a:pt x="161" y="209"/>
                        <a:pt x="161" y="209"/>
                      </a:cubicBezTo>
                      <a:cubicBezTo>
                        <a:pt x="161" y="209"/>
                        <a:pt x="161" y="209"/>
                        <a:pt x="161" y="209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lose/>
                      <a:moveTo>
                        <a:pt x="164" y="168"/>
                      </a:moveTo>
                      <a:cubicBezTo>
                        <a:pt x="163" y="168"/>
                        <a:pt x="163" y="168"/>
                        <a:pt x="163" y="168"/>
                      </a:cubicBezTo>
                      <a:cubicBezTo>
                        <a:pt x="164" y="168"/>
                        <a:pt x="164" y="168"/>
                        <a:pt x="164" y="168"/>
                      </a:cubicBezTo>
                      <a:close/>
                      <a:moveTo>
                        <a:pt x="166" y="157"/>
                      </a:moveTo>
                      <a:cubicBezTo>
                        <a:pt x="166" y="159"/>
                        <a:pt x="166" y="160"/>
                        <a:pt x="166" y="161"/>
                      </a:cubicBezTo>
                      <a:cubicBezTo>
                        <a:pt x="166" y="160"/>
                        <a:pt x="166" y="159"/>
                        <a:pt x="166" y="157"/>
                      </a:cubicBezTo>
                      <a:close/>
                      <a:moveTo>
                        <a:pt x="170" y="216"/>
                      </a:moveTo>
                      <a:cubicBezTo>
                        <a:pt x="170" y="217"/>
                        <a:pt x="170" y="217"/>
                        <a:pt x="170" y="217"/>
                      </a:cubicBezTo>
                      <a:cubicBezTo>
                        <a:pt x="171" y="217"/>
                        <a:pt x="171" y="217"/>
                        <a:pt x="171" y="217"/>
                      </a:cubicBezTo>
                      <a:lnTo>
                        <a:pt x="170" y="216"/>
                      </a:lnTo>
                      <a:close/>
                      <a:moveTo>
                        <a:pt x="169" y="177"/>
                      </a:moveTo>
                      <a:cubicBezTo>
                        <a:pt x="169" y="177"/>
                        <a:pt x="169" y="177"/>
                        <a:pt x="169" y="177"/>
                      </a:cubicBezTo>
                      <a:cubicBezTo>
                        <a:pt x="169" y="177"/>
                        <a:pt x="169" y="177"/>
                        <a:pt x="169" y="177"/>
                      </a:cubicBezTo>
                      <a:close/>
                      <a:moveTo>
                        <a:pt x="154" y="130"/>
                      </a:moveTo>
                      <a:cubicBezTo>
                        <a:pt x="154" y="129"/>
                        <a:pt x="153" y="130"/>
                        <a:pt x="154" y="130"/>
                      </a:cubicBezTo>
                      <a:close/>
                      <a:moveTo>
                        <a:pt x="152" y="88"/>
                      </a:moveTo>
                      <a:cubicBezTo>
                        <a:pt x="151" y="89"/>
                        <a:pt x="151" y="89"/>
                        <a:pt x="151" y="89"/>
                      </a:cubicBezTo>
                      <a:cubicBezTo>
                        <a:pt x="151" y="89"/>
                        <a:pt x="151" y="89"/>
                        <a:pt x="151" y="89"/>
                      </a:cubicBezTo>
                      <a:cubicBezTo>
                        <a:pt x="152" y="90"/>
                        <a:pt x="152" y="90"/>
                        <a:pt x="152" y="90"/>
                      </a:cubicBezTo>
                      <a:cubicBezTo>
                        <a:pt x="153" y="90"/>
                        <a:pt x="153" y="90"/>
                        <a:pt x="153" y="90"/>
                      </a:cubicBezTo>
                      <a:cubicBezTo>
                        <a:pt x="153" y="90"/>
                        <a:pt x="153" y="89"/>
                        <a:pt x="153" y="89"/>
                      </a:cubicBezTo>
                      <a:cubicBezTo>
                        <a:pt x="153" y="88"/>
                        <a:pt x="153" y="88"/>
                        <a:pt x="153" y="88"/>
                      </a:cubicBezTo>
                      <a:lnTo>
                        <a:pt x="152" y="88"/>
                      </a:lnTo>
                      <a:close/>
                      <a:moveTo>
                        <a:pt x="163" y="84"/>
                      </a:moveTo>
                      <a:cubicBezTo>
                        <a:pt x="163" y="84"/>
                        <a:pt x="163" y="83"/>
                        <a:pt x="163" y="83"/>
                      </a:cubicBezTo>
                      <a:cubicBezTo>
                        <a:pt x="164" y="82"/>
                        <a:pt x="163" y="83"/>
                        <a:pt x="162" y="83"/>
                      </a:cubicBezTo>
                      <a:cubicBezTo>
                        <a:pt x="162" y="84"/>
                        <a:pt x="162" y="85"/>
                        <a:pt x="162" y="85"/>
                      </a:cubicBezTo>
                      <a:lnTo>
                        <a:pt x="163" y="84"/>
                      </a:lnTo>
                      <a:close/>
                      <a:moveTo>
                        <a:pt x="182" y="129"/>
                      </a:moveTo>
                      <a:cubicBezTo>
                        <a:pt x="183" y="129"/>
                        <a:pt x="181" y="129"/>
                        <a:pt x="180" y="129"/>
                      </a:cubicBezTo>
                      <a:cubicBezTo>
                        <a:pt x="180" y="130"/>
                        <a:pt x="180" y="130"/>
                        <a:pt x="179" y="130"/>
                      </a:cubicBezTo>
                      <a:cubicBezTo>
                        <a:pt x="179" y="131"/>
                        <a:pt x="181" y="130"/>
                        <a:pt x="182" y="130"/>
                      </a:cubicBezTo>
                      <a:lnTo>
                        <a:pt x="182" y="129"/>
                      </a:lnTo>
                      <a:close/>
                      <a:moveTo>
                        <a:pt x="168" y="130"/>
                      </a:moveTo>
                      <a:cubicBezTo>
                        <a:pt x="169" y="130"/>
                        <a:pt x="170" y="130"/>
                        <a:pt x="171" y="130"/>
                      </a:cubicBezTo>
                      <a:cubicBezTo>
                        <a:pt x="172" y="130"/>
                        <a:pt x="169" y="130"/>
                        <a:pt x="168" y="130"/>
                      </a:cubicBezTo>
                      <a:cubicBezTo>
                        <a:pt x="168" y="130"/>
                        <a:pt x="167" y="130"/>
                        <a:pt x="167" y="130"/>
                      </a:cubicBezTo>
                      <a:cubicBezTo>
                        <a:pt x="167" y="130"/>
                        <a:pt x="168" y="130"/>
                        <a:pt x="168" y="130"/>
                      </a:cubicBezTo>
                      <a:close/>
                      <a:moveTo>
                        <a:pt x="299" y="193"/>
                      </a:moveTo>
                      <a:cubicBezTo>
                        <a:pt x="299" y="193"/>
                        <a:pt x="299" y="193"/>
                        <a:pt x="299" y="193"/>
                      </a:cubicBezTo>
                      <a:cubicBezTo>
                        <a:pt x="299" y="193"/>
                        <a:pt x="299" y="193"/>
                        <a:pt x="298" y="193"/>
                      </a:cubicBezTo>
                      <a:cubicBezTo>
                        <a:pt x="298" y="193"/>
                        <a:pt x="298" y="193"/>
                        <a:pt x="299" y="193"/>
                      </a:cubicBezTo>
                      <a:close/>
                      <a:moveTo>
                        <a:pt x="312" y="182"/>
                      </a:moveTo>
                      <a:cubicBezTo>
                        <a:pt x="312" y="181"/>
                        <a:pt x="312" y="181"/>
                        <a:pt x="311" y="181"/>
                      </a:cubicBezTo>
                      <a:cubicBezTo>
                        <a:pt x="311" y="181"/>
                        <a:pt x="310" y="182"/>
                        <a:pt x="309" y="182"/>
                      </a:cubicBezTo>
                      <a:cubicBezTo>
                        <a:pt x="309" y="182"/>
                        <a:pt x="309" y="182"/>
                        <a:pt x="308" y="182"/>
                      </a:cubicBezTo>
                      <a:cubicBezTo>
                        <a:pt x="307" y="183"/>
                        <a:pt x="307" y="182"/>
                        <a:pt x="308" y="181"/>
                      </a:cubicBezTo>
                      <a:cubicBezTo>
                        <a:pt x="308" y="180"/>
                        <a:pt x="308" y="180"/>
                        <a:pt x="308" y="180"/>
                      </a:cubicBezTo>
                      <a:cubicBezTo>
                        <a:pt x="308" y="180"/>
                        <a:pt x="309" y="180"/>
                        <a:pt x="309" y="180"/>
                      </a:cubicBezTo>
                      <a:cubicBezTo>
                        <a:pt x="310" y="180"/>
                        <a:pt x="310" y="180"/>
                        <a:pt x="311" y="180"/>
                      </a:cubicBezTo>
                      <a:cubicBezTo>
                        <a:pt x="311" y="180"/>
                        <a:pt x="312" y="180"/>
                        <a:pt x="312" y="180"/>
                      </a:cubicBezTo>
                      <a:cubicBezTo>
                        <a:pt x="313" y="180"/>
                        <a:pt x="313" y="180"/>
                        <a:pt x="314" y="180"/>
                      </a:cubicBezTo>
                      <a:cubicBezTo>
                        <a:pt x="314" y="180"/>
                        <a:pt x="315" y="179"/>
                        <a:pt x="315" y="179"/>
                      </a:cubicBezTo>
                      <a:cubicBezTo>
                        <a:pt x="315" y="179"/>
                        <a:pt x="316" y="178"/>
                        <a:pt x="315" y="178"/>
                      </a:cubicBezTo>
                      <a:cubicBezTo>
                        <a:pt x="315" y="178"/>
                        <a:pt x="314" y="179"/>
                        <a:pt x="314" y="179"/>
                      </a:cubicBezTo>
                      <a:cubicBezTo>
                        <a:pt x="314" y="180"/>
                        <a:pt x="313" y="179"/>
                        <a:pt x="312" y="179"/>
                      </a:cubicBezTo>
                      <a:cubicBezTo>
                        <a:pt x="311" y="179"/>
                        <a:pt x="311" y="179"/>
                        <a:pt x="310" y="179"/>
                      </a:cubicBezTo>
                      <a:cubicBezTo>
                        <a:pt x="309" y="179"/>
                        <a:pt x="309" y="179"/>
                        <a:pt x="309" y="179"/>
                      </a:cubicBezTo>
                      <a:cubicBezTo>
                        <a:pt x="309" y="179"/>
                        <a:pt x="309" y="179"/>
                        <a:pt x="308" y="180"/>
                      </a:cubicBezTo>
                      <a:cubicBezTo>
                        <a:pt x="307" y="180"/>
                        <a:pt x="307" y="181"/>
                        <a:pt x="307" y="181"/>
                      </a:cubicBezTo>
                      <a:cubicBezTo>
                        <a:pt x="306" y="182"/>
                        <a:pt x="306" y="182"/>
                        <a:pt x="306" y="183"/>
                      </a:cubicBezTo>
                      <a:cubicBezTo>
                        <a:pt x="306" y="183"/>
                        <a:pt x="306" y="183"/>
                        <a:pt x="306" y="184"/>
                      </a:cubicBezTo>
                      <a:cubicBezTo>
                        <a:pt x="305" y="185"/>
                        <a:pt x="305" y="184"/>
                        <a:pt x="305" y="185"/>
                      </a:cubicBezTo>
                      <a:cubicBezTo>
                        <a:pt x="305" y="186"/>
                        <a:pt x="306" y="186"/>
                        <a:pt x="306" y="186"/>
                      </a:cubicBezTo>
                      <a:cubicBezTo>
                        <a:pt x="306" y="186"/>
                        <a:pt x="306" y="187"/>
                        <a:pt x="306" y="188"/>
                      </a:cubicBezTo>
                      <a:cubicBezTo>
                        <a:pt x="305" y="188"/>
                        <a:pt x="305" y="188"/>
                        <a:pt x="306" y="188"/>
                      </a:cubicBezTo>
                      <a:cubicBezTo>
                        <a:pt x="307" y="188"/>
                        <a:pt x="307" y="188"/>
                        <a:pt x="307" y="188"/>
                      </a:cubicBezTo>
                      <a:cubicBezTo>
                        <a:pt x="307" y="186"/>
                        <a:pt x="307" y="186"/>
                        <a:pt x="307" y="186"/>
                      </a:cubicBezTo>
                      <a:cubicBezTo>
                        <a:pt x="308" y="185"/>
                        <a:pt x="308" y="185"/>
                        <a:pt x="308" y="185"/>
                      </a:cubicBezTo>
                      <a:cubicBezTo>
                        <a:pt x="309" y="185"/>
                        <a:pt x="309" y="185"/>
                        <a:pt x="309" y="185"/>
                      </a:cubicBezTo>
                      <a:cubicBezTo>
                        <a:pt x="309" y="185"/>
                        <a:pt x="308" y="185"/>
                        <a:pt x="309" y="186"/>
                      </a:cubicBezTo>
                      <a:cubicBezTo>
                        <a:pt x="309" y="186"/>
                        <a:pt x="309" y="187"/>
                        <a:pt x="309" y="187"/>
                      </a:cubicBezTo>
                      <a:cubicBezTo>
                        <a:pt x="309" y="187"/>
                        <a:pt x="309" y="187"/>
                        <a:pt x="309" y="187"/>
                      </a:cubicBezTo>
                      <a:cubicBezTo>
                        <a:pt x="310" y="187"/>
                        <a:pt x="310" y="187"/>
                        <a:pt x="310" y="187"/>
                      </a:cubicBezTo>
                      <a:cubicBezTo>
                        <a:pt x="311" y="187"/>
                        <a:pt x="311" y="187"/>
                        <a:pt x="311" y="187"/>
                      </a:cubicBezTo>
                      <a:cubicBezTo>
                        <a:pt x="311" y="187"/>
                        <a:pt x="311" y="186"/>
                        <a:pt x="310" y="186"/>
                      </a:cubicBezTo>
                      <a:cubicBezTo>
                        <a:pt x="310" y="185"/>
                        <a:pt x="310" y="185"/>
                        <a:pt x="311" y="185"/>
                      </a:cubicBezTo>
                      <a:cubicBezTo>
                        <a:pt x="311" y="185"/>
                        <a:pt x="311" y="184"/>
                        <a:pt x="310" y="184"/>
                      </a:cubicBezTo>
                      <a:cubicBezTo>
                        <a:pt x="310" y="184"/>
                        <a:pt x="310" y="184"/>
                        <a:pt x="310" y="183"/>
                      </a:cubicBezTo>
                      <a:cubicBezTo>
                        <a:pt x="311" y="182"/>
                        <a:pt x="311" y="182"/>
                        <a:pt x="311" y="182"/>
                      </a:cubicBezTo>
                      <a:cubicBezTo>
                        <a:pt x="311" y="182"/>
                        <a:pt x="311" y="182"/>
                        <a:pt x="312" y="182"/>
                      </a:cubicBezTo>
                      <a:close/>
                      <a:moveTo>
                        <a:pt x="309" y="156"/>
                      </a:moveTo>
                      <a:cubicBezTo>
                        <a:pt x="308" y="157"/>
                        <a:pt x="308" y="157"/>
                        <a:pt x="308" y="157"/>
                      </a:cubicBezTo>
                      <a:cubicBezTo>
                        <a:pt x="309" y="158"/>
                        <a:pt x="309" y="158"/>
                        <a:pt x="309" y="158"/>
                      </a:cubicBezTo>
                      <a:cubicBezTo>
                        <a:pt x="309" y="158"/>
                        <a:pt x="310" y="158"/>
                        <a:pt x="310" y="159"/>
                      </a:cubicBezTo>
                      <a:cubicBezTo>
                        <a:pt x="309" y="159"/>
                        <a:pt x="309" y="159"/>
                        <a:pt x="310" y="159"/>
                      </a:cubicBezTo>
                      <a:cubicBezTo>
                        <a:pt x="310" y="159"/>
                        <a:pt x="310" y="159"/>
                        <a:pt x="310" y="160"/>
                      </a:cubicBezTo>
                      <a:cubicBezTo>
                        <a:pt x="311" y="160"/>
                        <a:pt x="311" y="159"/>
                        <a:pt x="312" y="159"/>
                      </a:cubicBezTo>
                      <a:cubicBezTo>
                        <a:pt x="311" y="160"/>
                        <a:pt x="311" y="160"/>
                        <a:pt x="311" y="160"/>
                      </a:cubicBezTo>
                      <a:cubicBezTo>
                        <a:pt x="311" y="160"/>
                        <a:pt x="312" y="160"/>
                        <a:pt x="312" y="160"/>
                      </a:cubicBezTo>
                      <a:cubicBezTo>
                        <a:pt x="313" y="160"/>
                        <a:pt x="313" y="160"/>
                        <a:pt x="313" y="160"/>
                      </a:cubicBezTo>
                      <a:cubicBezTo>
                        <a:pt x="313" y="160"/>
                        <a:pt x="313" y="160"/>
                        <a:pt x="313" y="160"/>
                      </a:cubicBezTo>
                      <a:cubicBezTo>
                        <a:pt x="314" y="160"/>
                        <a:pt x="314" y="160"/>
                        <a:pt x="314" y="160"/>
                      </a:cubicBezTo>
                      <a:cubicBezTo>
                        <a:pt x="313" y="161"/>
                        <a:pt x="313" y="161"/>
                        <a:pt x="313" y="161"/>
                      </a:cubicBezTo>
                      <a:cubicBezTo>
                        <a:pt x="313" y="161"/>
                        <a:pt x="314" y="161"/>
                        <a:pt x="315" y="161"/>
                      </a:cubicBezTo>
                      <a:cubicBezTo>
                        <a:pt x="315" y="161"/>
                        <a:pt x="315" y="161"/>
                        <a:pt x="315" y="161"/>
                      </a:cubicBezTo>
                      <a:cubicBezTo>
                        <a:pt x="314" y="160"/>
                        <a:pt x="314" y="160"/>
                        <a:pt x="314" y="160"/>
                      </a:cubicBezTo>
                      <a:cubicBezTo>
                        <a:pt x="315" y="159"/>
                        <a:pt x="315" y="159"/>
                        <a:pt x="315" y="159"/>
                      </a:cubicBezTo>
                      <a:cubicBezTo>
                        <a:pt x="314" y="159"/>
                        <a:pt x="314" y="159"/>
                        <a:pt x="314" y="159"/>
                      </a:cubicBezTo>
                      <a:cubicBezTo>
                        <a:pt x="313" y="159"/>
                        <a:pt x="313" y="159"/>
                        <a:pt x="313" y="159"/>
                      </a:cubicBezTo>
                      <a:cubicBezTo>
                        <a:pt x="313" y="159"/>
                        <a:pt x="312" y="159"/>
                        <a:pt x="312" y="159"/>
                      </a:cubicBezTo>
                      <a:cubicBezTo>
                        <a:pt x="311" y="159"/>
                        <a:pt x="312" y="158"/>
                        <a:pt x="312" y="158"/>
                      </a:cubicBezTo>
                      <a:cubicBezTo>
                        <a:pt x="312" y="158"/>
                        <a:pt x="312" y="158"/>
                        <a:pt x="312" y="158"/>
                      </a:cubicBezTo>
                      <a:cubicBezTo>
                        <a:pt x="312" y="157"/>
                        <a:pt x="312" y="157"/>
                        <a:pt x="312" y="157"/>
                      </a:cubicBezTo>
                      <a:cubicBezTo>
                        <a:pt x="311" y="157"/>
                        <a:pt x="311" y="157"/>
                        <a:pt x="311" y="157"/>
                      </a:cubicBezTo>
                      <a:cubicBezTo>
                        <a:pt x="312" y="156"/>
                        <a:pt x="312" y="156"/>
                        <a:pt x="312" y="156"/>
                      </a:cubicBezTo>
                      <a:cubicBezTo>
                        <a:pt x="312" y="156"/>
                        <a:pt x="313" y="155"/>
                        <a:pt x="312" y="154"/>
                      </a:cubicBezTo>
                      <a:cubicBezTo>
                        <a:pt x="312" y="154"/>
                        <a:pt x="312" y="153"/>
                        <a:pt x="312" y="153"/>
                      </a:cubicBezTo>
                      <a:cubicBezTo>
                        <a:pt x="313" y="153"/>
                        <a:pt x="313" y="152"/>
                        <a:pt x="312" y="152"/>
                      </a:cubicBezTo>
                      <a:cubicBezTo>
                        <a:pt x="311" y="153"/>
                        <a:pt x="312" y="152"/>
                        <a:pt x="311" y="152"/>
                      </a:cubicBezTo>
                      <a:cubicBezTo>
                        <a:pt x="310" y="152"/>
                        <a:pt x="310" y="153"/>
                        <a:pt x="310" y="153"/>
                      </a:cubicBezTo>
                      <a:cubicBezTo>
                        <a:pt x="310" y="154"/>
                        <a:pt x="310" y="156"/>
                        <a:pt x="309" y="156"/>
                      </a:cubicBezTo>
                      <a:cubicBezTo>
                        <a:pt x="309" y="156"/>
                        <a:pt x="309" y="156"/>
                        <a:pt x="309" y="156"/>
                      </a:cubicBezTo>
                      <a:close/>
                      <a:moveTo>
                        <a:pt x="310" y="194"/>
                      </a:moveTo>
                      <a:cubicBezTo>
                        <a:pt x="310" y="194"/>
                        <a:pt x="311" y="193"/>
                        <a:pt x="311" y="193"/>
                      </a:cubicBezTo>
                      <a:cubicBezTo>
                        <a:pt x="311" y="193"/>
                        <a:pt x="310" y="193"/>
                        <a:pt x="310" y="193"/>
                      </a:cubicBezTo>
                      <a:cubicBezTo>
                        <a:pt x="309" y="193"/>
                        <a:pt x="308" y="193"/>
                        <a:pt x="307" y="193"/>
                      </a:cubicBezTo>
                      <a:cubicBezTo>
                        <a:pt x="307" y="193"/>
                        <a:pt x="306" y="193"/>
                        <a:pt x="306" y="193"/>
                      </a:cubicBezTo>
                      <a:cubicBezTo>
                        <a:pt x="306" y="194"/>
                        <a:pt x="308" y="194"/>
                        <a:pt x="308" y="194"/>
                      </a:cubicBezTo>
                      <a:lnTo>
                        <a:pt x="310" y="194"/>
                      </a:lnTo>
                      <a:close/>
                      <a:moveTo>
                        <a:pt x="311" y="146"/>
                      </a:moveTo>
                      <a:cubicBezTo>
                        <a:pt x="312" y="146"/>
                        <a:pt x="312" y="144"/>
                        <a:pt x="312" y="144"/>
                      </a:cubicBezTo>
                      <a:cubicBezTo>
                        <a:pt x="313" y="144"/>
                        <a:pt x="313" y="143"/>
                        <a:pt x="313" y="142"/>
                      </a:cubicBezTo>
                      <a:cubicBezTo>
                        <a:pt x="313" y="142"/>
                        <a:pt x="313" y="141"/>
                        <a:pt x="313" y="141"/>
                      </a:cubicBezTo>
                      <a:cubicBezTo>
                        <a:pt x="312" y="141"/>
                        <a:pt x="311" y="142"/>
                        <a:pt x="311" y="143"/>
                      </a:cubicBezTo>
                      <a:cubicBezTo>
                        <a:pt x="311" y="143"/>
                        <a:pt x="310" y="144"/>
                        <a:pt x="310" y="145"/>
                      </a:cubicBezTo>
                      <a:cubicBezTo>
                        <a:pt x="310" y="145"/>
                        <a:pt x="310" y="146"/>
                        <a:pt x="311" y="147"/>
                      </a:cubicBezTo>
                      <a:cubicBezTo>
                        <a:pt x="311" y="147"/>
                        <a:pt x="311" y="147"/>
                        <a:pt x="311" y="146"/>
                      </a:cubicBezTo>
                      <a:close/>
                      <a:moveTo>
                        <a:pt x="305" y="195"/>
                      </a:moveTo>
                      <a:cubicBezTo>
                        <a:pt x="306" y="195"/>
                        <a:pt x="306" y="196"/>
                        <a:pt x="307" y="196"/>
                      </a:cubicBezTo>
                      <a:cubicBezTo>
                        <a:pt x="308" y="196"/>
                        <a:pt x="308" y="196"/>
                        <a:pt x="308" y="195"/>
                      </a:cubicBezTo>
                      <a:cubicBezTo>
                        <a:pt x="308" y="195"/>
                        <a:pt x="306" y="194"/>
                        <a:pt x="306" y="194"/>
                      </a:cubicBezTo>
                      <a:cubicBezTo>
                        <a:pt x="305" y="194"/>
                        <a:pt x="305" y="195"/>
                        <a:pt x="305" y="195"/>
                      </a:cubicBezTo>
                      <a:close/>
                      <a:moveTo>
                        <a:pt x="44" y="162"/>
                      </a:moveTo>
                      <a:cubicBezTo>
                        <a:pt x="45" y="161"/>
                        <a:pt x="45" y="161"/>
                        <a:pt x="45" y="161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6" y="162"/>
                        <a:pt x="46" y="162"/>
                        <a:pt x="47" y="161"/>
                      </a:cubicBezTo>
                      <a:cubicBezTo>
                        <a:pt x="47" y="161"/>
                        <a:pt x="48" y="162"/>
                        <a:pt x="48" y="161"/>
                      </a:cubicBezTo>
                      <a:cubicBezTo>
                        <a:pt x="48" y="161"/>
                        <a:pt x="48" y="161"/>
                        <a:pt x="48" y="161"/>
                      </a:cubicBezTo>
                      <a:cubicBezTo>
                        <a:pt x="47" y="160"/>
                        <a:pt x="47" y="160"/>
                        <a:pt x="47" y="160"/>
                      </a:cubicBezTo>
                      <a:cubicBezTo>
                        <a:pt x="47" y="160"/>
                        <a:pt x="46" y="160"/>
                        <a:pt x="45" y="160"/>
                      </a:cubicBezTo>
                      <a:cubicBezTo>
                        <a:pt x="45" y="160"/>
                        <a:pt x="45" y="160"/>
                        <a:pt x="44" y="160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2" y="159"/>
                        <a:pt x="42" y="160"/>
                        <a:pt x="42" y="160"/>
                      </a:cubicBezTo>
                      <a:cubicBezTo>
                        <a:pt x="42" y="160"/>
                        <a:pt x="43" y="160"/>
                        <a:pt x="43" y="161"/>
                      </a:cubicBezTo>
                      <a:cubicBezTo>
                        <a:pt x="43" y="161"/>
                        <a:pt x="43" y="161"/>
                        <a:pt x="44" y="162"/>
                      </a:cubicBezTo>
                      <a:close/>
                      <a:moveTo>
                        <a:pt x="308" y="165"/>
                      </a:moveTo>
                      <a:cubicBezTo>
                        <a:pt x="308" y="165"/>
                        <a:pt x="308" y="164"/>
                        <a:pt x="307" y="164"/>
                      </a:cubicBezTo>
                      <a:cubicBezTo>
                        <a:pt x="307" y="164"/>
                        <a:pt x="307" y="165"/>
                        <a:pt x="307" y="165"/>
                      </a:cubicBezTo>
                      <a:cubicBezTo>
                        <a:pt x="307" y="165"/>
                        <a:pt x="306" y="166"/>
                        <a:pt x="305" y="166"/>
                      </a:cubicBezTo>
                      <a:cubicBezTo>
                        <a:pt x="304" y="168"/>
                        <a:pt x="304" y="168"/>
                        <a:pt x="304" y="168"/>
                      </a:cubicBezTo>
                      <a:cubicBezTo>
                        <a:pt x="304" y="168"/>
                        <a:pt x="306" y="167"/>
                        <a:pt x="306" y="167"/>
                      </a:cubicBezTo>
                      <a:cubicBezTo>
                        <a:pt x="306" y="166"/>
                        <a:pt x="308" y="166"/>
                        <a:pt x="308" y="165"/>
                      </a:cubicBezTo>
                      <a:close/>
                      <a:moveTo>
                        <a:pt x="140" y="184"/>
                      </a:moveTo>
                      <a:cubicBezTo>
                        <a:pt x="140" y="185"/>
                        <a:pt x="140" y="185"/>
                        <a:pt x="140" y="185"/>
                      </a:cubicBezTo>
                      <a:lnTo>
                        <a:pt x="140" y="184"/>
                      </a:lnTo>
                      <a:close/>
                      <a:moveTo>
                        <a:pt x="314" y="166"/>
                      </a:moveTo>
                      <a:cubicBezTo>
                        <a:pt x="314" y="166"/>
                        <a:pt x="316" y="166"/>
                        <a:pt x="315" y="165"/>
                      </a:cubicBezTo>
                      <a:cubicBezTo>
                        <a:pt x="315" y="165"/>
                        <a:pt x="314" y="166"/>
                        <a:pt x="314" y="166"/>
                      </a:cubicBezTo>
                      <a:close/>
                      <a:moveTo>
                        <a:pt x="315" y="143"/>
                      </a:moveTo>
                      <a:cubicBezTo>
                        <a:pt x="315" y="143"/>
                        <a:pt x="315" y="143"/>
                        <a:pt x="315" y="143"/>
                      </a:cubicBezTo>
                      <a:close/>
                      <a:moveTo>
                        <a:pt x="316" y="164"/>
                      </a:moveTo>
                      <a:cubicBezTo>
                        <a:pt x="316" y="165"/>
                        <a:pt x="316" y="165"/>
                        <a:pt x="316" y="165"/>
                      </a:cubicBezTo>
                      <a:cubicBezTo>
                        <a:pt x="317" y="164"/>
                        <a:pt x="317" y="164"/>
                        <a:pt x="317" y="164"/>
                      </a:cubicBezTo>
                      <a:cubicBezTo>
                        <a:pt x="317" y="164"/>
                        <a:pt x="317" y="164"/>
                        <a:pt x="317" y="163"/>
                      </a:cubicBezTo>
                      <a:cubicBezTo>
                        <a:pt x="317" y="163"/>
                        <a:pt x="317" y="162"/>
                        <a:pt x="317" y="162"/>
                      </a:cubicBezTo>
                      <a:cubicBezTo>
                        <a:pt x="316" y="161"/>
                        <a:pt x="316" y="161"/>
                        <a:pt x="316" y="161"/>
                      </a:cubicBezTo>
                      <a:cubicBezTo>
                        <a:pt x="316" y="161"/>
                        <a:pt x="316" y="162"/>
                        <a:pt x="316" y="162"/>
                      </a:cubicBezTo>
                      <a:cubicBezTo>
                        <a:pt x="315" y="162"/>
                        <a:pt x="315" y="162"/>
                        <a:pt x="316" y="162"/>
                      </a:cubicBezTo>
                      <a:cubicBezTo>
                        <a:pt x="316" y="162"/>
                        <a:pt x="316" y="163"/>
                        <a:pt x="316" y="163"/>
                      </a:cubicBezTo>
                      <a:cubicBezTo>
                        <a:pt x="316" y="164"/>
                        <a:pt x="316" y="164"/>
                        <a:pt x="316" y="164"/>
                      </a:cubicBezTo>
                      <a:close/>
                      <a:moveTo>
                        <a:pt x="295" y="152"/>
                      </a:moveTo>
                      <a:cubicBezTo>
                        <a:pt x="295" y="152"/>
                        <a:pt x="295" y="152"/>
                        <a:pt x="295" y="152"/>
                      </a:cubicBezTo>
                      <a:cubicBezTo>
                        <a:pt x="295" y="151"/>
                        <a:pt x="296" y="151"/>
                        <a:pt x="295" y="150"/>
                      </a:cubicBezTo>
                      <a:cubicBezTo>
                        <a:pt x="295" y="150"/>
                        <a:pt x="295" y="150"/>
                        <a:pt x="294" y="150"/>
                      </a:cubicBezTo>
                      <a:cubicBezTo>
                        <a:pt x="293" y="151"/>
                        <a:pt x="293" y="151"/>
                        <a:pt x="292" y="151"/>
                      </a:cubicBezTo>
                      <a:cubicBezTo>
                        <a:pt x="292" y="152"/>
                        <a:pt x="292" y="153"/>
                        <a:pt x="292" y="153"/>
                      </a:cubicBezTo>
                      <a:cubicBezTo>
                        <a:pt x="293" y="154"/>
                        <a:pt x="294" y="153"/>
                        <a:pt x="295" y="152"/>
                      </a:cubicBezTo>
                      <a:close/>
                      <a:moveTo>
                        <a:pt x="322" y="140"/>
                      </a:moveTo>
                      <a:cubicBezTo>
                        <a:pt x="322" y="140"/>
                        <a:pt x="323" y="139"/>
                        <a:pt x="323" y="139"/>
                      </a:cubicBezTo>
                      <a:lnTo>
                        <a:pt x="322" y="140"/>
                      </a:lnTo>
                      <a:close/>
                      <a:moveTo>
                        <a:pt x="317" y="170"/>
                      </a:moveTo>
                      <a:cubicBezTo>
                        <a:pt x="318" y="170"/>
                        <a:pt x="318" y="170"/>
                        <a:pt x="318" y="170"/>
                      </a:cubicBezTo>
                      <a:cubicBezTo>
                        <a:pt x="319" y="170"/>
                        <a:pt x="318" y="169"/>
                        <a:pt x="318" y="168"/>
                      </a:cubicBezTo>
                      <a:cubicBezTo>
                        <a:pt x="318" y="167"/>
                        <a:pt x="318" y="166"/>
                        <a:pt x="317" y="166"/>
                      </a:cubicBezTo>
                      <a:cubicBezTo>
                        <a:pt x="317" y="167"/>
                        <a:pt x="317" y="167"/>
                        <a:pt x="317" y="167"/>
                      </a:cubicBezTo>
                      <a:cubicBezTo>
                        <a:pt x="316" y="167"/>
                        <a:pt x="316" y="167"/>
                        <a:pt x="316" y="167"/>
                      </a:cubicBezTo>
                      <a:cubicBezTo>
                        <a:pt x="314" y="168"/>
                        <a:pt x="314" y="168"/>
                        <a:pt x="314" y="168"/>
                      </a:cubicBezTo>
                      <a:cubicBezTo>
                        <a:pt x="314" y="168"/>
                        <a:pt x="314" y="168"/>
                        <a:pt x="314" y="168"/>
                      </a:cubicBezTo>
                      <a:cubicBezTo>
                        <a:pt x="313" y="168"/>
                        <a:pt x="313" y="168"/>
                        <a:pt x="313" y="168"/>
                      </a:cubicBezTo>
                      <a:cubicBezTo>
                        <a:pt x="312" y="168"/>
                        <a:pt x="312" y="168"/>
                        <a:pt x="312" y="168"/>
                      </a:cubicBezTo>
                      <a:cubicBezTo>
                        <a:pt x="311" y="169"/>
                        <a:pt x="311" y="169"/>
                        <a:pt x="311" y="169"/>
                      </a:cubicBezTo>
                      <a:cubicBezTo>
                        <a:pt x="311" y="169"/>
                        <a:pt x="311" y="170"/>
                        <a:pt x="311" y="170"/>
                      </a:cubicBezTo>
                      <a:cubicBezTo>
                        <a:pt x="312" y="169"/>
                        <a:pt x="312" y="169"/>
                        <a:pt x="312" y="169"/>
                      </a:cubicBezTo>
                      <a:cubicBezTo>
                        <a:pt x="312" y="169"/>
                        <a:pt x="312" y="170"/>
                        <a:pt x="313" y="169"/>
                      </a:cubicBezTo>
                      <a:cubicBezTo>
                        <a:pt x="313" y="169"/>
                        <a:pt x="314" y="169"/>
                        <a:pt x="314" y="169"/>
                      </a:cubicBezTo>
                      <a:cubicBezTo>
                        <a:pt x="315" y="170"/>
                        <a:pt x="315" y="170"/>
                        <a:pt x="315" y="170"/>
                      </a:cubicBezTo>
                      <a:cubicBezTo>
                        <a:pt x="314" y="170"/>
                        <a:pt x="314" y="170"/>
                        <a:pt x="315" y="171"/>
                      </a:cubicBezTo>
                      <a:cubicBezTo>
                        <a:pt x="315" y="171"/>
                        <a:pt x="315" y="171"/>
                        <a:pt x="316" y="171"/>
                      </a:cubicBezTo>
                      <a:cubicBezTo>
                        <a:pt x="316" y="171"/>
                        <a:pt x="317" y="171"/>
                        <a:pt x="317" y="171"/>
                      </a:cubicBezTo>
                      <a:cubicBezTo>
                        <a:pt x="317" y="170"/>
                        <a:pt x="317" y="170"/>
                        <a:pt x="317" y="170"/>
                      </a:cubicBezTo>
                      <a:close/>
                      <a:moveTo>
                        <a:pt x="326" y="127"/>
                      </a:moveTo>
                      <a:cubicBezTo>
                        <a:pt x="326" y="128"/>
                        <a:pt x="326" y="128"/>
                        <a:pt x="326" y="128"/>
                      </a:cubicBezTo>
                      <a:cubicBezTo>
                        <a:pt x="327" y="128"/>
                        <a:pt x="327" y="128"/>
                        <a:pt x="327" y="128"/>
                      </a:cubicBezTo>
                      <a:cubicBezTo>
                        <a:pt x="327" y="128"/>
                        <a:pt x="327" y="128"/>
                        <a:pt x="327" y="128"/>
                      </a:cubicBezTo>
                      <a:cubicBezTo>
                        <a:pt x="327" y="128"/>
                        <a:pt x="327" y="128"/>
                        <a:pt x="327" y="128"/>
                      </a:cubicBezTo>
                      <a:cubicBezTo>
                        <a:pt x="327" y="129"/>
                        <a:pt x="327" y="129"/>
                        <a:pt x="327" y="129"/>
                      </a:cubicBezTo>
                      <a:cubicBezTo>
                        <a:pt x="327" y="130"/>
                        <a:pt x="327" y="130"/>
                        <a:pt x="327" y="130"/>
                      </a:cubicBezTo>
                      <a:cubicBezTo>
                        <a:pt x="327" y="131"/>
                        <a:pt x="327" y="131"/>
                        <a:pt x="327" y="131"/>
                      </a:cubicBezTo>
                      <a:cubicBezTo>
                        <a:pt x="327" y="130"/>
                        <a:pt x="327" y="130"/>
                        <a:pt x="327" y="130"/>
                      </a:cubicBezTo>
                      <a:cubicBezTo>
                        <a:pt x="328" y="131"/>
                        <a:pt x="328" y="131"/>
                        <a:pt x="328" y="131"/>
                      </a:cubicBezTo>
                      <a:cubicBezTo>
                        <a:pt x="328" y="130"/>
                        <a:pt x="328" y="130"/>
                        <a:pt x="328" y="130"/>
                      </a:cubicBezTo>
                      <a:cubicBezTo>
                        <a:pt x="329" y="130"/>
                        <a:pt x="329" y="130"/>
                        <a:pt x="329" y="129"/>
                      </a:cubicBezTo>
                      <a:cubicBezTo>
                        <a:pt x="329" y="129"/>
                        <a:pt x="329" y="128"/>
                        <a:pt x="330" y="128"/>
                      </a:cubicBezTo>
                      <a:cubicBezTo>
                        <a:pt x="330" y="127"/>
                        <a:pt x="329" y="127"/>
                        <a:pt x="329" y="127"/>
                      </a:cubicBezTo>
                      <a:cubicBezTo>
                        <a:pt x="329" y="126"/>
                        <a:pt x="329" y="126"/>
                        <a:pt x="329" y="126"/>
                      </a:cubicBezTo>
                      <a:cubicBezTo>
                        <a:pt x="328" y="126"/>
                        <a:pt x="328" y="126"/>
                        <a:pt x="328" y="126"/>
                      </a:cubicBezTo>
                      <a:cubicBezTo>
                        <a:pt x="328" y="126"/>
                        <a:pt x="327" y="126"/>
                        <a:pt x="327" y="126"/>
                      </a:cubicBezTo>
                      <a:lnTo>
                        <a:pt x="326" y="127"/>
                      </a:lnTo>
                      <a:close/>
                      <a:moveTo>
                        <a:pt x="331" y="128"/>
                      </a:moveTo>
                      <a:cubicBezTo>
                        <a:pt x="331" y="128"/>
                        <a:pt x="332" y="127"/>
                        <a:pt x="332" y="127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4" y="125"/>
                        <a:pt x="334" y="125"/>
                        <a:pt x="334" y="125"/>
                      </a:cubicBezTo>
                      <a:cubicBezTo>
                        <a:pt x="334" y="125"/>
                        <a:pt x="333" y="125"/>
                        <a:pt x="333" y="125"/>
                      </a:cubicBezTo>
                      <a:cubicBezTo>
                        <a:pt x="333" y="125"/>
                        <a:pt x="332" y="126"/>
                        <a:pt x="332" y="126"/>
                      </a:cubicBezTo>
                      <a:cubicBezTo>
                        <a:pt x="331" y="126"/>
                        <a:pt x="331" y="126"/>
                        <a:pt x="331" y="126"/>
                      </a:cubicBezTo>
                      <a:cubicBezTo>
                        <a:pt x="330" y="127"/>
                        <a:pt x="330" y="127"/>
                        <a:pt x="330" y="127"/>
                      </a:cubicBezTo>
                      <a:cubicBezTo>
                        <a:pt x="330" y="127"/>
                        <a:pt x="330" y="127"/>
                        <a:pt x="330" y="127"/>
                      </a:cubicBezTo>
                      <a:cubicBezTo>
                        <a:pt x="331" y="127"/>
                        <a:pt x="330" y="128"/>
                        <a:pt x="331" y="128"/>
                      </a:cubicBezTo>
                      <a:close/>
                      <a:moveTo>
                        <a:pt x="306" y="179"/>
                      </a:moveTo>
                      <a:cubicBezTo>
                        <a:pt x="305" y="179"/>
                        <a:pt x="304" y="178"/>
                        <a:pt x="304" y="178"/>
                      </a:cubicBezTo>
                      <a:cubicBezTo>
                        <a:pt x="305" y="177"/>
                        <a:pt x="305" y="177"/>
                        <a:pt x="305" y="177"/>
                      </a:cubicBezTo>
                      <a:cubicBezTo>
                        <a:pt x="303" y="175"/>
                        <a:pt x="303" y="175"/>
                        <a:pt x="303" y="175"/>
                      </a:cubicBezTo>
                      <a:cubicBezTo>
                        <a:pt x="304" y="175"/>
                        <a:pt x="304" y="175"/>
                        <a:pt x="304" y="175"/>
                      </a:cubicBezTo>
                      <a:cubicBezTo>
                        <a:pt x="304" y="175"/>
                        <a:pt x="304" y="175"/>
                        <a:pt x="304" y="175"/>
                      </a:cubicBezTo>
                      <a:cubicBezTo>
                        <a:pt x="304" y="175"/>
                        <a:pt x="304" y="175"/>
                        <a:pt x="304" y="175"/>
                      </a:cubicBezTo>
                      <a:cubicBezTo>
                        <a:pt x="305" y="175"/>
                        <a:pt x="306" y="174"/>
                        <a:pt x="306" y="174"/>
                      </a:cubicBezTo>
                      <a:cubicBezTo>
                        <a:pt x="305" y="174"/>
                        <a:pt x="307" y="173"/>
                        <a:pt x="307" y="173"/>
                      </a:cubicBezTo>
                      <a:cubicBezTo>
                        <a:pt x="306" y="173"/>
                        <a:pt x="305" y="172"/>
                        <a:pt x="305" y="172"/>
                      </a:cubicBezTo>
                      <a:cubicBezTo>
                        <a:pt x="304" y="172"/>
                        <a:pt x="304" y="172"/>
                        <a:pt x="304" y="172"/>
                      </a:cubicBezTo>
                      <a:cubicBezTo>
                        <a:pt x="304" y="171"/>
                        <a:pt x="304" y="171"/>
                        <a:pt x="304" y="171"/>
                      </a:cubicBezTo>
                      <a:cubicBezTo>
                        <a:pt x="303" y="170"/>
                        <a:pt x="303" y="170"/>
                        <a:pt x="303" y="170"/>
                      </a:cubicBezTo>
                      <a:cubicBezTo>
                        <a:pt x="301" y="172"/>
                        <a:pt x="301" y="172"/>
                        <a:pt x="301" y="172"/>
                      </a:cubicBezTo>
                      <a:cubicBezTo>
                        <a:pt x="301" y="173"/>
                        <a:pt x="301" y="173"/>
                        <a:pt x="301" y="173"/>
                      </a:cubicBezTo>
                      <a:cubicBezTo>
                        <a:pt x="300" y="174"/>
                        <a:pt x="300" y="174"/>
                        <a:pt x="300" y="174"/>
                      </a:cubicBezTo>
                      <a:cubicBezTo>
                        <a:pt x="300" y="174"/>
                        <a:pt x="300" y="174"/>
                        <a:pt x="300" y="174"/>
                      </a:cubicBezTo>
                      <a:cubicBezTo>
                        <a:pt x="300" y="174"/>
                        <a:pt x="300" y="174"/>
                        <a:pt x="300" y="174"/>
                      </a:cubicBezTo>
                      <a:cubicBezTo>
                        <a:pt x="299" y="174"/>
                        <a:pt x="299" y="174"/>
                        <a:pt x="299" y="174"/>
                      </a:cubicBezTo>
                      <a:cubicBezTo>
                        <a:pt x="299" y="175"/>
                        <a:pt x="299" y="175"/>
                        <a:pt x="299" y="175"/>
                      </a:cubicBezTo>
                      <a:cubicBezTo>
                        <a:pt x="298" y="175"/>
                        <a:pt x="298" y="175"/>
                        <a:pt x="298" y="175"/>
                      </a:cubicBezTo>
                      <a:cubicBezTo>
                        <a:pt x="297" y="176"/>
                        <a:pt x="297" y="176"/>
                        <a:pt x="297" y="176"/>
                      </a:cubicBezTo>
                      <a:cubicBezTo>
                        <a:pt x="297" y="177"/>
                        <a:pt x="297" y="177"/>
                        <a:pt x="297" y="177"/>
                      </a:cubicBezTo>
                      <a:cubicBezTo>
                        <a:pt x="295" y="177"/>
                        <a:pt x="295" y="177"/>
                        <a:pt x="295" y="177"/>
                      </a:cubicBezTo>
                      <a:cubicBezTo>
                        <a:pt x="294" y="179"/>
                        <a:pt x="294" y="179"/>
                        <a:pt x="294" y="179"/>
                      </a:cubicBezTo>
                      <a:cubicBezTo>
                        <a:pt x="292" y="179"/>
                        <a:pt x="292" y="179"/>
                        <a:pt x="292" y="179"/>
                      </a:cubicBezTo>
                      <a:cubicBezTo>
                        <a:pt x="292" y="179"/>
                        <a:pt x="292" y="179"/>
                        <a:pt x="292" y="179"/>
                      </a:cubicBezTo>
                      <a:cubicBezTo>
                        <a:pt x="291" y="178"/>
                        <a:pt x="291" y="178"/>
                        <a:pt x="291" y="178"/>
                      </a:cubicBezTo>
                      <a:cubicBezTo>
                        <a:pt x="291" y="180"/>
                        <a:pt x="291" y="180"/>
                        <a:pt x="291" y="180"/>
                      </a:cubicBezTo>
                      <a:cubicBezTo>
                        <a:pt x="291" y="181"/>
                        <a:pt x="291" y="182"/>
                        <a:pt x="291" y="182"/>
                      </a:cubicBezTo>
                      <a:cubicBezTo>
                        <a:pt x="292" y="182"/>
                        <a:pt x="292" y="182"/>
                        <a:pt x="292" y="183"/>
                      </a:cubicBezTo>
                      <a:cubicBezTo>
                        <a:pt x="292" y="183"/>
                        <a:pt x="292" y="185"/>
                        <a:pt x="292" y="185"/>
                      </a:cubicBezTo>
                      <a:cubicBezTo>
                        <a:pt x="294" y="185"/>
                        <a:pt x="294" y="185"/>
                        <a:pt x="294" y="185"/>
                      </a:cubicBezTo>
                      <a:cubicBezTo>
                        <a:pt x="294" y="185"/>
                        <a:pt x="294" y="186"/>
                        <a:pt x="294" y="186"/>
                      </a:cubicBezTo>
                      <a:cubicBezTo>
                        <a:pt x="295" y="186"/>
                        <a:pt x="296" y="186"/>
                        <a:pt x="296" y="185"/>
                      </a:cubicBezTo>
                      <a:cubicBezTo>
                        <a:pt x="296" y="185"/>
                        <a:pt x="296" y="185"/>
                        <a:pt x="297" y="186"/>
                      </a:cubicBezTo>
                      <a:cubicBezTo>
                        <a:pt x="297" y="186"/>
                        <a:pt x="298" y="186"/>
                        <a:pt x="298" y="186"/>
                      </a:cubicBezTo>
                      <a:cubicBezTo>
                        <a:pt x="298" y="187"/>
                        <a:pt x="299" y="187"/>
                        <a:pt x="299" y="186"/>
                      </a:cubicBezTo>
                      <a:cubicBezTo>
                        <a:pt x="300" y="186"/>
                        <a:pt x="301" y="186"/>
                        <a:pt x="301" y="185"/>
                      </a:cubicBezTo>
                      <a:cubicBezTo>
                        <a:pt x="301" y="184"/>
                        <a:pt x="301" y="183"/>
                        <a:pt x="302" y="183"/>
                      </a:cubicBezTo>
                      <a:cubicBezTo>
                        <a:pt x="302" y="183"/>
                        <a:pt x="303" y="182"/>
                        <a:pt x="304" y="181"/>
                      </a:cubicBezTo>
                      <a:cubicBezTo>
                        <a:pt x="304" y="180"/>
                        <a:pt x="304" y="179"/>
                        <a:pt x="305" y="179"/>
                      </a:cubicBezTo>
                      <a:cubicBezTo>
                        <a:pt x="306" y="179"/>
                        <a:pt x="306" y="179"/>
                        <a:pt x="306" y="179"/>
                      </a:cubicBezTo>
                      <a:close/>
                      <a:moveTo>
                        <a:pt x="333" y="123"/>
                      </a:moveTo>
                      <a:cubicBezTo>
                        <a:pt x="333" y="123"/>
                        <a:pt x="332" y="123"/>
                        <a:pt x="331" y="123"/>
                      </a:cubicBezTo>
                      <a:cubicBezTo>
                        <a:pt x="331" y="123"/>
                        <a:pt x="330" y="124"/>
                        <a:pt x="330" y="124"/>
                      </a:cubicBezTo>
                      <a:cubicBezTo>
                        <a:pt x="329" y="124"/>
                        <a:pt x="329" y="125"/>
                        <a:pt x="329" y="125"/>
                      </a:cubicBezTo>
                      <a:cubicBezTo>
                        <a:pt x="329" y="125"/>
                        <a:pt x="328" y="125"/>
                        <a:pt x="328" y="125"/>
                      </a:cubicBezTo>
                      <a:cubicBezTo>
                        <a:pt x="328" y="126"/>
                        <a:pt x="328" y="126"/>
                        <a:pt x="329" y="126"/>
                      </a:cubicBezTo>
                      <a:cubicBezTo>
                        <a:pt x="329" y="126"/>
                        <a:pt x="330" y="126"/>
                        <a:pt x="330" y="125"/>
                      </a:cubicBezTo>
                      <a:cubicBezTo>
                        <a:pt x="330" y="125"/>
                        <a:pt x="330" y="125"/>
                        <a:pt x="330" y="125"/>
                      </a:cubicBezTo>
                      <a:cubicBezTo>
                        <a:pt x="331" y="125"/>
                        <a:pt x="331" y="125"/>
                        <a:pt x="331" y="125"/>
                      </a:cubicBezTo>
                      <a:cubicBezTo>
                        <a:pt x="332" y="125"/>
                        <a:pt x="332" y="125"/>
                        <a:pt x="332" y="125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4" y="124"/>
                        <a:pt x="334" y="124"/>
                        <a:pt x="334" y="124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5" y="125"/>
                        <a:pt x="335" y="125"/>
                        <a:pt x="335" y="125"/>
                      </a:cubicBezTo>
                      <a:cubicBezTo>
                        <a:pt x="335" y="126"/>
                        <a:pt x="335" y="126"/>
                        <a:pt x="335" y="126"/>
                      </a:cubicBezTo>
                      <a:cubicBezTo>
                        <a:pt x="335" y="126"/>
                        <a:pt x="335" y="126"/>
                        <a:pt x="335" y="126"/>
                      </a:cubicBezTo>
                      <a:cubicBezTo>
                        <a:pt x="336" y="126"/>
                        <a:pt x="336" y="126"/>
                        <a:pt x="337" y="125"/>
                      </a:cubicBezTo>
                      <a:cubicBezTo>
                        <a:pt x="337" y="124"/>
                        <a:pt x="336" y="123"/>
                        <a:pt x="336" y="121"/>
                      </a:cubicBezTo>
                      <a:cubicBezTo>
                        <a:pt x="336" y="122"/>
                        <a:pt x="336" y="122"/>
                        <a:pt x="336" y="122"/>
                      </a:cubicBezTo>
                      <a:cubicBezTo>
                        <a:pt x="336" y="123"/>
                        <a:pt x="336" y="123"/>
                        <a:pt x="336" y="123"/>
                      </a:cubicBezTo>
                      <a:cubicBezTo>
                        <a:pt x="335" y="122"/>
                        <a:pt x="335" y="122"/>
                        <a:pt x="335" y="122"/>
                      </a:cubicBezTo>
                      <a:cubicBezTo>
                        <a:pt x="335" y="122"/>
                        <a:pt x="335" y="122"/>
                        <a:pt x="334" y="122"/>
                      </a:cubicBezTo>
                      <a:cubicBezTo>
                        <a:pt x="334" y="122"/>
                        <a:pt x="334" y="122"/>
                        <a:pt x="333" y="123"/>
                      </a:cubicBezTo>
                      <a:close/>
                      <a:moveTo>
                        <a:pt x="300" y="194"/>
                      </a:moveTo>
                      <a:cubicBezTo>
                        <a:pt x="301" y="194"/>
                        <a:pt x="301" y="193"/>
                        <a:pt x="301" y="193"/>
                      </a:cubicBezTo>
                      <a:cubicBezTo>
                        <a:pt x="300" y="193"/>
                        <a:pt x="300" y="194"/>
                        <a:pt x="300" y="194"/>
                      </a:cubicBezTo>
                      <a:close/>
                      <a:moveTo>
                        <a:pt x="304" y="194"/>
                      </a:moveTo>
                      <a:cubicBezTo>
                        <a:pt x="305" y="193"/>
                        <a:pt x="305" y="193"/>
                        <a:pt x="305" y="193"/>
                      </a:cubicBezTo>
                      <a:cubicBezTo>
                        <a:pt x="305" y="193"/>
                        <a:pt x="304" y="193"/>
                        <a:pt x="303" y="193"/>
                      </a:cubicBezTo>
                      <a:cubicBezTo>
                        <a:pt x="302" y="193"/>
                        <a:pt x="304" y="194"/>
                        <a:pt x="304" y="194"/>
                      </a:cubicBezTo>
                      <a:close/>
                      <a:moveTo>
                        <a:pt x="43" y="162"/>
                      </a:moveTo>
                      <a:cubicBezTo>
                        <a:pt x="43" y="162"/>
                        <a:pt x="42" y="161"/>
                        <a:pt x="42" y="161"/>
                      </a:cubicBezTo>
                      <a:cubicBezTo>
                        <a:pt x="41" y="161"/>
                        <a:pt x="41" y="161"/>
                        <a:pt x="41" y="162"/>
                      </a:cubicBezTo>
                      <a:cubicBezTo>
                        <a:pt x="42" y="162"/>
                        <a:pt x="42" y="162"/>
                        <a:pt x="43" y="162"/>
                      </a:cubicBezTo>
                      <a:close/>
                      <a:moveTo>
                        <a:pt x="303" y="194"/>
                      </a:moveTo>
                      <a:cubicBezTo>
                        <a:pt x="303" y="194"/>
                        <a:pt x="303" y="193"/>
                        <a:pt x="302" y="193"/>
                      </a:cubicBezTo>
                      <a:cubicBezTo>
                        <a:pt x="302" y="193"/>
                        <a:pt x="302" y="193"/>
                        <a:pt x="302" y="194"/>
                      </a:cubicBezTo>
                      <a:cubicBezTo>
                        <a:pt x="301" y="194"/>
                        <a:pt x="302" y="194"/>
                        <a:pt x="303" y="194"/>
                      </a:cubicBezTo>
                      <a:close/>
                    </a:path>
                  </a:pathLst>
                </a:custGeom>
                <a:solidFill>
                  <a:srgbClr val="FAB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  <p:sp>
              <p:nvSpPr>
                <p:cNvPr id="261" name="Freeform 244"/>
                <p:cNvSpPr>
                  <a:spLocks noEditPoints="1"/>
                </p:cNvSpPr>
                <p:nvPr/>
              </p:nvSpPr>
              <p:spPr bwMode="auto">
                <a:xfrm>
                  <a:off x="8089900" y="5322888"/>
                  <a:ext cx="539750" cy="693738"/>
                </a:xfrm>
                <a:custGeom>
                  <a:avLst/>
                  <a:gdLst>
                    <a:gd name="T0" fmla="*/ 156 w 169"/>
                    <a:gd name="T1" fmla="*/ 27 h 217"/>
                    <a:gd name="T2" fmla="*/ 165 w 169"/>
                    <a:gd name="T3" fmla="*/ 10 h 217"/>
                    <a:gd name="T4" fmla="*/ 162 w 169"/>
                    <a:gd name="T5" fmla="*/ 48 h 217"/>
                    <a:gd name="T6" fmla="*/ 144 w 169"/>
                    <a:gd name="T7" fmla="*/ 46 h 217"/>
                    <a:gd name="T8" fmla="*/ 146 w 169"/>
                    <a:gd name="T9" fmla="*/ 96 h 217"/>
                    <a:gd name="T10" fmla="*/ 108 w 169"/>
                    <a:gd name="T11" fmla="*/ 124 h 217"/>
                    <a:gd name="T12" fmla="*/ 128 w 169"/>
                    <a:gd name="T13" fmla="*/ 147 h 217"/>
                    <a:gd name="T14" fmla="*/ 148 w 169"/>
                    <a:gd name="T15" fmla="*/ 171 h 217"/>
                    <a:gd name="T16" fmla="*/ 169 w 169"/>
                    <a:gd name="T17" fmla="*/ 104 h 217"/>
                    <a:gd name="T18" fmla="*/ 59 w 169"/>
                    <a:gd name="T19" fmla="*/ 143 h 217"/>
                    <a:gd name="T20" fmla="*/ 33 w 169"/>
                    <a:gd name="T21" fmla="*/ 142 h 217"/>
                    <a:gd name="T22" fmla="*/ 24 w 169"/>
                    <a:gd name="T23" fmla="*/ 125 h 217"/>
                    <a:gd name="T24" fmla="*/ 14 w 169"/>
                    <a:gd name="T25" fmla="*/ 114 h 217"/>
                    <a:gd name="T26" fmla="*/ 37 w 169"/>
                    <a:gd name="T27" fmla="*/ 106 h 217"/>
                    <a:gd name="T28" fmla="*/ 53 w 169"/>
                    <a:gd name="T29" fmla="*/ 85 h 217"/>
                    <a:gd name="T30" fmla="*/ 52 w 169"/>
                    <a:gd name="T31" fmla="*/ 77 h 217"/>
                    <a:gd name="T32" fmla="*/ 65 w 169"/>
                    <a:gd name="T33" fmla="*/ 62 h 217"/>
                    <a:gd name="T34" fmla="*/ 52 w 169"/>
                    <a:gd name="T35" fmla="*/ 53 h 217"/>
                    <a:gd name="T36" fmla="*/ 39 w 169"/>
                    <a:gd name="T37" fmla="*/ 55 h 217"/>
                    <a:gd name="T38" fmla="*/ 26 w 169"/>
                    <a:gd name="T39" fmla="*/ 62 h 217"/>
                    <a:gd name="T40" fmla="*/ 25 w 169"/>
                    <a:gd name="T41" fmla="*/ 40 h 217"/>
                    <a:gd name="T42" fmla="*/ 36 w 169"/>
                    <a:gd name="T43" fmla="*/ 31 h 217"/>
                    <a:gd name="T44" fmla="*/ 31 w 169"/>
                    <a:gd name="T45" fmla="*/ 27 h 217"/>
                    <a:gd name="T46" fmla="*/ 20 w 169"/>
                    <a:gd name="T47" fmla="*/ 21 h 217"/>
                    <a:gd name="T48" fmla="*/ 16 w 169"/>
                    <a:gd name="T49" fmla="*/ 135 h 217"/>
                    <a:gd name="T50" fmla="*/ 35 w 169"/>
                    <a:gd name="T51" fmla="*/ 146 h 217"/>
                    <a:gd name="T52" fmla="*/ 39 w 169"/>
                    <a:gd name="T53" fmla="*/ 178 h 217"/>
                    <a:gd name="T54" fmla="*/ 59 w 169"/>
                    <a:gd name="T55" fmla="*/ 208 h 217"/>
                    <a:gd name="T56" fmla="*/ 83 w 169"/>
                    <a:gd name="T57" fmla="*/ 182 h 217"/>
                    <a:gd name="T58" fmla="*/ 140 w 169"/>
                    <a:gd name="T59" fmla="*/ 84 h 217"/>
                    <a:gd name="T60" fmla="*/ 152 w 169"/>
                    <a:gd name="T61" fmla="*/ 80 h 217"/>
                    <a:gd name="T62" fmla="*/ 165 w 169"/>
                    <a:gd name="T63" fmla="*/ 95 h 217"/>
                    <a:gd name="T64" fmla="*/ 158 w 169"/>
                    <a:gd name="T65" fmla="*/ 60 h 217"/>
                    <a:gd name="T66" fmla="*/ 146 w 169"/>
                    <a:gd name="T67" fmla="*/ 62 h 217"/>
                    <a:gd name="T68" fmla="*/ 124 w 169"/>
                    <a:gd name="T69" fmla="*/ 85 h 217"/>
                    <a:gd name="T70" fmla="*/ 19 w 169"/>
                    <a:gd name="T71" fmla="*/ 24 h 217"/>
                    <a:gd name="T72" fmla="*/ 30 w 169"/>
                    <a:gd name="T73" fmla="*/ 41 h 217"/>
                    <a:gd name="T74" fmla="*/ 35 w 169"/>
                    <a:gd name="T75" fmla="*/ 126 h 217"/>
                    <a:gd name="T76" fmla="*/ 57 w 169"/>
                    <a:gd name="T77" fmla="*/ 131 h 217"/>
                    <a:gd name="T78" fmla="*/ 104 w 169"/>
                    <a:gd name="T79" fmla="*/ 31 h 217"/>
                    <a:gd name="T80" fmla="*/ 117 w 169"/>
                    <a:gd name="T81" fmla="*/ 33 h 217"/>
                    <a:gd name="T82" fmla="*/ 127 w 169"/>
                    <a:gd name="T83" fmla="*/ 62 h 217"/>
                    <a:gd name="T84" fmla="*/ 69 w 169"/>
                    <a:gd name="T85" fmla="*/ 74 h 217"/>
                    <a:gd name="T86" fmla="*/ 129 w 169"/>
                    <a:gd name="T87" fmla="*/ 68 h 217"/>
                    <a:gd name="T88" fmla="*/ 132 w 169"/>
                    <a:gd name="T89" fmla="*/ 53 h 217"/>
                    <a:gd name="T90" fmla="*/ 52 w 169"/>
                    <a:gd name="T91" fmla="*/ 185 h 217"/>
                    <a:gd name="T92" fmla="*/ 24 w 169"/>
                    <a:gd name="T93" fmla="*/ 80 h 217"/>
                    <a:gd name="T94" fmla="*/ 30 w 169"/>
                    <a:gd name="T95" fmla="*/ 85 h 217"/>
                    <a:gd name="T96" fmla="*/ 26 w 169"/>
                    <a:gd name="T97" fmla="*/ 82 h 217"/>
                    <a:gd name="T98" fmla="*/ 40 w 169"/>
                    <a:gd name="T99" fmla="*/ 4 h 217"/>
                    <a:gd name="T100" fmla="*/ 37 w 169"/>
                    <a:gd name="T101" fmla="*/ 13 h 217"/>
                    <a:gd name="T102" fmla="*/ 40 w 169"/>
                    <a:gd name="T103" fmla="*/ 7 h 217"/>
                    <a:gd name="T104" fmla="*/ 56 w 169"/>
                    <a:gd name="T105" fmla="*/ 18 h 217"/>
                    <a:gd name="T106" fmla="*/ 64 w 169"/>
                    <a:gd name="T107" fmla="*/ 29 h 217"/>
                    <a:gd name="T108" fmla="*/ 56 w 169"/>
                    <a:gd name="T109" fmla="*/ 33 h 217"/>
                    <a:gd name="T110" fmla="*/ 54 w 169"/>
                    <a:gd name="T111" fmla="*/ 40 h 217"/>
                    <a:gd name="T112" fmla="*/ 42 w 169"/>
                    <a:gd name="T113" fmla="*/ 33 h 217"/>
                    <a:gd name="T114" fmla="*/ 34 w 169"/>
                    <a:gd name="T115" fmla="*/ 17 h 217"/>
                    <a:gd name="T116" fmla="*/ 153 w 169"/>
                    <a:gd name="T117" fmla="*/ 95 h 217"/>
                    <a:gd name="T118" fmla="*/ 145 w 169"/>
                    <a:gd name="T119" fmla="*/ 76 h 217"/>
                    <a:gd name="T120" fmla="*/ 158 w 169"/>
                    <a:gd name="T121" fmla="*/ 77 h 217"/>
                    <a:gd name="T122" fmla="*/ 136 w 169"/>
                    <a:gd name="T123" fmla="*/ 137 h 217"/>
                    <a:gd name="T124" fmla="*/ 153 w 169"/>
                    <a:gd name="T125" fmla="*/ 58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9" h="217">
                      <a:moveTo>
                        <a:pt x="143" y="44"/>
                      </a:moveTo>
                      <a:cubicBezTo>
                        <a:pt x="144" y="43"/>
                        <a:pt x="144" y="43"/>
                        <a:pt x="144" y="43"/>
                      </a:cubicBezTo>
                      <a:cubicBezTo>
                        <a:pt x="144" y="43"/>
                        <a:pt x="144" y="42"/>
                        <a:pt x="144" y="42"/>
                      </a:cubicBezTo>
                      <a:cubicBezTo>
                        <a:pt x="145" y="42"/>
                        <a:pt x="144" y="42"/>
                        <a:pt x="144" y="42"/>
                      </a:cubicBezTo>
                      <a:cubicBezTo>
                        <a:pt x="144" y="41"/>
                        <a:pt x="144" y="41"/>
                        <a:pt x="144" y="41"/>
                      </a:cubicBezTo>
                      <a:cubicBezTo>
                        <a:pt x="143" y="40"/>
                        <a:pt x="144" y="40"/>
                        <a:pt x="144" y="40"/>
                      </a:cubicBezTo>
                      <a:cubicBezTo>
                        <a:pt x="144" y="39"/>
                        <a:pt x="144" y="39"/>
                        <a:pt x="144" y="39"/>
                      </a:cubicBezTo>
                      <a:cubicBezTo>
                        <a:pt x="145" y="39"/>
                        <a:pt x="145" y="39"/>
                        <a:pt x="145" y="39"/>
                      </a:cubicBezTo>
                      <a:cubicBezTo>
                        <a:pt x="145" y="39"/>
                        <a:pt x="145" y="38"/>
                        <a:pt x="146" y="38"/>
                      </a:cubicBezTo>
                      <a:cubicBezTo>
                        <a:pt x="146" y="38"/>
                        <a:pt x="147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7" y="38"/>
                        <a:pt x="147" y="37"/>
                      </a:cubicBezTo>
                      <a:cubicBezTo>
                        <a:pt x="148" y="37"/>
                        <a:pt x="148" y="37"/>
                        <a:pt x="148" y="37"/>
                      </a:cubicBezTo>
                      <a:cubicBezTo>
                        <a:pt x="149" y="37"/>
                        <a:pt x="149" y="37"/>
                        <a:pt x="149" y="37"/>
                      </a:cubicBezTo>
                      <a:cubicBezTo>
                        <a:pt x="149" y="37"/>
                        <a:pt x="149" y="36"/>
                        <a:pt x="149" y="36"/>
                      </a:cubicBezTo>
                      <a:cubicBezTo>
                        <a:pt x="149" y="35"/>
                        <a:pt x="149" y="35"/>
                        <a:pt x="149" y="35"/>
                      </a:cubicBezTo>
                      <a:cubicBezTo>
                        <a:pt x="150" y="35"/>
                        <a:pt x="150" y="35"/>
                        <a:pt x="150" y="35"/>
                      </a:cubicBezTo>
                      <a:cubicBezTo>
                        <a:pt x="151" y="34"/>
                        <a:pt x="151" y="34"/>
                        <a:pt x="151" y="34"/>
                      </a:cubicBezTo>
                      <a:cubicBezTo>
                        <a:pt x="152" y="35"/>
                        <a:pt x="152" y="35"/>
                        <a:pt x="152" y="35"/>
                      </a:cubicBezTo>
                      <a:cubicBezTo>
                        <a:pt x="152" y="34"/>
                        <a:pt x="153" y="33"/>
                        <a:pt x="153" y="33"/>
                      </a:cubicBezTo>
                      <a:cubicBezTo>
                        <a:pt x="152" y="34"/>
                        <a:pt x="152" y="34"/>
                        <a:pt x="152" y="34"/>
                      </a:cubicBezTo>
                      <a:cubicBezTo>
                        <a:pt x="151" y="34"/>
                        <a:pt x="151" y="34"/>
                        <a:pt x="151" y="34"/>
                      </a:cubicBezTo>
                      <a:cubicBezTo>
                        <a:pt x="151" y="32"/>
                        <a:pt x="151" y="32"/>
                        <a:pt x="151" y="32"/>
                      </a:cubicBezTo>
                      <a:cubicBezTo>
                        <a:pt x="152" y="32"/>
                        <a:pt x="152" y="31"/>
                        <a:pt x="153" y="31"/>
                      </a:cubicBezTo>
                      <a:cubicBezTo>
                        <a:pt x="153" y="31"/>
                        <a:pt x="154" y="31"/>
                        <a:pt x="154" y="31"/>
                      </a:cubicBez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5" y="29"/>
                        <a:pt x="155" y="29"/>
                        <a:pt x="155" y="29"/>
                      </a:cubicBezTo>
                      <a:cubicBezTo>
                        <a:pt x="155" y="29"/>
                        <a:pt x="154" y="29"/>
                        <a:pt x="155" y="29"/>
                      </a:cubicBezTo>
                      <a:cubicBezTo>
                        <a:pt x="155" y="28"/>
                        <a:pt x="156" y="28"/>
                        <a:pt x="156" y="27"/>
                      </a:cubicBezTo>
                      <a:cubicBezTo>
                        <a:pt x="155" y="27"/>
                        <a:pt x="156" y="26"/>
                        <a:pt x="155" y="26"/>
                      </a:cubicBezTo>
                      <a:cubicBezTo>
                        <a:pt x="155" y="26"/>
                        <a:pt x="156" y="26"/>
                        <a:pt x="156" y="25"/>
                      </a:cubicBezTo>
                      <a:cubicBezTo>
                        <a:pt x="156" y="25"/>
                        <a:pt x="157" y="26"/>
                        <a:pt x="157" y="25"/>
                      </a:cubicBezTo>
                      <a:cubicBezTo>
                        <a:pt x="156" y="25"/>
                        <a:pt x="156" y="25"/>
                        <a:pt x="156" y="25"/>
                      </a:cubicBezTo>
                      <a:cubicBezTo>
                        <a:pt x="156" y="24"/>
                        <a:pt x="156" y="24"/>
                        <a:pt x="157" y="24"/>
                      </a:cubicBezTo>
                      <a:cubicBezTo>
                        <a:pt x="157" y="23"/>
                        <a:pt x="157" y="23"/>
                        <a:pt x="157" y="22"/>
                      </a:cubicBezTo>
                      <a:cubicBezTo>
                        <a:pt x="157" y="22"/>
                        <a:pt x="158" y="22"/>
                        <a:pt x="158" y="22"/>
                      </a:cubicBezTo>
                      <a:cubicBezTo>
                        <a:pt x="159" y="21"/>
                        <a:pt x="159" y="21"/>
                        <a:pt x="159" y="21"/>
                      </a:cubicBezTo>
                      <a:cubicBezTo>
                        <a:pt x="158" y="21"/>
                        <a:pt x="158" y="21"/>
                        <a:pt x="158" y="21"/>
                      </a:cubicBezTo>
                      <a:cubicBezTo>
                        <a:pt x="158" y="20"/>
                        <a:pt x="159" y="20"/>
                        <a:pt x="159" y="20"/>
                      </a:cubicBezTo>
                      <a:cubicBezTo>
                        <a:pt x="159" y="19"/>
                        <a:pt x="161" y="19"/>
                        <a:pt x="161" y="19"/>
                      </a:cubicBezTo>
                      <a:cubicBezTo>
                        <a:pt x="160" y="19"/>
                        <a:pt x="159" y="19"/>
                        <a:pt x="159" y="19"/>
                      </a:cubicBezTo>
                      <a:cubicBezTo>
                        <a:pt x="160" y="18"/>
                        <a:pt x="160" y="18"/>
                        <a:pt x="161" y="18"/>
                      </a:cubicBezTo>
                      <a:cubicBezTo>
                        <a:pt x="161" y="18"/>
                        <a:pt x="161" y="17"/>
                        <a:pt x="161" y="18"/>
                      </a:cubicBezTo>
                      <a:cubicBezTo>
                        <a:pt x="160" y="18"/>
                        <a:pt x="160" y="18"/>
                        <a:pt x="160" y="17"/>
                      </a:cubicBezTo>
                      <a:cubicBezTo>
                        <a:pt x="161" y="17"/>
                        <a:pt x="161" y="16"/>
                        <a:pt x="161" y="17"/>
                      </a:cubicBezTo>
                      <a:cubicBezTo>
                        <a:pt x="160" y="17"/>
                        <a:pt x="160" y="17"/>
                        <a:pt x="160" y="17"/>
                      </a:cubicBezTo>
                      <a:cubicBezTo>
                        <a:pt x="160" y="16"/>
                        <a:pt x="160" y="16"/>
                        <a:pt x="160" y="16"/>
                      </a:cubicBezTo>
                      <a:cubicBezTo>
                        <a:pt x="160" y="15"/>
                        <a:pt x="161" y="15"/>
                        <a:pt x="161" y="15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63" y="15"/>
                        <a:pt x="163" y="15"/>
                        <a:pt x="163" y="15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4" y="14"/>
                        <a:pt x="164" y="14"/>
                        <a:pt x="164" y="13"/>
                      </a:cubicBezTo>
                      <a:cubicBezTo>
                        <a:pt x="165" y="13"/>
                        <a:pt x="165" y="13"/>
                        <a:pt x="165" y="13"/>
                      </a:cubicBezTo>
                      <a:cubicBezTo>
                        <a:pt x="165" y="13"/>
                        <a:pt x="165" y="12"/>
                        <a:pt x="165" y="12"/>
                      </a:cubicBezTo>
                      <a:cubicBezTo>
                        <a:pt x="164" y="12"/>
                        <a:pt x="164" y="12"/>
                        <a:pt x="164" y="11"/>
                      </a:cubicBezTo>
                      <a:cubicBezTo>
                        <a:pt x="164" y="11"/>
                        <a:pt x="165" y="11"/>
                        <a:pt x="165" y="11"/>
                      </a:cubicBezTo>
                      <a:cubicBezTo>
                        <a:pt x="165" y="10"/>
                        <a:pt x="165" y="10"/>
                        <a:pt x="165" y="10"/>
                      </a:cubicBezTo>
                      <a:cubicBezTo>
                        <a:pt x="165" y="9"/>
                        <a:pt x="166" y="9"/>
                        <a:pt x="166" y="9"/>
                      </a:cubicBezTo>
                      <a:cubicBezTo>
                        <a:pt x="166" y="9"/>
                        <a:pt x="165" y="10"/>
                        <a:pt x="166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7" y="11"/>
                        <a:pt x="167" y="11"/>
                        <a:pt x="167" y="11"/>
                      </a:cubicBezTo>
                      <a:cubicBezTo>
                        <a:pt x="167" y="10"/>
                        <a:pt x="168" y="10"/>
                        <a:pt x="167" y="10"/>
                      </a:cubicBezTo>
                      <a:cubicBezTo>
                        <a:pt x="167" y="10"/>
                        <a:pt x="167" y="11"/>
                        <a:pt x="167" y="11"/>
                      </a:cubicBezTo>
                      <a:cubicBezTo>
                        <a:pt x="168" y="11"/>
                        <a:pt x="168" y="10"/>
                        <a:pt x="168" y="10"/>
                      </a:cubicBezTo>
                      <a:cubicBezTo>
                        <a:pt x="168" y="10"/>
                        <a:pt x="168" y="10"/>
                        <a:pt x="168" y="10"/>
                      </a:cubicBezTo>
                      <a:cubicBezTo>
                        <a:pt x="168" y="10"/>
                        <a:pt x="168" y="10"/>
                        <a:pt x="169" y="10"/>
                      </a:cubicBezTo>
                      <a:cubicBezTo>
                        <a:pt x="169" y="10"/>
                        <a:pt x="169" y="10"/>
                        <a:pt x="169" y="10"/>
                      </a:cubicBezTo>
                      <a:cubicBezTo>
                        <a:pt x="169" y="27"/>
                        <a:pt x="169" y="27"/>
                        <a:pt x="169" y="27"/>
                      </a:cubicBezTo>
                      <a:cubicBezTo>
                        <a:pt x="168" y="28"/>
                        <a:pt x="168" y="28"/>
                        <a:pt x="168" y="28"/>
                      </a:cubicBezTo>
                      <a:cubicBezTo>
                        <a:pt x="168" y="28"/>
                        <a:pt x="168" y="28"/>
                        <a:pt x="168" y="28"/>
                      </a:cubicBezTo>
                      <a:cubicBezTo>
                        <a:pt x="168" y="29"/>
                        <a:pt x="167" y="29"/>
                        <a:pt x="168" y="29"/>
                      </a:cubicBezTo>
                      <a:cubicBezTo>
                        <a:pt x="168" y="30"/>
                        <a:pt x="168" y="30"/>
                        <a:pt x="168" y="30"/>
                      </a:cubicBezTo>
                      <a:cubicBezTo>
                        <a:pt x="168" y="30"/>
                        <a:pt x="167" y="31"/>
                        <a:pt x="167" y="32"/>
                      </a:cubicBezTo>
                      <a:cubicBezTo>
                        <a:pt x="167" y="32"/>
                        <a:pt x="166" y="33"/>
                        <a:pt x="166" y="33"/>
                      </a:cubicBezTo>
                      <a:cubicBezTo>
                        <a:pt x="164" y="34"/>
                        <a:pt x="164" y="34"/>
                        <a:pt x="164" y="34"/>
                      </a:cubicBezTo>
                      <a:cubicBezTo>
                        <a:pt x="164" y="34"/>
                        <a:pt x="164" y="35"/>
                        <a:pt x="163" y="35"/>
                      </a:cubicBezTo>
                      <a:cubicBezTo>
                        <a:pt x="163" y="36"/>
                        <a:pt x="162" y="37"/>
                        <a:pt x="162" y="37"/>
                      </a:cubicBezTo>
                      <a:cubicBezTo>
                        <a:pt x="162" y="37"/>
                        <a:pt x="161" y="37"/>
                        <a:pt x="161" y="37"/>
                      </a:cubicBezTo>
                      <a:cubicBezTo>
                        <a:pt x="161" y="37"/>
                        <a:pt x="162" y="38"/>
                        <a:pt x="162" y="38"/>
                      </a:cubicBezTo>
                      <a:cubicBezTo>
                        <a:pt x="161" y="38"/>
                        <a:pt x="162" y="40"/>
                        <a:pt x="161" y="40"/>
                      </a:cubicBezTo>
                      <a:cubicBezTo>
                        <a:pt x="161" y="40"/>
                        <a:pt x="161" y="41"/>
                        <a:pt x="161" y="42"/>
                      </a:cubicBezTo>
                      <a:cubicBezTo>
                        <a:pt x="161" y="42"/>
                        <a:pt x="161" y="43"/>
                        <a:pt x="162" y="43"/>
                      </a:cubicBezTo>
                      <a:cubicBezTo>
                        <a:pt x="162" y="43"/>
                        <a:pt x="163" y="43"/>
                        <a:pt x="163" y="44"/>
                      </a:cubicBezTo>
                      <a:cubicBezTo>
                        <a:pt x="163" y="44"/>
                        <a:pt x="163" y="45"/>
                        <a:pt x="163" y="45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2" y="48"/>
                        <a:pt x="162" y="48"/>
                        <a:pt x="162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1" y="48"/>
                        <a:pt x="160" y="49"/>
                        <a:pt x="160" y="50"/>
                      </a:cubicBezTo>
                      <a:cubicBezTo>
                        <a:pt x="160" y="50"/>
                        <a:pt x="160" y="51"/>
                        <a:pt x="160" y="52"/>
                      </a:cubicBezTo>
                      <a:cubicBezTo>
                        <a:pt x="160" y="53"/>
                        <a:pt x="159" y="55"/>
                        <a:pt x="158" y="55"/>
                      </a:cubicBezTo>
                      <a:cubicBezTo>
                        <a:pt x="158" y="55"/>
                        <a:pt x="158" y="55"/>
                        <a:pt x="157" y="55"/>
                      </a:cubicBezTo>
                      <a:cubicBezTo>
                        <a:pt x="156" y="56"/>
                        <a:pt x="156" y="56"/>
                        <a:pt x="156" y="57"/>
                      </a:cubicBezTo>
                      <a:cubicBezTo>
                        <a:pt x="156" y="57"/>
                        <a:pt x="156" y="57"/>
                        <a:pt x="155" y="57"/>
                      </a:cubicBezTo>
                      <a:cubicBezTo>
                        <a:pt x="155" y="57"/>
                        <a:pt x="154" y="57"/>
                        <a:pt x="154" y="57"/>
                      </a:cubicBezTo>
                      <a:cubicBezTo>
                        <a:pt x="154" y="56"/>
                        <a:pt x="154" y="56"/>
                        <a:pt x="154" y="56"/>
                      </a:cubicBezTo>
                      <a:cubicBezTo>
                        <a:pt x="154" y="55"/>
                        <a:pt x="154" y="54"/>
                        <a:pt x="153" y="54"/>
                      </a:cubicBezTo>
                      <a:cubicBezTo>
                        <a:pt x="153" y="54"/>
                        <a:pt x="152" y="52"/>
                        <a:pt x="153" y="52"/>
                      </a:cubicBezTo>
                      <a:cubicBezTo>
                        <a:pt x="153" y="51"/>
                        <a:pt x="153" y="50"/>
                        <a:pt x="153" y="50"/>
                      </a:cubicBezTo>
                      <a:cubicBezTo>
                        <a:pt x="153" y="51"/>
                        <a:pt x="152" y="50"/>
                        <a:pt x="152" y="50"/>
                      </a:cubicBezTo>
                      <a:cubicBezTo>
                        <a:pt x="152" y="50"/>
                        <a:pt x="152" y="49"/>
                        <a:pt x="152" y="48"/>
                      </a:cubicBezTo>
                      <a:cubicBezTo>
                        <a:pt x="152" y="48"/>
                        <a:pt x="152" y="48"/>
                        <a:pt x="152" y="48"/>
                      </a:cubicBezTo>
                      <a:cubicBezTo>
                        <a:pt x="151" y="47"/>
                        <a:pt x="151" y="46"/>
                        <a:pt x="151" y="47"/>
                      </a:cubicBezTo>
                      <a:cubicBezTo>
                        <a:pt x="151" y="47"/>
                        <a:pt x="151" y="48"/>
                        <a:pt x="151" y="48"/>
                      </a:cubicBezTo>
                      <a:cubicBezTo>
                        <a:pt x="150" y="48"/>
                        <a:pt x="150" y="48"/>
                        <a:pt x="149" y="49"/>
                      </a:cubicBezTo>
                      <a:cubicBezTo>
                        <a:pt x="149" y="50"/>
                        <a:pt x="148" y="50"/>
                        <a:pt x="148" y="51"/>
                      </a:cubicBezTo>
                      <a:cubicBezTo>
                        <a:pt x="147" y="51"/>
                        <a:pt x="147" y="51"/>
                        <a:pt x="147" y="51"/>
                      </a:cubicBezTo>
                      <a:cubicBezTo>
                        <a:pt x="146" y="51"/>
                        <a:pt x="146" y="51"/>
                        <a:pt x="145" y="51"/>
                      </a:cubicBezTo>
                      <a:cubicBezTo>
                        <a:pt x="145" y="50"/>
                        <a:pt x="144" y="50"/>
                        <a:pt x="144" y="50"/>
                      </a:cubicBezTo>
                      <a:cubicBezTo>
                        <a:pt x="144" y="49"/>
                        <a:pt x="144" y="49"/>
                        <a:pt x="144" y="49"/>
                      </a:cubicBezTo>
                      <a:cubicBezTo>
                        <a:pt x="144" y="48"/>
                        <a:pt x="145" y="49"/>
                        <a:pt x="145" y="48"/>
                      </a:cubicBezTo>
                      <a:cubicBezTo>
                        <a:pt x="145" y="48"/>
                        <a:pt x="145" y="47"/>
                        <a:pt x="145" y="47"/>
                      </a:cubicBezTo>
                      <a:cubicBezTo>
                        <a:pt x="145" y="48"/>
                        <a:pt x="145" y="48"/>
                        <a:pt x="144" y="48"/>
                      </a:cubicBezTo>
                      <a:cubicBezTo>
                        <a:pt x="144" y="48"/>
                        <a:pt x="144" y="48"/>
                        <a:pt x="144" y="47"/>
                      </a:cubicBezTo>
                      <a:cubicBezTo>
                        <a:pt x="144" y="47"/>
                        <a:pt x="143" y="46"/>
                        <a:pt x="143" y="46"/>
                      </a:cubicBezTo>
                      <a:cubicBezTo>
                        <a:pt x="144" y="46"/>
                        <a:pt x="144" y="47"/>
                        <a:pt x="144" y="46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44" y="46"/>
                        <a:pt x="144" y="46"/>
                        <a:pt x="144" y="46"/>
                      </a:cubicBezTo>
                      <a:cubicBezTo>
                        <a:pt x="143" y="45"/>
                        <a:pt x="144" y="45"/>
                        <a:pt x="144" y="45"/>
                      </a:cubicBezTo>
                      <a:cubicBezTo>
                        <a:pt x="143" y="45"/>
                        <a:pt x="144" y="44"/>
                        <a:pt x="144" y="44"/>
                      </a:cubicBezTo>
                      <a:cubicBezTo>
                        <a:pt x="143" y="44"/>
                        <a:pt x="143" y="44"/>
                        <a:pt x="143" y="44"/>
                      </a:cubicBezTo>
                      <a:close/>
                      <a:moveTo>
                        <a:pt x="169" y="104"/>
                      </a:moveTo>
                      <a:cubicBezTo>
                        <a:pt x="168" y="104"/>
                        <a:pt x="168" y="104"/>
                        <a:pt x="167" y="104"/>
                      </a:cubicBezTo>
                      <a:cubicBezTo>
                        <a:pt x="166" y="104"/>
                        <a:pt x="166" y="104"/>
                        <a:pt x="166" y="103"/>
                      </a:cubicBezTo>
                      <a:cubicBezTo>
                        <a:pt x="166" y="103"/>
                        <a:pt x="165" y="102"/>
                        <a:pt x="165" y="102"/>
                      </a:cubicBezTo>
                      <a:cubicBezTo>
                        <a:pt x="164" y="102"/>
                        <a:pt x="162" y="103"/>
                        <a:pt x="162" y="103"/>
                      </a:cubicBezTo>
                      <a:cubicBezTo>
                        <a:pt x="162" y="104"/>
                        <a:pt x="161" y="104"/>
                        <a:pt x="161" y="105"/>
                      </a:cubicBezTo>
                      <a:cubicBezTo>
                        <a:pt x="161" y="106"/>
                        <a:pt x="161" y="106"/>
                        <a:pt x="161" y="107"/>
                      </a:cubicBezTo>
                      <a:cubicBezTo>
                        <a:pt x="160" y="107"/>
                        <a:pt x="159" y="107"/>
                        <a:pt x="158" y="106"/>
                      </a:cubicBezTo>
                      <a:cubicBezTo>
                        <a:pt x="158" y="106"/>
                        <a:pt x="157" y="106"/>
                        <a:pt x="156" y="106"/>
                      </a:cubicBezTo>
                      <a:cubicBezTo>
                        <a:pt x="155" y="106"/>
                        <a:pt x="155" y="105"/>
                        <a:pt x="155" y="105"/>
                      </a:cubicBezTo>
                      <a:cubicBezTo>
                        <a:pt x="155" y="104"/>
                        <a:pt x="155" y="104"/>
                        <a:pt x="154" y="104"/>
                      </a:cubicBezTo>
                      <a:cubicBezTo>
                        <a:pt x="153" y="104"/>
                        <a:pt x="153" y="103"/>
                        <a:pt x="152" y="103"/>
                      </a:cubicBezTo>
                      <a:cubicBezTo>
                        <a:pt x="151" y="103"/>
                        <a:pt x="151" y="103"/>
                        <a:pt x="150" y="103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ubicBezTo>
                        <a:pt x="150" y="103"/>
                        <a:pt x="150" y="103"/>
                        <a:pt x="149" y="103"/>
                      </a:cubicBezTo>
                      <a:cubicBezTo>
                        <a:pt x="149" y="103"/>
                        <a:pt x="149" y="103"/>
                        <a:pt x="149" y="102"/>
                      </a:cubicBezTo>
                      <a:cubicBezTo>
                        <a:pt x="149" y="102"/>
                        <a:pt x="148" y="102"/>
                        <a:pt x="148" y="102"/>
                      </a:cubicBezTo>
                      <a:cubicBezTo>
                        <a:pt x="147" y="102"/>
                        <a:pt x="148" y="101"/>
                        <a:pt x="148" y="100"/>
                      </a:cubicBezTo>
                      <a:cubicBezTo>
                        <a:pt x="149" y="100"/>
                        <a:pt x="149" y="99"/>
                        <a:pt x="149" y="98"/>
                      </a:cubicBezTo>
                      <a:cubicBezTo>
                        <a:pt x="149" y="98"/>
                        <a:pt x="149" y="97"/>
                        <a:pt x="149" y="97"/>
                      </a:cubicBezTo>
                      <a:cubicBezTo>
                        <a:pt x="149" y="96"/>
                        <a:pt x="149" y="96"/>
                        <a:pt x="149" y="96"/>
                      </a:cubicBezTo>
                      <a:cubicBezTo>
                        <a:pt x="149" y="96"/>
                        <a:pt x="148" y="96"/>
                        <a:pt x="148" y="95"/>
                      </a:cubicBezTo>
                      <a:cubicBezTo>
                        <a:pt x="148" y="95"/>
                        <a:pt x="146" y="96"/>
                        <a:pt x="146" y="96"/>
                      </a:cubicBezTo>
                      <a:cubicBezTo>
                        <a:pt x="146" y="96"/>
                        <a:pt x="146" y="96"/>
                        <a:pt x="146" y="96"/>
                      </a:cubicBezTo>
                      <a:cubicBezTo>
                        <a:pt x="145" y="96"/>
                        <a:pt x="145" y="96"/>
                        <a:pt x="144" y="96"/>
                      </a:cubicBezTo>
                      <a:cubicBezTo>
                        <a:pt x="143" y="96"/>
                        <a:pt x="142" y="97"/>
                        <a:pt x="141" y="97"/>
                      </a:cubicBezTo>
                      <a:cubicBezTo>
                        <a:pt x="141" y="97"/>
                        <a:pt x="141" y="97"/>
                        <a:pt x="140" y="97"/>
                      </a:cubicBezTo>
                      <a:cubicBezTo>
                        <a:pt x="140" y="96"/>
                        <a:pt x="139" y="97"/>
                        <a:pt x="138" y="97"/>
                      </a:cubicBezTo>
                      <a:cubicBezTo>
                        <a:pt x="137" y="97"/>
                        <a:pt x="138" y="97"/>
                        <a:pt x="137" y="96"/>
                      </a:cubicBezTo>
                      <a:cubicBezTo>
                        <a:pt x="136" y="97"/>
                        <a:pt x="136" y="97"/>
                        <a:pt x="136" y="97"/>
                      </a:cubicBezTo>
                      <a:cubicBezTo>
                        <a:pt x="136" y="97"/>
                        <a:pt x="135" y="98"/>
                        <a:pt x="135" y="98"/>
                      </a:cubicBezTo>
                      <a:cubicBezTo>
                        <a:pt x="134" y="98"/>
                        <a:pt x="134" y="98"/>
                        <a:pt x="133" y="99"/>
                      </a:cubicBezTo>
                      <a:cubicBezTo>
                        <a:pt x="133" y="99"/>
                        <a:pt x="132" y="99"/>
                        <a:pt x="132" y="99"/>
                      </a:cubicBezTo>
                      <a:cubicBezTo>
                        <a:pt x="131" y="99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0" y="100"/>
                        <a:pt x="130" y="100"/>
                        <a:pt x="130" y="100"/>
                      </a:cubicBezTo>
                      <a:cubicBezTo>
                        <a:pt x="129" y="100"/>
                        <a:pt x="128" y="100"/>
                        <a:pt x="127" y="100"/>
                      </a:cubicBezTo>
                      <a:cubicBezTo>
                        <a:pt x="126" y="100"/>
                        <a:pt x="126" y="99"/>
                        <a:pt x="126" y="99"/>
                      </a:cubicBezTo>
                      <a:cubicBezTo>
                        <a:pt x="125" y="99"/>
                        <a:pt x="125" y="100"/>
                        <a:pt x="124" y="100"/>
                      </a:cubicBezTo>
                      <a:cubicBezTo>
                        <a:pt x="124" y="101"/>
                        <a:pt x="124" y="102"/>
                        <a:pt x="123" y="103"/>
                      </a:cubicBezTo>
                      <a:cubicBezTo>
                        <a:pt x="122" y="103"/>
                        <a:pt x="121" y="103"/>
                        <a:pt x="121" y="104"/>
                      </a:cubicBezTo>
                      <a:cubicBezTo>
                        <a:pt x="121" y="104"/>
                        <a:pt x="120" y="105"/>
                        <a:pt x="120" y="105"/>
                      </a:cubicBezTo>
                      <a:cubicBezTo>
                        <a:pt x="120" y="106"/>
                        <a:pt x="119" y="106"/>
                        <a:pt x="119" y="106"/>
                      </a:cubicBezTo>
                      <a:cubicBezTo>
                        <a:pt x="119" y="107"/>
                        <a:pt x="119" y="108"/>
                        <a:pt x="119" y="109"/>
                      </a:cubicBezTo>
                      <a:cubicBezTo>
                        <a:pt x="119" y="111"/>
                        <a:pt x="117" y="112"/>
                        <a:pt x="116" y="112"/>
                      </a:cubicBezTo>
                      <a:cubicBezTo>
                        <a:pt x="115" y="112"/>
                        <a:pt x="114" y="113"/>
                        <a:pt x="114" y="113"/>
                      </a:cubicBezTo>
                      <a:cubicBezTo>
                        <a:pt x="114" y="113"/>
                        <a:pt x="114" y="113"/>
                        <a:pt x="114" y="113"/>
                      </a:cubicBezTo>
                      <a:cubicBezTo>
                        <a:pt x="113" y="114"/>
                        <a:pt x="113" y="115"/>
                        <a:pt x="113" y="115"/>
                      </a:cubicBezTo>
                      <a:cubicBezTo>
                        <a:pt x="112" y="116"/>
                        <a:pt x="111" y="117"/>
                        <a:pt x="111" y="118"/>
                      </a:cubicBezTo>
                      <a:cubicBezTo>
                        <a:pt x="111" y="118"/>
                        <a:pt x="109" y="119"/>
                        <a:pt x="109" y="120"/>
                      </a:cubicBezTo>
                      <a:cubicBezTo>
                        <a:pt x="109" y="121"/>
                        <a:pt x="109" y="122"/>
                        <a:pt x="108" y="122"/>
                      </a:cubicBezTo>
                      <a:cubicBezTo>
                        <a:pt x="108" y="122"/>
                        <a:pt x="108" y="123"/>
                        <a:pt x="108" y="123"/>
                      </a:cubicBezTo>
                      <a:cubicBezTo>
                        <a:pt x="108" y="124"/>
                        <a:pt x="108" y="124"/>
                        <a:pt x="108" y="124"/>
                      </a:cubicBezTo>
                      <a:cubicBezTo>
                        <a:pt x="108" y="124"/>
                        <a:pt x="109" y="125"/>
                        <a:pt x="109" y="125"/>
                      </a:cubicBezTo>
                      <a:cubicBezTo>
                        <a:pt x="109" y="125"/>
                        <a:pt x="109" y="126"/>
                        <a:pt x="109" y="126"/>
                      </a:cubicBezTo>
                      <a:cubicBezTo>
                        <a:pt x="108" y="127"/>
                        <a:pt x="109" y="127"/>
                        <a:pt x="109" y="128"/>
                      </a:cubicBezTo>
                      <a:cubicBezTo>
                        <a:pt x="109" y="128"/>
                        <a:pt x="109" y="129"/>
                        <a:pt x="109" y="130"/>
                      </a:cubicBezTo>
                      <a:cubicBezTo>
                        <a:pt x="108" y="131"/>
                        <a:pt x="108" y="131"/>
                        <a:pt x="108" y="131"/>
                      </a:cubicBezTo>
                      <a:cubicBezTo>
                        <a:pt x="108" y="131"/>
                        <a:pt x="108" y="132"/>
                        <a:pt x="108" y="132"/>
                      </a:cubicBezTo>
                      <a:cubicBezTo>
                        <a:pt x="107" y="132"/>
                        <a:pt x="107" y="133"/>
                        <a:pt x="107" y="133"/>
                      </a:cubicBezTo>
                      <a:cubicBezTo>
                        <a:pt x="108" y="134"/>
                        <a:pt x="107" y="134"/>
                        <a:pt x="108" y="135"/>
                      </a:cubicBezTo>
                      <a:cubicBezTo>
                        <a:pt x="108" y="135"/>
                        <a:pt x="108" y="135"/>
                        <a:pt x="108" y="135"/>
                      </a:cubicBezTo>
                      <a:cubicBezTo>
                        <a:pt x="108" y="135"/>
                        <a:pt x="108" y="135"/>
                        <a:pt x="108" y="135"/>
                      </a:cubicBezTo>
                      <a:cubicBezTo>
                        <a:pt x="107" y="136"/>
                        <a:pt x="107" y="136"/>
                        <a:pt x="107" y="136"/>
                      </a:cubicBezTo>
                      <a:cubicBezTo>
                        <a:pt x="108" y="137"/>
                        <a:pt x="108" y="137"/>
                        <a:pt x="108" y="137"/>
                      </a:cubicBezTo>
                      <a:cubicBezTo>
                        <a:pt x="108" y="137"/>
                        <a:pt x="108" y="137"/>
                        <a:pt x="109" y="137"/>
                      </a:cubicBezTo>
                      <a:cubicBezTo>
                        <a:pt x="109" y="138"/>
                        <a:pt x="109" y="138"/>
                        <a:pt x="109" y="138"/>
                      </a:cubicBezTo>
                      <a:cubicBezTo>
                        <a:pt x="110" y="139"/>
                        <a:pt x="110" y="139"/>
                        <a:pt x="110" y="139"/>
                      </a:cubicBezTo>
                      <a:cubicBezTo>
                        <a:pt x="110" y="139"/>
                        <a:pt x="110" y="139"/>
                        <a:pt x="110" y="139"/>
                      </a:cubicBezTo>
                      <a:cubicBezTo>
                        <a:pt x="111" y="139"/>
                        <a:pt x="111" y="140"/>
                        <a:pt x="111" y="140"/>
                      </a:cubicBezTo>
                      <a:cubicBezTo>
                        <a:pt x="112" y="141"/>
                        <a:pt x="112" y="141"/>
                        <a:pt x="112" y="141"/>
                      </a:cubicBezTo>
                      <a:cubicBezTo>
                        <a:pt x="112" y="141"/>
                        <a:pt x="112" y="141"/>
                        <a:pt x="112" y="142"/>
                      </a:cubicBezTo>
                      <a:cubicBezTo>
                        <a:pt x="112" y="142"/>
                        <a:pt x="112" y="142"/>
                        <a:pt x="112" y="142"/>
                      </a:cubicBezTo>
                      <a:cubicBezTo>
                        <a:pt x="112" y="143"/>
                        <a:pt x="113" y="143"/>
                        <a:pt x="113" y="143"/>
                      </a:cubicBezTo>
                      <a:cubicBezTo>
                        <a:pt x="113" y="144"/>
                        <a:pt x="114" y="144"/>
                        <a:pt x="114" y="144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5" y="145"/>
                        <a:pt x="117" y="146"/>
                        <a:pt x="117" y="146"/>
                      </a:cubicBezTo>
                      <a:cubicBezTo>
                        <a:pt x="118" y="147"/>
                        <a:pt x="119" y="147"/>
                        <a:pt x="120" y="147"/>
                      </a:cubicBezTo>
                      <a:cubicBezTo>
                        <a:pt x="120" y="147"/>
                        <a:pt x="120" y="147"/>
                        <a:pt x="120" y="147"/>
                      </a:cubicBezTo>
                      <a:cubicBezTo>
                        <a:pt x="120" y="147"/>
                        <a:pt x="123" y="146"/>
                        <a:pt x="124" y="146"/>
                      </a:cubicBezTo>
                      <a:cubicBezTo>
                        <a:pt x="125" y="146"/>
                        <a:pt x="125" y="146"/>
                        <a:pt x="126" y="146"/>
                      </a:cubicBezTo>
                      <a:cubicBezTo>
                        <a:pt x="127" y="146"/>
                        <a:pt x="127" y="147"/>
                        <a:pt x="128" y="147"/>
                      </a:cubicBezTo>
                      <a:cubicBezTo>
                        <a:pt x="128" y="147"/>
                        <a:pt x="130" y="146"/>
                        <a:pt x="131" y="145"/>
                      </a:cubicBezTo>
                      <a:cubicBezTo>
                        <a:pt x="132" y="145"/>
                        <a:pt x="132" y="145"/>
                        <a:pt x="133" y="145"/>
                      </a:cubicBezTo>
                      <a:cubicBezTo>
                        <a:pt x="133" y="144"/>
                        <a:pt x="133" y="144"/>
                        <a:pt x="133" y="144"/>
                      </a:cubicBezTo>
                      <a:cubicBezTo>
                        <a:pt x="133" y="144"/>
                        <a:pt x="133" y="144"/>
                        <a:pt x="134" y="144"/>
                      </a:cubicBezTo>
                      <a:cubicBezTo>
                        <a:pt x="135" y="144"/>
                        <a:pt x="136" y="144"/>
                        <a:pt x="136" y="144"/>
                      </a:cubicBezTo>
                      <a:cubicBezTo>
                        <a:pt x="138" y="145"/>
                        <a:pt x="138" y="145"/>
                        <a:pt x="138" y="145"/>
                      </a:cubicBezTo>
                      <a:cubicBezTo>
                        <a:pt x="138" y="146"/>
                        <a:pt x="138" y="147"/>
                        <a:pt x="139" y="147"/>
                      </a:cubicBezTo>
                      <a:cubicBezTo>
                        <a:pt x="139" y="147"/>
                        <a:pt x="141" y="147"/>
                        <a:pt x="142" y="147"/>
                      </a:cubicBezTo>
                      <a:cubicBezTo>
                        <a:pt x="142" y="147"/>
                        <a:pt x="142" y="147"/>
                        <a:pt x="142" y="147"/>
                      </a:cubicBezTo>
                      <a:cubicBezTo>
                        <a:pt x="143" y="147"/>
                        <a:pt x="143" y="147"/>
                        <a:pt x="144" y="148"/>
                      </a:cubicBezTo>
                      <a:cubicBezTo>
                        <a:pt x="144" y="148"/>
                        <a:pt x="144" y="149"/>
                        <a:pt x="144" y="149"/>
                      </a:cubicBezTo>
                      <a:cubicBezTo>
                        <a:pt x="144" y="150"/>
                        <a:pt x="144" y="150"/>
                        <a:pt x="144" y="150"/>
                      </a:cubicBezTo>
                      <a:cubicBezTo>
                        <a:pt x="144" y="151"/>
                        <a:pt x="143" y="151"/>
                        <a:pt x="143" y="151"/>
                      </a:cubicBezTo>
                      <a:cubicBezTo>
                        <a:pt x="143" y="152"/>
                        <a:pt x="143" y="152"/>
                        <a:pt x="143" y="152"/>
                      </a:cubicBezTo>
                      <a:cubicBezTo>
                        <a:pt x="143" y="153"/>
                        <a:pt x="143" y="153"/>
                        <a:pt x="143" y="153"/>
                      </a:cubicBezTo>
                      <a:cubicBezTo>
                        <a:pt x="143" y="154"/>
                        <a:pt x="143" y="154"/>
                        <a:pt x="142" y="154"/>
                      </a:cubicBezTo>
                      <a:cubicBezTo>
                        <a:pt x="142" y="155"/>
                        <a:pt x="142" y="155"/>
                        <a:pt x="143" y="155"/>
                      </a:cubicBezTo>
                      <a:cubicBezTo>
                        <a:pt x="143" y="156"/>
                        <a:pt x="143" y="156"/>
                        <a:pt x="143" y="156"/>
                      </a:cubicBezTo>
                      <a:cubicBezTo>
                        <a:pt x="143" y="156"/>
                        <a:pt x="144" y="157"/>
                        <a:pt x="144" y="158"/>
                      </a:cubicBezTo>
                      <a:cubicBezTo>
                        <a:pt x="145" y="159"/>
                        <a:pt x="146" y="160"/>
                        <a:pt x="146" y="160"/>
                      </a:cubicBezTo>
                      <a:cubicBezTo>
                        <a:pt x="146" y="160"/>
                        <a:pt x="146" y="160"/>
                        <a:pt x="146" y="160"/>
                      </a:cubicBezTo>
                      <a:cubicBezTo>
                        <a:pt x="146" y="161"/>
                        <a:pt x="146" y="161"/>
                        <a:pt x="146" y="161"/>
                      </a:cubicBezTo>
                      <a:cubicBezTo>
                        <a:pt x="146" y="161"/>
                        <a:pt x="146" y="161"/>
                        <a:pt x="146" y="161"/>
                      </a:cubicBezTo>
                      <a:cubicBezTo>
                        <a:pt x="146" y="162"/>
                        <a:pt x="146" y="162"/>
                        <a:pt x="146" y="162"/>
                      </a:cubicBezTo>
                      <a:cubicBezTo>
                        <a:pt x="147" y="163"/>
                        <a:pt x="147" y="163"/>
                        <a:pt x="147" y="163"/>
                      </a:cubicBezTo>
                      <a:cubicBezTo>
                        <a:pt x="147" y="163"/>
                        <a:pt x="147" y="164"/>
                        <a:pt x="148" y="164"/>
                      </a:cubicBezTo>
                      <a:cubicBezTo>
                        <a:pt x="148" y="165"/>
                        <a:pt x="147" y="167"/>
                        <a:pt x="148" y="167"/>
                      </a:cubicBezTo>
                      <a:cubicBezTo>
                        <a:pt x="148" y="168"/>
                        <a:pt x="148" y="169"/>
                        <a:pt x="148" y="170"/>
                      </a:cubicBezTo>
                      <a:cubicBezTo>
                        <a:pt x="148" y="170"/>
                        <a:pt x="148" y="170"/>
                        <a:pt x="148" y="171"/>
                      </a:cubicBezTo>
                      <a:cubicBezTo>
                        <a:pt x="147" y="171"/>
                        <a:pt x="147" y="171"/>
                        <a:pt x="147" y="172"/>
                      </a:cubicBezTo>
                      <a:cubicBezTo>
                        <a:pt x="146" y="172"/>
                        <a:pt x="146" y="175"/>
                        <a:pt x="145" y="176"/>
                      </a:cubicBezTo>
                      <a:cubicBezTo>
                        <a:pt x="145" y="176"/>
                        <a:pt x="145" y="177"/>
                        <a:pt x="145" y="178"/>
                      </a:cubicBezTo>
                      <a:cubicBezTo>
                        <a:pt x="145" y="178"/>
                        <a:pt x="145" y="179"/>
                        <a:pt x="145" y="179"/>
                      </a:cubicBezTo>
                      <a:cubicBezTo>
                        <a:pt x="146" y="180"/>
                        <a:pt x="147" y="182"/>
                        <a:pt x="147" y="183"/>
                      </a:cubicBezTo>
                      <a:cubicBezTo>
                        <a:pt x="147" y="184"/>
                        <a:pt x="148" y="184"/>
                        <a:pt x="148" y="185"/>
                      </a:cubicBezTo>
                      <a:cubicBezTo>
                        <a:pt x="149" y="186"/>
                        <a:pt x="148" y="188"/>
                        <a:pt x="148" y="189"/>
                      </a:cubicBezTo>
                      <a:cubicBezTo>
                        <a:pt x="149" y="190"/>
                        <a:pt x="149" y="191"/>
                        <a:pt x="149" y="192"/>
                      </a:cubicBezTo>
                      <a:cubicBezTo>
                        <a:pt x="149" y="193"/>
                        <a:pt x="150" y="194"/>
                        <a:pt x="150" y="195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1" y="196"/>
                        <a:pt x="151" y="196"/>
                        <a:pt x="152" y="197"/>
                      </a:cubicBezTo>
                      <a:cubicBezTo>
                        <a:pt x="152" y="198"/>
                        <a:pt x="151" y="198"/>
                        <a:pt x="151" y="198"/>
                      </a:cubicBezTo>
                      <a:cubicBezTo>
                        <a:pt x="151" y="198"/>
                        <a:pt x="151" y="199"/>
                        <a:pt x="152" y="200"/>
                      </a:cubicBezTo>
                      <a:cubicBezTo>
                        <a:pt x="152" y="201"/>
                        <a:pt x="152" y="202"/>
                        <a:pt x="151" y="202"/>
                      </a:cubicBezTo>
                      <a:cubicBezTo>
                        <a:pt x="151" y="203"/>
                        <a:pt x="151" y="203"/>
                        <a:pt x="152" y="203"/>
                      </a:cubicBezTo>
                      <a:cubicBezTo>
                        <a:pt x="152" y="204"/>
                        <a:pt x="152" y="204"/>
                        <a:pt x="152" y="205"/>
                      </a:cubicBezTo>
                      <a:cubicBezTo>
                        <a:pt x="152" y="205"/>
                        <a:pt x="152" y="205"/>
                        <a:pt x="153" y="205"/>
                      </a:cubicBezTo>
                      <a:cubicBezTo>
                        <a:pt x="153" y="205"/>
                        <a:pt x="153" y="205"/>
                        <a:pt x="154" y="206"/>
                      </a:cubicBezTo>
                      <a:cubicBezTo>
                        <a:pt x="154" y="206"/>
                        <a:pt x="154" y="205"/>
                        <a:pt x="155" y="205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6" y="205"/>
                        <a:pt x="156" y="205"/>
                        <a:pt x="157" y="204"/>
                      </a:cubicBezTo>
                      <a:cubicBezTo>
                        <a:pt x="157" y="204"/>
                        <a:pt x="157" y="204"/>
                        <a:pt x="158" y="204"/>
                      </a:cubicBezTo>
                      <a:cubicBezTo>
                        <a:pt x="159" y="204"/>
                        <a:pt x="159" y="204"/>
                        <a:pt x="160" y="204"/>
                      </a:cubicBezTo>
                      <a:cubicBezTo>
                        <a:pt x="160" y="204"/>
                        <a:pt x="161" y="204"/>
                        <a:pt x="161" y="204"/>
                      </a:cubicBezTo>
                      <a:cubicBezTo>
                        <a:pt x="162" y="204"/>
                        <a:pt x="162" y="204"/>
                        <a:pt x="163" y="204"/>
                      </a:cubicBezTo>
                      <a:cubicBezTo>
                        <a:pt x="163" y="204"/>
                        <a:pt x="164" y="204"/>
                        <a:pt x="164" y="203"/>
                      </a:cubicBezTo>
                      <a:cubicBezTo>
                        <a:pt x="165" y="203"/>
                        <a:pt x="167" y="201"/>
                        <a:pt x="167" y="201"/>
                      </a:cubicBezTo>
                      <a:cubicBezTo>
                        <a:pt x="167" y="201"/>
                        <a:pt x="168" y="200"/>
                        <a:pt x="169" y="199"/>
                      </a:cubicBezTo>
                      <a:lnTo>
                        <a:pt x="169" y="104"/>
                      </a:lnTo>
                      <a:close/>
                      <a:moveTo>
                        <a:pt x="91" y="161"/>
                      </a:moveTo>
                      <a:cubicBezTo>
                        <a:pt x="91" y="161"/>
                        <a:pt x="90" y="160"/>
                        <a:pt x="89" y="160"/>
                      </a:cubicBezTo>
                      <a:cubicBezTo>
                        <a:pt x="89" y="160"/>
                        <a:pt x="88" y="160"/>
                        <a:pt x="87" y="160"/>
                      </a:cubicBezTo>
                      <a:cubicBezTo>
                        <a:pt x="87" y="159"/>
                        <a:pt x="86" y="158"/>
                        <a:pt x="85" y="158"/>
                      </a:cubicBezTo>
                      <a:cubicBezTo>
                        <a:pt x="84" y="158"/>
                        <a:pt x="83" y="158"/>
                        <a:pt x="82" y="158"/>
                      </a:cubicBezTo>
                      <a:cubicBezTo>
                        <a:pt x="81" y="158"/>
                        <a:pt x="81" y="158"/>
                        <a:pt x="80" y="157"/>
                      </a:cubicBezTo>
                      <a:cubicBezTo>
                        <a:pt x="80" y="157"/>
                        <a:pt x="79" y="158"/>
                        <a:pt x="79" y="157"/>
                      </a:cubicBezTo>
                      <a:cubicBezTo>
                        <a:pt x="79" y="157"/>
                        <a:pt x="79" y="157"/>
                        <a:pt x="78" y="157"/>
                      </a:cubicBezTo>
                      <a:cubicBezTo>
                        <a:pt x="78" y="156"/>
                        <a:pt x="76" y="156"/>
                        <a:pt x="76" y="156"/>
                      </a:cubicBezTo>
                      <a:cubicBezTo>
                        <a:pt x="76" y="155"/>
                        <a:pt x="75" y="155"/>
                        <a:pt x="75" y="155"/>
                      </a:cubicBezTo>
                      <a:cubicBezTo>
                        <a:pt x="74" y="156"/>
                        <a:pt x="73" y="157"/>
                        <a:pt x="73" y="157"/>
                      </a:cubicBezTo>
                      <a:cubicBezTo>
                        <a:pt x="74" y="155"/>
                        <a:pt x="74" y="155"/>
                        <a:pt x="74" y="155"/>
                      </a:cubicBezTo>
                      <a:cubicBezTo>
                        <a:pt x="74" y="155"/>
                        <a:pt x="74" y="155"/>
                        <a:pt x="73" y="155"/>
                      </a:cubicBezTo>
                      <a:cubicBezTo>
                        <a:pt x="73" y="155"/>
                        <a:pt x="72" y="155"/>
                        <a:pt x="72" y="155"/>
                      </a:cubicBezTo>
                      <a:cubicBezTo>
                        <a:pt x="72" y="155"/>
                        <a:pt x="72" y="154"/>
                        <a:pt x="71" y="154"/>
                      </a:cubicBezTo>
                      <a:cubicBezTo>
                        <a:pt x="71" y="154"/>
                        <a:pt x="71" y="155"/>
                        <a:pt x="70" y="155"/>
                      </a:cubicBezTo>
                      <a:cubicBezTo>
                        <a:pt x="71" y="154"/>
                        <a:pt x="71" y="154"/>
                        <a:pt x="71" y="154"/>
                      </a:cubicBezTo>
                      <a:cubicBezTo>
                        <a:pt x="72" y="153"/>
                        <a:pt x="72" y="153"/>
                        <a:pt x="72" y="153"/>
                      </a:cubicBezTo>
                      <a:cubicBezTo>
                        <a:pt x="72" y="152"/>
                        <a:pt x="72" y="152"/>
                        <a:pt x="71" y="152"/>
                      </a:cubicBezTo>
                      <a:cubicBezTo>
                        <a:pt x="71" y="151"/>
                        <a:pt x="71" y="150"/>
                        <a:pt x="70" y="149"/>
                      </a:cubicBezTo>
                      <a:cubicBezTo>
                        <a:pt x="70" y="149"/>
                        <a:pt x="70" y="149"/>
                        <a:pt x="70" y="149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69" y="148"/>
                        <a:pt x="67" y="147"/>
                        <a:pt x="66" y="146"/>
                      </a:cubicBezTo>
                      <a:cubicBezTo>
                        <a:pt x="66" y="146"/>
                        <a:pt x="66" y="146"/>
                        <a:pt x="66" y="146"/>
                      </a:cubicBezTo>
                      <a:cubicBezTo>
                        <a:pt x="65" y="146"/>
                        <a:pt x="64" y="147"/>
                        <a:pt x="63" y="146"/>
                      </a:cubicBezTo>
                      <a:cubicBezTo>
                        <a:pt x="63" y="146"/>
                        <a:pt x="63" y="146"/>
                        <a:pt x="63" y="146"/>
                      </a:cubicBezTo>
                      <a:cubicBezTo>
                        <a:pt x="62" y="146"/>
                        <a:pt x="61" y="145"/>
                        <a:pt x="61" y="145"/>
                      </a:cubicBezTo>
                      <a:cubicBezTo>
                        <a:pt x="61" y="145"/>
                        <a:pt x="61" y="145"/>
                        <a:pt x="60" y="144"/>
                      </a:cubicBezTo>
                      <a:cubicBezTo>
                        <a:pt x="60" y="144"/>
                        <a:pt x="60" y="143"/>
                        <a:pt x="59" y="143"/>
                      </a:cubicBezTo>
                      <a:cubicBezTo>
                        <a:pt x="59" y="143"/>
                        <a:pt x="59" y="143"/>
                        <a:pt x="59" y="143"/>
                      </a:cubicBezTo>
                      <a:cubicBezTo>
                        <a:pt x="58" y="143"/>
                        <a:pt x="58" y="143"/>
                        <a:pt x="58" y="143"/>
                      </a:cubicBezTo>
                      <a:cubicBezTo>
                        <a:pt x="57" y="143"/>
                        <a:pt x="58" y="143"/>
                        <a:pt x="58" y="142"/>
                      </a:cubicBezTo>
                      <a:cubicBezTo>
                        <a:pt x="57" y="142"/>
                        <a:pt x="57" y="141"/>
                        <a:pt x="58" y="141"/>
                      </a:cubicBezTo>
                      <a:cubicBezTo>
                        <a:pt x="58" y="140"/>
                        <a:pt x="58" y="140"/>
                        <a:pt x="57" y="140"/>
                      </a:cubicBezTo>
                      <a:cubicBezTo>
                        <a:pt x="57" y="141"/>
                        <a:pt x="57" y="141"/>
                        <a:pt x="56" y="141"/>
                      </a:cubicBezTo>
                      <a:cubicBezTo>
                        <a:pt x="55" y="141"/>
                        <a:pt x="56" y="140"/>
                        <a:pt x="55" y="140"/>
                      </a:cubicBezTo>
                      <a:cubicBezTo>
                        <a:pt x="54" y="140"/>
                        <a:pt x="53" y="141"/>
                        <a:pt x="52" y="141"/>
                      </a:cubicBezTo>
                      <a:cubicBezTo>
                        <a:pt x="51" y="141"/>
                        <a:pt x="50" y="140"/>
                        <a:pt x="50" y="140"/>
                      </a:cubicBezTo>
                      <a:cubicBezTo>
                        <a:pt x="49" y="140"/>
                        <a:pt x="48" y="141"/>
                        <a:pt x="48" y="141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6" y="139"/>
                        <a:pt x="46" y="139"/>
                      </a:cubicBezTo>
                      <a:cubicBezTo>
                        <a:pt x="46" y="140"/>
                        <a:pt x="45" y="140"/>
                        <a:pt x="44" y="140"/>
                      </a:cubicBezTo>
                      <a:cubicBezTo>
                        <a:pt x="44" y="140"/>
                        <a:pt x="43" y="141"/>
                        <a:pt x="43" y="140"/>
                      </a:cubicBezTo>
                      <a:cubicBezTo>
                        <a:pt x="43" y="139"/>
                        <a:pt x="43" y="139"/>
                        <a:pt x="43" y="139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39"/>
                        <a:pt x="44" y="139"/>
                        <a:pt x="44" y="138"/>
                      </a:cubicBezTo>
                      <a:cubicBezTo>
                        <a:pt x="44" y="138"/>
                        <a:pt x="43" y="138"/>
                        <a:pt x="43" y="138"/>
                      </a:cubicBezTo>
                      <a:cubicBezTo>
                        <a:pt x="42" y="139"/>
                        <a:pt x="41" y="140"/>
                        <a:pt x="41" y="140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40"/>
                        <a:pt x="39" y="140"/>
                        <a:pt x="39" y="140"/>
                      </a:cubicBezTo>
                      <a:cubicBezTo>
                        <a:pt x="38" y="140"/>
                        <a:pt x="38" y="141"/>
                        <a:pt x="38" y="141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7" y="143"/>
                        <a:pt x="37" y="143"/>
                        <a:pt x="37" y="143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6" y="143"/>
                        <a:pt x="35" y="143"/>
                        <a:pt x="35" y="143"/>
                      </a:cubicBezTo>
                      <a:cubicBezTo>
                        <a:pt x="34" y="142"/>
                        <a:pt x="33" y="142"/>
                        <a:pt x="33" y="142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1" y="143"/>
                        <a:pt x="30" y="143"/>
                        <a:pt x="30" y="143"/>
                      </a:cubicBezTo>
                      <a:cubicBezTo>
                        <a:pt x="30" y="143"/>
                        <a:pt x="29" y="143"/>
                        <a:pt x="29" y="143"/>
                      </a:cubicBezTo>
                      <a:cubicBezTo>
                        <a:pt x="29" y="142"/>
                        <a:pt x="29" y="143"/>
                        <a:pt x="28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41"/>
                        <a:pt x="27" y="141"/>
                        <a:pt x="27" y="141"/>
                      </a:cubicBezTo>
                      <a:cubicBezTo>
                        <a:pt x="27" y="140"/>
                        <a:pt x="27" y="140"/>
                        <a:pt x="27" y="140"/>
                      </a:cubicBezTo>
                      <a:cubicBezTo>
                        <a:pt x="27" y="140"/>
                        <a:pt x="27" y="140"/>
                        <a:pt x="27" y="139"/>
                      </a:cubicBezTo>
                      <a:cubicBezTo>
                        <a:pt x="27" y="139"/>
                        <a:pt x="27" y="139"/>
                        <a:pt x="27" y="139"/>
                      </a:cubicBezTo>
                      <a:cubicBezTo>
                        <a:pt x="28" y="138"/>
                        <a:pt x="27" y="137"/>
                        <a:pt x="28" y="137"/>
                      </a:cubicBezTo>
                      <a:cubicBezTo>
                        <a:pt x="28" y="136"/>
                        <a:pt x="28" y="136"/>
                        <a:pt x="28" y="135"/>
                      </a:cubicBezTo>
                      <a:cubicBezTo>
                        <a:pt x="28" y="135"/>
                        <a:pt x="28" y="135"/>
                        <a:pt x="28" y="135"/>
                      </a:cubicBezTo>
                      <a:cubicBezTo>
                        <a:pt x="28" y="134"/>
                        <a:pt x="28" y="134"/>
                        <a:pt x="27" y="134"/>
                      </a:cubicBezTo>
                      <a:cubicBezTo>
                        <a:pt x="27" y="134"/>
                        <a:pt x="26" y="134"/>
                        <a:pt x="26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4" y="134"/>
                      </a:cubicBezTo>
                      <a:cubicBezTo>
                        <a:pt x="23" y="134"/>
                        <a:pt x="22" y="134"/>
                        <a:pt x="22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4"/>
                        <a:pt x="21" y="134"/>
                        <a:pt x="21" y="134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2" y="133"/>
                        <a:pt x="22" y="132"/>
                      </a:cubicBezTo>
                      <a:cubicBezTo>
                        <a:pt x="22" y="131"/>
                        <a:pt x="22" y="130"/>
                        <a:pt x="22" y="130"/>
                      </a:cubicBezTo>
                      <a:cubicBezTo>
                        <a:pt x="22" y="130"/>
                        <a:pt x="22" y="130"/>
                        <a:pt x="22" y="130"/>
                      </a:cubicBezTo>
                      <a:cubicBezTo>
                        <a:pt x="22" y="130"/>
                        <a:pt x="22" y="130"/>
                        <a:pt x="22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3" y="127"/>
                      </a:cubicBezTo>
                      <a:cubicBezTo>
                        <a:pt x="24" y="126"/>
                        <a:pt x="24" y="126"/>
                        <a:pt x="24" y="126"/>
                      </a:cubicBezTo>
                      <a:cubicBezTo>
                        <a:pt x="24" y="125"/>
                        <a:pt x="24" y="125"/>
                        <a:pt x="24" y="125"/>
                      </a:cubicBezTo>
                      <a:cubicBezTo>
                        <a:pt x="23" y="126"/>
                        <a:pt x="23" y="126"/>
                        <a:pt x="23" y="126"/>
                      </a:cubicBezTo>
                      <a:cubicBezTo>
                        <a:pt x="22" y="125"/>
                        <a:pt x="22" y="125"/>
                        <a:pt x="22" y="125"/>
                      </a:cubicBezTo>
                      <a:cubicBezTo>
                        <a:pt x="22" y="125"/>
                        <a:pt x="22" y="125"/>
                        <a:pt x="22" y="125"/>
                      </a:cubicBezTo>
                      <a:cubicBezTo>
                        <a:pt x="21" y="125"/>
                        <a:pt x="21" y="125"/>
                        <a:pt x="21" y="125"/>
                      </a:cubicBezTo>
                      <a:cubicBezTo>
                        <a:pt x="19" y="126"/>
                        <a:pt x="19" y="126"/>
                        <a:pt x="19" y="126"/>
                      </a:cubicBezTo>
                      <a:cubicBezTo>
                        <a:pt x="19" y="128"/>
                        <a:pt x="19" y="128"/>
                        <a:pt x="19" y="128"/>
                      </a:cubicBezTo>
                      <a:cubicBezTo>
                        <a:pt x="19" y="128"/>
                        <a:pt x="19" y="128"/>
                        <a:pt x="19" y="128"/>
                      </a:cubicBezTo>
                      <a:cubicBezTo>
                        <a:pt x="19" y="129"/>
                        <a:pt x="19" y="129"/>
                        <a:pt x="19" y="129"/>
                      </a:cubicBezTo>
                      <a:cubicBezTo>
                        <a:pt x="18" y="129"/>
                        <a:pt x="18" y="130"/>
                        <a:pt x="17" y="130"/>
                      </a:cubicBezTo>
                      <a:cubicBezTo>
                        <a:pt x="16" y="130"/>
                        <a:pt x="16" y="129"/>
                        <a:pt x="16" y="130"/>
                      </a:cubicBezTo>
                      <a:cubicBezTo>
                        <a:pt x="16" y="130"/>
                        <a:pt x="16" y="130"/>
                        <a:pt x="15" y="130"/>
                      </a:cubicBezTo>
                      <a:cubicBezTo>
                        <a:pt x="15" y="130"/>
                        <a:pt x="15" y="130"/>
                        <a:pt x="14" y="130"/>
                      </a:cubicBezTo>
                      <a:cubicBezTo>
                        <a:pt x="14" y="130"/>
                        <a:pt x="14" y="130"/>
                        <a:pt x="14" y="130"/>
                      </a:cubicBezTo>
                      <a:cubicBezTo>
                        <a:pt x="13" y="130"/>
                        <a:pt x="13" y="130"/>
                        <a:pt x="13" y="130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1" y="129"/>
                        <a:pt x="11" y="128"/>
                        <a:pt x="11" y="128"/>
                      </a:cubicBezTo>
                      <a:cubicBezTo>
                        <a:pt x="11" y="128"/>
                        <a:pt x="10" y="127"/>
                        <a:pt x="10" y="127"/>
                      </a:cubicBezTo>
                      <a:cubicBezTo>
                        <a:pt x="10" y="126"/>
                        <a:pt x="10" y="126"/>
                        <a:pt x="10" y="125"/>
                      </a:cubicBezTo>
                      <a:cubicBezTo>
                        <a:pt x="10" y="125"/>
                        <a:pt x="9" y="124"/>
                        <a:pt x="10" y="124"/>
                      </a:cubicBezTo>
                      <a:cubicBezTo>
                        <a:pt x="10" y="124"/>
                        <a:pt x="9" y="123"/>
                        <a:pt x="10" y="122"/>
                      </a:cubicBezTo>
                      <a:cubicBezTo>
                        <a:pt x="10" y="122"/>
                        <a:pt x="10" y="121"/>
                        <a:pt x="10" y="120"/>
                      </a:cubicBezTo>
                      <a:cubicBezTo>
                        <a:pt x="11" y="120"/>
                        <a:pt x="11" y="120"/>
                        <a:pt x="11" y="119"/>
                      </a:cubicBezTo>
                      <a:cubicBezTo>
                        <a:pt x="11" y="119"/>
                        <a:pt x="11" y="118"/>
                        <a:pt x="11" y="118"/>
                      </a:cubicBezTo>
                      <a:cubicBezTo>
                        <a:pt x="11" y="117"/>
                        <a:pt x="11" y="117"/>
                        <a:pt x="11" y="117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12" y="116"/>
                        <a:pt x="12" y="115"/>
                        <a:pt x="12" y="115"/>
                      </a:cubicBezTo>
                      <a:cubicBezTo>
                        <a:pt x="13" y="115"/>
                        <a:pt x="14" y="114"/>
                        <a:pt x="14" y="114"/>
                      </a:cubicBezTo>
                      <a:cubicBezTo>
                        <a:pt x="14" y="114"/>
                        <a:pt x="14" y="113"/>
                        <a:pt x="14" y="114"/>
                      </a:cubicBezTo>
                      <a:cubicBezTo>
                        <a:pt x="15" y="114"/>
                        <a:pt x="15" y="114"/>
                        <a:pt x="16" y="114"/>
                      </a:cubicBezTo>
                      <a:cubicBezTo>
                        <a:pt x="16" y="113"/>
                        <a:pt x="17" y="113"/>
                        <a:pt x="17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20" y="114"/>
                        <a:pt x="20" y="114"/>
                        <a:pt x="20" y="114"/>
                      </a:cubicBezTo>
                      <a:cubicBezTo>
                        <a:pt x="20" y="114"/>
                        <a:pt x="20" y="114"/>
                        <a:pt x="21" y="113"/>
                      </a:cubicBezTo>
                      <a:cubicBezTo>
                        <a:pt x="22" y="113"/>
                        <a:pt x="22" y="112"/>
                        <a:pt x="23" y="112"/>
                      </a:cubicBezTo>
                      <a:cubicBezTo>
                        <a:pt x="23" y="112"/>
                        <a:pt x="23" y="112"/>
                        <a:pt x="24" y="112"/>
                      </a:cubicBezTo>
                      <a:cubicBezTo>
                        <a:pt x="24" y="112"/>
                        <a:pt x="23" y="112"/>
                        <a:pt x="24" y="112"/>
                      </a:cubicBezTo>
                      <a:cubicBezTo>
                        <a:pt x="25" y="112"/>
                        <a:pt x="24" y="112"/>
                        <a:pt x="25" y="112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6" y="112"/>
                        <a:pt x="27" y="113"/>
                        <a:pt x="27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9" y="112"/>
                      </a:cubicBezTo>
                      <a:cubicBezTo>
                        <a:pt x="29" y="113"/>
                        <a:pt x="29" y="113"/>
                        <a:pt x="30" y="114"/>
                      </a:cubicBezTo>
                      <a:cubicBezTo>
                        <a:pt x="30" y="116"/>
                        <a:pt x="30" y="116"/>
                        <a:pt x="30" y="116"/>
                      </a:cubicBezTo>
                      <a:cubicBezTo>
                        <a:pt x="31" y="117"/>
                        <a:pt x="31" y="117"/>
                        <a:pt x="31" y="117"/>
                      </a:cubicBezTo>
                      <a:cubicBezTo>
                        <a:pt x="31" y="117"/>
                        <a:pt x="31" y="117"/>
                        <a:pt x="31" y="117"/>
                      </a:cubicBezTo>
                      <a:cubicBezTo>
                        <a:pt x="31" y="117"/>
                        <a:pt x="31" y="118"/>
                        <a:pt x="32" y="119"/>
                      </a:cubicBezTo>
                      <a:cubicBezTo>
                        <a:pt x="32" y="119"/>
                        <a:pt x="32" y="119"/>
                        <a:pt x="32" y="119"/>
                      </a:cubicBezTo>
                      <a:cubicBezTo>
                        <a:pt x="32" y="120"/>
                        <a:pt x="33" y="121"/>
                        <a:pt x="33" y="120"/>
                      </a:cubicBezTo>
                      <a:cubicBezTo>
                        <a:pt x="33" y="120"/>
                        <a:pt x="33" y="118"/>
                        <a:pt x="33" y="117"/>
                      </a:cubicBezTo>
                      <a:cubicBezTo>
                        <a:pt x="33" y="117"/>
                        <a:pt x="33" y="115"/>
                        <a:pt x="33" y="114"/>
                      </a:cubicBezTo>
                      <a:cubicBezTo>
                        <a:pt x="32" y="113"/>
                        <a:pt x="32" y="112"/>
                        <a:pt x="32" y="111"/>
                      </a:cubicBezTo>
                      <a:cubicBezTo>
                        <a:pt x="32" y="110"/>
                        <a:pt x="33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4" y="108"/>
                        <a:pt x="35" y="108"/>
                        <a:pt x="35" y="108"/>
                      </a:cubicBezTo>
                      <a:cubicBezTo>
                        <a:pt x="35" y="107"/>
                        <a:pt x="36" y="106"/>
                        <a:pt x="36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8" y="105"/>
                        <a:pt x="38" y="104"/>
                      </a:cubicBezTo>
                      <a:cubicBezTo>
                        <a:pt x="39" y="104"/>
                        <a:pt x="39" y="104"/>
                        <a:pt x="39" y="104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3" y="96"/>
                        <a:pt x="43" y="95"/>
                        <a:pt x="43" y="94"/>
                      </a:cubicBezTo>
                      <a:cubicBezTo>
                        <a:pt x="43" y="94"/>
                        <a:pt x="43" y="94"/>
                        <a:pt x="43" y="94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5" y="93"/>
                        <a:pt x="45" y="93"/>
                        <a:pt x="46" y="93"/>
                      </a:cubicBezTo>
                      <a:cubicBezTo>
                        <a:pt x="46" y="93"/>
                        <a:pt x="47" y="92"/>
                        <a:pt x="48" y="92"/>
                      </a:cubicBezTo>
                      <a:cubicBezTo>
                        <a:pt x="48" y="92"/>
                        <a:pt x="49" y="92"/>
                        <a:pt x="49" y="91"/>
                      </a:cubicBez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89"/>
                        <a:pt x="48" y="89"/>
                        <a:pt x="48" y="89"/>
                      </a:cubicBezTo>
                      <a:cubicBezTo>
                        <a:pt x="48" y="89"/>
                        <a:pt x="48" y="88"/>
                        <a:pt x="49" y="88"/>
                      </a:cubicBezTo>
                      <a:cubicBezTo>
                        <a:pt x="49" y="88"/>
                        <a:pt x="50" y="87"/>
                        <a:pt x="50" y="87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6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4" y="85"/>
                        <a:pt x="55" y="84"/>
                        <a:pt x="55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7" y="84"/>
                        <a:pt x="58" y="84"/>
                        <a:pt x="57" y="84"/>
                      </a:cubicBezTo>
                      <a:cubicBezTo>
                        <a:pt x="57" y="84"/>
                        <a:pt x="57" y="84"/>
                        <a:pt x="57" y="84"/>
                      </a:cubicBezTo>
                      <a:cubicBezTo>
                        <a:pt x="56" y="84"/>
                        <a:pt x="56" y="84"/>
                        <a:pt x="56" y="85"/>
                      </a:cubicBezTo>
                      <a:cubicBezTo>
                        <a:pt x="55" y="85"/>
                        <a:pt x="54" y="86"/>
                        <a:pt x="54" y="86"/>
                      </a:cubicBezTo>
                      <a:cubicBezTo>
                        <a:pt x="54" y="86"/>
                        <a:pt x="54" y="88"/>
                        <a:pt x="55" y="87"/>
                      </a:cubicBezTo>
                      <a:cubicBezTo>
                        <a:pt x="55" y="87"/>
                        <a:pt x="56" y="87"/>
                        <a:pt x="56" y="86"/>
                      </a:cubicBezTo>
                      <a:cubicBezTo>
                        <a:pt x="56" y="86"/>
                        <a:pt x="56" y="85"/>
                        <a:pt x="57" y="85"/>
                      </a:cubicBezTo>
                      <a:cubicBezTo>
                        <a:pt x="58" y="85"/>
                        <a:pt x="58" y="86"/>
                        <a:pt x="58" y="85"/>
                      </a:cubicBezTo>
                      <a:cubicBezTo>
                        <a:pt x="59" y="85"/>
                        <a:pt x="60" y="84"/>
                        <a:pt x="61" y="84"/>
                      </a:cubicBezTo>
                      <a:cubicBezTo>
                        <a:pt x="61" y="84"/>
                        <a:pt x="61" y="84"/>
                        <a:pt x="61" y="84"/>
                      </a:cubicBezTo>
                      <a:cubicBezTo>
                        <a:pt x="61" y="83"/>
                        <a:pt x="61" y="83"/>
                        <a:pt x="60" y="83"/>
                      </a:cubicBezTo>
                      <a:cubicBezTo>
                        <a:pt x="60" y="83"/>
                        <a:pt x="60" y="83"/>
                        <a:pt x="60" y="83"/>
                      </a:cubicBezTo>
                      <a:cubicBezTo>
                        <a:pt x="60" y="83"/>
                        <a:pt x="59" y="83"/>
                        <a:pt x="59" y="83"/>
                      </a:cubicBezTo>
                      <a:cubicBezTo>
                        <a:pt x="58" y="83"/>
                        <a:pt x="58" y="83"/>
                        <a:pt x="58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6" y="82"/>
                        <a:pt x="56" y="82"/>
                        <a:pt x="56" y="81"/>
                      </a:cubicBezTo>
                      <a:cubicBezTo>
                        <a:pt x="56" y="81"/>
                        <a:pt x="55" y="81"/>
                        <a:pt x="56" y="81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4" y="79"/>
                        <a:pt x="54" y="79"/>
                        <a:pt x="54" y="79"/>
                      </a:cubicBezTo>
                      <a:cubicBezTo>
                        <a:pt x="55" y="78"/>
                        <a:pt x="55" y="79"/>
                        <a:pt x="55" y="79"/>
                      </a:cubicBezTo>
                      <a:cubicBezTo>
                        <a:pt x="56" y="79"/>
                        <a:pt x="57" y="78"/>
                        <a:pt x="57" y="78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7" y="76"/>
                        <a:pt x="57" y="76"/>
                      </a:cubicBezTo>
                      <a:cubicBezTo>
                        <a:pt x="56" y="76"/>
                        <a:pt x="55" y="76"/>
                        <a:pt x="55" y="76"/>
                      </a:cubicBezTo>
                      <a:cubicBezTo>
                        <a:pt x="54" y="76"/>
                        <a:pt x="53" y="77"/>
                        <a:pt x="52" y="77"/>
                      </a:cubicBezTo>
                      <a:cubicBezTo>
                        <a:pt x="52" y="78"/>
                        <a:pt x="51" y="78"/>
                        <a:pt x="51" y="78"/>
                      </a:cubicBezTo>
                      <a:cubicBezTo>
                        <a:pt x="50" y="79"/>
                        <a:pt x="49" y="81"/>
                        <a:pt x="48" y="81"/>
                      </a:cubicBezTo>
                      <a:cubicBezTo>
                        <a:pt x="48" y="81"/>
                        <a:pt x="49" y="81"/>
                        <a:pt x="49" y="80"/>
                      </a:cubicBezTo>
                      <a:cubicBezTo>
                        <a:pt x="49" y="80"/>
                        <a:pt x="50" y="78"/>
                        <a:pt x="51" y="78"/>
                      </a:cubicBezTo>
                      <a:cubicBezTo>
                        <a:pt x="51" y="77"/>
                        <a:pt x="52" y="76"/>
                        <a:pt x="52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5"/>
                        <a:pt x="54" y="74"/>
                        <a:pt x="55" y="74"/>
                      </a:cubicBezTo>
                      <a:cubicBezTo>
                        <a:pt x="55" y="73"/>
                        <a:pt x="58" y="74"/>
                        <a:pt x="59" y="73"/>
                      </a:cubicBezTo>
                      <a:cubicBezTo>
                        <a:pt x="59" y="73"/>
                        <a:pt x="63" y="73"/>
                        <a:pt x="64" y="73"/>
                      </a:cubicBezTo>
                      <a:cubicBezTo>
                        <a:pt x="64" y="73"/>
                        <a:pt x="65" y="72"/>
                        <a:pt x="65" y="72"/>
                      </a:cubicBezTo>
                      <a:cubicBezTo>
                        <a:pt x="65" y="71"/>
                        <a:pt x="66" y="71"/>
                        <a:pt x="66" y="71"/>
                      </a:cubicBezTo>
                      <a:cubicBezTo>
                        <a:pt x="66" y="71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69" y="69"/>
                      </a:cubicBezTo>
                      <a:cubicBezTo>
                        <a:pt x="69" y="69"/>
                        <a:pt x="69" y="69"/>
                        <a:pt x="69" y="69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6"/>
                        <a:pt x="69" y="66"/>
                        <a:pt x="69" y="66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4" y="65"/>
                        <a:pt x="64" y="65"/>
                      </a:cubicBezTo>
                      <a:cubicBezTo>
                        <a:pt x="65" y="65"/>
                        <a:pt x="67" y="64"/>
                        <a:pt x="67" y="64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7"/>
                        <a:pt x="62" y="57"/>
                        <a:pt x="62" y="57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59" y="53"/>
                        <a:pt x="59" y="53"/>
                      </a:cubicBezTo>
                      <a:cubicBezTo>
                        <a:pt x="60" y="53"/>
                        <a:pt x="60" y="52"/>
                        <a:pt x="60" y="52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49"/>
                        <a:pt x="59" y="49"/>
                        <a:pt x="59" y="49"/>
                      </a:cubicBezTo>
                      <a:cubicBezTo>
                        <a:pt x="59" y="49"/>
                        <a:pt x="58" y="49"/>
                        <a:pt x="58" y="49"/>
                      </a:cubicBezTo>
                      <a:cubicBezTo>
                        <a:pt x="58" y="50"/>
                        <a:pt x="58" y="51"/>
                        <a:pt x="57" y="51"/>
                      </a:cubicBezTo>
                      <a:cubicBezTo>
                        <a:pt x="57" y="51"/>
                        <a:pt x="57" y="51"/>
                        <a:pt x="57" y="52"/>
                      </a:cubicBezTo>
                      <a:cubicBezTo>
                        <a:pt x="57" y="53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50"/>
                      </a:cubicBezTo>
                      <a:cubicBezTo>
                        <a:pt x="52" y="49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7"/>
                        <a:pt x="49" y="47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8" y="46"/>
                        <a:pt x="48" y="46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6" y="44"/>
                      </a:cubicBezTo>
                      <a:cubicBezTo>
                        <a:pt x="46" y="44"/>
                        <a:pt x="45" y="44"/>
                        <a:pt x="44" y="44"/>
                      </a:cubicBez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43" y="44"/>
                        <a:pt x="42" y="44"/>
                        <a:pt x="42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1" y="46"/>
                        <a:pt x="40" y="46"/>
                        <a:pt x="41" y="46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39" y="49"/>
                        <a:pt x="40" y="49"/>
                      </a:cubicBezTo>
                      <a:cubicBezTo>
                        <a:pt x="40" y="49"/>
                        <a:pt x="40" y="49"/>
                        <a:pt x="40" y="50"/>
                      </a:cubicBezTo>
                      <a:cubicBezTo>
                        <a:pt x="40" y="50"/>
                        <a:pt x="40" y="51"/>
                        <a:pt x="40" y="51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1" y="53"/>
                        <a:pt x="40" y="53"/>
                      </a:cubicBezTo>
                      <a:cubicBezTo>
                        <a:pt x="40" y="54"/>
                        <a:pt x="39" y="54"/>
                        <a:pt x="39" y="54"/>
                      </a:cubicBezTo>
                      <a:cubicBezTo>
                        <a:pt x="39" y="54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8"/>
                        <a:pt x="40" y="59"/>
                        <a:pt x="41" y="59"/>
                      </a:cubicBezTo>
                      <a:cubicBezTo>
                        <a:pt x="41" y="60"/>
                        <a:pt x="40" y="62"/>
                        <a:pt x="40" y="62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8" y="65"/>
                        <a:pt x="38" y="65"/>
                        <a:pt x="38" y="65"/>
                      </a:cubicBezTo>
                      <a:cubicBezTo>
                        <a:pt x="38" y="65"/>
                        <a:pt x="38" y="65"/>
                        <a:pt x="38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9" y="69"/>
                        <a:pt x="39" y="69"/>
                        <a:pt x="39" y="70"/>
                      </a:cubicBezTo>
                      <a:cubicBezTo>
                        <a:pt x="39" y="70"/>
                        <a:pt x="39" y="71"/>
                        <a:pt x="38" y="71"/>
                      </a:cubicBezTo>
                      <a:cubicBezTo>
                        <a:pt x="38" y="71"/>
                        <a:pt x="38" y="72"/>
                        <a:pt x="38" y="72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3"/>
                        <a:pt x="35" y="72"/>
                        <a:pt x="35" y="72"/>
                      </a:cubicBezTo>
                      <a:cubicBezTo>
                        <a:pt x="36" y="72"/>
                        <a:pt x="36" y="71"/>
                        <a:pt x="36" y="71"/>
                      </a:cubicBezTo>
                      <a:cubicBezTo>
                        <a:pt x="35" y="71"/>
                        <a:pt x="34" y="71"/>
                        <a:pt x="34" y="71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3" y="69"/>
                        <a:pt x="32" y="69"/>
                        <a:pt x="32" y="68"/>
                      </a:cubicBezTo>
                      <a:cubicBezTo>
                        <a:pt x="32" y="68"/>
                        <a:pt x="33" y="67"/>
                        <a:pt x="33" y="66"/>
                      </a:cubicBezTo>
                      <a:cubicBezTo>
                        <a:pt x="33" y="66"/>
                        <a:pt x="33" y="65"/>
                        <a:pt x="33" y="65"/>
                      </a:cubicBezTo>
                      <a:cubicBezTo>
                        <a:pt x="33" y="65"/>
                        <a:pt x="34" y="64"/>
                        <a:pt x="33" y="64"/>
                      </a:cubicBezTo>
                      <a:cubicBezTo>
                        <a:pt x="33" y="64"/>
                        <a:pt x="30" y="64"/>
                        <a:pt x="30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8" y="63"/>
                        <a:pt x="27" y="63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0" y="56"/>
                        <a:pt x="20" y="56"/>
                        <a:pt x="20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3"/>
                        <a:pt x="18" y="51"/>
                        <a:pt x="19" y="50"/>
                      </a:cubicBezTo>
                      <a:cubicBezTo>
                        <a:pt x="19" y="50"/>
                        <a:pt x="20" y="49"/>
                        <a:pt x="19" y="49"/>
                      </a:cubicBezTo>
                      <a:cubicBezTo>
                        <a:pt x="19" y="48"/>
                        <a:pt x="19" y="48"/>
                        <a:pt x="19" y="47"/>
                      </a:cubicBezTo>
                      <a:cubicBezTo>
                        <a:pt x="19" y="47"/>
                        <a:pt x="18" y="46"/>
                        <a:pt x="19" y="46"/>
                      </a:cubicBezTo>
                      <a:cubicBezTo>
                        <a:pt x="19" y="46"/>
                        <a:pt x="19" y="47"/>
                        <a:pt x="19" y="46"/>
                      </a:cubicBezTo>
                      <a:cubicBezTo>
                        <a:pt x="19" y="46"/>
                        <a:pt x="19" y="45"/>
                        <a:pt x="20" y="45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3" y="44"/>
                        <a:pt x="23" y="45"/>
                        <a:pt x="23" y="44"/>
                      </a:cubicBezTo>
                      <a:cubicBezTo>
                        <a:pt x="24" y="44"/>
                        <a:pt x="24" y="44"/>
                        <a:pt x="24" y="43"/>
                      </a:cubicBezTo>
                      <a:cubicBezTo>
                        <a:pt x="24" y="43"/>
                        <a:pt x="23" y="41"/>
                        <a:pt x="22" y="41"/>
                      </a:cubicBezTo>
                      <a:cubicBezTo>
                        <a:pt x="21" y="41"/>
                        <a:pt x="24" y="42"/>
                        <a:pt x="24" y="42"/>
                      </a:cubicBezTo>
                      <a:cubicBezTo>
                        <a:pt x="24" y="42"/>
                        <a:pt x="25" y="42"/>
                        <a:pt x="24" y="41"/>
                      </a:cubicBezTo>
                      <a:cubicBezTo>
                        <a:pt x="24" y="40"/>
                        <a:pt x="24" y="40"/>
                        <a:pt x="25" y="40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8" y="40"/>
                        <a:pt x="28" y="39"/>
                      </a:cubicBezTo>
                      <a:cubicBezTo>
                        <a:pt x="28" y="39"/>
                        <a:pt x="28" y="38"/>
                        <a:pt x="28" y="38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7" y="36"/>
                        <a:pt x="26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5" y="34"/>
                      </a:cubicBezTo>
                      <a:cubicBezTo>
                        <a:pt x="26" y="34"/>
                        <a:pt x="27" y="35"/>
                        <a:pt x="27" y="35"/>
                      </a:cubicBezTo>
                      <a:cubicBezTo>
                        <a:pt x="27" y="35"/>
                        <a:pt x="28" y="36"/>
                        <a:pt x="29" y="36"/>
                      </a:cubicBezTo>
                      <a:cubicBezTo>
                        <a:pt x="29" y="35"/>
                        <a:pt x="31" y="34"/>
                        <a:pt x="31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2"/>
                      </a:cubicBezTo>
                      <a:cubicBezTo>
                        <a:pt x="31" y="32"/>
                        <a:pt x="31" y="31"/>
                        <a:pt x="31" y="32"/>
                      </a:cubicBezTo>
                      <a:cubicBezTo>
                        <a:pt x="31" y="32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2" y="32"/>
                        <a:pt x="33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1"/>
                      </a:cubicBezTo>
                      <a:cubicBezTo>
                        <a:pt x="33" y="31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1"/>
                        <a:pt x="36" y="31"/>
                        <a:pt x="36" y="31"/>
                      </a:cubicBezTo>
                      <a:cubicBezTo>
                        <a:pt x="37" y="30"/>
                        <a:pt x="36" y="30"/>
                        <a:pt x="37" y="30"/>
                      </a:cubicBezTo>
                      <a:cubicBezTo>
                        <a:pt x="37" y="30"/>
                        <a:pt x="38" y="30"/>
                        <a:pt x="38" y="29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4"/>
                        <a:pt x="36" y="24"/>
                        <a:pt x="37" y="24"/>
                      </a:cubicBezTo>
                      <a:cubicBezTo>
                        <a:pt x="37" y="24"/>
                        <a:pt x="38" y="24"/>
                        <a:pt x="38" y="24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3" y="24"/>
                        <a:pt x="33" y="23"/>
                      </a:cubicBezTo>
                      <a:cubicBezTo>
                        <a:pt x="33" y="23"/>
                        <a:pt x="33" y="23"/>
                        <a:pt x="32" y="23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7"/>
                        <a:pt x="31" y="26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28"/>
                        <a:pt x="29" y="28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9" y="24"/>
                        <a:pt x="30" y="23"/>
                        <a:pt x="29" y="23"/>
                      </a:cubicBezTo>
                      <a:cubicBezTo>
                        <a:pt x="29" y="23"/>
                        <a:pt x="29" y="22"/>
                        <a:pt x="28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5" y="26"/>
                        <a:pt x="25" y="25"/>
                        <a:pt x="25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4" y="18"/>
                        <a:pt x="24" y="19"/>
                        <a:pt x="24" y="18"/>
                      </a:cubicBezTo>
                      <a:cubicBezTo>
                        <a:pt x="24" y="18"/>
                        <a:pt x="24" y="17"/>
                        <a:pt x="23" y="16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7"/>
                        <a:pt x="21" y="19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0" y="23"/>
                        <a:pt x="20" y="23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6"/>
                      </a:cubicBezTo>
                      <a:cubicBezTo>
                        <a:pt x="20" y="26"/>
                        <a:pt x="19" y="27"/>
                        <a:pt x="19" y="27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1"/>
                        <a:pt x="18" y="31"/>
                      </a:cubicBezTo>
                      <a:cubicBezTo>
                        <a:pt x="18" y="30"/>
                        <a:pt x="18" y="30"/>
                        <a:pt x="18" y="29"/>
                      </a:cubicBezTo>
                      <a:cubicBezTo>
                        <a:pt x="17" y="29"/>
                        <a:pt x="17" y="28"/>
                        <a:pt x="17" y="28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6" y="48"/>
                        <a:pt x="0" y="73"/>
                        <a:pt x="0" y="100"/>
                      </a:cubicBezTo>
                      <a:cubicBezTo>
                        <a:pt x="0" y="110"/>
                        <a:pt x="1" y="12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2"/>
                        <a:pt x="4" y="132"/>
                        <a:pt x="5" y="132"/>
                      </a:cubicBezTo>
                      <a:cubicBezTo>
                        <a:pt x="6" y="132"/>
                        <a:pt x="7" y="133"/>
                        <a:pt x="8" y="133"/>
                      </a:cubicBezTo>
                      <a:cubicBezTo>
                        <a:pt x="8" y="133"/>
                        <a:pt x="9" y="134"/>
                        <a:pt x="9" y="134"/>
                      </a:cubicBezTo>
                      <a:cubicBezTo>
                        <a:pt x="10" y="134"/>
                        <a:pt x="10" y="134"/>
                        <a:pt x="11" y="134"/>
                      </a:cubicBezTo>
                      <a:cubicBezTo>
                        <a:pt x="11" y="134"/>
                        <a:pt x="13" y="133"/>
                        <a:pt x="13" y="133"/>
                      </a:cubicBezTo>
                      <a:cubicBezTo>
                        <a:pt x="14" y="133"/>
                        <a:pt x="14" y="133"/>
                        <a:pt x="14" y="134"/>
                      </a:cubicBezTo>
                      <a:cubicBezTo>
                        <a:pt x="15" y="134"/>
                        <a:pt x="15" y="135"/>
                        <a:pt x="16" y="135"/>
                      </a:cubicBezTo>
                      <a:cubicBezTo>
                        <a:pt x="16" y="136"/>
                        <a:pt x="16" y="136"/>
                        <a:pt x="16" y="136"/>
                      </a:cubicBezTo>
                      <a:cubicBezTo>
                        <a:pt x="16" y="136"/>
                        <a:pt x="16" y="136"/>
                        <a:pt x="17" y="136"/>
                      </a:cubicBezTo>
                      <a:cubicBezTo>
                        <a:pt x="18" y="136"/>
                        <a:pt x="19" y="136"/>
                        <a:pt x="19" y="136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9" y="137"/>
                        <a:pt x="21" y="137"/>
                        <a:pt x="21" y="137"/>
                      </a:cubicBezTo>
                      <a:cubicBezTo>
                        <a:pt x="22" y="137"/>
                        <a:pt x="22" y="137"/>
                        <a:pt x="22" y="137"/>
                      </a:cubicBezTo>
                      <a:cubicBezTo>
                        <a:pt x="22" y="137"/>
                        <a:pt x="22" y="137"/>
                        <a:pt x="22" y="137"/>
                      </a:cubicBezTo>
                      <a:cubicBezTo>
                        <a:pt x="22" y="138"/>
                        <a:pt x="22" y="138"/>
                        <a:pt x="22" y="138"/>
                      </a:cubicBezTo>
                      <a:cubicBezTo>
                        <a:pt x="22" y="138"/>
                        <a:pt x="22" y="138"/>
                        <a:pt x="22" y="138"/>
                      </a:cubicBezTo>
                      <a:cubicBezTo>
                        <a:pt x="23" y="139"/>
                        <a:pt x="23" y="139"/>
                        <a:pt x="23" y="139"/>
                      </a:cubicBezTo>
                      <a:cubicBezTo>
                        <a:pt x="24" y="140"/>
                        <a:pt x="24" y="140"/>
                        <a:pt x="24" y="140"/>
                      </a:cubicBezTo>
                      <a:cubicBezTo>
                        <a:pt x="24" y="140"/>
                        <a:pt x="24" y="140"/>
                        <a:pt x="24" y="140"/>
                      </a:cubicBezTo>
                      <a:cubicBezTo>
                        <a:pt x="24" y="141"/>
                        <a:pt x="24" y="141"/>
                        <a:pt x="24" y="141"/>
                      </a:cubicBezTo>
                      <a:cubicBezTo>
                        <a:pt x="24" y="141"/>
                        <a:pt x="24" y="142"/>
                        <a:pt x="25" y="142"/>
                      </a:cubicBezTo>
                      <a:cubicBezTo>
                        <a:pt x="25" y="142"/>
                        <a:pt x="25" y="142"/>
                        <a:pt x="25" y="142"/>
                      </a:cubicBezTo>
                      <a:cubicBezTo>
                        <a:pt x="25" y="142"/>
                        <a:pt x="25" y="142"/>
                        <a:pt x="26" y="142"/>
                      </a:cubicBezTo>
                      <a:cubicBezTo>
                        <a:pt x="26" y="143"/>
                        <a:pt x="26" y="143"/>
                        <a:pt x="26" y="143"/>
                      </a:cubicBezTo>
                      <a:cubicBezTo>
                        <a:pt x="27" y="143"/>
                        <a:pt x="27" y="143"/>
                        <a:pt x="27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28" y="144"/>
                        <a:pt x="29" y="144"/>
                        <a:pt x="29" y="144"/>
                      </a:cubicBezTo>
                      <a:cubicBezTo>
                        <a:pt x="30" y="145"/>
                        <a:pt x="30" y="145"/>
                        <a:pt x="30" y="145"/>
                      </a:cubicBezTo>
                      <a:cubicBezTo>
                        <a:pt x="31" y="145"/>
                        <a:pt x="32" y="145"/>
                        <a:pt x="32" y="145"/>
                      </a:cubicBezTo>
                      <a:cubicBezTo>
                        <a:pt x="32" y="144"/>
                        <a:pt x="32" y="144"/>
                        <a:pt x="32" y="144"/>
                      </a:cubicBezTo>
                      <a:cubicBezTo>
                        <a:pt x="32" y="143"/>
                        <a:pt x="32" y="143"/>
                        <a:pt x="32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4" y="143"/>
                        <a:pt x="34" y="144"/>
                        <a:pt x="34" y="144"/>
                      </a:cubicBezTo>
                      <a:cubicBezTo>
                        <a:pt x="34" y="145"/>
                        <a:pt x="34" y="145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6"/>
                        <a:pt x="35" y="146"/>
                        <a:pt x="35" y="147"/>
                      </a:cubicBezTo>
                      <a:cubicBezTo>
                        <a:pt x="35" y="148"/>
                        <a:pt x="35" y="148"/>
                        <a:pt x="35" y="148"/>
                      </a:cubicBezTo>
                      <a:cubicBezTo>
                        <a:pt x="35" y="149"/>
                        <a:pt x="35" y="149"/>
                        <a:pt x="35" y="149"/>
                      </a:cubicBezTo>
                      <a:cubicBezTo>
                        <a:pt x="35" y="149"/>
                        <a:pt x="35" y="149"/>
                        <a:pt x="35" y="150"/>
                      </a:cubicBezTo>
                      <a:cubicBezTo>
                        <a:pt x="35" y="150"/>
                        <a:pt x="35" y="150"/>
                        <a:pt x="35" y="151"/>
                      </a:cubicBezTo>
                      <a:cubicBezTo>
                        <a:pt x="35" y="151"/>
                        <a:pt x="35" y="152"/>
                        <a:pt x="34" y="152"/>
                      </a:cubicBezTo>
                      <a:cubicBezTo>
                        <a:pt x="33" y="152"/>
                        <a:pt x="33" y="152"/>
                        <a:pt x="33" y="152"/>
                      </a:cubicBezTo>
                      <a:cubicBezTo>
                        <a:pt x="33" y="152"/>
                        <a:pt x="33" y="153"/>
                        <a:pt x="33" y="153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5"/>
                        <a:pt x="31" y="155"/>
                        <a:pt x="31" y="155"/>
                      </a:cubicBezTo>
                      <a:cubicBezTo>
                        <a:pt x="31" y="156"/>
                        <a:pt x="31" y="156"/>
                        <a:pt x="31" y="156"/>
                      </a:cubicBezTo>
                      <a:cubicBezTo>
                        <a:pt x="30" y="156"/>
                        <a:pt x="30" y="157"/>
                        <a:pt x="30" y="157"/>
                      </a:cubicBezTo>
                      <a:cubicBezTo>
                        <a:pt x="30" y="158"/>
                        <a:pt x="30" y="159"/>
                        <a:pt x="30" y="159"/>
                      </a:cubicBezTo>
                      <a:cubicBezTo>
                        <a:pt x="30" y="160"/>
                        <a:pt x="30" y="160"/>
                        <a:pt x="30" y="160"/>
                      </a:cubicBezTo>
                      <a:cubicBezTo>
                        <a:pt x="30" y="160"/>
                        <a:pt x="30" y="160"/>
                        <a:pt x="30" y="160"/>
                      </a:cubicBezTo>
                      <a:cubicBezTo>
                        <a:pt x="30" y="160"/>
                        <a:pt x="29" y="160"/>
                        <a:pt x="29" y="161"/>
                      </a:cubicBezTo>
                      <a:cubicBezTo>
                        <a:pt x="29" y="161"/>
                        <a:pt x="28" y="161"/>
                        <a:pt x="29" y="162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29" y="163"/>
                        <a:pt x="28" y="163"/>
                        <a:pt x="29" y="163"/>
                      </a:cubicBezTo>
                      <a:cubicBezTo>
                        <a:pt x="29" y="163"/>
                        <a:pt x="30" y="164"/>
                        <a:pt x="31" y="164"/>
                      </a:cubicBezTo>
                      <a:cubicBezTo>
                        <a:pt x="31" y="164"/>
                        <a:pt x="30" y="165"/>
                        <a:pt x="31" y="165"/>
                      </a:cubicBezTo>
                      <a:cubicBezTo>
                        <a:pt x="31" y="165"/>
                        <a:pt x="32" y="166"/>
                        <a:pt x="32" y="166"/>
                      </a:cubicBezTo>
                      <a:cubicBezTo>
                        <a:pt x="32" y="167"/>
                        <a:pt x="33" y="169"/>
                        <a:pt x="33" y="170"/>
                      </a:cubicBezTo>
                      <a:cubicBezTo>
                        <a:pt x="34" y="170"/>
                        <a:pt x="34" y="171"/>
                        <a:pt x="34" y="172"/>
                      </a:cubicBezTo>
                      <a:cubicBezTo>
                        <a:pt x="34" y="172"/>
                        <a:pt x="34" y="173"/>
                        <a:pt x="34" y="174"/>
                      </a:cubicBezTo>
                      <a:cubicBezTo>
                        <a:pt x="35" y="175"/>
                        <a:pt x="35" y="176"/>
                        <a:pt x="35" y="176"/>
                      </a:cubicBezTo>
                      <a:cubicBezTo>
                        <a:pt x="36" y="176"/>
                        <a:pt x="36" y="177"/>
                        <a:pt x="37" y="177"/>
                      </a:cubicBezTo>
                      <a:cubicBezTo>
                        <a:pt x="39" y="178"/>
                        <a:pt x="39" y="178"/>
                        <a:pt x="39" y="178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41" y="180"/>
                        <a:pt x="42" y="180"/>
                        <a:pt x="42" y="181"/>
                      </a:cubicBezTo>
                      <a:cubicBezTo>
                        <a:pt x="42" y="181"/>
                        <a:pt x="42" y="181"/>
                        <a:pt x="42" y="181"/>
                      </a:cubicBezTo>
                      <a:cubicBezTo>
                        <a:pt x="42" y="181"/>
                        <a:pt x="42" y="182"/>
                        <a:pt x="42" y="182"/>
                      </a:cubicBezTo>
                      <a:cubicBezTo>
                        <a:pt x="42" y="183"/>
                        <a:pt x="42" y="183"/>
                        <a:pt x="42" y="184"/>
                      </a:cubicBezTo>
                      <a:cubicBezTo>
                        <a:pt x="42" y="184"/>
                        <a:pt x="42" y="184"/>
                        <a:pt x="42" y="185"/>
                      </a:cubicBezTo>
                      <a:cubicBezTo>
                        <a:pt x="42" y="186"/>
                        <a:pt x="42" y="187"/>
                        <a:pt x="41" y="188"/>
                      </a:cubicBezTo>
                      <a:cubicBezTo>
                        <a:pt x="41" y="188"/>
                        <a:pt x="41" y="188"/>
                        <a:pt x="41" y="188"/>
                      </a:cubicBezTo>
                      <a:cubicBezTo>
                        <a:pt x="41" y="189"/>
                        <a:pt x="41" y="189"/>
                        <a:pt x="41" y="190"/>
                      </a:cubicBezTo>
                      <a:cubicBezTo>
                        <a:pt x="41" y="191"/>
                        <a:pt x="41" y="191"/>
                        <a:pt x="41" y="192"/>
                      </a:cubicBezTo>
                      <a:cubicBezTo>
                        <a:pt x="40" y="192"/>
                        <a:pt x="40" y="194"/>
                        <a:pt x="40" y="194"/>
                      </a:cubicBezTo>
                      <a:cubicBezTo>
                        <a:pt x="40" y="196"/>
                        <a:pt x="40" y="196"/>
                        <a:pt x="40" y="196"/>
                      </a:cubicBezTo>
                      <a:cubicBezTo>
                        <a:pt x="39" y="198"/>
                        <a:pt x="39" y="198"/>
                        <a:pt x="39" y="198"/>
                      </a:cubicBezTo>
                      <a:cubicBezTo>
                        <a:pt x="39" y="198"/>
                        <a:pt x="39" y="198"/>
                        <a:pt x="39" y="198"/>
                      </a:cubicBezTo>
                      <a:cubicBezTo>
                        <a:pt x="39" y="199"/>
                        <a:pt x="39" y="201"/>
                        <a:pt x="39" y="201"/>
                      </a:cubicBezTo>
                      <a:cubicBezTo>
                        <a:pt x="39" y="202"/>
                        <a:pt x="39" y="203"/>
                        <a:pt x="39" y="204"/>
                      </a:cubicBezTo>
                      <a:cubicBezTo>
                        <a:pt x="39" y="204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6"/>
                      </a:cubicBezTo>
                      <a:cubicBezTo>
                        <a:pt x="41" y="210"/>
                        <a:pt x="44" y="213"/>
                        <a:pt x="47" y="217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8" y="217"/>
                        <a:pt x="49" y="217"/>
                        <a:pt x="49" y="217"/>
                      </a:cubicBezTo>
                      <a:cubicBezTo>
                        <a:pt x="50" y="217"/>
                        <a:pt x="50" y="217"/>
                        <a:pt x="51" y="217"/>
                      </a:cubicBezTo>
                      <a:cubicBezTo>
                        <a:pt x="51" y="216"/>
                        <a:pt x="51" y="216"/>
                        <a:pt x="51" y="215"/>
                      </a:cubicBezTo>
                      <a:cubicBezTo>
                        <a:pt x="51" y="215"/>
                        <a:pt x="51" y="214"/>
                        <a:pt x="51" y="214"/>
                      </a:cubicBezTo>
                      <a:cubicBezTo>
                        <a:pt x="52" y="213"/>
                        <a:pt x="52" y="213"/>
                        <a:pt x="52" y="213"/>
                      </a:cubicBezTo>
                      <a:cubicBezTo>
                        <a:pt x="53" y="213"/>
                        <a:pt x="54" y="213"/>
                        <a:pt x="55" y="213"/>
                      </a:cubicBezTo>
                      <a:cubicBezTo>
                        <a:pt x="56" y="213"/>
                        <a:pt x="58" y="212"/>
                        <a:pt x="58" y="211"/>
                      </a:cubicBezTo>
                      <a:cubicBezTo>
                        <a:pt x="59" y="210"/>
                        <a:pt x="59" y="210"/>
                        <a:pt x="59" y="209"/>
                      </a:cubicBezTo>
                      <a:cubicBezTo>
                        <a:pt x="59" y="209"/>
                        <a:pt x="59" y="209"/>
                        <a:pt x="59" y="208"/>
                      </a:cubicBezTo>
                      <a:cubicBezTo>
                        <a:pt x="58" y="208"/>
                        <a:pt x="58" y="208"/>
                        <a:pt x="58" y="208"/>
                      </a:cubicBezTo>
                      <a:cubicBezTo>
                        <a:pt x="58" y="207"/>
                        <a:pt x="58" y="207"/>
                        <a:pt x="58" y="207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7" y="205"/>
                        <a:pt x="57" y="205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6"/>
                        <a:pt x="59" y="206"/>
                        <a:pt x="60" y="206"/>
                      </a:cubicBezTo>
                      <a:cubicBezTo>
                        <a:pt x="61" y="206"/>
                        <a:pt x="62" y="206"/>
                        <a:pt x="63" y="205"/>
                      </a:cubicBezTo>
                      <a:cubicBezTo>
                        <a:pt x="63" y="205"/>
                        <a:pt x="64" y="205"/>
                        <a:pt x="64" y="204"/>
                      </a:cubicBezTo>
                      <a:cubicBezTo>
                        <a:pt x="64" y="204"/>
                        <a:pt x="65" y="203"/>
                        <a:pt x="65" y="203"/>
                      </a:cubicBezTo>
                      <a:cubicBezTo>
                        <a:pt x="65" y="202"/>
                        <a:pt x="65" y="202"/>
                        <a:pt x="65" y="202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ubicBezTo>
                        <a:pt x="66" y="201"/>
                        <a:pt x="66" y="201"/>
                        <a:pt x="66" y="200"/>
                      </a:cubicBezTo>
                      <a:cubicBezTo>
                        <a:pt x="66" y="200"/>
                        <a:pt x="66" y="199"/>
                        <a:pt x="67" y="199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200"/>
                        <a:pt x="67" y="200"/>
                        <a:pt x="67" y="200"/>
                      </a:cubicBezTo>
                      <a:cubicBezTo>
                        <a:pt x="67" y="200"/>
                        <a:pt x="68" y="199"/>
                        <a:pt x="68" y="198"/>
                      </a:cubicBezTo>
                      <a:cubicBezTo>
                        <a:pt x="69" y="198"/>
                        <a:pt x="69" y="196"/>
                        <a:pt x="70" y="196"/>
                      </a:cubicBezTo>
                      <a:cubicBezTo>
                        <a:pt x="70" y="195"/>
                        <a:pt x="71" y="195"/>
                        <a:pt x="71" y="195"/>
                      </a:cubicBezTo>
                      <a:cubicBezTo>
                        <a:pt x="71" y="195"/>
                        <a:pt x="71" y="194"/>
                        <a:pt x="71" y="194"/>
                      </a:cubicBezTo>
                      <a:cubicBezTo>
                        <a:pt x="71" y="193"/>
                        <a:pt x="71" y="193"/>
                        <a:pt x="71" y="192"/>
                      </a:cubicBezTo>
                      <a:cubicBezTo>
                        <a:pt x="71" y="192"/>
                        <a:pt x="71" y="191"/>
                        <a:pt x="71" y="191"/>
                      </a:cubicBezTo>
                      <a:cubicBezTo>
                        <a:pt x="72" y="190"/>
                        <a:pt x="73" y="189"/>
                        <a:pt x="74" y="188"/>
                      </a:cubicBezTo>
                      <a:cubicBezTo>
                        <a:pt x="75" y="188"/>
                        <a:pt x="75" y="188"/>
                        <a:pt x="75" y="188"/>
                      </a:cubicBezTo>
                      <a:cubicBezTo>
                        <a:pt x="76" y="187"/>
                        <a:pt x="76" y="187"/>
                        <a:pt x="77" y="187"/>
                      </a:cubicBezTo>
                      <a:cubicBezTo>
                        <a:pt x="78" y="186"/>
                        <a:pt x="79" y="186"/>
                        <a:pt x="80" y="186"/>
                      </a:cubicBezTo>
                      <a:cubicBezTo>
                        <a:pt x="81" y="186"/>
                        <a:pt x="82" y="185"/>
                        <a:pt x="82" y="185"/>
                      </a:cubicBezTo>
                      <a:cubicBezTo>
                        <a:pt x="82" y="185"/>
                        <a:pt x="83" y="183"/>
                        <a:pt x="83" y="182"/>
                      </a:cubicBezTo>
                      <a:cubicBezTo>
                        <a:pt x="84" y="182"/>
                        <a:pt x="84" y="180"/>
                        <a:pt x="84" y="180"/>
                      </a:cubicBezTo>
                      <a:cubicBezTo>
                        <a:pt x="84" y="179"/>
                        <a:pt x="85" y="177"/>
                        <a:pt x="85" y="177"/>
                      </a:cubicBezTo>
                      <a:cubicBezTo>
                        <a:pt x="85" y="176"/>
                        <a:pt x="85" y="177"/>
                        <a:pt x="85" y="175"/>
                      </a:cubicBezTo>
                      <a:cubicBezTo>
                        <a:pt x="86" y="174"/>
                        <a:pt x="85" y="172"/>
                        <a:pt x="86" y="172"/>
                      </a:cubicBezTo>
                      <a:cubicBezTo>
                        <a:pt x="86" y="172"/>
                        <a:pt x="87" y="171"/>
                        <a:pt x="87" y="171"/>
                      </a:cubicBezTo>
                      <a:cubicBezTo>
                        <a:pt x="88" y="170"/>
                        <a:pt x="89" y="168"/>
                        <a:pt x="90" y="168"/>
                      </a:cubicBezTo>
                      <a:cubicBezTo>
                        <a:pt x="90" y="167"/>
                        <a:pt x="92" y="165"/>
                        <a:pt x="92" y="164"/>
                      </a:cubicBezTo>
                      <a:cubicBezTo>
                        <a:pt x="92" y="163"/>
                        <a:pt x="92" y="162"/>
                        <a:pt x="92" y="162"/>
                      </a:cubicBezTo>
                      <a:cubicBezTo>
                        <a:pt x="91" y="161"/>
                        <a:pt x="92" y="161"/>
                        <a:pt x="91" y="161"/>
                      </a:cubicBezTo>
                      <a:close/>
                      <a:moveTo>
                        <a:pt x="121" y="94"/>
                      </a:moveTo>
                      <a:cubicBezTo>
                        <a:pt x="121" y="94"/>
                        <a:pt x="121" y="95"/>
                        <a:pt x="121" y="96"/>
                      </a:cubicBezTo>
                      <a:cubicBezTo>
                        <a:pt x="121" y="97"/>
                        <a:pt x="121" y="97"/>
                        <a:pt x="122" y="97"/>
                      </a:cubicBezTo>
                      <a:cubicBezTo>
                        <a:pt x="122" y="97"/>
                        <a:pt x="122" y="97"/>
                        <a:pt x="123" y="97"/>
                      </a:cubicBezTo>
                      <a:cubicBezTo>
                        <a:pt x="123" y="97"/>
                        <a:pt x="123" y="97"/>
                        <a:pt x="123" y="97"/>
                      </a:cubicBezTo>
                      <a:cubicBezTo>
                        <a:pt x="123" y="97"/>
                        <a:pt x="125" y="98"/>
                        <a:pt x="125" y="99"/>
                      </a:cubicBezTo>
                      <a:cubicBezTo>
                        <a:pt x="126" y="99"/>
                        <a:pt x="126" y="99"/>
                        <a:pt x="126" y="99"/>
                      </a:cubicBezTo>
                      <a:cubicBezTo>
                        <a:pt x="126" y="98"/>
                        <a:pt x="126" y="98"/>
                        <a:pt x="127" y="98"/>
                      </a:cubicBezTo>
                      <a:cubicBezTo>
                        <a:pt x="128" y="97"/>
                        <a:pt x="127" y="98"/>
                        <a:pt x="128" y="98"/>
                      </a:cubicBezTo>
                      <a:cubicBezTo>
                        <a:pt x="129" y="98"/>
                        <a:pt x="131" y="96"/>
                        <a:pt x="132" y="96"/>
                      </a:cubicBezTo>
                      <a:cubicBezTo>
                        <a:pt x="133" y="96"/>
                        <a:pt x="133" y="95"/>
                        <a:pt x="133" y="95"/>
                      </a:cubicBezTo>
                      <a:cubicBezTo>
                        <a:pt x="133" y="95"/>
                        <a:pt x="133" y="94"/>
                        <a:pt x="134" y="94"/>
                      </a:cubicBezTo>
                      <a:cubicBezTo>
                        <a:pt x="134" y="93"/>
                        <a:pt x="134" y="93"/>
                        <a:pt x="133" y="92"/>
                      </a:cubicBezTo>
                      <a:cubicBezTo>
                        <a:pt x="133" y="91"/>
                        <a:pt x="134" y="90"/>
                        <a:pt x="135" y="90"/>
                      </a:cubicBezTo>
                      <a:cubicBezTo>
                        <a:pt x="135" y="90"/>
                        <a:pt x="135" y="89"/>
                        <a:pt x="136" y="89"/>
                      </a:cubicBezTo>
                      <a:cubicBezTo>
                        <a:pt x="136" y="88"/>
                        <a:pt x="136" y="89"/>
                        <a:pt x="136" y="89"/>
                      </a:cubicBezTo>
                      <a:cubicBezTo>
                        <a:pt x="137" y="89"/>
                        <a:pt x="138" y="88"/>
                        <a:pt x="138" y="87"/>
                      </a:cubicBezTo>
                      <a:cubicBezTo>
                        <a:pt x="138" y="87"/>
                        <a:pt x="138" y="87"/>
                        <a:pt x="138" y="87"/>
                      </a:cubicBezTo>
                      <a:cubicBezTo>
                        <a:pt x="138" y="86"/>
                        <a:pt x="138" y="86"/>
                        <a:pt x="138" y="86"/>
                      </a:cubicBezTo>
                      <a:cubicBezTo>
                        <a:pt x="138" y="86"/>
                        <a:pt x="140" y="84"/>
                        <a:pt x="140" y="84"/>
                      </a:cubicBezTo>
                      <a:cubicBezTo>
                        <a:pt x="140" y="84"/>
                        <a:pt x="142" y="85"/>
                        <a:pt x="143" y="85"/>
                      </a:cubicBezTo>
                      <a:cubicBezTo>
                        <a:pt x="143" y="85"/>
                        <a:pt x="143" y="85"/>
                        <a:pt x="143" y="85"/>
                      </a:cubicBezTo>
                      <a:cubicBezTo>
                        <a:pt x="144" y="84"/>
                        <a:pt x="144" y="84"/>
                        <a:pt x="144" y="84"/>
                      </a:cubicBezTo>
                      <a:cubicBezTo>
                        <a:pt x="144" y="84"/>
                        <a:pt x="144" y="84"/>
                        <a:pt x="144" y="84"/>
                      </a:cubicBezTo>
                      <a:cubicBezTo>
                        <a:pt x="145" y="83"/>
                        <a:pt x="146" y="82"/>
                        <a:pt x="147" y="82"/>
                      </a:cubicBezTo>
                      <a:cubicBezTo>
                        <a:pt x="147" y="82"/>
                        <a:pt x="148" y="82"/>
                        <a:pt x="148" y="83"/>
                      </a:cubicBezTo>
                      <a:cubicBezTo>
                        <a:pt x="149" y="83"/>
                        <a:pt x="149" y="83"/>
                        <a:pt x="149" y="84"/>
                      </a:cubicBezTo>
                      <a:cubicBezTo>
                        <a:pt x="150" y="85"/>
                        <a:pt x="151" y="86"/>
                        <a:pt x="151" y="87"/>
                      </a:cubicBezTo>
                      <a:cubicBezTo>
                        <a:pt x="152" y="87"/>
                        <a:pt x="154" y="88"/>
                        <a:pt x="155" y="89"/>
                      </a:cubicBezTo>
                      <a:cubicBezTo>
                        <a:pt x="155" y="89"/>
                        <a:pt x="155" y="90"/>
                        <a:pt x="156" y="90"/>
                      </a:cubicBezTo>
                      <a:cubicBezTo>
                        <a:pt x="156" y="90"/>
                        <a:pt x="156" y="91"/>
                        <a:pt x="156" y="91"/>
                      </a:cubicBezTo>
                      <a:cubicBezTo>
                        <a:pt x="157" y="91"/>
                        <a:pt x="157" y="92"/>
                        <a:pt x="157" y="92"/>
                      </a:cubicBezTo>
                      <a:cubicBezTo>
                        <a:pt x="157" y="93"/>
                        <a:pt x="156" y="94"/>
                        <a:pt x="156" y="94"/>
                      </a:cubicBezTo>
                      <a:cubicBezTo>
                        <a:pt x="157" y="93"/>
                        <a:pt x="157" y="93"/>
                        <a:pt x="157" y="93"/>
                      </a:cubicBezTo>
                      <a:cubicBezTo>
                        <a:pt x="157" y="93"/>
                        <a:pt x="158" y="92"/>
                        <a:pt x="158" y="91"/>
                      </a:cubicBezTo>
                      <a:cubicBezTo>
                        <a:pt x="158" y="91"/>
                        <a:pt x="157" y="91"/>
                        <a:pt x="157" y="91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58" y="89"/>
                        <a:pt x="159" y="90"/>
                        <a:pt x="159" y="90"/>
                      </a:cubicBezTo>
                      <a:cubicBezTo>
                        <a:pt x="160" y="90"/>
                        <a:pt x="160" y="90"/>
                        <a:pt x="160" y="90"/>
                      </a:cubicBezTo>
                      <a:cubicBezTo>
                        <a:pt x="160" y="89"/>
                        <a:pt x="159" y="88"/>
                        <a:pt x="159" y="88"/>
                      </a:cubicBezTo>
                      <a:cubicBezTo>
                        <a:pt x="158" y="88"/>
                        <a:pt x="157" y="88"/>
                        <a:pt x="157" y="87"/>
                      </a:cubicBezTo>
                      <a:cubicBezTo>
                        <a:pt x="156" y="87"/>
                        <a:pt x="157" y="87"/>
                        <a:pt x="157" y="86"/>
                      </a:cubicBezTo>
                      <a:cubicBezTo>
                        <a:pt x="157" y="86"/>
                        <a:pt x="156" y="86"/>
                        <a:pt x="156" y="86"/>
                      </a:cubicBezTo>
                      <a:cubicBezTo>
                        <a:pt x="155" y="86"/>
                        <a:pt x="155" y="86"/>
                        <a:pt x="155" y="86"/>
                      </a:cubicBezTo>
                      <a:cubicBezTo>
                        <a:pt x="154" y="85"/>
                        <a:pt x="154" y="84"/>
                        <a:pt x="154" y="84"/>
                      </a:cubicBezTo>
                      <a:cubicBezTo>
                        <a:pt x="154" y="83"/>
                        <a:pt x="153" y="83"/>
                        <a:pt x="153" y="83"/>
                      </a:cubicBezTo>
                      <a:cubicBezTo>
                        <a:pt x="152" y="83"/>
                        <a:pt x="152" y="82"/>
                        <a:pt x="152" y="82"/>
                      </a:cubicBezTo>
                      <a:cubicBezTo>
                        <a:pt x="151" y="82"/>
                        <a:pt x="152" y="81"/>
                        <a:pt x="152" y="81"/>
                      </a:cubicBezTo>
                      <a:cubicBezTo>
                        <a:pt x="152" y="80"/>
                        <a:pt x="152" y="81"/>
                        <a:pt x="152" y="80"/>
                      </a:cubicBezTo>
                      <a:cubicBezTo>
                        <a:pt x="152" y="80"/>
                        <a:pt x="152" y="80"/>
                        <a:pt x="152" y="80"/>
                      </a:cubicBezTo>
                      <a:cubicBezTo>
                        <a:pt x="153" y="79"/>
                        <a:pt x="153" y="79"/>
                        <a:pt x="153" y="79"/>
                      </a:cubicBezTo>
                      <a:cubicBezTo>
                        <a:pt x="153" y="79"/>
                        <a:pt x="153" y="79"/>
                        <a:pt x="153" y="79"/>
                      </a:cubicBezTo>
                      <a:cubicBezTo>
                        <a:pt x="154" y="80"/>
                        <a:pt x="154" y="80"/>
                        <a:pt x="154" y="80"/>
                      </a:cubicBezTo>
                      <a:cubicBezTo>
                        <a:pt x="154" y="81"/>
                        <a:pt x="154" y="81"/>
                        <a:pt x="154" y="81"/>
                      </a:cubicBezTo>
                      <a:cubicBezTo>
                        <a:pt x="154" y="81"/>
                        <a:pt x="155" y="80"/>
                        <a:pt x="155" y="80"/>
                      </a:cubicBezTo>
                      <a:cubicBezTo>
                        <a:pt x="155" y="80"/>
                        <a:pt x="155" y="81"/>
                        <a:pt x="155" y="81"/>
                      </a:cubicBezTo>
                      <a:cubicBezTo>
                        <a:pt x="155" y="82"/>
                        <a:pt x="155" y="82"/>
                        <a:pt x="156" y="82"/>
                      </a:cubicBezTo>
                      <a:cubicBezTo>
                        <a:pt x="156" y="82"/>
                        <a:pt x="156" y="82"/>
                        <a:pt x="156" y="83"/>
                      </a:cubicBezTo>
                      <a:cubicBezTo>
                        <a:pt x="156" y="83"/>
                        <a:pt x="157" y="83"/>
                        <a:pt x="158" y="84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9" y="84"/>
                        <a:pt x="159" y="84"/>
                        <a:pt x="159" y="84"/>
                      </a:cubicBezTo>
                      <a:cubicBezTo>
                        <a:pt x="159" y="85"/>
                        <a:pt x="159" y="85"/>
                        <a:pt x="159" y="85"/>
                      </a:cubicBezTo>
                      <a:cubicBezTo>
                        <a:pt x="160" y="85"/>
                        <a:pt x="160" y="85"/>
                        <a:pt x="160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2" y="87"/>
                        <a:pt x="162" y="87"/>
                        <a:pt x="162" y="87"/>
                      </a:cubicBezTo>
                      <a:cubicBezTo>
                        <a:pt x="162" y="87"/>
                        <a:pt x="161" y="89"/>
                        <a:pt x="161" y="90"/>
                      </a:cubicBezTo>
                      <a:cubicBezTo>
                        <a:pt x="162" y="90"/>
                        <a:pt x="162" y="90"/>
                        <a:pt x="162" y="91"/>
                      </a:cubicBezTo>
                      <a:cubicBezTo>
                        <a:pt x="162" y="91"/>
                        <a:pt x="162" y="91"/>
                        <a:pt x="162" y="91"/>
                      </a:cubicBezTo>
                      <a:cubicBezTo>
                        <a:pt x="162" y="92"/>
                        <a:pt x="163" y="91"/>
                        <a:pt x="163" y="91"/>
                      </a:cubicBezTo>
                      <a:cubicBezTo>
                        <a:pt x="163" y="91"/>
                        <a:pt x="163" y="91"/>
                        <a:pt x="163" y="92"/>
                      </a:cubicBezTo>
                      <a:cubicBezTo>
                        <a:pt x="164" y="92"/>
                        <a:pt x="163" y="92"/>
                        <a:pt x="164" y="92"/>
                      </a:cubicBezTo>
                      <a:cubicBezTo>
                        <a:pt x="164" y="93"/>
                        <a:pt x="166" y="93"/>
                        <a:pt x="166" y="93"/>
                      </a:cubicBezTo>
                      <a:cubicBezTo>
                        <a:pt x="166" y="93"/>
                        <a:pt x="166" y="93"/>
                        <a:pt x="166" y="93"/>
                      </a:cubicBezTo>
                      <a:cubicBezTo>
                        <a:pt x="166" y="93"/>
                        <a:pt x="165" y="93"/>
                        <a:pt x="165" y="93"/>
                      </a:cubicBezTo>
                      <a:cubicBezTo>
                        <a:pt x="164" y="93"/>
                        <a:pt x="164" y="93"/>
                        <a:pt x="164" y="93"/>
                      </a:cubicBezTo>
                      <a:cubicBezTo>
                        <a:pt x="164" y="94"/>
                        <a:pt x="164" y="94"/>
                        <a:pt x="164" y="95"/>
                      </a:cubicBezTo>
                      <a:cubicBezTo>
                        <a:pt x="164" y="95"/>
                        <a:pt x="164" y="95"/>
                        <a:pt x="165" y="95"/>
                      </a:cubicBezTo>
                      <a:cubicBezTo>
                        <a:pt x="165" y="95"/>
                        <a:pt x="165" y="96"/>
                        <a:pt x="165" y="96"/>
                      </a:cubicBezTo>
                      <a:cubicBezTo>
                        <a:pt x="165" y="96"/>
                        <a:pt x="166" y="96"/>
                        <a:pt x="166" y="96"/>
                      </a:cubicBezTo>
                      <a:cubicBezTo>
                        <a:pt x="166" y="96"/>
                        <a:pt x="166" y="95"/>
                        <a:pt x="166" y="95"/>
                      </a:cubicBezTo>
                      <a:cubicBezTo>
                        <a:pt x="166" y="94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3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9" y="93"/>
                        <a:pt x="169" y="93"/>
                        <a:pt x="169" y="93"/>
                      </a:cubicBezTo>
                      <a:cubicBezTo>
                        <a:pt x="169" y="93"/>
                        <a:pt x="169" y="93"/>
                        <a:pt x="169" y="93"/>
                      </a:cubicBezTo>
                      <a:cubicBezTo>
                        <a:pt x="169" y="93"/>
                        <a:pt x="169" y="93"/>
                        <a:pt x="169" y="93"/>
                      </a:cubicBezTo>
                      <a:cubicBezTo>
                        <a:pt x="168" y="93"/>
                        <a:pt x="168" y="93"/>
                        <a:pt x="168" y="93"/>
                      </a:cubicBezTo>
                      <a:cubicBezTo>
                        <a:pt x="168" y="92"/>
                        <a:pt x="168" y="92"/>
                        <a:pt x="168" y="92"/>
                      </a:cubicBezTo>
                      <a:cubicBezTo>
                        <a:pt x="167" y="92"/>
                        <a:pt x="167" y="91"/>
                        <a:pt x="167" y="90"/>
                      </a:cubicBezTo>
                      <a:cubicBezTo>
                        <a:pt x="166" y="90"/>
                        <a:pt x="166" y="89"/>
                        <a:pt x="166" y="89"/>
                      </a:cubicBezTo>
                      <a:cubicBezTo>
                        <a:pt x="167" y="89"/>
                        <a:pt x="167" y="89"/>
                        <a:pt x="167" y="89"/>
                      </a:cubicBezTo>
                      <a:cubicBezTo>
                        <a:pt x="168" y="89"/>
                        <a:pt x="168" y="89"/>
                        <a:pt x="168" y="88"/>
                      </a:cubicBezTo>
                      <a:cubicBezTo>
                        <a:pt x="168" y="88"/>
                        <a:pt x="168" y="88"/>
                        <a:pt x="169" y="88"/>
                      </a:cubicBezTo>
                      <a:cubicBezTo>
                        <a:pt x="169" y="51"/>
                        <a:pt x="169" y="51"/>
                        <a:pt x="169" y="51"/>
                      </a:cubicBezTo>
                      <a:cubicBezTo>
                        <a:pt x="168" y="51"/>
                        <a:pt x="168" y="51"/>
                        <a:pt x="168" y="51"/>
                      </a:cubicBezTo>
                      <a:cubicBezTo>
                        <a:pt x="168" y="51"/>
                        <a:pt x="167" y="51"/>
                        <a:pt x="167" y="52"/>
                      </a:cubicBezTo>
                      <a:cubicBezTo>
                        <a:pt x="167" y="52"/>
                        <a:pt x="166" y="53"/>
                        <a:pt x="166" y="53"/>
                      </a:cubicBezTo>
                      <a:cubicBezTo>
                        <a:pt x="166" y="53"/>
                        <a:pt x="166" y="54"/>
                        <a:pt x="166" y="54"/>
                      </a:cubicBezTo>
                      <a:cubicBezTo>
                        <a:pt x="166" y="55"/>
                        <a:pt x="166" y="55"/>
                        <a:pt x="165" y="56"/>
                      </a:cubicBezTo>
                      <a:cubicBezTo>
                        <a:pt x="165" y="56"/>
                        <a:pt x="165" y="57"/>
                        <a:pt x="165" y="57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9"/>
                        <a:pt x="164" y="59"/>
                        <a:pt x="164" y="59"/>
                      </a:cubicBezTo>
                      <a:cubicBezTo>
                        <a:pt x="163" y="59"/>
                        <a:pt x="163" y="59"/>
                        <a:pt x="163" y="59"/>
                      </a:cubicBezTo>
                      <a:cubicBezTo>
                        <a:pt x="162" y="59"/>
                        <a:pt x="162" y="58"/>
                        <a:pt x="162" y="59"/>
                      </a:cubicBezTo>
                      <a:cubicBezTo>
                        <a:pt x="161" y="59"/>
                        <a:pt x="159" y="59"/>
                        <a:pt x="158" y="60"/>
                      </a:cubicBezTo>
                      <a:cubicBezTo>
                        <a:pt x="157" y="60"/>
                        <a:pt x="156" y="60"/>
                        <a:pt x="156" y="60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5" y="60"/>
                        <a:pt x="155" y="60"/>
                        <a:pt x="155" y="59"/>
                      </a:cubicBezTo>
                      <a:cubicBezTo>
                        <a:pt x="154" y="60"/>
                        <a:pt x="154" y="60"/>
                        <a:pt x="154" y="60"/>
                      </a:cubicBezTo>
                      <a:cubicBezTo>
                        <a:pt x="154" y="60"/>
                        <a:pt x="154" y="60"/>
                        <a:pt x="153" y="60"/>
                      </a:cubicBezTo>
                      <a:cubicBezTo>
                        <a:pt x="153" y="60"/>
                        <a:pt x="152" y="61"/>
                        <a:pt x="152" y="61"/>
                      </a:cubicBezTo>
                      <a:cubicBezTo>
                        <a:pt x="151" y="61"/>
                        <a:pt x="152" y="60"/>
                        <a:pt x="151" y="60"/>
                      </a:cubicBezTo>
                      <a:cubicBezTo>
                        <a:pt x="150" y="60"/>
                        <a:pt x="150" y="60"/>
                        <a:pt x="150" y="60"/>
                      </a:cubicBezTo>
                      <a:cubicBezTo>
                        <a:pt x="150" y="60"/>
                        <a:pt x="150" y="60"/>
                        <a:pt x="150" y="60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8"/>
                        <a:pt x="150" y="58"/>
                        <a:pt x="151" y="58"/>
                      </a:cubicBezTo>
                      <a:cubicBezTo>
                        <a:pt x="151" y="58"/>
                        <a:pt x="150" y="57"/>
                        <a:pt x="149" y="57"/>
                      </a:cubicBezTo>
                      <a:cubicBezTo>
                        <a:pt x="149" y="57"/>
                        <a:pt x="150" y="56"/>
                        <a:pt x="150" y="56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1" y="55"/>
                        <a:pt x="151" y="55"/>
                        <a:pt x="150" y="55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1" y="53"/>
                        <a:pt x="151" y="52"/>
                        <a:pt x="151" y="52"/>
                      </a:cubicBezTo>
                      <a:cubicBezTo>
                        <a:pt x="151" y="51"/>
                        <a:pt x="150" y="52"/>
                        <a:pt x="150" y="52"/>
                      </a:cubicBezTo>
                      <a:cubicBezTo>
                        <a:pt x="149" y="54"/>
                        <a:pt x="149" y="54"/>
                        <a:pt x="149" y="54"/>
                      </a:cubicBezTo>
                      <a:cubicBezTo>
                        <a:pt x="149" y="54"/>
                        <a:pt x="149" y="54"/>
                        <a:pt x="149" y="54"/>
                      </a:cubicBezTo>
                      <a:cubicBezTo>
                        <a:pt x="148" y="54"/>
                        <a:pt x="148" y="54"/>
                        <a:pt x="148" y="54"/>
                      </a:cubicBezTo>
                      <a:cubicBezTo>
                        <a:pt x="148" y="54"/>
                        <a:pt x="148" y="54"/>
                        <a:pt x="148" y="54"/>
                      </a:cubicBezTo>
                      <a:cubicBezTo>
                        <a:pt x="147" y="56"/>
                        <a:pt x="147" y="56"/>
                        <a:pt x="147" y="56"/>
                      </a:cubicBezTo>
                      <a:cubicBezTo>
                        <a:pt x="147" y="57"/>
                        <a:pt x="147" y="57"/>
                        <a:pt x="147" y="58"/>
                      </a:cubicBezTo>
                      <a:cubicBezTo>
                        <a:pt x="148" y="58"/>
                        <a:pt x="148" y="58"/>
                        <a:pt x="148" y="59"/>
                      </a:cubicBezTo>
                      <a:cubicBezTo>
                        <a:pt x="148" y="60"/>
                        <a:pt x="148" y="61"/>
                        <a:pt x="148" y="61"/>
                      </a:cubicBezTo>
                      <a:cubicBezTo>
                        <a:pt x="148" y="61"/>
                        <a:pt x="148" y="62"/>
                        <a:pt x="147" y="62"/>
                      </a:cubicBezTo>
                      <a:cubicBezTo>
                        <a:pt x="147" y="62"/>
                        <a:pt x="146" y="61"/>
                        <a:pt x="146" y="62"/>
                      </a:cubicBezTo>
                      <a:cubicBezTo>
                        <a:pt x="145" y="62"/>
                        <a:pt x="145" y="62"/>
                        <a:pt x="145" y="62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4" y="63"/>
                        <a:pt x="144" y="63"/>
                        <a:pt x="143" y="63"/>
                      </a:cubicBezTo>
                      <a:cubicBezTo>
                        <a:pt x="143" y="64"/>
                        <a:pt x="143" y="64"/>
                        <a:pt x="142" y="64"/>
                      </a:cubicBezTo>
                      <a:cubicBezTo>
                        <a:pt x="142" y="64"/>
                        <a:pt x="141" y="66"/>
                        <a:pt x="141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39" y="68"/>
                        <a:pt x="139" y="68"/>
                        <a:pt x="139" y="68"/>
                      </a:cubicBezTo>
                      <a:cubicBezTo>
                        <a:pt x="139" y="68"/>
                        <a:pt x="139" y="68"/>
                        <a:pt x="138" y="68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7" y="68"/>
                        <a:pt x="137" y="68"/>
                        <a:pt x="137" y="68"/>
                      </a:cubicBezTo>
                      <a:cubicBezTo>
                        <a:pt x="137" y="69"/>
                        <a:pt x="137" y="70"/>
                        <a:pt x="137" y="70"/>
                      </a:cubicBezTo>
                      <a:cubicBezTo>
                        <a:pt x="137" y="71"/>
                        <a:pt x="137" y="71"/>
                        <a:pt x="137" y="71"/>
                      </a:cubicBezTo>
                      <a:cubicBezTo>
                        <a:pt x="136" y="71"/>
                        <a:pt x="136" y="71"/>
                        <a:pt x="135" y="71"/>
                      </a:cubicBezTo>
                      <a:cubicBezTo>
                        <a:pt x="135" y="72"/>
                        <a:pt x="135" y="72"/>
                        <a:pt x="135" y="73"/>
                      </a:cubicBezTo>
                      <a:cubicBezTo>
                        <a:pt x="134" y="73"/>
                        <a:pt x="134" y="73"/>
                        <a:pt x="133" y="72"/>
                      </a:cubicBezTo>
                      <a:cubicBezTo>
                        <a:pt x="133" y="72"/>
                        <a:pt x="132" y="72"/>
                        <a:pt x="132" y="72"/>
                      </a:cubicBezTo>
                      <a:cubicBezTo>
                        <a:pt x="132" y="73"/>
                        <a:pt x="133" y="73"/>
                        <a:pt x="133" y="74"/>
                      </a:cubicBezTo>
                      <a:cubicBezTo>
                        <a:pt x="133" y="74"/>
                        <a:pt x="132" y="74"/>
                        <a:pt x="132" y="74"/>
                      </a:cubicBezTo>
                      <a:cubicBezTo>
                        <a:pt x="131" y="75"/>
                        <a:pt x="130" y="74"/>
                        <a:pt x="129" y="74"/>
                      </a:cubicBezTo>
                      <a:cubicBezTo>
                        <a:pt x="128" y="74"/>
                        <a:pt x="128" y="74"/>
                        <a:pt x="128" y="75"/>
                      </a:cubicBezTo>
                      <a:cubicBezTo>
                        <a:pt x="128" y="75"/>
                        <a:pt x="128" y="75"/>
                        <a:pt x="128" y="76"/>
                      </a:cubicBezTo>
                      <a:cubicBezTo>
                        <a:pt x="128" y="76"/>
                        <a:pt x="131" y="77"/>
                        <a:pt x="131" y="77"/>
                      </a:cubicBezTo>
                      <a:cubicBezTo>
                        <a:pt x="132" y="77"/>
                        <a:pt x="131" y="78"/>
                        <a:pt x="132" y="78"/>
                      </a:cubicBezTo>
                      <a:cubicBezTo>
                        <a:pt x="132" y="78"/>
                        <a:pt x="133" y="79"/>
                        <a:pt x="133" y="81"/>
                      </a:cubicBezTo>
                      <a:cubicBezTo>
                        <a:pt x="133" y="82"/>
                        <a:pt x="132" y="83"/>
                        <a:pt x="132" y="83"/>
                      </a:cubicBezTo>
                      <a:cubicBezTo>
                        <a:pt x="132" y="84"/>
                        <a:pt x="132" y="84"/>
                        <a:pt x="132" y="85"/>
                      </a:cubicBezTo>
                      <a:cubicBezTo>
                        <a:pt x="131" y="85"/>
                        <a:pt x="131" y="85"/>
                        <a:pt x="131" y="85"/>
                      </a:cubicBezTo>
                      <a:cubicBezTo>
                        <a:pt x="131" y="85"/>
                        <a:pt x="129" y="85"/>
                        <a:pt x="128" y="85"/>
                      </a:cubicBezTo>
                      <a:cubicBezTo>
                        <a:pt x="127" y="85"/>
                        <a:pt x="125" y="85"/>
                        <a:pt x="124" y="85"/>
                      </a:cubicBezTo>
                      <a:cubicBezTo>
                        <a:pt x="124" y="85"/>
                        <a:pt x="123" y="85"/>
                        <a:pt x="123" y="85"/>
                      </a:cubicBezTo>
                      <a:cubicBezTo>
                        <a:pt x="122" y="86"/>
                        <a:pt x="122" y="85"/>
                        <a:pt x="121" y="86"/>
                      </a:cubicBezTo>
                      <a:cubicBezTo>
                        <a:pt x="121" y="86"/>
                        <a:pt x="121" y="87"/>
                        <a:pt x="121" y="87"/>
                      </a:cubicBezTo>
                      <a:cubicBezTo>
                        <a:pt x="121" y="88"/>
                        <a:pt x="121" y="88"/>
                        <a:pt x="121" y="88"/>
                      </a:cubicBezTo>
                      <a:cubicBezTo>
                        <a:pt x="122" y="89"/>
                        <a:pt x="122" y="90"/>
                        <a:pt x="122" y="91"/>
                      </a:cubicBezTo>
                      <a:cubicBezTo>
                        <a:pt x="122" y="91"/>
                        <a:pt x="121" y="93"/>
                        <a:pt x="120" y="94"/>
                      </a:cubicBezTo>
                      <a:cubicBezTo>
                        <a:pt x="120" y="94"/>
                        <a:pt x="121" y="94"/>
                        <a:pt x="121" y="94"/>
                      </a:cubicBezTo>
                      <a:close/>
                      <a:moveTo>
                        <a:pt x="42" y="42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0" y="41"/>
                        <a:pt x="40" y="42"/>
                        <a:pt x="41" y="42"/>
                      </a:cubicBezTo>
                      <a:lnTo>
                        <a:pt x="42" y="42"/>
                      </a:lnTo>
                      <a:close/>
                      <a:moveTo>
                        <a:pt x="46" y="27"/>
                      </a:move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5"/>
                        <a:pt x="46" y="25"/>
                      </a:cubicBezTo>
                      <a:cubicBezTo>
                        <a:pt x="47" y="25"/>
                        <a:pt x="47" y="26"/>
                        <a:pt x="47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lose/>
                      <a:moveTo>
                        <a:pt x="59" y="75"/>
                      </a:moveTo>
                      <a:cubicBezTo>
                        <a:pt x="60" y="75"/>
                        <a:pt x="61" y="76"/>
                        <a:pt x="61" y="76"/>
                      </a:cubicBezTo>
                      <a:cubicBezTo>
                        <a:pt x="60" y="76"/>
                        <a:pt x="58" y="75"/>
                        <a:pt x="58" y="75"/>
                      </a:cubicBezTo>
                      <a:cubicBezTo>
                        <a:pt x="57" y="75"/>
                        <a:pt x="58" y="75"/>
                        <a:pt x="59" y="75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2" y="82"/>
                        <a:pt x="62" y="8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2"/>
                        <a:pt x="61" y="82"/>
                      </a:cubicBezTo>
                      <a:cubicBezTo>
                        <a:pt x="61" y="81"/>
                        <a:pt x="62" y="80"/>
                        <a:pt x="62" y="81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4"/>
                        <a:pt x="19" y="23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8" y="25"/>
                        <a:pt x="18" y="25"/>
                      </a:cubicBezTo>
                      <a:close/>
                      <a:moveTo>
                        <a:pt x="33" y="68"/>
                      </a:moveTo>
                      <a:cubicBezTo>
                        <a:pt x="34" y="68"/>
                        <a:pt x="34" y="68"/>
                        <a:pt x="35" y="69"/>
                      </a:cubicBezTo>
                      <a:cubicBezTo>
                        <a:pt x="36" y="69"/>
                        <a:pt x="36" y="69"/>
                        <a:pt x="35" y="69"/>
                      </a:cubicBezTo>
                      <a:cubicBezTo>
                        <a:pt x="35" y="70"/>
                        <a:pt x="34" y="69"/>
                        <a:pt x="34" y="69"/>
                      </a:cubicBezTo>
                      <a:lnTo>
                        <a:pt x="33" y="68"/>
                      </a:lnTo>
                      <a:close/>
                      <a:moveTo>
                        <a:pt x="36" y="43"/>
                      </a:moveTo>
                      <a:cubicBezTo>
                        <a:pt x="36" y="43"/>
                        <a:pt x="35" y="45"/>
                        <a:pt x="35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4"/>
                        <a:pt x="34" y="43"/>
                        <a:pt x="35" y="43"/>
                      </a:cubicBezTo>
                      <a:cubicBezTo>
                        <a:pt x="35" y="43"/>
                        <a:pt x="35" y="43"/>
                        <a:pt x="36" y="43"/>
                      </a:cubicBezTo>
                      <a:cubicBezTo>
                        <a:pt x="36" y="43"/>
                        <a:pt x="36" y="42"/>
                        <a:pt x="36" y="43"/>
                      </a:cubicBezTo>
                      <a:close/>
                      <a:moveTo>
                        <a:pt x="38" y="46"/>
                      </a:moveTo>
                      <a:cubicBezTo>
                        <a:pt x="37" y="46"/>
                        <a:pt x="38" y="44"/>
                        <a:pt x="38" y="44"/>
                      </a:cubicBezTo>
                      <a:cubicBezTo>
                        <a:pt x="39" y="44"/>
                        <a:pt x="39" y="44"/>
                        <a:pt x="39" y="45"/>
                      </a:cubicBezTo>
                      <a:cubicBezTo>
                        <a:pt x="39" y="45"/>
                        <a:pt x="38" y="46"/>
                        <a:pt x="38" y="46"/>
                      </a:cubicBezTo>
                      <a:close/>
                      <a:moveTo>
                        <a:pt x="37" y="41"/>
                      </a:move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ubicBezTo>
                        <a:pt x="30" y="43"/>
                        <a:pt x="31" y="41"/>
                        <a:pt x="30" y="41"/>
                      </a:cubicBezTo>
                      <a:cubicBezTo>
                        <a:pt x="30" y="41"/>
                        <a:pt x="29" y="42"/>
                        <a:pt x="29" y="41"/>
                      </a:cubicBezTo>
                      <a:cubicBezTo>
                        <a:pt x="29" y="41"/>
                        <a:pt x="29" y="40"/>
                        <a:pt x="29" y="40"/>
                      </a:cubicBezTo>
                      <a:cubicBezTo>
                        <a:pt x="30" y="40"/>
                        <a:pt x="31" y="40"/>
                        <a:pt x="31" y="39"/>
                      </a:cubicBezTo>
                      <a:cubicBezTo>
                        <a:pt x="31" y="38"/>
                        <a:pt x="31" y="35"/>
                        <a:pt x="31" y="35"/>
                      </a:cubicBezTo>
                      <a:cubicBezTo>
                        <a:pt x="31" y="35"/>
                        <a:pt x="31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ubicBezTo>
                        <a:pt x="34" y="37"/>
                        <a:pt x="35" y="37"/>
                        <a:pt x="36" y="38"/>
                      </a:cubicBezTo>
                      <a:cubicBezTo>
                        <a:pt x="36" y="38"/>
                        <a:pt x="36" y="40"/>
                        <a:pt x="36" y="40"/>
                      </a:cubicBezTo>
                      <a:cubicBezTo>
                        <a:pt x="36" y="40"/>
                        <a:pt x="36" y="39"/>
                        <a:pt x="37" y="39"/>
                      </a:cubicBezTo>
                      <a:cubicBezTo>
                        <a:pt x="37" y="39"/>
                        <a:pt x="38" y="40"/>
                        <a:pt x="38" y="40"/>
                      </a:cubicBezTo>
                      <a:cubicBezTo>
                        <a:pt x="38" y="40"/>
                        <a:pt x="37" y="41"/>
                        <a:pt x="37" y="41"/>
                      </a:cubicBezTo>
                      <a:close/>
                      <a:moveTo>
                        <a:pt x="60" y="136"/>
                      </a:moveTo>
                      <a:cubicBezTo>
                        <a:pt x="60" y="136"/>
                        <a:pt x="61" y="136"/>
                        <a:pt x="60" y="136"/>
                      </a:cubicBezTo>
                      <a:close/>
                      <a:moveTo>
                        <a:pt x="58" y="135"/>
                      </a:moveTo>
                      <a:cubicBezTo>
                        <a:pt x="58" y="136"/>
                        <a:pt x="58" y="136"/>
                        <a:pt x="58" y="136"/>
                      </a:cubicBezTo>
                      <a:lnTo>
                        <a:pt x="58" y="135"/>
                      </a:lnTo>
                      <a:close/>
                      <a:moveTo>
                        <a:pt x="51" y="129"/>
                      </a:moveTo>
                      <a:cubicBezTo>
                        <a:pt x="52" y="129"/>
                        <a:pt x="53" y="129"/>
                        <a:pt x="51" y="130"/>
                      </a:cubicBezTo>
                      <a:cubicBezTo>
                        <a:pt x="51" y="130"/>
                        <a:pt x="50" y="130"/>
                        <a:pt x="50" y="130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lose/>
                      <a:moveTo>
                        <a:pt x="40" y="127"/>
                      </a:moveTo>
                      <a:cubicBezTo>
                        <a:pt x="40" y="127"/>
                        <a:pt x="38" y="128"/>
                        <a:pt x="37" y="128"/>
                      </a:cubicBezTo>
                      <a:cubicBezTo>
                        <a:pt x="36" y="128"/>
                        <a:pt x="36" y="128"/>
                        <a:pt x="36" y="127"/>
                      </a:cubicBezTo>
                      <a:cubicBezTo>
                        <a:pt x="36" y="127"/>
                        <a:pt x="37" y="127"/>
                        <a:pt x="37" y="127"/>
                      </a:cubicBezTo>
                      <a:cubicBezTo>
                        <a:pt x="36" y="126"/>
                        <a:pt x="35" y="126"/>
                        <a:pt x="35" y="126"/>
                      </a:cubicBezTo>
                      <a:cubicBezTo>
                        <a:pt x="35" y="126"/>
                        <a:pt x="35" y="125"/>
                        <a:pt x="34" y="125"/>
                      </a:cubicBezTo>
                      <a:cubicBezTo>
                        <a:pt x="34" y="125"/>
                        <a:pt x="33" y="125"/>
                        <a:pt x="33" y="125"/>
                      </a:cubicBezTo>
                      <a:cubicBezTo>
                        <a:pt x="32" y="125"/>
                        <a:pt x="32" y="125"/>
                        <a:pt x="31" y="124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4"/>
                        <a:pt x="30" y="124"/>
                        <a:pt x="30" y="124"/>
                      </a:cubicBezTo>
                      <a:cubicBezTo>
                        <a:pt x="29" y="124"/>
                        <a:pt x="29" y="124"/>
                        <a:pt x="29" y="124"/>
                      </a:cubicBezTo>
                      <a:cubicBezTo>
                        <a:pt x="29" y="125"/>
                        <a:pt x="29" y="125"/>
                        <a:pt x="29" y="125"/>
                      </a:cubicBezTo>
                      <a:cubicBezTo>
                        <a:pt x="29" y="125"/>
                        <a:pt x="29" y="125"/>
                        <a:pt x="28" y="125"/>
                      </a:cubicBezTo>
                      <a:cubicBezTo>
                        <a:pt x="28" y="124"/>
                        <a:pt x="27" y="125"/>
                        <a:pt x="27" y="124"/>
                      </a:cubicBezTo>
                      <a:cubicBezTo>
                        <a:pt x="28" y="124"/>
                        <a:pt x="29" y="123"/>
                        <a:pt x="30" y="123"/>
                      </a:cubicBezTo>
                      <a:cubicBezTo>
                        <a:pt x="31" y="123"/>
                        <a:pt x="32" y="122"/>
                        <a:pt x="33" y="123"/>
                      </a:cubicBezTo>
                      <a:cubicBezTo>
                        <a:pt x="34" y="124"/>
                        <a:pt x="35" y="124"/>
                        <a:pt x="36" y="124"/>
                      </a:cubicBezTo>
                      <a:cubicBezTo>
                        <a:pt x="37" y="124"/>
                        <a:pt x="37" y="125"/>
                        <a:pt x="37" y="125"/>
                      </a:cubicBezTo>
                      <a:cubicBezTo>
                        <a:pt x="38" y="125"/>
                        <a:pt x="38" y="126"/>
                        <a:pt x="39" y="126"/>
                      </a:cubicBezTo>
                      <a:cubicBezTo>
                        <a:pt x="39" y="126"/>
                        <a:pt x="39" y="126"/>
                        <a:pt x="39" y="126"/>
                      </a:cubicBezTo>
                      <a:cubicBezTo>
                        <a:pt x="40" y="126"/>
                        <a:pt x="40" y="126"/>
                        <a:pt x="40" y="126"/>
                      </a:cubicBezTo>
                      <a:cubicBezTo>
                        <a:pt x="40" y="126"/>
                        <a:pt x="42" y="127"/>
                        <a:pt x="40" y="127"/>
                      </a:cubicBezTo>
                      <a:close/>
                      <a:moveTo>
                        <a:pt x="36" y="130"/>
                      </a:moveTo>
                      <a:cubicBezTo>
                        <a:pt x="37" y="130"/>
                        <a:pt x="38" y="130"/>
                        <a:pt x="37" y="130"/>
                      </a:cubicBezTo>
                      <a:cubicBezTo>
                        <a:pt x="37" y="130"/>
                        <a:pt x="36" y="131"/>
                        <a:pt x="36" y="130"/>
                      </a:cubicBezTo>
                      <a:cubicBezTo>
                        <a:pt x="35" y="130"/>
                        <a:pt x="35" y="130"/>
                        <a:pt x="35" y="130"/>
                      </a:cubicBezTo>
                      <a:cubicBezTo>
                        <a:pt x="35" y="130"/>
                        <a:pt x="36" y="130"/>
                        <a:pt x="36" y="130"/>
                      </a:cubicBezTo>
                      <a:close/>
                      <a:moveTo>
                        <a:pt x="36" y="120"/>
                      </a:moveTo>
                      <a:cubicBezTo>
                        <a:pt x="36" y="120"/>
                        <a:pt x="37" y="120"/>
                        <a:pt x="36" y="121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lose/>
                      <a:moveTo>
                        <a:pt x="56" y="130"/>
                      </a:moveTo>
                      <a:cubicBezTo>
                        <a:pt x="56" y="130"/>
                        <a:pt x="56" y="130"/>
                        <a:pt x="56" y="130"/>
                      </a:cubicBezTo>
                      <a:close/>
                      <a:moveTo>
                        <a:pt x="57" y="131"/>
                      </a:move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lose/>
                      <a:moveTo>
                        <a:pt x="58" y="141"/>
                      </a:moveTo>
                      <a:cubicBezTo>
                        <a:pt x="59" y="140"/>
                        <a:pt x="59" y="140"/>
                        <a:pt x="59" y="141"/>
                      </a:cubicBezTo>
                      <a:cubicBezTo>
                        <a:pt x="59" y="141"/>
                        <a:pt x="58" y="141"/>
                        <a:pt x="58" y="141"/>
                      </a:cubicBezTo>
                      <a:close/>
                      <a:moveTo>
                        <a:pt x="58" y="137"/>
                      </a:moveTo>
                      <a:cubicBezTo>
                        <a:pt x="58" y="136"/>
                        <a:pt x="58" y="136"/>
                        <a:pt x="58" y="136"/>
                      </a:cubicBezTo>
                      <a:lnTo>
                        <a:pt x="58" y="137"/>
                      </a:lnTo>
                      <a:close/>
                      <a:moveTo>
                        <a:pt x="57" y="138"/>
                      </a:moveTo>
                      <a:cubicBezTo>
                        <a:pt x="57" y="138"/>
                        <a:pt x="57" y="138"/>
                        <a:pt x="57" y="138"/>
                      </a:cubicBezTo>
                      <a:close/>
                      <a:moveTo>
                        <a:pt x="42" y="40"/>
                      </a:move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2" y="41"/>
                        <a:pt x="42" y="41"/>
                        <a:pt x="42" y="40"/>
                      </a:cubicBezTo>
                      <a:close/>
                      <a:moveTo>
                        <a:pt x="58" y="134"/>
                      </a:moveTo>
                      <a:cubicBezTo>
                        <a:pt x="58" y="133"/>
                        <a:pt x="58" y="133"/>
                        <a:pt x="58" y="133"/>
                      </a:cubicBezTo>
                      <a:lnTo>
                        <a:pt x="58" y="134"/>
                      </a:lnTo>
                      <a:close/>
                      <a:moveTo>
                        <a:pt x="36" y="121"/>
                      </a:move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2"/>
                        <a:pt x="36" y="121"/>
                        <a:pt x="36" y="121"/>
                      </a:cubicBezTo>
                      <a:close/>
                      <a:moveTo>
                        <a:pt x="107" y="35"/>
                      </a:moveTo>
                      <a:cubicBezTo>
                        <a:pt x="107" y="34"/>
                        <a:pt x="107" y="34"/>
                        <a:pt x="107" y="34"/>
                      </a:cubicBezTo>
                      <a:cubicBezTo>
                        <a:pt x="106" y="34"/>
                        <a:pt x="106" y="34"/>
                        <a:pt x="106" y="34"/>
                      </a:cubicBezTo>
                      <a:cubicBezTo>
                        <a:pt x="105" y="34"/>
                        <a:pt x="104" y="34"/>
                        <a:pt x="104" y="33"/>
                      </a:cubicBezTo>
                      <a:cubicBezTo>
                        <a:pt x="105" y="33"/>
                        <a:pt x="107" y="33"/>
                        <a:pt x="107" y="33"/>
                      </a:cubicBezTo>
                      <a:cubicBezTo>
                        <a:pt x="107" y="32"/>
                        <a:pt x="107" y="32"/>
                        <a:pt x="107" y="32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7" y="32"/>
                        <a:pt x="107" y="32"/>
                        <a:pt x="107" y="31"/>
                      </a:cubicBezTo>
                      <a:cubicBezTo>
                        <a:pt x="106" y="31"/>
                        <a:pt x="105" y="31"/>
                        <a:pt x="104" y="32"/>
                      </a:cubicBezTo>
                      <a:cubicBezTo>
                        <a:pt x="104" y="32"/>
                        <a:pt x="103" y="32"/>
                        <a:pt x="104" y="31"/>
                      </a:cubicBezTo>
                      <a:cubicBezTo>
                        <a:pt x="104" y="31"/>
                        <a:pt x="105" y="31"/>
                        <a:pt x="104" y="31"/>
                      </a:cubicBezTo>
                      <a:cubicBezTo>
                        <a:pt x="104" y="31"/>
                        <a:pt x="104" y="30"/>
                        <a:pt x="104" y="30"/>
                      </a:cubicBezTo>
                      <a:cubicBezTo>
                        <a:pt x="105" y="30"/>
                        <a:pt x="105" y="31"/>
                        <a:pt x="105" y="30"/>
                      </a:cubicBezTo>
                      <a:cubicBezTo>
                        <a:pt x="105" y="30"/>
                        <a:pt x="105" y="30"/>
                        <a:pt x="105" y="29"/>
                      </a:cubicBezTo>
                      <a:cubicBezTo>
                        <a:pt x="105" y="29"/>
                        <a:pt x="106" y="30"/>
                        <a:pt x="106" y="30"/>
                      </a:cubicBezTo>
                      <a:cubicBezTo>
                        <a:pt x="106" y="29"/>
                        <a:pt x="105" y="29"/>
                        <a:pt x="106" y="28"/>
                      </a:cubicBezTo>
                      <a:cubicBezTo>
                        <a:pt x="106" y="28"/>
                        <a:pt x="107" y="28"/>
                        <a:pt x="107" y="29"/>
                      </a:cubicBezTo>
                      <a:cubicBezTo>
                        <a:pt x="107" y="29"/>
                        <a:pt x="107" y="30"/>
                        <a:pt x="108" y="30"/>
                      </a:cubicBezTo>
                      <a:cubicBezTo>
                        <a:pt x="108" y="32"/>
                        <a:pt x="108" y="32"/>
                        <a:pt x="108" y="32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1"/>
                        <a:pt x="109" y="30"/>
                      </a:cubicBezTo>
                      <a:cubicBezTo>
                        <a:pt x="109" y="30"/>
                        <a:pt x="109" y="29"/>
                        <a:pt x="109" y="29"/>
                      </a:cubicBezTo>
                      <a:cubicBezTo>
                        <a:pt x="110" y="29"/>
                        <a:pt x="110" y="31"/>
                        <a:pt x="111" y="30"/>
                      </a:cubicBezTo>
                      <a:cubicBezTo>
                        <a:pt x="111" y="30"/>
                        <a:pt x="111" y="29"/>
                        <a:pt x="111" y="29"/>
                      </a:cubicBezTo>
                      <a:cubicBezTo>
                        <a:pt x="111" y="29"/>
                        <a:pt x="112" y="29"/>
                        <a:pt x="112" y="29"/>
                      </a:cubicBezTo>
                      <a:cubicBezTo>
                        <a:pt x="112" y="30"/>
                        <a:pt x="113" y="30"/>
                        <a:pt x="113" y="30"/>
                      </a:cubicBezTo>
                      <a:cubicBezTo>
                        <a:pt x="113" y="30"/>
                        <a:pt x="112" y="29"/>
                        <a:pt x="113" y="29"/>
                      </a:cubicBezTo>
                      <a:cubicBezTo>
                        <a:pt x="113" y="29"/>
                        <a:pt x="113" y="29"/>
                        <a:pt x="113" y="29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8"/>
                        <a:pt x="115" y="28"/>
                        <a:pt x="115" y="28"/>
                      </a:cubicBezTo>
                      <a:cubicBezTo>
                        <a:pt x="115" y="27"/>
                        <a:pt x="115" y="27"/>
                        <a:pt x="115" y="27"/>
                      </a:cubicBezTo>
                      <a:cubicBezTo>
                        <a:pt x="116" y="28"/>
                        <a:pt x="116" y="28"/>
                        <a:pt x="116" y="28"/>
                      </a:cubicBezTo>
                      <a:cubicBezTo>
                        <a:pt x="116" y="28"/>
                        <a:pt x="116" y="28"/>
                        <a:pt x="117" y="27"/>
                      </a:cubicBezTo>
                      <a:cubicBezTo>
                        <a:pt x="117" y="27"/>
                        <a:pt x="117" y="28"/>
                        <a:pt x="117" y="28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9"/>
                        <a:pt x="117" y="30"/>
                        <a:pt x="117" y="30"/>
                      </a:cubicBezTo>
                      <a:cubicBezTo>
                        <a:pt x="118" y="30"/>
                        <a:pt x="118" y="30"/>
                        <a:pt x="118" y="31"/>
                      </a:cubicBezTo>
                      <a:cubicBezTo>
                        <a:pt x="118" y="31"/>
                        <a:pt x="119" y="32"/>
                        <a:pt x="118" y="32"/>
                      </a:cubicBezTo>
                      <a:cubicBezTo>
                        <a:pt x="118" y="32"/>
                        <a:pt x="117" y="33"/>
                        <a:pt x="117" y="33"/>
                      </a:cubicBezTo>
                      <a:cubicBezTo>
                        <a:pt x="117" y="34"/>
                        <a:pt x="116" y="34"/>
                        <a:pt x="116" y="35"/>
                      </a:cubicBezTo>
                      <a:cubicBezTo>
                        <a:pt x="116" y="35"/>
                        <a:pt x="115" y="35"/>
                        <a:pt x="115" y="35"/>
                      </a:cubicBezTo>
                      <a:cubicBezTo>
                        <a:pt x="114" y="35"/>
                        <a:pt x="114" y="36"/>
                        <a:pt x="113" y="36"/>
                      </a:cubicBezTo>
                      <a:cubicBezTo>
                        <a:pt x="113" y="36"/>
                        <a:pt x="112" y="36"/>
                        <a:pt x="112" y="37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0" y="38"/>
                        <a:pt x="109" y="37"/>
                        <a:pt x="108" y="37"/>
                      </a:cubicBezTo>
                      <a:cubicBezTo>
                        <a:pt x="108" y="37"/>
                        <a:pt x="107" y="37"/>
                        <a:pt x="106" y="37"/>
                      </a:cubicBezTo>
                      <a:cubicBezTo>
                        <a:pt x="106" y="37"/>
                        <a:pt x="105" y="36"/>
                        <a:pt x="105" y="36"/>
                      </a:cubicBezTo>
                      <a:cubicBezTo>
                        <a:pt x="106" y="36"/>
                        <a:pt x="107" y="36"/>
                        <a:pt x="107" y="35"/>
                      </a:cubicBezTo>
                      <a:close/>
                      <a:moveTo>
                        <a:pt x="127" y="62"/>
                      </a:move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3"/>
                        <a:pt x="127" y="63"/>
                        <a:pt x="127" y="64"/>
                      </a:cubicBezTo>
                      <a:cubicBezTo>
                        <a:pt x="127" y="64"/>
                        <a:pt x="126" y="66"/>
                        <a:pt x="126" y="66"/>
                      </a:cubicBezTo>
                      <a:cubicBezTo>
                        <a:pt x="126" y="66"/>
                        <a:pt x="125" y="67"/>
                        <a:pt x="124" y="67"/>
                      </a:cubicBezTo>
                      <a:cubicBezTo>
                        <a:pt x="124" y="67"/>
                        <a:pt x="123" y="68"/>
                        <a:pt x="122" y="68"/>
                      </a:cubicBezTo>
                      <a:cubicBezTo>
                        <a:pt x="121" y="68"/>
                        <a:pt x="120" y="67"/>
                        <a:pt x="121" y="67"/>
                      </a:cubicBezTo>
                      <a:cubicBezTo>
                        <a:pt x="121" y="66"/>
                        <a:pt x="122" y="66"/>
                        <a:pt x="122" y="66"/>
                      </a:cubicBezTo>
                      <a:cubicBezTo>
                        <a:pt x="123" y="66"/>
                        <a:pt x="122" y="66"/>
                        <a:pt x="122" y="66"/>
                      </a:cubicBezTo>
                      <a:cubicBezTo>
                        <a:pt x="122" y="66"/>
                        <a:pt x="122" y="65"/>
                        <a:pt x="122" y="64"/>
                      </a:cubicBezTo>
                      <a:cubicBezTo>
                        <a:pt x="123" y="64"/>
                        <a:pt x="123" y="64"/>
                        <a:pt x="122" y="64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62"/>
                        <a:pt x="121" y="62"/>
                        <a:pt x="122" y="62"/>
                      </a:cubicBezTo>
                      <a:cubicBezTo>
                        <a:pt x="122" y="62"/>
                        <a:pt x="123" y="62"/>
                        <a:pt x="124" y="62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3" y="61"/>
                        <a:pt x="124" y="60"/>
                        <a:pt x="125" y="60"/>
                      </a:cubicBezTo>
                      <a:cubicBezTo>
                        <a:pt x="125" y="60"/>
                        <a:pt x="125" y="60"/>
                        <a:pt x="125" y="60"/>
                      </a:cubicBezTo>
                      <a:cubicBezTo>
                        <a:pt x="126" y="59"/>
                        <a:pt x="127" y="60"/>
                        <a:pt x="127" y="60"/>
                      </a:cubicBezTo>
                      <a:cubicBezTo>
                        <a:pt x="127" y="60"/>
                        <a:pt x="127" y="61"/>
                        <a:pt x="127" y="62"/>
                      </a:cubicBezTo>
                      <a:close/>
                      <a:moveTo>
                        <a:pt x="126" y="53"/>
                      </a:moveTo>
                      <a:cubicBezTo>
                        <a:pt x="126" y="53"/>
                        <a:pt x="126" y="53"/>
                        <a:pt x="126" y="52"/>
                      </a:cubicBezTo>
                      <a:cubicBezTo>
                        <a:pt x="126" y="52"/>
                        <a:pt x="127" y="51"/>
                        <a:pt x="127" y="51"/>
                      </a:cubicBezTo>
                      <a:cubicBezTo>
                        <a:pt x="128" y="51"/>
                        <a:pt x="127" y="53"/>
                        <a:pt x="126" y="53"/>
                      </a:cubicBezTo>
                      <a:close/>
                      <a:moveTo>
                        <a:pt x="71" y="80"/>
                      </a:moveTo>
                      <a:cubicBezTo>
                        <a:pt x="71" y="79"/>
                        <a:pt x="71" y="79"/>
                        <a:pt x="71" y="79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79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80"/>
                        <a:pt x="68" y="81"/>
                        <a:pt x="68" y="80"/>
                      </a:cubicBezTo>
                      <a:cubicBezTo>
                        <a:pt x="68" y="80"/>
                        <a:pt x="68" y="80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7" y="79"/>
                        <a:pt x="65" y="79"/>
                        <a:pt x="65" y="79"/>
                      </a:cubicBezTo>
                      <a:cubicBezTo>
                        <a:pt x="64" y="79"/>
                        <a:pt x="64" y="79"/>
                        <a:pt x="64" y="79"/>
                      </a:cubicBezTo>
                      <a:cubicBezTo>
                        <a:pt x="64" y="78"/>
                        <a:pt x="65" y="77"/>
                        <a:pt x="65" y="77"/>
                      </a:cubicBezTo>
                      <a:cubicBezTo>
                        <a:pt x="64" y="77"/>
                        <a:pt x="64" y="78"/>
                        <a:pt x="64" y="77"/>
                      </a:cubicBezTo>
                      <a:cubicBezTo>
                        <a:pt x="64" y="77"/>
                        <a:pt x="65" y="76"/>
                        <a:pt x="65" y="76"/>
                      </a:cubicBezTo>
                      <a:cubicBezTo>
                        <a:pt x="65" y="76"/>
                        <a:pt x="66" y="76"/>
                        <a:pt x="66" y="76"/>
                      </a:cubicBezTo>
                      <a:cubicBezTo>
                        <a:pt x="65" y="75"/>
                        <a:pt x="65" y="75"/>
                        <a:pt x="66" y="75"/>
                      </a:cubicBezTo>
                      <a:cubicBezTo>
                        <a:pt x="66" y="75"/>
                        <a:pt x="66" y="73"/>
                        <a:pt x="67" y="72"/>
                      </a:cubicBezTo>
                      <a:cubicBezTo>
                        <a:pt x="67" y="72"/>
                        <a:pt x="68" y="71"/>
                        <a:pt x="68" y="71"/>
                      </a:cubicBezTo>
                      <a:cubicBezTo>
                        <a:pt x="69" y="70"/>
                        <a:pt x="69" y="70"/>
                        <a:pt x="69" y="70"/>
                      </a:cubicBezTo>
                      <a:cubicBezTo>
                        <a:pt x="69" y="71"/>
                        <a:pt x="69" y="71"/>
                        <a:pt x="69" y="71"/>
                      </a:cubicBezTo>
                      <a:cubicBezTo>
                        <a:pt x="69" y="71"/>
                        <a:pt x="69" y="71"/>
                        <a:pt x="69" y="71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8" y="74"/>
                        <a:pt x="68" y="74"/>
                        <a:pt x="68" y="74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70" y="75"/>
                        <a:pt x="70" y="75"/>
                        <a:pt x="70" y="75"/>
                      </a:cubicBezTo>
                      <a:cubicBezTo>
                        <a:pt x="72" y="75"/>
                        <a:pt x="72" y="75"/>
                        <a:pt x="72" y="75"/>
                      </a:cubicBezTo>
                      <a:cubicBezTo>
                        <a:pt x="72" y="75"/>
                        <a:pt x="71" y="76"/>
                        <a:pt x="72" y="76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1" y="78"/>
                        <a:pt x="71" y="78"/>
                        <a:pt x="71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2" y="81"/>
                        <a:pt x="72" y="81"/>
                      </a:cubicBezTo>
                      <a:cubicBezTo>
                        <a:pt x="72" y="80"/>
                        <a:pt x="72" y="80"/>
                        <a:pt x="71" y="80"/>
                      </a:cubicBezTo>
                      <a:close/>
                      <a:moveTo>
                        <a:pt x="58" y="45"/>
                      </a:move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6"/>
                        <a:pt x="59" y="46"/>
                        <a:pt x="58" y="46"/>
                      </a:cubicBezTo>
                      <a:cubicBezTo>
                        <a:pt x="58" y="46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lose/>
                      <a:moveTo>
                        <a:pt x="136" y="67"/>
                      </a:moveTo>
                      <a:cubicBezTo>
                        <a:pt x="136" y="68"/>
                        <a:pt x="136" y="68"/>
                        <a:pt x="137" y="68"/>
                      </a:cubicBezTo>
                      <a:cubicBezTo>
                        <a:pt x="137" y="68"/>
                        <a:pt x="135" y="69"/>
                        <a:pt x="135" y="69"/>
                      </a:cubicBezTo>
                      <a:cubicBezTo>
                        <a:pt x="134" y="69"/>
                        <a:pt x="133" y="69"/>
                        <a:pt x="133" y="70"/>
                      </a:cubicBezTo>
                      <a:cubicBezTo>
                        <a:pt x="132" y="70"/>
                        <a:pt x="131" y="70"/>
                        <a:pt x="131" y="69"/>
                      </a:cubicBezTo>
                      <a:cubicBezTo>
                        <a:pt x="131" y="69"/>
                        <a:pt x="131" y="70"/>
                        <a:pt x="130" y="70"/>
                      </a:cubicBezTo>
                      <a:cubicBezTo>
                        <a:pt x="130" y="71"/>
                        <a:pt x="129" y="71"/>
                        <a:pt x="129" y="71"/>
                      </a:cubicBezTo>
                      <a:cubicBezTo>
                        <a:pt x="129" y="71"/>
                        <a:pt x="128" y="71"/>
                        <a:pt x="127" y="71"/>
                      </a:cubicBezTo>
                      <a:cubicBezTo>
                        <a:pt x="127" y="71"/>
                        <a:pt x="128" y="70"/>
                        <a:pt x="128" y="70"/>
                      </a:cubicBezTo>
                      <a:cubicBezTo>
                        <a:pt x="129" y="69"/>
                        <a:pt x="129" y="69"/>
                        <a:pt x="129" y="69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1" y="68"/>
                        <a:pt x="130" y="68"/>
                        <a:pt x="129" y="68"/>
                      </a:cubicBezTo>
                      <a:cubicBezTo>
                        <a:pt x="129" y="68"/>
                        <a:pt x="128" y="67"/>
                        <a:pt x="128" y="67"/>
                      </a:cubicBezTo>
                      <a:cubicBezTo>
                        <a:pt x="128" y="67"/>
                        <a:pt x="129" y="66"/>
                        <a:pt x="129" y="66"/>
                      </a:cubicBezTo>
                      <a:cubicBezTo>
                        <a:pt x="130" y="65"/>
                        <a:pt x="129" y="65"/>
                        <a:pt x="129" y="65"/>
                      </a:cubicBezTo>
                      <a:cubicBezTo>
                        <a:pt x="129" y="65"/>
                        <a:pt x="129" y="65"/>
                        <a:pt x="129" y="64"/>
                      </a:cubicBezTo>
                      <a:cubicBezTo>
                        <a:pt x="129" y="64"/>
                        <a:pt x="130" y="64"/>
                        <a:pt x="130" y="64"/>
                      </a:cubicBezTo>
                      <a:cubicBezTo>
                        <a:pt x="130" y="64"/>
                        <a:pt x="131" y="63"/>
                        <a:pt x="131" y="63"/>
                      </a:cubicBezTo>
                      <a:cubicBezTo>
                        <a:pt x="131" y="62"/>
                        <a:pt x="131" y="62"/>
                        <a:pt x="131" y="61"/>
                      </a:cubicBezTo>
                      <a:cubicBezTo>
                        <a:pt x="130" y="61"/>
                        <a:pt x="130" y="60"/>
                        <a:pt x="130" y="60"/>
                      </a:cubicBezTo>
                      <a:cubicBezTo>
                        <a:pt x="130" y="60"/>
                        <a:pt x="129" y="60"/>
                        <a:pt x="129" y="60"/>
                      </a:cubicBezTo>
                      <a:cubicBezTo>
                        <a:pt x="128" y="60"/>
                        <a:pt x="128" y="60"/>
                        <a:pt x="128" y="59"/>
                      </a:cubicBezTo>
                      <a:cubicBezTo>
                        <a:pt x="129" y="58"/>
                        <a:pt x="129" y="58"/>
                        <a:pt x="129" y="58"/>
                      </a:cubicBezTo>
                      <a:cubicBezTo>
                        <a:pt x="129" y="57"/>
                        <a:pt x="129" y="57"/>
                        <a:pt x="129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ubicBezTo>
                        <a:pt x="127" y="57"/>
                        <a:pt x="127" y="57"/>
                        <a:pt x="127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8" y="53"/>
                        <a:pt x="128" y="53"/>
                        <a:pt x="128" y="53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9" y="50"/>
                        <a:pt x="129" y="50"/>
                        <a:pt x="129" y="50"/>
                      </a:cubicBezTo>
                      <a:cubicBezTo>
                        <a:pt x="129" y="50"/>
                        <a:pt x="130" y="50"/>
                        <a:pt x="131" y="50"/>
                      </a:cubicBezTo>
                      <a:cubicBezTo>
                        <a:pt x="131" y="50"/>
                        <a:pt x="132" y="50"/>
                        <a:pt x="132" y="50"/>
                      </a:cubicBezTo>
                      <a:cubicBezTo>
                        <a:pt x="132" y="51"/>
                        <a:pt x="131" y="51"/>
                        <a:pt x="131" y="52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2" y="53"/>
                        <a:pt x="132" y="53"/>
                        <a:pt x="132" y="53"/>
                      </a:cubicBezTo>
                      <a:cubicBezTo>
                        <a:pt x="132" y="53"/>
                        <a:pt x="133" y="53"/>
                        <a:pt x="133" y="53"/>
                      </a:cubicBezTo>
                      <a:cubicBezTo>
                        <a:pt x="134" y="53"/>
                        <a:pt x="133" y="54"/>
                        <a:pt x="133" y="54"/>
                      </a:cubicBezTo>
                      <a:cubicBezTo>
                        <a:pt x="133" y="55"/>
                        <a:pt x="132" y="55"/>
                        <a:pt x="132" y="56"/>
                      </a:cubicBezTo>
                      <a:cubicBezTo>
                        <a:pt x="131" y="57"/>
                        <a:pt x="132" y="57"/>
                        <a:pt x="133" y="57"/>
                      </a:cubicBezTo>
                      <a:cubicBezTo>
                        <a:pt x="133" y="58"/>
                        <a:pt x="133" y="58"/>
                        <a:pt x="133" y="59"/>
                      </a:cubicBezTo>
                      <a:cubicBezTo>
                        <a:pt x="133" y="60"/>
                        <a:pt x="134" y="60"/>
                        <a:pt x="135" y="61"/>
                      </a:cubicBezTo>
                      <a:cubicBezTo>
                        <a:pt x="135" y="61"/>
                        <a:pt x="135" y="62"/>
                        <a:pt x="135" y="62"/>
                      </a:cubicBezTo>
                      <a:cubicBezTo>
                        <a:pt x="135" y="63"/>
                        <a:pt x="136" y="63"/>
                        <a:pt x="136" y="64"/>
                      </a:cubicBezTo>
                      <a:cubicBezTo>
                        <a:pt x="136" y="64"/>
                        <a:pt x="135" y="65"/>
                        <a:pt x="136" y="64"/>
                      </a:cubicBezTo>
                      <a:cubicBezTo>
                        <a:pt x="136" y="64"/>
                        <a:pt x="137" y="64"/>
                        <a:pt x="138" y="65"/>
                      </a:cubicBezTo>
                      <a:cubicBezTo>
                        <a:pt x="138" y="65"/>
                        <a:pt x="137" y="67"/>
                        <a:pt x="136" y="67"/>
                      </a:cubicBezTo>
                      <a:close/>
                      <a:moveTo>
                        <a:pt x="64" y="152"/>
                      </a:moveTo>
                      <a:cubicBezTo>
                        <a:pt x="64" y="152"/>
                        <a:pt x="64" y="152"/>
                        <a:pt x="64" y="152"/>
                      </a:cubicBezTo>
                      <a:cubicBezTo>
                        <a:pt x="64" y="152"/>
                        <a:pt x="63" y="152"/>
                        <a:pt x="63" y="152"/>
                      </a:cubicBezTo>
                      <a:lnTo>
                        <a:pt x="64" y="152"/>
                      </a:lnTo>
                      <a:close/>
                      <a:moveTo>
                        <a:pt x="59" y="181"/>
                      </a:moveTo>
                      <a:cubicBezTo>
                        <a:pt x="59" y="181"/>
                        <a:pt x="59" y="181"/>
                        <a:pt x="59" y="181"/>
                      </a:cubicBezTo>
                      <a:cubicBezTo>
                        <a:pt x="59" y="182"/>
                        <a:pt x="59" y="182"/>
                        <a:pt x="59" y="182"/>
                      </a:cubicBezTo>
                      <a:lnTo>
                        <a:pt x="59" y="181"/>
                      </a:lnTo>
                      <a:close/>
                      <a:moveTo>
                        <a:pt x="59" y="198"/>
                      </a:moveTo>
                      <a:cubicBezTo>
                        <a:pt x="59" y="198"/>
                        <a:pt x="59" y="198"/>
                        <a:pt x="59" y="198"/>
                      </a:cubicBezTo>
                      <a:cubicBezTo>
                        <a:pt x="58" y="198"/>
                        <a:pt x="58" y="198"/>
                        <a:pt x="58" y="198"/>
                      </a:cubicBezTo>
                      <a:lnTo>
                        <a:pt x="59" y="198"/>
                      </a:lnTo>
                      <a:close/>
                      <a:moveTo>
                        <a:pt x="57" y="148"/>
                      </a:moveTo>
                      <a:cubicBezTo>
                        <a:pt x="58" y="148"/>
                        <a:pt x="58" y="148"/>
                        <a:pt x="58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lose/>
                      <a:moveTo>
                        <a:pt x="53" y="186"/>
                      </a:moveTo>
                      <a:cubicBezTo>
                        <a:pt x="53" y="186"/>
                        <a:pt x="53" y="186"/>
                        <a:pt x="53" y="186"/>
                      </a:cubicBezTo>
                      <a:cubicBezTo>
                        <a:pt x="52" y="185"/>
                        <a:pt x="52" y="185"/>
                        <a:pt x="52" y="185"/>
                      </a:cubicBezTo>
                      <a:lnTo>
                        <a:pt x="53" y="186"/>
                      </a:lnTo>
                      <a:close/>
                      <a:moveTo>
                        <a:pt x="37" y="88"/>
                      </a:moveTo>
                      <a:cubicBezTo>
                        <a:pt x="39" y="88"/>
                        <a:pt x="39" y="88"/>
                        <a:pt x="39" y="88"/>
                      </a:cubicBezTo>
                      <a:cubicBezTo>
                        <a:pt x="39" y="87"/>
                        <a:pt x="40" y="87"/>
                        <a:pt x="40" y="87"/>
                      </a:cubicBezTo>
                      <a:cubicBezTo>
                        <a:pt x="40" y="87"/>
                        <a:pt x="40" y="87"/>
                        <a:pt x="40" y="87"/>
                      </a:cubicBezTo>
                      <a:cubicBezTo>
                        <a:pt x="41" y="88"/>
                        <a:pt x="41" y="88"/>
                        <a:pt x="41" y="88"/>
                      </a:cubicBezTo>
                      <a:cubicBezTo>
                        <a:pt x="40" y="88"/>
                        <a:pt x="40" y="89"/>
                        <a:pt x="40" y="89"/>
                      </a:cubicBezTo>
                      <a:cubicBezTo>
                        <a:pt x="40" y="89"/>
                        <a:pt x="39" y="89"/>
                        <a:pt x="38" y="89"/>
                      </a:cubicBezTo>
                      <a:cubicBezTo>
                        <a:pt x="38" y="89"/>
                        <a:pt x="38" y="89"/>
                        <a:pt x="38" y="89"/>
                      </a:cubicBezTo>
                      <a:cubicBezTo>
                        <a:pt x="37" y="89"/>
                        <a:pt x="37" y="89"/>
                        <a:pt x="37" y="89"/>
                      </a:cubicBezTo>
                      <a:cubicBezTo>
                        <a:pt x="37" y="89"/>
                        <a:pt x="36" y="89"/>
                        <a:pt x="36" y="89"/>
                      </a:cubicBezTo>
                      <a:lnTo>
                        <a:pt x="37" y="88"/>
                      </a:lnTo>
                      <a:close/>
                      <a:moveTo>
                        <a:pt x="36" y="90"/>
                      </a:moveTo>
                      <a:cubicBezTo>
                        <a:pt x="37" y="90"/>
                        <a:pt x="37" y="90"/>
                        <a:pt x="37" y="90"/>
                      </a:cubicBezTo>
                      <a:cubicBezTo>
                        <a:pt x="37" y="91"/>
                        <a:pt x="35" y="91"/>
                        <a:pt x="34" y="91"/>
                      </a:cubicBezTo>
                      <a:cubicBezTo>
                        <a:pt x="34" y="92"/>
                        <a:pt x="32" y="93"/>
                        <a:pt x="32" y="93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2" y="92"/>
                        <a:pt x="32" y="92"/>
                        <a:pt x="32" y="91"/>
                      </a:cubicBezTo>
                      <a:cubicBezTo>
                        <a:pt x="32" y="91"/>
                        <a:pt x="31" y="91"/>
                        <a:pt x="32" y="91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5" y="90"/>
                        <a:pt x="35" y="90"/>
                        <a:pt x="35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lose/>
                      <a:moveTo>
                        <a:pt x="21" y="82"/>
                      </a:move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2" y="81"/>
                        <a:pt x="24" y="80"/>
                        <a:pt x="24" y="80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7" y="78"/>
                        <a:pt x="27" y="78"/>
                        <a:pt x="28" y="79"/>
                      </a:cubicBezTo>
                      <a:cubicBezTo>
                        <a:pt x="28" y="79"/>
                        <a:pt x="28" y="80"/>
                        <a:pt x="28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1"/>
                        <a:pt x="29" y="81"/>
                        <a:pt x="30" y="81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1" y="83"/>
                        <a:pt x="31" y="83"/>
                        <a:pt x="31" y="83"/>
                      </a:cubicBezTo>
                      <a:cubicBezTo>
                        <a:pt x="31" y="83"/>
                        <a:pt x="33" y="83"/>
                        <a:pt x="34" y="84"/>
                      </a:cubicBezTo>
                      <a:cubicBezTo>
                        <a:pt x="34" y="84"/>
                        <a:pt x="36" y="85"/>
                        <a:pt x="36" y="85"/>
                      </a:cubicBezTo>
                      <a:cubicBezTo>
                        <a:pt x="35" y="85"/>
                        <a:pt x="36" y="87"/>
                        <a:pt x="35" y="87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3" y="89"/>
                        <a:pt x="33" y="89"/>
                        <a:pt x="33" y="89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2" y="89"/>
                        <a:pt x="32" y="89"/>
                        <a:pt x="32" y="89"/>
                      </a:cubicBezTo>
                      <a:cubicBezTo>
                        <a:pt x="32" y="89"/>
                        <a:pt x="32" y="89"/>
                        <a:pt x="32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1" y="89"/>
                        <a:pt x="31" y="89"/>
                        <a:pt x="31" y="89"/>
                      </a:cubicBezTo>
                      <a:cubicBezTo>
                        <a:pt x="31" y="88"/>
                        <a:pt x="31" y="88"/>
                        <a:pt x="31" y="88"/>
                      </a:cubicBezTo>
                      <a:cubicBezTo>
                        <a:pt x="31" y="87"/>
                        <a:pt x="31" y="87"/>
                        <a:pt x="31" y="87"/>
                      </a:cubicBezTo>
                      <a:cubicBezTo>
                        <a:pt x="31" y="85"/>
                        <a:pt x="31" y="85"/>
                        <a:pt x="31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27" y="87"/>
                        <a:pt x="27" y="88"/>
                        <a:pt x="27" y="88"/>
                      </a:cubicBezTo>
                      <a:cubicBezTo>
                        <a:pt x="27" y="89"/>
                        <a:pt x="27" y="89"/>
                        <a:pt x="27" y="90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5" y="91"/>
                        <a:pt x="25" y="90"/>
                        <a:pt x="25" y="90"/>
                      </a:cubicBezTo>
                      <a:cubicBezTo>
                        <a:pt x="25" y="89"/>
                        <a:pt x="25" y="88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6"/>
                        <a:pt x="26" y="85"/>
                        <a:pt x="26" y="85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8" y="84"/>
                        <a:pt x="28" y="84"/>
                        <a:pt x="28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29" y="83"/>
                        <a:pt x="29" y="83"/>
                        <a:pt x="29" y="83"/>
                      </a:cubicBezTo>
                      <a:cubicBezTo>
                        <a:pt x="29" y="83"/>
                        <a:pt x="29" y="83"/>
                        <a:pt x="29" y="83"/>
                      </a:cubicBezTo>
                      <a:cubicBezTo>
                        <a:pt x="28" y="83"/>
                        <a:pt x="29" y="83"/>
                        <a:pt x="28" y="83"/>
                      </a:cubicBezTo>
                      <a:cubicBezTo>
                        <a:pt x="28" y="83"/>
                        <a:pt x="28" y="83"/>
                        <a:pt x="27" y="83"/>
                      </a:cubicBezTo>
                      <a:cubicBezTo>
                        <a:pt x="26" y="83"/>
                        <a:pt x="26" y="83"/>
                        <a:pt x="26" y="83"/>
                      </a:cubicBezTo>
                      <a:cubicBezTo>
                        <a:pt x="26" y="82"/>
                        <a:pt x="26" y="82"/>
                        <a:pt x="26" y="82"/>
                      </a:cubicBezTo>
                      <a:cubicBezTo>
                        <a:pt x="25" y="82"/>
                        <a:pt x="24" y="83"/>
                        <a:pt x="25" y="82"/>
                      </a:cubicBezTo>
                      <a:cubicBezTo>
                        <a:pt x="25" y="82"/>
                        <a:pt x="26" y="81"/>
                        <a:pt x="25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3" y="82"/>
                        <a:pt x="23" y="82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1" y="82"/>
                        <a:pt x="21" y="82"/>
                        <a:pt x="21" y="82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2"/>
                        <a:pt x="20" y="83"/>
                        <a:pt x="21" y="82"/>
                      </a:cubicBezTo>
                      <a:close/>
                      <a:moveTo>
                        <a:pt x="45" y="169"/>
                      </a:moveTo>
                      <a:cubicBezTo>
                        <a:pt x="45" y="169"/>
                        <a:pt x="44" y="170"/>
                        <a:pt x="44" y="170"/>
                      </a:cubicBezTo>
                      <a:cubicBezTo>
                        <a:pt x="44" y="170"/>
                        <a:pt x="44" y="170"/>
                        <a:pt x="44" y="170"/>
                      </a:cubicBezTo>
                      <a:cubicBezTo>
                        <a:pt x="44" y="170"/>
                        <a:pt x="45" y="169"/>
                        <a:pt x="45" y="169"/>
                      </a:cubicBezTo>
                      <a:close/>
                      <a:moveTo>
                        <a:pt x="44" y="161"/>
                      </a:moveTo>
                      <a:cubicBezTo>
                        <a:pt x="43" y="161"/>
                        <a:pt x="43" y="161"/>
                        <a:pt x="43" y="161"/>
                      </a:cubicBezTo>
                      <a:cubicBezTo>
                        <a:pt x="43" y="161"/>
                        <a:pt x="43" y="161"/>
                        <a:pt x="43" y="161"/>
                      </a:cubicBezTo>
                      <a:lnTo>
                        <a:pt x="44" y="161"/>
                      </a:lnTo>
                      <a:close/>
                      <a:moveTo>
                        <a:pt x="45" y="178"/>
                      </a:moveTo>
                      <a:cubicBezTo>
                        <a:pt x="44" y="178"/>
                        <a:pt x="44" y="178"/>
                        <a:pt x="44" y="178"/>
                      </a:cubicBezTo>
                      <a:cubicBezTo>
                        <a:pt x="43" y="178"/>
                        <a:pt x="43" y="178"/>
                        <a:pt x="43" y="177"/>
                      </a:cubicBezTo>
                      <a:cubicBezTo>
                        <a:pt x="43" y="177"/>
                        <a:pt x="43" y="177"/>
                        <a:pt x="43" y="177"/>
                      </a:cubicBezTo>
                      <a:cubicBezTo>
                        <a:pt x="43" y="176"/>
                        <a:pt x="43" y="176"/>
                        <a:pt x="43" y="176"/>
                      </a:cubicBezTo>
                      <a:cubicBezTo>
                        <a:pt x="44" y="176"/>
                        <a:pt x="44" y="176"/>
                        <a:pt x="44" y="176"/>
                      </a:cubicBezTo>
                      <a:cubicBezTo>
                        <a:pt x="44" y="177"/>
                        <a:pt x="44" y="177"/>
                        <a:pt x="44" y="177"/>
                      </a:cubicBezTo>
                      <a:lnTo>
                        <a:pt x="45" y="178"/>
                      </a:lnTo>
                      <a:close/>
                      <a:moveTo>
                        <a:pt x="48" y="152"/>
                      </a:moveTo>
                      <a:cubicBezTo>
                        <a:pt x="48" y="152"/>
                        <a:pt x="48" y="152"/>
                        <a:pt x="48" y="152"/>
                      </a:cubicBezTo>
                      <a:cubicBezTo>
                        <a:pt x="49" y="153"/>
                        <a:pt x="49" y="153"/>
                        <a:pt x="49" y="153"/>
                      </a:cubicBezTo>
                      <a:lnTo>
                        <a:pt x="48" y="152"/>
                      </a:lnTo>
                      <a:close/>
                      <a:moveTo>
                        <a:pt x="40" y="4"/>
                      </a:moveTo>
                      <a:cubicBezTo>
                        <a:pt x="40" y="3"/>
                        <a:pt x="40" y="2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1" y="0"/>
                        <a:pt x="41" y="0"/>
                        <a:pt x="42" y="0"/>
                      </a:cubicBezTo>
                      <a:cubicBezTo>
                        <a:pt x="42" y="1"/>
                        <a:pt x="43" y="1"/>
                        <a:pt x="43" y="1"/>
                      </a:cubicBezTo>
                      <a:cubicBezTo>
                        <a:pt x="43" y="1"/>
                        <a:pt x="44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3"/>
                        <a:pt x="45" y="3"/>
                        <a:pt x="45" y="4"/>
                      </a:cubicBezTo>
                      <a:cubicBezTo>
                        <a:pt x="46" y="5"/>
                        <a:pt x="46" y="5"/>
                        <a:pt x="45" y="6"/>
                      </a:cubicBezTo>
                      <a:cubicBezTo>
                        <a:pt x="44" y="6"/>
                        <a:pt x="44" y="5"/>
                        <a:pt x="43" y="6"/>
                      </a:cubicBezTo>
                      <a:cubicBezTo>
                        <a:pt x="43" y="6"/>
                        <a:pt x="40" y="6"/>
                        <a:pt x="40" y="6"/>
                      </a:cubicBezTo>
                      <a:cubicBezTo>
                        <a:pt x="40" y="6"/>
                        <a:pt x="40" y="5"/>
                        <a:pt x="40" y="4"/>
                      </a:cubicBezTo>
                      <a:close/>
                      <a:moveTo>
                        <a:pt x="28" y="6"/>
                      </a:moveTo>
                      <a:cubicBezTo>
                        <a:pt x="30" y="4"/>
                        <a:pt x="31" y="3"/>
                        <a:pt x="32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3" y="4"/>
                        <a:pt x="33" y="5"/>
                      </a:cubicBezTo>
                      <a:cubicBezTo>
                        <a:pt x="33" y="5"/>
                        <a:pt x="33" y="6"/>
                        <a:pt x="33" y="7"/>
                      </a:cubicBezTo>
                      <a:cubicBezTo>
                        <a:pt x="33" y="7"/>
                        <a:pt x="33" y="9"/>
                        <a:pt x="33" y="9"/>
                      </a:cubicBezTo>
                      <a:cubicBezTo>
                        <a:pt x="33" y="10"/>
                        <a:pt x="34" y="11"/>
                        <a:pt x="34" y="11"/>
                      </a:cubicBezTo>
                      <a:cubicBezTo>
                        <a:pt x="35" y="12"/>
                        <a:pt x="34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3"/>
                        <a:pt x="34" y="14"/>
                        <a:pt x="34" y="14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ubicBezTo>
                        <a:pt x="37" y="12"/>
                        <a:pt x="36" y="11"/>
                        <a:pt x="36" y="11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4" y="10"/>
                        <a:pt x="34" y="9"/>
                      </a:cubicBezTo>
                      <a:cubicBezTo>
                        <a:pt x="35" y="9"/>
                        <a:pt x="34" y="8"/>
                        <a:pt x="34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7"/>
                      </a:cubicBezTo>
                      <a:cubicBezTo>
                        <a:pt x="35" y="7"/>
                        <a:pt x="35" y="7"/>
                        <a:pt x="35" y="6"/>
                      </a:cubicBezTo>
                      <a:cubicBezTo>
                        <a:pt x="35" y="6"/>
                        <a:pt x="34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7" y="4"/>
                        <a:pt x="38" y="4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9" y="0"/>
                        <a:pt x="39" y="1"/>
                      </a:cubicBezTo>
                      <a:cubicBezTo>
                        <a:pt x="39" y="1"/>
                        <a:pt x="39" y="2"/>
                        <a:pt x="39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7"/>
                        <a:pt x="38" y="7"/>
                        <a:pt x="38" y="7"/>
                      </a:cubicBezTo>
                      <a:cubicBezTo>
                        <a:pt x="38" y="8"/>
                        <a:pt x="37" y="10"/>
                        <a:pt x="37" y="10"/>
                      </a:cubicBezTo>
                      <a:cubicBezTo>
                        <a:pt x="38" y="10"/>
                        <a:pt x="38" y="9"/>
                        <a:pt x="38" y="9"/>
                      </a:cubicBezTo>
                      <a:cubicBezTo>
                        <a:pt x="39" y="8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8"/>
                        <a:pt x="41" y="9"/>
                        <a:pt x="41" y="9"/>
                      </a:cubicBezTo>
                      <a:cubicBezTo>
                        <a:pt x="42" y="9"/>
                        <a:pt x="41" y="8"/>
                        <a:pt x="42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5" y="7"/>
                        <a:pt x="46" y="7"/>
                        <a:pt x="46" y="7"/>
                      </a:cubicBezTo>
                      <a:cubicBezTo>
                        <a:pt x="46" y="7"/>
                        <a:pt x="47" y="8"/>
                        <a:pt x="47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1"/>
                        <a:pt x="49" y="11"/>
                      </a:cubicBezTo>
                      <a:cubicBezTo>
                        <a:pt x="49" y="11"/>
                        <a:pt x="50" y="11"/>
                        <a:pt x="51" y="11"/>
                      </a:cubicBezTo>
                      <a:cubicBezTo>
                        <a:pt x="51" y="11"/>
                        <a:pt x="52" y="11"/>
                        <a:pt x="52" y="11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4" y="13"/>
                        <a:pt x="54" y="13"/>
                      </a:cubicBezTo>
                      <a:cubicBezTo>
                        <a:pt x="55" y="13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5"/>
                        <a:pt x="55" y="15"/>
                        <a:pt x="55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5" y="16"/>
                        <a:pt x="55" y="16"/>
                        <a:pt x="56" y="16"/>
                      </a:cubicBezTo>
                      <a:cubicBezTo>
                        <a:pt x="56" y="16"/>
                        <a:pt x="57" y="15"/>
                        <a:pt x="57" y="16"/>
                      </a:cubicBezTo>
                      <a:cubicBezTo>
                        <a:pt x="57" y="16"/>
                        <a:pt x="57" y="18"/>
                        <a:pt x="57" y="18"/>
                      </a:cubicBezTo>
                      <a:cubicBezTo>
                        <a:pt x="57" y="18"/>
                        <a:pt x="56" y="18"/>
                        <a:pt x="56" y="18"/>
                      </a:cubicBezTo>
                      <a:cubicBezTo>
                        <a:pt x="56" y="19"/>
                        <a:pt x="55" y="19"/>
                        <a:pt x="55" y="19"/>
                      </a:cubicBezTo>
                      <a:cubicBezTo>
                        <a:pt x="56" y="19"/>
                        <a:pt x="57" y="19"/>
                        <a:pt x="57" y="20"/>
                      </a:cubicBezTo>
                      <a:cubicBezTo>
                        <a:pt x="57" y="20"/>
                        <a:pt x="57" y="20"/>
                        <a:pt x="56" y="20"/>
                      </a:cubicBezTo>
                      <a:cubicBezTo>
                        <a:pt x="56" y="20"/>
                        <a:pt x="55" y="20"/>
                        <a:pt x="55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5" y="22"/>
                        <a:pt x="55" y="22"/>
                      </a:cubicBezTo>
                      <a:cubicBezTo>
                        <a:pt x="55" y="23"/>
                        <a:pt x="55" y="23"/>
                        <a:pt x="56" y="23"/>
                      </a:cubicBezTo>
                      <a:cubicBezTo>
                        <a:pt x="56" y="23"/>
                        <a:pt x="56" y="23"/>
                        <a:pt x="57" y="23"/>
                      </a:cubicBezTo>
                      <a:cubicBezTo>
                        <a:pt x="57" y="23"/>
                        <a:pt x="58" y="23"/>
                        <a:pt x="57" y="24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8" y="24"/>
                        <a:pt x="58" y="25"/>
                        <a:pt x="58" y="25"/>
                      </a:cubicBezTo>
                      <a:cubicBezTo>
                        <a:pt x="59" y="24"/>
                        <a:pt x="58" y="25"/>
                        <a:pt x="59" y="25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6"/>
                        <a:pt x="60" y="25"/>
                        <a:pt x="60" y="25"/>
                      </a:cubicBezTo>
                      <a:cubicBezTo>
                        <a:pt x="60" y="26"/>
                        <a:pt x="61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8"/>
                        <a:pt x="59" y="29"/>
                        <a:pt x="60" y="28"/>
                      </a:cubicBezTo>
                      <a:cubicBezTo>
                        <a:pt x="60" y="28"/>
                        <a:pt x="61" y="28"/>
                        <a:pt x="61" y="28"/>
                      </a:cubicBezTo>
                      <a:cubicBezTo>
                        <a:pt x="61" y="28"/>
                        <a:pt x="61" y="28"/>
                        <a:pt x="61" y="28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8"/>
                        <a:pt x="62" y="28"/>
                        <a:pt x="62" y="28"/>
                      </a:cubicBezTo>
                      <a:cubicBezTo>
                        <a:pt x="63" y="28"/>
                        <a:pt x="63" y="28"/>
                        <a:pt x="63" y="28"/>
                      </a:cubicBezTo>
                      <a:cubicBezTo>
                        <a:pt x="63" y="28"/>
                        <a:pt x="63" y="28"/>
                        <a:pt x="63" y="28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3" y="29"/>
                      </a:cubicBezTo>
                      <a:cubicBezTo>
                        <a:pt x="63" y="30"/>
                        <a:pt x="62" y="29"/>
                        <a:pt x="63" y="30"/>
                      </a:cubicBezTo>
                      <a:cubicBezTo>
                        <a:pt x="63" y="30"/>
                        <a:pt x="63" y="31"/>
                        <a:pt x="63" y="31"/>
                      </a:cubicBezTo>
                      <a:cubicBezTo>
                        <a:pt x="64" y="32"/>
                        <a:pt x="64" y="32"/>
                        <a:pt x="64" y="32"/>
                      </a:cubicBezTo>
                      <a:cubicBezTo>
                        <a:pt x="62" y="32"/>
                        <a:pt x="62" y="32"/>
                        <a:pt x="62" y="32"/>
                      </a:cubicBezTo>
                      <a:cubicBezTo>
                        <a:pt x="62" y="33"/>
                        <a:pt x="62" y="33"/>
                        <a:pt x="62" y="33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1" y="34"/>
                        <a:pt x="62" y="35"/>
                        <a:pt x="61" y="35"/>
                      </a:cubicBezTo>
                      <a:cubicBezTo>
                        <a:pt x="61" y="35"/>
                        <a:pt x="60" y="34"/>
                        <a:pt x="60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7"/>
                      </a:cubicBezTo>
                      <a:cubicBezTo>
                        <a:pt x="59" y="37"/>
                        <a:pt x="59" y="38"/>
                        <a:pt x="59" y="38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4" y="40"/>
                        <a:pt x="54" y="40"/>
                      </a:cubicBezTo>
                      <a:cubicBezTo>
                        <a:pt x="54" y="41"/>
                        <a:pt x="54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6" y="42"/>
                        <a:pt x="56" y="42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7" y="45"/>
                        <a:pt x="57" y="45"/>
                        <a:pt x="56" y="45"/>
                      </a:cubicBezTo>
                      <a:cubicBezTo>
                        <a:pt x="56" y="45"/>
                        <a:pt x="55" y="44"/>
                        <a:pt x="55" y="44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2" y="43"/>
                      </a:cubicBezTo>
                      <a:cubicBezTo>
                        <a:pt x="52" y="43"/>
                        <a:pt x="51" y="42"/>
                        <a:pt x="51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49" y="40"/>
                        <a:pt x="49" y="40"/>
                      </a:cubicBezTo>
                      <a:cubicBezTo>
                        <a:pt x="49" y="40"/>
                        <a:pt x="48" y="40"/>
                        <a:pt x="48" y="40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6" y="38"/>
                      </a:cubicBezTo>
                      <a:cubicBezTo>
                        <a:pt x="46" y="38"/>
                        <a:pt x="45" y="38"/>
                        <a:pt x="45" y="38"/>
                      </a:cubicBezTo>
                      <a:cubicBezTo>
                        <a:pt x="45" y="38"/>
                        <a:pt x="44" y="38"/>
                        <a:pt x="43" y="39"/>
                      </a:cubicBezTo>
                      <a:cubicBezTo>
                        <a:pt x="43" y="39"/>
                        <a:pt x="42" y="39"/>
                        <a:pt x="42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3"/>
                        <a:pt x="44" y="34"/>
                        <a:pt x="45" y="33"/>
                      </a:cubicBezTo>
                      <a:cubicBezTo>
                        <a:pt x="45" y="33"/>
                        <a:pt x="45" y="33"/>
                        <a:pt x="46" y="33"/>
                      </a:cubicBezTo>
                      <a:cubicBezTo>
                        <a:pt x="46" y="33"/>
                        <a:pt x="46" y="34"/>
                        <a:pt x="46" y="33"/>
                      </a:cubicBezTo>
                      <a:cubicBezTo>
                        <a:pt x="47" y="33"/>
                        <a:pt x="47" y="33"/>
                        <a:pt x="47" y="32"/>
                      </a:cubicBezTo>
                      <a:cubicBezTo>
                        <a:pt x="47" y="32"/>
                        <a:pt x="46" y="31"/>
                        <a:pt x="46" y="31"/>
                      </a:cubicBezTo>
                      <a:cubicBezTo>
                        <a:pt x="46" y="30"/>
                        <a:pt x="47" y="29"/>
                        <a:pt x="48" y="29"/>
                      </a:cubicBezTo>
                      <a:cubicBezTo>
                        <a:pt x="48" y="29"/>
                        <a:pt x="49" y="29"/>
                        <a:pt x="49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6"/>
                        <a:pt x="48" y="26"/>
                        <a:pt x="48" y="25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7" y="23"/>
                      </a:cubicBezTo>
                      <a:cubicBezTo>
                        <a:pt x="47" y="23"/>
                        <a:pt x="47" y="22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7" y="21"/>
                        <a:pt x="46" y="21"/>
                        <a:pt x="46" y="20"/>
                      </a:cubicBezTo>
                      <a:cubicBezTo>
                        <a:pt x="45" y="20"/>
                        <a:pt x="45" y="20"/>
                        <a:pt x="44" y="20"/>
                      </a:cubicBezTo>
                      <a:cubicBezTo>
                        <a:pt x="44" y="19"/>
                        <a:pt x="44" y="19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5"/>
                        <a:pt x="29" y="14"/>
                        <a:pt x="29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0" y="14"/>
                        <a:pt x="30" y="13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8" y="9"/>
                        <a:pt x="28" y="7"/>
                        <a:pt x="28" y="6"/>
                      </a:cubicBezTo>
                      <a:close/>
                      <a:moveTo>
                        <a:pt x="39" y="20"/>
                      </a:moveTo>
                      <a:cubicBezTo>
                        <a:pt x="39" y="19"/>
                        <a:pt x="38" y="19"/>
                        <a:pt x="39" y="19"/>
                      </a:cubicBezTo>
                      <a:cubicBezTo>
                        <a:pt x="39" y="19"/>
                        <a:pt x="40" y="18"/>
                        <a:pt x="41" y="19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39" y="20"/>
                      </a:cubicBezTo>
                      <a:close/>
                      <a:moveTo>
                        <a:pt x="146" y="90"/>
                      </a:moveTo>
                      <a:cubicBezTo>
                        <a:pt x="146" y="90"/>
                        <a:pt x="146" y="89"/>
                        <a:pt x="147" y="89"/>
                      </a:cubicBezTo>
                      <a:cubicBezTo>
                        <a:pt x="148" y="88"/>
                        <a:pt x="147" y="91"/>
                        <a:pt x="147" y="91"/>
                      </a:cubicBezTo>
                      <a:cubicBezTo>
                        <a:pt x="147" y="92"/>
                        <a:pt x="146" y="93"/>
                        <a:pt x="146" y="93"/>
                      </a:cubicBezTo>
                      <a:cubicBezTo>
                        <a:pt x="145" y="92"/>
                        <a:pt x="146" y="91"/>
                        <a:pt x="146" y="90"/>
                      </a:cubicBezTo>
                      <a:close/>
                      <a:moveTo>
                        <a:pt x="155" y="94"/>
                      </a:moveTo>
                      <a:cubicBezTo>
                        <a:pt x="155" y="94"/>
                        <a:pt x="155" y="95"/>
                        <a:pt x="155" y="95"/>
                      </a:cubicBezTo>
                      <a:cubicBezTo>
                        <a:pt x="155" y="96"/>
                        <a:pt x="155" y="97"/>
                        <a:pt x="154" y="96"/>
                      </a:cubicBezTo>
                      <a:cubicBezTo>
                        <a:pt x="154" y="96"/>
                        <a:pt x="153" y="95"/>
                        <a:pt x="153" y="95"/>
                      </a:cubicBezTo>
                      <a:cubicBezTo>
                        <a:pt x="152" y="95"/>
                        <a:pt x="151" y="95"/>
                        <a:pt x="151" y="94"/>
                      </a:cubicBezTo>
                      <a:cubicBezTo>
                        <a:pt x="151" y="94"/>
                        <a:pt x="152" y="94"/>
                        <a:pt x="152" y="94"/>
                      </a:cubicBezTo>
                      <a:cubicBezTo>
                        <a:pt x="153" y="94"/>
                        <a:pt x="153" y="94"/>
                        <a:pt x="154" y="94"/>
                      </a:cubicBezTo>
                      <a:cubicBezTo>
                        <a:pt x="154" y="94"/>
                        <a:pt x="155" y="94"/>
                        <a:pt x="155" y="94"/>
                      </a:cubicBezTo>
                      <a:close/>
                      <a:moveTo>
                        <a:pt x="147" y="88"/>
                      </a:moveTo>
                      <a:cubicBezTo>
                        <a:pt x="146" y="88"/>
                        <a:pt x="146" y="86"/>
                        <a:pt x="146" y="86"/>
                      </a:cubicBezTo>
                      <a:cubicBezTo>
                        <a:pt x="146" y="86"/>
                        <a:pt x="147" y="85"/>
                        <a:pt x="147" y="85"/>
                      </a:cubicBezTo>
                      <a:cubicBezTo>
                        <a:pt x="148" y="85"/>
                        <a:pt x="148" y="86"/>
                        <a:pt x="147" y="87"/>
                      </a:cubicBezTo>
                      <a:cubicBezTo>
                        <a:pt x="147" y="87"/>
                        <a:pt x="147" y="88"/>
                        <a:pt x="147" y="88"/>
                      </a:cubicBezTo>
                      <a:close/>
                      <a:moveTo>
                        <a:pt x="143" y="149"/>
                      </a:moveTo>
                      <a:cubicBezTo>
                        <a:pt x="142" y="149"/>
                        <a:pt x="142" y="149"/>
                        <a:pt x="142" y="148"/>
                      </a:cubicBezTo>
                      <a:cubicBezTo>
                        <a:pt x="143" y="148"/>
                        <a:pt x="143" y="149"/>
                        <a:pt x="143" y="149"/>
                      </a:cubicBezTo>
                      <a:close/>
                      <a:moveTo>
                        <a:pt x="136" y="86"/>
                      </a:moveTo>
                      <a:cubicBezTo>
                        <a:pt x="136" y="86"/>
                        <a:pt x="136" y="86"/>
                        <a:pt x="136" y="86"/>
                      </a:cubicBezTo>
                      <a:cubicBezTo>
                        <a:pt x="136" y="87"/>
                        <a:pt x="136" y="87"/>
                        <a:pt x="136" y="87"/>
                      </a:cubicBezTo>
                      <a:lnTo>
                        <a:pt x="136" y="86"/>
                      </a:lnTo>
                      <a:close/>
                      <a:moveTo>
                        <a:pt x="143" y="68"/>
                      </a:move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3" y="68"/>
                        <a:pt x="143" y="68"/>
                        <a:pt x="143" y="68"/>
                      </a:cubicBezTo>
                      <a:close/>
                      <a:moveTo>
                        <a:pt x="143" y="72"/>
                      </a:moveTo>
                      <a:cubicBezTo>
                        <a:pt x="143" y="72"/>
                        <a:pt x="143" y="72"/>
                        <a:pt x="143" y="72"/>
                      </a:cubicBezTo>
                      <a:cubicBezTo>
                        <a:pt x="143" y="72"/>
                        <a:pt x="143" y="72"/>
                        <a:pt x="143" y="72"/>
                      </a:cubicBezTo>
                      <a:close/>
                      <a:moveTo>
                        <a:pt x="144" y="79"/>
                      </a:moveTo>
                      <a:cubicBezTo>
                        <a:pt x="144" y="79"/>
                        <a:pt x="144" y="79"/>
                        <a:pt x="144" y="79"/>
                      </a:cubicBezTo>
                      <a:cubicBezTo>
                        <a:pt x="144" y="79"/>
                        <a:pt x="144" y="79"/>
                        <a:pt x="144" y="79"/>
                      </a:cubicBezTo>
                      <a:close/>
                      <a:moveTo>
                        <a:pt x="145" y="76"/>
                      </a:move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5"/>
                        <a:pt x="145" y="75"/>
                        <a:pt x="145" y="75"/>
                      </a:cubicBezTo>
                      <a:lnTo>
                        <a:pt x="145" y="76"/>
                      </a:lnTo>
                      <a:close/>
                      <a:moveTo>
                        <a:pt x="148" y="76"/>
                      </a:moveTo>
                      <a:cubicBezTo>
                        <a:pt x="148" y="76"/>
                        <a:pt x="148" y="76"/>
                        <a:pt x="148" y="76"/>
                      </a:cubicBezTo>
                      <a:cubicBezTo>
                        <a:pt x="149" y="76"/>
                        <a:pt x="149" y="76"/>
                        <a:pt x="149" y="76"/>
                      </a:cubicBezTo>
                      <a:cubicBezTo>
                        <a:pt x="149" y="76"/>
                        <a:pt x="149" y="76"/>
                        <a:pt x="149" y="76"/>
                      </a:cubicBezTo>
                      <a:cubicBezTo>
                        <a:pt x="149" y="77"/>
                        <a:pt x="149" y="77"/>
                        <a:pt x="149" y="77"/>
                      </a:cubicBezTo>
                      <a:cubicBezTo>
                        <a:pt x="149" y="76"/>
                        <a:pt x="149" y="76"/>
                        <a:pt x="149" y="76"/>
                      </a:cubicBezTo>
                      <a:lnTo>
                        <a:pt x="148" y="76"/>
                      </a:lnTo>
                      <a:close/>
                      <a:moveTo>
                        <a:pt x="150" y="77"/>
                      </a:moveTo>
                      <a:cubicBezTo>
                        <a:pt x="150" y="77"/>
                        <a:pt x="150" y="77"/>
                        <a:pt x="150" y="77"/>
                      </a:cubicBezTo>
                      <a:cubicBezTo>
                        <a:pt x="150" y="77"/>
                        <a:pt x="150" y="77"/>
                        <a:pt x="150" y="77"/>
                      </a:cubicBezTo>
                      <a:close/>
                      <a:moveTo>
                        <a:pt x="154" y="78"/>
                      </a:moveTo>
                      <a:cubicBezTo>
                        <a:pt x="154" y="78"/>
                        <a:pt x="154" y="78"/>
                        <a:pt x="154" y="78"/>
                      </a:cubicBezTo>
                      <a:cubicBezTo>
                        <a:pt x="154" y="78"/>
                        <a:pt x="154" y="78"/>
                        <a:pt x="154" y="78"/>
                      </a:cubicBezTo>
                      <a:close/>
                      <a:moveTo>
                        <a:pt x="155" y="72"/>
                      </a:moveTo>
                      <a:cubicBezTo>
                        <a:pt x="155" y="72"/>
                        <a:pt x="155" y="72"/>
                        <a:pt x="155" y="72"/>
                      </a:cubicBezTo>
                      <a:cubicBezTo>
                        <a:pt x="156" y="72"/>
                        <a:pt x="156" y="72"/>
                        <a:pt x="156" y="72"/>
                      </a:cubicBezTo>
                      <a:lnTo>
                        <a:pt x="155" y="72"/>
                      </a:lnTo>
                      <a:close/>
                      <a:moveTo>
                        <a:pt x="156" y="67"/>
                      </a:moveTo>
                      <a:cubicBezTo>
                        <a:pt x="156" y="67"/>
                        <a:pt x="156" y="67"/>
                        <a:pt x="156" y="67"/>
                      </a:cubicBezTo>
                      <a:cubicBezTo>
                        <a:pt x="156" y="67"/>
                        <a:pt x="156" y="67"/>
                        <a:pt x="156" y="67"/>
                      </a:cubicBezTo>
                      <a:close/>
                      <a:moveTo>
                        <a:pt x="158" y="73"/>
                      </a:moveTo>
                      <a:cubicBezTo>
                        <a:pt x="159" y="73"/>
                        <a:pt x="159" y="73"/>
                        <a:pt x="159" y="73"/>
                      </a:cubicBezTo>
                      <a:cubicBezTo>
                        <a:pt x="158" y="72"/>
                        <a:pt x="158" y="72"/>
                        <a:pt x="158" y="72"/>
                      </a:cubicBezTo>
                      <a:lnTo>
                        <a:pt x="158" y="73"/>
                      </a:lnTo>
                      <a:close/>
                      <a:moveTo>
                        <a:pt x="158" y="74"/>
                      </a:moveTo>
                      <a:cubicBezTo>
                        <a:pt x="158" y="74"/>
                        <a:pt x="158" y="74"/>
                        <a:pt x="158" y="74"/>
                      </a:cubicBezTo>
                      <a:cubicBezTo>
                        <a:pt x="158" y="74"/>
                        <a:pt x="158" y="74"/>
                        <a:pt x="158" y="74"/>
                      </a:cubicBezTo>
                      <a:close/>
                      <a:moveTo>
                        <a:pt x="158" y="78"/>
                      </a:moveTo>
                      <a:cubicBezTo>
                        <a:pt x="158" y="77"/>
                        <a:pt x="158" y="77"/>
                        <a:pt x="158" y="77"/>
                      </a:cubicBezTo>
                      <a:cubicBezTo>
                        <a:pt x="158" y="77"/>
                        <a:pt x="158" y="77"/>
                        <a:pt x="158" y="77"/>
                      </a:cubicBezTo>
                      <a:cubicBezTo>
                        <a:pt x="158" y="77"/>
                        <a:pt x="158" y="77"/>
                        <a:pt x="158" y="77"/>
                      </a:cubicBezTo>
                      <a:cubicBezTo>
                        <a:pt x="159" y="78"/>
                        <a:pt x="159" y="78"/>
                        <a:pt x="159" y="78"/>
                      </a:cubicBezTo>
                      <a:lnTo>
                        <a:pt x="158" y="78"/>
                      </a:lnTo>
                      <a:close/>
                      <a:moveTo>
                        <a:pt x="114" y="132"/>
                      </a:moveTo>
                      <a:cubicBezTo>
                        <a:pt x="114" y="132"/>
                        <a:pt x="114" y="132"/>
                        <a:pt x="114" y="132"/>
                      </a:cubicBezTo>
                      <a:cubicBezTo>
                        <a:pt x="114" y="132"/>
                        <a:pt x="114" y="132"/>
                        <a:pt x="114" y="132"/>
                      </a:cubicBezTo>
                      <a:close/>
                      <a:moveTo>
                        <a:pt x="119" y="143"/>
                      </a:moveTo>
                      <a:cubicBezTo>
                        <a:pt x="119" y="143"/>
                        <a:pt x="119" y="143"/>
                        <a:pt x="119" y="143"/>
                      </a:cubicBezTo>
                      <a:cubicBezTo>
                        <a:pt x="120" y="143"/>
                        <a:pt x="120" y="143"/>
                        <a:pt x="120" y="143"/>
                      </a:cubicBezTo>
                      <a:lnTo>
                        <a:pt x="119" y="143"/>
                      </a:lnTo>
                      <a:close/>
                      <a:moveTo>
                        <a:pt x="120" y="139"/>
                      </a:moveTo>
                      <a:cubicBezTo>
                        <a:pt x="120" y="139"/>
                        <a:pt x="120" y="139"/>
                        <a:pt x="120" y="139"/>
                      </a:cubicBezTo>
                      <a:cubicBezTo>
                        <a:pt x="121" y="139"/>
                        <a:pt x="121" y="139"/>
                        <a:pt x="121" y="139"/>
                      </a:cubicBezTo>
                      <a:lnTo>
                        <a:pt x="120" y="139"/>
                      </a:lnTo>
                      <a:close/>
                      <a:moveTo>
                        <a:pt x="123" y="138"/>
                      </a:moveTo>
                      <a:cubicBezTo>
                        <a:pt x="123" y="138"/>
                        <a:pt x="123" y="138"/>
                        <a:pt x="123" y="138"/>
                      </a:cubicBezTo>
                      <a:cubicBezTo>
                        <a:pt x="123" y="138"/>
                        <a:pt x="123" y="138"/>
                        <a:pt x="123" y="138"/>
                      </a:cubicBezTo>
                      <a:close/>
                      <a:moveTo>
                        <a:pt x="127" y="139"/>
                      </a:moveTo>
                      <a:cubicBezTo>
                        <a:pt x="127" y="139"/>
                        <a:pt x="127" y="139"/>
                        <a:pt x="127" y="139"/>
                      </a:cubicBezTo>
                      <a:cubicBezTo>
                        <a:pt x="127" y="139"/>
                        <a:pt x="127" y="139"/>
                        <a:pt x="127" y="139"/>
                      </a:cubicBezTo>
                      <a:close/>
                      <a:moveTo>
                        <a:pt x="132" y="131"/>
                      </a:moveTo>
                      <a:cubicBezTo>
                        <a:pt x="131" y="131"/>
                        <a:pt x="131" y="131"/>
                        <a:pt x="131" y="131"/>
                      </a:cubicBezTo>
                      <a:cubicBezTo>
                        <a:pt x="131" y="131"/>
                        <a:pt x="131" y="131"/>
                        <a:pt x="131" y="131"/>
                      </a:cubicBezTo>
                      <a:cubicBezTo>
                        <a:pt x="131" y="131"/>
                        <a:pt x="132" y="131"/>
                        <a:pt x="132" y="131"/>
                      </a:cubicBezTo>
                      <a:close/>
                      <a:moveTo>
                        <a:pt x="131" y="138"/>
                      </a:moveTo>
                      <a:cubicBezTo>
                        <a:pt x="130" y="138"/>
                        <a:pt x="130" y="138"/>
                        <a:pt x="130" y="138"/>
                      </a:cubicBezTo>
                      <a:cubicBezTo>
                        <a:pt x="131" y="138"/>
                        <a:pt x="131" y="138"/>
                        <a:pt x="131" y="138"/>
                      </a:cubicBezTo>
                      <a:close/>
                      <a:moveTo>
                        <a:pt x="136" y="137"/>
                      </a:moveTo>
                      <a:cubicBezTo>
                        <a:pt x="136" y="137"/>
                        <a:pt x="136" y="137"/>
                        <a:pt x="136" y="137"/>
                      </a:cubicBezTo>
                      <a:cubicBezTo>
                        <a:pt x="136" y="136"/>
                        <a:pt x="136" y="136"/>
                        <a:pt x="136" y="136"/>
                      </a:cubicBezTo>
                      <a:cubicBezTo>
                        <a:pt x="136" y="136"/>
                        <a:pt x="136" y="137"/>
                        <a:pt x="136" y="137"/>
                      </a:cubicBezTo>
                      <a:close/>
                      <a:moveTo>
                        <a:pt x="138" y="126"/>
                      </a:moveTo>
                      <a:cubicBezTo>
                        <a:pt x="138" y="126"/>
                        <a:pt x="138" y="126"/>
                        <a:pt x="138" y="126"/>
                      </a:cubicBezTo>
                      <a:cubicBezTo>
                        <a:pt x="138" y="125"/>
                        <a:pt x="138" y="125"/>
                        <a:pt x="138" y="125"/>
                      </a:cubicBezTo>
                      <a:lnTo>
                        <a:pt x="138" y="126"/>
                      </a:lnTo>
                      <a:close/>
                      <a:moveTo>
                        <a:pt x="145" y="108"/>
                      </a:moveTo>
                      <a:cubicBezTo>
                        <a:pt x="146" y="107"/>
                        <a:pt x="146" y="107"/>
                        <a:pt x="146" y="107"/>
                      </a:cubicBezTo>
                      <a:cubicBezTo>
                        <a:pt x="147" y="107"/>
                        <a:pt x="147" y="107"/>
                        <a:pt x="147" y="107"/>
                      </a:cubicBezTo>
                      <a:cubicBezTo>
                        <a:pt x="146" y="107"/>
                        <a:pt x="146" y="107"/>
                        <a:pt x="145" y="108"/>
                      </a:cubicBezTo>
                      <a:close/>
                      <a:moveTo>
                        <a:pt x="150" y="133"/>
                      </a:moveTo>
                      <a:cubicBezTo>
                        <a:pt x="150" y="133"/>
                        <a:pt x="150" y="133"/>
                        <a:pt x="150" y="133"/>
                      </a:cubicBezTo>
                      <a:cubicBezTo>
                        <a:pt x="150" y="133"/>
                        <a:pt x="150" y="133"/>
                        <a:pt x="150" y="133"/>
                      </a:cubicBezTo>
                      <a:close/>
                      <a:moveTo>
                        <a:pt x="151" y="134"/>
                      </a:moveTo>
                      <a:cubicBezTo>
                        <a:pt x="151" y="134"/>
                        <a:pt x="151" y="134"/>
                        <a:pt x="151" y="134"/>
                      </a:cubicBezTo>
                      <a:cubicBezTo>
                        <a:pt x="151" y="134"/>
                        <a:pt x="151" y="134"/>
                        <a:pt x="151" y="134"/>
                      </a:cubicBezTo>
                      <a:close/>
                      <a:moveTo>
                        <a:pt x="152" y="143"/>
                      </a:moveTo>
                      <a:cubicBezTo>
                        <a:pt x="152" y="143"/>
                        <a:pt x="152" y="143"/>
                        <a:pt x="152" y="143"/>
                      </a:cubicBezTo>
                      <a:cubicBezTo>
                        <a:pt x="152" y="143"/>
                        <a:pt x="152" y="143"/>
                        <a:pt x="152" y="143"/>
                      </a:cubicBezTo>
                      <a:close/>
                      <a:moveTo>
                        <a:pt x="157" y="148"/>
                      </a:moveTo>
                      <a:cubicBezTo>
                        <a:pt x="157" y="147"/>
                        <a:pt x="157" y="147"/>
                        <a:pt x="157" y="147"/>
                      </a:cubicBezTo>
                      <a:cubicBezTo>
                        <a:pt x="157" y="147"/>
                        <a:pt x="157" y="147"/>
                        <a:pt x="157" y="147"/>
                      </a:cubicBezTo>
                      <a:cubicBezTo>
                        <a:pt x="157" y="147"/>
                        <a:pt x="157" y="147"/>
                        <a:pt x="157" y="148"/>
                      </a:cubicBezTo>
                      <a:close/>
                      <a:moveTo>
                        <a:pt x="154" y="98"/>
                      </a:moveTo>
                      <a:cubicBezTo>
                        <a:pt x="153" y="98"/>
                        <a:pt x="154" y="97"/>
                        <a:pt x="154" y="98"/>
                      </a:cubicBezTo>
                      <a:close/>
                      <a:moveTo>
                        <a:pt x="153" y="56"/>
                      </a:moveTo>
                      <a:cubicBezTo>
                        <a:pt x="153" y="56"/>
                        <a:pt x="153" y="56"/>
                        <a:pt x="153" y="57"/>
                      </a:cubicBezTo>
                      <a:cubicBezTo>
                        <a:pt x="153" y="57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2" y="58"/>
                      </a:cubicBezTo>
                      <a:cubicBezTo>
                        <a:pt x="152" y="58"/>
                        <a:pt x="152" y="58"/>
                        <a:pt x="151" y="57"/>
                      </a:cubicBezTo>
                      <a:cubicBezTo>
                        <a:pt x="151" y="57"/>
                        <a:pt x="151" y="57"/>
                        <a:pt x="151" y="57"/>
                      </a:cubicBezTo>
                      <a:cubicBezTo>
                        <a:pt x="152" y="56"/>
                        <a:pt x="152" y="56"/>
                        <a:pt x="152" y="56"/>
                      </a:cubicBezTo>
                      <a:lnTo>
                        <a:pt x="153" y="56"/>
                      </a:lnTo>
                      <a:close/>
                      <a:moveTo>
                        <a:pt x="44" y="130"/>
                      </a:moveTo>
                      <a:cubicBezTo>
                        <a:pt x="43" y="129"/>
                        <a:pt x="43" y="129"/>
                        <a:pt x="43" y="129"/>
                      </a:cubicBezTo>
                      <a:cubicBezTo>
                        <a:pt x="43" y="128"/>
                        <a:pt x="42" y="128"/>
                        <a:pt x="42" y="128"/>
                      </a:cubicBezTo>
                      <a:cubicBezTo>
                        <a:pt x="42" y="128"/>
                        <a:pt x="42" y="127"/>
                        <a:pt x="43" y="127"/>
                      </a:cubicBezTo>
                      <a:cubicBezTo>
                        <a:pt x="43" y="127"/>
                        <a:pt x="43" y="127"/>
                        <a:pt x="44" y="128"/>
                      </a:cubicBezTo>
                      <a:cubicBezTo>
                        <a:pt x="45" y="128"/>
                        <a:pt x="45" y="128"/>
                        <a:pt x="45" y="128"/>
                      </a:cubicBezTo>
                      <a:cubicBezTo>
                        <a:pt x="46" y="128"/>
                        <a:pt x="47" y="128"/>
                        <a:pt x="47" y="128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8" y="129"/>
                      </a:cubicBezTo>
                      <a:cubicBezTo>
                        <a:pt x="48" y="129"/>
                        <a:pt x="47" y="129"/>
                        <a:pt x="47" y="129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5" y="129"/>
                        <a:pt x="45" y="129"/>
                        <a:pt x="45" y="129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lose/>
                      <a:moveTo>
                        <a:pt x="140" y="153"/>
                      </a:moveTo>
                      <a:cubicBezTo>
                        <a:pt x="140" y="152"/>
                        <a:pt x="140" y="152"/>
                        <a:pt x="140" y="152"/>
                      </a:cubicBezTo>
                      <a:lnTo>
                        <a:pt x="140" y="153"/>
                      </a:lnTo>
                      <a:close/>
                      <a:moveTo>
                        <a:pt x="41" y="130"/>
                      </a:moveTo>
                      <a:cubicBezTo>
                        <a:pt x="41" y="129"/>
                        <a:pt x="41" y="129"/>
                        <a:pt x="42" y="129"/>
                      </a:cubicBezTo>
                      <a:cubicBezTo>
                        <a:pt x="42" y="129"/>
                        <a:pt x="43" y="130"/>
                        <a:pt x="43" y="130"/>
                      </a:cubicBezTo>
                      <a:cubicBezTo>
                        <a:pt x="42" y="130"/>
                        <a:pt x="42" y="130"/>
                        <a:pt x="41" y="130"/>
                      </a:cubicBezTo>
                      <a:close/>
                    </a:path>
                  </a:pathLst>
                </a:custGeom>
                <a:solidFill>
                  <a:srgbClr val="FFD0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252" name="Freeform 245"/>
              <p:cNvSpPr/>
              <p:nvPr/>
            </p:nvSpPr>
            <p:spPr bwMode="auto">
              <a:xfrm>
                <a:off x="10795000" y="5480050"/>
                <a:ext cx="979488" cy="700088"/>
              </a:xfrm>
              <a:custGeom>
                <a:avLst/>
                <a:gdLst>
                  <a:gd name="T0" fmla="*/ 307 w 307"/>
                  <a:gd name="T1" fmla="*/ 189 h 219"/>
                  <a:gd name="T2" fmla="*/ 278 w 307"/>
                  <a:gd name="T3" fmla="*/ 219 h 219"/>
                  <a:gd name="T4" fmla="*/ 29 w 307"/>
                  <a:gd name="T5" fmla="*/ 219 h 219"/>
                  <a:gd name="T6" fmla="*/ 0 w 307"/>
                  <a:gd name="T7" fmla="*/ 189 h 219"/>
                  <a:gd name="T8" fmla="*/ 0 w 307"/>
                  <a:gd name="T9" fmla="*/ 29 h 219"/>
                  <a:gd name="T10" fmla="*/ 29 w 307"/>
                  <a:gd name="T11" fmla="*/ 0 h 219"/>
                  <a:gd name="T12" fmla="*/ 278 w 307"/>
                  <a:gd name="T13" fmla="*/ 0 h 219"/>
                  <a:gd name="T14" fmla="*/ 307 w 307"/>
                  <a:gd name="T15" fmla="*/ 29 h 219"/>
                  <a:gd name="T16" fmla="*/ 307 w 307"/>
                  <a:gd name="T17" fmla="*/ 18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9">
                    <a:moveTo>
                      <a:pt x="307" y="189"/>
                    </a:moveTo>
                    <a:cubicBezTo>
                      <a:pt x="307" y="206"/>
                      <a:pt x="294" y="219"/>
                      <a:pt x="278" y="219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13" y="219"/>
                      <a:pt x="0" y="206"/>
                      <a:pt x="0" y="18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78" y="0"/>
                      <a:pt x="278" y="0"/>
                      <a:pt x="278" y="0"/>
                    </a:cubicBezTo>
                    <a:cubicBezTo>
                      <a:pt x="294" y="0"/>
                      <a:pt x="307" y="13"/>
                      <a:pt x="307" y="29"/>
                    </a:cubicBezTo>
                    <a:cubicBezTo>
                      <a:pt x="307" y="189"/>
                      <a:pt x="307" y="189"/>
                      <a:pt x="307" y="189"/>
                    </a:cubicBezTo>
                  </a:path>
                </a:pathLst>
              </a:custGeom>
              <a:solidFill>
                <a:srgbClr val="2A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3" name="Freeform 246"/>
              <p:cNvSpPr/>
              <p:nvPr/>
            </p:nvSpPr>
            <p:spPr bwMode="auto">
              <a:xfrm>
                <a:off x="10795000" y="5480050"/>
                <a:ext cx="492125" cy="700088"/>
              </a:xfrm>
              <a:custGeom>
                <a:avLst/>
                <a:gdLst>
                  <a:gd name="T0" fmla="*/ 154 w 154"/>
                  <a:gd name="T1" fmla="*/ 0 h 219"/>
                  <a:gd name="T2" fmla="*/ 29 w 154"/>
                  <a:gd name="T3" fmla="*/ 0 h 219"/>
                  <a:gd name="T4" fmla="*/ 0 w 154"/>
                  <a:gd name="T5" fmla="*/ 29 h 219"/>
                  <a:gd name="T6" fmla="*/ 0 w 154"/>
                  <a:gd name="T7" fmla="*/ 189 h 219"/>
                  <a:gd name="T8" fmla="*/ 29 w 154"/>
                  <a:gd name="T9" fmla="*/ 219 h 219"/>
                  <a:gd name="T10" fmla="*/ 154 w 154"/>
                  <a:gd name="T11" fmla="*/ 219 h 219"/>
                  <a:gd name="T12" fmla="*/ 154 w 154"/>
                  <a:gd name="T1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219">
                    <a:moveTo>
                      <a:pt x="154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0" y="206"/>
                      <a:pt x="13" y="219"/>
                      <a:pt x="29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0"/>
                      <a:pt x="154" y="0"/>
                      <a:pt x="154" y="0"/>
                    </a:cubicBezTo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4" name="Freeform 247"/>
              <p:cNvSpPr/>
              <p:nvPr/>
            </p:nvSpPr>
            <p:spPr bwMode="auto">
              <a:xfrm>
                <a:off x="10795000" y="5829300"/>
                <a:ext cx="979488" cy="350838"/>
              </a:xfrm>
              <a:custGeom>
                <a:avLst/>
                <a:gdLst>
                  <a:gd name="T0" fmla="*/ 153 w 307"/>
                  <a:gd name="T1" fmla="*/ 0 h 110"/>
                  <a:gd name="T2" fmla="*/ 0 w 307"/>
                  <a:gd name="T3" fmla="*/ 83 h 110"/>
                  <a:gd name="T4" fmla="*/ 29 w 307"/>
                  <a:gd name="T5" fmla="*/ 110 h 110"/>
                  <a:gd name="T6" fmla="*/ 278 w 307"/>
                  <a:gd name="T7" fmla="*/ 110 h 110"/>
                  <a:gd name="T8" fmla="*/ 307 w 307"/>
                  <a:gd name="T9" fmla="*/ 83 h 110"/>
                  <a:gd name="T10" fmla="*/ 153 w 307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7" h="110">
                    <a:moveTo>
                      <a:pt x="153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1" y="98"/>
                      <a:pt x="14" y="110"/>
                      <a:pt x="29" y="110"/>
                    </a:cubicBezTo>
                    <a:cubicBezTo>
                      <a:pt x="278" y="110"/>
                      <a:pt x="278" y="110"/>
                      <a:pt x="278" y="110"/>
                    </a:cubicBezTo>
                    <a:cubicBezTo>
                      <a:pt x="293" y="110"/>
                      <a:pt x="305" y="98"/>
                      <a:pt x="307" y="83"/>
                    </a:cubicBezTo>
                    <a:cubicBezTo>
                      <a:pt x="153" y="0"/>
                      <a:pt x="153" y="0"/>
                      <a:pt x="153" y="0"/>
                    </a:cubicBezTo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5" name="Freeform 248"/>
              <p:cNvSpPr/>
              <p:nvPr/>
            </p:nvSpPr>
            <p:spPr bwMode="auto">
              <a:xfrm>
                <a:off x="10795000" y="5829300"/>
                <a:ext cx="492125" cy="350838"/>
              </a:xfrm>
              <a:custGeom>
                <a:avLst/>
                <a:gdLst>
                  <a:gd name="T0" fmla="*/ 154 w 154"/>
                  <a:gd name="T1" fmla="*/ 1 h 110"/>
                  <a:gd name="T2" fmla="*/ 153 w 154"/>
                  <a:gd name="T3" fmla="*/ 0 h 110"/>
                  <a:gd name="T4" fmla="*/ 0 w 154"/>
                  <a:gd name="T5" fmla="*/ 83 h 110"/>
                  <a:gd name="T6" fmla="*/ 29 w 154"/>
                  <a:gd name="T7" fmla="*/ 110 h 110"/>
                  <a:gd name="T8" fmla="*/ 154 w 154"/>
                  <a:gd name="T9" fmla="*/ 110 h 110"/>
                  <a:gd name="T10" fmla="*/ 154 w 154"/>
                  <a:gd name="T11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10">
                    <a:moveTo>
                      <a:pt x="154" y="1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98"/>
                      <a:pt x="14" y="110"/>
                      <a:pt x="29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"/>
                      <a:pt x="154" y="1"/>
                      <a:pt x="154" y="1"/>
                    </a:cubicBezTo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6" name="Freeform 254"/>
              <p:cNvSpPr/>
              <p:nvPr/>
            </p:nvSpPr>
            <p:spPr bwMode="auto">
              <a:xfrm>
                <a:off x="10823575" y="5480050"/>
                <a:ext cx="925513" cy="444500"/>
              </a:xfrm>
              <a:custGeom>
                <a:avLst/>
                <a:gdLst>
                  <a:gd name="T0" fmla="*/ 144 w 290"/>
                  <a:gd name="T1" fmla="*/ 138 h 139"/>
                  <a:gd name="T2" fmla="*/ 145 w 290"/>
                  <a:gd name="T3" fmla="*/ 139 h 139"/>
                  <a:gd name="T4" fmla="*/ 146 w 290"/>
                  <a:gd name="T5" fmla="*/ 138 h 139"/>
                  <a:gd name="T6" fmla="*/ 290 w 290"/>
                  <a:gd name="T7" fmla="*/ 9 h 139"/>
                  <a:gd name="T8" fmla="*/ 269 w 290"/>
                  <a:gd name="T9" fmla="*/ 0 h 139"/>
                  <a:gd name="T10" fmla="*/ 20 w 290"/>
                  <a:gd name="T11" fmla="*/ 0 h 139"/>
                  <a:gd name="T12" fmla="*/ 0 w 290"/>
                  <a:gd name="T13" fmla="*/ 9 h 139"/>
                  <a:gd name="T14" fmla="*/ 144 w 290"/>
                  <a:gd name="T1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0" h="139">
                    <a:moveTo>
                      <a:pt x="144" y="138"/>
                    </a:move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290" y="9"/>
                      <a:pt x="290" y="9"/>
                      <a:pt x="290" y="9"/>
                    </a:cubicBezTo>
                    <a:cubicBezTo>
                      <a:pt x="284" y="3"/>
                      <a:pt x="277" y="0"/>
                      <a:pt x="26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2" y="0"/>
                      <a:pt x="5" y="3"/>
                      <a:pt x="0" y="9"/>
                    </a:cubicBezTo>
                    <a:lnTo>
                      <a:pt x="144" y="138"/>
                    </a:lnTo>
                    <a:close/>
                  </a:path>
                </a:pathLst>
              </a:custGeom>
              <a:solidFill>
                <a:srgbClr val="3B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  <p:sp>
            <p:nvSpPr>
              <p:cNvPr id="257" name="Freeform 255"/>
              <p:cNvSpPr/>
              <p:nvPr/>
            </p:nvSpPr>
            <p:spPr bwMode="auto">
              <a:xfrm>
                <a:off x="10823575" y="5480050"/>
                <a:ext cx="463550" cy="444500"/>
              </a:xfrm>
              <a:custGeom>
                <a:avLst/>
                <a:gdLst>
                  <a:gd name="T0" fmla="*/ 145 w 145"/>
                  <a:gd name="T1" fmla="*/ 0 h 139"/>
                  <a:gd name="T2" fmla="*/ 20 w 145"/>
                  <a:gd name="T3" fmla="*/ 0 h 139"/>
                  <a:gd name="T4" fmla="*/ 0 w 145"/>
                  <a:gd name="T5" fmla="*/ 9 h 139"/>
                  <a:gd name="T6" fmla="*/ 144 w 145"/>
                  <a:gd name="T7" fmla="*/ 138 h 139"/>
                  <a:gd name="T8" fmla="*/ 145 w 145"/>
                  <a:gd name="T9" fmla="*/ 139 h 139"/>
                  <a:gd name="T10" fmla="*/ 145 w 145"/>
                  <a:gd name="T11" fmla="*/ 138 h 139"/>
                  <a:gd name="T12" fmla="*/ 145 w 145"/>
                  <a:gd name="T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139">
                    <a:moveTo>
                      <a:pt x="145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2" y="0"/>
                      <a:pt x="5" y="3"/>
                      <a:pt x="0" y="9"/>
                    </a:cubicBezTo>
                    <a:cubicBezTo>
                      <a:pt x="144" y="138"/>
                      <a:pt x="144" y="138"/>
                      <a:pt x="144" y="138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45" y="138"/>
                      <a:pt x="145" y="138"/>
                      <a:pt x="145" y="138"/>
                    </a:cubicBez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4ED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446" name="文本框 445"/>
          <p:cNvSpPr txBox="1"/>
          <p:nvPr/>
        </p:nvSpPr>
        <p:spPr>
          <a:xfrm>
            <a:off x="937442" y="2168009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18009" y="1248123"/>
            <a:ext cx="10755981" cy="4988962"/>
            <a:chOff x="718009" y="1248123"/>
            <a:chExt cx="10755981" cy="4988962"/>
          </a:xfrm>
          <a:solidFill>
            <a:srgbClr val="424953"/>
          </a:solidFill>
        </p:grpSpPr>
        <p:sp>
          <p:nvSpPr>
            <p:cNvPr id="5" name="Freeform 228"/>
            <p:cNvSpPr>
              <a:spLocks noEditPoints="1"/>
            </p:cNvSpPr>
            <p:nvPr/>
          </p:nvSpPr>
          <p:spPr bwMode="auto">
            <a:xfrm>
              <a:off x="5207806" y="4161042"/>
              <a:ext cx="499165" cy="499165"/>
            </a:xfrm>
            <a:custGeom>
              <a:avLst/>
              <a:gdLst>
                <a:gd name="T0" fmla="*/ 225 w 236"/>
                <a:gd name="T1" fmla="*/ 204 h 236"/>
                <a:gd name="T2" fmla="*/ 173 w 236"/>
                <a:gd name="T3" fmla="*/ 151 h 236"/>
                <a:gd name="T4" fmla="*/ 191 w 236"/>
                <a:gd name="T5" fmla="*/ 95 h 236"/>
                <a:gd name="T6" fmla="*/ 96 w 236"/>
                <a:gd name="T7" fmla="*/ 0 h 236"/>
                <a:gd name="T8" fmla="*/ 0 w 236"/>
                <a:gd name="T9" fmla="*/ 95 h 236"/>
                <a:gd name="T10" fmla="*/ 96 w 236"/>
                <a:gd name="T11" fmla="*/ 190 h 236"/>
                <a:gd name="T12" fmla="*/ 152 w 236"/>
                <a:gd name="T13" fmla="*/ 172 h 236"/>
                <a:gd name="T14" fmla="*/ 205 w 236"/>
                <a:gd name="T15" fmla="*/ 225 h 236"/>
                <a:gd name="T16" fmla="*/ 230 w 236"/>
                <a:gd name="T17" fmla="*/ 230 h 236"/>
                <a:gd name="T18" fmla="*/ 225 w 236"/>
                <a:gd name="T19" fmla="*/ 204 h 236"/>
                <a:gd name="T20" fmla="*/ 95 w 236"/>
                <a:gd name="T21" fmla="*/ 168 h 236"/>
                <a:gd name="T22" fmla="*/ 67 w 236"/>
                <a:gd name="T23" fmla="*/ 162 h 236"/>
                <a:gd name="T24" fmla="*/ 43 w 236"/>
                <a:gd name="T25" fmla="*/ 146 h 236"/>
                <a:gd name="T26" fmla="*/ 21 w 236"/>
                <a:gd name="T27" fmla="*/ 93 h 236"/>
                <a:gd name="T28" fmla="*/ 95 w 236"/>
                <a:gd name="T29" fmla="*/ 20 h 236"/>
                <a:gd name="T30" fmla="*/ 146 w 236"/>
                <a:gd name="T31" fmla="*/ 41 h 236"/>
                <a:gd name="T32" fmla="*/ 168 w 236"/>
                <a:gd name="T33" fmla="*/ 93 h 236"/>
                <a:gd name="T34" fmla="*/ 152 w 236"/>
                <a:gd name="T35" fmla="*/ 139 h 236"/>
                <a:gd name="T36" fmla="*/ 146 w 236"/>
                <a:gd name="T37" fmla="*/ 146 h 236"/>
                <a:gd name="T38" fmla="*/ 140 w 236"/>
                <a:gd name="T39" fmla="*/ 151 h 236"/>
                <a:gd name="T40" fmla="*/ 95 w 236"/>
                <a:gd name="T41" fmla="*/ 16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6" h="236">
                  <a:moveTo>
                    <a:pt x="225" y="204"/>
                  </a:moveTo>
                  <a:cubicBezTo>
                    <a:pt x="173" y="151"/>
                    <a:pt x="173" y="151"/>
                    <a:pt x="173" y="151"/>
                  </a:cubicBezTo>
                  <a:cubicBezTo>
                    <a:pt x="184" y="136"/>
                    <a:pt x="191" y="116"/>
                    <a:pt x="191" y="95"/>
                  </a:cubicBezTo>
                  <a:cubicBezTo>
                    <a:pt x="191" y="43"/>
                    <a:pt x="148" y="0"/>
                    <a:pt x="96" y="0"/>
                  </a:cubicBezTo>
                  <a:cubicBezTo>
                    <a:pt x="43" y="0"/>
                    <a:pt x="0" y="43"/>
                    <a:pt x="0" y="95"/>
                  </a:cubicBezTo>
                  <a:cubicBezTo>
                    <a:pt x="0" y="148"/>
                    <a:pt x="43" y="190"/>
                    <a:pt x="96" y="190"/>
                  </a:cubicBezTo>
                  <a:cubicBezTo>
                    <a:pt x="117" y="190"/>
                    <a:pt x="136" y="184"/>
                    <a:pt x="152" y="172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13" y="233"/>
                    <a:pt x="225" y="236"/>
                    <a:pt x="230" y="230"/>
                  </a:cubicBezTo>
                  <a:cubicBezTo>
                    <a:pt x="236" y="224"/>
                    <a:pt x="234" y="213"/>
                    <a:pt x="225" y="204"/>
                  </a:cubicBezTo>
                  <a:close/>
                  <a:moveTo>
                    <a:pt x="95" y="168"/>
                  </a:moveTo>
                  <a:cubicBezTo>
                    <a:pt x="85" y="168"/>
                    <a:pt x="75" y="166"/>
                    <a:pt x="67" y="162"/>
                  </a:cubicBezTo>
                  <a:cubicBezTo>
                    <a:pt x="58" y="158"/>
                    <a:pt x="50" y="152"/>
                    <a:pt x="43" y="146"/>
                  </a:cubicBezTo>
                  <a:cubicBezTo>
                    <a:pt x="29" y="132"/>
                    <a:pt x="21" y="113"/>
                    <a:pt x="21" y="93"/>
                  </a:cubicBezTo>
                  <a:cubicBezTo>
                    <a:pt x="21" y="53"/>
                    <a:pt x="54" y="20"/>
                    <a:pt x="95" y="20"/>
                  </a:cubicBezTo>
                  <a:cubicBezTo>
                    <a:pt x="114" y="20"/>
                    <a:pt x="133" y="27"/>
                    <a:pt x="146" y="41"/>
                  </a:cubicBezTo>
                  <a:cubicBezTo>
                    <a:pt x="160" y="55"/>
                    <a:pt x="168" y="73"/>
                    <a:pt x="168" y="93"/>
                  </a:cubicBezTo>
                  <a:cubicBezTo>
                    <a:pt x="168" y="109"/>
                    <a:pt x="162" y="126"/>
                    <a:pt x="152" y="139"/>
                  </a:cubicBezTo>
                  <a:cubicBezTo>
                    <a:pt x="150" y="142"/>
                    <a:pt x="148" y="144"/>
                    <a:pt x="146" y="146"/>
                  </a:cubicBezTo>
                  <a:cubicBezTo>
                    <a:pt x="144" y="148"/>
                    <a:pt x="142" y="150"/>
                    <a:pt x="140" y="151"/>
                  </a:cubicBezTo>
                  <a:cubicBezTo>
                    <a:pt x="127" y="162"/>
                    <a:pt x="111" y="168"/>
                    <a:pt x="95" y="1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" name="Freeform 229"/>
            <p:cNvSpPr/>
            <p:nvPr/>
          </p:nvSpPr>
          <p:spPr bwMode="auto">
            <a:xfrm>
              <a:off x="5284497" y="4232351"/>
              <a:ext cx="247564" cy="247564"/>
            </a:xfrm>
            <a:custGeom>
              <a:avLst/>
              <a:gdLst>
                <a:gd name="T0" fmla="*/ 100 w 117"/>
                <a:gd name="T1" fmla="*/ 17 h 117"/>
                <a:gd name="T2" fmla="*/ 59 w 117"/>
                <a:gd name="T3" fmla="*/ 0 h 117"/>
                <a:gd name="T4" fmla="*/ 0 w 117"/>
                <a:gd name="T5" fmla="*/ 59 h 117"/>
                <a:gd name="T6" fmla="*/ 17 w 117"/>
                <a:gd name="T7" fmla="*/ 100 h 117"/>
                <a:gd name="T8" fmla="*/ 59 w 117"/>
                <a:gd name="T9" fmla="*/ 117 h 117"/>
                <a:gd name="T10" fmla="*/ 100 w 117"/>
                <a:gd name="T11" fmla="*/ 100 h 117"/>
                <a:gd name="T12" fmla="*/ 117 w 117"/>
                <a:gd name="T13" fmla="*/ 59 h 117"/>
                <a:gd name="T14" fmla="*/ 100 w 117"/>
                <a:gd name="T15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7">
                  <a:moveTo>
                    <a:pt x="100" y="17"/>
                  </a:moveTo>
                  <a:cubicBezTo>
                    <a:pt x="89" y="6"/>
                    <a:pt x="74" y="0"/>
                    <a:pt x="59" y="0"/>
                  </a:cubicBezTo>
                  <a:cubicBezTo>
                    <a:pt x="26" y="0"/>
                    <a:pt x="0" y="26"/>
                    <a:pt x="0" y="59"/>
                  </a:cubicBezTo>
                  <a:cubicBezTo>
                    <a:pt x="0" y="74"/>
                    <a:pt x="6" y="89"/>
                    <a:pt x="17" y="100"/>
                  </a:cubicBezTo>
                  <a:cubicBezTo>
                    <a:pt x="28" y="111"/>
                    <a:pt x="43" y="117"/>
                    <a:pt x="59" y="117"/>
                  </a:cubicBezTo>
                  <a:cubicBezTo>
                    <a:pt x="74" y="117"/>
                    <a:pt x="89" y="111"/>
                    <a:pt x="100" y="100"/>
                  </a:cubicBezTo>
                  <a:cubicBezTo>
                    <a:pt x="111" y="89"/>
                    <a:pt x="117" y="74"/>
                    <a:pt x="117" y="59"/>
                  </a:cubicBezTo>
                  <a:cubicBezTo>
                    <a:pt x="117" y="43"/>
                    <a:pt x="111" y="28"/>
                    <a:pt x="100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" name="Freeform 230"/>
            <p:cNvSpPr/>
            <p:nvPr/>
          </p:nvSpPr>
          <p:spPr bwMode="auto">
            <a:xfrm>
              <a:off x="5129769" y="2718710"/>
              <a:ext cx="491093" cy="392874"/>
            </a:xfrm>
            <a:custGeom>
              <a:avLst/>
              <a:gdLst>
                <a:gd name="T0" fmla="*/ 66 w 232"/>
                <a:gd name="T1" fmla="*/ 110 h 186"/>
                <a:gd name="T2" fmla="*/ 66 w 232"/>
                <a:gd name="T3" fmla="*/ 59 h 186"/>
                <a:gd name="T4" fmla="*/ 81 w 232"/>
                <a:gd name="T5" fmla="*/ 44 h 186"/>
                <a:gd name="T6" fmla="*/ 210 w 232"/>
                <a:gd name="T7" fmla="*/ 44 h 186"/>
                <a:gd name="T8" fmla="*/ 232 w 232"/>
                <a:gd name="T9" fmla="*/ 0 h 186"/>
                <a:gd name="T10" fmla="*/ 81 w 232"/>
                <a:gd name="T11" fmla="*/ 0 h 186"/>
                <a:gd name="T12" fmla="*/ 22 w 232"/>
                <a:gd name="T13" fmla="*/ 59 h 186"/>
                <a:gd name="T14" fmla="*/ 22 w 232"/>
                <a:gd name="T15" fmla="*/ 110 h 186"/>
                <a:gd name="T16" fmla="*/ 0 w 232"/>
                <a:gd name="T17" fmla="*/ 110 h 186"/>
                <a:gd name="T18" fmla="*/ 44 w 232"/>
                <a:gd name="T19" fmla="*/ 186 h 186"/>
                <a:gd name="T20" fmla="*/ 88 w 232"/>
                <a:gd name="T21" fmla="*/ 110 h 186"/>
                <a:gd name="T22" fmla="*/ 66 w 232"/>
                <a:gd name="T23" fmla="*/ 11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186">
                  <a:moveTo>
                    <a:pt x="66" y="110"/>
                  </a:moveTo>
                  <a:cubicBezTo>
                    <a:pt x="66" y="59"/>
                    <a:pt x="66" y="59"/>
                    <a:pt x="66" y="59"/>
                  </a:cubicBezTo>
                  <a:cubicBezTo>
                    <a:pt x="66" y="51"/>
                    <a:pt x="73" y="44"/>
                    <a:pt x="81" y="44"/>
                  </a:cubicBezTo>
                  <a:cubicBezTo>
                    <a:pt x="210" y="44"/>
                    <a:pt x="210" y="44"/>
                    <a:pt x="210" y="44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49" y="0"/>
                    <a:pt x="22" y="26"/>
                    <a:pt x="22" y="5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88" y="110"/>
                    <a:pt x="88" y="110"/>
                    <a:pt x="88" y="110"/>
                  </a:cubicBezTo>
                  <a:lnTo>
                    <a:pt x="66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" name="Freeform 231"/>
            <p:cNvSpPr/>
            <p:nvPr/>
          </p:nvSpPr>
          <p:spPr bwMode="auto">
            <a:xfrm>
              <a:off x="5261624" y="2759074"/>
              <a:ext cx="504547" cy="392874"/>
            </a:xfrm>
            <a:custGeom>
              <a:avLst/>
              <a:gdLst>
                <a:gd name="T0" fmla="*/ 239 w 239"/>
                <a:gd name="T1" fmla="*/ 76 h 186"/>
                <a:gd name="T2" fmla="*/ 195 w 239"/>
                <a:gd name="T3" fmla="*/ 0 h 186"/>
                <a:gd name="T4" fmla="*/ 151 w 239"/>
                <a:gd name="T5" fmla="*/ 76 h 186"/>
                <a:gd name="T6" fmla="*/ 173 w 239"/>
                <a:gd name="T7" fmla="*/ 76 h 186"/>
                <a:gd name="T8" fmla="*/ 173 w 239"/>
                <a:gd name="T9" fmla="*/ 128 h 186"/>
                <a:gd name="T10" fmla="*/ 158 w 239"/>
                <a:gd name="T11" fmla="*/ 142 h 186"/>
                <a:gd name="T12" fmla="*/ 22 w 239"/>
                <a:gd name="T13" fmla="*/ 142 h 186"/>
                <a:gd name="T14" fmla="*/ 0 w 239"/>
                <a:gd name="T15" fmla="*/ 186 h 186"/>
                <a:gd name="T16" fmla="*/ 158 w 239"/>
                <a:gd name="T17" fmla="*/ 186 h 186"/>
                <a:gd name="T18" fmla="*/ 217 w 239"/>
                <a:gd name="T19" fmla="*/ 128 h 186"/>
                <a:gd name="T20" fmla="*/ 217 w 239"/>
                <a:gd name="T21" fmla="*/ 76 h 186"/>
                <a:gd name="T22" fmla="*/ 239 w 239"/>
                <a:gd name="T23" fmla="*/ 7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9" h="186">
                  <a:moveTo>
                    <a:pt x="239" y="76"/>
                  </a:moveTo>
                  <a:cubicBezTo>
                    <a:pt x="195" y="0"/>
                    <a:pt x="195" y="0"/>
                    <a:pt x="195" y="0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73" y="136"/>
                    <a:pt x="166" y="142"/>
                    <a:pt x="158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158" y="186"/>
                    <a:pt x="158" y="186"/>
                    <a:pt x="158" y="186"/>
                  </a:cubicBezTo>
                  <a:cubicBezTo>
                    <a:pt x="191" y="186"/>
                    <a:pt x="217" y="160"/>
                    <a:pt x="217" y="128"/>
                  </a:cubicBezTo>
                  <a:cubicBezTo>
                    <a:pt x="217" y="76"/>
                    <a:pt x="217" y="76"/>
                    <a:pt x="217" y="76"/>
                  </a:cubicBezTo>
                  <a:lnTo>
                    <a:pt x="239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" name="Freeform 232"/>
            <p:cNvSpPr>
              <a:spLocks noEditPoints="1"/>
            </p:cNvSpPr>
            <p:nvPr/>
          </p:nvSpPr>
          <p:spPr bwMode="auto">
            <a:xfrm>
              <a:off x="718009" y="2656819"/>
              <a:ext cx="558365" cy="538184"/>
            </a:xfrm>
            <a:custGeom>
              <a:avLst/>
              <a:gdLst>
                <a:gd name="T0" fmla="*/ 227 w 264"/>
                <a:gd name="T1" fmla="*/ 0 h 254"/>
                <a:gd name="T2" fmla="*/ 37 w 264"/>
                <a:gd name="T3" fmla="*/ 0 h 254"/>
                <a:gd name="T4" fmla="*/ 0 w 264"/>
                <a:gd name="T5" fmla="*/ 36 h 254"/>
                <a:gd name="T6" fmla="*/ 0 w 264"/>
                <a:gd name="T7" fmla="*/ 168 h 254"/>
                <a:gd name="T8" fmla="*/ 29 w 264"/>
                <a:gd name="T9" fmla="*/ 205 h 254"/>
                <a:gd name="T10" fmla="*/ 70 w 264"/>
                <a:gd name="T11" fmla="*/ 205 h 254"/>
                <a:gd name="T12" fmla="*/ 86 w 264"/>
                <a:gd name="T13" fmla="*/ 212 h 254"/>
                <a:gd name="T14" fmla="*/ 111 w 264"/>
                <a:gd name="T15" fmla="*/ 242 h 254"/>
                <a:gd name="T16" fmla="*/ 152 w 264"/>
                <a:gd name="T17" fmla="*/ 242 h 254"/>
                <a:gd name="T18" fmla="*/ 178 w 264"/>
                <a:gd name="T19" fmla="*/ 212 h 254"/>
                <a:gd name="T20" fmla="*/ 191 w 264"/>
                <a:gd name="T21" fmla="*/ 205 h 254"/>
                <a:gd name="T22" fmla="*/ 231 w 264"/>
                <a:gd name="T23" fmla="*/ 205 h 254"/>
                <a:gd name="T24" fmla="*/ 264 w 264"/>
                <a:gd name="T25" fmla="*/ 168 h 254"/>
                <a:gd name="T26" fmla="*/ 264 w 264"/>
                <a:gd name="T27" fmla="*/ 36 h 254"/>
                <a:gd name="T28" fmla="*/ 227 w 264"/>
                <a:gd name="T29" fmla="*/ 0 h 254"/>
                <a:gd name="T30" fmla="*/ 191 w 264"/>
                <a:gd name="T31" fmla="*/ 124 h 254"/>
                <a:gd name="T32" fmla="*/ 73 w 264"/>
                <a:gd name="T33" fmla="*/ 124 h 254"/>
                <a:gd name="T34" fmla="*/ 73 w 264"/>
                <a:gd name="T35" fmla="*/ 110 h 254"/>
                <a:gd name="T36" fmla="*/ 191 w 264"/>
                <a:gd name="T37" fmla="*/ 110 h 254"/>
                <a:gd name="T38" fmla="*/ 191 w 264"/>
                <a:gd name="T39" fmla="*/ 124 h 254"/>
                <a:gd name="T40" fmla="*/ 191 w 264"/>
                <a:gd name="T41" fmla="*/ 88 h 254"/>
                <a:gd name="T42" fmla="*/ 73 w 264"/>
                <a:gd name="T43" fmla="*/ 88 h 254"/>
                <a:gd name="T44" fmla="*/ 73 w 264"/>
                <a:gd name="T45" fmla="*/ 73 h 254"/>
                <a:gd name="T46" fmla="*/ 191 w 264"/>
                <a:gd name="T47" fmla="*/ 73 h 254"/>
                <a:gd name="T48" fmla="*/ 191 w 264"/>
                <a:gd name="T49" fmla="*/ 8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4" h="254">
                  <a:moveTo>
                    <a:pt x="22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8"/>
                    <a:pt x="13" y="205"/>
                    <a:pt x="29" y="205"/>
                  </a:cubicBezTo>
                  <a:cubicBezTo>
                    <a:pt x="45" y="205"/>
                    <a:pt x="64" y="205"/>
                    <a:pt x="70" y="205"/>
                  </a:cubicBezTo>
                  <a:cubicBezTo>
                    <a:pt x="76" y="205"/>
                    <a:pt x="83" y="208"/>
                    <a:pt x="86" y="212"/>
                  </a:cubicBezTo>
                  <a:cubicBezTo>
                    <a:pt x="89" y="216"/>
                    <a:pt x="100" y="229"/>
                    <a:pt x="111" y="242"/>
                  </a:cubicBezTo>
                  <a:cubicBezTo>
                    <a:pt x="123" y="254"/>
                    <a:pt x="141" y="254"/>
                    <a:pt x="152" y="242"/>
                  </a:cubicBezTo>
                  <a:cubicBezTo>
                    <a:pt x="164" y="229"/>
                    <a:pt x="175" y="216"/>
                    <a:pt x="178" y="212"/>
                  </a:cubicBezTo>
                  <a:cubicBezTo>
                    <a:pt x="181" y="208"/>
                    <a:pt x="187" y="205"/>
                    <a:pt x="191" y="205"/>
                  </a:cubicBezTo>
                  <a:cubicBezTo>
                    <a:pt x="195" y="205"/>
                    <a:pt x="213" y="205"/>
                    <a:pt x="231" y="205"/>
                  </a:cubicBezTo>
                  <a:cubicBezTo>
                    <a:pt x="249" y="205"/>
                    <a:pt x="264" y="188"/>
                    <a:pt x="264" y="168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4" y="16"/>
                    <a:pt x="247" y="0"/>
                    <a:pt x="227" y="0"/>
                  </a:cubicBezTo>
                  <a:close/>
                  <a:moveTo>
                    <a:pt x="191" y="124"/>
                  </a:moveTo>
                  <a:cubicBezTo>
                    <a:pt x="73" y="124"/>
                    <a:pt x="73" y="124"/>
                    <a:pt x="73" y="124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191" y="110"/>
                    <a:pt x="191" y="110"/>
                    <a:pt x="191" y="110"/>
                  </a:cubicBezTo>
                  <a:lnTo>
                    <a:pt x="191" y="124"/>
                  </a:lnTo>
                  <a:close/>
                  <a:moveTo>
                    <a:pt x="191" y="88"/>
                  </a:moveTo>
                  <a:cubicBezTo>
                    <a:pt x="73" y="88"/>
                    <a:pt x="73" y="88"/>
                    <a:pt x="73" y="88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191" y="73"/>
                    <a:pt x="191" y="73"/>
                    <a:pt x="191" y="73"/>
                  </a:cubicBezTo>
                  <a:lnTo>
                    <a:pt x="191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Freeform 233"/>
            <p:cNvSpPr/>
            <p:nvPr/>
          </p:nvSpPr>
          <p:spPr bwMode="auto">
            <a:xfrm>
              <a:off x="2206087" y="2670274"/>
              <a:ext cx="555675" cy="466874"/>
            </a:xfrm>
            <a:custGeom>
              <a:avLst/>
              <a:gdLst>
                <a:gd name="T0" fmla="*/ 233 w 263"/>
                <a:gd name="T1" fmla="*/ 82 h 221"/>
                <a:gd name="T2" fmla="*/ 131 w 263"/>
                <a:gd name="T3" fmla="*/ 0 h 221"/>
                <a:gd name="T4" fmla="*/ 30 w 263"/>
                <a:gd name="T5" fmla="*/ 82 h 221"/>
                <a:gd name="T6" fmla="*/ 0 w 263"/>
                <a:gd name="T7" fmla="*/ 118 h 221"/>
                <a:gd name="T8" fmla="*/ 0 w 263"/>
                <a:gd name="T9" fmla="*/ 184 h 221"/>
                <a:gd name="T10" fmla="*/ 36 w 263"/>
                <a:gd name="T11" fmla="*/ 221 h 221"/>
                <a:gd name="T12" fmla="*/ 51 w 263"/>
                <a:gd name="T13" fmla="*/ 221 h 221"/>
                <a:gd name="T14" fmla="*/ 87 w 263"/>
                <a:gd name="T15" fmla="*/ 184 h 221"/>
                <a:gd name="T16" fmla="*/ 87 w 263"/>
                <a:gd name="T17" fmla="*/ 118 h 221"/>
                <a:gd name="T18" fmla="*/ 60 w 263"/>
                <a:gd name="T19" fmla="*/ 83 h 221"/>
                <a:gd name="T20" fmla="*/ 131 w 263"/>
                <a:gd name="T21" fmla="*/ 30 h 221"/>
                <a:gd name="T22" fmla="*/ 203 w 263"/>
                <a:gd name="T23" fmla="*/ 83 h 221"/>
                <a:gd name="T24" fmla="*/ 175 w 263"/>
                <a:gd name="T25" fmla="*/ 118 h 221"/>
                <a:gd name="T26" fmla="*/ 175 w 263"/>
                <a:gd name="T27" fmla="*/ 184 h 221"/>
                <a:gd name="T28" fmla="*/ 212 w 263"/>
                <a:gd name="T29" fmla="*/ 221 h 221"/>
                <a:gd name="T30" fmla="*/ 227 w 263"/>
                <a:gd name="T31" fmla="*/ 221 h 221"/>
                <a:gd name="T32" fmla="*/ 263 w 263"/>
                <a:gd name="T33" fmla="*/ 184 h 221"/>
                <a:gd name="T34" fmla="*/ 263 w 263"/>
                <a:gd name="T35" fmla="*/ 118 h 221"/>
                <a:gd name="T36" fmla="*/ 233 w 263"/>
                <a:gd name="T37" fmla="*/ 8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3" h="221">
                  <a:moveTo>
                    <a:pt x="233" y="82"/>
                  </a:moveTo>
                  <a:cubicBezTo>
                    <a:pt x="223" y="35"/>
                    <a:pt x="181" y="0"/>
                    <a:pt x="131" y="0"/>
                  </a:cubicBezTo>
                  <a:cubicBezTo>
                    <a:pt x="82" y="0"/>
                    <a:pt x="40" y="35"/>
                    <a:pt x="30" y="82"/>
                  </a:cubicBezTo>
                  <a:cubicBezTo>
                    <a:pt x="13" y="85"/>
                    <a:pt x="0" y="100"/>
                    <a:pt x="0" y="118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204"/>
                    <a:pt x="16" y="221"/>
                    <a:pt x="36" y="221"/>
                  </a:cubicBezTo>
                  <a:cubicBezTo>
                    <a:pt x="51" y="221"/>
                    <a:pt x="51" y="221"/>
                    <a:pt x="51" y="221"/>
                  </a:cubicBezTo>
                  <a:cubicBezTo>
                    <a:pt x="71" y="221"/>
                    <a:pt x="87" y="204"/>
                    <a:pt x="87" y="184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7" y="101"/>
                    <a:pt x="76" y="87"/>
                    <a:pt x="60" y="83"/>
                  </a:cubicBezTo>
                  <a:cubicBezTo>
                    <a:pt x="69" y="51"/>
                    <a:pt x="97" y="30"/>
                    <a:pt x="131" y="30"/>
                  </a:cubicBezTo>
                  <a:cubicBezTo>
                    <a:pt x="165" y="30"/>
                    <a:pt x="194" y="51"/>
                    <a:pt x="203" y="83"/>
                  </a:cubicBezTo>
                  <a:cubicBezTo>
                    <a:pt x="187" y="87"/>
                    <a:pt x="175" y="101"/>
                    <a:pt x="175" y="118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5" y="204"/>
                    <a:pt x="192" y="221"/>
                    <a:pt x="212" y="221"/>
                  </a:cubicBezTo>
                  <a:cubicBezTo>
                    <a:pt x="227" y="221"/>
                    <a:pt x="227" y="221"/>
                    <a:pt x="227" y="221"/>
                  </a:cubicBezTo>
                  <a:cubicBezTo>
                    <a:pt x="247" y="221"/>
                    <a:pt x="263" y="204"/>
                    <a:pt x="263" y="184"/>
                  </a:cubicBezTo>
                  <a:cubicBezTo>
                    <a:pt x="263" y="118"/>
                    <a:pt x="263" y="118"/>
                    <a:pt x="263" y="118"/>
                  </a:cubicBezTo>
                  <a:cubicBezTo>
                    <a:pt x="263" y="100"/>
                    <a:pt x="250" y="85"/>
                    <a:pt x="233" y="8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Freeform 234"/>
            <p:cNvSpPr>
              <a:spLocks noEditPoints="1"/>
            </p:cNvSpPr>
            <p:nvPr/>
          </p:nvSpPr>
          <p:spPr bwMode="auto">
            <a:xfrm>
              <a:off x="3691473" y="2703910"/>
              <a:ext cx="557020" cy="433238"/>
            </a:xfrm>
            <a:custGeom>
              <a:avLst/>
              <a:gdLst>
                <a:gd name="T0" fmla="*/ 227 w 264"/>
                <a:gd name="T1" fmla="*/ 0 h 205"/>
                <a:gd name="T2" fmla="*/ 37 w 264"/>
                <a:gd name="T3" fmla="*/ 0 h 205"/>
                <a:gd name="T4" fmla="*/ 0 w 264"/>
                <a:gd name="T5" fmla="*/ 36 h 205"/>
                <a:gd name="T6" fmla="*/ 0 w 264"/>
                <a:gd name="T7" fmla="*/ 168 h 205"/>
                <a:gd name="T8" fmla="*/ 37 w 264"/>
                <a:gd name="T9" fmla="*/ 205 h 205"/>
                <a:gd name="T10" fmla="*/ 227 w 264"/>
                <a:gd name="T11" fmla="*/ 205 h 205"/>
                <a:gd name="T12" fmla="*/ 264 w 264"/>
                <a:gd name="T13" fmla="*/ 168 h 205"/>
                <a:gd name="T14" fmla="*/ 264 w 264"/>
                <a:gd name="T15" fmla="*/ 36 h 205"/>
                <a:gd name="T16" fmla="*/ 227 w 264"/>
                <a:gd name="T17" fmla="*/ 0 h 205"/>
                <a:gd name="T18" fmla="*/ 176 w 264"/>
                <a:gd name="T19" fmla="*/ 113 h 205"/>
                <a:gd name="T20" fmla="*/ 114 w 264"/>
                <a:gd name="T21" fmla="*/ 148 h 205"/>
                <a:gd name="T22" fmla="*/ 95 w 264"/>
                <a:gd name="T23" fmla="*/ 137 h 205"/>
                <a:gd name="T24" fmla="*/ 95 w 264"/>
                <a:gd name="T25" fmla="*/ 68 h 205"/>
                <a:gd name="T26" fmla="*/ 114 w 264"/>
                <a:gd name="T27" fmla="*/ 56 h 205"/>
                <a:gd name="T28" fmla="*/ 177 w 264"/>
                <a:gd name="T29" fmla="*/ 92 h 205"/>
                <a:gd name="T30" fmla="*/ 176 w 264"/>
                <a:gd name="T31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05">
                  <a:moveTo>
                    <a:pt x="22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8"/>
                    <a:pt x="16" y="205"/>
                    <a:pt x="3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47" y="205"/>
                    <a:pt x="264" y="188"/>
                    <a:pt x="264" y="168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4" y="16"/>
                    <a:pt x="247" y="0"/>
                    <a:pt x="227" y="0"/>
                  </a:cubicBezTo>
                  <a:close/>
                  <a:moveTo>
                    <a:pt x="176" y="113"/>
                  </a:moveTo>
                  <a:cubicBezTo>
                    <a:pt x="114" y="148"/>
                    <a:pt x="114" y="148"/>
                    <a:pt x="114" y="148"/>
                  </a:cubicBezTo>
                  <a:cubicBezTo>
                    <a:pt x="104" y="154"/>
                    <a:pt x="95" y="149"/>
                    <a:pt x="95" y="137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56"/>
                    <a:pt x="104" y="51"/>
                    <a:pt x="114" y="56"/>
                  </a:cubicBezTo>
                  <a:cubicBezTo>
                    <a:pt x="177" y="92"/>
                    <a:pt x="177" y="92"/>
                    <a:pt x="177" y="92"/>
                  </a:cubicBezTo>
                  <a:cubicBezTo>
                    <a:pt x="187" y="97"/>
                    <a:pt x="187" y="107"/>
                    <a:pt x="176" y="1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Freeform 235"/>
            <p:cNvSpPr>
              <a:spLocks noEditPoints="1"/>
            </p:cNvSpPr>
            <p:nvPr/>
          </p:nvSpPr>
          <p:spPr bwMode="auto">
            <a:xfrm>
              <a:off x="765100" y="4161042"/>
              <a:ext cx="501856" cy="499165"/>
            </a:xfrm>
            <a:custGeom>
              <a:avLst/>
              <a:gdLst>
                <a:gd name="T0" fmla="*/ 224 w 238"/>
                <a:gd name="T1" fmla="*/ 118 h 236"/>
                <a:gd name="T2" fmla="*/ 141 w 238"/>
                <a:gd name="T3" fmla="*/ 35 h 236"/>
                <a:gd name="T4" fmla="*/ 110 w 238"/>
                <a:gd name="T5" fmla="*/ 4 h 236"/>
                <a:gd name="T6" fmla="*/ 68 w 238"/>
                <a:gd name="T7" fmla="*/ 0 h 236"/>
                <a:gd name="T8" fmla="*/ 38 w 238"/>
                <a:gd name="T9" fmla="*/ 0 h 236"/>
                <a:gd name="T10" fmla="*/ 0 w 238"/>
                <a:gd name="T11" fmla="*/ 35 h 236"/>
                <a:gd name="T12" fmla="*/ 0 w 238"/>
                <a:gd name="T13" fmla="*/ 65 h 236"/>
                <a:gd name="T14" fmla="*/ 6 w 238"/>
                <a:gd name="T15" fmla="*/ 107 h 236"/>
                <a:gd name="T16" fmla="*/ 37 w 238"/>
                <a:gd name="T17" fmla="*/ 138 h 236"/>
                <a:gd name="T18" fmla="*/ 120 w 238"/>
                <a:gd name="T19" fmla="*/ 221 h 236"/>
                <a:gd name="T20" fmla="*/ 172 w 238"/>
                <a:gd name="T21" fmla="*/ 221 h 236"/>
                <a:gd name="T22" fmla="*/ 224 w 238"/>
                <a:gd name="T23" fmla="*/ 170 h 236"/>
                <a:gd name="T24" fmla="*/ 224 w 238"/>
                <a:gd name="T25" fmla="*/ 118 h 236"/>
                <a:gd name="T26" fmla="*/ 89 w 238"/>
                <a:gd name="T27" fmla="*/ 87 h 236"/>
                <a:gd name="T28" fmla="*/ 58 w 238"/>
                <a:gd name="T29" fmla="*/ 87 h 236"/>
                <a:gd name="T30" fmla="*/ 58 w 238"/>
                <a:gd name="T31" fmla="*/ 55 h 236"/>
                <a:gd name="T32" fmla="*/ 89 w 238"/>
                <a:gd name="T33" fmla="*/ 55 h 236"/>
                <a:gd name="T34" fmla="*/ 89 w 238"/>
                <a:gd name="T35" fmla="*/ 8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236">
                  <a:moveTo>
                    <a:pt x="224" y="118"/>
                  </a:moveTo>
                  <a:cubicBezTo>
                    <a:pt x="141" y="35"/>
                    <a:pt x="141" y="35"/>
                    <a:pt x="141" y="35"/>
                  </a:cubicBezTo>
                  <a:cubicBezTo>
                    <a:pt x="127" y="21"/>
                    <a:pt x="113" y="7"/>
                    <a:pt x="110" y="4"/>
                  </a:cubicBezTo>
                  <a:cubicBezTo>
                    <a:pt x="107" y="1"/>
                    <a:pt x="88" y="0"/>
                    <a:pt x="6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5"/>
                    <a:pt x="0" y="3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6"/>
                    <a:pt x="3" y="104"/>
                    <a:pt x="6" y="107"/>
                  </a:cubicBezTo>
                  <a:cubicBezTo>
                    <a:pt x="8" y="110"/>
                    <a:pt x="23" y="124"/>
                    <a:pt x="37" y="138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34" y="236"/>
                    <a:pt x="158" y="236"/>
                    <a:pt x="172" y="221"/>
                  </a:cubicBezTo>
                  <a:cubicBezTo>
                    <a:pt x="224" y="170"/>
                    <a:pt x="224" y="170"/>
                    <a:pt x="224" y="170"/>
                  </a:cubicBezTo>
                  <a:cubicBezTo>
                    <a:pt x="238" y="155"/>
                    <a:pt x="238" y="132"/>
                    <a:pt x="224" y="118"/>
                  </a:cubicBezTo>
                  <a:close/>
                  <a:moveTo>
                    <a:pt x="89" y="87"/>
                  </a:moveTo>
                  <a:cubicBezTo>
                    <a:pt x="80" y="95"/>
                    <a:pt x="66" y="95"/>
                    <a:pt x="58" y="87"/>
                  </a:cubicBezTo>
                  <a:cubicBezTo>
                    <a:pt x="49" y="78"/>
                    <a:pt x="49" y="64"/>
                    <a:pt x="58" y="55"/>
                  </a:cubicBezTo>
                  <a:cubicBezTo>
                    <a:pt x="66" y="47"/>
                    <a:pt x="80" y="47"/>
                    <a:pt x="89" y="55"/>
                  </a:cubicBezTo>
                  <a:cubicBezTo>
                    <a:pt x="98" y="64"/>
                    <a:pt x="98" y="78"/>
                    <a:pt x="89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Freeform 236"/>
            <p:cNvSpPr/>
            <p:nvPr/>
          </p:nvSpPr>
          <p:spPr bwMode="auto">
            <a:xfrm>
              <a:off x="2284674" y="4071752"/>
              <a:ext cx="405606" cy="677743"/>
            </a:xfrm>
            <a:custGeom>
              <a:avLst/>
              <a:gdLst>
                <a:gd name="T0" fmla="*/ 98 w 149"/>
                <a:gd name="T1" fmla="*/ 140 h 249"/>
                <a:gd name="T2" fmla="*/ 133 w 149"/>
                <a:gd name="T3" fmla="*/ 66 h 249"/>
                <a:gd name="T4" fmla="*/ 74 w 149"/>
                <a:gd name="T5" fmla="*/ 0 h 249"/>
                <a:gd name="T6" fmla="*/ 16 w 149"/>
                <a:gd name="T7" fmla="*/ 66 h 249"/>
                <a:gd name="T8" fmla="*/ 51 w 149"/>
                <a:gd name="T9" fmla="*/ 140 h 249"/>
                <a:gd name="T10" fmla="*/ 0 w 149"/>
                <a:gd name="T11" fmla="*/ 198 h 249"/>
                <a:gd name="T12" fmla="*/ 74 w 149"/>
                <a:gd name="T13" fmla="*/ 249 h 249"/>
                <a:gd name="T14" fmla="*/ 149 w 149"/>
                <a:gd name="T15" fmla="*/ 198 h 249"/>
                <a:gd name="T16" fmla="*/ 98 w 149"/>
                <a:gd name="T17" fmla="*/ 14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49">
                  <a:moveTo>
                    <a:pt x="98" y="140"/>
                  </a:moveTo>
                  <a:cubicBezTo>
                    <a:pt x="120" y="126"/>
                    <a:pt x="133" y="94"/>
                    <a:pt x="133" y="66"/>
                  </a:cubicBezTo>
                  <a:cubicBezTo>
                    <a:pt x="133" y="30"/>
                    <a:pt x="111" y="0"/>
                    <a:pt x="74" y="0"/>
                  </a:cubicBezTo>
                  <a:cubicBezTo>
                    <a:pt x="38" y="0"/>
                    <a:pt x="16" y="30"/>
                    <a:pt x="16" y="66"/>
                  </a:cubicBezTo>
                  <a:cubicBezTo>
                    <a:pt x="16" y="94"/>
                    <a:pt x="29" y="126"/>
                    <a:pt x="51" y="140"/>
                  </a:cubicBezTo>
                  <a:cubicBezTo>
                    <a:pt x="10" y="177"/>
                    <a:pt x="0" y="160"/>
                    <a:pt x="0" y="198"/>
                  </a:cubicBezTo>
                  <a:cubicBezTo>
                    <a:pt x="0" y="235"/>
                    <a:pt x="36" y="249"/>
                    <a:pt x="74" y="249"/>
                  </a:cubicBezTo>
                  <a:cubicBezTo>
                    <a:pt x="113" y="249"/>
                    <a:pt x="149" y="235"/>
                    <a:pt x="149" y="198"/>
                  </a:cubicBezTo>
                  <a:cubicBezTo>
                    <a:pt x="149" y="160"/>
                    <a:pt x="139" y="177"/>
                    <a:pt x="98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Freeform 237"/>
            <p:cNvSpPr/>
            <p:nvPr/>
          </p:nvSpPr>
          <p:spPr bwMode="auto">
            <a:xfrm>
              <a:off x="3722419" y="4198715"/>
              <a:ext cx="294656" cy="433238"/>
            </a:xfrm>
            <a:custGeom>
              <a:avLst/>
              <a:gdLst>
                <a:gd name="T0" fmla="*/ 36 w 139"/>
                <a:gd name="T1" fmla="*/ 55 h 205"/>
                <a:gd name="T2" fmla="*/ 0 w 139"/>
                <a:gd name="T3" fmla="*/ 91 h 205"/>
                <a:gd name="T4" fmla="*/ 0 w 139"/>
                <a:gd name="T5" fmla="*/ 113 h 205"/>
                <a:gd name="T6" fmla="*/ 36 w 139"/>
                <a:gd name="T7" fmla="*/ 150 h 205"/>
                <a:gd name="T8" fmla="*/ 54 w 139"/>
                <a:gd name="T9" fmla="*/ 150 h 205"/>
                <a:gd name="T10" fmla="*/ 139 w 139"/>
                <a:gd name="T11" fmla="*/ 205 h 205"/>
                <a:gd name="T12" fmla="*/ 139 w 139"/>
                <a:gd name="T13" fmla="*/ 0 h 205"/>
                <a:gd name="T14" fmla="*/ 54 w 139"/>
                <a:gd name="T15" fmla="*/ 55 h 205"/>
                <a:gd name="T16" fmla="*/ 36 w 139"/>
                <a:gd name="T17" fmla="*/ 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205">
                  <a:moveTo>
                    <a:pt x="36" y="55"/>
                  </a:moveTo>
                  <a:cubicBezTo>
                    <a:pt x="16" y="55"/>
                    <a:pt x="0" y="71"/>
                    <a:pt x="0" y="9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34"/>
                    <a:pt x="16" y="150"/>
                    <a:pt x="36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54" y="55"/>
                    <a:pt x="54" y="55"/>
                    <a:pt x="54" y="55"/>
                  </a:cubicBezTo>
                  <a:lnTo>
                    <a:pt x="36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Freeform 238"/>
            <p:cNvSpPr/>
            <p:nvPr/>
          </p:nvSpPr>
          <p:spPr bwMode="auto">
            <a:xfrm>
              <a:off x="4048020" y="4331915"/>
              <a:ext cx="61891" cy="148000"/>
            </a:xfrm>
            <a:custGeom>
              <a:avLst/>
              <a:gdLst>
                <a:gd name="T0" fmla="*/ 29 w 29"/>
                <a:gd name="T1" fmla="*/ 35 h 70"/>
                <a:gd name="T2" fmla="*/ 0 w 29"/>
                <a:gd name="T3" fmla="*/ 0 h 70"/>
                <a:gd name="T4" fmla="*/ 0 w 29"/>
                <a:gd name="T5" fmla="*/ 70 h 70"/>
                <a:gd name="T6" fmla="*/ 29 w 29"/>
                <a:gd name="T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0">
                  <a:moveTo>
                    <a:pt x="29" y="35"/>
                  </a:moveTo>
                  <a:cubicBezTo>
                    <a:pt x="29" y="17"/>
                    <a:pt x="14" y="3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4" y="67"/>
                    <a:pt x="29" y="53"/>
                    <a:pt x="29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Freeform 239"/>
            <p:cNvSpPr/>
            <p:nvPr/>
          </p:nvSpPr>
          <p:spPr bwMode="auto">
            <a:xfrm>
              <a:off x="4048020" y="4201406"/>
              <a:ext cx="173564" cy="409020"/>
            </a:xfrm>
            <a:custGeom>
              <a:avLst/>
              <a:gdLst>
                <a:gd name="T0" fmla="*/ 0 w 82"/>
                <a:gd name="T1" fmla="*/ 0 h 194"/>
                <a:gd name="T2" fmla="*/ 0 w 82"/>
                <a:gd name="T3" fmla="*/ 23 h 194"/>
                <a:gd name="T4" fmla="*/ 55 w 82"/>
                <a:gd name="T5" fmla="*/ 97 h 194"/>
                <a:gd name="T6" fmla="*/ 0 w 82"/>
                <a:gd name="T7" fmla="*/ 171 h 194"/>
                <a:gd name="T8" fmla="*/ 0 w 82"/>
                <a:gd name="T9" fmla="*/ 194 h 194"/>
                <a:gd name="T10" fmla="*/ 82 w 82"/>
                <a:gd name="T11" fmla="*/ 97 h 194"/>
                <a:gd name="T12" fmla="*/ 0 w 82"/>
                <a:gd name="T1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94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9" y="33"/>
                    <a:pt x="55" y="62"/>
                    <a:pt x="55" y="97"/>
                  </a:cubicBezTo>
                  <a:cubicBezTo>
                    <a:pt x="55" y="132"/>
                    <a:pt x="29" y="161"/>
                    <a:pt x="0" y="171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43" y="186"/>
                    <a:pt x="82" y="146"/>
                    <a:pt x="82" y="97"/>
                  </a:cubicBezTo>
                  <a:cubicBezTo>
                    <a:pt x="82" y="48"/>
                    <a:pt x="43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" name="Freeform 240"/>
            <p:cNvSpPr/>
            <p:nvPr/>
          </p:nvSpPr>
          <p:spPr bwMode="auto">
            <a:xfrm>
              <a:off x="740882" y="5701593"/>
              <a:ext cx="511274" cy="439965"/>
            </a:xfrm>
            <a:custGeom>
              <a:avLst/>
              <a:gdLst>
                <a:gd name="T0" fmla="*/ 178 w 242"/>
                <a:gd name="T1" fmla="*/ 0 h 208"/>
                <a:gd name="T2" fmla="*/ 121 w 242"/>
                <a:gd name="T3" fmla="*/ 36 h 208"/>
                <a:gd name="T4" fmla="*/ 64 w 242"/>
                <a:gd name="T5" fmla="*/ 0 h 208"/>
                <a:gd name="T6" fmla="*/ 0 w 242"/>
                <a:gd name="T7" fmla="*/ 63 h 208"/>
                <a:gd name="T8" fmla="*/ 28 w 242"/>
                <a:gd name="T9" fmla="*/ 129 h 208"/>
                <a:gd name="T10" fmla="*/ 121 w 242"/>
                <a:gd name="T11" fmla="*/ 208 h 208"/>
                <a:gd name="T12" fmla="*/ 206 w 242"/>
                <a:gd name="T13" fmla="*/ 129 h 208"/>
                <a:gd name="T14" fmla="*/ 242 w 242"/>
                <a:gd name="T15" fmla="*/ 63 h 208"/>
                <a:gd name="T16" fmla="*/ 178 w 242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208">
                  <a:moveTo>
                    <a:pt x="178" y="0"/>
                  </a:moveTo>
                  <a:cubicBezTo>
                    <a:pt x="153" y="0"/>
                    <a:pt x="131" y="14"/>
                    <a:pt x="121" y="36"/>
                  </a:cubicBezTo>
                  <a:cubicBezTo>
                    <a:pt x="111" y="14"/>
                    <a:pt x="89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89"/>
                    <a:pt x="10" y="112"/>
                    <a:pt x="28" y="129"/>
                  </a:cubicBezTo>
                  <a:cubicBezTo>
                    <a:pt x="53" y="151"/>
                    <a:pt x="121" y="208"/>
                    <a:pt x="121" y="208"/>
                  </a:cubicBezTo>
                  <a:cubicBezTo>
                    <a:pt x="121" y="208"/>
                    <a:pt x="182" y="151"/>
                    <a:pt x="206" y="129"/>
                  </a:cubicBezTo>
                  <a:cubicBezTo>
                    <a:pt x="225" y="112"/>
                    <a:pt x="242" y="89"/>
                    <a:pt x="242" y="63"/>
                  </a:cubicBezTo>
                  <a:cubicBezTo>
                    <a:pt x="242" y="28"/>
                    <a:pt x="213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" name="Freeform 241"/>
            <p:cNvSpPr/>
            <p:nvPr/>
          </p:nvSpPr>
          <p:spPr bwMode="auto">
            <a:xfrm>
              <a:off x="2266632" y="5708320"/>
              <a:ext cx="433238" cy="511274"/>
            </a:xfrm>
            <a:custGeom>
              <a:avLst/>
              <a:gdLst>
                <a:gd name="T0" fmla="*/ 168 w 205"/>
                <a:gd name="T1" fmla="*/ 0 h 242"/>
                <a:gd name="T2" fmla="*/ 161 w 205"/>
                <a:gd name="T3" fmla="*/ 0 h 242"/>
                <a:gd name="T4" fmla="*/ 161 w 205"/>
                <a:gd name="T5" fmla="*/ 23 h 242"/>
                <a:gd name="T6" fmla="*/ 183 w 205"/>
                <a:gd name="T7" fmla="*/ 48 h 242"/>
                <a:gd name="T8" fmla="*/ 183 w 205"/>
                <a:gd name="T9" fmla="*/ 195 h 242"/>
                <a:gd name="T10" fmla="*/ 157 w 205"/>
                <a:gd name="T11" fmla="*/ 220 h 242"/>
                <a:gd name="T12" fmla="*/ 47 w 205"/>
                <a:gd name="T13" fmla="*/ 220 h 242"/>
                <a:gd name="T14" fmla="*/ 22 w 205"/>
                <a:gd name="T15" fmla="*/ 195 h 242"/>
                <a:gd name="T16" fmla="*/ 22 w 205"/>
                <a:gd name="T17" fmla="*/ 48 h 242"/>
                <a:gd name="T18" fmla="*/ 44 w 205"/>
                <a:gd name="T19" fmla="*/ 23 h 242"/>
                <a:gd name="T20" fmla="*/ 44 w 205"/>
                <a:gd name="T21" fmla="*/ 0 h 242"/>
                <a:gd name="T22" fmla="*/ 36 w 205"/>
                <a:gd name="T23" fmla="*/ 0 h 242"/>
                <a:gd name="T24" fmla="*/ 0 w 205"/>
                <a:gd name="T25" fmla="*/ 37 h 242"/>
                <a:gd name="T26" fmla="*/ 0 w 205"/>
                <a:gd name="T27" fmla="*/ 206 h 242"/>
                <a:gd name="T28" fmla="*/ 36 w 205"/>
                <a:gd name="T29" fmla="*/ 242 h 242"/>
                <a:gd name="T30" fmla="*/ 168 w 205"/>
                <a:gd name="T31" fmla="*/ 242 h 242"/>
                <a:gd name="T32" fmla="*/ 205 w 205"/>
                <a:gd name="T33" fmla="*/ 206 h 242"/>
                <a:gd name="T34" fmla="*/ 205 w 205"/>
                <a:gd name="T35" fmla="*/ 37 h 242"/>
                <a:gd name="T36" fmla="*/ 168 w 205"/>
                <a:gd name="T3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242">
                  <a:moveTo>
                    <a:pt x="168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73" y="24"/>
                    <a:pt x="183" y="35"/>
                    <a:pt x="183" y="48"/>
                  </a:cubicBezTo>
                  <a:cubicBezTo>
                    <a:pt x="183" y="195"/>
                    <a:pt x="183" y="195"/>
                    <a:pt x="183" y="195"/>
                  </a:cubicBezTo>
                  <a:cubicBezTo>
                    <a:pt x="183" y="209"/>
                    <a:pt x="171" y="220"/>
                    <a:pt x="15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33" y="220"/>
                    <a:pt x="22" y="209"/>
                    <a:pt x="22" y="195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35"/>
                    <a:pt x="31" y="24"/>
                    <a:pt x="44" y="2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26"/>
                    <a:pt x="16" y="242"/>
                    <a:pt x="36" y="242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89" y="242"/>
                    <a:pt x="205" y="226"/>
                    <a:pt x="205" y="20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5" y="17"/>
                    <a:pt x="18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" name="Freeform 242"/>
            <p:cNvSpPr>
              <a:spLocks noEditPoints="1"/>
            </p:cNvSpPr>
            <p:nvPr/>
          </p:nvSpPr>
          <p:spPr bwMode="auto">
            <a:xfrm>
              <a:off x="2328523" y="5771556"/>
              <a:ext cx="310801" cy="387492"/>
            </a:xfrm>
            <a:custGeom>
              <a:avLst/>
              <a:gdLst>
                <a:gd name="T0" fmla="*/ 15 w 147"/>
                <a:gd name="T1" fmla="*/ 0 h 183"/>
                <a:gd name="T2" fmla="*/ 0 w 147"/>
                <a:gd name="T3" fmla="*/ 18 h 183"/>
                <a:gd name="T4" fmla="*/ 0 w 147"/>
                <a:gd name="T5" fmla="*/ 165 h 183"/>
                <a:gd name="T6" fmla="*/ 18 w 147"/>
                <a:gd name="T7" fmla="*/ 183 h 183"/>
                <a:gd name="T8" fmla="*/ 128 w 147"/>
                <a:gd name="T9" fmla="*/ 183 h 183"/>
                <a:gd name="T10" fmla="*/ 147 w 147"/>
                <a:gd name="T11" fmla="*/ 165 h 183"/>
                <a:gd name="T12" fmla="*/ 147 w 147"/>
                <a:gd name="T13" fmla="*/ 18 h 183"/>
                <a:gd name="T14" fmla="*/ 132 w 147"/>
                <a:gd name="T15" fmla="*/ 0 h 183"/>
                <a:gd name="T16" fmla="*/ 132 w 147"/>
                <a:gd name="T17" fmla="*/ 14 h 183"/>
                <a:gd name="T18" fmla="*/ 15 w 147"/>
                <a:gd name="T19" fmla="*/ 14 h 183"/>
                <a:gd name="T20" fmla="*/ 15 w 147"/>
                <a:gd name="T21" fmla="*/ 0 h 183"/>
                <a:gd name="T22" fmla="*/ 22 w 147"/>
                <a:gd name="T23" fmla="*/ 36 h 183"/>
                <a:gd name="T24" fmla="*/ 125 w 147"/>
                <a:gd name="T25" fmla="*/ 36 h 183"/>
                <a:gd name="T26" fmla="*/ 125 w 147"/>
                <a:gd name="T27" fmla="*/ 51 h 183"/>
                <a:gd name="T28" fmla="*/ 22 w 147"/>
                <a:gd name="T29" fmla="*/ 51 h 183"/>
                <a:gd name="T30" fmla="*/ 22 w 147"/>
                <a:gd name="T31" fmla="*/ 36 h 183"/>
                <a:gd name="T32" fmla="*/ 22 w 147"/>
                <a:gd name="T33" fmla="*/ 73 h 183"/>
                <a:gd name="T34" fmla="*/ 125 w 147"/>
                <a:gd name="T35" fmla="*/ 73 h 183"/>
                <a:gd name="T36" fmla="*/ 125 w 147"/>
                <a:gd name="T37" fmla="*/ 88 h 183"/>
                <a:gd name="T38" fmla="*/ 22 w 147"/>
                <a:gd name="T39" fmla="*/ 88 h 183"/>
                <a:gd name="T40" fmla="*/ 22 w 147"/>
                <a:gd name="T41" fmla="*/ 73 h 183"/>
                <a:gd name="T42" fmla="*/ 22 w 147"/>
                <a:gd name="T43" fmla="*/ 110 h 183"/>
                <a:gd name="T44" fmla="*/ 125 w 147"/>
                <a:gd name="T45" fmla="*/ 110 h 183"/>
                <a:gd name="T46" fmla="*/ 125 w 147"/>
                <a:gd name="T47" fmla="*/ 124 h 183"/>
                <a:gd name="T48" fmla="*/ 22 w 147"/>
                <a:gd name="T49" fmla="*/ 124 h 183"/>
                <a:gd name="T50" fmla="*/ 22 w 147"/>
                <a:gd name="T51" fmla="*/ 11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183">
                  <a:moveTo>
                    <a:pt x="15" y="0"/>
                  </a:moveTo>
                  <a:cubicBezTo>
                    <a:pt x="6" y="2"/>
                    <a:pt x="0" y="9"/>
                    <a:pt x="0" y="18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5"/>
                    <a:pt x="8" y="183"/>
                    <a:pt x="18" y="183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38" y="183"/>
                    <a:pt x="147" y="175"/>
                    <a:pt x="147" y="165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9"/>
                    <a:pt x="140" y="2"/>
                    <a:pt x="132" y="0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0"/>
                  </a:lnTo>
                  <a:close/>
                  <a:moveTo>
                    <a:pt x="22" y="36"/>
                  </a:moveTo>
                  <a:cubicBezTo>
                    <a:pt x="125" y="36"/>
                    <a:pt x="125" y="36"/>
                    <a:pt x="125" y="36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22" y="51"/>
                    <a:pt x="22" y="51"/>
                    <a:pt x="22" y="51"/>
                  </a:cubicBezTo>
                  <a:lnTo>
                    <a:pt x="22" y="36"/>
                  </a:lnTo>
                  <a:close/>
                  <a:moveTo>
                    <a:pt x="22" y="73"/>
                  </a:moveTo>
                  <a:cubicBezTo>
                    <a:pt x="125" y="73"/>
                    <a:pt x="125" y="73"/>
                    <a:pt x="125" y="73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2" y="73"/>
                  </a:lnTo>
                  <a:close/>
                  <a:moveTo>
                    <a:pt x="22" y="110"/>
                  </a:moveTo>
                  <a:cubicBezTo>
                    <a:pt x="125" y="110"/>
                    <a:pt x="125" y="110"/>
                    <a:pt x="125" y="110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22" y="124"/>
                    <a:pt x="22" y="124"/>
                    <a:pt x="22" y="124"/>
                  </a:cubicBezTo>
                  <a:lnTo>
                    <a:pt x="22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" name="Freeform 243"/>
            <p:cNvSpPr/>
            <p:nvPr/>
          </p:nvSpPr>
          <p:spPr bwMode="auto">
            <a:xfrm>
              <a:off x="2374269" y="5615483"/>
              <a:ext cx="217964" cy="139928"/>
            </a:xfrm>
            <a:custGeom>
              <a:avLst/>
              <a:gdLst>
                <a:gd name="T0" fmla="*/ 103 w 103"/>
                <a:gd name="T1" fmla="*/ 30 h 66"/>
                <a:gd name="T2" fmla="*/ 81 w 103"/>
                <a:gd name="T3" fmla="*/ 30 h 66"/>
                <a:gd name="T4" fmla="*/ 51 w 103"/>
                <a:gd name="T5" fmla="*/ 0 h 66"/>
                <a:gd name="T6" fmla="*/ 22 w 103"/>
                <a:gd name="T7" fmla="*/ 30 h 66"/>
                <a:gd name="T8" fmla="*/ 0 w 103"/>
                <a:gd name="T9" fmla="*/ 30 h 66"/>
                <a:gd name="T10" fmla="*/ 0 w 103"/>
                <a:gd name="T11" fmla="*/ 66 h 66"/>
                <a:gd name="T12" fmla="*/ 103 w 103"/>
                <a:gd name="T13" fmla="*/ 66 h 66"/>
                <a:gd name="T14" fmla="*/ 103 w 103"/>
                <a:gd name="T15" fmla="*/ 3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66">
                  <a:moveTo>
                    <a:pt x="103" y="30"/>
                  </a:moveTo>
                  <a:cubicBezTo>
                    <a:pt x="81" y="30"/>
                    <a:pt x="81" y="30"/>
                    <a:pt x="81" y="30"/>
                  </a:cubicBezTo>
                  <a:cubicBezTo>
                    <a:pt x="81" y="13"/>
                    <a:pt x="68" y="0"/>
                    <a:pt x="51" y="0"/>
                  </a:cubicBezTo>
                  <a:cubicBezTo>
                    <a:pt x="35" y="0"/>
                    <a:pt x="22" y="13"/>
                    <a:pt x="22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3" y="66"/>
                    <a:pt x="103" y="66"/>
                    <a:pt x="103" y="66"/>
                  </a:cubicBezTo>
                  <a:lnTo>
                    <a:pt x="103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3752019" y="5678720"/>
              <a:ext cx="433238" cy="555675"/>
            </a:xfrm>
            <a:custGeom>
              <a:avLst/>
              <a:gdLst>
                <a:gd name="T0" fmla="*/ 169 w 205"/>
                <a:gd name="T1" fmla="*/ 0 h 263"/>
                <a:gd name="T2" fmla="*/ 37 w 205"/>
                <a:gd name="T3" fmla="*/ 0 h 263"/>
                <a:gd name="T4" fmla="*/ 0 w 205"/>
                <a:gd name="T5" fmla="*/ 36 h 263"/>
                <a:gd name="T6" fmla="*/ 0 w 205"/>
                <a:gd name="T7" fmla="*/ 227 h 263"/>
                <a:gd name="T8" fmla="*/ 37 w 205"/>
                <a:gd name="T9" fmla="*/ 263 h 263"/>
                <a:gd name="T10" fmla="*/ 169 w 205"/>
                <a:gd name="T11" fmla="*/ 263 h 263"/>
                <a:gd name="T12" fmla="*/ 205 w 205"/>
                <a:gd name="T13" fmla="*/ 227 h 263"/>
                <a:gd name="T14" fmla="*/ 205 w 205"/>
                <a:gd name="T15" fmla="*/ 36 h 263"/>
                <a:gd name="T16" fmla="*/ 169 w 205"/>
                <a:gd name="T17" fmla="*/ 0 h 263"/>
                <a:gd name="T18" fmla="*/ 110 w 205"/>
                <a:gd name="T19" fmla="*/ 241 h 263"/>
                <a:gd name="T20" fmla="*/ 96 w 205"/>
                <a:gd name="T21" fmla="*/ 241 h 263"/>
                <a:gd name="T22" fmla="*/ 96 w 205"/>
                <a:gd name="T23" fmla="*/ 227 h 263"/>
                <a:gd name="T24" fmla="*/ 110 w 205"/>
                <a:gd name="T25" fmla="*/ 227 h 263"/>
                <a:gd name="T26" fmla="*/ 110 w 205"/>
                <a:gd name="T27" fmla="*/ 241 h 263"/>
                <a:gd name="T28" fmla="*/ 176 w 205"/>
                <a:gd name="T29" fmla="*/ 212 h 263"/>
                <a:gd name="T30" fmla="*/ 30 w 205"/>
                <a:gd name="T31" fmla="*/ 212 h 263"/>
                <a:gd name="T32" fmla="*/ 30 w 205"/>
                <a:gd name="T33" fmla="*/ 29 h 263"/>
                <a:gd name="T34" fmla="*/ 176 w 205"/>
                <a:gd name="T35" fmla="*/ 29 h 263"/>
                <a:gd name="T36" fmla="*/ 176 w 205"/>
                <a:gd name="T37" fmla="*/ 21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263">
                  <a:moveTo>
                    <a:pt x="169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47"/>
                    <a:pt x="17" y="263"/>
                    <a:pt x="37" y="263"/>
                  </a:cubicBezTo>
                  <a:cubicBezTo>
                    <a:pt x="169" y="263"/>
                    <a:pt x="169" y="263"/>
                    <a:pt x="169" y="263"/>
                  </a:cubicBezTo>
                  <a:cubicBezTo>
                    <a:pt x="189" y="263"/>
                    <a:pt x="205" y="247"/>
                    <a:pt x="205" y="227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5" y="16"/>
                    <a:pt x="189" y="0"/>
                    <a:pt x="169" y="0"/>
                  </a:cubicBezTo>
                  <a:close/>
                  <a:moveTo>
                    <a:pt x="110" y="241"/>
                  </a:moveTo>
                  <a:cubicBezTo>
                    <a:pt x="96" y="241"/>
                    <a:pt x="96" y="241"/>
                    <a:pt x="96" y="241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110" y="227"/>
                    <a:pt x="110" y="227"/>
                    <a:pt x="110" y="227"/>
                  </a:cubicBezTo>
                  <a:lnTo>
                    <a:pt x="110" y="241"/>
                  </a:lnTo>
                  <a:close/>
                  <a:moveTo>
                    <a:pt x="176" y="212"/>
                  </a:moveTo>
                  <a:cubicBezTo>
                    <a:pt x="30" y="212"/>
                    <a:pt x="30" y="212"/>
                    <a:pt x="30" y="212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6" y="29"/>
                    <a:pt x="176" y="29"/>
                    <a:pt x="176" y="29"/>
                  </a:cubicBezTo>
                  <a:lnTo>
                    <a:pt x="176" y="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" name="Freeform 245"/>
            <p:cNvSpPr>
              <a:spLocks noEditPoints="1"/>
            </p:cNvSpPr>
            <p:nvPr/>
          </p:nvSpPr>
          <p:spPr bwMode="auto">
            <a:xfrm>
              <a:off x="5199733" y="5670647"/>
              <a:ext cx="513965" cy="511274"/>
            </a:xfrm>
            <a:custGeom>
              <a:avLst/>
              <a:gdLst>
                <a:gd name="T0" fmla="*/ 121 w 243"/>
                <a:gd name="T1" fmla="*/ 0 h 242"/>
                <a:gd name="T2" fmla="*/ 0 w 243"/>
                <a:gd name="T3" fmla="*/ 121 h 242"/>
                <a:gd name="T4" fmla="*/ 121 w 243"/>
                <a:gd name="T5" fmla="*/ 242 h 242"/>
                <a:gd name="T6" fmla="*/ 243 w 243"/>
                <a:gd name="T7" fmla="*/ 121 h 242"/>
                <a:gd name="T8" fmla="*/ 121 w 243"/>
                <a:gd name="T9" fmla="*/ 0 h 242"/>
                <a:gd name="T10" fmla="*/ 38 w 243"/>
                <a:gd name="T11" fmla="*/ 69 h 242"/>
                <a:gd name="T12" fmla="*/ 70 w 243"/>
                <a:gd name="T13" fmla="*/ 38 h 242"/>
                <a:gd name="T14" fmla="*/ 75 w 243"/>
                <a:gd name="T15" fmla="*/ 43 h 242"/>
                <a:gd name="T16" fmla="*/ 44 w 243"/>
                <a:gd name="T17" fmla="*/ 74 h 242"/>
                <a:gd name="T18" fmla="*/ 38 w 243"/>
                <a:gd name="T19" fmla="*/ 69 h 242"/>
                <a:gd name="T20" fmla="*/ 54 w 243"/>
                <a:gd name="T21" fmla="*/ 74 h 242"/>
                <a:gd name="T22" fmla="*/ 75 w 243"/>
                <a:gd name="T23" fmla="*/ 54 h 242"/>
                <a:gd name="T24" fmla="*/ 80 w 243"/>
                <a:gd name="T25" fmla="*/ 59 h 242"/>
                <a:gd name="T26" fmla="*/ 59 w 243"/>
                <a:gd name="T27" fmla="*/ 79 h 242"/>
                <a:gd name="T28" fmla="*/ 54 w 243"/>
                <a:gd name="T29" fmla="*/ 74 h 242"/>
                <a:gd name="T30" fmla="*/ 80 w 243"/>
                <a:gd name="T31" fmla="*/ 69 h 242"/>
                <a:gd name="T32" fmla="*/ 85 w 243"/>
                <a:gd name="T33" fmla="*/ 74 h 242"/>
                <a:gd name="T34" fmla="*/ 75 w 243"/>
                <a:gd name="T35" fmla="*/ 85 h 242"/>
                <a:gd name="T36" fmla="*/ 70 w 243"/>
                <a:gd name="T37" fmla="*/ 79 h 242"/>
                <a:gd name="T38" fmla="*/ 80 w 243"/>
                <a:gd name="T39" fmla="*/ 69 h 242"/>
                <a:gd name="T40" fmla="*/ 121 w 243"/>
                <a:gd name="T41" fmla="*/ 168 h 242"/>
                <a:gd name="T42" fmla="*/ 75 w 243"/>
                <a:gd name="T43" fmla="*/ 121 h 242"/>
                <a:gd name="T44" fmla="*/ 121 w 243"/>
                <a:gd name="T45" fmla="*/ 74 h 242"/>
                <a:gd name="T46" fmla="*/ 168 w 243"/>
                <a:gd name="T47" fmla="*/ 121 h 242"/>
                <a:gd name="T48" fmla="*/ 121 w 243"/>
                <a:gd name="T49" fmla="*/ 168 h 242"/>
                <a:gd name="T50" fmla="*/ 168 w 243"/>
                <a:gd name="T51" fmla="*/ 157 h 242"/>
                <a:gd name="T52" fmla="*/ 173 w 243"/>
                <a:gd name="T53" fmla="*/ 162 h 242"/>
                <a:gd name="T54" fmla="*/ 163 w 243"/>
                <a:gd name="T55" fmla="*/ 173 h 242"/>
                <a:gd name="T56" fmla="*/ 158 w 243"/>
                <a:gd name="T57" fmla="*/ 168 h 242"/>
                <a:gd name="T58" fmla="*/ 168 w 243"/>
                <a:gd name="T59" fmla="*/ 157 h 242"/>
                <a:gd name="T60" fmla="*/ 184 w 243"/>
                <a:gd name="T61" fmla="*/ 162 h 242"/>
                <a:gd name="T62" fmla="*/ 189 w 243"/>
                <a:gd name="T63" fmla="*/ 168 h 242"/>
                <a:gd name="T64" fmla="*/ 168 w 243"/>
                <a:gd name="T65" fmla="*/ 188 h 242"/>
                <a:gd name="T66" fmla="*/ 163 w 243"/>
                <a:gd name="T67" fmla="*/ 183 h 242"/>
                <a:gd name="T68" fmla="*/ 184 w 243"/>
                <a:gd name="T69" fmla="*/ 162 h 242"/>
                <a:gd name="T70" fmla="*/ 173 w 243"/>
                <a:gd name="T71" fmla="*/ 204 h 242"/>
                <a:gd name="T72" fmla="*/ 168 w 243"/>
                <a:gd name="T73" fmla="*/ 199 h 242"/>
                <a:gd name="T74" fmla="*/ 199 w 243"/>
                <a:gd name="T75" fmla="*/ 168 h 242"/>
                <a:gd name="T76" fmla="*/ 204 w 243"/>
                <a:gd name="T77" fmla="*/ 173 h 242"/>
                <a:gd name="T78" fmla="*/ 173 w 243"/>
                <a:gd name="T79" fmla="*/ 2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3" h="242">
                  <a:moveTo>
                    <a:pt x="121" y="0"/>
                  </a:moveTo>
                  <a:cubicBezTo>
                    <a:pt x="54" y="0"/>
                    <a:pt x="0" y="54"/>
                    <a:pt x="0" y="121"/>
                  </a:cubicBezTo>
                  <a:cubicBezTo>
                    <a:pt x="0" y="188"/>
                    <a:pt x="54" y="242"/>
                    <a:pt x="121" y="242"/>
                  </a:cubicBezTo>
                  <a:cubicBezTo>
                    <a:pt x="188" y="242"/>
                    <a:pt x="243" y="188"/>
                    <a:pt x="243" y="121"/>
                  </a:cubicBezTo>
                  <a:cubicBezTo>
                    <a:pt x="243" y="54"/>
                    <a:pt x="188" y="0"/>
                    <a:pt x="121" y="0"/>
                  </a:cubicBezTo>
                  <a:close/>
                  <a:moveTo>
                    <a:pt x="38" y="69"/>
                  </a:moveTo>
                  <a:cubicBezTo>
                    <a:pt x="70" y="38"/>
                    <a:pt x="70" y="38"/>
                    <a:pt x="70" y="38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44" y="74"/>
                    <a:pt x="44" y="74"/>
                    <a:pt x="44" y="74"/>
                  </a:cubicBezTo>
                  <a:lnTo>
                    <a:pt x="38" y="69"/>
                  </a:lnTo>
                  <a:close/>
                  <a:moveTo>
                    <a:pt x="54" y="74"/>
                  </a:moveTo>
                  <a:cubicBezTo>
                    <a:pt x="75" y="54"/>
                    <a:pt x="75" y="54"/>
                    <a:pt x="75" y="54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59" y="79"/>
                    <a:pt x="59" y="79"/>
                    <a:pt x="59" y="79"/>
                  </a:cubicBezTo>
                  <a:lnTo>
                    <a:pt x="54" y="74"/>
                  </a:lnTo>
                  <a:close/>
                  <a:moveTo>
                    <a:pt x="80" y="69"/>
                  </a:moveTo>
                  <a:cubicBezTo>
                    <a:pt x="85" y="74"/>
                    <a:pt x="85" y="74"/>
                    <a:pt x="85" y="7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0" y="79"/>
                    <a:pt x="70" y="79"/>
                    <a:pt x="70" y="79"/>
                  </a:cubicBezTo>
                  <a:lnTo>
                    <a:pt x="80" y="69"/>
                  </a:lnTo>
                  <a:close/>
                  <a:moveTo>
                    <a:pt x="121" y="168"/>
                  </a:moveTo>
                  <a:cubicBezTo>
                    <a:pt x="95" y="168"/>
                    <a:pt x="75" y="147"/>
                    <a:pt x="75" y="121"/>
                  </a:cubicBezTo>
                  <a:cubicBezTo>
                    <a:pt x="75" y="95"/>
                    <a:pt x="95" y="74"/>
                    <a:pt x="121" y="74"/>
                  </a:cubicBezTo>
                  <a:cubicBezTo>
                    <a:pt x="147" y="74"/>
                    <a:pt x="168" y="95"/>
                    <a:pt x="168" y="121"/>
                  </a:cubicBezTo>
                  <a:cubicBezTo>
                    <a:pt x="168" y="147"/>
                    <a:pt x="147" y="168"/>
                    <a:pt x="121" y="168"/>
                  </a:cubicBezTo>
                  <a:close/>
                  <a:moveTo>
                    <a:pt x="168" y="157"/>
                  </a:moveTo>
                  <a:cubicBezTo>
                    <a:pt x="173" y="162"/>
                    <a:pt x="173" y="162"/>
                    <a:pt x="173" y="162"/>
                  </a:cubicBezTo>
                  <a:cubicBezTo>
                    <a:pt x="163" y="173"/>
                    <a:pt x="163" y="173"/>
                    <a:pt x="163" y="173"/>
                  </a:cubicBezTo>
                  <a:cubicBezTo>
                    <a:pt x="158" y="168"/>
                    <a:pt x="158" y="168"/>
                    <a:pt x="158" y="168"/>
                  </a:cubicBezTo>
                  <a:lnTo>
                    <a:pt x="168" y="157"/>
                  </a:lnTo>
                  <a:close/>
                  <a:moveTo>
                    <a:pt x="184" y="162"/>
                  </a:moveTo>
                  <a:cubicBezTo>
                    <a:pt x="189" y="168"/>
                    <a:pt x="189" y="168"/>
                    <a:pt x="189" y="168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63" y="183"/>
                    <a:pt x="163" y="183"/>
                    <a:pt x="163" y="183"/>
                  </a:cubicBezTo>
                  <a:lnTo>
                    <a:pt x="184" y="162"/>
                  </a:lnTo>
                  <a:close/>
                  <a:moveTo>
                    <a:pt x="173" y="204"/>
                  </a:moveTo>
                  <a:cubicBezTo>
                    <a:pt x="168" y="199"/>
                    <a:pt x="168" y="199"/>
                    <a:pt x="168" y="199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04" y="173"/>
                    <a:pt x="204" y="173"/>
                    <a:pt x="204" y="173"/>
                  </a:cubicBezTo>
                  <a:lnTo>
                    <a:pt x="173" y="2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" name="Oval 246"/>
            <p:cNvSpPr>
              <a:spLocks noChangeArrowheads="1"/>
            </p:cNvSpPr>
            <p:nvPr/>
          </p:nvSpPr>
          <p:spPr bwMode="auto">
            <a:xfrm>
              <a:off x="5428461" y="5899375"/>
              <a:ext cx="56509" cy="5381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" name="Freeform 247"/>
            <p:cNvSpPr>
              <a:spLocks noEditPoints="1"/>
            </p:cNvSpPr>
            <p:nvPr/>
          </p:nvSpPr>
          <p:spPr bwMode="auto">
            <a:xfrm>
              <a:off x="10891406" y="4214860"/>
              <a:ext cx="493783" cy="493783"/>
            </a:xfrm>
            <a:custGeom>
              <a:avLst/>
              <a:gdLst>
                <a:gd name="T0" fmla="*/ 223 w 234"/>
                <a:gd name="T1" fmla="*/ 203 h 234"/>
                <a:gd name="T2" fmla="*/ 167 w 234"/>
                <a:gd name="T3" fmla="*/ 147 h 234"/>
                <a:gd name="T4" fmla="*/ 166 w 234"/>
                <a:gd name="T5" fmla="*/ 146 h 234"/>
                <a:gd name="T6" fmla="*/ 156 w 234"/>
                <a:gd name="T7" fmla="*/ 34 h 234"/>
                <a:gd name="T8" fmla="*/ 33 w 234"/>
                <a:gd name="T9" fmla="*/ 34 h 234"/>
                <a:gd name="T10" fmla="*/ 33 w 234"/>
                <a:gd name="T11" fmla="*/ 157 h 234"/>
                <a:gd name="T12" fmla="*/ 145 w 234"/>
                <a:gd name="T13" fmla="*/ 166 h 234"/>
                <a:gd name="T14" fmla="*/ 147 w 234"/>
                <a:gd name="T15" fmla="*/ 168 h 234"/>
                <a:gd name="T16" fmla="*/ 202 w 234"/>
                <a:gd name="T17" fmla="*/ 223 h 234"/>
                <a:gd name="T18" fmla="*/ 228 w 234"/>
                <a:gd name="T19" fmla="*/ 229 h 234"/>
                <a:gd name="T20" fmla="*/ 223 w 234"/>
                <a:gd name="T21" fmla="*/ 203 h 234"/>
                <a:gd name="T22" fmla="*/ 53 w 234"/>
                <a:gd name="T23" fmla="*/ 137 h 234"/>
                <a:gd name="T24" fmla="*/ 53 w 234"/>
                <a:gd name="T25" fmla="*/ 54 h 234"/>
                <a:gd name="T26" fmla="*/ 136 w 234"/>
                <a:gd name="T27" fmla="*/ 54 h 234"/>
                <a:gd name="T28" fmla="*/ 136 w 234"/>
                <a:gd name="T29" fmla="*/ 137 h 234"/>
                <a:gd name="T30" fmla="*/ 53 w 234"/>
                <a:gd name="T31" fmla="*/ 13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4" h="234">
                  <a:moveTo>
                    <a:pt x="223" y="203"/>
                  </a:moveTo>
                  <a:cubicBezTo>
                    <a:pt x="167" y="147"/>
                    <a:pt x="167" y="147"/>
                    <a:pt x="167" y="147"/>
                  </a:cubicBezTo>
                  <a:cubicBezTo>
                    <a:pt x="167" y="147"/>
                    <a:pt x="166" y="146"/>
                    <a:pt x="166" y="146"/>
                  </a:cubicBezTo>
                  <a:cubicBezTo>
                    <a:pt x="190" y="112"/>
                    <a:pt x="187" y="65"/>
                    <a:pt x="156" y="34"/>
                  </a:cubicBezTo>
                  <a:cubicBezTo>
                    <a:pt x="122" y="0"/>
                    <a:pt x="67" y="0"/>
                    <a:pt x="33" y="34"/>
                  </a:cubicBezTo>
                  <a:cubicBezTo>
                    <a:pt x="0" y="68"/>
                    <a:pt x="0" y="123"/>
                    <a:pt x="33" y="157"/>
                  </a:cubicBezTo>
                  <a:cubicBezTo>
                    <a:pt x="64" y="187"/>
                    <a:pt x="111" y="190"/>
                    <a:pt x="145" y="166"/>
                  </a:cubicBezTo>
                  <a:cubicBezTo>
                    <a:pt x="146" y="167"/>
                    <a:pt x="146" y="167"/>
                    <a:pt x="147" y="168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11" y="232"/>
                    <a:pt x="222" y="234"/>
                    <a:pt x="228" y="229"/>
                  </a:cubicBezTo>
                  <a:cubicBezTo>
                    <a:pt x="234" y="223"/>
                    <a:pt x="231" y="211"/>
                    <a:pt x="223" y="203"/>
                  </a:cubicBezTo>
                  <a:close/>
                  <a:moveTo>
                    <a:pt x="53" y="137"/>
                  </a:moveTo>
                  <a:cubicBezTo>
                    <a:pt x="31" y="114"/>
                    <a:pt x="31" y="77"/>
                    <a:pt x="53" y="54"/>
                  </a:cubicBezTo>
                  <a:cubicBezTo>
                    <a:pt x="76" y="31"/>
                    <a:pt x="113" y="31"/>
                    <a:pt x="136" y="54"/>
                  </a:cubicBezTo>
                  <a:cubicBezTo>
                    <a:pt x="159" y="77"/>
                    <a:pt x="159" y="114"/>
                    <a:pt x="136" y="137"/>
                  </a:cubicBezTo>
                  <a:cubicBezTo>
                    <a:pt x="113" y="160"/>
                    <a:pt x="76" y="160"/>
                    <a:pt x="53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" name="Freeform 248"/>
            <p:cNvSpPr/>
            <p:nvPr/>
          </p:nvSpPr>
          <p:spPr bwMode="auto">
            <a:xfrm>
              <a:off x="10847006" y="2792710"/>
              <a:ext cx="488402" cy="372692"/>
            </a:xfrm>
            <a:custGeom>
              <a:avLst/>
              <a:gdLst>
                <a:gd name="T0" fmla="*/ 58 w 231"/>
                <a:gd name="T1" fmla="*/ 101 h 176"/>
                <a:gd name="T2" fmla="*/ 58 w 231"/>
                <a:gd name="T3" fmla="*/ 51 h 176"/>
                <a:gd name="T4" fmla="*/ 79 w 231"/>
                <a:gd name="T5" fmla="*/ 29 h 176"/>
                <a:gd name="T6" fmla="*/ 217 w 231"/>
                <a:gd name="T7" fmla="*/ 29 h 176"/>
                <a:gd name="T8" fmla="*/ 231 w 231"/>
                <a:gd name="T9" fmla="*/ 0 h 176"/>
                <a:gd name="T10" fmla="*/ 79 w 231"/>
                <a:gd name="T11" fmla="*/ 0 h 176"/>
                <a:gd name="T12" fmla="*/ 29 w 231"/>
                <a:gd name="T13" fmla="*/ 51 h 176"/>
                <a:gd name="T14" fmla="*/ 29 w 231"/>
                <a:gd name="T15" fmla="*/ 101 h 176"/>
                <a:gd name="T16" fmla="*/ 0 w 231"/>
                <a:gd name="T17" fmla="*/ 101 h 176"/>
                <a:gd name="T18" fmla="*/ 43 w 231"/>
                <a:gd name="T19" fmla="*/ 176 h 176"/>
                <a:gd name="T20" fmla="*/ 86 w 231"/>
                <a:gd name="T21" fmla="*/ 101 h 176"/>
                <a:gd name="T22" fmla="*/ 58 w 231"/>
                <a:gd name="T23" fmla="*/ 10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1" h="176">
                  <a:moveTo>
                    <a:pt x="58" y="10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8" y="39"/>
                    <a:pt x="67" y="29"/>
                    <a:pt x="79" y="29"/>
                  </a:cubicBezTo>
                  <a:cubicBezTo>
                    <a:pt x="217" y="29"/>
                    <a:pt x="217" y="29"/>
                    <a:pt x="217" y="29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1" y="0"/>
                    <a:pt x="29" y="23"/>
                    <a:pt x="29" y="5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86" y="101"/>
                    <a:pt x="86" y="101"/>
                    <a:pt x="86" y="101"/>
                  </a:cubicBezTo>
                  <a:lnTo>
                    <a:pt x="58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" name="Freeform 249"/>
            <p:cNvSpPr/>
            <p:nvPr/>
          </p:nvSpPr>
          <p:spPr bwMode="auto">
            <a:xfrm>
              <a:off x="10969443" y="2818274"/>
              <a:ext cx="504547" cy="372692"/>
            </a:xfrm>
            <a:custGeom>
              <a:avLst/>
              <a:gdLst>
                <a:gd name="T0" fmla="*/ 239 w 239"/>
                <a:gd name="T1" fmla="*/ 75 h 176"/>
                <a:gd name="T2" fmla="*/ 195 w 239"/>
                <a:gd name="T3" fmla="*/ 0 h 176"/>
                <a:gd name="T4" fmla="*/ 152 w 239"/>
                <a:gd name="T5" fmla="*/ 75 h 176"/>
                <a:gd name="T6" fmla="*/ 181 w 239"/>
                <a:gd name="T7" fmla="*/ 75 h 176"/>
                <a:gd name="T8" fmla="*/ 181 w 239"/>
                <a:gd name="T9" fmla="*/ 125 h 176"/>
                <a:gd name="T10" fmla="*/ 159 w 239"/>
                <a:gd name="T11" fmla="*/ 147 h 176"/>
                <a:gd name="T12" fmla="*/ 14 w 239"/>
                <a:gd name="T13" fmla="*/ 147 h 176"/>
                <a:gd name="T14" fmla="*/ 0 w 239"/>
                <a:gd name="T15" fmla="*/ 176 h 176"/>
                <a:gd name="T16" fmla="*/ 159 w 239"/>
                <a:gd name="T17" fmla="*/ 176 h 176"/>
                <a:gd name="T18" fmla="*/ 210 w 239"/>
                <a:gd name="T19" fmla="*/ 125 h 176"/>
                <a:gd name="T20" fmla="*/ 210 w 239"/>
                <a:gd name="T21" fmla="*/ 75 h 176"/>
                <a:gd name="T22" fmla="*/ 239 w 239"/>
                <a:gd name="T23" fmla="*/ 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9" h="176">
                  <a:moveTo>
                    <a:pt x="239" y="75"/>
                  </a:moveTo>
                  <a:cubicBezTo>
                    <a:pt x="195" y="0"/>
                    <a:pt x="195" y="0"/>
                    <a:pt x="195" y="0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81" y="75"/>
                    <a:pt x="181" y="75"/>
                    <a:pt x="181" y="75"/>
                  </a:cubicBezTo>
                  <a:cubicBezTo>
                    <a:pt x="181" y="125"/>
                    <a:pt x="181" y="125"/>
                    <a:pt x="181" y="125"/>
                  </a:cubicBezTo>
                  <a:cubicBezTo>
                    <a:pt x="181" y="137"/>
                    <a:pt x="171" y="147"/>
                    <a:pt x="159" y="147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87" y="176"/>
                    <a:pt x="210" y="153"/>
                    <a:pt x="210" y="125"/>
                  </a:cubicBezTo>
                  <a:cubicBezTo>
                    <a:pt x="210" y="75"/>
                    <a:pt x="210" y="75"/>
                    <a:pt x="210" y="75"/>
                  </a:cubicBezTo>
                  <a:lnTo>
                    <a:pt x="239" y="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" name="Freeform 250"/>
            <p:cNvSpPr>
              <a:spLocks noEditPoints="1"/>
            </p:cNvSpPr>
            <p:nvPr/>
          </p:nvSpPr>
          <p:spPr bwMode="auto">
            <a:xfrm>
              <a:off x="6534810" y="1248123"/>
              <a:ext cx="426510" cy="548947"/>
            </a:xfrm>
            <a:custGeom>
              <a:avLst/>
              <a:gdLst>
                <a:gd name="T0" fmla="*/ 166 w 202"/>
                <a:gd name="T1" fmla="*/ 0 h 260"/>
                <a:gd name="T2" fmla="*/ 36 w 202"/>
                <a:gd name="T3" fmla="*/ 0 h 260"/>
                <a:gd name="T4" fmla="*/ 0 w 202"/>
                <a:gd name="T5" fmla="*/ 36 h 260"/>
                <a:gd name="T6" fmla="*/ 0 w 202"/>
                <a:gd name="T7" fmla="*/ 224 h 260"/>
                <a:gd name="T8" fmla="*/ 36 w 202"/>
                <a:gd name="T9" fmla="*/ 260 h 260"/>
                <a:gd name="T10" fmla="*/ 166 w 202"/>
                <a:gd name="T11" fmla="*/ 260 h 260"/>
                <a:gd name="T12" fmla="*/ 202 w 202"/>
                <a:gd name="T13" fmla="*/ 224 h 260"/>
                <a:gd name="T14" fmla="*/ 202 w 202"/>
                <a:gd name="T15" fmla="*/ 36 h 260"/>
                <a:gd name="T16" fmla="*/ 166 w 202"/>
                <a:gd name="T17" fmla="*/ 0 h 260"/>
                <a:gd name="T18" fmla="*/ 181 w 202"/>
                <a:gd name="T19" fmla="*/ 224 h 260"/>
                <a:gd name="T20" fmla="*/ 166 w 202"/>
                <a:gd name="T21" fmla="*/ 239 h 260"/>
                <a:gd name="T22" fmla="*/ 36 w 202"/>
                <a:gd name="T23" fmla="*/ 239 h 260"/>
                <a:gd name="T24" fmla="*/ 21 w 202"/>
                <a:gd name="T25" fmla="*/ 224 h 260"/>
                <a:gd name="T26" fmla="*/ 21 w 202"/>
                <a:gd name="T27" fmla="*/ 36 h 260"/>
                <a:gd name="T28" fmla="*/ 36 w 202"/>
                <a:gd name="T29" fmla="*/ 22 h 260"/>
                <a:gd name="T30" fmla="*/ 166 w 202"/>
                <a:gd name="T31" fmla="*/ 22 h 260"/>
                <a:gd name="T32" fmla="*/ 181 w 202"/>
                <a:gd name="T33" fmla="*/ 36 h 260"/>
                <a:gd name="T34" fmla="*/ 181 w 202"/>
                <a:gd name="T35" fmla="*/ 22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2" h="260">
                  <a:moveTo>
                    <a:pt x="16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44"/>
                    <a:pt x="16" y="260"/>
                    <a:pt x="36" y="260"/>
                  </a:cubicBezTo>
                  <a:cubicBezTo>
                    <a:pt x="166" y="260"/>
                    <a:pt x="166" y="260"/>
                    <a:pt x="166" y="260"/>
                  </a:cubicBezTo>
                  <a:cubicBezTo>
                    <a:pt x="186" y="260"/>
                    <a:pt x="202" y="244"/>
                    <a:pt x="202" y="224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2" y="16"/>
                    <a:pt x="186" y="0"/>
                    <a:pt x="166" y="0"/>
                  </a:cubicBezTo>
                  <a:close/>
                  <a:moveTo>
                    <a:pt x="181" y="224"/>
                  </a:moveTo>
                  <a:cubicBezTo>
                    <a:pt x="181" y="232"/>
                    <a:pt x="174" y="239"/>
                    <a:pt x="166" y="239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28" y="239"/>
                    <a:pt x="21" y="232"/>
                    <a:pt x="21" y="22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28"/>
                    <a:pt x="28" y="22"/>
                    <a:pt x="3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74" y="22"/>
                    <a:pt x="181" y="28"/>
                    <a:pt x="181" y="36"/>
                  </a:cubicBezTo>
                  <a:lnTo>
                    <a:pt x="181" y="2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" name="Rectangle 251"/>
            <p:cNvSpPr>
              <a:spLocks noChangeArrowheads="1"/>
            </p:cNvSpPr>
            <p:nvPr/>
          </p:nvSpPr>
          <p:spPr bwMode="auto">
            <a:xfrm>
              <a:off x="6624956" y="1385360"/>
              <a:ext cx="244874" cy="3094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" name="Rectangle 252"/>
            <p:cNvSpPr>
              <a:spLocks noChangeArrowheads="1"/>
            </p:cNvSpPr>
            <p:nvPr/>
          </p:nvSpPr>
          <p:spPr bwMode="auto">
            <a:xfrm>
              <a:off x="6624956" y="1460706"/>
              <a:ext cx="244874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0" name="Rectangle 253"/>
            <p:cNvSpPr>
              <a:spLocks noChangeArrowheads="1"/>
            </p:cNvSpPr>
            <p:nvPr/>
          </p:nvSpPr>
          <p:spPr bwMode="auto">
            <a:xfrm>
              <a:off x="6624956" y="1537397"/>
              <a:ext cx="244874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1" name="Rectangle 254"/>
            <p:cNvSpPr>
              <a:spLocks noChangeArrowheads="1"/>
            </p:cNvSpPr>
            <p:nvPr/>
          </p:nvSpPr>
          <p:spPr bwMode="auto">
            <a:xfrm>
              <a:off x="6624956" y="1615434"/>
              <a:ext cx="244874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2" name="Freeform 255"/>
            <p:cNvSpPr>
              <a:spLocks noEditPoints="1"/>
            </p:cNvSpPr>
            <p:nvPr/>
          </p:nvSpPr>
          <p:spPr bwMode="auto">
            <a:xfrm>
              <a:off x="6472919" y="2732165"/>
              <a:ext cx="548947" cy="524729"/>
            </a:xfrm>
            <a:custGeom>
              <a:avLst/>
              <a:gdLst>
                <a:gd name="T0" fmla="*/ 224 w 260"/>
                <a:gd name="T1" fmla="*/ 0 h 248"/>
                <a:gd name="T2" fmla="*/ 36 w 260"/>
                <a:gd name="T3" fmla="*/ 0 h 248"/>
                <a:gd name="T4" fmla="*/ 0 w 260"/>
                <a:gd name="T5" fmla="*/ 36 h 248"/>
                <a:gd name="T6" fmla="*/ 0 w 260"/>
                <a:gd name="T7" fmla="*/ 166 h 248"/>
                <a:gd name="T8" fmla="*/ 29 w 260"/>
                <a:gd name="T9" fmla="*/ 203 h 248"/>
                <a:gd name="T10" fmla="*/ 68 w 260"/>
                <a:gd name="T11" fmla="*/ 203 h 248"/>
                <a:gd name="T12" fmla="*/ 84 w 260"/>
                <a:gd name="T13" fmla="*/ 210 h 248"/>
                <a:gd name="T14" fmla="*/ 110 w 260"/>
                <a:gd name="T15" fmla="*/ 239 h 248"/>
                <a:gd name="T16" fmla="*/ 130 w 260"/>
                <a:gd name="T17" fmla="*/ 248 h 248"/>
                <a:gd name="T18" fmla="*/ 150 w 260"/>
                <a:gd name="T19" fmla="*/ 239 h 248"/>
                <a:gd name="T20" fmla="*/ 176 w 260"/>
                <a:gd name="T21" fmla="*/ 210 h 248"/>
                <a:gd name="T22" fmla="*/ 188 w 260"/>
                <a:gd name="T23" fmla="*/ 203 h 248"/>
                <a:gd name="T24" fmla="*/ 228 w 260"/>
                <a:gd name="T25" fmla="*/ 203 h 248"/>
                <a:gd name="T26" fmla="*/ 260 w 260"/>
                <a:gd name="T27" fmla="*/ 166 h 248"/>
                <a:gd name="T28" fmla="*/ 260 w 260"/>
                <a:gd name="T29" fmla="*/ 36 h 248"/>
                <a:gd name="T30" fmla="*/ 224 w 260"/>
                <a:gd name="T31" fmla="*/ 0 h 248"/>
                <a:gd name="T32" fmla="*/ 239 w 260"/>
                <a:gd name="T33" fmla="*/ 166 h 248"/>
                <a:gd name="T34" fmla="*/ 228 w 260"/>
                <a:gd name="T35" fmla="*/ 181 h 248"/>
                <a:gd name="T36" fmla="*/ 188 w 260"/>
                <a:gd name="T37" fmla="*/ 181 h 248"/>
                <a:gd name="T38" fmla="*/ 158 w 260"/>
                <a:gd name="T39" fmla="*/ 197 h 248"/>
                <a:gd name="T40" fmla="*/ 134 w 260"/>
                <a:gd name="T41" fmla="*/ 224 h 248"/>
                <a:gd name="T42" fmla="*/ 130 w 260"/>
                <a:gd name="T43" fmla="*/ 226 h 248"/>
                <a:gd name="T44" fmla="*/ 126 w 260"/>
                <a:gd name="T45" fmla="*/ 224 h 248"/>
                <a:gd name="T46" fmla="*/ 102 w 260"/>
                <a:gd name="T47" fmla="*/ 197 h 248"/>
                <a:gd name="T48" fmla="*/ 68 w 260"/>
                <a:gd name="T49" fmla="*/ 181 h 248"/>
                <a:gd name="T50" fmla="*/ 29 w 260"/>
                <a:gd name="T51" fmla="*/ 181 h 248"/>
                <a:gd name="T52" fmla="*/ 21 w 260"/>
                <a:gd name="T53" fmla="*/ 166 h 248"/>
                <a:gd name="T54" fmla="*/ 21 w 260"/>
                <a:gd name="T55" fmla="*/ 36 h 248"/>
                <a:gd name="T56" fmla="*/ 36 w 260"/>
                <a:gd name="T57" fmla="*/ 22 h 248"/>
                <a:gd name="T58" fmla="*/ 224 w 260"/>
                <a:gd name="T59" fmla="*/ 22 h 248"/>
                <a:gd name="T60" fmla="*/ 239 w 260"/>
                <a:gd name="T61" fmla="*/ 36 h 248"/>
                <a:gd name="T62" fmla="*/ 239 w 260"/>
                <a:gd name="T63" fmla="*/ 16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48">
                  <a:moveTo>
                    <a:pt x="224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86"/>
                    <a:pt x="13" y="203"/>
                    <a:pt x="29" y="203"/>
                  </a:cubicBezTo>
                  <a:cubicBezTo>
                    <a:pt x="45" y="203"/>
                    <a:pt x="62" y="203"/>
                    <a:pt x="68" y="203"/>
                  </a:cubicBezTo>
                  <a:cubicBezTo>
                    <a:pt x="74" y="203"/>
                    <a:pt x="82" y="206"/>
                    <a:pt x="84" y="210"/>
                  </a:cubicBezTo>
                  <a:cubicBezTo>
                    <a:pt x="87" y="214"/>
                    <a:pt x="99" y="227"/>
                    <a:pt x="110" y="239"/>
                  </a:cubicBezTo>
                  <a:cubicBezTo>
                    <a:pt x="115" y="245"/>
                    <a:pt x="123" y="248"/>
                    <a:pt x="130" y="248"/>
                  </a:cubicBezTo>
                  <a:cubicBezTo>
                    <a:pt x="137" y="248"/>
                    <a:pt x="145" y="245"/>
                    <a:pt x="150" y="239"/>
                  </a:cubicBezTo>
                  <a:cubicBezTo>
                    <a:pt x="161" y="227"/>
                    <a:pt x="173" y="214"/>
                    <a:pt x="176" y="210"/>
                  </a:cubicBezTo>
                  <a:cubicBezTo>
                    <a:pt x="178" y="206"/>
                    <a:pt x="184" y="203"/>
                    <a:pt x="188" y="203"/>
                  </a:cubicBezTo>
                  <a:cubicBezTo>
                    <a:pt x="192" y="203"/>
                    <a:pt x="210" y="203"/>
                    <a:pt x="228" y="203"/>
                  </a:cubicBezTo>
                  <a:cubicBezTo>
                    <a:pt x="246" y="203"/>
                    <a:pt x="260" y="186"/>
                    <a:pt x="260" y="166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60" y="16"/>
                    <a:pt x="244" y="0"/>
                    <a:pt x="224" y="0"/>
                  </a:cubicBezTo>
                  <a:close/>
                  <a:moveTo>
                    <a:pt x="239" y="166"/>
                  </a:moveTo>
                  <a:cubicBezTo>
                    <a:pt x="239" y="174"/>
                    <a:pt x="233" y="181"/>
                    <a:pt x="228" y="181"/>
                  </a:cubicBezTo>
                  <a:cubicBezTo>
                    <a:pt x="188" y="181"/>
                    <a:pt x="188" y="181"/>
                    <a:pt x="188" y="181"/>
                  </a:cubicBezTo>
                  <a:cubicBezTo>
                    <a:pt x="177" y="181"/>
                    <a:pt x="165" y="188"/>
                    <a:pt x="158" y="197"/>
                  </a:cubicBezTo>
                  <a:cubicBezTo>
                    <a:pt x="156" y="200"/>
                    <a:pt x="146" y="212"/>
                    <a:pt x="134" y="224"/>
                  </a:cubicBezTo>
                  <a:cubicBezTo>
                    <a:pt x="133" y="226"/>
                    <a:pt x="131" y="226"/>
                    <a:pt x="130" y="226"/>
                  </a:cubicBezTo>
                  <a:cubicBezTo>
                    <a:pt x="129" y="226"/>
                    <a:pt x="127" y="226"/>
                    <a:pt x="126" y="224"/>
                  </a:cubicBezTo>
                  <a:cubicBezTo>
                    <a:pt x="114" y="212"/>
                    <a:pt x="104" y="200"/>
                    <a:pt x="102" y="197"/>
                  </a:cubicBezTo>
                  <a:cubicBezTo>
                    <a:pt x="95" y="188"/>
                    <a:pt x="81" y="181"/>
                    <a:pt x="68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6" y="181"/>
                    <a:pt x="21" y="175"/>
                    <a:pt x="21" y="16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28"/>
                    <a:pt x="28" y="22"/>
                    <a:pt x="36" y="22"/>
                  </a:cubicBezTo>
                  <a:cubicBezTo>
                    <a:pt x="224" y="22"/>
                    <a:pt x="224" y="22"/>
                    <a:pt x="224" y="22"/>
                  </a:cubicBezTo>
                  <a:cubicBezTo>
                    <a:pt x="232" y="22"/>
                    <a:pt x="239" y="28"/>
                    <a:pt x="239" y="36"/>
                  </a:cubicBezTo>
                  <a:lnTo>
                    <a:pt x="239" y="1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3" name="Rectangle 256"/>
            <p:cNvSpPr>
              <a:spLocks noChangeArrowheads="1"/>
            </p:cNvSpPr>
            <p:nvPr/>
          </p:nvSpPr>
          <p:spPr bwMode="auto">
            <a:xfrm>
              <a:off x="6624956" y="2901692"/>
              <a:ext cx="244874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4" name="Rectangle 257"/>
            <p:cNvSpPr>
              <a:spLocks noChangeArrowheads="1"/>
            </p:cNvSpPr>
            <p:nvPr/>
          </p:nvSpPr>
          <p:spPr bwMode="auto">
            <a:xfrm>
              <a:off x="6624956" y="2977038"/>
              <a:ext cx="244874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5" name="Freeform 258"/>
            <p:cNvSpPr/>
            <p:nvPr/>
          </p:nvSpPr>
          <p:spPr bwMode="auto">
            <a:xfrm>
              <a:off x="9439656" y="1308669"/>
              <a:ext cx="548947" cy="429201"/>
            </a:xfrm>
            <a:custGeom>
              <a:avLst/>
              <a:gdLst>
                <a:gd name="T0" fmla="*/ 224 w 260"/>
                <a:gd name="T1" fmla="*/ 0 h 203"/>
                <a:gd name="T2" fmla="*/ 174 w 260"/>
                <a:gd name="T3" fmla="*/ 0 h 203"/>
                <a:gd name="T4" fmla="*/ 174 w 260"/>
                <a:gd name="T5" fmla="*/ 22 h 203"/>
                <a:gd name="T6" fmla="*/ 224 w 260"/>
                <a:gd name="T7" fmla="*/ 22 h 203"/>
                <a:gd name="T8" fmla="*/ 239 w 260"/>
                <a:gd name="T9" fmla="*/ 36 h 203"/>
                <a:gd name="T10" fmla="*/ 239 w 260"/>
                <a:gd name="T11" fmla="*/ 166 h 203"/>
                <a:gd name="T12" fmla="*/ 224 w 260"/>
                <a:gd name="T13" fmla="*/ 181 h 203"/>
                <a:gd name="T14" fmla="*/ 36 w 260"/>
                <a:gd name="T15" fmla="*/ 181 h 203"/>
                <a:gd name="T16" fmla="*/ 22 w 260"/>
                <a:gd name="T17" fmla="*/ 166 h 203"/>
                <a:gd name="T18" fmla="*/ 22 w 260"/>
                <a:gd name="T19" fmla="*/ 123 h 203"/>
                <a:gd name="T20" fmla="*/ 0 w 260"/>
                <a:gd name="T21" fmla="*/ 123 h 203"/>
                <a:gd name="T22" fmla="*/ 0 w 260"/>
                <a:gd name="T23" fmla="*/ 166 h 203"/>
                <a:gd name="T24" fmla="*/ 36 w 260"/>
                <a:gd name="T25" fmla="*/ 203 h 203"/>
                <a:gd name="T26" fmla="*/ 224 w 260"/>
                <a:gd name="T27" fmla="*/ 203 h 203"/>
                <a:gd name="T28" fmla="*/ 260 w 260"/>
                <a:gd name="T29" fmla="*/ 166 h 203"/>
                <a:gd name="T30" fmla="*/ 260 w 260"/>
                <a:gd name="T31" fmla="*/ 36 h 203"/>
                <a:gd name="T32" fmla="*/ 224 w 260"/>
                <a:gd name="T33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0" h="203">
                  <a:moveTo>
                    <a:pt x="224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4" y="22"/>
                    <a:pt x="174" y="22"/>
                    <a:pt x="174" y="22"/>
                  </a:cubicBezTo>
                  <a:cubicBezTo>
                    <a:pt x="224" y="22"/>
                    <a:pt x="224" y="22"/>
                    <a:pt x="224" y="22"/>
                  </a:cubicBezTo>
                  <a:cubicBezTo>
                    <a:pt x="232" y="22"/>
                    <a:pt x="239" y="28"/>
                    <a:pt x="239" y="36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74"/>
                    <a:pt x="232" y="181"/>
                    <a:pt x="224" y="181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28" y="181"/>
                    <a:pt x="22" y="174"/>
                    <a:pt x="22" y="166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86"/>
                    <a:pt x="16" y="203"/>
                    <a:pt x="36" y="203"/>
                  </a:cubicBezTo>
                  <a:cubicBezTo>
                    <a:pt x="224" y="203"/>
                    <a:pt x="224" y="203"/>
                    <a:pt x="224" y="203"/>
                  </a:cubicBezTo>
                  <a:cubicBezTo>
                    <a:pt x="244" y="203"/>
                    <a:pt x="260" y="186"/>
                    <a:pt x="260" y="166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60" y="16"/>
                    <a:pt x="244" y="0"/>
                    <a:pt x="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6" name="Freeform 259"/>
            <p:cNvSpPr/>
            <p:nvPr/>
          </p:nvSpPr>
          <p:spPr bwMode="auto">
            <a:xfrm>
              <a:off x="9424856" y="1293869"/>
              <a:ext cx="152037" cy="220655"/>
            </a:xfrm>
            <a:custGeom>
              <a:avLst/>
              <a:gdLst>
                <a:gd name="T0" fmla="*/ 0 w 72"/>
                <a:gd name="T1" fmla="*/ 101 h 104"/>
                <a:gd name="T2" fmla="*/ 46 w 72"/>
                <a:gd name="T3" fmla="*/ 90 h 104"/>
                <a:gd name="T4" fmla="*/ 64 w 72"/>
                <a:gd name="T5" fmla="*/ 70 h 104"/>
                <a:gd name="T6" fmla="*/ 69 w 72"/>
                <a:gd name="T7" fmla="*/ 57 h 104"/>
                <a:gd name="T8" fmla="*/ 71 w 72"/>
                <a:gd name="T9" fmla="*/ 50 h 104"/>
                <a:gd name="T10" fmla="*/ 72 w 72"/>
                <a:gd name="T11" fmla="*/ 46 h 104"/>
                <a:gd name="T12" fmla="*/ 72 w 72"/>
                <a:gd name="T13" fmla="*/ 43 h 104"/>
                <a:gd name="T14" fmla="*/ 71 w 72"/>
                <a:gd name="T15" fmla="*/ 43 h 104"/>
                <a:gd name="T16" fmla="*/ 72 w 72"/>
                <a:gd name="T17" fmla="*/ 36 h 104"/>
                <a:gd name="T18" fmla="*/ 36 w 72"/>
                <a:gd name="T19" fmla="*/ 0 h 104"/>
                <a:gd name="T20" fmla="*/ 0 w 72"/>
                <a:gd name="T21" fmla="*/ 36 h 104"/>
                <a:gd name="T22" fmla="*/ 36 w 72"/>
                <a:gd name="T23" fmla="*/ 72 h 104"/>
                <a:gd name="T24" fmla="*/ 38 w 72"/>
                <a:gd name="T25" fmla="*/ 72 h 104"/>
                <a:gd name="T26" fmla="*/ 35 w 72"/>
                <a:gd name="T27" fmla="*/ 78 h 104"/>
                <a:gd name="T28" fmla="*/ 0 w 72"/>
                <a:gd name="T29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04">
                  <a:moveTo>
                    <a:pt x="0" y="101"/>
                  </a:moveTo>
                  <a:cubicBezTo>
                    <a:pt x="15" y="104"/>
                    <a:pt x="32" y="100"/>
                    <a:pt x="46" y="90"/>
                  </a:cubicBezTo>
                  <a:cubicBezTo>
                    <a:pt x="53" y="85"/>
                    <a:pt x="60" y="78"/>
                    <a:pt x="64" y="70"/>
                  </a:cubicBezTo>
                  <a:cubicBezTo>
                    <a:pt x="66" y="66"/>
                    <a:pt x="68" y="61"/>
                    <a:pt x="69" y="57"/>
                  </a:cubicBezTo>
                  <a:cubicBezTo>
                    <a:pt x="70" y="55"/>
                    <a:pt x="71" y="52"/>
                    <a:pt x="71" y="50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2" y="41"/>
                    <a:pt x="72" y="38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37" y="72"/>
                    <a:pt x="38" y="72"/>
                    <a:pt x="38" y="72"/>
                  </a:cubicBezTo>
                  <a:cubicBezTo>
                    <a:pt x="37" y="74"/>
                    <a:pt x="36" y="76"/>
                    <a:pt x="35" y="78"/>
                  </a:cubicBezTo>
                  <a:cubicBezTo>
                    <a:pt x="27" y="89"/>
                    <a:pt x="15" y="98"/>
                    <a:pt x="0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7" name="Freeform 260"/>
            <p:cNvSpPr/>
            <p:nvPr/>
          </p:nvSpPr>
          <p:spPr bwMode="auto">
            <a:xfrm>
              <a:off x="9591693" y="1293869"/>
              <a:ext cx="154728" cy="220655"/>
            </a:xfrm>
            <a:custGeom>
              <a:avLst/>
              <a:gdLst>
                <a:gd name="T0" fmla="*/ 0 w 73"/>
                <a:gd name="T1" fmla="*/ 101 h 104"/>
                <a:gd name="T2" fmla="*/ 47 w 73"/>
                <a:gd name="T3" fmla="*/ 90 h 104"/>
                <a:gd name="T4" fmla="*/ 65 w 73"/>
                <a:gd name="T5" fmla="*/ 70 h 104"/>
                <a:gd name="T6" fmla="*/ 70 w 73"/>
                <a:gd name="T7" fmla="*/ 57 h 104"/>
                <a:gd name="T8" fmla="*/ 72 w 73"/>
                <a:gd name="T9" fmla="*/ 50 h 104"/>
                <a:gd name="T10" fmla="*/ 72 w 73"/>
                <a:gd name="T11" fmla="*/ 46 h 104"/>
                <a:gd name="T12" fmla="*/ 73 w 73"/>
                <a:gd name="T13" fmla="*/ 43 h 104"/>
                <a:gd name="T14" fmla="*/ 72 w 73"/>
                <a:gd name="T15" fmla="*/ 43 h 104"/>
                <a:gd name="T16" fmla="*/ 73 w 73"/>
                <a:gd name="T17" fmla="*/ 36 h 104"/>
                <a:gd name="T18" fmla="*/ 36 w 73"/>
                <a:gd name="T19" fmla="*/ 0 h 104"/>
                <a:gd name="T20" fmla="*/ 0 w 73"/>
                <a:gd name="T21" fmla="*/ 36 h 104"/>
                <a:gd name="T22" fmla="*/ 36 w 73"/>
                <a:gd name="T23" fmla="*/ 72 h 104"/>
                <a:gd name="T24" fmla="*/ 39 w 73"/>
                <a:gd name="T25" fmla="*/ 72 h 104"/>
                <a:gd name="T26" fmla="*/ 35 w 73"/>
                <a:gd name="T27" fmla="*/ 78 h 104"/>
                <a:gd name="T28" fmla="*/ 0 w 73"/>
                <a:gd name="T29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104">
                  <a:moveTo>
                    <a:pt x="0" y="101"/>
                  </a:moveTo>
                  <a:cubicBezTo>
                    <a:pt x="15" y="104"/>
                    <a:pt x="33" y="100"/>
                    <a:pt x="47" y="90"/>
                  </a:cubicBezTo>
                  <a:cubicBezTo>
                    <a:pt x="54" y="85"/>
                    <a:pt x="60" y="78"/>
                    <a:pt x="65" y="70"/>
                  </a:cubicBezTo>
                  <a:cubicBezTo>
                    <a:pt x="67" y="66"/>
                    <a:pt x="69" y="61"/>
                    <a:pt x="70" y="57"/>
                  </a:cubicBezTo>
                  <a:cubicBezTo>
                    <a:pt x="71" y="55"/>
                    <a:pt x="71" y="52"/>
                    <a:pt x="72" y="50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3" y="38"/>
                    <a:pt x="73" y="36"/>
                  </a:cubicBezTo>
                  <a:cubicBezTo>
                    <a:pt x="73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37" y="72"/>
                    <a:pt x="38" y="72"/>
                    <a:pt x="39" y="72"/>
                  </a:cubicBezTo>
                  <a:cubicBezTo>
                    <a:pt x="38" y="74"/>
                    <a:pt x="37" y="76"/>
                    <a:pt x="35" y="78"/>
                  </a:cubicBezTo>
                  <a:cubicBezTo>
                    <a:pt x="28" y="89"/>
                    <a:pt x="15" y="98"/>
                    <a:pt x="0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8" name="Freeform 261"/>
            <p:cNvSpPr>
              <a:spLocks noEditPoints="1"/>
            </p:cNvSpPr>
            <p:nvPr/>
          </p:nvSpPr>
          <p:spPr bwMode="auto">
            <a:xfrm>
              <a:off x="11013843" y="1370560"/>
              <a:ext cx="321565" cy="411710"/>
            </a:xfrm>
            <a:custGeom>
              <a:avLst/>
              <a:gdLst>
                <a:gd name="T0" fmla="*/ 116 w 152"/>
                <a:gd name="T1" fmla="*/ 0 h 195"/>
                <a:gd name="T2" fmla="*/ 37 w 152"/>
                <a:gd name="T3" fmla="*/ 0 h 195"/>
                <a:gd name="T4" fmla="*/ 0 w 152"/>
                <a:gd name="T5" fmla="*/ 34 h 195"/>
                <a:gd name="T6" fmla="*/ 0 w 152"/>
                <a:gd name="T7" fmla="*/ 157 h 195"/>
                <a:gd name="T8" fmla="*/ 37 w 152"/>
                <a:gd name="T9" fmla="*/ 195 h 195"/>
                <a:gd name="T10" fmla="*/ 116 w 152"/>
                <a:gd name="T11" fmla="*/ 195 h 195"/>
                <a:gd name="T12" fmla="*/ 152 w 152"/>
                <a:gd name="T13" fmla="*/ 157 h 195"/>
                <a:gd name="T14" fmla="*/ 152 w 152"/>
                <a:gd name="T15" fmla="*/ 34 h 195"/>
                <a:gd name="T16" fmla="*/ 116 w 152"/>
                <a:gd name="T17" fmla="*/ 0 h 195"/>
                <a:gd name="T18" fmla="*/ 131 w 152"/>
                <a:gd name="T19" fmla="*/ 157 h 195"/>
                <a:gd name="T20" fmla="*/ 116 w 152"/>
                <a:gd name="T21" fmla="*/ 174 h 195"/>
                <a:gd name="T22" fmla="*/ 37 w 152"/>
                <a:gd name="T23" fmla="*/ 174 h 195"/>
                <a:gd name="T24" fmla="*/ 22 w 152"/>
                <a:gd name="T25" fmla="*/ 157 h 195"/>
                <a:gd name="T26" fmla="*/ 22 w 152"/>
                <a:gd name="T27" fmla="*/ 34 h 195"/>
                <a:gd name="T28" fmla="*/ 37 w 152"/>
                <a:gd name="T29" fmla="*/ 22 h 195"/>
                <a:gd name="T30" fmla="*/ 116 w 152"/>
                <a:gd name="T31" fmla="*/ 22 h 195"/>
                <a:gd name="T32" fmla="*/ 131 w 152"/>
                <a:gd name="T33" fmla="*/ 34 h 195"/>
                <a:gd name="T34" fmla="*/ 131 w 152"/>
                <a:gd name="T35" fmla="*/ 15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195">
                  <a:moveTo>
                    <a:pt x="116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4"/>
                    <a:pt x="0" y="34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77"/>
                    <a:pt x="17" y="195"/>
                    <a:pt x="37" y="195"/>
                  </a:cubicBezTo>
                  <a:cubicBezTo>
                    <a:pt x="116" y="195"/>
                    <a:pt x="116" y="195"/>
                    <a:pt x="116" y="195"/>
                  </a:cubicBezTo>
                  <a:cubicBezTo>
                    <a:pt x="136" y="195"/>
                    <a:pt x="152" y="177"/>
                    <a:pt x="152" y="15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2" y="14"/>
                    <a:pt x="136" y="0"/>
                    <a:pt x="116" y="0"/>
                  </a:cubicBezTo>
                  <a:close/>
                  <a:moveTo>
                    <a:pt x="131" y="157"/>
                  </a:moveTo>
                  <a:cubicBezTo>
                    <a:pt x="131" y="165"/>
                    <a:pt x="124" y="174"/>
                    <a:pt x="116" y="174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29" y="174"/>
                    <a:pt x="22" y="165"/>
                    <a:pt x="22" y="157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26"/>
                    <a:pt x="29" y="22"/>
                    <a:pt x="37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24" y="22"/>
                    <a:pt x="131" y="26"/>
                    <a:pt x="131" y="34"/>
                  </a:cubicBezTo>
                  <a:lnTo>
                    <a:pt x="131" y="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39" name="Rectangle 262"/>
            <p:cNvSpPr>
              <a:spLocks noChangeArrowheads="1"/>
            </p:cNvSpPr>
            <p:nvPr/>
          </p:nvSpPr>
          <p:spPr bwMode="auto">
            <a:xfrm>
              <a:off x="11091880" y="1475506"/>
              <a:ext cx="166837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0" name="Rectangle 263"/>
            <p:cNvSpPr>
              <a:spLocks noChangeArrowheads="1"/>
            </p:cNvSpPr>
            <p:nvPr/>
          </p:nvSpPr>
          <p:spPr bwMode="auto">
            <a:xfrm>
              <a:off x="11091880" y="1554888"/>
              <a:ext cx="166837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1" name="Rectangle 264"/>
            <p:cNvSpPr>
              <a:spLocks noChangeArrowheads="1"/>
            </p:cNvSpPr>
            <p:nvPr/>
          </p:nvSpPr>
          <p:spPr bwMode="auto">
            <a:xfrm>
              <a:off x="11091880" y="1630234"/>
              <a:ext cx="166837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2" name="Freeform 265"/>
            <p:cNvSpPr/>
            <p:nvPr/>
          </p:nvSpPr>
          <p:spPr bwMode="auto">
            <a:xfrm>
              <a:off x="10908897" y="1262923"/>
              <a:ext cx="320219" cy="414401"/>
            </a:xfrm>
            <a:custGeom>
              <a:avLst/>
              <a:gdLst>
                <a:gd name="T0" fmla="*/ 36 w 152"/>
                <a:gd name="T1" fmla="*/ 22 h 196"/>
                <a:gd name="T2" fmla="*/ 115 w 152"/>
                <a:gd name="T3" fmla="*/ 22 h 196"/>
                <a:gd name="T4" fmla="*/ 130 w 152"/>
                <a:gd name="T5" fmla="*/ 36 h 196"/>
                <a:gd name="T6" fmla="*/ 152 w 152"/>
                <a:gd name="T7" fmla="*/ 36 h 196"/>
                <a:gd name="T8" fmla="*/ 115 w 152"/>
                <a:gd name="T9" fmla="*/ 0 h 196"/>
                <a:gd name="T10" fmla="*/ 36 w 152"/>
                <a:gd name="T11" fmla="*/ 0 h 196"/>
                <a:gd name="T12" fmla="*/ 0 w 152"/>
                <a:gd name="T13" fmla="*/ 38 h 196"/>
                <a:gd name="T14" fmla="*/ 0 w 152"/>
                <a:gd name="T15" fmla="*/ 161 h 196"/>
                <a:gd name="T16" fmla="*/ 36 w 152"/>
                <a:gd name="T17" fmla="*/ 196 h 196"/>
                <a:gd name="T18" fmla="*/ 36 w 152"/>
                <a:gd name="T19" fmla="*/ 174 h 196"/>
                <a:gd name="T20" fmla="*/ 21 w 152"/>
                <a:gd name="T21" fmla="*/ 161 h 196"/>
                <a:gd name="T22" fmla="*/ 21 w 152"/>
                <a:gd name="T23" fmla="*/ 38 h 196"/>
                <a:gd name="T24" fmla="*/ 36 w 152"/>
                <a:gd name="T25" fmla="*/ 2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196">
                  <a:moveTo>
                    <a:pt x="36" y="22"/>
                  </a:moveTo>
                  <a:cubicBezTo>
                    <a:pt x="115" y="22"/>
                    <a:pt x="115" y="22"/>
                    <a:pt x="115" y="22"/>
                  </a:cubicBezTo>
                  <a:cubicBezTo>
                    <a:pt x="123" y="22"/>
                    <a:pt x="129" y="29"/>
                    <a:pt x="130" y="36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1" y="17"/>
                    <a:pt x="135" y="0"/>
                    <a:pt x="11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8"/>
                    <a:pt x="0" y="38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81"/>
                    <a:pt x="16" y="196"/>
                    <a:pt x="36" y="196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28" y="174"/>
                    <a:pt x="21" y="169"/>
                    <a:pt x="21" y="161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0"/>
                    <a:pt x="28" y="22"/>
                    <a:pt x="36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3" name="Freeform 266"/>
            <p:cNvSpPr>
              <a:spLocks noEditPoints="1"/>
            </p:cNvSpPr>
            <p:nvPr/>
          </p:nvSpPr>
          <p:spPr bwMode="auto">
            <a:xfrm>
              <a:off x="7970415" y="2761765"/>
              <a:ext cx="551638" cy="460147"/>
            </a:xfrm>
            <a:custGeom>
              <a:avLst/>
              <a:gdLst>
                <a:gd name="T0" fmla="*/ 230 w 261"/>
                <a:gd name="T1" fmla="*/ 81 h 218"/>
                <a:gd name="T2" fmla="*/ 130 w 261"/>
                <a:gd name="T3" fmla="*/ 0 h 218"/>
                <a:gd name="T4" fmla="*/ 30 w 261"/>
                <a:gd name="T5" fmla="*/ 81 h 218"/>
                <a:gd name="T6" fmla="*/ 0 w 261"/>
                <a:gd name="T7" fmla="*/ 116 h 218"/>
                <a:gd name="T8" fmla="*/ 0 w 261"/>
                <a:gd name="T9" fmla="*/ 181 h 218"/>
                <a:gd name="T10" fmla="*/ 36 w 261"/>
                <a:gd name="T11" fmla="*/ 218 h 218"/>
                <a:gd name="T12" fmla="*/ 51 w 261"/>
                <a:gd name="T13" fmla="*/ 218 h 218"/>
                <a:gd name="T14" fmla="*/ 87 w 261"/>
                <a:gd name="T15" fmla="*/ 181 h 218"/>
                <a:gd name="T16" fmla="*/ 87 w 261"/>
                <a:gd name="T17" fmla="*/ 116 h 218"/>
                <a:gd name="T18" fmla="*/ 60 w 261"/>
                <a:gd name="T19" fmla="*/ 81 h 218"/>
                <a:gd name="T20" fmla="*/ 130 w 261"/>
                <a:gd name="T21" fmla="*/ 29 h 218"/>
                <a:gd name="T22" fmla="*/ 201 w 261"/>
                <a:gd name="T23" fmla="*/ 81 h 218"/>
                <a:gd name="T24" fmla="*/ 174 w 261"/>
                <a:gd name="T25" fmla="*/ 116 h 218"/>
                <a:gd name="T26" fmla="*/ 174 w 261"/>
                <a:gd name="T27" fmla="*/ 181 h 218"/>
                <a:gd name="T28" fmla="*/ 210 w 261"/>
                <a:gd name="T29" fmla="*/ 218 h 218"/>
                <a:gd name="T30" fmla="*/ 224 w 261"/>
                <a:gd name="T31" fmla="*/ 218 h 218"/>
                <a:gd name="T32" fmla="*/ 261 w 261"/>
                <a:gd name="T33" fmla="*/ 181 h 218"/>
                <a:gd name="T34" fmla="*/ 261 w 261"/>
                <a:gd name="T35" fmla="*/ 116 h 218"/>
                <a:gd name="T36" fmla="*/ 230 w 261"/>
                <a:gd name="T37" fmla="*/ 81 h 218"/>
                <a:gd name="T38" fmla="*/ 65 w 261"/>
                <a:gd name="T39" fmla="*/ 116 h 218"/>
                <a:gd name="T40" fmla="*/ 65 w 261"/>
                <a:gd name="T41" fmla="*/ 181 h 218"/>
                <a:gd name="T42" fmla="*/ 51 w 261"/>
                <a:gd name="T43" fmla="*/ 196 h 218"/>
                <a:gd name="T44" fmla="*/ 36 w 261"/>
                <a:gd name="T45" fmla="*/ 196 h 218"/>
                <a:gd name="T46" fmla="*/ 22 w 261"/>
                <a:gd name="T47" fmla="*/ 181 h 218"/>
                <a:gd name="T48" fmla="*/ 22 w 261"/>
                <a:gd name="T49" fmla="*/ 116 h 218"/>
                <a:gd name="T50" fmla="*/ 36 w 261"/>
                <a:gd name="T51" fmla="*/ 102 h 218"/>
                <a:gd name="T52" fmla="*/ 51 w 261"/>
                <a:gd name="T53" fmla="*/ 102 h 218"/>
                <a:gd name="T54" fmla="*/ 65 w 261"/>
                <a:gd name="T55" fmla="*/ 116 h 218"/>
                <a:gd name="T56" fmla="*/ 239 w 261"/>
                <a:gd name="T57" fmla="*/ 181 h 218"/>
                <a:gd name="T58" fmla="*/ 224 w 261"/>
                <a:gd name="T59" fmla="*/ 196 h 218"/>
                <a:gd name="T60" fmla="*/ 210 w 261"/>
                <a:gd name="T61" fmla="*/ 196 h 218"/>
                <a:gd name="T62" fmla="*/ 195 w 261"/>
                <a:gd name="T63" fmla="*/ 181 h 218"/>
                <a:gd name="T64" fmla="*/ 195 w 261"/>
                <a:gd name="T65" fmla="*/ 116 h 218"/>
                <a:gd name="T66" fmla="*/ 210 w 261"/>
                <a:gd name="T67" fmla="*/ 102 h 218"/>
                <a:gd name="T68" fmla="*/ 224 w 261"/>
                <a:gd name="T69" fmla="*/ 102 h 218"/>
                <a:gd name="T70" fmla="*/ 239 w 261"/>
                <a:gd name="T71" fmla="*/ 116 h 218"/>
                <a:gd name="T72" fmla="*/ 239 w 261"/>
                <a:gd name="T73" fmla="*/ 18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1" h="218">
                  <a:moveTo>
                    <a:pt x="230" y="81"/>
                  </a:moveTo>
                  <a:cubicBezTo>
                    <a:pt x="221" y="33"/>
                    <a:pt x="180" y="0"/>
                    <a:pt x="130" y="0"/>
                  </a:cubicBezTo>
                  <a:cubicBezTo>
                    <a:pt x="81" y="0"/>
                    <a:pt x="40" y="33"/>
                    <a:pt x="30" y="81"/>
                  </a:cubicBezTo>
                  <a:cubicBezTo>
                    <a:pt x="13" y="84"/>
                    <a:pt x="0" y="98"/>
                    <a:pt x="0" y="11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01"/>
                    <a:pt x="16" y="218"/>
                    <a:pt x="36" y="218"/>
                  </a:cubicBezTo>
                  <a:cubicBezTo>
                    <a:pt x="51" y="218"/>
                    <a:pt x="51" y="218"/>
                    <a:pt x="51" y="218"/>
                  </a:cubicBezTo>
                  <a:cubicBezTo>
                    <a:pt x="71" y="218"/>
                    <a:pt x="87" y="201"/>
                    <a:pt x="87" y="181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7" y="100"/>
                    <a:pt x="75" y="86"/>
                    <a:pt x="60" y="81"/>
                  </a:cubicBezTo>
                  <a:cubicBezTo>
                    <a:pt x="68" y="49"/>
                    <a:pt x="97" y="29"/>
                    <a:pt x="130" y="29"/>
                  </a:cubicBezTo>
                  <a:cubicBezTo>
                    <a:pt x="164" y="29"/>
                    <a:pt x="192" y="49"/>
                    <a:pt x="201" y="81"/>
                  </a:cubicBezTo>
                  <a:cubicBezTo>
                    <a:pt x="185" y="86"/>
                    <a:pt x="174" y="100"/>
                    <a:pt x="174" y="116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4" y="201"/>
                    <a:pt x="190" y="218"/>
                    <a:pt x="210" y="218"/>
                  </a:cubicBezTo>
                  <a:cubicBezTo>
                    <a:pt x="224" y="218"/>
                    <a:pt x="224" y="218"/>
                    <a:pt x="224" y="218"/>
                  </a:cubicBezTo>
                  <a:cubicBezTo>
                    <a:pt x="244" y="218"/>
                    <a:pt x="261" y="201"/>
                    <a:pt x="261" y="181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1" y="98"/>
                    <a:pt x="247" y="84"/>
                    <a:pt x="230" y="81"/>
                  </a:cubicBezTo>
                  <a:close/>
                  <a:moveTo>
                    <a:pt x="65" y="116"/>
                  </a:moveTo>
                  <a:cubicBezTo>
                    <a:pt x="65" y="181"/>
                    <a:pt x="65" y="181"/>
                    <a:pt x="65" y="181"/>
                  </a:cubicBezTo>
                  <a:cubicBezTo>
                    <a:pt x="65" y="189"/>
                    <a:pt x="59" y="196"/>
                    <a:pt x="51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28" y="196"/>
                    <a:pt x="22" y="189"/>
                    <a:pt x="22" y="181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08"/>
                    <a:pt x="28" y="102"/>
                    <a:pt x="36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9" y="102"/>
                    <a:pt x="65" y="108"/>
                    <a:pt x="65" y="116"/>
                  </a:cubicBezTo>
                  <a:close/>
                  <a:moveTo>
                    <a:pt x="239" y="181"/>
                  </a:moveTo>
                  <a:cubicBezTo>
                    <a:pt x="239" y="189"/>
                    <a:pt x="232" y="196"/>
                    <a:pt x="224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02" y="196"/>
                    <a:pt x="195" y="189"/>
                    <a:pt x="195" y="181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5" y="108"/>
                    <a:pt x="202" y="102"/>
                    <a:pt x="210" y="102"/>
                  </a:cubicBezTo>
                  <a:cubicBezTo>
                    <a:pt x="224" y="102"/>
                    <a:pt x="224" y="102"/>
                    <a:pt x="224" y="102"/>
                  </a:cubicBezTo>
                  <a:cubicBezTo>
                    <a:pt x="232" y="102"/>
                    <a:pt x="239" y="108"/>
                    <a:pt x="239" y="116"/>
                  </a:cubicBezTo>
                  <a:lnTo>
                    <a:pt x="239" y="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4" name="Freeform 267"/>
            <p:cNvSpPr>
              <a:spLocks noEditPoints="1"/>
            </p:cNvSpPr>
            <p:nvPr/>
          </p:nvSpPr>
          <p:spPr bwMode="auto">
            <a:xfrm>
              <a:off x="9439656" y="2777910"/>
              <a:ext cx="548947" cy="427856"/>
            </a:xfrm>
            <a:custGeom>
              <a:avLst/>
              <a:gdLst>
                <a:gd name="T0" fmla="*/ 224 w 260"/>
                <a:gd name="T1" fmla="*/ 0 h 202"/>
                <a:gd name="T2" fmla="*/ 36 w 260"/>
                <a:gd name="T3" fmla="*/ 0 h 202"/>
                <a:gd name="T4" fmla="*/ 0 w 260"/>
                <a:gd name="T5" fmla="*/ 36 h 202"/>
                <a:gd name="T6" fmla="*/ 0 w 260"/>
                <a:gd name="T7" fmla="*/ 166 h 202"/>
                <a:gd name="T8" fmla="*/ 36 w 260"/>
                <a:gd name="T9" fmla="*/ 202 h 202"/>
                <a:gd name="T10" fmla="*/ 224 w 260"/>
                <a:gd name="T11" fmla="*/ 202 h 202"/>
                <a:gd name="T12" fmla="*/ 260 w 260"/>
                <a:gd name="T13" fmla="*/ 166 h 202"/>
                <a:gd name="T14" fmla="*/ 260 w 260"/>
                <a:gd name="T15" fmla="*/ 36 h 202"/>
                <a:gd name="T16" fmla="*/ 224 w 260"/>
                <a:gd name="T17" fmla="*/ 0 h 202"/>
                <a:gd name="T18" fmla="*/ 239 w 260"/>
                <a:gd name="T19" fmla="*/ 166 h 202"/>
                <a:gd name="T20" fmla="*/ 224 w 260"/>
                <a:gd name="T21" fmla="*/ 181 h 202"/>
                <a:gd name="T22" fmla="*/ 36 w 260"/>
                <a:gd name="T23" fmla="*/ 181 h 202"/>
                <a:gd name="T24" fmla="*/ 22 w 260"/>
                <a:gd name="T25" fmla="*/ 166 h 202"/>
                <a:gd name="T26" fmla="*/ 22 w 260"/>
                <a:gd name="T27" fmla="*/ 36 h 202"/>
                <a:gd name="T28" fmla="*/ 36 w 260"/>
                <a:gd name="T29" fmla="*/ 21 h 202"/>
                <a:gd name="T30" fmla="*/ 224 w 260"/>
                <a:gd name="T31" fmla="*/ 21 h 202"/>
                <a:gd name="T32" fmla="*/ 239 w 260"/>
                <a:gd name="T33" fmla="*/ 36 h 202"/>
                <a:gd name="T34" fmla="*/ 239 w 260"/>
                <a:gd name="T35" fmla="*/ 16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0" h="202">
                  <a:moveTo>
                    <a:pt x="224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86"/>
                    <a:pt x="16" y="202"/>
                    <a:pt x="36" y="202"/>
                  </a:cubicBezTo>
                  <a:cubicBezTo>
                    <a:pt x="224" y="202"/>
                    <a:pt x="224" y="202"/>
                    <a:pt x="224" y="202"/>
                  </a:cubicBezTo>
                  <a:cubicBezTo>
                    <a:pt x="244" y="202"/>
                    <a:pt x="260" y="186"/>
                    <a:pt x="260" y="166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60" y="16"/>
                    <a:pt x="244" y="0"/>
                    <a:pt x="224" y="0"/>
                  </a:cubicBezTo>
                  <a:close/>
                  <a:moveTo>
                    <a:pt x="239" y="166"/>
                  </a:moveTo>
                  <a:cubicBezTo>
                    <a:pt x="239" y="174"/>
                    <a:pt x="232" y="181"/>
                    <a:pt x="224" y="181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28" y="181"/>
                    <a:pt x="22" y="174"/>
                    <a:pt x="22" y="16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28"/>
                    <a:pt x="28" y="21"/>
                    <a:pt x="36" y="21"/>
                  </a:cubicBezTo>
                  <a:cubicBezTo>
                    <a:pt x="224" y="21"/>
                    <a:pt x="224" y="21"/>
                    <a:pt x="224" y="21"/>
                  </a:cubicBezTo>
                  <a:cubicBezTo>
                    <a:pt x="232" y="21"/>
                    <a:pt x="239" y="28"/>
                    <a:pt x="239" y="36"/>
                  </a:cubicBezTo>
                  <a:lnTo>
                    <a:pt x="239" y="1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5" name="Freeform 268"/>
            <p:cNvSpPr/>
            <p:nvPr/>
          </p:nvSpPr>
          <p:spPr bwMode="auto">
            <a:xfrm>
              <a:off x="9638784" y="2884201"/>
              <a:ext cx="192401" cy="215273"/>
            </a:xfrm>
            <a:custGeom>
              <a:avLst/>
              <a:gdLst>
                <a:gd name="T0" fmla="*/ 80 w 91"/>
                <a:gd name="T1" fmla="*/ 40 h 102"/>
                <a:gd name="T2" fmla="*/ 19 w 91"/>
                <a:gd name="T3" fmla="*/ 6 h 102"/>
                <a:gd name="T4" fmla="*/ 0 w 91"/>
                <a:gd name="T5" fmla="*/ 17 h 102"/>
                <a:gd name="T6" fmla="*/ 0 w 91"/>
                <a:gd name="T7" fmla="*/ 85 h 102"/>
                <a:gd name="T8" fmla="*/ 19 w 91"/>
                <a:gd name="T9" fmla="*/ 96 h 102"/>
                <a:gd name="T10" fmla="*/ 80 w 91"/>
                <a:gd name="T11" fmla="*/ 62 h 102"/>
                <a:gd name="T12" fmla="*/ 80 w 91"/>
                <a:gd name="T1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2">
                  <a:moveTo>
                    <a:pt x="80" y="4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8" y="0"/>
                    <a:pt x="0" y="5"/>
                    <a:pt x="0" y="17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7"/>
                    <a:pt x="8" y="102"/>
                    <a:pt x="19" y="96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91" y="56"/>
                    <a:pt x="91" y="46"/>
                    <a:pt x="8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6" name="Freeform 269"/>
            <p:cNvSpPr>
              <a:spLocks noEditPoints="1"/>
            </p:cNvSpPr>
            <p:nvPr/>
          </p:nvSpPr>
          <p:spPr bwMode="auto">
            <a:xfrm>
              <a:off x="6487719" y="4216206"/>
              <a:ext cx="496474" cy="487056"/>
            </a:xfrm>
            <a:custGeom>
              <a:avLst/>
              <a:gdLst>
                <a:gd name="T0" fmla="*/ 221 w 235"/>
                <a:gd name="T1" fmla="*/ 117 h 230"/>
                <a:gd name="T2" fmla="*/ 139 w 235"/>
                <a:gd name="T3" fmla="*/ 35 h 230"/>
                <a:gd name="T4" fmla="*/ 108 w 235"/>
                <a:gd name="T5" fmla="*/ 5 h 230"/>
                <a:gd name="T6" fmla="*/ 67 w 235"/>
                <a:gd name="T7" fmla="*/ 0 h 230"/>
                <a:gd name="T8" fmla="*/ 37 w 235"/>
                <a:gd name="T9" fmla="*/ 0 h 230"/>
                <a:gd name="T10" fmla="*/ 0 w 235"/>
                <a:gd name="T11" fmla="*/ 35 h 230"/>
                <a:gd name="T12" fmla="*/ 0 w 235"/>
                <a:gd name="T13" fmla="*/ 65 h 230"/>
                <a:gd name="T14" fmla="*/ 5 w 235"/>
                <a:gd name="T15" fmla="*/ 106 h 230"/>
                <a:gd name="T16" fmla="*/ 36 w 235"/>
                <a:gd name="T17" fmla="*/ 137 h 230"/>
                <a:gd name="T18" fmla="*/ 118 w 235"/>
                <a:gd name="T19" fmla="*/ 219 h 230"/>
                <a:gd name="T20" fmla="*/ 144 w 235"/>
                <a:gd name="T21" fmla="*/ 230 h 230"/>
                <a:gd name="T22" fmla="*/ 170 w 235"/>
                <a:gd name="T23" fmla="*/ 219 h 230"/>
                <a:gd name="T24" fmla="*/ 221 w 235"/>
                <a:gd name="T25" fmla="*/ 168 h 230"/>
                <a:gd name="T26" fmla="*/ 221 w 235"/>
                <a:gd name="T27" fmla="*/ 117 h 230"/>
                <a:gd name="T28" fmla="*/ 205 w 235"/>
                <a:gd name="T29" fmla="*/ 153 h 230"/>
                <a:gd name="T30" fmla="*/ 154 w 235"/>
                <a:gd name="T31" fmla="*/ 204 h 230"/>
                <a:gd name="T32" fmla="*/ 144 w 235"/>
                <a:gd name="T33" fmla="*/ 208 h 230"/>
                <a:gd name="T34" fmla="*/ 134 w 235"/>
                <a:gd name="T35" fmla="*/ 204 h 230"/>
                <a:gd name="T36" fmla="*/ 52 w 235"/>
                <a:gd name="T37" fmla="*/ 122 h 230"/>
                <a:gd name="T38" fmla="*/ 24 w 235"/>
                <a:gd name="T39" fmla="*/ 94 h 230"/>
                <a:gd name="T40" fmla="*/ 22 w 235"/>
                <a:gd name="T41" fmla="*/ 65 h 230"/>
                <a:gd name="T42" fmla="*/ 22 w 235"/>
                <a:gd name="T43" fmla="*/ 35 h 230"/>
                <a:gd name="T44" fmla="*/ 37 w 235"/>
                <a:gd name="T45" fmla="*/ 22 h 230"/>
                <a:gd name="T46" fmla="*/ 65 w 235"/>
                <a:gd name="T47" fmla="*/ 22 h 230"/>
                <a:gd name="T48" fmla="*/ 67 w 235"/>
                <a:gd name="T49" fmla="*/ 22 h 230"/>
                <a:gd name="T50" fmla="*/ 96 w 235"/>
                <a:gd name="T51" fmla="*/ 23 h 230"/>
                <a:gd name="T52" fmla="*/ 124 w 235"/>
                <a:gd name="T53" fmla="*/ 50 h 230"/>
                <a:gd name="T54" fmla="*/ 205 w 235"/>
                <a:gd name="T55" fmla="*/ 132 h 230"/>
                <a:gd name="T56" fmla="*/ 205 w 235"/>
                <a:gd name="T57" fmla="*/ 15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230">
                  <a:moveTo>
                    <a:pt x="221" y="117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25" y="21"/>
                    <a:pt x="111" y="7"/>
                    <a:pt x="108" y="5"/>
                  </a:cubicBezTo>
                  <a:cubicBezTo>
                    <a:pt x="105" y="2"/>
                    <a:pt x="87" y="0"/>
                    <a:pt x="6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5"/>
                    <a:pt x="0" y="3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5"/>
                    <a:pt x="3" y="104"/>
                    <a:pt x="5" y="106"/>
                  </a:cubicBezTo>
                  <a:cubicBezTo>
                    <a:pt x="8" y="109"/>
                    <a:pt x="22" y="123"/>
                    <a:pt x="36" y="137"/>
                  </a:cubicBezTo>
                  <a:cubicBezTo>
                    <a:pt x="118" y="219"/>
                    <a:pt x="118" y="219"/>
                    <a:pt x="118" y="219"/>
                  </a:cubicBezTo>
                  <a:cubicBezTo>
                    <a:pt x="125" y="226"/>
                    <a:pt x="135" y="230"/>
                    <a:pt x="144" y="230"/>
                  </a:cubicBezTo>
                  <a:cubicBezTo>
                    <a:pt x="153" y="230"/>
                    <a:pt x="163" y="226"/>
                    <a:pt x="170" y="219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35" y="154"/>
                    <a:pt x="235" y="131"/>
                    <a:pt x="221" y="117"/>
                  </a:cubicBezTo>
                  <a:close/>
                  <a:moveTo>
                    <a:pt x="205" y="153"/>
                  </a:moveTo>
                  <a:cubicBezTo>
                    <a:pt x="154" y="204"/>
                    <a:pt x="154" y="204"/>
                    <a:pt x="154" y="204"/>
                  </a:cubicBezTo>
                  <a:cubicBezTo>
                    <a:pt x="152" y="206"/>
                    <a:pt x="148" y="208"/>
                    <a:pt x="144" y="208"/>
                  </a:cubicBezTo>
                  <a:cubicBezTo>
                    <a:pt x="140" y="208"/>
                    <a:pt x="137" y="206"/>
                    <a:pt x="134" y="204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9"/>
                    <a:pt x="22" y="79"/>
                    <a:pt x="22" y="6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27"/>
                    <a:pt x="29" y="22"/>
                    <a:pt x="37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1" y="22"/>
                    <a:pt x="91" y="22"/>
                    <a:pt x="96" y="23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205" y="132"/>
                    <a:pt x="205" y="132"/>
                    <a:pt x="205" y="132"/>
                  </a:cubicBezTo>
                  <a:cubicBezTo>
                    <a:pt x="211" y="138"/>
                    <a:pt x="211" y="147"/>
                    <a:pt x="205" y="1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7" name="Freeform 270"/>
            <p:cNvSpPr>
              <a:spLocks noEditPoints="1"/>
            </p:cNvSpPr>
            <p:nvPr/>
          </p:nvSpPr>
          <p:spPr bwMode="auto">
            <a:xfrm>
              <a:off x="6579210" y="4298279"/>
              <a:ext cx="122437" cy="129164"/>
            </a:xfrm>
            <a:custGeom>
              <a:avLst/>
              <a:gdLst>
                <a:gd name="T0" fmla="*/ 9 w 58"/>
                <a:gd name="T1" fmla="*/ 11 h 61"/>
                <a:gd name="T2" fmla="*/ 0 w 58"/>
                <a:gd name="T3" fmla="*/ 32 h 61"/>
                <a:gd name="T4" fmla="*/ 9 w 58"/>
                <a:gd name="T5" fmla="*/ 52 h 61"/>
                <a:gd name="T6" fmla="*/ 29 w 58"/>
                <a:gd name="T7" fmla="*/ 61 h 61"/>
                <a:gd name="T8" fmla="*/ 50 w 58"/>
                <a:gd name="T9" fmla="*/ 52 h 61"/>
                <a:gd name="T10" fmla="*/ 58 w 58"/>
                <a:gd name="T11" fmla="*/ 32 h 61"/>
                <a:gd name="T12" fmla="*/ 50 w 58"/>
                <a:gd name="T13" fmla="*/ 11 h 61"/>
                <a:gd name="T14" fmla="*/ 9 w 58"/>
                <a:gd name="T15" fmla="*/ 11 h 61"/>
                <a:gd name="T16" fmla="*/ 40 w 58"/>
                <a:gd name="T17" fmla="*/ 42 h 61"/>
                <a:gd name="T18" fmla="*/ 19 w 58"/>
                <a:gd name="T19" fmla="*/ 42 h 61"/>
                <a:gd name="T20" fmla="*/ 15 w 58"/>
                <a:gd name="T21" fmla="*/ 32 h 61"/>
                <a:gd name="T22" fmla="*/ 19 w 58"/>
                <a:gd name="T23" fmla="*/ 21 h 61"/>
                <a:gd name="T24" fmla="*/ 29 w 58"/>
                <a:gd name="T25" fmla="*/ 17 h 61"/>
                <a:gd name="T26" fmla="*/ 40 w 58"/>
                <a:gd name="T27" fmla="*/ 21 h 61"/>
                <a:gd name="T28" fmla="*/ 44 w 58"/>
                <a:gd name="T29" fmla="*/ 32 h 61"/>
                <a:gd name="T30" fmla="*/ 40 w 58"/>
                <a:gd name="T31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1">
                  <a:moveTo>
                    <a:pt x="9" y="11"/>
                  </a:moveTo>
                  <a:cubicBezTo>
                    <a:pt x="3" y="17"/>
                    <a:pt x="0" y="24"/>
                    <a:pt x="0" y="32"/>
                  </a:cubicBezTo>
                  <a:cubicBezTo>
                    <a:pt x="0" y="39"/>
                    <a:pt x="3" y="47"/>
                    <a:pt x="9" y="52"/>
                  </a:cubicBezTo>
                  <a:cubicBezTo>
                    <a:pt x="14" y="58"/>
                    <a:pt x="22" y="61"/>
                    <a:pt x="29" y="61"/>
                  </a:cubicBezTo>
                  <a:cubicBezTo>
                    <a:pt x="37" y="61"/>
                    <a:pt x="44" y="58"/>
                    <a:pt x="50" y="52"/>
                  </a:cubicBezTo>
                  <a:cubicBezTo>
                    <a:pt x="55" y="47"/>
                    <a:pt x="58" y="39"/>
                    <a:pt x="58" y="32"/>
                  </a:cubicBezTo>
                  <a:cubicBezTo>
                    <a:pt x="58" y="24"/>
                    <a:pt x="55" y="17"/>
                    <a:pt x="50" y="11"/>
                  </a:cubicBezTo>
                  <a:cubicBezTo>
                    <a:pt x="39" y="0"/>
                    <a:pt x="20" y="0"/>
                    <a:pt x="9" y="11"/>
                  </a:cubicBezTo>
                  <a:close/>
                  <a:moveTo>
                    <a:pt x="40" y="42"/>
                  </a:moveTo>
                  <a:cubicBezTo>
                    <a:pt x="34" y="47"/>
                    <a:pt x="25" y="47"/>
                    <a:pt x="19" y="42"/>
                  </a:cubicBezTo>
                  <a:cubicBezTo>
                    <a:pt x="16" y="39"/>
                    <a:pt x="15" y="35"/>
                    <a:pt x="15" y="32"/>
                  </a:cubicBezTo>
                  <a:cubicBezTo>
                    <a:pt x="15" y="28"/>
                    <a:pt x="16" y="24"/>
                    <a:pt x="19" y="21"/>
                  </a:cubicBezTo>
                  <a:cubicBezTo>
                    <a:pt x="22" y="19"/>
                    <a:pt x="26" y="17"/>
                    <a:pt x="29" y="17"/>
                  </a:cubicBezTo>
                  <a:cubicBezTo>
                    <a:pt x="33" y="17"/>
                    <a:pt x="37" y="19"/>
                    <a:pt x="40" y="21"/>
                  </a:cubicBezTo>
                  <a:cubicBezTo>
                    <a:pt x="42" y="24"/>
                    <a:pt x="44" y="28"/>
                    <a:pt x="44" y="32"/>
                  </a:cubicBezTo>
                  <a:cubicBezTo>
                    <a:pt x="44" y="35"/>
                    <a:pt x="42" y="39"/>
                    <a:pt x="40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8" name="Freeform 271"/>
            <p:cNvSpPr>
              <a:spLocks noEditPoints="1"/>
            </p:cNvSpPr>
            <p:nvPr/>
          </p:nvSpPr>
          <p:spPr bwMode="auto">
            <a:xfrm>
              <a:off x="8068633" y="4163733"/>
              <a:ext cx="355201" cy="566438"/>
            </a:xfrm>
            <a:custGeom>
              <a:avLst/>
              <a:gdLst>
                <a:gd name="T0" fmla="*/ 146 w 168"/>
                <a:gd name="T1" fmla="*/ 163 h 268"/>
                <a:gd name="T2" fmla="*/ 124 w 168"/>
                <a:gd name="T3" fmla="*/ 149 h 268"/>
                <a:gd name="T4" fmla="*/ 153 w 168"/>
                <a:gd name="T5" fmla="*/ 76 h 268"/>
                <a:gd name="T6" fmla="*/ 84 w 168"/>
                <a:gd name="T7" fmla="*/ 0 h 268"/>
                <a:gd name="T8" fmla="*/ 16 w 168"/>
                <a:gd name="T9" fmla="*/ 76 h 268"/>
                <a:gd name="T10" fmla="*/ 44 w 168"/>
                <a:gd name="T11" fmla="*/ 149 h 268"/>
                <a:gd name="T12" fmla="*/ 23 w 168"/>
                <a:gd name="T13" fmla="*/ 163 h 268"/>
                <a:gd name="T14" fmla="*/ 0 w 168"/>
                <a:gd name="T15" fmla="*/ 206 h 268"/>
                <a:gd name="T16" fmla="*/ 84 w 168"/>
                <a:gd name="T17" fmla="*/ 268 h 268"/>
                <a:gd name="T18" fmla="*/ 168 w 168"/>
                <a:gd name="T19" fmla="*/ 206 h 268"/>
                <a:gd name="T20" fmla="*/ 146 w 168"/>
                <a:gd name="T21" fmla="*/ 163 h 268"/>
                <a:gd name="T22" fmla="*/ 37 w 168"/>
                <a:gd name="T23" fmla="*/ 76 h 268"/>
                <a:gd name="T24" fmla="*/ 84 w 168"/>
                <a:gd name="T25" fmla="*/ 21 h 268"/>
                <a:gd name="T26" fmla="*/ 131 w 168"/>
                <a:gd name="T27" fmla="*/ 76 h 268"/>
                <a:gd name="T28" fmla="*/ 84 w 168"/>
                <a:gd name="T29" fmla="*/ 144 h 268"/>
                <a:gd name="T30" fmla="*/ 37 w 168"/>
                <a:gd name="T31" fmla="*/ 76 h 268"/>
                <a:gd name="T32" fmla="*/ 84 w 168"/>
                <a:gd name="T33" fmla="*/ 246 h 268"/>
                <a:gd name="T34" fmla="*/ 22 w 168"/>
                <a:gd name="T35" fmla="*/ 206 h 268"/>
                <a:gd name="T36" fmla="*/ 33 w 168"/>
                <a:gd name="T37" fmla="*/ 182 h 268"/>
                <a:gd name="T38" fmla="*/ 63 w 168"/>
                <a:gd name="T39" fmla="*/ 162 h 268"/>
                <a:gd name="T40" fmla="*/ 84 w 168"/>
                <a:gd name="T41" fmla="*/ 166 h 268"/>
                <a:gd name="T42" fmla="*/ 106 w 168"/>
                <a:gd name="T43" fmla="*/ 162 h 268"/>
                <a:gd name="T44" fmla="*/ 135 w 168"/>
                <a:gd name="T45" fmla="*/ 182 h 268"/>
                <a:gd name="T46" fmla="*/ 147 w 168"/>
                <a:gd name="T47" fmla="*/ 206 h 268"/>
                <a:gd name="T48" fmla="*/ 84 w 168"/>
                <a:gd name="T49" fmla="*/ 24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268">
                  <a:moveTo>
                    <a:pt x="146" y="163"/>
                  </a:moveTo>
                  <a:cubicBezTo>
                    <a:pt x="140" y="160"/>
                    <a:pt x="133" y="156"/>
                    <a:pt x="124" y="149"/>
                  </a:cubicBezTo>
                  <a:cubicBezTo>
                    <a:pt x="142" y="131"/>
                    <a:pt x="153" y="103"/>
                    <a:pt x="153" y="76"/>
                  </a:cubicBezTo>
                  <a:cubicBezTo>
                    <a:pt x="153" y="32"/>
                    <a:pt x="124" y="0"/>
                    <a:pt x="84" y="0"/>
                  </a:cubicBezTo>
                  <a:cubicBezTo>
                    <a:pt x="44" y="0"/>
                    <a:pt x="16" y="32"/>
                    <a:pt x="16" y="76"/>
                  </a:cubicBezTo>
                  <a:cubicBezTo>
                    <a:pt x="16" y="103"/>
                    <a:pt x="26" y="131"/>
                    <a:pt x="44" y="149"/>
                  </a:cubicBezTo>
                  <a:cubicBezTo>
                    <a:pt x="35" y="156"/>
                    <a:pt x="28" y="160"/>
                    <a:pt x="23" y="163"/>
                  </a:cubicBezTo>
                  <a:cubicBezTo>
                    <a:pt x="6" y="173"/>
                    <a:pt x="0" y="179"/>
                    <a:pt x="0" y="206"/>
                  </a:cubicBezTo>
                  <a:cubicBezTo>
                    <a:pt x="0" y="243"/>
                    <a:pt x="33" y="268"/>
                    <a:pt x="84" y="268"/>
                  </a:cubicBezTo>
                  <a:cubicBezTo>
                    <a:pt x="135" y="268"/>
                    <a:pt x="168" y="243"/>
                    <a:pt x="168" y="206"/>
                  </a:cubicBezTo>
                  <a:cubicBezTo>
                    <a:pt x="168" y="179"/>
                    <a:pt x="163" y="173"/>
                    <a:pt x="146" y="163"/>
                  </a:cubicBezTo>
                  <a:close/>
                  <a:moveTo>
                    <a:pt x="37" y="76"/>
                  </a:moveTo>
                  <a:cubicBezTo>
                    <a:pt x="37" y="49"/>
                    <a:pt x="52" y="21"/>
                    <a:pt x="84" y="21"/>
                  </a:cubicBezTo>
                  <a:cubicBezTo>
                    <a:pt x="117" y="21"/>
                    <a:pt x="131" y="49"/>
                    <a:pt x="131" y="76"/>
                  </a:cubicBezTo>
                  <a:cubicBezTo>
                    <a:pt x="131" y="108"/>
                    <a:pt x="112" y="144"/>
                    <a:pt x="84" y="144"/>
                  </a:cubicBezTo>
                  <a:cubicBezTo>
                    <a:pt x="57" y="144"/>
                    <a:pt x="37" y="108"/>
                    <a:pt x="37" y="76"/>
                  </a:cubicBezTo>
                  <a:close/>
                  <a:moveTo>
                    <a:pt x="84" y="246"/>
                  </a:moveTo>
                  <a:cubicBezTo>
                    <a:pt x="70" y="246"/>
                    <a:pt x="22" y="243"/>
                    <a:pt x="22" y="206"/>
                  </a:cubicBezTo>
                  <a:cubicBezTo>
                    <a:pt x="22" y="189"/>
                    <a:pt x="22" y="189"/>
                    <a:pt x="33" y="182"/>
                  </a:cubicBezTo>
                  <a:cubicBezTo>
                    <a:pt x="40" y="178"/>
                    <a:pt x="50" y="172"/>
                    <a:pt x="63" y="162"/>
                  </a:cubicBezTo>
                  <a:cubicBezTo>
                    <a:pt x="70" y="165"/>
                    <a:pt x="77" y="166"/>
                    <a:pt x="84" y="166"/>
                  </a:cubicBezTo>
                  <a:cubicBezTo>
                    <a:pt x="92" y="166"/>
                    <a:pt x="99" y="165"/>
                    <a:pt x="106" y="162"/>
                  </a:cubicBezTo>
                  <a:cubicBezTo>
                    <a:pt x="119" y="172"/>
                    <a:pt x="128" y="178"/>
                    <a:pt x="135" y="182"/>
                  </a:cubicBezTo>
                  <a:cubicBezTo>
                    <a:pt x="147" y="189"/>
                    <a:pt x="147" y="189"/>
                    <a:pt x="147" y="206"/>
                  </a:cubicBezTo>
                  <a:cubicBezTo>
                    <a:pt x="147" y="243"/>
                    <a:pt x="99" y="246"/>
                    <a:pt x="84" y="2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49" name="Freeform 272"/>
            <p:cNvSpPr>
              <a:spLocks noEditPoints="1"/>
            </p:cNvSpPr>
            <p:nvPr/>
          </p:nvSpPr>
          <p:spPr bwMode="auto">
            <a:xfrm>
              <a:off x="9439656" y="4263297"/>
              <a:ext cx="289274" cy="411710"/>
            </a:xfrm>
            <a:custGeom>
              <a:avLst/>
              <a:gdLst>
                <a:gd name="T0" fmla="*/ 43 w 137"/>
                <a:gd name="T1" fmla="*/ 58 h 195"/>
                <a:gd name="T2" fmla="*/ 0 w 137"/>
                <a:gd name="T3" fmla="*/ 87 h 195"/>
                <a:gd name="T4" fmla="*/ 0 w 137"/>
                <a:gd name="T5" fmla="*/ 108 h 195"/>
                <a:gd name="T6" fmla="*/ 43 w 137"/>
                <a:gd name="T7" fmla="*/ 145 h 195"/>
                <a:gd name="T8" fmla="*/ 61 w 137"/>
                <a:gd name="T9" fmla="*/ 145 h 195"/>
                <a:gd name="T10" fmla="*/ 137 w 137"/>
                <a:gd name="T11" fmla="*/ 195 h 195"/>
                <a:gd name="T12" fmla="*/ 137 w 137"/>
                <a:gd name="T13" fmla="*/ 0 h 195"/>
                <a:gd name="T14" fmla="*/ 61 w 137"/>
                <a:gd name="T15" fmla="*/ 58 h 195"/>
                <a:gd name="T16" fmla="*/ 43 w 137"/>
                <a:gd name="T17" fmla="*/ 58 h 195"/>
                <a:gd name="T18" fmla="*/ 71 w 137"/>
                <a:gd name="T19" fmla="*/ 74 h 195"/>
                <a:gd name="T20" fmla="*/ 116 w 137"/>
                <a:gd name="T21" fmla="*/ 41 h 195"/>
                <a:gd name="T22" fmla="*/ 116 w 137"/>
                <a:gd name="T23" fmla="*/ 43 h 195"/>
                <a:gd name="T24" fmla="*/ 116 w 137"/>
                <a:gd name="T25" fmla="*/ 157 h 195"/>
                <a:gd name="T26" fmla="*/ 70 w 137"/>
                <a:gd name="T27" fmla="*/ 127 h 195"/>
                <a:gd name="T28" fmla="*/ 67 w 137"/>
                <a:gd name="T29" fmla="*/ 123 h 195"/>
                <a:gd name="T30" fmla="*/ 61 w 137"/>
                <a:gd name="T31" fmla="*/ 123 h 195"/>
                <a:gd name="T32" fmla="*/ 43 w 137"/>
                <a:gd name="T33" fmla="*/ 123 h 195"/>
                <a:gd name="T34" fmla="*/ 22 w 137"/>
                <a:gd name="T35" fmla="*/ 108 h 195"/>
                <a:gd name="T36" fmla="*/ 22 w 137"/>
                <a:gd name="T37" fmla="*/ 87 h 195"/>
                <a:gd name="T38" fmla="*/ 43 w 137"/>
                <a:gd name="T39" fmla="*/ 79 h 195"/>
                <a:gd name="T40" fmla="*/ 61 w 137"/>
                <a:gd name="T41" fmla="*/ 79 h 195"/>
                <a:gd name="T42" fmla="*/ 67 w 137"/>
                <a:gd name="T43" fmla="*/ 79 h 195"/>
                <a:gd name="T44" fmla="*/ 71 w 137"/>
                <a:gd name="T45" fmla="*/ 7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95">
                  <a:moveTo>
                    <a:pt x="43" y="58"/>
                  </a:moveTo>
                  <a:cubicBezTo>
                    <a:pt x="23" y="58"/>
                    <a:pt x="0" y="68"/>
                    <a:pt x="0" y="8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27"/>
                    <a:pt x="23" y="145"/>
                    <a:pt x="43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137" y="195"/>
                    <a:pt x="137" y="195"/>
                    <a:pt x="137" y="195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61" y="58"/>
                    <a:pt x="61" y="58"/>
                    <a:pt x="61" y="58"/>
                  </a:cubicBezTo>
                  <a:lnTo>
                    <a:pt x="43" y="58"/>
                  </a:lnTo>
                  <a:close/>
                  <a:moveTo>
                    <a:pt x="71" y="74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5" y="123"/>
                    <a:pt x="22" y="115"/>
                    <a:pt x="22" y="108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2"/>
                    <a:pt x="34" y="79"/>
                    <a:pt x="43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7" y="79"/>
                    <a:pt x="67" y="79"/>
                    <a:pt x="67" y="79"/>
                  </a:cubicBezTo>
                  <a:lnTo>
                    <a:pt x="71" y="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0" name="Freeform 273"/>
            <p:cNvSpPr/>
            <p:nvPr/>
          </p:nvSpPr>
          <p:spPr bwMode="auto">
            <a:xfrm>
              <a:off x="9776021" y="4401879"/>
              <a:ext cx="60546" cy="146655"/>
            </a:xfrm>
            <a:custGeom>
              <a:avLst/>
              <a:gdLst>
                <a:gd name="T0" fmla="*/ 29 w 29"/>
                <a:gd name="T1" fmla="*/ 34 h 69"/>
                <a:gd name="T2" fmla="*/ 0 w 29"/>
                <a:gd name="T3" fmla="*/ 0 h 69"/>
                <a:gd name="T4" fmla="*/ 0 w 29"/>
                <a:gd name="T5" fmla="*/ 69 h 69"/>
                <a:gd name="T6" fmla="*/ 29 w 2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9">
                  <a:moveTo>
                    <a:pt x="29" y="34"/>
                  </a:moveTo>
                  <a:cubicBezTo>
                    <a:pt x="29" y="17"/>
                    <a:pt x="15" y="2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6"/>
                    <a:pt x="29" y="52"/>
                    <a:pt x="2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1" name="Freeform 274"/>
            <p:cNvSpPr/>
            <p:nvPr/>
          </p:nvSpPr>
          <p:spPr bwMode="auto">
            <a:xfrm>
              <a:off x="9776021" y="4274060"/>
              <a:ext cx="170873" cy="403638"/>
            </a:xfrm>
            <a:custGeom>
              <a:avLst/>
              <a:gdLst>
                <a:gd name="T0" fmla="*/ 0 w 81"/>
                <a:gd name="T1" fmla="*/ 0 h 191"/>
                <a:gd name="T2" fmla="*/ 0 w 81"/>
                <a:gd name="T3" fmla="*/ 23 h 191"/>
                <a:gd name="T4" fmla="*/ 55 w 81"/>
                <a:gd name="T5" fmla="*/ 95 h 191"/>
                <a:gd name="T6" fmla="*/ 0 w 81"/>
                <a:gd name="T7" fmla="*/ 168 h 191"/>
                <a:gd name="T8" fmla="*/ 0 w 81"/>
                <a:gd name="T9" fmla="*/ 191 h 191"/>
                <a:gd name="T10" fmla="*/ 81 w 81"/>
                <a:gd name="T11" fmla="*/ 95 h 191"/>
                <a:gd name="T12" fmla="*/ 0 w 81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91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9" y="32"/>
                    <a:pt x="55" y="61"/>
                    <a:pt x="55" y="95"/>
                  </a:cubicBezTo>
                  <a:cubicBezTo>
                    <a:pt x="55" y="130"/>
                    <a:pt x="29" y="159"/>
                    <a:pt x="0" y="16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44" y="183"/>
                    <a:pt x="81" y="143"/>
                    <a:pt x="81" y="95"/>
                  </a:cubicBezTo>
                  <a:cubicBezTo>
                    <a:pt x="81" y="47"/>
                    <a:pt x="44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2" name="Freeform 275"/>
            <p:cNvSpPr>
              <a:spLocks noEditPoints="1"/>
            </p:cNvSpPr>
            <p:nvPr/>
          </p:nvSpPr>
          <p:spPr bwMode="auto">
            <a:xfrm>
              <a:off x="6472919" y="5715047"/>
              <a:ext cx="548947" cy="491093"/>
            </a:xfrm>
            <a:custGeom>
              <a:avLst/>
              <a:gdLst>
                <a:gd name="T0" fmla="*/ 186 w 260"/>
                <a:gd name="T1" fmla="*/ 0 h 232"/>
                <a:gd name="T2" fmla="*/ 130 w 260"/>
                <a:gd name="T3" fmla="*/ 27 h 232"/>
                <a:gd name="T4" fmla="*/ 74 w 260"/>
                <a:gd name="T5" fmla="*/ 0 h 232"/>
                <a:gd name="T6" fmla="*/ 0 w 260"/>
                <a:gd name="T7" fmla="*/ 73 h 232"/>
                <a:gd name="T8" fmla="*/ 31 w 260"/>
                <a:gd name="T9" fmla="*/ 147 h 232"/>
                <a:gd name="T10" fmla="*/ 123 w 260"/>
                <a:gd name="T11" fmla="*/ 226 h 232"/>
                <a:gd name="T12" fmla="*/ 130 w 260"/>
                <a:gd name="T13" fmla="*/ 232 h 232"/>
                <a:gd name="T14" fmla="*/ 137 w 260"/>
                <a:gd name="T15" fmla="*/ 225 h 232"/>
                <a:gd name="T16" fmla="*/ 221 w 260"/>
                <a:gd name="T17" fmla="*/ 147 h 232"/>
                <a:gd name="T18" fmla="*/ 260 w 260"/>
                <a:gd name="T19" fmla="*/ 73 h 232"/>
                <a:gd name="T20" fmla="*/ 186 w 260"/>
                <a:gd name="T21" fmla="*/ 0 h 232"/>
                <a:gd name="T22" fmla="*/ 207 w 260"/>
                <a:gd name="T23" fmla="*/ 131 h 232"/>
                <a:gd name="T24" fmla="*/ 130 w 260"/>
                <a:gd name="T25" fmla="*/ 203 h 232"/>
                <a:gd name="T26" fmla="*/ 46 w 260"/>
                <a:gd name="T27" fmla="*/ 131 h 232"/>
                <a:gd name="T28" fmla="*/ 22 w 260"/>
                <a:gd name="T29" fmla="*/ 73 h 232"/>
                <a:gd name="T30" fmla="*/ 74 w 260"/>
                <a:gd name="T31" fmla="*/ 22 h 232"/>
                <a:gd name="T32" fmla="*/ 120 w 260"/>
                <a:gd name="T33" fmla="*/ 51 h 232"/>
                <a:gd name="T34" fmla="*/ 130 w 260"/>
                <a:gd name="T35" fmla="*/ 72 h 232"/>
                <a:gd name="T36" fmla="*/ 140 w 260"/>
                <a:gd name="T37" fmla="*/ 51 h 232"/>
                <a:gd name="T38" fmla="*/ 186 w 260"/>
                <a:gd name="T39" fmla="*/ 22 h 232"/>
                <a:gd name="T40" fmla="*/ 238 w 260"/>
                <a:gd name="T41" fmla="*/ 73 h 232"/>
                <a:gd name="T42" fmla="*/ 207 w 260"/>
                <a:gd name="T43" fmla="*/ 1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0" h="232">
                  <a:moveTo>
                    <a:pt x="186" y="0"/>
                  </a:moveTo>
                  <a:cubicBezTo>
                    <a:pt x="164" y="0"/>
                    <a:pt x="144" y="10"/>
                    <a:pt x="130" y="27"/>
                  </a:cubicBezTo>
                  <a:cubicBezTo>
                    <a:pt x="116" y="10"/>
                    <a:pt x="95" y="0"/>
                    <a:pt x="74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3"/>
                    <a:pt x="11" y="128"/>
                    <a:pt x="31" y="147"/>
                  </a:cubicBezTo>
                  <a:cubicBezTo>
                    <a:pt x="55" y="169"/>
                    <a:pt x="120" y="223"/>
                    <a:pt x="123" y="226"/>
                  </a:cubicBezTo>
                  <a:cubicBezTo>
                    <a:pt x="130" y="232"/>
                    <a:pt x="130" y="232"/>
                    <a:pt x="130" y="232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8" y="225"/>
                    <a:pt x="198" y="168"/>
                    <a:pt x="221" y="147"/>
                  </a:cubicBezTo>
                  <a:cubicBezTo>
                    <a:pt x="247" y="124"/>
                    <a:pt x="260" y="99"/>
                    <a:pt x="260" y="73"/>
                  </a:cubicBezTo>
                  <a:cubicBezTo>
                    <a:pt x="260" y="33"/>
                    <a:pt x="227" y="0"/>
                    <a:pt x="186" y="0"/>
                  </a:cubicBezTo>
                  <a:close/>
                  <a:moveTo>
                    <a:pt x="207" y="131"/>
                  </a:moveTo>
                  <a:cubicBezTo>
                    <a:pt x="188" y="148"/>
                    <a:pt x="146" y="187"/>
                    <a:pt x="130" y="203"/>
                  </a:cubicBezTo>
                  <a:cubicBezTo>
                    <a:pt x="111" y="187"/>
                    <a:pt x="65" y="148"/>
                    <a:pt x="46" y="131"/>
                  </a:cubicBezTo>
                  <a:cubicBezTo>
                    <a:pt x="30" y="116"/>
                    <a:pt x="22" y="97"/>
                    <a:pt x="22" y="73"/>
                  </a:cubicBezTo>
                  <a:cubicBezTo>
                    <a:pt x="22" y="45"/>
                    <a:pt x="45" y="22"/>
                    <a:pt x="74" y="22"/>
                  </a:cubicBezTo>
                  <a:cubicBezTo>
                    <a:pt x="93" y="22"/>
                    <a:pt x="112" y="34"/>
                    <a:pt x="120" y="51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8" y="34"/>
                    <a:pt x="167" y="22"/>
                    <a:pt x="186" y="22"/>
                  </a:cubicBezTo>
                  <a:cubicBezTo>
                    <a:pt x="215" y="22"/>
                    <a:pt x="238" y="45"/>
                    <a:pt x="238" y="73"/>
                  </a:cubicBezTo>
                  <a:cubicBezTo>
                    <a:pt x="238" y="92"/>
                    <a:pt x="228" y="112"/>
                    <a:pt x="207" y="1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3" name="Freeform 276"/>
            <p:cNvSpPr/>
            <p:nvPr/>
          </p:nvSpPr>
          <p:spPr bwMode="auto">
            <a:xfrm>
              <a:off x="8032306" y="5715047"/>
              <a:ext cx="429201" cy="505893"/>
            </a:xfrm>
            <a:custGeom>
              <a:avLst/>
              <a:gdLst>
                <a:gd name="T0" fmla="*/ 166 w 203"/>
                <a:gd name="T1" fmla="*/ 0 h 239"/>
                <a:gd name="T2" fmla="*/ 166 w 203"/>
                <a:gd name="T3" fmla="*/ 22 h 239"/>
                <a:gd name="T4" fmla="*/ 181 w 203"/>
                <a:gd name="T5" fmla="*/ 37 h 239"/>
                <a:gd name="T6" fmla="*/ 181 w 203"/>
                <a:gd name="T7" fmla="*/ 203 h 239"/>
                <a:gd name="T8" fmla="*/ 166 w 203"/>
                <a:gd name="T9" fmla="*/ 218 h 239"/>
                <a:gd name="T10" fmla="*/ 36 w 203"/>
                <a:gd name="T11" fmla="*/ 218 h 239"/>
                <a:gd name="T12" fmla="*/ 22 w 203"/>
                <a:gd name="T13" fmla="*/ 203 h 239"/>
                <a:gd name="T14" fmla="*/ 22 w 203"/>
                <a:gd name="T15" fmla="*/ 37 h 239"/>
                <a:gd name="T16" fmla="*/ 36 w 203"/>
                <a:gd name="T17" fmla="*/ 22 h 239"/>
                <a:gd name="T18" fmla="*/ 36 w 203"/>
                <a:gd name="T19" fmla="*/ 0 h 239"/>
                <a:gd name="T20" fmla="*/ 0 w 203"/>
                <a:gd name="T21" fmla="*/ 37 h 239"/>
                <a:gd name="T22" fmla="*/ 0 w 203"/>
                <a:gd name="T23" fmla="*/ 203 h 239"/>
                <a:gd name="T24" fmla="*/ 36 w 203"/>
                <a:gd name="T25" fmla="*/ 239 h 239"/>
                <a:gd name="T26" fmla="*/ 166 w 203"/>
                <a:gd name="T27" fmla="*/ 239 h 239"/>
                <a:gd name="T28" fmla="*/ 203 w 203"/>
                <a:gd name="T29" fmla="*/ 203 h 239"/>
                <a:gd name="T30" fmla="*/ 203 w 203"/>
                <a:gd name="T31" fmla="*/ 37 h 239"/>
                <a:gd name="T32" fmla="*/ 166 w 203"/>
                <a:gd name="T3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239">
                  <a:moveTo>
                    <a:pt x="166" y="0"/>
                  </a:moveTo>
                  <a:cubicBezTo>
                    <a:pt x="166" y="22"/>
                    <a:pt x="166" y="22"/>
                    <a:pt x="166" y="22"/>
                  </a:cubicBezTo>
                  <a:cubicBezTo>
                    <a:pt x="174" y="22"/>
                    <a:pt x="181" y="29"/>
                    <a:pt x="181" y="37"/>
                  </a:cubicBezTo>
                  <a:cubicBezTo>
                    <a:pt x="181" y="203"/>
                    <a:pt x="181" y="203"/>
                    <a:pt x="181" y="203"/>
                  </a:cubicBezTo>
                  <a:cubicBezTo>
                    <a:pt x="181" y="211"/>
                    <a:pt x="174" y="218"/>
                    <a:pt x="166" y="218"/>
                  </a:cubicBezTo>
                  <a:cubicBezTo>
                    <a:pt x="36" y="218"/>
                    <a:pt x="36" y="218"/>
                    <a:pt x="36" y="218"/>
                  </a:cubicBezTo>
                  <a:cubicBezTo>
                    <a:pt x="28" y="218"/>
                    <a:pt x="22" y="211"/>
                    <a:pt x="22" y="203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29"/>
                    <a:pt x="28" y="22"/>
                    <a:pt x="36" y="2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23"/>
                    <a:pt x="16" y="239"/>
                    <a:pt x="36" y="239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186" y="239"/>
                    <a:pt x="203" y="223"/>
                    <a:pt x="203" y="203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17"/>
                    <a:pt x="186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277"/>
            <p:cNvSpPr/>
            <p:nvPr/>
          </p:nvSpPr>
          <p:spPr bwMode="auto">
            <a:xfrm>
              <a:off x="8139943" y="5624901"/>
              <a:ext cx="213928" cy="137237"/>
            </a:xfrm>
            <a:custGeom>
              <a:avLst/>
              <a:gdLst>
                <a:gd name="T0" fmla="*/ 101 w 101"/>
                <a:gd name="T1" fmla="*/ 29 h 65"/>
                <a:gd name="T2" fmla="*/ 79 w 101"/>
                <a:gd name="T3" fmla="*/ 29 h 65"/>
                <a:gd name="T4" fmla="*/ 50 w 101"/>
                <a:gd name="T5" fmla="*/ 0 h 65"/>
                <a:gd name="T6" fmla="*/ 21 w 101"/>
                <a:gd name="T7" fmla="*/ 29 h 65"/>
                <a:gd name="T8" fmla="*/ 0 w 101"/>
                <a:gd name="T9" fmla="*/ 29 h 65"/>
                <a:gd name="T10" fmla="*/ 0 w 101"/>
                <a:gd name="T11" fmla="*/ 65 h 65"/>
                <a:gd name="T12" fmla="*/ 101 w 101"/>
                <a:gd name="T13" fmla="*/ 65 h 65"/>
                <a:gd name="T14" fmla="*/ 101 w 101"/>
                <a:gd name="T15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65">
                  <a:moveTo>
                    <a:pt x="101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13"/>
                    <a:pt x="66" y="0"/>
                    <a:pt x="50" y="0"/>
                  </a:cubicBezTo>
                  <a:cubicBezTo>
                    <a:pt x="34" y="0"/>
                    <a:pt x="21" y="13"/>
                    <a:pt x="2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01" y="65"/>
                    <a:pt x="101" y="65"/>
                    <a:pt x="101" y="65"/>
                  </a:cubicBezTo>
                  <a:lnTo>
                    <a:pt x="10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Rectangle 278"/>
            <p:cNvSpPr>
              <a:spLocks noChangeArrowheads="1"/>
            </p:cNvSpPr>
            <p:nvPr/>
          </p:nvSpPr>
          <p:spPr bwMode="auto">
            <a:xfrm>
              <a:off x="8123797" y="5837484"/>
              <a:ext cx="244874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Rectangle 279"/>
            <p:cNvSpPr>
              <a:spLocks noChangeArrowheads="1"/>
            </p:cNvSpPr>
            <p:nvPr/>
          </p:nvSpPr>
          <p:spPr bwMode="auto">
            <a:xfrm>
              <a:off x="8123797" y="5914175"/>
              <a:ext cx="244874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Rectangle 280"/>
            <p:cNvSpPr>
              <a:spLocks noChangeArrowheads="1"/>
            </p:cNvSpPr>
            <p:nvPr/>
          </p:nvSpPr>
          <p:spPr bwMode="auto">
            <a:xfrm>
              <a:off x="8123797" y="5992211"/>
              <a:ext cx="244874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Rectangle 281"/>
            <p:cNvSpPr>
              <a:spLocks noChangeArrowheads="1"/>
            </p:cNvSpPr>
            <p:nvPr/>
          </p:nvSpPr>
          <p:spPr bwMode="auto">
            <a:xfrm>
              <a:off x="8123797" y="6068903"/>
              <a:ext cx="244874" cy="2960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282"/>
            <p:cNvSpPr>
              <a:spLocks noEditPoints="1"/>
            </p:cNvSpPr>
            <p:nvPr/>
          </p:nvSpPr>
          <p:spPr bwMode="auto">
            <a:xfrm>
              <a:off x="9501547" y="5685447"/>
              <a:ext cx="426510" cy="550293"/>
            </a:xfrm>
            <a:custGeom>
              <a:avLst/>
              <a:gdLst>
                <a:gd name="T0" fmla="*/ 166 w 202"/>
                <a:gd name="T1" fmla="*/ 0 h 260"/>
                <a:gd name="T2" fmla="*/ 36 w 202"/>
                <a:gd name="T3" fmla="*/ 0 h 260"/>
                <a:gd name="T4" fmla="*/ 0 w 202"/>
                <a:gd name="T5" fmla="*/ 36 h 260"/>
                <a:gd name="T6" fmla="*/ 0 w 202"/>
                <a:gd name="T7" fmla="*/ 224 h 260"/>
                <a:gd name="T8" fmla="*/ 36 w 202"/>
                <a:gd name="T9" fmla="*/ 260 h 260"/>
                <a:gd name="T10" fmla="*/ 166 w 202"/>
                <a:gd name="T11" fmla="*/ 260 h 260"/>
                <a:gd name="T12" fmla="*/ 202 w 202"/>
                <a:gd name="T13" fmla="*/ 224 h 260"/>
                <a:gd name="T14" fmla="*/ 202 w 202"/>
                <a:gd name="T15" fmla="*/ 36 h 260"/>
                <a:gd name="T16" fmla="*/ 166 w 202"/>
                <a:gd name="T17" fmla="*/ 0 h 260"/>
                <a:gd name="T18" fmla="*/ 181 w 202"/>
                <a:gd name="T19" fmla="*/ 224 h 260"/>
                <a:gd name="T20" fmla="*/ 166 w 202"/>
                <a:gd name="T21" fmla="*/ 239 h 260"/>
                <a:gd name="T22" fmla="*/ 36 w 202"/>
                <a:gd name="T23" fmla="*/ 239 h 260"/>
                <a:gd name="T24" fmla="*/ 22 w 202"/>
                <a:gd name="T25" fmla="*/ 224 h 260"/>
                <a:gd name="T26" fmla="*/ 22 w 202"/>
                <a:gd name="T27" fmla="*/ 36 h 260"/>
                <a:gd name="T28" fmla="*/ 36 w 202"/>
                <a:gd name="T29" fmla="*/ 22 h 260"/>
                <a:gd name="T30" fmla="*/ 166 w 202"/>
                <a:gd name="T31" fmla="*/ 22 h 260"/>
                <a:gd name="T32" fmla="*/ 181 w 202"/>
                <a:gd name="T33" fmla="*/ 36 h 260"/>
                <a:gd name="T34" fmla="*/ 181 w 202"/>
                <a:gd name="T35" fmla="*/ 22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2" h="260">
                  <a:moveTo>
                    <a:pt x="16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44"/>
                    <a:pt x="16" y="260"/>
                    <a:pt x="36" y="260"/>
                  </a:cubicBezTo>
                  <a:cubicBezTo>
                    <a:pt x="166" y="260"/>
                    <a:pt x="166" y="260"/>
                    <a:pt x="166" y="260"/>
                  </a:cubicBezTo>
                  <a:cubicBezTo>
                    <a:pt x="186" y="260"/>
                    <a:pt x="202" y="244"/>
                    <a:pt x="202" y="224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2" y="16"/>
                    <a:pt x="186" y="0"/>
                    <a:pt x="166" y="0"/>
                  </a:cubicBezTo>
                  <a:close/>
                  <a:moveTo>
                    <a:pt x="181" y="224"/>
                  </a:moveTo>
                  <a:cubicBezTo>
                    <a:pt x="181" y="232"/>
                    <a:pt x="174" y="239"/>
                    <a:pt x="166" y="239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28" y="239"/>
                    <a:pt x="22" y="232"/>
                    <a:pt x="22" y="224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28"/>
                    <a:pt x="28" y="22"/>
                    <a:pt x="3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74" y="22"/>
                    <a:pt x="181" y="28"/>
                    <a:pt x="181" y="36"/>
                  </a:cubicBezTo>
                  <a:lnTo>
                    <a:pt x="181" y="2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283"/>
            <p:cNvSpPr>
              <a:spLocks noEditPoints="1"/>
            </p:cNvSpPr>
            <p:nvPr/>
          </p:nvSpPr>
          <p:spPr bwMode="auto">
            <a:xfrm>
              <a:off x="9576893" y="5762138"/>
              <a:ext cx="274474" cy="367310"/>
            </a:xfrm>
            <a:custGeom>
              <a:avLst/>
              <a:gdLst>
                <a:gd name="T0" fmla="*/ 0 w 204"/>
                <a:gd name="T1" fmla="*/ 273 h 273"/>
                <a:gd name="T2" fmla="*/ 204 w 204"/>
                <a:gd name="T3" fmla="*/ 273 h 273"/>
                <a:gd name="T4" fmla="*/ 204 w 204"/>
                <a:gd name="T5" fmla="*/ 0 h 273"/>
                <a:gd name="T6" fmla="*/ 0 w 204"/>
                <a:gd name="T7" fmla="*/ 0 h 273"/>
                <a:gd name="T8" fmla="*/ 0 w 204"/>
                <a:gd name="T9" fmla="*/ 273 h 273"/>
                <a:gd name="T10" fmla="*/ 11 w 204"/>
                <a:gd name="T11" fmla="*/ 11 h 273"/>
                <a:gd name="T12" fmla="*/ 193 w 204"/>
                <a:gd name="T13" fmla="*/ 11 h 273"/>
                <a:gd name="T14" fmla="*/ 193 w 204"/>
                <a:gd name="T15" fmla="*/ 262 h 273"/>
                <a:gd name="T16" fmla="*/ 11 w 204"/>
                <a:gd name="T17" fmla="*/ 262 h 273"/>
                <a:gd name="T18" fmla="*/ 11 w 204"/>
                <a:gd name="T19" fmla="*/ 1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273">
                  <a:moveTo>
                    <a:pt x="0" y="273"/>
                  </a:moveTo>
                  <a:lnTo>
                    <a:pt x="204" y="273"/>
                  </a:lnTo>
                  <a:lnTo>
                    <a:pt x="204" y="0"/>
                  </a:lnTo>
                  <a:lnTo>
                    <a:pt x="0" y="0"/>
                  </a:lnTo>
                  <a:lnTo>
                    <a:pt x="0" y="273"/>
                  </a:lnTo>
                  <a:close/>
                  <a:moveTo>
                    <a:pt x="11" y="11"/>
                  </a:moveTo>
                  <a:lnTo>
                    <a:pt x="193" y="11"/>
                  </a:lnTo>
                  <a:lnTo>
                    <a:pt x="193" y="262"/>
                  </a:lnTo>
                  <a:lnTo>
                    <a:pt x="11" y="262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Rectangle 284"/>
            <p:cNvSpPr>
              <a:spLocks noChangeArrowheads="1"/>
            </p:cNvSpPr>
            <p:nvPr/>
          </p:nvSpPr>
          <p:spPr bwMode="auto">
            <a:xfrm>
              <a:off x="9699330" y="6144248"/>
              <a:ext cx="29600" cy="322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285"/>
            <p:cNvSpPr>
              <a:spLocks noEditPoints="1"/>
            </p:cNvSpPr>
            <p:nvPr/>
          </p:nvSpPr>
          <p:spPr bwMode="auto">
            <a:xfrm>
              <a:off x="10876606" y="5685447"/>
              <a:ext cx="551638" cy="551638"/>
            </a:xfrm>
            <a:custGeom>
              <a:avLst/>
              <a:gdLst>
                <a:gd name="T0" fmla="*/ 130 w 261"/>
                <a:gd name="T1" fmla="*/ 0 h 261"/>
                <a:gd name="T2" fmla="*/ 0 w 261"/>
                <a:gd name="T3" fmla="*/ 130 h 261"/>
                <a:gd name="T4" fmla="*/ 130 w 261"/>
                <a:gd name="T5" fmla="*/ 261 h 261"/>
                <a:gd name="T6" fmla="*/ 261 w 261"/>
                <a:gd name="T7" fmla="*/ 130 h 261"/>
                <a:gd name="T8" fmla="*/ 130 w 261"/>
                <a:gd name="T9" fmla="*/ 0 h 261"/>
                <a:gd name="T10" fmla="*/ 130 w 261"/>
                <a:gd name="T11" fmla="*/ 239 h 261"/>
                <a:gd name="T12" fmla="*/ 22 w 261"/>
                <a:gd name="T13" fmla="*/ 130 h 261"/>
                <a:gd name="T14" fmla="*/ 130 w 261"/>
                <a:gd name="T15" fmla="*/ 21 h 261"/>
                <a:gd name="T16" fmla="*/ 239 w 261"/>
                <a:gd name="T17" fmla="*/ 130 h 261"/>
                <a:gd name="T18" fmla="*/ 130 w 261"/>
                <a:gd name="T19" fmla="*/ 23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61">
                  <a:moveTo>
                    <a:pt x="130" y="0"/>
                  </a:moveTo>
                  <a:cubicBezTo>
                    <a:pt x="58" y="0"/>
                    <a:pt x="0" y="58"/>
                    <a:pt x="0" y="130"/>
                  </a:cubicBezTo>
                  <a:cubicBezTo>
                    <a:pt x="0" y="202"/>
                    <a:pt x="58" y="261"/>
                    <a:pt x="130" y="261"/>
                  </a:cubicBezTo>
                  <a:cubicBezTo>
                    <a:pt x="202" y="261"/>
                    <a:pt x="261" y="202"/>
                    <a:pt x="261" y="130"/>
                  </a:cubicBezTo>
                  <a:cubicBezTo>
                    <a:pt x="261" y="58"/>
                    <a:pt x="202" y="0"/>
                    <a:pt x="130" y="0"/>
                  </a:cubicBezTo>
                  <a:close/>
                  <a:moveTo>
                    <a:pt x="130" y="239"/>
                  </a:moveTo>
                  <a:cubicBezTo>
                    <a:pt x="70" y="239"/>
                    <a:pt x="22" y="190"/>
                    <a:pt x="22" y="130"/>
                  </a:cubicBezTo>
                  <a:cubicBezTo>
                    <a:pt x="22" y="70"/>
                    <a:pt x="70" y="21"/>
                    <a:pt x="130" y="21"/>
                  </a:cubicBezTo>
                  <a:cubicBezTo>
                    <a:pt x="191" y="21"/>
                    <a:pt x="239" y="70"/>
                    <a:pt x="239" y="130"/>
                  </a:cubicBezTo>
                  <a:cubicBezTo>
                    <a:pt x="239" y="190"/>
                    <a:pt x="191" y="239"/>
                    <a:pt x="130" y="2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286"/>
            <p:cNvSpPr>
              <a:spLocks noEditPoints="1"/>
            </p:cNvSpPr>
            <p:nvPr/>
          </p:nvSpPr>
          <p:spPr bwMode="auto">
            <a:xfrm>
              <a:off x="11047480" y="5854975"/>
              <a:ext cx="209892" cy="211237"/>
            </a:xfrm>
            <a:custGeom>
              <a:avLst/>
              <a:gdLst>
                <a:gd name="T0" fmla="*/ 49 w 99"/>
                <a:gd name="T1" fmla="*/ 0 h 100"/>
                <a:gd name="T2" fmla="*/ 0 w 99"/>
                <a:gd name="T3" fmla="*/ 50 h 100"/>
                <a:gd name="T4" fmla="*/ 49 w 99"/>
                <a:gd name="T5" fmla="*/ 100 h 100"/>
                <a:gd name="T6" fmla="*/ 99 w 99"/>
                <a:gd name="T7" fmla="*/ 50 h 100"/>
                <a:gd name="T8" fmla="*/ 49 w 99"/>
                <a:gd name="T9" fmla="*/ 0 h 100"/>
                <a:gd name="T10" fmla="*/ 49 w 99"/>
                <a:gd name="T11" fmla="*/ 93 h 100"/>
                <a:gd name="T12" fmla="*/ 7 w 99"/>
                <a:gd name="T13" fmla="*/ 50 h 100"/>
                <a:gd name="T14" fmla="*/ 49 w 99"/>
                <a:gd name="T15" fmla="*/ 8 h 100"/>
                <a:gd name="T16" fmla="*/ 92 w 99"/>
                <a:gd name="T17" fmla="*/ 50 h 100"/>
                <a:gd name="T18" fmla="*/ 49 w 99"/>
                <a:gd name="T19" fmla="*/ 9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00">
                  <a:moveTo>
                    <a:pt x="49" y="0"/>
                  </a:moveTo>
                  <a:cubicBezTo>
                    <a:pt x="22" y="0"/>
                    <a:pt x="0" y="23"/>
                    <a:pt x="0" y="50"/>
                  </a:cubicBezTo>
                  <a:cubicBezTo>
                    <a:pt x="0" y="78"/>
                    <a:pt x="22" y="100"/>
                    <a:pt x="49" y="100"/>
                  </a:cubicBezTo>
                  <a:cubicBezTo>
                    <a:pt x="77" y="100"/>
                    <a:pt x="99" y="78"/>
                    <a:pt x="99" y="50"/>
                  </a:cubicBezTo>
                  <a:cubicBezTo>
                    <a:pt x="99" y="23"/>
                    <a:pt x="77" y="0"/>
                    <a:pt x="49" y="0"/>
                  </a:cubicBezTo>
                  <a:close/>
                  <a:moveTo>
                    <a:pt x="49" y="93"/>
                  </a:moveTo>
                  <a:cubicBezTo>
                    <a:pt x="26" y="93"/>
                    <a:pt x="7" y="74"/>
                    <a:pt x="7" y="50"/>
                  </a:cubicBezTo>
                  <a:cubicBezTo>
                    <a:pt x="7" y="27"/>
                    <a:pt x="26" y="8"/>
                    <a:pt x="49" y="8"/>
                  </a:cubicBezTo>
                  <a:cubicBezTo>
                    <a:pt x="73" y="8"/>
                    <a:pt x="92" y="27"/>
                    <a:pt x="92" y="50"/>
                  </a:cubicBezTo>
                  <a:cubicBezTo>
                    <a:pt x="92" y="74"/>
                    <a:pt x="73" y="93"/>
                    <a:pt x="49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287"/>
            <p:cNvSpPr>
              <a:spLocks noEditPoints="1"/>
            </p:cNvSpPr>
            <p:nvPr/>
          </p:nvSpPr>
          <p:spPr bwMode="auto">
            <a:xfrm>
              <a:off x="11117443" y="5926284"/>
              <a:ext cx="69964" cy="69964"/>
            </a:xfrm>
            <a:custGeom>
              <a:avLst/>
              <a:gdLst>
                <a:gd name="T0" fmla="*/ 16 w 33"/>
                <a:gd name="T1" fmla="*/ 0 h 33"/>
                <a:gd name="T2" fmla="*/ 0 w 33"/>
                <a:gd name="T3" fmla="*/ 16 h 33"/>
                <a:gd name="T4" fmla="*/ 16 w 33"/>
                <a:gd name="T5" fmla="*/ 33 h 33"/>
                <a:gd name="T6" fmla="*/ 33 w 33"/>
                <a:gd name="T7" fmla="*/ 16 h 33"/>
                <a:gd name="T8" fmla="*/ 16 w 33"/>
                <a:gd name="T9" fmla="*/ 0 h 33"/>
                <a:gd name="T10" fmla="*/ 16 w 33"/>
                <a:gd name="T11" fmla="*/ 26 h 33"/>
                <a:gd name="T12" fmla="*/ 7 w 33"/>
                <a:gd name="T13" fmla="*/ 16 h 33"/>
                <a:gd name="T14" fmla="*/ 16 w 33"/>
                <a:gd name="T15" fmla="*/ 7 h 33"/>
                <a:gd name="T16" fmla="*/ 26 w 33"/>
                <a:gd name="T17" fmla="*/ 16 h 33"/>
                <a:gd name="T18" fmla="*/ 16 w 33"/>
                <a:gd name="T1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3"/>
                    <a:pt x="16" y="33"/>
                  </a:cubicBezTo>
                  <a:cubicBezTo>
                    <a:pt x="26" y="33"/>
                    <a:pt x="33" y="25"/>
                    <a:pt x="33" y="16"/>
                  </a:cubicBezTo>
                  <a:cubicBezTo>
                    <a:pt x="33" y="7"/>
                    <a:pt x="26" y="0"/>
                    <a:pt x="16" y="0"/>
                  </a:cubicBezTo>
                  <a:close/>
                  <a:moveTo>
                    <a:pt x="16" y="26"/>
                  </a:moveTo>
                  <a:cubicBezTo>
                    <a:pt x="11" y="26"/>
                    <a:pt x="7" y="21"/>
                    <a:pt x="7" y="16"/>
                  </a:cubicBezTo>
                  <a:cubicBezTo>
                    <a:pt x="7" y="11"/>
                    <a:pt x="11" y="7"/>
                    <a:pt x="16" y="7"/>
                  </a:cubicBezTo>
                  <a:cubicBezTo>
                    <a:pt x="22" y="7"/>
                    <a:pt x="26" y="11"/>
                    <a:pt x="26" y="16"/>
                  </a:cubicBezTo>
                  <a:cubicBezTo>
                    <a:pt x="26" y="21"/>
                    <a:pt x="22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288"/>
            <p:cNvSpPr/>
            <p:nvPr/>
          </p:nvSpPr>
          <p:spPr bwMode="auto">
            <a:xfrm>
              <a:off x="11043443" y="5852284"/>
              <a:ext cx="33636" cy="32291"/>
            </a:xfrm>
            <a:custGeom>
              <a:avLst/>
              <a:gdLst>
                <a:gd name="T0" fmla="*/ 25 w 25"/>
                <a:gd name="T1" fmla="*/ 8 h 24"/>
                <a:gd name="T2" fmla="*/ 17 w 25"/>
                <a:gd name="T3" fmla="*/ 0 h 24"/>
                <a:gd name="T4" fmla="*/ 0 w 25"/>
                <a:gd name="T5" fmla="*/ 16 h 24"/>
                <a:gd name="T6" fmla="*/ 8 w 25"/>
                <a:gd name="T7" fmla="*/ 24 h 24"/>
                <a:gd name="T8" fmla="*/ 25 w 25"/>
                <a:gd name="T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8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8" y="24"/>
                  </a:lnTo>
                  <a:lnTo>
                    <a:pt x="25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289"/>
            <p:cNvSpPr/>
            <p:nvPr/>
          </p:nvSpPr>
          <p:spPr bwMode="auto">
            <a:xfrm>
              <a:off x="11012498" y="5821338"/>
              <a:ext cx="53818" cy="52473"/>
            </a:xfrm>
            <a:custGeom>
              <a:avLst/>
              <a:gdLst>
                <a:gd name="T0" fmla="*/ 31 w 40"/>
                <a:gd name="T1" fmla="*/ 0 h 39"/>
                <a:gd name="T2" fmla="*/ 0 w 40"/>
                <a:gd name="T3" fmla="*/ 31 h 39"/>
                <a:gd name="T4" fmla="*/ 7 w 40"/>
                <a:gd name="T5" fmla="*/ 39 h 39"/>
                <a:gd name="T6" fmla="*/ 40 w 40"/>
                <a:gd name="T7" fmla="*/ 8 h 39"/>
                <a:gd name="T8" fmla="*/ 31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0"/>
                  </a:moveTo>
                  <a:lnTo>
                    <a:pt x="0" y="31"/>
                  </a:lnTo>
                  <a:lnTo>
                    <a:pt x="7" y="39"/>
                  </a:lnTo>
                  <a:lnTo>
                    <a:pt x="40" y="8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290"/>
            <p:cNvSpPr/>
            <p:nvPr/>
          </p:nvSpPr>
          <p:spPr bwMode="auto">
            <a:xfrm>
              <a:off x="10980207" y="5787702"/>
              <a:ext cx="74000" cy="75346"/>
            </a:xfrm>
            <a:custGeom>
              <a:avLst/>
              <a:gdLst>
                <a:gd name="T0" fmla="*/ 47 w 55"/>
                <a:gd name="T1" fmla="*/ 0 h 56"/>
                <a:gd name="T2" fmla="*/ 0 w 55"/>
                <a:gd name="T3" fmla="*/ 48 h 56"/>
                <a:gd name="T4" fmla="*/ 8 w 55"/>
                <a:gd name="T5" fmla="*/ 56 h 56"/>
                <a:gd name="T6" fmla="*/ 55 w 55"/>
                <a:gd name="T7" fmla="*/ 8 h 56"/>
                <a:gd name="T8" fmla="*/ 47 w 5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47" y="0"/>
                  </a:moveTo>
                  <a:lnTo>
                    <a:pt x="0" y="48"/>
                  </a:lnTo>
                  <a:lnTo>
                    <a:pt x="8" y="56"/>
                  </a:lnTo>
                  <a:lnTo>
                    <a:pt x="55" y="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291"/>
            <p:cNvSpPr/>
            <p:nvPr/>
          </p:nvSpPr>
          <p:spPr bwMode="auto">
            <a:xfrm>
              <a:off x="11227771" y="6036612"/>
              <a:ext cx="33636" cy="32291"/>
            </a:xfrm>
            <a:custGeom>
              <a:avLst/>
              <a:gdLst>
                <a:gd name="T0" fmla="*/ 25 w 25"/>
                <a:gd name="T1" fmla="*/ 8 h 24"/>
                <a:gd name="T2" fmla="*/ 17 w 25"/>
                <a:gd name="T3" fmla="*/ 0 h 24"/>
                <a:gd name="T4" fmla="*/ 0 w 25"/>
                <a:gd name="T5" fmla="*/ 16 h 24"/>
                <a:gd name="T6" fmla="*/ 8 w 25"/>
                <a:gd name="T7" fmla="*/ 24 h 24"/>
                <a:gd name="T8" fmla="*/ 25 w 25"/>
                <a:gd name="T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8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8" y="24"/>
                  </a:lnTo>
                  <a:lnTo>
                    <a:pt x="25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292"/>
            <p:cNvSpPr/>
            <p:nvPr/>
          </p:nvSpPr>
          <p:spPr bwMode="auto">
            <a:xfrm>
              <a:off x="11238535" y="6047375"/>
              <a:ext cx="53818" cy="55164"/>
            </a:xfrm>
            <a:custGeom>
              <a:avLst/>
              <a:gdLst>
                <a:gd name="T0" fmla="*/ 40 w 40"/>
                <a:gd name="T1" fmla="*/ 8 h 41"/>
                <a:gd name="T2" fmla="*/ 33 w 40"/>
                <a:gd name="T3" fmla="*/ 0 h 41"/>
                <a:gd name="T4" fmla="*/ 0 w 40"/>
                <a:gd name="T5" fmla="*/ 33 h 41"/>
                <a:gd name="T6" fmla="*/ 9 w 40"/>
                <a:gd name="T7" fmla="*/ 41 h 41"/>
                <a:gd name="T8" fmla="*/ 40 w 40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40" y="8"/>
                  </a:moveTo>
                  <a:lnTo>
                    <a:pt x="33" y="0"/>
                  </a:lnTo>
                  <a:lnTo>
                    <a:pt x="0" y="33"/>
                  </a:lnTo>
                  <a:lnTo>
                    <a:pt x="9" y="41"/>
                  </a:lnTo>
                  <a:lnTo>
                    <a:pt x="4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293"/>
            <p:cNvSpPr/>
            <p:nvPr/>
          </p:nvSpPr>
          <p:spPr bwMode="auto">
            <a:xfrm>
              <a:off x="11250644" y="6058139"/>
              <a:ext cx="74000" cy="75346"/>
            </a:xfrm>
            <a:custGeom>
              <a:avLst/>
              <a:gdLst>
                <a:gd name="T0" fmla="*/ 47 w 55"/>
                <a:gd name="T1" fmla="*/ 0 h 56"/>
                <a:gd name="T2" fmla="*/ 0 w 55"/>
                <a:gd name="T3" fmla="*/ 49 h 56"/>
                <a:gd name="T4" fmla="*/ 8 w 55"/>
                <a:gd name="T5" fmla="*/ 56 h 56"/>
                <a:gd name="T6" fmla="*/ 55 w 55"/>
                <a:gd name="T7" fmla="*/ 8 h 56"/>
                <a:gd name="T8" fmla="*/ 47 w 5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47" y="0"/>
                  </a:moveTo>
                  <a:lnTo>
                    <a:pt x="0" y="49"/>
                  </a:lnTo>
                  <a:lnTo>
                    <a:pt x="8" y="56"/>
                  </a:lnTo>
                  <a:lnTo>
                    <a:pt x="55" y="8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294"/>
            <p:cNvSpPr>
              <a:spLocks noEditPoints="1"/>
            </p:cNvSpPr>
            <p:nvPr/>
          </p:nvSpPr>
          <p:spPr bwMode="auto">
            <a:xfrm>
              <a:off x="7970415" y="1262923"/>
              <a:ext cx="551638" cy="474947"/>
            </a:xfrm>
            <a:custGeom>
              <a:avLst/>
              <a:gdLst>
                <a:gd name="T0" fmla="*/ 224 w 261"/>
                <a:gd name="T1" fmla="*/ 22 h 225"/>
                <a:gd name="T2" fmla="*/ 224 w 261"/>
                <a:gd name="T3" fmla="*/ 15 h 225"/>
                <a:gd name="T4" fmla="*/ 192 w 261"/>
                <a:gd name="T5" fmla="*/ 0 h 225"/>
                <a:gd name="T6" fmla="*/ 159 w 261"/>
                <a:gd name="T7" fmla="*/ 15 h 225"/>
                <a:gd name="T8" fmla="*/ 159 w 261"/>
                <a:gd name="T9" fmla="*/ 22 h 225"/>
                <a:gd name="T10" fmla="*/ 36 w 261"/>
                <a:gd name="T11" fmla="*/ 22 h 225"/>
                <a:gd name="T12" fmla="*/ 0 w 261"/>
                <a:gd name="T13" fmla="*/ 58 h 225"/>
                <a:gd name="T14" fmla="*/ 0 w 261"/>
                <a:gd name="T15" fmla="*/ 188 h 225"/>
                <a:gd name="T16" fmla="*/ 36 w 261"/>
                <a:gd name="T17" fmla="*/ 225 h 225"/>
                <a:gd name="T18" fmla="*/ 224 w 261"/>
                <a:gd name="T19" fmla="*/ 225 h 225"/>
                <a:gd name="T20" fmla="*/ 261 w 261"/>
                <a:gd name="T21" fmla="*/ 188 h 225"/>
                <a:gd name="T22" fmla="*/ 261 w 261"/>
                <a:gd name="T23" fmla="*/ 58 h 225"/>
                <a:gd name="T24" fmla="*/ 224 w 261"/>
                <a:gd name="T25" fmla="*/ 22 h 225"/>
                <a:gd name="T26" fmla="*/ 239 w 261"/>
                <a:gd name="T27" fmla="*/ 188 h 225"/>
                <a:gd name="T28" fmla="*/ 224 w 261"/>
                <a:gd name="T29" fmla="*/ 203 h 225"/>
                <a:gd name="T30" fmla="*/ 36 w 261"/>
                <a:gd name="T31" fmla="*/ 203 h 225"/>
                <a:gd name="T32" fmla="*/ 22 w 261"/>
                <a:gd name="T33" fmla="*/ 188 h 225"/>
                <a:gd name="T34" fmla="*/ 22 w 261"/>
                <a:gd name="T35" fmla="*/ 58 h 225"/>
                <a:gd name="T36" fmla="*/ 36 w 261"/>
                <a:gd name="T37" fmla="*/ 44 h 225"/>
                <a:gd name="T38" fmla="*/ 224 w 261"/>
                <a:gd name="T39" fmla="*/ 44 h 225"/>
                <a:gd name="T40" fmla="*/ 239 w 261"/>
                <a:gd name="T41" fmla="*/ 58 h 225"/>
                <a:gd name="T42" fmla="*/ 239 w 261"/>
                <a:gd name="T43" fmla="*/ 18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225">
                  <a:moveTo>
                    <a:pt x="224" y="22"/>
                  </a:moveTo>
                  <a:cubicBezTo>
                    <a:pt x="224" y="15"/>
                    <a:pt x="224" y="15"/>
                    <a:pt x="224" y="15"/>
                  </a:cubicBezTo>
                  <a:cubicBezTo>
                    <a:pt x="224" y="7"/>
                    <a:pt x="210" y="0"/>
                    <a:pt x="192" y="0"/>
                  </a:cubicBezTo>
                  <a:cubicBezTo>
                    <a:pt x="174" y="0"/>
                    <a:pt x="159" y="7"/>
                    <a:pt x="159" y="15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16" y="22"/>
                    <a:pt x="0" y="38"/>
                    <a:pt x="0" y="5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8"/>
                    <a:pt x="16" y="225"/>
                    <a:pt x="36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4" y="225"/>
                    <a:pt x="261" y="208"/>
                    <a:pt x="261" y="18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38"/>
                    <a:pt x="244" y="22"/>
                    <a:pt x="224" y="22"/>
                  </a:cubicBezTo>
                  <a:close/>
                  <a:moveTo>
                    <a:pt x="239" y="188"/>
                  </a:moveTo>
                  <a:cubicBezTo>
                    <a:pt x="239" y="196"/>
                    <a:pt x="232" y="203"/>
                    <a:pt x="224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28" y="203"/>
                    <a:pt x="22" y="196"/>
                    <a:pt x="22" y="18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0"/>
                    <a:pt x="28" y="44"/>
                    <a:pt x="36" y="44"/>
                  </a:cubicBezTo>
                  <a:cubicBezTo>
                    <a:pt x="224" y="44"/>
                    <a:pt x="224" y="44"/>
                    <a:pt x="224" y="44"/>
                  </a:cubicBezTo>
                  <a:cubicBezTo>
                    <a:pt x="232" y="44"/>
                    <a:pt x="239" y="50"/>
                    <a:pt x="239" y="58"/>
                  </a:cubicBezTo>
                  <a:lnTo>
                    <a:pt x="239" y="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295"/>
            <p:cNvSpPr>
              <a:spLocks noEditPoints="1"/>
            </p:cNvSpPr>
            <p:nvPr/>
          </p:nvSpPr>
          <p:spPr bwMode="auto">
            <a:xfrm>
              <a:off x="8117070" y="1393433"/>
              <a:ext cx="259674" cy="259674"/>
            </a:xfrm>
            <a:custGeom>
              <a:avLst/>
              <a:gdLst>
                <a:gd name="T0" fmla="*/ 61 w 123"/>
                <a:gd name="T1" fmla="*/ 0 h 123"/>
                <a:gd name="T2" fmla="*/ 0 w 123"/>
                <a:gd name="T3" fmla="*/ 61 h 123"/>
                <a:gd name="T4" fmla="*/ 61 w 123"/>
                <a:gd name="T5" fmla="*/ 123 h 123"/>
                <a:gd name="T6" fmla="*/ 123 w 123"/>
                <a:gd name="T7" fmla="*/ 61 h 123"/>
                <a:gd name="T8" fmla="*/ 61 w 123"/>
                <a:gd name="T9" fmla="*/ 0 h 123"/>
                <a:gd name="T10" fmla="*/ 61 w 123"/>
                <a:gd name="T11" fmla="*/ 101 h 123"/>
                <a:gd name="T12" fmla="*/ 21 w 123"/>
                <a:gd name="T13" fmla="*/ 61 h 123"/>
                <a:gd name="T14" fmla="*/ 61 w 123"/>
                <a:gd name="T15" fmla="*/ 21 h 123"/>
                <a:gd name="T16" fmla="*/ 101 w 123"/>
                <a:gd name="T17" fmla="*/ 61 h 123"/>
                <a:gd name="T18" fmla="*/ 61 w 123"/>
                <a:gd name="T19" fmla="*/ 10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3"/>
                    <a:pt x="61" y="123"/>
                  </a:cubicBezTo>
                  <a:cubicBezTo>
                    <a:pt x="95" y="123"/>
                    <a:pt x="123" y="95"/>
                    <a:pt x="123" y="61"/>
                  </a:cubicBezTo>
                  <a:cubicBezTo>
                    <a:pt x="123" y="27"/>
                    <a:pt x="95" y="0"/>
                    <a:pt x="61" y="0"/>
                  </a:cubicBezTo>
                  <a:close/>
                  <a:moveTo>
                    <a:pt x="61" y="101"/>
                  </a:moveTo>
                  <a:cubicBezTo>
                    <a:pt x="39" y="101"/>
                    <a:pt x="21" y="83"/>
                    <a:pt x="21" y="61"/>
                  </a:cubicBezTo>
                  <a:cubicBezTo>
                    <a:pt x="21" y="39"/>
                    <a:pt x="39" y="21"/>
                    <a:pt x="61" y="21"/>
                  </a:cubicBezTo>
                  <a:cubicBezTo>
                    <a:pt x="83" y="21"/>
                    <a:pt x="101" y="39"/>
                    <a:pt x="101" y="61"/>
                  </a:cubicBezTo>
                  <a:cubicBezTo>
                    <a:pt x="101" y="83"/>
                    <a:pt x="83" y="101"/>
                    <a:pt x="61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76" name="文本框 75"/>
          <p:cNvSpPr txBox="1"/>
          <p:nvPr/>
        </p:nvSpPr>
        <p:spPr>
          <a:xfrm>
            <a:off x="1879988" y="278627"/>
            <a:ext cx="2236510" cy="1938992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/>
          <p:cNvSpPr/>
          <p:nvPr/>
        </p:nvSpPr>
        <p:spPr bwMode="auto">
          <a:xfrm>
            <a:off x="4189413" y="4114800"/>
            <a:ext cx="38100" cy="0"/>
          </a:xfrm>
          <a:custGeom>
            <a:avLst/>
            <a:gdLst>
              <a:gd name="T0" fmla="*/ 24 w 24"/>
              <a:gd name="T1" fmla="*/ 0 w 24"/>
              <a:gd name="T2" fmla="*/ 24 w 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4">
                <a:moveTo>
                  <a:pt x="24" y="0"/>
                </a:moveTo>
                <a:lnTo>
                  <a:pt x="0" y="0"/>
                </a:lnTo>
                <a:lnTo>
                  <a:pt x="24" y="0"/>
                </a:lnTo>
              </a:path>
            </a:pathLst>
          </a:custGeom>
          <a:solidFill>
            <a:srgbClr val="424953"/>
          </a:solidFill>
          <a:ln w="6350" cap="flat">
            <a:solidFill>
              <a:srgbClr val="D9D9D9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6" name="Freeform 9"/>
          <p:cNvSpPr/>
          <p:nvPr/>
        </p:nvSpPr>
        <p:spPr bwMode="auto">
          <a:xfrm>
            <a:off x="9680576" y="6819900"/>
            <a:ext cx="0" cy="38100"/>
          </a:xfrm>
          <a:custGeom>
            <a:avLst/>
            <a:gdLst>
              <a:gd name="T0" fmla="*/ 0 h 24"/>
              <a:gd name="T1" fmla="*/ 24 h 24"/>
              <a:gd name="T2" fmla="*/ 0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4">
                <a:moveTo>
                  <a:pt x="0" y="0"/>
                </a:move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424953"/>
          </a:solidFill>
          <a:ln w="6350" cap="flat">
            <a:solidFill>
              <a:srgbClr val="D9D9D9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7" name="Freeform 11"/>
          <p:cNvSpPr/>
          <p:nvPr/>
        </p:nvSpPr>
        <p:spPr bwMode="auto">
          <a:xfrm>
            <a:off x="8307388" y="6819900"/>
            <a:ext cx="0" cy="38100"/>
          </a:xfrm>
          <a:custGeom>
            <a:avLst/>
            <a:gdLst>
              <a:gd name="T0" fmla="*/ 0 h 24"/>
              <a:gd name="T1" fmla="*/ 24 h 24"/>
              <a:gd name="T2" fmla="*/ 0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4">
                <a:moveTo>
                  <a:pt x="0" y="0"/>
                </a:move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424953"/>
          </a:solidFill>
          <a:ln w="6350" cap="flat">
            <a:solidFill>
              <a:srgbClr val="D9D9D9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927726" y="1662113"/>
            <a:ext cx="606425" cy="841375"/>
            <a:chOff x="4403726" y="1663700"/>
            <a:chExt cx="606425" cy="841375"/>
          </a:xfrm>
          <a:solidFill>
            <a:srgbClr val="424953"/>
          </a:solidFill>
        </p:grpSpPr>
        <p:sp>
          <p:nvSpPr>
            <p:cNvPr id="293" name="Freeform 15"/>
            <p:cNvSpPr/>
            <p:nvPr/>
          </p:nvSpPr>
          <p:spPr bwMode="auto">
            <a:xfrm>
              <a:off x="4403726" y="2098675"/>
              <a:ext cx="606425" cy="406400"/>
            </a:xfrm>
            <a:custGeom>
              <a:avLst/>
              <a:gdLst>
                <a:gd name="T0" fmla="*/ 1 w 348"/>
                <a:gd name="T1" fmla="*/ 119 h 233"/>
                <a:gd name="T2" fmla="*/ 1 w 348"/>
                <a:gd name="T3" fmla="*/ 233 h 233"/>
                <a:gd name="T4" fmla="*/ 47 w 348"/>
                <a:gd name="T5" fmla="*/ 233 h 233"/>
                <a:gd name="T6" fmla="*/ 47 w 348"/>
                <a:gd name="T7" fmla="*/ 141 h 233"/>
                <a:gd name="T8" fmla="*/ 52 w 348"/>
                <a:gd name="T9" fmla="*/ 148 h 233"/>
                <a:gd name="T10" fmla="*/ 52 w 348"/>
                <a:gd name="T11" fmla="*/ 148 h 233"/>
                <a:gd name="T12" fmla="*/ 70 w 348"/>
                <a:gd name="T13" fmla="*/ 233 h 233"/>
                <a:gd name="T14" fmla="*/ 279 w 348"/>
                <a:gd name="T15" fmla="*/ 233 h 233"/>
                <a:gd name="T16" fmla="*/ 290 w 348"/>
                <a:gd name="T17" fmla="*/ 153 h 233"/>
                <a:gd name="T18" fmla="*/ 291 w 348"/>
                <a:gd name="T19" fmla="*/ 152 h 233"/>
                <a:gd name="T20" fmla="*/ 297 w 348"/>
                <a:gd name="T21" fmla="*/ 141 h 233"/>
                <a:gd name="T22" fmla="*/ 300 w 348"/>
                <a:gd name="T23" fmla="*/ 233 h 233"/>
                <a:gd name="T24" fmla="*/ 345 w 348"/>
                <a:gd name="T25" fmla="*/ 233 h 233"/>
                <a:gd name="T26" fmla="*/ 340 w 348"/>
                <a:gd name="T27" fmla="*/ 82 h 233"/>
                <a:gd name="T28" fmla="*/ 233 w 348"/>
                <a:gd name="T29" fmla="*/ 10 h 233"/>
                <a:gd name="T30" fmla="*/ 225 w 348"/>
                <a:gd name="T31" fmla="*/ 15 h 233"/>
                <a:gd name="T32" fmla="*/ 198 w 348"/>
                <a:gd name="T33" fmla="*/ 177 h 233"/>
                <a:gd name="T34" fmla="*/ 188 w 348"/>
                <a:gd name="T35" fmla="*/ 57 h 233"/>
                <a:gd name="T36" fmla="*/ 191 w 348"/>
                <a:gd name="T37" fmla="*/ 44 h 233"/>
                <a:gd name="T38" fmla="*/ 185 w 348"/>
                <a:gd name="T39" fmla="*/ 29 h 233"/>
                <a:gd name="T40" fmla="*/ 170 w 348"/>
                <a:gd name="T41" fmla="*/ 29 h 233"/>
                <a:gd name="T42" fmla="*/ 164 w 348"/>
                <a:gd name="T43" fmla="*/ 44 h 233"/>
                <a:gd name="T44" fmla="*/ 167 w 348"/>
                <a:gd name="T45" fmla="*/ 55 h 233"/>
                <a:gd name="T46" fmla="*/ 156 w 348"/>
                <a:gd name="T47" fmla="*/ 168 h 233"/>
                <a:gd name="T48" fmla="*/ 155 w 348"/>
                <a:gd name="T49" fmla="*/ 175 h 233"/>
                <a:gd name="T50" fmla="*/ 122 w 348"/>
                <a:gd name="T51" fmla="*/ 10 h 233"/>
                <a:gd name="T52" fmla="*/ 117 w 348"/>
                <a:gd name="T53" fmla="*/ 10 h 233"/>
                <a:gd name="T54" fmla="*/ 1 w 348"/>
                <a:gd name="T55" fmla="*/ 11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8" h="233">
                  <a:moveTo>
                    <a:pt x="1" y="119"/>
                  </a:moveTo>
                  <a:cubicBezTo>
                    <a:pt x="0" y="129"/>
                    <a:pt x="0" y="178"/>
                    <a:pt x="1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181"/>
                    <a:pt x="45" y="139"/>
                    <a:pt x="47" y="141"/>
                  </a:cubicBezTo>
                  <a:cubicBezTo>
                    <a:pt x="49" y="144"/>
                    <a:pt x="51" y="146"/>
                    <a:pt x="5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279" y="233"/>
                    <a:pt x="279" y="233"/>
                    <a:pt x="279" y="233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3"/>
                    <a:pt x="291" y="152"/>
                    <a:pt x="291" y="152"/>
                  </a:cubicBezTo>
                  <a:cubicBezTo>
                    <a:pt x="293" y="148"/>
                    <a:pt x="295" y="144"/>
                    <a:pt x="297" y="141"/>
                  </a:cubicBezTo>
                  <a:cubicBezTo>
                    <a:pt x="299" y="137"/>
                    <a:pt x="300" y="181"/>
                    <a:pt x="300" y="233"/>
                  </a:cubicBezTo>
                  <a:cubicBezTo>
                    <a:pt x="345" y="233"/>
                    <a:pt x="345" y="233"/>
                    <a:pt x="345" y="233"/>
                  </a:cubicBezTo>
                  <a:cubicBezTo>
                    <a:pt x="348" y="167"/>
                    <a:pt x="347" y="102"/>
                    <a:pt x="340" y="82"/>
                  </a:cubicBezTo>
                  <a:cubicBezTo>
                    <a:pt x="336" y="68"/>
                    <a:pt x="286" y="0"/>
                    <a:pt x="233" y="10"/>
                  </a:cubicBezTo>
                  <a:cubicBezTo>
                    <a:pt x="233" y="10"/>
                    <a:pt x="230" y="12"/>
                    <a:pt x="225" y="15"/>
                  </a:cubicBezTo>
                  <a:cubicBezTo>
                    <a:pt x="198" y="177"/>
                    <a:pt x="198" y="177"/>
                    <a:pt x="198" y="177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85" y="29"/>
                    <a:pt x="185" y="29"/>
                    <a:pt x="185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0" y="10"/>
                    <a:pt x="119" y="10"/>
                    <a:pt x="117" y="10"/>
                  </a:cubicBezTo>
                  <a:cubicBezTo>
                    <a:pt x="63" y="20"/>
                    <a:pt x="4" y="5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4" name="Freeform 16"/>
            <p:cNvSpPr/>
            <p:nvPr/>
          </p:nvSpPr>
          <p:spPr bwMode="auto">
            <a:xfrm>
              <a:off x="4473576" y="1663700"/>
              <a:ext cx="485775" cy="477838"/>
            </a:xfrm>
            <a:custGeom>
              <a:avLst/>
              <a:gdLst>
                <a:gd name="T0" fmla="*/ 0 w 279"/>
                <a:gd name="T1" fmla="*/ 237 h 274"/>
                <a:gd name="T2" fmla="*/ 52 w 279"/>
                <a:gd name="T3" fmla="*/ 255 h 274"/>
                <a:gd name="T4" fmla="*/ 80 w 279"/>
                <a:gd name="T5" fmla="*/ 244 h 274"/>
                <a:gd name="T6" fmla="*/ 70 w 279"/>
                <a:gd name="T7" fmla="*/ 170 h 274"/>
                <a:gd name="T8" fmla="*/ 136 w 279"/>
                <a:gd name="T9" fmla="*/ 253 h 274"/>
                <a:gd name="T10" fmla="*/ 204 w 279"/>
                <a:gd name="T11" fmla="*/ 160 h 274"/>
                <a:gd name="T12" fmla="*/ 198 w 279"/>
                <a:gd name="T13" fmla="*/ 244 h 274"/>
                <a:gd name="T14" fmla="*/ 226 w 279"/>
                <a:gd name="T15" fmla="*/ 255 h 274"/>
                <a:gd name="T16" fmla="*/ 279 w 279"/>
                <a:gd name="T17" fmla="*/ 237 h 274"/>
                <a:gd name="T18" fmla="*/ 246 w 279"/>
                <a:gd name="T19" fmla="*/ 178 h 274"/>
                <a:gd name="T20" fmla="*/ 229 w 279"/>
                <a:gd name="T21" fmla="*/ 62 h 274"/>
                <a:gd name="T22" fmla="*/ 137 w 279"/>
                <a:gd name="T23" fmla="*/ 13 h 274"/>
                <a:gd name="T24" fmla="*/ 135 w 279"/>
                <a:gd name="T25" fmla="*/ 13 h 274"/>
                <a:gd name="T26" fmla="*/ 154 w 279"/>
                <a:gd name="T27" fmla="*/ 5 h 274"/>
                <a:gd name="T28" fmla="*/ 63 w 279"/>
                <a:gd name="T29" fmla="*/ 41 h 274"/>
                <a:gd name="T30" fmla="*/ 58 w 279"/>
                <a:gd name="T31" fmla="*/ 44 h 274"/>
                <a:gd name="T32" fmla="*/ 60 w 279"/>
                <a:gd name="T33" fmla="*/ 44 h 274"/>
                <a:gd name="T34" fmla="*/ 49 w 279"/>
                <a:gd name="T35" fmla="*/ 62 h 274"/>
                <a:gd name="T36" fmla="*/ 41 w 279"/>
                <a:gd name="T37" fmla="*/ 182 h 274"/>
                <a:gd name="T38" fmla="*/ 0 w 279"/>
                <a:gd name="T39" fmla="*/ 23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9" h="274">
                  <a:moveTo>
                    <a:pt x="0" y="237"/>
                  </a:moveTo>
                  <a:cubicBezTo>
                    <a:pt x="0" y="237"/>
                    <a:pt x="8" y="274"/>
                    <a:pt x="52" y="255"/>
                  </a:cubicBezTo>
                  <a:cubicBezTo>
                    <a:pt x="74" y="246"/>
                    <a:pt x="80" y="244"/>
                    <a:pt x="80" y="244"/>
                  </a:cubicBezTo>
                  <a:cubicBezTo>
                    <a:pt x="80" y="244"/>
                    <a:pt x="72" y="211"/>
                    <a:pt x="70" y="170"/>
                  </a:cubicBezTo>
                  <a:cubicBezTo>
                    <a:pt x="82" y="215"/>
                    <a:pt x="105" y="252"/>
                    <a:pt x="136" y="253"/>
                  </a:cubicBezTo>
                  <a:cubicBezTo>
                    <a:pt x="172" y="255"/>
                    <a:pt x="197" y="213"/>
                    <a:pt x="204" y="160"/>
                  </a:cubicBezTo>
                  <a:cubicBezTo>
                    <a:pt x="207" y="206"/>
                    <a:pt x="198" y="244"/>
                    <a:pt x="198" y="244"/>
                  </a:cubicBezTo>
                  <a:cubicBezTo>
                    <a:pt x="198" y="244"/>
                    <a:pt x="204" y="246"/>
                    <a:pt x="226" y="255"/>
                  </a:cubicBezTo>
                  <a:cubicBezTo>
                    <a:pt x="270" y="274"/>
                    <a:pt x="279" y="237"/>
                    <a:pt x="279" y="237"/>
                  </a:cubicBezTo>
                  <a:cubicBezTo>
                    <a:pt x="279" y="237"/>
                    <a:pt x="233" y="247"/>
                    <a:pt x="246" y="178"/>
                  </a:cubicBezTo>
                  <a:cubicBezTo>
                    <a:pt x="251" y="146"/>
                    <a:pt x="252" y="114"/>
                    <a:pt x="229" y="62"/>
                  </a:cubicBezTo>
                  <a:cubicBezTo>
                    <a:pt x="208" y="16"/>
                    <a:pt x="164" y="11"/>
                    <a:pt x="137" y="13"/>
                  </a:cubicBezTo>
                  <a:cubicBezTo>
                    <a:pt x="137" y="13"/>
                    <a:pt x="136" y="13"/>
                    <a:pt x="135" y="13"/>
                  </a:cubicBezTo>
                  <a:cubicBezTo>
                    <a:pt x="141" y="10"/>
                    <a:pt x="147" y="7"/>
                    <a:pt x="154" y="5"/>
                  </a:cubicBezTo>
                  <a:cubicBezTo>
                    <a:pt x="154" y="5"/>
                    <a:pt x="97" y="0"/>
                    <a:pt x="63" y="41"/>
                  </a:cubicBezTo>
                  <a:cubicBezTo>
                    <a:pt x="61" y="42"/>
                    <a:pt x="59" y="43"/>
                    <a:pt x="58" y="44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56" y="49"/>
                    <a:pt x="52" y="55"/>
                    <a:pt x="49" y="62"/>
                  </a:cubicBezTo>
                  <a:cubicBezTo>
                    <a:pt x="25" y="114"/>
                    <a:pt x="35" y="149"/>
                    <a:pt x="41" y="182"/>
                  </a:cubicBezTo>
                  <a:cubicBezTo>
                    <a:pt x="53" y="251"/>
                    <a:pt x="0" y="237"/>
                    <a:pt x="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4392613" y="1603375"/>
            <a:ext cx="862013" cy="895351"/>
            <a:chOff x="2868613" y="1604962"/>
            <a:chExt cx="862013" cy="895351"/>
          </a:xfrm>
          <a:solidFill>
            <a:srgbClr val="424953"/>
          </a:solidFill>
        </p:grpSpPr>
        <p:sp>
          <p:nvSpPr>
            <p:cNvPr id="287" name="Freeform 17"/>
            <p:cNvSpPr/>
            <p:nvPr/>
          </p:nvSpPr>
          <p:spPr bwMode="auto">
            <a:xfrm>
              <a:off x="3146426" y="2030412"/>
              <a:ext cx="584200" cy="469900"/>
            </a:xfrm>
            <a:custGeom>
              <a:avLst/>
              <a:gdLst>
                <a:gd name="T0" fmla="*/ 198 w 335"/>
                <a:gd name="T1" fmla="*/ 8 h 270"/>
                <a:gd name="T2" fmla="*/ 190 w 335"/>
                <a:gd name="T3" fmla="*/ 12 h 270"/>
                <a:gd name="T4" fmla="*/ 160 w 335"/>
                <a:gd name="T5" fmla="*/ 145 h 270"/>
                <a:gd name="T6" fmla="*/ 149 w 335"/>
                <a:gd name="T7" fmla="*/ 47 h 270"/>
                <a:gd name="T8" fmla="*/ 152 w 335"/>
                <a:gd name="T9" fmla="*/ 36 h 270"/>
                <a:gd name="T10" fmla="*/ 145 w 335"/>
                <a:gd name="T11" fmla="*/ 24 h 270"/>
                <a:gd name="T12" fmla="*/ 129 w 335"/>
                <a:gd name="T13" fmla="*/ 24 h 270"/>
                <a:gd name="T14" fmla="*/ 122 w 335"/>
                <a:gd name="T15" fmla="*/ 36 h 270"/>
                <a:gd name="T16" fmla="*/ 126 w 335"/>
                <a:gd name="T17" fmla="*/ 45 h 270"/>
                <a:gd name="T18" fmla="*/ 113 w 335"/>
                <a:gd name="T19" fmla="*/ 138 h 270"/>
                <a:gd name="T20" fmla="*/ 112 w 335"/>
                <a:gd name="T21" fmla="*/ 144 h 270"/>
                <a:gd name="T22" fmla="*/ 94 w 335"/>
                <a:gd name="T23" fmla="*/ 74 h 270"/>
                <a:gd name="T24" fmla="*/ 0 w 335"/>
                <a:gd name="T25" fmla="*/ 127 h 270"/>
                <a:gd name="T26" fmla="*/ 7 w 335"/>
                <a:gd name="T27" fmla="*/ 236 h 270"/>
                <a:gd name="T28" fmla="*/ 10 w 335"/>
                <a:gd name="T29" fmla="*/ 270 h 270"/>
                <a:gd name="T30" fmla="*/ 252 w 335"/>
                <a:gd name="T31" fmla="*/ 270 h 270"/>
                <a:gd name="T32" fmla="*/ 262 w 335"/>
                <a:gd name="T33" fmla="*/ 126 h 270"/>
                <a:gd name="T34" fmla="*/ 262 w 335"/>
                <a:gd name="T35" fmla="*/ 125 h 270"/>
                <a:gd name="T36" fmla="*/ 269 w 335"/>
                <a:gd name="T37" fmla="*/ 116 h 270"/>
                <a:gd name="T38" fmla="*/ 271 w 335"/>
                <a:gd name="T39" fmla="*/ 270 h 270"/>
                <a:gd name="T40" fmla="*/ 318 w 335"/>
                <a:gd name="T41" fmla="*/ 270 h 270"/>
                <a:gd name="T42" fmla="*/ 333 w 335"/>
                <a:gd name="T43" fmla="*/ 65 h 270"/>
                <a:gd name="T44" fmla="*/ 198 w 335"/>
                <a:gd name="T45" fmla="*/ 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5" h="270">
                  <a:moveTo>
                    <a:pt x="198" y="8"/>
                  </a:moveTo>
                  <a:cubicBezTo>
                    <a:pt x="198" y="8"/>
                    <a:pt x="195" y="10"/>
                    <a:pt x="190" y="12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13" y="138"/>
                    <a:pt x="113" y="138"/>
                    <a:pt x="113" y="138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70" y="103"/>
                    <a:pt x="36" y="122"/>
                    <a:pt x="0" y="127"/>
                  </a:cubicBezTo>
                  <a:cubicBezTo>
                    <a:pt x="7" y="236"/>
                    <a:pt x="7" y="236"/>
                    <a:pt x="7" y="236"/>
                  </a:cubicBezTo>
                  <a:cubicBezTo>
                    <a:pt x="8" y="248"/>
                    <a:pt x="9" y="259"/>
                    <a:pt x="10" y="270"/>
                  </a:cubicBezTo>
                  <a:cubicBezTo>
                    <a:pt x="252" y="270"/>
                    <a:pt x="252" y="270"/>
                    <a:pt x="252" y="270"/>
                  </a:cubicBezTo>
                  <a:cubicBezTo>
                    <a:pt x="262" y="126"/>
                    <a:pt x="262" y="126"/>
                    <a:pt x="262" y="126"/>
                  </a:cubicBezTo>
                  <a:cubicBezTo>
                    <a:pt x="262" y="125"/>
                    <a:pt x="262" y="125"/>
                    <a:pt x="262" y="125"/>
                  </a:cubicBezTo>
                  <a:cubicBezTo>
                    <a:pt x="264" y="121"/>
                    <a:pt x="267" y="118"/>
                    <a:pt x="269" y="116"/>
                  </a:cubicBezTo>
                  <a:cubicBezTo>
                    <a:pt x="273" y="111"/>
                    <a:pt x="273" y="200"/>
                    <a:pt x="271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26" y="191"/>
                    <a:pt x="335" y="79"/>
                    <a:pt x="333" y="65"/>
                  </a:cubicBezTo>
                  <a:cubicBezTo>
                    <a:pt x="329" y="53"/>
                    <a:pt x="256" y="0"/>
                    <a:pt x="19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8" name="Freeform 18"/>
            <p:cNvSpPr/>
            <p:nvPr/>
          </p:nvSpPr>
          <p:spPr bwMode="auto">
            <a:xfrm>
              <a:off x="3059113" y="2252662"/>
              <a:ext cx="82550" cy="247650"/>
            </a:xfrm>
            <a:custGeom>
              <a:avLst/>
              <a:gdLst>
                <a:gd name="T0" fmla="*/ 42 w 47"/>
                <a:gd name="T1" fmla="*/ 0 h 142"/>
                <a:gd name="T2" fmla="*/ 39 w 47"/>
                <a:gd name="T3" fmla="*/ 0 h 142"/>
                <a:gd name="T4" fmla="*/ 38 w 47"/>
                <a:gd name="T5" fmla="*/ 7 h 142"/>
                <a:gd name="T6" fmla="*/ 0 w 47"/>
                <a:gd name="T7" fmla="*/ 142 h 142"/>
                <a:gd name="T8" fmla="*/ 47 w 47"/>
                <a:gd name="T9" fmla="*/ 142 h 142"/>
                <a:gd name="T10" fmla="*/ 42 w 47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42">
                  <a:moveTo>
                    <a:pt x="42" y="0"/>
                  </a:moveTo>
                  <a:cubicBezTo>
                    <a:pt x="41" y="0"/>
                    <a:pt x="40" y="0"/>
                    <a:pt x="39" y="0"/>
                  </a:cubicBezTo>
                  <a:cubicBezTo>
                    <a:pt x="39" y="2"/>
                    <a:pt x="39" y="5"/>
                    <a:pt x="38" y="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4" y="89"/>
                    <a:pt x="41" y="26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9" name="Freeform 19"/>
            <p:cNvSpPr/>
            <p:nvPr/>
          </p:nvSpPr>
          <p:spPr bwMode="auto">
            <a:xfrm>
              <a:off x="3081338" y="2057400"/>
              <a:ext cx="117475" cy="55563"/>
            </a:xfrm>
            <a:custGeom>
              <a:avLst/>
              <a:gdLst>
                <a:gd name="T0" fmla="*/ 67 w 67"/>
                <a:gd name="T1" fmla="*/ 0 h 32"/>
                <a:gd name="T2" fmla="*/ 0 w 67"/>
                <a:gd name="T3" fmla="*/ 25 h 32"/>
                <a:gd name="T4" fmla="*/ 67 w 67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32">
                  <a:moveTo>
                    <a:pt x="67" y="0"/>
                  </a:moveTo>
                  <a:cubicBezTo>
                    <a:pt x="42" y="5"/>
                    <a:pt x="18" y="13"/>
                    <a:pt x="0" y="25"/>
                  </a:cubicBezTo>
                  <a:cubicBezTo>
                    <a:pt x="26" y="32"/>
                    <a:pt x="53" y="21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0" name="Freeform 20"/>
            <p:cNvSpPr/>
            <p:nvPr/>
          </p:nvSpPr>
          <p:spPr bwMode="auto">
            <a:xfrm>
              <a:off x="3232151" y="1604962"/>
              <a:ext cx="304800" cy="442913"/>
            </a:xfrm>
            <a:custGeom>
              <a:avLst/>
              <a:gdLst>
                <a:gd name="T0" fmla="*/ 87 w 175"/>
                <a:gd name="T1" fmla="*/ 254 h 254"/>
                <a:gd name="T2" fmla="*/ 163 w 175"/>
                <a:gd name="T3" fmla="*/ 166 h 254"/>
                <a:gd name="T4" fmla="*/ 168 w 175"/>
                <a:gd name="T5" fmla="*/ 175 h 254"/>
                <a:gd name="T6" fmla="*/ 175 w 175"/>
                <a:gd name="T7" fmla="*/ 146 h 254"/>
                <a:gd name="T8" fmla="*/ 168 w 175"/>
                <a:gd name="T9" fmla="*/ 118 h 254"/>
                <a:gd name="T10" fmla="*/ 166 w 175"/>
                <a:gd name="T11" fmla="*/ 119 h 254"/>
                <a:gd name="T12" fmla="*/ 165 w 175"/>
                <a:gd name="T13" fmla="*/ 95 h 254"/>
                <a:gd name="T14" fmla="*/ 100 w 175"/>
                <a:gd name="T15" fmla="*/ 78 h 254"/>
                <a:gd name="T16" fmla="*/ 109 w 175"/>
                <a:gd name="T17" fmla="*/ 82 h 254"/>
                <a:gd name="T18" fmla="*/ 172 w 175"/>
                <a:gd name="T19" fmla="*/ 61 h 254"/>
                <a:gd name="T20" fmla="*/ 28 w 175"/>
                <a:gd name="T21" fmla="*/ 46 h 254"/>
                <a:gd name="T22" fmla="*/ 0 w 175"/>
                <a:gd name="T23" fmla="*/ 65 h 254"/>
                <a:gd name="T24" fmla="*/ 19 w 175"/>
                <a:gd name="T25" fmla="*/ 64 h 254"/>
                <a:gd name="T26" fmla="*/ 6 w 175"/>
                <a:gd name="T27" fmla="*/ 99 h 254"/>
                <a:gd name="T28" fmla="*/ 75 w 175"/>
                <a:gd name="T29" fmla="*/ 252 h 254"/>
                <a:gd name="T30" fmla="*/ 87 w 175"/>
                <a:gd name="T31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254">
                  <a:moveTo>
                    <a:pt x="87" y="254"/>
                  </a:moveTo>
                  <a:cubicBezTo>
                    <a:pt x="116" y="254"/>
                    <a:pt x="157" y="220"/>
                    <a:pt x="163" y="166"/>
                  </a:cubicBezTo>
                  <a:cubicBezTo>
                    <a:pt x="164" y="172"/>
                    <a:pt x="166" y="175"/>
                    <a:pt x="168" y="175"/>
                  </a:cubicBezTo>
                  <a:cubicBezTo>
                    <a:pt x="172" y="175"/>
                    <a:pt x="175" y="162"/>
                    <a:pt x="175" y="146"/>
                  </a:cubicBezTo>
                  <a:cubicBezTo>
                    <a:pt x="175" y="131"/>
                    <a:pt x="172" y="118"/>
                    <a:pt x="168" y="118"/>
                  </a:cubicBezTo>
                  <a:cubicBezTo>
                    <a:pt x="167" y="118"/>
                    <a:pt x="166" y="118"/>
                    <a:pt x="166" y="119"/>
                  </a:cubicBezTo>
                  <a:cubicBezTo>
                    <a:pt x="166" y="112"/>
                    <a:pt x="166" y="104"/>
                    <a:pt x="165" y="95"/>
                  </a:cubicBezTo>
                  <a:cubicBezTo>
                    <a:pt x="152" y="105"/>
                    <a:pt x="127" y="91"/>
                    <a:pt x="100" y="78"/>
                  </a:cubicBezTo>
                  <a:cubicBezTo>
                    <a:pt x="103" y="79"/>
                    <a:pt x="106" y="81"/>
                    <a:pt x="109" y="82"/>
                  </a:cubicBezTo>
                  <a:cubicBezTo>
                    <a:pt x="154" y="106"/>
                    <a:pt x="172" y="61"/>
                    <a:pt x="172" y="61"/>
                  </a:cubicBezTo>
                  <a:cubicBezTo>
                    <a:pt x="172" y="61"/>
                    <a:pt x="117" y="0"/>
                    <a:pt x="28" y="46"/>
                  </a:cubicBezTo>
                  <a:cubicBezTo>
                    <a:pt x="20" y="50"/>
                    <a:pt x="9" y="61"/>
                    <a:pt x="0" y="65"/>
                  </a:cubicBezTo>
                  <a:cubicBezTo>
                    <a:pt x="0" y="65"/>
                    <a:pt x="7" y="64"/>
                    <a:pt x="19" y="64"/>
                  </a:cubicBezTo>
                  <a:cubicBezTo>
                    <a:pt x="10" y="70"/>
                    <a:pt x="5" y="81"/>
                    <a:pt x="6" y="99"/>
                  </a:cubicBezTo>
                  <a:cubicBezTo>
                    <a:pt x="58" y="130"/>
                    <a:pt x="86" y="191"/>
                    <a:pt x="75" y="252"/>
                  </a:cubicBezTo>
                  <a:cubicBezTo>
                    <a:pt x="79" y="253"/>
                    <a:pt x="83" y="254"/>
                    <a:pt x="87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1" name="Freeform 21"/>
            <p:cNvSpPr>
              <a:spLocks noEditPoints="1"/>
            </p:cNvSpPr>
            <p:nvPr/>
          </p:nvSpPr>
          <p:spPr bwMode="auto">
            <a:xfrm>
              <a:off x="2868613" y="1751012"/>
              <a:ext cx="487363" cy="474663"/>
            </a:xfrm>
            <a:custGeom>
              <a:avLst/>
              <a:gdLst>
                <a:gd name="T0" fmla="*/ 77 w 279"/>
                <a:gd name="T1" fmla="*/ 251 h 272"/>
                <a:gd name="T2" fmla="*/ 79 w 279"/>
                <a:gd name="T3" fmla="*/ 252 h 272"/>
                <a:gd name="T4" fmla="*/ 125 w 279"/>
                <a:gd name="T5" fmla="*/ 266 h 272"/>
                <a:gd name="T6" fmla="*/ 258 w 279"/>
                <a:gd name="T7" fmla="*/ 179 h 272"/>
                <a:gd name="T8" fmla="*/ 176 w 279"/>
                <a:gd name="T9" fmla="*/ 21 h 272"/>
                <a:gd name="T10" fmla="*/ 18 w 279"/>
                <a:gd name="T11" fmla="*/ 103 h 272"/>
                <a:gd name="T12" fmla="*/ 77 w 279"/>
                <a:gd name="T13" fmla="*/ 251 h 272"/>
                <a:gd name="T14" fmla="*/ 59 w 279"/>
                <a:gd name="T15" fmla="*/ 116 h 272"/>
                <a:gd name="T16" fmla="*/ 163 w 279"/>
                <a:gd name="T17" fmla="*/ 62 h 272"/>
                <a:gd name="T18" fmla="*/ 163 w 279"/>
                <a:gd name="T19" fmla="*/ 62 h 272"/>
                <a:gd name="T20" fmla="*/ 218 w 279"/>
                <a:gd name="T21" fmla="*/ 166 h 272"/>
                <a:gd name="T22" fmla="*/ 113 w 279"/>
                <a:gd name="T23" fmla="*/ 221 h 272"/>
                <a:gd name="T24" fmla="*/ 59 w 279"/>
                <a:gd name="T25" fmla="*/ 11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272">
                  <a:moveTo>
                    <a:pt x="77" y="251"/>
                  </a:moveTo>
                  <a:cubicBezTo>
                    <a:pt x="78" y="251"/>
                    <a:pt x="78" y="251"/>
                    <a:pt x="79" y="252"/>
                  </a:cubicBezTo>
                  <a:cubicBezTo>
                    <a:pt x="79" y="252"/>
                    <a:pt x="111" y="262"/>
                    <a:pt x="125" y="266"/>
                  </a:cubicBezTo>
                  <a:cubicBezTo>
                    <a:pt x="184" y="272"/>
                    <a:pt x="240" y="237"/>
                    <a:pt x="258" y="179"/>
                  </a:cubicBezTo>
                  <a:cubicBezTo>
                    <a:pt x="279" y="113"/>
                    <a:pt x="242" y="42"/>
                    <a:pt x="176" y="21"/>
                  </a:cubicBezTo>
                  <a:cubicBezTo>
                    <a:pt x="110" y="0"/>
                    <a:pt x="39" y="37"/>
                    <a:pt x="18" y="103"/>
                  </a:cubicBezTo>
                  <a:cubicBezTo>
                    <a:pt x="0" y="161"/>
                    <a:pt x="26" y="223"/>
                    <a:pt x="77" y="251"/>
                  </a:cubicBezTo>
                  <a:close/>
                  <a:moveTo>
                    <a:pt x="59" y="116"/>
                  </a:moveTo>
                  <a:cubicBezTo>
                    <a:pt x="73" y="73"/>
                    <a:pt x="119" y="48"/>
                    <a:pt x="163" y="62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207" y="76"/>
                    <a:pt x="231" y="122"/>
                    <a:pt x="218" y="166"/>
                  </a:cubicBezTo>
                  <a:cubicBezTo>
                    <a:pt x="204" y="210"/>
                    <a:pt x="157" y="234"/>
                    <a:pt x="113" y="221"/>
                  </a:cubicBezTo>
                  <a:cubicBezTo>
                    <a:pt x="69" y="207"/>
                    <a:pt x="45" y="160"/>
                    <a:pt x="59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92" name="Freeform 22"/>
            <p:cNvSpPr/>
            <p:nvPr/>
          </p:nvSpPr>
          <p:spPr bwMode="auto">
            <a:xfrm>
              <a:off x="2914651" y="2225675"/>
              <a:ext cx="174625" cy="274638"/>
            </a:xfrm>
            <a:custGeom>
              <a:avLst/>
              <a:gdLst>
                <a:gd name="T0" fmla="*/ 94 w 100"/>
                <a:gd name="T1" fmla="*/ 15 h 158"/>
                <a:gd name="T2" fmla="*/ 46 w 100"/>
                <a:gd name="T3" fmla="*/ 0 h 158"/>
                <a:gd name="T4" fmla="*/ 46 w 100"/>
                <a:gd name="T5" fmla="*/ 1 h 158"/>
                <a:gd name="T6" fmla="*/ 0 w 100"/>
                <a:gd name="T7" fmla="*/ 135 h 158"/>
                <a:gd name="T8" fmla="*/ 28 w 100"/>
                <a:gd name="T9" fmla="*/ 152 h 158"/>
                <a:gd name="T10" fmla="*/ 61 w 100"/>
                <a:gd name="T11" fmla="*/ 155 h 158"/>
                <a:gd name="T12" fmla="*/ 100 w 100"/>
                <a:gd name="T13" fmla="*/ 17 h 158"/>
                <a:gd name="T14" fmla="*/ 94 w 100"/>
                <a:gd name="T15" fmla="*/ 1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58">
                  <a:moveTo>
                    <a:pt x="94" y="15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8" y="146"/>
                    <a:pt x="28" y="152"/>
                  </a:cubicBezTo>
                  <a:cubicBezTo>
                    <a:pt x="48" y="158"/>
                    <a:pt x="61" y="155"/>
                    <a:pt x="61" y="155"/>
                  </a:cubicBezTo>
                  <a:cubicBezTo>
                    <a:pt x="100" y="17"/>
                    <a:pt x="100" y="17"/>
                    <a:pt x="100" y="17"/>
                  </a:cubicBezTo>
                  <a:lnTo>
                    <a:pt x="9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0" name="Freeform 23"/>
          <p:cNvSpPr/>
          <p:nvPr/>
        </p:nvSpPr>
        <p:spPr bwMode="auto">
          <a:xfrm>
            <a:off x="4719638" y="4267200"/>
            <a:ext cx="127000" cy="180975"/>
          </a:xfrm>
          <a:custGeom>
            <a:avLst/>
            <a:gdLst>
              <a:gd name="T0" fmla="*/ 3 w 73"/>
              <a:gd name="T1" fmla="*/ 50 h 104"/>
              <a:gd name="T2" fmla="*/ 33 w 73"/>
              <a:gd name="T3" fmla="*/ 82 h 104"/>
              <a:gd name="T4" fmla="*/ 39 w 73"/>
              <a:gd name="T5" fmla="*/ 104 h 104"/>
              <a:gd name="T6" fmla="*/ 57 w 73"/>
              <a:gd name="T7" fmla="*/ 85 h 104"/>
              <a:gd name="T8" fmla="*/ 60 w 73"/>
              <a:gd name="T9" fmla="*/ 84 h 104"/>
              <a:gd name="T10" fmla="*/ 66 w 73"/>
              <a:gd name="T11" fmla="*/ 83 h 104"/>
              <a:gd name="T12" fmla="*/ 53 w 73"/>
              <a:gd name="T13" fmla="*/ 47 h 104"/>
              <a:gd name="T14" fmla="*/ 73 w 73"/>
              <a:gd name="T15" fmla="*/ 3 h 104"/>
              <a:gd name="T16" fmla="*/ 48 w 73"/>
              <a:gd name="T17" fmla="*/ 1 h 104"/>
              <a:gd name="T18" fmla="*/ 3 w 73"/>
              <a:gd name="T19" fmla="*/ 5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104">
                <a:moveTo>
                  <a:pt x="3" y="50"/>
                </a:moveTo>
                <a:cubicBezTo>
                  <a:pt x="5" y="65"/>
                  <a:pt x="17" y="77"/>
                  <a:pt x="33" y="82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57" y="85"/>
                  <a:pt x="57" y="85"/>
                  <a:pt x="57" y="85"/>
                </a:cubicBezTo>
                <a:cubicBezTo>
                  <a:pt x="58" y="84"/>
                  <a:pt x="59" y="84"/>
                  <a:pt x="60" y="84"/>
                </a:cubicBezTo>
                <a:cubicBezTo>
                  <a:pt x="62" y="84"/>
                  <a:pt x="64" y="84"/>
                  <a:pt x="66" y="83"/>
                </a:cubicBezTo>
                <a:cubicBezTo>
                  <a:pt x="57" y="72"/>
                  <a:pt x="53" y="60"/>
                  <a:pt x="53" y="47"/>
                </a:cubicBezTo>
                <a:cubicBezTo>
                  <a:pt x="53" y="30"/>
                  <a:pt x="60" y="14"/>
                  <a:pt x="73" y="3"/>
                </a:cubicBezTo>
                <a:cubicBezTo>
                  <a:pt x="65" y="0"/>
                  <a:pt x="57" y="0"/>
                  <a:pt x="48" y="1"/>
                </a:cubicBezTo>
                <a:cubicBezTo>
                  <a:pt x="20" y="5"/>
                  <a:pt x="0" y="27"/>
                  <a:pt x="3" y="50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511676" y="4427538"/>
            <a:ext cx="790575" cy="876300"/>
            <a:chOff x="2987676" y="4429125"/>
            <a:chExt cx="790575" cy="876300"/>
          </a:xfrm>
          <a:solidFill>
            <a:srgbClr val="424953"/>
          </a:solidFill>
        </p:grpSpPr>
        <p:sp>
          <p:nvSpPr>
            <p:cNvPr id="274" name="Freeform 24"/>
            <p:cNvSpPr>
              <a:spLocks noEditPoints="1"/>
            </p:cNvSpPr>
            <p:nvPr/>
          </p:nvSpPr>
          <p:spPr bwMode="auto">
            <a:xfrm>
              <a:off x="3303588" y="4897437"/>
              <a:ext cx="71438" cy="60325"/>
            </a:xfrm>
            <a:custGeom>
              <a:avLst/>
              <a:gdLst>
                <a:gd name="T0" fmla="*/ 0 w 41"/>
                <a:gd name="T1" fmla="*/ 34 h 34"/>
                <a:gd name="T2" fmla="*/ 30 w 41"/>
                <a:gd name="T3" fmla="*/ 26 h 34"/>
                <a:gd name="T4" fmla="*/ 41 w 41"/>
                <a:gd name="T5" fmla="*/ 25 h 34"/>
                <a:gd name="T6" fmla="*/ 32 w 41"/>
                <a:gd name="T7" fmla="*/ 3 h 34"/>
                <a:gd name="T8" fmla="*/ 30 w 41"/>
                <a:gd name="T9" fmla="*/ 2 h 34"/>
                <a:gd name="T10" fmla="*/ 26 w 41"/>
                <a:gd name="T11" fmla="*/ 1 h 34"/>
                <a:gd name="T12" fmla="*/ 2 w 41"/>
                <a:gd name="T13" fmla="*/ 6 h 34"/>
                <a:gd name="T14" fmla="*/ 0 w 41"/>
                <a:gd name="T15" fmla="*/ 34 h 34"/>
                <a:gd name="T16" fmla="*/ 19 w 41"/>
                <a:gd name="T17" fmla="*/ 12 h 34"/>
                <a:gd name="T18" fmla="*/ 17 w 41"/>
                <a:gd name="T19" fmla="*/ 9 h 34"/>
                <a:gd name="T20" fmla="*/ 19 w 41"/>
                <a:gd name="T21" fmla="*/ 9 h 34"/>
                <a:gd name="T22" fmla="*/ 19 w 41"/>
                <a:gd name="T2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4">
                  <a:moveTo>
                    <a:pt x="0" y="34"/>
                  </a:moveTo>
                  <a:cubicBezTo>
                    <a:pt x="0" y="34"/>
                    <a:pt x="23" y="34"/>
                    <a:pt x="30" y="26"/>
                  </a:cubicBezTo>
                  <a:cubicBezTo>
                    <a:pt x="35" y="26"/>
                    <a:pt x="41" y="25"/>
                    <a:pt x="41" y="2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1"/>
                    <a:pt x="29" y="0"/>
                    <a:pt x="26" y="1"/>
                  </a:cubicBezTo>
                  <a:cubicBezTo>
                    <a:pt x="17" y="2"/>
                    <a:pt x="3" y="0"/>
                    <a:pt x="2" y="6"/>
                  </a:cubicBezTo>
                  <a:lnTo>
                    <a:pt x="0" y="34"/>
                  </a:lnTo>
                  <a:close/>
                  <a:moveTo>
                    <a:pt x="19" y="12"/>
                  </a:move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2" y="8"/>
                    <a:pt x="24" y="11"/>
                    <a:pt x="1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5" name="Freeform 25"/>
            <p:cNvSpPr>
              <a:spLocks noEditPoints="1"/>
            </p:cNvSpPr>
            <p:nvPr/>
          </p:nvSpPr>
          <p:spPr bwMode="auto">
            <a:xfrm>
              <a:off x="2987676" y="4657725"/>
              <a:ext cx="309563" cy="592138"/>
            </a:xfrm>
            <a:custGeom>
              <a:avLst/>
              <a:gdLst>
                <a:gd name="T0" fmla="*/ 135 w 177"/>
                <a:gd name="T1" fmla="*/ 340 h 340"/>
                <a:gd name="T2" fmla="*/ 145 w 177"/>
                <a:gd name="T3" fmla="*/ 206 h 340"/>
                <a:gd name="T4" fmla="*/ 152 w 177"/>
                <a:gd name="T5" fmla="*/ 192 h 340"/>
                <a:gd name="T6" fmla="*/ 152 w 177"/>
                <a:gd name="T7" fmla="*/ 191 h 340"/>
                <a:gd name="T8" fmla="*/ 154 w 177"/>
                <a:gd name="T9" fmla="*/ 167 h 340"/>
                <a:gd name="T10" fmla="*/ 174 w 177"/>
                <a:gd name="T11" fmla="*/ 173 h 340"/>
                <a:gd name="T12" fmla="*/ 177 w 177"/>
                <a:gd name="T13" fmla="*/ 141 h 340"/>
                <a:gd name="T14" fmla="*/ 157 w 177"/>
                <a:gd name="T15" fmla="*/ 133 h 340"/>
                <a:gd name="T16" fmla="*/ 157 w 177"/>
                <a:gd name="T17" fmla="*/ 132 h 340"/>
                <a:gd name="T18" fmla="*/ 47 w 177"/>
                <a:gd name="T19" fmla="*/ 97 h 340"/>
                <a:gd name="T20" fmla="*/ 64 w 177"/>
                <a:gd name="T21" fmla="*/ 101 h 340"/>
                <a:gd name="T22" fmla="*/ 157 w 177"/>
                <a:gd name="T23" fmla="*/ 126 h 340"/>
                <a:gd name="T24" fmla="*/ 159 w 177"/>
                <a:gd name="T25" fmla="*/ 103 h 340"/>
                <a:gd name="T26" fmla="*/ 162 w 177"/>
                <a:gd name="T27" fmla="*/ 127 h 340"/>
                <a:gd name="T28" fmla="*/ 127 w 177"/>
                <a:gd name="T29" fmla="*/ 6 h 340"/>
                <a:gd name="T30" fmla="*/ 123 w 177"/>
                <a:gd name="T31" fmla="*/ 8 h 340"/>
                <a:gd name="T32" fmla="*/ 125 w 177"/>
                <a:gd name="T33" fmla="*/ 98 h 340"/>
                <a:gd name="T34" fmla="*/ 114 w 177"/>
                <a:gd name="T35" fmla="*/ 24 h 340"/>
                <a:gd name="T36" fmla="*/ 116 w 177"/>
                <a:gd name="T37" fmla="*/ 18 h 340"/>
                <a:gd name="T38" fmla="*/ 112 w 177"/>
                <a:gd name="T39" fmla="*/ 11 h 340"/>
                <a:gd name="T40" fmla="*/ 104 w 177"/>
                <a:gd name="T41" fmla="*/ 11 h 340"/>
                <a:gd name="T42" fmla="*/ 100 w 177"/>
                <a:gd name="T43" fmla="*/ 18 h 340"/>
                <a:gd name="T44" fmla="*/ 102 w 177"/>
                <a:gd name="T45" fmla="*/ 23 h 340"/>
                <a:gd name="T46" fmla="*/ 103 w 177"/>
                <a:gd name="T47" fmla="*/ 74 h 340"/>
                <a:gd name="T48" fmla="*/ 106 w 177"/>
                <a:gd name="T49" fmla="*/ 102 h 340"/>
                <a:gd name="T50" fmla="*/ 76 w 177"/>
                <a:gd name="T51" fmla="*/ 7 h 340"/>
                <a:gd name="T52" fmla="*/ 59 w 177"/>
                <a:gd name="T53" fmla="*/ 6 h 340"/>
                <a:gd name="T54" fmla="*/ 16 w 177"/>
                <a:gd name="T55" fmla="*/ 128 h 340"/>
                <a:gd name="T56" fmla="*/ 26 w 177"/>
                <a:gd name="T57" fmla="*/ 134 h 340"/>
                <a:gd name="T58" fmla="*/ 31 w 177"/>
                <a:gd name="T59" fmla="*/ 191 h 340"/>
                <a:gd name="T60" fmla="*/ 31 w 177"/>
                <a:gd name="T61" fmla="*/ 192 h 340"/>
                <a:gd name="T62" fmla="*/ 45 w 177"/>
                <a:gd name="T63" fmla="*/ 228 h 340"/>
                <a:gd name="T64" fmla="*/ 59 w 177"/>
                <a:gd name="T65" fmla="*/ 340 h 340"/>
                <a:gd name="T66" fmla="*/ 92 w 177"/>
                <a:gd name="T67" fmla="*/ 339 h 340"/>
                <a:gd name="T68" fmla="*/ 88 w 177"/>
                <a:gd name="T69" fmla="*/ 234 h 340"/>
                <a:gd name="T70" fmla="*/ 91 w 177"/>
                <a:gd name="T71" fmla="*/ 234 h 340"/>
                <a:gd name="T72" fmla="*/ 94 w 177"/>
                <a:gd name="T73" fmla="*/ 234 h 340"/>
                <a:gd name="T74" fmla="*/ 108 w 177"/>
                <a:gd name="T75" fmla="*/ 340 h 340"/>
                <a:gd name="T76" fmla="*/ 135 w 177"/>
                <a:gd name="T77" fmla="*/ 340 h 340"/>
                <a:gd name="T78" fmla="*/ 27 w 177"/>
                <a:gd name="T79" fmla="*/ 142 h 340"/>
                <a:gd name="T80" fmla="*/ 26 w 177"/>
                <a:gd name="T81" fmla="*/ 135 h 340"/>
                <a:gd name="T82" fmla="*/ 60 w 177"/>
                <a:gd name="T83" fmla="*/ 144 h 340"/>
                <a:gd name="T84" fmla="*/ 27 w 177"/>
                <a:gd name="T85" fmla="*/ 14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7" h="340">
                  <a:moveTo>
                    <a:pt x="135" y="340"/>
                  </a:moveTo>
                  <a:cubicBezTo>
                    <a:pt x="145" y="206"/>
                    <a:pt x="145" y="206"/>
                    <a:pt x="145" y="206"/>
                  </a:cubicBezTo>
                  <a:cubicBezTo>
                    <a:pt x="148" y="202"/>
                    <a:pt x="151" y="197"/>
                    <a:pt x="152" y="192"/>
                  </a:cubicBezTo>
                  <a:cubicBezTo>
                    <a:pt x="152" y="191"/>
                    <a:pt x="152" y="191"/>
                    <a:pt x="152" y="191"/>
                  </a:cubicBezTo>
                  <a:cubicBezTo>
                    <a:pt x="152" y="191"/>
                    <a:pt x="153" y="182"/>
                    <a:pt x="154" y="167"/>
                  </a:cubicBezTo>
                  <a:cubicBezTo>
                    <a:pt x="162" y="169"/>
                    <a:pt x="169" y="171"/>
                    <a:pt x="174" y="173"/>
                  </a:cubicBezTo>
                  <a:cubicBezTo>
                    <a:pt x="175" y="162"/>
                    <a:pt x="176" y="148"/>
                    <a:pt x="177" y="141"/>
                  </a:cubicBezTo>
                  <a:cubicBezTo>
                    <a:pt x="172" y="139"/>
                    <a:pt x="165" y="136"/>
                    <a:pt x="157" y="133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157" y="126"/>
                    <a:pt x="157" y="126"/>
                    <a:pt x="157" y="126"/>
                  </a:cubicBezTo>
                  <a:cubicBezTo>
                    <a:pt x="159" y="103"/>
                    <a:pt x="159" y="103"/>
                    <a:pt x="159" y="103"/>
                  </a:cubicBezTo>
                  <a:cubicBezTo>
                    <a:pt x="160" y="112"/>
                    <a:pt x="162" y="127"/>
                    <a:pt x="162" y="127"/>
                  </a:cubicBezTo>
                  <a:cubicBezTo>
                    <a:pt x="163" y="125"/>
                    <a:pt x="162" y="0"/>
                    <a:pt x="127" y="6"/>
                  </a:cubicBezTo>
                  <a:cubicBezTo>
                    <a:pt x="128" y="6"/>
                    <a:pt x="126" y="7"/>
                    <a:pt x="123" y="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60" y="6"/>
                    <a:pt x="59" y="6"/>
                  </a:cubicBezTo>
                  <a:cubicBezTo>
                    <a:pt x="0" y="20"/>
                    <a:pt x="10" y="115"/>
                    <a:pt x="16" y="128"/>
                  </a:cubicBezTo>
                  <a:cubicBezTo>
                    <a:pt x="16" y="130"/>
                    <a:pt x="19" y="132"/>
                    <a:pt x="26" y="134"/>
                  </a:cubicBezTo>
                  <a:cubicBezTo>
                    <a:pt x="28" y="167"/>
                    <a:pt x="31" y="191"/>
                    <a:pt x="31" y="191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2" y="196"/>
                    <a:pt x="34" y="225"/>
                    <a:pt x="45" y="228"/>
                  </a:cubicBezTo>
                  <a:cubicBezTo>
                    <a:pt x="59" y="340"/>
                    <a:pt x="59" y="340"/>
                    <a:pt x="59" y="340"/>
                  </a:cubicBezTo>
                  <a:cubicBezTo>
                    <a:pt x="92" y="339"/>
                    <a:pt x="92" y="339"/>
                    <a:pt x="92" y="339"/>
                  </a:cubicBezTo>
                  <a:cubicBezTo>
                    <a:pt x="88" y="234"/>
                    <a:pt x="88" y="234"/>
                    <a:pt x="88" y="234"/>
                  </a:cubicBezTo>
                  <a:cubicBezTo>
                    <a:pt x="89" y="234"/>
                    <a:pt x="90" y="234"/>
                    <a:pt x="91" y="234"/>
                  </a:cubicBezTo>
                  <a:cubicBezTo>
                    <a:pt x="92" y="234"/>
                    <a:pt x="93" y="234"/>
                    <a:pt x="94" y="234"/>
                  </a:cubicBezTo>
                  <a:cubicBezTo>
                    <a:pt x="108" y="340"/>
                    <a:pt x="108" y="340"/>
                    <a:pt x="108" y="340"/>
                  </a:cubicBezTo>
                  <a:lnTo>
                    <a:pt x="135" y="340"/>
                  </a:lnTo>
                  <a:close/>
                  <a:moveTo>
                    <a:pt x="27" y="142"/>
                  </a:moveTo>
                  <a:cubicBezTo>
                    <a:pt x="26" y="135"/>
                    <a:pt x="26" y="135"/>
                    <a:pt x="26" y="135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27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6" name="Freeform 26"/>
            <p:cNvSpPr>
              <a:spLocks noEditPoints="1"/>
            </p:cNvSpPr>
            <p:nvPr/>
          </p:nvSpPr>
          <p:spPr bwMode="auto">
            <a:xfrm>
              <a:off x="3052763" y="4429125"/>
              <a:ext cx="179388" cy="241300"/>
            </a:xfrm>
            <a:custGeom>
              <a:avLst/>
              <a:gdLst>
                <a:gd name="T0" fmla="*/ 18 w 103"/>
                <a:gd name="T1" fmla="*/ 25 h 138"/>
                <a:gd name="T2" fmla="*/ 12 w 103"/>
                <a:gd name="T3" fmla="*/ 66 h 138"/>
                <a:gd name="T4" fmla="*/ 9 w 103"/>
                <a:gd name="T5" fmla="*/ 81 h 138"/>
                <a:gd name="T6" fmla="*/ 13 w 103"/>
                <a:gd name="T7" fmla="*/ 97 h 138"/>
                <a:gd name="T8" fmla="*/ 15 w 103"/>
                <a:gd name="T9" fmla="*/ 93 h 138"/>
                <a:gd name="T10" fmla="*/ 57 w 103"/>
                <a:gd name="T11" fmla="*/ 138 h 138"/>
                <a:gd name="T12" fmla="*/ 98 w 103"/>
                <a:gd name="T13" fmla="*/ 91 h 138"/>
                <a:gd name="T14" fmla="*/ 100 w 103"/>
                <a:gd name="T15" fmla="*/ 65 h 138"/>
                <a:gd name="T16" fmla="*/ 99 w 103"/>
                <a:gd name="T17" fmla="*/ 66 h 138"/>
                <a:gd name="T18" fmla="*/ 99 w 103"/>
                <a:gd name="T19" fmla="*/ 53 h 138"/>
                <a:gd name="T20" fmla="*/ 64 w 103"/>
                <a:gd name="T21" fmla="*/ 44 h 138"/>
                <a:gd name="T22" fmla="*/ 69 w 103"/>
                <a:gd name="T23" fmla="*/ 46 h 138"/>
                <a:gd name="T24" fmla="*/ 103 w 103"/>
                <a:gd name="T25" fmla="*/ 35 h 138"/>
                <a:gd name="T26" fmla="*/ 18 w 103"/>
                <a:gd name="T27" fmla="*/ 25 h 138"/>
                <a:gd name="T28" fmla="*/ 13 w 103"/>
                <a:gd name="T29" fmla="*/ 66 h 138"/>
                <a:gd name="T30" fmla="*/ 13 w 103"/>
                <a:gd name="T31" fmla="*/ 62 h 138"/>
                <a:gd name="T32" fmla="*/ 13 w 103"/>
                <a:gd name="T33" fmla="*/ 66 h 138"/>
                <a:gd name="T34" fmla="*/ 13 w 103"/>
                <a:gd name="T35" fmla="*/ 66 h 138"/>
                <a:gd name="T36" fmla="*/ 13 w 103"/>
                <a:gd name="T37" fmla="*/ 62 h 138"/>
                <a:gd name="T38" fmla="*/ 14 w 103"/>
                <a:gd name="T39" fmla="*/ 57 h 138"/>
                <a:gd name="T40" fmla="*/ 14 w 103"/>
                <a:gd name="T41" fmla="*/ 58 h 138"/>
                <a:gd name="T42" fmla="*/ 13 w 103"/>
                <a:gd name="T43" fmla="*/ 62 h 138"/>
                <a:gd name="T44" fmla="*/ 18 w 103"/>
                <a:gd name="T45" fmla="*/ 39 h 138"/>
                <a:gd name="T46" fmla="*/ 21 w 103"/>
                <a:gd name="T47" fmla="*/ 37 h 138"/>
                <a:gd name="T48" fmla="*/ 18 w 103"/>
                <a:gd name="T4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" h="138">
                  <a:moveTo>
                    <a:pt x="18" y="25"/>
                  </a:moveTo>
                  <a:cubicBezTo>
                    <a:pt x="14" y="27"/>
                    <a:pt x="0" y="54"/>
                    <a:pt x="12" y="66"/>
                  </a:cubicBezTo>
                  <a:cubicBezTo>
                    <a:pt x="10" y="67"/>
                    <a:pt x="9" y="73"/>
                    <a:pt x="9" y="81"/>
                  </a:cubicBezTo>
                  <a:cubicBezTo>
                    <a:pt x="9" y="90"/>
                    <a:pt x="11" y="97"/>
                    <a:pt x="13" y="97"/>
                  </a:cubicBezTo>
                  <a:cubicBezTo>
                    <a:pt x="14" y="97"/>
                    <a:pt x="15" y="95"/>
                    <a:pt x="15" y="93"/>
                  </a:cubicBezTo>
                  <a:cubicBezTo>
                    <a:pt x="22" y="119"/>
                    <a:pt x="45" y="138"/>
                    <a:pt x="57" y="138"/>
                  </a:cubicBezTo>
                  <a:cubicBezTo>
                    <a:pt x="73" y="138"/>
                    <a:pt x="94" y="120"/>
                    <a:pt x="98" y="91"/>
                  </a:cubicBezTo>
                  <a:cubicBezTo>
                    <a:pt x="98" y="94"/>
                    <a:pt x="102" y="65"/>
                    <a:pt x="100" y="65"/>
                  </a:cubicBezTo>
                  <a:cubicBezTo>
                    <a:pt x="100" y="65"/>
                    <a:pt x="100" y="65"/>
                    <a:pt x="99" y="66"/>
                  </a:cubicBezTo>
                  <a:cubicBezTo>
                    <a:pt x="99" y="62"/>
                    <a:pt x="100" y="58"/>
                    <a:pt x="99" y="53"/>
                  </a:cubicBezTo>
                  <a:cubicBezTo>
                    <a:pt x="92" y="58"/>
                    <a:pt x="78" y="51"/>
                    <a:pt x="64" y="44"/>
                  </a:cubicBezTo>
                  <a:cubicBezTo>
                    <a:pt x="66" y="45"/>
                    <a:pt x="67" y="45"/>
                    <a:pt x="69" y="46"/>
                  </a:cubicBezTo>
                  <a:cubicBezTo>
                    <a:pt x="93" y="59"/>
                    <a:pt x="103" y="35"/>
                    <a:pt x="103" y="35"/>
                  </a:cubicBezTo>
                  <a:cubicBezTo>
                    <a:pt x="103" y="35"/>
                    <a:pt x="66" y="0"/>
                    <a:pt x="18" y="25"/>
                  </a:cubicBezTo>
                  <a:close/>
                  <a:moveTo>
                    <a:pt x="13" y="66"/>
                  </a:moveTo>
                  <a:cubicBezTo>
                    <a:pt x="13" y="65"/>
                    <a:pt x="13" y="64"/>
                    <a:pt x="13" y="62"/>
                  </a:cubicBezTo>
                  <a:cubicBezTo>
                    <a:pt x="13" y="63"/>
                    <a:pt x="13" y="65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lose/>
                  <a:moveTo>
                    <a:pt x="13" y="62"/>
                  </a:moveTo>
                  <a:cubicBezTo>
                    <a:pt x="14" y="60"/>
                    <a:pt x="14" y="59"/>
                    <a:pt x="14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9"/>
                    <a:pt x="14" y="61"/>
                    <a:pt x="13" y="62"/>
                  </a:cubicBezTo>
                  <a:close/>
                  <a:moveTo>
                    <a:pt x="18" y="39"/>
                  </a:moveTo>
                  <a:cubicBezTo>
                    <a:pt x="19" y="38"/>
                    <a:pt x="20" y="37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7" name="Freeform 27"/>
            <p:cNvSpPr/>
            <p:nvPr/>
          </p:nvSpPr>
          <p:spPr bwMode="auto">
            <a:xfrm>
              <a:off x="3179763" y="5259387"/>
              <a:ext cx="90488" cy="33338"/>
            </a:xfrm>
            <a:custGeom>
              <a:avLst/>
              <a:gdLst>
                <a:gd name="T0" fmla="*/ 1 w 52"/>
                <a:gd name="T1" fmla="*/ 10 h 19"/>
                <a:gd name="T2" fmla="*/ 7 w 52"/>
                <a:gd name="T3" fmla="*/ 10 h 19"/>
                <a:gd name="T4" fmla="*/ 10 w 52"/>
                <a:gd name="T5" fmla="*/ 10 h 19"/>
                <a:gd name="T6" fmla="*/ 33 w 52"/>
                <a:gd name="T7" fmla="*/ 18 h 19"/>
                <a:gd name="T8" fmla="*/ 25 w 52"/>
                <a:gd name="T9" fmla="*/ 0 h 19"/>
                <a:gd name="T10" fmla="*/ 0 w 52"/>
                <a:gd name="T11" fmla="*/ 0 h 19"/>
                <a:gd name="T12" fmla="*/ 1 w 52"/>
                <a:gd name="T13" fmla="*/ 1 h 19"/>
                <a:gd name="T14" fmla="*/ 1 w 52"/>
                <a:gd name="T1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9">
                  <a:moveTo>
                    <a:pt x="1" y="10"/>
                  </a:moveTo>
                  <a:cubicBezTo>
                    <a:pt x="2" y="10"/>
                    <a:pt x="6" y="10"/>
                    <a:pt x="7" y="10"/>
                  </a:cubicBezTo>
                  <a:cubicBezTo>
                    <a:pt x="8" y="10"/>
                    <a:pt x="7" y="8"/>
                    <a:pt x="10" y="10"/>
                  </a:cubicBezTo>
                  <a:cubicBezTo>
                    <a:pt x="16" y="15"/>
                    <a:pt x="23" y="19"/>
                    <a:pt x="33" y="18"/>
                  </a:cubicBezTo>
                  <a:cubicBezTo>
                    <a:pt x="52" y="17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8" name="Freeform 28"/>
            <p:cNvSpPr/>
            <p:nvPr/>
          </p:nvSpPr>
          <p:spPr bwMode="auto">
            <a:xfrm>
              <a:off x="3103563" y="5260975"/>
              <a:ext cx="88900" cy="33338"/>
            </a:xfrm>
            <a:custGeom>
              <a:avLst/>
              <a:gdLst>
                <a:gd name="T0" fmla="*/ 1 w 51"/>
                <a:gd name="T1" fmla="*/ 10 h 19"/>
                <a:gd name="T2" fmla="*/ 7 w 51"/>
                <a:gd name="T3" fmla="*/ 11 h 19"/>
                <a:gd name="T4" fmla="*/ 10 w 51"/>
                <a:gd name="T5" fmla="*/ 10 h 19"/>
                <a:gd name="T6" fmla="*/ 33 w 51"/>
                <a:gd name="T7" fmla="*/ 18 h 19"/>
                <a:gd name="T8" fmla="*/ 25 w 51"/>
                <a:gd name="T9" fmla="*/ 0 h 19"/>
                <a:gd name="T10" fmla="*/ 0 w 51"/>
                <a:gd name="T11" fmla="*/ 0 h 19"/>
                <a:gd name="T12" fmla="*/ 0 w 51"/>
                <a:gd name="T13" fmla="*/ 1 h 19"/>
                <a:gd name="T14" fmla="*/ 1 w 51"/>
                <a:gd name="T1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9">
                  <a:moveTo>
                    <a:pt x="1" y="10"/>
                  </a:moveTo>
                  <a:cubicBezTo>
                    <a:pt x="2" y="11"/>
                    <a:pt x="5" y="11"/>
                    <a:pt x="7" y="11"/>
                  </a:cubicBezTo>
                  <a:cubicBezTo>
                    <a:pt x="8" y="11"/>
                    <a:pt x="7" y="8"/>
                    <a:pt x="10" y="10"/>
                  </a:cubicBezTo>
                  <a:cubicBezTo>
                    <a:pt x="16" y="15"/>
                    <a:pt x="23" y="19"/>
                    <a:pt x="33" y="18"/>
                  </a:cubicBezTo>
                  <a:cubicBezTo>
                    <a:pt x="51" y="17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9" name="Freeform 29"/>
            <p:cNvSpPr/>
            <p:nvPr/>
          </p:nvSpPr>
          <p:spPr bwMode="auto">
            <a:xfrm>
              <a:off x="3678238" y="5024437"/>
              <a:ext cx="52388" cy="49213"/>
            </a:xfrm>
            <a:custGeom>
              <a:avLst/>
              <a:gdLst>
                <a:gd name="T0" fmla="*/ 1 w 30"/>
                <a:gd name="T1" fmla="*/ 21 h 29"/>
                <a:gd name="T2" fmla="*/ 7 w 30"/>
                <a:gd name="T3" fmla="*/ 16 h 29"/>
                <a:gd name="T4" fmla="*/ 9 w 30"/>
                <a:gd name="T5" fmla="*/ 17 h 29"/>
                <a:gd name="T6" fmla="*/ 17 w 30"/>
                <a:gd name="T7" fmla="*/ 26 h 29"/>
                <a:gd name="T8" fmla="*/ 30 w 30"/>
                <a:gd name="T9" fmla="*/ 0 h 29"/>
                <a:gd name="T10" fmla="*/ 5 w 30"/>
                <a:gd name="T11" fmla="*/ 1 h 29"/>
                <a:gd name="T12" fmla="*/ 1 w 30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9">
                  <a:moveTo>
                    <a:pt x="1" y="21"/>
                  </a:moveTo>
                  <a:cubicBezTo>
                    <a:pt x="0" y="29"/>
                    <a:pt x="6" y="19"/>
                    <a:pt x="7" y="16"/>
                  </a:cubicBezTo>
                  <a:cubicBezTo>
                    <a:pt x="7" y="12"/>
                    <a:pt x="10" y="12"/>
                    <a:pt x="9" y="17"/>
                  </a:cubicBezTo>
                  <a:cubicBezTo>
                    <a:pt x="9" y="23"/>
                    <a:pt x="11" y="26"/>
                    <a:pt x="17" y="26"/>
                  </a:cubicBezTo>
                  <a:cubicBezTo>
                    <a:pt x="27" y="25"/>
                    <a:pt x="30" y="0"/>
                    <a:pt x="3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2" y="14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0" name="Freeform 30"/>
            <p:cNvSpPr/>
            <p:nvPr/>
          </p:nvSpPr>
          <p:spPr bwMode="auto">
            <a:xfrm>
              <a:off x="3684588" y="50149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1" name="Freeform 31"/>
            <p:cNvSpPr/>
            <p:nvPr/>
          </p:nvSpPr>
          <p:spPr bwMode="auto">
            <a:xfrm>
              <a:off x="3365501" y="4673600"/>
              <a:ext cx="363538" cy="588963"/>
            </a:xfrm>
            <a:custGeom>
              <a:avLst/>
              <a:gdLst>
                <a:gd name="T0" fmla="*/ 183 w 208"/>
                <a:gd name="T1" fmla="*/ 20 h 338"/>
                <a:gd name="T2" fmla="*/ 140 w 208"/>
                <a:gd name="T3" fmla="*/ 3 h 338"/>
                <a:gd name="T4" fmla="*/ 122 w 208"/>
                <a:gd name="T5" fmla="*/ 4 h 338"/>
                <a:gd name="T6" fmla="*/ 92 w 208"/>
                <a:gd name="T7" fmla="*/ 100 h 338"/>
                <a:gd name="T8" fmla="*/ 95 w 208"/>
                <a:gd name="T9" fmla="*/ 71 h 338"/>
                <a:gd name="T10" fmla="*/ 97 w 208"/>
                <a:gd name="T11" fmla="*/ 20 h 338"/>
                <a:gd name="T12" fmla="*/ 98 w 208"/>
                <a:gd name="T13" fmla="*/ 15 h 338"/>
                <a:gd name="T14" fmla="*/ 95 w 208"/>
                <a:gd name="T15" fmla="*/ 9 h 338"/>
                <a:gd name="T16" fmla="*/ 86 w 208"/>
                <a:gd name="T17" fmla="*/ 9 h 338"/>
                <a:gd name="T18" fmla="*/ 83 w 208"/>
                <a:gd name="T19" fmla="*/ 15 h 338"/>
                <a:gd name="T20" fmla="*/ 84 w 208"/>
                <a:gd name="T21" fmla="*/ 21 h 338"/>
                <a:gd name="T22" fmla="*/ 74 w 208"/>
                <a:gd name="T23" fmla="*/ 96 h 338"/>
                <a:gd name="T24" fmla="*/ 75 w 208"/>
                <a:gd name="T25" fmla="*/ 6 h 338"/>
                <a:gd name="T26" fmla="*/ 71 w 208"/>
                <a:gd name="T27" fmla="*/ 3 h 338"/>
                <a:gd name="T28" fmla="*/ 29 w 208"/>
                <a:gd name="T29" fmla="*/ 96 h 338"/>
                <a:gd name="T30" fmla="*/ 28 w 208"/>
                <a:gd name="T31" fmla="*/ 115 h 338"/>
                <a:gd name="T32" fmla="*/ 0 w 208"/>
                <a:gd name="T33" fmla="*/ 127 h 338"/>
                <a:gd name="T34" fmla="*/ 11 w 208"/>
                <a:gd name="T35" fmla="*/ 154 h 338"/>
                <a:gd name="T36" fmla="*/ 34 w 208"/>
                <a:gd name="T37" fmla="*/ 140 h 338"/>
                <a:gd name="T38" fmla="*/ 34 w 208"/>
                <a:gd name="T39" fmla="*/ 138 h 338"/>
                <a:gd name="T40" fmla="*/ 34 w 208"/>
                <a:gd name="T41" fmla="*/ 138 h 338"/>
                <a:gd name="T42" fmla="*/ 40 w 208"/>
                <a:gd name="T43" fmla="*/ 100 h 338"/>
                <a:gd name="T44" fmla="*/ 43 w 208"/>
                <a:gd name="T45" fmla="*/ 147 h 338"/>
                <a:gd name="T46" fmla="*/ 47 w 208"/>
                <a:gd name="T47" fmla="*/ 188 h 338"/>
                <a:gd name="T48" fmla="*/ 47 w 208"/>
                <a:gd name="T49" fmla="*/ 189 h 338"/>
                <a:gd name="T50" fmla="*/ 54 w 208"/>
                <a:gd name="T51" fmla="*/ 204 h 338"/>
                <a:gd name="T52" fmla="*/ 64 w 208"/>
                <a:gd name="T53" fmla="*/ 338 h 338"/>
                <a:gd name="T54" fmla="*/ 91 w 208"/>
                <a:gd name="T55" fmla="*/ 338 h 338"/>
                <a:gd name="T56" fmla="*/ 98 w 208"/>
                <a:gd name="T57" fmla="*/ 230 h 338"/>
                <a:gd name="T58" fmla="*/ 108 w 208"/>
                <a:gd name="T59" fmla="*/ 231 h 338"/>
                <a:gd name="T60" fmla="*/ 106 w 208"/>
                <a:gd name="T61" fmla="*/ 231 h 338"/>
                <a:gd name="T62" fmla="*/ 109 w 208"/>
                <a:gd name="T63" fmla="*/ 338 h 338"/>
                <a:gd name="T64" fmla="*/ 139 w 208"/>
                <a:gd name="T65" fmla="*/ 338 h 338"/>
                <a:gd name="T66" fmla="*/ 151 w 208"/>
                <a:gd name="T67" fmla="*/ 213 h 338"/>
                <a:gd name="T68" fmla="*/ 160 w 208"/>
                <a:gd name="T69" fmla="*/ 187 h 338"/>
                <a:gd name="T70" fmla="*/ 166 w 208"/>
                <a:gd name="T71" fmla="*/ 78 h 338"/>
                <a:gd name="T72" fmla="*/ 168 w 208"/>
                <a:gd name="T73" fmla="*/ 73 h 338"/>
                <a:gd name="T74" fmla="*/ 183 w 208"/>
                <a:gd name="T75" fmla="*/ 196 h 338"/>
                <a:gd name="T76" fmla="*/ 204 w 208"/>
                <a:gd name="T77" fmla="*/ 198 h 338"/>
                <a:gd name="T78" fmla="*/ 204 w 208"/>
                <a:gd name="T79" fmla="*/ 187 h 338"/>
                <a:gd name="T80" fmla="*/ 183 w 208"/>
                <a:gd name="T81" fmla="*/ 2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338">
                  <a:moveTo>
                    <a:pt x="183" y="20"/>
                  </a:moveTo>
                  <a:cubicBezTo>
                    <a:pt x="176" y="14"/>
                    <a:pt x="158" y="7"/>
                    <a:pt x="140" y="3"/>
                  </a:cubicBezTo>
                  <a:cubicBezTo>
                    <a:pt x="139" y="3"/>
                    <a:pt x="123" y="4"/>
                    <a:pt x="122" y="4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3" y="5"/>
                    <a:pt x="71" y="4"/>
                    <a:pt x="71" y="3"/>
                  </a:cubicBezTo>
                  <a:cubicBezTo>
                    <a:pt x="50" y="0"/>
                    <a:pt x="34" y="55"/>
                    <a:pt x="29" y="96"/>
                  </a:cubicBezTo>
                  <a:cubicBezTo>
                    <a:pt x="29" y="103"/>
                    <a:pt x="28" y="109"/>
                    <a:pt x="28" y="11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5" y="138"/>
                    <a:pt x="39" y="112"/>
                    <a:pt x="40" y="100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71"/>
                    <a:pt x="46" y="188"/>
                    <a:pt x="47" y="188"/>
                  </a:cubicBezTo>
                  <a:cubicBezTo>
                    <a:pt x="47" y="189"/>
                    <a:pt x="47" y="189"/>
                    <a:pt x="47" y="189"/>
                  </a:cubicBezTo>
                  <a:cubicBezTo>
                    <a:pt x="48" y="194"/>
                    <a:pt x="51" y="199"/>
                    <a:pt x="54" y="204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91" y="338"/>
                    <a:pt x="91" y="338"/>
                    <a:pt x="91" y="338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100" y="230"/>
                    <a:pt x="104" y="231"/>
                    <a:pt x="108" y="231"/>
                  </a:cubicBezTo>
                  <a:cubicBezTo>
                    <a:pt x="109" y="232"/>
                    <a:pt x="106" y="231"/>
                    <a:pt x="106" y="231"/>
                  </a:cubicBezTo>
                  <a:cubicBezTo>
                    <a:pt x="109" y="338"/>
                    <a:pt x="109" y="338"/>
                    <a:pt x="10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60" y="212"/>
                    <a:pt x="160" y="187"/>
                    <a:pt x="160" y="187"/>
                  </a:cubicBezTo>
                  <a:cubicBezTo>
                    <a:pt x="160" y="187"/>
                    <a:pt x="163" y="114"/>
                    <a:pt x="166" y="78"/>
                  </a:cubicBezTo>
                  <a:cubicBezTo>
                    <a:pt x="166" y="78"/>
                    <a:pt x="166" y="65"/>
                    <a:pt x="168" y="73"/>
                  </a:cubicBezTo>
                  <a:cubicBezTo>
                    <a:pt x="169" y="76"/>
                    <a:pt x="183" y="187"/>
                    <a:pt x="183" y="196"/>
                  </a:cubicBezTo>
                  <a:cubicBezTo>
                    <a:pt x="185" y="196"/>
                    <a:pt x="199" y="199"/>
                    <a:pt x="204" y="198"/>
                  </a:cubicBezTo>
                  <a:cubicBezTo>
                    <a:pt x="208" y="198"/>
                    <a:pt x="203" y="196"/>
                    <a:pt x="204" y="187"/>
                  </a:cubicBezTo>
                  <a:cubicBezTo>
                    <a:pt x="206" y="163"/>
                    <a:pt x="201" y="36"/>
                    <a:pt x="18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2" name="Freeform 32"/>
            <p:cNvSpPr>
              <a:spLocks noEditPoints="1"/>
            </p:cNvSpPr>
            <p:nvPr/>
          </p:nvSpPr>
          <p:spPr bwMode="auto">
            <a:xfrm>
              <a:off x="3468688" y="4441825"/>
              <a:ext cx="177800" cy="238125"/>
            </a:xfrm>
            <a:custGeom>
              <a:avLst/>
              <a:gdLst>
                <a:gd name="T0" fmla="*/ 85 w 102"/>
                <a:gd name="T1" fmla="*/ 24 h 137"/>
                <a:gd name="T2" fmla="*/ 0 w 102"/>
                <a:gd name="T3" fmla="*/ 34 h 137"/>
                <a:gd name="T4" fmla="*/ 34 w 102"/>
                <a:gd name="T5" fmla="*/ 46 h 137"/>
                <a:gd name="T6" fmla="*/ 39 w 102"/>
                <a:gd name="T7" fmla="*/ 43 h 137"/>
                <a:gd name="T8" fmla="*/ 4 w 102"/>
                <a:gd name="T9" fmla="*/ 52 h 137"/>
                <a:gd name="T10" fmla="*/ 3 w 102"/>
                <a:gd name="T11" fmla="*/ 65 h 137"/>
                <a:gd name="T12" fmla="*/ 2 w 102"/>
                <a:gd name="T13" fmla="*/ 64 h 137"/>
                <a:gd name="T14" fmla="*/ 5 w 102"/>
                <a:gd name="T15" fmla="*/ 90 h 137"/>
                <a:gd name="T16" fmla="*/ 45 w 102"/>
                <a:gd name="T17" fmla="*/ 137 h 137"/>
                <a:gd name="T18" fmla="*/ 87 w 102"/>
                <a:gd name="T19" fmla="*/ 92 h 137"/>
                <a:gd name="T20" fmla="*/ 90 w 102"/>
                <a:gd name="T21" fmla="*/ 96 h 137"/>
                <a:gd name="T22" fmla="*/ 94 w 102"/>
                <a:gd name="T23" fmla="*/ 81 h 137"/>
                <a:gd name="T24" fmla="*/ 90 w 102"/>
                <a:gd name="T25" fmla="*/ 65 h 137"/>
                <a:gd name="T26" fmla="*/ 85 w 102"/>
                <a:gd name="T27" fmla="*/ 24 h 137"/>
                <a:gd name="T28" fmla="*/ 82 w 102"/>
                <a:gd name="T29" fmla="*/ 36 h 137"/>
                <a:gd name="T30" fmla="*/ 85 w 102"/>
                <a:gd name="T31" fmla="*/ 38 h 137"/>
                <a:gd name="T32" fmla="*/ 82 w 102"/>
                <a:gd name="T33" fmla="*/ 36 h 137"/>
                <a:gd name="T34" fmla="*/ 89 w 102"/>
                <a:gd name="T35" fmla="*/ 65 h 137"/>
                <a:gd name="T36" fmla="*/ 89 w 102"/>
                <a:gd name="T37" fmla="*/ 58 h 137"/>
                <a:gd name="T38" fmla="*/ 89 w 102"/>
                <a:gd name="T39" fmla="*/ 57 h 137"/>
                <a:gd name="T40" fmla="*/ 89 w 102"/>
                <a:gd name="T41" fmla="*/ 65 h 137"/>
                <a:gd name="T42" fmla="*/ 89 w 102"/>
                <a:gd name="T43" fmla="*/ 6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2" h="137">
                  <a:moveTo>
                    <a:pt x="85" y="24"/>
                  </a:moveTo>
                  <a:cubicBezTo>
                    <a:pt x="37" y="0"/>
                    <a:pt x="0" y="34"/>
                    <a:pt x="0" y="34"/>
                  </a:cubicBezTo>
                  <a:cubicBezTo>
                    <a:pt x="0" y="34"/>
                    <a:pt x="9" y="58"/>
                    <a:pt x="34" y="46"/>
                  </a:cubicBezTo>
                  <a:cubicBezTo>
                    <a:pt x="35" y="45"/>
                    <a:pt x="37" y="44"/>
                    <a:pt x="39" y="43"/>
                  </a:cubicBezTo>
                  <a:cubicBezTo>
                    <a:pt x="24" y="50"/>
                    <a:pt x="11" y="58"/>
                    <a:pt x="4" y="52"/>
                  </a:cubicBezTo>
                  <a:cubicBezTo>
                    <a:pt x="3" y="57"/>
                    <a:pt x="3" y="61"/>
                    <a:pt x="3" y="65"/>
                  </a:cubicBezTo>
                  <a:cubicBezTo>
                    <a:pt x="3" y="65"/>
                    <a:pt x="3" y="64"/>
                    <a:pt x="2" y="64"/>
                  </a:cubicBezTo>
                  <a:cubicBezTo>
                    <a:pt x="0" y="64"/>
                    <a:pt x="4" y="93"/>
                    <a:pt x="5" y="90"/>
                  </a:cubicBezTo>
                  <a:cubicBezTo>
                    <a:pt x="8" y="119"/>
                    <a:pt x="30" y="137"/>
                    <a:pt x="45" y="137"/>
                  </a:cubicBezTo>
                  <a:cubicBezTo>
                    <a:pt x="58" y="137"/>
                    <a:pt x="81" y="118"/>
                    <a:pt x="87" y="92"/>
                  </a:cubicBezTo>
                  <a:cubicBezTo>
                    <a:pt x="88" y="95"/>
                    <a:pt x="89" y="96"/>
                    <a:pt x="90" y="96"/>
                  </a:cubicBezTo>
                  <a:cubicBezTo>
                    <a:pt x="92" y="96"/>
                    <a:pt x="94" y="89"/>
                    <a:pt x="94" y="81"/>
                  </a:cubicBezTo>
                  <a:cubicBezTo>
                    <a:pt x="94" y="73"/>
                    <a:pt x="92" y="66"/>
                    <a:pt x="90" y="65"/>
                  </a:cubicBezTo>
                  <a:cubicBezTo>
                    <a:pt x="102" y="53"/>
                    <a:pt x="89" y="26"/>
                    <a:pt x="85" y="24"/>
                  </a:cubicBezTo>
                  <a:close/>
                  <a:moveTo>
                    <a:pt x="82" y="36"/>
                  </a:moveTo>
                  <a:cubicBezTo>
                    <a:pt x="83" y="36"/>
                    <a:pt x="84" y="37"/>
                    <a:pt x="85" y="38"/>
                  </a:cubicBezTo>
                  <a:cubicBezTo>
                    <a:pt x="84" y="38"/>
                    <a:pt x="83" y="37"/>
                    <a:pt x="82" y="36"/>
                  </a:cubicBezTo>
                  <a:close/>
                  <a:moveTo>
                    <a:pt x="89" y="65"/>
                  </a:moveTo>
                  <a:cubicBezTo>
                    <a:pt x="89" y="63"/>
                    <a:pt x="89" y="60"/>
                    <a:pt x="89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60"/>
                    <a:pt x="89" y="64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3" name="Freeform 33"/>
            <p:cNvSpPr/>
            <p:nvPr/>
          </p:nvSpPr>
          <p:spPr bwMode="auto">
            <a:xfrm>
              <a:off x="3430588" y="5268912"/>
              <a:ext cx="90488" cy="33338"/>
            </a:xfrm>
            <a:custGeom>
              <a:avLst/>
              <a:gdLst>
                <a:gd name="T0" fmla="*/ 27 w 52"/>
                <a:gd name="T1" fmla="*/ 0 h 19"/>
                <a:gd name="T2" fmla="*/ 18 w 52"/>
                <a:gd name="T3" fmla="*/ 18 h 19"/>
                <a:gd name="T4" fmla="*/ 42 w 52"/>
                <a:gd name="T5" fmla="*/ 10 h 19"/>
                <a:gd name="T6" fmla="*/ 45 w 52"/>
                <a:gd name="T7" fmla="*/ 11 h 19"/>
                <a:gd name="T8" fmla="*/ 50 w 52"/>
                <a:gd name="T9" fmla="*/ 10 h 19"/>
                <a:gd name="T10" fmla="*/ 51 w 52"/>
                <a:gd name="T11" fmla="*/ 1 h 19"/>
                <a:gd name="T12" fmla="*/ 51 w 52"/>
                <a:gd name="T13" fmla="*/ 0 h 19"/>
                <a:gd name="T14" fmla="*/ 27 w 5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9">
                  <a:moveTo>
                    <a:pt x="27" y="0"/>
                  </a:moveTo>
                  <a:cubicBezTo>
                    <a:pt x="27" y="0"/>
                    <a:pt x="0" y="17"/>
                    <a:pt x="18" y="18"/>
                  </a:cubicBezTo>
                  <a:cubicBezTo>
                    <a:pt x="29" y="19"/>
                    <a:pt x="35" y="15"/>
                    <a:pt x="42" y="10"/>
                  </a:cubicBezTo>
                  <a:cubicBezTo>
                    <a:pt x="45" y="8"/>
                    <a:pt x="44" y="11"/>
                    <a:pt x="45" y="11"/>
                  </a:cubicBezTo>
                  <a:cubicBezTo>
                    <a:pt x="46" y="11"/>
                    <a:pt x="49" y="11"/>
                    <a:pt x="50" y="10"/>
                  </a:cubicBezTo>
                  <a:cubicBezTo>
                    <a:pt x="52" y="3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4" name="Freeform 34"/>
            <p:cNvSpPr/>
            <p:nvPr/>
          </p:nvSpPr>
          <p:spPr bwMode="auto">
            <a:xfrm>
              <a:off x="3517901" y="5273675"/>
              <a:ext cx="90488" cy="31750"/>
            </a:xfrm>
            <a:custGeom>
              <a:avLst/>
              <a:gdLst>
                <a:gd name="T0" fmla="*/ 27 w 52"/>
                <a:gd name="T1" fmla="*/ 0 h 19"/>
                <a:gd name="T2" fmla="*/ 18 w 52"/>
                <a:gd name="T3" fmla="*/ 18 h 19"/>
                <a:gd name="T4" fmla="*/ 42 w 52"/>
                <a:gd name="T5" fmla="*/ 10 h 19"/>
                <a:gd name="T6" fmla="*/ 45 w 52"/>
                <a:gd name="T7" fmla="*/ 10 h 19"/>
                <a:gd name="T8" fmla="*/ 50 w 52"/>
                <a:gd name="T9" fmla="*/ 10 h 19"/>
                <a:gd name="T10" fmla="*/ 51 w 52"/>
                <a:gd name="T11" fmla="*/ 1 h 19"/>
                <a:gd name="T12" fmla="*/ 51 w 52"/>
                <a:gd name="T13" fmla="*/ 0 h 19"/>
                <a:gd name="T14" fmla="*/ 27 w 5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9">
                  <a:moveTo>
                    <a:pt x="27" y="0"/>
                  </a:moveTo>
                  <a:cubicBezTo>
                    <a:pt x="27" y="0"/>
                    <a:pt x="0" y="16"/>
                    <a:pt x="18" y="18"/>
                  </a:cubicBezTo>
                  <a:cubicBezTo>
                    <a:pt x="29" y="19"/>
                    <a:pt x="35" y="14"/>
                    <a:pt x="42" y="10"/>
                  </a:cubicBezTo>
                  <a:cubicBezTo>
                    <a:pt x="45" y="7"/>
                    <a:pt x="44" y="10"/>
                    <a:pt x="45" y="10"/>
                  </a:cubicBezTo>
                  <a:cubicBezTo>
                    <a:pt x="46" y="10"/>
                    <a:pt x="49" y="10"/>
                    <a:pt x="50" y="10"/>
                  </a:cubicBezTo>
                  <a:cubicBezTo>
                    <a:pt x="52" y="3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5" name="Freeform 35"/>
            <p:cNvSpPr/>
            <p:nvPr/>
          </p:nvSpPr>
          <p:spPr bwMode="auto">
            <a:xfrm>
              <a:off x="3643313" y="5078412"/>
              <a:ext cx="134938" cy="26988"/>
            </a:xfrm>
            <a:custGeom>
              <a:avLst/>
              <a:gdLst>
                <a:gd name="T0" fmla="*/ 69 w 77"/>
                <a:gd name="T1" fmla="*/ 0 h 16"/>
                <a:gd name="T2" fmla="*/ 8 w 77"/>
                <a:gd name="T3" fmla="*/ 0 h 16"/>
                <a:gd name="T4" fmla="*/ 0 w 77"/>
                <a:gd name="T5" fmla="*/ 7 h 16"/>
                <a:gd name="T6" fmla="*/ 0 w 77"/>
                <a:gd name="T7" fmla="*/ 16 h 16"/>
                <a:gd name="T8" fmla="*/ 77 w 77"/>
                <a:gd name="T9" fmla="*/ 16 h 16"/>
                <a:gd name="T10" fmla="*/ 77 w 77"/>
                <a:gd name="T11" fmla="*/ 7 h 16"/>
                <a:gd name="T12" fmla="*/ 69 w 7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6">
                  <a:moveTo>
                    <a:pt x="6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3"/>
                    <a:pt x="73" y="0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86" name="Freeform 36"/>
            <p:cNvSpPr/>
            <p:nvPr/>
          </p:nvSpPr>
          <p:spPr bwMode="auto">
            <a:xfrm>
              <a:off x="3643313" y="5110162"/>
              <a:ext cx="134938" cy="77788"/>
            </a:xfrm>
            <a:custGeom>
              <a:avLst/>
              <a:gdLst>
                <a:gd name="T0" fmla="*/ 44 w 77"/>
                <a:gd name="T1" fmla="*/ 8 h 44"/>
                <a:gd name="T2" fmla="*/ 39 w 77"/>
                <a:gd name="T3" fmla="*/ 9 h 44"/>
                <a:gd name="T4" fmla="*/ 35 w 77"/>
                <a:gd name="T5" fmla="*/ 8 h 44"/>
                <a:gd name="T6" fmla="*/ 35 w 77"/>
                <a:gd name="T7" fmla="*/ 0 h 44"/>
                <a:gd name="T8" fmla="*/ 0 w 77"/>
                <a:gd name="T9" fmla="*/ 0 h 44"/>
                <a:gd name="T10" fmla="*/ 0 w 77"/>
                <a:gd name="T11" fmla="*/ 36 h 44"/>
                <a:gd name="T12" fmla="*/ 8 w 77"/>
                <a:gd name="T13" fmla="*/ 44 h 44"/>
                <a:gd name="T14" fmla="*/ 69 w 77"/>
                <a:gd name="T15" fmla="*/ 44 h 44"/>
                <a:gd name="T16" fmla="*/ 77 w 77"/>
                <a:gd name="T17" fmla="*/ 36 h 44"/>
                <a:gd name="T18" fmla="*/ 77 w 77"/>
                <a:gd name="T19" fmla="*/ 0 h 44"/>
                <a:gd name="T20" fmla="*/ 44 w 77"/>
                <a:gd name="T21" fmla="*/ 0 h 44"/>
                <a:gd name="T22" fmla="*/ 44 w 77"/>
                <a:gd name="T23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44">
                  <a:moveTo>
                    <a:pt x="44" y="8"/>
                  </a:moveTo>
                  <a:cubicBezTo>
                    <a:pt x="44" y="8"/>
                    <a:pt x="43" y="9"/>
                    <a:pt x="39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3" y="44"/>
                    <a:pt x="8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3" y="44"/>
                    <a:pt x="77" y="41"/>
                    <a:pt x="77" y="36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4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2" name="Freeform 37"/>
          <p:cNvSpPr/>
          <p:nvPr/>
        </p:nvSpPr>
        <p:spPr bwMode="auto">
          <a:xfrm>
            <a:off x="4832351" y="4252913"/>
            <a:ext cx="238125" cy="238125"/>
          </a:xfrm>
          <a:custGeom>
            <a:avLst/>
            <a:gdLst>
              <a:gd name="T0" fmla="*/ 68 w 136"/>
              <a:gd name="T1" fmla="*/ 0 h 136"/>
              <a:gd name="T2" fmla="*/ 0 w 136"/>
              <a:gd name="T3" fmla="*/ 55 h 136"/>
              <a:gd name="T4" fmla="*/ 32 w 136"/>
              <a:gd name="T5" fmla="*/ 101 h 136"/>
              <a:gd name="T6" fmla="*/ 33 w 136"/>
              <a:gd name="T7" fmla="*/ 102 h 136"/>
              <a:gd name="T8" fmla="*/ 64 w 136"/>
              <a:gd name="T9" fmla="*/ 136 h 136"/>
              <a:gd name="T10" fmla="*/ 63 w 136"/>
              <a:gd name="T11" fmla="*/ 112 h 136"/>
              <a:gd name="T12" fmla="*/ 65 w 136"/>
              <a:gd name="T13" fmla="*/ 110 h 136"/>
              <a:gd name="T14" fmla="*/ 68 w 136"/>
              <a:gd name="T15" fmla="*/ 110 h 136"/>
              <a:gd name="T16" fmla="*/ 136 w 136"/>
              <a:gd name="T17" fmla="*/ 55 h 136"/>
              <a:gd name="T18" fmla="*/ 68 w 136"/>
              <a:gd name="T1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6" h="136">
                <a:moveTo>
                  <a:pt x="68" y="0"/>
                </a:moveTo>
                <a:cubicBezTo>
                  <a:pt x="31" y="0"/>
                  <a:pt x="0" y="24"/>
                  <a:pt x="0" y="55"/>
                </a:cubicBezTo>
                <a:cubicBezTo>
                  <a:pt x="0" y="74"/>
                  <a:pt x="12" y="91"/>
                  <a:pt x="32" y="101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1" y="115"/>
                  <a:pt x="62" y="114"/>
                  <a:pt x="63" y="112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106" y="110"/>
                  <a:pt x="136" y="85"/>
                  <a:pt x="136" y="55"/>
                </a:cubicBezTo>
                <a:cubicBezTo>
                  <a:pt x="136" y="24"/>
                  <a:pt x="106" y="0"/>
                  <a:pt x="68" y="0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5821363" y="4303713"/>
            <a:ext cx="855663" cy="1008062"/>
            <a:chOff x="4297363" y="4305300"/>
            <a:chExt cx="855663" cy="1008062"/>
          </a:xfrm>
          <a:solidFill>
            <a:srgbClr val="424953"/>
          </a:solidFill>
        </p:grpSpPr>
        <p:sp>
          <p:nvSpPr>
            <p:cNvPr id="260" name="Freeform 38"/>
            <p:cNvSpPr/>
            <p:nvPr/>
          </p:nvSpPr>
          <p:spPr bwMode="auto">
            <a:xfrm>
              <a:off x="4876801" y="4605337"/>
              <a:ext cx="276225" cy="530225"/>
            </a:xfrm>
            <a:custGeom>
              <a:avLst/>
              <a:gdLst>
                <a:gd name="T0" fmla="*/ 71 w 159"/>
                <a:gd name="T1" fmla="*/ 304 h 304"/>
                <a:gd name="T2" fmla="*/ 75 w 159"/>
                <a:gd name="T3" fmla="*/ 303 h 304"/>
                <a:gd name="T4" fmla="*/ 98 w 159"/>
                <a:gd name="T5" fmla="*/ 303 h 304"/>
                <a:gd name="T6" fmla="*/ 98 w 159"/>
                <a:gd name="T7" fmla="*/ 304 h 304"/>
                <a:gd name="T8" fmla="*/ 107 w 159"/>
                <a:gd name="T9" fmla="*/ 189 h 304"/>
                <a:gd name="T10" fmla="*/ 108 w 159"/>
                <a:gd name="T11" fmla="*/ 188 h 304"/>
                <a:gd name="T12" fmla="*/ 114 w 159"/>
                <a:gd name="T13" fmla="*/ 169 h 304"/>
                <a:gd name="T14" fmla="*/ 117 w 159"/>
                <a:gd name="T15" fmla="*/ 136 h 304"/>
                <a:gd name="T16" fmla="*/ 122 w 159"/>
                <a:gd name="T17" fmla="*/ 62 h 304"/>
                <a:gd name="T18" fmla="*/ 123 w 159"/>
                <a:gd name="T19" fmla="*/ 61 h 304"/>
                <a:gd name="T20" fmla="*/ 126 w 159"/>
                <a:gd name="T21" fmla="*/ 57 h 304"/>
                <a:gd name="T22" fmla="*/ 126 w 159"/>
                <a:gd name="T23" fmla="*/ 163 h 304"/>
                <a:gd name="T24" fmla="*/ 143 w 159"/>
                <a:gd name="T25" fmla="*/ 160 h 304"/>
                <a:gd name="T26" fmla="*/ 145 w 159"/>
                <a:gd name="T27" fmla="*/ 160 h 304"/>
                <a:gd name="T28" fmla="*/ 147 w 159"/>
                <a:gd name="T29" fmla="*/ 160 h 304"/>
                <a:gd name="T30" fmla="*/ 158 w 159"/>
                <a:gd name="T31" fmla="*/ 32 h 304"/>
                <a:gd name="T32" fmla="*/ 92 w 159"/>
                <a:gd name="T33" fmla="*/ 3 h 304"/>
                <a:gd name="T34" fmla="*/ 86 w 159"/>
                <a:gd name="T35" fmla="*/ 9 h 304"/>
                <a:gd name="T36" fmla="*/ 72 w 159"/>
                <a:gd name="T37" fmla="*/ 71 h 304"/>
                <a:gd name="T38" fmla="*/ 66 w 159"/>
                <a:gd name="T39" fmla="*/ 23 h 304"/>
                <a:gd name="T40" fmla="*/ 68 w 159"/>
                <a:gd name="T41" fmla="*/ 18 h 304"/>
                <a:gd name="T42" fmla="*/ 60 w 159"/>
                <a:gd name="T43" fmla="*/ 19 h 304"/>
                <a:gd name="T44" fmla="*/ 53 w 159"/>
                <a:gd name="T45" fmla="*/ 18 h 304"/>
                <a:gd name="T46" fmla="*/ 55 w 159"/>
                <a:gd name="T47" fmla="*/ 22 h 304"/>
                <a:gd name="T48" fmla="*/ 51 w 159"/>
                <a:gd name="T49" fmla="*/ 46 h 304"/>
                <a:gd name="T50" fmla="*/ 51 w 159"/>
                <a:gd name="T51" fmla="*/ 50 h 304"/>
                <a:gd name="T52" fmla="*/ 49 w 159"/>
                <a:gd name="T53" fmla="*/ 68 h 304"/>
                <a:gd name="T54" fmla="*/ 48 w 159"/>
                <a:gd name="T55" fmla="*/ 71 h 304"/>
                <a:gd name="T56" fmla="*/ 47 w 159"/>
                <a:gd name="T57" fmla="*/ 67 h 304"/>
                <a:gd name="T58" fmla="*/ 26 w 159"/>
                <a:gd name="T59" fmla="*/ 130 h 304"/>
                <a:gd name="T60" fmla="*/ 20 w 159"/>
                <a:gd name="T61" fmla="*/ 148 h 304"/>
                <a:gd name="T62" fmla="*/ 6 w 159"/>
                <a:gd name="T63" fmla="*/ 158 h 304"/>
                <a:gd name="T64" fmla="*/ 3 w 159"/>
                <a:gd name="T65" fmla="*/ 158 h 304"/>
                <a:gd name="T66" fmla="*/ 0 w 159"/>
                <a:gd name="T67" fmla="*/ 157 h 304"/>
                <a:gd name="T68" fmla="*/ 0 w 159"/>
                <a:gd name="T69" fmla="*/ 163 h 304"/>
                <a:gd name="T70" fmla="*/ 0 w 159"/>
                <a:gd name="T71" fmla="*/ 168 h 304"/>
                <a:gd name="T72" fmla="*/ 9 w 159"/>
                <a:gd name="T73" fmla="*/ 190 h 304"/>
                <a:gd name="T74" fmla="*/ 8 w 159"/>
                <a:gd name="T75" fmla="*/ 198 h 304"/>
                <a:gd name="T76" fmla="*/ 16 w 159"/>
                <a:gd name="T77" fmla="*/ 304 h 304"/>
                <a:gd name="T78" fmla="*/ 17 w 159"/>
                <a:gd name="T79" fmla="*/ 303 h 304"/>
                <a:gd name="T80" fmla="*/ 40 w 159"/>
                <a:gd name="T81" fmla="*/ 303 h 304"/>
                <a:gd name="T82" fmla="*/ 44 w 159"/>
                <a:gd name="T83" fmla="*/ 304 h 304"/>
                <a:gd name="T84" fmla="*/ 55 w 159"/>
                <a:gd name="T85" fmla="*/ 215 h 304"/>
                <a:gd name="T86" fmla="*/ 57 w 159"/>
                <a:gd name="T87" fmla="*/ 215 h 304"/>
                <a:gd name="T88" fmla="*/ 60 w 159"/>
                <a:gd name="T89" fmla="*/ 215 h 304"/>
                <a:gd name="T90" fmla="*/ 71 w 159"/>
                <a:gd name="T91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304">
                  <a:moveTo>
                    <a:pt x="71" y="304"/>
                  </a:moveTo>
                  <a:cubicBezTo>
                    <a:pt x="72" y="304"/>
                    <a:pt x="74" y="303"/>
                    <a:pt x="75" y="303"/>
                  </a:cubicBezTo>
                  <a:cubicBezTo>
                    <a:pt x="98" y="303"/>
                    <a:pt x="98" y="303"/>
                    <a:pt x="98" y="303"/>
                  </a:cubicBezTo>
                  <a:cubicBezTo>
                    <a:pt x="98" y="303"/>
                    <a:pt x="98" y="304"/>
                    <a:pt x="98" y="304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7" y="189"/>
                    <a:pt x="108" y="188"/>
                    <a:pt x="108" y="188"/>
                  </a:cubicBezTo>
                  <a:cubicBezTo>
                    <a:pt x="109" y="182"/>
                    <a:pt x="110" y="174"/>
                    <a:pt x="114" y="169"/>
                  </a:cubicBezTo>
                  <a:cubicBezTo>
                    <a:pt x="115" y="163"/>
                    <a:pt x="116" y="151"/>
                    <a:pt x="117" y="136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1"/>
                    <a:pt x="123" y="61"/>
                    <a:pt x="123" y="61"/>
                  </a:cubicBezTo>
                  <a:cubicBezTo>
                    <a:pt x="124" y="60"/>
                    <a:pt x="125" y="58"/>
                    <a:pt x="126" y="57"/>
                  </a:cubicBezTo>
                  <a:cubicBezTo>
                    <a:pt x="129" y="53"/>
                    <a:pt x="127" y="135"/>
                    <a:pt x="126" y="163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4" y="160"/>
                    <a:pt x="144" y="160"/>
                    <a:pt x="145" y="160"/>
                  </a:cubicBezTo>
                  <a:cubicBezTo>
                    <a:pt x="146" y="160"/>
                    <a:pt x="146" y="160"/>
                    <a:pt x="147" y="160"/>
                  </a:cubicBezTo>
                  <a:cubicBezTo>
                    <a:pt x="152" y="128"/>
                    <a:pt x="159" y="40"/>
                    <a:pt x="158" y="32"/>
                  </a:cubicBezTo>
                  <a:cubicBezTo>
                    <a:pt x="156" y="26"/>
                    <a:pt x="121" y="0"/>
                    <a:pt x="92" y="3"/>
                  </a:cubicBezTo>
                  <a:cubicBezTo>
                    <a:pt x="90" y="5"/>
                    <a:pt x="88" y="7"/>
                    <a:pt x="86" y="9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5" y="18"/>
                    <a:pt x="62" y="19"/>
                    <a:pt x="60" y="19"/>
                  </a:cubicBezTo>
                  <a:cubicBezTo>
                    <a:pt x="58" y="19"/>
                    <a:pt x="56" y="18"/>
                    <a:pt x="53" y="18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7"/>
                    <a:pt x="51" y="48"/>
                    <a:pt x="51" y="50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2" y="87"/>
                    <a:pt x="34" y="108"/>
                    <a:pt x="26" y="130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18" y="154"/>
                    <a:pt x="13" y="158"/>
                    <a:pt x="6" y="158"/>
                  </a:cubicBezTo>
                  <a:cubicBezTo>
                    <a:pt x="5" y="158"/>
                    <a:pt x="4" y="158"/>
                    <a:pt x="3" y="158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9"/>
                    <a:pt x="0" y="161"/>
                    <a:pt x="0" y="163"/>
                  </a:cubicBezTo>
                  <a:cubicBezTo>
                    <a:pt x="0" y="165"/>
                    <a:pt x="0" y="166"/>
                    <a:pt x="0" y="168"/>
                  </a:cubicBezTo>
                  <a:cubicBezTo>
                    <a:pt x="7" y="174"/>
                    <a:pt x="8" y="184"/>
                    <a:pt x="9" y="190"/>
                  </a:cubicBezTo>
                  <a:cubicBezTo>
                    <a:pt x="9" y="193"/>
                    <a:pt x="9" y="196"/>
                    <a:pt x="8" y="198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4"/>
                    <a:pt x="17" y="303"/>
                    <a:pt x="17" y="303"/>
                  </a:cubicBezTo>
                  <a:cubicBezTo>
                    <a:pt x="40" y="303"/>
                    <a:pt x="40" y="303"/>
                    <a:pt x="40" y="303"/>
                  </a:cubicBezTo>
                  <a:cubicBezTo>
                    <a:pt x="41" y="303"/>
                    <a:pt x="43" y="304"/>
                    <a:pt x="44" y="304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5"/>
                    <a:pt x="56" y="215"/>
                    <a:pt x="57" y="215"/>
                  </a:cubicBezTo>
                  <a:cubicBezTo>
                    <a:pt x="58" y="215"/>
                    <a:pt x="59" y="215"/>
                    <a:pt x="60" y="215"/>
                  </a:cubicBezTo>
                  <a:lnTo>
                    <a:pt x="71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1" name="Freeform 39"/>
            <p:cNvSpPr/>
            <p:nvPr/>
          </p:nvSpPr>
          <p:spPr bwMode="auto">
            <a:xfrm>
              <a:off x="5087938" y="4908550"/>
              <a:ext cx="41275" cy="39688"/>
            </a:xfrm>
            <a:custGeom>
              <a:avLst/>
              <a:gdLst>
                <a:gd name="T0" fmla="*/ 1 w 24"/>
                <a:gd name="T1" fmla="*/ 18 h 23"/>
                <a:gd name="T2" fmla="*/ 6 w 24"/>
                <a:gd name="T3" fmla="*/ 13 h 23"/>
                <a:gd name="T4" fmla="*/ 8 w 24"/>
                <a:gd name="T5" fmla="*/ 14 h 23"/>
                <a:gd name="T6" fmla="*/ 15 w 24"/>
                <a:gd name="T7" fmla="*/ 20 h 23"/>
                <a:gd name="T8" fmla="*/ 24 w 24"/>
                <a:gd name="T9" fmla="*/ 0 h 23"/>
                <a:gd name="T10" fmla="*/ 6 w 24"/>
                <a:gd name="T11" fmla="*/ 3 h 23"/>
                <a:gd name="T12" fmla="*/ 1 w 24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">
                  <a:moveTo>
                    <a:pt x="1" y="18"/>
                  </a:moveTo>
                  <a:cubicBezTo>
                    <a:pt x="0" y="23"/>
                    <a:pt x="6" y="16"/>
                    <a:pt x="6" y="13"/>
                  </a:cubicBezTo>
                  <a:cubicBezTo>
                    <a:pt x="6" y="11"/>
                    <a:pt x="8" y="10"/>
                    <a:pt x="8" y="14"/>
                  </a:cubicBezTo>
                  <a:cubicBezTo>
                    <a:pt x="8" y="18"/>
                    <a:pt x="10" y="21"/>
                    <a:pt x="15" y="20"/>
                  </a:cubicBezTo>
                  <a:cubicBezTo>
                    <a:pt x="23" y="20"/>
                    <a:pt x="24" y="0"/>
                    <a:pt x="24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12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2" name="Freeform 40"/>
            <p:cNvSpPr/>
            <p:nvPr/>
          </p:nvSpPr>
          <p:spPr bwMode="auto">
            <a:xfrm>
              <a:off x="4902201" y="4392612"/>
              <a:ext cx="153988" cy="219075"/>
            </a:xfrm>
            <a:custGeom>
              <a:avLst/>
              <a:gdLst>
                <a:gd name="T0" fmla="*/ 45 w 88"/>
                <a:gd name="T1" fmla="*/ 126 h 126"/>
                <a:gd name="T2" fmla="*/ 82 w 88"/>
                <a:gd name="T3" fmla="*/ 83 h 126"/>
                <a:gd name="T4" fmla="*/ 85 w 88"/>
                <a:gd name="T5" fmla="*/ 87 h 126"/>
                <a:gd name="T6" fmla="*/ 88 w 88"/>
                <a:gd name="T7" fmla="*/ 73 h 126"/>
                <a:gd name="T8" fmla="*/ 85 w 88"/>
                <a:gd name="T9" fmla="*/ 59 h 126"/>
                <a:gd name="T10" fmla="*/ 84 w 88"/>
                <a:gd name="T11" fmla="*/ 59 h 126"/>
                <a:gd name="T12" fmla="*/ 84 w 88"/>
                <a:gd name="T13" fmla="*/ 47 h 126"/>
                <a:gd name="T14" fmla="*/ 51 w 88"/>
                <a:gd name="T15" fmla="*/ 39 h 126"/>
                <a:gd name="T16" fmla="*/ 56 w 88"/>
                <a:gd name="T17" fmla="*/ 41 h 126"/>
                <a:gd name="T18" fmla="*/ 87 w 88"/>
                <a:gd name="T19" fmla="*/ 30 h 126"/>
                <a:gd name="T20" fmla="*/ 16 w 88"/>
                <a:gd name="T21" fmla="*/ 23 h 126"/>
                <a:gd name="T22" fmla="*/ 2 w 88"/>
                <a:gd name="T23" fmla="*/ 32 h 126"/>
                <a:gd name="T24" fmla="*/ 11 w 88"/>
                <a:gd name="T25" fmla="*/ 32 h 126"/>
                <a:gd name="T26" fmla="*/ 5 w 88"/>
                <a:gd name="T27" fmla="*/ 52 h 126"/>
                <a:gd name="T28" fmla="*/ 4 w 88"/>
                <a:gd name="T29" fmla="*/ 59 h 126"/>
                <a:gd name="T30" fmla="*/ 4 w 88"/>
                <a:gd name="T31" fmla="*/ 59 h 126"/>
                <a:gd name="T32" fmla="*/ 0 w 88"/>
                <a:gd name="T33" fmla="*/ 74 h 126"/>
                <a:gd name="T34" fmla="*/ 4 w 88"/>
                <a:gd name="T35" fmla="*/ 88 h 126"/>
                <a:gd name="T36" fmla="*/ 6 w 88"/>
                <a:gd name="T37" fmla="*/ 84 h 126"/>
                <a:gd name="T38" fmla="*/ 45 w 88"/>
                <a:gd name="T3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126">
                  <a:moveTo>
                    <a:pt x="45" y="126"/>
                  </a:moveTo>
                  <a:cubicBezTo>
                    <a:pt x="59" y="126"/>
                    <a:pt x="79" y="110"/>
                    <a:pt x="82" y="83"/>
                  </a:cubicBezTo>
                  <a:cubicBezTo>
                    <a:pt x="83" y="85"/>
                    <a:pt x="84" y="87"/>
                    <a:pt x="85" y="87"/>
                  </a:cubicBezTo>
                  <a:cubicBezTo>
                    <a:pt x="87" y="87"/>
                    <a:pt x="88" y="81"/>
                    <a:pt x="88" y="73"/>
                  </a:cubicBezTo>
                  <a:cubicBezTo>
                    <a:pt x="88" y="65"/>
                    <a:pt x="87" y="59"/>
                    <a:pt x="85" y="59"/>
                  </a:cubicBezTo>
                  <a:cubicBezTo>
                    <a:pt x="85" y="59"/>
                    <a:pt x="84" y="59"/>
                    <a:pt x="84" y="59"/>
                  </a:cubicBezTo>
                  <a:cubicBezTo>
                    <a:pt x="84" y="56"/>
                    <a:pt x="84" y="52"/>
                    <a:pt x="84" y="47"/>
                  </a:cubicBezTo>
                  <a:cubicBezTo>
                    <a:pt x="77" y="52"/>
                    <a:pt x="65" y="45"/>
                    <a:pt x="51" y="39"/>
                  </a:cubicBezTo>
                  <a:cubicBezTo>
                    <a:pt x="53" y="40"/>
                    <a:pt x="54" y="40"/>
                    <a:pt x="56" y="41"/>
                  </a:cubicBezTo>
                  <a:cubicBezTo>
                    <a:pt x="78" y="53"/>
                    <a:pt x="87" y="30"/>
                    <a:pt x="87" y="30"/>
                  </a:cubicBezTo>
                  <a:cubicBezTo>
                    <a:pt x="87" y="30"/>
                    <a:pt x="60" y="0"/>
                    <a:pt x="16" y="23"/>
                  </a:cubicBezTo>
                  <a:cubicBezTo>
                    <a:pt x="12" y="25"/>
                    <a:pt x="6" y="30"/>
                    <a:pt x="2" y="32"/>
                  </a:cubicBezTo>
                  <a:cubicBezTo>
                    <a:pt x="2" y="32"/>
                    <a:pt x="5" y="32"/>
                    <a:pt x="11" y="32"/>
                  </a:cubicBezTo>
                  <a:cubicBezTo>
                    <a:pt x="6" y="35"/>
                    <a:pt x="4" y="41"/>
                    <a:pt x="5" y="52"/>
                  </a:cubicBezTo>
                  <a:cubicBezTo>
                    <a:pt x="4" y="54"/>
                    <a:pt x="4" y="57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2" y="59"/>
                    <a:pt x="0" y="66"/>
                    <a:pt x="0" y="74"/>
                  </a:cubicBezTo>
                  <a:cubicBezTo>
                    <a:pt x="0" y="81"/>
                    <a:pt x="2" y="88"/>
                    <a:pt x="4" y="88"/>
                  </a:cubicBezTo>
                  <a:cubicBezTo>
                    <a:pt x="5" y="88"/>
                    <a:pt x="5" y="86"/>
                    <a:pt x="6" y="84"/>
                  </a:cubicBezTo>
                  <a:cubicBezTo>
                    <a:pt x="12" y="108"/>
                    <a:pt x="33" y="126"/>
                    <a:pt x="45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3" name="Freeform 41"/>
            <p:cNvSpPr/>
            <p:nvPr/>
          </p:nvSpPr>
          <p:spPr bwMode="auto">
            <a:xfrm>
              <a:off x="4864101" y="5159375"/>
              <a:ext cx="84138" cy="30163"/>
            </a:xfrm>
            <a:custGeom>
              <a:avLst/>
              <a:gdLst>
                <a:gd name="T0" fmla="*/ 24 w 48"/>
                <a:gd name="T1" fmla="*/ 0 h 17"/>
                <a:gd name="T2" fmla="*/ 16 w 48"/>
                <a:gd name="T3" fmla="*/ 16 h 17"/>
                <a:gd name="T4" fmla="*/ 38 w 48"/>
                <a:gd name="T5" fmla="*/ 9 h 17"/>
                <a:gd name="T6" fmla="*/ 41 w 48"/>
                <a:gd name="T7" fmla="*/ 9 h 17"/>
                <a:gd name="T8" fmla="*/ 46 w 48"/>
                <a:gd name="T9" fmla="*/ 9 h 17"/>
                <a:gd name="T10" fmla="*/ 47 w 48"/>
                <a:gd name="T11" fmla="*/ 1 h 17"/>
                <a:gd name="T12" fmla="*/ 47 w 48"/>
                <a:gd name="T13" fmla="*/ 0 h 17"/>
                <a:gd name="T14" fmla="*/ 24 w 48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24" y="0"/>
                  </a:moveTo>
                  <a:cubicBezTo>
                    <a:pt x="24" y="0"/>
                    <a:pt x="0" y="15"/>
                    <a:pt x="16" y="16"/>
                  </a:cubicBezTo>
                  <a:cubicBezTo>
                    <a:pt x="26" y="17"/>
                    <a:pt x="32" y="13"/>
                    <a:pt x="38" y="9"/>
                  </a:cubicBezTo>
                  <a:cubicBezTo>
                    <a:pt x="41" y="7"/>
                    <a:pt x="40" y="9"/>
                    <a:pt x="41" y="9"/>
                  </a:cubicBezTo>
                  <a:cubicBezTo>
                    <a:pt x="42" y="9"/>
                    <a:pt x="45" y="9"/>
                    <a:pt x="46" y="9"/>
                  </a:cubicBezTo>
                  <a:cubicBezTo>
                    <a:pt x="48" y="2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4" name="Freeform 42"/>
            <p:cNvSpPr/>
            <p:nvPr/>
          </p:nvSpPr>
          <p:spPr bwMode="auto">
            <a:xfrm>
              <a:off x="5005388" y="5159375"/>
              <a:ext cx="84138" cy="30163"/>
            </a:xfrm>
            <a:custGeom>
              <a:avLst/>
              <a:gdLst>
                <a:gd name="T0" fmla="*/ 2 w 48"/>
                <a:gd name="T1" fmla="*/ 9 h 17"/>
                <a:gd name="T2" fmla="*/ 7 w 48"/>
                <a:gd name="T3" fmla="*/ 9 h 17"/>
                <a:gd name="T4" fmla="*/ 10 w 48"/>
                <a:gd name="T5" fmla="*/ 9 h 17"/>
                <a:gd name="T6" fmla="*/ 32 w 48"/>
                <a:gd name="T7" fmla="*/ 16 h 17"/>
                <a:gd name="T8" fmla="*/ 24 w 48"/>
                <a:gd name="T9" fmla="*/ 0 h 17"/>
                <a:gd name="T10" fmla="*/ 1 w 48"/>
                <a:gd name="T11" fmla="*/ 0 h 17"/>
                <a:gd name="T12" fmla="*/ 1 w 48"/>
                <a:gd name="T13" fmla="*/ 1 h 17"/>
                <a:gd name="T14" fmla="*/ 2 w 48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2" y="9"/>
                  </a:moveTo>
                  <a:cubicBezTo>
                    <a:pt x="3" y="9"/>
                    <a:pt x="6" y="9"/>
                    <a:pt x="7" y="9"/>
                  </a:cubicBezTo>
                  <a:cubicBezTo>
                    <a:pt x="8" y="9"/>
                    <a:pt x="7" y="7"/>
                    <a:pt x="10" y="9"/>
                  </a:cubicBezTo>
                  <a:cubicBezTo>
                    <a:pt x="16" y="13"/>
                    <a:pt x="22" y="17"/>
                    <a:pt x="32" y="16"/>
                  </a:cubicBezTo>
                  <a:cubicBezTo>
                    <a:pt x="48" y="15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5" name="Freeform 43"/>
            <p:cNvSpPr/>
            <p:nvPr/>
          </p:nvSpPr>
          <p:spPr bwMode="auto">
            <a:xfrm>
              <a:off x="4297363" y="4610100"/>
              <a:ext cx="268288" cy="525463"/>
            </a:xfrm>
            <a:custGeom>
              <a:avLst/>
              <a:gdLst>
                <a:gd name="T0" fmla="*/ 30 w 154"/>
                <a:gd name="T1" fmla="*/ 54 h 301"/>
                <a:gd name="T2" fmla="*/ 34 w 154"/>
                <a:gd name="T3" fmla="*/ 57 h 301"/>
                <a:gd name="T4" fmla="*/ 34 w 154"/>
                <a:gd name="T5" fmla="*/ 57 h 301"/>
                <a:gd name="T6" fmla="*/ 37 w 154"/>
                <a:gd name="T7" fmla="*/ 113 h 301"/>
                <a:gd name="T8" fmla="*/ 42 w 154"/>
                <a:gd name="T9" fmla="*/ 165 h 301"/>
                <a:gd name="T10" fmla="*/ 50 w 154"/>
                <a:gd name="T11" fmla="*/ 187 h 301"/>
                <a:gd name="T12" fmla="*/ 50 w 154"/>
                <a:gd name="T13" fmla="*/ 195 h 301"/>
                <a:gd name="T14" fmla="*/ 58 w 154"/>
                <a:gd name="T15" fmla="*/ 301 h 301"/>
                <a:gd name="T16" fmla="*/ 59 w 154"/>
                <a:gd name="T17" fmla="*/ 300 h 301"/>
                <a:gd name="T18" fmla="*/ 82 w 154"/>
                <a:gd name="T19" fmla="*/ 300 h 301"/>
                <a:gd name="T20" fmla="*/ 85 w 154"/>
                <a:gd name="T21" fmla="*/ 301 h 301"/>
                <a:gd name="T22" fmla="*/ 96 w 154"/>
                <a:gd name="T23" fmla="*/ 212 h 301"/>
                <a:gd name="T24" fmla="*/ 98 w 154"/>
                <a:gd name="T25" fmla="*/ 212 h 301"/>
                <a:gd name="T26" fmla="*/ 101 w 154"/>
                <a:gd name="T27" fmla="*/ 212 h 301"/>
                <a:gd name="T28" fmla="*/ 113 w 154"/>
                <a:gd name="T29" fmla="*/ 301 h 301"/>
                <a:gd name="T30" fmla="*/ 116 w 154"/>
                <a:gd name="T31" fmla="*/ 300 h 301"/>
                <a:gd name="T32" fmla="*/ 139 w 154"/>
                <a:gd name="T33" fmla="*/ 300 h 301"/>
                <a:gd name="T34" fmla="*/ 140 w 154"/>
                <a:gd name="T35" fmla="*/ 301 h 301"/>
                <a:gd name="T36" fmla="*/ 148 w 154"/>
                <a:gd name="T37" fmla="*/ 186 h 301"/>
                <a:gd name="T38" fmla="*/ 149 w 154"/>
                <a:gd name="T39" fmla="*/ 185 h 301"/>
                <a:gd name="T40" fmla="*/ 154 w 154"/>
                <a:gd name="T41" fmla="*/ 169 h 301"/>
                <a:gd name="T42" fmla="*/ 153 w 154"/>
                <a:gd name="T43" fmla="*/ 156 h 301"/>
                <a:gd name="T44" fmla="*/ 145 w 154"/>
                <a:gd name="T45" fmla="*/ 157 h 301"/>
                <a:gd name="T46" fmla="*/ 128 w 154"/>
                <a:gd name="T47" fmla="*/ 153 h 301"/>
                <a:gd name="T48" fmla="*/ 121 w 154"/>
                <a:gd name="T49" fmla="*/ 144 h 301"/>
                <a:gd name="T50" fmla="*/ 106 w 154"/>
                <a:gd name="T51" fmla="*/ 26 h 301"/>
                <a:gd name="T52" fmla="*/ 108 w 154"/>
                <a:gd name="T53" fmla="*/ 15 h 301"/>
                <a:gd name="T54" fmla="*/ 101 w 154"/>
                <a:gd name="T55" fmla="*/ 16 h 301"/>
                <a:gd name="T56" fmla="*/ 95 w 154"/>
                <a:gd name="T57" fmla="*/ 15 h 301"/>
                <a:gd name="T58" fmla="*/ 96 w 154"/>
                <a:gd name="T59" fmla="*/ 19 h 301"/>
                <a:gd name="T60" fmla="*/ 90 w 154"/>
                <a:gd name="T61" fmla="*/ 65 h 301"/>
                <a:gd name="T62" fmla="*/ 90 w 154"/>
                <a:gd name="T63" fmla="*/ 68 h 301"/>
                <a:gd name="T64" fmla="*/ 72 w 154"/>
                <a:gd name="T65" fmla="*/ 1 h 301"/>
                <a:gd name="T66" fmla="*/ 71 w 154"/>
                <a:gd name="T67" fmla="*/ 0 h 301"/>
                <a:gd name="T68" fmla="*/ 69 w 154"/>
                <a:gd name="T69" fmla="*/ 0 h 301"/>
                <a:gd name="T70" fmla="*/ 2 w 154"/>
                <a:gd name="T71" fmla="*/ 35 h 301"/>
                <a:gd name="T72" fmla="*/ 10 w 154"/>
                <a:gd name="T73" fmla="*/ 157 h 301"/>
                <a:gd name="T74" fmla="*/ 12 w 154"/>
                <a:gd name="T75" fmla="*/ 157 h 301"/>
                <a:gd name="T76" fmla="*/ 15 w 154"/>
                <a:gd name="T77" fmla="*/ 157 h 301"/>
                <a:gd name="T78" fmla="*/ 33 w 154"/>
                <a:gd name="T79" fmla="*/ 161 h 301"/>
                <a:gd name="T80" fmla="*/ 34 w 154"/>
                <a:gd name="T81" fmla="*/ 161 h 301"/>
                <a:gd name="T82" fmla="*/ 30 w 154"/>
                <a:gd name="T83" fmla="*/ 5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301">
                  <a:moveTo>
                    <a:pt x="30" y="54"/>
                  </a:moveTo>
                  <a:cubicBezTo>
                    <a:pt x="32" y="55"/>
                    <a:pt x="33" y="56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9" y="136"/>
                    <a:pt x="41" y="155"/>
                    <a:pt x="42" y="165"/>
                  </a:cubicBezTo>
                  <a:cubicBezTo>
                    <a:pt x="48" y="171"/>
                    <a:pt x="49" y="181"/>
                    <a:pt x="50" y="187"/>
                  </a:cubicBezTo>
                  <a:cubicBezTo>
                    <a:pt x="50" y="190"/>
                    <a:pt x="50" y="193"/>
                    <a:pt x="50" y="195"/>
                  </a:cubicBezTo>
                  <a:cubicBezTo>
                    <a:pt x="58" y="301"/>
                    <a:pt x="58" y="301"/>
                    <a:pt x="58" y="301"/>
                  </a:cubicBezTo>
                  <a:cubicBezTo>
                    <a:pt x="58" y="301"/>
                    <a:pt x="58" y="300"/>
                    <a:pt x="59" y="300"/>
                  </a:cubicBezTo>
                  <a:cubicBezTo>
                    <a:pt x="82" y="300"/>
                    <a:pt x="82" y="300"/>
                    <a:pt x="82" y="300"/>
                  </a:cubicBezTo>
                  <a:cubicBezTo>
                    <a:pt x="83" y="300"/>
                    <a:pt x="84" y="301"/>
                    <a:pt x="85" y="301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7" y="212"/>
                    <a:pt x="98" y="212"/>
                    <a:pt x="98" y="212"/>
                  </a:cubicBezTo>
                  <a:cubicBezTo>
                    <a:pt x="99" y="212"/>
                    <a:pt x="100" y="212"/>
                    <a:pt x="101" y="212"/>
                  </a:cubicBezTo>
                  <a:cubicBezTo>
                    <a:pt x="113" y="301"/>
                    <a:pt x="113" y="301"/>
                    <a:pt x="113" y="301"/>
                  </a:cubicBezTo>
                  <a:cubicBezTo>
                    <a:pt x="114" y="301"/>
                    <a:pt x="115" y="300"/>
                    <a:pt x="116" y="300"/>
                  </a:cubicBezTo>
                  <a:cubicBezTo>
                    <a:pt x="139" y="300"/>
                    <a:pt x="139" y="300"/>
                    <a:pt x="139" y="300"/>
                  </a:cubicBezTo>
                  <a:cubicBezTo>
                    <a:pt x="139" y="300"/>
                    <a:pt x="140" y="301"/>
                    <a:pt x="140" y="301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9" y="186"/>
                    <a:pt x="149" y="185"/>
                    <a:pt x="149" y="185"/>
                  </a:cubicBezTo>
                  <a:cubicBezTo>
                    <a:pt x="150" y="180"/>
                    <a:pt x="151" y="174"/>
                    <a:pt x="154" y="169"/>
                  </a:cubicBezTo>
                  <a:cubicBezTo>
                    <a:pt x="154" y="165"/>
                    <a:pt x="153" y="161"/>
                    <a:pt x="153" y="156"/>
                  </a:cubicBezTo>
                  <a:cubicBezTo>
                    <a:pt x="150" y="157"/>
                    <a:pt x="147" y="157"/>
                    <a:pt x="145" y="157"/>
                  </a:cubicBezTo>
                  <a:cubicBezTo>
                    <a:pt x="138" y="157"/>
                    <a:pt x="133" y="156"/>
                    <a:pt x="128" y="153"/>
                  </a:cubicBezTo>
                  <a:cubicBezTo>
                    <a:pt x="125" y="151"/>
                    <a:pt x="122" y="147"/>
                    <a:pt x="121" y="144"/>
                  </a:cubicBezTo>
                  <a:cubicBezTo>
                    <a:pt x="121" y="143"/>
                    <a:pt x="103" y="47"/>
                    <a:pt x="106" y="26"/>
                  </a:cubicBezTo>
                  <a:cubicBezTo>
                    <a:pt x="106" y="22"/>
                    <a:pt x="107" y="18"/>
                    <a:pt x="108" y="15"/>
                  </a:cubicBezTo>
                  <a:cubicBezTo>
                    <a:pt x="106" y="15"/>
                    <a:pt x="104" y="16"/>
                    <a:pt x="101" y="16"/>
                  </a:cubicBezTo>
                  <a:cubicBezTo>
                    <a:pt x="99" y="16"/>
                    <a:pt x="97" y="15"/>
                    <a:pt x="95" y="15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1" y="1"/>
                    <a:pt x="71" y="1"/>
                    <a:pt x="71" y="0"/>
                  </a:cubicBezTo>
                  <a:cubicBezTo>
                    <a:pt x="70" y="0"/>
                    <a:pt x="70" y="0"/>
                    <a:pt x="69" y="0"/>
                  </a:cubicBezTo>
                  <a:cubicBezTo>
                    <a:pt x="39" y="4"/>
                    <a:pt x="3" y="15"/>
                    <a:pt x="2" y="35"/>
                  </a:cubicBezTo>
                  <a:cubicBezTo>
                    <a:pt x="0" y="44"/>
                    <a:pt x="5" y="127"/>
                    <a:pt x="10" y="157"/>
                  </a:cubicBezTo>
                  <a:cubicBezTo>
                    <a:pt x="10" y="157"/>
                    <a:pt x="11" y="157"/>
                    <a:pt x="12" y="157"/>
                  </a:cubicBezTo>
                  <a:cubicBezTo>
                    <a:pt x="13" y="157"/>
                    <a:pt x="14" y="157"/>
                    <a:pt x="15" y="157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4" y="161"/>
                    <a:pt x="34" y="161"/>
                  </a:cubicBezTo>
                  <a:cubicBezTo>
                    <a:pt x="32" y="133"/>
                    <a:pt x="28" y="52"/>
                    <a:pt x="3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6" name="Freeform 44"/>
            <p:cNvSpPr/>
            <p:nvPr/>
          </p:nvSpPr>
          <p:spPr bwMode="auto">
            <a:xfrm>
              <a:off x="4318001" y="4908550"/>
              <a:ext cx="42863" cy="41275"/>
            </a:xfrm>
            <a:custGeom>
              <a:avLst/>
              <a:gdLst>
                <a:gd name="T0" fmla="*/ 19 w 24"/>
                <a:gd name="T1" fmla="*/ 4 h 24"/>
                <a:gd name="T2" fmla="*/ 0 w 24"/>
                <a:gd name="T3" fmla="*/ 0 h 24"/>
                <a:gd name="T4" fmla="*/ 10 w 24"/>
                <a:gd name="T5" fmla="*/ 21 h 24"/>
                <a:gd name="T6" fmla="*/ 17 w 24"/>
                <a:gd name="T7" fmla="*/ 15 h 24"/>
                <a:gd name="T8" fmla="*/ 19 w 24"/>
                <a:gd name="T9" fmla="*/ 14 h 24"/>
                <a:gd name="T10" fmla="*/ 24 w 24"/>
                <a:gd name="T11" fmla="*/ 18 h 24"/>
                <a:gd name="T12" fmla="*/ 19 w 24"/>
                <a:gd name="T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19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0"/>
                    <a:pt x="10" y="21"/>
                  </a:cubicBezTo>
                  <a:cubicBezTo>
                    <a:pt x="15" y="21"/>
                    <a:pt x="17" y="19"/>
                    <a:pt x="17" y="15"/>
                  </a:cubicBezTo>
                  <a:cubicBezTo>
                    <a:pt x="17" y="11"/>
                    <a:pt x="19" y="11"/>
                    <a:pt x="19" y="14"/>
                  </a:cubicBezTo>
                  <a:cubicBezTo>
                    <a:pt x="19" y="16"/>
                    <a:pt x="24" y="24"/>
                    <a:pt x="24" y="18"/>
                  </a:cubicBezTo>
                  <a:cubicBezTo>
                    <a:pt x="23" y="12"/>
                    <a:pt x="22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7" name="Freeform 45"/>
            <p:cNvSpPr/>
            <p:nvPr/>
          </p:nvSpPr>
          <p:spPr bwMode="auto">
            <a:xfrm>
              <a:off x="4397376" y="4392612"/>
              <a:ext cx="152400" cy="219075"/>
            </a:xfrm>
            <a:custGeom>
              <a:avLst/>
              <a:gdLst>
                <a:gd name="T0" fmla="*/ 3 w 88"/>
                <a:gd name="T1" fmla="*/ 59 h 126"/>
                <a:gd name="T2" fmla="*/ 0 w 88"/>
                <a:gd name="T3" fmla="*/ 74 h 126"/>
                <a:gd name="T4" fmla="*/ 3 w 88"/>
                <a:gd name="T5" fmla="*/ 88 h 126"/>
                <a:gd name="T6" fmla="*/ 6 w 88"/>
                <a:gd name="T7" fmla="*/ 84 h 126"/>
                <a:gd name="T8" fmla="*/ 44 w 88"/>
                <a:gd name="T9" fmla="*/ 126 h 126"/>
                <a:gd name="T10" fmla="*/ 82 w 88"/>
                <a:gd name="T11" fmla="*/ 83 h 126"/>
                <a:gd name="T12" fmla="*/ 84 w 88"/>
                <a:gd name="T13" fmla="*/ 87 h 126"/>
                <a:gd name="T14" fmla="*/ 88 w 88"/>
                <a:gd name="T15" fmla="*/ 73 h 126"/>
                <a:gd name="T16" fmla="*/ 84 w 88"/>
                <a:gd name="T17" fmla="*/ 59 h 126"/>
                <a:gd name="T18" fmla="*/ 83 w 88"/>
                <a:gd name="T19" fmla="*/ 59 h 126"/>
                <a:gd name="T20" fmla="*/ 83 w 88"/>
                <a:gd name="T21" fmla="*/ 47 h 126"/>
                <a:gd name="T22" fmla="*/ 51 w 88"/>
                <a:gd name="T23" fmla="*/ 39 h 126"/>
                <a:gd name="T24" fmla="*/ 55 w 88"/>
                <a:gd name="T25" fmla="*/ 41 h 126"/>
                <a:gd name="T26" fmla="*/ 87 w 88"/>
                <a:gd name="T27" fmla="*/ 30 h 126"/>
                <a:gd name="T28" fmla="*/ 15 w 88"/>
                <a:gd name="T29" fmla="*/ 23 h 126"/>
                <a:gd name="T30" fmla="*/ 1 w 88"/>
                <a:gd name="T31" fmla="*/ 32 h 126"/>
                <a:gd name="T32" fmla="*/ 11 w 88"/>
                <a:gd name="T33" fmla="*/ 32 h 126"/>
                <a:gd name="T34" fmla="*/ 4 w 88"/>
                <a:gd name="T35" fmla="*/ 52 h 126"/>
                <a:gd name="T36" fmla="*/ 4 w 88"/>
                <a:gd name="T37" fmla="*/ 59 h 126"/>
                <a:gd name="T38" fmla="*/ 3 w 88"/>
                <a:gd name="T39" fmla="*/ 5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126">
                  <a:moveTo>
                    <a:pt x="3" y="59"/>
                  </a:moveTo>
                  <a:cubicBezTo>
                    <a:pt x="1" y="59"/>
                    <a:pt x="0" y="66"/>
                    <a:pt x="0" y="74"/>
                  </a:cubicBezTo>
                  <a:cubicBezTo>
                    <a:pt x="0" y="81"/>
                    <a:pt x="1" y="88"/>
                    <a:pt x="3" y="88"/>
                  </a:cubicBezTo>
                  <a:cubicBezTo>
                    <a:pt x="4" y="88"/>
                    <a:pt x="5" y="86"/>
                    <a:pt x="6" y="84"/>
                  </a:cubicBezTo>
                  <a:cubicBezTo>
                    <a:pt x="12" y="108"/>
                    <a:pt x="33" y="126"/>
                    <a:pt x="44" y="126"/>
                  </a:cubicBezTo>
                  <a:cubicBezTo>
                    <a:pt x="59" y="126"/>
                    <a:pt x="79" y="110"/>
                    <a:pt x="82" y="83"/>
                  </a:cubicBezTo>
                  <a:cubicBezTo>
                    <a:pt x="83" y="85"/>
                    <a:pt x="83" y="87"/>
                    <a:pt x="84" y="87"/>
                  </a:cubicBezTo>
                  <a:cubicBezTo>
                    <a:pt x="86" y="87"/>
                    <a:pt x="88" y="81"/>
                    <a:pt x="88" y="73"/>
                  </a:cubicBezTo>
                  <a:cubicBezTo>
                    <a:pt x="88" y="65"/>
                    <a:pt x="86" y="59"/>
                    <a:pt x="84" y="59"/>
                  </a:cubicBezTo>
                  <a:cubicBezTo>
                    <a:pt x="84" y="59"/>
                    <a:pt x="84" y="59"/>
                    <a:pt x="83" y="59"/>
                  </a:cubicBezTo>
                  <a:cubicBezTo>
                    <a:pt x="84" y="56"/>
                    <a:pt x="84" y="52"/>
                    <a:pt x="83" y="47"/>
                  </a:cubicBezTo>
                  <a:cubicBezTo>
                    <a:pt x="77" y="52"/>
                    <a:pt x="64" y="45"/>
                    <a:pt x="51" y="39"/>
                  </a:cubicBezTo>
                  <a:cubicBezTo>
                    <a:pt x="52" y="40"/>
                    <a:pt x="54" y="40"/>
                    <a:pt x="55" y="41"/>
                  </a:cubicBezTo>
                  <a:cubicBezTo>
                    <a:pt x="78" y="53"/>
                    <a:pt x="87" y="30"/>
                    <a:pt x="87" y="30"/>
                  </a:cubicBezTo>
                  <a:cubicBezTo>
                    <a:pt x="87" y="30"/>
                    <a:pt x="59" y="0"/>
                    <a:pt x="15" y="23"/>
                  </a:cubicBezTo>
                  <a:cubicBezTo>
                    <a:pt x="11" y="25"/>
                    <a:pt x="6" y="30"/>
                    <a:pt x="1" y="32"/>
                  </a:cubicBezTo>
                  <a:cubicBezTo>
                    <a:pt x="1" y="32"/>
                    <a:pt x="5" y="32"/>
                    <a:pt x="11" y="32"/>
                  </a:cubicBezTo>
                  <a:cubicBezTo>
                    <a:pt x="6" y="35"/>
                    <a:pt x="3" y="41"/>
                    <a:pt x="4" y="52"/>
                  </a:cubicBezTo>
                  <a:cubicBezTo>
                    <a:pt x="4" y="54"/>
                    <a:pt x="4" y="57"/>
                    <a:pt x="4" y="59"/>
                  </a:cubicBezTo>
                  <a:cubicBezTo>
                    <a:pt x="4" y="59"/>
                    <a:pt x="3" y="59"/>
                    <a:pt x="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8" name="Freeform 46"/>
            <p:cNvSpPr/>
            <p:nvPr/>
          </p:nvSpPr>
          <p:spPr bwMode="auto">
            <a:xfrm>
              <a:off x="4356101" y="5159375"/>
              <a:ext cx="84138" cy="30163"/>
            </a:xfrm>
            <a:custGeom>
              <a:avLst/>
              <a:gdLst>
                <a:gd name="T0" fmla="*/ 17 w 48"/>
                <a:gd name="T1" fmla="*/ 16 h 17"/>
                <a:gd name="T2" fmla="*/ 39 w 48"/>
                <a:gd name="T3" fmla="*/ 9 h 17"/>
                <a:gd name="T4" fmla="*/ 42 w 48"/>
                <a:gd name="T5" fmla="*/ 9 h 17"/>
                <a:gd name="T6" fmla="*/ 47 w 48"/>
                <a:gd name="T7" fmla="*/ 9 h 17"/>
                <a:gd name="T8" fmla="*/ 47 w 48"/>
                <a:gd name="T9" fmla="*/ 1 h 17"/>
                <a:gd name="T10" fmla="*/ 48 w 48"/>
                <a:gd name="T11" fmla="*/ 0 h 17"/>
                <a:gd name="T12" fmla="*/ 25 w 48"/>
                <a:gd name="T13" fmla="*/ 0 h 17"/>
                <a:gd name="T14" fmla="*/ 17 w 48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17" y="16"/>
                  </a:moveTo>
                  <a:cubicBezTo>
                    <a:pt x="27" y="17"/>
                    <a:pt x="33" y="13"/>
                    <a:pt x="39" y="9"/>
                  </a:cubicBezTo>
                  <a:cubicBezTo>
                    <a:pt x="42" y="7"/>
                    <a:pt x="41" y="9"/>
                    <a:pt x="42" y="9"/>
                  </a:cubicBezTo>
                  <a:cubicBezTo>
                    <a:pt x="43" y="9"/>
                    <a:pt x="46" y="9"/>
                    <a:pt x="47" y="9"/>
                  </a:cubicBezTo>
                  <a:cubicBezTo>
                    <a:pt x="48" y="2"/>
                    <a:pt x="47" y="1"/>
                    <a:pt x="47" y="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0" y="15"/>
                    <a:pt x="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69" name="Freeform 47"/>
            <p:cNvSpPr/>
            <p:nvPr/>
          </p:nvSpPr>
          <p:spPr bwMode="auto">
            <a:xfrm>
              <a:off x="4498976" y="5159375"/>
              <a:ext cx="84138" cy="30163"/>
            </a:xfrm>
            <a:custGeom>
              <a:avLst/>
              <a:gdLst>
                <a:gd name="T0" fmla="*/ 1 w 48"/>
                <a:gd name="T1" fmla="*/ 9 h 17"/>
                <a:gd name="T2" fmla="*/ 6 w 48"/>
                <a:gd name="T3" fmla="*/ 9 h 17"/>
                <a:gd name="T4" fmla="*/ 9 w 48"/>
                <a:gd name="T5" fmla="*/ 9 h 17"/>
                <a:gd name="T6" fmla="*/ 31 w 48"/>
                <a:gd name="T7" fmla="*/ 16 h 17"/>
                <a:gd name="T8" fmla="*/ 23 w 48"/>
                <a:gd name="T9" fmla="*/ 0 h 17"/>
                <a:gd name="T10" fmla="*/ 0 w 48"/>
                <a:gd name="T11" fmla="*/ 0 h 17"/>
                <a:gd name="T12" fmla="*/ 1 w 48"/>
                <a:gd name="T13" fmla="*/ 1 h 17"/>
                <a:gd name="T14" fmla="*/ 1 w 48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1" y="9"/>
                  </a:moveTo>
                  <a:cubicBezTo>
                    <a:pt x="2" y="9"/>
                    <a:pt x="5" y="9"/>
                    <a:pt x="6" y="9"/>
                  </a:cubicBezTo>
                  <a:cubicBezTo>
                    <a:pt x="7" y="9"/>
                    <a:pt x="6" y="7"/>
                    <a:pt x="9" y="9"/>
                  </a:cubicBezTo>
                  <a:cubicBezTo>
                    <a:pt x="15" y="13"/>
                    <a:pt x="21" y="17"/>
                    <a:pt x="31" y="16"/>
                  </a:cubicBezTo>
                  <a:cubicBezTo>
                    <a:pt x="48" y="15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0" name="Freeform 48"/>
            <p:cNvSpPr/>
            <p:nvPr/>
          </p:nvSpPr>
          <p:spPr bwMode="auto">
            <a:xfrm>
              <a:off x="4627563" y="4305300"/>
              <a:ext cx="195263" cy="279400"/>
            </a:xfrm>
            <a:custGeom>
              <a:avLst/>
              <a:gdLst>
                <a:gd name="T0" fmla="*/ 5 w 112"/>
                <a:gd name="T1" fmla="*/ 75 h 160"/>
                <a:gd name="T2" fmla="*/ 0 w 112"/>
                <a:gd name="T3" fmla="*/ 93 h 160"/>
                <a:gd name="T4" fmla="*/ 5 w 112"/>
                <a:gd name="T5" fmla="*/ 111 h 160"/>
                <a:gd name="T6" fmla="*/ 8 w 112"/>
                <a:gd name="T7" fmla="*/ 106 h 160"/>
                <a:gd name="T8" fmla="*/ 57 w 112"/>
                <a:gd name="T9" fmla="*/ 160 h 160"/>
                <a:gd name="T10" fmla="*/ 104 w 112"/>
                <a:gd name="T11" fmla="*/ 104 h 160"/>
                <a:gd name="T12" fmla="*/ 107 w 112"/>
                <a:gd name="T13" fmla="*/ 110 h 160"/>
                <a:gd name="T14" fmla="*/ 112 w 112"/>
                <a:gd name="T15" fmla="*/ 92 h 160"/>
                <a:gd name="T16" fmla="*/ 107 w 112"/>
                <a:gd name="T17" fmla="*/ 74 h 160"/>
                <a:gd name="T18" fmla="*/ 106 w 112"/>
                <a:gd name="T19" fmla="*/ 75 h 160"/>
                <a:gd name="T20" fmla="*/ 106 w 112"/>
                <a:gd name="T21" fmla="*/ 60 h 160"/>
                <a:gd name="T22" fmla="*/ 65 w 112"/>
                <a:gd name="T23" fmla="*/ 49 h 160"/>
                <a:gd name="T24" fmla="*/ 71 w 112"/>
                <a:gd name="T25" fmla="*/ 52 h 160"/>
                <a:gd name="T26" fmla="*/ 110 w 112"/>
                <a:gd name="T27" fmla="*/ 38 h 160"/>
                <a:gd name="T28" fmla="*/ 20 w 112"/>
                <a:gd name="T29" fmla="*/ 29 h 160"/>
                <a:gd name="T30" fmla="*/ 2 w 112"/>
                <a:gd name="T31" fmla="*/ 41 h 160"/>
                <a:gd name="T32" fmla="*/ 14 w 112"/>
                <a:gd name="T33" fmla="*/ 41 h 160"/>
                <a:gd name="T34" fmla="*/ 6 w 112"/>
                <a:gd name="T35" fmla="*/ 66 h 160"/>
                <a:gd name="T36" fmla="*/ 5 w 112"/>
                <a:gd name="T37" fmla="*/ 75 h 160"/>
                <a:gd name="T38" fmla="*/ 5 w 112"/>
                <a:gd name="T39" fmla="*/ 7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160">
                  <a:moveTo>
                    <a:pt x="5" y="75"/>
                  </a:moveTo>
                  <a:cubicBezTo>
                    <a:pt x="2" y="75"/>
                    <a:pt x="0" y="83"/>
                    <a:pt x="0" y="93"/>
                  </a:cubicBezTo>
                  <a:cubicBezTo>
                    <a:pt x="0" y="103"/>
                    <a:pt x="2" y="111"/>
                    <a:pt x="5" y="111"/>
                  </a:cubicBezTo>
                  <a:cubicBezTo>
                    <a:pt x="6" y="111"/>
                    <a:pt x="7" y="109"/>
                    <a:pt x="8" y="106"/>
                  </a:cubicBezTo>
                  <a:cubicBezTo>
                    <a:pt x="15" y="137"/>
                    <a:pt x="42" y="160"/>
                    <a:pt x="57" y="160"/>
                  </a:cubicBezTo>
                  <a:cubicBezTo>
                    <a:pt x="75" y="160"/>
                    <a:pt x="100" y="138"/>
                    <a:pt x="104" y="104"/>
                  </a:cubicBezTo>
                  <a:cubicBezTo>
                    <a:pt x="105" y="108"/>
                    <a:pt x="106" y="110"/>
                    <a:pt x="107" y="110"/>
                  </a:cubicBezTo>
                  <a:cubicBezTo>
                    <a:pt x="110" y="110"/>
                    <a:pt x="112" y="102"/>
                    <a:pt x="112" y="92"/>
                  </a:cubicBezTo>
                  <a:cubicBezTo>
                    <a:pt x="112" y="82"/>
                    <a:pt x="110" y="74"/>
                    <a:pt x="107" y="74"/>
                  </a:cubicBezTo>
                  <a:cubicBezTo>
                    <a:pt x="107" y="74"/>
                    <a:pt x="106" y="74"/>
                    <a:pt x="106" y="75"/>
                  </a:cubicBezTo>
                  <a:cubicBezTo>
                    <a:pt x="106" y="70"/>
                    <a:pt x="106" y="65"/>
                    <a:pt x="106" y="60"/>
                  </a:cubicBezTo>
                  <a:cubicBezTo>
                    <a:pt x="97" y="66"/>
                    <a:pt x="82" y="57"/>
                    <a:pt x="65" y="49"/>
                  </a:cubicBezTo>
                  <a:cubicBezTo>
                    <a:pt x="67" y="50"/>
                    <a:pt x="69" y="51"/>
                    <a:pt x="71" y="52"/>
                  </a:cubicBezTo>
                  <a:cubicBezTo>
                    <a:pt x="99" y="66"/>
                    <a:pt x="110" y="38"/>
                    <a:pt x="110" y="38"/>
                  </a:cubicBezTo>
                  <a:cubicBezTo>
                    <a:pt x="110" y="38"/>
                    <a:pt x="75" y="0"/>
                    <a:pt x="20" y="29"/>
                  </a:cubicBezTo>
                  <a:cubicBezTo>
                    <a:pt x="15" y="31"/>
                    <a:pt x="8" y="38"/>
                    <a:pt x="2" y="41"/>
                  </a:cubicBezTo>
                  <a:cubicBezTo>
                    <a:pt x="2" y="41"/>
                    <a:pt x="7" y="41"/>
                    <a:pt x="14" y="41"/>
                  </a:cubicBezTo>
                  <a:cubicBezTo>
                    <a:pt x="8" y="44"/>
                    <a:pt x="5" y="52"/>
                    <a:pt x="6" y="66"/>
                  </a:cubicBezTo>
                  <a:cubicBezTo>
                    <a:pt x="6" y="69"/>
                    <a:pt x="5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1" name="Freeform 49"/>
            <p:cNvSpPr/>
            <p:nvPr/>
          </p:nvSpPr>
          <p:spPr bwMode="auto">
            <a:xfrm>
              <a:off x="4578351" y="5275262"/>
              <a:ext cx="104775" cy="38100"/>
            </a:xfrm>
            <a:custGeom>
              <a:avLst/>
              <a:gdLst>
                <a:gd name="T0" fmla="*/ 31 w 60"/>
                <a:gd name="T1" fmla="*/ 0 h 22"/>
                <a:gd name="T2" fmla="*/ 21 w 60"/>
                <a:gd name="T3" fmla="*/ 21 h 22"/>
                <a:gd name="T4" fmla="*/ 48 w 60"/>
                <a:gd name="T5" fmla="*/ 12 h 22"/>
                <a:gd name="T6" fmla="*/ 52 w 60"/>
                <a:gd name="T7" fmla="*/ 12 h 22"/>
                <a:gd name="T8" fmla="*/ 58 w 60"/>
                <a:gd name="T9" fmla="*/ 11 h 22"/>
                <a:gd name="T10" fmla="*/ 59 w 60"/>
                <a:gd name="T11" fmla="*/ 1 h 22"/>
                <a:gd name="T12" fmla="*/ 60 w 60"/>
                <a:gd name="T13" fmla="*/ 0 h 22"/>
                <a:gd name="T14" fmla="*/ 31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31" y="0"/>
                  </a:moveTo>
                  <a:cubicBezTo>
                    <a:pt x="31" y="0"/>
                    <a:pt x="0" y="19"/>
                    <a:pt x="21" y="21"/>
                  </a:cubicBezTo>
                  <a:cubicBezTo>
                    <a:pt x="33" y="22"/>
                    <a:pt x="41" y="17"/>
                    <a:pt x="48" y="12"/>
                  </a:cubicBezTo>
                  <a:cubicBezTo>
                    <a:pt x="52" y="9"/>
                    <a:pt x="51" y="12"/>
                    <a:pt x="52" y="12"/>
                  </a:cubicBezTo>
                  <a:cubicBezTo>
                    <a:pt x="54" y="12"/>
                    <a:pt x="58" y="12"/>
                    <a:pt x="58" y="11"/>
                  </a:cubicBezTo>
                  <a:cubicBezTo>
                    <a:pt x="60" y="3"/>
                    <a:pt x="59" y="1"/>
                    <a:pt x="59" y="1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2" name="Freeform 50"/>
            <p:cNvSpPr/>
            <p:nvPr/>
          </p:nvSpPr>
          <p:spPr bwMode="auto">
            <a:xfrm>
              <a:off x="4757738" y="5275262"/>
              <a:ext cx="106363" cy="38100"/>
            </a:xfrm>
            <a:custGeom>
              <a:avLst/>
              <a:gdLst>
                <a:gd name="T0" fmla="*/ 2 w 61"/>
                <a:gd name="T1" fmla="*/ 11 h 22"/>
                <a:gd name="T2" fmla="*/ 8 w 61"/>
                <a:gd name="T3" fmla="*/ 12 h 22"/>
                <a:gd name="T4" fmla="*/ 12 w 61"/>
                <a:gd name="T5" fmla="*/ 12 h 22"/>
                <a:gd name="T6" fmla="*/ 40 w 61"/>
                <a:gd name="T7" fmla="*/ 21 h 22"/>
                <a:gd name="T8" fmla="*/ 29 w 61"/>
                <a:gd name="T9" fmla="*/ 0 h 22"/>
                <a:gd name="T10" fmla="*/ 1 w 61"/>
                <a:gd name="T11" fmla="*/ 0 h 22"/>
                <a:gd name="T12" fmla="*/ 1 w 61"/>
                <a:gd name="T13" fmla="*/ 1 h 22"/>
                <a:gd name="T14" fmla="*/ 2 w 61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2">
                  <a:moveTo>
                    <a:pt x="2" y="11"/>
                  </a:moveTo>
                  <a:cubicBezTo>
                    <a:pt x="3" y="12"/>
                    <a:pt x="7" y="12"/>
                    <a:pt x="8" y="12"/>
                  </a:cubicBezTo>
                  <a:cubicBezTo>
                    <a:pt x="9" y="12"/>
                    <a:pt x="8" y="9"/>
                    <a:pt x="12" y="12"/>
                  </a:cubicBezTo>
                  <a:cubicBezTo>
                    <a:pt x="19" y="17"/>
                    <a:pt x="27" y="22"/>
                    <a:pt x="40" y="21"/>
                  </a:cubicBezTo>
                  <a:cubicBezTo>
                    <a:pt x="61" y="19"/>
                    <a:pt x="29" y="0"/>
                    <a:pt x="2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73" name="Freeform 51"/>
            <p:cNvSpPr>
              <a:spLocks noEditPoints="1"/>
            </p:cNvSpPr>
            <p:nvPr/>
          </p:nvSpPr>
          <p:spPr bwMode="auto">
            <a:xfrm>
              <a:off x="4503738" y="4572000"/>
              <a:ext cx="444500" cy="692150"/>
            </a:xfrm>
            <a:custGeom>
              <a:avLst/>
              <a:gdLst>
                <a:gd name="T0" fmla="*/ 251 w 255"/>
                <a:gd name="T1" fmla="*/ 47 h 397"/>
                <a:gd name="T2" fmla="*/ 162 w 255"/>
                <a:gd name="T3" fmla="*/ 8 h 397"/>
                <a:gd name="T4" fmla="*/ 136 w 255"/>
                <a:gd name="T5" fmla="*/ 30 h 397"/>
                <a:gd name="T6" fmla="*/ 134 w 255"/>
                <a:gd name="T7" fmla="*/ 15 h 397"/>
                <a:gd name="T8" fmla="*/ 119 w 255"/>
                <a:gd name="T9" fmla="*/ 23 h 397"/>
                <a:gd name="T10" fmla="*/ 113 w 255"/>
                <a:gd name="T11" fmla="*/ 87 h 397"/>
                <a:gd name="T12" fmla="*/ 90 w 255"/>
                <a:gd name="T13" fmla="*/ 5 h 397"/>
                <a:gd name="T14" fmla="*/ 2 w 255"/>
                <a:gd name="T15" fmla="*/ 49 h 397"/>
                <a:gd name="T16" fmla="*/ 48 w 255"/>
                <a:gd name="T17" fmla="*/ 161 h 397"/>
                <a:gd name="T18" fmla="*/ 54 w 255"/>
                <a:gd name="T19" fmla="*/ 224 h 397"/>
                <a:gd name="T20" fmla="*/ 73 w 255"/>
                <a:gd name="T21" fmla="*/ 397 h 397"/>
                <a:gd name="T22" fmla="*/ 121 w 255"/>
                <a:gd name="T23" fmla="*/ 273 h 397"/>
                <a:gd name="T24" fmla="*/ 128 w 255"/>
                <a:gd name="T25" fmla="*/ 273 h 397"/>
                <a:gd name="T26" fmla="*/ 175 w 255"/>
                <a:gd name="T27" fmla="*/ 397 h 397"/>
                <a:gd name="T28" fmla="*/ 196 w 255"/>
                <a:gd name="T29" fmla="*/ 224 h 397"/>
                <a:gd name="T30" fmla="*/ 200 w 255"/>
                <a:gd name="T31" fmla="*/ 173 h 397"/>
                <a:gd name="T32" fmla="*/ 220 w 255"/>
                <a:gd name="T33" fmla="*/ 163 h 397"/>
                <a:gd name="T34" fmla="*/ 207 w 255"/>
                <a:gd name="T35" fmla="*/ 79 h 397"/>
                <a:gd name="T36" fmla="*/ 211 w 255"/>
                <a:gd name="T37" fmla="*/ 73 h 397"/>
                <a:gd name="T38" fmla="*/ 207 w 255"/>
                <a:gd name="T39" fmla="*/ 79 h 397"/>
                <a:gd name="T40" fmla="*/ 112 w 255"/>
                <a:gd name="T41" fmla="*/ 110 h 397"/>
                <a:gd name="T42" fmla="*/ 127 w 255"/>
                <a:gd name="T43" fmla="*/ 109 h 397"/>
                <a:gd name="T44" fmla="*/ 139 w 255"/>
                <a:gd name="T45" fmla="*/ 111 h 397"/>
                <a:gd name="T46" fmla="*/ 126 w 255"/>
                <a:gd name="T47" fmla="*/ 113 h 397"/>
                <a:gd name="T48" fmla="*/ 48 w 255"/>
                <a:gd name="T49" fmla="*/ 118 h 397"/>
                <a:gd name="T50" fmla="*/ 42 w 255"/>
                <a:gd name="T51" fmla="*/ 77 h 397"/>
                <a:gd name="T52" fmla="*/ 42 w 255"/>
                <a:gd name="T53" fmla="*/ 83 h 397"/>
                <a:gd name="T54" fmla="*/ 42 w 255"/>
                <a:gd name="T55" fmla="*/ 77 h 397"/>
                <a:gd name="T56" fmla="*/ 120 w 255"/>
                <a:gd name="T57" fmla="*/ 139 h 397"/>
                <a:gd name="T58" fmla="*/ 121 w 255"/>
                <a:gd name="T59" fmla="*/ 135 h 397"/>
                <a:gd name="T60" fmla="*/ 132 w 255"/>
                <a:gd name="T61" fmla="*/ 131 h 397"/>
                <a:gd name="T62" fmla="*/ 215 w 255"/>
                <a:gd name="T63" fmla="*/ 120 h 397"/>
                <a:gd name="T64" fmla="*/ 220 w 255"/>
                <a:gd name="T65" fmla="*/ 12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5" h="397">
                  <a:moveTo>
                    <a:pt x="227" y="144"/>
                  </a:moveTo>
                  <a:cubicBezTo>
                    <a:pt x="240" y="109"/>
                    <a:pt x="255" y="69"/>
                    <a:pt x="251" y="47"/>
                  </a:cubicBezTo>
                  <a:cubicBezTo>
                    <a:pt x="250" y="32"/>
                    <a:pt x="203" y="0"/>
                    <a:pt x="167" y="5"/>
                  </a:cubicBezTo>
                  <a:cubicBezTo>
                    <a:pt x="167" y="6"/>
                    <a:pt x="165" y="7"/>
                    <a:pt x="162" y="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8" y="5"/>
                    <a:pt x="87" y="5"/>
                  </a:cubicBezTo>
                  <a:cubicBezTo>
                    <a:pt x="49" y="11"/>
                    <a:pt x="3" y="24"/>
                    <a:pt x="2" y="49"/>
                  </a:cubicBezTo>
                  <a:cubicBezTo>
                    <a:pt x="0" y="61"/>
                    <a:pt x="12" y="135"/>
                    <a:pt x="18" y="163"/>
                  </a:cubicBezTo>
                  <a:cubicBezTo>
                    <a:pt x="24" y="167"/>
                    <a:pt x="37" y="164"/>
                    <a:pt x="48" y="161"/>
                  </a:cubicBezTo>
                  <a:cubicBezTo>
                    <a:pt x="51" y="196"/>
                    <a:pt x="53" y="222"/>
                    <a:pt x="53" y="222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5" y="229"/>
                    <a:pt x="58" y="234"/>
                    <a:pt x="61" y="238"/>
                  </a:cubicBezTo>
                  <a:cubicBezTo>
                    <a:pt x="73" y="397"/>
                    <a:pt x="73" y="397"/>
                    <a:pt x="73" y="397"/>
                  </a:cubicBezTo>
                  <a:cubicBezTo>
                    <a:pt x="106" y="397"/>
                    <a:pt x="106" y="397"/>
                    <a:pt x="106" y="397"/>
                  </a:cubicBezTo>
                  <a:cubicBezTo>
                    <a:pt x="121" y="273"/>
                    <a:pt x="121" y="273"/>
                    <a:pt x="121" y="273"/>
                  </a:cubicBezTo>
                  <a:cubicBezTo>
                    <a:pt x="122" y="273"/>
                    <a:pt x="123" y="273"/>
                    <a:pt x="124" y="273"/>
                  </a:cubicBezTo>
                  <a:cubicBezTo>
                    <a:pt x="125" y="273"/>
                    <a:pt x="126" y="273"/>
                    <a:pt x="128" y="273"/>
                  </a:cubicBezTo>
                  <a:cubicBezTo>
                    <a:pt x="144" y="397"/>
                    <a:pt x="144" y="397"/>
                    <a:pt x="144" y="397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91" y="235"/>
                    <a:pt x="194" y="229"/>
                    <a:pt x="196" y="224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6" y="222"/>
                    <a:pt x="198" y="202"/>
                    <a:pt x="200" y="173"/>
                  </a:cubicBezTo>
                  <a:cubicBezTo>
                    <a:pt x="201" y="158"/>
                    <a:pt x="201" y="158"/>
                    <a:pt x="201" y="158"/>
                  </a:cubicBezTo>
                  <a:cubicBezTo>
                    <a:pt x="220" y="163"/>
                    <a:pt x="220" y="163"/>
                    <a:pt x="220" y="163"/>
                  </a:cubicBezTo>
                  <a:lnTo>
                    <a:pt x="227" y="144"/>
                  </a:lnTo>
                  <a:close/>
                  <a:moveTo>
                    <a:pt x="207" y="79"/>
                  </a:moveTo>
                  <a:cubicBezTo>
                    <a:pt x="207" y="79"/>
                    <a:pt x="207" y="79"/>
                    <a:pt x="207" y="78"/>
                  </a:cubicBezTo>
                  <a:cubicBezTo>
                    <a:pt x="208" y="76"/>
                    <a:pt x="210" y="75"/>
                    <a:pt x="211" y="73"/>
                  </a:cubicBezTo>
                  <a:cubicBezTo>
                    <a:pt x="214" y="70"/>
                    <a:pt x="209" y="89"/>
                    <a:pt x="205" y="108"/>
                  </a:cubicBezTo>
                  <a:lnTo>
                    <a:pt x="207" y="79"/>
                  </a:lnTo>
                  <a:close/>
                  <a:moveTo>
                    <a:pt x="51" y="116"/>
                  </a:moveTo>
                  <a:cubicBezTo>
                    <a:pt x="112" y="110"/>
                    <a:pt x="112" y="110"/>
                    <a:pt x="112" y="110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48" y="118"/>
                    <a:pt x="48" y="118"/>
                    <a:pt x="48" y="118"/>
                  </a:cubicBezTo>
                  <a:lnTo>
                    <a:pt x="51" y="116"/>
                  </a:lnTo>
                  <a:close/>
                  <a:moveTo>
                    <a:pt x="42" y="77"/>
                  </a:moveTo>
                  <a:cubicBezTo>
                    <a:pt x="42" y="77"/>
                    <a:pt x="42" y="77"/>
                    <a:pt x="42" y="77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1" y="79"/>
                    <a:pt x="40" y="75"/>
                    <a:pt x="39" y="74"/>
                  </a:cubicBezTo>
                  <a:cubicBezTo>
                    <a:pt x="40" y="75"/>
                    <a:pt x="41" y="76"/>
                    <a:pt x="42" y="77"/>
                  </a:cubicBezTo>
                  <a:close/>
                  <a:moveTo>
                    <a:pt x="126" y="138"/>
                  </a:moveTo>
                  <a:cubicBezTo>
                    <a:pt x="120" y="139"/>
                    <a:pt x="120" y="139"/>
                    <a:pt x="120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9" y="125"/>
                    <a:pt x="219" y="125"/>
                    <a:pt x="219" y="125"/>
                  </a:cubicBezTo>
                  <a:cubicBezTo>
                    <a:pt x="220" y="126"/>
                    <a:pt x="220" y="126"/>
                    <a:pt x="220" y="126"/>
                  </a:cubicBezTo>
                  <a:lnTo>
                    <a:pt x="126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10026651" y="2932113"/>
            <a:ext cx="631825" cy="885825"/>
            <a:chOff x="8502651" y="2933700"/>
            <a:chExt cx="631825" cy="885825"/>
          </a:xfrm>
          <a:solidFill>
            <a:srgbClr val="424953"/>
          </a:solidFill>
        </p:grpSpPr>
        <p:sp>
          <p:nvSpPr>
            <p:cNvPr id="258" name="Freeform 52"/>
            <p:cNvSpPr/>
            <p:nvPr/>
          </p:nvSpPr>
          <p:spPr bwMode="auto">
            <a:xfrm>
              <a:off x="8680451" y="2933700"/>
              <a:ext cx="276225" cy="377825"/>
            </a:xfrm>
            <a:custGeom>
              <a:avLst/>
              <a:gdLst>
                <a:gd name="T0" fmla="*/ 6 w 158"/>
                <a:gd name="T1" fmla="*/ 102 h 217"/>
                <a:gd name="T2" fmla="*/ 0 w 158"/>
                <a:gd name="T3" fmla="*/ 126 h 217"/>
                <a:gd name="T4" fmla="*/ 6 w 158"/>
                <a:gd name="T5" fmla="*/ 151 h 217"/>
                <a:gd name="T6" fmla="*/ 10 w 158"/>
                <a:gd name="T7" fmla="*/ 145 h 217"/>
                <a:gd name="T8" fmla="*/ 80 w 158"/>
                <a:gd name="T9" fmla="*/ 217 h 217"/>
                <a:gd name="T10" fmla="*/ 147 w 158"/>
                <a:gd name="T11" fmla="*/ 142 h 217"/>
                <a:gd name="T12" fmla="*/ 152 w 158"/>
                <a:gd name="T13" fmla="*/ 150 h 217"/>
                <a:gd name="T14" fmla="*/ 158 w 158"/>
                <a:gd name="T15" fmla="*/ 125 h 217"/>
                <a:gd name="T16" fmla="*/ 152 w 158"/>
                <a:gd name="T17" fmla="*/ 100 h 217"/>
                <a:gd name="T18" fmla="*/ 150 w 158"/>
                <a:gd name="T19" fmla="*/ 102 h 217"/>
                <a:gd name="T20" fmla="*/ 149 w 158"/>
                <a:gd name="T21" fmla="*/ 81 h 217"/>
                <a:gd name="T22" fmla="*/ 91 w 158"/>
                <a:gd name="T23" fmla="*/ 67 h 217"/>
                <a:gd name="T24" fmla="*/ 100 w 158"/>
                <a:gd name="T25" fmla="*/ 70 h 217"/>
                <a:gd name="T26" fmla="*/ 156 w 158"/>
                <a:gd name="T27" fmla="*/ 52 h 217"/>
                <a:gd name="T28" fmla="*/ 27 w 158"/>
                <a:gd name="T29" fmla="*/ 39 h 217"/>
                <a:gd name="T30" fmla="*/ 2 w 158"/>
                <a:gd name="T31" fmla="*/ 56 h 217"/>
                <a:gd name="T32" fmla="*/ 19 w 158"/>
                <a:gd name="T33" fmla="*/ 55 h 217"/>
                <a:gd name="T34" fmla="*/ 8 w 158"/>
                <a:gd name="T35" fmla="*/ 90 h 217"/>
                <a:gd name="T36" fmla="*/ 7 w 158"/>
                <a:gd name="T37" fmla="*/ 102 h 217"/>
                <a:gd name="T38" fmla="*/ 6 w 158"/>
                <a:gd name="T39" fmla="*/ 10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17">
                  <a:moveTo>
                    <a:pt x="6" y="102"/>
                  </a:moveTo>
                  <a:cubicBezTo>
                    <a:pt x="3" y="102"/>
                    <a:pt x="0" y="113"/>
                    <a:pt x="0" y="126"/>
                  </a:cubicBezTo>
                  <a:cubicBezTo>
                    <a:pt x="0" y="140"/>
                    <a:pt x="3" y="151"/>
                    <a:pt x="6" y="151"/>
                  </a:cubicBezTo>
                  <a:cubicBezTo>
                    <a:pt x="8" y="151"/>
                    <a:pt x="9" y="148"/>
                    <a:pt x="10" y="145"/>
                  </a:cubicBezTo>
                  <a:cubicBezTo>
                    <a:pt x="21" y="186"/>
                    <a:pt x="59" y="217"/>
                    <a:pt x="80" y="217"/>
                  </a:cubicBezTo>
                  <a:cubicBezTo>
                    <a:pt x="106" y="217"/>
                    <a:pt x="142" y="188"/>
                    <a:pt x="147" y="142"/>
                  </a:cubicBezTo>
                  <a:cubicBezTo>
                    <a:pt x="148" y="147"/>
                    <a:pt x="150" y="150"/>
                    <a:pt x="152" y="150"/>
                  </a:cubicBezTo>
                  <a:cubicBezTo>
                    <a:pt x="155" y="150"/>
                    <a:pt x="158" y="139"/>
                    <a:pt x="158" y="125"/>
                  </a:cubicBezTo>
                  <a:cubicBezTo>
                    <a:pt x="158" y="111"/>
                    <a:pt x="155" y="100"/>
                    <a:pt x="152" y="100"/>
                  </a:cubicBezTo>
                  <a:cubicBezTo>
                    <a:pt x="151" y="100"/>
                    <a:pt x="150" y="101"/>
                    <a:pt x="150" y="102"/>
                  </a:cubicBezTo>
                  <a:cubicBezTo>
                    <a:pt x="150" y="95"/>
                    <a:pt x="150" y="89"/>
                    <a:pt x="149" y="81"/>
                  </a:cubicBezTo>
                  <a:cubicBezTo>
                    <a:pt x="137" y="90"/>
                    <a:pt x="115" y="78"/>
                    <a:pt x="91" y="67"/>
                  </a:cubicBezTo>
                  <a:cubicBezTo>
                    <a:pt x="94" y="68"/>
                    <a:pt x="97" y="69"/>
                    <a:pt x="100" y="70"/>
                  </a:cubicBezTo>
                  <a:cubicBezTo>
                    <a:pt x="140" y="90"/>
                    <a:pt x="156" y="52"/>
                    <a:pt x="156" y="52"/>
                  </a:cubicBezTo>
                  <a:cubicBezTo>
                    <a:pt x="156" y="52"/>
                    <a:pt x="106" y="0"/>
                    <a:pt x="27" y="39"/>
                  </a:cubicBezTo>
                  <a:cubicBezTo>
                    <a:pt x="20" y="43"/>
                    <a:pt x="11" y="52"/>
                    <a:pt x="2" y="56"/>
                  </a:cubicBezTo>
                  <a:cubicBezTo>
                    <a:pt x="2" y="56"/>
                    <a:pt x="9" y="55"/>
                    <a:pt x="19" y="55"/>
                  </a:cubicBezTo>
                  <a:cubicBezTo>
                    <a:pt x="11" y="60"/>
                    <a:pt x="6" y="71"/>
                    <a:pt x="8" y="90"/>
                  </a:cubicBezTo>
                  <a:cubicBezTo>
                    <a:pt x="7" y="93"/>
                    <a:pt x="7" y="98"/>
                    <a:pt x="7" y="102"/>
                  </a:cubicBezTo>
                  <a:cubicBezTo>
                    <a:pt x="6" y="102"/>
                    <a:pt x="6" y="102"/>
                    <a:pt x="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9" name="Freeform 53"/>
            <p:cNvSpPr>
              <a:spLocks noEditPoints="1"/>
            </p:cNvSpPr>
            <p:nvPr/>
          </p:nvSpPr>
          <p:spPr bwMode="auto">
            <a:xfrm>
              <a:off x="8502651" y="3295650"/>
              <a:ext cx="631825" cy="523875"/>
            </a:xfrm>
            <a:custGeom>
              <a:avLst/>
              <a:gdLst>
                <a:gd name="T0" fmla="*/ 322 w 362"/>
                <a:gd name="T1" fmla="*/ 195 h 300"/>
                <a:gd name="T2" fmla="*/ 357 w 362"/>
                <a:gd name="T3" fmla="*/ 63 h 300"/>
                <a:gd name="T4" fmla="*/ 237 w 362"/>
                <a:gd name="T5" fmla="*/ 7 h 300"/>
                <a:gd name="T6" fmla="*/ 230 w 362"/>
                <a:gd name="T7" fmla="*/ 11 h 300"/>
                <a:gd name="T8" fmla="*/ 203 w 362"/>
                <a:gd name="T9" fmla="*/ 124 h 300"/>
                <a:gd name="T10" fmla="*/ 193 w 362"/>
                <a:gd name="T11" fmla="*/ 40 h 300"/>
                <a:gd name="T12" fmla="*/ 196 w 362"/>
                <a:gd name="T13" fmla="*/ 31 h 300"/>
                <a:gd name="T14" fmla="*/ 190 w 362"/>
                <a:gd name="T15" fmla="*/ 21 h 300"/>
                <a:gd name="T16" fmla="*/ 176 w 362"/>
                <a:gd name="T17" fmla="*/ 21 h 300"/>
                <a:gd name="T18" fmla="*/ 169 w 362"/>
                <a:gd name="T19" fmla="*/ 31 h 300"/>
                <a:gd name="T20" fmla="*/ 173 w 362"/>
                <a:gd name="T21" fmla="*/ 39 h 300"/>
                <a:gd name="T22" fmla="*/ 161 w 362"/>
                <a:gd name="T23" fmla="*/ 118 h 300"/>
                <a:gd name="T24" fmla="*/ 161 w 362"/>
                <a:gd name="T25" fmla="*/ 123 h 300"/>
                <a:gd name="T26" fmla="*/ 128 w 362"/>
                <a:gd name="T27" fmla="*/ 7 h 300"/>
                <a:gd name="T28" fmla="*/ 123 w 362"/>
                <a:gd name="T29" fmla="*/ 7 h 300"/>
                <a:gd name="T30" fmla="*/ 4 w 362"/>
                <a:gd name="T31" fmla="*/ 67 h 300"/>
                <a:gd name="T32" fmla="*/ 26 w 362"/>
                <a:gd name="T33" fmla="*/ 221 h 300"/>
                <a:gd name="T34" fmla="*/ 68 w 362"/>
                <a:gd name="T35" fmla="*/ 218 h 300"/>
                <a:gd name="T36" fmla="*/ 76 w 362"/>
                <a:gd name="T37" fmla="*/ 300 h 300"/>
                <a:gd name="T38" fmla="*/ 278 w 362"/>
                <a:gd name="T39" fmla="*/ 300 h 300"/>
                <a:gd name="T40" fmla="*/ 285 w 362"/>
                <a:gd name="T41" fmla="*/ 235 h 300"/>
                <a:gd name="T42" fmla="*/ 286 w 362"/>
                <a:gd name="T43" fmla="*/ 215 h 300"/>
                <a:gd name="T44" fmla="*/ 313 w 362"/>
                <a:gd name="T45" fmla="*/ 221 h 300"/>
                <a:gd name="T46" fmla="*/ 322 w 362"/>
                <a:gd name="T47" fmla="*/ 195 h 300"/>
                <a:gd name="T48" fmla="*/ 289 w 362"/>
                <a:gd name="T49" fmla="*/ 98 h 300"/>
                <a:gd name="T50" fmla="*/ 291 w 362"/>
                <a:gd name="T51" fmla="*/ 101 h 300"/>
                <a:gd name="T52" fmla="*/ 289 w 362"/>
                <a:gd name="T53" fmla="*/ 98 h 300"/>
                <a:gd name="T54" fmla="*/ 73 w 362"/>
                <a:gd name="T55" fmla="*/ 157 h 300"/>
                <a:gd name="T56" fmla="*/ 159 w 362"/>
                <a:gd name="T57" fmla="*/ 149 h 300"/>
                <a:gd name="T58" fmla="*/ 166 w 362"/>
                <a:gd name="T59" fmla="*/ 149 h 300"/>
                <a:gd name="T60" fmla="*/ 180 w 362"/>
                <a:gd name="T61" fmla="*/ 148 h 300"/>
                <a:gd name="T62" fmla="*/ 229 w 362"/>
                <a:gd name="T63" fmla="*/ 146 h 300"/>
                <a:gd name="T64" fmla="*/ 198 w 362"/>
                <a:gd name="T65" fmla="*/ 151 h 300"/>
                <a:gd name="T66" fmla="*/ 195 w 362"/>
                <a:gd name="T67" fmla="*/ 151 h 300"/>
                <a:gd name="T68" fmla="*/ 179 w 362"/>
                <a:gd name="T69" fmla="*/ 154 h 300"/>
                <a:gd name="T70" fmla="*/ 42 w 362"/>
                <a:gd name="T71" fmla="*/ 174 h 300"/>
                <a:gd name="T72" fmla="*/ 68 w 362"/>
                <a:gd name="T73" fmla="*/ 160 h 300"/>
                <a:gd name="T74" fmla="*/ 73 w 362"/>
                <a:gd name="T75" fmla="*/ 157 h 300"/>
                <a:gd name="T76" fmla="*/ 179 w 362"/>
                <a:gd name="T77" fmla="*/ 187 h 300"/>
                <a:gd name="T78" fmla="*/ 171 w 362"/>
                <a:gd name="T79" fmla="*/ 188 h 300"/>
                <a:gd name="T80" fmla="*/ 154 w 362"/>
                <a:gd name="T81" fmla="*/ 190 h 300"/>
                <a:gd name="T82" fmla="*/ 172 w 362"/>
                <a:gd name="T83" fmla="*/ 183 h 300"/>
                <a:gd name="T84" fmla="*/ 182 w 362"/>
                <a:gd name="T85" fmla="*/ 179 h 300"/>
                <a:gd name="T86" fmla="*/ 187 w 362"/>
                <a:gd name="T87" fmla="*/ 177 h 300"/>
                <a:gd name="T88" fmla="*/ 288 w 362"/>
                <a:gd name="T89" fmla="*/ 165 h 300"/>
                <a:gd name="T90" fmla="*/ 306 w 362"/>
                <a:gd name="T91" fmla="*/ 163 h 300"/>
                <a:gd name="T92" fmla="*/ 312 w 362"/>
                <a:gd name="T93" fmla="*/ 169 h 300"/>
                <a:gd name="T94" fmla="*/ 313 w 362"/>
                <a:gd name="T95" fmla="*/ 171 h 300"/>
                <a:gd name="T96" fmla="*/ 179 w 362"/>
                <a:gd name="T97" fmla="*/ 18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2" h="300">
                  <a:moveTo>
                    <a:pt x="322" y="195"/>
                  </a:moveTo>
                  <a:cubicBezTo>
                    <a:pt x="341" y="148"/>
                    <a:pt x="362" y="94"/>
                    <a:pt x="357" y="63"/>
                  </a:cubicBezTo>
                  <a:cubicBezTo>
                    <a:pt x="356" y="43"/>
                    <a:pt x="289" y="0"/>
                    <a:pt x="237" y="7"/>
                  </a:cubicBezTo>
                  <a:cubicBezTo>
                    <a:pt x="237" y="7"/>
                    <a:pt x="235" y="9"/>
                    <a:pt x="230" y="11"/>
                  </a:cubicBezTo>
                  <a:cubicBezTo>
                    <a:pt x="203" y="124"/>
                    <a:pt x="203" y="124"/>
                    <a:pt x="203" y="124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6" y="31"/>
                    <a:pt x="196" y="31"/>
                    <a:pt x="196" y="3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61" y="118"/>
                    <a:pt x="161" y="118"/>
                    <a:pt x="161" y="118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7" y="7"/>
                    <a:pt x="125" y="7"/>
                    <a:pt x="123" y="7"/>
                  </a:cubicBezTo>
                  <a:cubicBezTo>
                    <a:pt x="71" y="14"/>
                    <a:pt x="5" y="32"/>
                    <a:pt x="4" y="67"/>
                  </a:cubicBezTo>
                  <a:cubicBezTo>
                    <a:pt x="0" y="83"/>
                    <a:pt x="18" y="183"/>
                    <a:pt x="26" y="221"/>
                  </a:cubicBezTo>
                  <a:cubicBezTo>
                    <a:pt x="35" y="226"/>
                    <a:pt x="54" y="222"/>
                    <a:pt x="68" y="218"/>
                  </a:cubicBezTo>
                  <a:cubicBezTo>
                    <a:pt x="72" y="260"/>
                    <a:pt x="75" y="292"/>
                    <a:pt x="76" y="300"/>
                  </a:cubicBezTo>
                  <a:cubicBezTo>
                    <a:pt x="278" y="300"/>
                    <a:pt x="278" y="300"/>
                    <a:pt x="278" y="300"/>
                  </a:cubicBezTo>
                  <a:cubicBezTo>
                    <a:pt x="279" y="293"/>
                    <a:pt x="282" y="269"/>
                    <a:pt x="285" y="235"/>
                  </a:cubicBezTo>
                  <a:cubicBezTo>
                    <a:pt x="286" y="215"/>
                    <a:pt x="286" y="215"/>
                    <a:pt x="286" y="215"/>
                  </a:cubicBezTo>
                  <a:cubicBezTo>
                    <a:pt x="313" y="221"/>
                    <a:pt x="313" y="221"/>
                    <a:pt x="313" y="221"/>
                  </a:cubicBezTo>
                  <a:lnTo>
                    <a:pt x="322" y="195"/>
                  </a:lnTo>
                  <a:close/>
                  <a:moveTo>
                    <a:pt x="289" y="98"/>
                  </a:moveTo>
                  <a:cubicBezTo>
                    <a:pt x="290" y="96"/>
                    <a:pt x="290" y="98"/>
                    <a:pt x="291" y="101"/>
                  </a:cubicBezTo>
                  <a:cubicBezTo>
                    <a:pt x="289" y="100"/>
                    <a:pt x="288" y="99"/>
                    <a:pt x="289" y="98"/>
                  </a:cubicBezTo>
                  <a:close/>
                  <a:moveTo>
                    <a:pt x="73" y="157"/>
                  </a:moveTo>
                  <a:cubicBezTo>
                    <a:pt x="159" y="149"/>
                    <a:pt x="159" y="149"/>
                    <a:pt x="159" y="149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179" y="154"/>
                    <a:pt x="179" y="154"/>
                    <a:pt x="179" y="15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68" y="160"/>
                    <a:pt x="68" y="160"/>
                    <a:pt x="68" y="160"/>
                  </a:cubicBezTo>
                  <a:lnTo>
                    <a:pt x="73" y="157"/>
                  </a:lnTo>
                  <a:close/>
                  <a:moveTo>
                    <a:pt x="179" y="187"/>
                  </a:moveTo>
                  <a:cubicBezTo>
                    <a:pt x="171" y="188"/>
                    <a:pt x="171" y="188"/>
                    <a:pt x="171" y="188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72" y="183"/>
                    <a:pt x="172" y="183"/>
                    <a:pt x="172" y="183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7" y="177"/>
                    <a:pt x="187" y="177"/>
                    <a:pt x="187" y="177"/>
                  </a:cubicBezTo>
                  <a:cubicBezTo>
                    <a:pt x="288" y="165"/>
                    <a:pt x="288" y="165"/>
                    <a:pt x="288" y="165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2" y="169"/>
                    <a:pt x="312" y="169"/>
                    <a:pt x="312" y="169"/>
                  </a:cubicBezTo>
                  <a:cubicBezTo>
                    <a:pt x="313" y="171"/>
                    <a:pt x="313" y="171"/>
                    <a:pt x="313" y="171"/>
                  </a:cubicBezTo>
                  <a:lnTo>
                    <a:pt x="179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7219951" y="5715000"/>
            <a:ext cx="817562" cy="879476"/>
            <a:chOff x="5695951" y="5716587"/>
            <a:chExt cx="817562" cy="879476"/>
          </a:xfrm>
          <a:solidFill>
            <a:srgbClr val="424953"/>
          </a:solidFill>
        </p:grpSpPr>
        <p:sp>
          <p:nvSpPr>
            <p:cNvPr id="242" name="Freeform 54"/>
            <p:cNvSpPr/>
            <p:nvPr/>
          </p:nvSpPr>
          <p:spPr bwMode="auto">
            <a:xfrm>
              <a:off x="5715001" y="6243637"/>
              <a:ext cx="36513" cy="34925"/>
            </a:xfrm>
            <a:custGeom>
              <a:avLst/>
              <a:gdLst>
                <a:gd name="T0" fmla="*/ 16 w 21"/>
                <a:gd name="T1" fmla="*/ 3 h 20"/>
                <a:gd name="T2" fmla="*/ 0 w 21"/>
                <a:gd name="T3" fmla="*/ 0 h 20"/>
                <a:gd name="T4" fmla="*/ 8 w 21"/>
                <a:gd name="T5" fmla="*/ 17 h 20"/>
                <a:gd name="T6" fmla="*/ 14 w 21"/>
                <a:gd name="T7" fmla="*/ 12 h 20"/>
                <a:gd name="T8" fmla="*/ 16 w 21"/>
                <a:gd name="T9" fmla="*/ 11 h 20"/>
                <a:gd name="T10" fmla="*/ 20 w 21"/>
                <a:gd name="T11" fmla="*/ 15 h 20"/>
                <a:gd name="T12" fmla="*/ 16 w 21"/>
                <a:gd name="T1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16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8" y="17"/>
                  </a:cubicBezTo>
                  <a:cubicBezTo>
                    <a:pt x="13" y="18"/>
                    <a:pt x="14" y="16"/>
                    <a:pt x="14" y="12"/>
                  </a:cubicBezTo>
                  <a:cubicBezTo>
                    <a:pt x="14" y="8"/>
                    <a:pt x="16" y="9"/>
                    <a:pt x="16" y="11"/>
                  </a:cubicBezTo>
                  <a:cubicBezTo>
                    <a:pt x="16" y="14"/>
                    <a:pt x="21" y="20"/>
                    <a:pt x="20" y="15"/>
                  </a:cubicBezTo>
                  <a:cubicBezTo>
                    <a:pt x="20" y="10"/>
                    <a:pt x="19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3" name="Freeform 55"/>
            <p:cNvSpPr/>
            <p:nvPr/>
          </p:nvSpPr>
          <p:spPr bwMode="auto">
            <a:xfrm>
              <a:off x="5748338" y="6462712"/>
              <a:ext cx="73025" cy="25400"/>
            </a:xfrm>
            <a:custGeom>
              <a:avLst/>
              <a:gdLst>
                <a:gd name="T0" fmla="*/ 22 w 42"/>
                <a:gd name="T1" fmla="*/ 0 h 15"/>
                <a:gd name="T2" fmla="*/ 15 w 42"/>
                <a:gd name="T3" fmla="*/ 14 h 15"/>
                <a:gd name="T4" fmla="*/ 34 w 42"/>
                <a:gd name="T5" fmla="*/ 8 h 15"/>
                <a:gd name="T6" fmla="*/ 36 w 42"/>
                <a:gd name="T7" fmla="*/ 8 h 15"/>
                <a:gd name="T8" fmla="*/ 41 w 42"/>
                <a:gd name="T9" fmla="*/ 8 h 15"/>
                <a:gd name="T10" fmla="*/ 41 w 42"/>
                <a:gd name="T11" fmla="*/ 1 h 15"/>
                <a:gd name="T12" fmla="*/ 41 w 42"/>
                <a:gd name="T13" fmla="*/ 0 h 15"/>
                <a:gd name="T14" fmla="*/ 22 w 4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5">
                  <a:moveTo>
                    <a:pt x="22" y="0"/>
                  </a:moveTo>
                  <a:cubicBezTo>
                    <a:pt x="22" y="0"/>
                    <a:pt x="0" y="13"/>
                    <a:pt x="15" y="14"/>
                  </a:cubicBezTo>
                  <a:cubicBezTo>
                    <a:pt x="23" y="15"/>
                    <a:pt x="29" y="12"/>
                    <a:pt x="34" y="8"/>
                  </a:cubicBezTo>
                  <a:cubicBezTo>
                    <a:pt x="36" y="6"/>
                    <a:pt x="35" y="8"/>
                    <a:pt x="36" y="8"/>
                  </a:cubicBezTo>
                  <a:cubicBezTo>
                    <a:pt x="37" y="8"/>
                    <a:pt x="40" y="8"/>
                    <a:pt x="41" y="8"/>
                  </a:cubicBezTo>
                  <a:cubicBezTo>
                    <a:pt x="42" y="2"/>
                    <a:pt x="41" y="1"/>
                    <a:pt x="41" y="1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4" name="Freeform 56"/>
            <p:cNvSpPr/>
            <p:nvPr/>
          </p:nvSpPr>
          <p:spPr bwMode="auto">
            <a:xfrm>
              <a:off x="6288088" y="5976937"/>
              <a:ext cx="225425" cy="477838"/>
            </a:xfrm>
            <a:custGeom>
              <a:avLst/>
              <a:gdLst>
                <a:gd name="T0" fmla="*/ 69 w 129"/>
                <a:gd name="T1" fmla="*/ 3 h 274"/>
                <a:gd name="T2" fmla="*/ 65 w 129"/>
                <a:gd name="T3" fmla="*/ 5 h 274"/>
                <a:gd name="T4" fmla="*/ 52 w 129"/>
                <a:gd name="T5" fmla="*/ 62 h 274"/>
                <a:gd name="T6" fmla="*/ 47 w 129"/>
                <a:gd name="T7" fmla="*/ 20 h 274"/>
                <a:gd name="T8" fmla="*/ 49 w 129"/>
                <a:gd name="T9" fmla="*/ 15 h 274"/>
                <a:gd name="T10" fmla="*/ 46 w 129"/>
                <a:gd name="T11" fmla="*/ 10 h 274"/>
                <a:gd name="T12" fmla="*/ 39 w 129"/>
                <a:gd name="T13" fmla="*/ 10 h 274"/>
                <a:gd name="T14" fmla="*/ 36 w 129"/>
                <a:gd name="T15" fmla="*/ 15 h 274"/>
                <a:gd name="T16" fmla="*/ 37 w 129"/>
                <a:gd name="T17" fmla="*/ 19 h 274"/>
                <a:gd name="T18" fmla="*/ 32 w 129"/>
                <a:gd name="T19" fmla="*/ 59 h 274"/>
                <a:gd name="T20" fmla="*/ 32 w 129"/>
                <a:gd name="T21" fmla="*/ 62 h 274"/>
                <a:gd name="T22" fmla="*/ 29 w 129"/>
                <a:gd name="T23" fmla="*/ 53 h 274"/>
                <a:gd name="T24" fmla="*/ 17 w 129"/>
                <a:gd name="T25" fmla="*/ 174 h 274"/>
                <a:gd name="T26" fmla="*/ 16 w 129"/>
                <a:gd name="T27" fmla="*/ 175 h 274"/>
                <a:gd name="T28" fmla="*/ 17 w 129"/>
                <a:gd name="T29" fmla="*/ 179 h 274"/>
                <a:gd name="T30" fmla="*/ 0 w 129"/>
                <a:gd name="T31" fmla="*/ 217 h 274"/>
                <a:gd name="T32" fmla="*/ 4 w 129"/>
                <a:gd name="T33" fmla="*/ 274 h 274"/>
                <a:gd name="T34" fmla="*/ 27 w 129"/>
                <a:gd name="T35" fmla="*/ 274 h 274"/>
                <a:gd name="T36" fmla="*/ 37 w 129"/>
                <a:gd name="T37" fmla="*/ 188 h 274"/>
                <a:gd name="T38" fmla="*/ 39 w 129"/>
                <a:gd name="T39" fmla="*/ 188 h 274"/>
                <a:gd name="T40" fmla="*/ 42 w 129"/>
                <a:gd name="T41" fmla="*/ 188 h 274"/>
                <a:gd name="T42" fmla="*/ 53 w 129"/>
                <a:gd name="T43" fmla="*/ 274 h 274"/>
                <a:gd name="T44" fmla="*/ 75 w 129"/>
                <a:gd name="T45" fmla="*/ 274 h 274"/>
                <a:gd name="T46" fmla="*/ 83 w 129"/>
                <a:gd name="T47" fmla="*/ 165 h 274"/>
                <a:gd name="T48" fmla="*/ 89 w 129"/>
                <a:gd name="T49" fmla="*/ 154 h 274"/>
                <a:gd name="T50" fmla="*/ 89 w 129"/>
                <a:gd name="T51" fmla="*/ 153 h 274"/>
                <a:gd name="T52" fmla="*/ 92 w 129"/>
                <a:gd name="T53" fmla="*/ 119 h 274"/>
                <a:gd name="T54" fmla="*/ 96 w 129"/>
                <a:gd name="T55" fmla="*/ 54 h 274"/>
                <a:gd name="T56" fmla="*/ 97 w 129"/>
                <a:gd name="T57" fmla="*/ 53 h 274"/>
                <a:gd name="T58" fmla="*/ 99 w 129"/>
                <a:gd name="T59" fmla="*/ 50 h 274"/>
                <a:gd name="T60" fmla="*/ 99 w 129"/>
                <a:gd name="T61" fmla="*/ 149 h 274"/>
                <a:gd name="T62" fmla="*/ 117 w 129"/>
                <a:gd name="T63" fmla="*/ 146 h 274"/>
                <a:gd name="T64" fmla="*/ 127 w 129"/>
                <a:gd name="T65" fmla="*/ 28 h 274"/>
                <a:gd name="T66" fmla="*/ 69 w 129"/>
                <a:gd name="T67" fmla="*/ 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274">
                  <a:moveTo>
                    <a:pt x="69" y="3"/>
                  </a:moveTo>
                  <a:cubicBezTo>
                    <a:pt x="69" y="3"/>
                    <a:pt x="68" y="4"/>
                    <a:pt x="65" y="5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6" y="96"/>
                    <a:pt x="19" y="160"/>
                    <a:pt x="17" y="174"/>
                  </a:cubicBezTo>
                  <a:cubicBezTo>
                    <a:pt x="17" y="174"/>
                    <a:pt x="17" y="174"/>
                    <a:pt x="16" y="175"/>
                  </a:cubicBezTo>
                  <a:cubicBezTo>
                    <a:pt x="17" y="176"/>
                    <a:pt x="17" y="178"/>
                    <a:pt x="17" y="179"/>
                  </a:cubicBezTo>
                  <a:cubicBezTo>
                    <a:pt x="15" y="197"/>
                    <a:pt x="9" y="210"/>
                    <a:pt x="0" y="217"/>
                  </a:cubicBezTo>
                  <a:cubicBezTo>
                    <a:pt x="4" y="274"/>
                    <a:pt x="4" y="274"/>
                    <a:pt x="4" y="274"/>
                  </a:cubicBezTo>
                  <a:cubicBezTo>
                    <a:pt x="27" y="274"/>
                    <a:pt x="27" y="274"/>
                    <a:pt x="27" y="27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0" y="188"/>
                    <a:pt x="41" y="188"/>
                    <a:pt x="42" y="188"/>
                  </a:cubicBezTo>
                  <a:cubicBezTo>
                    <a:pt x="53" y="274"/>
                    <a:pt x="53" y="274"/>
                    <a:pt x="53" y="274"/>
                  </a:cubicBezTo>
                  <a:cubicBezTo>
                    <a:pt x="75" y="274"/>
                    <a:pt x="75" y="274"/>
                    <a:pt x="75" y="274"/>
                  </a:cubicBezTo>
                  <a:cubicBezTo>
                    <a:pt x="83" y="165"/>
                    <a:pt x="83" y="165"/>
                    <a:pt x="83" y="165"/>
                  </a:cubicBezTo>
                  <a:cubicBezTo>
                    <a:pt x="85" y="162"/>
                    <a:pt x="88" y="158"/>
                    <a:pt x="89" y="154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9" y="153"/>
                    <a:pt x="90" y="139"/>
                    <a:pt x="92" y="11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4"/>
                    <a:pt x="97" y="54"/>
                    <a:pt x="97" y="53"/>
                  </a:cubicBezTo>
                  <a:cubicBezTo>
                    <a:pt x="98" y="52"/>
                    <a:pt x="98" y="51"/>
                    <a:pt x="99" y="50"/>
                  </a:cubicBezTo>
                  <a:cubicBezTo>
                    <a:pt x="102" y="46"/>
                    <a:pt x="100" y="136"/>
                    <a:pt x="99" y="149"/>
                  </a:cubicBezTo>
                  <a:cubicBezTo>
                    <a:pt x="103" y="151"/>
                    <a:pt x="109" y="149"/>
                    <a:pt x="117" y="146"/>
                  </a:cubicBezTo>
                  <a:cubicBezTo>
                    <a:pt x="121" y="127"/>
                    <a:pt x="129" y="36"/>
                    <a:pt x="127" y="28"/>
                  </a:cubicBezTo>
                  <a:cubicBezTo>
                    <a:pt x="126" y="22"/>
                    <a:pt x="94" y="0"/>
                    <a:pt x="6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5" name="Freeform 57"/>
            <p:cNvSpPr/>
            <p:nvPr/>
          </p:nvSpPr>
          <p:spPr bwMode="auto">
            <a:xfrm>
              <a:off x="6456363" y="6242050"/>
              <a:ext cx="34925" cy="36513"/>
            </a:xfrm>
            <a:custGeom>
              <a:avLst/>
              <a:gdLst>
                <a:gd name="T0" fmla="*/ 0 w 20"/>
                <a:gd name="T1" fmla="*/ 16 h 21"/>
                <a:gd name="T2" fmla="*/ 4 w 20"/>
                <a:gd name="T3" fmla="*/ 12 h 21"/>
                <a:gd name="T4" fmla="*/ 6 w 20"/>
                <a:gd name="T5" fmla="*/ 13 h 21"/>
                <a:gd name="T6" fmla="*/ 12 w 20"/>
                <a:gd name="T7" fmla="*/ 18 h 21"/>
                <a:gd name="T8" fmla="*/ 20 w 20"/>
                <a:gd name="T9" fmla="*/ 0 h 21"/>
                <a:gd name="T10" fmla="*/ 4 w 20"/>
                <a:gd name="T11" fmla="*/ 3 h 21"/>
                <a:gd name="T12" fmla="*/ 0 w 20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0" y="16"/>
                  </a:moveTo>
                  <a:cubicBezTo>
                    <a:pt x="0" y="21"/>
                    <a:pt x="4" y="14"/>
                    <a:pt x="4" y="12"/>
                  </a:cubicBezTo>
                  <a:cubicBezTo>
                    <a:pt x="4" y="9"/>
                    <a:pt x="6" y="9"/>
                    <a:pt x="6" y="13"/>
                  </a:cubicBezTo>
                  <a:cubicBezTo>
                    <a:pt x="6" y="16"/>
                    <a:pt x="8" y="18"/>
                    <a:pt x="12" y="18"/>
                  </a:cubicBezTo>
                  <a:cubicBezTo>
                    <a:pt x="19" y="17"/>
                    <a:pt x="20" y="0"/>
                    <a:pt x="20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4"/>
                    <a:pt x="1" y="11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6" name="Freeform 58"/>
            <p:cNvSpPr>
              <a:spLocks noEditPoints="1"/>
            </p:cNvSpPr>
            <p:nvPr/>
          </p:nvSpPr>
          <p:spPr bwMode="auto">
            <a:xfrm>
              <a:off x="6294438" y="5791200"/>
              <a:ext cx="133350" cy="193675"/>
            </a:xfrm>
            <a:custGeom>
              <a:avLst/>
              <a:gdLst>
                <a:gd name="T0" fmla="*/ 3 w 77"/>
                <a:gd name="T1" fmla="*/ 52 h 111"/>
                <a:gd name="T2" fmla="*/ 0 w 77"/>
                <a:gd name="T3" fmla="*/ 65 h 111"/>
                <a:gd name="T4" fmla="*/ 3 w 77"/>
                <a:gd name="T5" fmla="*/ 77 h 111"/>
                <a:gd name="T6" fmla="*/ 5 w 77"/>
                <a:gd name="T7" fmla="*/ 74 h 111"/>
                <a:gd name="T8" fmla="*/ 39 w 77"/>
                <a:gd name="T9" fmla="*/ 111 h 111"/>
                <a:gd name="T10" fmla="*/ 72 w 77"/>
                <a:gd name="T11" fmla="*/ 73 h 111"/>
                <a:gd name="T12" fmla="*/ 74 w 77"/>
                <a:gd name="T13" fmla="*/ 77 h 111"/>
                <a:gd name="T14" fmla="*/ 77 w 77"/>
                <a:gd name="T15" fmla="*/ 64 h 111"/>
                <a:gd name="T16" fmla="*/ 74 w 77"/>
                <a:gd name="T17" fmla="*/ 52 h 111"/>
                <a:gd name="T18" fmla="*/ 73 w 77"/>
                <a:gd name="T19" fmla="*/ 52 h 111"/>
                <a:gd name="T20" fmla="*/ 73 w 77"/>
                <a:gd name="T21" fmla="*/ 42 h 111"/>
                <a:gd name="T22" fmla="*/ 44 w 77"/>
                <a:gd name="T23" fmla="*/ 34 h 111"/>
                <a:gd name="T24" fmla="*/ 48 w 77"/>
                <a:gd name="T25" fmla="*/ 36 h 111"/>
                <a:gd name="T26" fmla="*/ 76 w 77"/>
                <a:gd name="T27" fmla="*/ 27 h 111"/>
                <a:gd name="T28" fmla="*/ 13 w 77"/>
                <a:gd name="T29" fmla="*/ 20 h 111"/>
                <a:gd name="T30" fmla="*/ 1 w 77"/>
                <a:gd name="T31" fmla="*/ 29 h 111"/>
                <a:gd name="T32" fmla="*/ 9 w 77"/>
                <a:gd name="T33" fmla="*/ 29 h 111"/>
                <a:gd name="T34" fmla="*/ 4 w 77"/>
                <a:gd name="T35" fmla="*/ 46 h 111"/>
                <a:gd name="T36" fmla="*/ 3 w 77"/>
                <a:gd name="T37" fmla="*/ 52 h 111"/>
                <a:gd name="T38" fmla="*/ 3 w 77"/>
                <a:gd name="T39" fmla="*/ 52 h 111"/>
                <a:gd name="T40" fmla="*/ 44 w 77"/>
                <a:gd name="T41" fmla="*/ 94 h 111"/>
                <a:gd name="T42" fmla="*/ 38 w 77"/>
                <a:gd name="T43" fmla="*/ 94 h 111"/>
                <a:gd name="T44" fmla="*/ 38 w 77"/>
                <a:gd name="T45" fmla="*/ 88 h 111"/>
                <a:gd name="T46" fmla="*/ 44 w 77"/>
                <a:gd name="T47" fmla="*/ 88 h 111"/>
                <a:gd name="T48" fmla="*/ 44 w 77"/>
                <a:gd name="T49" fmla="*/ 94 h 111"/>
                <a:gd name="T50" fmla="*/ 31 w 77"/>
                <a:gd name="T51" fmla="*/ 51 h 111"/>
                <a:gd name="T52" fmla="*/ 36 w 77"/>
                <a:gd name="T53" fmla="*/ 50 h 111"/>
                <a:gd name="T54" fmla="*/ 42 w 77"/>
                <a:gd name="T55" fmla="*/ 49 h 111"/>
                <a:gd name="T56" fmla="*/ 52 w 77"/>
                <a:gd name="T57" fmla="*/ 52 h 111"/>
                <a:gd name="T58" fmla="*/ 56 w 77"/>
                <a:gd name="T59" fmla="*/ 60 h 111"/>
                <a:gd name="T60" fmla="*/ 55 w 77"/>
                <a:gd name="T61" fmla="*/ 65 h 111"/>
                <a:gd name="T62" fmla="*/ 52 w 77"/>
                <a:gd name="T63" fmla="*/ 69 h 111"/>
                <a:gd name="T64" fmla="*/ 48 w 77"/>
                <a:gd name="T65" fmla="*/ 73 h 111"/>
                <a:gd name="T66" fmla="*/ 44 w 77"/>
                <a:gd name="T67" fmla="*/ 76 h 111"/>
                <a:gd name="T68" fmla="*/ 44 w 77"/>
                <a:gd name="T69" fmla="*/ 82 h 111"/>
                <a:gd name="T70" fmla="*/ 38 w 77"/>
                <a:gd name="T71" fmla="*/ 82 h 111"/>
                <a:gd name="T72" fmla="*/ 38 w 77"/>
                <a:gd name="T73" fmla="*/ 73 h 111"/>
                <a:gd name="T74" fmla="*/ 42 w 77"/>
                <a:gd name="T75" fmla="*/ 71 h 111"/>
                <a:gd name="T76" fmla="*/ 46 w 77"/>
                <a:gd name="T77" fmla="*/ 68 h 111"/>
                <a:gd name="T78" fmla="*/ 49 w 77"/>
                <a:gd name="T79" fmla="*/ 65 h 111"/>
                <a:gd name="T80" fmla="*/ 50 w 77"/>
                <a:gd name="T81" fmla="*/ 61 h 111"/>
                <a:gd name="T82" fmla="*/ 47 w 77"/>
                <a:gd name="T83" fmla="*/ 56 h 111"/>
                <a:gd name="T84" fmla="*/ 42 w 77"/>
                <a:gd name="T85" fmla="*/ 54 h 111"/>
                <a:gd name="T86" fmla="*/ 36 w 77"/>
                <a:gd name="T87" fmla="*/ 55 h 111"/>
                <a:gd name="T88" fmla="*/ 31 w 77"/>
                <a:gd name="T89" fmla="*/ 57 h 111"/>
                <a:gd name="T90" fmla="*/ 31 w 77"/>
                <a:gd name="T91" fmla="*/ 57 h 111"/>
                <a:gd name="T92" fmla="*/ 31 w 77"/>
                <a:gd name="T93" fmla="*/ 5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111">
                  <a:moveTo>
                    <a:pt x="3" y="52"/>
                  </a:moveTo>
                  <a:cubicBezTo>
                    <a:pt x="1" y="52"/>
                    <a:pt x="0" y="58"/>
                    <a:pt x="0" y="65"/>
                  </a:cubicBezTo>
                  <a:cubicBezTo>
                    <a:pt x="0" y="72"/>
                    <a:pt x="1" y="77"/>
                    <a:pt x="3" y="77"/>
                  </a:cubicBezTo>
                  <a:cubicBezTo>
                    <a:pt x="4" y="77"/>
                    <a:pt x="4" y="76"/>
                    <a:pt x="5" y="74"/>
                  </a:cubicBezTo>
                  <a:cubicBezTo>
                    <a:pt x="10" y="95"/>
                    <a:pt x="29" y="111"/>
                    <a:pt x="39" y="111"/>
                  </a:cubicBezTo>
                  <a:cubicBezTo>
                    <a:pt x="52" y="111"/>
                    <a:pt x="69" y="96"/>
                    <a:pt x="72" y="73"/>
                  </a:cubicBezTo>
                  <a:cubicBezTo>
                    <a:pt x="72" y="75"/>
                    <a:pt x="73" y="77"/>
                    <a:pt x="74" y="77"/>
                  </a:cubicBezTo>
                  <a:cubicBezTo>
                    <a:pt x="76" y="77"/>
                    <a:pt x="77" y="71"/>
                    <a:pt x="77" y="64"/>
                  </a:cubicBezTo>
                  <a:cubicBezTo>
                    <a:pt x="77" y="57"/>
                    <a:pt x="76" y="52"/>
                    <a:pt x="74" y="52"/>
                  </a:cubicBezTo>
                  <a:cubicBezTo>
                    <a:pt x="74" y="52"/>
                    <a:pt x="73" y="52"/>
                    <a:pt x="73" y="52"/>
                  </a:cubicBezTo>
                  <a:cubicBezTo>
                    <a:pt x="73" y="49"/>
                    <a:pt x="73" y="46"/>
                    <a:pt x="73" y="42"/>
                  </a:cubicBezTo>
                  <a:cubicBezTo>
                    <a:pt x="67" y="46"/>
                    <a:pt x="56" y="40"/>
                    <a:pt x="44" y="34"/>
                  </a:cubicBezTo>
                  <a:cubicBezTo>
                    <a:pt x="46" y="35"/>
                    <a:pt x="47" y="36"/>
                    <a:pt x="48" y="36"/>
                  </a:cubicBezTo>
                  <a:cubicBezTo>
                    <a:pt x="68" y="46"/>
                    <a:pt x="76" y="27"/>
                    <a:pt x="76" y="27"/>
                  </a:cubicBezTo>
                  <a:cubicBezTo>
                    <a:pt x="76" y="27"/>
                    <a:pt x="52" y="0"/>
                    <a:pt x="13" y="20"/>
                  </a:cubicBezTo>
                  <a:cubicBezTo>
                    <a:pt x="10" y="22"/>
                    <a:pt x="5" y="27"/>
                    <a:pt x="1" y="29"/>
                  </a:cubicBezTo>
                  <a:cubicBezTo>
                    <a:pt x="1" y="29"/>
                    <a:pt x="4" y="29"/>
                    <a:pt x="9" y="29"/>
                  </a:cubicBezTo>
                  <a:cubicBezTo>
                    <a:pt x="5" y="31"/>
                    <a:pt x="3" y="37"/>
                    <a:pt x="4" y="46"/>
                  </a:cubicBezTo>
                  <a:cubicBezTo>
                    <a:pt x="3" y="48"/>
                    <a:pt x="3" y="5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lose/>
                  <a:moveTo>
                    <a:pt x="44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88"/>
                    <a:pt x="44" y="88"/>
                    <a:pt x="44" y="88"/>
                  </a:cubicBezTo>
                  <a:lnTo>
                    <a:pt x="44" y="94"/>
                  </a:lnTo>
                  <a:close/>
                  <a:moveTo>
                    <a:pt x="31" y="51"/>
                  </a:moveTo>
                  <a:cubicBezTo>
                    <a:pt x="32" y="51"/>
                    <a:pt x="34" y="50"/>
                    <a:pt x="36" y="50"/>
                  </a:cubicBezTo>
                  <a:cubicBezTo>
                    <a:pt x="38" y="49"/>
                    <a:pt x="40" y="49"/>
                    <a:pt x="42" y="49"/>
                  </a:cubicBezTo>
                  <a:cubicBezTo>
                    <a:pt x="46" y="49"/>
                    <a:pt x="50" y="50"/>
                    <a:pt x="52" y="52"/>
                  </a:cubicBezTo>
                  <a:cubicBezTo>
                    <a:pt x="55" y="54"/>
                    <a:pt x="56" y="57"/>
                    <a:pt x="56" y="60"/>
                  </a:cubicBezTo>
                  <a:cubicBezTo>
                    <a:pt x="56" y="62"/>
                    <a:pt x="55" y="64"/>
                    <a:pt x="55" y="65"/>
                  </a:cubicBezTo>
                  <a:cubicBezTo>
                    <a:pt x="54" y="67"/>
                    <a:pt x="53" y="68"/>
                    <a:pt x="52" y="69"/>
                  </a:cubicBezTo>
                  <a:cubicBezTo>
                    <a:pt x="51" y="71"/>
                    <a:pt x="50" y="72"/>
                    <a:pt x="48" y="73"/>
                  </a:cubicBezTo>
                  <a:cubicBezTo>
                    <a:pt x="47" y="74"/>
                    <a:pt x="45" y="75"/>
                    <a:pt x="44" y="76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40" y="72"/>
                    <a:pt x="41" y="72"/>
                    <a:pt x="42" y="71"/>
                  </a:cubicBezTo>
                  <a:cubicBezTo>
                    <a:pt x="44" y="70"/>
                    <a:pt x="45" y="69"/>
                    <a:pt x="46" y="68"/>
                  </a:cubicBezTo>
                  <a:cubicBezTo>
                    <a:pt x="47" y="67"/>
                    <a:pt x="48" y="66"/>
                    <a:pt x="49" y="65"/>
                  </a:cubicBezTo>
                  <a:cubicBezTo>
                    <a:pt x="49" y="64"/>
                    <a:pt x="50" y="62"/>
                    <a:pt x="50" y="61"/>
                  </a:cubicBezTo>
                  <a:cubicBezTo>
                    <a:pt x="50" y="59"/>
                    <a:pt x="49" y="57"/>
                    <a:pt x="47" y="56"/>
                  </a:cubicBezTo>
                  <a:cubicBezTo>
                    <a:pt x="46" y="55"/>
                    <a:pt x="44" y="54"/>
                    <a:pt x="42" y="54"/>
                  </a:cubicBezTo>
                  <a:cubicBezTo>
                    <a:pt x="40" y="54"/>
                    <a:pt x="38" y="54"/>
                    <a:pt x="36" y="55"/>
                  </a:cubicBezTo>
                  <a:cubicBezTo>
                    <a:pt x="34" y="56"/>
                    <a:pt x="32" y="56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lnTo>
                    <a:pt x="31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7" name="Freeform 59"/>
            <p:cNvSpPr/>
            <p:nvPr/>
          </p:nvSpPr>
          <p:spPr bwMode="auto">
            <a:xfrm>
              <a:off x="6259513" y="6462712"/>
              <a:ext cx="73025" cy="25400"/>
            </a:xfrm>
            <a:custGeom>
              <a:avLst/>
              <a:gdLst>
                <a:gd name="T0" fmla="*/ 22 w 42"/>
                <a:gd name="T1" fmla="*/ 0 h 15"/>
                <a:gd name="T2" fmla="*/ 15 w 42"/>
                <a:gd name="T3" fmla="*/ 14 h 15"/>
                <a:gd name="T4" fmla="*/ 34 w 42"/>
                <a:gd name="T5" fmla="*/ 8 h 15"/>
                <a:gd name="T6" fmla="*/ 36 w 42"/>
                <a:gd name="T7" fmla="*/ 8 h 15"/>
                <a:gd name="T8" fmla="*/ 41 w 42"/>
                <a:gd name="T9" fmla="*/ 8 h 15"/>
                <a:gd name="T10" fmla="*/ 41 w 42"/>
                <a:gd name="T11" fmla="*/ 1 h 15"/>
                <a:gd name="T12" fmla="*/ 42 w 42"/>
                <a:gd name="T13" fmla="*/ 0 h 15"/>
                <a:gd name="T14" fmla="*/ 22 w 4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5">
                  <a:moveTo>
                    <a:pt x="22" y="0"/>
                  </a:moveTo>
                  <a:cubicBezTo>
                    <a:pt x="22" y="0"/>
                    <a:pt x="0" y="13"/>
                    <a:pt x="15" y="14"/>
                  </a:cubicBezTo>
                  <a:cubicBezTo>
                    <a:pt x="23" y="15"/>
                    <a:pt x="29" y="12"/>
                    <a:pt x="34" y="8"/>
                  </a:cubicBezTo>
                  <a:cubicBezTo>
                    <a:pt x="36" y="6"/>
                    <a:pt x="35" y="8"/>
                    <a:pt x="36" y="8"/>
                  </a:cubicBezTo>
                  <a:cubicBezTo>
                    <a:pt x="37" y="8"/>
                    <a:pt x="40" y="8"/>
                    <a:pt x="41" y="8"/>
                  </a:cubicBezTo>
                  <a:cubicBezTo>
                    <a:pt x="42" y="2"/>
                    <a:pt x="41" y="1"/>
                    <a:pt x="41" y="1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8" name="Freeform 60"/>
            <p:cNvSpPr/>
            <p:nvPr/>
          </p:nvSpPr>
          <p:spPr bwMode="auto">
            <a:xfrm>
              <a:off x="6383338" y="6462712"/>
              <a:ext cx="74613" cy="25400"/>
            </a:xfrm>
            <a:custGeom>
              <a:avLst/>
              <a:gdLst>
                <a:gd name="T0" fmla="*/ 21 w 43"/>
                <a:gd name="T1" fmla="*/ 0 h 15"/>
                <a:gd name="T2" fmla="*/ 1 w 43"/>
                <a:gd name="T3" fmla="*/ 0 h 15"/>
                <a:gd name="T4" fmla="*/ 1 w 43"/>
                <a:gd name="T5" fmla="*/ 1 h 15"/>
                <a:gd name="T6" fmla="*/ 2 w 43"/>
                <a:gd name="T7" fmla="*/ 8 h 15"/>
                <a:gd name="T8" fmla="*/ 6 w 43"/>
                <a:gd name="T9" fmla="*/ 8 h 15"/>
                <a:gd name="T10" fmla="*/ 9 w 43"/>
                <a:gd name="T11" fmla="*/ 8 h 15"/>
                <a:gd name="T12" fmla="*/ 28 w 43"/>
                <a:gd name="T13" fmla="*/ 14 h 15"/>
                <a:gd name="T14" fmla="*/ 21 w 4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5">
                  <a:moveTo>
                    <a:pt x="2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2" y="8"/>
                  </a:cubicBezTo>
                  <a:cubicBezTo>
                    <a:pt x="2" y="8"/>
                    <a:pt x="5" y="8"/>
                    <a:pt x="6" y="8"/>
                  </a:cubicBezTo>
                  <a:cubicBezTo>
                    <a:pt x="7" y="8"/>
                    <a:pt x="6" y="6"/>
                    <a:pt x="9" y="8"/>
                  </a:cubicBezTo>
                  <a:cubicBezTo>
                    <a:pt x="14" y="12"/>
                    <a:pt x="19" y="15"/>
                    <a:pt x="28" y="14"/>
                  </a:cubicBezTo>
                  <a:cubicBezTo>
                    <a:pt x="43" y="13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9" name="Freeform 61"/>
            <p:cNvSpPr/>
            <p:nvPr/>
          </p:nvSpPr>
          <p:spPr bwMode="auto">
            <a:xfrm>
              <a:off x="5695951" y="5983287"/>
              <a:ext cx="219075" cy="471488"/>
            </a:xfrm>
            <a:custGeom>
              <a:avLst/>
              <a:gdLst>
                <a:gd name="T0" fmla="*/ 126 w 126"/>
                <a:gd name="T1" fmla="*/ 210 h 271"/>
                <a:gd name="T2" fmla="*/ 114 w 126"/>
                <a:gd name="T3" fmla="*/ 176 h 271"/>
                <a:gd name="T4" fmla="*/ 114 w 126"/>
                <a:gd name="T5" fmla="*/ 176 h 271"/>
                <a:gd name="T6" fmla="*/ 113 w 126"/>
                <a:gd name="T7" fmla="*/ 170 h 271"/>
                <a:gd name="T8" fmla="*/ 103 w 126"/>
                <a:gd name="T9" fmla="*/ 44 h 271"/>
                <a:gd name="T10" fmla="*/ 99 w 126"/>
                <a:gd name="T11" fmla="*/ 59 h 271"/>
                <a:gd name="T12" fmla="*/ 94 w 126"/>
                <a:gd name="T13" fmla="*/ 17 h 271"/>
                <a:gd name="T14" fmla="*/ 96 w 126"/>
                <a:gd name="T15" fmla="*/ 12 h 271"/>
                <a:gd name="T16" fmla="*/ 93 w 126"/>
                <a:gd name="T17" fmla="*/ 7 h 271"/>
                <a:gd name="T18" fmla="*/ 86 w 126"/>
                <a:gd name="T19" fmla="*/ 7 h 271"/>
                <a:gd name="T20" fmla="*/ 83 w 126"/>
                <a:gd name="T21" fmla="*/ 12 h 271"/>
                <a:gd name="T22" fmla="*/ 84 w 126"/>
                <a:gd name="T23" fmla="*/ 16 h 271"/>
                <a:gd name="T24" fmla="*/ 79 w 126"/>
                <a:gd name="T25" fmla="*/ 56 h 271"/>
                <a:gd name="T26" fmla="*/ 78 w 126"/>
                <a:gd name="T27" fmla="*/ 59 h 271"/>
                <a:gd name="T28" fmla="*/ 63 w 126"/>
                <a:gd name="T29" fmla="*/ 0 h 271"/>
                <a:gd name="T30" fmla="*/ 60 w 126"/>
                <a:gd name="T31" fmla="*/ 0 h 271"/>
                <a:gd name="T32" fmla="*/ 2 w 126"/>
                <a:gd name="T33" fmla="*/ 30 h 271"/>
                <a:gd name="T34" fmla="*/ 9 w 126"/>
                <a:gd name="T35" fmla="*/ 143 h 271"/>
                <a:gd name="T36" fmla="*/ 30 w 126"/>
                <a:gd name="T37" fmla="*/ 147 h 271"/>
                <a:gd name="T38" fmla="*/ 27 w 126"/>
                <a:gd name="T39" fmla="*/ 47 h 271"/>
                <a:gd name="T40" fmla="*/ 29 w 126"/>
                <a:gd name="T41" fmla="*/ 49 h 271"/>
                <a:gd name="T42" fmla="*/ 29 w 126"/>
                <a:gd name="T43" fmla="*/ 49 h 271"/>
                <a:gd name="T44" fmla="*/ 33 w 126"/>
                <a:gd name="T45" fmla="*/ 99 h 271"/>
                <a:gd name="T46" fmla="*/ 37 w 126"/>
                <a:gd name="T47" fmla="*/ 150 h 271"/>
                <a:gd name="T48" fmla="*/ 37 w 126"/>
                <a:gd name="T49" fmla="*/ 151 h 271"/>
                <a:gd name="T50" fmla="*/ 43 w 126"/>
                <a:gd name="T51" fmla="*/ 161 h 271"/>
                <a:gd name="T52" fmla="*/ 51 w 126"/>
                <a:gd name="T53" fmla="*/ 271 h 271"/>
                <a:gd name="T54" fmla="*/ 74 w 126"/>
                <a:gd name="T55" fmla="*/ 271 h 271"/>
                <a:gd name="T56" fmla="*/ 84 w 126"/>
                <a:gd name="T57" fmla="*/ 185 h 271"/>
                <a:gd name="T58" fmla="*/ 86 w 126"/>
                <a:gd name="T59" fmla="*/ 185 h 271"/>
                <a:gd name="T60" fmla="*/ 89 w 126"/>
                <a:gd name="T61" fmla="*/ 185 h 271"/>
                <a:gd name="T62" fmla="*/ 100 w 126"/>
                <a:gd name="T63" fmla="*/ 271 h 271"/>
                <a:gd name="T64" fmla="*/ 122 w 126"/>
                <a:gd name="T65" fmla="*/ 271 h 271"/>
                <a:gd name="T66" fmla="*/ 126 w 126"/>
                <a:gd name="T67" fmla="*/ 2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271">
                  <a:moveTo>
                    <a:pt x="126" y="210"/>
                  </a:moveTo>
                  <a:cubicBezTo>
                    <a:pt x="120" y="202"/>
                    <a:pt x="116" y="191"/>
                    <a:pt x="114" y="176"/>
                  </a:cubicBezTo>
                  <a:cubicBezTo>
                    <a:pt x="114" y="176"/>
                    <a:pt x="114" y="176"/>
                    <a:pt x="114" y="176"/>
                  </a:cubicBezTo>
                  <a:cubicBezTo>
                    <a:pt x="114" y="174"/>
                    <a:pt x="113" y="172"/>
                    <a:pt x="113" y="170"/>
                  </a:cubicBezTo>
                  <a:cubicBezTo>
                    <a:pt x="109" y="154"/>
                    <a:pt x="104" y="84"/>
                    <a:pt x="103" y="44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1" y="0"/>
                    <a:pt x="60" y="0"/>
                  </a:cubicBezTo>
                  <a:cubicBezTo>
                    <a:pt x="35" y="4"/>
                    <a:pt x="3" y="13"/>
                    <a:pt x="2" y="30"/>
                  </a:cubicBezTo>
                  <a:cubicBezTo>
                    <a:pt x="0" y="39"/>
                    <a:pt x="5" y="123"/>
                    <a:pt x="9" y="143"/>
                  </a:cubicBezTo>
                  <a:cubicBezTo>
                    <a:pt x="17" y="147"/>
                    <a:pt x="26" y="147"/>
                    <a:pt x="30" y="147"/>
                  </a:cubicBezTo>
                  <a:cubicBezTo>
                    <a:pt x="29" y="133"/>
                    <a:pt x="25" y="45"/>
                    <a:pt x="27" y="47"/>
                  </a:cubicBezTo>
                  <a:cubicBezTo>
                    <a:pt x="28" y="48"/>
                    <a:pt x="29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5" y="128"/>
                    <a:pt x="37" y="150"/>
                    <a:pt x="37" y="150"/>
                  </a:cubicBezTo>
                  <a:cubicBezTo>
                    <a:pt x="37" y="151"/>
                    <a:pt x="37" y="151"/>
                    <a:pt x="37" y="151"/>
                  </a:cubicBezTo>
                  <a:cubicBezTo>
                    <a:pt x="39" y="154"/>
                    <a:pt x="40" y="158"/>
                    <a:pt x="43" y="161"/>
                  </a:cubicBezTo>
                  <a:cubicBezTo>
                    <a:pt x="51" y="271"/>
                    <a:pt x="51" y="271"/>
                    <a:pt x="51" y="271"/>
                  </a:cubicBezTo>
                  <a:cubicBezTo>
                    <a:pt x="74" y="271"/>
                    <a:pt x="74" y="271"/>
                    <a:pt x="74" y="271"/>
                  </a:cubicBezTo>
                  <a:cubicBezTo>
                    <a:pt x="84" y="185"/>
                    <a:pt x="84" y="185"/>
                    <a:pt x="84" y="185"/>
                  </a:cubicBezTo>
                  <a:cubicBezTo>
                    <a:pt x="85" y="185"/>
                    <a:pt x="85" y="185"/>
                    <a:pt x="86" y="185"/>
                  </a:cubicBezTo>
                  <a:cubicBezTo>
                    <a:pt x="87" y="185"/>
                    <a:pt x="88" y="185"/>
                    <a:pt x="89" y="185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22" y="271"/>
                    <a:pt x="122" y="271"/>
                    <a:pt x="122" y="271"/>
                  </a:cubicBezTo>
                  <a:lnTo>
                    <a:pt x="126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0" name="Freeform 62"/>
            <p:cNvSpPr>
              <a:spLocks noEditPoints="1"/>
            </p:cNvSpPr>
            <p:nvPr/>
          </p:nvSpPr>
          <p:spPr bwMode="auto">
            <a:xfrm>
              <a:off x="5783263" y="5791200"/>
              <a:ext cx="133350" cy="193675"/>
            </a:xfrm>
            <a:custGeom>
              <a:avLst/>
              <a:gdLst>
                <a:gd name="T0" fmla="*/ 3 w 77"/>
                <a:gd name="T1" fmla="*/ 52 h 111"/>
                <a:gd name="T2" fmla="*/ 0 w 77"/>
                <a:gd name="T3" fmla="*/ 65 h 111"/>
                <a:gd name="T4" fmla="*/ 3 w 77"/>
                <a:gd name="T5" fmla="*/ 77 h 111"/>
                <a:gd name="T6" fmla="*/ 5 w 77"/>
                <a:gd name="T7" fmla="*/ 74 h 111"/>
                <a:gd name="T8" fmla="*/ 39 w 77"/>
                <a:gd name="T9" fmla="*/ 111 h 111"/>
                <a:gd name="T10" fmla="*/ 72 w 77"/>
                <a:gd name="T11" fmla="*/ 73 h 111"/>
                <a:gd name="T12" fmla="*/ 74 w 77"/>
                <a:gd name="T13" fmla="*/ 77 h 111"/>
                <a:gd name="T14" fmla="*/ 77 w 77"/>
                <a:gd name="T15" fmla="*/ 64 h 111"/>
                <a:gd name="T16" fmla="*/ 74 w 77"/>
                <a:gd name="T17" fmla="*/ 52 h 111"/>
                <a:gd name="T18" fmla="*/ 73 w 77"/>
                <a:gd name="T19" fmla="*/ 52 h 111"/>
                <a:gd name="T20" fmla="*/ 73 w 77"/>
                <a:gd name="T21" fmla="*/ 42 h 111"/>
                <a:gd name="T22" fmla="*/ 44 w 77"/>
                <a:gd name="T23" fmla="*/ 34 h 111"/>
                <a:gd name="T24" fmla="*/ 48 w 77"/>
                <a:gd name="T25" fmla="*/ 36 h 111"/>
                <a:gd name="T26" fmla="*/ 76 w 77"/>
                <a:gd name="T27" fmla="*/ 27 h 111"/>
                <a:gd name="T28" fmla="*/ 13 w 77"/>
                <a:gd name="T29" fmla="*/ 20 h 111"/>
                <a:gd name="T30" fmla="*/ 1 w 77"/>
                <a:gd name="T31" fmla="*/ 29 h 111"/>
                <a:gd name="T32" fmla="*/ 9 w 77"/>
                <a:gd name="T33" fmla="*/ 29 h 111"/>
                <a:gd name="T34" fmla="*/ 4 w 77"/>
                <a:gd name="T35" fmla="*/ 46 h 111"/>
                <a:gd name="T36" fmla="*/ 3 w 77"/>
                <a:gd name="T37" fmla="*/ 52 h 111"/>
                <a:gd name="T38" fmla="*/ 3 w 77"/>
                <a:gd name="T39" fmla="*/ 52 h 111"/>
                <a:gd name="T40" fmla="*/ 41 w 77"/>
                <a:gd name="T41" fmla="*/ 87 h 111"/>
                <a:gd name="T42" fmla="*/ 35 w 77"/>
                <a:gd name="T43" fmla="*/ 87 h 111"/>
                <a:gd name="T44" fmla="*/ 35 w 77"/>
                <a:gd name="T45" fmla="*/ 81 h 111"/>
                <a:gd name="T46" fmla="*/ 41 w 77"/>
                <a:gd name="T47" fmla="*/ 81 h 111"/>
                <a:gd name="T48" fmla="*/ 41 w 77"/>
                <a:gd name="T49" fmla="*/ 87 h 111"/>
                <a:gd name="T50" fmla="*/ 29 w 77"/>
                <a:gd name="T51" fmla="*/ 48 h 111"/>
                <a:gd name="T52" fmla="*/ 34 w 77"/>
                <a:gd name="T53" fmla="*/ 46 h 111"/>
                <a:gd name="T54" fmla="*/ 39 w 77"/>
                <a:gd name="T55" fmla="*/ 46 h 111"/>
                <a:gd name="T56" fmla="*/ 48 w 77"/>
                <a:gd name="T57" fmla="*/ 49 h 111"/>
                <a:gd name="T58" fmla="*/ 52 w 77"/>
                <a:gd name="T59" fmla="*/ 56 h 111"/>
                <a:gd name="T60" fmla="*/ 51 w 77"/>
                <a:gd name="T61" fmla="*/ 61 h 111"/>
                <a:gd name="T62" fmla="*/ 48 w 77"/>
                <a:gd name="T63" fmla="*/ 65 h 111"/>
                <a:gd name="T64" fmla="*/ 45 w 77"/>
                <a:gd name="T65" fmla="*/ 68 h 111"/>
                <a:gd name="T66" fmla="*/ 41 w 77"/>
                <a:gd name="T67" fmla="*/ 70 h 111"/>
                <a:gd name="T68" fmla="*/ 41 w 77"/>
                <a:gd name="T69" fmla="*/ 76 h 111"/>
                <a:gd name="T70" fmla="*/ 36 w 77"/>
                <a:gd name="T71" fmla="*/ 76 h 111"/>
                <a:gd name="T72" fmla="*/ 36 w 77"/>
                <a:gd name="T73" fmla="*/ 68 h 111"/>
                <a:gd name="T74" fmla="*/ 39 w 77"/>
                <a:gd name="T75" fmla="*/ 66 h 111"/>
                <a:gd name="T76" fmla="*/ 43 w 77"/>
                <a:gd name="T77" fmla="*/ 63 h 111"/>
                <a:gd name="T78" fmla="*/ 45 w 77"/>
                <a:gd name="T79" fmla="*/ 60 h 111"/>
                <a:gd name="T80" fmla="*/ 46 w 77"/>
                <a:gd name="T81" fmla="*/ 57 h 111"/>
                <a:gd name="T82" fmla="*/ 44 w 77"/>
                <a:gd name="T83" fmla="*/ 52 h 111"/>
                <a:gd name="T84" fmla="*/ 39 w 77"/>
                <a:gd name="T85" fmla="*/ 50 h 111"/>
                <a:gd name="T86" fmla="*/ 33 w 77"/>
                <a:gd name="T87" fmla="*/ 51 h 111"/>
                <a:gd name="T88" fmla="*/ 29 w 77"/>
                <a:gd name="T89" fmla="*/ 53 h 111"/>
                <a:gd name="T90" fmla="*/ 29 w 77"/>
                <a:gd name="T91" fmla="*/ 53 h 111"/>
                <a:gd name="T92" fmla="*/ 29 w 77"/>
                <a:gd name="T93" fmla="*/ 4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111">
                  <a:moveTo>
                    <a:pt x="3" y="52"/>
                  </a:moveTo>
                  <a:cubicBezTo>
                    <a:pt x="1" y="52"/>
                    <a:pt x="0" y="58"/>
                    <a:pt x="0" y="65"/>
                  </a:cubicBezTo>
                  <a:cubicBezTo>
                    <a:pt x="0" y="72"/>
                    <a:pt x="1" y="77"/>
                    <a:pt x="3" y="77"/>
                  </a:cubicBezTo>
                  <a:cubicBezTo>
                    <a:pt x="4" y="77"/>
                    <a:pt x="4" y="76"/>
                    <a:pt x="5" y="74"/>
                  </a:cubicBezTo>
                  <a:cubicBezTo>
                    <a:pt x="10" y="95"/>
                    <a:pt x="29" y="111"/>
                    <a:pt x="39" y="111"/>
                  </a:cubicBezTo>
                  <a:cubicBezTo>
                    <a:pt x="51" y="111"/>
                    <a:pt x="69" y="96"/>
                    <a:pt x="72" y="73"/>
                  </a:cubicBezTo>
                  <a:cubicBezTo>
                    <a:pt x="72" y="75"/>
                    <a:pt x="73" y="77"/>
                    <a:pt x="74" y="77"/>
                  </a:cubicBezTo>
                  <a:cubicBezTo>
                    <a:pt x="75" y="77"/>
                    <a:pt x="77" y="71"/>
                    <a:pt x="77" y="64"/>
                  </a:cubicBezTo>
                  <a:cubicBezTo>
                    <a:pt x="77" y="57"/>
                    <a:pt x="75" y="52"/>
                    <a:pt x="74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49"/>
                    <a:pt x="73" y="46"/>
                    <a:pt x="73" y="42"/>
                  </a:cubicBezTo>
                  <a:cubicBezTo>
                    <a:pt x="67" y="46"/>
                    <a:pt x="56" y="40"/>
                    <a:pt x="44" y="34"/>
                  </a:cubicBezTo>
                  <a:cubicBezTo>
                    <a:pt x="46" y="35"/>
                    <a:pt x="47" y="36"/>
                    <a:pt x="48" y="36"/>
                  </a:cubicBezTo>
                  <a:cubicBezTo>
                    <a:pt x="68" y="46"/>
                    <a:pt x="76" y="27"/>
                    <a:pt x="76" y="27"/>
                  </a:cubicBezTo>
                  <a:cubicBezTo>
                    <a:pt x="76" y="27"/>
                    <a:pt x="52" y="0"/>
                    <a:pt x="13" y="20"/>
                  </a:cubicBezTo>
                  <a:cubicBezTo>
                    <a:pt x="10" y="22"/>
                    <a:pt x="5" y="27"/>
                    <a:pt x="1" y="29"/>
                  </a:cubicBezTo>
                  <a:cubicBezTo>
                    <a:pt x="1" y="29"/>
                    <a:pt x="4" y="29"/>
                    <a:pt x="9" y="29"/>
                  </a:cubicBezTo>
                  <a:cubicBezTo>
                    <a:pt x="5" y="31"/>
                    <a:pt x="3" y="37"/>
                    <a:pt x="4" y="46"/>
                  </a:cubicBezTo>
                  <a:cubicBezTo>
                    <a:pt x="3" y="48"/>
                    <a:pt x="3" y="5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lose/>
                  <a:moveTo>
                    <a:pt x="41" y="87"/>
                  </a:moveTo>
                  <a:cubicBezTo>
                    <a:pt x="35" y="87"/>
                    <a:pt x="35" y="87"/>
                    <a:pt x="35" y="87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1" y="81"/>
                    <a:pt x="41" y="81"/>
                    <a:pt x="41" y="81"/>
                  </a:cubicBezTo>
                  <a:lnTo>
                    <a:pt x="41" y="87"/>
                  </a:lnTo>
                  <a:close/>
                  <a:moveTo>
                    <a:pt x="29" y="48"/>
                  </a:moveTo>
                  <a:cubicBezTo>
                    <a:pt x="30" y="47"/>
                    <a:pt x="32" y="47"/>
                    <a:pt x="34" y="46"/>
                  </a:cubicBezTo>
                  <a:cubicBezTo>
                    <a:pt x="35" y="46"/>
                    <a:pt x="37" y="46"/>
                    <a:pt x="39" y="46"/>
                  </a:cubicBezTo>
                  <a:cubicBezTo>
                    <a:pt x="43" y="46"/>
                    <a:pt x="46" y="47"/>
                    <a:pt x="48" y="49"/>
                  </a:cubicBezTo>
                  <a:cubicBezTo>
                    <a:pt x="51" y="51"/>
                    <a:pt x="52" y="53"/>
                    <a:pt x="52" y="56"/>
                  </a:cubicBezTo>
                  <a:cubicBezTo>
                    <a:pt x="52" y="58"/>
                    <a:pt x="51" y="60"/>
                    <a:pt x="51" y="61"/>
                  </a:cubicBezTo>
                  <a:cubicBezTo>
                    <a:pt x="50" y="62"/>
                    <a:pt x="49" y="64"/>
                    <a:pt x="48" y="65"/>
                  </a:cubicBezTo>
                  <a:cubicBezTo>
                    <a:pt x="47" y="66"/>
                    <a:pt x="46" y="67"/>
                    <a:pt x="45" y="68"/>
                  </a:cubicBezTo>
                  <a:cubicBezTo>
                    <a:pt x="43" y="68"/>
                    <a:pt x="42" y="69"/>
                    <a:pt x="41" y="70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7"/>
                    <a:pt x="38" y="67"/>
                    <a:pt x="39" y="66"/>
                  </a:cubicBezTo>
                  <a:cubicBezTo>
                    <a:pt x="41" y="65"/>
                    <a:pt x="42" y="64"/>
                    <a:pt x="43" y="63"/>
                  </a:cubicBezTo>
                  <a:cubicBezTo>
                    <a:pt x="44" y="62"/>
                    <a:pt x="45" y="61"/>
                    <a:pt x="45" y="60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6" y="54"/>
                    <a:pt x="45" y="53"/>
                    <a:pt x="44" y="52"/>
                  </a:cubicBezTo>
                  <a:cubicBezTo>
                    <a:pt x="43" y="51"/>
                    <a:pt x="41" y="50"/>
                    <a:pt x="39" y="50"/>
                  </a:cubicBezTo>
                  <a:cubicBezTo>
                    <a:pt x="37" y="50"/>
                    <a:pt x="35" y="51"/>
                    <a:pt x="33" y="51"/>
                  </a:cubicBezTo>
                  <a:cubicBezTo>
                    <a:pt x="31" y="52"/>
                    <a:pt x="30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lnTo>
                    <a:pt x="29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1" name="Freeform 63"/>
            <p:cNvSpPr/>
            <p:nvPr/>
          </p:nvSpPr>
          <p:spPr bwMode="auto">
            <a:xfrm>
              <a:off x="5872163" y="6462712"/>
              <a:ext cx="73025" cy="25400"/>
            </a:xfrm>
            <a:custGeom>
              <a:avLst/>
              <a:gdLst>
                <a:gd name="T0" fmla="*/ 21 w 42"/>
                <a:gd name="T1" fmla="*/ 0 h 15"/>
                <a:gd name="T2" fmla="*/ 1 w 42"/>
                <a:gd name="T3" fmla="*/ 0 h 15"/>
                <a:gd name="T4" fmla="*/ 1 w 42"/>
                <a:gd name="T5" fmla="*/ 1 h 15"/>
                <a:gd name="T6" fmla="*/ 2 w 42"/>
                <a:gd name="T7" fmla="*/ 8 h 15"/>
                <a:gd name="T8" fmla="*/ 6 w 42"/>
                <a:gd name="T9" fmla="*/ 8 h 15"/>
                <a:gd name="T10" fmla="*/ 9 w 42"/>
                <a:gd name="T11" fmla="*/ 8 h 15"/>
                <a:gd name="T12" fmla="*/ 28 w 42"/>
                <a:gd name="T13" fmla="*/ 14 h 15"/>
                <a:gd name="T14" fmla="*/ 21 w 4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5">
                  <a:moveTo>
                    <a:pt x="2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2" y="8"/>
                  </a:cubicBezTo>
                  <a:cubicBezTo>
                    <a:pt x="2" y="8"/>
                    <a:pt x="5" y="8"/>
                    <a:pt x="6" y="8"/>
                  </a:cubicBezTo>
                  <a:cubicBezTo>
                    <a:pt x="7" y="8"/>
                    <a:pt x="6" y="6"/>
                    <a:pt x="9" y="8"/>
                  </a:cubicBezTo>
                  <a:cubicBezTo>
                    <a:pt x="14" y="12"/>
                    <a:pt x="19" y="15"/>
                    <a:pt x="28" y="14"/>
                  </a:cubicBezTo>
                  <a:cubicBezTo>
                    <a:pt x="42" y="13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2" name="Freeform 64"/>
            <p:cNvSpPr/>
            <p:nvPr/>
          </p:nvSpPr>
          <p:spPr bwMode="auto">
            <a:xfrm>
              <a:off x="6227763" y="6286500"/>
              <a:ext cx="47625" cy="44450"/>
            </a:xfrm>
            <a:custGeom>
              <a:avLst/>
              <a:gdLst>
                <a:gd name="T0" fmla="*/ 1 w 27"/>
                <a:gd name="T1" fmla="*/ 19 h 26"/>
                <a:gd name="T2" fmla="*/ 6 w 27"/>
                <a:gd name="T3" fmla="*/ 14 h 26"/>
                <a:gd name="T4" fmla="*/ 9 w 27"/>
                <a:gd name="T5" fmla="*/ 16 h 26"/>
                <a:gd name="T6" fmla="*/ 12 w 27"/>
                <a:gd name="T7" fmla="*/ 21 h 26"/>
                <a:gd name="T8" fmla="*/ 16 w 27"/>
                <a:gd name="T9" fmla="*/ 22 h 26"/>
                <a:gd name="T10" fmla="*/ 20 w 27"/>
                <a:gd name="T11" fmla="*/ 20 h 26"/>
                <a:gd name="T12" fmla="*/ 27 w 27"/>
                <a:gd name="T13" fmla="*/ 0 h 26"/>
                <a:gd name="T14" fmla="*/ 7 w 27"/>
                <a:gd name="T15" fmla="*/ 4 h 26"/>
                <a:gd name="T16" fmla="*/ 1 w 27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6">
                  <a:moveTo>
                    <a:pt x="1" y="19"/>
                  </a:moveTo>
                  <a:cubicBezTo>
                    <a:pt x="0" y="26"/>
                    <a:pt x="6" y="17"/>
                    <a:pt x="6" y="14"/>
                  </a:cubicBezTo>
                  <a:cubicBezTo>
                    <a:pt x="6" y="11"/>
                    <a:pt x="9" y="11"/>
                    <a:pt x="9" y="16"/>
                  </a:cubicBezTo>
                  <a:cubicBezTo>
                    <a:pt x="9" y="18"/>
                    <a:pt x="10" y="20"/>
                    <a:pt x="12" y="21"/>
                  </a:cubicBezTo>
                  <a:cubicBezTo>
                    <a:pt x="13" y="22"/>
                    <a:pt x="14" y="23"/>
                    <a:pt x="16" y="22"/>
                  </a:cubicBezTo>
                  <a:cubicBezTo>
                    <a:pt x="18" y="22"/>
                    <a:pt x="19" y="21"/>
                    <a:pt x="20" y="20"/>
                  </a:cubicBezTo>
                  <a:cubicBezTo>
                    <a:pt x="26" y="15"/>
                    <a:pt x="27" y="0"/>
                    <a:pt x="2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4"/>
                    <a:pt x="2" y="13"/>
                    <a:pt x="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3" name="Freeform 65"/>
            <p:cNvSpPr/>
            <p:nvPr/>
          </p:nvSpPr>
          <p:spPr bwMode="auto">
            <a:xfrm>
              <a:off x="5938838" y="6286500"/>
              <a:ext cx="46038" cy="44450"/>
            </a:xfrm>
            <a:custGeom>
              <a:avLst/>
              <a:gdLst>
                <a:gd name="T0" fmla="*/ 20 w 27"/>
                <a:gd name="T1" fmla="*/ 4 h 26"/>
                <a:gd name="T2" fmla="*/ 0 w 27"/>
                <a:gd name="T3" fmla="*/ 0 h 26"/>
                <a:gd name="T4" fmla="*/ 7 w 27"/>
                <a:gd name="T5" fmla="*/ 21 h 26"/>
                <a:gd name="T6" fmla="*/ 11 w 27"/>
                <a:gd name="T7" fmla="*/ 23 h 26"/>
                <a:gd name="T8" fmla="*/ 15 w 27"/>
                <a:gd name="T9" fmla="*/ 22 h 26"/>
                <a:gd name="T10" fmla="*/ 18 w 27"/>
                <a:gd name="T11" fmla="*/ 16 h 26"/>
                <a:gd name="T12" fmla="*/ 21 w 27"/>
                <a:gd name="T13" fmla="*/ 15 h 26"/>
                <a:gd name="T14" fmla="*/ 26 w 27"/>
                <a:gd name="T15" fmla="*/ 20 h 26"/>
                <a:gd name="T16" fmla="*/ 20 w 27"/>
                <a:gd name="T1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6">
                  <a:moveTo>
                    <a:pt x="20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7" y="21"/>
                  </a:cubicBezTo>
                  <a:cubicBezTo>
                    <a:pt x="8" y="22"/>
                    <a:pt x="9" y="23"/>
                    <a:pt x="11" y="23"/>
                  </a:cubicBezTo>
                  <a:cubicBezTo>
                    <a:pt x="13" y="23"/>
                    <a:pt x="14" y="23"/>
                    <a:pt x="15" y="22"/>
                  </a:cubicBezTo>
                  <a:cubicBezTo>
                    <a:pt x="17" y="21"/>
                    <a:pt x="18" y="19"/>
                    <a:pt x="18" y="16"/>
                  </a:cubicBezTo>
                  <a:cubicBezTo>
                    <a:pt x="18" y="12"/>
                    <a:pt x="21" y="12"/>
                    <a:pt x="21" y="15"/>
                  </a:cubicBezTo>
                  <a:cubicBezTo>
                    <a:pt x="21" y="18"/>
                    <a:pt x="27" y="26"/>
                    <a:pt x="26" y="20"/>
                  </a:cubicBezTo>
                  <a:cubicBezTo>
                    <a:pt x="25" y="13"/>
                    <a:pt x="24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4" name="Freeform 66"/>
            <p:cNvSpPr/>
            <p:nvPr/>
          </p:nvSpPr>
          <p:spPr bwMode="auto">
            <a:xfrm>
              <a:off x="5915026" y="5949950"/>
              <a:ext cx="387350" cy="604838"/>
            </a:xfrm>
            <a:custGeom>
              <a:avLst/>
              <a:gdLst>
                <a:gd name="T0" fmla="*/ 219 w 222"/>
                <a:gd name="T1" fmla="*/ 35 h 347"/>
                <a:gd name="T2" fmla="*/ 146 w 222"/>
                <a:gd name="T3" fmla="*/ 4 h 347"/>
                <a:gd name="T4" fmla="*/ 141 w 222"/>
                <a:gd name="T5" fmla="*/ 7 h 347"/>
                <a:gd name="T6" fmla="*/ 125 w 222"/>
                <a:gd name="T7" fmla="*/ 79 h 347"/>
                <a:gd name="T8" fmla="*/ 119 w 222"/>
                <a:gd name="T9" fmla="*/ 25 h 347"/>
                <a:gd name="T10" fmla="*/ 120 w 222"/>
                <a:gd name="T11" fmla="*/ 20 h 347"/>
                <a:gd name="T12" fmla="*/ 117 w 222"/>
                <a:gd name="T13" fmla="*/ 13 h 347"/>
                <a:gd name="T14" fmla="*/ 108 w 222"/>
                <a:gd name="T15" fmla="*/ 13 h 347"/>
                <a:gd name="T16" fmla="*/ 104 w 222"/>
                <a:gd name="T17" fmla="*/ 20 h 347"/>
                <a:gd name="T18" fmla="*/ 106 w 222"/>
                <a:gd name="T19" fmla="*/ 25 h 347"/>
                <a:gd name="T20" fmla="*/ 99 w 222"/>
                <a:gd name="T21" fmla="*/ 76 h 347"/>
                <a:gd name="T22" fmla="*/ 99 w 222"/>
                <a:gd name="T23" fmla="*/ 79 h 347"/>
                <a:gd name="T24" fmla="*/ 78 w 222"/>
                <a:gd name="T25" fmla="*/ 4 h 347"/>
                <a:gd name="T26" fmla="*/ 76 w 222"/>
                <a:gd name="T27" fmla="*/ 4 h 347"/>
                <a:gd name="T28" fmla="*/ 2 w 222"/>
                <a:gd name="T29" fmla="*/ 43 h 347"/>
                <a:gd name="T30" fmla="*/ 11 w 222"/>
                <a:gd name="T31" fmla="*/ 185 h 347"/>
                <a:gd name="T32" fmla="*/ 38 w 222"/>
                <a:gd name="T33" fmla="*/ 190 h 347"/>
                <a:gd name="T34" fmla="*/ 33 w 222"/>
                <a:gd name="T35" fmla="*/ 63 h 347"/>
                <a:gd name="T36" fmla="*/ 36 w 222"/>
                <a:gd name="T37" fmla="*/ 67 h 347"/>
                <a:gd name="T38" fmla="*/ 37 w 222"/>
                <a:gd name="T39" fmla="*/ 67 h 347"/>
                <a:gd name="T40" fmla="*/ 41 w 222"/>
                <a:gd name="T41" fmla="*/ 129 h 347"/>
                <a:gd name="T42" fmla="*/ 46 w 222"/>
                <a:gd name="T43" fmla="*/ 194 h 347"/>
                <a:gd name="T44" fmla="*/ 47 w 222"/>
                <a:gd name="T45" fmla="*/ 195 h 347"/>
                <a:gd name="T46" fmla="*/ 53 w 222"/>
                <a:gd name="T47" fmla="*/ 208 h 347"/>
                <a:gd name="T48" fmla="*/ 64 w 222"/>
                <a:gd name="T49" fmla="*/ 347 h 347"/>
                <a:gd name="T50" fmla="*/ 93 w 222"/>
                <a:gd name="T51" fmla="*/ 347 h 347"/>
                <a:gd name="T52" fmla="*/ 106 w 222"/>
                <a:gd name="T53" fmla="*/ 238 h 347"/>
                <a:gd name="T54" fmla="*/ 108 w 222"/>
                <a:gd name="T55" fmla="*/ 238 h 347"/>
                <a:gd name="T56" fmla="*/ 112 w 222"/>
                <a:gd name="T57" fmla="*/ 238 h 347"/>
                <a:gd name="T58" fmla="*/ 125 w 222"/>
                <a:gd name="T59" fmla="*/ 347 h 347"/>
                <a:gd name="T60" fmla="*/ 153 w 222"/>
                <a:gd name="T61" fmla="*/ 347 h 347"/>
                <a:gd name="T62" fmla="*/ 163 w 222"/>
                <a:gd name="T63" fmla="*/ 210 h 347"/>
                <a:gd name="T64" fmla="*/ 171 w 222"/>
                <a:gd name="T65" fmla="*/ 195 h 347"/>
                <a:gd name="T66" fmla="*/ 171 w 222"/>
                <a:gd name="T67" fmla="*/ 194 h 347"/>
                <a:gd name="T68" fmla="*/ 175 w 222"/>
                <a:gd name="T69" fmla="*/ 151 h 347"/>
                <a:gd name="T70" fmla="*/ 180 w 222"/>
                <a:gd name="T71" fmla="*/ 69 h 347"/>
                <a:gd name="T72" fmla="*/ 181 w 222"/>
                <a:gd name="T73" fmla="*/ 68 h 347"/>
                <a:gd name="T74" fmla="*/ 184 w 222"/>
                <a:gd name="T75" fmla="*/ 63 h 347"/>
                <a:gd name="T76" fmla="*/ 184 w 222"/>
                <a:gd name="T77" fmla="*/ 189 h 347"/>
                <a:gd name="T78" fmla="*/ 206 w 222"/>
                <a:gd name="T79" fmla="*/ 185 h 347"/>
                <a:gd name="T80" fmla="*/ 219 w 222"/>
                <a:gd name="T81" fmla="*/ 3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" h="347">
                  <a:moveTo>
                    <a:pt x="219" y="35"/>
                  </a:moveTo>
                  <a:cubicBezTo>
                    <a:pt x="218" y="29"/>
                    <a:pt x="178" y="0"/>
                    <a:pt x="146" y="4"/>
                  </a:cubicBezTo>
                  <a:cubicBezTo>
                    <a:pt x="146" y="4"/>
                    <a:pt x="144" y="5"/>
                    <a:pt x="141" y="7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4"/>
                    <a:pt x="76" y="4"/>
                    <a:pt x="76" y="4"/>
                  </a:cubicBezTo>
                  <a:cubicBezTo>
                    <a:pt x="43" y="9"/>
                    <a:pt x="3" y="20"/>
                    <a:pt x="2" y="43"/>
                  </a:cubicBezTo>
                  <a:cubicBezTo>
                    <a:pt x="0" y="53"/>
                    <a:pt x="6" y="160"/>
                    <a:pt x="11" y="185"/>
                  </a:cubicBezTo>
                  <a:cubicBezTo>
                    <a:pt x="21" y="191"/>
                    <a:pt x="33" y="190"/>
                    <a:pt x="38" y="190"/>
                  </a:cubicBezTo>
                  <a:cubicBezTo>
                    <a:pt x="36" y="172"/>
                    <a:pt x="30" y="61"/>
                    <a:pt x="33" y="63"/>
                  </a:cubicBezTo>
                  <a:cubicBezTo>
                    <a:pt x="34" y="64"/>
                    <a:pt x="35" y="66"/>
                    <a:pt x="36" y="67"/>
                  </a:cubicBezTo>
                  <a:cubicBezTo>
                    <a:pt x="36" y="67"/>
                    <a:pt x="36" y="67"/>
                    <a:pt x="37" y="67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4" y="166"/>
                    <a:pt x="46" y="193"/>
                    <a:pt x="46" y="194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8" y="199"/>
                    <a:pt x="51" y="204"/>
                    <a:pt x="53" y="20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93" y="347"/>
                    <a:pt x="93" y="347"/>
                    <a:pt x="93" y="347"/>
                  </a:cubicBezTo>
                  <a:cubicBezTo>
                    <a:pt x="106" y="238"/>
                    <a:pt x="106" y="238"/>
                    <a:pt x="106" y="238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09" y="238"/>
                    <a:pt x="110" y="238"/>
                    <a:pt x="112" y="238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53" y="347"/>
                    <a:pt x="153" y="347"/>
                    <a:pt x="153" y="347"/>
                  </a:cubicBezTo>
                  <a:cubicBezTo>
                    <a:pt x="163" y="210"/>
                    <a:pt x="163" y="210"/>
                    <a:pt x="163" y="210"/>
                  </a:cubicBezTo>
                  <a:cubicBezTo>
                    <a:pt x="167" y="205"/>
                    <a:pt x="169" y="200"/>
                    <a:pt x="171" y="195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4"/>
                    <a:pt x="173" y="176"/>
                    <a:pt x="175" y="151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2" y="66"/>
                    <a:pt x="183" y="65"/>
                    <a:pt x="184" y="63"/>
                  </a:cubicBezTo>
                  <a:cubicBezTo>
                    <a:pt x="188" y="59"/>
                    <a:pt x="186" y="172"/>
                    <a:pt x="184" y="189"/>
                  </a:cubicBezTo>
                  <a:cubicBezTo>
                    <a:pt x="188" y="191"/>
                    <a:pt x="197" y="189"/>
                    <a:pt x="206" y="185"/>
                  </a:cubicBezTo>
                  <a:cubicBezTo>
                    <a:pt x="211" y="160"/>
                    <a:pt x="222" y="46"/>
                    <a:pt x="21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>
              <a:off x="6022976" y="5716587"/>
              <a:ext cx="171450" cy="241300"/>
            </a:xfrm>
            <a:custGeom>
              <a:avLst/>
              <a:gdLst>
                <a:gd name="T0" fmla="*/ 96 w 98"/>
                <a:gd name="T1" fmla="*/ 33 h 139"/>
                <a:gd name="T2" fmla="*/ 17 w 98"/>
                <a:gd name="T3" fmla="*/ 25 h 139"/>
                <a:gd name="T4" fmla="*/ 2 w 98"/>
                <a:gd name="T5" fmla="*/ 36 h 139"/>
                <a:gd name="T6" fmla="*/ 12 w 98"/>
                <a:gd name="T7" fmla="*/ 35 h 139"/>
                <a:gd name="T8" fmla="*/ 5 w 98"/>
                <a:gd name="T9" fmla="*/ 58 h 139"/>
                <a:gd name="T10" fmla="*/ 4 w 98"/>
                <a:gd name="T11" fmla="*/ 65 h 139"/>
                <a:gd name="T12" fmla="*/ 4 w 98"/>
                <a:gd name="T13" fmla="*/ 65 h 139"/>
                <a:gd name="T14" fmla="*/ 0 w 98"/>
                <a:gd name="T15" fmla="*/ 81 h 139"/>
                <a:gd name="T16" fmla="*/ 4 w 98"/>
                <a:gd name="T17" fmla="*/ 97 h 139"/>
                <a:gd name="T18" fmla="*/ 7 w 98"/>
                <a:gd name="T19" fmla="*/ 93 h 139"/>
                <a:gd name="T20" fmla="*/ 49 w 98"/>
                <a:gd name="T21" fmla="*/ 139 h 139"/>
                <a:gd name="T22" fmla="*/ 91 w 98"/>
                <a:gd name="T23" fmla="*/ 91 h 139"/>
                <a:gd name="T24" fmla="*/ 94 w 98"/>
                <a:gd name="T25" fmla="*/ 96 h 139"/>
                <a:gd name="T26" fmla="*/ 98 w 98"/>
                <a:gd name="T27" fmla="*/ 80 h 139"/>
                <a:gd name="T28" fmla="*/ 94 w 98"/>
                <a:gd name="T29" fmla="*/ 64 h 139"/>
                <a:gd name="T30" fmla="*/ 93 w 98"/>
                <a:gd name="T31" fmla="*/ 65 h 139"/>
                <a:gd name="T32" fmla="*/ 92 w 98"/>
                <a:gd name="T33" fmla="*/ 52 h 139"/>
                <a:gd name="T34" fmla="*/ 56 w 98"/>
                <a:gd name="T35" fmla="*/ 43 h 139"/>
                <a:gd name="T36" fmla="*/ 62 w 98"/>
                <a:gd name="T37" fmla="*/ 45 h 139"/>
                <a:gd name="T38" fmla="*/ 96 w 98"/>
                <a:gd name="T39" fmla="*/ 33 h 139"/>
                <a:gd name="T40" fmla="*/ 52 w 98"/>
                <a:gd name="T41" fmla="*/ 111 h 139"/>
                <a:gd name="T42" fmla="*/ 45 w 98"/>
                <a:gd name="T43" fmla="*/ 111 h 139"/>
                <a:gd name="T44" fmla="*/ 45 w 98"/>
                <a:gd name="T45" fmla="*/ 103 h 139"/>
                <a:gd name="T46" fmla="*/ 52 w 98"/>
                <a:gd name="T47" fmla="*/ 103 h 139"/>
                <a:gd name="T48" fmla="*/ 52 w 98"/>
                <a:gd name="T49" fmla="*/ 111 h 139"/>
                <a:gd name="T50" fmla="*/ 62 w 98"/>
                <a:gd name="T51" fmla="*/ 60 h 139"/>
                <a:gd name="T52" fmla="*/ 66 w 98"/>
                <a:gd name="T53" fmla="*/ 70 h 139"/>
                <a:gd name="T54" fmla="*/ 65 w 98"/>
                <a:gd name="T55" fmla="*/ 76 h 139"/>
                <a:gd name="T56" fmla="*/ 62 w 98"/>
                <a:gd name="T57" fmla="*/ 81 h 139"/>
                <a:gd name="T58" fmla="*/ 57 w 98"/>
                <a:gd name="T59" fmla="*/ 85 h 139"/>
                <a:gd name="T60" fmla="*/ 52 w 98"/>
                <a:gd name="T61" fmla="*/ 88 h 139"/>
                <a:gd name="T62" fmla="*/ 52 w 98"/>
                <a:gd name="T63" fmla="*/ 96 h 139"/>
                <a:gd name="T64" fmla="*/ 45 w 98"/>
                <a:gd name="T65" fmla="*/ 96 h 139"/>
                <a:gd name="T66" fmla="*/ 45 w 98"/>
                <a:gd name="T67" fmla="*/ 85 h 139"/>
                <a:gd name="T68" fmla="*/ 50 w 98"/>
                <a:gd name="T69" fmla="*/ 82 h 139"/>
                <a:gd name="T70" fmla="*/ 55 w 98"/>
                <a:gd name="T71" fmla="*/ 79 h 139"/>
                <a:gd name="T72" fmla="*/ 58 w 98"/>
                <a:gd name="T73" fmla="*/ 75 h 139"/>
                <a:gd name="T74" fmla="*/ 59 w 98"/>
                <a:gd name="T75" fmla="*/ 70 h 139"/>
                <a:gd name="T76" fmla="*/ 56 w 98"/>
                <a:gd name="T77" fmla="*/ 64 h 139"/>
                <a:gd name="T78" fmla="*/ 49 w 98"/>
                <a:gd name="T79" fmla="*/ 62 h 139"/>
                <a:gd name="T80" fmla="*/ 42 w 98"/>
                <a:gd name="T81" fmla="*/ 63 h 139"/>
                <a:gd name="T82" fmla="*/ 36 w 98"/>
                <a:gd name="T83" fmla="*/ 66 h 139"/>
                <a:gd name="T84" fmla="*/ 36 w 98"/>
                <a:gd name="T85" fmla="*/ 66 h 139"/>
                <a:gd name="T86" fmla="*/ 36 w 98"/>
                <a:gd name="T87" fmla="*/ 58 h 139"/>
                <a:gd name="T88" fmla="*/ 42 w 98"/>
                <a:gd name="T89" fmla="*/ 57 h 139"/>
                <a:gd name="T90" fmla="*/ 50 w 98"/>
                <a:gd name="T91" fmla="*/ 56 h 139"/>
                <a:gd name="T92" fmla="*/ 62 w 98"/>
                <a:gd name="T93" fmla="*/ 6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" h="139">
                  <a:moveTo>
                    <a:pt x="96" y="33"/>
                  </a:moveTo>
                  <a:cubicBezTo>
                    <a:pt x="96" y="33"/>
                    <a:pt x="66" y="0"/>
                    <a:pt x="17" y="25"/>
                  </a:cubicBezTo>
                  <a:cubicBezTo>
                    <a:pt x="13" y="27"/>
                    <a:pt x="7" y="33"/>
                    <a:pt x="2" y="36"/>
                  </a:cubicBezTo>
                  <a:cubicBezTo>
                    <a:pt x="2" y="36"/>
                    <a:pt x="6" y="35"/>
                    <a:pt x="12" y="35"/>
                  </a:cubicBezTo>
                  <a:cubicBezTo>
                    <a:pt x="7" y="39"/>
                    <a:pt x="4" y="45"/>
                    <a:pt x="5" y="58"/>
                  </a:cubicBezTo>
                  <a:cubicBezTo>
                    <a:pt x="5" y="60"/>
                    <a:pt x="5" y="62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0" y="72"/>
                    <a:pt x="0" y="81"/>
                  </a:cubicBezTo>
                  <a:cubicBezTo>
                    <a:pt x="0" y="90"/>
                    <a:pt x="2" y="97"/>
                    <a:pt x="4" y="97"/>
                  </a:cubicBezTo>
                  <a:cubicBezTo>
                    <a:pt x="5" y="97"/>
                    <a:pt x="6" y="95"/>
                    <a:pt x="7" y="93"/>
                  </a:cubicBezTo>
                  <a:cubicBezTo>
                    <a:pt x="13" y="119"/>
                    <a:pt x="37" y="139"/>
                    <a:pt x="49" y="139"/>
                  </a:cubicBezTo>
                  <a:cubicBezTo>
                    <a:pt x="66" y="139"/>
                    <a:pt x="88" y="121"/>
                    <a:pt x="91" y="91"/>
                  </a:cubicBezTo>
                  <a:cubicBezTo>
                    <a:pt x="92" y="94"/>
                    <a:pt x="93" y="96"/>
                    <a:pt x="94" y="96"/>
                  </a:cubicBezTo>
                  <a:cubicBezTo>
                    <a:pt x="96" y="96"/>
                    <a:pt x="98" y="89"/>
                    <a:pt x="98" y="80"/>
                  </a:cubicBezTo>
                  <a:cubicBezTo>
                    <a:pt x="98" y="71"/>
                    <a:pt x="96" y="64"/>
                    <a:pt x="94" y="64"/>
                  </a:cubicBezTo>
                  <a:cubicBezTo>
                    <a:pt x="93" y="64"/>
                    <a:pt x="93" y="65"/>
                    <a:pt x="93" y="65"/>
                  </a:cubicBezTo>
                  <a:cubicBezTo>
                    <a:pt x="93" y="61"/>
                    <a:pt x="93" y="57"/>
                    <a:pt x="92" y="52"/>
                  </a:cubicBezTo>
                  <a:cubicBezTo>
                    <a:pt x="85" y="58"/>
                    <a:pt x="71" y="50"/>
                    <a:pt x="56" y="43"/>
                  </a:cubicBezTo>
                  <a:cubicBezTo>
                    <a:pt x="58" y="43"/>
                    <a:pt x="60" y="44"/>
                    <a:pt x="62" y="45"/>
                  </a:cubicBezTo>
                  <a:cubicBezTo>
                    <a:pt x="86" y="58"/>
                    <a:pt x="96" y="33"/>
                    <a:pt x="96" y="33"/>
                  </a:cubicBezTo>
                  <a:close/>
                  <a:moveTo>
                    <a:pt x="52" y="111"/>
                  </a:moveTo>
                  <a:cubicBezTo>
                    <a:pt x="45" y="111"/>
                    <a:pt x="45" y="111"/>
                    <a:pt x="45" y="111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52" y="103"/>
                    <a:pt x="52" y="103"/>
                    <a:pt x="52" y="103"/>
                  </a:cubicBezTo>
                  <a:lnTo>
                    <a:pt x="52" y="111"/>
                  </a:lnTo>
                  <a:close/>
                  <a:moveTo>
                    <a:pt x="62" y="60"/>
                  </a:moveTo>
                  <a:cubicBezTo>
                    <a:pt x="65" y="62"/>
                    <a:pt x="66" y="65"/>
                    <a:pt x="66" y="70"/>
                  </a:cubicBezTo>
                  <a:cubicBezTo>
                    <a:pt x="66" y="72"/>
                    <a:pt x="66" y="74"/>
                    <a:pt x="65" y="76"/>
                  </a:cubicBezTo>
                  <a:cubicBezTo>
                    <a:pt x="64" y="78"/>
                    <a:pt x="63" y="79"/>
                    <a:pt x="62" y="81"/>
                  </a:cubicBezTo>
                  <a:cubicBezTo>
                    <a:pt x="61" y="82"/>
                    <a:pt x="59" y="83"/>
                    <a:pt x="57" y="85"/>
                  </a:cubicBezTo>
                  <a:cubicBezTo>
                    <a:pt x="55" y="86"/>
                    <a:pt x="54" y="87"/>
                    <a:pt x="52" y="8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7" y="84"/>
                    <a:pt x="48" y="83"/>
                    <a:pt x="50" y="82"/>
                  </a:cubicBezTo>
                  <a:cubicBezTo>
                    <a:pt x="52" y="81"/>
                    <a:pt x="54" y="80"/>
                    <a:pt x="55" y="79"/>
                  </a:cubicBezTo>
                  <a:cubicBezTo>
                    <a:pt x="56" y="78"/>
                    <a:pt x="57" y="77"/>
                    <a:pt x="58" y="75"/>
                  </a:cubicBezTo>
                  <a:cubicBezTo>
                    <a:pt x="59" y="74"/>
                    <a:pt x="59" y="72"/>
                    <a:pt x="59" y="70"/>
                  </a:cubicBezTo>
                  <a:cubicBezTo>
                    <a:pt x="59" y="67"/>
                    <a:pt x="58" y="65"/>
                    <a:pt x="56" y="64"/>
                  </a:cubicBezTo>
                  <a:cubicBezTo>
                    <a:pt x="55" y="63"/>
                    <a:pt x="52" y="62"/>
                    <a:pt x="49" y="62"/>
                  </a:cubicBezTo>
                  <a:cubicBezTo>
                    <a:pt x="47" y="62"/>
                    <a:pt x="44" y="62"/>
                    <a:pt x="42" y="63"/>
                  </a:cubicBezTo>
                  <a:cubicBezTo>
                    <a:pt x="40" y="64"/>
                    <a:pt x="38" y="65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8" y="58"/>
                    <a:pt x="40" y="57"/>
                    <a:pt x="42" y="57"/>
                  </a:cubicBezTo>
                  <a:cubicBezTo>
                    <a:pt x="45" y="56"/>
                    <a:pt x="47" y="56"/>
                    <a:pt x="50" y="56"/>
                  </a:cubicBezTo>
                  <a:cubicBezTo>
                    <a:pt x="55" y="56"/>
                    <a:pt x="59" y="57"/>
                    <a:pt x="62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6" name="Freeform 68"/>
            <p:cNvSpPr/>
            <p:nvPr/>
          </p:nvSpPr>
          <p:spPr bwMode="auto">
            <a:xfrm>
              <a:off x="6000751" y="6562725"/>
              <a:ext cx="71438" cy="33338"/>
            </a:xfrm>
            <a:custGeom>
              <a:avLst/>
              <a:gdLst>
                <a:gd name="T0" fmla="*/ 16 w 41"/>
                <a:gd name="T1" fmla="*/ 0 h 19"/>
                <a:gd name="T2" fmla="*/ 0 w 41"/>
                <a:gd name="T3" fmla="*/ 15 h 19"/>
                <a:gd name="T4" fmla="*/ 5 w 41"/>
                <a:gd name="T5" fmla="*/ 18 h 19"/>
                <a:gd name="T6" fmla="*/ 7 w 41"/>
                <a:gd name="T7" fmla="*/ 18 h 19"/>
                <a:gd name="T8" fmla="*/ 31 w 41"/>
                <a:gd name="T9" fmla="*/ 10 h 19"/>
                <a:gd name="T10" fmla="*/ 34 w 41"/>
                <a:gd name="T11" fmla="*/ 10 h 19"/>
                <a:gd name="T12" fmla="*/ 40 w 41"/>
                <a:gd name="T13" fmla="*/ 10 h 19"/>
                <a:gd name="T14" fmla="*/ 40 w 41"/>
                <a:gd name="T15" fmla="*/ 1 h 19"/>
                <a:gd name="T16" fmla="*/ 41 w 41"/>
                <a:gd name="T17" fmla="*/ 0 h 19"/>
                <a:gd name="T18" fmla="*/ 16 w 41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9">
                  <a:moveTo>
                    <a:pt x="16" y="0"/>
                  </a:moveTo>
                  <a:cubicBezTo>
                    <a:pt x="16" y="0"/>
                    <a:pt x="0" y="10"/>
                    <a:pt x="0" y="15"/>
                  </a:cubicBezTo>
                  <a:cubicBezTo>
                    <a:pt x="0" y="16"/>
                    <a:pt x="2" y="18"/>
                    <a:pt x="5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18" y="19"/>
                    <a:pt x="24" y="15"/>
                    <a:pt x="31" y="10"/>
                  </a:cubicBezTo>
                  <a:cubicBezTo>
                    <a:pt x="34" y="8"/>
                    <a:pt x="33" y="10"/>
                    <a:pt x="34" y="10"/>
                  </a:cubicBezTo>
                  <a:cubicBezTo>
                    <a:pt x="35" y="10"/>
                    <a:pt x="39" y="10"/>
                    <a:pt x="40" y="10"/>
                  </a:cubicBezTo>
                  <a:cubicBezTo>
                    <a:pt x="41" y="3"/>
                    <a:pt x="40" y="1"/>
                    <a:pt x="40" y="1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57" name="Freeform 69"/>
            <p:cNvSpPr/>
            <p:nvPr/>
          </p:nvSpPr>
          <p:spPr bwMode="auto">
            <a:xfrm>
              <a:off x="6137276" y="6562725"/>
              <a:ext cx="73025" cy="33338"/>
            </a:xfrm>
            <a:custGeom>
              <a:avLst/>
              <a:gdLst>
                <a:gd name="T0" fmla="*/ 26 w 42"/>
                <a:gd name="T1" fmla="*/ 0 h 19"/>
                <a:gd name="T2" fmla="*/ 1 w 42"/>
                <a:gd name="T3" fmla="*/ 0 h 19"/>
                <a:gd name="T4" fmla="*/ 1 w 42"/>
                <a:gd name="T5" fmla="*/ 1 h 19"/>
                <a:gd name="T6" fmla="*/ 2 w 42"/>
                <a:gd name="T7" fmla="*/ 10 h 19"/>
                <a:gd name="T8" fmla="*/ 8 w 42"/>
                <a:gd name="T9" fmla="*/ 10 h 19"/>
                <a:gd name="T10" fmla="*/ 11 w 42"/>
                <a:gd name="T11" fmla="*/ 10 h 19"/>
                <a:gd name="T12" fmla="*/ 35 w 42"/>
                <a:gd name="T13" fmla="*/ 18 h 19"/>
                <a:gd name="T14" fmla="*/ 35 w 42"/>
                <a:gd name="T15" fmla="*/ 18 h 19"/>
                <a:gd name="T16" fmla="*/ 41 w 42"/>
                <a:gd name="T17" fmla="*/ 14 h 19"/>
                <a:gd name="T18" fmla="*/ 26 w 42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9">
                  <a:moveTo>
                    <a:pt x="2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10"/>
                  </a:cubicBezTo>
                  <a:cubicBezTo>
                    <a:pt x="3" y="10"/>
                    <a:pt x="6" y="10"/>
                    <a:pt x="8" y="10"/>
                  </a:cubicBezTo>
                  <a:cubicBezTo>
                    <a:pt x="9" y="10"/>
                    <a:pt x="8" y="8"/>
                    <a:pt x="11" y="10"/>
                  </a:cubicBezTo>
                  <a:cubicBezTo>
                    <a:pt x="17" y="15"/>
                    <a:pt x="24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40" y="18"/>
                    <a:pt x="42" y="16"/>
                    <a:pt x="41" y="14"/>
                  </a:cubicBezTo>
                  <a:cubicBezTo>
                    <a:pt x="41" y="9"/>
                    <a:pt x="2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7064376" y="1541463"/>
            <a:ext cx="1108075" cy="1068387"/>
            <a:chOff x="5540376" y="1543050"/>
            <a:chExt cx="1108075" cy="1068387"/>
          </a:xfrm>
          <a:solidFill>
            <a:srgbClr val="424953"/>
          </a:solidFill>
        </p:grpSpPr>
        <p:sp>
          <p:nvSpPr>
            <p:cNvPr id="206" name="Freeform 70"/>
            <p:cNvSpPr>
              <a:spLocks noEditPoints="1"/>
            </p:cNvSpPr>
            <p:nvPr/>
          </p:nvSpPr>
          <p:spPr bwMode="auto">
            <a:xfrm>
              <a:off x="6403976" y="1754187"/>
              <a:ext cx="244475" cy="488950"/>
            </a:xfrm>
            <a:custGeom>
              <a:avLst/>
              <a:gdLst>
                <a:gd name="T0" fmla="*/ 92 w 140"/>
                <a:gd name="T1" fmla="*/ 3 h 280"/>
                <a:gd name="T2" fmla="*/ 79 w 140"/>
                <a:gd name="T3" fmla="*/ 50 h 280"/>
                <a:gd name="T4" fmla="*/ 76 w 140"/>
                <a:gd name="T5" fmla="*/ 12 h 280"/>
                <a:gd name="T6" fmla="*/ 68 w 140"/>
                <a:gd name="T7" fmla="*/ 8 h 280"/>
                <a:gd name="T8" fmla="*/ 67 w 140"/>
                <a:gd name="T9" fmla="*/ 16 h 280"/>
                <a:gd name="T10" fmla="*/ 62 w 140"/>
                <a:gd name="T11" fmla="*/ 50 h 280"/>
                <a:gd name="T12" fmla="*/ 48 w 140"/>
                <a:gd name="T13" fmla="*/ 3 h 280"/>
                <a:gd name="T14" fmla="*/ 7 w 140"/>
                <a:gd name="T15" fmla="*/ 117 h 280"/>
                <a:gd name="T16" fmla="*/ 21 w 140"/>
                <a:gd name="T17" fmla="*/ 40 h 280"/>
                <a:gd name="T18" fmla="*/ 26 w 140"/>
                <a:gd name="T19" fmla="*/ 82 h 280"/>
                <a:gd name="T20" fmla="*/ 29 w 140"/>
                <a:gd name="T21" fmla="*/ 124 h 280"/>
                <a:gd name="T22" fmla="*/ 36 w 140"/>
                <a:gd name="T23" fmla="*/ 167 h 280"/>
                <a:gd name="T24" fmla="*/ 30 w 140"/>
                <a:gd name="T25" fmla="*/ 165 h 280"/>
                <a:gd name="T26" fmla="*/ 40 w 140"/>
                <a:gd name="T27" fmla="*/ 211 h 280"/>
                <a:gd name="T28" fmla="*/ 71 w 140"/>
                <a:gd name="T29" fmla="*/ 263 h 280"/>
                <a:gd name="T30" fmla="*/ 134 w 140"/>
                <a:gd name="T31" fmla="*/ 280 h 280"/>
                <a:gd name="T32" fmla="*/ 107 w 140"/>
                <a:gd name="T33" fmla="*/ 258 h 280"/>
                <a:gd name="T34" fmla="*/ 109 w 140"/>
                <a:gd name="T35" fmla="*/ 213 h 280"/>
                <a:gd name="T36" fmla="*/ 135 w 140"/>
                <a:gd name="T37" fmla="*/ 195 h 280"/>
                <a:gd name="T38" fmla="*/ 98 w 140"/>
                <a:gd name="T39" fmla="*/ 210 h 280"/>
                <a:gd name="T40" fmla="*/ 108 w 140"/>
                <a:gd name="T41" fmla="*/ 124 h 280"/>
                <a:gd name="T42" fmla="*/ 111 w 140"/>
                <a:gd name="T43" fmla="*/ 96 h 280"/>
                <a:gd name="T44" fmla="*/ 115 w 140"/>
                <a:gd name="T45" fmla="*/ 43 h 280"/>
                <a:gd name="T46" fmla="*/ 116 w 140"/>
                <a:gd name="T47" fmla="*/ 120 h 280"/>
                <a:gd name="T48" fmla="*/ 139 w 140"/>
                <a:gd name="T49" fmla="*/ 22 h 280"/>
                <a:gd name="T50" fmla="*/ 71 w 140"/>
                <a:gd name="T51" fmla="*/ 256 h 280"/>
                <a:gd name="T52" fmla="*/ 40 w 140"/>
                <a:gd name="T53" fmla="*/ 218 h 280"/>
                <a:gd name="T54" fmla="*/ 59 w 140"/>
                <a:gd name="T55" fmla="*/ 220 h 280"/>
                <a:gd name="T56" fmla="*/ 71 w 140"/>
                <a:gd name="T57" fmla="*/ 214 h 280"/>
                <a:gd name="T58" fmla="*/ 79 w 140"/>
                <a:gd name="T59" fmla="*/ 220 h 280"/>
                <a:gd name="T60" fmla="*/ 91 w 140"/>
                <a:gd name="T61" fmla="*/ 223 h 280"/>
                <a:gd name="T62" fmla="*/ 81 w 140"/>
                <a:gd name="T63" fmla="*/ 224 h 280"/>
                <a:gd name="T64" fmla="*/ 85 w 140"/>
                <a:gd name="T65" fmla="*/ 230 h 280"/>
                <a:gd name="T66" fmla="*/ 103 w 140"/>
                <a:gd name="T67" fmla="*/ 235 h 280"/>
                <a:gd name="T68" fmla="*/ 95 w 140"/>
                <a:gd name="T69" fmla="*/ 223 h 280"/>
                <a:gd name="T70" fmla="*/ 97 w 140"/>
                <a:gd name="T71" fmla="*/ 220 h 280"/>
                <a:gd name="T72" fmla="*/ 127 w 140"/>
                <a:gd name="T73" fmla="*/ 235 h 280"/>
                <a:gd name="T74" fmla="*/ 60 w 140"/>
                <a:gd name="T75" fmla="*/ 208 h 280"/>
                <a:gd name="T76" fmla="*/ 68 w 140"/>
                <a:gd name="T77" fmla="*/ 151 h 280"/>
                <a:gd name="T78" fmla="*/ 78 w 140"/>
                <a:gd name="T79" fmla="*/ 20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280">
                  <a:moveTo>
                    <a:pt x="139" y="22"/>
                  </a:moveTo>
                  <a:cubicBezTo>
                    <a:pt x="138" y="18"/>
                    <a:pt x="112" y="0"/>
                    <a:pt x="92" y="3"/>
                  </a:cubicBezTo>
                  <a:cubicBezTo>
                    <a:pt x="92" y="3"/>
                    <a:pt x="91" y="3"/>
                    <a:pt x="89" y="4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27" y="6"/>
                    <a:pt x="1" y="13"/>
                    <a:pt x="1" y="27"/>
                  </a:cubicBezTo>
                  <a:cubicBezTo>
                    <a:pt x="0" y="34"/>
                    <a:pt x="4" y="101"/>
                    <a:pt x="7" y="117"/>
                  </a:cubicBezTo>
                  <a:cubicBezTo>
                    <a:pt x="13" y="121"/>
                    <a:pt x="20" y="120"/>
                    <a:pt x="24" y="120"/>
                  </a:cubicBezTo>
                  <a:cubicBezTo>
                    <a:pt x="23" y="109"/>
                    <a:pt x="19" y="39"/>
                    <a:pt x="21" y="40"/>
                  </a:cubicBezTo>
                  <a:cubicBezTo>
                    <a:pt x="22" y="41"/>
                    <a:pt x="22" y="42"/>
                    <a:pt x="23" y="4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105"/>
                    <a:pt x="29" y="123"/>
                    <a:pt x="29" y="123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7"/>
                    <a:pt x="32" y="129"/>
                    <a:pt x="34" y="132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21" y="216"/>
                    <a:pt x="9" y="225"/>
                    <a:pt x="9" y="235"/>
                  </a:cubicBezTo>
                  <a:cubicBezTo>
                    <a:pt x="9" y="251"/>
                    <a:pt x="36" y="263"/>
                    <a:pt x="71" y="263"/>
                  </a:cubicBezTo>
                  <a:cubicBezTo>
                    <a:pt x="83" y="263"/>
                    <a:pt x="94" y="262"/>
                    <a:pt x="103" y="259"/>
                  </a:cubicBezTo>
                  <a:cubicBezTo>
                    <a:pt x="134" y="280"/>
                    <a:pt x="134" y="280"/>
                    <a:pt x="134" y="280"/>
                  </a:cubicBezTo>
                  <a:cubicBezTo>
                    <a:pt x="135" y="277"/>
                    <a:pt x="135" y="277"/>
                    <a:pt x="135" y="277"/>
                  </a:cubicBezTo>
                  <a:cubicBezTo>
                    <a:pt x="107" y="258"/>
                    <a:pt x="107" y="258"/>
                    <a:pt x="107" y="258"/>
                  </a:cubicBezTo>
                  <a:cubicBezTo>
                    <a:pt x="123" y="253"/>
                    <a:pt x="134" y="245"/>
                    <a:pt x="134" y="235"/>
                  </a:cubicBezTo>
                  <a:cubicBezTo>
                    <a:pt x="134" y="226"/>
                    <a:pt x="124" y="218"/>
                    <a:pt x="109" y="213"/>
                  </a:cubicBezTo>
                  <a:cubicBezTo>
                    <a:pt x="137" y="197"/>
                    <a:pt x="137" y="197"/>
                    <a:pt x="137" y="197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3" y="211"/>
                    <a:pt x="100" y="210"/>
                    <a:pt x="98" y="210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6" y="130"/>
                    <a:pt x="107" y="127"/>
                    <a:pt x="108" y="124"/>
                  </a:cubicBezTo>
                  <a:cubicBezTo>
                    <a:pt x="108" y="123"/>
                    <a:pt x="108" y="123"/>
                    <a:pt x="108" y="123"/>
                  </a:cubicBezTo>
                  <a:cubicBezTo>
                    <a:pt x="108" y="123"/>
                    <a:pt x="109" y="112"/>
                    <a:pt x="111" y="96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3"/>
                    <a:pt x="114" y="43"/>
                    <a:pt x="115" y="43"/>
                  </a:cubicBezTo>
                  <a:cubicBezTo>
                    <a:pt x="115" y="42"/>
                    <a:pt x="116" y="41"/>
                    <a:pt x="117" y="40"/>
                  </a:cubicBezTo>
                  <a:cubicBezTo>
                    <a:pt x="119" y="37"/>
                    <a:pt x="117" y="109"/>
                    <a:pt x="116" y="120"/>
                  </a:cubicBezTo>
                  <a:cubicBezTo>
                    <a:pt x="119" y="121"/>
                    <a:pt x="125" y="120"/>
                    <a:pt x="131" y="117"/>
                  </a:cubicBezTo>
                  <a:cubicBezTo>
                    <a:pt x="134" y="102"/>
                    <a:pt x="140" y="29"/>
                    <a:pt x="139" y="22"/>
                  </a:cubicBezTo>
                  <a:close/>
                  <a:moveTo>
                    <a:pt x="127" y="235"/>
                  </a:moveTo>
                  <a:cubicBezTo>
                    <a:pt x="127" y="245"/>
                    <a:pt x="104" y="256"/>
                    <a:pt x="71" y="256"/>
                  </a:cubicBezTo>
                  <a:cubicBezTo>
                    <a:pt x="38" y="256"/>
                    <a:pt x="16" y="245"/>
                    <a:pt x="16" y="235"/>
                  </a:cubicBezTo>
                  <a:cubicBezTo>
                    <a:pt x="16" y="229"/>
                    <a:pt x="25" y="222"/>
                    <a:pt x="40" y="218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59" y="220"/>
                    <a:pt x="59" y="220"/>
                    <a:pt x="59" y="220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63" y="214"/>
                    <a:pt x="67" y="214"/>
                    <a:pt x="71" y="214"/>
                  </a:cubicBezTo>
                  <a:cubicBezTo>
                    <a:pt x="74" y="214"/>
                    <a:pt x="76" y="214"/>
                    <a:pt x="79" y="214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81" y="223"/>
                    <a:pt x="81" y="223"/>
                    <a:pt x="81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1" y="224"/>
                    <a:pt x="81" y="225"/>
                    <a:pt x="82" y="230"/>
                  </a:cubicBezTo>
                  <a:cubicBezTo>
                    <a:pt x="82" y="230"/>
                    <a:pt x="84" y="230"/>
                    <a:pt x="85" y="230"/>
                  </a:cubicBezTo>
                  <a:cubicBezTo>
                    <a:pt x="86" y="230"/>
                    <a:pt x="85" y="228"/>
                    <a:pt x="87" y="230"/>
                  </a:cubicBezTo>
                  <a:cubicBezTo>
                    <a:pt x="91" y="233"/>
                    <a:pt x="96" y="235"/>
                    <a:pt x="103" y="235"/>
                  </a:cubicBezTo>
                  <a:cubicBezTo>
                    <a:pt x="114" y="234"/>
                    <a:pt x="97" y="223"/>
                    <a:pt x="97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7" y="220"/>
                    <a:pt x="97" y="220"/>
                    <a:pt x="97" y="220"/>
                  </a:cubicBezTo>
                  <a:cubicBezTo>
                    <a:pt x="97" y="217"/>
                    <a:pt x="97" y="217"/>
                    <a:pt x="97" y="217"/>
                  </a:cubicBezTo>
                  <a:cubicBezTo>
                    <a:pt x="115" y="220"/>
                    <a:pt x="127" y="228"/>
                    <a:pt x="127" y="235"/>
                  </a:cubicBezTo>
                  <a:close/>
                  <a:moveTo>
                    <a:pt x="71" y="207"/>
                  </a:moveTo>
                  <a:cubicBezTo>
                    <a:pt x="67" y="207"/>
                    <a:pt x="64" y="207"/>
                    <a:pt x="60" y="208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8" y="151"/>
                    <a:pt x="68" y="151"/>
                  </a:cubicBezTo>
                  <a:cubicBezTo>
                    <a:pt x="69" y="151"/>
                    <a:pt x="70" y="151"/>
                    <a:pt x="71" y="151"/>
                  </a:cubicBezTo>
                  <a:cubicBezTo>
                    <a:pt x="78" y="207"/>
                    <a:pt x="78" y="207"/>
                    <a:pt x="78" y="207"/>
                  </a:cubicBezTo>
                  <a:cubicBezTo>
                    <a:pt x="76" y="207"/>
                    <a:pt x="73" y="207"/>
                    <a:pt x="71" y="2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7" name="Freeform 71"/>
            <p:cNvSpPr/>
            <p:nvPr/>
          </p:nvSpPr>
          <p:spPr bwMode="auto">
            <a:xfrm>
              <a:off x="6602413" y="1966912"/>
              <a:ext cx="28575" cy="30163"/>
            </a:xfrm>
            <a:custGeom>
              <a:avLst/>
              <a:gdLst>
                <a:gd name="T0" fmla="*/ 0 w 16"/>
                <a:gd name="T1" fmla="*/ 13 h 17"/>
                <a:gd name="T2" fmla="*/ 3 w 16"/>
                <a:gd name="T3" fmla="*/ 10 h 17"/>
                <a:gd name="T4" fmla="*/ 5 w 16"/>
                <a:gd name="T5" fmla="*/ 10 h 17"/>
                <a:gd name="T6" fmla="*/ 10 w 16"/>
                <a:gd name="T7" fmla="*/ 15 h 17"/>
                <a:gd name="T8" fmla="*/ 16 w 16"/>
                <a:gd name="T9" fmla="*/ 0 h 17"/>
                <a:gd name="T10" fmla="*/ 3 w 16"/>
                <a:gd name="T11" fmla="*/ 3 h 17"/>
                <a:gd name="T12" fmla="*/ 0 w 16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13"/>
                  </a:moveTo>
                  <a:cubicBezTo>
                    <a:pt x="0" y="17"/>
                    <a:pt x="3" y="12"/>
                    <a:pt x="3" y="10"/>
                  </a:cubicBezTo>
                  <a:cubicBezTo>
                    <a:pt x="3" y="8"/>
                    <a:pt x="5" y="7"/>
                    <a:pt x="5" y="10"/>
                  </a:cubicBezTo>
                  <a:cubicBezTo>
                    <a:pt x="5" y="13"/>
                    <a:pt x="6" y="15"/>
                    <a:pt x="10" y="15"/>
                  </a:cubicBezTo>
                  <a:cubicBezTo>
                    <a:pt x="15" y="14"/>
                    <a:pt x="16" y="0"/>
                    <a:pt x="1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8" name="Freeform 72"/>
            <p:cNvSpPr/>
            <p:nvPr/>
          </p:nvSpPr>
          <p:spPr bwMode="auto">
            <a:xfrm>
              <a:off x="6418263" y="1968500"/>
              <a:ext cx="28575" cy="28575"/>
            </a:xfrm>
            <a:custGeom>
              <a:avLst/>
              <a:gdLst>
                <a:gd name="T0" fmla="*/ 7 w 17"/>
                <a:gd name="T1" fmla="*/ 14 h 16"/>
                <a:gd name="T2" fmla="*/ 11 w 17"/>
                <a:gd name="T3" fmla="*/ 10 h 16"/>
                <a:gd name="T4" fmla="*/ 13 w 17"/>
                <a:gd name="T5" fmla="*/ 9 h 16"/>
                <a:gd name="T6" fmla="*/ 16 w 17"/>
                <a:gd name="T7" fmla="*/ 12 h 16"/>
                <a:gd name="T8" fmla="*/ 13 w 17"/>
                <a:gd name="T9" fmla="*/ 2 h 16"/>
                <a:gd name="T10" fmla="*/ 0 w 17"/>
                <a:gd name="T11" fmla="*/ 0 h 16"/>
                <a:gd name="T12" fmla="*/ 7 w 17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7" y="14"/>
                  </a:moveTo>
                  <a:cubicBezTo>
                    <a:pt x="10" y="14"/>
                    <a:pt x="11" y="12"/>
                    <a:pt x="11" y="10"/>
                  </a:cubicBezTo>
                  <a:cubicBezTo>
                    <a:pt x="11" y="7"/>
                    <a:pt x="13" y="7"/>
                    <a:pt x="13" y="9"/>
                  </a:cubicBezTo>
                  <a:cubicBezTo>
                    <a:pt x="13" y="11"/>
                    <a:pt x="17" y="16"/>
                    <a:pt x="16" y="12"/>
                  </a:cubicBezTo>
                  <a:cubicBezTo>
                    <a:pt x="16" y="8"/>
                    <a:pt x="15" y="2"/>
                    <a:pt x="1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9" name="Freeform 73"/>
            <p:cNvSpPr/>
            <p:nvPr/>
          </p:nvSpPr>
          <p:spPr bwMode="auto">
            <a:xfrm>
              <a:off x="6472238" y="1606550"/>
              <a:ext cx="107950" cy="152400"/>
            </a:xfrm>
            <a:custGeom>
              <a:avLst/>
              <a:gdLst>
                <a:gd name="T0" fmla="*/ 61 w 62"/>
                <a:gd name="T1" fmla="*/ 21 h 88"/>
                <a:gd name="T2" fmla="*/ 11 w 62"/>
                <a:gd name="T3" fmla="*/ 16 h 88"/>
                <a:gd name="T4" fmla="*/ 1 w 62"/>
                <a:gd name="T5" fmla="*/ 22 h 88"/>
                <a:gd name="T6" fmla="*/ 8 w 62"/>
                <a:gd name="T7" fmla="*/ 22 h 88"/>
                <a:gd name="T8" fmla="*/ 3 w 62"/>
                <a:gd name="T9" fmla="*/ 36 h 88"/>
                <a:gd name="T10" fmla="*/ 3 w 62"/>
                <a:gd name="T11" fmla="*/ 41 h 88"/>
                <a:gd name="T12" fmla="*/ 3 w 62"/>
                <a:gd name="T13" fmla="*/ 41 h 88"/>
                <a:gd name="T14" fmla="*/ 0 w 62"/>
                <a:gd name="T15" fmla="*/ 51 h 88"/>
                <a:gd name="T16" fmla="*/ 3 w 62"/>
                <a:gd name="T17" fmla="*/ 61 h 88"/>
                <a:gd name="T18" fmla="*/ 4 w 62"/>
                <a:gd name="T19" fmla="*/ 59 h 88"/>
                <a:gd name="T20" fmla="*/ 32 w 62"/>
                <a:gd name="T21" fmla="*/ 88 h 88"/>
                <a:gd name="T22" fmla="*/ 58 w 62"/>
                <a:gd name="T23" fmla="*/ 58 h 88"/>
                <a:gd name="T24" fmla="*/ 60 w 62"/>
                <a:gd name="T25" fmla="*/ 61 h 88"/>
                <a:gd name="T26" fmla="*/ 62 w 62"/>
                <a:gd name="T27" fmla="*/ 51 h 88"/>
                <a:gd name="T28" fmla="*/ 60 w 62"/>
                <a:gd name="T29" fmla="*/ 41 h 88"/>
                <a:gd name="T30" fmla="*/ 59 w 62"/>
                <a:gd name="T31" fmla="*/ 41 h 88"/>
                <a:gd name="T32" fmla="*/ 59 w 62"/>
                <a:gd name="T33" fmla="*/ 33 h 88"/>
                <a:gd name="T34" fmla="*/ 36 w 62"/>
                <a:gd name="T35" fmla="*/ 27 h 88"/>
                <a:gd name="T36" fmla="*/ 39 w 62"/>
                <a:gd name="T37" fmla="*/ 29 h 88"/>
                <a:gd name="T38" fmla="*/ 61 w 62"/>
                <a:gd name="T39" fmla="*/ 2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88">
                  <a:moveTo>
                    <a:pt x="61" y="21"/>
                  </a:moveTo>
                  <a:cubicBezTo>
                    <a:pt x="61" y="21"/>
                    <a:pt x="42" y="0"/>
                    <a:pt x="11" y="16"/>
                  </a:cubicBezTo>
                  <a:cubicBezTo>
                    <a:pt x="8" y="17"/>
                    <a:pt x="4" y="21"/>
                    <a:pt x="1" y="22"/>
                  </a:cubicBezTo>
                  <a:cubicBezTo>
                    <a:pt x="1" y="22"/>
                    <a:pt x="4" y="22"/>
                    <a:pt x="8" y="22"/>
                  </a:cubicBezTo>
                  <a:cubicBezTo>
                    <a:pt x="4" y="24"/>
                    <a:pt x="3" y="29"/>
                    <a:pt x="3" y="36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41"/>
                    <a:pt x="0" y="46"/>
                    <a:pt x="0" y="51"/>
                  </a:cubicBezTo>
                  <a:cubicBezTo>
                    <a:pt x="0" y="57"/>
                    <a:pt x="1" y="61"/>
                    <a:pt x="3" y="61"/>
                  </a:cubicBezTo>
                  <a:cubicBezTo>
                    <a:pt x="3" y="61"/>
                    <a:pt x="4" y="60"/>
                    <a:pt x="4" y="59"/>
                  </a:cubicBezTo>
                  <a:cubicBezTo>
                    <a:pt x="9" y="76"/>
                    <a:pt x="23" y="88"/>
                    <a:pt x="32" y="88"/>
                  </a:cubicBezTo>
                  <a:cubicBezTo>
                    <a:pt x="42" y="88"/>
                    <a:pt x="56" y="77"/>
                    <a:pt x="58" y="58"/>
                  </a:cubicBezTo>
                  <a:cubicBezTo>
                    <a:pt x="58" y="60"/>
                    <a:pt x="59" y="61"/>
                    <a:pt x="60" y="61"/>
                  </a:cubicBezTo>
                  <a:cubicBezTo>
                    <a:pt x="61" y="61"/>
                    <a:pt x="62" y="56"/>
                    <a:pt x="62" y="51"/>
                  </a:cubicBezTo>
                  <a:cubicBezTo>
                    <a:pt x="62" y="45"/>
                    <a:pt x="61" y="41"/>
                    <a:pt x="60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39"/>
                    <a:pt x="59" y="36"/>
                    <a:pt x="59" y="33"/>
                  </a:cubicBezTo>
                  <a:cubicBezTo>
                    <a:pt x="54" y="37"/>
                    <a:pt x="45" y="32"/>
                    <a:pt x="36" y="27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55" y="37"/>
                    <a:pt x="61" y="21"/>
                    <a:pt x="6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0" name="Freeform 74"/>
            <p:cNvSpPr/>
            <p:nvPr/>
          </p:nvSpPr>
          <p:spPr bwMode="auto">
            <a:xfrm>
              <a:off x="6443663" y="2143125"/>
              <a:ext cx="58738" cy="20638"/>
            </a:xfrm>
            <a:custGeom>
              <a:avLst/>
              <a:gdLst>
                <a:gd name="T0" fmla="*/ 18 w 34"/>
                <a:gd name="T1" fmla="*/ 0 h 12"/>
                <a:gd name="T2" fmla="*/ 12 w 34"/>
                <a:gd name="T3" fmla="*/ 12 h 12"/>
                <a:gd name="T4" fmla="*/ 27 w 34"/>
                <a:gd name="T5" fmla="*/ 7 h 12"/>
                <a:gd name="T6" fmla="*/ 29 w 34"/>
                <a:gd name="T7" fmla="*/ 7 h 12"/>
                <a:gd name="T8" fmla="*/ 33 w 34"/>
                <a:gd name="T9" fmla="*/ 7 h 12"/>
                <a:gd name="T10" fmla="*/ 33 w 34"/>
                <a:gd name="T11" fmla="*/ 1 h 12"/>
                <a:gd name="T12" fmla="*/ 34 w 34"/>
                <a:gd name="T13" fmla="*/ 0 h 12"/>
                <a:gd name="T14" fmla="*/ 18 w 3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8" y="0"/>
                  </a:moveTo>
                  <a:cubicBezTo>
                    <a:pt x="18" y="0"/>
                    <a:pt x="0" y="11"/>
                    <a:pt x="12" y="12"/>
                  </a:cubicBezTo>
                  <a:cubicBezTo>
                    <a:pt x="19" y="12"/>
                    <a:pt x="23" y="10"/>
                    <a:pt x="27" y="7"/>
                  </a:cubicBezTo>
                  <a:cubicBezTo>
                    <a:pt x="29" y="5"/>
                    <a:pt x="29" y="7"/>
                    <a:pt x="29" y="7"/>
                  </a:cubicBezTo>
                  <a:cubicBezTo>
                    <a:pt x="30" y="7"/>
                    <a:pt x="32" y="7"/>
                    <a:pt x="33" y="7"/>
                  </a:cubicBezTo>
                  <a:cubicBezTo>
                    <a:pt x="34" y="2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1" name="Freeform 75"/>
            <p:cNvSpPr/>
            <p:nvPr/>
          </p:nvSpPr>
          <p:spPr bwMode="auto">
            <a:xfrm>
              <a:off x="6102351" y="2252662"/>
              <a:ext cx="36513" cy="36513"/>
            </a:xfrm>
            <a:custGeom>
              <a:avLst/>
              <a:gdLst>
                <a:gd name="T0" fmla="*/ 0 w 21"/>
                <a:gd name="T1" fmla="*/ 16 h 21"/>
                <a:gd name="T2" fmla="*/ 4 w 21"/>
                <a:gd name="T3" fmla="*/ 12 h 21"/>
                <a:gd name="T4" fmla="*/ 6 w 21"/>
                <a:gd name="T5" fmla="*/ 13 h 21"/>
                <a:gd name="T6" fmla="*/ 12 w 21"/>
                <a:gd name="T7" fmla="*/ 18 h 21"/>
                <a:gd name="T8" fmla="*/ 21 w 21"/>
                <a:gd name="T9" fmla="*/ 0 h 21"/>
                <a:gd name="T10" fmla="*/ 4 w 21"/>
                <a:gd name="T11" fmla="*/ 3 h 21"/>
                <a:gd name="T12" fmla="*/ 0 w 21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0" y="16"/>
                  </a:moveTo>
                  <a:cubicBezTo>
                    <a:pt x="0" y="21"/>
                    <a:pt x="4" y="14"/>
                    <a:pt x="4" y="12"/>
                  </a:cubicBezTo>
                  <a:cubicBezTo>
                    <a:pt x="4" y="9"/>
                    <a:pt x="6" y="9"/>
                    <a:pt x="6" y="13"/>
                  </a:cubicBezTo>
                  <a:cubicBezTo>
                    <a:pt x="6" y="16"/>
                    <a:pt x="8" y="19"/>
                    <a:pt x="12" y="18"/>
                  </a:cubicBezTo>
                  <a:cubicBezTo>
                    <a:pt x="19" y="18"/>
                    <a:pt x="21" y="0"/>
                    <a:pt x="2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3"/>
                    <a:pt x="1" y="11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2" name="Freeform 76"/>
            <p:cNvSpPr/>
            <p:nvPr/>
          </p:nvSpPr>
          <p:spPr bwMode="auto">
            <a:xfrm>
              <a:off x="5868988" y="2252662"/>
              <a:ext cx="36513" cy="36513"/>
            </a:xfrm>
            <a:custGeom>
              <a:avLst/>
              <a:gdLst>
                <a:gd name="T0" fmla="*/ 9 w 21"/>
                <a:gd name="T1" fmla="*/ 19 h 21"/>
                <a:gd name="T2" fmla="*/ 15 w 21"/>
                <a:gd name="T3" fmla="*/ 13 h 21"/>
                <a:gd name="T4" fmla="*/ 17 w 21"/>
                <a:gd name="T5" fmla="*/ 12 h 21"/>
                <a:gd name="T6" fmla="*/ 21 w 21"/>
                <a:gd name="T7" fmla="*/ 16 h 21"/>
                <a:gd name="T8" fmla="*/ 16 w 21"/>
                <a:gd name="T9" fmla="*/ 4 h 21"/>
                <a:gd name="T10" fmla="*/ 0 w 21"/>
                <a:gd name="T11" fmla="*/ 0 h 21"/>
                <a:gd name="T12" fmla="*/ 9 w 21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9" y="19"/>
                  </a:moveTo>
                  <a:cubicBezTo>
                    <a:pt x="13" y="19"/>
                    <a:pt x="15" y="17"/>
                    <a:pt x="15" y="13"/>
                  </a:cubicBezTo>
                  <a:cubicBezTo>
                    <a:pt x="15" y="10"/>
                    <a:pt x="17" y="10"/>
                    <a:pt x="17" y="12"/>
                  </a:cubicBezTo>
                  <a:cubicBezTo>
                    <a:pt x="17" y="15"/>
                    <a:pt x="21" y="21"/>
                    <a:pt x="21" y="16"/>
                  </a:cubicBezTo>
                  <a:cubicBezTo>
                    <a:pt x="20" y="11"/>
                    <a:pt x="19" y="4"/>
                    <a:pt x="1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3" name="Freeform 77"/>
            <p:cNvSpPr>
              <a:spLocks noEditPoints="1"/>
            </p:cNvSpPr>
            <p:nvPr/>
          </p:nvSpPr>
          <p:spPr bwMode="auto">
            <a:xfrm>
              <a:off x="5851526" y="1982787"/>
              <a:ext cx="307975" cy="628650"/>
            </a:xfrm>
            <a:custGeom>
              <a:avLst/>
              <a:gdLst>
                <a:gd name="T0" fmla="*/ 113 w 177"/>
                <a:gd name="T1" fmla="*/ 6 h 361"/>
                <a:gd name="T2" fmla="*/ 95 w 177"/>
                <a:gd name="T3" fmla="*/ 21 h 361"/>
                <a:gd name="T4" fmla="*/ 93 w 177"/>
                <a:gd name="T5" fmla="*/ 11 h 361"/>
                <a:gd name="T6" fmla="*/ 83 w 177"/>
                <a:gd name="T7" fmla="*/ 16 h 361"/>
                <a:gd name="T8" fmla="*/ 79 w 177"/>
                <a:gd name="T9" fmla="*/ 61 h 361"/>
                <a:gd name="T10" fmla="*/ 63 w 177"/>
                <a:gd name="T11" fmla="*/ 4 h 361"/>
                <a:gd name="T12" fmla="*/ 1 w 177"/>
                <a:gd name="T13" fmla="*/ 35 h 361"/>
                <a:gd name="T14" fmla="*/ 8 w 177"/>
                <a:gd name="T15" fmla="*/ 149 h 361"/>
                <a:gd name="T16" fmla="*/ 29 w 177"/>
                <a:gd name="T17" fmla="*/ 139 h 361"/>
                <a:gd name="T18" fmla="*/ 29 w 177"/>
                <a:gd name="T19" fmla="*/ 54 h 361"/>
                <a:gd name="T20" fmla="*/ 32 w 177"/>
                <a:gd name="T21" fmla="*/ 104 h 361"/>
                <a:gd name="T22" fmla="*/ 37 w 177"/>
                <a:gd name="T23" fmla="*/ 156 h 361"/>
                <a:gd name="T24" fmla="*/ 40 w 177"/>
                <a:gd name="T25" fmla="*/ 163 h 361"/>
                <a:gd name="T26" fmla="*/ 49 w 177"/>
                <a:gd name="T27" fmla="*/ 258 h 361"/>
                <a:gd name="T28" fmla="*/ 36 w 177"/>
                <a:gd name="T29" fmla="*/ 262 h 361"/>
                <a:gd name="T30" fmla="*/ 25 w 177"/>
                <a:gd name="T31" fmla="*/ 246 h 361"/>
                <a:gd name="T32" fmla="*/ 32 w 177"/>
                <a:gd name="T33" fmla="*/ 261 h 361"/>
                <a:gd name="T34" fmla="*/ 21 w 177"/>
                <a:gd name="T35" fmla="*/ 268 h 361"/>
                <a:gd name="T36" fmla="*/ 86 w 177"/>
                <a:gd name="T37" fmla="*/ 329 h 361"/>
                <a:gd name="T38" fmla="*/ 123 w 177"/>
                <a:gd name="T39" fmla="*/ 361 h 361"/>
                <a:gd name="T40" fmla="*/ 104 w 177"/>
                <a:gd name="T41" fmla="*/ 328 h 361"/>
                <a:gd name="T42" fmla="*/ 147 w 177"/>
                <a:gd name="T43" fmla="*/ 267 h 361"/>
                <a:gd name="T44" fmla="*/ 158 w 177"/>
                <a:gd name="T45" fmla="*/ 257 h 361"/>
                <a:gd name="T46" fmla="*/ 124 w 177"/>
                <a:gd name="T47" fmla="*/ 259 h 361"/>
                <a:gd name="T48" fmla="*/ 131 w 177"/>
                <a:gd name="T49" fmla="*/ 169 h 361"/>
                <a:gd name="T50" fmla="*/ 137 w 177"/>
                <a:gd name="T51" fmla="*/ 156 h 361"/>
                <a:gd name="T52" fmla="*/ 140 w 177"/>
                <a:gd name="T53" fmla="*/ 122 h 361"/>
                <a:gd name="T54" fmla="*/ 145 w 177"/>
                <a:gd name="T55" fmla="*/ 55 h 361"/>
                <a:gd name="T56" fmla="*/ 149 w 177"/>
                <a:gd name="T57" fmla="*/ 77 h 361"/>
                <a:gd name="T58" fmla="*/ 145 w 177"/>
                <a:gd name="T59" fmla="*/ 90 h 361"/>
                <a:gd name="T60" fmla="*/ 148 w 177"/>
                <a:gd name="T61" fmla="*/ 133 h 361"/>
                <a:gd name="T62" fmla="*/ 165 w 177"/>
                <a:gd name="T63" fmla="*/ 149 h 361"/>
                <a:gd name="T64" fmla="*/ 176 w 177"/>
                <a:gd name="T65" fmla="*/ 29 h 361"/>
                <a:gd name="T66" fmla="*/ 84 w 177"/>
                <a:gd name="T67" fmla="*/ 191 h 361"/>
                <a:gd name="T68" fmla="*/ 88 w 177"/>
                <a:gd name="T69" fmla="*/ 191 h 361"/>
                <a:gd name="T70" fmla="*/ 84 w 177"/>
                <a:gd name="T71" fmla="*/ 191 h 361"/>
                <a:gd name="T72" fmla="*/ 155 w 177"/>
                <a:gd name="T73" fmla="*/ 292 h 361"/>
                <a:gd name="T74" fmla="*/ 120 w 177"/>
                <a:gd name="T75" fmla="*/ 314 h 361"/>
                <a:gd name="T76" fmla="*/ 46 w 177"/>
                <a:gd name="T77" fmla="*/ 313 h 361"/>
                <a:gd name="T78" fmla="*/ 50 w 177"/>
                <a:gd name="T79" fmla="*/ 269 h 361"/>
                <a:gd name="T80" fmla="*/ 72 w 177"/>
                <a:gd name="T81" fmla="*/ 279 h 361"/>
                <a:gd name="T82" fmla="*/ 75 w 177"/>
                <a:gd name="T83" fmla="*/ 269 h 361"/>
                <a:gd name="T84" fmla="*/ 76 w 177"/>
                <a:gd name="T85" fmla="*/ 266 h 361"/>
                <a:gd name="T86" fmla="*/ 86 w 177"/>
                <a:gd name="T87" fmla="*/ 266 h 361"/>
                <a:gd name="T88" fmla="*/ 100 w 177"/>
                <a:gd name="T89" fmla="*/ 279 h 361"/>
                <a:gd name="T90" fmla="*/ 123 w 177"/>
                <a:gd name="T91" fmla="*/ 270 h 361"/>
                <a:gd name="T92" fmla="*/ 86 w 177"/>
                <a:gd name="T93" fmla="*/ 255 h 361"/>
                <a:gd name="T94" fmla="*/ 82 w 177"/>
                <a:gd name="T95" fmla="*/ 207 h 361"/>
                <a:gd name="T96" fmla="*/ 97 w 177"/>
                <a:gd name="T97" fmla="*/ 255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361">
                  <a:moveTo>
                    <a:pt x="116" y="4"/>
                  </a:moveTo>
                  <a:cubicBezTo>
                    <a:pt x="117" y="4"/>
                    <a:pt x="115" y="5"/>
                    <a:pt x="113" y="6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1" y="4"/>
                    <a:pt x="60" y="4"/>
                  </a:cubicBezTo>
                  <a:cubicBezTo>
                    <a:pt x="34" y="7"/>
                    <a:pt x="2" y="17"/>
                    <a:pt x="1" y="35"/>
                  </a:cubicBezTo>
                  <a:cubicBezTo>
                    <a:pt x="0" y="41"/>
                    <a:pt x="3" y="101"/>
                    <a:pt x="6" y="133"/>
                  </a:cubicBezTo>
                  <a:cubicBezTo>
                    <a:pt x="7" y="140"/>
                    <a:pt x="8" y="145"/>
                    <a:pt x="8" y="149"/>
                  </a:cubicBezTo>
                  <a:cubicBezTo>
                    <a:pt x="16" y="153"/>
                    <a:pt x="26" y="153"/>
                    <a:pt x="30" y="153"/>
                  </a:cubicBezTo>
                  <a:cubicBezTo>
                    <a:pt x="30" y="150"/>
                    <a:pt x="29" y="145"/>
                    <a:pt x="29" y="139"/>
                  </a:cubicBezTo>
                  <a:cubicBezTo>
                    <a:pt x="27" y="110"/>
                    <a:pt x="24" y="50"/>
                    <a:pt x="26" y="51"/>
                  </a:cubicBezTo>
                  <a:cubicBezTo>
                    <a:pt x="27" y="52"/>
                    <a:pt x="28" y="53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4" y="124"/>
                    <a:pt x="35" y="140"/>
                    <a:pt x="36" y="149"/>
                  </a:cubicBezTo>
                  <a:cubicBezTo>
                    <a:pt x="37" y="153"/>
                    <a:pt x="37" y="156"/>
                    <a:pt x="37" y="156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8" y="159"/>
                    <a:pt x="39" y="161"/>
                    <a:pt x="40" y="163"/>
                  </a:cubicBezTo>
                  <a:cubicBezTo>
                    <a:pt x="41" y="164"/>
                    <a:pt x="41" y="166"/>
                    <a:pt x="42" y="167"/>
                  </a:cubicBezTo>
                  <a:cubicBezTo>
                    <a:pt x="49" y="258"/>
                    <a:pt x="49" y="258"/>
                    <a:pt x="49" y="258"/>
                  </a:cubicBezTo>
                  <a:cubicBezTo>
                    <a:pt x="48" y="259"/>
                    <a:pt x="46" y="259"/>
                    <a:pt x="45" y="259"/>
                  </a:cubicBezTo>
                  <a:cubicBezTo>
                    <a:pt x="42" y="260"/>
                    <a:pt x="39" y="261"/>
                    <a:pt x="36" y="262"/>
                  </a:cubicBezTo>
                  <a:cubicBezTo>
                    <a:pt x="35" y="260"/>
                    <a:pt x="35" y="260"/>
                    <a:pt x="35" y="260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29" y="265"/>
                    <a:pt x="25" y="266"/>
                    <a:pt x="21" y="268"/>
                  </a:cubicBezTo>
                  <a:cubicBezTo>
                    <a:pt x="11" y="275"/>
                    <a:pt x="5" y="283"/>
                    <a:pt x="5" y="292"/>
                  </a:cubicBezTo>
                  <a:cubicBezTo>
                    <a:pt x="5" y="313"/>
                    <a:pt x="39" y="329"/>
                    <a:pt x="86" y="329"/>
                  </a:cubicBezTo>
                  <a:cubicBezTo>
                    <a:pt x="91" y="329"/>
                    <a:pt x="96" y="328"/>
                    <a:pt x="101" y="328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41" y="324"/>
                    <a:pt x="167" y="310"/>
                    <a:pt x="167" y="292"/>
                  </a:cubicBezTo>
                  <a:cubicBezTo>
                    <a:pt x="167" y="282"/>
                    <a:pt x="159" y="273"/>
                    <a:pt x="147" y="267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58" y="257"/>
                    <a:pt x="158" y="257"/>
                    <a:pt x="158" y="257"/>
                  </a:cubicBezTo>
                  <a:cubicBezTo>
                    <a:pt x="144" y="265"/>
                    <a:pt x="144" y="265"/>
                    <a:pt x="144" y="265"/>
                  </a:cubicBezTo>
                  <a:cubicBezTo>
                    <a:pt x="138" y="263"/>
                    <a:pt x="131" y="260"/>
                    <a:pt x="124" y="259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3" y="165"/>
                    <a:pt x="135" y="161"/>
                    <a:pt x="137" y="157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8" y="147"/>
                    <a:pt x="139" y="134"/>
                  </a:cubicBezTo>
                  <a:cubicBezTo>
                    <a:pt x="139" y="130"/>
                    <a:pt x="140" y="126"/>
                    <a:pt x="140" y="122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5"/>
                    <a:pt x="145" y="55"/>
                    <a:pt x="145" y="55"/>
                  </a:cubicBezTo>
                  <a:cubicBezTo>
                    <a:pt x="146" y="54"/>
                    <a:pt x="147" y="52"/>
                    <a:pt x="148" y="51"/>
                  </a:cubicBezTo>
                  <a:cubicBezTo>
                    <a:pt x="149" y="50"/>
                    <a:pt x="149" y="62"/>
                    <a:pt x="149" y="77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9" y="83"/>
                    <a:pt x="149" y="83"/>
                    <a:pt x="149" y="83"/>
                  </a:cubicBezTo>
                  <a:cubicBezTo>
                    <a:pt x="149" y="99"/>
                    <a:pt x="149" y="118"/>
                    <a:pt x="148" y="133"/>
                  </a:cubicBezTo>
                  <a:cubicBezTo>
                    <a:pt x="148" y="142"/>
                    <a:pt x="147" y="149"/>
                    <a:pt x="147" y="152"/>
                  </a:cubicBezTo>
                  <a:cubicBezTo>
                    <a:pt x="151" y="154"/>
                    <a:pt x="158" y="152"/>
                    <a:pt x="165" y="149"/>
                  </a:cubicBezTo>
                  <a:cubicBezTo>
                    <a:pt x="166" y="146"/>
                    <a:pt x="166" y="142"/>
                    <a:pt x="167" y="136"/>
                  </a:cubicBezTo>
                  <a:cubicBezTo>
                    <a:pt x="171" y="105"/>
                    <a:pt x="177" y="36"/>
                    <a:pt x="176" y="29"/>
                  </a:cubicBezTo>
                  <a:cubicBezTo>
                    <a:pt x="174" y="24"/>
                    <a:pt x="142" y="0"/>
                    <a:pt x="116" y="4"/>
                  </a:cubicBezTo>
                  <a:close/>
                  <a:moveTo>
                    <a:pt x="84" y="191"/>
                  </a:moveTo>
                  <a:cubicBezTo>
                    <a:pt x="85" y="191"/>
                    <a:pt x="86" y="191"/>
                    <a:pt x="86" y="191"/>
                  </a:cubicBezTo>
                  <a:cubicBezTo>
                    <a:pt x="87" y="191"/>
                    <a:pt x="87" y="191"/>
                    <a:pt x="88" y="191"/>
                  </a:cubicBezTo>
                  <a:cubicBezTo>
                    <a:pt x="83" y="200"/>
                    <a:pt x="83" y="200"/>
                    <a:pt x="83" y="200"/>
                  </a:cubicBezTo>
                  <a:lnTo>
                    <a:pt x="84" y="191"/>
                  </a:lnTo>
                  <a:close/>
                  <a:moveTo>
                    <a:pt x="138" y="275"/>
                  </a:moveTo>
                  <a:cubicBezTo>
                    <a:pt x="149" y="280"/>
                    <a:pt x="155" y="286"/>
                    <a:pt x="155" y="292"/>
                  </a:cubicBezTo>
                  <a:cubicBezTo>
                    <a:pt x="155" y="298"/>
                    <a:pt x="147" y="305"/>
                    <a:pt x="134" y="310"/>
                  </a:cubicBezTo>
                  <a:cubicBezTo>
                    <a:pt x="129" y="311"/>
                    <a:pt x="125" y="313"/>
                    <a:pt x="120" y="314"/>
                  </a:cubicBezTo>
                  <a:cubicBezTo>
                    <a:pt x="110" y="316"/>
                    <a:pt x="98" y="317"/>
                    <a:pt x="86" y="317"/>
                  </a:cubicBezTo>
                  <a:cubicBezTo>
                    <a:pt x="71" y="317"/>
                    <a:pt x="57" y="316"/>
                    <a:pt x="46" y="313"/>
                  </a:cubicBezTo>
                  <a:cubicBezTo>
                    <a:pt x="28" y="307"/>
                    <a:pt x="16" y="299"/>
                    <a:pt x="16" y="292"/>
                  </a:cubicBezTo>
                  <a:cubicBezTo>
                    <a:pt x="16" y="283"/>
                    <a:pt x="29" y="274"/>
                    <a:pt x="50" y="269"/>
                  </a:cubicBezTo>
                  <a:cubicBezTo>
                    <a:pt x="51" y="279"/>
                    <a:pt x="51" y="279"/>
                    <a:pt x="51" y="279"/>
                  </a:cubicBezTo>
                  <a:cubicBezTo>
                    <a:pt x="72" y="279"/>
                    <a:pt x="72" y="279"/>
                    <a:pt x="72" y="279"/>
                  </a:cubicBezTo>
                  <a:cubicBezTo>
                    <a:pt x="74" y="278"/>
                    <a:pt x="74" y="278"/>
                    <a:pt x="74" y="278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5" y="266"/>
                    <a:pt x="75" y="266"/>
                    <a:pt x="75" y="266"/>
                  </a:cubicBezTo>
                  <a:cubicBezTo>
                    <a:pt x="76" y="266"/>
                    <a:pt x="76" y="266"/>
                    <a:pt x="76" y="266"/>
                  </a:cubicBezTo>
                  <a:cubicBezTo>
                    <a:pt x="76" y="266"/>
                    <a:pt x="77" y="266"/>
                    <a:pt x="77" y="266"/>
                  </a:cubicBezTo>
                  <a:cubicBezTo>
                    <a:pt x="80" y="266"/>
                    <a:pt x="83" y="266"/>
                    <a:pt x="86" y="266"/>
                  </a:cubicBezTo>
                  <a:cubicBezTo>
                    <a:pt x="90" y="266"/>
                    <a:pt x="94" y="266"/>
                    <a:pt x="99" y="266"/>
                  </a:cubicBezTo>
                  <a:cubicBezTo>
                    <a:pt x="100" y="279"/>
                    <a:pt x="100" y="279"/>
                    <a:pt x="100" y="279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3" y="270"/>
                    <a:pt x="123" y="270"/>
                    <a:pt x="123" y="270"/>
                  </a:cubicBezTo>
                  <a:cubicBezTo>
                    <a:pt x="129" y="271"/>
                    <a:pt x="134" y="273"/>
                    <a:pt x="138" y="275"/>
                  </a:cubicBezTo>
                  <a:close/>
                  <a:moveTo>
                    <a:pt x="86" y="255"/>
                  </a:moveTo>
                  <a:cubicBezTo>
                    <a:pt x="83" y="255"/>
                    <a:pt x="80" y="255"/>
                    <a:pt x="77" y="255"/>
                  </a:cubicBezTo>
                  <a:cubicBezTo>
                    <a:pt x="82" y="207"/>
                    <a:pt x="82" y="207"/>
                    <a:pt x="82" y="207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3" y="255"/>
                    <a:pt x="90" y="255"/>
                    <a:pt x="86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4" name="Freeform 78"/>
            <p:cNvSpPr/>
            <p:nvPr/>
          </p:nvSpPr>
          <p:spPr bwMode="auto">
            <a:xfrm>
              <a:off x="5937251" y="1795462"/>
              <a:ext cx="136525" cy="195263"/>
            </a:xfrm>
            <a:custGeom>
              <a:avLst/>
              <a:gdLst>
                <a:gd name="T0" fmla="*/ 4 w 79"/>
                <a:gd name="T1" fmla="*/ 52 h 112"/>
                <a:gd name="T2" fmla="*/ 0 w 79"/>
                <a:gd name="T3" fmla="*/ 65 h 112"/>
                <a:gd name="T4" fmla="*/ 4 w 79"/>
                <a:gd name="T5" fmla="*/ 78 h 112"/>
                <a:gd name="T6" fmla="*/ 6 w 79"/>
                <a:gd name="T7" fmla="*/ 74 h 112"/>
                <a:gd name="T8" fmla="*/ 40 w 79"/>
                <a:gd name="T9" fmla="*/ 112 h 112"/>
                <a:gd name="T10" fmla="*/ 73 w 79"/>
                <a:gd name="T11" fmla="*/ 73 h 112"/>
                <a:gd name="T12" fmla="*/ 76 w 79"/>
                <a:gd name="T13" fmla="*/ 77 h 112"/>
                <a:gd name="T14" fmla="*/ 79 w 79"/>
                <a:gd name="T15" fmla="*/ 64 h 112"/>
                <a:gd name="T16" fmla="*/ 76 w 79"/>
                <a:gd name="T17" fmla="*/ 52 h 112"/>
                <a:gd name="T18" fmla="*/ 75 w 79"/>
                <a:gd name="T19" fmla="*/ 52 h 112"/>
                <a:gd name="T20" fmla="*/ 74 w 79"/>
                <a:gd name="T21" fmla="*/ 41 h 112"/>
                <a:gd name="T22" fmla="*/ 46 w 79"/>
                <a:gd name="T23" fmla="*/ 34 h 112"/>
                <a:gd name="T24" fmla="*/ 50 w 79"/>
                <a:gd name="T25" fmla="*/ 36 h 112"/>
                <a:gd name="T26" fmla="*/ 78 w 79"/>
                <a:gd name="T27" fmla="*/ 27 h 112"/>
                <a:gd name="T28" fmla="*/ 14 w 79"/>
                <a:gd name="T29" fmla="*/ 20 h 112"/>
                <a:gd name="T30" fmla="*/ 2 w 79"/>
                <a:gd name="T31" fmla="*/ 28 h 112"/>
                <a:gd name="T32" fmla="*/ 10 w 79"/>
                <a:gd name="T33" fmla="*/ 28 h 112"/>
                <a:gd name="T34" fmla="*/ 5 w 79"/>
                <a:gd name="T35" fmla="*/ 46 h 112"/>
                <a:gd name="T36" fmla="*/ 4 w 79"/>
                <a:gd name="T37" fmla="*/ 52 h 112"/>
                <a:gd name="T38" fmla="*/ 4 w 79"/>
                <a:gd name="T39" fmla="*/ 5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112">
                  <a:moveTo>
                    <a:pt x="4" y="52"/>
                  </a:moveTo>
                  <a:cubicBezTo>
                    <a:pt x="2" y="52"/>
                    <a:pt x="0" y="58"/>
                    <a:pt x="0" y="65"/>
                  </a:cubicBezTo>
                  <a:cubicBezTo>
                    <a:pt x="0" y="72"/>
                    <a:pt x="2" y="78"/>
                    <a:pt x="4" y="78"/>
                  </a:cubicBezTo>
                  <a:cubicBezTo>
                    <a:pt x="4" y="78"/>
                    <a:pt x="5" y="76"/>
                    <a:pt x="6" y="74"/>
                  </a:cubicBezTo>
                  <a:cubicBezTo>
                    <a:pt x="11" y="96"/>
                    <a:pt x="30" y="112"/>
                    <a:pt x="40" y="112"/>
                  </a:cubicBezTo>
                  <a:cubicBezTo>
                    <a:pt x="53" y="112"/>
                    <a:pt x="71" y="97"/>
                    <a:pt x="73" y="73"/>
                  </a:cubicBezTo>
                  <a:cubicBezTo>
                    <a:pt x="74" y="75"/>
                    <a:pt x="75" y="77"/>
                    <a:pt x="76" y="77"/>
                  </a:cubicBezTo>
                  <a:cubicBezTo>
                    <a:pt x="77" y="77"/>
                    <a:pt x="79" y="71"/>
                    <a:pt x="79" y="64"/>
                  </a:cubicBezTo>
                  <a:cubicBezTo>
                    <a:pt x="79" y="57"/>
                    <a:pt x="77" y="52"/>
                    <a:pt x="76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49"/>
                    <a:pt x="75" y="46"/>
                    <a:pt x="74" y="41"/>
                  </a:cubicBezTo>
                  <a:cubicBezTo>
                    <a:pt x="69" y="46"/>
                    <a:pt x="58" y="40"/>
                    <a:pt x="46" y="34"/>
                  </a:cubicBezTo>
                  <a:cubicBezTo>
                    <a:pt x="47" y="35"/>
                    <a:pt x="49" y="35"/>
                    <a:pt x="50" y="36"/>
                  </a:cubicBezTo>
                  <a:cubicBezTo>
                    <a:pt x="70" y="46"/>
                    <a:pt x="78" y="27"/>
                    <a:pt x="78" y="27"/>
                  </a:cubicBezTo>
                  <a:cubicBezTo>
                    <a:pt x="78" y="27"/>
                    <a:pt x="53" y="0"/>
                    <a:pt x="14" y="20"/>
                  </a:cubicBezTo>
                  <a:cubicBezTo>
                    <a:pt x="11" y="22"/>
                    <a:pt x="6" y="26"/>
                    <a:pt x="2" y="28"/>
                  </a:cubicBezTo>
                  <a:cubicBezTo>
                    <a:pt x="2" y="28"/>
                    <a:pt x="5" y="28"/>
                    <a:pt x="10" y="28"/>
                  </a:cubicBezTo>
                  <a:cubicBezTo>
                    <a:pt x="6" y="31"/>
                    <a:pt x="4" y="36"/>
                    <a:pt x="5" y="46"/>
                  </a:cubicBezTo>
                  <a:cubicBezTo>
                    <a:pt x="4" y="48"/>
                    <a:pt x="4" y="5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5" name="Freeform 79"/>
            <p:cNvSpPr/>
            <p:nvPr/>
          </p:nvSpPr>
          <p:spPr bwMode="auto">
            <a:xfrm>
              <a:off x="5902326" y="2476500"/>
              <a:ext cx="74613" cy="25400"/>
            </a:xfrm>
            <a:custGeom>
              <a:avLst/>
              <a:gdLst>
                <a:gd name="T0" fmla="*/ 22 w 43"/>
                <a:gd name="T1" fmla="*/ 0 h 15"/>
                <a:gd name="T2" fmla="*/ 15 w 43"/>
                <a:gd name="T3" fmla="*/ 14 h 15"/>
                <a:gd name="T4" fmla="*/ 35 w 43"/>
                <a:gd name="T5" fmla="*/ 8 h 15"/>
                <a:gd name="T6" fmla="*/ 37 w 43"/>
                <a:gd name="T7" fmla="*/ 8 h 15"/>
                <a:gd name="T8" fmla="*/ 42 w 43"/>
                <a:gd name="T9" fmla="*/ 8 h 15"/>
                <a:gd name="T10" fmla="*/ 42 w 43"/>
                <a:gd name="T11" fmla="*/ 0 h 15"/>
                <a:gd name="T12" fmla="*/ 43 w 43"/>
                <a:gd name="T13" fmla="*/ 0 h 15"/>
                <a:gd name="T14" fmla="*/ 22 w 4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5">
                  <a:moveTo>
                    <a:pt x="22" y="0"/>
                  </a:moveTo>
                  <a:cubicBezTo>
                    <a:pt x="22" y="0"/>
                    <a:pt x="0" y="13"/>
                    <a:pt x="15" y="14"/>
                  </a:cubicBezTo>
                  <a:cubicBezTo>
                    <a:pt x="24" y="15"/>
                    <a:pt x="29" y="12"/>
                    <a:pt x="35" y="8"/>
                  </a:cubicBezTo>
                  <a:cubicBezTo>
                    <a:pt x="37" y="6"/>
                    <a:pt x="36" y="8"/>
                    <a:pt x="37" y="8"/>
                  </a:cubicBezTo>
                  <a:cubicBezTo>
                    <a:pt x="38" y="8"/>
                    <a:pt x="41" y="8"/>
                    <a:pt x="42" y="8"/>
                  </a:cubicBezTo>
                  <a:cubicBezTo>
                    <a:pt x="43" y="2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6" name="Freeform 80"/>
            <p:cNvSpPr/>
            <p:nvPr/>
          </p:nvSpPr>
          <p:spPr bwMode="auto">
            <a:xfrm>
              <a:off x="6029326" y="2476500"/>
              <a:ext cx="74613" cy="25400"/>
            </a:xfrm>
            <a:custGeom>
              <a:avLst/>
              <a:gdLst>
                <a:gd name="T0" fmla="*/ 0 w 43"/>
                <a:gd name="T1" fmla="*/ 0 h 15"/>
                <a:gd name="T2" fmla="*/ 1 w 43"/>
                <a:gd name="T3" fmla="*/ 0 h 15"/>
                <a:gd name="T4" fmla="*/ 1 w 43"/>
                <a:gd name="T5" fmla="*/ 8 h 15"/>
                <a:gd name="T6" fmla="*/ 6 w 43"/>
                <a:gd name="T7" fmla="*/ 8 h 15"/>
                <a:gd name="T8" fmla="*/ 8 w 43"/>
                <a:gd name="T9" fmla="*/ 8 h 15"/>
                <a:gd name="T10" fmla="*/ 28 w 43"/>
                <a:gd name="T11" fmla="*/ 14 h 15"/>
                <a:gd name="T12" fmla="*/ 20 w 43"/>
                <a:gd name="T13" fmla="*/ 0 h 15"/>
                <a:gd name="T14" fmla="*/ 0 w 4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5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8"/>
                  </a:cubicBezTo>
                  <a:cubicBezTo>
                    <a:pt x="2" y="8"/>
                    <a:pt x="5" y="8"/>
                    <a:pt x="6" y="8"/>
                  </a:cubicBezTo>
                  <a:cubicBezTo>
                    <a:pt x="6" y="8"/>
                    <a:pt x="6" y="6"/>
                    <a:pt x="8" y="8"/>
                  </a:cubicBezTo>
                  <a:cubicBezTo>
                    <a:pt x="13" y="12"/>
                    <a:pt x="19" y="15"/>
                    <a:pt x="28" y="14"/>
                  </a:cubicBezTo>
                  <a:cubicBezTo>
                    <a:pt x="43" y="13"/>
                    <a:pt x="20" y="0"/>
                    <a:pt x="2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7" name="Freeform 81"/>
            <p:cNvSpPr/>
            <p:nvPr/>
          </p:nvSpPr>
          <p:spPr bwMode="auto">
            <a:xfrm>
              <a:off x="6270626" y="1749425"/>
              <a:ext cx="17463" cy="17463"/>
            </a:xfrm>
            <a:custGeom>
              <a:avLst/>
              <a:gdLst>
                <a:gd name="T0" fmla="*/ 1 w 10"/>
                <a:gd name="T1" fmla="*/ 7 h 10"/>
                <a:gd name="T2" fmla="*/ 3 w 10"/>
                <a:gd name="T3" fmla="*/ 6 h 10"/>
                <a:gd name="T4" fmla="*/ 3 w 10"/>
                <a:gd name="T5" fmla="*/ 6 h 10"/>
                <a:gd name="T6" fmla="*/ 6 w 10"/>
                <a:gd name="T7" fmla="*/ 9 h 10"/>
                <a:gd name="T8" fmla="*/ 10 w 10"/>
                <a:gd name="T9" fmla="*/ 0 h 10"/>
                <a:gd name="T10" fmla="*/ 3 w 10"/>
                <a:gd name="T11" fmla="*/ 2 h 10"/>
                <a:gd name="T12" fmla="*/ 1 w 10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10"/>
                    <a:pt x="3" y="7"/>
                    <a:pt x="3" y="6"/>
                  </a:cubicBezTo>
                  <a:cubicBezTo>
                    <a:pt x="3" y="5"/>
                    <a:pt x="3" y="4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9" y="8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8" name="Freeform 82"/>
            <p:cNvSpPr/>
            <p:nvPr/>
          </p:nvSpPr>
          <p:spPr bwMode="auto">
            <a:xfrm>
              <a:off x="6167438" y="1751012"/>
              <a:ext cx="15875" cy="15875"/>
            </a:xfrm>
            <a:custGeom>
              <a:avLst/>
              <a:gdLst>
                <a:gd name="T0" fmla="*/ 7 w 10"/>
                <a:gd name="T1" fmla="*/ 5 h 9"/>
                <a:gd name="T2" fmla="*/ 8 w 10"/>
                <a:gd name="T3" fmla="*/ 5 h 9"/>
                <a:gd name="T4" fmla="*/ 10 w 10"/>
                <a:gd name="T5" fmla="*/ 7 h 9"/>
                <a:gd name="T6" fmla="*/ 8 w 10"/>
                <a:gd name="T7" fmla="*/ 1 h 9"/>
                <a:gd name="T8" fmla="*/ 0 w 10"/>
                <a:gd name="T9" fmla="*/ 0 h 9"/>
                <a:gd name="T10" fmla="*/ 4 w 10"/>
                <a:gd name="T11" fmla="*/ 8 h 9"/>
                <a:gd name="T12" fmla="*/ 7 w 10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7" y="5"/>
                  </a:move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10" y="9"/>
                    <a:pt x="10" y="7"/>
                  </a:cubicBezTo>
                  <a:cubicBezTo>
                    <a:pt x="9" y="4"/>
                    <a:pt x="9" y="1"/>
                    <a:pt x="8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7"/>
                    <a:pt x="4" y="8"/>
                  </a:cubicBezTo>
                  <a:cubicBezTo>
                    <a:pt x="6" y="8"/>
                    <a:pt x="7" y="7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19" name="Freeform 83"/>
            <p:cNvSpPr/>
            <p:nvPr/>
          </p:nvSpPr>
          <p:spPr bwMode="auto">
            <a:xfrm>
              <a:off x="6197601" y="1543050"/>
              <a:ext cx="61913" cy="88900"/>
            </a:xfrm>
            <a:custGeom>
              <a:avLst/>
              <a:gdLst>
                <a:gd name="T0" fmla="*/ 1 w 35"/>
                <a:gd name="T1" fmla="*/ 24 h 51"/>
                <a:gd name="T2" fmla="*/ 0 w 35"/>
                <a:gd name="T3" fmla="*/ 30 h 51"/>
                <a:gd name="T4" fmla="*/ 1 w 35"/>
                <a:gd name="T5" fmla="*/ 35 h 51"/>
                <a:gd name="T6" fmla="*/ 2 w 35"/>
                <a:gd name="T7" fmla="*/ 34 h 51"/>
                <a:gd name="T8" fmla="*/ 18 w 35"/>
                <a:gd name="T9" fmla="*/ 51 h 51"/>
                <a:gd name="T10" fmla="*/ 33 w 35"/>
                <a:gd name="T11" fmla="*/ 33 h 51"/>
                <a:gd name="T12" fmla="*/ 34 w 35"/>
                <a:gd name="T13" fmla="*/ 35 h 51"/>
                <a:gd name="T14" fmla="*/ 35 w 35"/>
                <a:gd name="T15" fmla="*/ 29 h 51"/>
                <a:gd name="T16" fmla="*/ 34 w 35"/>
                <a:gd name="T17" fmla="*/ 24 h 51"/>
                <a:gd name="T18" fmla="*/ 33 w 35"/>
                <a:gd name="T19" fmla="*/ 24 h 51"/>
                <a:gd name="T20" fmla="*/ 33 w 35"/>
                <a:gd name="T21" fmla="*/ 19 h 51"/>
                <a:gd name="T22" fmla="*/ 20 w 35"/>
                <a:gd name="T23" fmla="*/ 16 h 51"/>
                <a:gd name="T24" fmla="*/ 22 w 35"/>
                <a:gd name="T25" fmla="*/ 17 h 51"/>
                <a:gd name="T26" fmla="*/ 35 w 35"/>
                <a:gd name="T27" fmla="*/ 12 h 51"/>
                <a:gd name="T28" fmla="*/ 6 w 35"/>
                <a:gd name="T29" fmla="*/ 9 h 51"/>
                <a:gd name="T30" fmla="*/ 1 w 35"/>
                <a:gd name="T31" fmla="*/ 13 h 51"/>
                <a:gd name="T32" fmla="*/ 4 w 35"/>
                <a:gd name="T33" fmla="*/ 13 h 51"/>
                <a:gd name="T34" fmla="*/ 2 w 35"/>
                <a:gd name="T35" fmla="*/ 21 h 51"/>
                <a:gd name="T36" fmla="*/ 2 w 35"/>
                <a:gd name="T37" fmla="*/ 24 h 51"/>
                <a:gd name="T38" fmla="*/ 1 w 35"/>
                <a:gd name="T3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51">
                  <a:moveTo>
                    <a:pt x="1" y="24"/>
                  </a:moveTo>
                  <a:cubicBezTo>
                    <a:pt x="1" y="24"/>
                    <a:pt x="0" y="26"/>
                    <a:pt x="0" y="30"/>
                  </a:cubicBezTo>
                  <a:cubicBezTo>
                    <a:pt x="0" y="33"/>
                    <a:pt x="1" y="35"/>
                    <a:pt x="1" y="35"/>
                  </a:cubicBezTo>
                  <a:cubicBezTo>
                    <a:pt x="2" y="35"/>
                    <a:pt x="2" y="35"/>
                    <a:pt x="2" y="34"/>
                  </a:cubicBezTo>
                  <a:cubicBezTo>
                    <a:pt x="5" y="43"/>
                    <a:pt x="13" y="51"/>
                    <a:pt x="18" y="51"/>
                  </a:cubicBezTo>
                  <a:cubicBezTo>
                    <a:pt x="24" y="51"/>
                    <a:pt x="32" y="44"/>
                    <a:pt x="33" y="33"/>
                  </a:cubicBezTo>
                  <a:cubicBezTo>
                    <a:pt x="33" y="34"/>
                    <a:pt x="33" y="35"/>
                    <a:pt x="34" y="35"/>
                  </a:cubicBezTo>
                  <a:cubicBezTo>
                    <a:pt x="35" y="35"/>
                    <a:pt x="35" y="32"/>
                    <a:pt x="35" y="29"/>
                  </a:cubicBezTo>
                  <a:cubicBezTo>
                    <a:pt x="35" y="26"/>
                    <a:pt x="35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4" y="22"/>
                    <a:pt x="34" y="21"/>
                    <a:pt x="33" y="19"/>
                  </a:cubicBezTo>
                  <a:cubicBezTo>
                    <a:pt x="31" y="21"/>
                    <a:pt x="26" y="18"/>
                    <a:pt x="20" y="16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31" y="21"/>
                    <a:pt x="35" y="12"/>
                    <a:pt x="35" y="12"/>
                  </a:cubicBezTo>
                  <a:cubicBezTo>
                    <a:pt x="35" y="12"/>
                    <a:pt x="24" y="0"/>
                    <a:pt x="6" y="9"/>
                  </a:cubicBezTo>
                  <a:cubicBezTo>
                    <a:pt x="5" y="10"/>
                    <a:pt x="2" y="12"/>
                    <a:pt x="1" y="13"/>
                  </a:cubicBezTo>
                  <a:cubicBezTo>
                    <a:pt x="1" y="13"/>
                    <a:pt x="2" y="13"/>
                    <a:pt x="4" y="13"/>
                  </a:cubicBezTo>
                  <a:cubicBezTo>
                    <a:pt x="2" y="14"/>
                    <a:pt x="1" y="17"/>
                    <a:pt x="2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0" name="Freeform 84"/>
            <p:cNvSpPr/>
            <p:nvPr/>
          </p:nvSpPr>
          <p:spPr bwMode="auto">
            <a:xfrm>
              <a:off x="6181726" y="1849437"/>
              <a:ext cx="33338" cy="12700"/>
            </a:xfrm>
            <a:custGeom>
              <a:avLst/>
              <a:gdLst>
                <a:gd name="T0" fmla="*/ 10 w 19"/>
                <a:gd name="T1" fmla="*/ 0 h 7"/>
                <a:gd name="T2" fmla="*/ 7 w 19"/>
                <a:gd name="T3" fmla="*/ 6 h 7"/>
                <a:gd name="T4" fmla="*/ 15 w 19"/>
                <a:gd name="T5" fmla="*/ 4 h 7"/>
                <a:gd name="T6" fmla="*/ 17 w 19"/>
                <a:gd name="T7" fmla="*/ 4 h 7"/>
                <a:gd name="T8" fmla="*/ 19 w 19"/>
                <a:gd name="T9" fmla="*/ 3 h 7"/>
                <a:gd name="T10" fmla="*/ 19 w 19"/>
                <a:gd name="T11" fmla="*/ 0 h 7"/>
                <a:gd name="T12" fmla="*/ 19 w 19"/>
                <a:gd name="T13" fmla="*/ 0 h 7"/>
                <a:gd name="T14" fmla="*/ 10 w 1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10" y="0"/>
                  </a:moveTo>
                  <a:cubicBezTo>
                    <a:pt x="10" y="0"/>
                    <a:pt x="0" y="6"/>
                    <a:pt x="7" y="6"/>
                  </a:cubicBezTo>
                  <a:cubicBezTo>
                    <a:pt x="11" y="7"/>
                    <a:pt x="13" y="5"/>
                    <a:pt x="15" y="4"/>
                  </a:cubicBezTo>
                  <a:cubicBezTo>
                    <a:pt x="17" y="3"/>
                    <a:pt x="16" y="4"/>
                    <a:pt x="17" y="4"/>
                  </a:cubicBezTo>
                  <a:cubicBezTo>
                    <a:pt x="17" y="4"/>
                    <a:pt x="18" y="4"/>
                    <a:pt x="19" y="3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1" name="Freeform 85"/>
            <p:cNvSpPr/>
            <p:nvPr/>
          </p:nvSpPr>
          <p:spPr bwMode="auto">
            <a:xfrm>
              <a:off x="6240463" y="1849437"/>
              <a:ext cx="33338" cy="12700"/>
            </a:xfrm>
            <a:custGeom>
              <a:avLst/>
              <a:gdLst>
                <a:gd name="T0" fmla="*/ 9 w 19"/>
                <a:gd name="T1" fmla="*/ 0 h 7"/>
                <a:gd name="T2" fmla="*/ 0 w 19"/>
                <a:gd name="T3" fmla="*/ 0 h 7"/>
                <a:gd name="T4" fmla="*/ 0 w 19"/>
                <a:gd name="T5" fmla="*/ 0 h 7"/>
                <a:gd name="T6" fmla="*/ 0 w 19"/>
                <a:gd name="T7" fmla="*/ 3 h 7"/>
                <a:gd name="T8" fmla="*/ 2 w 19"/>
                <a:gd name="T9" fmla="*/ 4 h 7"/>
                <a:gd name="T10" fmla="*/ 3 w 19"/>
                <a:gd name="T11" fmla="*/ 4 h 7"/>
                <a:gd name="T12" fmla="*/ 12 w 19"/>
                <a:gd name="T13" fmla="*/ 6 h 7"/>
                <a:gd name="T14" fmla="*/ 9 w 1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6" y="5"/>
                    <a:pt x="8" y="7"/>
                    <a:pt x="12" y="6"/>
                  </a:cubicBezTo>
                  <a:cubicBezTo>
                    <a:pt x="19" y="6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2" name="Freeform 86"/>
            <p:cNvSpPr>
              <a:spLocks noEditPoints="1"/>
            </p:cNvSpPr>
            <p:nvPr/>
          </p:nvSpPr>
          <p:spPr bwMode="auto">
            <a:xfrm>
              <a:off x="6142038" y="1628775"/>
              <a:ext cx="157163" cy="287338"/>
            </a:xfrm>
            <a:custGeom>
              <a:avLst/>
              <a:gdLst>
                <a:gd name="T0" fmla="*/ 69 w 90"/>
                <a:gd name="T1" fmla="*/ 75 h 165"/>
                <a:gd name="T2" fmla="*/ 71 w 90"/>
                <a:gd name="T3" fmla="*/ 70 h 165"/>
                <a:gd name="T4" fmla="*/ 75 w 90"/>
                <a:gd name="T5" fmla="*/ 25 h 165"/>
                <a:gd name="T6" fmla="*/ 76 w 90"/>
                <a:gd name="T7" fmla="*/ 23 h 165"/>
                <a:gd name="T8" fmla="*/ 84 w 90"/>
                <a:gd name="T9" fmla="*/ 67 h 165"/>
                <a:gd name="T10" fmla="*/ 62 w 90"/>
                <a:gd name="T11" fmla="*/ 1 h 165"/>
                <a:gd name="T12" fmla="*/ 55 w 90"/>
                <a:gd name="T13" fmla="*/ 28 h 165"/>
                <a:gd name="T14" fmla="*/ 53 w 90"/>
                <a:gd name="T15" fmla="*/ 7 h 165"/>
                <a:gd name="T16" fmla="*/ 49 w 90"/>
                <a:gd name="T17" fmla="*/ 4 h 165"/>
                <a:gd name="T18" fmla="*/ 48 w 90"/>
                <a:gd name="T19" fmla="*/ 9 h 165"/>
                <a:gd name="T20" fmla="*/ 45 w 90"/>
                <a:gd name="T21" fmla="*/ 28 h 165"/>
                <a:gd name="T22" fmla="*/ 37 w 90"/>
                <a:gd name="T23" fmla="*/ 1 h 165"/>
                <a:gd name="T24" fmla="*/ 14 w 90"/>
                <a:gd name="T25" fmla="*/ 66 h 165"/>
                <a:gd name="T26" fmla="*/ 22 w 90"/>
                <a:gd name="T27" fmla="*/ 23 h 165"/>
                <a:gd name="T28" fmla="*/ 24 w 90"/>
                <a:gd name="T29" fmla="*/ 46 h 165"/>
                <a:gd name="T30" fmla="*/ 26 w 90"/>
                <a:gd name="T31" fmla="*/ 70 h 165"/>
                <a:gd name="T32" fmla="*/ 32 w 90"/>
                <a:gd name="T33" fmla="*/ 119 h 165"/>
                <a:gd name="T34" fmla="*/ 15 w 90"/>
                <a:gd name="T35" fmla="*/ 138 h 165"/>
                <a:gd name="T36" fmla="*/ 1 w 90"/>
                <a:gd name="T37" fmla="*/ 144 h 165"/>
                <a:gd name="T38" fmla="*/ 50 w 90"/>
                <a:gd name="T39" fmla="*/ 151 h 165"/>
                <a:gd name="T40" fmla="*/ 44 w 90"/>
                <a:gd name="T41" fmla="*/ 164 h 165"/>
                <a:gd name="T42" fmla="*/ 54 w 90"/>
                <a:gd name="T43" fmla="*/ 150 h 165"/>
                <a:gd name="T44" fmla="*/ 65 w 90"/>
                <a:gd name="T45" fmla="*/ 118 h 165"/>
                <a:gd name="T46" fmla="*/ 49 w 90"/>
                <a:gd name="T47" fmla="*/ 86 h 165"/>
                <a:gd name="T48" fmla="*/ 54 w 90"/>
                <a:gd name="T49" fmla="*/ 117 h 165"/>
                <a:gd name="T50" fmla="*/ 44 w 90"/>
                <a:gd name="T51" fmla="*/ 117 h 165"/>
                <a:gd name="T52" fmla="*/ 50 w 90"/>
                <a:gd name="T53" fmla="*/ 145 h 165"/>
                <a:gd name="T54" fmla="*/ 33 w 90"/>
                <a:gd name="T55" fmla="*/ 125 h 165"/>
                <a:gd name="T56" fmla="*/ 43 w 90"/>
                <a:gd name="T57" fmla="*/ 125 h 165"/>
                <a:gd name="T58" fmla="*/ 50 w 90"/>
                <a:gd name="T59" fmla="*/ 123 h 165"/>
                <a:gd name="T60" fmla="*/ 55 w 90"/>
                <a:gd name="T61" fmla="*/ 125 h 165"/>
                <a:gd name="T62" fmla="*/ 65 w 90"/>
                <a:gd name="T63" fmla="*/ 124 h 165"/>
                <a:gd name="T64" fmla="*/ 50 w 90"/>
                <a:gd name="T65" fmla="*/ 1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65">
                  <a:moveTo>
                    <a:pt x="65" y="118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70" y="74"/>
                    <a:pt x="71" y="72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63"/>
                    <a:pt x="73" y="54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3"/>
                    <a:pt x="76" y="23"/>
                  </a:cubicBezTo>
                  <a:cubicBezTo>
                    <a:pt x="77" y="21"/>
                    <a:pt x="77" y="62"/>
                    <a:pt x="76" y="68"/>
                  </a:cubicBezTo>
                  <a:cubicBezTo>
                    <a:pt x="78" y="69"/>
                    <a:pt x="81" y="68"/>
                    <a:pt x="84" y="67"/>
                  </a:cubicBezTo>
                  <a:cubicBezTo>
                    <a:pt x="86" y="58"/>
                    <a:pt x="90" y="16"/>
                    <a:pt x="89" y="12"/>
                  </a:cubicBezTo>
                  <a:cubicBezTo>
                    <a:pt x="88" y="10"/>
                    <a:pt x="74" y="0"/>
                    <a:pt x="62" y="1"/>
                  </a:cubicBezTo>
                  <a:cubicBezTo>
                    <a:pt x="62" y="1"/>
                    <a:pt x="62" y="2"/>
                    <a:pt x="61" y="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25" y="3"/>
                    <a:pt x="11" y="7"/>
                    <a:pt x="10" y="15"/>
                  </a:cubicBezTo>
                  <a:cubicBezTo>
                    <a:pt x="9" y="19"/>
                    <a:pt x="12" y="57"/>
                    <a:pt x="14" y="66"/>
                  </a:cubicBezTo>
                  <a:cubicBezTo>
                    <a:pt x="17" y="69"/>
                    <a:pt x="21" y="68"/>
                    <a:pt x="23" y="68"/>
                  </a:cubicBezTo>
                  <a:cubicBezTo>
                    <a:pt x="23" y="62"/>
                    <a:pt x="21" y="22"/>
                    <a:pt x="22" y="23"/>
                  </a:cubicBezTo>
                  <a:cubicBezTo>
                    <a:pt x="22" y="23"/>
                    <a:pt x="22" y="23"/>
                    <a:pt x="23" y="2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6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2"/>
                    <a:pt x="28" y="73"/>
                    <a:pt x="29" y="75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1" y="122"/>
                    <a:pt x="14" y="127"/>
                    <a:pt x="14" y="134"/>
                  </a:cubicBezTo>
                  <a:cubicBezTo>
                    <a:pt x="14" y="135"/>
                    <a:pt x="14" y="136"/>
                    <a:pt x="15" y="138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22" y="146"/>
                    <a:pt x="34" y="151"/>
                    <a:pt x="50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73" y="150"/>
                    <a:pt x="87" y="143"/>
                    <a:pt x="87" y="134"/>
                  </a:cubicBezTo>
                  <a:cubicBezTo>
                    <a:pt x="87" y="127"/>
                    <a:pt x="78" y="121"/>
                    <a:pt x="65" y="118"/>
                  </a:cubicBezTo>
                  <a:close/>
                  <a:moveTo>
                    <a:pt x="48" y="86"/>
                  </a:moveTo>
                  <a:cubicBezTo>
                    <a:pt x="48" y="86"/>
                    <a:pt x="48" y="86"/>
                    <a:pt x="49" y="86"/>
                  </a:cubicBezTo>
                  <a:cubicBezTo>
                    <a:pt x="49" y="86"/>
                    <a:pt x="49" y="86"/>
                    <a:pt x="50" y="86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3" y="117"/>
                    <a:pt x="52" y="117"/>
                    <a:pt x="50" y="117"/>
                  </a:cubicBezTo>
                  <a:cubicBezTo>
                    <a:pt x="48" y="117"/>
                    <a:pt x="46" y="117"/>
                    <a:pt x="44" y="117"/>
                  </a:cubicBezTo>
                  <a:lnTo>
                    <a:pt x="48" y="86"/>
                  </a:lnTo>
                  <a:close/>
                  <a:moveTo>
                    <a:pt x="50" y="145"/>
                  </a:moveTo>
                  <a:cubicBezTo>
                    <a:pt x="31" y="145"/>
                    <a:pt x="20" y="138"/>
                    <a:pt x="20" y="134"/>
                  </a:cubicBezTo>
                  <a:cubicBezTo>
                    <a:pt x="20" y="131"/>
                    <a:pt x="24" y="127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6" y="123"/>
                    <a:pt x="48" y="123"/>
                    <a:pt x="50" y="123"/>
                  </a:cubicBezTo>
                  <a:cubicBezTo>
                    <a:pt x="52" y="123"/>
                    <a:pt x="53" y="123"/>
                    <a:pt x="55" y="123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75" y="126"/>
                    <a:pt x="81" y="130"/>
                    <a:pt x="81" y="134"/>
                  </a:cubicBezTo>
                  <a:cubicBezTo>
                    <a:pt x="81" y="138"/>
                    <a:pt x="69" y="145"/>
                    <a:pt x="5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3" name="Freeform 87"/>
            <p:cNvSpPr/>
            <p:nvPr/>
          </p:nvSpPr>
          <p:spPr bwMode="auto">
            <a:xfrm>
              <a:off x="5699126" y="1866900"/>
              <a:ext cx="20638" cy="22225"/>
            </a:xfrm>
            <a:custGeom>
              <a:avLst/>
              <a:gdLst>
                <a:gd name="T0" fmla="*/ 0 w 12"/>
                <a:gd name="T1" fmla="*/ 9 h 12"/>
                <a:gd name="T2" fmla="*/ 3 w 12"/>
                <a:gd name="T3" fmla="*/ 7 h 12"/>
                <a:gd name="T4" fmla="*/ 4 w 12"/>
                <a:gd name="T5" fmla="*/ 7 h 12"/>
                <a:gd name="T6" fmla="*/ 7 w 12"/>
                <a:gd name="T7" fmla="*/ 10 h 12"/>
                <a:gd name="T8" fmla="*/ 12 w 12"/>
                <a:gd name="T9" fmla="*/ 0 h 12"/>
                <a:gd name="T10" fmla="*/ 3 w 12"/>
                <a:gd name="T11" fmla="*/ 2 h 12"/>
                <a:gd name="T12" fmla="*/ 0 w 12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9"/>
                  </a:moveTo>
                  <a:cubicBezTo>
                    <a:pt x="0" y="12"/>
                    <a:pt x="3" y="8"/>
                    <a:pt x="3" y="7"/>
                  </a:cubicBezTo>
                  <a:cubicBezTo>
                    <a:pt x="3" y="5"/>
                    <a:pt x="4" y="5"/>
                    <a:pt x="4" y="7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11" y="10"/>
                    <a:pt x="12" y="0"/>
                    <a:pt x="1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4" name="Freeform 88"/>
            <p:cNvSpPr/>
            <p:nvPr/>
          </p:nvSpPr>
          <p:spPr bwMode="auto">
            <a:xfrm>
              <a:off x="5567363" y="1866900"/>
              <a:ext cx="20638" cy="22225"/>
            </a:xfrm>
            <a:custGeom>
              <a:avLst/>
              <a:gdLst>
                <a:gd name="T0" fmla="*/ 8 w 12"/>
                <a:gd name="T1" fmla="*/ 7 h 12"/>
                <a:gd name="T2" fmla="*/ 10 w 12"/>
                <a:gd name="T3" fmla="*/ 7 h 12"/>
                <a:gd name="T4" fmla="*/ 12 w 12"/>
                <a:gd name="T5" fmla="*/ 9 h 12"/>
                <a:gd name="T6" fmla="*/ 10 w 12"/>
                <a:gd name="T7" fmla="*/ 2 h 12"/>
                <a:gd name="T8" fmla="*/ 0 w 12"/>
                <a:gd name="T9" fmla="*/ 0 h 12"/>
                <a:gd name="T10" fmla="*/ 5 w 12"/>
                <a:gd name="T11" fmla="*/ 10 h 12"/>
                <a:gd name="T12" fmla="*/ 8 w 12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8" y="7"/>
                  </a:moveTo>
                  <a:cubicBezTo>
                    <a:pt x="8" y="5"/>
                    <a:pt x="10" y="5"/>
                    <a:pt x="10" y="7"/>
                  </a:cubicBezTo>
                  <a:cubicBezTo>
                    <a:pt x="10" y="8"/>
                    <a:pt x="12" y="12"/>
                    <a:pt x="12" y="9"/>
                  </a:cubicBezTo>
                  <a:cubicBezTo>
                    <a:pt x="12" y="6"/>
                    <a:pt x="11" y="2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0"/>
                    <a:pt x="5" y="10"/>
                  </a:cubicBezTo>
                  <a:cubicBezTo>
                    <a:pt x="8" y="11"/>
                    <a:pt x="8" y="9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5" name="Freeform 89"/>
            <p:cNvSpPr/>
            <p:nvPr/>
          </p:nvSpPr>
          <p:spPr bwMode="auto">
            <a:xfrm>
              <a:off x="5607051" y="1608137"/>
              <a:ext cx="76200" cy="109538"/>
            </a:xfrm>
            <a:custGeom>
              <a:avLst/>
              <a:gdLst>
                <a:gd name="T0" fmla="*/ 1 w 44"/>
                <a:gd name="T1" fmla="*/ 30 h 63"/>
                <a:gd name="T2" fmla="*/ 0 w 44"/>
                <a:gd name="T3" fmla="*/ 37 h 63"/>
                <a:gd name="T4" fmla="*/ 1 w 44"/>
                <a:gd name="T5" fmla="*/ 44 h 63"/>
                <a:gd name="T6" fmla="*/ 3 w 44"/>
                <a:gd name="T7" fmla="*/ 42 h 63"/>
                <a:gd name="T8" fmla="*/ 22 w 44"/>
                <a:gd name="T9" fmla="*/ 63 h 63"/>
                <a:gd name="T10" fmla="*/ 41 w 44"/>
                <a:gd name="T11" fmla="*/ 41 h 63"/>
                <a:gd name="T12" fmla="*/ 42 w 44"/>
                <a:gd name="T13" fmla="*/ 44 h 63"/>
                <a:gd name="T14" fmla="*/ 44 w 44"/>
                <a:gd name="T15" fmla="*/ 36 h 63"/>
                <a:gd name="T16" fmla="*/ 42 w 44"/>
                <a:gd name="T17" fmla="*/ 29 h 63"/>
                <a:gd name="T18" fmla="*/ 42 w 44"/>
                <a:gd name="T19" fmla="*/ 30 h 63"/>
                <a:gd name="T20" fmla="*/ 42 w 44"/>
                <a:gd name="T21" fmla="*/ 23 h 63"/>
                <a:gd name="T22" fmla="*/ 25 w 44"/>
                <a:gd name="T23" fmla="*/ 19 h 63"/>
                <a:gd name="T24" fmla="*/ 28 w 44"/>
                <a:gd name="T25" fmla="*/ 20 h 63"/>
                <a:gd name="T26" fmla="*/ 43 w 44"/>
                <a:gd name="T27" fmla="*/ 15 h 63"/>
                <a:gd name="T28" fmla="*/ 7 w 44"/>
                <a:gd name="T29" fmla="*/ 11 h 63"/>
                <a:gd name="T30" fmla="*/ 0 w 44"/>
                <a:gd name="T31" fmla="*/ 16 h 63"/>
                <a:gd name="T32" fmla="*/ 5 w 44"/>
                <a:gd name="T33" fmla="*/ 16 h 63"/>
                <a:gd name="T34" fmla="*/ 2 w 44"/>
                <a:gd name="T35" fmla="*/ 26 h 63"/>
                <a:gd name="T36" fmla="*/ 2 w 44"/>
                <a:gd name="T37" fmla="*/ 30 h 63"/>
                <a:gd name="T38" fmla="*/ 1 w 44"/>
                <a:gd name="T39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3">
                  <a:moveTo>
                    <a:pt x="1" y="30"/>
                  </a:moveTo>
                  <a:cubicBezTo>
                    <a:pt x="0" y="30"/>
                    <a:pt x="0" y="33"/>
                    <a:pt x="0" y="37"/>
                  </a:cubicBezTo>
                  <a:cubicBezTo>
                    <a:pt x="0" y="41"/>
                    <a:pt x="0" y="44"/>
                    <a:pt x="1" y="44"/>
                  </a:cubicBezTo>
                  <a:cubicBezTo>
                    <a:pt x="2" y="44"/>
                    <a:pt x="2" y="43"/>
                    <a:pt x="3" y="42"/>
                  </a:cubicBezTo>
                  <a:cubicBezTo>
                    <a:pt x="6" y="54"/>
                    <a:pt x="16" y="63"/>
                    <a:pt x="22" y="63"/>
                  </a:cubicBezTo>
                  <a:cubicBezTo>
                    <a:pt x="29" y="63"/>
                    <a:pt x="40" y="55"/>
                    <a:pt x="41" y="41"/>
                  </a:cubicBezTo>
                  <a:cubicBezTo>
                    <a:pt x="41" y="43"/>
                    <a:pt x="42" y="44"/>
                    <a:pt x="42" y="44"/>
                  </a:cubicBezTo>
                  <a:cubicBezTo>
                    <a:pt x="43" y="44"/>
                    <a:pt x="44" y="40"/>
                    <a:pt x="44" y="36"/>
                  </a:cubicBezTo>
                  <a:cubicBezTo>
                    <a:pt x="44" y="32"/>
                    <a:pt x="43" y="29"/>
                    <a:pt x="42" y="29"/>
                  </a:cubicBezTo>
                  <a:cubicBezTo>
                    <a:pt x="42" y="29"/>
                    <a:pt x="42" y="29"/>
                    <a:pt x="42" y="30"/>
                  </a:cubicBezTo>
                  <a:cubicBezTo>
                    <a:pt x="42" y="28"/>
                    <a:pt x="42" y="26"/>
                    <a:pt x="42" y="23"/>
                  </a:cubicBezTo>
                  <a:cubicBezTo>
                    <a:pt x="38" y="26"/>
                    <a:pt x="32" y="23"/>
                    <a:pt x="25" y="19"/>
                  </a:cubicBezTo>
                  <a:cubicBezTo>
                    <a:pt x="26" y="20"/>
                    <a:pt x="27" y="20"/>
                    <a:pt x="28" y="20"/>
                  </a:cubicBezTo>
                  <a:cubicBezTo>
                    <a:pt x="39" y="26"/>
                    <a:pt x="43" y="15"/>
                    <a:pt x="43" y="15"/>
                  </a:cubicBezTo>
                  <a:cubicBezTo>
                    <a:pt x="43" y="15"/>
                    <a:pt x="30" y="0"/>
                    <a:pt x="7" y="11"/>
                  </a:cubicBezTo>
                  <a:cubicBezTo>
                    <a:pt x="5" y="12"/>
                    <a:pt x="3" y="15"/>
                    <a:pt x="0" y="16"/>
                  </a:cubicBezTo>
                  <a:cubicBezTo>
                    <a:pt x="0" y="16"/>
                    <a:pt x="2" y="16"/>
                    <a:pt x="5" y="16"/>
                  </a:cubicBezTo>
                  <a:cubicBezTo>
                    <a:pt x="3" y="18"/>
                    <a:pt x="1" y="21"/>
                    <a:pt x="2" y="26"/>
                  </a:cubicBezTo>
                  <a:cubicBezTo>
                    <a:pt x="2" y="27"/>
                    <a:pt x="2" y="28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6" name="Freeform 90"/>
            <p:cNvSpPr/>
            <p:nvPr/>
          </p:nvSpPr>
          <p:spPr bwMode="auto">
            <a:xfrm>
              <a:off x="5586413" y="1992312"/>
              <a:ext cx="41275" cy="15875"/>
            </a:xfrm>
            <a:custGeom>
              <a:avLst/>
              <a:gdLst>
                <a:gd name="T0" fmla="*/ 13 w 24"/>
                <a:gd name="T1" fmla="*/ 0 h 9"/>
                <a:gd name="T2" fmla="*/ 9 w 24"/>
                <a:gd name="T3" fmla="*/ 9 h 9"/>
                <a:gd name="T4" fmla="*/ 20 w 24"/>
                <a:gd name="T5" fmla="*/ 5 h 9"/>
                <a:gd name="T6" fmla="*/ 21 w 24"/>
                <a:gd name="T7" fmla="*/ 5 h 9"/>
                <a:gd name="T8" fmla="*/ 24 w 24"/>
                <a:gd name="T9" fmla="*/ 5 h 9"/>
                <a:gd name="T10" fmla="*/ 24 w 24"/>
                <a:gd name="T11" fmla="*/ 1 h 9"/>
                <a:gd name="T12" fmla="*/ 24 w 24"/>
                <a:gd name="T13" fmla="*/ 0 h 9"/>
                <a:gd name="T14" fmla="*/ 13 w 2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">
                  <a:moveTo>
                    <a:pt x="13" y="0"/>
                  </a:moveTo>
                  <a:cubicBezTo>
                    <a:pt x="13" y="0"/>
                    <a:pt x="0" y="8"/>
                    <a:pt x="9" y="9"/>
                  </a:cubicBezTo>
                  <a:cubicBezTo>
                    <a:pt x="14" y="9"/>
                    <a:pt x="17" y="7"/>
                    <a:pt x="20" y="5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7" name="Freeform 91"/>
            <p:cNvSpPr/>
            <p:nvPr/>
          </p:nvSpPr>
          <p:spPr bwMode="auto">
            <a:xfrm>
              <a:off x="5657851" y="1992312"/>
              <a:ext cx="42863" cy="15875"/>
            </a:xfrm>
            <a:custGeom>
              <a:avLst/>
              <a:gdLst>
                <a:gd name="T0" fmla="*/ 12 w 25"/>
                <a:gd name="T1" fmla="*/ 0 h 9"/>
                <a:gd name="T2" fmla="*/ 1 w 25"/>
                <a:gd name="T3" fmla="*/ 0 h 9"/>
                <a:gd name="T4" fmla="*/ 1 w 25"/>
                <a:gd name="T5" fmla="*/ 1 h 9"/>
                <a:gd name="T6" fmla="*/ 1 w 25"/>
                <a:gd name="T7" fmla="*/ 5 h 9"/>
                <a:gd name="T8" fmla="*/ 4 w 25"/>
                <a:gd name="T9" fmla="*/ 5 h 9"/>
                <a:gd name="T10" fmla="*/ 5 w 25"/>
                <a:gd name="T11" fmla="*/ 5 h 9"/>
                <a:gd name="T12" fmla="*/ 16 w 25"/>
                <a:gd name="T13" fmla="*/ 9 h 9"/>
                <a:gd name="T14" fmla="*/ 12 w 2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9">
                  <a:moveTo>
                    <a:pt x="1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4" y="4"/>
                    <a:pt x="5" y="5"/>
                  </a:cubicBezTo>
                  <a:cubicBezTo>
                    <a:pt x="8" y="7"/>
                    <a:pt x="11" y="9"/>
                    <a:pt x="16" y="9"/>
                  </a:cubicBezTo>
                  <a:cubicBezTo>
                    <a:pt x="25" y="8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8" name="Freeform 92"/>
            <p:cNvSpPr/>
            <p:nvPr/>
          </p:nvSpPr>
          <p:spPr bwMode="auto">
            <a:xfrm>
              <a:off x="6189663" y="2349500"/>
              <a:ext cx="66675" cy="42863"/>
            </a:xfrm>
            <a:custGeom>
              <a:avLst/>
              <a:gdLst>
                <a:gd name="T0" fmla="*/ 0 w 42"/>
                <a:gd name="T1" fmla="*/ 25 h 27"/>
                <a:gd name="T2" fmla="*/ 2 w 42"/>
                <a:gd name="T3" fmla="*/ 27 h 27"/>
                <a:gd name="T4" fmla="*/ 42 w 42"/>
                <a:gd name="T5" fmla="*/ 2 h 27"/>
                <a:gd name="T6" fmla="*/ 40 w 42"/>
                <a:gd name="T7" fmla="*/ 0 h 27"/>
                <a:gd name="T8" fmla="*/ 0 w 42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0" y="25"/>
                  </a:moveTo>
                  <a:lnTo>
                    <a:pt x="2" y="27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29" name="Freeform 93"/>
            <p:cNvSpPr/>
            <p:nvPr/>
          </p:nvSpPr>
          <p:spPr bwMode="auto">
            <a:xfrm>
              <a:off x="6316663" y="2266950"/>
              <a:ext cx="68263" cy="44450"/>
            </a:xfrm>
            <a:custGeom>
              <a:avLst/>
              <a:gdLst>
                <a:gd name="T0" fmla="*/ 0 w 43"/>
                <a:gd name="T1" fmla="*/ 25 h 28"/>
                <a:gd name="T2" fmla="*/ 2 w 43"/>
                <a:gd name="T3" fmla="*/ 28 h 28"/>
                <a:gd name="T4" fmla="*/ 43 w 43"/>
                <a:gd name="T5" fmla="*/ 2 h 28"/>
                <a:gd name="T6" fmla="*/ 41 w 43"/>
                <a:gd name="T7" fmla="*/ 0 h 28"/>
                <a:gd name="T8" fmla="*/ 0 w 4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8">
                  <a:moveTo>
                    <a:pt x="0" y="25"/>
                  </a:moveTo>
                  <a:lnTo>
                    <a:pt x="2" y="28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0" name="Freeform 94"/>
            <p:cNvSpPr/>
            <p:nvPr/>
          </p:nvSpPr>
          <p:spPr bwMode="auto">
            <a:xfrm>
              <a:off x="6445251" y="2208212"/>
              <a:ext cx="31750" cy="22225"/>
            </a:xfrm>
            <a:custGeom>
              <a:avLst/>
              <a:gdLst>
                <a:gd name="T0" fmla="*/ 0 w 20"/>
                <a:gd name="T1" fmla="*/ 12 h 14"/>
                <a:gd name="T2" fmla="*/ 1 w 20"/>
                <a:gd name="T3" fmla="*/ 14 h 14"/>
                <a:gd name="T4" fmla="*/ 20 w 20"/>
                <a:gd name="T5" fmla="*/ 2 h 14"/>
                <a:gd name="T6" fmla="*/ 19 w 20"/>
                <a:gd name="T7" fmla="*/ 0 h 14"/>
                <a:gd name="T8" fmla="*/ 0 w 20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2"/>
                  </a:moveTo>
                  <a:lnTo>
                    <a:pt x="1" y="14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1" name="Freeform 95"/>
            <p:cNvSpPr/>
            <p:nvPr/>
          </p:nvSpPr>
          <p:spPr bwMode="auto">
            <a:xfrm>
              <a:off x="6362701" y="1947862"/>
              <a:ext cx="49213" cy="49213"/>
            </a:xfrm>
            <a:custGeom>
              <a:avLst/>
              <a:gdLst>
                <a:gd name="T0" fmla="*/ 0 w 31"/>
                <a:gd name="T1" fmla="*/ 2 h 31"/>
                <a:gd name="T2" fmla="*/ 29 w 31"/>
                <a:gd name="T3" fmla="*/ 31 h 31"/>
                <a:gd name="T4" fmla="*/ 31 w 31"/>
                <a:gd name="T5" fmla="*/ 28 h 31"/>
                <a:gd name="T6" fmla="*/ 2 w 31"/>
                <a:gd name="T7" fmla="*/ 0 h 31"/>
                <a:gd name="T8" fmla="*/ 0 w 31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0" y="2"/>
                  </a:moveTo>
                  <a:lnTo>
                    <a:pt x="29" y="31"/>
                  </a:lnTo>
                  <a:lnTo>
                    <a:pt x="31" y="28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2" name="Freeform 96"/>
            <p:cNvSpPr/>
            <p:nvPr/>
          </p:nvSpPr>
          <p:spPr bwMode="auto">
            <a:xfrm>
              <a:off x="6289676" y="1879600"/>
              <a:ext cx="28575" cy="28575"/>
            </a:xfrm>
            <a:custGeom>
              <a:avLst/>
              <a:gdLst>
                <a:gd name="T0" fmla="*/ 3 w 18"/>
                <a:gd name="T1" fmla="*/ 0 h 18"/>
                <a:gd name="T2" fmla="*/ 0 w 18"/>
                <a:gd name="T3" fmla="*/ 2 h 18"/>
                <a:gd name="T4" fmla="*/ 16 w 18"/>
                <a:gd name="T5" fmla="*/ 18 h 18"/>
                <a:gd name="T6" fmla="*/ 18 w 18"/>
                <a:gd name="T7" fmla="*/ 15 h 18"/>
                <a:gd name="T8" fmla="*/ 3 w 1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0"/>
                  </a:moveTo>
                  <a:lnTo>
                    <a:pt x="0" y="2"/>
                  </a:lnTo>
                  <a:lnTo>
                    <a:pt x="16" y="18"/>
                  </a:lnTo>
                  <a:lnTo>
                    <a:pt x="18" y="1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3" name="Freeform 97"/>
            <p:cNvSpPr/>
            <p:nvPr/>
          </p:nvSpPr>
          <p:spPr bwMode="auto">
            <a:xfrm>
              <a:off x="5824538" y="1933575"/>
              <a:ext cx="80963" cy="22225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12 h 14"/>
                <a:gd name="T4" fmla="*/ 1 w 51"/>
                <a:gd name="T5" fmla="*/ 14 h 14"/>
                <a:gd name="T6" fmla="*/ 51 w 51"/>
                <a:gd name="T7" fmla="*/ 2 h 14"/>
                <a:gd name="T8" fmla="*/ 51 w 5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4" name="Freeform 98"/>
            <p:cNvSpPr>
              <a:spLocks noEditPoints="1"/>
            </p:cNvSpPr>
            <p:nvPr/>
          </p:nvSpPr>
          <p:spPr bwMode="auto">
            <a:xfrm>
              <a:off x="5540376" y="1714500"/>
              <a:ext cx="207963" cy="352425"/>
            </a:xfrm>
            <a:custGeom>
              <a:avLst/>
              <a:gdLst>
                <a:gd name="T0" fmla="*/ 99 w 119"/>
                <a:gd name="T1" fmla="*/ 155 h 202"/>
                <a:gd name="T2" fmla="*/ 84 w 119"/>
                <a:gd name="T3" fmla="*/ 96 h 202"/>
                <a:gd name="T4" fmla="*/ 87 w 119"/>
                <a:gd name="T5" fmla="*/ 88 h 202"/>
                <a:gd name="T6" fmla="*/ 92 w 119"/>
                <a:gd name="T7" fmla="*/ 31 h 202"/>
                <a:gd name="T8" fmla="*/ 93 w 119"/>
                <a:gd name="T9" fmla="*/ 29 h 202"/>
                <a:gd name="T10" fmla="*/ 103 w 119"/>
                <a:gd name="T11" fmla="*/ 84 h 202"/>
                <a:gd name="T12" fmla="*/ 76 w 119"/>
                <a:gd name="T13" fmla="*/ 2 h 202"/>
                <a:gd name="T14" fmla="*/ 66 w 119"/>
                <a:gd name="T15" fmla="*/ 36 h 202"/>
                <a:gd name="T16" fmla="*/ 64 w 119"/>
                <a:gd name="T17" fmla="*/ 9 h 202"/>
                <a:gd name="T18" fmla="*/ 58 w 119"/>
                <a:gd name="T19" fmla="*/ 6 h 202"/>
                <a:gd name="T20" fmla="*/ 58 w 119"/>
                <a:gd name="T21" fmla="*/ 11 h 202"/>
                <a:gd name="T22" fmla="*/ 54 w 119"/>
                <a:gd name="T23" fmla="*/ 36 h 202"/>
                <a:gd name="T24" fmla="*/ 44 w 119"/>
                <a:gd name="T25" fmla="*/ 2 h 202"/>
                <a:gd name="T26" fmla="*/ 14 w 119"/>
                <a:gd name="T27" fmla="*/ 84 h 202"/>
                <a:gd name="T28" fmla="*/ 24 w 119"/>
                <a:gd name="T29" fmla="*/ 29 h 202"/>
                <a:gd name="T30" fmla="*/ 26 w 119"/>
                <a:gd name="T31" fmla="*/ 30 h 202"/>
                <a:gd name="T32" fmla="*/ 30 w 119"/>
                <a:gd name="T33" fmla="*/ 88 h 202"/>
                <a:gd name="T34" fmla="*/ 34 w 119"/>
                <a:gd name="T35" fmla="*/ 95 h 202"/>
                <a:gd name="T36" fmla="*/ 33 w 119"/>
                <a:gd name="T37" fmla="*/ 149 h 202"/>
                <a:gd name="T38" fmla="*/ 19 w 119"/>
                <a:gd name="T39" fmla="*/ 133 h 202"/>
                <a:gd name="T40" fmla="*/ 15 w 119"/>
                <a:gd name="T41" fmla="*/ 166 h 202"/>
                <a:gd name="T42" fmla="*/ 0 w 119"/>
                <a:gd name="T43" fmla="*/ 177 h 202"/>
                <a:gd name="T44" fmla="*/ 19 w 119"/>
                <a:gd name="T45" fmla="*/ 175 h 202"/>
                <a:gd name="T46" fmla="*/ 66 w 119"/>
                <a:gd name="T47" fmla="*/ 202 h 202"/>
                <a:gd name="T48" fmla="*/ 60 w 119"/>
                <a:gd name="T49" fmla="*/ 187 h 202"/>
                <a:gd name="T50" fmla="*/ 106 w 119"/>
                <a:gd name="T51" fmla="*/ 166 h 202"/>
                <a:gd name="T52" fmla="*/ 119 w 119"/>
                <a:gd name="T53" fmla="*/ 151 h 202"/>
                <a:gd name="T54" fmla="*/ 99 w 119"/>
                <a:gd name="T55" fmla="*/ 153 h 202"/>
                <a:gd name="T56" fmla="*/ 59 w 119"/>
                <a:gd name="T57" fmla="*/ 108 h 202"/>
                <a:gd name="T58" fmla="*/ 65 w 119"/>
                <a:gd name="T59" fmla="*/ 145 h 202"/>
                <a:gd name="T60" fmla="*/ 53 w 119"/>
                <a:gd name="T61" fmla="*/ 146 h 202"/>
                <a:gd name="T62" fmla="*/ 60 w 119"/>
                <a:gd name="T63" fmla="*/ 181 h 202"/>
                <a:gd name="T64" fmla="*/ 38 w 119"/>
                <a:gd name="T65" fmla="*/ 155 h 202"/>
                <a:gd name="T66" fmla="*/ 52 w 119"/>
                <a:gd name="T67" fmla="*/ 158 h 202"/>
                <a:gd name="T68" fmla="*/ 60 w 119"/>
                <a:gd name="T69" fmla="*/ 152 h 202"/>
                <a:gd name="T70" fmla="*/ 66 w 119"/>
                <a:gd name="T71" fmla="*/ 158 h 202"/>
                <a:gd name="T72" fmla="*/ 79 w 119"/>
                <a:gd name="T73" fmla="*/ 154 h 202"/>
                <a:gd name="T74" fmla="*/ 60 w 119"/>
                <a:gd name="T75" fmla="*/ 18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9" h="202">
                  <a:moveTo>
                    <a:pt x="99" y="153"/>
                  </a:moveTo>
                  <a:cubicBezTo>
                    <a:pt x="99" y="155"/>
                    <a:pt x="99" y="155"/>
                    <a:pt x="99" y="155"/>
                  </a:cubicBezTo>
                  <a:cubicBezTo>
                    <a:pt x="95" y="152"/>
                    <a:pt x="88" y="149"/>
                    <a:pt x="80" y="147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93"/>
                    <a:pt x="86" y="91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8" y="80"/>
                    <a:pt x="89" y="69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0"/>
                    <a:pt x="93" y="29"/>
                    <a:pt x="93" y="29"/>
                  </a:cubicBezTo>
                  <a:cubicBezTo>
                    <a:pt x="95" y="27"/>
                    <a:pt x="94" y="78"/>
                    <a:pt x="93" y="86"/>
                  </a:cubicBezTo>
                  <a:cubicBezTo>
                    <a:pt x="95" y="87"/>
                    <a:pt x="99" y="86"/>
                    <a:pt x="103" y="84"/>
                  </a:cubicBezTo>
                  <a:cubicBezTo>
                    <a:pt x="106" y="73"/>
                    <a:pt x="110" y="21"/>
                    <a:pt x="109" y="16"/>
                  </a:cubicBezTo>
                  <a:cubicBezTo>
                    <a:pt x="108" y="13"/>
                    <a:pt x="90" y="0"/>
                    <a:pt x="76" y="2"/>
                  </a:cubicBezTo>
                  <a:cubicBezTo>
                    <a:pt x="76" y="2"/>
                    <a:pt x="75" y="2"/>
                    <a:pt x="74" y="3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29" y="4"/>
                    <a:pt x="11" y="9"/>
                    <a:pt x="10" y="19"/>
                  </a:cubicBezTo>
                  <a:cubicBezTo>
                    <a:pt x="9" y="24"/>
                    <a:pt x="12" y="73"/>
                    <a:pt x="14" y="84"/>
                  </a:cubicBezTo>
                  <a:cubicBezTo>
                    <a:pt x="19" y="87"/>
                    <a:pt x="24" y="86"/>
                    <a:pt x="26" y="86"/>
                  </a:cubicBezTo>
                  <a:cubicBezTo>
                    <a:pt x="26" y="79"/>
                    <a:pt x="23" y="28"/>
                    <a:pt x="24" y="29"/>
                  </a:cubicBezTo>
                  <a:cubicBezTo>
                    <a:pt x="25" y="29"/>
                    <a:pt x="25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76"/>
                    <a:pt x="30" y="88"/>
                    <a:pt x="30" y="88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91"/>
                    <a:pt x="32" y="93"/>
                    <a:pt x="34" y="95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6" y="148"/>
                    <a:pt x="35" y="149"/>
                    <a:pt x="33" y="149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1" y="154"/>
                    <a:pt x="15" y="160"/>
                    <a:pt x="15" y="166"/>
                  </a:cubicBezTo>
                  <a:cubicBezTo>
                    <a:pt x="15" y="169"/>
                    <a:pt x="16" y="171"/>
                    <a:pt x="17" y="17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26" y="182"/>
                    <a:pt x="39" y="187"/>
                    <a:pt x="57" y="187"/>
                  </a:cubicBezTo>
                  <a:cubicBezTo>
                    <a:pt x="66" y="202"/>
                    <a:pt x="66" y="202"/>
                    <a:pt x="66" y="202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0" y="187"/>
                    <a:pt x="60" y="187"/>
                    <a:pt x="60" y="187"/>
                  </a:cubicBezTo>
                  <a:cubicBezTo>
                    <a:pt x="60" y="187"/>
                    <a:pt x="60" y="187"/>
                    <a:pt x="60" y="187"/>
                  </a:cubicBezTo>
                  <a:cubicBezTo>
                    <a:pt x="87" y="187"/>
                    <a:pt x="106" y="178"/>
                    <a:pt x="106" y="166"/>
                  </a:cubicBezTo>
                  <a:cubicBezTo>
                    <a:pt x="106" y="162"/>
                    <a:pt x="104" y="158"/>
                    <a:pt x="100" y="155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8" y="148"/>
                    <a:pt x="118" y="148"/>
                    <a:pt x="118" y="148"/>
                  </a:cubicBezTo>
                  <a:lnTo>
                    <a:pt x="99" y="153"/>
                  </a:lnTo>
                  <a:close/>
                  <a:moveTo>
                    <a:pt x="57" y="108"/>
                  </a:moveTo>
                  <a:cubicBezTo>
                    <a:pt x="58" y="108"/>
                    <a:pt x="58" y="108"/>
                    <a:pt x="59" y="108"/>
                  </a:cubicBezTo>
                  <a:cubicBezTo>
                    <a:pt x="59" y="108"/>
                    <a:pt x="60" y="108"/>
                    <a:pt x="60" y="108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3" y="145"/>
                    <a:pt x="62" y="145"/>
                    <a:pt x="60" y="145"/>
                  </a:cubicBezTo>
                  <a:cubicBezTo>
                    <a:pt x="58" y="145"/>
                    <a:pt x="55" y="146"/>
                    <a:pt x="53" y="146"/>
                  </a:cubicBezTo>
                  <a:lnTo>
                    <a:pt x="57" y="108"/>
                  </a:lnTo>
                  <a:close/>
                  <a:moveTo>
                    <a:pt x="60" y="181"/>
                  </a:moveTo>
                  <a:cubicBezTo>
                    <a:pt x="38" y="181"/>
                    <a:pt x="21" y="173"/>
                    <a:pt x="21" y="166"/>
                  </a:cubicBezTo>
                  <a:cubicBezTo>
                    <a:pt x="21" y="162"/>
                    <a:pt x="28" y="158"/>
                    <a:pt x="38" y="155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5" y="152"/>
                    <a:pt x="58" y="152"/>
                    <a:pt x="60" y="152"/>
                  </a:cubicBezTo>
                  <a:cubicBezTo>
                    <a:pt x="62" y="152"/>
                    <a:pt x="64" y="152"/>
                    <a:pt x="66" y="152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92" y="157"/>
                    <a:pt x="100" y="162"/>
                    <a:pt x="100" y="166"/>
                  </a:cubicBezTo>
                  <a:cubicBezTo>
                    <a:pt x="100" y="173"/>
                    <a:pt x="83" y="181"/>
                    <a:pt x="60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5" name="Freeform 99"/>
            <p:cNvSpPr/>
            <p:nvPr/>
          </p:nvSpPr>
          <p:spPr bwMode="auto">
            <a:xfrm>
              <a:off x="5822951" y="2311400"/>
              <a:ext cx="38100" cy="52388"/>
            </a:xfrm>
            <a:custGeom>
              <a:avLst/>
              <a:gdLst>
                <a:gd name="T0" fmla="*/ 22 w 24"/>
                <a:gd name="T1" fmla="*/ 33 h 33"/>
                <a:gd name="T2" fmla="*/ 24 w 24"/>
                <a:gd name="T3" fmla="*/ 32 h 33"/>
                <a:gd name="T4" fmla="*/ 3 w 24"/>
                <a:gd name="T5" fmla="*/ 0 h 33"/>
                <a:gd name="T6" fmla="*/ 0 w 24"/>
                <a:gd name="T7" fmla="*/ 3 h 33"/>
                <a:gd name="T8" fmla="*/ 22 w 2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2" y="33"/>
                  </a:moveTo>
                  <a:lnTo>
                    <a:pt x="24" y="32"/>
                  </a:lnTo>
                  <a:lnTo>
                    <a:pt x="3" y="0"/>
                  </a:lnTo>
                  <a:lnTo>
                    <a:pt x="0" y="3"/>
                  </a:lnTo>
                  <a:lnTo>
                    <a:pt x="22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6" name="Freeform 100"/>
            <p:cNvSpPr/>
            <p:nvPr/>
          </p:nvSpPr>
          <p:spPr bwMode="auto">
            <a:xfrm>
              <a:off x="5756276" y="2212975"/>
              <a:ext cx="36513" cy="52388"/>
            </a:xfrm>
            <a:custGeom>
              <a:avLst/>
              <a:gdLst>
                <a:gd name="T0" fmla="*/ 0 w 23"/>
                <a:gd name="T1" fmla="*/ 1 h 33"/>
                <a:gd name="T2" fmla="*/ 21 w 23"/>
                <a:gd name="T3" fmla="*/ 33 h 33"/>
                <a:gd name="T4" fmla="*/ 23 w 23"/>
                <a:gd name="T5" fmla="*/ 31 h 33"/>
                <a:gd name="T6" fmla="*/ 3 w 23"/>
                <a:gd name="T7" fmla="*/ 0 h 33"/>
                <a:gd name="T8" fmla="*/ 0 w 23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0" y="1"/>
                  </a:moveTo>
                  <a:lnTo>
                    <a:pt x="21" y="33"/>
                  </a:lnTo>
                  <a:lnTo>
                    <a:pt x="23" y="31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7" name="Freeform 101"/>
            <p:cNvSpPr/>
            <p:nvPr/>
          </p:nvSpPr>
          <p:spPr bwMode="auto">
            <a:xfrm>
              <a:off x="5689601" y="2112962"/>
              <a:ext cx="38100" cy="52388"/>
            </a:xfrm>
            <a:custGeom>
              <a:avLst/>
              <a:gdLst>
                <a:gd name="T0" fmla="*/ 0 w 24"/>
                <a:gd name="T1" fmla="*/ 1 h 33"/>
                <a:gd name="T2" fmla="*/ 22 w 24"/>
                <a:gd name="T3" fmla="*/ 33 h 33"/>
                <a:gd name="T4" fmla="*/ 24 w 24"/>
                <a:gd name="T5" fmla="*/ 31 h 33"/>
                <a:gd name="T6" fmla="*/ 3 w 24"/>
                <a:gd name="T7" fmla="*/ 0 h 33"/>
                <a:gd name="T8" fmla="*/ 0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0" y="1"/>
                  </a:moveTo>
                  <a:lnTo>
                    <a:pt x="22" y="33"/>
                  </a:lnTo>
                  <a:lnTo>
                    <a:pt x="24" y="31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8" name="Freeform 102"/>
            <p:cNvSpPr/>
            <p:nvPr/>
          </p:nvSpPr>
          <p:spPr bwMode="auto">
            <a:xfrm>
              <a:off x="6159501" y="1970087"/>
              <a:ext cx="34925" cy="57150"/>
            </a:xfrm>
            <a:custGeom>
              <a:avLst/>
              <a:gdLst>
                <a:gd name="T0" fmla="*/ 19 w 22"/>
                <a:gd name="T1" fmla="*/ 0 h 36"/>
                <a:gd name="T2" fmla="*/ 0 w 22"/>
                <a:gd name="T3" fmla="*/ 35 h 36"/>
                <a:gd name="T4" fmla="*/ 2 w 22"/>
                <a:gd name="T5" fmla="*/ 36 h 36"/>
                <a:gd name="T6" fmla="*/ 22 w 22"/>
                <a:gd name="T7" fmla="*/ 1 h 36"/>
                <a:gd name="T8" fmla="*/ 19 w 2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6">
                  <a:moveTo>
                    <a:pt x="19" y="0"/>
                  </a:moveTo>
                  <a:lnTo>
                    <a:pt x="0" y="35"/>
                  </a:lnTo>
                  <a:lnTo>
                    <a:pt x="2" y="36"/>
                  </a:lnTo>
                  <a:lnTo>
                    <a:pt x="22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39" name="Freeform 103"/>
            <p:cNvSpPr/>
            <p:nvPr/>
          </p:nvSpPr>
          <p:spPr bwMode="auto">
            <a:xfrm>
              <a:off x="6294438" y="1825625"/>
              <a:ext cx="26988" cy="15875"/>
            </a:xfrm>
            <a:custGeom>
              <a:avLst/>
              <a:gdLst>
                <a:gd name="T0" fmla="*/ 0 w 17"/>
                <a:gd name="T1" fmla="*/ 8 h 10"/>
                <a:gd name="T2" fmla="*/ 1 w 17"/>
                <a:gd name="T3" fmla="*/ 10 h 10"/>
                <a:gd name="T4" fmla="*/ 17 w 17"/>
                <a:gd name="T5" fmla="*/ 3 h 10"/>
                <a:gd name="T6" fmla="*/ 16 w 17"/>
                <a:gd name="T7" fmla="*/ 0 h 10"/>
                <a:gd name="T8" fmla="*/ 0 w 17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lnTo>
                    <a:pt x="1" y="10"/>
                  </a:lnTo>
                  <a:lnTo>
                    <a:pt x="17" y="3"/>
                  </a:lnTo>
                  <a:lnTo>
                    <a:pt x="16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0" name="Freeform 104"/>
            <p:cNvSpPr/>
            <p:nvPr/>
          </p:nvSpPr>
          <p:spPr bwMode="auto">
            <a:xfrm>
              <a:off x="6159501" y="1819275"/>
              <a:ext cx="30163" cy="20638"/>
            </a:xfrm>
            <a:custGeom>
              <a:avLst/>
              <a:gdLst>
                <a:gd name="T0" fmla="*/ 0 w 19"/>
                <a:gd name="T1" fmla="*/ 2 h 13"/>
                <a:gd name="T2" fmla="*/ 18 w 19"/>
                <a:gd name="T3" fmla="*/ 13 h 13"/>
                <a:gd name="T4" fmla="*/ 19 w 19"/>
                <a:gd name="T5" fmla="*/ 10 h 13"/>
                <a:gd name="T6" fmla="*/ 2 w 19"/>
                <a:gd name="T7" fmla="*/ 0 h 13"/>
                <a:gd name="T8" fmla="*/ 0 w 19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2"/>
                  </a:moveTo>
                  <a:lnTo>
                    <a:pt x="18" y="13"/>
                  </a:lnTo>
                  <a:lnTo>
                    <a:pt x="19" y="1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41" name="Freeform 105"/>
            <p:cNvSpPr/>
            <p:nvPr/>
          </p:nvSpPr>
          <p:spPr bwMode="auto">
            <a:xfrm>
              <a:off x="5816601" y="2520950"/>
              <a:ext cx="60325" cy="30163"/>
            </a:xfrm>
            <a:custGeom>
              <a:avLst/>
              <a:gdLst>
                <a:gd name="T0" fmla="*/ 0 w 38"/>
                <a:gd name="T1" fmla="*/ 16 h 19"/>
                <a:gd name="T2" fmla="*/ 1 w 38"/>
                <a:gd name="T3" fmla="*/ 19 h 19"/>
                <a:gd name="T4" fmla="*/ 38 w 38"/>
                <a:gd name="T5" fmla="*/ 4 h 19"/>
                <a:gd name="T6" fmla="*/ 36 w 38"/>
                <a:gd name="T7" fmla="*/ 0 h 19"/>
                <a:gd name="T8" fmla="*/ 0 w 38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16"/>
                  </a:moveTo>
                  <a:lnTo>
                    <a:pt x="1" y="19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476751" y="244475"/>
            <a:ext cx="868362" cy="960438"/>
            <a:chOff x="2952751" y="246062"/>
            <a:chExt cx="868362" cy="960438"/>
          </a:xfrm>
          <a:solidFill>
            <a:srgbClr val="424953"/>
          </a:solidFill>
        </p:grpSpPr>
        <p:sp>
          <p:nvSpPr>
            <p:cNvPr id="182" name="Freeform 106"/>
            <p:cNvSpPr/>
            <p:nvPr/>
          </p:nvSpPr>
          <p:spPr bwMode="auto">
            <a:xfrm>
              <a:off x="3535363" y="974725"/>
              <a:ext cx="285750" cy="206375"/>
            </a:xfrm>
            <a:custGeom>
              <a:avLst/>
              <a:gdLst>
                <a:gd name="T0" fmla="*/ 80 w 164"/>
                <a:gd name="T1" fmla="*/ 69 h 118"/>
                <a:gd name="T2" fmla="*/ 52 w 164"/>
                <a:gd name="T3" fmla="*/ 77 h 118"/>
                <a:gd name="T4" fmla="*/ 26 w 164"/>
                <a:gd name="T5" fmla="*/ 82 h 118"/>
                <a:gd name="T6" fmla="*/ 7 w 164"/>
                <a:gd name="T7" fmla="*/ 85 h 118"/>
                <a:gd name="T8" fmla="*/ 0 w 164"/>
                <a:gd name="T9" fmla="*/ 86 h 118"/>
                <a:gd name="T10" fmla="*/ 5 w 164"/>
                <a:gd name="T11" fmla="*/ 118 h 118"/>
                <a:gd name="T12" fmla="*/ 12 w 164"/>
                <a:gd name="T13" fmla="*/ 116 h 118"/>
                <a:gd name="T14" fmla="*/ 32 w 164"/>
                <a:gd name="T15" fmla="*/ 113 h 118"/>
                <a:gd name="T16" fmla="*/ 59 w 164"/>
                <a:gd name="T17" fmla="*/ 106 h 118"/>
                <a:gd name="T18" fmla="*/ 90 w 164"/>
                <a:gd name="T19" fmla="*/ 95 h 118"/>
                <a:gd name="T20" fmla="*/ 105 w 164"/>
                <a:gd name="T21" fmla="*/ 88 h 118"/>
                <a:gd name="T22" fmla="*/ 120 w 164"/>
                <a:gd name="T23" fmla="*/ 80 h 118"/>
                <a:gd name="T24" fmla="*/ 133 w 164"/>
                <a:gd name="T25" fmla="*/ 70 h 118"/>
                <a:gd name="T26" fmla="*/ 144 w 164"/>
                <a:gd name="T27" fmla="*/ 60 h 118"/>
                <a:gd name="T28" fmla="*/ 151 w 164"/>
                <a:gd name="T29" fmla="*/ 49 h 118"/>
                <a:gd name="T30" fmla="*/ 156 w 164"/>
                <a:gd name="T31" fmla="*/ 37 h 118"/>
                <a:gd name="T32" fmla="*/ 156 w 164"/>
                <a:gd name="T33" fmla="*/ 34 h 118"/>
                <a:gd name="T34" fmla="*/ 156 w 164"/>
                <a:gd name="T35" fmla="*/ 33 h 118"/>
                <a:gd name="T36" fmla="*/ 164 w 164"/>
                <a:gd name="T37" fmla="*/ 33 h 118"/>
                <a:gd name="T38" fmla="*/ 122 w 164"/>
                <a:gd name="T39" fmla="*/ 0 h 118"/>
                <a:gd name="T40" fmla="*/ 129 w 164"/>
                <a:gd name="T41" fmla="*/ 30 h 118"/>
                <a:gd name="T42" fmla="*/ 134 w 164"/>
                <a:gd name="T43" fmla="*/ 31 h 118"/>
                <a:gd name="T44" fmla="*/ 134 w 164"/>
                <a:gd name="T45" fmla="*/ 31 h 118"/>
                <a:gd name="T46" fmla="*/ 133 w 164"/>
                <a:gd name="T47" fmla="*/ 34 h 118"/>
                <a:gd name="T48" fmla="*/ 131 w 164"/>
                <a:gd name="T49" fmla="*/ 38 h 118"/>
                <a:gd name="T50" fmla="*/ 126 w 164"/>
                <a:gd name="T51" fmla="*/ 44 h 118"/>
                <a:gd name="T52" fmla="*/ 118 w 164"/>
                <a:gd name="T53" fmla="*/ 51 h 118"/>
                <a:gd name="T54" fmla="*/ 107 w 164"/>
                <a:gd name="T55" fmla="*/ 58 h 118"/>
                <a:gd name="T56" fmla="*/ 94 w 164"/>
                <a:gd name="T57" fmla="*/ 64 h 118"/>
                <a:gd name="T58" fmla="*/ 80 w 164"/>
                <a:gd name="T59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118">
                  <a:moveTo>
                    <a:pt x="80" y="69"/>
                  </a:moveTo>
                  <a:cubicBezTo>
                    <a:pt x="71" y="72"/>
                    <a:pt x="61" y="75"/>
                    <a:pt x="52" y="77"/>
                  </a:cubicBezTo>
                  <a:cubicBezTo>
                    <a:pt x="42" y="79"/>
                    <a:pt x="33" y="81"/>
                    <a:pt x="26" y="82"/>
                  </a:cubicBezTo>
                  <a:cubicBezTo>
                    <a:pt x="18" y="83"/>
                    <a:pt x="12" y="84"/>
                    <a:pt x="7" y="85"/>
                  </a:cubicBezTo>
                  <a:cubicBezTo>
                    <a:pt x="3" y="85"/>
                    <a:pt x="0" y="86"/>
                    <a:pt x="0" y="86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7" y="117"/>
                    <a:pt x="12" y="116"/>
                  </a:cubicBezTo>
                  <a:cubicBezTo>
                    <a:pt x="17" y="116"/>
                    <a:pt x="24" y="114"/>
                    <a:pt x="32" y="113"/>
                  </a:cubicBezTo>
                  <a:cubicBezTo>
                    <a:pt x="40" y="111"/>
                    <a:pt x="49" y="109"/>
                    <a:pt x="59" y="106"/>
                  </a:cubicBezTo>
                  <a:cubicBezTo>
                    <a:pt x="69" y="103"/>
                    <a:pt x="80" y="99"/>
                    <a:pt x="90" y="95"/>
                  </a:cubicBezTo>
                  <a:cubicBezTo>
                    <a:pt x="95" y="92"/>
                    <a:pt x="100" y="90"/>
                    <a:pt x="105" y="88"/>
                  </a:cubicBezTo>
                  <a:cubicBezTo>
                    <a:pt x="110" y="85"/>
                    <a:pt x="115" y="82"/>
                    <a:pt x="120" y="80"/>
                  </a:cubicBezTo>
                  <a:cubicBezTo>
                    <a:pt x="125" y="76"/>
                    <a:pt x="129" y="74"/>
                    <a:pt x="133" y="70"/>
                  </a:cubicBezTo>
                  <a:cubicBezTo>
                    <a:pt x="137" y="67"/>
                    <a:pt x="141" y="63"/>
                    <a:pt x="144" y="60"/>
                  </a:cubicBezTo>
                  <a:cubicBezTo>
                    <a:pt x="147" y="56"/>
                    <a:pt x="150" y="53"/>
                    <a:pt x="151" y="49"/>
                  </a:cubicBezTo>
                  <a:cubicBezTo>
                    <a:pt x="154" y="45"/>
                    <a:pt x="155" y="41"/>
                    <a:pt x="156" y="37"/>
                  </a:cubicBezTo>
                  <a:cubicBezTo>
                    <a:pt x="156" y="35"/>
                    <a:pt x="156" y="34"/>
                    <a:pt x="156" y="34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4" y="33"/>
                    <a:pt x="164" y="33"/>
                    <a:pt x="164" y="33"/>
                  </a:cubicBezTo>
                  <a:cubicBezTo>
                    <a:pt x="164" y="33"/>
                    <a:pt x="146" y="13"/>
                    <a:pt x="122" y="0"/>
                  </a:cubicBezTo>
                  <a:cubicBezTo>
                    <a:pt x="126" y="10"/>
                    <a:pt x="127" y="13"/>
                    <a:pt x="129" y="30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2"/>
                    <a:pt x="134" y="33"/>
                    <a:pt x="133" y="34"/>
                  </a:cubicBezTo>
                  <a:cubicBezTo>
                    <a:pt x="133" y="34"/>
                    <a:pt x="133" y="35"/>
                    <a:pt x="131" y="38"/>
                  </a:cubicBezTo>
                  <a:cubicBezTo>
                    <a:pt x="130" y="40"/>
                    <a:pt x="128" y="42"/>
                    <a:pt x="126" y="44"/>
                  </a:cubicBezTo>
                  <a:cubicBezTo>
                    <a:pt x="124" y="46"/>
                    <a:pt x="121" y="49"/>
                    <a:pt x="118" y="51"/>
                  </a:cubicBezTo>
                  <a:cubicBezTo>
                    <a:pt x="115" y="53"/>
                    <a:pt x="111" y="55"/>
                    <a:pt x="107" y="58"/>
                  </a:cubicBezTo>
                  <a:cubicBezTo>
                    <a:pt x="103" y="60"/>
                    <a:pt x="99" y="62"/>
                    <a:pt x="94" y="64"/>
                  </a:cubicBezTo>
                  <a:cubicBezTo>
                    <a:pt x="90" y="66"/>
                    <a:pt x="85" y="67"/>
                    <a:pt x="8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3" name="Freeform 107"/>
            <p:cNvSpPr/>
            <p:nvPr/>
          </p:nvSpPr>
          <p:spPr bwMode="auto">
            <a:xfrm>
              <a:off x="3090863" y="1095375"/>
              <a:ext cx="374650" cy="111125"/>
            </a:xfrm>
            <a:custGeom>
              <a:avLst/>
              <a:gdLst>
                <a:gd name="T0" fmla="*/ 9 w 215"/>
                <a:gd name="T1" fmla="*/ 0 h 64"/>
                <a:gd name="T2" fmla="*/ 0 w 215"/>
                <a:gd name="T3" fmla="*/ 26 h 64"/>
                <a:gd name="T4" fmla="*/ 7 w 215"/>
                <a:gd name="T5" fmla="*/ 28 h 64"/>
                <a:gd name="T6" fmla="*/ 26 w 215"/>
                <a:gd name="T7" fmla="*/ 35 h 64"/>
                <a:gd name="T8" fmla="*/ 39 w 215"/>
                <a:gd name="T9" fmla="*/ 39 h 64"/>
                <a:gd name="T10" fmla="*/ 54 w 215"/>
                <a:gd name="T11" fmla="*/ 42 h 64"/>
                <a:gd name="T12" fmla="*/ 69 w 215"/>
                <a:gd name="T13" fmla="*/ 45 h 64"/>
                <a:gd name="T14" fmla="*/ 85 w 215"/>
                <a:gd name="T15" fmla="*/ 48 h 64"/>
                <a:gd name="T16" fmla="*/ 101 w 215"/>
                <a:gd name="T17" fmla="*/ 51 h 64"/>
                <a:gd name="T18" fmla="*/ 117 w 215"/>
                <a:gd name="T19" fmla="*/ 52 h 64"/>
                <a:gd name="T20" fmla="*/ 145 w 215"/>
                <a:gd name="T21" fmla="*/ 54 h 64"/>
                <a:gd name="T22" fmla="*/ 156 w 215"/>
                <a:gd name="T23" fmla="*/ 55 h 64"/>
                <a:gd name="T24" fmla="*/ 160 w 215"/>
                <a:gd name="T25" fmla="*/ 55 h 64"/>
                <a:gd name="T26" fmla="*/ 159 w 215"/>
                <a:gd name="T27" fmla="*/ 64 h 64"/>
                <a:gd name="T28" fmla="*/ 215 w 215"/>
                <a:gd name="T29" fmla="*/ 30 h 64"/>
                <a:gd name="T30" fmla="*/ 165 w 215"/>
                <a:gd name="T31" fmla="*/ 17 h 64"/>
                <a:gd name="T32" fmla="*/ 165 w 215"/>
                <a:gd name="T33" fmla="*/ 22 h 64"/>
                <a:gd name="T34" fmla="*/ 157 w 215"/>
                <a:gd name="T35" fmla="*/ 22 h 64"/>
                <a:gd name="T36" fmla="*/ 146 w 215"/>
                <a:gd name="T37" fmla="*/ 21 h 64"/>
                <a:gd name="T38" fmla="*/ 120 w 215"/>
                <a:gd name="T39" fmla="*/ 20 h 64"/>
                <a:gd name="T40" fmla="*/ 90 w 215"/>
                <a:gd name="T41" fmla="*/ 17 h 64"/>
                <a:gd name="T42" fmla="*/ 74 w 215"/>
                <a:gd name="T43" fmla="*/ 15 h 64"/>
                <a:gd name="T44" fmla="*/ 60 w 215"/>
                <a:gd name="T45" fmla="*/ 13 h 64"/>
                <a:gd name="T46" fmla="*/ 46 w 215"/>
                <a:gd name="T47" fmla="*/ 10 h 64"/>
                <a:gd name="T48" fmla="*/ 34 w 215"/>
                <a:gd name="T49" fmla="*/ 7 h 64"/>
                <a:gd name="T50" fmla="*/ 16 w 215"/>
                <a:gd name="T51" fmla="*/ 2 h 64"/>
                <a:gd name="T52" fmla="*/ 9 w 215"/>
                <a:gd name="T5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5" h="64">
                  <a:moveTo>
                    <a:pt x="9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2" y="27"/>
                    <a:pt x="7" y="28"/>
                  </a:cubicBezTo>
                  <a:cubicBezTo>
                    <a:pt x="12" y="30"/>
                    <a:pt x="18" y="33"/>
                    <a:pt x="26" y="35"/>
                  </a:cubicBezTo>
                  <a:cubicBezTo>
                    <a:pt x="30" y="36"/>
                    <a:pt x="34" y="38"/>
                    <a:pt x="39" y="39"/>
                  </a:cubicBezTo>
                  <a:cubicBezTo>
                    <a:pt x="44" y="40"/>
                    <a:pt x="49" y="41"/>
                    <a:pt x="54" y="42"/>
                  </a:cubicBezTo>
                  <a:cubicBezTo>
                    <a:pt x="59" y="43"/>
                    <a:pt x="64" y="44"/>
                    <a:pt x="69" y="45"/>
                  </a:cubicBezTo>
                  <a:cubicBezTo>
                    <a:pt x="74" y="47"/>
                    <a:pt x="80" y="47"/>
                    <a:pt x="85" y="48"/>
                  </a:cubicBezTo>
                  <a:cubicBezTo>
                    <a:pt x="91" y="49"/>
                    <a:pt x="96" y="50"/>
                    <a:pt x="101" y="51"/>
                  </a:cubicBezTo>
                  <a:cubicBezTo>
                    <a:pt x="107" y="51"/>
                    <a:pt x="112" y="52"/>
                    <a:pt x="117" y="52"/>
                  </a:cubicBezTo>
                  <a:cubicBezTo>
                    <a:pt x="127" y="53"/>
                    <a:pt x="137" y="54"/>
                    <a:pt x="145" y="54"/>
                  </a:cubicBezTo>
                  <a:cubicBezTo>
                    <a:pt x="150" y="55"/>
                    <a:pt x="153" y="55"/>
                    <a:pt x="156" y="55"/>
                  </a:cubicBezTo>
                  <a:cubicBezTo>
                    <a:pt x="158" y="55"/>
                    <a:pt x="159" y="55"/>
                    <a:pt x="160" y="55"/>
                  </a:cubicBezTo>
                  <a:cubicBezTo>
                    <a:pt x="159" y="64"/>
                    <a:pt x="159" y="64"/>
                    <a:pt x="159" y="64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2" y="22"/>
                    <a:pt x="160" y="22"/>
                    <a:pt x="157" y="22"/>
                  </a:cubicBezTo>
                  <a:cubicBezTo>
                    <a:pt x="154" y="21"/>
                    <a:pt x="150" y="22"/>
                    <a:pt x="146" y="21"/>
                  </a:cubicBezTo>
                  <a:cubicBezTo>
                    <a:pt x="138" y="21"/>
                    <a:pt x="130" y="21"/>
                    <a:pt x="120" y="20"/>
                  </a:cubicBezTo>
                  <a:cubicBezTo>
                    <a:pt x="110" y="19"/>
                    <a:pt x="100" y="18"/>
                    <a:pt x="90" y="17"/>
                  </a:cubicBezTo>
                  <a:cubicBezTo>
                    <a:pt x="84" y="17"/>
                    <a:pt x="79" y="16"/>
                    <a:pt x="74" y="15"/>
                  </a:cubicBezTo>
                  <a:cubicBezTo>
                    <a:pt x="69" y="14"/>
                    <a:pt x="64" y="14"/>
                    <a:pt x="60" y="13"/>
                  </a:cubicBezTo>
                  <a:cubicBezTo>
                    <a:pt x="55" y="12"/>
                    <a:pt x="50" y="11"/>
                    <a:pt x="46" y="10"/>
                  </a:cubicBezTo>
                  <a:cubicBezTo>
                    <a:pt x="42" y="9"/>
                    <a:pt x="38" y="8"/>
                    <a:pt x="34" y="7"/>
                  </a:cubicBezTo>
                  <a:cubicBezTo>
                    <a:pt x="26" y="5"/>
                    <a:pt x="20" y="3"/>
                    <a:pt x="16" y="2"/>
                  </a:cubicBezTo>
                  <a:cubicBezTo>
                    <a:pt x="12" y="1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4" name="Freeform 108"/>
            <p:cNvSpPr/>
            <p:nvPr/>
          </p:nvSpPr>
          <p:spPr bwMode="auto">
            <a:xfrm>
              <a:off x="3222626" y="884237"/>
              <a:ext cx="22225" cy="25400"/>
            </a:xfrm>
            <a:custGeom>
              <a:avLst/>
              <a:gdLst>
                <a:gd name="T0" fmla="*/ 2 w 12"/>
                <a:gd name="T1" fmla="*/ 1 h 15"/>
                <a:gd name="T2" fmla="*/ 0 w 12"/>
                <a:gd name="T3" fmla="*/ 15 h 15"/>
                <a:gd name="T4" fmla="*/ 5 w 12"/>
                <a:gd name="T5" fmla="*/ 14 h 15"/>
                <a:gd name="T6" fmla="*/ 12 w 12"/>
                <a:gd name="T7" fmla="*/ 13 h 15"/>
                <a:gd name="T8" fmla="*/ 11 w 12"/>
                <a:gd name="T9" fmla="*/ 0 h 15"/>
                <a:gd name="T10" fmla="*/ 3 w 12"/>
                <a:gd name="T11" fmla="*/ 1 h 15"/>
                <a:gd name="T12" fmla="*/ 2 w 12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2" y="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4" y="14"/>
                    <a:pt x="5" y="14"/>
                  </a:cubicBezTo>
                  <a:cubicBezTo>
                    <a:pt x="10" y="13"/>
                    <a:pt x="12" y="13"/>
                    <a:pt x="12" y="1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8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5" name="Freeform 109"/>
            <p:cNvSpPr/>
            <p:nvPr/>
          </p:nvSpPr>
          <p:spPr bwMode="auto">
            <a:xfrm>
              <a:off x="3649663" y="904875"/>
              <a:ext cx="39688" cy="38100"/>
            </a:xfrm>
            <a:custGeom>
              <a:avLst/>
              <a:gdLst>
                <a:gd name="T0" fmla="*/ 0 w 22"/>
                <a:gd name="T1" fmla="*/ 0 h 22"/>
                <a:gd name="T2" fmla="*/ 0 w 22"/>
                <a:gd name="T3" fmla="*/ 2 h 22"/>
                <a:gd name="T4" fmla="*/ 0 w 22"/>
                <a:gd name="T5" fmla="*/ 2 h 22"/>
                <a:gd name="T6" fmla="*/ 5 w 22"/>
                <a:gd name="T7" fmla="*/ 15 h 22"/>
                <a:gd name="T8" fmla="*/ 5 w 22"/>
                <a:gd name="T9" fmla="*/ 18 h 22"/>
                <a:gd name="T10" fmla="*/ 10 w 22"/>
                <a:gd name="T11" fmla="*/ 20 h 22"/>
                <a:gd name="T12" fmla="*/ 16 w 22"/>
                <a:gd name="T13" fmla="*/ 22 h 22"/>
                <a:gd name="T14" fmla="*/ 22 w 22"/>
                <a:gd name="T15" fmla="*/ 6 h 22"/>
                <a:gd name="T16" fmla="*/ 15 w 22"/>
                <a:gd name="T17" fmla="*/ 4 h 22"/>
                <a:gd name="T18" fmla="*/ 0 w 22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3" y="9"/>
                    <a:pt x="5" y="15"/>
                  </a:cubicBezTo>
                  <a:cubicBezTo>
                    <a:pt x="5" y="16"/>
                    <a:pt x="5" y="17"/>
                    <a:pt x="5" y="18"/>
                  </a:cubicBezTo>
                  <a:cubicBezTo>
                    <a:pt x="7" y="19"/>
                    <a:pt x="8" y="19"/>
                    <a:pt x="10" y="20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0" y="5"/>
                    <a:pt x="15" y="4"/>
                  </a:cubicBezTo>
                  <a:cubicBezTo>
                    <a:pt x="11" y="3"/>
                    <a:pt x="6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6" name="Freeform 110"/>
            <p:cNvSpPr/>
            <p:nvPr/>
          </p:nvSpPr>
          <p:spPr bwMode="auto">
            <a:xfrm>
              <a:off x="3201988" y="444500"/>
              <a:ext cx="63500" cy="65088"/>
            </a:xfrm>
            <a:custGeom>
              <a:avLst/>
              <a:gdLst>
                <a:gd name="T0" fmla="*/ 35 w 36"/>
                <a:gd name="T1" fmla="*/ 13 h 37"/>
                <a:gd name="T2" fmla="*/ 8 w 36"/>
                <a:gd name="T3" fmla="*/ 2 h 37"/>
                <a:gd name="T4" fmla="*/ 5 w 36"/>
                <a:gd name="T5" fmla="*/ 4 h 37"/>
                <a:gd name="T6" fmla="*/ 4 w 36"/>
                <a:gd name="T7" fmla="*/ 7 h 37"/>
                <a:gd name="T8" fmla="*/ 0 w 36"/>
                <a:gd name="T9" fmla="*/ 37 h 37"/>
                <a:gd name="T10" fmla="*/ 36 w 36"/>
                <a:gd name="T11" fmla="*/ 14 h 37"/>
                <a:gd name="T12" fmla="*/ 35 w 36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7">
                  <a:moveTo>
                    <a:pt x="35" y="13"/>
                  </a:moveTo>
                  <a:cubicBezTo>
                    <a:pt x="28" y="7"/>
                    <a:pt x="18" y="0"/>
                    <a:pt x="8" y="2"/>
                  </a:cubicBezTo>
                  <a:cubicBezTo>
                    <a:pt x="8" y="2"/>
                    <a:pt x="7" y="3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28"/>
                    <a:pt x="18" y="20"/>
                    <a:pt x="36" y="14"/>
                  </a:cubicBezTo>
                  <a:cubicBezTo>
                    <a:pt x="36" y="14"/>
                    <a:pt x="35" y="14"/>
                    <a:pt x="3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7" name="Freeform 111"/>
            <p:cNvSpPr/>
            <p:nvPr/>
          </p:nvSpPr>
          <p:spPr bwMode="auto">
            <a:xfrm>
              <a:off x="3068638" y="447675"/>
              <a:ext cx="147638" cy="476250"/>
            </a:xfrm>
            <a:custGeom>
              <a:avLst/>
              <a:gdLst>
                <a:gd name="T0" fmla="*/ 4 w 85"/>
                <a:gd name="T1" fmla="*/ 140 h 273"/>
                <a:gd name="T2" fmla="*/ 20 w 85"/>
                <a:gd name="T3" fmla="*/ 144 h 273"/>
                <a:gd name="T4" fmla="*/ 20 w 85"/>
                <a:gd name="T5" fmla="*/ 138 h 273"/>
                <a:gd name="T6" fmla="*/ 18 w 85"/>
                <a:gd name="T7" fmla="*/ 48 h 273"/>
                <a:gd name="T8" fmla="*/ 20 w 85"/>
                <a:gd name="T9" fmla="*/ 50 h 273"/>
                <a:gd name="T10" fmla="*/ 20 w 85"/>
                <a:gd name="T11" fmla="*/ 50 h 273"/>
                <a:gd name="T12" fmla="*/ 22 w 85"/>
                <a:gd name="T13" fmla="*/ 101 h 273"/>
                <a:gd name="T14" fmla="*/ 25 w 85"/>
                <a:gd name="T15" fmla="*/ 140 h 273"/>
                <a:gd name="T16" fmla="*/ 26 w 85"/>
                <a:gd name="T17" fmla="*/ 152 h 273"/>
                <a:gd name="T18" fmla="*/ 26 w 85"/>
                <a:gd name="T19" fmla="*/ 153 h 273"/>
                <a:gd name="T20" fmla="*/ 30 w 85"/>
                <a:gd name="T21" fmla="*/ 163 h 273"/>
                <a:gd name="T22" fmla="*/ 31 w 85"/>
                <a:gd name="T23" fmla="*/ 171 h 273"/>
                <a:gd name="T24" fmla="*/ 34 w 85"/>
                <a:gd name="T25" fmla="*/ 184 h 273"/>
                <a:gd name="T26" fmla="*/ 36 w 85"/>
                <a:gd name="T27" fmla="*/ 197 h 273"/>
                <a:gd name="T28" fmla="*/ 41 w 85"/>
                <a:gd name="T29" fmla="*/ 199 h 273"/>
                <a:gd name="T30" fmla="*/ 49 w 85"/>
                <a:gd name="T31" fmla="*/ 258 h 273"/>
                <a:gd name="T32" fmla="*/ 51 w 85"/>
                <a:gd name="T33" fmla="*/ 273 h 273"/>
                <a:gd name="T34" fmla="*/ 57 w 85"/>
                <a:gd name="T35" fmla="*/ 270 h 273"/>
                <a:gd name="T36" fmla="*/ 60 w 85"/>
                <a:gd name="T37" fmla="*/ 262 h 273"/>
                <a:gd name="T38" fmla="*/ 61 w 85"/>
                <a:gd name="T39" fmla="*/ 251 h 273"/>
                <a:gd name="T40" fmla="*/ 64 w 85"/>
                <a:gd name="T41" fmla="*/ 226 h 273"/>
                <a:gd name="T42" fmla="*/ 66 w 85"/>
                <a:gd name="T43" fmla="*/ 253 h 273"/>
                <a:gd name="T44" fmla="*/ 67 w 85"/>
                <a:gd name="T45" fmla="*/ 262 h 273"/>
                <a:gd name="T46" fmla="*/ 70 w 85"/>
                <a:gd name="T47" fmla="*/ 270 h 273"/>
                <a:gd name="T48" fmla="*/ 73 w 85"/>
                <a:gd name="T49" fmla="*/ 272 h 273"/>
                <a:gd name="T50" fmla="*/ 76 w 85"/>
                <a:gd name="T51" fmla="*/ 273 h 273"/>
                <a:gd name="T52" fmla="*/ 78 w 85"/>
                <a:gd name="T53" fmla="*/ 258 h 273"/>
                <a:gd name="T54" fmla="*/ 85 w 85"/>
                <a:gd name="T55" fmla="*/ 207 h 273"/>
                <a:gd name="T56" fmla="*/ 76 w 85"/>
                <a:gd name="T57" fmla="*/ 194 h 273"/>
                <a:gd name="T58" fmla="*/ 76 w 85"/>
                <a:gd name="T59" fmla="*/ 193 h 273"/>
                <a:gd name="T60" fmla="*/ 67 w 85"/>
                <a:gd name="T61" fmla="*/ 59 h 273"/>
                <a:gd name="T62" fmla="*/ 71 w 85"/>
                <a:gd name="T63" fmla="*/ 44 h 273"/>
                <a:gd name="T64" fmla="*/ 68 w 85"/>
                <a:gd name="T65" fmla="*/ 17 h 273"/>
                <a:gd name="T66" fmla="*/ 70 w 85"/>
                <a:gd name="T67" fmla="*/ 13 h 273"/>
                <a:gd name="T68" fmla="*/ 68 w 85"/>
                <a:gd name="T69" fmla="*/ 10 h 273"/>
                <a:gd name="T70" fmla="*/ 67 w 85"/>
                <a:gd name="T71" fmla="*/ 7 h 273"/>
                <a:gd name="T72" fmla="*/ 62 w 85"/>
                <a:gd name="T73" fmla="*/ 7 h 273"/>
                <a:gd name="T74" fmla="*/ 61 w 85"/>
                <a:gd name="T75" fmla="*/ 10 h 273"/>
                <a:gd name="T76" fmla="*/ 60 w 85"/>
                <a:gd name="T77" fmla="*/ 13 h 273"/>
                <a:gd name="T78" fmla="*/ 61 w 85"/>
                <a:gd name="T79" fmla="*/ 17 h 273"/>
                <a:gd name="T80" fmla="*/ 57 w 85"/>
                <a:gd name="T81" fmla="*/ 57 h 273"/>
                <a:gd name="T82" fmla="*/ 57 w 85"/>
                <a:gd name="T83" fmla="*/ 60 h 273"/>
                <a:gd name="T84" fmla="*/ 46 w 85"/>
                <a:gd name="T85" fmla="*/ 7 h 273"/>
                <a:gd name="T86" fmla="*/ 45 w 85"/>
                <a:gd name="T87" fmla="*/ 0 h 273"/>
                <a:gd name="T88" fmla="*/ 43 w 85"/>
                <a:gd name="T89" fmla="*/ 0 h 273"/>
                <a:gd name="T90" fmla="*/ 17 w 85"/>
                <a:gd name="T91" fmla="*/ 11 h 273"/>
                <a:gd name="T92" fmla="*/ 1 w 85"/>
                <a:gd name="T93" fmla="*/ 39 h 273"/>
                <a:gd name="T94" fmla="*/ 4 w 85"/>
                <a:gd name="T95" fmla="*/ 135 h 273"/>
                <a:gd name="T96" fmla="*/ 4 w 85"/>
                <a:gd name="T97" fmla="*/ 14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273">
                  <a:moveTo>
                    <a:pt x="4" y="140"/>
                  </a:moveTo>
                  <a:cubicBezTo>
                    <a:pt x="10" y="145"/>
                    <a:pt x="17" y="144"/>
                    <a:pt x="20" y="144"/>
                  </a:cubicBezTo>
                  <a:cubicBezTo>
                    <a:pt x="20" y="143"/>
                    <a:pt x="20" y="141"/>
                    <a:pt x="20" y="138"/>
                  </a:cubicBezTo>
                  <a:cubicBezTo>
                    <a:pt x="19" y="114"/>
                    <a:pt x="16" y="46"/>
                    <a:pt x="18" y="48"/>
                  </a:cubicBezTo>
                  <a:cubicBezTo>
                    <a:pt x="18" y="49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3" y="117"/>
                    <a:pt x="24" y="131"/>
                    <a:pt x="25" y="140"/>
                  </a:cubicBezTo>
                  <a:cubicBezTo>
                    <a:pt x="25" y="148"/>
                    <a:pt x="26" y="152"/>
                    <a:pt x="26" y="152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7" y="157"/>
                    <a:pt x="28" y="160"/>
                    <a:pt x="30" y="163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9" y="258"/>
                    <a:pt x="49" y="258"/>
                    <a:pt x="49" y="258"/>
                  </a:cubicBezTo>
                  <a:cubicBezTo>
                    <a:pt x="51" y="273"/>
                    <a:pt x="51" y="273"/>
                    <a:pt x="51" y="273"/>
                  </a:cubicBezTo>
                  <a:cubicBezTo>
                    <a:pt x="51" y="273"/>
                    <a:pt x="54" y="272"/>
                    <a:pt x="57" y="270"/>
                  </a:cubicBezTo>
                  <a:cubicBezTo>
                    <a:pt x="59" y="268"/>
                    <a:pt x="60" y="262"/>
                    <a:pt x="60" y="262"/>
                  </a:cubicBezTo>
                  <a:cubicBezTo>
                    <a:pt x="61" y="251"/>
                    <a:pt x="61" y="251"/>
                    <a:pt x="61" y="251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7" y="262"/>
                    <a:pt x="67" y="262"/>
                    <a:pt x="67" y="262"/>
                  </a:cubicBezTo>
                  <a:cubicBezTo>
                    <a:pt x="67" y="262"/>
                    <a:pt x="68" y="268"/>
                    <a:pt x="70" y="270"/>
                  </a:cubicBezTo>
                  <a:cubicBezTo>
                    <a:pt x="71" y="271"/>
                    <a:pt x="72" y="271"/>
                    <a:pt x="73" y="272"/>
                  </a:cubicBezTo>
                  <a:cubicBezTo>
                    <a:pt x="74" y="273"/>
                    <a:pt x="76" y="273"/>
                    <a:pt x="76" y="273"/>
                  </a:cubicBezTo>
                  <a:cubicBezTo>
                    <a:pt x="78" y="258"/>
                    <a:pt x="78" y="258"/>
                    <a:pt x="78" y="258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0" y="204"/>
                    <a:pt x="77" y="199"/>
                    <a:pt x="76" y="194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72" y="175"/>
                    <a:pt x="65" y="81"/>
                    <a:pt x="67" y="59"/>
                  </a:cubicBezTo>
                  <a:cubicBezTo>
                    <a:pt x="67" y="54"/>
                    <a:pt x="68" y="49"/>
                    <a:pt x="71" y="44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4" y="2"/>
                    <a:pt x="25" y="5"/>
                    <a:pt x="17" y="11"/>
                  </a:cubicBezTo>
                  <a:cubicBezTo>
                    <a:pt x="8" y="18"/>
                    <a:pt x="2" y="27"/>
                    <a:pt x="1" y="39"/>
                  </a:cubicBezTo>
                  <a:cubicBezTo>
                    <a:pt x="0" y="47"/>
                    <a:pt x="1" y="111"/>
                    <a:pt x="4" y="135"/>
                  </a:cubicBezTo>
                  <a:cubicBezTo>
                    <a:pt x="4" y="137"/>
                    <a:pt x="4" y="139"/>
                    <a:pt x="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8" name="Freeform 112"/>
            <p:cNvSpPr/>
            <p:nvPr/>
          </p:nvSpPr>
          <p:spPr bwMode="auto">
            <a:xfrm>
              <a:off x="3078163" y="704850"/>
              <a:ext cx="26988" cy="36513"/>
            </a:xfrm>
            <a:custGeom>
              <a:avLst/>
              <a:gdLst>
                <a:gd name="T0" fmla="*/ 12 w 15"/>
                <a:gd name="T1" fmla="*/ 3 h 21"/>
                <a:gd name="T2" fmla="*/ 0 w 15"/>
                <a:gd name="T3" fmla="*/ 0 h 21"/>
                <a:gd name="T4" fmla="*/ 6 w 15"/>
                <a:gd name="T5" fmla="*/ 18 h 21"/>
                <a:gd name="T6" fmla="*/ 10 w 15"/>
                <a:gd name="T7" fmla="*/ 13 h 21"/>
                <a:gd name="T8" fmla="*/ 12 w 15"/>
                <a:gd name="T9" fmla="*/ 12 h 21"/>
                <a:gd name="T10" fmla="*/ 15 w 15"/>
                <a:gd name="T11" fmla="*/ 16 h 21"/>
                <a:gd name="T12" fmla="*/ 12 w 1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8"/>
                    <a:pt x="6" y="18"/>
                  </a:cubicBezTo>
                  <a:cubicBezTo>
                    <a:pt x="9" y="19"/>
                    <a:pt x="10" y="16"/>
                    <a:pt x="10" y="13"/>
                  </a:cubicBezTo>
                  <a:cubicBezTo>
                    <a:pt x="10" y="9"/>
                    <a:pt x="12" y="9"/>
                    <a:pt x="12" y="12"/>
                  </a:cubicBezTo>
                  <a:cubicBezTo>
                    <a:pt x="12" y="14"/>
                    <a:pt x="15" y="21"/>
                    <a:pt x="15" y="16"/>
                  </a:cubicBezTo>
                  <a:cubicBezTo>
                    <a:pt x="15" y="11"/>
                    <a:pt x="14" y="3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9" name="Freeform 113"/>
            <p:cNvSpPr/>
            <p:nvPr/>
          </p:nvSpPr>
          <p:spPr bwMode="auto">
            <a:xfrm>
              <a:off x="3094038" y="285750"/>
              <a:ext cx="176213" cy="171450"/>
            </a:xfrm>
            <a:custGeom>
              <a:avLst/>
              <a:gdLst>
                <a:gd name="T0" fmla="*/ 19 w 101"/>
                <a:gd name="T1" fmla="*/ 92 h 98"/>
                <a:gd name="T2" fmla="*/ 29 w 101"/>
                <a:gd name="T3" fmla="*/ 87 h 98"/>
                <a:gd name="T4" fmla="*/ 25 w 101"/>
                <a:gd name="T5" fmla="*/ 61 h 98"/>
                <a:gd name="T6" fmla="*/ 41 w 101"/>
                <a:gd name="T7" fmla="*/ 88 h 98"/>
                <a:gd name="T8" fmla="*/ 49 w 101"/>
                <a:gd name="T9" fmla="*/ 91 h 98"/>
                <a:gd name="T10" fmla="*/ 60 w 101"/>
                <a:gd name="T11" fmla="*/ 87 h 98"/>
                <a:gd name="T12" fmla="*/ 74 w 101"/>
                <a:gd name="T13" fmla="*/ 57 h 98"/>
                <a:gd name="T14" fmla="*/ 72 w 101"/>
                <a:gd name="T15" fmla="*/ 87 h 98"/>
                <a:gd name="T16" fmla="*/ 82 w 101"/>
                <a:gd name="T17" fmla="*/ 92 h 98"/>
                <a:gd name="T18" fmla="*/ 101 w 101"/>
                <a:gd name="T19" fmla="*/ 85 h 98"/>
                <a:gd name="T20" fmla="*/ 89 w 101"/>
                <a:gd name="T21" fmla="*/ 64 h 98"/>
                <a:gd name="T22" fmla="*/ 83 w 101"/>
                <a:gd name="T23" fmla="*/ 22 h 98"/>
                <a:gd name="T24" fmla="*/ 49 w 101"/>
                <a:gd name="T25" fmla="*/ 4 h 98"/>
                <a:gd name="T26" fmla="*/ 49 w 101"/>
                <a:gd name="T27" fmla="*/ 4 h 98"/>
                <a:gd name="T28" fmla="*/ 56 w 101"/>
                <a:gd name="T29" fmla="*/ 1 h 98"/>
                <a:gd name="T30" fmla="*/ 29 w 101"/>
                <a:gd name="T31" fmla="*/ 8 h 98"/>
                <a:gd name="T32" fmla="*/ 23 w 101"/>
                <a:gd name="T33" fmla="*/ 14 h 98"/>
                <a:gd name="T34" fmla="*/ 21 w 101"/>
                <a:gd name="T35" fmla="*/ 15 h 98"/>
                <a:gd name="T36" fmla="*/ 22 w 101"/>
                <a:gd name="T37" fmla="*/ 15 h 98"/>
                <a:gd name="T38" fmla="*/ 18 w 101"/>
                <a:gd name="T39" fmla="*/ 22 h 98"/>
                <a:gd name="T40" fmla="*/ 12 w 101"/>
                <a:gd name="T41" fmla="*/ 64 h 98"/>
                <a:gd name="T42" fmla="*/ 0 w 101"/>
                <a:gd name="T43" fmla="*/ 85 h 98"/>
                <a:gd name="T44" fmla="*/ 19 w 101"/>
                <a:gd name="T45" fmla="*/ 9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98">
                  <a:moveTo>
                    <a:pt x="19" y="92"/>
                  </a:moveTo>
                  <a:cubicBezTo>
                    <a:pt x="27" y="88"/>
                    <a:pt x="29" y="87"/>
                    <a:pt x="29" y="87"/>
                  </a:cubicBezTo>
                  <a:cubicBezTo>
                    <a:pt x="29" y="87"/>
                    <a:pt x="26" y="76"/>
                    <a:pt x="25" y="61"/>
                  </a:cubicBezTo>
                  <a:cubicBezTo>
                    <a:pt x="29" y="73"/>
                    <a:pt x="34" y="83"/>
                    <a:pt x="41" y="88"/>
                  </a:cubicBezTo>
                  <a:cubicBezTo>
                    <a:pt x="44" y="90"/>
                    <a:pt x="46" y="91"/>
                    <a:pt x="49" y="91"/>
                  </a:cubicBezTo>
                  <a:cubicBezTo>
                    <a:pt x="53" y="91"/>
                    <a:pt x="56" y="90"/>
                    <a:pt x="60" y="87"/>
                  </a:cubicBezTo>
                  <a:cubicBezTo>
                    <a:pt x="67" y="82"/>
                    <a:pt x="72" y="71"/>
                    <a:pt x="74" y="57"/>
                  </a:cubicBezTo>
                  <a:cubicBezTo>
                    <a:pt x="75" y="74"/>
                    <a:pt x="72" y="87"/>
                    <a:pt x="72" y="87"/>
                  </a:cubicBezTo>
                  <a:cubicBezTo>
                    <a:pt x="72" y="87"/>
                    <a:pt x="74" y="88"/>
                    <a:pt x="82" y="92"/>
                  </a:cubicBezTo>
                  <a:cubicBezTo>
                    <a:pt x="97" y="98"/>
                    <a:pt x="101" y="85"/>
                    <a:pt x="101" y="85"/>
                  </a:cubicBezTo>
                  <a:cubicBezTo>
                    <a:pt x="101" y="85"/>
                    <a:pt x="84" y="89"/>
                    <a:pt x="89" y="64"/>
                  </a:cubicBezTo>
                  <a:cubicBezTo>
                    <a:pt x="91" y="52"/>
                    <a:pt x="91" y="41"/>
                    <a:pt x="83" y="22"/>
                  </a:cubicBezTo>
                  <a:cubicBezTo>
                    <a:pt x="75" y="5"/>
                    <a:pt x="59" y="3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3"/>
                    <a:pt x="53" y="2"/>
                    <a:pt x="56" y="1"/>
                  </a:cubicBezTo>
                  <a:cubicBezTo>
                    <a:pt x="56" y="1"/>
                    <a:pt x="41" y="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0" y="17"/>
                    <a:pt x="19" y="19"/>
                    <a:pt x="18" y="22"/>
                  </a:cubicBezTo>
                  <a:cubicBezTo>
                    <a:pt x="9" y="40"/>
                    <a:pt x="10" y="52"/>
                    <a:pt x="12" y="64"/>
                  </a:cubicBezTo>
                  <a:cubicBezTo>
                    <a:pt x="16" y="89"/>
                    <a:pt x="0" y="85"/>
                    <a:pt x="0" y="85"/>
                  </a:cubicBezTo>
                  <a:cubicBezTo>
                    <a:pt x="0" y="85"/>
                    <a:pt x="3" y="98"/>
                    <a:pt x="19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0" name="Freeform 114"/>
            <p:cNvSpPr/>
            <p:nvPr/>
          </p:nvSpPr>
          <p:spPr bwMode="auto">
            <a:xfrm>
              <a:off x="3182938" y="906462"/>
              <a:ext cx="28575" cy="52388"/>
            </a:xfrm>
            <a:custGeom>
              <a:avLst/>
              <a:gdLst>
                <a:gd name="T0" fmla="*/ 5 w 16"/>
                <a:gd name="T1" fmla="*/ 19 h 30"/>
                <a:gd name="T2" fmla="*/ 8 w 16"/>
                <a:gd name="T3" fmla="*/ 26 h 30"/>
                <a:gd name="T4" fmla="*/ 15 w 16"/>
                <a:gd name="T5" fmla="*/ 25 h 30"/>
                <a:gd name="T6" fmla="*/ 11 w 16"/>
                <a:gd name="T7" fmla="*/ 15 h 30"/>
                <a:gd name="T8" fmla="*/ 7 w 16"/>
                <a:gd name="T9" fmla="*/ 11 h 30"/>
                <a:gd name="T10" fmla="*/ 1 w 16"/>
                <a:gd name="T11" fmla="*/ 0 h 30"/>
                <a:gd name="T12" fmla="*/ 2 w 16"/>
                <a:gd name="T13" fmla="*/ 18 h 30"/>
                <a:gd name="T14" fmla="*/ 3 w 16"/>
                <a:gd name="T15" fmla="*/ 23 h 30"/>
                <a:gd name="T16" fmla="*/ 5 w 16"/>
                <a:gd name="T17" fmla="*/ 17 h 30"/>
                <a:gd name="T18" fmla="*/ 5 w 16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0">
                  <a:moveTo>
                    <a:pt x="5" y="19"/>
                  </a:moveTo>
                  <a:cubicBezTo>
                    <a:pt x="6" y="21"/>
                    <a:pt x="7" y="26"/>
                    <a:pt x="8" y="26"/>
                  </a:cubicBezTo>
                  <a:cubicBezTo>
                    <a:pt x="9" y="27"/>
                    <a:pt x="16" y="30"/>
                    <a:pt x="15" y="25"/>
                  </a:cubicBezTo>
                  <a:cubicBezTo>
                    <a:pt x="14" y="21"/>
                    <a:pt x="11" y="15"/>
                    <a:pt x="11" y="15"/>
                  </a:cubicBezTo>
                  <a:cubicBezTo>
                    <a:pt x="11" y="15"/>
                    <a:pt x="9" y="14"/>
                    <a:pt x="7" y="11"/>
                  </a:cubicBezTo>
                  <a:cubicBezTo>
                    <a:pt x="5" y="9"/>
                    <a:pt x="2" y="6"/>
                    <a:pt x="1" y="0"/>
                  </a:cubicBezTo>
                  <a:cubicBezTo>
                    <a:pt x="1" y="0"/>
                    <a:pt x="0" y="9"/>
                    <a:pt x="2" y="18"/>
                  </a:cubicBezTo>
                  <a:cubicBezTo>
                    <a:pt x="4" y="27"/>
                    <a:pt x="3" y="23"/>
                    <a:pt x="3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1" name="Freeform 115"/>
            <p:cNvSpPr/>
            <p:nvPr/>
          </p:nvSpPr>
          <p:spPr bwMode="auto">
            <a:xfrm>
              <a:off x="3146426" y="906462"/>
              <a:ext cx="30163" cy="52388"/>
            </a:xfrm>
            <a:custGeom>
              <a:avLst/>
              <a:gdLst>
                <a:gd name="T0" fmla="*/ 14 w 17"/>
                <a:gd name="T1" fmla="*/ 18 h 30"/>
                <a:gd name="T2" fmla="*/ 15 w 17"/>
                <a:gd name="T3" fmla="*/ 0 h 30"/>
                <a:gd name="T4" fmla="*/ 5 w 17"/>
                <a:gd name="T5" fmla="*/ 15 h 30"/>
                <a:gd name="T6" fmla="*/ 1 w 17"/>
                <a:gd name="T7" fmla="*/ 25 h 30"/>
                <a:gd name="T8" fmla="*/ 8 w 17"/>
                <a:gd name="T9" fmla="*/ 26 h 30"/>
                <a:gd name="T10" fmla="*/ 11 w 17"/>
                <a:gd name="T11" fmla="*/ 17 h 30"/>
                <a:gd name="T12" fmla="*/ 13 w 17"/>
                <a:gd name="T13" fmla="*/ 23 h 30"/>
                <a:gd name="T14" fmla="*/ 14 w 17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14" y="18"/>
                  </a:moveTo>
                  <a:cubicBezTo>
                    <a:pt x="17" y="9"/>
                    <a:pt x="15" y="0"/>
                    <a:pt x="15" y="0"/>
                  </a:cubicBezTo>
                  <a:cubicBezTo>
                    <a:pt x="12" y="12"/>
                    <a:pt x="5" y="15"/>
                    <a:pt x="5" y="15"/>
                  </a:cubicBezTo>
                  <a:cubicBezTo>
                    <a:pt x="5" y="15"/>
                    <a:pt x="2" y="21"/>
                    <a:pt x="1" y="25"/>
                  </a:cubicBezTo>
                  <a:cubicBezTo>
                    <a:pt x="0" y="30"/>
                    <a:pt x="7" y="27"/>
                    <a:pt x="8" y="26"/>
                  </a:cubicBezTo>
                  <a:cubicBezTo>
                    <a:pt x="9" y="26"/>
                    <a:pt x="11" y="17"/>
                    <a:pt x="11" y="17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7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2" name="Freeform 116"/>
            <p:cNvSpPr/>
            <p:nvPr/>
          </p:nvSpPr>
          <p:spPr bwMode="auto">
            <a:xfrm>
              <a:off x="3514726" y="433387"/>
              <a:ext cx="73025" cy="73025"/>
            </a:xfrm>
            <a:custGeom>
              <a:avLst/>
              <a:gdLst>
                <a:gd name="T0" fmla="*/ 35 w 42"/>
                <a:gd name="T1" fmla="*/ 6 h 41"/>
                <a:gd name="T2" fmla="*/ 34 w 42"/>
                <a:gd name="T3" fmla="*/ 0 h 41"/>
                <a:gd name="T4" fmla="*/ 32 w 42"/>
                <a:gd name="T5" fmla="*/ 0 h 41"/>
                <a:gd name="T6" fmla="*/ 7 w 42"/>
                <a:gd name="T7" fmla="*/ 11 h 41"/>
                <a:gd name="T8" fmla="*/ 0 w 42"/>
                <a:gd name="T9" fmla="*/ 16 h 41"/>
                <a:gd name="T10" fmla="*/ 42 w 42"/>
                <a:gd name="T11" fmla="*/ 41 h 41"/>
                <a:gd name="T12" fmla="*/ 35 w 42"/>
                <a:gd name="T1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1">
                  <a:moveTo>
                    <a:pt x="35" y="6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3" y="1"/>
                    <a:pt x="14" y="5"/>
                    <a:pt x="7" y="11"/>
                  </a:cubicBezTo>
                  <a:cubicBezTo>
                    <a:pt x="4" y="12"/>
                    <a:pt x="2" y="14"/>
                    <a:pt x="0" y="16"/>
                  </a:cubicBezTo>
                  <a:cubicBezTo>
                    <a:pt x="17" y="22"/>
                    <a:pt x="33" y="32"/>
                    <a:pt x="42" y="41"/>
                  </a:cubicBezTo>
                  <a:lnTo>
                    <a:pt x="3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3" name="Freeform 117"/>
            <p:cNvSpPr/>
            <p:nvPr/>
          </p:nvSpPr>
          <p:spPr bwMode="auto">
            <a:xfrm>
              <a:off x="3571876" y="430212"/>
              <a:ext cx="147638" cy="479425"/>
            </a:xfrm>
            <a:custGeom>
              <a:avLst/>
              <a:gdLst>
                <a:gd name="T0" fmla="*/ 41 w 85"/>
                <a:gd name="T1" fmla="*/ 2 h 275"/>
                <a:gd name="T2" fmla="*/ 39 w 85"/>
                <a:gd name="T3" fmla="*/ 4 h 275"/>
                <a:gd name="T4" fmla="*/ 38 w 85"/>
                <a:gd name="T5" fmla="*/ 7 h 275"/>
                <a:gd name="T6" fmla="*/ 29 w 85"/>
                <a:gd name="T7" fmla="*/ 62 h 275"/>
                <a:gd name="T8" fmla="*/ 25 w 85"/>
                <a:gd name="T9" fmla="*/ 19 h 275"/>
                <a:gd name="T10" fmla="*/ 26 w 85"/>
                <a:gd name="T11" fmla="*/ 14 h 275"/>
                <a:gd name="T12" fmla="*/ 25 w 85"/>
                <a:gd name="T13" fmla="*/ 11 h 275"/>
                <a:gd name="T14" fmla="*/ 24 w 85"/>
                <a:gd name="T15" fmla="*/ 9 h 275"/>
                <a:gd name="T16" fmla="*/ 19 w 85"/>
                <a:gd name="T17" fmla="*/ 9 h 275"/>
                <a:gd name="T18" fmla="*/ 18 w 85"/>
                <a:gd name="T19" fmla="*/ 11 h 275"/>
                <a:gd name="T20" fmla="*/ 16 w 85"/>
                <a:gd name="T21" fmla="*/ 14 h 275"/>
                <a:gd name="T22" fmla="*/ 17 w 85"/>
                <a:gd name="T23" fmla="*/ 18 h 275"/>
                <a:gd name="T24" fmla="*/ 14 w 85"/>
                <a:gd name="T25" fmla="*/ 49 h 275"/>
                <a:gd name="T26" fmla="*/ 19 w 85"/>
                <a:gd name="T27" fmla="*/ 57 h 275"/>
                <a:gd name="T28" fmla="*/ 20 w 85"/>
                <a:gd name="T29" fmla="*/ 59 h 275"/>
                <a:gd name="T30" fmla="*/ 9 w 85"/>
                <a:gd name="T31" fmla="*/ 195 h 275"/>
                <a:gd name="T32" fmla="*/ 8 w 85"/>
                <a:gd name="T33" fmla="*/ 203 h 275"/>
                <a:gd name="T34" fmla="*/ 0 w 85"/>
                <a:gd name="T35" fmla="*/ 216 h 275"/>
                <a:gd name="T36" fmla="*/ 6 w 85"/>
                <a:gd name="T37" fmla="*/ 260 h 275"/>
                <a:gd name="T38" fmla="*/ 8 w 85"/>
                <a:gd name="T39" fmla="*/ 275 h 275"/>
                <a:gd name="T40" fmla="*/ 13 w 85"/>
                <a:gd name="T41" fmla="*/ 271 h 275"/>
                <a:gd name="T42" fmla="*/ 17 w 85"/>
                <a:gd name="T43" fmla="*/ 263 h 275"/>
                <a:gd name="T44" fmla="*/ 18 w 85"/>
                <a:gd name="T45" fmla="*/ 253 h 275"/>
                <a:gd name="T46" fmla="*/ 20 w 85"/>
                <a:gd name="T47" fmla="*/ 228 h 275"/>
                <a:gd name="T48" fmla="*/ 22 w 85"/>
                <a:gd name="T49" fmla="*/ 254 h 275"/>
                <a:gd name="T50" fmla="*/ 23 w 85"/>
                <a:gd name="T51" fmla="*/ 263 h 275"/>
                <a:gd name="T52" fmla="*/ 27 w 85"/>
                <a:gd name="T53" fmla="*/ 271 h 275"/>
                <a:gd name="T54" fmla="*/ 29 w 85"/>
                <a:gd name="T55" fmla="*/ 273 h 275"/>
                <a:gd name="T56" fmla="*/ 32 w 85"/>
                <a:gd name="T57" fmla="*/ 275 h 275"/>
                <a:gd name="T58" fmla="*/ 34 w 85"/>
                <a:gd name="T59" fmla="*/ 260 h 275"/>
                <a:gd name="T60" fmla="*/ 42 w 85"/>
                <a:gd name="T61" fmla="*/ 200 h 275"/>
                <a:gd name="T62" fmla="*/ 46 w 85"/>
                <a:gd name="T63" fmla="*/ 199 h 275"/>
                <a:gd name="T64" fmla="*/ 48 w 85"/>
                <a:gd name="T65" fmla="*/ 185 h 275"/>
                <a:gd name="T66" fmla="*/ 51 w 85"/>
                <a:gd name="T67" fmla="*/ 165 h 275"/>
                <a:gd name="T68" fmla="*/ 51 w 85"/>
                <a:gd name="T69" fmla="*/ 163 h 275"/>
                <a:gd name="T70" fmla="*/ 56 w 85"/>
                <a:gd name="T71" fmla="*/ 155 h 275"/>
                <a:gd name="T72" fmla="*/ 56 w 85"/>
                <a:gd name="T73" fmla="*/ 154 h 275"/>
                <a:gd name="T74" fmla="*/ 58 w 85"/>
                <a:gd name="T75" fmla="*/ 135 h 275"/>
                <a:gd name="T76" fmla="*/ 59 w 85"/>
                <a:gd name="T77" fmla="*/ 120 h 275"/>
                <a:gd name="T78" fmla="*/ 62 w 85"/>
                <a:gd name="T79" fmla="*/ 54 h 275"/>
                <a:gd name="T80" fmla="*/ 62 w 85"/>
                <a:gd name="T81" fmla="*/ 53 h 275"/>
                <a:gd name="T82" fmla="*/ 64 w 85"/>
                <a:gd name="T83" fmla="*/ 49 h 275"/>
                <a:gd name="T84" fmla="*/ 64 w 85"/>
                <a:gd name="T85" fmla="*/ 133 h 275"/>
                <a:gd name="T86" fmla="*/ 64 w 85"/>
                <a:gd name="T87" fmla="*/ 139 h 275"/>
                <a:gd name="T88" fmla="*/ 77 w 85"/>
                <a:gd name="T89" fmla="*/ 136 h 275"/>
                <a:gd name="T90" fmla="*/ 78 w 85"/>
                <a:gd name="T91" fmla="*/ 130 h 275"/>
                <a:gd name="T92" fmla="*/ 80 w 85"/>
                <a:gd name="T93" fmla="*/ 28 h 275"/>
                <a:gd name="T94" fmla="*/ 69 w 85"/>
                <a:gd name="T95" fmla="*/ 13 h 275"/>
                <a:gd name="T96" fmla="*/ 41 w 85"/>
                <a:gd name="T97" fmla="*/ 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275">
                  <a:moveTo>
                    <a:pt x="41" y="2"/>
                  </a:moveTo>
                  <a:cubicBezTo>
                    <a:pt x="41" y="2"/>
                    <a:pt x="40" y="3"/>
                    <a:pt x="39" y="4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7" y="52"/>
                    <a:pt x="18" y="55"/>
                    <a:pt x="19" y="57"/>
                  </a:cubicBezTo>
                  <a:cubicBezTo>
                    <a:pt x="19" y="58"/>
                    <a:pt x="19" y="59"/>
                    <a:pt x="20" y="59"/>
                  </a:cubicBezTo>
                  <a:cubicBezTo>
                    <a:pt x="22" y="73"/>
                    <a:pt x="13" y="164"/>
                    <a:pt x="9" y="195"/>
                  </a:cubicBezTo>
                  <a:cubicBezTo>
                    <a:pt x="9" y="199"/>
                    <a:pt x="8" y="202"/>
                    <a:pt x="8" y="203"/>
                  </a:cubicBezTo>
                  <a:cubicBezTo>
                    <a:pt x="7" y="209"/>
                    <a:pt x="4" y="213"/>
                    <a:pt x="0" y="216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11" y="274"/>
                    <a:pt x="13" y="271"/>
                  </a:cubicBezTo>
                  <a:cubicBezTo>
                    <a:pt x="15" y="269"/>
                    <a:pt x="17" y="263"/>
                    <a:pt x="17" y="263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2" y="254"/>
                    <a:pt x="22" y="254"/>
                    <a:pt x="22" y="254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3"/>
                    <a:pt x="25" y="269"/>
                    <a:pt x="27" y="271"/>
                  </a:cubicBezTo>
                  <a:cubicBezTo>
                    <a:pt x="28" y="272"/>
                    <a:pt x="28" y="273"/>
                    <a:pt x="29" y="273"/>
                  </a:cubicBezTo>
                  <a:cubicBezTo>
                    <a:pt x="31" y="274"/>
                    <a:pt x="32" y="275"/>
                    <a:pt x="32" y="275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5" y="160"/>
                    <a:pt x="55" y="159"/>
                    <a:pt x="56" y="155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6" y="154"/>
                    <a:pt x="57" y="147"/>
                    <a:pt x="58" y="135"/>
                  </a:cubicBezTo>
                  <a:cubicBezTo>
                    <a:pt x="58" y="131"/>
                    <a:pt x="58" y="125"/>
                    <a:pt x="59" y="120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2"/>
                    <a:pt x="64" y="50"/>
                    <a:pt x="64" y="49"/>
                  </a:cubicBezTo>
                  <a:cubicBezTo>
                    <a:pt x="66" y="46"/>
                    <a:pt x="65" y="110"/>
                    <a:pt x="64" y="133"/>
                  </a:cubicBezTo>
                  <a:cubicBezTo>
                    <a:pt x="64" y="135"/>
                    <a:pt x="64" y="138"/>
                    <a:pt x="64" y="139"/>
                  </a:cubicBezTo>
                  <a:cubicBezTo>
                    <a:pt x="67" y="141"/>
                    <a:pt x="72" y="139"/>
                    <a:pt x="77" y="136"/>
                  </a:cubicBezTo>
                  <a:cubicBezTo>
                    <a:pt x="78" y="134"/>
                    <a:pt x="78" y="132"/>
                    <a:pt x="78" y="130"/>
                  </a:cubicBezTo>
                  <a:cubicBezTo>
                    <a:pt x="81" y="104"/>
                    <a:pt x="85" y="41"/>
                    <a:pt x="80" y="28"/>
                  </a:cubicBezTo>
                  <a:cubicBezTo>
                    <a:pt x="79" y="26"/>
                    <a:pt x="75" y="19"/>
                    <a:pt x="69" y="13"/>
                  </a:cubicBezTo>
                  <a:cubicBezTo>
                    <a:pt x="61" y="6"/>
                    <a:pt x="51" y="0"/>
                    <a:pt x="4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4" name="Freeform 118"/>
            <p:cNvSpPr/>
            <p:nvPr/>
          </p:nvSpPr>
          <p:spPr bwMode="auto">
            <a:xfrm>
              <a:off x="3678238" y="677862"/>
              <a:ext cx="28575" cy="36513"/>
            </a:xfrm>
            <a:custGeom>
              <a:avLst/>
              <a:gdLst>
                <a:gd name="T0" fmla="*/ 4 w 16"/>
                <a:gd name="T1" fmla="*/ 12 h 21"/>
                <a:gd name="T2" fmla="*/ 5 w 16"/>
                <a:gd name="T3" fmla="*/ 13 h 21"/>
                <a:gd name="T4" fmla="*/ 10 w 16"/>
                <a:gd name="T5" fmla="*/ 18 h 21"/>
                <a:gd name="T6" fmla="*/ 16 w 16"/>
                <a:gd name="T7" fmla="*/ 0 h 21"/>
                <a:gd name="T8" fmla="*/ 4 w 16"/>
                <a:gd name="T9" fmla="*/ 3 h 21"/>
                <a:gd name="T10" fmla="*/ 1 w 16"/>
                <a:gd name="T11" fmla="*/ 16 h 21"/>
                <a:gd name="T12" fmla="*/ 4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4" y="12"/>
                  </a:moveTo>
                  <a:cubicBezTo>
                    <a:pt x="4" y="9"/>
                    <a:pt x="5" y="9"/>
                    <a:pt x="5" y="13"/>
                  </a:cubicBezTo>
                  <a:cubicBezTo>
                    <a:pt x="5" y="16"/>
                    <a:pt x="6" y="19"/>
                    <a:pt x="10" y="18"/>
                  </a:cubicBezTo>
                  <a:cubicBezTo>
                    <a:pt x="15" y="18"/>
                    <a:pt x="16" y="0"/>
                    <a:pt x="16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1" y="11"/>
                    <a:pt x="1" y="16"/>
                  </a:cubicBezTo>
                  <a:cubicBezTo>
                    <a:pt x="0" y="21"/>
                    <a:pt x="4" y="14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5" name="Freeform 119"/>
            <p:cNvSpPr/>
            <p:nvPr/>
          </p:nvSpPr>
          <p:spPr bwMode="auto">
            <a:xfrm>
              <a:off x="3521076" y="271462"/>
              <a:ext cx="176213" cy="171450"/>
            </a:xfrm>
            <a:custGeom>
              <a:avLst/>
              <a:gdLst>
                <a:gd name="T0" fmla="*/ 19 w 101"/>
                <a:gd name="T1" fmla="*/ 91 h 98"/>
                <a:gd name="T2" fmla="*/ 29 w 101"/>
                <a:gd name="T3" fmla="*/ 87 h 98"/>
                <a:gd name="T4" fmla="*/ 26 w 101"/>
                <a:gd name="T5" fmla="*/ 61 h 98"/>
                <a:gd name="T6" fmla="*/ 42 w 101"/>
                <a:gd name="T7" fmla="*/ 87 h 98"/>
                <a:gd name="T8" fmla="*/ 50 w 101"/>
                <a:gd name="T9" fmla="*/ 90 h 98"/>
                <a:gd name="T10" fmla="*/ 60 w 101"/>
                <a:gd name="T11" fmla="*/ 87 h 98"/>
                <a:gd name="T12" fmla="*/ 74 w 101"/>
                <a:gd name="T13" fmla="*/ 57 h 98"/>
                <a:gd name="T14" fmla="*/ 72 w 101"/>
                <a:gd name="T15" fmla="*/ 87 h 98"/>
                <a:gd name="T16" fmla="*/ 82 w 101"/>
                <a:gd name="T17" fmla="*/ 91 h 98"/>
                <a:gd name="T18" fmla="*/ 101 w 101"/>
                <a:gd name="T19" fmla="*/ 85 h 98"/>
                <a:gd name="T20" fmla="*/ 89 w 101"/>
                <a:gd name="T21" fmla="*/ 63 h 98"/>
                <a:gd name="T22" fmla="*/ 83 w 101"/>
                <a:gd name="T23" fmla="*/ 22 h 98"/>
                <a:gd name="T24" fmla="*/ 50 w 101"/>
                <a:gd name="T25" fmla="*/ 4 h 98"/>
                <a:gd name="T26" fmla="*/ 49 w 101"/>
                <a:gd name="T27" fmla="*/ 4 h 98"/>
                <a:gd name="T28" fmla="*/ 56 w 101"/>
                <a:gd name="T29" fmla="*/ 1 h 98"/>
                <a:gd name="T30" fmla="*/ 30 w 101"/>
                <a:gd name="T31" fmla="*/ 8 h 98"/>
                <a:gd name="T32" fmla="*/ 23 w 101"/>
                <a:gd name="T33" fmla="*/ 14 h 98"/>
                <a:gd name="T34" fmla="*/ 21 w 101"/>
                <a:gd name="T35" fmla="*/ 15 h 98"/>
                <a:gd name="T36" fmla="*/ 22 w 101"/>
                <a:gd name="T37" fmla="*/ 15 h 98"/>
                <a:gd name="T38" fmla="*/ 18 w 101"/>
                <a:gd name="T39" fmla="*/ 22 h 98"/>
                <a:gd name="T40" fmla="*/ 12 w 101"/>
                <a:gd name="T41" fmla="*/ 63 h 98"/>
                <a:gd name="T42" fmla="*/ 0 w 101"/>
                <a:gd name="T43" fmla="*/ 85 h 98"/>
                <a:gd name="T44" fmla="*/ 19 w 101"/>
                <a:gd name="T45" fmla="*/ 9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98">
                  <a:moveTo>
                    <a:pt x="19" y="91"/>
                  </a:moveTo>
                  <a:cubicBezTo>
                    <a:pt x="27" y="88"/>
                    <a:pt x="29" y="87"/>
                    <a:pt x="29" y="87"/>
                  </a:cubicBezTo>
                  <a:cubicBezTo>
                    <a:pt x="29" y="87"/>
                    <a:pt x="27" y="75"/>
                    <a:pt x="26" y="61"/>
                  </a:cubicBezTo>
                  <a:cubicBezTo>
                    <a:pt x="29" y="72"/>
                    <a:pt x="35" y="83"/>
                    <a:pt x="42" y="87"/>
                  </a:cubicBezTo>
                  <a:cubicBezTo>
                    <a:pt x="44" y="89"/>
                    <a:pt x="47" y="90"/>
                    <a:pt x="50" y="90"/>
                  </a:cubicBezTo>
                  <a:cubicBezTo>
                    <a:pt x="53" y="91"/>
                    <a:pt x="57" y="89"/>
                    <a:pt x="60" y="87"/>
                  </a:cubicBezTo>
                  <a:cubicBezTo>
                    <a:pt x="67" y="82"/>
                    <a:pt x="72" y="70"/>
                    <a:pt x="74" y="57"/>
                  </a:cubicBezTo>
                  <a:cubicBezTo>
                    <a:pt x="75" y="73"/>
                    <a:pt x="72" y="87"/>
                    <a:pt x="72" y="87"/>
                  </a:cubicBezTo>
                  <a:cubicBezTo>
                    <a:pt x="72" y="87"/>
                    <a:pt x="74" y="88"/>
                    <a:pt x="82" y="91"/>
                  </a:cubicBezTo>
                  <a:cubicBezTo>
                    <a:pt x="98" y="98"/>
                    <a:pt x="101" y="85"/>
                    <a:pt x="101" y="85"/>
                  </a:cubicBezTo>
                  <a:cubicBezTo>
                    <a:pt x="101" y="85"/>
                    <a:pt x="85" y="88"/>
                    <a:pt x="89" y="63"/>
                  </a:cubicBezTo>
                  <a:cubicBezTo>
                    <a:pt x="91" y="52"/>
                    <a:pt x="92" y="40"/>
                    <a:pt x="83" y="22"/>
                  </a:cubicBezTo>
                  <a:cubicBezTo>
                    <a:pt x="76" y="5"/>
                    <a:pt x="60" y="3"/>
                    <a:pt x="50" y="4"/>
                  </a:cubicBezTo>
                  <a:cubicBezTo>
                    <a:pt x="50" y="4"/>
                    <a:pt x="50" y="4"/>
                    <a:pt x="49" y="4"/>
                  </a:cubicBezTo>
                  <a:cubicBezTo>
                    <a:pt x="52" y="3"/>
                    <a:pt x="54" y="1"/>
                    <a:pt x="56" y="1"/>
                  </a:cubicBezTo>
                  <a:cubicBezTo>
                    <a:pt x="56" y="1"/>
                    <a:pt x="42" y="0"/>
                    <a:pt x="30" y="8"/>
                  </a:cubicBezTo>
                  <a:cubicBezTo>
                    <a:pt x="28" y="9"/>
                    <a:pt x="25" y="11"/>
                    <a:pt x="23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1" y="17"/>
                    <a:pt x="19" y="19"/>
                    <a:pt x="18" y="22"/>
                  </a:cubicBezTo>
                  <a:cubicBezTo>
                    <a:pt x="10" y="40"/>
                    <a:pt x="10" y="52"/>
                    <a:pt x="12" y="63"/>
                  </a:cubicBezTo>
                  <a:cubicBezTo>
                    <a:pt x="17" y="88"/>
                    <a:pt x="0" y="85"/>
                    <a:pt x="0" y="85"/>
                  </a:cubicBezTo>
                  <a:cubicBezTo>
                    <a:pt x="0" y="85"/>
                    <a:pt x="4" y="98"/>
                    <a:pt x="19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6" name="Freeform 120"/>
            <p:cNvSpPr/>
            <p:nvPr/>
          </p:nvSpPr>
          <p:spPr bwMode="auto">
            <a:xfrm>
              <a:off x="3609976" y="892175"/>
              <a:ext cx="30163" cy="50800"/>
            </a:xfrm>
            <a:custGeom>
              <a:avLst/>
              <a:gdLst>
                <a:gd name="T0" fmla="*/ 6 w 17"/>
                <a:gd name="T1" fmla="*/ 18 h 29"/>
                <a:gd name="T2" fmla="*/ 9 w 17"/>
                <a:gd name="T3" fmla="*/ 26 h 29"/>
                <a:gd name="T4" fmla="*/ 16 w 17"/>
                <a:gd name="T5" fmla="*/ 25 h 29"/>
                <a:gd name="T6" fmla="*/ 12 w 17"/>
                <a:gd name="T7" fmla="*/ 14 h 29"/>
                <a:gd name="T8" fmla="*/ 7 w 17"/>
                <a:gd name="T9" fmla="*/ 11 h 29"/>
                <a:gd name="T10" fmla="*/ 1 w 17"/>
                <a:gd name="T11" fmla="*/ 0 h 29"/>
                <a:gd name="T12" fmla="*/ 3 w 17"/>
                <a:gd name="T13" fmla="*/ 17 h 29"/>
                <a:gd name="T14" fmla="*/ 4 w 17"/>
                <a:gd name="T15" fmla="*/ 22 h 29"/>
                <a:gd name="T16" fmla="*/ 6 w 17"/>
                <a:gd name="T17" fmla="*/ 16 h 29"/>
                <a:gd name="T18" fmla="*/ 6 w 17"/>
                <a:gd name="T19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9">
                  <a:moveTo>
                    <a:pt x="6" y="18"/>
                  </a:moveTo>
                  <a:cubicBezTo>
                    <a:pt x="6" y="21"/>
                    <a:pt x="8" y="25"/>
                    <a:pt x="9" y="26"/>
                  </a:cubicBezTo>
                  <a:cubicBezTo>
                    <a:pt x="10" y="27"/>
                    <a:pt x="17" y="29"/>
                    <a:pt x="16" y="25"/>
                  </a:cubicBezTo>
                  <a:cubicBezTo>
                    <a:pt x="15" y="20"/>
                    <a:pt x="12" y="14"/>
                    <a:pt x="12" y="14"/>
                  </a:cubicBezTo>
                  <a:cubicBezTo>
                    <a:pt x="12" y="14"/>
                    <a:pt x="10" y="14"/>
                    <a:pt x="7" y="11"/>
                  </a:cubicBezTo>
                  <a:cubicBezTo>
                    <a:pt x="5" y="9"/>
                    <a:pt x="3" y="5"/>
                    <a:pt x="1" y="0"/>
                  </a:cubicBezTo>
                  <a:cubicBezTo>
                    <a:pt x="1" y="0"/>
                    <a:pt x="0" y="8"/>
                    <a:pt x="3" y="17"/>
                  </a:cubicBezTo>
                  <a:cubicBezTo>
                    <a:pt x="5" y="27"/>
                    <a:pt x="4" y="22"/>
                    <a:pt x="4" y="2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7" name="Freeform 121"/>
            <p:cNvSpPr/>
            <p:nvPr/>
          </p:nvSpPr>
          <p:spPr bwMode="auto">
            <a:xfrm>
              <a:off x="3573463" y="892175"/>
              <a:ext cx="30163" cy="50800"/>
            </a:xfrm>
            <a:custGeom>
              <a:avLst/>
              <a:gdLst>
                <a:gd name="T0" fmla="*/ 15 w 17"/>
                <a:gd name="T1" fmla="*/ 17 h 29"/>
                <a:gd name="T2" fmla="*/ 16 w 17"/>
                <a:gd name="T3" fmla="*/ 0 h 29"/>
                <a:gd name="T4" fmla="*/ 5 w 17"/>
                <a:gd name="T5" fmla="*/ 14 h 29"/>
                <a:gd name="T6" fmla="*/ 1 w 17"/>
                <a:gd name="T7" fmla="*/ 25 h 29"/>
                <a:gd name="T8" fmla="*/ 9 w 17"/>
                <a:gd name="T9" fmla="*/ 26 h 29"/>
                <a:gd name="T10" fmla="*/ 12 w 17"/>
                <a:gd name="T11" fmla="*/ 16 h 29"/>
                <a:gd name="T12" fmla="*/ 13 w 17"/>
                <a:gd name="T13" fmla="*/ 22 h 29"/>
                <a:gd name="T14" fmla="*/ 15 w 17"/>
                <a:gd name="T1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9">
                  <a:moveTo>
                    <a:pt x="15" y="17"/>
                  </a:moveTo>
                  <a:cubicBezTo>
                    <a:pt x="17" y="8"/>
                    <a:pt x="16" y="0"/>
                    <a:pt x="16" y="0"/>
                  </a:cubicBezTo>
                  <a:cubicBezTo>
                    <a:pt x="12" y="12"/>
                    <a:pt x="5" y="14"/>
                    <a:pt x="5" y="14"/>
                  </a:cubicBezTo>
                  <a:cubicBezTo>
                    <a:pt x="5" y="14"/>
                    <a:pt x="3" y="20"/>
                    <a:pt x="1" y="25"/>
                  </a:cubicBezTo>
                  <a:cubicBezTo>
                    <a:pt x="0" y="29"/>
                    <a:pt x="7" y="27"/>
                    <a:pt x="9" y="26"/>
                  </a:cubicBezTo>
                  <a:cubicBezTo>
                    <a:pt x="10" y="25"/>
                    <a:pt x="12" y="16"/>
                    <a:pt x="12" y="16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7"/>
                    <a:pt x="1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3513138" y="798512"/>
              <a:ext cx="42863" cy="38100"/>
            </a:xfrm>
            <a:custGeom>
              <a:avLst/>
              <a:gdLst>
                <a:gd name="T0" fmla="*/ 3 w 25"/>
                <a:gd name="T1" fmla="*/ 20 h 22"/>
                <a:gd name="T2" fmla="*/ 5 w 25"/>
                <a:gd name="T3" fmla="*/ 15 h 22"/>
                <a:gd name="T4" fmla="*/ 5 w 25"/>
                <a:gd name="T5" fmla="*/ 14 h 22"/>
                <a:gd name="T6" fmla="*/ 8 w 25"/>
                <a:gd name="T7" fmla="*/ 14 h 22"/>
                <a:gd name="T8" fmla="*/ 8 w 25"/>
                <a:gd name="T9" fmla="*/ 15 h 22"/>
                <a:gd name="T10" fmla="*/ 15 w 25"/>
                <a:gd name="T11" fmla="*/ 22 h 22"/>
                <a:gd name="T12" fmla="*/ 23 w 25"/>
                <a:gd name="T13" fmla="*/ 13 h 22"/>
                <a:gd name="T14" fmla="*/ 23 w 25"/>
                <a:gd name="T15" fmla="*/ 11 h 22"/>
                <a:gd name="T16" fmla="*/ 25 w 25"/>
                <a:gd name="T17" fmla="*/ 0 h 22"/>
                <a:gd name="T18" fmla="*/ 6 w 25"/>
                <a:gd name="T19" fmla="*/ 4 h 22"/>
                <a:gd name="T20" fmla="*/ 0 w 25"/>
                <a:gd name="T21" fmla="*/ 19 h 22"/>
                <a:gd name="T22" fmla="*/ 3 w 25"/>
                <a:gd name="T2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2">
                  <a:moveTo>
                    <a:pt x="3" y="20"/>
                  </a:moveTo>
                  <a:cubicBezTo>
                    <a:pt x="4" y="18"/>
                    <a:pt x="5" y="16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7" y="11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0"/>
                    <a:pt x="10" y="22"/>
                    <a:pt x="15" y="22"/>
                  </a:cubicBezTo>
                  <a:cubicBezTo>
                    <a:pt x="19" y="21"/>
                    <a:pt x="21" y="17"/>
                    <a:pt x="23" y="13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5" y="5"/>
                    <a:pt x="25" y="0"/>
                    <a:pt x="25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4"/>
                    <a:pt x="1" y="13"/>
                    <a:pt x="0" y="19"/>
                  </a:cubicBezTo>
                  <a:cubicBezTo>
                    <a:pt x="0" y="22"/>
                    <a:pt x="1" y="21"/>
                    <a:pt x="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99" name="Freeform 123"/>
            <p:cNvSpPr/>
            <p:nvPr/>
          </p:nvSpPr>
          <p:spPr bwMode="auto">
            <a:xfrm>
              <a:off x="3232151" y="798512"/>
              <a:ext cx="42863" cy="41275"/>
            </a:xfrm>
            <a:custGeom>
              <a:avLst/>
              <a:gdLst>
                <a:gd name="T0" fmla="*/ 17 w 25"/>
                <a:gd name="T1" fmla="*/ 16 h 24"/>
                <a:gd name="T2" fmla="*/ 17 w 25"/>
                <a:gd name="T3" fmla="*/ 14 h 24"/>
                <a:gd name="T4" fmla="*/ 20 w 25"/>
                <a:gd name="T5" fmla="*/ 15 h 24"/>
                <a:gd name="T6" fmla="*/ 20 w 25"/>
                <a:gd name="T7" fmla="*/ 15 h 24"/>
                <a:gd name="T8" fmla="*/ 20 w 25"/>
                <a:gd name="T9" fmla="*/ 17 h 24"/>
                <a:gd name="T10" fmla="*/ 25 w 25"/>
                <a:gd name="T11" fmla="*/ 19 h 24"/>
                <a:gd name="T12" fmla="*/ 19 w 25"/>
                <a:gd name="T13" fmla="*/ 4 h 24"/>
                <a:gd name="T14" fmla="*/ 0 w 25"/>
                <a:gd name="T15" fmla="*/ 0 h 24"/>
                <a:gd name="T16" fmla="*/ 2 w 25"/>
                <a:gd name="T17" fmla="*/ 11 h 24"/>
                <a:gd name="T18" fmla="*/ 2 w 25"/>
                <a:gd name="T19" fmla="*/ 13 h 24"/>
                <a:gd name="T20" fmla="*/ 10 w 25"/>
                <a:gd name="T21" fmla="*/ 22 h 24"/>
                <a:gd name="T22" fmla="*/ 17 w 25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4">
                  <a:moveTo>
                    <a:pt x="17" y="16"/>
                  </a:moveTo>
                  <a:cubicBezTo>
                    <a:pt x="17" y="15"/>
                    <a:pt x="17" y="15"/>
                    <a:pt x="17" y="14"/>
                  </a:cubicBezTo>
                  <a:cubicBezTo>
                    <a:pt x="18" y="12"/>
                    <a:pt x="20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2" y="20"/>
                    <a:pt x="25" y="24"/>
                    <a:pt x="25" y="19"/>
                  </a:cubicBezTo>
                  <a:cubicBezTo>
                    <a:pt x="24" y="13"/>
                    <a:pt x="23" y="4"/>
                    <a:pt x="19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4" y="17"/>
                    <a:pt x="6" y="22"/>
                    <a:pt x="10" y="22"/>
                  </a:cubicBezTo>
                  <a:cubicBezTo>
                    <a:pt x="15" y="23"/>
                    <a:pt x="17" y="20"/>
                    <a:pt x="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0" name="Freeform 124"/>
            <p:cNvSpPr/>
            <p:nvPr/>
          </p:nvSpPr>
          <p:spPr bwMode="auto">
            <a:xfrm>
              <a:off x="3206751" y="473075"/>
              <a:ext cx="376238" cy="585788"/>
            </a:xfrm>
            <a:custGeom>
              <a:avLst/>
              <a:gdLst>
                <a:gd name="T0" fmla="*/ 37 w 215"/>
                <a:gd name="T1" fmla="*/ 184 h 336"/>
                <a:gd name="T2" fmla="*/ 33 w 215"/>
                <a:gd name="T3" fmla="*/ 62 h 336"/>
                <a:gd name="T4" fmla="*/ 36 w 215"/>
                <a:gd name="T5" fmla="*/ 65 h 336"/>
                <a:gd name="T6" fmla="*/ 36 w 215"/>
                <a:gd name="T7" fmla="*/ 65 h 336"/>
                <a:gd name="T8" fmla="*/ 40 w 215"/>
                <a:gd name="T9" fmla="*/ 125 h 336"/>
                <a:gd name="T10" fmla="*/ 46 w 215"/>
                <a:gd name="T11" fmla="*/ 188 h 336"/>
                <a:gd name="T12" fmla="*/ 46 w 215"/>
                <a:gd name="T13" fmla="*/ 189 h 336"/>
                <a:gd name="T14" fmla="*/ 53 w 215"/>
                <a:gd name="T15" fmla="*/ 201 h 336"/>
                <a:gd name="T16" fmla="*/ 63 w 215"/>
                <a:gd name="T17" fmla="*/ 336 h 336"/>
                <a:gd name="T18" fmla="*/ 91 w 215"/>
                <a:gd name="T19" fmla="*/ 336 h 336"/>
                <a:gd name="T20" fmla="*/ 103 w 215"/>
                <a:gd name="T21" fmla="*/ 231 h 336"/>
                <a:gd name="T22" fmla="*/ 105 w 215"/>
                <a:gd name="T23" fmla="*/ 231 h 336"/>
                <a:gd name="T24" fmla="*/ 109 w 215"/>
                <a:gd name="T25" fmla="*/ 230 h 336"/>
                <a:gd name="T26" fmla="*/ 122 w 215"/>
                <a:gd name="T27" fmla="*/ 336 h 336"/>
                <a:gd name="T28" fmla="*/ 149 w 215"/>
                <a:gd name="T29" fmla="*/ 336 h 336"/>
                <a:gd name="T30" fmla="*/ 159 w 215"/>
                <a:gd name="T31" fmla="*/ 203 h 336"/>
                <a:gd name="T32" fmla="*/ 166 w 215"/>
                <a:gd name="T33" fmla="*/ 189 h 336"/>
                <a:gd name="T34" fmla="*/ 166 w 215"/>
                <a:gd name="T35" fmla="*/ 188 h 336"/>
                <a:gd name="T36" fmla="*/ 170 w 215"/>
                <a:gd name="T37" fmla="*/ 147 h 336"/>
                <a:gd name="T38" fmla="*/ 176 w 215"/>
                <a:gd name="T39" fmla="*/ 67 h 336"/>
                <a:gd name="T40" fmla="*/ 176 w 215"/>
                <a:gd name="T41" fmla="*/ 66 h 336"/>
                <a:gd name="T42" fmla="*/ 179 w 215"/>
                <a:gd name="T43" fmla="*/ 62 h 336"/>
                <a:gd name="T44" fmla="*/ 179 w 215"/>
                <a:gd name="T45" fmla="*/ 183 h 336"/>
                <a:gd name="T46" fmla="*/ 201 w 215"/>
                <a:gd name="T47" fmla="*/ 180 h 336"/>
                <a:gd name="T48" fmla="*/ 213 w 215"/>
                <a:gd name="T49" fmla="*/ 35 h 336"/>
                <a:gd name="T50" fmla="*/ 142 w 215"/>
                <a:gd name="T51" fmla="*/ 4 h 336"/>
                <a:gd name="T52" fmla="*/ 138 w 215"/>
                <a:gd name="T53" fmla="*/ 7 h 336"/>
                <a:gd name="T54" fmla="*/ 122 w 215"/>
                <a:gd name="T55" fmla="*/ 77 h 336"/>
                <a:gd name="T56" fmla="*/ 116 w 215"/>
                <a:gd name="T57" fmla="*/ 25 h 336"/>
                <a:gd name="T58" fmla="*/ 117 w 215"/>
                <a:gd name="T59" fmla="*/ 19 h 336"/>
                <a:gd name="T60" fmla="*/ 114 w 215"/>
                <a:gd name="T61" fmla="*/ 13 h 336"/>
                <a:gd name="T62" fmla="*/ 105 w 215"/>
                <a:gd name="T63" fmla="*/ 13 h 336"/>
                <a:gd name="T64" fmla="*/ 101 w 215"/>
                <a:gd name="T65" fmla="*/ 19 h 336"/>
                <a:gd name="T66" fmla="*/ 103 w 215"/>
                <a:gd name="T67" fmla="*/ 24 h 336"/>
                <a:gd name="T68" fmla="*/ 97 w 215"/>
                <a:gd name="T69" fmla="*/ 73 h 336"/>
                <a:gd name="T70" fmla="*/ 96 w 215"/>
                <a:gd name="T71" fmla="*/ 76 h 336"/>
                <a:gd name="T72" fmla="*/ 77 w 215"/>
                <a:gd name="T73" fmla="*/ 4 h 336"/>
                <a:gd name="T74" fmla="*/ 74 w 215"/>
                <a:gd name="T75" fmla="*/ 4 h 336"/>
                <a:gd name="T76" fmla="*/ 2 w 215"/>
                <a:gd name="T77" fmla="*/ 41 h 336"/>
                <a:gd name="T78" fmla="*/ 12 w 215"/>
                <a:gd name="T79" fmla="*/ 179 h 336"/>
                <a:gd name="T80" fmla="*/ 37 w 215"/>
                <a:gd name="T81" fmla="*/ 18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5" h="336">
                  <a:moveTo>
                    <a:pt x="37" y="184"/>
                  </a:moveTo>
                  <a:cubicBezTo>
                    <a:pt x="36" y="167"/>
                    <a:pt x="30" y="59"/>
                    <a:pt x="33" y="62"/>
                  </a:cubicBezTo>
                  <a:cubicBezTo>
                    <a:pt x="34" y="63"/>
                    <a:pt x="35" y="64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3" y="161"/>
                    <a:pt x="46" y="188"/>
                    <a:pt x="46" y="188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7" y="193"/>
                    <a:pt x="50" y="198"/>
                    <a:pt x="53" y="20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4" y="231"/>
                    <a:pt x="105" y="231"/>
                    <a:pt x="105" y="231"/>
                  </a:cubicBezTo>
                  <a:cubicBezTo>
                    <a:pt x="107" y="231"/>
                    <a:pt x="108" y="231"/>
                    <a:pt x="109" y="230"/>
                  </a:cubicBezTo>
                  <a:cubicBezTo>
                    <a:pt x="122" y="336"/>
                    <a:pt x="122" y="336"/>
                    <a:pt x="122" y="336"/>
                  </a:cubicBezTo>
                  <a:cubicBezTo>
                    <a:pt x="149" y="336"/>
                    <a:pt x="149" y="336"/>
                    <a:pt x="149" y="336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2" y="199"/>
                    <a:pt x="165" y="194"/>
                    <a:pt x="166" y="189"/>
                  </a:cubicBezTo>
                  <a:cubicBezTo>
                    <a:pt x="166" y="188"/>
                    <a:pt x="166" y="188"/>
                    <a:pt x="166" y="188"/>
                  </a:cubicBezTo>
                  <a:cubicBezTo>
                    <a:pt x="166" y="188"/>
                    <a:pt x="168" y="171"/>
                    <a:pt x="170" y="147"/>
                  </a:cubicBezTo>
                  <a:cubicBezTo>
                    <a:pt x="176" y="67"/>
                    <a:pt x="176" y="67"/>
                    <a:pt x="176" y="67"/>
                  </a:cubicBezTo>
                  <a:cubicBezTo>
                    <a:pt x="176" y="67"/>
                    <a:pt x="176" y="66"/>
                    <a:pt x="176" y="66"/>
                  </a:cubicBezTo>
                  <a:cubicBezTo>
                    <a:pt x="177" y="64"/>
                    <a:pt x="178" y="63"/>
                    <a:pt x="179" y="62"/>
                  </a:cubicBezTo>
                  <a:cubicBezTo>
                    <a:pt x="183" y="57"/>
                    <a:pt x="181" y="167"/>
                    <a:pt x="179" y="183"/>
                  </a:cubicBezTo>
                  <a:cubicBezTo>
                    <a:pt x="183" y="185"/>
                    <a:pt x="191" y="183"/>
                    <a:pt x="201" y="180"/>
                  </a:cubicBezTo>
                  <a:cubicBezTo>
                    <a:pt x="205" y="156"/>
                    <a:pt x="215" y="45"/>
                    <a:pt x="213" y="35"/>
                  </a:cubicBezTo>
                  <a:cubicBezTo>
                    <a:pt x="212" y="28"/>
                    <a:pt x="173" y="0"/>
                    <a:pt x="142" y="4"/>
                  </a:cubicBezTo>
                  <a:cubicBezTo>
                    <a:pt x="142" y="4"/>
                    <a:pt x="140" y="5"/>
                    <a:pt x="138" y="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43" y="9"/>
                    <a:pt x="3" y="20"/>
                    <a:pt x="2" y="41"/>
                  </a:cubicBezTo>
                  <a:cubicBezTo>
                    <a:pt x="0" y="52"/>
                    <a:pt x="7" y="155"/>
                    <a:pt x="12" y="179"/>
                  </a:cubicBezTo>
                  <a:cubicBezTo>
                    <a:pt x="21" y="185"/>
                    <a:pt x="33" y="184"/>
                    <a:pt x="37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1" name="Freeform 125"/>
            <p:cNvSpPr/>
            <p:nvPr/>
          </p:nvSpPr>
          <p:spPr bwMode="auto">
            <a:xfrm>
              <a:off x="3313113" y="246062"/>
              <a:ext cx="166688" cy="234950"/>
            </a:xfrm>
            <a:custGeom>
              <a:avLst/>
              <a:gdLst>
                <a:gd name="T0" fmla="*/ 4 w 95"/>
                <a:gd name="T1" fmla="*/ 64 h 135"/>
                <a:gd name="T2" fmla="*/ 0 w 95"/>
                <a:gd name="T3" fmla="*/ 79 h 135"/>
                <a:gd name="T4" fmla="*/ 4 w 95"/>
                <a:gd name="T5" fmla="*/ 94 h 135"/>
                <a:gd name="T6" fmla="*/ 6 w 95"/>
                <a:gd name="T7" fmla="*/ 90 h 135"/>
                <a:gd name="T8" fmla="*/ 48 w 95"/>
                <a:gd name="T9" fmla="*/ 135 h 135"/>
                <a:gd name="T10" fmla="*/ 88 w 95"/>
                <a:gd name="T11" fmla="*/ 89 h 135"/>
                <a:gd name="T12" fmla="*/ 91 w 95"/>
                <a:gd name="T13" fmla="*/ 93 h 135"/>
                <a:gd name="T14" fmla="*/ 95 w 95"/>
                <a:gd name="T15" fmla="*/ 78 h 135"/>
                <a:gd name="T16" fmla="*/ 91 w 95"/>
                <a:gd name="T17" fmla="*/ 63 h 135"/>
                <a:gd name="T18" fmla="*/ 90 w 95"/>
                <a:gd name="T19" fmla="*/ 64 h 135"/>
                <a:gd name="T20" fmla="*/ 89 w 95"/>
                <a:gd name="T21" fmla="*/ 51 h 135"/>
                <a:gd name="T22" fmla="*/ 55 w 95"/>
                <a:gd name="T23" fmla="*/ 42 h 135"/>
                <a:gd name="T24" fmla="*/ 60 w 95"/>
                <a:gd name="T25" fmla="*/ 44 h 135"/>
                <a:gd name="T26" fmla="*/ 93 w 95"/>
                <a:gd name="T27" fmla="*/ 33 h 135"/>
                <a:gd name="T28" fmla="*/ 16 w 95"/>
                <a:gd name="T29" fmla="*/ 25 h 135"/>
                <a:gd name="T30" fmla="*/ 1 w 95"/>
                <a:gd name="T31" fmla="*/ 35 h 135"/>
                <a:gd name="T32" fmla="*/ 12 w 95"/>
                <a:gd name="T33" fmla="*/ 35 h 135"/>
                <a:gd name="T34" fmla="*/ 5 w 95"/>
                <a:gd name="T35" fmla="*/ 56 h 135"/>
                <a:gd name="T36" fmla="*/ 4 w 95"/>
                <a:gd name="T37" fmla="*/ 64 h 135"/>
                <a:gd name="T38" fmla="*/ 4 w 95"/>
                <a:gd name="T39" fmla="*/ 6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135">
                  <a:moveTo>
                    <a:pt x="4" y="64"/>
                  </a:moveTo>
                  <a:cubicBezTo>
                    <a:pt x="2" y="64"/>
                    <a:pt x="0" y="70"/>
                    <a:pt x="0" y="79"/>
                  </a:cubicBezTo>
                  <a:cubicBezTo>
                    <a:pt x="0" y="87"/>
                    <a:pt x="2" y="94"/>
                    <a:pt x="4" y="94"/>
                  </a:cubicBezTo>
                  <a:cubicBezTo>
                    <a:pt x="5" y="94"/>
                    <a:pt x="6" y="93"/>
                    <a:pt x="6" y="90"/>
                  </a:cubicBezTo>
                  <a:cubicBezTo>
                    <a:pt x="13" y="116"/>
                    <a:pt x="35" y="135"/>
                    <a:pt x="48" y="135"/>
                  </a:cubicBezTo>
                  <a:cubicBezTo>
                    <a:pt x="63" y="135"/>
                    <a:pt x="85" y="117"/>
                    <a:pt x="88" y="89"/>
                  </a:cubicBezTo>
                  <a:cubicBezTo>
                    <a:pt x="89" y="92"/>
                    <a:pt x="90" y="93"/>
                    <a:pt x="91" y="93"/>
                  </a:cubicBezTo>
                  <a:cubicBezTo>
                    <a:pt x="93" y="93"/>
                    <a:pt x="95" y="87"/>
                    <a:pt x="95" y="78"/>
                  </a:cubicBezTo>
                  <a:cubicBezTo>
                    <a:pt x="95" y="70"/>
                    <a:pt x="93" y="63"/>
                    <a:pt x="91" y="63"/>
                  </a:cubicBezTo>
                  <a:cubicBezTo>
                    <a:pt x="90" y="63"/>
                    <a:pt x="90" y="63"/>
                    <a:pt x="90" y="64"/>
                  </a:cubicBezTo>
                  <a:cubicBezTo>
                    <a:pt x="90" y="60"/>
                    <a:pt x="90" y="55"/>
                    <a:pt x="89" y="51"/>
                  </a:cubicBezTo>
                  <a:cubicBezTo>
                    <a:pt x="82" y="56"/>
                    <a:pt x="69" y="49"/>
                    <a:pt x="55" y="42"/>
                  </a:cubicBezTo>
                  <a:cubicBezTo>
                    <a:pt x="56" y="42"/>
                    <a:pt x="58" y="43"/>
                    <a:pt x="60" y="44"/>
                  </a:cubicBezTo>
                  <a:cubicBezTo>
                    <a:pt x="84" y="56"/>
                    <a:pt x="93" y="33"/>
                    <a:pt x="93" y="33"/>
                  </a:cubicBezTo>
                  <a:cubicBezTo>
                    <a:pt x="93" y="33"/>
                    <a:pt x="64" y="0"/>
                    <a:pt x="16" y="25"/>
                  </a:cubicBezTo>
                  <a:cubicBezTo>
                    <a:pt x="12" y="27"/>
                    <a:pt x="6" y="32"/>
                    <a:pt x="1" y="35"/>
                  </a:cubicBezTo>
                  <a:cubicBezTo>
                    <a:pt x="1" y="35"/>
                    <a:pt x="5" y="35"/>
                    <a:pt x="12" y="35"/>
                  </a:cubicBezTo>
                  <a:cubicBezTo>
                    <a:pt x="6" y="38"/>
                    <a:pt x="4" y="44"/>
                    <a:pt x="5" y="56"/>
                  </a:cubicBezTo>
                  <a:cubicBezTo>
                    <a:pt x="4" y="58"/>
                    <a:pt x="4" y="61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2" name="Freeform 126"/>
            <p:cNvSpPr/>
            <p:nvPr/>
          </p:nvSpPr>
          <p:spPr bwMode="auto">
            <a:xfrm>
              <a:off x="3279776" y="1066800"/>
              <a:ext cx="80963" cy="33338"/>
            </a:xfrm>
            <a:custGeom>
              <a:avLst/>
              <a:gdLst>
                <a:gd name="T0" fmla="*/ 22 w 47"/>
                <a:gd name="T1" fmla="*/ 0 h 19"/>
                <a:gd name="T2" fmla="*/ 19 w 47"/>
                <a:gd name="T3" fmla="*/ 2 h 19"/>
                <a:gd name="T4" fmla="*/ 14 w 47"/>
                <a:gd name="T5" fmla="*/ 18 h 19"/>
                <a:gd name="T6" fmla="*/ 37 w 47"/>
                <a:gd name="T7" fmla="*/ 10 h 19"/>
                <a:gd name="T8" fmla="*/ 40 w 47"/>
                <a:gd name="T9" fmla="*/ 10 h 19"/>
                <a:gd name="T10" fmla="*/ 46 w 47"/>
                <a:gd name="T11" fmla="*/ 10 h 19"/>
                <a:gd name="T12" fmla="*/ 47 w 47"/>
                <a:gd name="T13" fmla="*/ 3 h 19"/>
                <a:gd name="T14" fmla="*/ 46 w 47"/>
                <a:gd name="T15" fmla="*/ 1 h 19"/>
                <a:gd name="T16" fmla="*/ 47 w 47"/>
                <a:gd name="T17" fmla="*/ 0 h 19"/>
                <a:gd name="T18" fmla="*/ 22 w 47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9">
                  <a:moveTo>
                    <a:pt x="22" y="0"/>
                  </a:moveTo>
                  <a:cubicBezTo>
                    <a:pt x="22" y="0"/>
                    <a:pt x="21" y="1"/>
                    <a:pt x="19" y="2"/>
                  </a:cubicBezTo>
                  <a:cubicBezTo>
                    <a:pt x="12" y="7"/>
                    <a:pt x="0" y="17"/>
                    <a:pt x="14" y="18"/>
                  </a:cubicBezTo>
                  <a:cubicBezTo>
                    <a:pt x="24" y="19"/>
                    <a:pt x="31" y="14"/>
                    <a:pt x="37" y="10"/>
                  </a:cubicBezTo>
                  <a:cubicBezTo>
                    <a:pt x="40" y="8"/>
                    <a:pt x="39" y="10"/>
                    <a:pt x="40" y="10"/>
                  </a:cubicBezTo>
                  <a:cubicBezTo>
                    <a:pt x="41" y="10"/>
                    <a:pt x="45" y="10"/>
                    <a:pt x="46" y="10"/>
                  </a:cubicBezTo>
                  <a:cubicBezTo>
                    <a:pt x="46" y="6"/>
                    <a:pt x="47" y="4"/>
                    <a:pt x="47" y="3"/>
                  </a:cubicBezTo>
                  <a:cubicBezTo>
                    <a:pt x="47" y="1"/>
                    <a:pt x="46" y="1"/>
                    <a:pt x="46" y="1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3" name="Freeform 127"/>
            <p:cNvSpPr/>
            <p:nvPr/>
          </p:nvSpPr>
          <p:spPr bwMode="auto">
            <a:xfrm>
              <a:off x="3425826" y="1066800"/>
              <a:ext cx="80963" cy="33338"/>
            </a:xfrm>
            <a:custGeom>
              <a:avLst/>
              <a:gdLst>
                <a:gd name="T0" fmla="*/ 1 w 47"/>
                <a:gd name="T1" fmla="*/ 10 h 19"/>
                <a:gd name="T2" fmla="*/ 6 w 47"/>
                <a:gd name="T3" fmla="*/ 10 h 19"/>
                <a:gd name="T4" fmla="*/ 9 w 47"/>
                <a:gd name="T5" fmla="*/ 10 h 19"/>
                <a:gd name="T6" fmla="*/ 33 w 47"/>
                <a:gd name="T7" fmla="*/ 18 h 19"/>
                <a:gd name="T8" fmla="*/ 27 w 47"/>
                <a:gd name="T9" fmla="*/ 2 h 19"/>
                <a:gd name="T10" fmla="*/ 24 w 47"/>
                <a:gd name="T11" fmla="*/ 0 h 19"/>
                <a:gd name="T12" fmla="*/ 0 w 47"/>
                <a:gd name="T13" fmla="*/ 0 h 19"/>
                <a:gd name="T14" fmla="*/ 0 w 47"/>
                <a:gd name="T15" fmla="*/ 1 h 19"/>
                <a:gd name="T16" fmla="*/ 0 w 47"/>
                <a:gd name="T17" fmla="*/ 3 h 19"/>
                <a:gd name="T18" fmla="*/ 1 w 47"/>
                <a:gd name="T1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9">
                  <a:moveTo>
                    <a:pt x="1" y="10"/>
                  </a:moveTo>
                  <a:cubicBezTo>
                    <a:pt x="2" y="10"/>
                    <a:pt x="5" y="10"/>
                    <a:pt x="6" y="10"/>
                  </a:cubicBezTo>
                  <a:cubicBezTo>
                    <a:pt x="7" y="10"/>
                    <a:pt x="6" y="8"/>
                    <a:pt x="9" y="10"/>
                  </a:cubicBezTo>
                  <a:cubicBezTo>
                    <a:pt x="16" y="14"/>
                    <a:pt x="22" y="19"/>
                    <a:pt x="33" y="18"/>
                  </a:cubicBezTo>
                  <a:cubicBezTo>
                    <a:pt x="47" y="17"/>
                    <a:pt x="34" y="7"/>
                    <a:pt x="27" y="2"/>
                  </a:cubicBezTo>
                  <a:cubicBezTo>
                    <a:pt x="26" y="1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0" y="6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4" name="Freeform 128"/>
            <p:cNvSpPr/>
            <p:nvPr/>
          </p:nvSpPr>
          <p:spPr bwMode="auto">
            <a:xfrm>
              <a:off x="2952751" y="904875"/>
              <a:ext cx="182563" cy="179388"/>
            </a:xfrm>
            <a:custGeom>
              <a:avLst/>
              <a:gdLst>
                <a:gd name="T0" fmla="*/ 53 w 105"/>
                <a:gd name="T1" fmla="*/ 103 h 103"/>
                <a:gd name="T2" fmla="*/ 42 w 105"/>
                <a:gd name="T3" fmla="*/ 66 h 103"/>
                <a:gd name="T4" fmla="*/ 35 w 105"/>
                <a:gd name="T5" fmla="*/ 66 h 103"/>
                <a:gd name="T6" fmla="*/ 35 w 105"/>
                <a:gd name="T7" fmla="*/ 65 h 103"/>
                <a:gd name="T8" fmla="*/ 35 w 105"/>
                <a:gd name="T9" fmla="*/ 63 h 103"/>
                <a:gd name="T10" fmla="*/ 37 w 105"/>
                <a:gd name="T11" fmla="*/ 58 h 103"/>
                <a:gd name="T12" fmla="*/ 42 w 105"/>
                <a:gd name="T13" fmla="*/ 51 h 103"/>
                <a:gd name="T14" fmla="*/ 50 w 105"/>
                <a:gd name="T15" fmla="*/ 43 h 103"/>
                <a:gd name="T16" fmla="*/ 60 w 105"/>
                <a:gd name="T17" fmla="*/ 36 h 103"/>
                <a:gd name="T18" fmla="*/ 73 w 105"/>
                <a:gd name="T19" fmla="*/ 29 h 103"/>
                <a:gd name="T20" fmla="*/ 87 w 105"/>
                <a:gd name="T21" fmla="*/ 22 h 103"/>
                <a:gd name="T22" fmla="*/ 102 w 105"/>
                <a:gd name="T23" fmla="*/ 17 h 103"/>
                <a:gd name="T24" fmla="*/ 105 w 105"/>
                <a:gd name="T25" fmla="*/ 11 h 103"/>
                <a:gd name="T26" fmla="*/ 105 w 105"/>
                <a:gd name="T27" fmla="*/ 10 h 103"/>
                <a:gd name="T28" fmla="*/ 104 w 105"/>
                <a:gd name="T29" fmla="*/ 0 h 103"/>
                <a:gd name="T30" fmla="*/ 81 w 105"/>
                <a:gd name="T31" fmla="*/ 6 h 103"/>
                <a:gd name="T32" fmla="*/ 65 w 105"/>
                <a:gd name="T33" fmla="*/ 12 h 103"/>
                <a:gd name="T34" fmla="*/ 51 w 105"/>
                <a:gd name="T35" fmla="*/ 19 h 103"/>
                <a:gd name="T36" fmla="*/ 37 w 105"/>
                <a:gd name="T37" fmla="*/ 28 h 103"/>
                <a:gd name="T38" fmla="*/ 26 w 105"/>
                <a:gd name="T39" fmla="*/ 37 h 103"/>
                <a:gd name="T40" fmla="*/ 18 w 105"/>
                <a:gd name="T41" fmla="*/ 48 h 103"/>
                <a:gd name="T42" fmla="*/ 14 w 105"/>
                <a:gd name="T43" fmla="*/ 59 h 103"/>
                <a:gd name="T44" fmla="*/ 13 w 105"/>
                <a:gd name="T45" fmla="*/ 63 h 103"/>
                <a:gd name="T46" fmla="*/ 13 w 105"/>
                <a:gd name="T47" fmla="*/ 65 h 103"/>
                <a:gd name="T48" fmla="*/ 0 w 105"/>
                <a:gd name="T49" fmla="*/ 64 h 103"/>
                <a:gd name="T50" fmla="*/ 53 w 105"/>
                <a:gd name="T51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103">
                  <a:moveTo>
                    <a:pt x="53" y="103"/>
                  </a:moveTo>
                  <a:cubicBezTo>
                    <a:pt x="47" y="91"/>
                    <a:pt x="45" y="87"/>
                    <a:pt x="42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6" y="62"/>
                    <a:pt x="36" y="61"/>
                    <a:pt x="37" y="58"/>
                  </a:cubicBezTo>
                  <a:cubicBezTo>
                    <a:pt x="38" y="56"/>
                    <a:pt x="40" y="54"/>
                    <a:pt x="42" y="51"/>
                  </a:cubicBezTo>
                  <a:cubicBezTo>
                    <a:pt x="44" y="49"/>
                    <a:pt x="46" y="46"/>
                    <a:pt x="50" y="43"/>
                  </a:cubicBezTo>
                  <a:cubicBezTo>
                    <a:pt x="53" y="41"/>
                    <a:pt x="56" y="38"/>
                    <a:pt x="60" y="36"/>
                  </a:cubicBezTo>
                  <a:cubicBezTo>
                    <a:pt x="64" y="33"/>
                    <a:pt x="68" y="31"/>
                    <a:pt x="73" y="29"/>
                  </a:cubicBezTo>
                  <a:cubicBezTo>
                    <a:pt x="77" y="26"/>
                    <a:pt x="82" y="24"/>
                    <a:pt x="87" y="22"/>
                  </a:cubicBezTo>
                  <a:cubicBezTo>
                    <a:pt x="92" y="20"/>
                    <a:pt x="97" y="18"/>
                    <a:pt x="102" y="17"/>
                  </a:cubicBezTo>
                  <a:cubicBezTo>
                    <a:pt x="104" y="14"/>
                    <a:pt x="105" y="11"/>
                    <a:pt x="105" y="11"/>
                  </a:cubicBezTo>
                  <a:cubicBezTo>
                    <a:pt x="105" y="11"/>
                    <a:pt x="105" y="10"/>
                    <a:pt x="105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2"/>
                    <a:pt x="88" y="4"/>
                    <a:pt x="81" y="6"/>
                  </a:cubicBezTo>
                  <a:cubicBezTo>
                    <a:pt x="75" y="8"/>
                    <a:pt x="70" y="10"/>
                    <a:pt x="65" y="12"/>
                  </a:cubicBezTo>
                  <a:cubicBezTo>
                    <a:pt x="60" y="14"/>
                    <a:pt x="55" y="17"/>
                    <a:pt x="51" y="19"/>
                  </a:cubicBezTo>
                  <a:cubicBezTo>
                    <a:pt x="46" y="22"/>
                    <a:pt x="41" y="25"/>
                    <a:pt x="37" y="28"/>
                  </a:cubicBezTo>
                  <a:cubicBezTo>
                    <a:pt x="33" y="31"/>
                    <a:pt x="30" y="34"/>
                    <a:pt x="26" y="37"/>
                  </a:cubicBezTo>
                  <a:cubicBezTo>
                    <a:pt x="23" y="41"/>
                    <a:pt x="20" y="44"/>
                    <a:pt x="18" y="48"/>
                  </a:cubicBezTo>
                  <a:cubicBezTo>
                    <a:pt x="16" y="51"/>
                    <a:pt x="15" y="56"/>
                    <a:pt x="14" y="59"/>
                  </a:cubicBezTo>
                  <a:cubicBezTo>
                    <a:pt x="13" y="61"/>
                    <a:pt x="13" y="62"/>
                    <a:pt x="13" y="63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23" y="88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205" name="Freeform 129"/>
            <p:cNvSpPr/>
            <p:nvPr/>
          </p:nvSpPr>
          <p:spPr bwMode="auto">
            <a:xfrm>
              <a:off x="3513138" y="882650"/>
              <a:ext cx="52388" cy="26988"/>
            </a:xfrm>
            <a:custGeom>
              <a:avLst/>
              <a:gdLst>
                <a:gd name="T0" fmla="*/ 29 w 30"/>
                <a:gd name="T1" fmla="*/ 11 h 16"/>
                <a:gd name="T2" fmla="*/ 28 w 30"/>
                <a:gd name="T3" fmla="*/ 3 h 16"/>
                <a:gd name="T4" fmla="*/ 16 w 30"/>
                <a:gd name="T5" fmla="*/ 1 h 16"/>
                <a:gd name="T6" fmla="*/ 16 w 30"/>
                <a:gd name="T7" fmla="*/ 1 h 16"/>
                <a:gd name="T8" fmla="*/ 14 w 30"/>
                <a:gd name="T9" fmla="*/ 0 h 16"/>
                <a:gd name="T10" fmla="*/ 14 w 30"/>
                <a:gd name="T11" fmla="*/ 1 h 16"/>
                <a:gd name="T12" fmla="*/ 1 w 30"/>
                <a:gd name="T13" fmla="*/ 0 h 16"/>
                <a:gd name="T14" fmla="*/ 0 w 30"/>
                <a:gd name="T15" fmla="*/ 11 h 16"/>
                <a:gd name="T16" fmla="*/ 12 w 30"/>
                <a:gd name="T17" fmla="*/ 13 h 16"/>
                <a:gd name="T18" fmla="*/ 12 w 30"/>
                <a:gd name="T19" fmla="*/ 16 h 16"/>
                <a:gd name="T20" fmla="*/ 18 w 30"/>
                <a:gd name="T21" fmla="*/ 14 h 16"/>
                <a:gd name="T22" fmla="*/ 29 w 30"/>
                <a:gd name="T23" fmla="*/ 16 h 16"/>
                <a:gd name="T24" fmla="*/ 29 w 30"/>
                <a:gd name="T25" fmla="*/ 15 h 16"/>
                <a:gd name="T26" fmla="*/ 30 w 30"/>
                <a:gd name="T27" fmla="*/ 15 h 16"/>
                <a:gd name="T28" fmla="*/ 29 w 30"/>
                <a:gd name="T29" fmla="*/ 12 h 16"/>
                <a:gd name="T30" fmla="*/ 30 w 30"/>
                <a:gd name="T31" fmla="*/ 12 h 16"/>
                <a:gd name="T32" fmla="*/ 29 w 30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6">
                  <a:moveTo>
                    <a:pt x="29" y="11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4" y="2"/>
                    <a:pt x="20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2"/>
                    <a:pt x="8" y="13"/>
                    <a:pt x="12" y="1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4" y="15"/>
                    <a:pt x="18" y="14"/>
                  </a:cubicBezTo>
                  <a:cubicBezTo>
                    <a:pt x="22" y="15"/>
                    <a:pt x="26" y="15"/>
                    <a:pt x="29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lnTo>
                    <a:pt x="2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508501" y="5637213"/>
            <a:ext cx="1052512" cy="1220787"/>
            <a:chOff x="2984501" y="5638800"/>
            <a:chExt cx="1052512" cy="1220787"/>
          </a:xfrm>
          <a:solidFill>
            <a:srgbClr val="424953"/>
          </a:solidFill>
        </p:grpSpPr>
        <p:sp>
          <p:nvSpPr>
            <p:cNvPr id="175" name="Freeform 14"/>
            <p:cNvSpPr/>
            <p:nvPr/>
          </p:nvSpPr>
          <p:spPr bwMode="auto">
            <a:xfrm>
              <a:off x="4037013" y="6821487"/>
              <a:ext cx="0" cy="38100"/>
            </a:xfrm>
            <a:custGeom>
              <a:avLst/>
              <a:gdLst>
                <a:gd name="T0" fmla="*/ 0 h 24"/>
                <a:gd name="T1" fmla="*/ 24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0"/>
                  </a:moveTo>
                  <a:lnTo>
                    <a:pt x="0" y="24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6" name="Freeform 130"/>
            <p:cNvSpPr>
              <a:spLocks noEditPoints="1"/>
            </p:cNvSpPr>
            <p:nvPr/>
          </p:nvSpPr>
          <p:spPr bwMode="auto">
            <a:xfrm>
              <a:off x="2984501" y="5918200"/>
              <a:ext cx="463550" cy="722313"/>
            </a:xfrm>
            <a:custGeom>
              <a:avLst/>
              <a:gdLst>
                <a:gd name="T0" fmla="*/ 19 w 266"/>
                <a:gd name="T1" fmla="*/ 169 h 414"/>
                <a:gd name="T2" fmla="*/ 56 w 266"/>
                <a:gd name="T3" fmla="*/ 231 h 414"/>
                <a:gd name="T4" fmla="*/ 64 w 266"/>
                <a:gd name="T5" fmla="*/ 248 h 414"/>
                <a:gd name="T6" fmla="*/ 111 w 266"/>
                <a:gd name="T7" fmla="*/ 413 h 414"/>
                <a:gd name="T8" fmla="*/ 130 w 266"/>
                <a:gd name="T9" fmla="*/ 284 h 414"/>
                <a:gd name="T10" fmla="*/ 150 w 266"/>
                <a:gd name="T11" fmla="*/ 414 h 414"/>
                <a:gd name="T12" fmla="*/ 196 w 266"/>
                <a:gd name="T13" fmla="*/ 250 h 414"/>
                <a:gd name="T14" fmla="*/ 205 w 266"/>
                <a:gd name="T15" fmla="*/ 231 h 414"/>
                <a:gd name="T16" fmla="*/ 210 w 266"/>
                <a:gd name="T17" fmla="*/ 165 h 414"/>
                <a:gd name="T18" fmla="*/ 237 w 266"/>
                <a:gd name="T19" fmla="*/ 150 h 414"/>
                <a:gd name="T20" fmla="*/ 174 w 266"/>
                <a:gd name="T21" fmla="*/ 5 h 414"/>
                <a:gd name="T22" fmla="*/ 149 w 266"/>
                <a:gd name="T23" fmla="*/ 95 h 414"/>
                <a:gd name="T24" fmla="*/ 144 w 266"/>
                <a:gd name="T25" fmla="*/ 23 h 414"/>
                <a:gd name="T26" fmla="*/ 129 w 266"/>
                <a:gd name="T27" fmla="*/ 15 h 414"/>
                <a:gd name="T28" fmla="*/ 127 w 266"/>
                <a:gd name="T29" fmla="*/ 29 h 414"/>
                <a:gd name="T30" fmla="*/ 118 w 266"/>
                <a:gd name="T31" fmla="*/ 94 h 414"/>
                <a:gd name="T32" fmla="*/ 91 w 266"/>
                <a:gd name="T33" fmla="*/ 5 h 414"/>
                <a:gd name="T34" fmla="*/ 216 w 266"/>
                <a:gd name="T35" fmla="*/ 82 h 414"/>
                <a:gd name="T36" fmla="*/ 221 w 266"/>
                <a:gd name="T37" fmla="*/ 76 h 414"/>
                <a:gd name="T38" fmla="*/ 216 w 266"/>
                <a:gd name="T39" fmla="*/ 82 h 414"/>
                <a:gd name="T40" fmla="*/ 229 w 266"/>
                <a:gd name="T41" fmla="*/ 129 h 414"/>
                <a:gd name="T42" fmla="*/ 131 w 266"/>
                <a:gd name="T43" fmla="*/ 143 h 414"/>
                <a:gd name="T44" fmla="*/ 114 w 266"/>
                <a:gd name="T45" fmla="*/ 146 h 414"/>
                <a:gd name="T46" fmla="*/ 134 w 266"/>
                <a:gd name="T47" fmla="*/ 137 h 414"/>
                <a:gd name="T48" fmla="*/ 212 w 266"/>
                <a:gd name="T49" fmla="*/ 126 h 414"/>
                <a:gd name="T50" fmla="*/ 53 w 266"/>
                <a:gd name="T51" fmla="*/ 120 h 414"/>
                <a:gd name="T52" fmla="*/ 122 w 266"/>
                <a:gd name="T53" fmla="*/ 114 h 414"/>
                <a:gd name="T54" fmla="*/ 168 w 266"/>
                <a:gd name="T55" fmla="*/ 112 h 414"/>
                <a:gd name="T56" fmla="*/ 143 w 266"/>
                <a:gd name="T57" fmla="*/ 116 h 414"/>
                <a:gd name="T58" fmla="*/ 31 w 266"/>
                <a:gd name="T59" fmla="*/ 133 h 414"/>
                <a:gd name="T60" fmla="*/ 53 w 266"/>
                <a:gd name="T61" fmla="*/ 120 h 414"/>
                <a:gd name="T62" fmla="*/ 44 w 266"/>
                <a:gd name="T63" fmla="*/ 79 h 414"/>
                <a:gd name="T64" fmla="*/ 41 w 266"/>
                <a:gd name="T65" fmla="*/ 7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6" h="414">
                  <a:moveTo>
                    <a:pt x="3" y="51"/>
                  </a:moveTo>
                  <a:cubicBezTo>
                    <a:pt x="0" y="63"/>
                    <a:pt x="13" y="140"/>
                    <a:pt x="19" y="169"/>
                  </a:cubicBezTo>
                  <a:cubicBezTo>
                    <a:pt x="26" y="173"/>
                    <a:pt x="39" y="170"/>
                    <a:pt x="50" y="167"/>
                  </a:cubicBezTo>
                  <a:cubicBezTo>
                    <a:pt x="53" y="204"/>
                    <a:pt x="56" y="231"/>
                    <a:pt x="56" y="231"/>
                  </a:cubicBezTo>
                  <a:cubicBezTo>
                    <a:pt x="56" y="233"/>
                    <a:pt x="56" y="233"/>
                    <a:pt x="56" y="233"/>
                  </a:cubicBezTo>
                  <a:cubicBezTo>
                    <a:pt x="58" y="238"/>
                    <a:pt x="61" y="243"/>
                    <a:pt x="64" y="248"/>
                  </a:cubicBezTo>
                  <a:cubicBezTo>
                    <a:pt x="77" y="414"/>
                    <a:pt x="77" y="414"/>
                    <a:pt x="77" y="414"/>
                  </a:cubicBezTo>
                  <a:cubicBezTo>
                    <a:pt x="111" y="413"/>
                    <a:pt x="111" y="413"/>
                    <a:pt x="111" y="413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28" y="284"/>
                    <a:pt x="129" y="284"/>
                    <a:pt x="130" y="284"/>
                  </a:cubicBezTo>
                  <a:cubicBezTo>
                    <a:pt x="131" y="284"/>
                    <a:pt x="132" y="284"/>
                    <a:pt x="134" y="28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83" y="414"/>
                    <a:pt x="183" y="414"/>
                    <a:pt x="183" y="414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00" y="244"/>
                    <a:pt x="203" y="239"/>
                    <a:pt x="204" y="233"/>
                  </a:cubicBezTo>
                  <a:cubicBezTo>
                    <a:pt x="205" y="231"/>
                    <a:pt x="205" y="231"/>
                    <a:pt x="205" y="231"/>
                  </a:cubicBezTo>
                  <a:cubicBezTo>
                    <a:pt x="205" y="231"/>
                    <a:pt x="207" y="210"/>
                    <a:pt x="209" y="180"/>
                  </a:cubicBezTo>
                  <a:cubicBezTo>
                    <a:pt x="210" y="165"/>
                    <a:pt x="210" y="165"/>
                    <a:pt x="210" y="165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7" y="150"/>
                    <a:pt x="237" y="150"/>
                    <a:pt x="237" y="150"/>
                  </a:cubicBezTo>
                  <a:cubicBezTo>
                    <a:pt x="251" y="113"/>
                    <a:pt x="266" y="71"/>
                    <a:pt x="263" y="48"/>
                  </a:cubicBezTo>
                  <a:cubicBezTo>
                    <a:pt x="262" y="32"/>
                    <a:pt x="213" y="0"/>
                    <a:pt x="174" y="5"/>
                  </a:cubicBezTo>
                  <a:cubicBezTo>
                    <a:pt x="175" y="5"/>
                    <a:pt x="173" y="6"/>
                    <a:pt x="169" y="8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3" y="5"/>
                    <a:pt x="92" y="5"/>
                    <a:pt x="91" y="5"/>
                  </a:cubicBezTo>
                  <a:cubicBezTo>
                    <a:pt x="52" y="10"/>
                    <a:pt x="4" y="24"/>
                    <a:pt x="3" y="51"/>
                  </a:cubicBezTo>
                  <a:close/>
                  <a:moveTo>
                    <a:pt x="216" y="82"/>
                  </a:moveTo>
                  <a:cubicBezTo>
                    <a:pt x="216" y="82"/>
                    <a:pt x="216" y="81"/>
                    <a:pt x="216" y="81"/>
                  </a:cubicBezTo>
                  <a:cubicBezTo>
                    <a:pt x="218" y="79"/>
                    <a:pt x="219" y="77"/>
                    <a:pt x="221" y="76"/>
                  </a:cubicBezTo>
                  <a:cubicBezTo>
                    <a:pt x="224" y="72"/>
                    <a:pt x="218" y="93"/>
                    <a:pt x="214" y="112"/>
                  </a:cubicBezTo>
                  <a:lnTo>
                    <a:pt x="216" y="82"/>
                  </a:lnTo>
                  <a:close/>
                  <a:moveTo>
                    <a:pt x="225" y="125"/>
                  </a:moveTo>
                  <a:cubicBezTo>
                    <a:pt x="229" y="129"/>
                    <a:pt x="229" y="129"/>
                    <a:pt x="229" y="129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131" y="143"/>
                    <a:pt x="131" y="143"/>
                    <a:pt x="131" y="143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212" y="126"/>
                    <a:pt x="212" y="126"/>
                    <a:pt x="212" y="126"/>
                  </a:cubicBezTo>
                  <a:lnTo>
                    <a:pt x="225" y="125"/>
                  </a:lnTo>
                  <a:close/>
                  <a:moveTo>
                    <a:pt x="53" y="120"/>
                  </a:moveTo>
                  <a:cubicBezTo>
                    <a:pt x="117" y="114"/>
                    <a:pt x="117" y="114"/>
                    <a:pt x="117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50" y="122"/>
                    <a:pt x="50" y="122"/>
                    <a:pt x="50" y="122"/>
                  </a:cubicBezTo>
                  <a:lnTo>
                    <a:pt x="53" y="120"/>
                  </a:lnTo>
                  <a:close/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3" y="81"/>
                    <a:pt x="42" y="78"/>
                    <a:pt x="41" y="77"/>
                  </a:cubicBezTo>
                  <a:cubicBezTo>
                    <a:pt x="42" y="78"/>
                    <a:pt x="44" y="79"/>
                    <a:pt x="4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7" name="Freeform 131"/>
            <p:cNvSpPr/>
            <p:nvPr/>
          </p:nvSpPr>
          <p:spPr bwMode="auto">
            <a:xfrm>
              <a:off x="3114676" y="5638800"/>
              <a:ext cx="203200" cy="290513"/>
            </a:xfrm>
            <a:custGeom>
              <a:avLst/>
              <a:gdLst>
                <a:gd name="T0" fmla="*/ 4 w 116"/>
                <a:gd name="T1" fmla="*/ 78 h 166"/>
                <a:gd name="T2" fmla="*/ 0 w 116"/>
                <a:gd name="T3" fmla="*/ 97 h 166"/>
                <a:gd name="T4" fmla="*/ 4 w 116"/>
                <a:gd name="T5" fmla="*/ 116 h 166"/>
                <a:gd name="T6" fmla="*/ 7 w 116"/>
                <a:gd name="T7" fmla="*/ 111 h 166"/>
                <a:gd name="T8" fmla="*/ 59 w 116"/>
                <a:gd name="T9" fmla="*/ 166 h 166"/>
                <a:gd name="T10" fmla="*/ 108 w 116"/>
                <a:gd name="T11" fmla="*/ 109 h 166"/>
                <a:gd name="T12" fmla="*/ 112 w 116"/>
                <a:gd name="T13" fmla="*/ 115 h 166"/>
                <a:gd name="T14" fmla="*/ 116 w 116"/>
                <a:gd name="T15" fmla="*/ 96 h 166"/>
                <a:gd name="T16" fmla="*/ 112 w 116"/>
                <a:gd name="T17" fmla="*/ 77 h 166"/>
                <a:gd name="T18" fmla="*/ 110 w 116"/>
                <a:gd name="T19" fmla="*/ 78 h 166"/>
                <a:gd name="T20" fmla="*/ 110 w 116"/>
                <a:gd name="T21" fmla="*/ 62 h 166"/>
                <a:gd name="T22" fmla="*/ 67 w 116"/>
                <a:gd name="T23" fmla="*/ 51 h 166"/>
                <a:gd name="T24" fmla="*/ 73 w 116"/>
                <a:gd name="T25" fmla="*/ 54 h 166"/>
                <a:gd name="T26" fmla="*/ 115 w 116"/>
                <a:gd name="T27" fmla="*/ 40 h 166"/>
                <a:gd name="T28" fmla="*/ 20 w 116"/>
                <a:gd name="T29" fmla="*/ 30 h 166"/>
                <a:gd name="T30" fmla="*/ 2 w 116"/>
                <a:gd name="T31" fmla="*/ 43 h 166"/>
                <a:gd name="T32" fmla="*/ 14 w 116"/>
                <a:gd name="T33" fmla="*/ 42 h 166"/>
                <a:gd name="T34" fmla="*/ 6 w 116"/>
                <a:gd name="T35" fmla="*/ 69 h 166"/>
                <a:gd name="T36" fmla="*/ 5 w 116"/>
                <a:gd name="T37" fmla="*/ 78 h 166"/>
                <a:gd name="T38" fmla="*/ 4 w 116"/>
                <a:gd name="T3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66">
                  <a:moveTo>
                    <a:pt x="4" y="78"/>
                  </a:moveTo>
                  <a:cubicBezTo>
                    <a:pt x="2" y="78"/>
                    <a:pt x="0" y="86"/>
                    <a:pt x="0" y="97"/>
                  </a:cubicBezTo>
                  <a:cubicBezTo>
                    <a:pt x="0" y="107"/>
                    <a:pt x="2" y="116"/>
                    <a:pt x="4" y="116"/>
                  </a:cubicBezTo>
                  <a:cubicBezTo>
                    <a:pt x="6" y="116"/>
                    <a:pt x="7" y="114"/>
                    <a:pt x="7" y="111"/>
                  </a:cubicBezTo>
                  <a:cubicBezTo>
                    <a:pt x="16" y="143"/>
                    <a:pt x="43" y="166"/>
                    <a:pt x="59" y="166"/>
                  </a:cubicBezTo>
                  <a:cubicBezTo>
                    <a:pt x="78" y="166"/>
                    <a:pt x="104" y="144"/>
                    <a:pt x="108" y="109"/>
                  </a:cubicBezTo>
                  <a:cubicBezTo>
                    <a:pt x="109" y="112"/>
                    <a:pt x="110" y="115"/>
                    <a:pt x="112" y="115"/>
                  </a:cubicBezTo>
                  <a:cubicBezTo>
                    <a:pt x="114" y="115"/>
                    <a:pt x="116" y="106"/>
                    <a:pt x="116" y="96"/>
                  </a:cubicBezTo>
                  <a:cubicBezTo>
                    <a:pt x="116" y="85"/>
                    <a:pt x="114" y="77"/>
                    <a:pt x="112" y="77"/>
                  </a:cubicBezTo>
                  <a:cubicBezTo>
                    <a:pt x="111" y="77"/>
                    <a:pt x="111" y="77"/>
                    <a:pt x="110" y="78"/>
                  </a:cubicBezTo>
                  <a:cubicBezTo>
                    <a:pt x="110" y="73"/>
                    <a:pt x="111" y="68"/>
                    <a:pt x="110" y="62"/>
                  </a:cubicBezTo>
                  <a:cubicBezTo>
                    <a:pt x="101" y="69"/>
                    <a:pt x="85" y="60"/>
                    <a:pt x="67" y="51"/>
                  </a:cubicBezTo>
                  <a:cubicBezTo>
                    <a:pt x="69" y="52"/>
                    <a:pt x="71" y="53"/>
                    <a:pt x="73" y="54"/>
                  </a:cubicBezTo>
                  <a:cubicBezTo>
                    <a:pt x="103" y="69"/>
                    <a:pt x="115" y="40"/>
                    <a:pt x="115" y="40"/>
                  </a:cubicBezTo>
                  <a:cubicBezTo>
                    <a:pt x="115" y="40"/>
                    <a:pt x="78" y="0"/>
                    <a:pt x="20" y="30"/>
                  </a:cubicBezTo>
                  <a:cubicBezTo>
                    <a:pt x="15" y="33"/>
                    <a:pt x="8" y="40"/>
                    <a:pt x="2" y="43"/>
                  </a:cubicBezTo>
                  <a:cubicBezTo>
                    <a:pt x="2" y="43"/>
                    <a:pt x="7" y="42"/>
                    <a:pt x="14" y="42"/>
                  </a:cubicBezTo>
                  <a:cubicBezTo>
                    <a:pt x="8" y="46"/>
                    <a:pt x="4" y="54"/>
                    <a:pt x="6" y="69"/>
                  </a:cubicBezTo>
                  <a:cubicBezTo>
                    <a:pt x="5" y="72"/>
                    <a:pt x="5" y="75"/>
                    <a:pt x="5" y="78"/>
                  </a:cubicBezTo>
                  <a:cubicBezTo>
                    <a:pt x="5" y="78"/>
                    <a:pt x="5" y="78"/>
                    <a:pt x="4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8" name="Freeform 132"/>
            <p:cNvSpPr/>
            <p:nvPr/>
          </p:nvSpPr>
          <p:spPr bwMode="auto">
            <a:xfrm>
              <a:off x="3062288" y="6650037"/>
              <a:ext cx="111125" cy="41275"/>
            </a:xfrm>
            <a:custGeom>
              <a:avLst/>
              <a:gdLst>
                <a:gd name="T0" fmla="*/ 33 w 63"/>
                <a:gd name="T1" fmla="*/ 0 h 23"/>
                <a:gd name="T2" fmla="*/ 22 w 63"/>
                <a:gd name="T3" fmla="*/ 22 h 23"/>
                <a:gd name="T4" fmla="*/ 51 w 63"/>
                <a:gd name="T5" fmla="*/ 12 h 23"/>
                <a:gd name="T6" fmla="*/ 55 w 63"/>
                <a:gd name="T7" fmla="*/ 12 h 23"/>
                <a:gd name="T8" fmla="*/ 61 w 63"/>
                <a:gd name="T9" fmla="*/ 11 h 23"/>
                <a:gd name="T10" fmla="*/ 62 w 63"/>
                <a:gd name="T11" fmla="*/ 1 h 23"/>
                <a:gd name="T12" fmla="*/ 63 w 63"/>
                <a:gd name="T13" fmla="*/ 0 h 23"/>
                <a:gd name="T14" fmla="*/ 33 w 63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23">
                  <a:moveTo>
                    <a:pt x="33" y="0"/>
                  </a:moveTo>
                  <a:cubicBezTo>
                    <a:pt x="33" y="0"/>
                    <a:pt x="0" y="20"/>
                    <a:pt x="22" y="22"/>
                  </a:cubicBezTo>
                  <a:cubicBezTo>
                    <a:pt x="35" y="23"/>
                    <a:pt x="43" y="17"/>
                    <a:pt x="51" y="12"/>
                  </a:cubicBezTo>
                  <a:cubicBezTo>
                    <a:pt x="55" y="9"/>
                    <a:pt x="54" y="12"/>
                    <a:pt x="55" y="12"/>
                  </a:cubicBezTo>
                  <a:cubicBezTo>
                    <a:pt x="56" y="12"/>
                    <a:pt x="60" y="12"/>
                    <a:pt x="61" y="11"/>
                  </a:cubicBezTo>
                  <a:cubicBezTo>
                    <a:pt x="63" y="3"/>
                    <a:pt x="62" y="1"/>
                    <a:pt x="62" y="1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9" name="Freeform 133"/>
            <p:cNvSpPr/>
            <p:nvPr/>
          </p:nvSpPr>
          <p:spPr bwMode="auto">
            <a:xfrm>
              <a:off x="3251201" y="6650037"/>
              <a:ext cx="109538" cy="41275"/>
            </a:xfrm>
            <a:custGeom>
              <a:avLst/>
              <a:gdLst>
                <a:gd name="T0" fmla="*/ 2 w 63"/>
                <a:gd name="T1" fmla="*/ 11 h 23"/>
                <a:gd name="T2" fmla="*/ 8 w 63"/>
                <a:gd name="T3" fmla="*/ 12 h 23"/>
                <a:gd name="T4" fmla="*/ 12 w 63"/>
                <a:gd name="T5" fmla="*/ 12 h 23"/>
                <a:gd name="T6" fmla="*/ 41 w 63"/>
                <a:gd name="T7" fmla="*/ 22 h 23"/>
                <a:gd name="T8" fmla="*/ 30 w 63"/>
                <a:gd name="T9" fmla="*/ 0 h 23"/>
                <a:gd name="T10" fmla="*/ 0 w 63"/>
                <a:gd name="T11" fmla="*/ 0 h 23"/>
                <a:gd name="T12" fmla="*/ 1 w 63"/>
                <a:gd name="T13" fmla="*/ 1 h 23"/>
                <a:gd name="T14" fmla="*/ 2 w 63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23">
                  <a:moveTo>
                    <a:pt x="2" y="11"/>
                  </a:moveTo>
                  <a:cubicBezTo>
                    <a:pt x="3" y="12"/>
                    <a:pt x="7" y="12"/>
                    <a:pt x="8" y="12"/>
                  </a:cubicBezTo>
                  <a:cubicBezTo>
                    <a:pt x="10" y="12"/>
                    <a:pt x="8" y="9"/>
                    <a:pt x="12" y="12"/>
                  </a:cubicBezTo>
                  <a:cubicBezTo>
                    <a:pt x="20" y="17"/>
                    <a:pt x="28" y="23"/>
                    <a:pt x="41" y="22"/>
                  </a:cubicBezTo>
                  <a:cubicBezTo>
                    <a:pt x="63" y="2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0" name="Freeform 134"/>
            <p:cNvSpPr/>
            <p:nvPr/>
          </p:nvSpPr>
          <p:spPr bwMode="auto">
            <a:xfrm>
              <a:off x="3454401" y="6169025"/>
              <a:ext cx="298450" cy="520700"/>
            </a:xfrm>
            <a:custGeom>
              <a:avLst/>
              <a:gdLst>
                <a:gd name="T0" fmla="*/ 52 w 171"/>
                <a:gd name="T1" fmla="*/ 298 h 298"/>
                <a:gd name="T2" fmla="*/ 119 w 171"/>
                <a:gd name="T3" fmla="*/ 298 h 298"/>
                <a:gd name="T4" fmla="*/ 135 w 171"/>
                <a:gd name="T5" fmla="*/ 282 h 298"/>
                <a:gd name="T6" fmla="*/ 135 w 171"/>
                <a:gd name="T7" fmla="*/ 95 h 298"/>
                <a:gd name="T8" fmla="*/ 171 w 171"/>
                <a:gd name="T9" fmla="*/ 95 h 298"/>
                <a:gd name="T10" fmla="*/ 85 w 171"/>
                <a:gd name="T11" fmla="*/ 0 h 298"/>
                <a:gd name="T12" fmla="*/ 0 w 171"/>
                <a:gd name="T13" fmla="*/ 95 h 298"/>
                <a:gd name="T14" fmla="*/ 36 w 171"/>
                <a:gd name="T15" fmla="*/ 95 h 298"/>
                <a:gd name="T16" fmla="*/ 36 w 171"/>
                <a:gd name="T17" fmla="*/ 282 h 298"/>
                <a:gd name="T18" fmla="*/ 52 w 171"/>
                <a:gd name="T19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298">
                  <a:moveTo>
                    <a:pt x="52" y="298"/>
                  </a:moveTo>
                  <a:cubicBezTo>
                    <a:pt x="119" y="298"/>
                    <a:pt x="119" y="298"/>
                    <a:pt x="119" y="298"/>
                  </a:cubicBezTo>
                  <a:cubicBezTo>
                    <a:pt x="127" y="298"/>
                    <a:pt x="135" y="291"/>
                    <a:pt x="135" y="282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6" y="291"/>
                    <a:pt x="43" y="298"/>
                    <a:pt x="52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81" name="Freeform 135"/>
            <p:cNvSpPr/>
            <p:nvPr/>
          </p:nvSpPr>
          <p:spPr bwMode="auto">
            <a:xfrm>
              <a:off x="3406776" y="6515100"/>
              <a:ext cx="88900" cy="152400"/>
            </a:xfrm>
            <a:custGeom>
              <a:avLst/>
              <a:gdLst>
                <a:gd name="T0" fmla="*/ 14 w 51"/>
                <a:gd name="T1" fmla="*/ 29 h 88"/>
                <a:gd name="T2" fmla="*/ 49 w 51"/>
                <a:gd name="T3" fmla="*/ 88 h 88"/>
                <a:gd name="T4" fmla="*/ 51 w 51"/>
                <a:gd name="T5" fmla="*/ 4 h 88"/>
                <a:gd name="T6" fmla="*/ 14 w 51"/>
                <a:gd name="T7" fmla="*/ 2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8">
                  <a:moveTo>
                    <a:pt x="14" y="29"/>
                  </a:moveTo>
                  <a:cubicBezTo>
                    <a:pt x="42" y="84"/>
                    <a:pt x="49" y="88"/>
                    <a:pt x="49" y="8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0" y="0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9" name="Freeform 136"/>
          <p:cNvSpPr/>
          <p:nvPr/>
        </p:nvSpPr>
        <p:spPr bwMode="auto">
          <a:xfrm>
            <a:off x="4816476" y="2940050"/>
            <a:ext cx="174625" cy="238125"/>
          </a:xfrm>
          <a:custGeom>
            <a:avLst/>
            <a:gdLst>
              <a:gd name="T0" fmla="*/ 4 w 100"/>
              <a:gd name="T1" fmla="*/ 64 h 137"/>
              <a:gd name="T2" fmla="*/ 0 w 100"/>
              <a:gd name="T3" fmla="*/ 80 h 137"/>
              <a:gd name="T4" fmla="*/ 4 w 100"/>
              <a:gd name="T5" fmla="*/ 95 h 137"/>
              <a:gd name="T6" fmla="*/ 7 w 100"/>
              <a:gd name="T7" fmla="*/ 92 h 137"/>
              <a:gd name="T8" fmla="*/ 51 w 100"/>
              <a:gd name="T9" fmla="*/ 137 h 137"/>
              <a:gd name="T10" fmla="*/ 93 w 100"/>
              <a:gd name="T11" fmla="*/ 90 h 137"/>
              <a:gd name="T12" fmla="*/ 96 w 100"/>
              <a:gd name="T13" fmla="*/ 95 h 137"/>
              <a:gd name="T14" fmla="*/ 100 w 100"/>
              <a:gd name="T15" fmla="*/ 79 h 137"/>
              <a:gd name="T16" fmla="*/ 96 w 100"/>
              <a:gd name="T17" fmla="*/ 64 h 137"/>
              <a:gd name="T18" fmla="*/ 95 w 100"/>
              <a:gd name="T19" fmla="*/ 64 h 137"/>
              <a:gd name="T20" fmla="*/ 95 w 100"/>
              <a:gd name="T21" fmla="*/ 51 h 137"/>
              <a:gd name="T22" fmla="*/ 58 w 100"/>
              <a:gd name="T23" fmla="*/ 42 h 137"/>
              <a:gd name="T24" fmla="*/ 63 w 100"/>
              <a:gd name="T25" fmla="*/ 45 h 137"/>
              <a:gd name="T26" fmla="*/ 99 w 100"/>
              <a:gd name="T27" fmla="*/ 33 h 137"/>
              <a:gd name="T28" fmla="*/ 18 w 100"/>
              <a:gd name="T29" fmla="*/ 25 h 137"/>
              <a:gd name="T30" fmla="*/ 2 w 100"/>
              <a:gd name="T31" fmla="*/ 35 h 137"/>
              <a:gd name="T32" fmla="*/ 13 w 100"/>
              <a:gd name="T33" fmla="*/ 35 h 137"/>
              <a:gd name="T34" fmla="*/ 6 w 100"/>
              <a:gd name="T35" fmla="*/ 57 h 137"/>
              <a:gd name="T36" fmla="*/ 5 w 100"/>
              <a:gd name="T37" fmla="*/ 65 h 137"/>
              <a:gd name="T38" fmla="*/ 4 w 100"/>
              <a:gd name="T39" fmla="*/ 6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0" h="137">
                <a:moveTo>
                  <a:pt x="4" y="64"/>
                </a:moveTo>
                <a:cubicBezTo>
                  <a:pt x="2" y="64"/>
                  <a:pt x="0" y="71"/>
                  <a:pt x="0" y="80"/>
                </a:cubicBezTo>
                <a:cubicBezTo>
                  <a:pt x="0" y="88"/>
                  <a:pt x="2" y="95"/>
                  <a:pt x="4" y="95"/>
                </a:cubicBezTo>
                <a:cubicBezTo>
                  <a:pt x="5" y="95"/>
                  <a:pt x="6" y="94"/>
                  <a:pt x="7" y="92"/>
                </a:cubicBezTo>
                <a:cubicBezTo>
                  <a:pt x="14" y="118"/>
                  <a:pt x="38" y="137"/>
                  <a:pt x="51" y="137"/>
                </a:cubicBezTo>
                <a:cubicBezTo>
                  <a:pt x="67" y="137"/>
                  <a:pt x="90" y="119"/>
                  <a:pt x="93" y="90"/>
                </a:cubicBezTo>
                <a:cubicBezTo>
                  <a:pt x="94" y="93"/>
                  <a:pt x="95" y="95"/>
                  <a:pt x="96" y="95"/>
                </a:cubicBezTo>
                <a:cubicBezTo>
                  <a:pt x="98" y="95"/>
                  <a:pt x="100" y="88"/>
                  <a:pt x="100" y="79"/>
                </a:cubicBezTo>
                <a:cubicBezTo>
                  <a:pt x="100" y="71"/>
                  <a:pt x="98" y="64"/>
                  <a:pt x="96" y="64"/>
                </a:cubicBezTo>
                <a:cubicBezTo>
                  <a:pt x="96" y="64"/>
                  <a:pt x="95" y="64"/>
                  <a:pt x="95" y="64"/>
                </a:cubicBezTo>
                <a:cubicBezTo>
                  <a:pt x="95" y="60"/>
                  <a:pt x="95" y="56"/>
                  <a:pt x="95" y="51"/>
                </a:cubicBezTo>
                <a:cubicBezTo>
                  <a:pt x="87" y="57"/>
                  <a:pt x="73" y="49"/>
                  <a:pt x="58" y="42"/>
                </a:cubicBezTo>
                <a:cubicBezTo>
                  <a:pt x="60" y="43"/>
                  <a:pt x="62" y="44"/>
                  <a:pt x="63" y="45"/>
                </a:cubicBezTo>
                <a:cubicBezTo>
                  <a:pt x="89" y="57"/>
                  <a:pt x="99" y="33"/>
                  <a:pt x="99" y="33"/>
                </a:cubicBezTo>
                <a:cubicBezTo>
                  <a:pt x="99" y="33"/>
                  <a:pt x="68" y="0"/>
                  <a:pt x="18" y="25"/>
                </a:cubicBezTo>
                <a:cubicBezTo>
                  <a:pt x="13" y="27"/>
                  <a:pt x="7" y="33"/>
                  <a:pt x="2" y="35"/>
                </a:cubicBezTo>
                <a:cubicBezTo>
                  <a:pt x="2" y="35"/>
                  <a:pt x="6" y="35"/>
                  <a:pt x="13" y="35"/>
                </a:cubicBezTo>
                <a:cubicBezTo>
                  <a:pt x="7" y="38"/>
                  <a:pt x="4" y="45"/>
                  <a:pt x="6" y="57"/>
                </a:cubicBezTo>
                <a:cubicBezTo>
                  <a:pt x="5" y="59"/>
                  <a:pt x="5" y="62"/>
                  <a:pt x="5" y="65"/>
                </a:cubicBezTo>
                <a:cubicBezTo>
                  <a:pt x="5" y="65"/>
                  <a:pt x="5" y="64"/>
                  <a:pt x="4" y="64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0" name="Freeform 137"/>
          <p:cNvSpPr>
            <a:spLocks noEditPoints="1"/>
          </p:cNvSpPr>
          <p:nvPr/>
        </p:nvSpPr>
        <p:spPr bwMode="auto">
          <a:xfrm>
            <a:off x="4705351" y="3170238"/>
            <a:ext cx="400050" cy="328613"/>
          </a:xfrm>
          <a:custGeom>
            <a:avLst/>
            <a:gdLst>
              <a:gd name="T0" fmla="*/ 203 w 229"/>
              <a:gd name="T1" fmla="*/ 123 h 188"/>
              <a:gd name="T2" fmla="*/ 225 w 229"/>
              <a:gd name="T3" fmla="*/ 39 h 188"/>
              <a:gd name="T4" fmla="*/ 150 w 229"/>
              <a:gd name="T5" fmla="*/ 4 h 188"/>
              <a:gd name="T6" fmla="*/ 145 w 229"/>
              <a:gd name="T7" fmla="*/ 6 h 188"/>
              <a:gd name="T8" fmla="*/ 128 w 229"/>
              <a:gd name="T9" fmla="*/ 78 h 188"/>
              <a:gd name="T10" fmla="*/ 122 w 229"/>
              <a:gd name="T11" fmla="*/ 25 h 188"/>
              <a:gd name="T12" fmla="*/ 124 w 229"/>
              <a:gd name="T13" fmla="*/ 19 h 188"/>
              <a:gd name="T14" fmla="*/ 120 w 229"/>
              <a:gd name="T15" fmla="*/ 12 h 188"/>
              <a:gd name="T16" fmla="*/ 111 w 229"/>
              <a:gd name="T17" fmla="*/ 12 h 188"/>
              <a:gd name="T18" fmla="*/ 107 w 229"/>
              <a:gd name="T19" fmla="*/ 19 h 188"/>
              <a:gd name="T20" fmla="*/ 109 w 229"/>
              <a:gd name="T21" fmla="*/ 24 h 188"/>
              <a:gd name="T22" fmla="*/ 102 w 229"/>
              <a:gd name="T23" fmla="*/ 74 h 188"/>
              <a:gd name="T24" fmla="*/ 102 w 229"/>
              <a:gd name="T25" fmla="*/ 77 h 188"/>
              <a:gd name="T26" fmla="*/ 81 w 229"/>
              <a:gd name="T27" fmla="*/ 4 h 188"/>
              <a:gd name="T28" fmla="*/ 78 w 229"/>
              <a:gd name="T29" fmla="*/ 4 h 188"/>
              <a:gd name="T30" fmla="*/ 2 w 229"/>
              <a:gd name="T31" fmla="*/ 42 h 188"/>
              <a:gd name="T32" fmla="*/ 16 w 229"/>
              <a:gd name="T33" fmla="*/ 139 h 188"/>
              <a:gd name="T34" fmla="*/ 43 w 229"/>
              <a:gd name="T35" fmla="*/ 137 h 188"/>
              <a:gd name="T36" fmla="*/ 48 w 229"/>
              <a:gd name="T37" fmla="*/ 188 h 188"/>
              <a:gd name="T38" fmla="*/ 176 w 229"/>
              <a:gd name="T39" fmla="*/ 188 h 188"/>
              <a:gd name="T40" fmla="*/ 180 w 229"/>
              <a:gd name="T41" fmla="*/ 148 h 188"/>
              <a:gd name="T42" fmla="*/ 181 w 229"/>
              <a:gd name="T43" fmla="*/ 135 h 188"/>
              <a:gd name="T44" fmla="*/ 198 w 229"/>
              <a:gd name="T45" fmla="*/ 139 h 188"/>
              <a:gd name="T46" fmla="*/ 203 w 229"/>
              <a:gd name="T47" fmla="*/ 123 h 188"/>
              <a:gd name="T48" fmla="*/ 182 w 229"/>
              <a:gd name="T49" fmla="*/ 61 h 188"/>
              <a:gd name="T50" fmla="*/ 184 w 229"/>
              <a:gd name="T51" fmla="*/ 63 h 188"/>
              <a:gd name="T52" fmla="*/ 182 w 229"/>
              <a:gd name="T53" fmla="*/ 61 h 188"/>
              <a:gd name="T54" fmla="*/ 46 w 229"/>
              <a:gd name="T55" fmla="*/ 98 h 188"/>
              <a:gd name="T56" fmla="*/ 100 w 229"/>
              <a:gd name="T57" fmla="*/ 94 h 188"/>
              <a:gd name="T58" fmla="*/ 105 w 229"/>
              <a:gd name="T59" fmla="*/ 93 h 188"/>
              <a:gd name="T60" fmla="*/ 114 w 229"/>
              <a:gd name="T61" fmla="*/ 93 h 188"/>
              <a:gd name="T62" fmla="*/ 145 w 229"/>
              <a:gd name="T63" fmla="*/ 92 h 188"/>
              <a:gd name="T64" fmla="*/ 125 w 229"/>
              <a:gd name="T65" fmla="*/ 94 h 188"/>
              <a:gd name="T66" fmla="*/ 123 w 229"/>
              <a:gd name="T67" fmla="*/ 95 h 188"/>
              <a:gd name="T68" fmla="*/ 113 w 229"/>
              <a:gd name="T69" fmla="*/ 96 h 188"/>
              <a:gd name="T70" fmla="*/ 27 w 229"/>
              <a:gd name="T71" fmla="*/ 109 h 188"/>
              <a:gd name="T72" fmla="*/ 43 w 229"/>
              <a:gd name="T73" fmla="*/ 100 h 188"/>
              <a:gd name="T74" fmla="*/ 46 w 229"/>
              <a:gd name="T75" fmla="*/ 98 h 188"/>
              <a:gd name="T76" fmla="*/ 113 w 229"/>
              <a:gd name="T77" fmla="*/ 118 h 188"/>
              <a:gd name="T78" fmla="*/ 108 w 229"/>
              <a:gd name="T79" fmla="*/ 118 h 188"/>
              <a:gd name="T80" fmla="*/ 98 w 229"/>
              <a:gd name="T81" fmla="*/ 119 h 188"/>
              <a:gd name="T82" fmla="*/ 109 w 229"/>
              <a:gd name="T83" fmla="*/ 115 h 188"/>
              <a:gd name="T84" fmla="*/ 115 w 229"/>
              <a:gd name="T85" fmla="*/ 113 h 188"/>
              <a:gd name="T86" fmla="*/ 118 w 229"/>
              <a:gd name="T87" fmla="*/ 111 h 188"/>
              <a:gd name="T88" fmla="*/ 182 w 229"/>
              <a:gd name="T89" fmla="*/ 104 h 188"/>
              <a:gd name="T90" fmla="*/ 193 w 229"/>
              <a:gd name="T91" fmla="*/ 102 h 188"/>
              <a:gd name="T92" fmla="*/ 197 w 229"/>
              <a:gd name="T93" fmla="*/ 106 h 188"/>
              <a:gd name="T94" fmla="*/ 198 w 229"/>
              <a:gd name="T95" fmla="*/ 107 h 188"/>
              <a:gd name="T96" fmla="*/ 113 w 229"/>
              <a:gd name="T97" fmla="*/ 11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9" h="188">
                <a:moveTo>
                  <a:pt x="203" y="123"/>
                </a:moveTo>
                <a:cubicBezTo>
                  <a:pt x="215" y="92"/>
                  <a:pt x="229" y="58"/>
                  <a:pt x="225" y="39"/>
                </a:cubicBezTo>
                <a:cubicBezTo>
                  <a:pt x="225" y="26"/>
                  <a:pt x="183" y="0"/>
                  <a:pt x="150" y="4"/>
                </a:cubicBezTo>
                <a:cubicBezTo>
                  <a:pt x="150" y="4"/>
                  <a:pt x="148" y="5"/>
                  <a:pt x="145" y="6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81" y="4"/>
                  <a:pt x="81" y="4"/>
                  <a:pt x="81" y="4"/>
                </a:cubicBezTo>
                <a:cubicBezTo>
                  <a:pt x="80" y="4"/>
                  <a:pt x="79" y="4"/>
                  <a:pt x="78" y="4"/>
                </a:cubicBezTo>
                <a:cubicBezTo>
                  <a:pt x="45" y="8"/>
                  <a:pt x="4" y="20"/>
                  <a:pt x="2" y="42"/>
                </a:cubicBezTo>
                <a:cubicBezTo>
                  <a:pt x="0" y="52"/>
                  <a:pt x="11" y="115"/>
                  <a:pt x="16" y="139"/>
                </a:cubicBezTo>
                <a:cubicBezTo>
                  <a:pt x="22" y="142"/>
                  <a:pt x="34" y="140"/>
                  <a:pt x="43" y="137"/>
                </a:cubicBezTo>
                <a:cubicBezTo>
                  <a:pt x="46" y="163"/>
                  <a:pt x="48" y="183"/>
                  <a:pt x="48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184"/>
                  <a:pt x="178" y="169"/>
                  <a:pt x="180" y="148"/>
                </a:cubicBezTo>
                <a:cubicBezTo>
                  <a:pt x="181" y="135"/>
                  <a:pt x="181" y="135"/>
                  <a:pt x="181" y="135"/>
                </a:cubicBezTo>
                <a:cubicBezTo>
                  <a:pt x="198" y="139"/>
                  <a:pt x="198" y="139"/>
                  <a:pt x="198" y="139"/>
                </a:cubicBezTo>
                <a:lnTo>
                  <a:pt x="203" y="123"/>
                </a:lnTo>
                <a:close/>
                <a:moveTo>
                  <a:pt x="182" y="61"/>
                </a:moveTo>
                <a:cubicBezTo>
                  <a:pt x="183" y="60"/>
                  <a:pt x="183" y="61"/>
                  <a:pt x="184" y="63"/>
                </a:cubicBezTo>
                <a:cubicBezTo>
                  <a:pt x="183" y="63"/>
                  <a:pt x="182" y="62"/>
                  <a:pt x="182" y="61"/>
                </a:cubicBezTo>
                <a:close/>
                <a:moveTo>
                  <a:pt x="46" y="98"/>
                </a:moveTo>
                <a:cubicBezTo>
                  <a:pt x="100" y="94"/>
                  <a:pt x="100" y="94"/>
                  <a:pt x="100" y="94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45" y="92"/>
                  <a:pt x="145" y="92"/>
                  <a:pt x="145" y="92"/>
                </a:cubicBezTo>
                <a:cubicBezTo>
                  <a:pt x="125" y="94"/>
                  <a:pt x="125" y="94"/>
                  <a:pt x="125" y="94"/>
                </a:cubicBezTo>
                <a:cubicBezTo>
                  <a:pt x="123" y="95"/>
                  <a:pt x="123" y="95"/>
                  <a:pt x="123" y="95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43" y="100"/>
                  <a:pt x="43" y="100"/>
                  <a:pt x="43" y="100"/>
                </a:cubicBezTo>
                <a:lnTo>
                  <a:pt x="46" y="98"/>
                </a:lnTo>
                <a:close/>
                <a:moveTo>
                  <a:pt x="113" y="118"/>
                </a:moveTo>
                <a:cubicBezTo>
                  <a:pt x="108" y="118"/>
                  <a:pt x="108" y="118"/>
                  <a:pt x="108" y="118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93" y="102"/>
                  <a:pt x="193" y="102"/>
                  <a:pt x="193" y="102"/>
                </a:cubicBezTo>
                <a:cubicBezTo>
                  <a:pt x="197" y="106"/>
                  <a:pt x="197" y="106"/>
                  <a:pt x="197" y="106"/>
                </a:cubicBezTo>
                <a:cubicBezTo>
                  <a:pt x="198" y="107"/>
                  <a:pt x="198" y="107"/>
                  <a:pt x="198" y="107"/>
                </a:cubicBezTo>
                <a:lnTo>
                  <a:pt x="113" y="118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1" name="Freeform 138"/>
          <p:cNvSpPr>
            <a:spLocks noEditPoints="1"/>
          </p:cNvSpPr>
          <p:nvPr/>
        </p:nvSpPr>
        <p:spPr bwMode="auto">
          <a:xfrm>
            <a:off x="4343401" y="3576638"/>
            <a:ext cx="396875" cy="327025"/>
          </a:xfrm>
          <a:custGeom>
            <a:avLst/>
            <a:gdLst>
              <a:gd name="T0" fmla="*/ 175 w 228"/>
              <a:gd name="T1" fmla="*/ 188 h 188"/>
              <a:gd name="T2" fmla="*/ 179 w 228"/>
              <a:gd name="T3" fmla="*/ 148 h 188"/>
              <a:gd name="T4" fmla="*/ 180 w 228"/>
              <a:gd name="T5" fmla="*/ 135 h 188"/>
              <a:gd name="T6" fmla="*/ 197 w 228"/>
              <a:gd name="T7" fmla="*/ 139 h 188"/>
              <a:gd name="T8" fmla="*/ 203 w 228"/>
              <a:gd name="T9" fmla="*/ 123 h 188"/>
              <a:gd name="T10" fmla="*/ 225 w 228"/>
              <a:gd name="T11" fmla="*/ 39 h 188"/>
              <a:gd name="T12" fmla="*/ 149 w 228"/>
              <a:gd name="T13" fmla="*/ 4 h 188"/>
              <a:gd name="T14" fmla="*/ 145 w 228"/>
              <a:gd name="T15" fmla="*/ 6 h 188"/>
              <a:gd name="T16" fmla="*/ 128 w 228"/>
              <a:gd name="T17" fmla="*/ 78 h 188"/>
              <a:gd name="T18" fmla="*/ 121 w 228"/>
              <a:gd name="T19" fmla="*/ 25 h 188"/>
              <a:gd name="T20" fmla="*/ 123 w 228"/>
              <a:gd name="T21" fmla="*/ 19 h 188"/>
              <a:gd name="T22" fmla="*/ 119 w 228"/>
              <a:gd name="T23" fmla="*/ 12 h 188"/>
              <a:gd name="T24" fmla="*/ 110 w 228"/>
              <a:gd name="T25" fmla="*/ 12 h 188"/>
              <a:gd name="T26" fmla="*/ 106 w 228"/>
              <a:gd name="T27" fmla="*/ 19 h 188"/>
              <a:gd name="T28" fmla="*/ 108 w 228"/>
              <a:gd name="T29" fmla="*/ 24 h 188"/>
              <a:gd name="T30" fmla="*/ 101 w 228"/>
              <a:gd name="T31" fmla="*/ 74 h 188"/>
              <a:gd name="T32" fmla="*/ 101 w 228"/>
              <a:gd name="T33" fmla="*/ 77 h 188"/>
              <a:gd name="T34" fmla="*/ 80 w 228"/>
              <a:gd name="T35" fmla="*/ 4 h 188"/>
              <a:gd name="T36" fmla="*/ 77 w 228"/>
              <a:gd name="T37" fmla="*/ 4 h 188"/>
              <a:gd name="T38" fmla="*/ 2 w 228"/>
              <a:gd name="T39" fmla="*/ 41 h 188"/>
              <a:gd name="T40" fmla="*/ 16 w 228"/>
              <a:gd name="T41" fmla="*/ 139 h 188"/>
              <a:gd name="T42" fmla="*/ 43 w 228"/>
              <a:gd name="T43" fmla="*/ 137 h 188"/>
              <a:gd name="T44" fmla="*/ 48 w 228"/>
              <a:gd name="T45" fmla="*/ 188 h 188"/>
              <a:gd name="T46" fmla="*/ 175 w 228"/>
              <a:gd name="T47" fmla="*/ 188 h 188"/>
              <a:gd name="T48" fmla="*/ 181 w 228"/>
              <a:gd name="T49" fmla="*/ 61 h 188"/>
              <a:gd name="T50" fmla="*/ 183 w 228"/>
              <a:gd name="T51" fmla="*/ 63 h 188"/>
              <a:gd name="T52" fmla="*/ 181 w 228"/>
              <a:gd name="T53" fmla="*/ 61 h 188"/>
              <a:gd name="T54" fmla="*/ 193 w 228"/>
              <a:gd name="T55" fmla="*/ 102 h 188"/>
              <a:gd name="T56" fmla="*/ 196 w 228"/>
              <a:gd name="T57" fmla="*/ 106 h 188"/>
              <a:gd name="T58" fmla="*/ 197 w 228"/>
              <a:gd name="T59" fmla="*/ 107 h 188"/>
              <a:gd name="T60" fmla="*/ 112 w 228"/>
              <a:gd name="T61" fmla="*/ 117 h 188"/>
              <a:gd name="T62" fmla="*/ 107 w 228"/>
              <a:gd name="T63" fmla="*/ 118 h 188"/>
              <a:gd name="T64" fmla="*/ 97 w 228"/>
              <a:gd name="T65" fmla="*/ 119 h 188"/>
              <a:gd name="T66" fmla="*/ 108 w 228"/>
              <a:gd name="T67" fmla="*/ 115 h 188"/>
              <a:gd name="T68" fmla="*/ 114 w 228"/>
              <a:gd name="T69" fmla="*/ 113 h 188"/>
              <a:gd name="T70" fmla="*/ 118 w 228"/>
              <a:gd name="T71" fmla="*/ 111 h 188"/>
              <a:gd name="T72" fmla="*/ 181 w 228"/>
              <a:gd name="T73" fmla="*/ 104 h 188"/>
              <a:gd name="T74" fmla="*/ 193 w 228"/>
              <a:gd name="T75" fmla="*/ 102 h 188"/>
              <a:gd name="T76" fmla="*/ 45 w 228"/>
              <a:gd name="T77" fmla="*/ 98 h 188"/>
              <a:gd name="T78" fmla="*/ 100 w 228"/>
              <a:gd name="T79" fmla="*/ 94 h 188"/>
              <a:gd name="T80" fmla="*/ 104 w 228"/>
              <a:gd name="T81" fmla="*/ 93 h 188"/>
              <a:gd name="T82" fmla="*/ 113 w 228"/>
              <a:gd name="T83" fmla="*/ 93 h 188"/>
              <a:gd name="T84" fmla="*/ 144 w 228"/>
              <a:gd name="T85" fmla="*/ 91 h 188"/>
              <a:gd name="T86" fmla="*/ 124 w 228"/>
              <a:gd name="T87" fmla="*/ 94 h 188"/>
              <a:gd name="T88" fmla="*/ 122 w 228"/>
              <a:gd name="T89" fmla="*/ 95 h 188"/>
              <a:gd name="T90" fmla="*/ 112 w 228"/>
              <a:gd name="T91" fmla="*/ 96 h 188"/>
              <a:gd name="T92" fmla="*/ 26 w 228"/>
              <a:gd name="T93" fmla="*/ 109 h 188"/>
              <a:gd name="T94" fmla="*/ 43 w 228"/>
              <a:gd name="T95" fmla="*/ 100 h 188"/>
              <a:gd name="T96" fmla="*/ 45 w 228"/>
              <a:gd name="T97" fmla="*/ 9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8" h="188">
                <a:moveTo>
                  <a:pt x="175" y="188"/>
                </a:moveTo>
                <a:cubicBezTo>
                  <a:pt x="176" y="184"/>
                  <a:pt x="177" y="169"/>
                  <a:pt x="179" y="148"/>
                </a:cubicBezTo>
                <a:cubicBezTo>
                  <a:pt x="180" y="135"/>
                  <a:pt x="180" y="135"/>
                  <a:pt x="180" y="135"/>
                </a:cubicBezTo>
                <a:cubicBezTo>
                  <a:pt x="197" y="139"/>
                  <a:pt x="197" y="139"/>
                  <a:pt x="197" y="139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14" y="92"/>
                  <a:pt x="228" y="58"/>
                  <a:pt x="225" y="39"/>
                </a:cubicBezTo>
                <a:cubicBezTo>
                  <a:pt x="224" y="26"/>
                  <a:pt x="182" y="0"/>
                  <a:pt x="149" y="4"/>
                </a:cubicBezTo>
                <a:cubicBezTo>
                  <a:pt x="149" y="4"/>
                  <a:pt x="147" y="5"/>
                  <a:pt x="145" y="6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80" y="4"/>
                  <a:pt x="80" y="4"/>
                  <a:pt x="80" y="4"/>
                </a:cubicBezTo>
                <a:cubicBezTo>
                  <a:pt x="79" y="4"/>
                  <a:pt x="78" y="4"/>
                  <a:pt x="77" y="4"/>
                </a:cubicBezTo>
                <a:cubicBezTo>
                  <a:pt x="44" y="8"/>
                  <a:pt x="3" y="20"/>
                  <a:pt x="2" y="41"/>
                </a:cubicBezTo>
                <a:cubicBezTo>
                  <a:pt x="0" y="52"/>
                  <a:pt x="11" y="115"/>
                  <a:pt x="16" y="139"/>
                </a:cubicBezTo>
                <a:cubicBezTo>
                  <a:pt x="22" y="142"/>
                  <a:pt x="33" y="140"/>
                  <a:pt x="43" y="137"/>
                </a:cubicBezTo>
                <a:cubicBezTo>
                  <a:pt x="45" y="163"/>
                  <a:pt x="47" y="183"/>
                  <a:pt x="48" y="188"/>
                </a:cubicBezTo>
                <a:lnTo>
                  <a:pt x="175" y="188"/>
                </a:lnTo>
                <a:close/>
                <a:moveTo>
                  <a:pt x="181" y="61"/>
                </a:moveTo>
                <a:cubicBezTo>
                  <a:pt x="182" y="60"/>
                  <a:pt x="183" y="61"/>
                  <a:pt x="183" y="63"/>
                </a:cubicBezTo>
                <a:cubicBezTo>
                  <a:pt x="182" y="63"/>
                  <a:pt x="181" y="62"/>
                  <a:pt x="181" y="61"/>
                </a:cubicBezTo>
                <a:close/>
                <a:moveTo>
                  <a:pt x="193" y="102"/>
                </a:moveTo>
                <a:cubicBezTo>
                  <a:pt x="196" y="106"/>
                  <a:pt x="196" y="106"/>
                  <a:pt x="196" y="106"/>
                </a:cubicBezTo>
                <a:cubicBezTo>
                  <a:pt x="197" y="107"/>
                  <a:pt x="197" y="107"/>
                  <a:pt x="197" y="10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07" y="118"/>
                  <a:pt x="107" y="118"/>
                  <a:pt x="107" y="118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81" y="104"/>
                  <a:pt x="181" y="104"/>
                  <a:pt x="181" y="104"/>
                </a:cubicBezTo>
                <a:lnTo>
                  <a:pt x="193" y="102"/>
                </a:lnTo>
                <a:close/>
                <a:moveTo>
                  <a:pt x="45" y="98"/>
                </a:moveTo>
                <a:cubicBezTo>
                  <a:pt x="100" y="94"/>
                  <a:pt x="100" y="94"/>
                  <a:pt x="100" y="94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43" y="100"/>
                  <a:pt x="43" y="100"/>
                  <a:pt x="43" y="100"/>
                </a:cubicBezTo>
                <a:lnTo>
                  <a:pt x="45" y="98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2" name="Freeform 139"/>
          <p:cNvSpPr/>
          <p:nvPr/>
        </p:nvSpPr>
        <p:spPr bwMode="auto">
          <a:xfrm>
            <a:off x="4454526" y="3346450"/>
            <a:ext cx="173038" cy="238125"/>
          </a:xfrm>
          <a:custGeom>
            <a:avLst/>
            <a:gdLst>
              <a:gd name="T0" fmla="*/ 4 w 99"/>
              <a:gd name="T1" fmla="*/ 64 h 137"/>
              <a:gd name="T2" fmla="*/ 0 w 99"/>
              <a:gd name="T3" fmla="*/ 80 h 137"/>
              <a:gd name="T4" fmla="*/ 4 w 99"/>
              <a:gd name="T5" fmla="*/ 95 h 137"/>
              <a:gd name="T6" fmla="*/ 6 w 99"/>
              <a:gd name="T7" fmla="*/ 91 h 137"/>
              <a:gd name="T8" fmla="*/ 50 w 99"/>
              <a:gd name="T9" fmla="*/ 137 h 137"/>
              <a:gd name="T10" fmla="*/ 93 w 99"/>
              <a:gd name="T11" fmla="*/ 90 h 137"/>
              <a:gd name="T12" fmla="*/ 95 w 99"/>
              <a:gd name="T13" fmla="*/ 95 h 137"/>
              <a:gd name="T14" fmla="*/ 99 w 99"/>
              <a:gd name="T15" fmla="*/ 79 h 137"/>
              <a:gd name="T16" fmla="*/ 95 w 99"/>
              <a:gd name="T17" fmla="*/ 64 h 137"/>
              <a:gd name="T18" fmla="*/ 94 w 99"/>
              <a:gd name="T19" fmla="*/ 64 h 137"/>
              <a:gd name="T20" fmla="*/ 94 w 99"/>
              <a:gd name="T21" fmla="*/ 51 h 137"/>
              <a:gd name="T22" fmla="*/ 57 w 99"/>
              <a:gd name="T23" fmla="*/ 42 h 137"/>
              <a:gd name="T24" fmla="*/ 63 w 99"/>
              <a:gd name="T25" fmla="*/ 45 h 137"/>
              <a:gd name="T26" fmla="*/ 98 w 99"/>
              <a:gd name="T27" fmla="*/ 33 h 137"/>
              <a:gd name="T28" fmla="*/ 17 w 99"/>
              <a:gd name="T29" fmla="*/ 25 h 137"/>
              <a:gd name="T30" fmla="*/ 1 w 99"/>
              <a:gd name="T31" fmla="*/ 35 h 137"/>
              <a:gd name="T32" fmla="*/ 12 w 99"/>
              <a:gd name="T33" fmla="*/ 35 h 137"/>
              <a:gd name="T34" fmla="*/ 5 w 99"/>
              <a:gd name="T35" fmla="*/ 57 h 137"/>
              <a:gd name="T36" fmla="*/ 4 w 99"/>
              <a:gd name="T37" fmla="*/ 65 h 137"/>
              <a:gd name="T38" fmla="*/ 4 w 99"/>
              <a:gd name="T39" fmla="*/ 6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" h="137">
                <a:moveTo>
                  <a:pt x="4" y="64"/>
                </a:moveTo>
                <a:cubicBezTo>
                  <a:pt x="1" y="64"/>
                  <a:pt x="0" y="71"/>
                  <a:pt x="0" y="80"/>
                </a:cubicBezTo>
                <a:cubicBezTo>
                  <a:pt x="0" y="88"/>
                  <a:pt x="1" y="95"/>
                  <a:pt x="4" y="95"/>
                </a:cubicBezTo>
                <a:cubicBezTo>
                  <a:pt x="5" y="95"/>
                  <a:pt x="6" y="94"/>
                  <a:pt x="6" y="91"/>
                </a:cubicBezTo>
                <a:cubicBezTo>
                  <a:pt x="13" y="118"/>
                  <a:pt x="37" y="137"/>
                  <a:pt x="50" y="137"/>
                </a:cubicBezTo>
                <a:cubicBezTo>
                  <a:pt x="67" y="137"/>
                  <a:pt x="89" y="119"/>
                  <a:pt x="93" y="90"/>
                </a:cubicBezTo>
                <a:cubicBezTo>
                  <a:pt x="93" y="93"/>
                  <a:pt x="94" y="95"/>
                  <a:pt x="95" y="95"/>
                </a:cubicBezTo>
                <a:cubicBezTo>
                  <a:pt x="98" y="95"/>
                  <a:pt x="99" y="88"/>
                  <a:pt x="99" y="79"/>
                </a:cubicBezTo>
                <a:cubicBezTo>
                  <a:pt x="99" y="71"/>
                  <a:pt x="98" y="64"/>
                  <a:pt x="95" y="64"/>
                </a:cubicBezTo>
                <a:cubicBezTo>
                  <a:pt x="95" y="64"/>
                  <a:pt x="95" y="64"/>
                  <a:pt x="94" y="64"/>
                </a:cubicBezTo>
                <a:cubicBezTo>
                  <a:pt x="95" y="60"/>
                  <a:pt x="95" y="56"/>
                  <a:pt x="94" y="51"/>
                </a:cubicBezTo>
                <a:cubicBezTo>
                  <a:pt x="86" y="57"/>
                  <a:pt x="72" y="49"/>
                  <a:pt x="57" y="42"/>
                </a:cubicBezTo>
                <a:cubicBezTo>
                  <a:pt x="59" y="43"/>
                  <a:pt x="61" y="44"/>
                  <a:pt x="63" y="45"/>
                </a:cubicBezTo>
                <a:cubicBezTo>
                  <a:pt x="88" y="57"/>
                  <a:pt x="98" y="33"/>
                  <a:pt x="98" y="33"/>
                </a:cubicBezTo>
                <a:cubicBezTo>
                  <a:pt x="98" y="33"/>
                  <a:pt x="67" y="0"/>
                  <a:pt x="17" y="25"/>
                </a:cubicBezTo>
                <a:cubicBezTo>
                  <a:pt x="13" y="27"/>
                  <a:pt x="6" y="33"/>
                  <a:pt x="1" y="35"/>
                </a:cubicBezTo>
                <a:cubicBezTo>
                  <a:pt x="1" y="35"/>
                  <a:pt x="5" y="35"/>
                  <a:pt x="12" y="35"/>
                </a:cubicBezTo>
                <a:cubicBezTo>
                  <a:pt x="6" y="38"/>
                  <a:pt x="4" y="45"/>
                  <a:pt x="5" y="57"/>
                </a:cubicBezTo>
                <a:cubicBezTo>
                  <a:pt x="4" y="59"/>
                  <a:pt x="4" y="62"/>
                  <a:pt x="4" y="65"/>
                </a:cubicBezTo>
                <a:cubicBezTo>
                  <a:pt x="4" y="65"/>
                  <a:pt x="4" y="64"/>
                  <a:pt x="4" y="64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3" name="Freeform 140"/>
          <p:cNvSpPr>
            <a:spLocks noEditPoints="1"/>
          </p:cNvSpPr>
          <p:nvPr/>
        </p:nvSpPr>
        <p:spPr bwMode="auto">
          <a:xfrm>
            <a:off x="5041901" y="3571875"/>
            <a:ext cx="396875" cy="327025"/>
          </a:xfrm>
          <a:custGeom>
            <a:avLst/>
            <a:gdLst>
              <a:gd name="T0" fmla="*/ 149 w 228"/>
              <a:gd name="T1" fmla="*/ 4 h 188"/>
              <a:gd name="T2" fmla="*/ 144 w 228"/>
              <a:gd name="T3" fmla="*/ 6 h 188"/>
              <a:gd name="T4" fmla="*/ 128 w 228"/>
              <a:gd name="T5" fmla="*/ 77 h 188"/>
              <a:gd name="T6" fmla="*/ 121 w 228"/>
              <a:gd name="T7" fmla="*/ 25 h 188"/>
              <a:gd name="T8" fmla="*/ 123 w 228"/>
              <a:gd name="T9" fmla="*/ 19 h 188"/>
              <a:gd name="T10" fmla="*/ 119 w 228"/>
              <a:gd name="T11" fmla="*/ 12 h 188"/>
              <a:gd name="T12" fmla="*/ 110 w 228"/>
              <a:gd name="T13" fmla="*/ 12 h 188"/>
              <a:gd name="T14" fmla="*/ 106 w 228"/>
              <a:gd name="T15" fmla="*/ 19 h 188"/>
              <a:gd name="T16" fmla="*/ 108 w 228"/>
              <a:gd name="T17" fmla="*/ 24 h 188"/>
              <a:gd name="T18" fmla="*/ 101 w 228"/>
              <a:gd name="T19" fmla="*/ 74 h 188"/>
              <a:gd name="T20" fmla="*/ 101 w 228"/>
              <a:gd name="T21" fmla="*/ 77 h 188"/>
              <a:gd name="T22" fmla="*/ 80 w 228"/>
              <a:gd name="T23" fmla="*/ 4 h 188"/>
              <a:gd name="T24" fmla="*/ 77 w 228"/>
              <a:gd name="T25" fmla="*/ 4 h 188"/>
              <a:gd name="T26" fmla="*/ 2 w 228"/>
              <a:gd name="T27" fmla="*/ 41 h 188"/>
              <a:gd name="T28" fmla="*/ 16 w 228"/>
              <a:gd name="T29" fmla="*/ 139 h 188"/>
              <a:gd name="T30" fmla="*/ 43 w 228"/>
              <a:gd name="T31" fmla="*/ 137 h 188"/>
              <a:gd name="T32" fmla="*/ 47 w 228"/>
              <a:gd name="T33" fmla="*/ 188 h 188"/>
              <a:gd name="T34" fmla="*/ 175 w 228"/>
              <a:gd name="T35" fmla="*/ 188 h 188"/>
              <a:gd name="T36" fmla="*/ 179 w 228"/>
              <a:gd name="T37" fmla="*/ 148 h 188"/>
              <a:gd name="T38" fmla="*/ 180 w 228"/>
              <a:gd name="T39" fmla="*/ 135 h 188"/>
              <a:gd name="T40" fmla="*/ 197 w 228"/>
              <a:gd name="T41" fmla="*/ 139 h 188"/>
              <a:gd name="T42" fmla="*/ 202 w 228"/>
              <a:gd name="T43" fmla="*/ 123 h 188"/>
              <a:gd name="T44" fmla="*/ 225 w 228"/>
              <a:gd name="T45" fmla="*/ 39 h 188"/>
              <a:gd name="T46" fmla="*/ 149 w 228"/>
              <a:gd name="T47" fmla="*/ 4 h 188"/>
              <a:gd name="T48" fmla="*/ 181 w 228"/>
              <a:gd name="T49" fmla="*/ 61 h 188"/>
              <a:gd name="T50" fmla="*/ 183 w 228"/>
              <a:gd name="T51" fmla="*/ 63 h 188"/>
              <a:gd name="T52" fmla="*/ 181 w 228"/>
              <a:gd name="T53" fmla="*/ 61 h 188"/>
              <a:gd name="T54" fmla="*/ 45 w 228"/>
              <a:gd name="T55" fmla="*/ 98 h 188"/>
              <a:gd name="T56" fmla="*/ 99 w 228"/>
              <a:gd name="T57" fmla="*/ 94 h 188"/>
              <a:gd name="T58" fmla="*/ 104 w 228"/>
              <a:gd name="T59" fmla="*/ 93 h 188"/>
              <a:gd name="T60" fmla="*/ 113 w 228"/>
              <a:gd name="T61" fmla="*/ 93 h 188"/>
              <a:gd name="T62" fmla="*/ 144 w 228"/>
              <a:gd name="T63" fmla="*/ 91 h 188"/>
              <a:gd name="T64" fmla="*/ 124 w 228"/>
              <a:gd name="T65" fmla="*/ 94 h 188"/>
              <a:gd name="T66" fmla="*/ 122 w 228"/>
              <a:gd name="T67" fmla="*/ 95 h 188"/>
              <a:gd name="T68" fmla="*/ 112 w 228"/>
              <a:gd name="T69" fmla="*/ 96 h 188"/>
              <a:gd name="T70" fmla="*/ 26 w 228"/>
              <a:gd name="T71" fmla="*/ 109 h 188"/>
              <a:gd name="T72" fmla="*/ 42 w 228"/>
              <a:gd name="T73" fmla="*/ 100 h 188"/>
              <a:gd name="T74" fmla="*/ 45 w 228"/>
              <a:gd name="T75" fmla="*/ 98 h 188"/>
              <a:gd name="T76" fmla="*/ 112 w 228"/>
              <a:gd name="T77" fmla="*/ 117 h 188"/>
              <a:gd name="T78" fmla="*/ 107 w 228"/>
              <a:gd name="T79" fmla="*/ 118 h 188"/>
              <a:gd name="T80" fmla="*/ 97 w 228"/>
              <a:gd name="T81" fmla="*/ 119 h 188"/>
              <a:gd name="T82" fmla="*/ 108 w 228"/>
              <a:gd name="T83" fmla="*/ 115 h 188"/>
              <a:gd name="T84" fmla="*/ 114 w 228"/>
              <a:gd name="T85" fmla="*/ 113 h 188"/>
              <a:gd name="T86" fmla="*/ 117 w 228"/>
              <a:gd name="T87" fmla="*/ 111 h 188"/>
              <a:gd name="T88" fmla="*/ 181 w 228"/>
              <a:gd name="T89" fmla="*/ 104 h 188"/>
              <a:gd name="T90" fmla="*/ 192 w 228"/>
              <a:gd name="T91" fmla="*/ 102 h 188"/>
              <a:gd name="T92" fmla="*/ 196 w 228"/>
              <a:gd name="T93" fmla="*/ 106 h 188"/>
              <a:gd name="T94" fmla="*/ 197 w 228"/>
              <a:gd name="T95" fmla="*/ 107 h 188"/>
              <a:gd name="T96" fmla="*/ 112 w 228"/>
              <a:gd name="T97" fmla="*/ 11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8" h="188">
                <a:moveTo>
                  <a:pt x="149" y="4"/>
                </a:moveTo>
                <a:cubicBezTo>
                  <a:pt x="149" y="4"/>
                  <a:pt x="147" y="5"/>
                  <a:pt x="144" y="6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80" y="4"/>
                  <a:pt x="80" y="4"/>
                  <a:pt x="80" y="4"/>
                </a:cubicBezTo>
                <a:cubicBezTo>
                  <a:pt x="79" y="4"/>
                  <a:pt x="78" y="4"/>
                  <a:pt x="77" y="4"/>
                </a:cubicBezTo>
                <a:cubicBezTo>
                  <a:pt x="44" y="8"/>
                  <a:pt x="3" y="19"/>
                  <a:pt x="2" y="41"/>
                </a:cubicBezTo>
                <a:cubicBezTo>
                  <a:pt x="0" y="52"/>
                  <a:pt x="11" y="114"/>
                  <a:pt x="16" y="139"/>
                </a:cubicBezTo>
                <a:cubicBezTo>
                  <a:pt x="22" y="142"/>
                  <a:pt x="33" y="140"/>
                  <a:pt x="43" y="137"/>
                </a:cubicBezTo>
                <a:cubicBezTo>
                  <a:pt x="45" y="163"/>
                  <a:pt x="47" y="183"/>
                  <a:pt x="47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5" y="184"/>
                  <a:pt x="177" y="169"/>
                  <a:pt x="179" y="148"/>
                </a:cubicBezTo>
                <a:cubicBezTo>
                  <a:pt x="180" y="135"/>
                  <a:pt x="180" y="135"/>
                  <a:pt x="180" y="135"/>
                </a:cubicBezTo>
                <a:cubicBezTo>
                  <a:pt x="197" y="139"/>
                  <a:pt x="197" y="139"/>
                  <a:pt x="197" y="139"/>
                </a:cubicBezTo>
                <a:cubicBezTo>
                  <a:pt x="202" y="123"/>
                  <a:pt x="202" y="123"/>
                  <a:pt x="202" y="123"/>
                </a:cubicBezTo>
                <a:cubicBezTo>
                  <a:pt x="214" y="92"/>
                  <a:pt x="228" y="58"/>
                  <a:pt x="225" y="39"/>
                </a:cubicBezTo>
                <a:cubicBezTo>
                  <a:pt x="224" y="26"/>
                  <a:pt x="182" y="0"/>
                  <a:pt x="149" y="4"/>
                </a:cubicBezTo>
                <a:close/>
                <a:moveTo>
                  <a:pt x="181" y="61"/>
                </a:moveTo>
                <a:cubicBezTo>
                  <a:pt x="182" y="60"/>
                  <a:pt x="182" y="61"/>
                  <a:pt x="183" y="63"/>
                </a:cubicBezTo>
                <a:cubicBezTo>
                  <a:pt x="182" y="63"/>
                  <a:pt x="181" y="62"/>
                  <a:pt x="181" y="61"/>
                </a:cubicBezTo>
                <a:close/>
                <a:moveTo>
                  <a:pt x="45" y="98"/>
                </a:moveTo>
                <a:cubicBezTo>
                  <a:pt x="99" y="94"/>
                  <a:pt x="99" y="94"/>
                  <a:pt x="99" y="94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42" y="100"/>
                  <a:pt x="42" y="100"/>
                  <a:pt x="42" y="100"/>
                </a:cubicBezTo>
                <a:lnTo>
                  <a:pt x="45" y="98"/>
                </a:lnTo>
                <a:close/>
                <a:moveTo>
                  <a:pt x="112" y="117"/>
                </a:moveTo>
                <a:cubicBezTo>
                  <a:pt x="107" y="118"/>
                  <a:pt x="107" y="118"/>
                  <a:pt x="107" y="118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7" y="111"/>
                  <a:pt x="117" y="111"/>
                  <a:pt x="117" y="111"/>
                </a:cubicBezTo>
                <a:cubicBezTo>
                  <a:pt x="181" y="104"/>
                  <a:pt x="181" y="104"/>
                  <a:pt x="181" y="104"/>
                </a:cubicBezTo>
                <a:cubicBezTo>
                  <a:pt x="192" y="102"/>
                  <a:pt x="192" y="102"/>
                  <a:pt x="192" y="102"/>
                </a:cubicBezTo>
                <a:cubicBezTo>
                  <a:pt x="196" y="106"/>
                  <a:pt x="196" y="106"/>
                  <a:pt x="196" y="106"/>
                </a:cubicBezTo>
                <a:cubicBezTo>
                  <a:pt x="197" y="107"/>
                  <a:pt x="197" y="107"/>
                  <a:pt x="197" y="107"/>
                </a:cubicBezTo>
                <a:lnTo>
                  <a:pt x="112" y="117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Freeform 141"/>
          <p:cNvSpPr/>
          <p:nvPr/>
        </p:nvSpPr>
        <p:spPr bwMode="auto">
          <a:xfrm>
            <a:off x="5151438" y="3341688"/>
            <a:ext cx="174625" cy="238125"/>
          </a:xfrm>
          <a:custGeom>
            <a:avLst/>
            <a:gdLst>
              <a:gd name="T0" fmla="*/ 4 w 100"/>
              <a:gd name="T1" fmla="*/ 64 h 137"/>
              <a:gd name="T2" fmla="*/ 0 w 100"/>
              <a:gd name="T3" fmla="*/ 80 h 137"/>
              <a:gd name="T4" fmla="*/ 4 w 100"/>
              <a:gd name="T5" fmla="*/ 95 h 137"/>
              <a:gd name="T6" fmla="*/ 7 w 100"/>
              <a:gd name="T7" fmla="*/ 91 h 137"/>
              <a:gd name="T8" fmla="*/ 51 w 100"/>
              <a:gd name="T9" fmla="*/ 137 h 137"/>
              <a:gd name="T10" fmla="*/ 93 w 100"/>
              <a:gd name="T11" fmla="*/ 90 h 137"/>
              <a:gd name="T12" fmla="*/ 96 w 100"/>
              <a:gd name="T13" fmla="*/ 95 h 137"/>
              <a:gd name="T14" fmla="*/ 100 w 100"/>
              <a:gd name="T15" fmla="*/ 79 h 137"/>
              <a:gd name="T16" fmla="*/ 96 w 100"/>
              <a:gd name="T17" fmla="*/ 64 h 137"/>
              <a:gd name="T18" fmla="*/ 95 w 100"/>
              <a:gd name="T19" fmla="*/ 64 h 137"/>
              <a:gd name="T20" fmla="*/ 95 w 100"/>
              <a:gd name="T21" fmla="*/ 51 h 137"/>
              <a:gd name="T22" fmla="*/ 58 w 100"/>
              <a:gd name="T23" fmla="*/ 42 h 137"/>
              <a:gd name="T24" fmla="*/ 64 w 100"/>
              <a:gd name="T25" fmla="*/ 45 h 137"/>
              <a:gd name="T26" fmla="*/ 99 w 100"/>
              <a:gd name="T27" fmla="*/ 33 h 137"/>
              <a:gd name="T28" fmla="*/ 18 w 100"/>
              <a:gd name="T29" fmla="*/ 25 h 137"/>
              <a:gd name="T30" fmla="*/ 2 w 100"/>
              <a:gd name="T31" fmla="*/ 35 h 137"/>
              <a:gd name="T32" fmla="*/ 13 w 100"/>
              <a:gd name="T33" fmla="*/ 35 h 137"/>
              <a:gd name="T34" fmla="*/ 6 w 100"/>
              <a:gd name="T35" fmla="*/ 57 h 137"/>
              <a:gd name="T36" fmla="*/ 5 w 100"/>
              <a:gd name="T37" fmla="*/ 65 h 137"/>
              <a:gd name="T38" fmla="*/ 4 w 100"/>
              <a:gd name="T39" fmla="*/ 6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0" h="137">
                <a:moveTo>
                  <a:pt x="4" y="64"/>
                </a:moveTo>
                <a:cubicBezTo>
                  <a:pt x="2" y="64"/>
                  <a:pt x="0" y="71"/>
                  <a:pt x="0" y="80"/>
                </a:cubicBezTo>
                <a:cubicBezTo>
                  <a:pt x="0" y="88"/>
                  <a:pt x="2" y="95"/>
                  <a:pt x="4" y="95"/>
                </a:cubicBezTo>
                <a:cubicBezTo>
                  <a:pt x="5" y="95"/>
                  <a:pt x="6" y="94"/>
                  <a:pt x="7" y="91"/>
                </a:cubicBezTo>
                <a:cubicBezTo>
                  <a:pt x="14" y="118"/>
                  <a:pt x="38" y="137"/>
                  <a:pt x="51" y="137"/>
                </a:cubicBezTo>
                <a:cubicBezTo>
                  <a:pt x="67" y="137"/>
                  <a:pt x="90" y="119"/>
                  <a:pt x="93" y="90"/>
                </a:cubicBezTo>
                <a:cubicBezTo>
                  <a:pt x="94" y="93"/>
                  <a:pt x="95" y="95"/>
                  <a:pt x="96" y="95"/>
                </a:cubicBezTo>
                <a:cubicBezTo>
                  <a:pt x="98" y="95"/>
                  <a:pt x="100" y="88"/>
                  <a:pt x="100" y="79"/>
                </a:cubicBezTo>
                <a:cubicBezTo>
                  <a:pt x="100" y="71"/>
                  <a:pt x="98" y="64"/>
                  <a:pt x="96" y="64"/>
                </a:cubicBezTo>
                <a:cubicBezTo>
                  <a:pt x="96" y="64"/>
                  <a:pt x="96" y="64"/>
                  <a:pt x="95" y="64"/>
                </a:cubicBezTo>
                <a:cubicBezTo>
                  <a:pt x="95" y="60"/>
                  <a:pt x="96" y="56"/>
                  <a:pt x="95" y="51"/>
                </a:cubicBezTo>
                <a:cubicBezTo>
                  <a:pt x="87" y="57"/>
                  <a:pt x="73" y="49"/>
                  <a:pt x="58" y="42"/>
                </a:cubicBezTo>
                <a:cubicBezTo>
                  <a:pt x="60" y="43"/>
                  <a:pt x="62" y="44"/>
                  <a:pt x="64" y="45"/>
                </a:cubicBezTo>
                <a:cubicBezTo>
                  <a:pt x="89" y="57"/>
                  <a:pt x="99" y="33"/>
                  <a:pt x="99" y="33"/>
                </a:cubicBezTo>
                <a:cubicBezTo>
                  <a:pt x="99" y="33"/>
                  <a:pt x="68" y="0"/>
                  <a:pt x="18" y="25"/>
                </a:cubicBezTo>
                <a:cubicBezTo>
                  <a:pt x="13" y="27"/>
                  <a:pt x="7" y="33"/>
                  <a:pt x="2" y="35"/>
                </a:cubicBezTo>
                <a:cubicBezTo>
                  <a:pt x="2" y="35"/>
                  <a:pt x="6" y="35"/>
                  <a:pt x="13" y="35"/>
                </a:cubicBezTo>
                <a:cubicBezTo>
                  <a:pt x="7" y="38"/>
                  <a:pt x="4" y="45"/>
                  <a:pt x="6" y="57"/>
                </a:cubicBezTo>
                <a:cubicBezTo>
                  <a:pt x="5" y="59"/>
                  <a:pt x="5" y="62"/>
                  <a:pt x="5" y="65"/>
                </a:cubicBezTo>
                <a:cubicBezTo>
                  <a:pt x="5" y="64"/>
                  <a:pt x="5" y="64"/>
                  <a:pt x="4" y="64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5" name="Freeform 142"/>
          <p:cNvSpPr/>
          <p:nvPr/>
        </p:nvSpPr>
        <p:spPr bwMode="auto">
          <a:xfrm>
            <a:off x="4776788" y="3638550"/>
            <a:ext cx="215900" cy="163513"/>
          </a:xfrm>
          <a:custGeom>
            <a:avLst/>
            <a:gdLst>
              <a:gd name="T0" fmla="*/ 47 w 136"/>
              <a:gd name="T1" fmla="*/ 0 h 103"/>
              <a:gd name="T2" fmla="*/ 47 w 136"/>
              <a:gd name="T3" fmla="*/ 61 h 103"/>
              <a:gd name="T4" fmla="*/ 0 w 136"/>
              <a:gd name="T5" fmla="*/ 61 h 103"/>
              <a:gd name="T6" fmla="*/ 0 w 136"/>
              <a:gd name="T7" fmla="*/ 103 h 103"/>
              <a:gd name="T8" fmla="*/ 136 w 136"/>
              <a:gd name="T9" fmla="*/ 103 h 103"/>
              <a:gd name="T10" fmla="*/ 136 w 136"/>
              <a:gd name="T11" fmla="*/ 61 h 103"/>
              <a:gd name="T12" fmla="*/ 89 w 136"/>
              <a:gd name="T13" fmla="*/ 61 h 103"/>
              <a:gd name="T14" fmla="*/ 89 w 136"/>
              <a:gd name="T15" fmla="*/ 0 h 103"/>
              <a:gd name="T16" fmla="*/ 47 w 136"/>
              <a:gd name="T1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" h="103">
                <a:moveTo>
                  <a:pt x="47" y="0"/>
                </a:moveTo>
                <a:lnTo>
                  <a:pt x="47" y="61"/>
                </a:lnTo>
                <a:lnTo>
                  <a:pt x="0" y="61"/>
                </a:lnTo>
                <a:lnTo>
                  <a:pt x="0" y="103"/>
                </a:lnTo>
                <a:lnTo>
                  <a:pt x="136" y="103"/>
                </a:lnTo>
                <a:lnTo>
                  <a:pt x="136" y="61"/>
                </a:lnTo>
                <a:lnTo>
                  <a:pt x="89" y="61"/>
                </a:lnTo>
                <a:lnTo>
                  <a:pt x="89" y="0"/>
                </a:lnTo>
                <a:lnTo>
                  <a:pt x="47" y="0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5767388" y="3022600"/>
            <a:ext cx="1041400" cy="781051"/>
            <a:chOff x="4243388" y="3024187"/>
            <a:chExt cx="1041400" cy="781051"/>
          </a:xfrm>
          <a:solidFill>
            <a:srgbClr val="424953"/>
          </a:solidFill>
        </p:grpSpPr>
        <p:sp>
          <p:nvSpPr>
            <p:cNvPr id="155" name="Freeform 143"/>
            <p:cNvSpPr>
              <a:spLocks noEditPoints="1"/>
            </p:cNvSpPr>
            <p:nvPr/>
          </p:nvSpPr>
          <p:spPr bwMode="auto">
            <a:xfrm>
              <a:off x="4619626" y="3030537"/>
              <a:ext cx="601663" cy="387350"/>
            </a:xfrm>
            <a:custGeom>
              <a:avLst/>
              <a:gdLst>
                <a:gd name="T0" fmla="*/ 47 w 345"/>
                <a:gd name="T1" fmla="*/ 0 h 222"/>
                <a:gd name="T2" fmla="*/ 19 w 345"/>
                <a:gd name="T3" fmla="*/ 28 h 222"/>
                <a:gd name="T4" fmla="*/ 19 w 345"/>
                <a:gd name="T5" fmla="*/ 162 h 222"/>
                <a:gd name="T6" fmla="*/ 0 w 345"/>
                <a:gd name="T7" fmla="*/ 173 h 222"/>
                <a:gd name="T8" fmla="*/ 7 w 345"/>
                <a:gd name="T9" fmla="*/ 185 h 222"/>
                <a:gd name="T10" fmla="*/ 19 w 345"/>
                <a:gd name="T11" fmla="*/ 178 h 222"/>
                <a:gd name="T12" fmla="*/ 19 w 345"/>
                <a:gd name="T13" fmla="*/ 194 h 222"/>
                <a:gd name="T14" fmla="*/ 47 w 345"/>
                <a:gd name="T15" fmla="*/ 222 h 222"/>
                <a:gd name="T16" fmla="*/ 317 w 345"/>
                <a:gd name="T17" fmla="*/ 222 h 222"/>
                <a:gd name="T18" fmla="*/ 345 w 345"/>
                <a:gd name="T19" fmla="*/ 194 h 222"/>
                <a:gd name="T20" fmla="*/ 345 w 345"/>
                <a:gd name="T21" fmla="*/ 28 h 222"/>
                <a:gd name="T22" fmla="*/ 317 w 345"/>
                <a:gd name="T23" fmla="*/ 0 h 222"/>
                <a:gd name="T24" fmla="*/ 47 w 345"/>
                <a:gd name="T25" fmla="*/ 0 h 222"/>
                <a:gd name="T26" fmla="*/ 322 w 345"/>
                <a:gd name="T27" fmla="*/ 28 h 222"/>
                <a:gd name="T28" fmla="*/ 322 w 345"/>
                <a:gd name="T29" fmla="*/ 194 h 222"/>
                <a:gd name="T30" fmla="*/ 317 w 345"/>
                <a:gd name="T31" fmla="*/ 199 h 222"/>
                <a:gd name="T32" fmla="*/ 47 w 345"/>
                <a:gd name="T33" fmla="*/ 199 h 222"/>
                <a:gd name="T34" fmla="*/ 42 w 345"/>
                <a:gd name="T35" fmla="*/ 194 h 222"/>
                <a:gd name="T36" fmla="*/ 42 w 345"/>
                <a:gd name="T37" fmla="*/ 165 h 222"/>
                <a:gd name="T38" fmla="*/ 177 w 345"/>
                <a:gd name="T39" fmla="*/ 85 h 222"/>
                <a:gd name="T40" fmla="*/ 167 w 345"/>
                <a:gd name="T41" fmla="*/ 74 h 222"/>
                <a:gd name="T42" fmla="*/ 42 w 345"/>
                <a:gd name="T43" fmla="*/ 148 h 222"/>
                <a:gd name="T44" fmla="*/ 42 w 345"/>
                <a:gd name="T45" fmla="*/ 28 h 222"/>
                <a:gd name="T46" fmla="*/ 47 w 345"/>
                <a:gd name="T47" fmla="*/ 24 h 222"/>
                <a:gd name="T48" fmla="*/ 317 w 345"/>
                <a:gd name="T49" fmla="*/ 24 h 222"/>
                <a:gd name="T50" fmla="*/ 322 w 345"/>
                <a:gd name="T51" fmla="*/ 2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222">
                  <a:moveTo>
                    <a:pt x="47" y="0"/>
                  </a:moveTo>
                  <a:cubicBezTo>
                    <a:pt x="31" y="0"/>
                    <a:pt x="19" y="13"/>
                    <a:pt x="19" y="28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210"/>
                    <a:pt x="31" y="222"/>
                    <a:pt x="47" y="222"/>
                  </a:cubicBezTo>
                  <a:cubicBezTo>
                    <a:pt x="317" y="222"/>
                    <a:pt x="317" y="222"/>
                    <a:pt x="317" y="222"/>
                  </a:cubicBezTo>
                  <a:cubicBezTo>
                    <a:pt x="332" y="222"/>
                    <a:pt x="345" y="210"/>
                    <a:pt x="345" y="194"/>
                  </a:cubicBezTo>
                  <a:cubicBezTo>
                    <a:pt x="345" y="28"/>
                    <a:pt x="345" y="28"/>
                    <a:pt x="345" y="28"/>
                  </a:cubicBezTo>
                  <a:cubicBezTo>
                    <a:pt x="345" y="13"/>
                    <a:pt x="332" y="0"/>
                    <a:pt x="317" y="0"/>
                  </a:cubicBezTo>
                  <a:lnTo>
                    <a:pt x="47" y="0"/>
                  </a:lnTo>
                  <a:close/>
                  <a:moveTo>
                    <a:pt x="322" y="28"/>
                  </a:moveTo>
                  <a:cubicBezTo>
                    <a:pt x="322" y="194"/>
                    <a:pt x="322" y="194"/>
                    <a:pt x="322" y="194"/>
                  </a:cubicBezTo>
                  <a:cubicBezTo>
                    <a:pt x="322" y="197"/>
                    <a:pt x="319" y="199"/>
                    <a:pt x="31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4" y="199"/>
                    <a:pt x="42" y="197"/>
                    <a:pt x="42" y="194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67" y="74"/>
                    <a:pt x="167" y="74"/>
                    <a:pt x="167" y="74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6"/>
                    <a:pt x="44" y="24"/>
                    <a:pt x="47" y="24"/>
                  </a:cubicBezTo>
                  <a:cubicBezTo>
                    <a:pt x="317" y="24"/>
                    <a:pt x="317" y="24"/>
                    <a:pt x="317" y="24"/>
                  </a:cubicBezTo>
                  <a:cubicBezTo>
                    <a:pt x="319" y="24"/>
                    <a:pt x="322" y="26"/>
                    <a:pt x="3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6" name="Freeform 144"/>
            <p:cNvSpPr/>
            <p:nvPr/>
          </p:nvSpPr>
          <p:spPr bwMode="auto">
            <a:xfrm>
              <a:off x="4564063" y="3330575"/>
              <a:ext cx="53975" cy="57150"/>
            </a:xfrm>
            <a:custGeom>
              <a:avLst/>
              <a:gdLst>
                <a:gd name="T0" fmla="*/ 28 w 31"/>
                <a:gd name="T1" fmla="*/ 20 h 33"/>
                <a:gd name="T2" fmla="*/ 19 w 31"/>
                <a:gd name="T3" fmla="*/ 12 h 33"/>
                <a:gd name="T4" fmla="*/ 17 w 31"/>
                <a:gd name="T5" fmla="*/ 8 h 33"/>
                <a:gd name="T6" fmla="*/ 23 w 31"/>
                <a:gd name="T7" fmla="*/ 1 h 33"/>
                <a:gd name="T8" fmla="*/ 1 w 31"/>
                <a:gd name="T9" fmla="*/ 7 h 33"/>
                <a:gd name="T10" fmla="*/ 0 w 31"/>
                <a:gd name="T11" fmla="*/ 33 h 33"/>
                <a:gd name="T12" fmla="*/ 28 w 31"/>
                <a:gd name="T1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3">
                  <a:moveTo>
                    <a:pt x="28" y="20"/>
                  </a:moveTo>
                  <a:cubicBezTo>
                    <a:pt x="28" y="13"/>
                    <a:pt x="25" y="11"/>
                    <a:pt x="19" y="12"/>
                  </a:cubicBezTo>
                  <a:cubicBezTo>
                    <a:pt x="13" y="12"/>
                    <a:pt x="13" y="9"/>
                    <a:pt x="17" y="8"/>
                  </a:cubicBezTo>
                  <a:cubicBezTo>
                    <a:pt x="21" y="8"/>
                    <a:pt x="31" y="0"/>
                    <a:pt x="23" y="1"/>
                  </a:cubicBezTo>
                  <a:cubicBezTo>
                    <a:pt x="15" y="3"/>
                    <a:pt x="1" y="2"/>
                    <a:pt x="1" y="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28" y="32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7" name="Freeform 145"/>
            <p:cNvSpPr>
              <a:spLocks noEditPoints="1"/>
            </p:cNvSpPr>
            <p:nvPr/>
          </p:nvSpPr>
          <p:spPr bwMode="auto">
            <a:xfrm>
              <a:off x="4243388" y="3232150"/>
              <a:ext cx="317500" cy="536575"/>
            </a:xfrm>
            <a:custGeom>
              <a:avLst/>
              <a:gdLst>
                <a:gd name="T0" fmla="*/ 182 w 182"/>
                <a:gd name="T1" fmla="*/ 61 h 307"/>
                <a:gd name="T2" fmla="*/ 153 w 182"/>
                <a:gd name="T3" fmla="*/ 65 h 307"/>
                <a:gd name="T4" fmla="*/ 116 w 182"/>
                <a:gd name="T5" fmla="*/ 4 h 307"/>
                <a:gd name="T6" fmla="*/ 112 w 182"/>
                <a:gd name="T7" fmla="*/ 6 h 307"/>
                <a:gd name="T8" fmla="*/ 113 w 182"/>
                <a:gd name="T9" fmla="*/ 69 h 307"/>
                <a:gd name="T10" fmla="*/ 111 w 182"/>
                <a:gd name="T11" fmla="*/ 69 h 307"/>
                <a:gd name="T12" fmla="*/ 104 w 182"/>
                <a:gd name="T13" fmla="*/ 20 h 307"/>
                <a:gd name="T14" fmla="*/ 106 w 182"/>
                <a:gd name="T15" fmla="*/ 15 h 307"/>
                <a:gd name="T16" fmla="*/ 102 w 182"/>
                <a:gd name="T17" fmla="*/ 9 h 307"/>
                <a:gd name="T18" fmla="*/ 95 w 182"/>
                <a:gd name="T19" fmla="*/ 9 h 307"/>
                <a:gd name="T20" fmla="*/ 91 w 182"/>
                <a:gd name="T21" fmla="*/ 15 h 307"/>
                <a:gd name="T22" fmla="*/ 93 w 182"/>
                <a:gd name="T23" fmla="*/ 19 h 307"/>
                <a:gd name="T24" fmla="*/ 94 w 182"/>
                <a:gd name="T25" fmla="*/ 66 h 307"/>
                <a:gd name="T26" fmla="*/ 95 w 182"/>
                <a:gd name="T27" fmla="*/ 71 h 307"/>
                <a:gd name="T28" fmla="*/ 90 w 182"/>
                <a:gd name="T29" fmla="*/ 71 h 307"/>
                <a:gd name="T30" fmla="*/ 70 w 182"/>
                <a:gd name="T31" fmla="*/ 5 h 307"/>
                <a:gd name="T32" fmla="*/ 54 w 182"/>
                <a:gd name="T33" fmla="*/ 4 h 307"/>
                <a:gd name="T34" fmla="*/ 15 w 182"/>
                <a:gd name="T35" fmla="*/ 114 h 307"/>
                <a:gd name="T36" fmla="*/ 23 w 182"/>
                <a:gd name="T37" fmla="*/ 117 h 307"/>
                <a:gd name="T38" fmla="*/ 28 w 182"/>
                <a:gd name="T39" fmla="*/ 172 h 307"/>
                <a:gd name="T40" fmla="*/ 28 w 182"/>
                <a:gd name="T41" fmla="*/ 173 h 307"/>
                <a:gd name="T42" fmla="*/ 41 w 182"/>
                <a:gd name="T43" fmla="*/ 205 h 307"/>
                <a:gd name="T44" fmla="*/ 54 w 182"/>
                <a:gd name="T45" fmla="*/ 307 h 307"/>
                <a:gd name="T46" fmla="*/ 83 w 182"/>
                <a:gd name="T47" fmla="*/ 306 h 307"/>
                <a:gd name="T48" fmla="*/ 82 w 182"/>
                <a:gd name="T49" fmla="*/ 211 h 307"/>
                <a:gd name="T50" fmla="*/ 83 w 182"/>
                <a:gd name="T51" fmla="*/ 211 h 307"/>
                <a:gd name="T52" fmla="*/ 86 w 182"/>
                <a:gd name="T53" fmla="*/ 210 h 307"/>
                <a:gd name="T54" fmla="*/ 98 w 182"/>
                <a:gd name="T55" fmla="*/ 307 h 307"/>
                <a:gd name="T56" fmla="*/ 122 w 182"/>
                <a:gd name="T57" fmla="*/ 307 h 307"/>
                <a:gd name="T58" fmla="*/ 132 w 182"/>
                <a:gd name="T59" fmla="*/ 186 h 307"/>
                <a:gd name="T60" fmla="*/ 138 w 182"/>
                <a:gd name="T61" fmla="*/ 173 h 307"/>
                <a:gd name="T62" fmla="*/ 138 w 182"/>
                <a:gd name="T63" fmla="*/ 172 h 307"/>
                <a:gd name="T64" fmla="*/ 142 w 182"/>
                <a:gd name="T65" fmla="*/ 134 h 307"/>
                <a:gd name="T66" fmla="*/ 142 w 182"/>
                <a:gd name="T67" fmla="*/ 103 h 307"/>
                <a:gd name="T68" fmla="*/ 142 w 182"/>
                <a:gd name="T69" fmla="*/ 102 h 307"/>
                <a:gd name="T70" fmla="*/ 145 w 182"/>
                <a:gd name="T71" fmla="*/ 147 h 307"/>
                <a:gd name="T72" fmla="*/ 153 w 182"/>
                <a:gd name="T73" fmla="*/ 139 h 307"/>
                <a:gd name="T74" fmla="*/ 153 w 182"/>
                <a:gd name="T75" fmla="*/ 113 h 307"/>
                <a:gd name="T76" fmla="*/ 154 w 182"/>
                <a:gd name="T77" fmla="*/ 100 h 307"/>
                <a:gd name="T78" fmla="*/ 181 w 182"/>
                <a:gd name="T79" fmla="*/ 94 h 307"/>
                <a:gd name="T80" fmla="*/ 182 w 182"/>
                <a:gd name="T81" fmla="*/ 61 h 307"/>
                <a:gd name="T82" fmla="*/ 25 w 182"/>
                <a:gd name="T83" fmla="*/ 123 h 307"/>
                <a:gd name="T84" fmla="*/ 24 w 182"/>
                <a:gd name="T85" fmla="*/ 119 h 307"/>
                <a:gd name="T86" fmla="*/ 55 w 182"/>
                <a:gd name="T87" fmla="*/ 118 h 307"/>
                <a:gd name="T88" fmla="*/ 25 w 182"/>
                <a:gd name="T89" fmla="*/ 123 h 307"/>
                <a:gd name="T90" fmla="*/ 82 w 182"/>
                <a:gd name="T91" fmla="*/ 211 h 307"/>
                <a:gd name="T92" fmla="*/ 82 w 182"/>
                <a:gd name="T93" fmla="*/ 210 h 307"/>
                <a:gd name="T94" fmla="*/ 82 w 182"/>
                <a:gd name="T95" fmla="*/ 211 h 307"/>
                <a:gd name="T96" fmla="*/ 114 w 182"/>
                <a:gd name="T97" fmla="*/ 69 h 307"/>
                <a:gd name="T98" fmla="*/ 114 w 182"/>
                <a:gd name="T99" fmla="*/ 66 h 307"/>
                <a:gd name="T100" fmla="*/ 141 w 182"/>
                <a:gd name="T101" fmla="*/ 67 h 307"/>
                <a:gd name="T102" fmla="*/ 114 w 182"/>
                <a:gd name="T103" fmla="*/ 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307">
                  <a:moveTo>
                    <a:pt x="182" y="61"/>
                  </a:moveTo>
                  <a:cubicBezTo>
                    <a:pt x="175" y="62"/>
                    <a:pt x="165" y="63"/>
                    <a:pt x="153" y="65"/>
                  </a:cubicBezTo>
                  <a:cubicBezTo>
                    <a:pt x="151" y="45"/>
                    <a:pt x="141" y="0"/>
                    <a:pt x="116" y="4"/>
                  </a:cubicBezTo>
                  <a:cubicBezTo>
                    <a:pt x="116" y="4"/>
                    <a:pt x="114" y="5"/>
                    <a:pt x="112" y="6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9"/>
                    <a:pt x="112" y="69"/>
                    <a:pt x="111" y="6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3" y="71"/>
                    <a:pt x="92" y="71"/>
                    <a:pt x="90" y="7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5"/>
                    <a:pt x="55" y="4"/>
                    <a:pt x="54" y="4"/>
                  </a:cubicBezTo>
                  <a:cubicBezTo>
                    <a:pt x="0" y="17"/>
                    <a:pt x="9" y="103"/>
                    <a:pt x="15" y="114"/>
                  </a:cubicBezTo>
                  <a:cubicBezTo>
                    <a:pt x="14" y="116"/>
                    <a:pt x="18" y="117"/>
                    <a:pt x="23" y="117"/>
                  </a:cubicBezTo>
                  <a:cubicBezTo>
                    <a:pt x="26" y="148"/>
                    <a:pt x="28" y="171"/>
                    <a:pt x="28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30" y="177"/>
                    <a:pt x="31" y="202"/>
                    <a:pt x="41" y="205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2" y="211"/>
                    <a:pt x="83" y="211"/>
                  </a:cubicBezTo>
                  <a:cubicBezTo>
                    <a:pt x="84" y="211"/>
                    <a:pt x="85" y="211"/>
                    <a:pt x="86" y="210"/>
                  </a:cubicBezTo>
                  <a:cubicBezTo>
                    <a:pt x="98" y="307"/>
                    <a:pt x="98" y="307"/>
                    <a:pt x="98" y="307"/>
                  </a:cubicBezTo>
                  <a:cubicBezTo>
                    <a:pt x="122" y="307"/>
                    <a:pt x="122" y="307"/>
                    <a:pt x="122" y="307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4" y="181"/>
                    <a:pt x="137" y="177"/>
                    <a:pt x="138" y="173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8" y="171"/>
                    <a:pt x="140" y="156"/>
                    <a:pt x="142" y="134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2" y="103"/>
                    <a:pt x="142" y="102"/>
                    <a:pt x="142" y="102"/>
                  </a:cubicBezTo>
                  <a:cubicBezTo>
                    <a:pt x="143" y="122"/>
                    <a:pt x="142" y="147"/>
                    <a:pt x="145" y="147"/>
                  </a:cubicBezTo>
                  <a:cubicBezTo>
                    <a:pt x="149" y="148"/>
                    <a:pt x="154" y="149"/>
                    <a:pt x="153" y="139"/>
                  </a:cubicBezTo>
                  <a:cubicBezTo>
                    <a:pt x="152" y="131"/>
                    <a:pt x="152" y="119"/>
                    <a:pt x="153" y="113"/>
                  </a:cubicBezTo>
                  <a:cubicBezTo>
                    <a:pt x="153" y="110"/>
                    <a:pt x="154" y="105"/>
                    <a:pt x="154" y="100"/>
                  </a:cubicBezTo>
                  <a:cubicBezTo>
                    <a:pt x="165" y="98"/>
                    <a:pt x="174" y="96"/>
                    <a:pt x="181" y="94"/>
                  </a:cubicBezTo>
                  <a:cubicBezTo>
                    <a:pt x="182" y="84"/>
                    <a:pt x="181" y="68"/>
                    <a:pt x="182" y="61"/>
                  </a:cubicBezTo>
                  <a:close/>
                  <a:moveTo>
                    <a:pt x="25" y="123"/>
                  </a:moveTo>
                  <a:cubicBezTo>
                    <a:pt x="24" y="119"/>
                    <a:pt x="24" y="119"/>
                    <a:pt x="24" y="119"/>
                  </a:cubicBezTo>
                  <a:cubicBezTo>
                    <a:pt x="55" y="118"/>
                    <a:pt x="55" y="118"/>
                    <a:pt x="55" y="118"/>
                  </a:cubicBezTo>
                  <a:lnTo>
                    <a:pt x="25" y="123"/>
                  </a:lnTo>
                  <a:close/>
                  <a:moveTo>
                    <a:pt x="82" y="211"/>
                  </a:moveTo>
                  <a:cubicBezTo>
                    <a:pt x="82" y="210"/>
                    <a:pt x="82" y="210"/>
                    <a:pt x="82" y="210"/>
                  </a:cubicBezTo>
                  <a:cubicBezTo>
                    <a:pt x="83" y="210"/>
                    <a:pt x="82" y="211"/>
                    <a:pt x="82" y="211"/>
                  </a:cubicBezTo>
                  <a:close/>
                  <a:moveTo>
                    <a:pt x="114" y="69"/>
                  </a:moveTo>
                  <a:cubicBezTo>
                    <a:pt x="114" y="66"/>
                    <a:pt x="114" y="66"/>
                    <a:pt x="114" y="66"/>
                  </a:cubicBezTo>
                  <a:cubicBezTo>
                    <a:pt x="141" y="67"/>
                    <a:pt x="141" y="67"/>
                    <a:pt x="141" y="67"/>
                  </a:cubicBezTo>
                  <a:lnTo>
                    <a:pt x="11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8" name="Freeform 146"/>
            <p:cNvSpPr>
              <a:spLocks noEditPoints="1"/>
            </p:cNvSpPr>
            <p:nvPr/>
          </p:nvSpPr>
          <p:spPr bwMode="auto">
            <a:xfrm>
              <a:off x="4302126" y="3024187"/>
              <a:ext cx="161925" cy="217488"/>
            </a:xfrm>
            <a:custGeom>
              <a:avLst/>
              <a:gdLst>
                <a:gd name="T0" fmla="*/ 93 w 93"/>
                <a:gd name="T1" fmla="*/ 31 h 125"/>
                <a:gd name="T2" fmla="*/ 16 w 93"/>
                <a:gd name="T3" fmla="*/ 22 h 125"/>
                <a:gd name="T4" fmla="*/ 11 w 93"/>
                <a:gd name="T5" fmla="*/ 60 h 125"/>
                <a:gd name="T6" fmla="*/ 8 w 93"/>
                <a:gd name="T7" fmla="*/ 73 h 125"/>
                <a:gd name="T8" fmla="*/ 11 w 93"/>
                <a:gd name="T9" fmla="*/ 87 h 125"/>
                <a:gd name="T10" fmla="*/ 14 w 93"/>
                <a:gd name="T11" fmla="*/ 84 h 125"/>
                <a:gd name="T12" fmla="*/ 52 w 93"/>
                <a:gd name="T13" fmla="*/ 125 h 125"/>
                <a:gd name="T14" fmla="*/ 88 w 93"/>
                <a:gd name="T15" fmla="*/ 82 h 125"/>
                <a:gd name="T16" fmla="*/ 91 w 93"/>
                <a:gd name="T17" fmla="*/ 59 h 125"/>
                <a:gd name="T18" fmla="*/ 90 w 93"/>
                <a:gd name="T19" fmla="*/ 59 h 125"/>
                <a:gd name="T20" fmla="*/ 90 w 93"/>
                <a:gd name="T21" fmla="*/ 47 h 125"/>
                <a:gd name="T22" fmla="*/ 58 w 93"/>
                <a:gd name="T23" fmla="*/ 39 h 125"/>
                <a:gd name="T24" fmla="*/ 62 w 93"/>
                <a:gd name="T25" fmla="*/ 42 h 125"/>
                <a:gd name="T26" fmla="*/ 93 w 93"/>
                <a:gd name="T27" fmla="*/ 31 h 125"/>
                <a:gd name="T28" fmla="*/ 12 w 93"/>
                <a:gd name="T29" fmla="*/ 59 h 125"/>
                <a:gd name="T30" fmla="*/ 12 w 93"/>
                <a:gd name="T31" fmla="*/ 59 h 125"/>
                <a:gd name="T32" fmla="*/ 12 w 93"/>
                <a:gd name="T33" fmla="*/ 56 h 125"/>
                <a:gd name="T34" fmla="*/ 12 w 93"/>
                <a:gd name="T35" fmla="*/ 59 h 125"/>
                <a:gd name="T36" fmla="*/ 12 w 93"/>
                <a:gd name="T37" fmla="*/ 56 h 125"/>
                <a:gd name="T38" fmla="*/ 12 w 93"/>
                <a:gd name="T39" fmla="*/ 51 h 125"/>
                <a:gd name="T40" fmla="*/ 12 w 93"/>
                <a:gd name="T41" fmla="*/ 53 h 125"/>
                <a:gd name="T42" fmla="*/ 12 w 93"/>
                <a:gd name="T43" fmla="*/ 56 h 125"/>
                <a:gd name="T44" fmla="*/ 16 w 93"/>
                <a:gd name="T45" fmla="*/ 35 h 125"/>
                <a:gd name="T46" fmla="*/ 19 w 93"/>
                <a:gd name="T47" fmla="*/ 33 h 125"/>
                <a:gd name="T48" fmla="*/ 16 w 93"/>
                <a:gd name="T49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125">
                  <a:moveTo>
                    <a:pt x="93" y="31"/>
                  </a:moveTo>
                  <a:cubicBezTo>
                    <a:pt x="93" y="31"/>
                    <a:pt x="59" y="0"/>
                    <a:pt x="16" y="22"/>
                  </a:cubicBezTo>
                  <a:cubicBezTo>
                    <a:pt x="13" y="24"/>
                    <a:pt x="0" y="49"/>
                    <a:pt x="11" y="60"/>
                  </a:cubicBezTo>
                  <a:cubicBezTo>
                    <a:pt x="9" y="60"/>
                    <a:pt x="8" y="66"/>
                    <a:pt x="8" y="73"/>
                  </a:cubicBezTo>
                  <a:cubicBezTo>
                    <a:pt x="8" y="81"/>
                    <a:pt x="10" y="87"/>
                    <a:pt x="11" y="87"/>
                  </a:cubicBezTo>
                  <a:cubicBezTo>
                    <a:pt x="12" y="87"/>
                    <a:pt x="13" y="86"/>
                    <a:pt x="14" y="84"/>
                  </a:cubicBezTo>
                  <a:cubicBezTo>
                    <a:pt x="20" y="107"/>
                    <a:pt x="40" y="125"/>
                    <a:pt x="52" y="125"/>
                  </a:cubicBezTo>
                  <a:cubicBezTo>
                    <a:pt x="66" y="125"/>
                    <a:pt x="85" y="108"/>
                    <a:pt x="88" y="82"/>
                  </a:cubicBezTo>
                  <a:cubicBezTo>
                    <a:pt x="89" y="85"/>
                    <a:pt x="93" y="59"/>
                    <a:pt x="91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56"/>
                    <a:pt x="90" y="52"/>
                    <a:pt x="90" y="47"/>
                  </a:cubicBezTo>
                  <a:cubicBezTo>
                    <a:pt x="83" y="53"/>
                    <a:pt x="71" y="46"/>
                    <a:pt x="58" y="39"/>
                  </a:cubicBezTo>
                  <a:cubicBezTo>
                    <a:pt x="59" y="40"/>
                    <a:pt x="61" y="41"/>
                    <a:pt x="62" y="42"/>
                  </a:cubicBezTo>
                  <a:cubicBezTo>
                    <a:pt x="84" y="53"/>
                    <a:pt x="93" y="31"/>
                    <a:pt x="93" y="31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7"/>
                    <a:pt x="12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2" y="56"/>
                  </a:moveTo>
                  <a:cubicBezTo>
                    <a:pt x="12" y="54"/>
                    <a:pt x="12" y="53"/>
                    <a:pt x="12" y="51"/>
                  </a:cubicBezTo>
                  <a:cubicBezTo>
                    <a:pt x="12" y="52"/>
                    <a:pt x="12" y="52"/>
                    <a:pt x="12" y="53"/>
                  </a:cubicBezTo>
                  <a:cubicBezTo>
                    <a:pt x="12" y="54"/>
                    <a:pt x="12" y="55"/>
                    <a:pt x="12" y="56"/>
                  </a:cubicBezTo>
                  <a:close/>
                  <a:moveTo>
                    <a:pt x="16" y="35"/>
                  </a:moveTo>
                  <a:cubicBezTo>
                    <a:pt x="17" y="34"/>
                    <a:pt x="18" y="33"/>
                    <a:pt x="19" y="33"/>
                  </a:cubicBezTo>
                  <a:cubicBezTo>
                    <a:pt x="18" y="33"/>
                    <a:pt x="17" y="34"/>
                    <a:pt x="1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9" name="Freeform 147"/>
            <p:cNvSpPr/>
            <p:nvPr/>
          </p:nvSpPr>
          <p:spPr bwMode="auto">
            <a:xfrm>
              <a:off x="4418013" y="3775075"/>
              <a:ext cx="80963" cy="30163"/>
            </a:xfrm>
            <a:custGeom>
              <a:avLst/>
              <a:gdLst>
                <a:gd name="T0" fmla="*/ 22 w 47"/>
                <a:gd name="T1" fmla="*/ 0 h 17"/>
                <a:gd name="T2" fmla="*/ 0 w 47"/>
                <a:gd name="T3" fmla="*/ 0 h 17"/>
                <a:gd name="T4" fmla="*/ 1 w 47"/>
                <a:gd name="T5" fmla="*/ 1 h 17"/>
                <a:gd name="T6" fmla="*/ 1 w 47"/>
                <a:gd name="T7" fmla="*/ 9 h 17"/>
                <a:gd name="T8" fmla="*/ 6 w 47"/>
                <a:gd name="T9" fmla="*/ 10 h 17"/>
                <a:gd name="T10" fmla="*/ 9 w 47"/>
                <a:gd name="T11" fmla="*/ 9 h 17"/>
                <a:gd name="T12" fmla="*/ 30 w 47"/>
                <a:gd name="T13" fmla="*/ 17 h 17"/>
                <a:gd name="T14" fmla="*/ 22 w 47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1" y="9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7" y="10"/>
                    <a:pt x="6" y="7"/>
                    <a:pt x="9" y="9"/>
                  </a:cubicBezTo>
                  <a:cubicBezTo>
                    <a:pt x="15" y="14"/>
                    <a:pt x="21" y="17"/>
                    <a:pt x="30" y="17"/>
                  </a:cubicBezTo>
                  <a:cubicBezTo>
                    <a:pt x="47" y="15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0" name="Freeform 148"/>
            <p:cNvSpPr/>
            <p:nvPr/>
          </p:nvSpPr>
          <p:spPr bwMode="auto">
            <a:xfrm>
              <a:off x="4335463" y="3775075"/>
              <a:ext cx="92075" cy="30163"/>
            </a:xfrm>
            <a:custGeom>
              <a:avLst/>
              <a:gdLst>
                <a:gd name="T0" fmla="*/ 25 w 53"/>
                <a:gd name="T1" fmla="*/ 0 h 17"/>
                <a:gd name="T2" fmla="*/ 0 w 53"/>
                <a:gd name="T3" fmla="*/ 0 h 17"/>
                <a:gd name="T4" fmla="*/ 1 w 53"/>
                <a:gd name="T5" fmla="*/ 1 h 17"/>
                <a:gd name="T6" fmla="*/ 2 w 53"/>
                <a:gd name="T7" fmla="*/ 9 h 17"/>
                <a:gd name="T8" fmla="*/ 7 w 53"/>
                <a:gd name="T9" fmla="*/ 9 h 17"/>
                <a:gd name="T10" fmla="*/ 10 w 53"/>
                <a:gd name="T11" fmla="*/ 9 h 17"/>
                <a:gd name="T12" fmla="*/ 34 w 53"/>
                <a:gd name="T13" fmla="*/ 16 h 17"/>
                <a:gd name="T14" fmla="*/ 25 w 5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7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9"/>
                  </a:cubicBezTo>
                  <a:cubicBezTo>
                    <a:pt x="2" y="9"/>
                    <a:pt x="6" y="9"/>
                    <a:pt x="7" y="9"/>
                  </a:cubicBezTo>
                  <a:cubicBezTo>
                    <a:pt x="8" y="9"/>
                    <a:pt x="7" y="7"/>
                    <a:pt x="10" y="9"/>
                  </a:cubicBezTo>
                  <a:cubicBezTo>
                    <a:pt x="17" y="13"/>
                    <a:pt x="23" y="17"/>
                    <a:pt x="34" y="16"/>
                  </a:cubicBezTo>
                  <a:cubicBezTo>
                    <a:pt x="53" y="15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1" name="Freeform 149"/>
            <p:cNvSpPr/>
            <p:nvPr/>
          </p:nvSpPr>
          <p:spPr bwMode="auto">
            <a:xfrm>
              <a:off x="4491038" y="3492500"/>
              <a:ext cx="17463" cy="14288"/>
            </a:xfrm>
            <a:custGeom>
              <a:avLst/>
              <a:gdLst>
                <a:gd name="T0" fmla="*/ 0 w 11"/>
                <a:gd name="T1" fmla="*/ 9 h 9"/>
                <a:gd name="T2" fmla="*/ 11 w 11"/>
                <a:gd name="T3" fmla="*/ 0 h 9"/>
                <a:gd name="T4" fmla="*/ 3 w 11"/>
                <a:gd name="T5" fmla="*/ 0 h 9"/>
                <a:gd name="T6" fmla="*/ 0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lnTo>
                    <a:pt x="11" y="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2" name="Freeform 150"/>
            <p:cNvSpPr/>
            <p:nvPr/>
          </p:nvSpPr>
          <p:spPr bwMode="auto">
            <a:xfrm>
              <a:off x="4564063" y="3495675"/>
              <a:ext cx="146050" cy="120650"/>
            </a:xfrm>
            <a:custGeom>
              <a:avLst/>
              <a:gdLst>
                <a:gd name="T0" fmla="*/ 68 w 84"/>
                <a:gd name="T1" fmla="*/ 69 h 69"/>
                <a:gd name="T2" fmla="*/ 76 w 84"/>
                <a:gd name="T3" fmla="*/ 47 h 69"/>
                <a:gd name="T4" fmla="*/ 79 w 84"/>
                <a:gd name="T5" fmla="*/ 42 h 69"/>
                <a:gd name="T6" fmla="*/ 81 w 84"/>
                <a:gd name="T7" fmla="*/ 38 h 69"/>
                <a:gd name="T8" fmla="*/ 82 w 84"/>
                <a:gd name="T9" fmla="*/ 37 h 69"/>
                <a:gd name="T10" fmla="*/ 84 w 84"/>
                <a:gd name="T11" fmla="*/ 35 h 69"/>
                <a:gd name="T12" fmla="*/ 80 w 84"/>
                <a:gd name="T13" fmla="*/ 25 h 69"/>
                <a:gd name="T14" fmla="*/ 43 w 84"/>
                <a:gd name="T15" fmla="*/ 6 h 69"/>
                <a:gd name="T16" fmla="*/ 43 w 84"/>
                <a:gd name="T17" fmla="*/ 6 h 69"/>
                <a:gd name="T18" fmla="*/ 50 w 84"/>
                <a:gd name="T19" fmla="*/ 2 h 69"/>
                <a:gd name="T20" fmla="*/ 14 w 84"/>
                <a:gd name="T21" fmla="*/ 17 h 69"/>
                <a:gd name="T22" fmla="*/ 12 w 84"/>
                <a:gd name="T23" fmla="*/ 18 h 69"/>
                <a:gd name="T24" fmla="*/ 13 w 84"/>
                <a:gd name="T25" fmla="*/ 18 h 69"/>
                <a:gd name="T26" fmla="*/ 9 w 84"/>
                <a:gd name="T27" fmla="*/ 25 h 69"/>
                <a:gd name="T28" fmla="*/ 2 w 84"/>
                <a:gd name="T29" fmla="*/ 69 h 69"/>
                <a:gd name="T30" fmla="*/ 4 w 84"/>
                <a:gd name="T31" fmla="*/ 69 h 69"/>
                <a:gd name="T32" fmla="*/ 17 w 84"/>
                <a:gd name="T33" fmla="*/ 69 h 69"/>
                <a:gd name="T34" fmla="*/ 17 w 84"/>
                <a:gd name="T35" fmla="*/ 68 h 69"/>
                <a:gd name="T36" fmla="*/ 17 w 84"/>
                <a:gd name="T37" fmla="*/ 69 h 69"/>
                <a:gd name="T38" fmla="*/ 68 w 84"/>
                <a:gd name="T3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69">
                  <a:moveTo>
                    <a:pt x="68" y="69"/>
                  </a:moveTo>
                  <a:cubicBezTo>
                    <a:pt x="69" y="63"/>
                    <a:pt x="72" y="55"/>
                    <a:pt x="76" y="47"/>
                  </a:cubicBezTo>
                  <a:cubicBezTo>
                    <a:pt x="76" y="45"/>
                    <a:pt x="77" y="43"/>
                    <a:pt x="79" y="42"/>
                  </a:cubicBezTo>
                  <a:cubicBezTo>
                    <a:pt x="79" y="40"/>
                    <a:pt x="80" y="39"/>
                    <a:pt x="81" y="38"/>
                  </a:cubicBezTo>
                  <a:cubicBezTo>
                    <a:pt x="81" y="38"/>
                    <a:pt x="82" y="38"/>
                    <a:pt x="82" y="37"/>
                  </a:cubicBezTo>
                  <a:cubicBezTo>
                    <a:pt x="83" y="36"/>
                    <a:pt x="83" y="36"/>
                    <a:pt x="84" y="35"/>
                  </a:cubicBezTo>
                  <a:cubicBezTo>
                    <a:pt x="83" y="32"/>
                    <a:pt x="82" y="29"/>
                    <a:pt x="80" y="25"/>
                  </a:cubicBezTo>
                  <a:cubicBezTo>
                    <a:pt x="72" y="6"/>
                    <a:pt x="54" y="5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4"/>
                    <a:pt x="48" y="3"/>
                    <a:pt x="50" y="2"/>
                  </a:cubicBezTo>
                  <a:cubicBezTo>
                    <a:pt x="50" y="2"/>
                    <a:pt x="28" y="0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1" y="20"/>
                    <a:pt x="10" y="22"/>
                    <a:pt x="9" y="25"/>
                  </a:cubicBezTo>
                  <a:cubicBezTo>
                    <a:pt x="0" y="44"/>
                    <a:pt x="0" y="57"/>
                    <a:pt x="2" y="69"/>
                  </a:cubicBezTo>
                  <a:cubicBezTo>
                    <a:pt x="2" y="69"/>
                    <a:pt x="3" y="69"/>
                    <a:pt x="4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8"/>
                    <a:pt x="17" y="69"/>
                    <a:pt x="17" y="69"/>
                  </a:cubicBezTo>
                  <a:lnTo>
                    <a:pt x="68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3" name="Freeform 151"/>
            <p:cNvSpPr/>
            <p:nvPr/>
          </p:nvSpPr>
          <p:spPr bwMode="auto">
            <a:xfrm>
              <a:off x="4786313" y="3475037"/>
              <a:ext cx="131763" cy="141288"/>
            </a:xfrm>
            <a:custGeom>
              <a:avLst/>
              <a:gdLst>
                <a:gd name="T0" fmla="*/ 67 w 76"/>
                <a:gd name="T1" fmla="*/ 45 h 81"/>
                <a:gd name="T2" fmla="*/ 72 w 76"/>
                <a:gd name="T3" fmla="*/ 41 h 81"/>
                <a:gd name="T4" fmla="*/ 74 w 76"/>
                <a:gd name="T5" fmla="*/ 40 h 81"/>
                <a:gd name="T6" fmla="*/ 76 w 76"/>
                <a:gd name="T7" fmla="*/ 27 h 81"/>
                <a:gd name="T8" fmla="*/ 12 w 76"/>
                <a:gd name="T9" fmla="*/ 20 h 81"/>
                <a:gd name="T10" fmla="*/ 0 w 76"/>
                <a:gd name="T11" fmla="*/ 29 h 81"/>
                <a:gd name="T12" fmla="*/ 1 w 76"/>
                <a:gd name="T13" fmla="*/ 38 h 81"/>
                <a:gd name="T14" fmla="*/ 28 w 76"/>
                <a:gd name="T15" fmla="*/ 59 h 81"/>
                <a:gd name="T16" fmla="*/ 35 w 76"/>
                <a:gd name="T17" fmla="*/ 81 h 81"/>
                <a:gd name="T18" fmla="*/ 61 w 76"/>
                <a:gd name="T19" fmla="*/ 81 h 81"/>
                <a:gd name="T20" fmla="*/ 64 w 76"/>
                <a:gd name="T21" fmla="*/ 72 h 81"/>
                <a:gd name="T22" fmla="*/ 65 w 76"/>
                <a:gd name="T23" fmla="*/ 70 h 81"/>
                <a:gd name="T24" fmla="*/ 62 w 76"/>
                <a:gd name="T25" fmla="*/ 55 h 81"/>
                <a:gd name="T26" fmla="*/ 67 w 76"/>
                <a:gd name="T27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81">
                  <a:moveTo>
                    <a:pt x="67" y="45"/>
                  </a:moveTo>
                  <a:cubicBezTo>
                    <a:pt x="68" y="44"/>
                    <a:pt x="70" y="42"/>
                    <a:pt x="72" y="41"/>
                  </a:cubicBezTo>
                  <a:cubicBezTo>
                    <a:pt x="73" y="41"/>
                    <a:pt x="73" y="40"/>
                    <a:pt x="74" y="40"/>
                  </a:cubicBezTo>
                  <a:cubicBezTo>
                    <a:pt x="75" y="33"/>
                    <a:pt x="76" y="27"/>
                    <a:pt x="76" y="27"/>
                  </a:cubicBezTo>
                  <a:cubicBezTo>
                    <a:pt x="76" y="27"/>
                    <a:pt x="51" y="0"/>
                    <a:pt x="12" y="20"/>
                  </a:cubicBezTo>
                  <a:cubicBezTo>
                    <a:pt x="9" y="22"/>
                    <a:pt x="4" y="27"/>
                    <a:pt x="0" y="29"/>
                  </a:cubicBezTo>
                  <a:cubicBezTo>
                    <a:pt x="0" y="29"/>
                    <a:pt x="1" y="33"/>
                    <a:pt x="1" y="38"/>
                  </a:cubicBezTo>
                  <a:cubicBezTo>
                    <a:pt x="11" y="40"/>
                    <a:pt x="22" y="45"/>
                    <a:pt x="28" y="59"/>
                  </a:cubicBezTo>
                  <a:cubicBezTo>
                    <a:pt x="32" y="67"/>
                    <a:pt x="34" y="74"/>
                    <a:pt x="35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2" y="77"/>
                    <a:pt x="63" y="74"/>
                    <a:pt x="64" y="72"/>
                  </a:cubicBezTo>
                  <a:cubicBezTo>
                    <a:pt x="64" y="71"/>
                    <a:pt x="65" y="71"/>
                    <a:pt x="65" y="70"/>
                  </a:cubicBezTo>
                  <a:cubicBezTo>
                    <a:pt x="64" y="62"/>
                    <a:pt x="62" y="55"/>
                    <a:pt x="62" y="55"/>
                  </a:cubicBezTo>
                  <a:cubicBezTo>
                    <a:pt x="61" y="51"/>
                    <a:pt x="63" y="47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4" name="Freeform 152"/>
            <p:cNvSpPr/>
            <p:nvPr/>
          </p:nvSpPr>
          <p:spPr bwMode="auto">
            <a:xfrm>
              <a:off x="4545013" y="3633787"/>
              <a:ext cx="138113" cy="123825"/>
            </a:xfrm>
            <a:custGeom>
              <a:avLst/>
              <a:gdLst>
                <a:gd name="T0" fmla="*/ 78 w 79"/>
                <a:gd name="T1" fmla="*/ 0 h 71"/>
                <a:gd name="T2" fmla="*/ 15 w 79"/>
                <a:gd name="T3" fmla="*/ 0 h 71"/>
                <a:gd name="T4" fmla="*/ 0 w 79"/>
                <a:gd name="T5" fmla="*/ 14 h 71"/>
                <a:gd name="T6" fmla="*/ 0 w 79"/>
                <a:gd name="T7" fmla="*/ 56 h 71"/>
                <a:gd name="T8" fmla="*/ 15 w 79"/>
                <a:gd name="T9" fmla="*/ 71 h 71"/>
                <a:gd name="T10" fmla="*/ 61 w 79"/>
                <a:gd name="T11" fmla="*/ 71 h 71"/>
                <a:gd name="T12" fmla="*/ 61 w 79"/>
                <a:gd name="T13" fmla="*/ 38 h 71"/>
                <a:gd name="T14" fmla="*/ 79 w 79"/>
                <a:gd name="T15" fmla="*/ 15 h 71"/>
                <a:gd name="T16" fmla="*/ 78 w 79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1">
                  <a:moveTo>
                    <a:pt x="7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4"/>
                    <a:pt x="7" y="71"/>
                    <a:pt x="15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27"/>
                    <a:pt x="69" y="17"/>
                    <a:pt x="79" y="15"/>
                  </a:cubicBezTo>
                  <a:cubicBezTo>
                    <a:pt x="79" y="10"/>
                    <a:pt x="78" y="5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5" name="Freeform 153"/>
            <p:cNvSpPr/>
            <p:nvPr/>
          </p:nvSpPr>
          <p:spPr bwMode="auto">
            <a:xfrm>
              <a:off x="5018088" y="3495675"/>
              <a:ext cx="125413" cy="120650"/>
            </a:xfrm>
            <a:custGeom>
              <a:avLst/>
              <a:gdLst>
                <a:gd name="T0" fmla="*/ 23 w 72"/>
                <a:gd name="T1" fmla="*/ 69 h 69"/>
                <a:gd name="T2" fmla="*/ 57 w 72"/>
                <a:gd name="T3" fmla="*/ 69 h 69"/>
                <a:gd name="T4" fmla="*/ 64 w 72"/>
                <a:gd name="T5" fmla="*/ 47 h 69"/>
                <a:gd name="T6" fmla="*/ 67 w 72"/>
                <a:gd name="T7" fmla="*/ 42 h 69"/>
                <a:gd name="T8" fmla="*/ 69 w 72"/>
                <a:gd name="T9" fmla="*/ 38 h 69"/>
                <a:gd name="T10" fmla="*/ 70 w 72"/>
                <a:gd name="T11" fmla="*/ 37 h 69"/>
                <a:gd name="T12" fmla="*/ 72 w 72"/>
                <a:gd name="T13" fmla="*/ 35 h 69"/>
                <a:gd name="T14" fmla="*/ 68 w 72"/>
                <a:gd name="T15" fmla="*/ 25 h 69"/>
                <a:gd name="T16" fmla="*/ 32 w 72"/>
                <a:gd name="T17" fmla="*/ 6 h 69"/>
                <a:gd name="T18" fmla="*/ 31 w 72"/>
                <a:gd name="T19" fmla="*/ 6 h 69"/>
                <a:gd name="T20" fmla="*/ 39 w 72"/>
                <a:gd name="T21" fmla="*/ 2 h 69"/>
                <a:gd name="T22" fmla="*/ 2 w 72"/>
                <a:gd name="T23" fmla="*/ 17 h 69"/>
                <a:gd name="T24" fmla="*/ 0 w 72"/>
                <a:gd name="T25" fmla="*/ 18 h 69"/>
                <a:gd name="T26" fmla="*/ 1 w 72"/>
                <a:gd name="T27" fmla="*/ 18 h 69"/>
                <a:gd name="T28" fmla="*/ 0 w 72"/>
                <a:gd name="T29" fmla="*/ 20 h 69"/>
                <a:gd name="T30" fmla="*/ 20 w 72"/>
                <a:gd name="T31" fmla="*/ 33 h 69"/>
                <a:gd name="T32" fmla="*/ 22 w 72"/>
                <a:gd name="T33" fmla="*/ 40 h 69"/>
                <a:gd name="T34" fmla="*/ 20 w 72"/>
                <a:gd name="T35" fmla="*/ 60 h 69"/>
                <a:gd name="T36" fmla="*/ 23 w 72"/>
                <a:gd name="T3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69">
                  <a:moveTo>
                    <a:pt x="23" y="69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63"/>
                    <a:pt x="60" y="55"/>
                    <a:pt x="64" y="47"/>
                  </a:cubicBezTo>
                  <a:cubicBezTo>
                    <a:pt x="65" y="45"/>
                    <a:pt x="66" y="43"/>
                    <a:pt x="67" y="42"/>
                  </a:cubicBezTo>
                  <a:cubicBezTo>
                    <a:pt x="67" y="40"/>
                    <a:pt x="68" y="39"/>
                    <a:pt x="69" y="38"/>
                  </a:cubicBezTo>
                  <a:cubicBezTo>
                    <a:pt x="70" y="38"/>
                    <a:pt x="70" y="38"/>
                    <a:pt x="70" y="37"/>
                  </a:cubicBezTo>
                  <a:cubicBezTo>
                    <a:pt x="71" y="36"/>
                    <a:pt x="72" y="36"/>
                    <a:pt x="72" y="35"/>
                  </a:cubicBezTo>
                  <a:cubicBezTo>
                    <a:pt x="71" y="32"/>
                    <a:pt x="70" y="29"/>
                    <a:pt x="68" y="25"/>
                  </a:cubicBezTo>
                  <a:cubicBezTo>
                    <a:pt x="60" y="6"/>
                    <a:pt x="43" y="5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4" y="4"/>
                    <a:pt x="36" y="3"/>
                    <a:pt x="39" y="2"/>
                  </a:cubicBezTo>
                  <a:cubicBezTo>
                    <a:pt x="39" y="2"/>
                    <a:pt x="16" y="0"/>
                    <a:pt x="2" y="17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12" y="25"/>
                    <a:pt x="19" y="32"/>
                    <a:pt x="20" y="33"/>
                  </a:cubicBezTo>
                  <a:cubicBezTo>
                    <a:pt x="22" y="35"/>
                    <a:pt x="22" y="37"/>
                    <a:pt x="22" y="40"/>
                  </a:cubicBezTo>
                  <a:cubicBezTo>
                    <a:pt x="21" y="46"/>
                    <a:pt x="20" y="54"/>
                    <a:pt x="20" y="60"/>
                  </a:cubicBezTo>
                  <a:cubicBezTo>
                    <a:pt x="21" y="62"/>
                    <a:pt x="22" y="65"/>
                    <a:pt x="2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6" name="Freeform 154"/>
            <p:cNvSpPr/>
            <p:nvPr/>
          </p:nvSpPr>
          <p:spPr bwMode="auto">
            <a:xfrm>
              <a:off x="5051426" y="3633787"/>
              <a:ext cx="65088" cy="123825"/>
            </a:xfrm>
            <a:custGeom>
              <a:avLst/>
              <a:gdLst>
                <a:gd name="T0" fmla="*/ 37 w 38"/>
                <a:gd name="T1" fmla="*/ 0 h 71"/>
                <a:gd name="T2" fmla="*/ 4 w 38"/>
                <a:gd name="T3" fmla="*/ 0 h 71"/>
                <a:gd name="T4" fmla="*/ 0 w 38"/>
                <a:gd name="T5" fmla="*/ 15 h 71"/>
                <a:gd name="T6" fmla="*/ 17 w 38"/>
                <a:gd name="T7" fmla="*/ 38 h 71"/>
                <a:gd name="T8" fmla="*/ 17 w 38"/>
                <a:gd name="T9" fmla="*/ 71 h 71"/>
                <a:gd name="T10" fmla="*/ 20 w 38"/>
                <a:gd name="T11" fmla="*/ 71 h 71"/>
                <a:gd name="T12" fmla="*/ 20 w 38"/>
                <a:gd name="T13" fmla="*/ 38 h 71"/>
                <a:gd name="T14" fmla="*/ 38 w 38"/>
                <a:gd name="T15" fmla="*/ 15 h 71"/>
                <a:gd name="T16" fmla="*/ 37 w 38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1">
                  <a:moveTo>
                    <a:pt x="3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2" y="12"/>
                    <a:pt x="0" y="15"/>
                  </a:cubicBezTo>
                  <a:cubicBezTo>
                    <a:pt x="10" y="18"/>
                    <a:pt x="17" y="27"/>
                    <a:pt x="17" y="3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7"/>
                    <a:pt x="27" y="17"/>
                    <a:pt x="38" y="15"/>
                  </a:cubicBezTo>
                  <a:cubicBezTo>
                    <a:pt x="37" y="10"/>
                    <a:pt x="36" y="5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7" name="Freeform 155"/>
            <p:cNvSpPr/>
            <p:nvPr/>
          </p:nvSpPr>
          <p:spPr bwMode="auto">
            <a:xfrm>
              <a:off x="4846638" y="3633787"/>
              <a:ext cx="50800" cy="53975"/>
            </a:xfrm>
            <a:custGeom>
              <a:avLst/>
              <a:gdLst>
                <a:gd name="T0" fmla="*/ 26 w 29"/>
                <a:gd name="T1" fmla="*/ 0 h 31"/>
                <a:gd name="T2" fmla="*/ 1 w 29"/>
                <a:gd name="T3" fmla="*/ 0 h 31"/>
                <a:gd name="T4" fmla="*/ 0 w 29"/>
                <a:gd name="T5" fmla="*/ 17 h 31"/>
                <a:gd name="T6" fmla="*/ 11 w 29"/>
                <a:gd name="T7" fmla="*/ 31 h 31"/>
                <a:gd name="T8" fmla="*/ 29 w 29"/>
                <a:gd name="T9" fmla="*/ 14 h 31"/>
                <a:gd name="T10" fmla="*/ 26 w 29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1">
                  <a:moveTo>
                    <a:pt x="2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11"/>
                    <a:pt x="0" y="17"/>
                  </a:cubicBezTo>
                  <a:cubicBezTo>
                    <a:pt x="5" y="20"/>
                    <a:pt x="9" y="25"/>
                    <a:pt x="11" y="31"/>
                  </a:cubicBezTo>
                  <a:cubicBezTo>
                    <a:pt x="14" y="22"/>
                    <a:pt x="21" y="16"/>
                    <a:pt x="29" y="14"/>
                  </a:cubicBezTo>
                  <a:cubicBezTo>
                    <a:pt x="27" y="11"/>
                    <a:pt x="26" y="7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8" name="Freeform 156"/>
            <p:cNvSpPr/>
            <p:nvPr/>
          </p:nvSpPr>
          <p:spPr bwMode="auto">
            <a:xfrm>
              <a:off x="4694238" y="3549650"/>
              <a:ext cx="141288" cy="107950"/>
            </a:xfrm>
            <a:custGeom>
              <a:avLst/>
              <a:gdLst>
                <a:gd name="T0" fmla="*/ 12 w 81"/>
                <a:gd name="T1" fmla="*/ 57 h 62"/>
                <a:gd name="T2" fmla="*/ 17 w 81"/>
                <a:gd name="T3" fmla="*/ 60 h 62"/>
                <a:gd name="T4" fmla="*/ 18 w 81"/>
                <a:gd name="T5" fmla="*/ 62 h 62"/>
                <a:gd name="T6" fmla="*/ 61 w 81"/>
                <a:gd name="T7" fmla="*/ 62 h 62"/>
                <a:gd name="T8" fmla="*/ 62 w 81"/>
                <a:gd name="T9" fmla="*/ 56 h 62"/>
                <a:gd name="T10" fmla="*/ 66 w 81"/>
                <a:gd name="T11" fmla="*/ 52 h 62"/>
                <a:gd name="T12" fmla="*/ 70 w 81"/>
                <a:gd name="T13" fmla="*/ 56 h 62"/>
                <a:gd name="T14" fmla="*/ 70 w 81"/>
                <a:gd name="T15" fmla="*/ 62 h 62"/>
                <a:gd name="T16" fmla="*/ 75 w 81"/>
                <a:gd name="T17" fmla="*/ 62 h 62"/>
                <a:gd name="T18" fmla="*/ 78 w 81"/>
                <a:gd name="T19" fmla="*/ 62 h 62"/>
                <a:gd name="T20" fmla="*/ 72 w 81"/>
                <a:gd name="T21" fmla="*/ 20 h 62"/>
                <a:gd name="T22" fmla="*/ 44 w 81"/>
                <a:gd name="T23" fmla="*/ 3 h 62"/>
                <a:gd name="T24" fmla="*/ 40 w 81"/>
                <a:gd name="T25" fmla="*/ 3 h 62"/>
                <a:gd name="T26" fmla="*/ 38 w 81"/>
                <a:gd name="T27" fmla="*/ 3 h 62"/>
                <a:gd name="T28" fmla="*/ 35 w 81"/>
                <a:gd name="T29" fmla="*/ 0 h 62"/>
                <a:gd name="T30" fmla="*/ 13 w 81"/>
                <a:gd name="T31" fmla="*/ 12 h 62"/>
                <a:gd name="T32" fmla="*/ 13 w 81"/>
                <a:gd name="T33" fmla="*/ 13 h 62"/>
                <a:gd name="T34" fmla="*/ 12 w 81"/>
                <a:gd name="T35" fmla="*/ 13 h 62"/>
                <a:gd name="T36" fmla="*/ 8 w 81"/>
                <a:gd name="T37" fmla="*/ 20 h 62"/>
                <a:gd name="T38" fmla="*/ 2 w 81"/>
                <a:gd name="T39" fmla="*/ 62 h 62"/>
                <a:gd name="T40" fmla="*/ 9 w 81"/>
                <a:gd name="T41" fmla="*/ 62 h 62"/>
                <a:gd name="T42" fmla="*/ 8 w 81"/>
                <a:gd name="T43" fmla="*/ 61 h 62"/>
                <a:gd name="T44" fmla="*/ 12 w 81"/>
                <a:gd name="T45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62">
                  <a:moveTo>
                    <a:pt x="12" y="57"/>
                  </a:moveTo>
                  <a:cubicBezTo>
                    <a:pt x="14" y="56"/>
                    <a:pt x="16" y="58"/>
                    <a:pt x="17" y="60"/>
                  </a:cubicBezTo>
                  <a:cubicBezTo>
                    <a:pt x="17" y="60"/>
                    <a:pt x="17" y="61"/>
                    <a:pt x="18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0"/>
                    <a:pt x="61" y="58"/>
                    <a:pt x="62" y="56"/>
                  </a:cubicBezTo>
                  <a:cubicBezTo>
                    <a:pt x="62" y="54"/>
                    <a:pt x="64" y="52"/>
                    <a:pt x="66" y="52"/>
                  </a:cubicBezTo>
                  <a:cubicBezTo>
                    <a:pt x="68" y="52"/>
                    <a:pt x="70" y="54"/>
                    <a:pt x="70" y="56"/>
                  </a:cubicBezTo>
                  <a:cubicBezTo>
                    <a:pt x="70" y="58"/>
                    <a:pt x="70" y="60"/>
                    <a:pt x="70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81" y="49"/>
                    <a:pt x="80" y="38"/>
                    <a:pt x="72" y="20"/>
                  </a:cubicBezTo>
                  <a:cubicBezTo>
                    <a:pt x="67" y="8"/>
                    <a:pt x="57" y="3"/>
                    <a:pt x="44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9" y="3"/>
                    <a:pt x="38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28" y="2"/>
                    <a:pt x="20" y="5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5"/>
                    <a:pt x="10" y="18"/>
                    <a:pt x="8" y="20"/>
                  </a:cubicBezTo>
                  <a:cubicBezTo>
                    <a:pt x="0" y="39"/>
                    <a:pt x="0" y="51"/>
                    <a:pt x="2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1"/>
                    <a:pt x="8" y="61"/>
                  </a:cubicBezTo>
                  <a:cubicBezTo>
                    <a:pt x="8" y="59"/>
                    <a:pt x="10" y="57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9" name="Freeform 157"/>
            <p:cNvSpPr/>
            <p:nvPr/>
          </p:nvSpPr>
          <p:spPr bwMode="auto">
            <a:xfrm>
              <a:off x="4905376" y="3540125"/>
              <a:ext cx="138113" cy="117475"/>
            </a:xfrm>
            <a:custGeom>
              <a:avLst/>
              <a:gdLst>
                <a:gd name="T0" fmla="*/ 4 w 79"/>
                <a:gd name="T1" fmla="*/ 39 h 68"/>
                <a:gd name="T2" fmla="*/ 0 w 79"/>
                <a:gd name="T3" fmla="*/ 52 h 68"/>
                <a:gd name="T4" fmla="*/ 4 w 79"/>
                <a:gd name="T5" fmla="*/ 65 h 68"/>
                <a:gd name="T6" fmla="*/ 6 w 79"/>
                <a:gd name="T7" fmla="*/ 62 h 68"/>
                <a:gd name="T8" fmla="*/ 8 w 79"/>
                <a:gd name="T9" fmla="*/ 68 h 68"/>
                <a:gd name="T10" fmla="*/ 72 w 79"/>
                <a:gd name="T11" fmla="*/ 68 h 68"/>
                <a:gd name="T12" fmla="*/ 73 w 79"/>
                <a:gd name="T13" fmla="*/ 60 h 68"/>
                <a:gd name="T14" fmla="*/ 75 w 79"/>
                <a:gd name="T15" fmla="*/ 64 h 68"/>
                <a:gd name="T16" fmla="*/ 79 w 79"/>
                <a:gd name="T17" fmla="*/ 51 h 68"/>
                <a:gd name="T18" fmla="*/ 75 w 79"/>
                <a:gd name="T19" fmla="*/ 39 h 68"/>
                <a:gd name="T20" fmla="*/ 75 w 79"/>
                <a:gd name="T21" fmla="*/ 39 h 68"/>
                <a:gd name="T22" fmla="*/ 77 w 79"/>
                <a:gd name="T23" fmla="*/ 14 h 68"/>
                <a:gd name="T24" fmla="*/ 77 w 79"/>
                <a:gd name="T25" fmla="*/ 13 h 68"/>
                <a:gd name="T26" fmla="*/ 77 w 79"/>
                <a:gd name="T27" fmla="*/ 13 h 68"/>
                <a:gd name="T28" fmla="*/ 75 w 79"/>
                <a:gd name="T29" fmla="*/ 12 h 68"/>
                <a:gd name="T30" fmla="*/ 75 w 79"/>
                <a:gd name="T31" fmla="*/ 12 h 68"/>
                <a:gd name="T32" fmla="*/ 73 w 79"/>
                <a:gd name="T33" fmla="*/ 10 h 68"/>
                <a:gd name="T34" fmla="*/ 72 w 79"/>
                <a:gd name="T35" fmla="*/ 9 h 68"/>
                <a:gd name="T36" fmla="*/ 69 w 79"/>
                <a:gd name="T37" fmla="*/ 7 h 68"/>
                <a:gd name="T38" fmla="*/ 68 w 79"/>
                <a:gd name="T39" fmla="*/ 7 h 68"/>
                <a:gd name="T40" fmla="*/ 64 w 79"/>
                <a:gd name="T41" fmla="*/ 4 h 68"/>
                <a:gd name="T42" fmla="*/ 63 w 79"/>
                <a:gd name="T43" fmla="*/ 4 h 68"/>
                <a:gd name="T44" fmla="*/ 58 w 79"/>
                <a:gd name="T45" fmla="*/ 2 h 68"/>
                <a:gd name="T46" fmla="*/ 57 w 79"/>
                <a:gd name="T47" fmla="*/ 2 h 68"/>
                <a:gd name="T48" fmla="*/ 51 w 79"/>
                <a:gd name="T49" fmla="*/ 0 h 68"/>
                <a:gd name="T50" fmla="*/ 50 w 79"/>
                <a:gd name="T51" fmla="*/ 0 h 68"/>
                <a:gd name="T52" fmla="*/ 44 w 79"/>
                <a:gd name="T53" fmla="*/ 0 h 68"/>
                <a:gd name="T54" fmla="*/ 42 w 79"/>
                <a:gd name="T55" fmla="*/ 0 h 68"/>
                <a:gd name="T56" fmla="*/ 38 w 79"/>
                <a:gd name="T57" fmla="*/ 0 h 68"/>
                <a:gd name="T58" fmla="*/ 35 w 79"/>
                <a:gd name="T59" fmla="*/ 0 h 68"/>
                <a:gd name="T60" fmla="*/ 31 w 79"/>
                <a:gd name="T61" fmla="*/ 1 h 68"/>
                <a:gd name="T62" fmla="*/ 29 w 79"/>
                <a:gd name="T63" fmla="*/ 2 h 68"/>
                <a:gd name="T64" fmla="*/ 24 w 79"/>
                <a:gd name="T65" fmla="*/ 3 h 68"/>
                <a:gd name="T66" fmla="*/ 22 w 79"/>
                <a:gd name="T67" fmla="*/ 4 h 68"/>
                <a:gd name="T68" fmla="*/ 14 w 79"/>
                <a:gd name="T69" fmla="*/ 7 h 68"/>
                <a:gd name="T70" fmla="*/ 2 w 79"/>
                <a:gd name="T71" fmla="*/ 16 h 68"/>
                <a:gd name="T72" fmla="*/ 5 w 79"/>
                <a:gd name="T73" fmla="*/ 33 h 68"/>
                <a:gd name="T74" fmla="*/ 4 w 79"/>
                <a:gd name="T75" fmla="*/ 40 h 68"/>
                <a:gd name="T76" fmla="*/ 4 w 79"/>
                <a:gd name="T77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68">
                  <a:moveTo>
                    <a:pt x="4" y="39"/>
                  </a:moveTo>
                  <a:cubicBezTo>
                    <a:pt x="2" y="39"/>
                    <a:pt x="0" y="45"/>
                    <a:pt x="0" y="52"/>
                  </a:cubicBezTo>
                  <a:cubicBezTo>
                    <a:pt x="0" y="59"/>
                    <a:pt x="2" y="65"/>
                    <a:pt x="4" y="65"/>
                  </a:cubicBezTo>
                  <a:cubicBezTo>
                    <a:pt x="4" y="65"/>
                    <a:pt x="5" y="63"/>
                    <a:pt x="6" y="62"/>
                  </a:cubicBezTo>
                  <a:cubicBezTo>
                    <a:pt x="6" y="64"/>
                    <a:pt x="7" y="66"/>
                    <a:pt x="8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5"/>
                    <a:pt x="73" y="63"/>
                    <a:pt x="73" y="60"/>
                  </a:cubicBezTo>
                  <a:cubicBezTo>
                    <a:pt x="74" y="63"/>
                    <a:pt x="75" y="64"/>
                    <a:pt x="75" y="64"/>
                  </a:cubicBezTo>
                  <a:cubicBezTo>
                    <a:pt x="77" y="64"/>
                    <a:pt x="79" y="58"/>
                    <a:pt x="79" y="51"/>
                  </a:cubicBezTo>
                  <a:cubicBezTo>
                    <a:pt x="79" y="44"/>
                    <a:pt x="77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6"/>
                    <a:pt x="77" y="14"/>
                    <a:pt x="77" y="14"/>
                  </a:cubicBezTo>
                  <a:cubicBezTo>
                    <a:pt x="77" y="14"/>
                    <a:pt x="77" y="14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6" y="13"/>
                    <a:pt x="76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4" y="11"/>
                    <a:pt x="74" y="10"/>
                    <a:pt x="73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8"/>
                    <a:pt x="70" y="8"/>
                    <a:pt x="69" y="7"/>
                  </a:cubicBezTo>
                  <a:cubicBezTo>
                    <a:pt x="69" y="7"/>
                    <a:pt x="68" y="7"/>
                    <a:pt x="68" y="7"/>
                  </a:cubicBezTo>
                  <a:cubicBezTo>
                    <a:pt x="67" y="6"/>
                    <a:pt x="65" y="5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3"/>
                    <a:pt x="60" y="3"/>
                    <a:pt x="58" y="2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5" y="1"/>
                    <a:pt x="53" y="1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6" y="0"/>
                    <a:pt x="44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3" y="1"/>
                    <a:pt x="31" y="1"/>
                  </a:cubicBezTo>
                  <a:cubicBezTo>
                    <a:pt x="30" y="1"/>
                    <a:pt x="30" y="1"/>
                    <a:pt x="29" y="2"/>
                  </a:cubicBezTo>
                  <a:cubicBezTo>
                    <a:pt x="27" y="2"/>
                    <a:pt x="26" y="3"/>
                    <a:pt x="24" y="3"/>
                  </a:cubicBezTo>
                  <a:cubicBezTo>
                    <a:pt x="23" y="3"/>
                    <a:pt x="22" y="4"/>
                    <a:pt x="22" y="4"/>
                  </a:cubicBezTo>
                  <a:cubicBezTo>
                    <a:pt x="19" y="5"/>
                    <a:pt x="17" y="6"/>
                    <a:pt x="14" y="7"/>
                  </a:cubicBezTo>
                  <a:cubicBezTo>
                    <a:pt x="11" y="9"/>
                    <a:pt x="6" y="14"/>
                    <a:pt x="2" y="16"/>
                  </a:cubicBezTo>
                  <a:cubicBezTo>
                    <a:pt x="2" y="16"/>
                    <a:pt x="3" y="24"/>
                    <a:pt x="5" y="33"/>
                  </a:cubicBezTo>
                  <a:cubicBezTo>
                    <a:pt x="4" y="35"/>
                    <a:pt x="4" y="37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0" name="Freeform 158"/>
            <p:cNvSpPr/>
            <p:nvPr/>
          </p:nvSpPr>
          <p:spPr bwMode="auto">
            <a:xfrm>
              <a:off x="4668838" y="3673475"/>
              <a:ext cx="182563" cy="125413"/>
            </a:xfrm>
            <a:custGeom>
              <a:avLst/>
              <a:gdLst>
                <a:gd name="T0" fmla="*/ 90 w 105"/>
                <a:gd name="T1" fmla="*/ 0 h 72"/>
                <a:gd name="T2" fmla="*/ 14 w 105"/>
                <a:gd name="T3" fmla="*/ 0 h 72"/>
                <a:gd name="T4" fmla="*/ 0 w 105"/>
                <a:gd name="T5" fmla="*/ 15 h 72"/>
                <a:gd name="T6" fmla="*/ 0 w 105"/>
                <a:gd name="T7" fmla="*/ 57 h 72"/>
                <a:gd name="T8" fmla="*/ 14 w 105"/>
                <a:gd name="T9" fmla="*/ 72 h 72"/>
                <a:gd name="T10" fmla="*/ 90 w 105"/>
                <a:gd name="T11" fmla="*/ 72 h 72"/>
                <a:gd name="T12" fmla="*/ 105 w 105"/>
                <a:gd name="T13" fmla="*/ 57 h 72"/>
                <a:gd name="T14" fmla="*/ 105 w 105"/>
                <a:gd name="T15" fmla="*/ 15 h 72"/>
                <a:gd name="T16" fmla="*/ 90 w 105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72">
                  <a:moveTo>
                    <a:pt x="9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5"/>
                    <a:pt x="7" y="72"/>
                    <a:pt x="14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8" y="72"/>
                    <a:pt x="105" y="65"/>
                    <a:pt x="105" y="57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7"/>
                    <a:pt x="98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1" name="Freeform 159"/>
            <p:cNvSpPr/>
            <p:nvPr/>
          </p:nvSpPr>
          <p:spPr bwMode="auto">
            <a:xfrm>
              <a:off x="5127626" y="3549650"/>
              <a:ext cx="141288" cy="107950"/>
            </a:xfrm>
            <a:custGeom>
              <a:avLst/>
              <a:gdLst>
                <a:gd name="T0" fmla="*/ 40 w 81"/>
                <a:gd name="T1" fmla="*/ 3 h 62"/>
                <a:gd name="T2" fmla="*/ 38 w 81"/>
                <a:gd name="T3" fmla="*/ 3 h 62"/>
                <a:gd name="T4" fmla="*/ 35 w 81"/>
                <a:gd name="T5" fmla="*/ 0 h 62"/>
                <a:gd name="T6" fmla="*/ 14 w 81"/>
                <a:gd name="T7" fmla="*/ 12 h 62"/>
                <a:gd name="T8" fmla="*/ 13 w 81"/>
                <a:gd name="T9" fmla="*/ 13 h 62"/>
                <a:gd name="T10" fmla="*/ 13 w 81"/>
                <a:gd name="T11" fmla="*/ 13 h 62"/>
                <a:gd name="T12" fmla="*/ 9 w 81"/>
                <a:gd name="T13" fmla="*/ 20 h 62"/>
                <a:gd name="T14" fmla="*/ 2 w 81"/>
                <a:gd name="T15" fmla="*/ 62 h 62"/>
                <a:gd name="T16" fmla="*/ 9 w 81"/>
                <a:gd name="T17" fmla="*/ 62 h 62"/>
                <a:gd name="T18" fmla="*/ 9 w 81"/>
                <a:gd name="T19" fmla="*/ 61 h 62"/>
                <a:gd name="T20" fmla="*/ 13 w 81"/>
                <a:gd name="T21" fmla="*/ 57 h 62"/>
                <a:gd name="T22" fmla="*/ 17 w 81"/>
                <a:gd name="T23" fmla="*/ 60 h 62"/>
                <a:gd name="T24" fmla="*/ 18 w 81"/>
                <a:gd name="T25" fmla="*/ 62 h 62"/>
                <a:gd name="T26" fmla="*/ 61 w 81"/>
                <a:gd name="T27" fmla="*/ 62 h 62"/>
                <a:gd name="T28" fmla="*/ 62 w 81"/>
                <a:gd name="T29" fmla="*/ 56 h 62"/>
                <a:gd name="T30" fmla="*/ 66 w 81"/>
                <a:gd name="T31" fmla="*/ 52 h 62"/>
                <a:gd name="T32" fmla="*/ 71 w 81"/>
                <a:gd name="T33" fmla="*/ 56 h 62"/>
                <a:gd name="T34" fmla="*/ 71 w 81"/>
                <a:gd name="T35" fmla="*/ 62 h 62"/>
                <a:gd name="T36" fmla="*/ 76 w 81"/>
                <a:gd name="T37" fmla="*/ 62 h 62"/>
                <a:gd name="T38" fmla="*/ 79 w 81"/>
                <a:gd name="T39" fmla="*/ 62 h 62"/>
                <a:gd name="T40" fmla="*/ 72 w 81"/>
                <a:gd name="T41" fmla="*/ 20 h 62"/>
                <a:gd name="T42" fmla="*/ 44 w 81"/>
                <a:gd name="T43" fmla="*/ 3 h 62"/>
                <a:gd name="T44" fmla="*/ 40 w 81"/>
                <a:gd name="T45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62">
                  <a:moveTo>
                    <a:pt x="40" y="3"/>
                  </a:moveTo>
                  <a:cubicBezTo>
                    <a:pt x="39" y="3"/>
                    <a:pt x="39" y="3"/>
                    <a:pt x="38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29" y="2"/>
                    <a:pt x="20" y="5"/>
                    <a:pt x="14" y="12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5"/>
                    <a:pt x="10" y="18"/>
                    <a:pt x="9" y="20"/>
                  </a:cubicBezTo>
                  <a:cubicBezTo>
                    <a:pt x="0" y="39"/>
                    <a:pt x="0" y="51"/>
                    <a:pt x="2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1"/>
                    <a:pt x="9" y="61"/>
                  </a:cubicBezTo>
                  <a:cubicBezTo>
                    <a:pt x="9" y="59"/>
                    <a:pt x="10" y="57"/>
                    <a:pt x="13" y="57"/>
                  </a:cubicBezTo>
                  <a:cubicBezTo>
                    <a:pt x="15" y="56"/>
                    <a:pt x="17" y="58"/>
                    <a:pt x="17" y="60"/>
                  </a:cubicBezTo>
                  <a:cubicBezTo>
                    <a:pt x="18" y="60"/>
                    <a:pt x="18" y="61"/>
                    <a:pt x="18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0"/>
                    <a:pt x="62" y="58"/>
                    <a:pt x="62" y="56"/>
                  </a:cubicBezTo>
                  <a:cubicBezTo>
                    <a:pt x="62" y="54"/>
                    <a:pt x="64" y="52"/>
                    <a:pt x="66" y="52"/>
                  </a:cubicBezTo>
                  <a:cubicBezTo>
                    <a:pt x="69" y="52"/>
                    <a:pt x="71" y="54"/>
                    <a:pt x="71" y="56"/>
                  </a:cubicBezTo>
                  <a:cubicBezTo>
                    <a:pt x="71" y="58"/>
                    <a:pt x="71" y="60"/>
                    <a:pt x="71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7" y="62"/>
                    <a:pt x="78" y="62"/>
                    <a:pt x="79" y="62"/>
                  </a:cubicBezTo>
                  <a:cubicBezTo>
                    <a:pt x="81" y="49"/>
                    <a:pt x="80" y="38"/>
                    <a:pt x="72" y="20"/>
                  </a:cubicBezTo>
                  <a:cubicBezTo>
                    <a:pt x="67" y="8"/>
                    <a:pt x="58" y="3"/>
                    <a:pt x="44" y="3"/>
                  </a:cubicBezTo>
                  <a:cubicBezTo>
                    <a:pt x="43" y="3"/>
                    <a:pt x="41" y="3"/>
                    <a:pt x="4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2" name="Freeform 160"/>
            <p:cNvSpPr/>
            <p:nvPr/>
          </p:nvSpPr>
          <p:spPr bwMode="auto">
            <a:xfrm>
              <a:off x="5100638" y="3673475"/>
              <a:ext cx="184150" cy="125413"/>
            </a:xfrm>
            <a:custGeom>
              <a:avLst/>
              <a:gdLst>
                <a:gd name="T0" fmla="*/ 91 w 105"/>
                <a:gd name="T1" fmla="*/ 0 h 72"/>
                <a:gd name="T2" fmla="*/ 15 w 105"/>
                <a:gd name="T3" fmla="*/ 0 h 72"/>
                <a:gd name="T4" fmla="*/ 0 w 105"/>
                <a:gd name="T5" fmla="*/ 15 h 72"/>
                <a:gd name="T6" fmla="*/ 0 w 105"/>
                <a:gd name="T7" fmla="*/ 57 h 72"/>
                <a:gd name="T8" fmla="*/ 15 w 105"/>
                <a:gd name="T9" fmla="*/ 72 h 72"/>
                <a:gd name="T10" fmla="*/ 91 w 105"/>
                <a:gd name="T11" fmla="*/ 72 h 72"/>
                <a:gd name="T12" fmla="*/ 105 w 105"/>
                <a:gd name="T13" fmla="*/ 57 h 72"/>
                <a:gd name="T14" fmla="*/ 105 w 105"/>
                <a:gd name="T15" fmla="*/ 15 h 72"/>
                <a:gd name="T16" fmla="*/ 91 w 105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72">
                  <a:moveTo>
                    <a:pt x="91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5"/>
                    <a:pt x="7" y="72"/>
                    <a:pt x="15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9" y="72"/>
                    <a:pt x="105" y="65"/>
                    <a:pt x="105" y="57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7"/>
                    <a:pt x="99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3" name="Freeform 161"/>
            <p:cNvSpPr/>
            <p:nvPr/>
          </p:nvSpPr>
          <p:spPr bwMode="auto">
            <a:xfrm>
              <a:off x="4881563" y="3673475"/>
              <a:ext cx="180975" cy="125413"/>
            </a:xfrm>
            <a:custGeom>
              <a:avLst/>
              <a:gdLst>
                <a:gd name="T0" fmla="*/ 90 w 104"/>
                <a:gd name="T1" fmla="*/ 0 h 72"/>
                <a:gd name="T2" fmla="*/ 14 w 104"/>
                <a:gd name="T3" fmla="*/ 0 h 72"/>
                <a:gd name="T4" fmla="*/ 0 w 104"/>
                <a:gd name="T5" fmla="*/ 15 h 72"/>
                <a:gd name="T6" fmla="*/ 0 w 104"/>
                <a:gd name="T7" fmla="*/ 57 h 72"/>
                <a:gd name="T8" fmla="*/ 14 w 104"/>
                <a:gd name="T9" fmla="*/ 72 h 72"/>
                <a:gd name="T10" fmla="*/ 90 w 104"/>
                <a:gd name="T11" fmla="*/ 72 h 72"/>
                <a:gd name="T12" fmla="*/ 104 w 104"/>
                <a:gd name="T13" fmla="*/ 57 h 72"/>
                <a:gd name="T14" fmla="*/ 104 w 104"/>
                <a:gd name="T15" fmla="*/ 15 h 72"/>
                <a:gd name="T16" fmla="*/ 90 w 104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72">
                  <a:moveTo>
                    <a:pt x="9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5"/>
                    <a:pt x="6" y="72"/>
                    <a:pt x="14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8" y="72"/>
                    <a:pt x="104" y="65"/>
                    <a:pt x="104" y="57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7"/>
                    <a:pt x="98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74" name="Freeform 162"/>
            <p:cNvSpPr/>
            <p:nvPr/>
          </p:nvSpPr>
          <p:spPr bwMode="auto">
            <a:xfrm>
              <a:off x="4738688" y="3119437"/>
              <a:ext cx="415925" cy="231775"/>
            </a:xfrm>
            <a:custGeom>
              <a:avLst/>
              <a:gdLst>
                <a:gd name="T0" fmla="*/ 165 w 262"/>
                <a:gd name="T1" fmla="*/ 56 h 146"/>
                <a:gd name="T2" fmla="*/ 93 w 262"/>
                <a:gd name="T3" fmla="*/ 131 h 146"/>
                <a:gd name="T4" fmla="*/ 52 w 262"/>
                <a:gd name="T5" fmla="*/ 109 h 146"/>
                <a:gd name="T6" fmla="*/ 0 w 262"/>
                <a:gd name="T7" fmla="*/ 146 h 146"/>
                <a:gd name="T8" fmla="*/ 262 w 262"/>
                <a:gd name="T9" fmla="*/ 146 h 146"/>
                <a:gd name="T10" fmla="*/ 262 w 262"/>
                <a:gd name="T11" fmla="*/ 0 h 146"/>
                <a:gd name="T12" fmla="*/ 204 w 262"/>
                <a:gd name="T13" fmla="*/ 73 h 146"/>
                <a:gd name="T14" fmla="*/ 165 w 262"/>
                <a:gd name="T15" fmla="*/ 5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146">
                  <a:moveTo>
                    <a:pt x="165" y="56"/>
                  </a:moveTo>
                  <a:lnTo>
                    <a:pt x="93" y="131"/>
                  </a:lnTo>
                  <a:lnTo>
                    <a:pt x="52" y="109"/>
                  </a:lnTo>
                  <a:lnTo>
                    <a:pt x="0" y="146"/>
                  </a:lnTo>
                  <a:lnTo>
                    <a:pt x="262" y="146"/>
                  </a:lnTo>
                  <a:lnTo>
                    <a:pt x="262" y="0"/>
                  </a:lnTo>
                  <a:lnTo>
                    <a:pt x="204" y="73"/>
                  </a:lnTo>
                  <a:lnTo>
                    <a:pt x="165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27" name="Freeform 173"/>
          <p:cNvSpPr/>
          <p:nvPr/>
        </p:nvSpPr>
        <p:spPr bwMode="auto">
          <a:xfrm>
            <a:off x="7745413" y="4860925"/>
            <a:ext cx="47625" cy="46038"/>
          </a:xfrm>
          <a:custGeom>
            <a:avLst/>
            <a:gdLst>
              <a:gd name="T0" fmla="*/ 1 w 28"/>
              <a:gd name="T1" fmla="*/ 20 h 26"/>
              <a:gd name="T2" fmla="*/ 6 w 28"/>
              <a:gd name="T3" fmla="*/ 15 h 26"/>
              <a:gd name="T4" fmla="*/ 9 w 28"/>
              <a:gd name="T5" fmla="*/ 16 h 26"/>
              <a:gd name="T6" fmla="*/ 17 w 28"/>
              <a:gd name="T7" fmla="*/ 23 h 26"/>
              <a:gd name="T8" fmla="*/ 28 w 28"/>
              <a:gd name="T9" fmla="*/ 0 h 26"/>
              <a:gd name="T10" fmla="*/ 7 w 28"/>
              <a:gd name="T11" fmla="*/ 4 h 26"/>
              <a:gd name="T12" fmla="*/ 1 w 28"/>
              <a:gd name="T13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6">
                <a:moveTo>
                  <a:pt x="1" y="20"/>
                </a:moveTo>
                <a:cubicBezTo>
                  <a:pt x="0" y="26"/>
                  <a:pt x="6" y="18"/>
                  <a:pt x="6" y="15"/>
                </a:cubicBezTo>
                <a:cubicBezTo>
                  <a:pt x="6" y="12"/>
                  <a:pt x="9" y="11"/>
                  <a:pt x="9" y="16"/>
                </a:cubicBezTo>
                <a:cubicBezTo>
                  <a:pt x="9" y="21"/>
                  <a:pt x="11" y="23"/>
                  <a:pt x="17" y="23"/>
                </a:cubicBezTo>
                <a:cubicBezTo>
                  <a:pt x="26" y="22"/>
                  <a:pt x="28" y="0"/>
                  <a:pt x="28" y="0"/>
                </a:cubicBezTo>
                <a:cubicBezTo>
                  <a:pt x="7" y="4"/>
                  <a:pt x="7" y="4"/>
                  <a:pt x="7" y="4"/>
                </a:cubicBezTo>
                <a:cubicBezTo>
                  <a:pt x="3" y="4"/>
                  <a:pt x="2" y="13"/>
                  <a:pt x="1" y="20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8" name="Freeform 174"/>
          <p:cNvSpPr/>
          <p:nvPr/>
        </p:nvSpPr>
        <p:spPr bwMode="auto">
          <a:xfrm>
            <a:off x="7450138" y="4860925"/>
            <a:ext cx="47625" cy="47625"/>
          </a:xfrm>
          <a:custGeom>
            <a:avLst/>
            <a:gdLst>
              <a:gd name="T0" fmla="*/ 21 w 27"/>
              <a:gd name="T1" fmla="*/ 4 h 27"/>
              <a:gd name="T2" fmla="*/ 0 w 27"/>
              <a:gd name="T3" fmla="*/ 0 h 27"/>
              <a:gd name="T4" fmla="*/ 11 w 27"/>
              <a:gd name="T5" fmla="*/ 23 h 27"/>
              <a:gd name="T6" fmla="*/ 18 w 27"/>
              <a:gd name="T7" fmla="*/ 16 h 27"/>
              <a:gd name="T8" fmla="*/ 21 w 27"/>
              <a:gd name="T9" fmla="*/ 15 h 27"/>
              <a:gd name="T10" fmla="*/ 26 w 27"/>
              <a:gd name="T11" fmla="*/ 20 h 27"/>
              <a:gd name="T12" fmla="*/ 21 w 27"/>
              <a:gd name="T13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27">
                <a:moveTo>
                  <a:pt x="21" y="4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2" y="22"/>
                  <a:pt x="11" y="23"/>
                </a:cubicBezTo>
                <a:cubicBezTo>
                  <a:pt x="16" y="24"/>
                  <a:pt x="18" y="21"/>
                  <a:pt x="18" y="16"/>
                </a:cubicBezTo>
                <a:cubicBezTo>
                  <a:pt x="18" y="12"/>
                  <a:pt x="21" y="12"/>
                  <a:pt x="21" y="15"/>
                </a:cubicBezTo>
                <a:cubicBezTo>
                  <a:pt x="21" y="18"/>
                  <a:pt x="27" y="27"/>
                  <a:pt x="26" y="20"/>
                </a:cubicBezTo>
                <a:cubicBezTo>
                  <a:pt x="26" y="14"/>
                  <a:pt x="24" y="4"/>
                  <a:pt x="21" y="4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Freeform 175"/>
          <p:cNvSpPr/>
          <p:nvPr/>
        </p:nvSpPr>
        <p:spPr bwMode="auto">
          <a:xfrm>
            <a:off x="7426326" y="4518025"/>
            <a:ext cx="393700" cy="617538"/>
          </a:xfrm>
          <a:custGeom>
            <a:avLst/>
            <a:gdLst>
              <a:gd name="T0" fmla="*/ 224 w 226"/>
              <a:gd name="T1" fmla="*/ 36 h 354"/>
              <a:gd name="T2" fmla="*/ 149 w 226"/>
              <a:gd name="T3" fmla="*/ 4 h 354"/>
              <a:gd name="T4" fmla="*/ 145 w 226"/>
              <a:gd name="T5" fmla="*/ 7 h 354"/>
              <a:gd name="T6" fmla="*/ 128 w 226"/>
              <a:gd name="T7" fmla="*/ 81 h 354"/>
              <a:gd name="T8" fmla="*/ 121 w 226"/>
              <a:gd name="T9" fmla="*/ 26 h 354"/>
              <a:gd name="T10" fmla="*/ 123 w 226"/>
              <a:gd name="T11" fmla="*/ 20 h 354"/>
              <a:gd name="T12" fmla="*/ 119 w 226"/>
              <a:gd name="T13" fmla="*/ 13 h 354"/>
              <a:gd name="T14" fmla="*/ 110 w 226"/>
              <a:gd name="T15" fmla="*/ 13 h 354"/>
              <a:gd name="T16" fmla="*/ 106 w 226"/>
              <a:gd name="T17" fmla="*/ 20 h 354"/>
              <a:gd name="T18" fmla="*/ 108 w 226"/>
              <a:gd name="T19" fmla="*/ 25 h 354"/>
              <a:gd name="T20" fmla="*/ 101 w 226"/>
              <a:gd name="T21" fmla="*/ 77 h 354"/>
              <a:gd name="T22" fmla="*/ 101 w 226"/>
              <a:gd name="T23" fmla="*/ 80 h 354"/>
              <a:gd name="T24" fmla="*/ 80 w 226"/>
              <a:gd name="T25" fmla="*/ 4 h 354"/>
              <a:gd name="T26" fmla="*/ 78 w 226"/>
              <a:gd name="T27" fmla="*/ 4 h 354"/>
              <a:gd name="T28" fmla="*/ 2 w 226"/>
              <a:gd name="T29" fmla="*/ 44 h 354"/>
              <a:gd name="T30" fmla="*/ 12 w 226"/>
              <a:gd name="T31" fmla="*/ 188 h 354"/>
              <a:gd name="T32" fmla="*/ 39 w 226"/>
              <a:gd name="T33" fmla="*/ 194 h 354"/>
              <a:gd name="T34" fmla="*/ 34 w 226"/>
              <a:gd name="T35" fmla="*/ 65 h 354"/>
              <a:gd name="T36" fmla="*/ 38 w 226"/>
              <a:gd name="T37" fmla="*/ 68 h 354"/>
              <a:gd name="T38" fmla="*/ 38 w 226"/>
              <a:gd name="T39" fmla="*/ 68 h 354"/>
              <a:gd name="T40" fmla="*/ 42 w 226"/>
              <a:gd name="T41" fmla="*/ 132 h 354"/>
              <a:gd name="T42" fmla="*/ 48 w 226"/>
              <a:gd name="T43" fmla="*/ 198 h 354"/>
              <a:gd name="T44" fmla="*/ 48 w 226"/>
              <a:gd name="T45" fmla="*/ 199 h 354"/>
              <a:gd name="T46" fmla="*/ 55 w 226"/>
              <a:gd name="T47" fmla="*/ 212 h 354"/>
              <a:gd name="T48" fmla="*/ 66 w 226"/>
              <a:gd name="T49" fmla="*/ 354 h 354"/>
              <a:gd name="T50" fmla="*/ 95 w 226"/>
              <a:gd name="T51" fmla="*/ 354 h 354"/>
              <a:gd name="T52" fmla="*/ 108 w 226"/>
              <a:gd name="T53" fmla="*/ 243 h 354"/>
              <a:gd name="T54" fmla="*/ 111 w 226"/>
              <a:gd name="T55" fmla="*/ 243 h 354"/>
              <a:gd name="T56" fmla="*/ 114 w 226"/>
              <a:gd name="T57" fmla="*/ 243 h 354"/>
              <a:gd name="T58" fmla="*/ 128 w 226"/>
              <a:gd name="T59" fmla="*/ 354 h 354"/>
              <a:gd name="T60" fmla="*/ 157 w 226"/>
              <a:gd name="T61" fmla="*/ 354 h 354"/>
              <a:gd name="T62" fmla="*/ 167 w 226"/>
              <a:gd name="T63" fmla="*/ 214 h 354"/>
              <a:gd name="T64" fmla="*/ 175 w 226"/>
              <a:gd name="T65" fmla="*/ 199 h 354"/>
              <a:gd name="T66" fmla="*/ 175 w 226"/>
              <a:gd name="T67" fmla="*/ 198 h 354"/>
              <a:gd name="T68" fmla="*/ 179 w 226"/>
              <a:gd name="T69" fmla="*/ 154 h 354"/>
              <a:gd name="T70" fmla="*/ 185 w 226"/>
              <a:gd name="T71" fmla="*/ 70 h 354"/>
              <a:gd name="T72" fmla="*/ 185 w 226"/>
              <a:gd name="T73" fmla="*/ 70 h 354"/>
              <a:gd name="T74" fmla="*/ 189 w 226"/>
              <a:gd name="T75" fmla="*/ 65 h 354"/>
              <a:gd name="T76" fmla="*/ 188 w 226"/>
              <a:gd name="T77" fmla="*/ 193 h 354"/>
              <a:gd name="T78" fmla="*/ 211 w 226"/>
              <a:gd name="T79" fmla="*/ 189 h 354"/>
              <a:gd name="T80" fmla="*/ 224 w 226"/>
              <a:gd name="T81" fmla="*/ 3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6" h="354">
                <a:moveTo>
                  <a:pt x="224" y="36"/>
                </a:moveTo>
                <a:cubicBezTo>
                  <a:pt x="222" y="30"/>
                  <a:pt x="182" y="0"/>
                  <a:pt x="149" y="4"/>
                </a:cubicBezTo>
                <a:cubicBezTo>
                  <a:pt x="149" y="5"/>
                  <a:pt x="147" y="6"/>
                  <a:pt x="145" y="7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1" y="26"/>
                  <a:pt x="121" y="26"/>
                  <a:pt x="121" y="26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80" y="4"/>
                  <a:pt x="80" y="4"/>
                  <a:pt x="80" y="4"/>
                </a:cubicBezTo>
                <a:cubicBezTo>
                  <a:pt x="79" y="4"/>
                  <a:pt x="79" y="4"/>
                  <a:pt x="78" y="4"/>
                </a:cubicBezTo>
                <a:cubicBezTo>
                  <a:pt x="44" y="9"/>
                  <a:pt x="3" y="21"/>
                  <a:pt x="2" y="44"/>
                </a:cubicBezTo>
                <a:cubicBezTo>
                  <a:pt x="0" y="54"/>
                  <a:pt x="7" y="163"/>
                  <a:pt x="12" y="188"/>
                </a:cubicBezTo>
                <a:cubicBezTo>
                  <a:pt x="22" y="195"/>
                  <a:pt x="34" y="194"/>
                  <a:pt x="39" y="194"/>
                </a:cubicBezTo>
                <a:cubicBezTo>
                  <a:pt x="37" y="176"/>
                  <a:pt x="32" y="62"/>
                  <a:pt x="34" y="65"/>
                </a:cubicBezTo>
                <a:cubicBezTo>
                  <a:pt x="36" y="66"/>
                  <a:pt x="37" y="67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45" y="169"/>
                  <a:pt x="48" y="197"/>
                  <a:pt x="48" y="198"/>
                </a:cubicBezTo>
                <a:cubicBezTo>
                  <a:pt x="48" y="199"/>
                  <a:pt x="48" y="199"/>
                  <a:pt x="48" y="199"/>
                </a:cubicBezTo>
                <a:cubicBezTo>
                  <a:pt x="50" y="204"/>
                  <a:pt x="52" y="208"/>
                  <a:pt x="55" y="212"/>
                </a:cubicBezTo>
                <a:cubicBezTo>
                  <a:pt x="66" y="354"/>
                  <a:pt x="66" y="354"/>
                  <a:pt x="66" y="354"/>
                </a:cubicBezTo>
                <a:cubicBezTo>
                  <a:pt x="95" y="354"/>
                  <a:pt x="95" y="354"/>
                  <a:pt x="95" y="354"/>
                </a:cubicBezTo>
                <a:cubicBezTo>
                  <a:pt x="108" y="243"/>
                  <a:pt x="108" y="243"/>
                  <a:pt x="108" y="243"/>
                </a:cubicBezTo>
                <a:cubicBezTo>
                  <a:pt x="109" y="243"/>
                  <a:pt x="110" y="243"/>
                  <a:pt x="111" y="243"/>
                </a:cubicBezTo>
                <a:cubicBezTo>
                  <a:pt x="112" y="243"/>
                  <a:pt x="113" y="243"/>
                  <a:pt x="114" y="243"/>
                </a:cubicBezTo>
                <a:cubicBezTo>
                  <a:pt x="128" y="354"/>
                  <a:pt x="128" y="354"/>
                  <a:pt x="128" y="354"/>
                </a:cubicBezTo>
                <a:cubicBezTo>
                  <a:pt x="157" y="354"/>
                  <a:pt x="157" y="354"/>
                  <a:pt x="157" y="354"/>
                </a:cubicBezTo>
                <a:cubicBezTo>
                  <a:pt x="167" y="214"/>
                  <a:pt x="167" y="214"/>
                  <a:pt x="167" y="214"/>
                </a:cubicBezTo>
                <a:cubicBezTo>
                  <a:pt x="171" y="209"/>
                  <a:pt x="173" y="204"/>
                  <a:pt x="175" y="199"/>
                </a:cubicBezTo>
                <a:cubicBezTo>
                  <a:pt x="175" y="198"/>
                  <a:pt x="175" y="198"/>
                  <a:pt x="175" y="198"/>
                </a:cubicBezTo>
                <a:cubicBezTo>
                  <a:pt x="175" y="197"/>
                  <a:pt x="177" y="180"/>
                  <a:pt x="179" y="154"/>
                </a:cubicBezTo>
                <a:cubicBezTo>
                  <a:pt x="185" y="70"/>
                  <a:pt x="185" y="70"/>
                  <a:pt x="185" y="70"/>
                </a:cubicBezTo>
                <a:cubicBezTo>
                  <a:pt x="185" y="70"/>
                  <a:pt x="185" y="70"/>
                  <a:pt x="185" y="70"/>
                </a:cubicBezTo>
                <a:cubicBezTo>
                  <a:pt x="186" y="68"/>
                  <a:pt x="187" y="66"/>
                  <a:pt x="189" y="65"/>
                </a:cubicBezTo>
                <a:cubicBezTo>
                  <a:pt x="192" y="60"/>
                  <a:pt x="190" y="175"/>
                  <a:pt x="188" y="193"/>
                </a:cubicBezTo>
                <a:cubicBezTo>
                  <a:pt x="193" y="195"/>
                  <a:pt x="201" y="193"/>
                  <a:pt x="211" y="189"/>
                </a:cubicBezTo>
                <a:cubicBezTo>
                  <a:pt x="216" y="164"/>
                  <a:pt x="226" y="47"/>
                  <a:pt x="224" y="36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0" name="Freeform 176"/>
          <p:cNvSpPr/>
          <p:nvPr/>
        </p:nvSpPr>
        <p:spPr bwMode="auto">
          <a:xfrm>
            <a:off x="7537451" y="4279900"/>
            <a:ext cx="173038" cy="249238"/>
          </a:xfrm>
          <a:custGeom>
            <a:avLst/>
            <a:gdLst>
              <a:gd name="T0" fmla="*/ 4 w 99"/>
              <a:gd name="T1" fmla="*/ 67 h 143"/>
              <a:gd name="T2" fmla="*/ 0 w 99"/>
              <a:gd name="T3" fmla="*/ 83 h 143"/>
              <a:gd name="T4" fmla="*/ 4 w 99"/>
              <a:gd name="T5" fmla="*/ 99 h 143"/>
              <a:gd name="T6" fmla="*/ 6 w 99"/>
              <a:gd name="T7" fmla="*/ 95 h 143"/>
              <a:gd name="T8" fmla="*/ 50 w 99"/>
              <a:gd name="T9" fmla="*/ 143 h 143"/>
              <a:gd name="T10" fmla="*/ 93 w 99"/>
              <a:gd name="T11" fmla="*/ 93 h 143"/>
              <a:gd name="T12" fmla="*/ 95 w 99"/>
              <a:gd name="T13" fmla="*/ 98 h 143"/>
              <a:gd name="T14" fmla="*/ 99 w 99"/>
              <a:gd name="T15" fmla="*/ 82 h 143"/>
              <a:gd name="T16" fmla="*/ 95 w 99"/>
              <a:gd name="T17" fmla="*/ 66 h 143"/>
              <a:gd name="T18" fmla="*/ 94 w 99"/>
              <a:gd name="T19" fmla="*/ 67 h 143"/>
              <a:gd name="T20" fmla="*/ 94 w 99"/>
              <a:gd name="T21" fmla="*/ 53 h 143"/>
              <a:gd name="T22" fmla="*/ 57 w 99"/>
              <a:gd name="T23" fmla="*/ 44 h 143"/>
              <a:gd name="T24" fmla="*/ 63 w 99"/>
              <a:gd name="T25" fmla="*/ 46 h 143"/>
              <a:gd name="T26" fmla="*/ 98 w 99"/>
              <a:gd name="T27" fmla="*/ 34 h 143"/>
              <a:gd name="T28" fmla="*/ 17 w 99"/>
              <a:gd name="T29" fmla="*/ 26 h 143"/>
              <a:gd name="T30" fmla="*/ 1 w 99"/>
              <a:gd name="T31" fmla="*/ 37 h 143"/>
              <a:gd name="T32" fmla="*/ 12 w 99"/>
              <a:gd name="T33" fmla="*/ 36 h 143"/>
              <a:gd name="T34" fmla="*/ 5 w 99"/>
              <a:gd name="T35" fmla="*/ 59 h 143"/>
              <a:gd name="T36" fmla="*/ 4 w 99"/>
              <a:gd name="T37" fmla="*/ 67 h 143"/>
              <a:gd name="T38" fmla="*/ 4 w 99"/>
              <a:gd name="T39" fmla="*/ 6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" h="143">
                <a:moveTo>
                  <a:pt x="4" y="67"/>
                </a:moveTo>
                <a:cubicBezTo>
                  <a:pt x="2" y="67"/>
                  <a:pt x="0" y="74"/>
                  <a:pt x="0" y="83"/>
                </a:cubicBezTo>
                <a:cubicBezTo>
                  <a:pt x="0" y="92"/>
                  <a:pt x="2" y="99"/>
                  <a:pt x="4" y="99"/>
                </a:cubicBezTo>
                <a:cubicBezTo>
                  <a:pt x="5" y="99"/>
                  <a:pt x="6" y="98"/>
                  <a:pt x="6" y="95"/>
                </a:cubicBezTo>
                <a:cubicBezTo>
                  <a:pt x="13" y="122"/>
                  <a:pt x="37" y="143"/>
                  <a:pt x="50" y="143"/>
                </a:cubicBezTo>
                <a:cubicBezTo>
                  <a:pt x="67" y="143"/>
                  <a:pt x="89" y="124"/>
                  <a:pt x="93" y="93"/>
                </a:cubicBezTo>
                <a:cubicBezTo>
                  <a:pt x="93" y="96"/>
                  <a:pt x="94" y="98"/>
                  <a:pt x="95" y="98"/>
                </a:cubicBezTo>
                <a:cubicBezTo>
                  <a:pt x="98" y="98"/>
                  <a:pt x="99" y="91"/>
                  <a:pt x="99" y="82"/>
                </a:cubicBezTo>
                <a:cubicBezTo>
                  <a:pt x="99" y="73"/>
                  <a:pt x="98" y="66"/>
                  <a:pt x="95" y="66"/>
                </a:cubicBezTo>
                <a:cubicBezTo>
                  <a:pt x="95" y="66"/>
                  <a:pt x="95" y="66"/>
                  <a:pt x="94" y="67"/>
                </a:cubicBezTo>
                <a:cubicBezTo>
                  <a:pt x="95" y="63"/>
                  <a:pt x="95" y="58"/>
                  <a:pt x="94" y="53"/>
                </a:cubicBezTo>
                <a:cubicBezTo>
                  <a:pt x="86" y="59"/>
                  <a:pt x="72" y="51"/>
                  <a:pt x="57" y="44"/>
                </a:cubicBezTo>
                <a:cubicBezTo>
                  <a:pt x="59" y="45"/>
                  <a:pt x="61" y="46"/>
                  <a:pt x="63" y="46"/>
                </a:cubicBezTo>
                <a:cubicBezTo>
                  <a:pt x="88" y="59"/>
                  <a:pt x="98" y="34"/>
                  <a:pt x="98" y="34"/>
                </a:cubicBezTo>
                <a:cubicBezTo>
                  <a:pt x="98" y="34"/>
                  <a:pt x="67" y="0"/>
                  <a:pt x="17" y="26"/>
                </a:cubicBezTo>
                <a:cubicBezTo>
                  <a:pt x="13" y="28"/>
                  <a:pt x="7" y="34"/>
                  <a:pt x="1" y="37"/>
                </a:cubicBezTo>
                <a:cubicBezTo>
                  <a:pt x="1" y="37"/>
                  <a:pt x="6" y="36"/>
                  <a:pt x="12" y="36"/>
                </a:cubicBezTo>
                <a:cubicBezTo>
                  <a:pt x="7" y="40"/>
                  <a:pt x="4" y="47"/>
                  <a:pt x="5" y="59"/>
                </a:cubicBezTo>
                <a:cubicBezTo>
                  <a:pt x="5" y="61"/>
                  <a:pt x="4" y="64"/>
                  <a:pt x="4" y="67"/>
                </a:cubicBezTo>
                <a:cubicBezTo>
                  <a:pt x="4" y="67"/>
                  <a:pt x="4" y="67"/>
                  <a:pt x="4" y="67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1" name="Freeform 177"/>
          <p:cNvSpPr/>
          <p:nvPr/>
        </p:nvSpPr>
        <p:spPr bwMode="auto">
          <a:xfrm>
            <a:off x="7491413" y="5143500"/>
            <a:ext cx="96838" cy="34925"/>
          </a:xfrm>
          <a:custGeom>
            <a:avLst/>
            <a:gdLst>
              <a:gd name="T0" fmla="*/ 28 w 55"/>
              <a:gd name="T1" fmla="*/ 0 h 20"/>
              <a:gd name="T2" fmla="*/ 19 w 55"/>
              <a:gd name="T3" fmla="*/ 19 h 20"/>
              <a:gd name="T4" fmla="*/ 44 w 55"/>
              <a:gd name="T5" fmla="*/ 10 h 20"/>
              <a:gd name="T6" fmla="*/ 47 w 55"/>
              <a:gd name="T7" fmla="*/ 11 h 20"/>
              <a:gd name="T8" fmla="*/ 53 w 55"/>
              <a:gd name="T9" fmla="*/ 10 h 20"/>
              <a:gd name="T10" fmla="*/ 54 w 55"/>
              <a:gd name="T11" fmla="*/ 1 h 20"/>
              <a:gd name="T12" fmla="*/ 54 w 55"/>
              <a:gd name="T13" fmla="*/ 0 h 20"/>
              <a:gd name="T14" fmla="*/ 28 w 5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20">
                <a:moveTo>
                  <a:pt x="28" y="0"/>
                </a:moveTo>
                <a:cubicBezTo>
                  <a:pt x="28" y="0"/>
                  <a:pt x="0" y="17"/>
                  <a:pt x="19" y="19"/>
                </a:cubicBezTo>
                <a:cubicBezTo>
                  <a:pt x="30" y="20"/>
                  <a:pt x="37" y="15"/>
                  <a:pt x="44" y="10"/>
                </a:cubicBezTo>
                <a:cubicBezTo>
                  <a:pt x="47" y="8"/>
                  <a:pt x="46" y="11"/>
                  <a:pt x="47" y="11"/>
                </a:cubicBezTo>
                <a:cubicBezTo>
                  <a:pt x="48" y="11"/>
                  <a:pt x="52" y="11"/>
                  <a:pt x="53" y="10"/>
                </a:cubicBezTo>
                <a:cubicBezTo>
                  <a:pt x="55" y="3"/>
                  <a:pt x="54" y="1"/>
                  <a:pt x="54" y="1"/>
                </a:cubicBezTo>
                <a:cubicBezTo>
                  <a:pt x="54" y="0"/>
                  <a:pt x="54" y="0"/>
                  <a:pt x="54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2" name="Freeform 178"/>
          <p:cNvSpPr/>
          <p:nvPr/>
        </p:nvSpPr>
        <p:spPr bwMode="auto">
          <a:xfrm>
            <a:off x="7653338" y="5143500"/>
            <a:ext cx="95250" cy="34925"/>
          </a:xfrm>
          <a:custGeom>
            <a:avLst/>
            <a:gdLst>
              <a:gd name="T0" fmla="*/ 35 w 54"/>
              <a:gd name="T1" fmla="*/ 19 h 20"/>
              <a:gd name="T2" fmla="*/ 26 w 54"/>
              <a:gd name="T3" fmla="*/ 0 h 20"/>
              <a:gd name="T4" fmla="*/ 0 w 54"/>
              <a:gd name="T5" fmla="*/ 0 h 20"/>
              <a:gd name="T6" fmla="*/ 0 w 54"/>
              <a:gd name="T7" fmla="*/ 1 h 20"/>
              <a:gd name="T8" fmla="*/ 1 w 54"/>
              <a:gd name="T9" fmla="*/ 10 h 20"/>
              <a:gd name="T10" fmla="*/ 7 w 54"/>
              <a:gd name="T11" fmla="*/ 11 h 20"/>
              <a:gd name="T12" fmla="*/ 10 w 54"/>
              <a:gd name="T13" fmla="*/ 10 h 20"/>
              <a:gd name="T14" fmla="*/ 35 w 54"/>
              <a:gd name="T15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20">
                <a:moveTo>
                  <a:pt x="35" y="19"/>
                </a:moveTo>
                <a:cubicBezTo>
                  <a:pt x="54" y="17"/>
                  <a:pt x="26" y="0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3"/>
                  <a:pt x="1" y="10"/>
                </a:cubicBezTo>
                <a:cubicBezTo>
                  <a:pt x="2" y="11"/>
                  <a:pt x="6" y="11"/>
                  <a:pt x="7" y="11"/>
                </a:cubicBezTo>
                <a:cubicBezTo>
                  <a:pt x="8" y="11"/>
                  <a:pt x="7" y="8"/>
                  <a:pt x="10" y="10"/>
                </a:cubicBezTo>
                <a:cubicBezTo>
                  <a:pt x="17" y="15"/>
                  <a:pt x="24" y="20"/>
                  <a:pt x="35" y="19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3" name="Freeform 179"/>
          <p:cNvSpPr/>
          <p:nvPr/>
        </p:nvSpPr>
        <p:spPr bwMode="auto">
          <a:xfrm>
            <a:off x="7705726" y="5184775"/>
            <a:ext cx="334963" cy="92075"/>
          </a:xfrm>
          <a:custGeom>
            <a:avLst/>
            <a:gdLst>
              <a:gd name="T0" fmla="*/ 157 w 211"/>
              <a:gd name="T1" fmla="*/ 32 h 58"/>
              <a:gd name="T2" fmla="*/ 27 w 211"/>
              <a:gd name="T3" fmla="*/ 0 h 58"/>
              <a:gd name="T4" fmla="*/ 0 w 211"/>
              <a:gd name="T5" fmla="*/ 8 h 58"/>
              <a:gd name="T6" fmla="*/ 122 w 211"/>
              <a:gd name="T7" fmla="*/ 44 h 58"/>
              <a:gd name="T8" fmla="*/ 95 w 211"/>
              <a:gd name="T9" fmla="*/ 53 h 58"/>
              <a:gd name="T10" fmla="*/ 211 w 211"/>
              <a:gd name="T11" fmla="*/ 58 h 58"/>
              <a:gd name="T12" fmla="*/ 177 w 211"/>
              <a:gd name="T13" fmla="*/ 25 h 58"/>
              <a:gd name="T14" fmla="*/ 157 w 211"/>
              <a:gd name="T15" fmla="*/ 3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1" h="58">
                <a:moveTo>
                  <a:pt x="157" y="32"/>
                </a:moveTo>
                <a:lnTo>
                  <a:pt x="27" y="0"/>
                </a:lnTo>
                <a:lnTo>
                  <a:pt x="0" y="8"/>
                </a:lnTo>
                <a:lnTo>
                  <a:pt x="122" y="44"/>
                </a:lnTo>
                <a:lnTo>
                  <a:pt x="95" y="53"/>
                </a:lnTo>
                <a:lnTo>
                  <a:pt x="211" y="58"/>
                </a:lnTo>
                <a:lnTo>
                  <a:pt x="177" y="25"/>
                </a:lnTo>
                <a:lnTo>
                  <a:pt x="157" y="32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4" name="Freeform 180"/>
          <p:cNvSpPr/>
          <p:nvPr/>
        </p:nvSpPr>
        <p:spPr bwMode="auto">
          <a:xfrm>
            <a:off x="7199313" y="5189538"/>
            <a:ext cx="334963" cy="92075"/>
          </a:xfrm>
          <a:custGeom>
            <a:avLst/>
            <a:gdLst>
              <a:gd name="T0" fmla="*/ 89 w 211"/>
              <a:gd name="T1" fmla="*/ 45 h 58"/>
              <a:gd name="T2" fmla="*/ 211 w 211"/>
              <a:gd name="T3" fmla="*/ 10 h 58"/>
              <a:gd name="T4" fmla="*/ 184 w 211"/>
              <a:gd name="T5" fmla="*/ 0 h 58"/>
              <a:gd name="T6" fmla="*/ 54 w 211"/>
              <a:gd name="T7" fmla="*/ 32 h 58"/>
              <a:gd name="T8" fmla="*/ 33 w 211"/>
              <a:gd name="T9" fmla="*/ 25 h 58"/>
              <a:gd name="T10" fmla="*/ 0 w 211"/>
              <a:gd name="T11" fmla="*/ 58 h 58"/>
              <a:gd name="T12" fmla="*/ 116 w 211"/>
              <a:gd name="T13" fmla="*/ 55 h 58"/>
              <a:gd name="T14" fmla="*/ 89 w 211"/>
              <a:gd name="T15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1" h="58">
                <a:moveTo>
                  <a:pt x="89" y="45"/>
                </a:moveTo>
                <a:lnTo>
                  <a:pt x="211" y="10"/>
                </a:lnTo>
                <a:lnTo>
                  <a:pt x="184" y="0"/>
                </a:lnTo>
                <a:lnTo>
                  <a:pt x="54" y="32"/>
                </a:lnTo>
                <a:lnTo>
                  <a:pt x="33" y="25"/>
                </a:lnTo>
                <a:lnTo>
                  <a:pt x="0" y="58"/>
                </a:lnTo>
                <a:lnTo>
                  <a:pt x="116" y="55"/>
                </a:lnTo>
                <a:lnTo>
                  <a:pt x="89" y="45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5" name="Freeform 181"/>
          <p:cNvSpPr/>
          <p:nvPr/>
        </p:nvSpPr>
        <p:spPr bwMode="auto">
          <a:xfrm>
            <a:off x="7551738" y="5200650"/>
            <a:ext cx="144463" cy="187325"/>
          </a:xfrm>
          <a:custGeom>
            <a:avLst/>
            <a:gdLst>
              <a:gd name="T0" fmla="*/ 60 w 91"/>
              <a:gd name="T1" fmla="*/ 0 h 118"/>
              <a:gd name="T2" fmla="*/ 35 w 91"/>
              <a:gd name="T3" fmla="*/ 0 h 118"/>
              <a:gd name="T4" fmla="*/ 28 w 91"/>
              <a:gd name="T5" fmla="*/ 78 h 118"/>
              <a:gd name="T6" fmla="*/ 0 w 91"/>
              <a:gd name="T7" fmla="*/ 78 h 118"/>
              <a:gd name="T8" fmla="*/ 46 w 91"/>
              <a:gd name="T9" fmla="*/ 118 h 118"/>
              <a:gd name="T10" fmla="*/ 91 w 91"/>
              <a:gd name="T11" fmla="*/ 76 h 118"/>
              <a:gd name="T12" fmla="*/ 62 w 91"/>
              <a:gd name="T13" fmla="*/ 76 h 118"/>
              <a:gd name="T14" fmla="*/ 60 w 91"/>
              <a:gd name="T15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" h="118">
                <a:moveTo>
                  <a:pt x="60" y="0"/>
                </a:moveTo>
                <a:lnTo>
                  <a:pt x="35" y="0"/>
                </a:lnTo>
                <a:lnTo>
                  <a:pt x="28" y="78"/>
                </a:lnTo>
                <a:lnTo>
                  <a:pt x="0" y="78"/>
                </a:lnTo>
                <a:lnTo>
                  <a:pt x="46" y="118"/>
                </a:lnTo>
                <a:lnTo>
                  <a:pt x="91" y="76"/>
                </a:lnTo>
                <a:lnTo>
                  <a:pt x="62" y="76"/>
                </a:lnTo>
                <a:lnTo>
                  <a:pt x="60" y="0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7150101" y="3127375"/>
            <a:ext cx="925512" cy="646113"/>
            <a:chOff x="5626101" y="3128962"/>
            <a:chExt cx="925512" cy="646113"/>
          </a:xfrm>
          <a:solidFill>
            <a:srgbClr val="424953"/>
          </a:solidFill>
        </p:grpSpPr>
        <p:sp>
          <p:nvSpPr>
            <p:cNvPr id="152" name="Freeform 182"/>
            <p:cNvSpPr>
              <a:spLocks noEditPoints="1"/>
            </p:cNvSpPr>
            <p:nvPr/>
          </p:nvSpPr>
          <p:spPr bwMode="auto">
            <a:xfrm>
              <a:off x="6297613" y="3178175"/>
              <a:ext cx="254000" cy="306388"/>
            </a:xfrm>
            <a:custGeom>
              <a:avLst/>
              <a:gdLst>
                <a:gd name="T0" fmla="*/ 51 w 146"/>
                <a:gd name="T1" fmla="*/ 0 h 175"/>
                <a:gd name="T2" fmla="*/ 0 w 146"/>
                <a:gd name="T3" fmla="*/ 37 h 175"/>
                <a:gd name="T4" fmla="*/ 55 w 146"/>
                <a:gd name="T5" fmla="*/ 93 h 175"/>
                <a:gd name="T6" fmla="*/ 94 w 146"/>
                <a:gd name="T7" fmla="*/ 175 h 175"/>
                <a:gd name="T8" fmla="*/ 146 w 146"/>
                <a:gd name="T9" fmla="*/ 137 h 175"/>
                <a:gd name="T10" fmla="*/ 106 w 146"/>
                <a:gd name="T11" fmla="*/ 67 h 175"/>
                <a:gd name="T12" fmla="*/ 51 w 146"/>
                <a:gd name="T13" fmla="*/ 0 h 175"/>
                <a:gd name="T14" fmla="*/ 120 w 146"/>
                <a:gd name="T15" fmla="*/ 130 h 175"/>
                <a:gd name="T16" fmla="*/ 109 w 146"/>
                <a:gd name="T17" fmla="*/ 140 h 175"/>
                <a:gd name="T18" fmla="*/ 98 w 146"/>
                <a:gd name="T19" fmla="*/ 130 h 175"/>
                <a:gd name="T20" fmla="*/ 109 w 146"/>
                <a:gd name="T21" fmla="*/ 119 h 175"/>
                <a:gd name="T22" fmla="*/ 120 w 146"/>
                <a:gd name="T23" fmla="*/ 13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75">
                  <a:moveTo>
                    <a:pt x="51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30" y="57"/>
                    <a:pt x="55" y="93"/>
                  </a:cubicBezTo>
                  <a:cubicBezTo>
                    <a:pt x="80" y="130"/>
                    <a:pt x="94" y="175"/>
                    <a:pt x="94" y="175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6" y="137"/>
                    <a:pt x="133" y="105"/>
                    <a:pt x="106" y="67"/>
                  </a:cubicBezTo>
                  <a:cubicBezTo>
                    <a:pt x="79" y="29"/>
                    <a:pt x="51" y="0"/>
                    <a:pt x="51" y="0"/>
                  </a:cubicBezTo>
                  <a:close/>
                  <a:moveTo>
                    <a:pt x="120" y="130"/>
                  </a:moveTo>
                  <a:cubicBezTo>
                    <a:pt x="120" y="136"/>
                    <a:pt x="115" y="140"/>
                    <a:pt x="109" y="140"/>
                  </a:cubicBezTo>
                  <a:cubicBezTo>
                    <a:pt x="103" y="140"/>
                    <a:pt x="98" y="136"/>
                    <a:pt x="98" y="130"/>
                  </a:cubicBezTo>
                  <a:cubicBezTo>
                    <a:pt x="98" y="124"/>
                    <a:pt x="103" y="119"/>
                    <a:pt x="109" y="119"/>
                  </a:cubicBezTo>
                  <a:cubicBezTo>
                    <a:pt x="115" y="119"/>
                    <a:pt x="120" y="124"/>
                    <a:pt x="120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3" name="Freeform 183"/>
            <p:cNvSpPr>
              <a:spLocks noEditPoints="1"/>
            </p:cNvSpPr>
            <p:nvPr/>
          </p:nvSpPr>
          <p:spPr bwMode="auto">
            <a:xfrm>
              <a:off x="5626101" y="3128962"/>
              <a:ext cx="827088" cy="646113"/>
            </a:xfrm>
            <a:custGeom>
              <a:avLst/>
              <a:gdLst>
                <a:gd name="T0" fmla="*/ 57 w 474"/>
                <a:gd name="T1" fmla="*/ 181 h 371"/>
                <a:gd name="T2" fmla="*/ 70 w 474"/>
                <a:gd name="T3" fmla="*/ 164 h 371"/>
                <a:gd name="T4" fmla="*/ 62 w 474"/>
                <a:gd name="T5" fmla="*/ 227 h 371"/>
                <a:gd name="T6" fmla="*/ 98 w 474"/>
                <a:gd name="T7" fmla="*/ 284 h 371"/>
                <a:gd name="T8" fmla="*/ 133 w 474"/>
                <a:gd name="T9" fmla="*/ 321 h 371"/>
                <a:gd name="T10" fmla="*/ 175 w 474"/>
                <a:gd name="T11" fmla="*/ 324 h 371"/>
                <a:gd name="T12" fmla="*/ 215 w 474"/>
                <a:gd name="T13" fmla="*/ 355 h 371"/>
                <a:gd name="T14" fmla="*/ 244 w 474"/>
                <a:gd name="T15" fmla="*/ 371 h 371"/>
                <a:gd name="T16" fmla="*/ 272 w 474"/>
                <a:gd name="T17" fmla="*/ 353 h 371"/>
                <a:gd name="T18" fmla="*/ 317 w 474"/>
                <a:gd name="T19" fmla="*/ 354 h 371"/>
                <a:gd name="T20" fmla="*/ 333 w 474"/>
                <a:gd name="T21" fmla="*/ 337 h 371"/>
                <a:gd name="T22" fmla="*/ 367 w 474"/>
                <a:gd name="T23" fmla="*/ 299 h 371"/>
                <a:gd name="T24" fmla="*/ 389 w 474"/>
                <a:gd name="T25" fmla="*/ 247 h 371"/>
                <a:gd name="T26" fmla="*/ 364 w 474"/>
                <a:gd name="T27" fmla="*/ 235 h 371"/>
                <a:gd name="T28" fmla="*/ 375 w 474"/>
                <a:gd name="T29" fmla="*/ 260 h 371"/>
                <a:gd name="T30" fmla="*/ 360 w 474"/>
                <a:gd name="T31" fmla="*/ 281 h 371"/>
                <a:gd name="T32" fmla="*/ 341 w 474"/>
                <a:gd name="T33" fmla="*/ 265 h 371"/>
                <a:gd name="T34" fmla="*/ 282 w 474"/>
                <a:gd name="T35" fmla="*/ 206 h 371"/>
                <a:gd name="T36" fmla="*/ 269 w 474"/>
                <a:gd name="T37" fmla="*/ 219 h 371"/>
                <a:gd name="T38" fmla="*/ 328 w 474"/>
                <a:gd name="T39" fmla="*/ 278 h 371"/>
                <a:gd name="T40" fmla="*/ 334 w 474"/>
                <a:gd name="T41" fmla="*/ 284 h 371"/>
                <a:gd name="T42" fmla="*/ 348 w 474"/>
                <a:gd name="T43" fmla="*/ 298 h 371"/>
                <a:gd name="T44" fmla="*/ 317 w 474"/>
                <a:gd name="T45" fmla="*/ 307 h 371"/>
                <a:gd name="T46" fmla="*/ 311 w 474"/>
                <a:gd name="T47" fmla="*/ 302 h 371"/>
                <a:gd name="T48" fmla="*/ 238 w 474"/>
                <a:gd name="T49" fmla="*/ 244 h 371"/>
                <a:gd name="T50" fmla="*/ 296 w 474"/>
                <a:gd name="T51" fmla="*/ 312 h 371"/>
                <a:gd name="T52" fmla="*/ 309 w 474"/>
                <a:gd name="T53" fmla="*/ 327 h 371"/>
                <a:gd name="T54" fmla="*/ 280 w 474"/>
                <a:gd name="T55" fmla="*/ 336 h 371"/>
                <a:gd name="T56" fmla="*/ 275 w 474"/>
                <a:gd name="T57" fmla="*/ 331 h 371"/>
                <a:gd name="T58" fmla="*/ 273 w 474"/>
                <a:gd name="T59" fmla="*/ 329 h 371"/>
                <a:gd name="T60" fmla="*/ 217 w 474"/>
                <a:gd name="T61" fmla="*/ 288 h 371"/>
                <a:gd name="T62" fmla="*/ 250 w 474"/>
                <a:gd name="T63" fmla="*/ 332 h 371"/>
                <a:gd name="T64" fmla="*/ 259 w 474"/>
                <a:gd name="T65" fmla="*/ 344 h 371"/>
                <a:gd name="T66" fmla="*/ 229 w 474"/>
                <a:gd name="T67" fmla="*/ 347 h 371"/>
                <a:gd name="T68" fmla="*/ 224 w 474"/>
                <a:gd name="T69" fmla="*/ 343 h 371"/>
                <a:gd name="T70" fmla="*/ 222 w 474"/>
                <a:gd name="T71" fmla="*/ 341 h 371"/>
                <a:gd name="T72" fmla="*/ 187 w 474"/>
                <a:gd name="T73" fmla="*/ 313 h 371"/>
                <a:gd name="T74" fmla="*/ 174 w 474"/>
                <a:gd name="T75" fmla="*/ 258 h 371"/>
                <a:gd name="T76" fmla="*/ 134 w 474"/>
                <a:gd name="T77" fmla="*/ 206 h 371"/>
                <a:gd name="T78" fmla="*/ 100 w 474"/>
                <a:gd name="T79" fmla="*/ 188 h 371"/>
                <a:gd name="T80" fmla="*/ 112 w 474"/>
                <a:gd name="T81" fmla="*/ 113 h 371"/>
                <a:gd name="T82" fmla="*/ 116 w 474"/>
                <a:gd name="T83" fmla="*/ 109 h 371"/>
                <a:gd name="T84" fmla="*/ 202 w 474"/>
                <a:gd name="T85" fmla="*/ 99 h 371"/>
                <a:gd name="T86" fmla="*/ 201 w 474"/>
                <a:gd name="T87" fmla="*/ 145 h 371"/>
                <a:gd name="T88" fmla="*/ 368 w 474"/>
                <a:gd name="T89" fmla="*/ 226 h 371"/>
                <a:gd name="T90" fmla="*/ 456 w 474"/>
                <a:gd name="T91" fmla="*/ 172 h 371"/>
                <a:gd name="T92" fmla="*/ 344 w 474"/>
                <a:gd name="T93" fmla="*/ 104 h 371"/>
                <a:gd name="T94" fmla="*/ 217 w 474"/>
                <a:gd name="T95" fmla="*/ 87 h 371"/>
                <a:gd name="T96" fmla="*/ 187 w 474"/>
                <a:gd name="T97" fmla="*/ 62 h 371"/>
                <a:gd name="T98" fmla="*/ 190 w 474"/>
                <a:gd name="T99" fmla="*/ 47 h 371"/>
                <a:gd name="T100" fmla="*/ 135 w 474"/>
                <a:gd name="T101" fmla="*/ 1 h 371"/>
                <a:gd name="T102" fmla="*/ 3 w 474"/>
                <a:gd name="T103" fmla="*/ 120 h 371"/>
                <a:gd name="T104" fmla="*/ 49 w 474"/>
                <a:gd name="T105" fmla="*/ 179 h 371"/>
                <a:gd name="T106" fmla="*/ 76 w 474"/>
                <a:gd name="T107" fmla="*/ 65 h 371"/>
                <a:gd name="T108" fmla="*/ 168 w 474"/>
                <a:gd name="T109" fmla="*/ 51 h 371"/>
                <a:gd name="T110" fmla="*/ 65 w 474"/>
                <a:gd name="T111" fmla="*/ 139 h 371"/>
                <a:gd name="T112" fmla="*/ 22 w 474"/>
                <a:gd name="T113" fmla="*/ 125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4" h="371">
                  <a:moveTo>
                    <a:pt x="56" y="181"/>
                  </a:moveTo>
                  <a:cubicBezTo>
                    <a:pt x="56" y="181"/>
                    <a:pt x="57" y="181"/>
                    <a:pt x="57" y="181"/>
                  </a:cubicBezTo>
                  <a:cubicBezTo>
                    <a:pt x="60" y="181"/>
                    <a:pt x="63" y="179"/>
                    <a:pt x="64" y="176"/>
                  </a:cubicBezTo>
                  <a:cubicBezTo>
                    <a:pt x="64" y="176"/>
                    <a:pt x="66" y="171"/>
                    <a:pt x="70" y="164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73" y="206"/>
                    <a:pt x="60" y="218"/>
                    <a:pt x="62" y="227"/>
                  </a:cubicBezTo>
                  <a:cubicBezTo>
                    <a:pt x="66" y="245"/>
                    <a:pt x="75" y="268"/>
                    <a:pt x="87" y="270"/>
                  </a:cubicBezTo>
                  <a:cubicBezTo>
                    <a:pt x="100" y="272"/>
                    <a:pt x="98" y="284"/>
                    <a:pt x="98" y="284"/>
                  </a:cubicBezTo>
                  <a:cubicBezTo>
                    <a:pt x="98" y="284"/>
                    <a:pt x="112" y="318"/>
                    <a:pt x="123" y="316"/>
                  </a:cubicBezTo>
                  <a:cubicBezTo>
                    <a:pt x="133" y="314"/>
                    <a:pt x="133" y="321"/>
                    <a:pt x="133" y="321"/>
                  </a:cubicBezTo>
                  <a:cubicBezTo>
                    <a:pt x="133" y="321"/>
                    <a:pt x="133" y="339"/>
                    <a:pt x="146" y="337"/>
                  </a:cubicBezTo>
                  <a:cubicBezTo>
                    <a:pt x="152" y="336"/>
                    <a:pt x="164" y="331"/>
                    <a:pt x="175" y="324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6" y="356"/>
                    <a:pt x="218" y="357"/>
                    <a:pt x="219" y="359"/>
                  </a:cubicBezTo>
                  <a:cubicBezTo>
                    <a:pt x="227" y="364"/>
                    <a:pt x="234" y="371"/>
                    <a:pt x="244" y="371"/>
                  </a:cubicBezTo>
                  <a:cubicBezTo>
                    <a:pt x="250" y="371"/>
                    <a:pt x="256" y="368"/>
                    <a:pt x="264" y="363"/>
                  </a:cubicBezTo>
                  <a:cubicBezTo>
                    <a:pt x="267" y="360"/>
                    <a:pt x="270" y="356"/>
                    <a:pt x="272" y="353"/>
                  </a:cubicBezTo>
                  <a:cubicBezTo>
                    <a:pt x="279" y="360"/>
                    <a:pt x="286" y="365"/>
                    <a:pt x="295" y="365"/>
                  </a:cubicBezTo>
                  <a:cubicBezTo>
                    <a:pt x="302" y="365"/>
                    <a:pt x="309" y="362"/>
                    <a:pt x="317" y="354"/>
                  </a:cubicBezTo>
                  <a:cubicBezTo>
                    <a:pt x="323" y="348"/>
                    <a:pt x="327" y="342"/>
                    <a:pt x="328" y="336"/>
                  </a:cubicBezTo>
                  <a:cubicBezTo>
                    <a:pt x="329" y="336"/>
                    <a:pt x="331" y="337"/>
                    <a:pt x="333" y="337"/>
                  </a:cubicBezTo>
                  <a:cubicBezTo>
                    <a:pt x="339" y="337"/>
                    <a:pt x="347" y="334"/>
                    <a:pt x="355" y="326"/>
                  </a:cubicBezTo>
                  <a:cubicBezTo>
                    <a:pt x="365" y="316"/>
                    <a:pt x="368" y="306"/>
                    <a:pt x="367" y="299"/>
                  </a:cubicBezTo>
                  <a:cubicBezTo>
                    <a:pt x="375" y="296"/>
                    <a:pt x="381" y="291"/>
                    <a:pt x="383" y="288"/>
                  </a:cubicBezTo>
                  <a:cubicBezTo>
                    <a:pt x="401" y="271"/>
                    <a:pt x="395" y="254"/>
                    <a:pt x="389" y="247"/>
                  </a:cubicBezTo>
                  <a:cubicBezTo>
                    <a:pt x="376" y="235"/>
                    <a:pt x="376" y="235"/>
                    <a:pt x="376" y="235"/>
                  </a:cubicBezTo>
                  <a:cubicBezTo>
                    <a:pt x="373" y="232"/>
                    <a:pt x="367" y="232"/>
                    <a:pt x="364" y="235"/>
                  </a:cubicBezTo>
                  <a:cubicBezTo>
                    <a:pt x="360" y="239"/>
                    <a:pt x="360" y="245"/>
                    <a:pt x="364" y="248"/>
                  </a:cubicBezTo>
                  <a:cubicBezTo>
                    <a:pt x="375" y="260"/>
                    <a:pt x="375" y="260"/>
                    <a:pt x="375" y="260"/>
                  </a:cubicBezTo>
                  <a:cubicBezTo>
                    <a:pt x="375" y="260"/>
                    <a:pt x="380" y="266"/>
                    <a:pt x="370" y="275"/>
                  </a:cubicBezTo>
                  <a:cubicBezTo>
                    <a:pt x="363" y="282"/>
                    <a:pt x="361" y="281"/>
                    <a:pt x="360" y="281"/>
                  </a:cubicBezTo>
                  <a:cubicBezTo>
                    <a:pt x="356" y="280"/>
                    <a:pt x="351" y="275"/>
                    <a:pt x="346" y="270"/>
                  </a:cubicBezTo>
                  <a:cubicBezTo>
                    <a:pt x="344" y="268"/>
                    <a:pt x="343" y="267"/>
                    <a:pt x="341" y="265"/>
                  </a:cubicBezTo>
                  <a:cubicBezTo>
                    <a:pt x="341" y="265"/>
                    <a:pt x="341" y="265"/>
                    <a:pt x="341" y="265"/>
                  </a:cubicBezTo>
                  <a:cubicBezTo>
                    <a:pt x="282" y="206"/>
                    <a:pt x="282" y="206"/>
                    <a:pt x="282" y="206"/>
                  </a:cubicBezTo>
                  <a:cubicBezTo>
                    <a:pt x="278" y="202"/>
                    <a:pt x="273" y="202"/>
                    <a:pt x="269" y="206"/>
                  </a:cubicBezTo>
                  <a:cubicBezTo>
                    <a:pt x="266" y="210"/>
                    <a:pt x="266" y="215"/>
                    <a:pt x="269" y="219"/>
                  </a:cubicBezTo>
                  <a:cubicBezTo>
                    <a:pt x="328" y="278"/>
                    <a:pt x="328" y="278"/>
                    <a:pt x="328" y="278"/>
                  </a:cubicBezTo>
                  <a:cubicBezTo>
                    <a:pt x="328" y="278"/>
                    <a:pt x="328" y="278"/>
                    <a:pt x="328" y="278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33" y="283"/>
                    <a:pt x="334" y="283"/>
                    <a:pt x="334" y="284"/>
                  </a:cubicBezTo>
                  <a:cubicBezTo>
                    <a:pt x="334" y="285"/>
                    <a:pt x="335" y="285"/>
                    <a:pt x="336" y="286"/>
                  </a:cubicBezTo>
                  <a:cubicBezTo>
                    <a:pt x="348" y="298"/>
                    <a:pt x="348" y="298"/>
                    <a:pt x="348" y="298"/>
                  </a:cubicBezTo>
                  <a:cubicBezTo>
                    <a:pt x="348" y="298"/>
                    <a:pt x="353" y="303"/>
                    <a:pt x="343" y="312"/>
                  </a:cubicBezTo>
                  <a:cubicBezTo>
                    <a:pt x="333" y="322"/>
                    <a:pt x="331" y="320"/>
                    <a:pt x="317" y="307"/>
                  </a:cubicBezTo>
                  <a:cubicBezTo>
                    <a:pt x="315" y="305"/>
                    <a:pt x="313" y="304"/>
                    <a:pt x="312" y="302"/>
                  </a:cubicBezTo>
                  <a:cubicBezTo>
                    <a:pt x="312" y="302"/>
                    <a:pt x="312" y="302"/>
                    <a:pt x="311" y="302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47" y="240"/>
                    <a:pt x="241" y="241"/>
                    <a:pt x="238" y="244"/>
                  </a:cubicBezTo>
                  <a:cubicBezTo>
                    <a:pt x="234" y="248"/>
                    <a:pt x="235" y="254"/>
                    <a:pt x="238" y="257"/>
                  </a:cubicBezTo>
                  <a:cubicBezTo>
                    <a:pt x="296" y="312"/>
                    <a:pt x="296" y="312"/>
                    <a:pt x="296" y="312"/>
                  </a:cubicBezTo>
                  <a:cubicBezTo>
                    <a:pt x="296" y="313"/>
                    <a:pt x="297" y="315"/>
                    <a:pt x="298" y="316"/>
                  </a:cubicBezTo>
                  <a:cubicBezTo>
                    <a:pt x="309" y="327"/>
                    <a:pt x="309" y="327"/>
                    <a:pt x="309" y="327"/>
                  </a:cubicBezTo>
                  <a:cubicBezTo>
                    <a:pt x="311" y="328"/>
                    <a:pt x="313" y="333"/>
                    <a:pt x="305" y="342"/>
                  </a:cubicBezTo>
                  <a:cubicBezTo>
                    <a:pt x="295" y="351"/>
                    <a:pt x="293" y="350"/>
                    <a:pt x="280" y="336"/>
                  </a:cubicBezTo>
                  <a:cubicBezTo>
                    <a:pt x="278" y="335"/>
                    <a:pt x="277" y="333"/>
                    <a:pt x="276" y="332"/>
                  </a:cubicBezTo>
                  <a:cubicBezTo>
                    <a:pt x="275" y="332"/>
                    <a:pt x="275" y="332"/>
                    <a:pt x="275" y="331"/>
                  </a:cubicBezTo>
                  <a:cubicBezTo>
                    <a:pt x="273" y="329"/>
                    <a:pt x="273" y="329"/>
                    <a:pt x="273" y="329"/>
                  </a:cubicBezTo>
                  <a:cubicBezTo>
                    <a:pt x="273" y="329"/>
                    <a:pt x="273" y="329"/>
                    <a:pt x="273" y="329"/>
                  </a:cubicBezTo>
                  <a:cubicBezTo>
                    <a:pt x="230" y="287"/>
                    <a:pt x="230" y="287"/>
                    <a:pt x="230" y="287"/>
                  </a:cubicBezTo>
                  <a:cubicBezTo>
                    <a:pt x="226" y="284"/>
                    <a:pt x="221" y="284"/>
                    <a:pt x="217" y="288"/>
                  </a:cubicBezTo>
                  <a:cubicBezTo>
                    <a:pt x="214" y="291"/>
                    <a:pt x="214" y="297"/>
                    <a:pt x="217" y="300"/>
                  </a:cubicBezTo>
                  <a:cubicBezTo>
                    <a:pt x="250" y="332"/>
                    <a:pt x="250" y="332"/>
                    <a:pt x="250" y="332"/>
                  </a:cubicBezTo>
                  <a:cubicBezTo>
                    <a:pt x="259" y="341"/>
                    <a:pt x="259" y="341"/>
                    <a:pt x="259" y="341"/>
                  </a:cubicBezTo>
                  <a:cubicBezTo>
                    <a:pt x="259" y="341"/>
                    <a:pt x="260" y="342"/>
                    <a:pt x="259" y="344"/>
                  </a:cubicBezTo>
                  <a:cubicBezTo>
                    <a:pt x="259" y="346"/>
                    <a:pt x="257" y="348"/>
                    <a:pt x="254" y="351"/>
                  </a:cubicBezTo>
                  <a:cubicBezTo>
                    <a:pt x="244" y="359"/>
                    <a:pt x="241" y="357"/>
                    <a:pt x="229" y="347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22" y="341"/>
                    <a:pt x="222" y="341"/>
                    <a:pt x="222" y="341"/>
                  </a:cubicBezTo>
                  <a:cubicBezTo>
                    <a:pt x="222" y="341"/>
                    <a:pt x="222" y="341"/>
                    <a:pt x="222" y="341"/>
                  </a:cubicBezTo>
                  <a:cubicBezTo>
                    <a:pt x="187" y="313"/>
                    <a:pt x="187" y="313"/>
                    <a:pt x="187" y="313"/>
                  </a:cubicBezTo>
                  <a:cubicBezTo>
                    <a:pt x="191" y="308"/>
                    <a:pt x="195" y="301"/>
                    <a:pt x="195" y="295"/>
                  </a:cubicBezTo>
                  <a:cubicBezTo>
                    <a:pt x="197" y="272"/>
                    <a:pt x="174" y="258"/>
                    <a:pt x="174" y="258"/>
                  </a:cubicBezTo>
                  <a:cubicBezTo>
                    <a:pt x="174" y="258"/>
                    <a:pt x="172" y="241"/>
                    <a:pt x="156" y="233"/>
                  </a:cubicBezTo>
                  <a:cubicBezTo>
                    <a:pt x="149" y="229"/>
                    <a:pt x="151" y="216"/>
                    <a:pt x="134" y="206"/>
                  </a:cubicBezTo>
                  <a:cubicBezTo>
                    <a:pt x="128" y="202"/>
                    <a:pt x="123" y="181"/>
                    <a:pt x="105" y="185"/>
                  </a:cubicBezTo>
                  <a:cubicBezTo>
                    <a:pt x="105" y="185"/>
                    <a:pt x="103" y="186"/>
                    <a:pt x="100" y="188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90" y="136"/>
                    <a:pt x="99" y="124"/>
                    <a:pt x="112" y="113"/>
                  </a:cubicBezTo>
                  <a:cubicBezTo>
                    <a:pt x="112" y="112"/>
                    <a:pt x="113" y="112"/>
                    <a:pt x="113" y="112"/>
                  </a:cubicBezTo>
                  <a:cubicBezTo>
                    <a:pt x="114" y="111"/>
                    <a:pt x="115" y="110"/>
                    <a:pt x="116" y="109"/>
                  </a:cubicBezTo>
                  <a:cubicBezTo>
                    <a:pt x="140" y="91"/>
                    <a:pt x="159" y="81"/>
                    <a:pt x="167" y="77"/>
                  </a:cubicBezTo>
                  <a:cubicBezTo>
                    <a:pt x="174" y="82"/>
                    <a:pt x="191" y="92"/>
                    <a:pt x="202" y="99"/>
                  </a:cubicBezTo>
                  <a:cubicBezTo>
                    <a:pt x="191" y="110"/>
                    <a:pt x="188" y="125"/>
                    <a:pt x="195" y="139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1" y="145"/>
                    <a:pt x="259" y="140"/>
                    <a:pt x="270" y="140"/>
                  </a:cubicBezTo>
                  <a:cubicBezTo>
                    <a:pt x="281" y="140"/>
                    <a:pt x="344" y="215"/>
                    <a:pt x="368" y="226"/>
                  </a:cubicBezTo>
                  <a:cubicBezTo>
                    <a:pt x="391" y="236"/>
                    <a:pt x="380" y="242"/>
                    <a:pt x="412" y="227"/>
                  </a:cubicBezTo>
                  <a:cubicBezTo>
                    <a:pt x="474" y="199"/>
                    <a:pt x="473" y="206"/>
                    <a:pt x="456" y="172"/>
                  </a:cubicBezTo>
                  <a:cubicBezTo>
                    <a:pt x="427" y="115"/>
                    <a:pt x="396" y="91"/>
                    <a:pt x="396" y="91"/>
                  </a:cubicBezTo>
                  <a:cubicBezTo>
                    <a:pt x="396" y="91"/>
                    <a:pt x="358" y="106"/>
                    <a:pt x="344" y="104"/>
                  </a:cubicBezTo>
                  <a:cubicBezTo>
                    <a:pt x="329" y="103"/>
                    <a:pt x="306" y="70"/>
                    <a:pt x="243" y="78"/>
                  </a:cubicBezTo>
                  <a:cubicBezTo>
                    <a:pt x="233" y="80"/>
                    <a:pt x="224" y="83"/>
                    <a:pt x="217" y="87"/>
                  </a:cubicBezTo>
                  <a:cubicBezTo>
                    <a:pt x="208" y="81"/>
                    <a:pt x="192" y="71"/>
                    <a:pt x="181" y="65"/>
                  </a:cubicBezTo>
                  <a:cubicBezTo>
                    <a:pt x="185" y="63"/>
                    <a:pt x="187" y="62"/>
                    <a:pt x="187" y="62"/>
                  </a:cubicBezTo>
                  <a:cubicBezTo>
                    <a:pt x="190" y="60"/>
                    <a:pt x="192" y="58"/>
                    <a:pt x="193" y="55"/>
                  </a:cubicBezTo>
                  <a:cubicBezTo>
                    <a:pt x="193" y="52"/>
                    <a:pt x="192" y="49"/>
                    <a:pt x="190" y="47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2" y="1"/>
                    <a:pt x="138" y="0"/>
                    <a:pt x="135" y="1"/>
                  </a:cubicBezTo>
                  <a:cubicBezTo>
                    <a:pt x="133" y="2"/>
                    <a:pt x="99" y="17"/>
                    <a:pt x="64" y="52"/>
                  </a:cubicBezTo>
                  <a:cubicBezTo>
                    <a:pt x="29" y="86"/>
                    <a:pt x="4" y="119"/>
                    <a:pt x="3" y="120"/>
                  </a:cubicBezTo>
                  <a:cubicBezTo>
                    <a:pt x="0" y="124"/>
                    <a:pt x="0" y="129"/>
                    <a:pt x="4" y="132"/>
                  </a:cubicBezTo>
                  <a:cubicBezTo>
                    <a:pt x="49" y="179"/>
                    <a:pt x="49" y="179"/>
                    <a:pt x="49" y="179"/>
                  </a:cubicBezTo>
                  <a:cubicBezTo>
                    <a:pt x="51" y="180"/>
                    <a:pt x="53" y="181"/>
                    <a:pt x="56" y="181"/>
                  </a:cubicBezTo>
                  <a:close/>
                  <a:moveTo>
                    <a:pt x="76" y="65"/>
                  </a:moveTo>
                  <a:cubicBezTo>
                    <a:pt x="101" y="40"/>
                    <a:pt x="126" y="26"/>
                    <a:pt x="136" y="21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53" y="59"/>
                    <a:pt x="126" y="76"/>
                    <a:pt x="102" y="97"/>
                  </a:cubicBezTo>
                  <a:cubicBezTo>
                    <a:pt x="78" y="116"/>
                    <a:pt x="68" y="132"/>
                    <a:pt x="65" y="139"/>
                  </a:cubicBezTo>
                  <a:cubicBezTo>
                    <a:pt x="60" y="146"/>
                    <a:pt x="56" y="152"/>
                    <a:pt x="53" y="157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31" y="114"/>
                    <a:pt x="51" y="89"/>
                    <a:pt x="76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4" name="Freeform 184"/>
            <p:cNvSpPr/>
            <p:nvPr/>
          </p:nvSpPr>
          <p:spPr bwMode="auto">
            <a:xfrm>
              <a:off x="5838826" y="3197225"/>
              <a:ext cx="41275" cy="42863"/>
            </a:xfrm>
            <a:custGeom>
              <a:avLst/>
              <a:gdLst>
                <a:gd name="T0" fmla="*/ 14 w 24"/>
                <a:gd name="T1" fmla="*/ 23 h 24"/>
                <a:gd name="T2" fmla="*/ 23 w 24"/>
                <a:gd name="T3" fmla="*/ 11 h 24"/>
                <a:gd name="T4" fmla="*/ 10 w 24"/>
                <a:gd name="T5" fmla="*/ 1 h 24"/>
                <a:gd name="T6" fmla="*/ 1 w 24"/>
                <a:gd name="T7" fmla="*/ 14 h 24"/>
                <a:gd name="T8" fmla="*/ 14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4" y="23"/>
                  </a:moveTo>
                  <a:cubicBezTo>
                    <a:pt x="20" y="22"/>
                    <a:pt x="24" y="17"/>
                    <a:pt x="23" y="11"/>
                  </a:cubicBezTo>
                  <a:cubicBezTo>
                    <a:pt x="22" y="5"/>
                    <a:pt x="17" y="0"/>
                    <a:pt x="10" y="1"/>
                  </a:cubicBezTo>
                  <a:cubicBezTo>
                    <a:pt x="4" y="2"/>
                    <a:pt x="0" y="8"/>
                    <a:pt x="1" y="14"/>
                  </a:cubicBezTo>
                  <a:cubicBezTo>
                    <a:pt x="2" y="20"/>
                    <a:pt x="8" y="24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37" name="Freeform 185"/>
          <p:cNvSpPr>
            <a:spLocks noEditPoints="1"/>
          </p:cNvSpPr>
          <p:nvPr/>
        </p:nvSpPr>
        <p:spPr bwMode="auto">
          <a:xfrm>
            <a:off x="7351713" y="525463"/>
            <a:ext cx="508000" cy="219075"/>
          </a:xfrm>
          <a:custGeom>
            <a:avLst/>
            <a:gdLst>
              <a:gd name="T0" fmla="*/ 288 w 291"/>
              <a:gd name="T1" fmla="*/ 126 h 126"/>
              <a:gd name="T2" fmla="*/ 290 w 291"/>
              <a:gd name="T3" fmla="*/ 45 h 126"/>
              <a:gd name="T4" fmla="*/ 211 w 291"/>
              <a:gd name="T5" fmla="*/ 5 h 126"/>
              <a:gd name="T6" fmla="*/ 206 w 291"/>
              <a:gd name="T7" fmla="*/ 8 h 126"/>
              <a:gd name="T8" fmla="*/ 187 w 291"/>
              <a:gd name="T9" fmla="*/ 92 h 126"/>
              <a:gd name="T10" fmla="*/ 179 w 291"/>
              <a:gd name="T11" fmla="*/ 30 h 126"/>
              <a:gd name="T12" fmla="*/ 181 w 291"/>
              <a:gd name="T13" fmla="*/ 23 h 126"/>
              <a:gd name="T14" fmla="*/ 177 w 291"/>
              <a:gd name="T15" fmla="*/ 15 h 126"/>
              <a:gd name="T16" fmla="*/ 167 w 291"/>
              <a:gd name="T17" fmla="*/ 15 h 126"/>
              <a:gd name="T18" fmla="*/ 162 w 291"/>
              <a:gd name="T19" fmla="*/ 23 h 126"/>
              <a:gd name="T20" fmla="*/ 165 w 291"/>
              <a:gd name="T21" fmla="*/ 29 h 126"/>
              <a:gd name="T22" fmla="*/ 157 w 291"/>
              <a:gd name="T23" fmla="*/ 88 h 126"/>
              <a:gd name="T24" fmla="*/ 156 w 291"/>
              <a:gd name="T25" fmla="*/ 91 h 126"/>
              <a:gd name="T26" fmla="*/ 133 w 291"/>
              <a:gd name="T27" fmla="*/ 5 h 126"/>
              <a:gd name="T28" fmla="*/ 129 w 291"/>
              <a:gd name="T29" fmla="*/ 5 h 126"/>
              <a:gd name="T30" fmla="*/ 44 w 291"/>
              <a:gd name="T31" fmla="*/ 50 h 126"/>
              <a:gd name="T32" fmla="*/ 17 w 291"/>
              <a:gd name="T33" fmla="*/ 83 h 126"/>
              <a:gd name="T34" fmla="*/ 6 w 291"/>
              <a:gd name="T35" fmla="*/ 126 h 126"/>
              <a:gd name="T36" fmla="*/ 86 w 291"/>
              <a:gd name="T37" fmla="*/ 126 h 126"/>
              <a:gd name="T38" fmla="*/ 87 w 291"/>
              <a:gd name="T39" fmla="*/ 126 h 126"/>
              <a:gd name="T40" fmla="*/ 87 w 291"/>
              <a:gd name="T41" fmla="*/ 126 h 126"/>
              <a:gd name="T42" fmla="*/ 103 w 291"/>
              <a:gd name="T43" fmla="*/ 126 h 126"/>
              <a:gd name="T44" fmla="*/ 99 w 291"/>
              <a:gd name="T45" fmla="*/ 91 h 126"/>
              <a:gd name="T46" fmla="*/ 165 w 291"/>
              <a:gd name="T47" fmla="*/ 118 h 126"/>
              <a:gd name="T48" fmla="*/ 231 w 291"/>
              <a:gd name="T49" fmla="*/ 122 h 126"/>
              <a:gd name="T50" fmla="*/ 231 w 291"/>
              <a:gd name="T51" fmla="*/ 126 h 126"/>
              <a:gd name="T52" fmla="*/ 248 w 291"/>
              <a:gd name="T53" fmla="*/ 126 h 126"/>
              <a:gd name="T54" fmla="*/ 251 w 291"/>
              <a:gd name="T55" fmla="*/ 80 h 126"/>
              <a:gd name="T56" fmla="*/ 252 w 291"/>
              <a:gd name="T57" fmla="*/ 79 h 126"/>
              <a:gd name="T58" fmla="*/ 253 w 291"/>
              <a:gd name="T59" fmla="*/ 78 h 126"/>
              <a:gd name="T60" fmla="*/ 254 w 291"/>
              <a:gd name="T61" fmla="*/ 126 h 126"/>
              <a:gd name="T62" fmla="*/ 288 w 291"/>
              <a:gd name="T63" fmla="*/ 126 h 126"/>
              <a:gd name="T64" fmla="*/ 55 w 291"/>
              <a:gd name="T65" fmla="*/ 102 h 126"/>
              <a:gd name="T66" fmla="*/ 80 w 291"/>
              <a:gd name="T67" fmla="*/ 74 h 126"/>
              <a:gd name="T68" fmla="*/ 84 w 291"/>
              <a:gd name="T69" fmla="*/ 77 h 126"/>
              <a:gd name="T70" fmla="*/ 84 w 291"/>
              <a:gd name="T71" fmla="*/ 77 h 126"/>
              <a:gd name="T72" fmla="*/ 87 w 291"/>
              <a:gd name="T73" fmla="*/ 126 h 126"/>
              <a:gd name="T74" fmla="*/ 55 w 291"/>
              <a:gd name="T75" fmla="*/ 10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1" h="126">
                <a:moveTo>
                  <a:pt x="288" y="126"/>
                </a:moveTo>
                <a:cubicBezTo>
                  <a:pt x="290" y="88"/>
                  <a:pt x="291" y="51"/>
                  <a:pt x="290" y="45"/>
                </a:cubicBezTo>
                <a:cubicBezTo>
                  <a:pt x="287" y="37"/>
                  <a:pt x="248" y="0"/>
                  <a:pt x="211" y="5"/>
                </a:cubicBezTo>
                <a:cubicBezTo>
                  <a:pt x="211" y="5"/>
                  <a:pt x="209" y="6"/>
                  <a:pt x="206" y="8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81" y="23"/>
                  <a:pt x="181" y="23"/>
                  <a:pt x="181" y="23"/>
                </a:cubicBezTo>
                <a:cubicBezTo>
                  <a:pt x="177" y="15"/>
                  <a:pt x="177" y="15"/>
                  <a:pt x="177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2" y="23"/>
                  <a:pt x="162" y="23"/>
                  <a:pt x="162" y="23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56" y="91"/>
                  <a:pt x="156" y="91"/>
                  <a:pt x="156" y="91"/>
                </a:cubicBezTo>
                <a:cubicBezTo>
                  <a:pt x="133" y="5"/>
                  <a:pt x="133" y="5"/>
                  <a:pt x="133" y="5"/>
                </a:cubicBezTo>
                <a:cubicBezTo>
                  <a:pt x="132" y="5"/>
                  <a:pt x="131" y="5"/>
                  <a:pt x="129" y="5"/>
                </a:cubicBezTo>
                <a:cubicBezTo>
                  <a:pt x="92" y="10"/>
                  <a:pt x="65" y="12"/>
                  <a:pt x="44" y="50"/>
                </a:cubicBezTo>
                <a:cubicBezTo>
                  <a:pt x="31" y="63"/>
                  <a:pt x="28" y="70"/>
                  <a:pt x="17" y="83"/>
                </a:cubicBezTo>
                <a:cubicBezTo>
                  <a:pt x="0" y="104"/>
                  <a:pt x="2" y="109"/>
                  <a:pt x="6" y="126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6" y="126"/>
                  <a:pt x="87" y="126"/>
                  <a:pt x="87" y="126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99" y="91"/>
                  <a:pt x="99" y="91"/>
                  <a:pt x="99" y="91"/>
                </a:cubicBezTo>
                <a:cubicBezTo>
                  <a:pt x="99" y="91"/>
                  <a:pt x="126" y="111"/>
                  <a:pt x="165" y="118"/>
                </a:cubicBezTo>
                <a:cubicBezTo>
                  <a:pt x="203" y="125"/>
                  <a:pt x="231" y="122"/>
                  <a:pt x="231" y="122"/>
                </a:cubicBezTo>
                <a:cubicBezTo>
                  <a:pt x="231" y="126"/>
                  <a:pt x="231" y="126"/>
                  <a:pt x="231" y="126"/>
                </a:cubicBezTo>
                <a:cubicBezTo>
                  <a:pt x="248" y="126"/>
                  <a:pt x="248" y="126"/>
                  <a:pt x="248" y="126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1" y="80"/>
                  <a:pt x="252" y="79"/>
                  <a:pt x="252" y="79"/>
                </a:cubicBezTo>
                <a:cubicBezTo>
                  <a:pt x="253" y="77"/>
                  <a:pt x="251" y="80"/>
                  <a:pt x="253" y="78"/>
                </a:cubicBezTo>
                <a:cubicBezTo>
                  <a:pt x="255" y="76"/>
                  <a:pt x="254" y="98"/>
                  <a:pt x="254" y="126"/>
                </a:cubicBezTo>
                <a:lnTo>
                  <a:pt x="288" y="126"/>
                </a:lnTo>
                <a:close/>
                <a:moveTo>
                  <a:pt x="55" y="102"/>
                </a:moveTo>
                <a:cubicBezTo>
                  <a:pt x="69" y="85"/>
                  <a:pt x="79" y="72"/>
                  <a:pt x="80" y="74"/>
                </a:cubicBezTo>
                <a:cubicBezTo>
                  <a:pt x="82" y="75"/>
                  <a:pt x="83" y="76"/>
                  <a:pt x="84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66" y="115"/>
                  <a:pt x="67" y="117"/>
                  <a:pt x="55" y="102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8" name="Freeform 186"/>
          <p:cNvSpPr/>
          <p:nvPr/>
        </p:nvSpPr>
        <p:spPr bwMode="auto">
          <a:xfrm>
            <a:off x="7551738" y="252413"/>
            <a:ext cx="196850" cy="282575"/>
          </a:xfrm>
          <a:custGeom>
            <a:avLst/>
            <a:gdLst>
              <a:gd name="T0" fmla="*/ 4 w 113"/>
              <a:gd name="T1" fmla="*/ 76 h 162"/>
              <a:gd name="T2" fmla="*/ 0 w 113"/>
              <a:gd name="T3" fmla="*/ 95 h 162"/>
              <a:gd name="T4" fmla="*/ 4 w 113"/>
              <a:gd name="T5" fmla="*/ 113 h 162"/>
              <a:gd name="T6" fmla="*/ 7 w 113"/>
              <a:gd name="T7" fmla="*/ 108 h 162"/>
              <a:gd name="T8" fmla="*/ 57 w 113"/>
              <a:gd name="T9" fmla="*/ 162 h 162"/>
              <a:gd name="T10" fmla="*/ 105 w 113"/>
              <a:gd name="T11" fmla="*/ 106 h 162"/>
              <a:gd name="T12" fmla="*/ 109 w 113"/>
              <a:gd name="T13" fmla="*/ 112 h 162"/>
              <a:gd name="T14" fmla="*/ 113 w 113"/>
              <a:gd name="T15" fmla="*/ 94 h 162"/>
              <a:gd name="T16" fmla="*/ 109 w 113"/>
              <a:gd name="T17" fmla="*/ 75 h 162"/>
              <a:gd name="T18" fmla="*/ 107 w 113"/>
              <a:gd name="T19" fmla="*/ 76 h 162"/>
              <a:gd name="T20" fmla="*/ 107 w 113"/>
              <a:gd name="T21" fmla="*/ 61 h 162"/>
              <a:gd name="T22" fmla="*/ 65 w 113"/>
              <a:gd name="T23" fmla="*/ 50 h 162"/>
              <a:gd name="T24" fmla="*/ 71 w 113"/>
              <a:gd name="T25" fmla="*/ 53 h 162"/>
              <a:gd name="T26" fmla="*/ 112 w 113"/>
              <a:gd name="T27" fmla="*/ 39 h 162"/>
              <a:gd name="T28" fmla="*/ 20 w 113"/>
              <a:gd name="T29" fmla="*/ 30 h 162"/>
              <a:gd name="T30" fmla="*/ 2 w 113"/>
              <a:gd name="T31" fmla="*/ 42 h 162"/>
              <a:gd name="T32" fmla="*/ 14 w 113"/>
              <a:gd name="T33" fmla="*/ 41 h 162"/>
              <a:gd name="T34" fmla="*/ 6 w 113"/>
              <a:gd name="T35" fmla="*/ 67 h 162"/>
              <a:gd name="T36" fmla="*/ 5 w 113"/>
              <a:gd name="T37" fmla="*/ 76 h 162"/>
              <a:gd name="T38" fmla="*/ 4 w 113"/>
              <a:gd name="T39" fmla="*/ 7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3" h="162">
                <a:moveTo>
                  <a:pt x="4" y="76"/>
                </a:moveTo>
                <a:cubicBezTo>
                  <a:pt x="2" y="76"/>
                  <a:pt x="0" y="84"/>
                  <a:pt x="0" y="95"/>
                </a:cubicBezTo>
                <a:cubicBezTo>
                  <a:pt x="0" y="105"/>
                  <a:pt x="2" y="113"/>
                  <a:pt x="4" y="113"/>
                </a:cubicBezTo>
                <a:cubicBezTo>
                  <a:pt x="6" y="113"/>
                  <a:pt x="7" y="111"/>
                  <a:pt x="7" y="108"/>
                </a:cubicBezTo>
                <a:cubicBezTo>
                  <a:pt x="15" y="139"/>
                  <a:pt x="42" y="162"/>
                  <a:pt x="57" y="162"/>
                </a:cubicBezTo>
                <a:cubicBezTo>
                  <a:pt x="76" y="162"/>
                  <a:pt x="102" y="141"/>
                  <a:pt x="105" y="106"/>
                </a:cubicBezTo>
                <a:cubicBezTo>
                  <a:pt x="106" y="110"/>
                  <a:pt x="107" y="112"/>
                  <a:pt x="109" y="112"/>
                </a:cubicBezTo>
                <a:cubicBezTo>
                  <a:pt x="111" y="112"/>
                  <a:pt x="113" y="104"/>
                  <a:pt x="113" y="94"/>
                </a:cubicBezTo>
                <a:cubicBezTo>
                  <a:pt x="113" y="84"/>
                  <a:pt x="111" y="75"/>
                  <a:pt x="109" y="75"/>
                </a:cubicBezTo>
                <a:cubicBezTo>
                  <a:pt x="108" y="75"/>
                  <a:pt x="108" y="76"/>
                  <a:pt x="107" y="76"/>
                </a:cubicBezTo>
                <a:cubicBezTo>
                  <a:pt x="108" y="72"/>
                  <a:pt x="108" y="67"/>
                  <a:pt x="107" y="61"/>
                </a:cubicBezTo>
                <a:cubicBezTo>
                  <a:pt x="98" y="68"/>
                  <a:pt x="83" y="58"/>
                  <a:pt x="65" y="50"/>
                </a:cubicBezTo>
                <a:cubicBezTo>
                  <a:pt x="67" y="51"/>
                  <a:pt x="69" y="52"/>
                  <a:pt x="71" y="53"/>
                </a:cubicBezTo>
                <a:cubicBezTo>
                  <a:pt x="100" y="68"/>
                  <a:pt x="112" y="39"/>
                  <a:pt x="112" y="39"/>
                </a:cubicBezTo>
                <a:cubicBezTo>
                  <a:pt x="112" y="39"/>
                  <a:pt x="76" y="0"/>
                  <a:pt x="20" y="30"/>
                </a:cubicBezTo>
                <a:cubicBezTo>
                  <a:pt x="15" y="32"/>
                  <a:pt x="8" y="39"/>
                  <a:pt x="2" y="42"/>
                </a:cubicBezTo>
                <a:cubicBezTo>
                  <a:pt x="2" y="42"/>
                  <a:pt x="6" y="41"/>
                  <a:pt x="14" y="41"/>
                </a:cubicBezTo>
                <a:cubicBezTo>
                  <a:pt x="8" y="45"/>
                  <a:pt x="4" y="53"/>
                  <a:pt x="6" y="67"/>
                </a:cubicBezTo>
                <a:cubicBezTo>
                  <a:pt x="5" y="70"/>
                  <a:pt x="5" y="73"/>
                  <a:pt x="5" y="76"/>
                </a:cubicBezTo>
                <a:cubicBezTo>
                  <a:pt x="5" y="76"/>
                  <a:pt x="5" y="76"/>
                  <a:pt x="4" y="76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9" name="Freeform 187"/>
          <p:cNvSpPr/>
          <p:nvPr/>
        </p:nvSpPr>
        <p:spPr bwMode="auto">
          <a:xfrm>
            <a:off x="7331076" y="588963"/>
            <a:ext cx="639763" cy="328613"/>
          </a:xfrm>
          <a:custGeom>
            <a:avLst/>
            <a:gdLst>
              <a:gd name="T0" fmla="*/ 98 w 367"/>
              <a:gd name="T1" fmla="*/ 188 h 188"/>
              <a:gd name="T2" fmla="*/ 98 w 367"/>
              <a:gd name="T3" fmla="*/ 131 h 188"/>
              <a:gd name="T4" fmla="*/ 269 w 367"/>
              <a:gd name="T5" fmla="*/ 131 h 188"/>
              <a:gd name="T6" fmla="*/ 269 w 367"/>
              <a:gd name="T7" fmla="*/ 188 h 188"/>
              <a:gd name="T8" fmla="*/ 321 w 367"/>
              <a:gd name="T9" fmla="*/ 188 h 188"/>
              <a:gd name="T10" fmla="*/ 367 w 367"/>
              <a:gd name="T11" fmla="*/ 104 h 188"/>
              <a:gd name="T12" fmla="*/ 347 w 367"/>
              <a:gd name="T13" fmla="*/ 104 h 188"/>
              <a:gd name="T14" fmla="*/ 351 w 367"/>
              <a:gd name="T15" fmla="*/ 89 h 188"/>
              <a:gd name="T16" fmla="*/ 359 w 367"/>
              <a:gd name="T17" fmla="*/ 58 h 188"/>
              <a:gd name="T18" fmla="*/ 321 w 367"/>
              <a:gd name="T19" fmla="*/ 3 h 188"/>
              <a:gd name="T20" fmla="*/ 321 w 367"/>
              <a:gd name="T21" fmla="*/ 42 h 188"/>
              <a:gd name="T22" fmla="*/ 351 w 367"/>
              <a:gd name="T23" fmla="*/ 65 h 188"/>
              <a:gd name="T24" fmla="*/ 343 w 367"/>
              <a:gd name="T25" fmla="*/ 89 h 188"/>
              <a:gd name="T26" fmla="*/ 338 w 367"/>
              <a:gd name="T27" fmla="*/ 104 h 188"/>
              <a:gd name="T28" fmla="*/ 0 w 367"/>
              <a:gd name="T29" fmla="*/ 104 h 188"/>
              <a:gd name="T30" fmla="*/ 46 w 367"/>
              <a:gd name="T31" fmla="*/ 188 h 188"/>
              <a:gd name="T32" fmla="*/ 98 w 367"/>
              <a:gd name="T33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7" h="188">
                <a:moveTo>
                  <a:pt x="98" y="188"/>
                </a:moveTo>
                <a:cubicBezTo>
                  <a:pt x="98" y="131"/>
                  <a:pt x="98" y="131"/>
                  <a:pt x="98" y="131"/>
                </a:cubicBezTo>
                <a:cubicBezTo>
                  <a:pt x="269" y="131"/>
                  <a:pt x="269" y="131"/>
                  <a:pt x="269" y="131"/>
                </a:cubicBezTo>
                <a:cubicBezTo>
                  <a:pt x="269" y="188"/>
                  <a:pt x="269" y="188"/>
                  <a:pt x="269" y="188"/>
                </a:cubicBezTo>
                <a:cubicBezTo>
                  <a:pt x="321" y="188"/>
                  <a:pt x="321" y="188"/>
                  <a:pt x="321" y="188"/>
                </a:cubicBezTo>
                <a:cubicBezTo>
                  <a:pt x="367" y="104"/>
                  <a:pt x="367" y="104"/>
                  <a:pt x="367" y="104"/>
                </a:cubicBezTo>
                <a:cubicBezTo>
                  <a:pt x="347" y="104"/>
                  <a:pt x="347" y="104"/>
                  <a:pt x="347" y="104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9" y="58"/>
                  <a:pt x="359" y="58"/>
                  <a:pt x="359" y="58"/>
                </a:cubicBezTo>
                <a:cubicBezTo>
                  <a:pt x="359" y="58"/>
                  <a:pt x="336" y="0"/>
                  <a:pt x="321" y="3"/>
                </a:cubicBezTo>
                <a:cubicBezTo>
                  <a:pt x="306" y="6"/>
                  <a:pt x="296" y="23"/>
                  <a:pt x="321" y="42"/>
                </a:cubicBezTo>
                <a:cubicBezTo>
                  <a:pt x="346" y="62"/>
                  <a:pt x="351" y="65"/>
                  <a:pt x="351" y="65"/>
                </a:cubicBezTo>
                <a:cubicBezTo>
                  <a:pt x="343" y="89"/>
                  <a:pt x="343" y="89"/>
                  <a:pt x="343" y="8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46" y="188"/>
                  <a:pt x="46" y="188"/>
                  <a:pt x="46" y="188"/>
                </a:cubicBezTo>
                <a:lnTo>
                  <a:pt x="98" y="188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0" name="Rectangle 188"/>
          <p:cNvSpPr>
            <a:spLocks noChangeArrowheads="1"/>
          </p:cNvSpPr>
          <p:nvPr/>
        </p:nvSpPr>
        <p:spPr bwMode="auto">
          <a:xfrm>
            <a:off x="7527926" y="846138"/>
            <a:ext cx="246063" cy="346075"/>
          </a:xfrm>
          <a:prstGeom prst="rect">
            <a:avLst/>
          </a:pr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1" name="Freeform 189"/>
          <p:cNvSpPr>
            <a:spLocks noEditPoints="1"/>
          </p:cNvSpPr>
          <p:nvPr/>
        </p:nvSpPr>
        <p:spPr bwMode="auto">
          <a:xfrm>
            <a:off x="7243763" y="165100"/>
            <a:ext cx="271463" cy="238125"/>
          </a:xfrm>
          <a:custGeom>
            <a:avLst/>
            <a:gdLst>
              <a:gd name="T0" fmla="*/ 80 w 155"/>
              <a:gd name="T1" fmla="*/ 116 h 136"/>
              <a:gd name="T2" fmla="*/ 116 w 155"/>
              <a:gd name="T3" fmla="*/ 136 h 136"/>
              <a:gd name="T4" fmla="*/ 110 w 155"/>
              <a:gd name="T5" fmla="*/ 116 h 136"/>
              <a:gd name="T6" fmla="*/ 116 w 155"/>
              <a:gd name="T7" fmla="*/ 116 h 136"/>
              <a:gd name="T8" fmla="*/ 155 w 155"/>
              <a:gd name="T9" fmla="*/ 77 h 136"/>
              <a:gd name="T10" fmla="*/ 155 w 155"/>
              <a:gd name="T11" fmla="*/ 39 h 136"/>
              <a:gd name="T12" fmla="*/ 116 w 155"/>
              <a:gd name="T13" fmla="*/ 0 h 136"/>
              <a:gd name="T14" fmla="*/ 39 w 155"/>
              <a:gd name="T15" fmla="*/ 0 h 136"/>
              <a:gd name="T16" fmla="*/ 0 w 155"/>
              <a:gd name="T17" fmla="*/ 39 h 136"/>
              <a:gd name="T18" fmla="*/ 0 w 155"/>
              <a:gd name="T19" fmla="*/ 77 h 136"/>
              <a:gd name="T20" fmla="*/ 39 w 155"/>
              <a:gd name="T21" fmla="*/ 116 h 136"/>
              <a:gd name="T22" fmla="*/ 80 w 155"/>
              <a:gd name="T23" fmla="*/ 116 h 136"/>
              <a:gd name="T24" fmla="*/ 29 w 155"/>
              <a:gd name="T25" fmla="*/ 37 h 136"/>
              <a:gd name="T26" fmla="*/ 128 w 155"/>
              <a:gd name="T27" fmla="*/ 37 h 136"/>
              <a:gd name="T28" fmla="*/ 131 w 155"/>
              <a:gd name="T29" fmla="*/ 40 h 136"/>
              <a:gd name="T30" fmla="*/ 128 w 155"/>
              <a:gd name="T31" fmla="*/ 43 h 136"/>
              <a:gd name="T32" fmla="*/ 29 w 155"/>
              <a:gd name="T33" fmla="*/ 43 h 136"/>
              <a:gd name="T34" fmla="*/ 27 w 155"/>
              <a:gd name="T35" fmla="*/ 40 h 136"/>
              <a:gd name="T36" fmla="*/ 29 w 155"/>
              <a:gd name="T37" fmla="*/ 37 h 136"/>
              <a:gd name="T38" fmla="*/ 29 w 155"/>
              <a:gd name="T39" fmla="*/ 57 h 136"/>
              <a:gd name="T40" fmla="*/ 128 w 155"/>
              <a:gd name="T41" fmla="*/ 57 h 136"/>
              <a:gd name="T42" fmla="*/ 131 w 155"/>
              <a:gd name="T43" fmla="*/ 60 h 136"/>
              <a:gd name="T44" fmla="*/ 128 w 155"/>
              <a:gd name="T45" fmla="*/ 63 h 136"/>
              <a:gd name="T46" fmla="*/ 29 w 155"/>
              <a:gd name="T47" fmla="*/ 63 h 136"/>
              <a:gd name="T48" fmla="*/ 27 w 155"/>
              <a:gd name="T49" fmla="*/ 60 h 136"/>
              <a:gd name="T50" fmla="*/ 29 w 155"/>
              <a:gd name="T51" fmla="*/ 57 h 136"/>
              <a:gd name="T52" fmla="*/ 27 w 155"/>
              <a:gd name="T53" fmla="*/ 82 h 136"/>
              <a:gd name="T54" fmla="*/ 29 w 155"/>
              <a:gd name="T55" fmla="*/ 79 h 136"/>
              <a:gd name="T56" fmla="*/ 91 w 155"/>
              <a:gd name="T57" fmla="*/ 79 h 136"/>
              <a:gd name="T58" fmla="*/ 94 w 155"/>
              <a:gd name="T59" fmla="*/ 82 h 136"/>
              <a:gd name="T60" fmla="*/ 91 w 155"/>
              <a:gd name="T61" fmla="*/ 85 h 136"/>
              <a:gd name="T62" fmla="*/ 29 w 155"/>
              <a:gd name="T63" fmla="*/ 85 h 136"/>
              <a:gd name="T64" fmla="*/ 27 w 155"/>
              <a:gd name="T65" fmla="*/ 8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5" h="136">
                <a:moveTo>
                  <a:pt x="80" y="116"/>
                </a:moveTo>
                <a:cubicBezTo>
                  <a:pt x="116" y="136"/>
                  <a:pt x="116" y="136"/>
                  <a:pt x="116" y="13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38" y="116"/>
                  <a:pt x="155" y="99"/>
                  <a:pt x="155" y="77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5" y="18"/>
                  <a:pt x="138" y="0"/>
                  <a:pt x="11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8"/>
                  <a:pt x="0" y="39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99"/>
                  <a:pt x="18" y="116"/>
                  <a:pt x="39" y="116"/>
                </a:cubicBezTo>
                <a:lnTo>
                  <a:pt x="80" y="116"/>
                </a:lnTo>
                <a:close/>
                <a:moveTo>
                  <a:pt x="29" y="37"/>
                </a:moveTo>
                <a:cubicBezTo>
                  <a:pt x="128" y="37"/>
                  <a:pt x="128" y="37"/>
                  <a:pt x="128" y="37"/>
                </a:cubicBezTo>
                <a:cubicBezTo>
                  <a:pt x="130" y="37"/>
                  <a:pt x="131" y="38"/>
                  <a:pt x="131" y="40"/>
                </a:cubicBezTo>
                <a:cubicBezTo>
                  <a:pt x="131" y="42"/>
                  <a:pt x="130" y="43"/>
                  <a:pt x="128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8" y="43"/>
                  <a:pt x="27" y="42"/>
                  <a:pt x="27" y="40"/>
                </a:cubicBezTo>
                <a:cubicBezTo>
                  <a:pt x="27" y="38"/>
                  <a:pt x="28" y="37"/>
                  <a:pt x="29" y="37"/>
                </a:cubicBezTo>
                <a:close/>
                <a:moveTo>
                  <a:pt x="29" y="57"/>
                </a:moveTo>
                <a:cubicBezTo>
                  <a:pt x="128" y="57"/>
                  <a:pt x="128" y="57"/>
                  <a:pt x="128" y="57"/>
                </a:cubicBezTo>
                <a:cubicBezTo>
                  <a:pt x="130" y="57"/>
                  <a:pt x="131" y="59"/>
                  <a:pt x="131" y="60"/>
                </a:cubicBezTo>
                <a:cubicBezTo>
                  <a:pt x="131" y="62"/>
                  <a:pt x="130" y="63"/>
                  <a:pt x="128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28" y="63"/>
                  <a:pt x="27" y="62"/>
                  <a:pt x="27" y="60"/>
                </a:cubicBezTo>
                <a:cubicBezTo>
                  <a:pt x="27" y="59"/>
                  <a:pt x="28" y="57"/>
                  <a:pt x="29" y="57"/>
                </a:cubicBezTo>
                <a:close/>
                <a:moveTo>
                  <a:pt x="27" y="82"/>
                </a:moveTo>
                <a:cubicBezTo>
                  <a:pt x="27" y="80"/>
                  <a:pt x="28" y="79"/>
                  <a:pt x="29" y="79"/>
                </a:cubicBezTo>
                <a:cubicBezTo>
                  <a:pt x="91" y="79"/>
                  <a:pt x="91" y="79"/>
                  <a:pt x="91" y="79"/>
                </a:cubicBezTo>
                <a:cubicBezTo>
                  <a:pt x="92" y="79"/>
                  <a:pt x="94" y="80"/>
                  <a:pt x="94" y="82"/>
                </a:cubicBezTo>
                <a:cubicBezTo>
                  <a:pt x="94" y="83"/>
                  <a:pt x="92" y="85"/>
                  <a:pt x="91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8" y="85"/>
                  <a:pt x="27" y="83"/>
                  <a:pt x="27" y="82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10040938" y="5618163"/>
            <a:ext cx="693738" cy="1009650"/>
            <a:chOff x="8516938" y="5619750"/>
            <a:chExt cx="693738" cy="1009650"/>
          </a:xfrm>
          <a:solidFill>
            <a:srgbClr val="424953"/>
          </a:solidFill>
        </p:grpSpPr>
        <p:sp>
          <p:nvSpPr>
            <p:cNvPr id="145" name="Freeform 190"/>
            <p:cNvSpPr/>
            <p:nvPr/>
          </p:nvSpPr>
          <p:spPr bwMode="auto">
            <a:xfrm>
              <a:off x="8543926" y="6273800"/>
              <a:ext cx="53975" cy="52388"/>
            </a:xfrm>
            <a:custGeom>
              <a:avLst/>
              <a:gdLst>
                <a:gd name="T0" fmla="*/ 24 w 31"/>
                <a:gd name="T1" fmla="*/ 5 h 30"/>
                <a:gd name="T2" fmla="*/ 0 w 31"/>
                <a:gd name="T3" fmla="*/ 0 h 30"/>
                <a:gd name="T4" fmla="*/ 13 w 31"/>
                <a:gd name="T5" fmla="*/ 26 h 30"/>
                <a:gd name="T6" fmla="*/ 21 w 31"/>
                <a:gd name="T7" fmla="*/ 18 h 30"/>
                <a:gd name="T8" fmla="*/ 24 w 31"/>
                <a:gd name="T9" fmla="*/ 17 h 30"/>
                <a:gd name="T10" fmla="*/ 30 w 31"/>
                <a:gd name="T11" fmla="*/ 23 h 30"/>
                <a:gd name="T12" fmla="*/ 24 w 31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24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5"/>
                    <a:pt x="13" y="26"/>
                  </a:cubicBezTo>
                  <a:cubicBezTo>
                    <a:pt x="19" y="27"/>
                    <a:pt x="21" y="24"/>
                    <a:pt x="21" y="18"/>
                  </a:cubicBezTo>
                  <a:cubicBezTo>
                    <a:pt x="21" y="13"/>
                    <a:pt x="24" y="14"/>
                    <a:pt x="24" y="17"/>
                  </a:cubicBezTo>
                  <a:cubicBezTo>
                    <a:pt x="24" y="21"/>
                    <a:pt x="31" y="30"/>
                    <a:pt x="30" y="23"/>
                  </a:cubicBezTo>
                  <a:cubicBezTo>
                    <a:pt x="29" y="15"/>
                    <a:pt x="28" y="5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6" name="Freeform 191"/>
            <p:cNvSpPr/>
            <p:nvPr/>
          </p:nvSpPr>
          <p:spPr bwMode="auto">
            <a:xfrm>
              <a:off x="8516938" y="5888037"/>
              <a:ext cx="560388" cy="692150"/>
            </a:xfrm>
            <a:custGeom>
              <a:avLst/>
              <a:gdLst>
                <a:gd name="T0" fmla="*/ 273 w 321"/>
                <a:gd name="T1" fmla="*/ 82 h 397"/>
                <a:gd name="T2" fmla="*/ 251 w 321"/>
                <a:gd name="T3" fmla="*/ 41 h 397"/>
                <a:gd name="T4" fmla="*/ 167 w 321"/>
                <a:gd name="T5" fmla="*/ 5 h 397"/>
                <a:gd name="T6" fmla="*/ 162 w 321"/>
                <a:gd name="T7" fmla="*/ 8 h 397"/>
                <a:gd name="T8" fmla="*/ 143 w 321"/>
                <a:gd name="T9" fmla="*/ 91 h 397"/>
                <a:gd name="T10" fmla="*/ 136 w 321"/>
                <a:gd name="T11" fmla="*/ 29 h 397"/>
                <a:gd name="T12" fmla="*/ 138 w 321"/>
                <a:gd name="T13" fmla="*/ 22 h 397"/>
                <a:gd name="T14" fmla="*/ 134 w 321"/>
                <a:gd name="T15" fmla="*/ 15 h 397"/>
                <a:gd name="T16" fmla="*/ 124 w 321"/>
                <a:gd name="T17" fmla="*/ 15 h 397"/>
                <a:gd name="T18" fmla="*/ 119 w 321"/>
                <a:gd name="T19" fmla="*/ 22 h 397"/>
                <a:gd name="T20" fmla="*/ 121 w 321"/>
                <a:gd name="T21" fmla="*/ 28 h 397"/>
                <a:gd name="T22" fmla="*/ 113 w 321"/>
                <a:gd name="T23" fmla="*/ 87 h 397"/>
                <a:gd name="T24" fmla="*/ 113 w 321"/>
                <a:gd name="T25" fmla="*/ 90 h 397"/>
                <a:gd name="T26" fmla="*/ 90 w 321"/>
                <a:gd name="T27" fmla="*/ 5 h 397"/>
                <a:gd name="T28" fmla="*/ 87 w 321"/>
                <a:gd name="T29" fmla="*/ 5 h 397"/>
                <a:gd name="T30" fmla="*/ 2 w 321"/>
                <a:gd name="T31" fmla="*/ 49 h 397"/>
                <a:gd name="T32" fmla="*/ 13 w 321"/>
                <a:gd name="T33" fmla="*/ 211 h 397"/>
                <a:gd name="T34" fmla="*/ 43 w 321"/>
                <a:gd name="T35" fmla="*/ 217 h 397"/>
                <a:gd name="T36" fmla="*/ 38 w 321"/>
                <a:gd name="T37" fmla="*/ 73 h 397"/>
                <a:gd name="T38" fmla="*/ 42 w 321"/>
                <a:gd name="T39" fmla="*/ 76 h 397"/>
                <a:gd name="T40" fmla="*/ 42 w 321"/>
                <a:gd name="T41" fmla="*/ 76 h 397"/>
                <a:gd name="T42" fmla="*/ 47 w 321"/>
                <a:gd name="T43" fmla="*/ 148 h 397"/>
                <a:gd name="T44" fmla="*/ 53 w 321"/>
                <a:gd name="T45" fmla="*/ 222 h 397"/>
                <a:gd name="T46" fmla="*/ 54 w 321"/>
                <a:gd name="T47" fmla="*/ 223 h 397"/>
                <a:gd name="T48" fmla="*/ 61 w 321"/>
                <a:gd name="T49" fmla="*/ 238 h 397"/>
                <a:gd name="T50" fmla="*/ 73 w 321"/>
                <a:gd name="T51" fmla="*/ 397 h 397"/>
                <a:gd name="T52" fmla="*/ 106 w 321"/>
                <a:gd name="T53" fmla="*/ 397 h 397"/>
                <a:gd name="T54" fmla="*/ 121 w 321"/>
                <a:gd name="T55" fmla="*/ 272 h 397"/>
                <a:gd name="T56" fmla="*/ 124 w 321"/>
                <a:gd name="T57" fmla="*/ 273 h 397"/>
                <a:gd name="T58" fmla="*/ 128 w 321"/>
                <a:gd name="T59" fmla="*/ 272 h 397"/>
                <a:gd name="T60" fmla="*/ 144 w 321"/>
                <a:gd name="T61" fmla="*/ 397 h 397"/>
                <a:gd name="T62" fmla="*/ 176 w 321"/>
                <a:gd name="T63" fmla="*/ 397 h 397"/>
                <a:gd name="T64" fmla="*/ 187 w 321"/>
                <a:gd name="T65" fmla="*/ 240 h 397"/>
                <a:gd name="T66" fmla="*/ 196 w 321"/>
                <a:gd name="T67" fmla="*/ 223 h 397"/>
                <a:gd name="T68" fmla="*/ 196 w 321"/>
                <a:gd name="T69" fmla="*/ 222 h 397"/>
                <a:gd name="T70" fmla="*/ 200 w 321"/>
                <a:gd name="T71" fmla="*/ 173 h 397"/>
                <a:gd name="T72" fmla="*/ 207 w 321"/>
                <a:gd name="T73" fmla="*/ 79 h 397"/>
                <a:gd name="T74" fmla="*/ 207 w 321"/>
                <a:gd name="T75" fmla="*/ 78 h 397"/>
                <a:gd name="T76" fmla="*/ 211 w 321"/>
                <a:gd name="T77" fmla="*/ 73 h 397"/>
                <a:gd name="T78" fmla="*/ 274 w 321"/>
                <a:gd name="T79" fmla="*/ 134 h 397"/>
                <a:gd name="T80" fmla="*/ 301 w 321"/>
                <a:gd name="T81" fmla="*/ 141 h 397"/>
                <a:gd name="T82" fmla="*/ 321 w 321"/>
                <a:gd name="T83" fmla="*/ 103 h 397"/>
                <a:gd name="T84" fmla="*/ 273 w 321"/>
                <a:gd name="T85" fmla="*/ 8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1" h="397">
                  <a:moveTo>
                    <a:pt x="273" y="82"/>
                  </a:moveTo>
                  <a:cubicBezTo>
                    <a:pt x="250" y="57"/>
                    <a:pt x="252" y="46"/>
                    <a:pt x="251" y="41"/>
                  </a:cubicBezTo>
                  <a:cubicBezTo>
                    <a:pt x="249" y="33"/>
                    <a:pt x="204" y="0"/>
                    <a:pt x="167" y="5"/>
                  </a:cubicBezTo>
                  <a:cubicBezTo>
                    <a:pt x="167" y="5"/>
                    <a:pt x="165" y="6"/>
                    <a:pt x="162" y="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8" y="5"/>
                    <a:pt x="87" y="5"/>
                  </a:cubicBezTo>
                  <a:cubicBezTo>
                    <a:pt x="50" y="10"/>
                    <a:pt x="3" y="23"/>
                    <a:pt x="2" y="49"/>
                  </a:cubicBezTo>
                  <a:cubicBezTo>
                    <a:pt x="0" y="61"/>
                    <a:pt x="7" y="183"/>
                    <a:pt x="13" y="211"/>
                  </a:cubicBezTo>
                  <a:cubicBezTo>
                    <a:pt x="24" y="218"/>
                    <a:pt x="38" y="217"/>
                    <a:pt x="43" y="217"/>
                  </a:cubicBezTo>
                  <a:cubicBezTo>
                    <a:pt x="41" y="198"/>
                    <a:pt x="35" y="70"/>
                    <a:pt x="38" y="73"/>
                  </a:cubicBezTo>
                  <a:cubicBezTo>
                    <a:pt x="40" y="74"/>
                    <a:pt x="41" y="75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50" y="190"/>
                    <a:pt x="53" y="222"/>
                    <a:pt x="53" y="222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55" y="229"/>
                    <a:pt x="58" y="233"/>
                    <a:pt x="61" y="238"/>
                  </a:cubicBezTo>
                  <a:cubicBezTo>
                    <a:pt x="73" y="397"/>
                    <a:pt x="73" y="397"/>
                    <a:pt x="73" y="397"/>
                  </a:cubicBezTo>
                  <a:cubicBezTo>
                    <a:pt x="106" y="397"/>
                    <a:pt x="106" y="397"/>
                    <a:pt x="106" y="397"/>
                  </a:cubicBezTo>
                  <a:cubicBezTo>
                    <a:pt x="121" y="272"/>
                    <a:pt x="121" y="272"/>
                    <a:pt x="121" y="272"/>
                  </a:cubicBezTo>
                  <a:cubicBezTo>
                    <a:pt x="122" y="272"/>
                    <a:pt x="123" y="273"/>
                    <a:pt x="124" y="273"/>
                  </a:cubicBezTo>
                  <a:cubicBezTo>
                    <a:pt x="125" y="273"/>
                    <a:pt x="127" y="272"/>
                    <a:pt x="128" y="272"/>
                  </a:cubicBezTo>
                  <a:cubicBezTo>
                    <a:pt x="144" y="397"/>
                    <a:pt x="144" y="397"/>
                    <a:pt x="144" y="397"/>
                  </a:cubicBezTo>
                  <a:cubicBezTo>
                    <a:pt x="176" y="397"/>
                    <a:pt x="176" y="397"/>
                    <a:pt x="176" y="397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91" y="235"/>
                    <a:pt x="194" y="229"/>
                    <a:pt x="196" y="223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6" y="222"/>
                    <a:pt x="198" y="202"/>
                    <a:pt x="200" y="173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8"/>
                    <a:pt x="207" y="78"/>
                  </a:cubicBezTo>
                  <a:cubicBezTo>
                    <a:pt x="209" y="76"/>
                    <a:pt x="210" y="74"/>
                    <a:pt x="211" y="73"/>
                  </a:cubicBezTo>
                  <a:cubicBezTo>
                    <a:pt x="213" y="70"/>
                    <a:pt x="229" y="118"/>
                    <a:pt x="274" y="134"/>
                  </a:cubicBezTo>
                  <a:cubicBezTo>
                    <a:pt x="310" y="147"/>
                    <a:pt x="301" y="141"/>
                    <a:pt x="301" y="141"/>
                  </a:cubicBezTo>
                  <a:cubicBezTo>
                    <a:pt x="301" y="134"/>
                    <a:pt x="314" y="111"/>
                    <a:pt x="321" y="103"/>
                  </a:cubicBezTo>
                  <a:cubicBezTo>
                    <a:pt x="295" y="101"/>
                    <a:pt x="293" y="105"/>
                    <a:pt x="273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7" name="Freeform 192"/>
            <p:cNvSpPr/>
            <p:nvPr/>
          </p:nvSpPr>
          <p:spPr bwMode="auto">
            <a:xfrm>
              <a:off x="8640763" y="5619750"/>
              <a:ext cx="195263" cy="279400"/>
            </a:xfrm>
            <a:custGeom>
              <a:avLst/>
              <a:gdLst>
                <a:gd name="T0" fmla="*/ 5 w 112"/>
                <a:gd name="T1" fmla="*/ 75 h 160"/>
                <a:gd name="T2" fmla="*/ 0 w 112"/>
                <a:gd name="T3" fmla="*/ 93 h 160"/>
                <a:gd name="T4" fmla="*/ 5 w 112"/>
                <a:gd name="T5" fmla="*/ 111 h 160"/>
                <a:gd name="T6" fmla="*/ 8 w 112"/>
                <a:gd name="T7" fmla="*/ 107 h 160"/>
                <a:gd name="T8" fmla="*/ 57 w 112"/>
                <a:gd name="T9" fmla="*/ 160 h 160"/>
                <a:gd name="T10" fmla="*/ 104 w 112"/>
                <a:gd name="T11" fmla="*/ 105 h 160"/>
                <a:gd name="T12" fmla="*/ 108 w 112"/>
                <a:gd name="T13" fmla="*/ 111 h 160"/>
                <a:gd name="T14" fmla="*/ 112 w 112"/>
                <a:gd name="T15" fmla="*/ 93 h 160"/>
                <a:gd name="T16" fmla="*/ 108 w 112"/>
                <a:gd name="T17" fmla="*/ 74 h 160"/>
                <a:gd name="T18" fmla="*/ 106 w 112"/>
                <a:gd name="T19" fmla="*/ 75 h 160"/>
                <a:gd name="T20" fmla="*/ 106 w 112"/>
                <a:gd name="T21" fmla="*/ 60 h 160"/>
                <a:gd name="T22" fmla="*/ 65 w 112"/>
                <a:gd name="T23" fmla="*/ 50 h 160"/>
                <a:gd name="T24" fmla="*/ 71 w 112"/>
                <a:gd name="T25" fmla="*/ 52 h 160"/>
                <a:gd name="T26" fmla="*/ 110 w 112"/>
                <a:gd name="T27" fmla="*/ 39 h 160"/>
                <a:gd name="T28" fmla="*/ 20 w 112"/>
                <a:gd name="T29" fmla="*/ 29 h 160"/>
                <a:gd name="T30" fmla="*/ 2 w 112"/>
                <a:gd name="T31" fmla="*/ 41 h 160"/>
                <a:gd name="T32" fmla="*/ 14 w 112"/>
                <a:gd name="T33" fmla="*/ 41 h 160"/>
                <a:gd name="T34" fmla="*/ 6 w 112"/>
                <a:gd name="T35" fmla="*/ 67 h 160"/>
                <a:gd name="T36" fmla="*/ 5 w 112"/>
                <a:gd name="T37" fmla="*/ 75 h 160"/>
                <a:gd name="T38" fmla="*/ 5 w 112"/>
                <a:gd name="T39" fmla="*/ 7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160">
                  <a:moveTo>
                    <a:pt x="5" y="75"/>
                  </a:moveTo>
                  <a:cubicBezTo>
                    <a:pt x="2" y="75"/>
                    <a:pt x="0" y="83"/>
                    <a:pt x="0" y="93"/>
                  </a:cubicBezTo>
                  <a:cubicBezTo>
                    <a:pt x="0" y="103"/>
                    <a:pt x="2" y="111"/>
                    <a:pt x="5" y="111"/>
                  </a:cubicBezTo>
                  <a:cubicBezTo>
                    <a:pt x="6" y="111"/>
                    <a:pt x="7" y="110"/>
                    <a:pt x="8" y="107"/>
                  </a:cubicBezTo>
                  <a:cubicBezTo>
                    <a:pt x="16" y="137"/>
                    <a:pt x="42" y="160"/>
                    <a:pt x="57" y="160"/>
                  </a:cubicBezTo>
                  <a:cubicBezTo>
                    <a:pt x="75" y="160"/>
                    <a:pt x="101" y="139"/>
                    <a:pt x="104" y="105"/>
                  </a:cubicBezTo>
                  <a:cubicBezTo>
                    <a:pt x="105" y="108"/>
                    <a:pt x="106" y="111"/>
                    <a:pt x="108" y="111"/>
                  </a:cubicBezTo>
                  <a:cubicBezTo>
                    <a:pt x="110" y="111"/>
                    <a:pt x="112" y="103"/>
                    <a:pt x="112" y="93"/>
                  </a:cubicBezTo>
                  <a:cubicBezTo>
                    <a:pt x="112" y="83"/>
                    <a:pt x="110" y="74"/>
                    <a:pt x="108" y="74"/>
                  </a:cubicBezTo>
                  <a:cubicBezTo>
                    <a:pt x="107" y="74"/>
                    <a:pt x="107" y="75"/>
                    <a:pt x="106" y="75"/>
                  </a:cubicBezTo>
                  <a:cubicBezTo>
                    <a:pt x="107" y="71"/>
                    <a:pt x="107" y="66"/>
                    <a:pt x="106" y="60"/>
                  </a:cubicBezTo>
                  <a:cubicBezTo>
                    <a:pt x="98" y="67"/>
                    <a:pt x="82" y="58"/>
                    <a:pt x="65" y="50"/>
                  </a:cubicBezTo>
                  <a:cubicBezTo>
                    <a:pt x="67" y="50"/>
                    <a:pt x="69" y="51"/>
                    <a:pt x="71" y="52"/>
                  </a:cubicBezTo>
                  <a:cubicBezTo>
                    <a:pt x="99" y="67"/>
                    <a:pt x="110" y="39"/>
                    <a:pt x="110" y="39"/>
                  </a:cubicBezTo>
                  <a:cubicBezTo>
                    <a:pt x="110" y="39"/>
                    <a:pt x="76" y="0"/>
                    <a:pt x="20" y="29"/>
                  </a:cubicBezTo>
                  <a:cubicBezTo>
                    <a:pt x="15" y="32"/>
                    <a:pt x="8" y="39"/>
                    <a:pt x="2" y="41"/>
                  </a:cubicBezTo>
                  <a:cubicBezTo>
                    <a:pt x="2" y="41"/>
                    <a:pt x="7" y="41"/>
                    <a:pt x="14" y="41"/>
                  </a:cubicBezTo>
                  <a:cubicBezTo>
                    <a:pt x="8" y="45"/>
                    <a:pt x="5" y="53"/>
                    <a:pt x="6" y="67"/>
                  </a:cubicBezTo>
                  <a:cubicBezTo>
                    <a:pt x="6" y="69"/>
                    <a:pt x="5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8" name="Freeform 193"/>
            <p:cNvSpPr/>
            <p:nvPr/>
          </p:nvSpPr>
          <p:spPr bwMode="auto">
            <a:xfrm>
              <a:off x="8591551" y="6591300"/>
              <a:ext cx="104775" cy="38100"/>
            </a:xfrm>
            <a:custGeom>
              <a:avLst/>
              <a:gdLst>
                <a:gd name="T0" fmla="*/ 31 w 60"/>
                <a:gd name="T1" fmla="*/ 0 h 22"/>
                <a:gd name="T2" fmla="*/ 21 w 60"/>
                <a:gd name="T3" fmla="*/ 21 h 22"/>
                <a:gd name="T4" fmla="*/ 48 w 60"/>
                <a:gd name="T5" fmla="*/ 12 h 22"/>
                <a:gd name="T6" fmla="*/ 52 w 60"/>
                <a:gd name="T7" fmla="*/ 12 h 22"/>
                <a:gd name="T8" fmla="*/ 59 w 60"/>
                <a:gd name="T9" fmla="*/ 11 h 22"/>
                <a:gd name="T10" fmla="*/ 59 w 60"/>
                <a:gd name="T11" fmla="*/ 1 h 22"/>
                <a:gd name="T12" fmla="*/ 60 w 60"/>
                <a:gd name="T13" fmla="*/ 0 h 22"/>
                <a:gd name="T14" fmla="*/ 31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31" y="0"/>
                  </a:moveTo>
                  <a:cubicBezTo>
                    <a:pt x="31" y="0"/>
                    <a:pt x="0" y="19"/>
                    <a:pt x="21" y="21"/>
                  </a:cubicBezTo>
                  <a:cubicBezTo>
                    <a:pt x="33" y="22"/>
                    <a:pt x="41" y="17"/>
                    <a:pt x="48" y="12"/>
                  </a:cubicBezTo>
                  <a:cubicBezTo>
                    <a:pt x="52" y="9"/>
                    <a:pt x="51" y="12"/>
                    <a:pt x="52" y="12"/>
                  </a:cubicBezTo>
                  <a:cubicBezTo>
                    <a:pt x="54" y="12"/>
                    <a:pt x="58" y="12"/>
                    <a:pt x="59" y="11"/>
                  </a:cubicBezTo>
                  <a:cubicBezTo>
                    <a:pt x="60" y="3"/>
                    <a:pt x="59" y="1"/>
                    <a:pt x="59" y="1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9" name="Freeform 194"/>
            <p:cNvSpPr/>
            <p:nvPr/>
          </p:nvSpPr>
          <p:spPr bwMode="auto">
            <a:xfrm>
              <a:off x="8772526" y="6591300"/>
              <a:ext cx="106363" cy="38100"/>
            </a:xfrm>
            <a:custGeom>
              <a:avLst/>
              <a:gdLst>
                <a:gd name="T0" fmla="*/ 2 w 61"/>
                <a:gd name="T1" fmla="*/ 11 h 22"/>
                <a:gd name="T2" fmla="*/ 8 w 61"/>
                <a:gd name="T3" fmla="*/ 12 h 22"/>
                <a:gd name="T4" fmla="*/ 12 w 61"/>
                <a:gd name="T5" fmla="*/ 12 h 22"/>
                <a:gd name="T6" fmla="*/ 40 w 61"/>
                <a:gd name="T7" fmla="*/ 21 h 22"/>
                <a:gd name="T8" fmla="*/ 29 w 61"/>
                <a:gd name="T9" fmla="*/ 0 h 22"/>
                <a:gd name="T10" fmla="*/ 1 w 61"/>
                <a:gd name="T11" fmla="*/ 0 h 22"/>
                <a:gd name="T12" fmla="*/ 1 w 61"/>
                <a:gd name="T13" fmla="*/ 1 h 22"/>
                <a:gd name="T14" fmla="*/ 2 w 61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2">
                  <a:moveTo>
                    <a:pt x="2" y="11"/>
                  </a:moveTo>
                  <a:cubicBezTo>
                    <a:pt x="3" y="12"/>
                    <a:pt x="7" y="12"/>
                    <a:pt x="8" y="12"/>
                  </a:cubicBezTo>
                  <a:cubicBezTo>
                    <a:pt x="10" y="12"/>
                    <a:pt x="8" y="9"/>
                    <a:pt x="12" y="12"/>
                  </a:cubicBezTo>
                  <a:cubicBezTo>
                    <a:pt x="19" y="17"/>
                    <a:pt x="27" y="22"/>
                    <a:pt x="40" y="21"/>
                  </a:cubicBezTo>
                  <a:cubicBezTo>
                    <a:pt x="61" y="19"/>
                    <a:pt x="29" y="0"/>
                    <a:pt x="2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0" name="Freeform 195"/>
            <p:cNvSpPr/>
            <p:nvPr/>
          </p:nvSpPr>
          <p:spPr bwMode="auto">
            <a:xfrm>
              <a:off x="8951913" y="6127750"/>
              <a:ext cx="258763" cy="488950"/>
            </a:xfrm>
            <a:custGeom>
              <a:avLst/>
              <a:gdLst>
                <a:gd name="T0" fmla="*/ 82 w 149"/>
                <a:gd name="T1" fmla="*/ 69 h 281"/>
                <a:gd name="T2" fmla="*/ 130 w 149"/>
                <a:gd name="T3" fmla="*/ 81 h 281"/>
                <a:gd name="T4" fmla="*/ 139 w 149"/>
                <a:gd name="T5" fmla="*/ 42 h 281"/>
                <a:gd name="T6" fmla="*/ 91 w 149"/>
                <a:gd name="T7" fmla="*/ 30 h 281"/>
                <a:gd name="T8" fmla="*/ 91 w 149"/>
                <a:gd name="T9" fmla="*/ 0 h 281"/>
                <a:gd name="T10" fmla="*/ 59 w 149"/>
                <a:gd name="T11" fmla="*/ 0 h 281"/>
                <a:gd name="T12" fmla="*/ 59 w 149"/>
                <a:gd name="T13" fmla="*/ 33 h 281"/>
                <a:gd name="T14" fmla="*/ 2 w 149"/>
                <a:gd name="T15" fmla="*/ 94 h 281"/>
                <a:gd name="T16" fmla="*/ 62 w 149"/>
                <a:gd name="T17" fmla="*/ 157 h 281"/>
                <a:gd name="T18" fmla="*/ 98 w 149"/>
                <a:gd name="T19" fmla="*/ 187 h 281"/>
                <a:gd name="T20" fmla="*/ 66 w 149"/>
                <a:gd name="T21" fmla="*/ 208 h 281"/>
                <a:gd name="T22" fmla="*/ 10 w 149"/>
                <a:gd name="T23" fmla="*/ 193 h 281"/>
                <a:gd name="T24" fmla="*/ 0 w 149"/>
                <a:gd name="T25" fmla="*/ 233 h 281"/>
                <a:gd name="T26" fmla="*/ 57 w 149"/>
                <a:gd name="T27" fmla="*/ 248 h 281"/>
                <a:gd name="T28" fmla="*/ 57 w 149"/>
                <a:gd name="T29" fmla="*/ 281 h 281"/>
                <a:gd name="T30" fmla="*/ 90 w 149"/>
                <a:gd name="T31" fmla="*/ 281 h 281"/>
                <a:gd name="T32" fmla="*/ 90 w 149"/>
                <a:gd name="T33" fmla="*/ 246 h 281"/>
                <a:gd name="T34" fmla="*/ 149 w 149"/>
                <a:gd name="T35" fmla="*/ 182 h 281"/>
                <a:gd name="T36" fmla="*/ 93 w 149"/>
                <a:gd name="T37" fmla="*/ 118 h 281"/>
                <a:gd name="T38" fmla="*/ 53 w 149"/>
                <a:gd name="T39" fmla="*/ 88 h 281"/>
                <a:gd name="T40" fmla="*/ 82 w 149"/>
                <a:gd name="T41" fmla="*/ 6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281">
                  <a:moveTo>
                    <a:pt x="82" y="69"/>
                  </a:moveTo>
                  <a:cubicBezTo>
                    <a:pt x="106" y="69"/>
                    <a:pt x="121" y="77"/>
                    <a:pt x="130" y="81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28" y="36"/>
                    <a:pt x="113" y="31"/>
                    <a:pt x="91" y="3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23" y="40"/>
                    <a:pt x="2" y="64"/>
                    <a:pt x="2" y="94"/>
                  </a:cubicBezTo>
                  <a:cubicBezTo>
                    <a:pt x="2" y="127"/>
                    <a:pt x="27" y="145"/>
                    <a:pt x="62" y="157"/>
                  </a:cubicBezTo>
                  <a:cubicBezTo>
                    <a:pt x="87" y="166"/>
                    <a:pt x="98" y="174"/>
                    <a:pt x="98" y="187"/>
                  </a:cubicBezTo>
                  <a:cubicBezTo>
                    <a:pt x="98" y="201"/>
                    <a:pt x="85" y="208"/>
                    <a:pt x="66" y="208"/>
                  </a:cubicBezTo>
                  <a:cubicBezTo>
                    <a:pt x="44" y="208"/>
                    <a:pt x="24" y="201"/>
                    <a:pt x="10" y="19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13" y="241"/>
                    <a:pt x="35" y="247"/>
                    <a:pt x="57" y="248"/>
                  </a:cubicBezTo>
                  <a:cubicBezTo>
                    <a:pt x="57" y="281"/>
                    <a:pt x="57" y="281"/>
                    <a:pt x="57" y="28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128" y="239"/>
                    <a:pt x="149" y="213"/>
                    <a:pt x="149" y="182"/>
                  </a:cubicBezTo>
                  <a:cubicBezTo>
                    <a:pt x="149" y="151"/>
                    <a:pt x="133" y="132"/>
                    <a:pt x="93" y="118"/>
                  </a:cubicBezTo>
                  <a:cubicBezTo>
                    <a:pt x="65" y="107"/>
                    <a:pt x="53" y="100"/>
                    <a:pt x="53" y="88"/>
                  </a:cubicBezTo>
                  <a:cubicBezTo>
                    <a:pt x="53" y="79"/>
                    <a:pt x="60" y="69"/>
                    <a:pt x="82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1" name="Freeform 196"/>
            <p:cNvSpPr/>
            <p:nvPr/>
          </p:nvSpPr>
          <p:spPr bwMode="auto">
            <a:xfrm>
              <a:off x="9061451" y="6076950"/>
              <a:ext cx="90488" cy="90488"/>
            </a:xfrm>
            <a:custGeom>
              <a:avLst/>
              <a:gdLst>
                <a:gd name="T0" fmla="*/ 10 w 52"/>
                <a:gd name="T1" fmla="*/ 0 h 52"/>
                <a:gd name="T2" fmla="*/ 0 w 52"/>
                <a:gd name="T3" fmla="*/ 18 h 52"/>
                <a:gd name="T4" fmla="*/ 35 w 52"/>
                <a:gd name="T5" fmla="*/ 17 h 52"/>
                <a:gd name="T6" fmla="*/ 34 w 52"/>
                <a:gd name="T7" fmla="*/ 40 h 52"/>
                <a:gd name="T8" fmla="*/ 40 w 52"/>
                <a:gd name="T9" fmla="*/ 45 h 52"/>
                <a:gd name="T10" fmla="*/ 47 w 52"/>
                <a:gd name="T11" fmla="*/ 38 h 52"/>
                <a:gd name="T12" fmla="*/ 10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1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5" y="52"/>
                    <a:pt x="47" y="38"/>
                  </a:cubicBezTo>
                  <a:cubicBezTo>
                    <a:pt x="52" y="3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43" name="Freeform 197"/>
          <p:cNvSpPr>
            <a:spLocks noEditPoints="1"/>
          </p:cNvSpPr>
          <p:nvPr/>
        </p:nvSpPr>
        <p:spPr bwMode="auto">
          <a:xfrm>
            <a:off x="8650288" y="5902325"/>
            <a:ext cx="671513" cy="644525"/>
          </a:xfrm>
          <a:custGeom>
            <a:avLst/>
            <a:gdLst>
              <a:gd name="T0" fmla="*/ 11 w 385"/>
              <a:gd name="T1" fmla="*/ 266 h 369"/>
              <a:gd name="T2" fmla="*/ 199 w 385"/>
              <a:gd name="T3" fmla="*/ 367 h 369"/>
              <a:gd name="T4" fmla="*/ 370 w 385"/>
              <a:gd name="T5" fmla="*/ 255 h 369"/>
              <a:gd name="T6" fmla="*/ 251 w 385"/>
              <a:gd name="T7" fmla="*/ 6 h 369"/>
              <a:gd name="T8" fmla="*/ 200 w 385"/>
              <a:gd name="T9" fmla="*/ 4 h 369"/>
              <a:gd name="T10" fmla="*/ 127 w 385"/>
              <a:gd name="T11" fmla="*/ 30 h 369"/>
              <a:gd name="T12" fmla="*/ 11 w 385"/>
              <a:gd name="T13" fmla="*/ 266 h 369"/>
              <a:gd name="T14" fmla="*/ 336 w 385"/>
              <a:gd name="T15" fmla="*/ 169 h 369"/>
              <a:gd name="T16" fmla="*/ 318 w 385"/>
              <a:gd name="T17" fmla="*/ 319 h 369"/>
              <a:gd name="T18" fmla="*/ 336 w 385"/>
              <a:gd name="T19" fmla="*/ 169 h 369"/>
              <a:gd name="T20" fmla="*/ 198 w 385"/>
              <a:gd name="T21" fmla="*/ 22 h 369"/>
              <a:gd name="T22" fmla="*/ 242 w 385"/>
              <a:gd name="T23" fmla="*/ 30 h 369"/>
              <a:gd name="T24" fmla="*/ 241 w 385"/>
              <a:gd name="T25" fmla="*/ 30 h 369"/>
              <a:gd name="T26" fmla="*/ 199 w 385"/>
              <a:gd name="T27" fmla="*/ 26 h 369"/>
              <a:gd name="T28" fmla="*/ 143 w 385"/>
              <a:gd name="T29" fmla="*/ 35 h 369"/>
              <a:gd name="T30" fmla="*/ 198 w 385"/>
              <a:gd name="T31" fmla="*/ 22 h 369"/>
              <a:gd name="T32" fmla="*/ 135 w 385"/>
              <a:gd name="T33" fmla="*/ 242 h 369"/>
              <a:gd name="T34" fmla="*/ 182 w 385"/>
              <a:gd name="T35" fmla="*/ 255 h 369"/>
              <a:gd name="T36" fmla="*/ 210 w 385"/>
              <a:gd name="T37" fmla="*/ 237 h 369"/>
              <a:gd name="T38" fmla="*/ 179 w 385"/>
              <a:gd name="T39" fmla="*/ 211 h 369"/>
              <a:gd name="T40" fmla="*/ 128 w 385"/>
              <a:gd name="T41" fmla="*/ 157 h 369"/>
              <a:gd name="T42" fmla="*/ 176 w 385"/>
              <a:gd name="T43" fmla="*/ 104 h 369"/>
              <a:gd name="T44" fmla="*/ 176 w 385"/>
              <a:gd name="T45" fmla="*/ 76 h 369"/>
              <a:gd name="T46" fmla="*/ 204 w 385"/>
              <a:gd name="T47" fmla="*/ 76 h 369"/>
              <a:gd name="T48" fmla="*/ 204 w 385"/>
              <a:gd name="T49" fmla="*/ 102 h 369"/>
              <a:gd name="T50" fmla="*/ 246 w 385"/>
              <a:gd name="T51" fmla="*/ 112 h 369"/>
              <a:gd name="T52" fmla="*/ 238 w 385"/>
              <a:gd name="T53" fmla="*/ 145 h 369"/>
              <a:gd name="T54" fmla="*/ 196 w 385"/>
              <a:gd name="T55" fmla="*/ 135 h 369"/>
              <a:gd name="T56" fmla="*/ 172 w 385"/>
              <a:gd name="T57" fmla="*/ 152 h 369"/>
              <a:gd name="T58" fmla="*/ 206 w 385"/>
              <a:gd name="T59" fmla="*/ 177 h 369"/>
              <a:gd name="T60" fmla="*/ 254 w 385"/>
              <a:gd name="T61" fmla="*/ 233 h 369"/>
              <a:gd name="T62" fmla="*/ 203 w 385"/>
              <a:gd name="T63" fmla="*/ 287 h 369"/>
              <a:gd name="T64" fmla="*/ 203 w 385"/>
              <a:gd name="T65" fmla="*/ 318 h 369"/>
              <a:gd name="T66" fmla="*/ 175 w 385"/>
              <a:gd name="T67" fmla="*/ 318 h 369"/>
              <a:gd name="T68" fmla="*/ 175 w 385"/>
              <a:gd name="T69" fmla="*/ 290 h 369"/>
              <a:gd name="T70" fmla="*/ 126 w 385"/>
              <a:gd name="T71" fmla="*/ 277 h 369"/>
              <a:gd name="T72" fmla="*/ 135 w 385"/>
              <a:gd name="T73" fmla="*/ 242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85" h="369">
                <a:moveTo>
                  <a:pt x="11" y="266"/>
                </a:moveTo>
                <a:cubicBezTo>
                  <a:pt x="18" y="335"/>
                  <a:pt x="70" y="369"/>
                  <a:pt x="199" y="367"/>
                </a:cubicBezTo>
                <a:cubicBezTo>
                  <a:pt x="307" y="366"/>
                  <a:pt x="370" y="329"/>
                  <a:pt x="370" y="255"/>
                </a:cubicBezTo>
                <a:cubicBezTo>
                  <a:pt x="370" y="124"/>
                  <a:pt x="269" y="80"/>
                  <a:pt x="251" y="6"/>
                </a:cubicBezTo>
                <a:cubicBezTo>
                  <a:pt x="238" y="7"/>
                  <a:pt x="222" y="8"/>
                  <a:pt x="200" y="4"/>
                </a:cubicBezTo>
                <a:cubicBezTo>
                  <a:pt x="173" y="0"/>
                  <a:pt x="147" y="14"/>
                  <a:pt x="127" y="30"/>
                </a:cubicBezTo>
                <a:cubicBezTo>
                  <a:pt x="103" y="107"/>
                  <a:pt x="0" y="156"/>
                  <a:pt x="11" y="266"/>
                </a:cubicBezTo>
                <a:close/>
                <a:moveTo>
                  <a:pt x="336" y="169"/>
                </a:moveTo>
                <a:cubicBezTo>
                  <a:pt x="336" y="169"/>
                  <a:pt x="385" y="272"/>
                  <a:pt x="318" y="319"/>
                </a:cubicBezTo>
                <a:cubicBezTo>
                  <a:pt x="328" y="293"/>
                  <a:pt x="365" y="247"/>
                  <a:pt x="336" y="169"/>
                </a:cubicBezTo>
                <a:close/>
                <a:moveTo>
                  <a:pt x="198" y="22"/>
                </a:moveTo>
                <a:cubicBezTo>
                  <a:pt x="229" y="13"/>
                  <a:pt x="240" y="28"/>
                  <a:pt x="242" y="30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41" y="30"/>
                  <a:pt x="219" y="18"/>
                  <a:pt x="199" y="26"/>
                </a:cubicBezTo>
                <a:cubicBezTo>
                  <a:pt x="174" y="37"/>
                  <a:pt x="143" y="35"/>
                  <a:pt x="143" y="35"/>
                </a:cubicBezTo>
                <a:cubicBezTo>
                  <a:pt x="143" y="35"/>
                  <a:pt x="163" y="33"/>
                  <a:pt x="198" y="22"/>
                </a:cubicBezTo>
                <a:close/>
                <a:moveTo>
                  <a:pt x="135" y="242"/>
                </a:moveTo>
                <a:cubicBezTo>
                  <a:pt x="147" y="249"/>
                  <a:pt x="164" y="255"/>
                  <a:pt x="182" y="255"/>
                </a:cubicBezTo>
                <a:cubicBezTo>
                  <a:pt x="199" y="255"/>
                  <a:pt x="210" y="249"/>
                  <a:pt x="210" y="237"/>
                </a:cubicBezTo>
                <a:cubicBezTo>
                  <a:pt x="210" y="225"/>
                  <a:pt x="201" y="218"/>
                  <a:pt x="179" y="211"/>
                </a:cubicBezTo>
                <a:cubicBezTo>
                  <a:pt x="149" y="200"/>
                  <a:pt x="128" y="185"/>
                  <a:pt x="128" y="157"/>
                </a:cubicBezTo>
                <a:cubicBezTo>
                  <a:pt x="128" y="131"/>
                  <a:pt x="146" y="110"/>
                  <a:pt x="176" y="104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204" y="76"/>
                  <a:pt x="204" y="76"/>
                  <a:pt x="204" y="76"/>
                </a:cubicBezTo>
                <a:cubicBezTo>
                  <a:pt x="204" y="102"/>
                  <a:pt x="204" y="102"/>
                  <a:pt x="204" y="102"/>
                </a:cubicBezTo>
                <a:cubicBezTo>
                  <a:pt x="224" y="103"/>
                  <a:pt x="237" y="107"/>
                  <a:pt x="246" y="112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230" y="142"/>
                  <a:pt x="217" y="135"/>
                  <a:pt x="196" y="135"/>
                </a:cubicBezTo>
                <a:cubicBezTo>
                  <a:pt x="178" y="135"/>
                  <a:pt x="172" y="143"/>
                  <a:pt x="172" y="152"/>
                </a:cubicBezTo>
                <a:cubicBezTo>
                  <a:pt x="172" y="161"/>
                  <a:pt x="182" y="168"/>
                  <a:pt x="206" y="177"/>
                </a:cubicBezTo>
                <a:cubicBezTo>
                  <a:pt x="240" y="190"/>
                  <a:pt x="254" y="206"/>
                  <a:pt x="254" y="233"/>
                </a:cubicBezTo>
                <a:cubicBezTo>
                  <a:pt x="254" y="259"/>
                  <a:pt x="236" y="282"/>
                  <a:pt x="203" y="287"/>
                </a:cubicBezTo>
                <a:cubicBezTo>
                  <a:pt x="203" y="318"/>
                  <a:pt x="203" y="318"/>
                  <a:pt x="203" y="318"/>
                </a:cubicBezTo>
                <a:cubicBezTo>
                  <a:pt x="175" y="318"/>
                  <a:pt x="175" y="318"/>
                  <a:pt x="175" y="318"/>
                </a:cubicBezTo>
                <a:cubicBezTo>
                  <a:pt x="175" y="290"/>
                  <a:pt x="175" y="290"/>
                  <a:pt x="175" y="290"/>
                </a:cubicBezTo>
                <a:cubicBezTo>
                  <a:pt x="156" y="289"/>
                  <a:pt x="137" y="283"/>
                  <a:pt x="126" y="277"/>
                </a:cubicBezTo>
                <a:lnTo>
                  <a:pt x="135" y="242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4" name="Freeform 198"/>
          <p:cNvSpPr>
            <a:spLocks noEditPoints="1"/>
          </p:cNvSpPr>
          <p:nvPr/>
        </p:nvSpPr>
        <p:spPr bwMode="auto">
          <a:xfrm>
            <a:off x="8747126" y="5743575"/>
            <a:ext cx="441325" cy="201613"/>
          </a:xfrm>
          <a:custGeom>
            <a:avLst/>
            <a:gdLst>
              <a:gd name="T0" fmla="*/ 51 w 253"/>
              <a:gd name="T1" fmla="*/ 9 h 115"/>
              <a:gd name="T2" fmla="*/ 75 w 253"/>
              <a:gd name="T3" fmla="*/ 78 h 115"/>
              <a:gd name="T4" fmla="*/ 72 w 253"/>
              <a:gd name="T5" fmla="*/ 115 h 115"/>
              <a:gd name="T6" fmla="*/ 160 w 253"/>
              <a:gd name="T7" fmla="*/ 83 h 115"/>
              <a:gd name="T8" fmla="*/ 194 w 253"/>
              <a:gd name="T9" fmla="*/ 90 h 115"/>
              <a:gd name="T10" fmla="*/ 192 w 253"/>
              <a:gd name="T11" fmla="*/ 74 h 115"/>
              <a:gd name="T12" fmla="*/ 204 w 253"/>
              <a:gd name="T13" fmla="*/ 53 h 115"/>
              <a:gd name="T14" fmla="*/ 248 w 253"/>
              <a:gd name="T15" fmla="*/ 28 h 115"/>
              <a:gd name="T16" fmla="*/ 224 w 253"/>
              <a:gd name="T17" fmla="*/ 13 h 115"/>
              <a:gd name="T18" fmla="*/ 224 w 253"/>
              <a:gd name="T19" fmla="*/ 13 h 115"/>
              <a:gd name="T20" fmla="*/ 223 w 253"/>
              <a:gd name="T21" fmla="*/ 13 h 115"/>
              <a:gd name="T22" fmla="*/ 217 w 253"/>
              <a:gd name="T23" fmla="*/ 11 h 115"/>
              <a:gd name="T24" fmla="*/ 175 w 253"/>
              <a:gd name="T25" fmla="*/ 48 h 115"/>
              <a:gd name="T26" fmla="*/ 191 w 253"/>
              <a:gd name="T27" fmla="*/ 5 h 115"/>
              <a:gd name="T28" fmla="*/ 122 w 253"/>
              <a:gd name="T29" fmla="*/ 0 h 115"/>
              <a:gd name="T30" fmla="*/ 122 w 253"/>
              <a:gd name="T31" fmla="*/ 1 h 115"/>
              <a:gd name="T32" fmla="*/ 121 w 253"/>
              <a:gd name="T33" fmla="*/ 0 h 115"/>
              <a:gd name="T34" fmla="*/ 118 w 253"/>
              <a:gd name="T35" fmla="*/ 1 h 115"/>
              <a:gd name="T36" fmla="*/ 115 w 253"/>
              <a:gd name="T37" fmla="*/ 46 h 115"/>
              <a:gd name="T38" fmla="*/ 120 w 253"/>
              <a:gd name="T39" fmla="*/ 67 h 115"/>
              <a:gd name="T40" fmla="*/ 113 w 253"/>
              <a:gd name="T41" fmla="*/ 46 h 115"/>
              <a:gd name="T42" fmla="*/ 82 w 253"/>
              <a:gd name="T43" fmla="*/ 4 h 115"/>
              <a:gd name="T44" fmla="*/ 64 w 253"/>
              <a:gd name="T45" fmla="*/ 7 h 115"/>
              <a:gd name="T46" fmla="*/ 51 w 253"/>
              <a:gd name="T47" fmla="*/ 9 h 115"/>
              <a:gd name="T48" fmla="*/ 208 w 253"/>
              <a:gd name="T49" fmla="*/ 19 h 115"/>
              <a:gd name="T50" fmla="*/ 234 w 253"/>
              <a:gd name="T51" fmla="*/ 20 h 115"/>
              <a:gd name="T52" fmla="*/ 187 w 253"/>
              <a:gd name="T53" fmla="*/ 51 h 115"/>
              <a:gd name="T54" fmla="*/ 169 w 253"/>
              <a:gd name="T55" fmla="*/ 64 h 115"/>
              <a:gd name="T56" fmla="*/ 208 w 253"/>
              <a:gd name="T57" fmla="*/ 1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3" h="115">
                <a:moveTo>
                  <a:pt x="51" y="9"/>
                </a:moveTo>
                <a:cubicBezTo>
                  <a:pt x="0" y="22"/>
                  <a:pt x="65" y="37"/>
                  <a:pt x="75" y="78"/>
                </a:cubicBezTo>
                <a:cubicBezTo>
                  <a:pt x="76" y="91"/>
                  <a:pt x="75" y="103"/>
                  <a:pt x="72" y="115"/>
                </a:cubicBezTo>
                <a:cubicBezTo>
                  <a:pt x="97" y="97"/>
                  <a:pt x="134" y="75"/>
                  <a:pt x="160" y="83"/>
                </a:cubicBezTo>
                <a:cubicBezTo>
                  <a:pt x="174" y="87"/>
                  <a:pt x="185" y="89"/>
                  <a:pt x="194" y="90"/>
                </a:cubicBezTo>
                <a:cubicBezTo>
                  <a:pt x="193" y="85"/>
                  <a:pt x="192" y="80"/>
                  <a:pt x="192" y="74"/>
                </a:cubicBezTo>
                <a:cubicBezTo>
                  <a:pt x="192" y="74"/>
                  <a:pt x="189" y="73"/>
                  <a:pt x="204" y="53"/>
                </a:cubicBezTo>
                <a:cubicBezTo>
                  <a:pt x="218" y="34"/>
                  <a:pt x="248" y="28"/>
                  <a:pt x="248" y="28"/>
                </a:cubicBezTo>
                <a:cubicBezTo>
                  <a:pt x="248" y="28"/>
                  <a:pt x="253" y="2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4" y="13"/>
                  <a:pt x="224" y="13"/>
                  <a:pt x="223" y="13"/>
                </a:cubicBezTo>
                <a:cubicBezTo>
                  <a:pt x="221" y="12"/>
                  <a:pt x="219" y="11"/>
                  <a:pt x="217" y="11"/>
                </a:cubicBezTo>
                <a:cubicBezTo>
                  <a:pt x="210" y="11"/>
                  <a:pt x="197" y="17"/>
                  <a:pt x="175" y="48"/>
                </a:cubicBezTo>
                <a:cubicBezTo>
                  <a:pt x="185" y="27"/>
                  <a:pt x="189" y="13"/>
                  <a:pt x="191" y="5"/>
                </a:cubicBezTo>
                <a:cubicBezTo>
                  <a:pt x="173" y="2"/>
                  <a:pt x="149" y="0"/>
                  <a:pt x="122" y="0"/>
                </a:cubicBezTo>
                <a:cubicBezTo>
                  <a:pt x="122" y="1"/>
                  <a:pt x="122" y="1"/>
                  <a:pt x="122" y="1"/>
                </a:cubicBezTo>
                <a:cubicBezTo>
                  <a:pt x="121" y="0"/>
                  <a:pt x="121" y="0"/>
                  <a:pt x="121" y="0"/>
                </a:cubicBezTo>
                <a:cubicBezTo>
                  <a:pt x="120" y="1"/>
                  <a:pt x="119" y="1"/>
                  <a:pt x="118" y="1"/>
                </a:cubicBezTo>
                <a:cubicBezTo>
                  <a:pt x="113" y="2"/>
                  <a:pt x="107" y="10"/>
                  <a:pt x="115" y="46"/>
                </a:cubicBezTo>
                <a:cubicBezTo>
                  <a:pt x="118" y="59"/>
                  <a:pt x="115" y="59"/>
                  <a:pt x="120" y="67"/>
                </a:cubicBezTo>
                <a:cubicBezTo>
                  <a:pt x="113" y="59"/>
                  <a:pt x="116" y="57"/>
                  <a:pt x="113" y="46"/>
                </a:cubicBezTo>
                <a:cubicBezTo>
                  <a:pt x="102" y="12"/>
                  <a:pt x="88" y="5"/>
                  <a:pt x="82" y="4"/>
                </a:cubicBezTo>
                <a:cubicBezTo>
                  <a:pt x="76" y="5"/>
                  <a:pt x="61" y="1"/>
                  <a:pt x="64" y="7"/>
                </a:cubicBezTo>
                <a:cubicBezTo>
                  <a:pt x="79" y="31"/>
                  <a:pt x="55" y="8"/>
                  <a:pt x="51" y="9"/>
                </a:cubicBezTo>
                <a:close/>
                <a:moveTo>
                  <a:pt x="208" y="19"/>
                </a:moveTo>
                <a:cubicBezTo>
                  <a:pt x="217" y="14"/>
                  <a:pt x="234" y="20"/>
                  <a:pt x="234" y="20"/>
                </a:cubicBezTo>
                <a:cubicBezTo>
                  <a:pt x="198" y="16"/>
                  <a:pt x="197" y="39"/>
                  <a:pt x="187" y="51"/>
                </a:cubicBezTo>
                <a:cubicBezTo>
                  <a:pt x="173" y="68"/>
                  <a:pt x="169" y="64"/>
                  <a:pt x="169" y="64"/>
                </a:cubicBezTo>
                <a:cubicBezTo>
                  <a:pt x="183" y="59"/>
                  <a:pt x="186" y="33"/>
                  <a:pt x="208" y="19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5" name="Freeform 199"/>
          <p:cNvSpPr>
            <a:spLocks noEditPoints="1"/>
          </p:cNvSpPr>
          <p:nvPr/>
        </p:nvSpPr>
        <p:spPr bwMode="auto">
          <a:xfrm>
            <a:off x="8656638" y="2921000"/>
            <a:ext cx="744538" cy="1027113"/>
          </a:xfrm>
          <a:custGeom>
            <a:avLst/>
            <a:gdLst>
              <a:gd name="T0" fmla="*/ 34 w 427"/>
              <a:gd name="T1" fmla="*/ 329 h 589"/>
              <a:gd name="T2" fmla="*/ 211 w 427"/>
              <a:gd name="T3" fmla="*/ 589 h 589"/>
              <a:gd name="T4" fmla="*/ 372 w 427"/>
              <a:gd name="T5" fmla="*/ 356 h 589"/>
              <a:gd name="T6" fmla="*/ 427 w 427"/>
              <a:gd name="T7" fmla="*/ 213 h 589"/>
              <a:gd name="T8" fmla="*/ 214 w 427"/>
              <a:gd name="T9" fmla="*/ 0 h 589"/>
              <a:gd name="T10" fmla="*/ 0 w 427"/>
              <a:gd name="T11" fmla="*/ 213 h 589"/>
              <a:gd name="T12" fmla="*/ 34 w 427"/>
              <a:gd name="T13" fmla="*/ 329 h 589"/>
              <a:gd name="T14" fmla="*/ 60 w 427"/>
              <a:gd name="T15" fmla="*/ 213 h 589"/>
              <a:gd name="T16" fmla="*/ 214 w 427"/>
              <a:gd name="T17" fmla="*/ 59 h 589"/>
              <a:gd name="T18" fmla="*/ 368 w 427"/>
              <a:gd name="T19" fmla="*/ 213 h 589"/>
              <a:gd name="T20" fmla="*/ 317 w 427"/>
              <a:gd name="T21" fmla="*/ 327 h 589"/>
              <a:gd name="T22" fmla="*/ 214 w 427"/>
              <a:gd name="T23" fmla="*/ 368 h 589"/>
              <a:gd name="T24" fmla="*/ 112 w 427"/>
              <a:gd name="T25" fmla="*/ 329 h 589"/>
              <a:gd name="T26" fmla="*/ 60 w 427"/>
              <a:gd name="T27" fmla="*/ 213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27" h="589">
                <a:moveTo>
                  <a:pt x="34" y="329"/>
                </a:moveTo>
                <a:cubicBezTo>
                  <a:pt x="211" y="589"/>
                  <a:pt x="211" y="589"/>
                  <a:pt x="211" y="589"/>
                </a:cubicBezTo>
                <a:cubicBezTo>
                  <a:pt x="372" y="356"/>
                  <a:pt x="372" y="356"/>
                  <a:pt x="372" y="356"/>
                </a:cubicBezTo>
                <a:cubicBezTo>
                  <a:pt x="407" y="318"/>
                  <a:pt x="427" y="268"/>
                  <a:pt x="427" y="213"/>
                </a:cubicBezTo>
                <a:cubicBezTo>
                  <a:pt x="427" y="95"/>
                  <a:pt x="332" y="0"/>
                  <a:pt x="214" y="0"/>
                </a:cubicBezTo>
                <a:cubicBezTo>
                  <a:pt x="96" y="0"/>
                  <a:pt x="0" y="95"/>
                  <a:pt x="0" y="213"/>
                </a:cubicBezTo>
                <a:cubicBezTo>
                  <a:pt x="0" y="256"/>
                  <a:pt x="13" y="296"/>
                  <a:pt x="34" y="329"/>
                </a:cubicBezTo>
                <a:close/>
                <a:moveTo>
                  <a:pt x="60" y="213"/>
                </a:moveTo>
                <a:cubicBezTo>
                  <a:pt x="60" y="128"/>
                  <a:pt x="129" y="59"/>
                  <a:pt x="214" y="59"/>
                </a:cubicBezTo>
                <a:cubicBezTo>
                  <a:pt x="299" y="59"/>
                  <a:pt x="368" y="128"/>
                  <a:pt x="368" y="213"/>
                </a:cubicBezTo>
                <a:cubicBezTo>
                  <a:pt x="368" y="259"/>
                  <a:pt x="348" y="299"/>
                  <a:pt x="317" y="327"/>
                </a:cubicBezTo>
                <a:cubicBezTo>
                  <a:pt x="290" y="352"/>
                  <a:pt x="254" y="368"/>
                  <a:pt x="214" y="368"/>
                </a:cubicBezTo>
                <a:cubicBezTo>
                  <a:pt x="175" y="368"/>
                  <a:pt x="139" y="353"/>
                  <a:pt x="112" y="329"/>
                </a:cubicBezTo>
                <a:cubicBezTo>
                  <a:pt x="80" y="300"/>
                  <a:pt x="60" y="259"/>
                  <a:pt x="60" y="213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6" name="Freeform 200"/>
          <p:cNvSpPr>
            <a:spLocks noEditPoints="1"/>
          </p:cNvSpPr>
          <p:nvPr/>
        </p:nvSpPr>
        <p:spPr bwMode="auto">
          <a:xfrm>
            <a:off x="8850313" y="3265488"/>
            <a:ext cx="361950" cy="261938"/>
          </a:xfrm>
          <a:custGeom>
            <a:avLst/>
            <a:gdLst>
              <a:gd name="T0" fmla="*/ 164 w 208"/>
              <a:gd name="T1" fmla="*/ 135 h 150"/>
              <a:gd name="T2" fmla="*/ 164 w 208"/>
              <a:gd name="T3" fmla="*/ 130 h 150"/>
              <a:gd name="T4" fmla="*/ 170 w 208"/>
              <a:gd name="T5" fmla="*/ 131 h 150"/>
              <a:gd name="T6" fmla="*/ 183 w 208"/>
              <a:gd name="T7" fmla="*/ 122 h 150"/>
              <a:gd name="T8" fmla="*/ 185 w 208"/>
              <a:gd name="T9" fmla="*/ 118 h 150"/>
              <a:gd name="T10" fmla="*/ 205 w 208"/>
              <a:gd name="T11" fmla="*/ 38 h 150"/>
              <a:gd name="T12" fmla="*/ 136 w 208"/>
              <a:gd name="T13" fmla="*/ 5 h 150"/>
              <a:gd name="T14" fmla="*/ 132 w 208"/>
              <a:gd name="T15" fmla="*/ 7 h 150"/>
              <a:gd name="T16" fmla="*/ 116 w 208"/>
              <a:gd name="T17" fmla="*/ 75 h 150"/>
              <a:gd name="T18" fmla="*/ 110 w 208"/>
              <a:gd name="T19" fmla="*/ 25 h 150"/>
              <a:gd name="T20" fmla="*/ 112 w 208"/>
              <a:gd name="T21" fmla="*/ 19 h 150"/>
              <a:gd name="T22" fmla="*/ 109 w 208"/>
              <a:gd name="T23" fmla="*/ 13 h 150"/>
              <a:gd name="T24" fmla="*/ 100 w 208"/>
              <a:gd name="T25" fmla="*/ 13 h 150"/>
              <a:gd name="T26" fmla="*/ 97 w 208"/>
              <a:gd name="T27" fmla="*/ 19 h 150"/>
              <a:gd name="T28" fmla="*/ 99 w 208"/>
              <a:gd name="T29" fmla="*/ 24 h 150"/>
              <a:gd name="T30" fmla="*/ 92 w 208"/>
              <a:gd name="T31" fmla="*/ 71 h 150"/>
              <a:gd name="T32" fmla="*/ 92 w 208"/>
              <a:gd name="T33" fmla="*/ 74 h 150"/>
              <a:gd name="T34" fmla="*/ 73 w 208"/>
              <a:gd name="T35" fmla="*/ 5 h 150"/>
              <a:gd name="T36" fmla="*/ 70 w 208"/>
              <a:gd name="T37" fmla="*/ 5 h 150"/>
              <a:gd name="T38" fmla="*/ 1 w 208"/>
              <a:gd name="T39" fmla="*/ 40 h 150"/>
              <a:gd name="T40" fmla="*/ 10 w 208"/>
              <a:gd name="T41" fmla="*/ 111 h 150"/>
              <a:gd name="T42" fmla="*/ 22 w 208"/>
              <a:gd name="T43" fmla="*/ 122 h 150"/>
              <a:gd name="T44" fmla="*/ 35 w 208"/>
              <a:gd name="T45" fmla="*/ 130 h 150"/>
              <a:gd name="T46" fmla="*/ 37 w 208"/>
              <a:gd name="T47" fmla="*/ 132 h 150"/>
              <a:gd name="T48" fmla="*/ 38 w 208"/>
              <a:gd name="T49" fmla="*/ 132 h 150"/>
              <a:gd name="T50" fmla="*/ 39 w 208"/>
              <a:gd name="T51" fmla="*/ 133 h 150"/>
              <a:gd name="T52" fmla="*/ 103 w 208"/>
              <a:gd name="T53" fmla="*/ 150 h 150"/>
              <a:gd name="T54" fmla="*/ 164 w 208"/>
              <a:gd name="T55" fmla="*/ 135 h 150"/>
              <a:gd name="T56" fmla="*/ 168 w 208"/>
              <a:gd name="T57" fmla="*/ 65 h 150"/>
              <a:gd name="T58" fmla="*/ 169 w 208"/>
              <a:gd name="T59" fmla="*/ 64 h 150"/>
              <a:gd name="T60" fmla="*/ 172 w 208"/>
              <a:gd name="T61" fmla="*/ 60 h 150"/>
              <a:gd name="T62" fmla="*/ 167 w 208"/>
              <a:gd name="T63" fmla="*/ 89 h 150"/>
              <a:gd name="T64" fmla="*/ 168 w 208"/>
              <a:gd name="T65" fmla="*/ 65 h 150"/>
              <a:gd name="T66" fmla="*/ 34 w 208"/>
              <a:gd name="T67" fmla="*/ 63 h 150"/>
              <a:gd name="T68" fmla="*/ 34 w 208"/>
              <a:gd name="T69" fmla="*/ 63 h 150"/>
              <a:gd name="T70" fmla="*/ 34 w 208"/>
              <a:gd name="T71" fmla="*/ 68 h 150"/>
              <a:gd name="T72" fmla="*/ 31 w 208"/>
              <a:gd name="T73" fmla="*/ 61 h 150"/>
              <a:gd name="T74" fmla="*/ 34 w 208"/>
              <a:gd name="T75" fmla="*/ 63 h 150"/>
              <a:gd name="T76" fmla="*/ 23 w 208"/>
              <a:gd name="T77" fmla="*/ 105 h 150"/>
              <a:gd name="T78" fmla="*/ 38 w 208"/>
              <a:gd name="T79" fmla="*/ 96 h 150"/>
              <a:gd name="T80" fmla="*/ 41 w 208"/>
              <a:gd name="T81" fmla="*/ 95 h 150"/>
              <a:gd name="T82" fmla="*/ 91 w 208"/>
              <a:gd name="T83" fmla="*/ 90 h 150"/>
              <a:gd name="T84" fmla="*/ 95 w 208"/>
              <a:gd name="T85" fmla="*/ 90 h 150"/>
              <a:gd name="T86" fmla="*/ 103 w 208"/>
              <a:gd name="T87" fmla="*/ 90 h 150"/>
              <a:gd name="T88" fmla="*/ 131 w 208"/>
              <a:gd name="T89" fmla="*/ 88 h 150"/>
              <a:gd name="T90" fmla="*/ 113 w 208"/>
              <a:gd name="T91" fmla="*/ 91 h 150"/>
              <a:gd name="T92" fmla="*/ 111 w 208"/>
              <a:gd name="T93" fmla="*/ 91 h 150"/>
              <a:gd name="T94" fmla="*/ 102 w 208"/>
              <a:gd name="T95" fmla="*/ 93 h 150"/>
              <a:gd name="T96" fmla="*/ 23 w 208"/>
              <a:gd name="T97" fmla="*/ 105 h 150"/>
              <a:gd name="T98" fmla="*/ 88 w 208"/>
              <a:gd name="T99" fmla="*/ 115 h 150"/>
              <a:gd name="T100" fmla="*/ 98 w 208"/>
              <a:gd name="T101" fmla="*/ 111 h 150"/>
              <a:gd name="T102" fmla="*/ 104 w 208"/>
              <a:gd name="T103" fmla="*/ 108 h 150"/>
              <a:gd name="T104" fmla="*/ 107 w 208"/>
              <a:gd name="T105" fmla="*/ 107 h 150"/>
              <a:gd name="T106" fmla="*/ 165 w 208"/>
              <a:gd name="T107" fmla="*/ 100 h 150"/>
              <a:gd name="T108" fmla="*/ 176 w 208"/>
              <a:gd name="T109" fmla="*/ 99 h 150"/>
              <a:gd name="T110" fmla="*/ 179 w 208"/>
              <a:gd name="T111" fmla="*/ 102 h 150"/>
              <a:gd name="T112" fmla="*/ 180 w 208"/>
              <a:gd name="T113" fmla="*/ 103 h 150"/>
              <a:gd name="T114" fmla="*/ 102 w 208"/>
              <a:gd name="T115" fmla="*/ 113 h 150"/>
              <a:gd name="T116" fmla="*/ 98 w 208"/>
              <a:gd name="T117" fmla="*/ 114 h 150"/>
              <a:gd name="T118" fmla="*/ 88 w 208"/>
              <a:gd name="T119" fmla="*/ 11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8" h="150">
                <a:moveTo>
                  <a:pt x="164" y="135"/>
                </a:moveTo>
                <a:cubicBezTo>
                  <a:pt x="164" y="130"/>
                  <a:pt x="164" y="130"/>
                  <a:pt x="164" y="13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5" y="128"/>
                  <a:pt x="179" y="125"/>
                  <a:pt x="183" y="122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96" y="89"/>
                  <a:pt x="208" y="57"/>
                  <a:pt x="205" y="38"/>
                </a:cubicBezTo>
                <a:cubicBezTo>
                  <a:pt x="204" y="26"/>
                  <a:pt x="166" y="0"/>
                  <a:pt x="136" y="5"/>
                </a:cubicBezTo>
                <a:cubicBezTo>
                  <a:pt x="136" y="5"/>
                  <a:pt x="134" y="6"/>
                  <a:pt x="132" y="7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97" y="19"/>
                  <a:pt x="97" y="19"/>
                  <a:pt x="97" y="19"/>
                </a:cubicBezTo>
                <a:cubicBezTo>
                  <a:pt x="99" y="24"/>
                  <a:pt x="99" y="24"/>
                  <a:pt x="99" y="24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4"/>
                  <a:pt x="92" y="74"/>
                  <a:pt x="92" y="74"/>
                </a:cubicBezTo>
                <a:cubicBezTo>
                  <a:pt x="73" y="5"/>
                  <a:pt x="73" y="5"/>
                  <a:pt x="73" y="5"/>
                </a:cubicBezTo>
                <a:cubicBezTo>
                  <a:pt x="72" y="4"/>
                  <a:pt x="71" y="4"/>
                  <a:pt x="70" y="5"/>
                </a:cubicBezTo>
                <a:cubicBezTo>
                  <a:pt x="40" y="9"/>
                  <a:pt x="2" y="19"/>
                  <a:pt x="1" y="40"/>
                </a:cubicBezTo>
                <a:cubicBezTo>
                  <a:pt x="0" y="48"/>
                  <a:pt x="5" y="83"/>
                  <a:pt x="10" y="111"/>
                </a:cubicBezTo>
                <a:cubicBezTo>
                  <a:pt x="14" y="115"/>
                  <a:pt x="18" y="118"/>
                  <a:pt x="22" y="122"/>
                </a:cubicBezTo>
                <a:cubicBezTo>
                  <a:pt x="26" y="125"/>
                  <a:pt x="30" y="128"/>
                  <a:pt x="35" y="130"/>
                </a:cubicBezTo>
                <a:cubicBezTo>
                  <a:pt x="36" y="131"/>
                  <a:pt x="36" y="131"/>
                  <a:pt x="37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9" y="133"/>
                </a:cubicBezTo>
                <a:cubicBezTo>
                  <a:pt x="58" y="143"/>
                  <a:pt x="80" y="150"/>
                  <a:pt x="103" y="150"/>
                </a:cubicBezTo>
                <a:cubicBezTo>
                  <a:pt x="125" y="150"/>
                  <a:pt x="146" y="144"/>
                  <a:pt x="164" y="135"/>
                </a:cubicBezTo>
                <a:close/>
                <a:moveTo>
                  <a:pt x="168" y="65"/>
                </a:moveTo>
                <a:cubicBezTo>
                  <a:pt x="169" y="65"/>
                  <a:pt x="169" y="65"/>
                  <a:pt x="169" y="64"/>
                </a:cubicBezTo>
                <a:cubicBezTo>
                  <a:pt x="170" y="63"/>
                  <a:pt x="171" y="61"/>
                  <a:pt x="172" y="60"/>
                </a:cubicBezTo>
                <a:cubicBezTo>
                  <a:pt x="174" y="57"/>
                  <a:pt x="170" y="73"/>
                  <a:pt x="167" y="89"/>
                </a:cubicBezTo>
                <a:lnTo>
                  <a:pt x="168" y="65"/>
                </a:lnTo>
                <a:close/>
                <a:moveTo>
                  <a:pt x="34" y="63"/>
                </a:moveTo>
                <a:cubicBezTo>
                  <a:pt x="34" y="63"/>
                  <a:pt x="34" y="63"/>
                  <a:pt x="34" y="63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5"/>
                  <a:pt x="32" y="62"/>
                  <a:pt x="31" y="61"/>
                </a:cubicBezTo>
                <a:cubicBezTo>
                  <a:pt x="32" y="61"/>
                  <a:pt x="33" y="63"/>
                  <a:pt x="34" y="63"/>
                </a:cubicBezTo>
                <a:close/>
                <a:moveTo>
                  <a:pt x="23" y="105"/>
                </a:moveTo>
                <a:cubicBezTo>
                  <a:pt x="38" y="96"/>
                  <a:pt x="38" y="96"/>
                  <a:pt x="38" y="96"/>
                </a:cubicBezTo>
                <a:cubicBezTo>
                  <a:pt x="41" y="95"/>
                  <a:pt x="41" y="95"/>
                  <a:pt x="41" y="95"/>
                </a:cubicBezTo>
                <a:cubicBezTo>
                  <a:pt x="91" y="90"/>
                  <a:pt x="91" y="90"/>
                  <a:pt x="91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02" y="93"/>
                  <a:pt x="102" y="93"/>
                  <a:pt x="102" y="93"/>
                </a:cubicBezTo>
                <a:lnTo>
                  <a:pt x="23" y="105"/>
                </a:lnTo>
                <a:close/>
                <a:moveTo>
                  <a:pt x="88" y="115"/>
                </a:moveTo>
                <a:cubicBezTo>
                  <a:pt x="98" y="111"/>
                  <a:pt x="98" y="111"/>
                  <a:pt x="98" y="111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76" y="99"/>
                  <a:pt x="176" y="99"/>
                  <a:pt x="176" y="99"/>
                </a:cubicBezTo>
                <a:cubicBezTo>
                  <a:pt x="179" y="102"/>
                  <a:pt x="179" y="102"/>
                  <a:pt x="179" y="102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02" y="113"/>
                  <a:pt x="102" y="113"/>
                  <a:pt x="102" y="113"/>
                </a:cubicBezTo>
                <a:cubicBezTo>
                  <a:pt x="98" y="114"/>
                  <a:pt x="98" y="114"/>
                  <a:pt x="98" y="114"/>
                </a:cubicBezTo>
                <a:lnTo>
                  <a:pt x="88" y="115"/>
                </a:ln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47" name="Freeform 201"/>
          <p:cNvSpPr/>
          <p:nvPr/>
        </p:nvSpPr>
        <p:spPr bwMode="auto">
          <a:xfrm>
            <a:off x="8951913" y="3048000"/>
            <a:ext cx="158750" cy="228600"/>
          </a:xfrm>
          <a:custGeom>
            <a:avLst/>
            <a:gdLst>
              <a:gd name="T0" fmla="*/ 3 w 91"/>
              <a:gd name="T1" fmla="*/ 61 h 131"/>
              <a:gd name="T2" fmla="*/ 0 w 91"/>
              <a:gd name="T3" fmla="*/ 76 h 131"/>
              <a:gd name="T4" fmla="*/ 3 w 91"/>
              <a:gd name="T5" fmla="*/ 91 h 131"/>
              <a:gd name="T6" fmla="*/ 6 w 91"/>
              <a:gd name="T7" fmla="*/ 87 h 131"/>
              <a:gd name="T8" fmla="*/ 46 w 91"/>
              <a:gd name="T9" fmla="*/ 131 h 131"/>
              <a:gd name="T10" fmla="*/ 85 w 91"/>
              <a:gd name="T11" fmla="*/ 85 h 131"/>
              <a:gd name="T12" fmla="*/ 87 w 91"/>
              <a:gd name="T13" fmla="*/ 90 h 131"/>
              <a:gd name="T14" fmla="*/ 91 w 91"/>
              <a:gd name="T15" fmla="*/ 75 h 131"/>
              <a:gd name="T16" fmla="*/ 87 w 91"/>
              <a:gd name="T17" fmla="*/ 60 h 131"/>
              <a:gd name="T18" fmla="*/ 86 w 91"/>
              <a:gd name="T19" fmla="*/ 61 h 131"/>
              <a:gd name="T20" fmla="*/ 86 w 91"/>
              <a:gd name="T21" fmla="*/ 49 h 131"/>
              <a:gd name="T22" fmla="*/ 52 w 91"/>
              <a:gd name="T23" fmla="*/ 40 h 131"/>
              <a:gd name="T24" fmla="*/ 57 w 91"/>
              <a:gd name="T25" fmla="*/ 42 h 131"/>
              <a:gd name="T26" fmla="*/ 90 w 91"/>
              <a:gd name="T27" fmla="*/ 31 h 131"/>
              <a:gd name="T28" fmla="*/ 16 w 91"/>
              <a:gd name="T29" fmla="*/ 24 h 131"/>
              <a:gd name="T30" fmla="*/ 1 w 91"/>
              <a:gd name="T31" fmla="*/ 33 h 131"/>
              <a:gd name="T32" fmla="*/ 11 w 91"/>
              <a:gd name="T33" fmla="*/ 33 h 131"/>
              <a:gd name="T34" fmla="*/ 4 w 91"/>
              <a:gd name="T35" fmla="*/ 54 h 131"/>
              <a:gd name="T36" fmla="*/ 4 w 91"/>
              <a:gd name="T37" fmla="*/ 61 h 131"/>
              <a:gd name="T38" fmla="*/ 3 w 91"/>
              <a:gd name="T39" fmla="*/ 6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131">
                <a:moveTo>
                  <a:pt x="3" y="61"/>
                </a:moveTo>
                <a:cubicBezTo>
                  <a:pt x="1" y="61"/>
                  <a:pt x="0" y="68"/>
                  <a:pt x="0" y="76"/>
                </a:cubicBezTo>
                <a:cubicBezTo>
                  <a:pt x="0" y="84"/>
                  <a:pt x="1" y="91"/>
                  <a:pt x="3" y="91"/>
                </a:cubicBezTo>
                <a:cubicBezTo>
                  <a:pt x="4" y="91"/>
                  <a:pt x="5" y="89"/>
                  <a:pt x="6" y="87"/>
                </a:cubicBezTo>
                <a:cubicBezTo>
                  <a:pt x="12" y="112"/>
                  <a:pt x="34" y="131"/>
                  <a:pt x="46" y="131"/>
                </a:cubicBezTo>
                <a:cubicBezTo>
                  <a:pt x="61" y="131"/>
                  <a:pt x="82" y="113"/>
                  <a:pt x="85" y="85"/>
                </a:cubicBezTo>
                <a:cubicBezTo>
                  <a:pt x="85" y="88"/>
                  <a:pt x="86" y="90"/>
                  <a:pt x="87" y="90"/>
                </a:cubicBezTo>
                <a:cubicBezTo>
                  <a:pt x="89" y="90"/>
                  <a:pt x="91" y="83"/>
                  <a:pt x="91" y="75"/>
                </a:cubicBezTo>
                <a:cubicBezTo>
                  <a:pt x="91" y="67"/>
                  <a:pt x="89" y="60"/>
                  <a:pt x="87" y="60"/>
                </a:cubicBezTo>
                <a:cubicBezTo>
                  <a:pt x="87" y="60"/>
                  <a:pt x="87" y="61"/>
                  <a:pt x="86" y="61"/>
                </a:cubicBezTo>
                <a:cubicBezTo>
                  <a:pt x="87" y="57"/>
                  <a:pt x="87" y="53"/>
                  <a:pt x="86" y="49"/>
                </a:cubicBezTo>
                <a:cubicBezTo>
                  <a:pt x="79" y="54"/>
                  <a:pt x="66" y="47"/>
                  <a:pt x="52" y="40"/>
                </a:cubicBezTo>
                <a:cubicBezTo>
                  <a:pt x="54" y="41"/>
                  <a:pt x="56" y="42"/>
                  <a:pt x="57" y="42"/>
                </a:cubicBezTo>
                <a:cubicBezTo>
                  <a:pt x="80" y="54"/>
                  <a:pt x="90" y="31"/>
                  <a:pt x="90" y="31"/>
                </a:cubicBezTo>
                <a:cubicBezTo>
                  <a:pt x="90" y="31"/>
                  <a:pt x="61" y="0"/>
                  <a:pt x="16" y="24"/>
                </a:cubicBezTo>
                <a:cubicBezTo>
                  <a:pt x="12" y="26"/>
                  <a:pt x="6" y="31"/>
                  <a:pt x="1" y="33"/>
                </a:cubicBezTo>
                <a:cubicBezTo>
                  <a:pt x="1" y="33"/>
                  <a:pt x="5" y="33"/>
                  <a:pt x="11" y="33"/>
                </a:cubicBezTo>
                <a:cubicBezTo>
                  <a:pt x="6" y="36"/>
                  <a:pt x="3" y="43"/>
                  <a:pt x="4" y="54"/>
                </a:cubicBezTo>
                <a:cubicBezTo>
                  <a:pt x="4" y="56"/>
                  <a:pt x="4" y="59"/>
                  <a:pt x="4" y="61"/>
                </a:cubicBezTo>
                <a:cubicBezTo>
                  <a:pt x="4" y="61"/>
                  <a:pt x="3" y="61"/>
                  <a:pt x="3" y="61"/>
                </a:cubicBezTo>
                <a:close/>
              </a:path>
            </a:pathLst>
          </a:custGeom>
          <a:solidFill>
            <a:srgbClr val="4249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5719763" y="209550"/>
            <a:ext cx="1090613" cy="981075"/>
            <a:chOff x="4195763" y="211137"/>
            <a:chExt cx="1090613" cy="981075"/>
          </a:xfrm>
          <a:solidFill>
            <a:srgbClr val="424953"/>
          </a:solidFill>
        </p:grpSpPr>
        <p:sp>
          <p:nvSpPr>
            <p:cNvPr id="129" name="Freeform 202"/>
            <p:cNvSpPr/>
            <p:nvPr/>
          </p:nvSpPr>
          <p:spPr bwMode="auto">
            <a:xfrm>
              <a:off x="4645026" y="900112"/>
              <a:ext cx="87313" cy="182563"/>
            </a:xfrm>
            <a:custGeom>
              <a:avLst/>
              <a:gdLst>
                <a:gd name="T0" fmla="*/ 0 w 55"/>
                <a:gd name="T1" fmla="*/ 0 h 115"/>
                <a:gd name="T2" fmla="*/ 29 w 55"/>
                <a:gd name="T3" fmla="*/ 115 h 115"/>
                <a:gd name="T4" fmla="*/ 55 w 55"/>
                <a:gd name="T5" fmla="*/ 114 h 115"/>
                <a:gd name="T6" fmla="*/ 52 w 55"/>
                <a:gd name="T7" fmla="*/ 0 h 115"/>
                <a:gd name="T8" fmla="*/ 0 w 5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5">
                  <a:moveTo>
                    <a:pt x="0" y="0"/>
                  </a:moveTo>
                  <a:lnTo>
                    <a:pt x="29" y="115"/>
                  </a:lnTo>
                  <a:lnTo>
                    <a:pt x="55" y="114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0" name="Freeform 203"/>
            <p:cNvSpPr>
              <a:spLocks noEditPoints="1"/>
            </p:cNvSpPr>
            <p:nvPr/>
          </p:nvSpPr>
          <p:spPr bwMode="auto">
            <a:xfrm>
              <a:off x="4549776" y="555625"/>
              <a:ext cx="352425" cy="168275"/>
            </a:xfrm>
            <a:custGeom>
              <a:avLst/>
              <a:gdLst>
                <a:gd name="T0" fmla="*/ 200 w 202"/>
                <a:gd name="T1" fmla="*/ 95 h 96"/>
                <a:gd name="T2" fmla="*/ 201 w 202"/>
                <a:gd name="T3" fmla="*/ 31 h 96"/>
                <a:gd name="T4" fmla="*/ 146 w 202"/>
                <a:gd name="T5" fmla="*/ 4 h 96"/>
                <a:gd name="T6" fmla="*/ 143 w 202"/>
                <a:gd name="T7" fmla="*/ 5 h 96"/>
                <a:gd name="T8" fmla="*/ 130 w 202"/>
                <a:gd name="T9" fmla="*/ 64 h 96"/>
                <a:gd name="T10" fmla="*/ 125 w 202"/>
                <a:gd name="T11" fmla="*/ 21 h 96"/>
                <a:gd name="T12" fmla="*/ 126 w 202"/>
                <a:gd name="T13" fmla="*/ 16 h 96"/>
                <a:gd name="T14" fmla="*/ 123 w 202"/>
                <a:gd name="T15" fmla="*/ 10 h 96"/>
                <a:gd name="T16" fmla="*/ 116 w 202"/>
                <a:gd name="T17" fmla="*/ 11 h 96"/>
                <a:gd name="T18" fmla="*/ 113 w 202"/>
                <a:gd name="T19" fmla="*/ 16 h 96"/>
                <a:gd name="T20" fmla="*/ 115 w 202"/>
                <a:gd name="T21" fmla="*/ 20 h 96"/>
                <a:gd name="T22" fmla="*/ 109 w 202"/>
                <a:gd name="T23" fmla="*/ 61 h 96"/>
                <a:gd name="T24" fmla="*/ 109 w 202"/>
                <a:gd name="T25" fmla="*/ 63 h 96"/>
                <a:gd name="T26" fmla="*/ 92 w 202"/>
                <a:gd name="T27" fmla="*/ 4 h 96"/>
                <a:gd name="T28" fmla="*/ 90 w 202"/>
                <a:gd name="T29" fmla="*/ 4 h 96"/>
                <a:gd name="T30" fmla="*/ 31 w 202"/>
                <a:gd name="T31" fmla="*/ 34 h 96"/>
                <a:gd name="T32" fmla="*/ 12 w 202"/>
                <a:gd name="T33" fmla="*/ 57 h 96"/>
                <a:gd name="T34" fmla="*/ 15 w 202"/>
                <a:gd name="T35" fmla="*/ 92 h 96"/>
                <a:gd name="T36" fmla="*/ 61 w 202"/>
                <a:gd name="T37" fmla="*/ 87 h 96"/>
                <a:gd name="T38" fmla="*/ 62 w 202"/>
                <a:gd name="T39" fmla="*/ 95 h 96"/>
                <a:gd name="T40" fmla="*/ 73 w 202"/>
                <a:gd name="T41" fmla="*/ 95 h 96"/>
                <a:gd name="T42" fmla="*/ 69 w 202"/>
                <a:gd name="T43" fmla="*/ 63 h 96"/>
                <a:gd name="T44" fmla="*/ 114 w 202"/>
                <a:gd name="T45" fmla="*/ 82 h 96"/>
                <a:gd name="T46" fmla="*/ 160 w 202"/>
                <a:gd name="T47" fmla="*/ 84 h 96"/>
                <a:gd name="T48" fmla="*/ 160 w 202"/>
                <a:gd name="T49" fmla="*/ 95 h 96"/>
                <a:gd name="T50" fmla="*/ 172 w 202"/>
                <a:gd name="T51" fmla="*/ 95 h 96"/>
                <a:gd name="T52" fmla="*/ 175 w 202"/>
                <a:gd name="T53" fmla="*/ 55 h 96"/>
                <a:gd name="T54" fmla="*/ 175 w 202"/>
                <a:gd name="T55" fmla="*/ 55 h 96"/>
                <a:gd name="T56" fmla="*/ 176 w 202"/>
                <a:gd name="T57" fmla="*/ 54 h 96"/>
                <a:gd name="T58" fmla="*/ 176 w 202"/>
                <a:gd name="T59" fmla="*/ 95 h 96"/>
                <a:gd name="T60" fmla="*/ 200 w 202"/>
                <a:gd name="T61" fmla="*/ 95 h 96"/>
                <a:gd name="T62" fmla="*/ 38 w 202"/>
                <a:gd name="T63" fmla="*/ 70 h 96"/>
                <a:gd name="T64" fmla="*/ 56 w 202"/>
                <a:gd name="T65" fmla="*/ 51 h 96"/>
                <a:gd name="T66" fmla="*/ 59 w 202"/>
                <a:gd name="T67" fmla="*/ 54 h 96"/>
                <a:gd name="T68" fmla="*/ 59 w 202"/>
                <a:gd name="T69" fmla="*/ 54 h 96"/>
                <a:gd name="T70" fmla="*/ 61 w 202"/>
                <a:gd name="T71" fmla="*/ 87 h 96"/>
                <a:gd name="T72" fmla="*/ 38 w 202"/>
                <a:gd name="T73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2" h="96">
                  <a:moveTo>
                    <a:pt x="200" y="95"/>
                  </a:moveTo>
                  <a:cubicBezTo>
                    <a:pt x="201" y="66"/>
                    <a:pt x="202" y="36"/>
                    <a:pt x="201" y="31"/>
                  </a:cubicBezTo>
                  <a:cubicBezTo>
                    <a:pt x="200" y="26"/>
                    <a:pt x="172" y="0"/>
                    <a:pt x="146" y="4"/>
                  </a:cubicBezTo>
                  <a:cubicBezTo>
                    <a:pt x="147" y="4"/>
                    <a:pt x="145" y="4"/>
                    <a:pt x="143" y="5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3"/>
                    <a:pt x="91" y="3"/>
                    <a:pt x="90" y="4"/>
                  </a:cubicBezTo>
                  <a:cubicBezTo>
                    <a:pt x="64" y="7"/>
                    <a:pt x="46" y="8"/>
                    <a:pt x="31" y="34"/>
                  </a:cubicBezTo>
                  <a:cubicBezTo>
                    <a:pt x="22" y="43"/>
                    <a:pt x="20" y="49"/>
                    <a:pt x="12" y="57"/>
                  </a:cubicBezTo>
                  <a:cubicBezTo>
                    <a:pt x="0" y="73"/>
                    <a:pt x="8" y="77"/>
                    <a:pt x="15" y="92"/>
                  </a:cubicBezTo>
                  <a:cubicBezTo>
                    <a:pt x="23" y="96"/>
                    <a:pt x="56" y="88"/>
                    <a:pt x="61" y="87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87" y="77"/>
                    <a:pt x="114" y="82"/>
                  </a:cubicBezTo>
                  <a:cubicBezTo>
                    <a:pt x="141" y="86"/>
                    <a:pt x="160" y="84"/>
                    <a:pt x="160" y="84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6" y="53"/>
                    <a:pt x="175" y="55"/>
                    <a:pt x="176" y="54"/>
                  </a:cubicBezTo>
                  <a:cubicBezTo>
                    <a:pt x="177" y="52"/>
                    <a:pt x="177" y="72"/>
                    <a:pt x="176" y="95"/>
                  </a:cubicBezTo>
                  <a:lnTo>
                    <a:pt x="200" y="95"/>
                  </a:lnTo>
                  <a:close/>
                  <a:moveTo>
                    <a:pt x="38" y="70"/>
                  </a:moveTo>
                  <a:cubicBezTo>
                    <a:pt x="48" y="59"/>
                    <a:pt x="55" y="50"/>
                    <a:pt x="56" y="51"/>
                  </a:cubicBezTo>
                  <a:cubicBezTo>
                    <a:pt x="57" y="52"/>
                    <a:pt x="58" y="53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46" y="79"/>
                    <a:pt x="47" y="81"/>
                    <a:pt x="3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1" name="Freeform 204"/>
            <p:cNvSpPr/>
            <p:nvPr/>
          </p:nvSpPr>
          <p:spPr bwMode="auto">
            <a:xfrm>
              <a:off x="4776788" y="900112"/>
              <a:ext cx="90488" cy="182563"/>
            </a:xfrm>
            <a:custGeom>
              <a:avLst/>
              <a:gdLst>
                <a:gd name="T0" fmla="*/ 0 w 57"/>
                <a:gd name="T1" fmla="*/ 115 h 115"/>
                <a:gd name="T2" fmla="*/ 25 w 57"/>
                <a:gd name="T3" fmla="*/ 115 h 115"/>
                <a:gd name="T4" fmla="*/ 57 w 57"/>
                <a:gd name="T5" fmla="*/ 0 h 115"/>
                <a:gd name="T6" fmla="*/ 4 w 57"/>
                <a:gd name="T7" fmla="*/ 0 h 115"/>
                <a:gd name="T8" fmla="*/ 0 w 57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15">
                  <a:moveTo>
                    <a:pt x="0" y="115"/>
                  </a:moveTo>
                  <a:lnTo>
                    <a:pt x="25" y="115"/>
                  </a:lnTo>
                  <a:lnTo>
                    <a:pt x="57" y="0"/>
                  </a:lnTo>
                  <a:lnTo>
                    <a:pt x="4" y="0"/>
                  </a:lnTo>
                  <a:lnTo>
                    <a:pt x="0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2" name="Freeform 206"/>
            <p:cNvSpPr/>
            <p:nvPr/>
          </p:nvSpPr>
          <p:spPr bwMode="auto">
            <a:xfrm>
              <a:off x="4687888" y="368300"/>
              <a:ext cx="138113" cy="195263"/>
            </a:xfrm>
            <a:custGeom>
              <a:avLst/>
              <a:gdLst>
                <a:gd name="T0" fmla="*/ 3 w 79"/>
                <a:gd name="T1" fmla="*/ 53 h 112"/>
                <a:gd name="T2" fmla="*/ 0 w 79"/>
                <a:gd name="T3" fmla="*/ 65 h 112"/>
                <a:gd name="T4" fmla="*/ 3 w 79"/>
                <a:gd name="T5" fmla="*/ 78 h 112"/>
                <a:gd name="T6" fmla="*/ 6 w 79"/>
                <a:gd name="T7" fmla="*/ 75 h 112"/>
                <a:gd name="T8" fmla="*/ 40 w 79"/>
                <a:gd name="T9" fmla="*/ 112 h 112"/>
                <a:gd name="T10" fmla="*/ 73 w 79"/>
                <a:gd name="T11" fmla="*/ 74 h 112"/>
                <a:gd name="T12" fmla="*/ 76 w 79"/>
                <a:gd name="T13" fmla="*/ 78 h 112"/>
                <a:gd name="T14" fmla="*/ 79 w 79"/>
                <a:gd name="T15" fmla="*/ 65 h 112"/>
                <a:gd name="T16" fmla="*/ 76 w 79"/>
                <a:gd name="T17" fmla="*/ 52 h 112"/>
                <a:gd name="T18" fmla="*/ 75 w 79"/>
                <a:gd name="T19" fmla="*/ 53 h 112"/>
                <a:gd name="T20" fmla="*/ 75 w 79"/>
                <a:gd name="T21" fmla="*/ 42 h 112"/>
                <a:gd name="T22" fmla="*/ 46 w 79"/>
                <a:gd name="T23" fmla="*/ 35 h 112"/>
                <a:gd name="T24" fmla="*/ 50 w 79"/>
                <a:gd name="T25" fmla="*/ 37 h 112"/>
                <a:gd name="T26" fmla="*/ 78 w 79"/>
                <a:gd name="T27" fmla="*/ 27 h 112"/>
                <a:gd name="T28" fmla="*/ 14 w 79"/>
                <a:gd name="T29" fmla="*/ 21 h 112"/>
                <a:gd name="T30" fmla="*/ 2 w 79"/>
                <a:gd name="T31" fmla="*/ 29 h 112"/>
                <a:gd name="T32" fmla="*/ 10 w 79"/>
                <a:gd name="T33" fmla="*/ 29 h 112"/>
                <a:gd name="T34" fmla="*/ 4 w 79"/>
                <a:gd name="T35" fmla="*/ 47 h 112"/>
                <a:gd name="T36" fmla="*/ 4 w 79"/>
                <a:gd name="T37" fmla="*/ 53 h 112"/>
                <a:gd name="T38" fmla="*/ 3 w 79"/>
                <a:gd name="T39" fmla="*/ 5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112">
                  <a:moveTo>
                    <a:pt x="3" y="53"/>
                  </a:moveTo>
                  <a:cubicBezTo>
                    <a:pt x="2" y="53"/>
                    <a:pt x="0" y="58"/>
                    <a:pt x="0" y="65"/>
                  </a:cubicBezTo>
                  <a:cubicBezTo>
                    <a:pt x="0" y="73"/>
                    <a:pt x="2" y="78"/>
                    <a:pt x="3" y="78"/>
                  </a:cubicBezTo>
                  <a:cubicBezTo>
                    <a:pt x="4" y="78"/>
                    <a:pt x="5" y="77"/>
                    <a:pt x="6" y="75"/>
                  </a:cubicBezTo>
                  <a:cubicBezTo>
                    <a:pt x="11" y="96"/>
                    <a:pt x="30" y="112"/>
                    <a:pt x="40" y="112"/>
                  </a:cubicBezTo>
                  <a:cubicBezTo>
                    <a:pt x="53" y="112"/>
                    <a:pt x="71" y="97"/>
                    <a:pt x="73" y="74"/>
                  </a:cubicBezTo>
                  <a:cubicBezTo>
                    <a:pt x="74" y="76"/>
                    <a:pt x="75" y="78"/>
                    <a:pt x="76" y="78"/>
                  </a:cubicBezTo>
                  <a:cubicBezTo>
                    <a:pt x="77" y="78"/>
                    <a:pt x="79" y="72"/>
                    <a:pt x="79" y="65"/>
                  </a:cubicBezTo>
                  <a:cubicBezTo>
                    <a:pt x="79" y="58"/>
                    <a:pt x="77" y="52"/>
                    <a:pt x="76" y="52"/>
                  </a:cubicBezTo>
                  <a:cubicBezTo>
                    <a:pt x="75" y="52"/>
                    <a:pt x="75" y="52"/>
                    <a:pt x="75" y="53"/>
                  </a:cubicBezTo>
                  <a:cubicBezTo>
                    <a:pt x="75" y="50"/>
                    <a:pt x="75" y="46"/>
                    <a:pt x="75" y="42"/>
                  </a:cubicBezTo>
                  <a:cubicBezTo>
                    <a:pt x="69" y="47"/>
                    <a:pt x="58" y="40"/>
                    <a:pt x="46" y="35"/>
                  </a:cubicBezTo>
                  <a:cubicBezTo>
                    <a:pt x="47" y="35"/>
                    <a:pt x="49" y="36"/>
                    <a:pt x="50" y="37"/>
                  </a:cubicBezTo>
                  <a:cubicBezTo>
                    <a:pt x="70" y="47"/>
                    <a:pt x="78" y="27"/>
                    <a:pt x="78" y="27"/>
                  </a:cubicBezTo>
                  <a:cubicBezTo>
                    <a:pt x="78" y="27"/>
                    <a:pt x="53" y="0"/>
                    <a:pt x="14" y="21"/>
                  </a:cubicBezTo>
                  <a:cubicBezTo>
                    <a:pt x="11" y="22"/>
                    <a:pt x="6" y="27"/>
                    <a:pt x="2" y="29"/>
                  </a:cubicBezTo>
                  <a:cubicBezTo>
                    <a:pt x="2" y="29"/>
                    <a:pt x="5" y="29"/>
                    <a:pt x="10" y="29"/>
                  </a:cubicBezTo>
                  <a:cubicBezTo>
                    <a:pt x="6" y="31"/>
                    <a:pt x="3" y="37"/>
                    <a:pt x="4" y="47"/>
                  </a:cubicBezTo>
                  <a:cubicBezTo>
                    <a:pt x="4" y="48"/>
                    <a:pt x="4" y="51"/>
                    <a:pt x="4" y="53"/>
                  </a:cubicBezTo>
                  <a:cubicBezTo>
                    <a:pt x="4" y="53"/>
                    <a:pt x="4" y="53"/>
                    <a:pt x="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3" name="Freeform 207"/>
            <p:cNvSpPr/>
            <p:nvPr/>
          </p:nvSpPr>
          <p:spPr bwMode="auto">
            <a:xfrm>
              <a:off x="4652963" y="1087437"/>
              <a:ext cx="74613" cy="28575"/>
            </a:xfrm>
            <a:custGeom>
              <a:avLst/>
              <a:gdLst>
                <a:gd name="T0" fmla="*/ 22 w 43"/>
                <a:gd name="T1" fmla="*/ 0 h 16"/>
                <a:gd name="T2" fmla="*/ 15 w 43"/>
                <a:gd name="T3" fmla="*/ 15 h 16"/>
                <a:gd name="T4" fmla="*/ 35 w 43"/>
                <a:gd name="T5" fmla="*/ 9 h 16"/>
                <a:gd name="T6" fmla="*/ 37 w 43"/>
                <a:gd name="T7" fmla="*/ 9 h 16"/>
                <a:gd name="T8" fmla="*/ 42 w 43"/>
                <a:gd name="T9" fmla="*/ 8 h 16"/>
                <a:gd name="T10" fmla="*/ 42 w 43"/>
                <a:gd name="T11" fmla="*/ 1 h 16"/>
                <a:gd name="T12" fmla="*/ 43 w 43"/>
                <a:gd name="T13" fmla="*/ 0 h 16"/>
                <a:gd name="T14" fmla="*/ 22 w 43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6">
                  <a:moveTo>
                    <a:pt x="22" y="0"/>
                  </a:moveTo>
                  <a:cubicBezTo>
                    <a:pt x="22" y="0"/>
                    <a:pt x="0" y="14"/>
                    <a:pt x="15" y="15"/>
                  </a:cubicBezTo>
                  <a:cubicBezTo>
                    <a:pt x="24" y="16"/>
                    <a:pt x="30" y="13"/>
                    <a:pt x="35" y="9"/>
                  </a:cubicBezTo>
                  <a:cubicBezTo>
                    <a:pt x="37" y="7"/>
                    <a:pt x="37" y="9"/>
                    <a:pt x="37" y="9"/>
                  </a:cubicBezTo>
                  <a:cubicBezTo>
                    <a:pt x="38" y="9"/>
                    <a:pt x="41" y="9"/>
                    <a:pt x="42" y="8"/>
                  </a:cubicBezTo>
                  <a:cubicBezTo>
                    <a:pt x="43" y="3"/>
                    <a:pt x="42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4" name="Freeform 208"/>
            <p:cNvSpPr/>
            <p:nvPr/>
          </p:nvSpPr>
          <p:spPr bwMode="auto">
            <a:xfrm>
              <a:off x="4779963" y="1087437"/>
              <a:ext cx="74613" cy="28575"/>
            </a:xfrm>
            <a:custGeom>
              <a:avLst/>
              <a:gdLst>
                <a:gd name="T0" fmla="*/ 21 w 43"/>
                <a:gd name="T1" fmla="*/ 0 h 16"/>
                <a:gd name="T2" fmla="*/ 0 w 43"/>
                <a:gd name="T3" fmla="*/ 0 h 16"/>
                <a:gd name="T4" fmla="*/ 1 w 43"/>
                <a:gd name="T5" fmla="*/ 1 h 16"/>
                <a:gd name="T6" fmla="*/ 1 w 43"/>
                <a:gd name="T7" fmla="*/ 8 h 16"/>
                <a:gd name="T8" fmla="*/ 6 w 43"/>
                <a:gd name="T9" fmla="*/ 9 h 16"/>
                <a:gd name="T10" fmla="*/ 8 w 43"/>
                <a:gd name="T11" fmla="*/ 9 h 16"/>
                <a:gd name="T12" fmla="*/ 28 w 43"/>
                <a:gd name="T13" fmla="*/ 15 h 16"/>
                <a:gd name="T14" fmla="*/ 21 w 43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6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1" y="8"/>
                  </a:cubicBezTo>
                  <a:cubicBezTo>
                    <a:pt x="2" y="9"/>
                    <a:pt x="5" y="9"/>
                    <a:pt x="6" y="9"/>
                  </a:cubicBezTo>
                  <a:cubicBezTo>
                    <a:pt x="7" y="9"/>
                    <a:pt x="6" y="7"/>
                    <a:pt x="8" y="9"/>
                  </a:cubicBezTo>
                  <a:cubicBezTo>
                    <a:pt x="14" y="13"/>
                    <a:pt x="19" y="16"/>
                    <a:pt x="28" y="15"/>
                  </a:cubicBezTo>
                  <a:cubicBezTo>
                    <a:pt x="43" y="14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5" name="Freeform 209"/>
            <p:cNvSpPr>
              <a:spLocks noEditPoints="1"/>
            </p:cNvSpPr>
            <p:nvPr/>
          </p:nvSpPr>
          <p:spPr bwMode="auto">
            <a:xfrm>
              <a:off x="4460876" y="211137"/>
              <a:ext cx="228600" cy="200025"/>
            </a:xfrm>
            <a:custGeom>
              <a:avLst/>
              <a:gdLst>
                <a:gd name="T0" fmla="*/ 33 w 131"/>
                <a:gd name="T1" fmla="*/ 98 h 115"/>
                <a:gd name="T2" fmla="*/ 67 w 131"/>
                <a:gd name="T3" fmla="*/ 98 h 115"/>
                <a:gd name="T4" fmla="*/ 98 w 131"/>
                <a:gd name="T5" fmla="*/ 115 h 115"/>
                <a:gd name="T6" fmla="*/ 92 w 131"/>
                <a:gd name="T7" fmla="*/ 98 h 115"/>
                <a:gd name="T8" fmla="*/ 98 w 131"/>
                <a:gd name="T9" fmla="*/ 98 h 115"/>
                <a:gd name="T10" fmla="*/ 131 w 131"/>
                <a:gd name="T11" fmla="*/ 65 h 115"/>
                <a:gd name="T12" fmla="*/ 131 w 131"/>
                <a:gd name="T13" fmla="*/ 33 h 115"/>
                <a:gd name="T14" fmla="*/ 98 w 131"/>
                <a:gd name="T15" fmla="*/ 0 h 115"/>
                <a:gd name="T16" fmla="*/ 33 w 131"/>
                <a:gd name="T17" fmla="*/ 0 h 115"/>
                <a:gd name="T18" fmla="*/ 0 w 131"/>
                <a:gd name="T19" fmla="*/ 33 h 115"/>
                <a:gd name="T20" fmla="*/ 0 w 131"/>
                <a:gd name="T21" fmla="*/ 65 h 115"/>
                <a:gd name="T22" fmla="*/ 33 w 131"/>
                <a:gd name="T23" fmla="*/ 98 h 115"/>
                <a:gd name="T24" fmla="*/ 24 w 131"/>
                <a:gd name="T25" fmla="*/ 31 h 115"/>
                <a:gd name="T26" fmla="*/ 108 w 131"/>
                <a:gd name="T27" fmla="*/ 31 h 115"/>
                <a:gd name="T28" fmla="*/ 111 w 131"/>
                <a:gd name="T29" fmla="*/ 34 h 115"/>
                <a:gd name="T30" fmla="*/ 108 w 131"/>
                <a:gd name="T31" fmla="*/ 36 h 115"/>
                <a:gd name="T32" fmla="*/ 24 w 131"/>
                <a:gd name="T33" fmla="*/ 36 h 115"/>
                <a:gd name="T34" fmla="*/ 22 w 131"/>
                <a:gd name="T35" fmla="*/ 34 h 115"/>
                <a:gd name="T36" fmla="*/ 24 w 131"/>
                <a:gd name="T37" fmla="*/ 31 h 115"/>
                <a:gd name="T38" fmla="*/ 24 w 131"/>
                <a:gd name="T39" fmla="*/ 48 h 115"/>
                <a:gd name="T40" fmla="*/ 108 w 131"/>
                <a:gd name="T41" fmla="*/ 48 h 115"/>
                <a:gd name="T42" fmla="*/ 111 w 131"/>
                <a:gd name="T43" fmla="*/ 51 h 115"/>
                <a:gd name="T44" fmla="*/ 108 w 131"/>
                <a:gd name="T45" fmla="*/ 53 h 115"/>
                <a:gd name="T46" fmla="*/ 24 w 131"/>
                <a:gd name="T47" fmla="*/ 53 h 115"/>
                <a:gd name="T48" fmla="*/ 22 w 131"/>
                <a:gd name="T49" fmla="*/ 51 h 115"/>
                <a:gd name="T50" fmla="*/ 24 w 131"/>
                <a:gd name="T51" fmla="*/ 48 h 115"/>
                <a:gd name="T52" fmla="*/ 24 w 131"/>
                <a:gd name="T53" fmla="*/ 67 h 115"/>
                <a:gd name="T54" fmla="*/ 77 w 131"/>
                <a:gd name="T55" fmla="*/ 67 h 115"/>
                <a:gd name="T56" fmla="*/ 79 w 131"/>
                <a:gd name="T57" fmla="*/ 69 h 115"/>
                <a:gd name="T58" fmla="*/ 77 w 131"/>
                <a:gd name="T59" fmla="*/ 71 h 115"/>
                <a:gd name="T60" fmla="*/ 24 w 131"/>
                <a:gd name="T61" fmla="*/ 71 h 115"/>
                <a:gd name="T62" fmla="*/ 22 w 131"/>
                <a:gd name="T63" fmla="*/ 69 h 115"/>
                <a:gd name="T64" fmla="*/ 24 w 131"/>
                <a:gd name="T65" fmla="*/ 6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15">
                  <a:moveTo>
                    <a:pt x="33" y="98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16" y="98"/>
                    <a:pt x="131" y="83"/>
                    <a:pt x="131" y="6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15"/>
                    <a:pt x="116" y="0"/>
                    <a:pt x="9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3"/>
                    <a:pt x="14" y="98"/>
                    <a:pt x="33" y="98"/>
                  </a:cubicBezTo>
                  <a:close/>
                  <a:moveTo>
                    <a:pt x="24" y="31"/>
                  </a:moveTo>
                  <a:cubicBezTo>
                    <a:pt x="108" y="31"/>
                    <a:pt x="108" y="31"/>
                    <a:pt x="108" y="31"/>
                  </a:cubicBezTo>
                  <a:cubicBezTo>
                    <a:pt x="110" y="31"/>
                    <a:pt x="111" y="32"/>
                    <a:pt x="111" y="34"/>
                  </a:cubicBezTo>
                  <a:cubicBezTo>
                    <a:pt x="111" y="35"/>
                    <a:pt x="110" y="36"/>
                    <a:pt x="108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2" y="32"/>
                    <a:pt x="23" y="31"/>
                    <a:pt x="24" y="31"/>
                  </a:cubicBezTo>
                  <a:close/>
                  <a:moveTo>
                    <a:pt x="24" y="48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10" y="48"/>
                    <a:pt x="111" y="49"/>
                    <a:pt x="111" y="51"/>
                  </a:cubicBezTo>
                  <a:cubicBezTo>
                    <a:pt x="111" y="52"/>
                    <a:pt x="110" y="53"/>
                    <a:pt x="108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3" y="53"/>
                    <a:pt x="22" y="52"/>
                    <a:pt x="22" y="51"/>
                  </a:cubicBezTo>
                  <a:cubicBezTo>
                    <a:pt x="22" y="49"/>
                    <a:pt x="23" y="48"/>
                    <a:pt x="24" y="48"/>
                  </a:cubicBezTo>
                  <a:close/>
                  <a:moveTo>
                    <a:pt x="24" y="67"/>
                  </a:move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9" y="68"/>
                    <a:pt x="79" y="69"/>
                  </a:cubicBezTo>
                  <a:cubicBezTo>
                    <a:pt x="79" y="70"/>
                    <a:pt x="78" y="71"/>
                    <a:pt x="77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3" y="71"/>
                    <a:pt x="22" y="70"/>
                    <a:pt x="22" y="69"/>
                  </a:cubicBezTo>
                  <a:cubicBezTo>
                    <a:pt x="22" y="68"/>
                    <a:pt x="23" y="67"/>
                    <a:pt x="24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6" name="Freeform 210"/>
            <p:cNvSpPr/>
            <p:nvPr/>
          </p:nvSpPr>
          <p:spPr bwMode="auto">
            <a:xfrm>
              <a:off x="4373563" y="1154112"/>
              <a:ext cx="104775" cy="38100"/>
            </a:xfrm>
            <a:custGeom>
              <a:avLst/>
              <a:gdLst>
                <a:gd name="T0" fmla="*/ 29 w 60"/>
                <a:gd name="T1" fmla="*/ 0 h 22"/>
                <a:gd name="T2" fmla="*/ 1 w 60"/>
                <a:gd name="T3" fmla="*/ 0 h 22"/>
                <a:gd name="T4" fmla="*/ 1 w 60"/>
                <a:gd name="T5" fmla="*/ 1 h 22"/>
                <a:gd name="T6" fmla="*/ 2 w 60"/>
                <a:gd name="T7" fmla="*/ 11 h 22"/>
                <a:gd name="T8" fmla="*/ 8 w 60"/>
                <a:gd name="T9" fmla="*/ 12 h 22"/>
                <a:gd name="T10" fmla="*/ 12 w 60"/>
                <a:gd name="T11" fmla="*/ 12 h 22"/>
                <a:gd name="T12" fmla="*/ 39 w 60"/>
                <a:gd name="T13" fmla="*/ 21 h 22"/>
                <a:gd name="T14" fmla="*/ 29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2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4"/>
                    <a:pt x="2" y="11"/>
                  </a:cubicBezTo>
                  <a:cubicBezTo>
                    <a:pt x="3" y="12"/>
                    <a:pt x="7" y="12"/>
                    <a:pt x="8" y="12"/>
                  </a:cubicBezTo>
                  <a:cubicBezTo>
                    <a:pt x="10" y="12"/>
                    <a:pt x="8" y="9"/>
                    <a:pt x="12" y="12"/>
                  </a:cubicBezTo>
                  <a:cubicBezTo>
                    <a:pt x="19" y="17"/>
                    <a:pt x="27" y="22"/>
                    <a:pt x="39" y="21"/>
                  </a:cubicBezTo>
                  <a:cubicBezTo>
                    <a:pt x="60" y="19"/>
                    <a:pt x="29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7" name="Freeform 211"/>
            <p:cNvSpPr/>
            <p:nvPr/>
          </p:nvSpPr>
          <p:spPr bwMode="auto">
            <a:xfrm>
              <a:off x="4441826" y="1111250"/>
              <a:ext cx="82550" cy="28575"/>
            </a:xfrm>
            <a:custGeom>
              <a:avLst/>
              <a:gdLst>
                <a:gd name="T0" fmla="*/ 23 w 47"/>
                <a:gd name="T1" fmla="*/ 0 h 17"/>
                <a:gd name="T2" fmla="*/ 0 w 47"/>
                <a:gd name="T3" fmla="*/ 0 h 17"/>
                <a:gd name="T4" fmla="*/ 1 w 47"/>
                <a:gd name="T5" fmla="*/ 1 h 17"/>
                <a:gd name="T6" fmla="*/ 1 w 47"/>
                <a:gd name="T7" fmla="*/ 9 h 17"/>
                <a:gd name="T8" fmla="*/ 6 w 47"/>
                <a:gd name="T9" fmla="*/ 9 h 17"/>
                <a:gd name="T10" fmla="*/ 9 w 47"/>
                <a:gd name="T11" fmla="*/ 9 h 17"/>
                <a:gd name="T12" fmla="*/ 31 w 47"/>
                <a:gd name="T13" fmla="*/ 16 h 17"/>
                <a:gd name="T14" fmla="*/ 23 w 47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9"/>
                  </a:cubicBezTo>
                  <a:cubicBezTo>
                    <a:pt x="2" y="9"/>
                    <a:pt x="5" y="9"/>
                    <a:pt x="6" y="9"/>
                  </a:cubicBezTo>
                  <a:cubicBezTo>
                    <a:pt x="7" y="9"/>
                    <a:pt x="6" y="7"/>
                    <a:pt x="9" y="9"/>
                  </a:cubicBezTo>
                  <a:cubicBezTo>
                    <a:pt x="15" y="13"/>
                    <a:pt x="21" y="17"/>
                    <a:pt x="31" y="16"/>
                  </a:cubicBezTo>
                  <a:cubicBezTo>
                    <a:pt x="47" y="15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8" name="Freeform 212"/>
            <p:cNvSpPr/>
            <p:nvPr/>
          </p:nvSpPr>
          <p:spPr bwMode="auto">
            <a:xfrm>
              <a:off x="5005388" y="1154112"/>
              <a:ext cx="103188" cy="38100"/>
            </a:xfrm>
            <a:custGeom>
              <a:avLst/>
              <a:gdLst>
                <a:gd name="T0" fmla="*/ 31 w 59"/>
                <a:gd name="T1" fmla="*/ 0 h 22"/>
                <a:gd name="T2" fmla="*/ 21 w 59"/>
                <a:gd name="T3" fmla="*/ 21 h 22"/>
                <a:gd name="T4" fmla="*/ 48 w 59"/>
                <a:gd name="T5" fmla="*/ 12 h 22"/>
                <a:gd name="T6" fmla="*/ 51 w 59"/>
                <a:gd name="T7" fmla="*/ 12 h 22"/>
                <a:gd name="T8" fmla="*/ 57 w 59"/>
                <a:gd name="T9" fmla="*/ 11 h 22"/>
                <a:gd name="T10" fmla="*/ 58 w 59"/>
                <a:gd name="T11" fmla="*/ 1 h 22"/>
                <a:gd name="T12" fmla="*/ 59 w 59"/>
                <a:gd name="T13" fmla="*/ 0 h 22"/>
                <a:gd name="T14" fmla="*/ 31 w 5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2">
                  <a:moveTo>
                    <a:pt x="31" y="0"/>
                  </a:moveTo>
                  <a:cubicBezTo>
                    <a:pt x="31" y="0"/>
                    <a:pt x="0" y="19"/>
                    <a:pt x="21" y="21"/>
                  </a:cubicBezTo>
                  <a:cubicBezTo>
                    <a:pt x="33" y="22"/>
                    <a:pt x="40" y="17"/>
                    <a:pt x="48" y="12"/>
                  </a:cubicBezTo>
                  <a:cubicBezTo>
                    <a:pt x="51" y="9"/>
                    <a:pt x="50" y="12"/>
                    <a:pt x="51" y="12"/>
                  </a:cubicBezTo>
                  <a:cubicBezTo>
                    <a:pt x="53" y="12"/>
                    <a:pt x="57" y="12"/>
                    <a:pt x="57" y="11"/>
                  </a:cubicBezTo>
                  <a:cubicBezTo>
                    <a:pt x="59" y="4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9" name="Freeform 213"/>
            <p:cNvSpPr/>
            <p:nvPr/>
          </p:nvSpPr>
          <p:spPr bwMode="auto">
            <a:xfrm>
              <a:off x="4959351" y="1111250"/>
              <a:ext cx="82550" cy="28575"/>
            </a:xfrm>
            <a:custGeom>
              <a:avLst/>
              <a:gdLst>
                <a:gd name="T0" fmla="*/ 40 w 47"/>
                <a:gd name="T1" fmla="*/ 9 h 17"/>
                <a:gd name="T2" fmla="*/ 45 w 47"/>
                <a:gd name="T3" fmla="*/ 9 h 17"/>
                <a:gd name="T4" fmla="*/ 46 w 47"/>
                <a:gd name="T5" fmla="*/ 1 h 17"/>
                <a:gd name="T6" fmla="*/ 46 w 47"/>
                <a:gd name="T7" fmla="*/ 0 h 17"/>
                <a:gd name="T8" fmla="*/ 24 w 47"/>
                <a:gd name="T9" fmla="*/ 0 h 17"/>
                <a:gd name="T10" fmla="*/ 16 w 47"/>
                <a:gd name="T11" fmla="*/ 16 h 17"/>
                <a:gd name="T12" fmla="*/ 37 w 47"/>
                <a:gd name="T13" fmla="*/ 9 h 17"/>
                <a:gd name="T14" fmla="*/ 40 w 4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40" y="9"/>
                  </a:moveTo>
                  <a:cubicBezTo>
                    <a:pt x="41" y="9"/>
                    <a:pt x="45" y="9"/>
                    <a:pt x="45" y="9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0" y="15"/>
                    <a:pt x="16" y="16"/>
                  </a:cubicBezTo>
                  <a:cubicBezTo>
                    <a:pt x="26" y="17"/>
                    <a:pt x="32" y="13"/>
                    <a:pt x="37" y="9"/>
                  </a:cubicBezTo>
                  <a:cubicBezTo>
                    <a:pt x="40" y="7"/>
                    <a:pt x="39" y="9"/>
                    <a:pt x="4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0" name="Freeform 214"/>
            <p:cNvSpPr>
              <a:spLocks noEditPoints="1"/>
            </p:cNvSpPr>
            <p:nvPr/>
          </p:nvSpPr>
          <p:spPr bwMode="auto">
            <a:xfrm>
              <a:off x="4195763" y="587375"/>
              <a:ext cx="309563" cy="560388"/>
            </a:xfrm>
            <a:custGeom>
              <a:avLst/>
              <a:gdLst>
                <a:gd name="T0" fmla="*/ 138 w 177"/>
                <a:gd name="T1" fmla="*/ 194 h 321"/>
                <a:gd name="T2" fmla="*/ 140 w 177"/>
                <a:gd name="T3" fmla="*/ 190 h 321"/>
                <a:gd name="T4" fmla="*/ 142 w 177"/>
                <a:gd name="T5" fmla="*/ 295 h 321"/>
                <a:gd name="T6" fmla="*/ 162 w 177"/>
                <a:gd name="T7" fmla="*/ 295 h 321"/>
                <a:gd name="T8" fmla="*/ 177 w 177"/>
                <a:gd name="T9" fmla="*/ 179 h 321"/>
                <a:gd name="T10" fmla="*/ 140 w 177"/>
                <a:gd name="T11" fmla="*/ 179 h 321"/>
                <a:gd name="T12" fmla="*/ 82 w 177"/>
                <a:gd name="T13" fmla="*/ 179 h 321"/>
                <a:gd name="T14" fmla="*/ 144 w 177"/>
                <a:gd name="T15" fmla="*/ 122 h 321"/>
                <a:gd name="T16" fmla="*/ 45 w 177"/>
                <a:gd name="T17" fmla="*/ 92 h 321"/>
                <a:gd name="T18" fmla="*/ 61 w 177"/>
                <a:gd name="T19" fmla="*/ 95 h 321"/>
                <a:gd name="T20" fmla="*/ 148 w 177"/>
                <a:gd name="T21" fmla="*/ 118 h 321"/>
                <a:gd name="T22" fmla="*/ 150 w 177"/>
                <a:gd name="T23" fmla="*/ 117 h 321"/>
                <a:gd name="T24" fmla="*/ 151 w 177"/>
                <a:gd name="T25" fmla="*/ 97 h 321"/>
                <a:gd name="T26" fmla="*/ 153 w 177"/>
                <a:gd name="T27" fmla="*/ 114 h 321"/>
                <a:gd name="T28" fmla="*/ 154 w 177"/>
                <a:gd name="T29" fmla="*/ 113 h 321"/>
                <a:gd name="T30" fmla="*/ 121 w 177"/>
                <a:gd name="T31" fmla="*/ 5 h 321"/>
                <a:gd name="T32" fmla="*/ 117 w 177"/>
                <a:gd name="T33" fmla="*/ 7 h 321"/>
                <a:gd name="T34" fmla="*/ 119 w 177"/>
                <a:gd name="T35" fmla="*/ 92 h 321"/>
                <a:gd name="T36" fmla="*/ 109 w 177"/>
                <a:gd name="T37" fmla="*/ 22 h 321"/>
                <a:gd name="T38" fmla="*/ 110 w 177"/>
                <a:gd name="T39" fmla="*/ 16 h 321"/>
                <a:gd name="T40" fmla="*/ 107 w 177"/>
                <a:gd name="T41" fmla="*/ 10 h 321"/>
                <a:gd name="T42" fmla="*/ 99 w 177"/>
                <a:gd name="T43" fmla="*/ 10 h 321"/>
                <a:gd name="T44" fmla="*/ 95 w 177"/>
                <a:gd name="T45" fmla="*/ 16 h 321"/>
                <a:gd name="T46" fmla="*/ 97 w 177"/>
                <a:gd name="T47" fmla="*/ 21 h 321"/>
                <a:gd name="T48" fmla="*/ 99 w 177"/>
                <a:gd name="T49" fmla="*/ 69 h 321"/>
                <a:gd name="T50" fmla="*/ 101 w 177"/>
                <a:gd name="T51" fmla="*/ 96 h 321"/>
                <a:gd name="T52" fmla="*/ 73 w 177"/>
                <a:gd name="T53" fmla="*/ 6 h 321"/>
                <a:gd name="T54" fmla="*/ 57 w 177"/>
                <a:gd name="T55" fmla="*/ 5 h 321"/>
                <a:gd name="T56" fmla="*/ 16 w 177"/>
                <a:gd name="T57" fmla="*/ 120 h 321"/>
                <a:gd name="T58" fmla="*/ 25 w 177"/>
                <a:gd name="T59" fmla="*/ 126 h 321"/>
                <a:gd name="T60" fmla="*/ 30 w 177"/>
                <a:gd name="T61" fmla="*/ 180 h 321"/>
                <a:gd name="T62" fmla="*/ 30 w 177"/>
                <a:gd name="T63" fmla="*/ 181 h 321"/>
                <a:gd name="T64" fmla="*/ 43 w 177"/>
                <a:gd name="T65" fmla="*/ 215 h 321"/>
                <a:gd name="T66" fmla="*/ 84 w 177"/>
                <a:gd name="T67" fmla="*/ 220 h 321"/>
                <a:gd name="T68" fmla="*/ 87 w 177"/>
                <a:gd name="T69" fmla="*/ 221 h 321"/>
                <a:gd name="T70" fmla="*/ 90 w 177"/>
                <a:gd name="T71" fmla="*/ 220 h 321"/>
                <a:gd name="T72" fmla="*/ 103 w 177"/>
                <a:gd name="T73" fmla="*/ 321 h 321"/>
                <a:gd name="T74" fmla="*/ 128 w 177"/>
                <a:gd name="T75" fmla="*/ 321 h 321"/>
                <a:gd name="T76" fmla="*/ 138 w 177"/>
                <a:gd name="T77" fmla="*/ 194 h 321"/>
                <a:gd name="T78" fmla="*/ 26 w 177"/>
                <a:gd name="T79" fmla="*/ 134 h 321"/>
                <a:gd name="T80" fmla="*/ 26 w 177"/>
                <a:gd name="T81" fmla="*/ 127 h 321"/>
                <a:gd name="T82" fmla="*/ 58 w 177"/>
                <a:gd name="T83" fmla="*/ 136 h 321"/>
                <a:gd name="T84" fmla="*/ 26 w 177"/>
                <a:gd name="T85" fmla="*/ 13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7" h="321">
                  <a:moveTo>
                    <a:pt x="138" y="194"/>
                  </a:moveTo>
                  <a:cubicBezTo>
                    <a:pt x="139" y="193"/>
                    <a:pt x="139" y="192"/>
                    <a:pt x="140" y="190"/>
                  </a:cubicBezTo>
                  <a:cubicBezTo>
                    <a:pt x="142" y="295"/>
                    <a:pt x="142" y="295"/>
                    <a:pt x="142" y="295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77" y="179"/>
                    <a:pt x="177" y="179"/>
                    <a:pt x="177" y="179"/>
                  </a:cubicBezTo>
                  <a:cubicBezTo>
                    <a:pt x="140" y="179"/>
                    <a:pt x="140" y="179"/>
                    <a:pt x="140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102"/>
                    <a:pt x="152" y="109"/>
                    <a:pt x="153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88"/>
                    <a:pt x="149" y="0"/>
                    <a:pt x="121" y="5"/>
                  </a:cubicBezTo>
                  <a:cubicBezTo>
                    <a:pt x="121" y="5"/>
                    <a:pt x="120" y="6"/>
                    <a:pt x="117" y="7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2" y="6"/>
                    <a:pt x="58" y="5"/>
                    <a:pt x="57" y="5"/>
                  </a:cubicBezTo>
                  <a:cubicBezTo>
                    <a:pt x="0" y="18"/>
                    <a:pt x="10" y="108"/>
                    <a:pt x="16" y="120"/>
                  </a:cubicBezTo>
                  <a:cubicBezTo>
                    <a:pt x="16" y="122"/>
                    <a:pt x="19" y="124"/>
                    <a:pt x="25" y="126"/>
                  </a:cubicBezTo>
                  <a:cubicBezTo>
                    <a:pt x="28" y="157"/>
                    <a:pt x="30" y="180"/>
                    <a:pt x="30" y="180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1" y="185"/>
                    <a:pt x="33" y="212"/>
                    <a:pt x="43" y="215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5" y="220"/>
                    <a:pt x="86" y="221"/>
                    <a:pt x="87" y="221"/>
                  </a:cubicBezTo>
                  <a:cubicBezTo>
                    <a:pt x="88" y="221"/>
                    <a:pt x="89" y="220"/>
                    <a:pt x="90" y="220"/>
                  </a:cubicBezTo>
                  <a:cubicBezTo>
                    <a:pt x="103" y="321"/>
                    <a:pt x="103" y="321"/>
                    <a:pt x="103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38" y="194"/>
                  </a:lnTo>
                  <a:close/>
                  <a:moveTo>
                    <a:pt x="26" y="134"/>
                  </a:moveTo>
                  <a:cubicBezTo>
                    <a:pt x="26" y="127"/>
                    <a:pt x="26" y="127"/>
                    <a:pt x="26" y="127"/>
                  </a:cubicBezTo>
                  <a:cubicBezTo>
                    <a:pt x="58" y="136"/>
                    <a:pt x="58" y="136"/>
                    <a:pt x="58" y="136"/>
                  </a:cubicBezTo>
                  <a:lnTo>
                    <a:pt x="26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1" name="Freeform 215"/>
            <p:cNvSpPr>
              <a:spLocks noEditPoints="1"/>
            </p:cNvSpPr>
            <p:nvPr/>
          </p:nvSpPr>
          <p:spPr bwMode="auto">
            <a:xfrm>
              <a:off x="4259263" y="371475"/>
              <a:ext cx="168275" cy="227013"/>
            </a:xfrm>
            <a:custGeom>
              <a:avLst/>
              <a:gdLst>
                <a:gd name="T0" fmla="*/ 8 w 97"/>
                <a:gd name="T1" fmla="*/ 77 h 130"/>
                <a:gd name="T2" fmla="*/ 12 w 97"/>
                <a:gd name="T3" fmla="*/ 91 h 130"/>
                <a:gd name="T4" fmla="*/ 14 w 97"/>
                <a:gd name="T5" fmla="*/ 87 h 130"/>
                <a:gd name="T6" fmla="*/ 54 w 97"/>
                <a:gd name="T7" fmla="*/ 130 h 130"/>
                <a:gd name="T8" fmla="*/ 92 w 97"/>
                <a:gd name="T9" fmla="*/ 86 h 130"/>
                <a:gd name="T10" fmla="*/ 95 w 97"/>
                <a:gd name="T11" fmla="*/ 61 h 130"/>
                <a:gd name="T12" fmla="*/ 93 w 97"/>
                <a:gd name="T13" fmla="*/ 62 h 130"/>
                <a:gd name="T14" fmla="*/ 93 w 97"/>
                <a:gd name="T15" fmla="*/ 50 h 130"/>
                <a:gd name="T16" fmla="*/ 60 w 97"/>
                <a:gd name="T17" fmla="*/ 41 h 130"/>
                <a:gd name="T18" fmla="*/ 65 w 97"/>
                <a:gd name="T19" fmla="*/ 43 h 130"/>
                <a:gd name="T20" fmla="*/ 97 w 97"/>
                <a:gd name="T21" fmla="*/ 32 h 130"/>
                <a:gd name="T22" fmla="*/ 17 w 97"/>
                <a:gd name="T23" fmla="*/ 23 h 130"/>
                <a:gd name="T24" fmla="*/ 11 w 97"/>
                <a:gd name="T25" fmla="*/ 62 h 130"/>
                <a:gd name="T26" fmla="*/ 8 w 97"/>
                <a:gd name="T27" fmla="*/ 77 h 130"/>
                <a:gd name="T28" fmla="*/ 19 w 97"/>
                <a:gd name="T29" fmla="*/ 34 h 130"/>
                <a:gd name="T30" fmla="*/ 17 w 97"/>
                <a:gd name="T31" fmla="*/ 37 h 130"/>
                <a:gd name="T32" fmla="*/ 19 w 97"/>
                <a:gd name="T33" fmla="*/ 34 h 130"/>
                <a:gd name="T34" fmla="*/ 13 w 97"/>
                <a:gd name="T35" fmla="*/ 53 h 130"/>
                <a:gd name="T36" fmla="*/ 13 w 97"/>
                <a:gd name="T37" fmla="*/ 55 h 130"/>
                <a:gd name="T38" fmla="*/ 12 w 97"/>
                <a:gd name="T39" fmla="*/ 62 h 130"/>
                <a:gd name="T40" fmla="*/ 12 w 97"/>
                <a:gd name="T41" fmla="*/ 62 h 130"/>
                <a:gd name="T42" fmla="*/ 13 w 97"/>
                <a:gd name="T43" fmla="*/ 5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0">
                  <a:moveTo>
                    <a:pt x="8" y="77"/>
                  </a:moveTo>
                  <a:cubicBezTo>
                    <a:pt x="8" y="85"/>
                    <a:pt x="10" y="91"/>
                    <a:pt x="12" y="91"/>
                  </a:cubicBezTo>
                  <a:cubicBezTo>
                    <a:pt x="13" y="91"/>
                    <a:pt x="14" y="90"/>
                    <a:pt x="14" y="87"/>
                  </a:cubicBezTo>
                  <a:cubicBezTo>
                    <a:pt x="21" y="112"/>
                    <a:pt x="42" y="130"/>
                    <a:pt x="54" y="130"/>
                  </a:cubicBezTo>
                  <a:cubicBezTo>
                    <a:pt x="69" y="130"/>
                    <a:pt x="89" y="113"/>
                    <a:pt x="92" y="86"/>
                  </a:cubicBezTo>
                  <a:cubicBezTo>
                    <a:pt x="93" y="89"/>
                    <a:pt x="97" y="61"/>
                    <a:pt x="95" y="61"/>
                  </a:cubicBezTo>
                  <a:cubicBezTo>
                    <a:pt x="94" y="61"/>
                    <a:pt x="94" y="62"/>
                    <a:pt x="93" y="62"/>
                  </a:cubicBezTo>
                  <a:cubicBezTo>
                    <a:pt x="94" y="58"/>
                    <a:pt x="94" y="54"/>
                    <a:pt x="93" y="50"/>
                  </a:cubicBezTo>
                  <a:cubicBezTo>
                    <a:pt x="86" y="55"/>
                    <a:pt x="74" y="48"/>
                    <a:pt x="60" y="41"/>
                  </a:cubicBezTo>
                  <a:cubicBezTo>
                    <a:pt x="62" y="42"/>
                    <a:pt x="63" y="43"/>
                    <a:pt x="65" y="43"/>
                  </a:cubicBezTo>
                  <a:cubicBezTo>
                    <a:pt x="88" y="55"/>
                    <a:pt x="97" y="32"/>
                    <a:pt x="97" y="32"/>
                  </a:cubicBezTo>
                  <a:cubicBezTo>
                    <a:pt x="97" y="32"/>
                    <a:pt x="62" y="0"/>
                    <a:pt x="17" y="23"/>
                  </a:cubicBezTo>
                  <a:cubicBezTo>
                    <a:pt x="13" y="25"/>
                    <a:pt x="0" y="51"/>
                    <a:pt x="11" y="62"/>
                  </a:cubicBezTo>
                  <a:cubicBezTo>
                    <a:pt x="10" y="63"/>
                    <a:pt x="8" y="69"/>
                    <a:pt x="8" y="77"/>
                  </a:cubicBezTo>
                  <a:close/>
                  <a:moveTo>
                    <a:pt x="19" y="34"/>
                  </a:moveTo>
                  <a:cubicBezTo>
                    <a:pt x="18" y="35"/>
                    <a:pt x="17" y="36"/>
                    <a:pt x="17" y="37"/>
                  </a:cubicBezTo>
                  <a:cubicBezTo>
                    <a:pt x="17" y="35"/>
                    <a:pt x="18" y="34"/>
                    <a:pt x="19" y="34"/>
                  </a:cubicBezTo>
                  <a:close/>
                  <a:moveTo>
                    <a:pt x="13" y="53"/>
                  </a:moveTo>
                  <a:cubicBezTo>
                    <a:pt x="13" y="54"/>
                    <a:pt x="13" y="54"/>
                    <a:pt x="13" y="55"/>
                  </a:cubicBezTo>
                  <a:cubicBezTo>
                    <a:pt x="13" y="57"/>
                    <a:pt x="12" y="60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3" y="57"/>
                    <a:pt x="1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2" name="Freeform 216"/>
            <p:cNvSpPr>
              <a:spLocks noEditPoints="1"/>
            </p:cNvSpPr>
            <p:nvPr/>
          </p:nvSpPr>
          <p:spPr bwMode="auto">
            <a:xfrm>
              <a:off x="4978401" y="588962"/>
              <a:ext cx="307975" cy="558800"/>
            </a:xfrm>
            <a:custGeom>
              <a:avLst/>
              <a:gdLst>
                <a:gd name="T0" fmla="*/ 120 w 176"/>
                <a:gd name="T1" fmla="*/ 4 h 320"/>
                <a:gd name="T2" fmla="*/ 103 w 176"/>
                <a:gd name="T3" fmla="*/ 5 h 320"/>
                <a:gd name="T4" fmla="*/ 75 w 176"/>
                <a:gd name="T5" fmla="*/ 95 h 320"/>
                <a:gd name="T6" fmla="*/ 78 w 176"/>
                <a:gd name="T7" fmla="*/ 68 h 320"/>
                <a:gd name="T8" fmla="*/ 79 w 176"/>
                <a:gd name="T9" fmla="*/ 20 h 320"/>
                <a:gd name="T10" fmla="*/ 81 w 176"/>
                <a:gd name="T11" fmla="*/ 15 h 320"/>
                <a:gd name="T12" fmla="*/ 77 w 176"/>
                <a:gd name="T13" fmla="*/ 9 h 320"/>
                <a:gd name="T14" fmla="*/ 69 w 176"/>
                <a:gd name="T15" fmla="*/ 9 h 320"/>
                <a:gd name="T16" fmla="*/ 66 w 176"/>
                <a:gd name="T17" fmla="*/ 15 h 320"/>
                <a:gd name="T18" fmla="*/ 68 w 176"/>
                <a:gd name="T19" fmla="*/ 21 h 320"/>
                <a:gd name="T20" fmla="*/ 58 w 176"/>
                <a:gd name="T21" fmla="*/ 91 h 320"/>
                <a:gd name="T22" fmla="*/ 59 w 176"/>
                <a:gd name="T23" fmla="*/ 6 h 320"/>
                <a:gd name="T24" fmla="*/ 55 w 176"/>
                <a:gd name="T25" fmla="*/ 4 h 320"/>
                <a:gd name="T26" fmla="*/ 22 w 176"/>
                <a:gd name="T27" fmla="*/ 103 h 320"/>
                <a:gd name="T28" fmla="*/ 24 w 176"/>
                <a:gd name="T29" fmla="*/ 105 h 320"/>
                <a:gd name="T30" fmla="*/ 26 w 176"/>
                <a:gd name="T31" fmla="*/ 96 h 320"/>
                <a:gd name="T32" fmla="*/ 26 w 176"/>
                <a:gd name="T33" fmla="*/ 107 h 320"/>
                <a:gd name="T34" fmla="*/ 35 w 176"/>
                <a:gd name="T35" fmla="*/ 115 h 320"/>
                <a:gd name="T36" fmla="*/ 115 w 176"/>
                <a:gd name="T37" fmla="*/ 94 h 320"/>
                <a:gd name="T38" fmla="*/ 131 w 176"/>
                <a:gd name="T39" fmla="*/ 91 h 320"/>
                <a:gd name="T40" fmla="*/ 39 w 176"/>
                <a:gd name="T41" fmla="*/ 119 h 320"/>
                <a:gd name="T42" fmla="*/ 99 w 176"/>
                <a:gd name="T43" fmla="*/ 178 h 320"/>
                <a:gd name="T44" fmla="*/ 36 w 176"/>
                <a:gd name="T45" fmla="*/ 178 h 320"/>
                <a:gd name="T46" fmla="*/ 0 w 176"/>
                <a:gd name="T47" fmla="*/ 178 h 320"/>
                <a:gd name="T48" fmla="*/ 16 w 176"/>
                <a:gd name="T49" fmla="*/ 293 h 320"/>
                <a:gd name="T50" fmla="*/ 34 w 176"/>
                <a:gd name="T51" fmla="*/ 294 h 320"/>
                <a:gd name="T52" fmla="*/ 36 w 176"/>
                <a:gd name="T53" fmla="*/ 189 h 320"/>
                <a:gd name="T54" fmla="*/ 39 w 176"/>
                <a:gd name="T55" fmla="*/ 193 h 320"/>
                <a:gd name="T56" fmla="*/ 48 w 176"/>
                <a:gd name="T57" fmla="*/ 320 h 320"/>
                <a:gd name="T58" fmla="*/ 74 w 176"/>
                <a:gd name="T59" fmla="*/ 320 h 320"/>
                <a:gd name="T60" fmla="*/ 87 w 176"/>
                <a:gd name="T61" fmla="*/ 219 h 320"/>
                <a:gd name="T62" fmla="*/ 90 w 176"/>
                <a:gd name="T63" fmla="*/ 220 h 320"/>
                <a:gd name="T64" fmla="*/ 92 w 176"/>
                <a:gd name="T65" fmla="*/ 219 h 320"/>
                <a:gd name="T66" fmla="*/ 133 w 176"/>
                <a:gd name="T67" fmla="*/ 214 h 320"/>
                <a:gd name="T68" fmla="*/ 146 w 176"/>
                <a:gd name="T69" fmla="*/ 180 h 320"/>
                <a:gd name="T70" fmla="*/ 147 w 176"/>
                <a:gd name="T71" fmla="*/ 179 h 320"/>
                <a:gd name="T72" fmla="*/ 151 w 176"/>
                <a:gd name="T73" fmla="*/ 125 h 320"/>
                <a:gd name="T74" fmla="*/ 160 w 176"/>
                <a:gd name="T75" fmla="*/ 119 h 320"/>
                <a:gd name="T76" fmla="*/ 120 w 176"/>
                <a:gd name="T77" fmla="*/ 4 h 320"/>
                <a:gd name="T78" fmla="*/ 150 w 176"/>
                <a:gd name="T79" fmla="*/ 133 h 320"/>
                <a:gd name="T80" fmla="*/ 118 w 176"/>
                <a:gd name="T81" fmla="*/ 135 h 320"/>
                <a:gd name="T82" fmla="*/ 151 w 176"/>
                <a:gd name="T83" fmla="*/ 126 h 320"/>
                <a:gd name="T84" fmla="*/ 150 w 176"/>
                <a:gd name="T85" fmla="*/ 13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320">
                  <a:moveTo>
                    <a:pt x="120" y="4"/>
                  </a:moveTo>
                  <a:cubicBezTo>
                    <a:pt x="119" y="4"/>
                    <a:pt x="104" y="5"/>
                    <a:pt x="103" y="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5" y="4"/>
                    <a:pt x="55" y="4"/>
                  </a:cubicBezTo>
                  <a:cubicBezTo>
                    <a:pt x="30" y="0"/>
                    <a:pt x="23" y="71"/>
                    <a:pt x="22" y="103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5" y="102"/>
                    <a:pt x="25" y="99"/>
                    <a:pt x="26" y="96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7" y="191"/>
                    <a:pt x="38" y="192"/>
                    <a:pt x="39" y="193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87" y="219"/>
                    <a:pt x="87" y="219"/>
                    <a:pt x="87" y="219"/>
                  </a:cubicBezTo>
                  <a:cubicBezTo>
                    <a:pt x="88" y="219"/>
                    <a:pt x="89" y="220"/>
                    <a:pt x="90" y="220"/>
                  </a:cubicBezTo>
                  <a:cubicBezTo>
                    <a:pt x="91" y="220"/>
                    <a:pt x="91" y="219"/>
                    <a:pt x="92" y="219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44" y="211"/>
                    <a:pt x="145" y="184"/>
                    <a:pt x="146" y="180"/>
                  </a:cubicBezTo>
                  <a:cubicBezTo>
                    <a:pt x="147" y="179"/>
                    <a:pt x="147" y="179"/>
                    <a:pt x="147" y="179"/>
                  </a:cubicBezTo>
                  <a:cubicBezTo>
                    <a:pt x="147" y="179"/>
                    <a:pt x="149" y="156"/>
                    <a:pt x="151" y="125"/>
                  </a:cubicBezTo>
                  <a:cubicBezTo>
                    <a:pt x="157" y="123"/>
                    <a:pt x="161" y="121"/>
                    <a:pt x="160" y="119"/>
                  </a:cubicBezTo>
                  <a:cubicBezTo>
                    <a:pt x="166" y="107"/>
                    <a:pt x="176" y="17"/>
                    <a:pt x="120" y="4"/>
                  </a:cubicBezTo>
                  <a:close/>
                  <a:moveTo>
                    <a:pt x="150" y="133"/>
                  </a:moveTo>
                  <a:cubicBezTo>
                    <a:pt x="118" y="135"/>
                    <a:pt x="118" y="135"/>
                    <a:pt x="118" y="135"/>
                  </a:cubicBezTo>
                  <a:cubicBezTo>
                    <a:pt x="151" y="126"/>
                    <a:pt x="151" y="126"/>
                    <a:pt x="151" y="126"/>
                  </a:cubicBezTo>
                  <a:lnTo>
                    <a:pt x="150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3" name="Freeform 217"/>
            <p:cNvSpPr>
              <a:spLocks noEditPoints="1"/>
            </p:cNvSpPr>
            <p:nvPr/>
          </p:nvSpPr>
          <p:spPr bwMode="auto">
            <a:xfrm>
              <a:off x="5054601" y="371475"/>
              <a:ext cx="168275" cy="227013"/>
            </a:xfrm>
            <a:custGeom>
              <a:avLst/>
              <a:gdLst>
                <a:gd name="T0" fmla="*/ 81 w 97"/>
                <a:gd name="T1" fmla="*/ 23 h 130"/>
                <a:gd name="T2" fmla="*/ 0 w 97"/>
                <a:gd name="T3" fmla="*/ 32 h 130"/>
                <a:gd name="T4" fmla="*/ 32 w 97"/>
                <a:gd name="T5" fmla="*/ 43 h 130"/>
                <a:gd name="T6" fmla="*/ 37 w 97"/>
                <a:gd name="T7" fmla="*/ 41 h 130"/>
                <a:gd name="T8" fmla="*/ 4 w 97"/>
                <a:gd name="T9" fmla="*/ 50 h 130"/>
                <a:gd name="T10" fmla="*/ 4 w 97"/>
                <a:gd name="T11" fmla="*/ 62 h 130"/>
                <a:gd name="T12" fmla="*/ 3 w 97"/>
                <a:gd name="T13" fmla="*/ 61 h 130"/>
                <a:gd name="T14" fmla="*/ 5 w 97"/>
                <a:gd name="T15" fmla="*/ 86 h 130"/>
                <a:gd name="T16" fmla="*/ 44 w 97"/>
                <a:gd name="T17" fmla="*/ 130 h 130"/>
                <a:gd name="T18" fmla="*/ 83 w 97"/>
                <a:gd name="T19" fmla="*/ 87 h 130"/>
                <a:gd name="T20" fmla="*/ 86 w 97"/>
                <a:gd name="T21" fmla="*/ 91 h 130"/>
                <a:gd name="T22" fmla="*/ 89 w 97"/>
                <a:gd name="T23" fmla="*/ 77 h 130"/>
                <a:gd name="T24" fmla="*/ 86 w 97"/>
                <a:gd name="T25" fmla="*/ 62 h 130"/>
                <a:gd name="T26" fmla="*/ 81 w 97"/>
                <a:gd name="T27" fmla="*/ 23 h 130"/>
                <a:gd name="T28" fmla="*/ 78 w 97"/>
                <a:gd name="T29" fmla="*/ 34 h 130"/>
                <a:gd name="T30" fmla="*/ 81 w 97"/>
                <a:gd name="T31" fmla="*/ 37 h 130"/>
                <a:gd name="T32" fmla="*/ 78 w 97"/>
                <a:gd name="T33" fmla="*/ 34 h 130"/>
                <a:gd name="T34" fmla="*/ 85 w 97"/>
                <a:gd name="T35" fmla="*/ 62 h 130"/>
                <a:gd name="T36" fmla="*/ 84 w 97"/>
                <a:gd name="T37" fmla="*/ 55 h 130"/>
                <a:gd name="T38" fmla="*/ 84 w 97"/>
                <a:gd name="T39" fmla="*/ 53 h 130"/>
                <a:gd name="T40" fmla="*/ 85 w 97"/>
                <a:gd name="T41" fmla="*/ 62 h 130"/>
                <a:gd name="T42" fmla="*/ 85 w 97"/>
                <a:gd name="T43" fmla="*/ 6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0">
                  <a:moveTo>
                    <a:pt x="81" y="23"/>
                  </a:moveTo>
                  <a:cubicBezTo>
                    <a:pt x="36" y="0"/>
                    <a:pt x="0" y="32"/>
                    <a:pt x="0" y="32"/>
                  </a:cubicBezTo>
                  <a:cubicBezTo>
                    <a:pt x="0" y="32"/>
                    <a:pt x="10" y="55"/>
                    <a:pt x="32" y="43"/>
                  </a:cubicBezTo>
                  <a:cubicBezTo>
                    <a:pt x="34" y="43"/>
                    <a:pt x="36" y="42"/>
                    <a:pt x="37" y="41"/>
                  </a:cubicBezTo>
                  <a:cubicBezTo>
                    <a:pt x="24" y="48"/>
                    <a:pt x="11" y="55"/>
                    <a:pt x="4" y="50"/>
                  </a:cubicBezTo>
                  <a:cubicBezTo>
                    <a:pt x="4" y="54"/>
                    <a:pt x="4" y="58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1" y="61"/>
                    <a:pt x="5" y="89"/>
                    <a:pt x="5" y="86"/>
                  </a:cubicBezTo>
                  <a:cubicBezTo>
                    <a:pt x="8" y="113"/>
                    <a:pt x="29" y="130"/>
                    <a:pt x="44" y="130"/>
                  </a:cubicBezTo>
                  <a:cubicBezTo>
                    <a:pt x="56" y="130"/>
                    <a:pt x="77" y="112"/>
                    <a:pt x="83" y="87"/>
                  </a:cubicBezTo>
                  <a:cubicBezTo>
                    <a:pt x="84" y="90"/>
                    <a:pt x="85" y="91"/>
                    <a:pt x="86" y="91"/>
                  </a:cubicBezTo>
                  <a:cubicBezTo>
                    <a:pt x="88" y="91"/>
                    <a:pt x="89" y="85"/>
                    <a:pt x="89" y="77"/>
                  </a:cubicBezTo>
                  <a:cubicBezTo>
                    <a:pt x="89" y="69"/>
                    <a:pt x="88" y="63"/>
                    <a:pt x="86" y="62"/>
                  </a:cubicBezTo>
                  <a:cubicBezTo>
                    <a:pt x="97" y="51"/>
                    <a:pt x="84" y="25"/>
                    <a:pt x="81" y="23"/>
                  </a:cubicBezTo>
                  <a:close/>
                  <a:moveTo>
                    <a:pt x="78" y="34"/>
                  </a:moveTo>
                  <a:cubicBezTo>
                    <a:pt x="79" y="34"/>
                    <a:pt x="80" y="35"/>
                    <a:pt x="81" y="37"/>
                  </a:cubicBezTo>
                  <a:cubicBezTo>
                    <a:pt x="80" y="36"/>
                    <a:pt x="79" y="35"/>
                    <a:pt x="78" y="34"/>
                  </a:cubicBezTo>
                  <a:close/>
                  <a:moveTo>
                    <a:pt x="85" y="62"/>
                  </a:moveTo>
                  <a:cubicBezTo>
                    <a:pt x="85" y="60"/>
                    <a:pt x="85" y="57"/>
                    <a:pt x="84" y="55"/>
                  </a:cubicBezTo>
                  <a:cubicBezTo>
                    <a:pt x="84" y="54"/>
                    <a:pt x="84" y="54"/>
                    <a:pt x="84" y="53"/>
                  </a:cubicBezTo>
                  <a:cubicBezTo>
                    <a:pt x="85" y="57"/>
                    <a:pt x="85" y="61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4" name="Freeform 218"/>
            <p:cNvSpPr>
              <a:spLocks noEditPoints="1"/>
            </p:cNvSpPr>
            <p:nvPr/>
          </p:nvSpPr>
          <p:spPr bwMode="auto">
            <a:xfrm>
              <a:off x="4368801" y="733425"/>
              <a:ext cx="755650" cy="155575"/>
            </a:xfrm>
            <a:custGeom>
              <a:avLst/>
              <a:gdLst>
                <a:gd name="T0" fmla="*/ 476 w 476"/>
                <a:gd name="T1" fmla="*/ 98 h 98"/>
                <a:gd name="T2" fmla="*/ 376 w 476"/>
                <a:gd name="T3" fmla="*/ 0 h 98"/>
                <a:gd name="T4" fmla="*/ 107 w 476"/>
                <a:gd name="T5" fmla="*/ 0 h 98"/>
                <a:gd name="T6" fmla="*/ 0 w 476"/>
                <a:gd name="T7" fmla="*/ 98 h 98"/>
                <a:gd name="T8" fmla="*/ 476 w 476"/>
                <a:gd name="T9" fmla="*/ 98 h 98"/>
                <a:gd name="T10" fmla="*/ 399 w 476"/>
                <a:gd name="T11" fmla="*/ 39 h 98"/>
                <a:gd name="T12" fmla="*/ 434 w 476"/>
                <a:gd name="T13" fmla="*/ 75 h 98"/>
                <a:gd name="T14" fmla="*/ 342 w 476"/>
                <a:gd name="T15" fmla="*/ 75 h 98"/>
                <a:gd name="T16" fmla="*/ 324 w 476"/>
                <a:gd name="T17" fmla="*/ 36 h 98"/>
                <a:gd name="T18" fmla="*/ 399 w 476"/>
                <a:gd name="T19" fmla="*/ 39 h 98"/>
                <a:gd name="T20" fmla="*/ 168 w 476"/>
                <a:gd name="T21" fmla="*/ 36 h 98"/>
                <a:gd name="T22" fmla="*/ 151 w 476"/>
                <a:gd name="T23" fmla="*/ 75 h 98"/>
                <a:gd name="T24" fmla="*/ 58 w 476"/>
                <a:gd name="T25" fmla="*/ 75 h 98"/>
                <a:gd name="T26" fmla="*/ 93 w 476"/>
                <a:gd name="T27" fmla="*/ 39 h 98"/>
                <a:gd name="T28" fmla="*/ 168 w 476"/>
                <a:gd name="T29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98">
                  <a:moveTo>
                    <a:pt x="476" y="98"/>
                  </a:moveTo>
                  <a:lnTo>
                    <a:pt x="376" y="0"/>
                  </a:lnTo>
                  <a:lnTo>
                    <a:pt x="107" y="0"/>
                  </a:lnTo>
                  <a:lnTo>
                    <a:pt x="0" y="98"/>
                  </a:lnTo>
                  <a:lnTo>
                    <a:pt x="476" y="98"/>
                  </a:lnTo>
                  <a:close/>
                  <a:moveTo>
                    <a:pt x="399" y="39"/>
                  </a:moveTo>
                  <a:lnTo>
                    <a:pt x="434" y="75"/>
                  </a:lnTo>
                  <a:lnTo>
                    <a:pt x="342" y="75"/>
                  </a:lnTo>
                  <a:lnTo>
                    <a:pt x="324" y="36"/>
                  </a:lnTo>
                  <a:lnTo>
                    <a:pt x="399" y="39"/>
                  </a:lnTo>
                  <a:close/>
                  <a:moveTo>
                    <a:pt x="168" y="36"/>
                  </a:moveTo>
                  <a:lnTo>
                    <a:pt x="151" y="75"/>
                  </a:lnTo>
                  <a:lnTo>
                    <a:pt x="58" y="75"/>
                  </a:lnTo>
                  <a:lnTo>
                    <a:pt x="93" y="39"/>
                  </a:lnTo>
                  <a:lnTo>
                    <a:pt x="16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8526463" y="4203700"/>
            <a:ext cx="1065213" cy="1054100"/>
            <a:chOff x="7002463" y="4205287"/>
            <a:chExt cx="1065213" cy="1054100"/>
          </a:xfrm>
          <a:solidFill>
            <a:srgbClr val="424953"/>
          </a:solidFill>
        </p:grpSpPr>
        <p:sp>
          <p:nvSpPr>
            <p:cNvPr id="119" name="Freeform 219"/>
            <p:cNvSpPr>
              <a:spLocks noEditPoints="1"/>
            </p:cNvSpPr>
            <p:nvPr/>
          </p:nvSpPr>
          <p:spPr bwMode="auto">
            <a:xfrm>
              <a:off x="7002463" y="4329112"/>
              <a:ext cx="928688" cy="930275"/>
            </a:xfrm>
            <a:custGeom>
              <a:avLst/>
              <a:gdLst>
                <a:gd name="T0" fmla="*/ 121 w 533"/>
                <a:gd name="T1" fmla="*/ 498 h 533"/>
                <a:gd name="T2" fmla="*/ 183 w 533"/>
                <a:gd name="T3" fmla="*/ 527 h 533"/>
                <a:gd name="T4" fmla="*/ 207 w 533"/>
                <a:gd name="T5" fmla="*/ 489 h 533"/>
                <a:gd name="T6" fmla="*/ 267 w 533"/>
                <a:gd name="T7" fmla="*/ 496 h 533"/>
                <a:gd name="T8" fmla="*/ 308 w 533"/>
                <a:gd name="T9" fmla="*/ 493 h 533"/>
                <a:gd name="T10" fmla="*/ 328 w 533"/>
                <a:gd name="T11" fmla="*/ 533 h 533"/>
                <a:gd name="T12" fmla="*/ 391 w 533"/>
                <a:gd name="T13" fmla="*/ 510 h 533"/>
                <a:gd name="T14" fmla="*/ 381 w 533"/>
                <a:gd name="T15" fmla="*/ 467 h 533"/>
                <a:gd name="T16" fmla="*/ 458 w 533"/>
                <a:gd name="T17" fmla="*/ 398 h 533"/>
                <a:gd name="T18" fmla="*/ 498 w 533"/>
                <a:gd name="T19" fmla="*/ 412 h 533"/>
                <a:gd name="T20" fmla="*/ 527 w 533"/>
                <a:gd name="T21" fmla="*/ 350 h 533"/>
                <a:gd name="T22" fmla="*/ 492 w 533"/>
                <a:gd name="T23" fmla="*/ 329 h 533"/>
                <a:gd name="T24" fmla="*/ 503 w 533"/>
                <a:gd name="T25" fmla="*/ 260 h 533"/>
                <a:gd name="T26" fmla="*/ 500 w 533"/>
                <a:gd name="T27" fmla="*/ 222 h 533"/>
                <a:gd name="T28" fmla="*/ 533 w 533"/>
                <a:gd name="T29" fmla="*/ 206 h 533"/>
                <a:gd name="T30" fmla="*/ 510 w 533"/>
                <a:gd name="T31" fmla="*/ 142 h 533"/>
                <a:gd name="T32" fmla="*/ 475 w 533"/>
                <a:gd name="T33" fmla="*/ 150 h 533"/>
                <a:gd name="T34" fmla="*/ 401 w 533"/>
                <a:gd name="T35" fmla="*/ 66 h 533"/>
                <a:gd name="T36" fmla="*/ 412 w 533"/>
                <a:gd name="T37" fmla="*/ 35 h 533"/>
                <a:gd name="T38" fmla="*/ 350 w 533"/>
                <a:gd name="T39" fmla="*/ 6 h 533"/>
                <a:gd name="T40" fmla="*/ 334 w 533"/>
                <a:gd name="T41" fmla="*/ 34 h 533"/>
                <a:gd name="T42" fmla="*/ 267 w 533"/>
                <a:gd name="T43" fmla="*/ 24 h 533"/>
                <a:gd name="T44" fmla="*/ 221 w 533"/>
                <a:gd name="T45" fmla="*/ 29 h 533"/>
                <a:gd name="T46" fmla="*/ 206 w 533"/>
                <a:gd name="T47" fmla="*/ 0 h 533"/>
                <a:gd name="T48" fmla="*/ 142 w 533"/>
                <a:gd name="T49" fmla="*/ 24 h 533"/>
                <a:gd name="T50" fmla="*/ 149 w 533"/>
                <a:gd name="T51" fmla="*/ 56 h 533"/>
                <a:gd name="T52" fmla="*/ 69 w 533"/>
                <a:gd name="T53" fmla="*/ 132 h 533"/>
                <a:gd name="T54" fmla="*/ 35 w 533"/>
                <a:gd name="T55" fmla="*/ 121 h 533"/>
                <a:gd name="T56" fmla="*/ 6 w 533"/>
                <a:gd name="T57" fmla="*/ 183 h 533"/>
                <a:gd name="T58" fmla="*/ 38 w 533"/>
                <a:gd name="T59" fmla="*/ 203 h 533"/>
                <a:gd name="T60" fmla="*/ 31 w 533"/>
                <a:gd name="T61" fmla="*/ 260 h 533"/>
                <a:gd name="T62" fmla="*/ 36 w 533"/>
                <a:gd name="T63" fmla="*/ 309 h 533"/>
                <a:gd name="T64" fmla="*/ 0 w 533"/>
                <a:gd name="T65" fmla="*/ 328 h 533"/>
                <a:gd name="T66" fmla="*/ 24 w 533"/>
                <a:gd name="T67" fmla="*/ 391 h 533"/>
                <a:gd name="T68" fmla="*/ 65 w 533"/>
                <a:gd name="T69" fmla="*/ 382 h 533"/>
                <a:gd name="T70" fmla="*/ 134 w 533"/>
                <a:gd name="T71" fmla="*/ 456 h 533"/>
                <a:gd name="T72" fmla="*/ 121 w 533"/>
                <a:gd name="T73" fmla="*/ 498 h 533"/>
                <a:gd name="T74" fmla="*/ 67 w 533"/>
                <a:gd name="T75" fmla="*/ 260 h 533"/>
                <a:gd name="T76" fmla="*/ 267 w 533"/>
                <a:gd name="T77" fmla="*/ 60 h 533"/>
                <a:gd name="T78" fmla="*/ 466 w 533"/>
                <a:gd name="T79" fmla="*/ 260 h 533"/>
                <a:gd name="T80" fmla="*/ 267 w 533"/>
                <a:gd name="T81" fmla="*/ 460 h 533"/>
                <a:gd name="T82" fmla="*/ 67 w 533"/>
                <a:gd name="T83" fmla="*/ 26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3" h="533">
                  <a:moveTo>
                    <a:pt x="121" y="498"/>
                  </a:moveTo>
                  <a:cubicBezTo>
                    <a:pt x="183" y="527"/>
                    <a:pt x="183" y="527"/>
                    <a:pt x="183" y="527"/>
                  </a:cubicBezTo>
                  <a:cubicBezTo>
                    <a:pt x="207" y="489"/>
                    <a:pt x="207" y="489"/>
                    <a:pt x="207" y="489"/>
                  </a:cubicBezTo>
                  <a:cubicBezTo>
                    <a:pt x="226" y="494"/>
                    <a:pt x="246" y="496"/>
                    <a:pt x="267" y="496"/>
                  </a:cubicBezTo>
                  <a:cubicBezTo>
                    <a:pt x="281" y="496"/>
                    <a:pt x="294" y="495"/>
                    <a:pt x="308" y="493"/>
                  </a:cubicBezTo>
                  <a:cubicBezTo>
                    <a:pt x="328" y="533"/>
                    <a:pt x="328" y="533"/>
                    <a:pt x="328" y="533"/>
                  </a:cubicBezTo>
                  <a:cubicBezTo>
                    <a:pt x="391" y="510"/>
                    <a:pt x="391" y="510"/>
                    <a:pt x="391" y="510"/>
                  </a:cubicBezTo>
                  <a:cubicBezTo>
                    <a:pt x="381" y="467"/>
                    <a:pt x="381" y="467"/>
                    <a:pt x="381" y="467"/>
                  </a:cubicBezTo>
                  <a:cubicBezTo>
                    <a:pt x="411" y="450"/>
                    <a:pt x="438" y="426"/>
                    <a:pt x="458" y="398"/>
                  </a:cubicBezTo>
                  <a:cubicBezTo>
                    <a:pt x="498" y="412"/>
                    <a:pt x="498" y="412"/>
                    <a:pt x="498" y="412"/>
                  </a:cubicBezTo>
                  <a:cubicBezTo>
                    <a:pt x="527" y="350"/>
                    <a:pt x="527" y="350"/>
                    <a:pt x="527" y="350"/>
                  </a:cubicBezTo>
                  <a:cubicBezTo>
                    <a:pt x="492" y="329"/>
                    <a:pt x="492" y="329"/>
                    <a:pt x="492" y="329"/>
                  </a:cubicBezTo>
                  <a:cubicBezTo>
                    <a:pt x="499" y="307"/>
                    <a:pt x="503" y="284"/>
                    <a:pt x="503" y="260"/>
                  </a:cubicBezTo>
                  <a:cubicBezTo>
                    <a:pt x="503" y="247"/>
                    <a:pt x="502" y="235"/>
                    <a:pt x="500" y="222"/>
                  </a:cubicBezTo>
                  <a:cubicBezTo>
                    <a:pt x="533" y="206"/>
                    <a:pt x="533" y="206"/>
                    <a:pt x="533" y="206"/>
                  </a:cubicBezTo>
                  <a:cubicBezTo>
                    <a:pt x="510" y="142"/>
                    <a:pt x="510" y="142"/>
                    <a:pt x="510" y="142"/>
                  </a:cubicBezTo>
                  <a:cubicBezTo>
                    <a:pt x="475" y="150"/>
                    <a:pt x="475" y="150"/>
                    <a:pt x="475" y="150"/>
                  </a:cubicBezTo>
                  <a:cubicBezTo>
                    <a:pt x="458" y="117"/>
                    <a:pt x="432" y="88"/>
                    <a:pt x="401" y="66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34" y="34"/>
                    <a:pt x="334" y="34"/>
                    <a:pt x="334" y="34"/>
                  </a:cubicBezTo>
                  <a:cubicBezTo>
                    <a:pt x="312" y="27"/>
                    <a:pt x="290" y="24"/>
                    <a:pt x="267" y="24"/>
                  </a:cubicBezTo>
                  <a:cubicBezTo>
                    <a:pt x="251" y="24"/>
                    <a:pt x="236" y="26"/>
                    <a:pt x="221" y="29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17" y="74"/>
                    <a:pt x="89" y="100"/>
                    <a:pt x="69" y="132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3" y="221"/>
                    <a:pt x="31" y="240"/>
                    <a:pt x="31" y="260"/>
                  </a:cubicBezTo>
                  <a:cubicBezTo>
                    <a:pt x="31" y="277"/>
                    <a:pt x="32" y="293"/>
                    <a:pt x="36" y="309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4" y="391"/>
                    <a:pt x="24" y="391"/>
                    <a:pt x="24" y="391"/>
                  </a:cubicBezTo>
                  <a:cubicBezTo>
                    <a:pt x="65" y="382"/>
                    <a:pt x="65" y="382"/>
                    <a:pt x="65" y="382"/>
                  </a:cubicBezTo>
                  <a:cubicBezTo>
                    <a:pt x="82" y="412"/>
                    <a:pt x="106" y="437"/>
                    <a:pt x="134" y="456"/>
                  </a:cubicBezTo>
                  <a:lnTo>
                    <a:pt x="121" y="498"/>
                  </a:lnTo>
                  <a:close/>
                  <a:moveTo>
                    <a:pt x="67" y="260"/>
                  </a:moveTo>
                  <a:cubicBezTo>
                    <a:pt x="67" y="150"/>
                    <a:pt x="156" y="60"/>
                    <a:pt x="267" y="60"/>
                  </a:cubicBezTo>
                  <a:cubicBezTo>
                    <a:pt x="377" y="60"/>
                    <a:pt x="466" y="150"/>
                    <a:pt x="466" y="260"/>
                  </a:cubicBezTo>
                  <a:cubicBezTo>
                    <a:pt x="466" y="370"/>
                    <a:pt x="377" y="460"/>
                    <a:pt x="267" y="460"/>
                  </a:cubicBezTo>
                  <a:cubicBezTo>
                    <a:pt x="156" y="460"/>
                    <a:pt x="67" y="370"/>
                    <a:pt x="67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0" name="Freeform 220"/>
            <p:cNvSpPr>
              <a:spLocks noEditPoints="1"/>
            </p:cNvSpPr>
            <p:nvPr/>
          </p:nvSpPr>
          <p:spPr bwMode="auto">
            <a:xfrm>
              <a:off x="7734301" y="4205287"/>
              <a:ext cx="333375" cy="333375"/>
            </a:xfrm>
            <a:custGeom>
              <a:avLst/>
              <a:gdLst>
                <a:gd name="T0" fmla="*/ 163 w 191"/>
                <a:gd name="T1" fmla="*/ 72 h 191"/>
                <a:gd name="T2" fmla="*/ 184 w 191"/>
                <a:gd name="T3" fmla="*/ 57 h 191"/>
                <a:gd name="T4" fmla="*/ 154 w 191"/>
                <a:gd name="T5" fmla="*/ 45 h 191"/>
                <a:gd name="T6" fmla="*/ 150 w 191"/>
                <a:gd name="T7" fmla="*/ 48 h 191"/>
                <a:gd name="T8" fmla="*/ 144 w 191"/>
                <a:gd name="T9" fmla="*/ 42 h 191"/>
                <a:gd name="T10" fmla="*/ 137 w 191"/>
                <a:gd name="T11" fmla="*/ 36 h 191"/>
                <a:gd name="T12" fmla="*/ 128 w 191"/>
                <a:gd name="T13" fmla="*/ 31 h 191"/>
                <a:gd name="T14" fmla="*/ 127 w 191"/>
                <a:gd name="T15" fmla="*/ 30 h 191"/>
                <a:gd name="T16" fmla="*/ 131 w 191"/>
                <a:gd name="T17" fmla="*/ 6 h 191"/>
                <a:gd name="T18" fmla="*/ 101 w 191"/>
                <a:gd name="T19" fmla="*/ 18 h 191"/>
                <a:gd name="T20" fmla="*/ 102 w 191"/>
                <a:gd name="T21" fmla="*/ 23 h 191"/>
                <a:gd name="T22" fmla="*/ 95 w 191"/>
                <a:gd name="T23" fmla="*/ 22 h 191"/>
                <a:gd name="T24" fmla="*/ 86 w 191"/>
                <a:gd name="T25" fmla="*/ 23 h 191"/>
                <a:gd name="T26" fmla="*/ 77 w 191"/>
                <a:gd name="T27" fmla="*/ 24 h 191"/>
                <a:gd name="T28" fmla="*/ 69 w 191"/>
                <a:gd name="T29" fmla="*/ 27 h 191"/>
                <a:gd name="T30" fmla="*/ 67 w 191"/>
                <a:gd name="T31" fmla="*/ 19 h 191"/>
                <a:gd name="T32" fmla="*/ 37 w 191"/>
                <a:gd name="T33" fmla="*/ 19 h 191"/>
                <a:gd name="T34" fmla="*/ 47 w 191"/>
                <a:gd name="T35" fmla="*/ 40 h 191"/>
                <a:gd name="T36" fmla="*/ 22 w 191"/>
                <a:gd name="T37" fmla="*/ 62 h 191"/>
                <a:gd name="T38" fmla="*/ 0 w 191"/>
                <a:gd name="T39" fmla="*/ 83 h 191"/>
                <a:gd name="T40" fmla="*/ 23 w 191"/>
                <a:gd name="T41" fmla="*/ 91 h 191"/>
                <a:gd name="T42" fmla="*/ 20 w 191"/>
                <a:gd name="T43" fmla="*/ 124 h 191"/>
                <a:gd name="T44" fmla="*/ 19 w 191"/>
                <a:gd name="T45" fmla="*/ 154 h 191"/>
                <a:gd name="T46" fmla="*/ 43 w 191"/>
                <a:gd name="T47" fmla="*/ 143 h 191"/>
                <a:gd name="T48" fmla="*/ 44 w 191"/>
                <a:gd name="T49" fmla="*/ 144 h 191"/>
                <a:gd name="T50" fmla="*/ 52 w 191"/>
                <a:gd name="T51" fmla="*/ 151 h 191"/>
                <a:gd name="T52" fmla="*/ 59 w 191"/>
                <a:gd name="T53" fmla="*/ 156 h 191"/>
                <a:gd name="T54" fmla="*/ 67 w 191"/>
                <a:gd name="T55" fmla="*/ 159 h 191"/>
                <a:gd name="T56" fmla="*/ 62 w 191"/>
                <a:gd name="T57" fmla="*/ 169 h 191"/>
                <a:gd name="T58" fmla="*/ 83 w 191"/>
                <a:gd name="T59" fmla="*/ 191 h 191"/>
                <a:gd name="T60" fmla="*/ 92 w 191"/>
                <a:gd name="T61" fmla="*/ 165 h 191"/>
                <a:gd name="T62" fmla="*/ 93 w 191"/>
                <a:gd name="T63" fmla="*/ 165 h 191"/>
                <a:gd name="T64" fmla="*/ 96 w 191"/>
                <a:gd name="T65" fmla="*/ 165 h 191"/>
                <a:gd name="T66" fmla="*/ 104 w 191"/>
                <a:gd name="T67" fmla="*/ 165 h 191"/>
                <a:gd name="T68" fmla="*/ 115 w 191"/>
                <a:gd name="T69" fmla="*/ 162 h 191"/>
                <a:gd name="T70" fmla="*/ 118 w 191"/>
                <a:gd name="T71" fmla="*/ 161 h 191"/>
                <a:gd name="T72" fmla="*/ 134 w 191"/>
                <a:gd name="T73" fmla="*/ 184 h 191"/>
                <a:gd name="T74" fmla="*/ 146 w 191"/>
                <a:gd name="T75" fmla="*/ 153 h 191"/>
                <a:gd name="T76" fmla="*/ 158 w 191"/>
                <a:gd name="T77" fmla="*/ 126 h 191"/>
                <a:gd name="T78" fmla="*/ 185 w 191"/>
                <a:gd name="T79" fmla="*/ 131 h 191"/>
                <a:gd name="T80" fmla="*/ 173 w 191"/>
                <a:gd name="T81" fmla="*/ 101 h 191"/>
                <a:gd name="T82" fmla="*/ 118 w 191"/>
                <a:gd name="T83" fmla="*/ 134 h 191"/>
                <a:gd name="T84" fmla="*/ 55 w 191"/>
                <a:gd name="T85" fmla="*/ 117 h 191"/>
                <a:gd name="T86" fmla="*/ 95 w 191"/>
                <a:gd name="T87" fmla="*/ 47 h 191"/>
                <a:gd name="T88" fmla="*/ 140 w 191"/>
                <a:gd name="T89" fmla="*/ 10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" h="191">
                  <a:moveTo>
                    <a:pt x="166" y="99"/>
                  </a:moveTo>
                  <a:cubicBezTo>
                    <a:pt x="167" y="90"/>
                    <a:pt x="166" y="81"/>
                    <a:pt x="163" y="72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48" y="46"/>
                    <a:pt x="147" y="45"/>
                    <a:pt x="146" y="43"/>
                  </a:cubicBezTo>
                  <a:cubicBezTo>
                    <a:pt x="145" y="43"/>
                    <a:pt x="144" y="42"/>
                    <a:pt x="144" y="42"/>
                  </a:cubicBezTo>
                  <a:cubicBezTo>
                    <a:pt x="142" y="40"/>
                    <a:pt x="140" y="38"/>
                    <a:pt x="138" y="36"/>
                  </a:cubicBezTo>
                  <a:cubicBezTo>
                    <a:pt x="138" y="36"/>
                    <a:pt x="137" y="36"/>
                    <a:pt x="137" y="36"/>
                  </a:cubicBezTo>
                  <a:cubicBezTo>
                    <a:pt x="135" y="35"/>
                    <a:pt x="133" y="33"/>
                    <a:pt x="130" y="32"/>
                  </a:cubicBezTo>
                  <a:cubicBezTo>
                    <a:pt x="130" y="31"/>
                    <a:pt x="129" y="31"/>
                    <a:pt x="128" y="31"/>
                  </a:cubicBezTo>
                  <a:cubicBezTo>
                    <a:pt x="127" y="30"/>
                    <a:pt x="125" y="29"/>
                    <a:pt x="123" y="28"/>
                  </a:cubicBezTo>
                  <a:cubicBezTo>
                    <a:pt x="124" y="29"/>
                    <a:pt x="126" y="29"/>
                    <a:pt x="127" y="30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1" y="22"/>
                    <a:pt x="101" y="23"/>
                    <a:pt x="102" y="23"/>
                  </a:cubicBezTo>
                  <a:cubicBezTo>
                    <a:pt x="100" y="22"/>
                    <a:pt x="98" y="22"/>
                    <a:pt x="96" y="22"/>
                  </a:cubicBezTo>
                  <a:cubicBezTo>
                    <a:pt x="96" y="22"/>
                    <a:pt x="95" y="22"/>
                    <a:pt x="95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1" y="22"/>
                    <a:pt x="88" y="22"/>
                    <a:pt x="86" y="23"/>
                  </a:cubicBezTo>
                  <a:cubicBezTo>
                    <a:pt x="86" y="23"/>
                    <a:pt x="86" y="23"/>
                    <a:pt x="85" y="23"/>
                  </a:cubicBezTo>
                  <a:cubicBezTo>
                    <a:pt x="83" y="23"/>
                    <a:pt x="80" y="24"/>
                    <a:pt x="77" y="24"/>
                  </a:cubicBezTo>
                  <a:cubicBezTo>
                    <a:pt x="76" y="25"/>
                    <a:pt x="76" y="25"/>
                    <a:pt x="75" y="25"/>
                  </a:cubicBezTo>
                  <a:cubicBezTo>
                    <a:pt x="73" y="26"/>
                    <a:pt x="71" y="26"/>
                    <a:pt x="69" y="27"/>
                  </a:cubicBezTo>
                  <a:cubicBezTo>
                    <a:pt x="70" y="27"/>
                    <a:pt x="70" y="26"/>
                    <a:pt x="71" y="26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0" y="47"/>
                    <a:pt x="34" y="55"/>
                    <a:pt x="30" y="6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100"/>
                    <a:pt x="24" y="110"/>
                    <a:pt x="28" y="119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2" y="142"/>
                    <a:pt x="41" y="140"/>
                    <a:pt x="40" y="139"/>
                  </a:cubicBezTo>
                  <a:cubicBezTo>
                    <a:pt x="41" y="141"/>
                    <a:pt x="42" y="142"/>
                    <a:pt x="44" y="144"/>
                  </a:cubicBezTo>
                  <a:cubicBezTo>
                    <a:pt x="45" y="144"/>
                    <a:pt x="45" y="145"/>
                    <a:pt x="46" y="146"/>
                  </a:cubicBezTo>
                  <a:cubicBezTo>
                    <a:pt x="48" y="148"/>
                    <a:pt x="50" y="149"/>
                    <a:pt x="52" y="151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4" y="153"/>
                    <a:pt x="57" y="154"/>
                    <a:pt x="59" y="156"/>
                  </a:cubicBezTo>
                  <a:cubicBezTo>
                    <a:pt x="60" y="156"/>
                    <a:pt x="60" y="156"/>
                    <a:pt x="61" y="157"/>
                  </a:cubicBezTo>
                  <a:cubicBezTo>
                    <a:pt x="63" y="158"/>
                    <a:pt x="65" y="159"/>
                    <a:pt x="67" y="159"/>
                  </a:cubicBezTo>
                  <a:cubicBezTo>
                    <a:pt x="66" y="159"/>
                    <a:pt x="65" y="159"/>
                    <a:pt x="65" y="15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0" y="185"/>
                    <a:pt x="60" y="185"/>
                    <a:pt x="60" y="185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90" y="176"/>
                    <a:pt x="90" y="176"/>
                    <a:pt x="90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91" y="165"/>
                    <a:pt x="89" y="165"/>
                    <a:pt x="87" y="165"/>
                  </a:cubicBezTo>
                  <a:cubicBezTo>
                    <a:pt x="89" y="165"/>
                    <a:pt x="91" y="165"/>
                    <a:pt x="93" y="165"/>
                  </a:cubicBezTo>
                  <a:cubicBezTo>
                    <a:pt x="94" y="165"/>
                    <a:pt x="94" y="165"/>
                    <a:pt x="95" y="165"/>
                  </a:cubicBezTo>
                  <a:cubicBezTo>
                    <a:pt x="95" y="165"/>
                    <a:pt x="96" y="165"/>
                    <a:pt x="96" y="165"/>
                  </a:cubicBezTo>
                  <a:cubicBezTo>
                    <a:pt x="98" y="165"/>
                    <a:pt x="101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7" y="164"/>
                    <a:pt x="110" y="164"/>
                    <a:pt x="112" y="163"/>
                  </a:cubicBezTo>
                  <a:cubicBezTo>
                    <a:pt x="113" y="163"/>
                    <a:pt x="114" y="163"/>
                    <a:pt x="115" y="162"/>
                  </a:cubicBezTo>
                  <a:cubicBezTo>
                    <a:pt x="117" y="162"/>
                    <a:pt x="119" y="161"/>
                    <a:pt x="121" y="160"/>
                  </a:cubicBezTo>
                  <a:cubicBezTo>
                    <a:pt x="120" y="161"/>
                    <a:pt x="119" y="161"/>
                    <a:pt x="118" y="161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9" y="141"/>
                    <a:pt x="155" y="134"/>
                    <a:pt x="158" y="126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85" y="131"/>
                    <a:pt x="185" y="131"/>
                    <a:pt x="185" y="131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73" y="101"/>
                    <a:pt x="173" y="101"/>
                    <a:pt x="173" y="101"/>
                  </a:cubicBezTo>
                  <a:lnTo>
                    <a:pt x="166" y="99"/>
                  </a:lnTo>
                  <a:close/>
                  <a:moveTo>
                    <a:pt x="118" y="134"/>
                  </a:moveTo>
                  <a:cubicBezTo>
                    <a:pt x="111" y="138"/>
                    <a:pt x="103" y="140"/>
                    <a:pt x="95" y="140"/>
                  </a:cubicBezTo>
                  <a:cubicBezTo>
                    <a:pt x="79" y="140"/>
                    <a:pt x="63" y="131"/>
                    <a:pt x="55" y="117"/>
                  </a:cubicBezTo>
                  <a:cubicBezTo>
                    <a:pt x="42" y="95"/>
                    <a:pt x="49" y="67"/>
                    <a:pt x="71" y="54"/>
                  </a:cubicBezTo>
                  <a:cubicBezTo>
                    <a:pt x="78" y="50"/>
                    <a:pt x="86" y="47"/>
                    <a:pt x="95" y="47"/>
                  </a:cubicBezTo>
                  <a:cubicBezTo>
                    <a:pt x="111" y="47"/>
                    <a:pt x="126" y="56"/>
                    <a:pt x="135" y="70"/>
                  </a:cubicBezTo>
                  <a:cubicBezTo>
                    <a:pt x="141" y="81"/>
                    <a:pt x="143" y="93"/>
                    <a:pt x="140" y="105"/>
                  </a:cubicBezTo>
                  <a:cubicBezTo>
                    <a:pt x="136" y="117"/>
                    <a:pt x="129" y="127"/>
                    <a:pt x="118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1" name="Freeform 221"/>
            <p:cNvSpPr/>
            <p:nvPr/>
          </p:nvSpPr>
          <p:spPr bwMode="auto">
            <a:xfrm>
              <a:off x="7329488" y="4979987"/>
              <a:ext cx="33338" cy="50800"/>
            </a:xfrm>
            <a:custGeom>
              <a:avLst/>
              <a:gdLst>
                <a:gd name="T0" fmla="*/ 6 w 19"/>
                <a:gd name="T1" fmla="*/ 0 h 29"/>
                <a:gd name="T2" fmla="*/ 6 w 19"/>
                <a:gd name="T3" fmla="*/ 1 h 29"/>
                <a:gd name="T4" fmla="*/ 0 w 19"/>
                <a:gd name="T5" fmla="*/ 4 h 29"/>
                <a:gd name="T6" fmla="*/ 1 w 19"/>
                <a:gd name="T7" fmla="*/ 8 h 29"/>
                <a:gd name="T8" fmla="*/ 3 w 19"/>
                <a:gd name="T9" fmla="*/ 10 h 29"/>
                <a:gd name="T10" fmla="*/ 5 w 19"/>
                <a:gd name="T11" fmla="*/ 22 h 29"/>
                <a:gd name="T12" fmla="*/ 17 w 19"/>
                <a:gd name="T13" fmla="*/ 26 h 29"/>
                <a:gd name="T14" fmla="*/ 14 w 19"/>
                <a:gd name="T15" fmla="*/ 17 h 29"/>
                <a:gd name="T16" fmla="*/ 6 w 19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9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0" y="4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2" y="9"/>
                    <a:pt x="3" y="7"/>
                    <a:pt x="3" y="10"/>
                  </a:cubicBezTo>
                  <a:cubicBezTo>
                    <a:pt x="1" y="16"/>
                    <a:pt x="1" y="15"/>
                    <a:pt x="5" y="22"/>
                  </a:cubicBezTo>
                  <a:cubicBezTo>
                    <a:pt x="7" y="27"/>
                    <a:pt x="16" y="29"/>
                    <a:pt x="17" y="26"/>
                  </a:cubicBezTo>
                  <a:cubicBezTo>
                    <a:pt x="19" y="22"/>
                    <a:pt x="14" y="17"/>
                    <a:pt x="14" y="17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2" name="Freeform 222"/>
            <p:cNvSpPr/>
            <p:nvPr/>
          </p:nvSpPr>
          <p:spPr bwMode="auto">
            <a:xfrm>
              <a:off x="7599363" y="4760912"/>
              <a:ext cx="57150" cy="47625"/>
            </a:xfrm>
            <a:custGeom>
              <a:avLst/>
              <a:gdLst>
                <a:gd name="T0" fmla="*/ 1 w 32"/>
                <a:gd name="T1" fmla="*/ 23 h 28"/>
                <a:gd name="T2" fmla="*/ 23 w 32"/>
                <a:gd name="T3" fmla="*/ 18 h 28"/>
                <a:gd name="T4" fmla="*/ 21 w 32"/>
                <a:gd name="T5" fmla="*/ 8 h 28"/>
                <a:gd name="T6" fmla="*/ 21 w 32"/>
                <a:gd name="T7" fmla="*/ 5 h 28"/>
                <a:gd name="T8" fmla="*/ 27 w 32"/>
                <a:gd name="T9" fmla="*/ 1 h 28"/>
                <a:gd name="T10" fmla="*/ 6 w 32"/>
                <a:gd name="T11" fmla="*/ 6 h 28"/>
                <a:gd name="T12" fmla="*/ 3 w 32"/>
                <a:gd name="T13" fmla="*/ 16 h 28"/>
                <a:gd name="T14" fmla="*/ 1 w 32"/>
                <a:gd name="T1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1" y="23"/>
                  </a:moveTo>
                  <a:cubicBezTo>
                    <a:pt x="1" y="23"/>
                    <a:pt x="19" y="28"/>
                    <a:pt x="23" y="18"/>
                  </a:cubicBezTo>
                  <a:cubicBezTo>
                    <a:pt x="26" y="12"/>
                    <a:pt x="24" y="10"/>
                    <a:pt x="21" y="8"/>
                  </a:cubicBezTo>
                  <a:cubicBezTo>
                    <a:pt x="18" y="7"/>
                    <a:pt x="19" y="4"/>
                    <a:pt x="21" y="5"/>
                  </a:cubicBezTo>
                  <a:cubicBezTo>
                    <a:pt x="24" y="6"/>
                    <a:pt x="32" y="2"/>
                    <a:pt x="27" y="1"/>
                  </a:cubicBezTo>
                  <a:cubicBezTo>
                    <a:pt x="22" y="0"/>
                    <a:pt x="8" y="2"/>
                    <a:pt x="6" y="6"/>
                  </a:cubicBezTo>
                  <a:cubicBezTo>
                    <a:pt x="6" y="6"/>
                    <a:pt x="5" y="7"/>
                    <a:pt x="3" y="16"/>
                  </a:cubicBezTo>
                  <a:cubicBezTo>
                    <a:pt x="0" y="24"/>
                    <a:pt x="1" y="23"/>
                    <a:pt x="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3" name="Freeform 223"/>
            <p:cNvSpPr/>
            <p:nvPr/>
          </p:nvSpPr>
          <p:spPr bwMode="auto">
            <a:xfrm>
              <a:off x="7639051" y="4967287"/>
              <a:ext cx="100013" cy="57150"/>
            </a:xfrm>
            <a:custGeom>
              <a:avLst/>
              <a:gdLst>
                <a:gd name="T0" fmla="*/ 1 w 58"/>
                <a:gd name="T1" fmla="*/ 25 h 32"/>
                <a:gd name="T2" fmla="*/ 9 w 58"/>
                <a:gd name="T3" fmla="*/ 32 h 32"/>
                <a:gd name="T4" fmla="*/ 14 w 58"/>
                <a:gd name="T5" fmla="*/ 29 h 32"/>
                <a:gd name="T6" fmla="*/ 16 w 58"/>
                <a:gd name="T7" fmla="*/ 26 h 32"/>
                <a:gd name="T8" fmla="*/ 43 w 58"/>
                <a:gd name="T9" fmla="*/ 15 h 32"/>
                <a:gd name="T10" fmla="*/ 22 w 58"/>
                <a:gd name="T11" fmla="*/ 6 h 32"/>
                <a:gd name="T12" fmla="*/ 0 w 58"/>
                <a:gd name="T13" fmla="*/ 25 h 32"/>
                <a:gd name="T14" fmla="*/ 1 w 58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2">
                  <a:moveTo>
                    <a:pt x="1" y="25"/>
                  </a:moveTo>
                  <a:cubicBezTo>
                    <a:pt x="1" y="25"/>
                    <a:pt x="2" y="27"/>
                    <a:pt x="9" y="32"/>
                  </a:cubicBezTo>
                  <a:cubicBezTo>
                    <a:pt x="10" y="32"/>
                    <a:pt x="13" y="29"/>
                    <a:pt x="14" y="29"/>
                  </a:cubicBezTo>
                  <a:cubicBezTo>
                    <a:pt x="15" y="28"/>
                    <a:pt x="12" y="26"/>
                    <a:pt x="16" y="26"/>
                  </a:cubicBezTo>
                  <a:cubicBezTo>
                    <a:pt x="25" y="25"/>
                    <a:pt x="34" y="24"/>
                    <a:pt x="43" y="15"/>
                  </a:cubicBezTo>
                  <a:cubicBezTo>
                    <a:pt x="58" y="0"/>
                    <a:pt x="22" y="6"/>
                    <a:pt x="22" y="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4" name="Freeform 224"/>
            <p:cNvSpPr/>
            <p:nvPr/>
          </p:nvSpPr>
          <p:spPr bwMode="auto">
            <a:xfrm>
              <a:off x="7291388" y="4629150"/>
              <a:ext cx="379413" cy="377825"/>
            </a:xfrm>
            <a:custGeom>
              <a:avLst/>
              <a:gdLst>
                <a:gd name="T0" fmla="*/ 110 w 218"/>
                <a:gd name="T1" fmla="*/ 156 h 216"/>
                <a:gd name="T2" fmla="*/ 143 w 218"/>
                <a:gd name="T3" fmla="*/ 160 h 216"/>
                <a:gd name="T4" fmla="*/ 192 w 218"/>
                <a:gd name="T5" fmla="*/ 216 h 216"/>
                <a:gd name="T6" fmla="*/ 218 w 218"/>
                <a:gd name="T7" fmla="*/ 196 h 216"/>
                <a:gd name="T8" fmla="*/ 172 w 218"/>
                <a:gd name="T9" fmla="*/ 136 h 216"/>
                <a:gd name="T10" fmla="*/ 149 w 218"/>
                <a:gd name="T11" fmla="*/ 125 h 216"/>
                <a:gd name="T12" fmla="*/ 153 w 218"/>
                <a:gd name="T13" fmla="*/ 125 h 216"/>
                <a:gd name="T14" fmla="*/ 149 w 218"/>
                <a:gd name="T15" fmla="*/ 108 h 216"/>
                <a:gd name="T16" fmla="*/ 151 w 218"/>
                <a:gd name="T17" fmla="*/ 74 h 216"/>
                <a:gd name="T18" fmla="*/ 153 w 218"/>
                <a:gd name="T19" fmla="*/ 91 h 216"/>
                <a:gd name="T20" fmla="*/ 172 w 218"/>
                <a:gd name="T21" fmla="*/ 99 h 216"/>
                <a:gd name="T22" fmla="*/ 177 w 218"/>
                <a:gd name="T23" fmla="*/ 75 h 216"/>
                <a:gd name="T24" fmla="*/ 152 w 218"/>
                <a:gd name="T25" fmla="*/ 60 h 216"/>
                <a:gd name="T26" fmla="*/ 153 w 218"/>
                <a:gd name="T27" fmla="*/ 68 h 216"/>
                <a:gd name="T28" fmla="*/ 128 w 218"/>
                <a:gd name="T29" fmla="*/ 3 h 216"/>
                <a:gd name="T30" fmla="*/ 125 w 218"/>
                <a:gd name="T31" fmla="*/ 5 h 216"/>
                <a:gd name="T32" fmla="*/ 126 w 218"/>
                <a:gd name="T33" fmla="*/ 71 h 216"/>
                <a:gd name="T34" fmla="*/ 118 w 218"/>
                <a:gd name="T35" fmla="*/ 16 h 216"/>
                <a:gd name="T36" fmla="*/ 120 w 218"/>
                <a:gd name="T37" fmla="*/ 12 h 216"/>
                <a:gd name="T38" fmla="*/ 117 w 218"/>
                <a:gd name="T39" fmla="*/ 7 h 216"/>
                <a:gd name="T40" fmla="*/ 111 w 218"/>
                <a:gd name="T41" fmla="*/ 7 h 216"/>
                <a:gd name="T42" fmla="*/ 108 w 218"/>
                <a:gd name="T43" fmla="*/ 12 h 216"/>
                <a:gd name="T44" fmla="*/ 109 w 218"/>
                <a:gd name="T45" fmla="*/ 16 h 216"/>
                <a:gd name="T46" fmla="*/ 110 w 218"/>
                <a:gd name="T47" fmla="*/ 53 h 216"/>
                <a:gd name="T48" fmla="*/ 113 w 218"/>
                <a:gd name="T49" fmla="*/ 74 h 216"/>
                <a:gd name="T50" fmla="*/ 91 w 218"/>
                <a:gd name="T51" fmla="*/ 4 h 216"/>
                <a:gd name="T52" fmla="*/ 78 w 218"/>
                <a:gd name="T53" fmla="*/ 3 h 216"/>
                <a:gd name="T54" fmla="*/ 18 w 218"/>
                <a:gd name="T55" fmla="*/ 45 h 216"/>
                <a:gd name="T56" fmla="*/ 1 w 218"/>
                <a:gd name="T57" fmla="*/ 70 h 216"/>
                <a:gd name="T58" fmla="*/ 2 w 218"/>
                <a:gd name="T59" fmla="*/ 107 h 216"/>
                <a:gd name="T60" fmla="*/ 28 w 218"/>
                <a:gd name="T61" fmla="*/ 104 h 216"/>
                <a:gd name="T62" fmla="*/ 28 w 218"/>
                <a:gd name="T63" fmla="*/ 74 h 216"/>
                <a:gd name="T64" fmla="*/ 52 w 218"/>
                <a:gd name="T65" fmla="*/ 57 h 216"/>
                <a:gd name="T66" fmla="*/ 53 w 218"/>
                <a:gd name="T67" fmla="*/ 92 h 216"/>
                <a:gd name="T68" fmla="*/ 57 w 218"/>
                <a:gd name="T69" fmla="*/ 136 h 216"/>
                <a:gd name="T70" fmla="*/ 65 w 218"/>
                <a:gd name="T71" fmla="*/ 137 h 216"/>
                <a:gd name="T72" fmla="*/ 65 w 218"/>
                <a:gd name="T73" fmla="*/ 193 h 216"/>
                <a:gd name="T74" fmla="*/ 31 w 218"/>
                <a:gd name="T75" fmla="*/ 199 h 216"/>
                <a:gd name="T76" fmla="*/ 39 w 218"/>
                <a:gd name="T77" fmla="*/ 213 h 216"/>
                <a:gd name="T78" fmla="*/ 97 w 218"/>
                <a:gd name="T79" fmla="*/ 207 h 216"/>
                <a:gd name="T80" fmla="*/ 110 w 218"/>
                <a:gd name="T81" fmla="*/ 15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8" h="216">
                  <a:moveTo>
                    <a:pt x="110" y="156"/>
                  </a:moveTo>
                  <a:cubicBezTo>
                    <a:pt x="143" y="160"/>
                    <a:pt x="143" y="160"/>
                    <a:pt x="143" y="160"/>
                  </a:cubicBezTo>
                  <a:cubicBezTo>
                    <a:pt x="192" y="216"/>
                    <a:pt x="192" y="216"/>
                    <a:pt x="192" y="216"/>
                  </a:cubicBezTo>
                  <a:cubicBezTo>
                    <a:pt x="218" y="196"/>
                    <a:pt x="218" y="196"/>
                    <a:pt x="218" y="19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55" y="128"/>
                    <a:pt x="149" y="125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48" y="116"/>
                    <a:pt x="148" y="112"/>
                    <a:pt x="149" y="108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2" y="80"/>
                    <a:pt x="153" y="91"/>
                    <a:pt x="153" y="91"/>
                  </a:cubicBezTo>
                  <a:cubicBezTo>
                    <a:pt x="172" y="99"/>
                    <a:pt x="172" y="99"/>
                    <a:pt x="172" y="99"/>
                  </a:cubicBezTo>
                  <a:cubicBezTo>
                    <a:pt x="177" y="75"/>
                    <a:pt x="177" y="75"/>
                    <a:pt x="177" y="75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3" y="68"/>
                    <a:pt x="153" y="68"/>
                    <a:pt x="153" y="68"/>
                  </a:cubicBezTo>
                  <a:cubicBezTo>
                    <a:pt x="151" y="41"/>
                    <a:pt x="145" y="0"/>
                    <a:pt x="128" y="3"/>
                  </a:cubicBezTo>
                  <a:cubicBezTo>
                    <a:pt x="128" y="3"/>
                    <a:pt x="127" y="4"/>
                    <a:pt x="125" y="5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79" y="3"/>
                    <a:pt x="78" y="3"/>
                  </a:cubicBezTo>
                  <a:cubicBezTo>
                    <a:pt x="45" y="10"/>
                    <a:pt x="47" y="15"/>
                    <a:pt x="18" y="45"/>
                  </a:cubicBezTo>
                  <a:cubicBezTo>
                    <a:pt x="8" y="56"/>
                    <a:pt x="6" y="57"/>
                    <a:pt x="1" y="70"/>
                  </a:cubicBezTo>
                  <a:cubicBezTo>
                    <a:pt x="0" y="88"/>
                    <a:pt x="0" y="101"/>
                    <a:pt x="2" y="107"/>
                  </a:cubicBezTo>
                  <a:cubicBezTo>
                    <a:pt x="11" y="101"/>
                    <a:pt x="16" y="103"/>
                    <a:pt x="28" y="104"/>
                  </a:cubicBezTo>
                  <a:cubicBezTo>
                    <a:pt x="29" y="100"/>
                    <a:pt x="24" y="85"/>
                    <a:pt x="28" y="74"/>
                  </a:cubicBezTo>
                  <a:cubicBezTo>
                    <a:pt x="36" y="67"/>
                    <a:pt x="52" y="57"/>
                    <a:pt x="52" y="57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5" y="118"/>
                    <a:pt x="53" y="120"/>
                    <a:pt x="57" y="136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7" y="207"/>
                    <a:pt x="111" y="161"/>
                    <a:pt x="110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5" name="Freeform 225"/>
            <p:cNvSpPr>
              <a:spLocks noEditPoints="1"/>
            </p:cNvSpPr>
            <p:nvPr/>
          </p:nvSpPr>
          <p:spPr bwMode="auto">
            <a:xfrm>
              <a:off x="7399338" y="4462462"/>
              <a:ext cx="134938" cy="174625"/>
            </a:xfrm>
            <a:custGeom>
              <a:avLst/>
              <a:gdLst>
                <a:gd name="T0" fmla="*/ 7 w 77"/>
                <a:gd name="T1" fmla="*/ 59 h 100"/>
                <a:gd name="T2" fmla="*/ 9 w 77"/>
                <a:gd name="T3" fmla="*/ 70 h 100"/>
                <a:gd name="T4" fmla="*/ 11 w 77"/>
                <a:gd name="T5" fmla="*/ 67 h 100"/>
                <a:gd name="T6" fmla="*/ 42 w 77"/>
                <a:gd name="T7" fmla="*/ 100 h 100"/>
                <a:gd name="T8" fmla="*/ 71 w 77"/>
                <a:gd name="T9" fmla="*/ 66 h 100"/>
                <a:gd name="T10" fmla="*/ 73 w 77"/>
                <a:gd name="T11" fmla="*/ 47 h 100"/>
                <a:gd name="T12" fmla="*/ 72 w 77"/>
                <a:gd name="T13" fmla="*/ 47 h 100"/>
                <a:gd name="T14" fmla="*/ 72 w 77"/>
                <a:gd name="T15" fmla="*/ 38 h 100"/>
                <a:gd name="T16" fmla="*/ 47 w 77"/>
                <a:gd name="T17" fmla="*/ 31 h 100"/>
                <a:gd name="T18" fmla="*/ 59 w 77"/>
                <a:gd name="T19" fmla="*/ 34 h 100"/>
                <a:gd name="T20" fmla="*/ 75 w 77"/>
                <a:gd name="T21" fmla="*/ 25 h 100"/>
                <a:gd name="T22" fmla="*/ 13 w 77"/>
                <a:gd name="T23" fmla="*/ 18 h 100"/>
                <a:gd name="T24" fmla="*/ 9 w 77"/>
                <a:gd name="T25" fmla="*/ 48 h 100"/>
                <a:gd name="T26" fmla="*/ 7 w 77"/>
                <a:gd name="T27" fmla="*/ 59 h 100"/>
                <a:gd name="T28" fmla="*/ 15 w 77"/>
                <a:gd name="T29" fmla="*/ 26 h 100"/>
                <a:gd name="T30" fmla="*/ 13 w 77"/>
                <a:gd name="T31" fmla="*/ 28 h 100"/>
                <a:gd name="T32" fmla="*/ 15 w 77"/>
                <a:gd name="T33" fmla="*/ 26 h 100"/>
                <a:gd name="T34" fmla="*/ 10 w 77"/>
                <a:gd name="T35" fmla="*/ 41 h 100"/>
                <a:gd name="T36" fmla="*/ 10 w 77"/>
                <a:gd name="T37" fmla="*/ 42 h 100"/>
                <a:gd name="T38" fmla="*/ 10 w 77"/>
                <a:gd name="T39" fmla="*/ 45 h 100"/>
                <a:gd name="T40" fmla="*/ 10 w 77"/>
                <a:gd name="T41" fmla="*/ 41 h 100"/>
                <a:gd name="T42" fmla="*/ 10 w 77"/>
                <a:gd name="T43" fmla="*/ 45 h 100"/>
                <a:gd name="T44" fmla="*/ 10 w 77"/>
                <a:gd name="T45" fmla="*/ 48 h 100"/>
                <a:gd name="T46" fmla="*/ 10 w 77"/>
                <a:gd name="T47" fmla="*/ 48 h 100"/>
                <a:gd name="T48" fmla="*/ 10 w 77"/>
                <a:gd name="T49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100">
                  <a:moveTo>
                    <a:pt x="7" y="59"/>
                  </a:moveTo>
                  <a:cubicBezTo>
                    <a:pt x="7" y="65"/>
                    <a:pt x="8" y="70"/>
                    <a:pt x="9" y="70"/>
                  </a:cubicBezTo>
                  <a:cubicBezTo>
                    <a:pt x="10" y="70"/>
                    <a:pt x="11" y="69"/>
                    <a:pt x="11" y="67"/>
                  </a:cubicBezTo>
                  <a:cubicBezTo>
                    <a:pt x="16" y="86"/>
                    <a:pt x="32" y="100"/>
                    <a:pt x="42" y="100"/>
                  </a:cubicBezTo>
                  <a:cubicBezTo>
                    <a:pt x="53" y="100"/>
                    <a:pt x="69" y="87"/>
                    <a:pt x="71" y="66"/>
                  </a:cubicBezTo>
                  <a:cubicBezTo>
                    <a:pt x="72" y="68"/>
                    <a:pt x="75" y="47"/>
                    <a:pt x="73" y="47"/>
                  </a:cubicBezTo>
                  <a:cubicBezTo>
                    <a:pt x="73" y="47"/>
                    <a:pt x="73" y="47"/>
                    <a:pt x="72" y="47"/>
                  </a:cubicBezTo>
                  <a:cubicBezTo>
                    <a:pt x="73" y="45"/>
                    <a:pt x="73" y="42"/>
                    <a:pt x="72" y="38"/>
                  </a:cubicBezTo>
                  <a:cubicBezTo>
                    <a:pt x="67" y="42"/>
                    <a:pt x="57" y="37"/>
                    <a:pt x="47" y="31"/>
                  </a:cubicBezTo>
                  <a:cubicBezTo>
                    <a:pt x="48" y="32"/>
                    <a:pt x="58" y="33"/>
                    <a:pt x="59" y="34"/>
                  </a:cubicBezTo>
                  <a:cubicBezTo>
                    <a:pt x="77" y="43"/>
                    <a:pt x="75" y="25"/>
                    <a:pt x="75" y="25"/>
                  </a:cubicBezTo>
                  <a:cubicBezTo>
                    <a:pt x="75" y="25"/>
                    <a:pt x="48" y="0"/>
                    <a:pt x="13" y="18"/>
                  </a:cubicBezTo>
                  <a:cubicBezTo>
                    <a:pt x="10" y="19"/>
                    <a:pt x="0" y="39"/>
                    <a:pt x="9" y="48"/>
                  </a:cubicBezTo>
                  <a:cubicBezTo>
                    <a:pt x="8" y="48"/>
                    <a:pt x="7" y="53"/>
                    <a:pt x="7" y="59"/>
                  </a:cubicBezTo>
                  <a:close/>
                  <a:moveTo>
                    <a:pt x="15" y="26"/>
                  </a:moveTo>
                  <a:cubicBezTo>
                    <a:pt x="14" y="27"/>
                    <a:pt x="14" y="27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lose/>
                  <a:moveTo>
                    <a:pt x="10" y="41"/>
                  </a:moveTo>
                  <a:cubicBezTo>
                    <a:pt x="10" y="41"/>
                    <a:pt x="10" y="42"/>
                    <a:pt x="10" y="42"/>
                  </a:cubicBezTo>
                  <a:cubicBezTo>
                    <a:pt x="10" y="43"/>
                    <a:pt x="10" y="44"/>
                    <a:pt x="10" y="45"/>
                  </a:cubicBezTo>
                  <a:cubicBezTo>
                    <a:pt x="10" y="44"/>
                    <a:pt x="10" y="42"/>
                    <a:pt x="10" y="41"/>
                  </a:cubicBezTo>
                  <a:close/>
                  <a:moveTo>
                    <a:pt x="10" y="45"/>
                  </a:moveTo>
                  <a:cubicBezTo>
                    <a:pt x="10" y="46"/>
                    <a:pt x="10" y="47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7"/>
                    <a:pt x="10" y="46"/>
                    <a:pt x="1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6" name="Freeform 226"/>
            <p:cNvSpPr/>
            <p:nvPr/>
          </p:nvSpPr>
          <p:spPr bwMode="auto">
            <a:xfrm>
              <a:off x="7299326" y="4819650"/>
              <a:ext cx="47625" cy="38100"/>
            </a:xfrm>
            <a:custGeom>
              <a:avLst/>
              <a:gdLst>
                <a:gd name="T0" fmla="*/ 12 w 27"/>
                <a:gd name="T1" fmla="*/ 19 h 22"/>
                <a:gd name="T2" fmla="*/ 19 w 27"/>
                <a:gd name="T3" fmla="*/ 14 h 22"/>
                <a:gd name="T4" fmla="*/ 21 w 27"/>
                <a:gd name="T5" fmla="*/ 13 h 22"/>
                <a:gd name="T6" fmla="*/ 26 w 27"/>
                <a:gd name="T7" fmla="*/ 17 h 22"/>
                <a:gd name="T8" fmla="*/ 16 w 27"/>
                <a:gd name="T9" fmla="*/ 1 h 22"/>
                <a:gd name="T10" fmla="*/ 7 w 27"/>
                <a:gd name="T11" fmla="*/ 1 h 22"/>
                <a:gd name="T12" fmla="*/ 1 w 27"/>
                <a:gd name="T13" fmla="*/ 3 h 22"/>
                <a:gd name="T14" fmla="*/ 12 w 27"/>
                <a:gd name="T1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2">
                  <a:moveTo>
                    <a:pt x="12" y="19"/>
                  </a:moveTo>
                  <a:cubicBezTo>
                    <a:pt x="17" y="19"/>
                    <a:pt x="19" y="17"/>
                    <a:pt x="19" y="14"/>
                  </a:cubicBezTo>
                  <a:cubicBezTo>
                    <a:pt x="19" y="11"/>
                    <a:pt x="21" y="11"/>
                    <a:pt x="21" y="13"/>
                  </a:cubicBezTo>
                  <a:cubicBezTo>
                    <a:pt x="21" y="16"/>
                    <a:pt x="27" y="22"/>
                    <a:pt x="26" y="17"/>
                  </a:cubicBezTo>
                  <a:cubicBezTo>
                    <a:pt x="26" y="12"/>
                    <a:pt x="20" y="1"/>
                    <a:pt x="16" y="1"/>
                  </a:cubicBezTo>
                  <a:cubicBezTo>
                    <a:pt x="16" y="1"/>
                    <a:pt x="15" y="0"/>
                    <a:pt x="7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3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7" name="Freeform 227"/>
            <p:cNvSpPr/>
            <p:nvPr/>
          </p:nvSpPr>
          <p:spPr bwMode="auto">
            <a:xfrm>
              <a:off x="7265988" y="4862512"/>
              <a:ext cx="101600" cy="22225"/>
            </a:xfrm>
            <a:custGeom>
              <a:avLst/>
              <a:gdLst>
                <a:gd name="T0" fmla="*/ 59 w 59"/>
                <a:gd name="T1" fmla="*/ 6 h 12"/>
                <a:gd name="T2" fmla="*/ 53 w 59"/>
                <a:gd name="T3" fmla="*/ 0 h 12"/>
                <a:gd name="T4" fmla="*/ 6 w 59"/>
                <a:gd name="T5" fmla="*/ 0 h 12"/>
                <a:gd name="T6" fmla="*/ 0 w 59"/>
                <a:gd name="T7" fmla="*/ 6 h 12"/>
                <a:gd name="T8" fmla="*/ 0 w 59"/>
                <a:gd name="T9" fmla="*/ 12 h 12"/>
                <a:gd name="T10" fmla="*/ 59 w 59"/>
                <a:gd name="T11" fmla="*/ 12 h 12"/>
                <a:gd name="T12" fmla="*/ 59 w 59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2">
                  <a:moveTo>
                    <a:pt x="59" y="6"/>
                  </a:moveTo>
                  <a:cubicBezTo>
                    <a:pt x="59" y="2"/>
                    <a:pt x="56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9" y="12"/>
                    <a:pt x="59" y="12"/>
                    <a:pt x="59" y="12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8" name="Freeform 228"/>
            <p:cNvSpPr/>
            <p:nvPr/>
          </p:nvSpPr>
          <p:spPr bwMode="auto">
            <a:xfrm>
              <a:off x="7265988" y="4889500"/>
              <a:ext cx="101600" cy="57150"/>
            </a:xfrm>
            <a:custGeom>
              <a:avLst/>
              <a:gdLst>
                <a:gd name="T0" fmla="*/ 59 w 59"/>
                <a:gd name="T1" fmla="*/ 28 h 33"/>
                <a:gd name="T2" fmla="*/ 59 w 59"/>
                <a:gd name="T3" fmla="*/ 0 h 33"/>
                <a:gd name="T4" fmla="*/ 33 w 59"/>
                <a:gd name="T5" fmla="*/ 0 h 33"/>
                <a:gd name="T6" fmla="*/ 33 w 59"/>
                <a:gd name="T7" fmla="*/ 6 h 33"/>
                <a:gd name="T8" fmla="*/ 30 w 59"/>
                <a:gd name="T9" fmla="*/ 7 h 33"/>
                <a:gd name="T10" fmla="*/ 27 w 59"/>
                <a:gd name="T11" fmla="*/ 6 h 33"/>
                <a:gd name="T12" fmla="*/ 27 w 59"/>
                <a:gd name="T13" fmla="*/ 0 h 33"/>
                <a:gd name="T14" fmla="*/ 0 w 59"/>
                <a:gd name="T15" fmla="*/ 0 h 33"/>
                <a:gd name="T16" fmla="*/ 0 w 59"/>
                <a:gd name="T17" fmla="*/ 28 h 33"/>
                <a:gd name="T18" fmla="*/ 6 w 59"/>
                <a:gd name="T19" fmla="*/ 33 h 33"/>
                <a:gd name="T20" fmla="*/ 53 w 59"/>
                <a:gd name="T21" fmla="*/ 33 h 33"/>
                <a:gd name="T22" fmla="*/ 59 w 59"/>
                <a:gd name="T2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33">
                  <a:moveTo>
                    <a:pt x="59" y="28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7"/>
                    <a:pt x="30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6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6" y="33"/>
                    <a:pt x="59" y="31"/>
                    <a:pt x="5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5735638" y="5741988"/>
            <a:ext cx="889000" cy="833438"/>
            <a:chOff x="4211638" y="5743575"/>
            <a:chExt cx="889000" cy="833438"/>
          </a:xfrm>
          <a:solidFill>
            <a:srgbClr val="424953"/>
          </a:solidFill>
        </p:grpSpPr>
        <p:sp>
          <p:nvSpPr>
            <p:cNvPr id="114" name="Freeform 229"/>
            <p:cNvSpPr>
              <a:spLocks noEditPoints="1"/>
            </p:cNvSpPr>
            <p:nvPr/>
          </p:nvSpPr>
          <p:spPr bwMode="auto">
            <a:xfrm>
              <a:off x="4211638" y="5743575"/>
              <a:ext cx="889000" cy="833438"/>
            </a:xfrm>
            <a:custGeom>
              <a:avLst/>
              <a:gdLst>
                <a:gd name="T0" fmla="*/ 65 w 510"/>
                <a:gd name="T1" fmla="*/ 478 h 478"/>
                <a:gd name="T2" fmla="*/ 445 w 510"/>
                <a:gd name="T3" fmla="*/ 478 h 478"/>
                <a:gd name="T4" fmla="*/ 510 w 510"/>
                <a:gd name="T5" fmla="*/ 414 h 478"/>
                <a:gd name="T6" fmla="*/ 510 w 510"/>
                <a:gd name="T7" fmla="*/ 94 h 478"/>
                <a:gd name="T8" fmla="*/ 445 w 510"/>
                <a:gd name="T9" fmla="*/ 29 h 478"/>
                <a:gd name="T10" fmla="*/ 396 w 510"/>
                <a:gd name="T11" fmla="*/ 29 h 478"/>
                <a:gd name="T12" fmla="*/ 396 w 510"/>
                <a:gd name="T13" fmla="*/ 0 h 478"/>
                <a:gd name="T14" fmla="*/ 374 w 510"/>
                <a:gd name="T15" fmla="*/ 0 h 478"/>
                <a:gd name="T16" fmla="*/ 374 w 510"/>
                <a:gd name="T17" fmla="*/ 78 h 478"/>
                <a:gd name="T18" fmla="*/ 357 w 510"/>
                <a:gd name="T19" fmla="*/ 78 h 478"/>
                <a:gd name="T20" fmla="*/ 357 w 510"/>
                <a:gd name="T21" fmla="*/ 55 h 478"/>
                <a:gd name="T22" fmla="*/ 357 w 510"/>
                <a:gd name="T23" fmla="*/ 29 h 478"/>
                <a:gd name="T24" fmla="*/ 145 w 510"/>
                <a:gd name="T25" fmla="*/ 29 h 478"/>
                <a:gd name="T26" fmla="*/ 145 w 510"/>
                <a:gd name="T27" fmla="*/ 0 h 478"/>
                <a:gd name="T28" fmla="*/ 113 w 510"/>
                <a:gd name="T29" fmla="*/ 0 h 478"/>
                <a:gd name="T30" fmla="*/ 113 w 510"/>
                <a:gd name="T31" fmla="*/ 78 h 478"/>
                <a:gd name="T32" fmla="*/ 97 w 510"/>
                <a:gd name="T33" fmla="*/ 78 h 478"/>
                <a:gd name="T34" fmla="*/ 97 w 510"/>
                <a:gd name="T35" fmla="*/ 55 h 478"/>
                <a:gd name="T36" fmla="*/ 97 w 510"/>
                <a:gd name="T37" fmla="*/ 29 h 478"/>
                <a:gd name="T38" fmla="*/ 65 w 510"/>
                <a:gd name="T39" fmla="*/ 29 h 478"/>
                <a:gd name="T40" fmla="*/ 0 w 510"/>
                <a:gd name="T41" fmla="*/ 94 h 478"/>
                <a:gd name="T42" fmla="*/ 0 w 510"/>
                <a:gd name="T43" fmla="*/ 414 h 478"/>
                <a:gd name="T44" fmla="*/ 65 w 510"/>
                <a:gd name="T45" fmla="*/ 478 h 478"/>
                <a:gd name="T46" fmla="*/ 40 w 510"/>
                <a:gd name="T47" fmla="*/ 94 h 478"/>
                <a:gd name="T48" fmla="*/ 65 w 510"/>
                <a:gd name="T49" fmla="*/ 70 h 478"/>
                <a:gd name="T50" fmla="*/ 90 w 510"/>
                <a:gd name="T51" fmla="*/ 70 h 478"/>
                <a:gd name="T52" fmla="*/ 90 w 510"/>
                <a:gd name="T53" fmla="*/ 86 h 478"/>
                <a:gd name="T54" fmla="*/ 153 w 510"/>
                <a:gd name="T55" fmla="*/ 86 h 478"/>
                <a:gd name="T56" fmla="*/ 153 w 510"/>
                <a:gd name="T57" fmla="*/ 70 h 478"/>
                <a:gd name="T58" fmla="*/ 349 w 510"/>
                <a:gd name="T59" fmla="*/ 70 h 478"/>
                <a:gd name="T60" fmla="*/ 349 w 510"/>
                <a:gd name="T61" fmla="*/ 86 h 478"/>
                <a:gd name="T62" fmla="*/ 412 w 510"/>
                <a:gd name="T63" fmla="*/ 86 h 478"/>
                <a:gd name="T64" fmla="*/ 412 w 510"/>
                <a:gd name="T65" fmla="*/ 70 h 478"/>
                <a:gd name="T66" fmla="*/ 445 w 510"/>
                <a:gd name="T67" fmla="*/ 70 h 478"/>
                <a:gd name="T68" fmla="*/ 469 w 510"/>
                <a:gd name="T69" fmla="*/ 94 h 478"/>
                <a:gd name="T70" fmla="*/ 469 w 510"/>
                <a:gd name="T71" fmla="*/ 414 h 478"/>
                <a:gd name="T72" fmla="*/ 445 w 510"/>
                <a:gd name="T73" fmla="*/ 438 h 478"/>
                <a:gd name="T74" fmla="*/ 65 w 510"/>
                <a:gd name="T75" fmla="*/ 438 h 478"/>
                <a:gd name="T76" fmla="*/ 40 w 510"/>
                <a:gd name="T77" fmla="*/ 414 h 478"/>
                <a:gd name="T78" fmla="*/ 40 w 510"/>
                <a:gd name="T79" fmla="*/ 9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0" h="478">
                  <a:moveTo>
                    <a:pt x="65" y="478"/>
                  </a:moveTo>
                  <a:cubicBezTo>
                    <a:pt x="445" y="478"/>
                    <a:pt x="445" y="478"/>
                    <a:pt x="445" y="478"/>
                  </a:cubicBezTo>
                  <a:cubicBezTo>
                    <a:pt x="481" y="478"/>
                    <a:pt x="510" y="449"/>
                    <a:pt x="510" y="414"/>
                  </a:cubicBezTo>
                  <a:cubicBezTo>
                    <a:pt x="510" y="94"/>
                    <a:pt x="510" y="94"/>
                    <a:pt x="510" y="94"/>
                  </a:cubicBezTo>
                  <a:cubicBezTo>
                    <a:pt x="510" y="58"/>
                    <a:pt x="481" y="29"/>
                    <a:pt x="445" y="29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57" y="78"/>
                    <a:pt x="357" y="78"/>
                    <a:pt x="357" y="78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29" y="29"/>
                    <a:pt x="0" y="58"/>
                    <a:pt x="0" y="94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0" y="449"/>
                    <a:pt x="29" y="478"/>
                    <a:pt x="65" y="478"/>
                  </a:cubicBezTo>
                  <a:close/>
                  <a:moveTo>
                    <a:pt x="40" y="94"/>
                  </a:moveTo>
                  <a:cubicBezTo>
                    <a:pt x="40" y="81"/>
                    <a:pt x="51" y="70"/>
                    <a:pt x="65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349" y="70"/>
                    <a:pt x="349" y="70"/>
                    <a:pt x="349" y="70"/>
                  </a:cubicBezTo>
                  <a:cubicBezTo>
                    <a:pt x="349" y="86"/>
                    <a:pt x="349" y="86"/>
                    <a:pt x="349" y="86"/>
                  </a:cubicBezTo>
                  <a:cubicBezTo>
                    <a:pt x="412" y="86"/>
                    <a:pt x="412" y="86"/>
                    <a:pt x="412" y="86"/>
                  </a:cubicBezTo>
                  <a:cubicBezTo>
                    <a:pt x="412" y="70"/>
                    <a:pt x="412" y="70"/>
                    <a:pt x="412" y="70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58" y="70"/>
                    <a:pt x="469" y="81"/>
                    <a:pt x="469" y="94"/>
                  </a:cubicBezTo>
                  <a:cubicBezTo>
                    <a:pt x="469" y="414"/>
                    <a:pt x="469" y="414"/>
                    <a:pt x="469" y="414"/>
                  </a:cubicBezTo>
                  <a:cubicBezTo>
                    <a:pt x="469" y="427"/>
                    <a:pt x="458" y="438"/>
                    <a:pt x="445" y="438"/>
                  </a:cubicBezTo>
                  <a:cubicBezTo>
                    <a:pt x="65" y="438"/>
                    <a:pt x="65" y="438"/>
                    <a:pt x="65" y="438"/>
                  </a:cubicBezTo>
                  <a:cubicBezTo>
                    <a:pt x="51" y="438"/>
                    <a:pt x="40" y="427"/>
                    <a:pt x="40" y="414"/>
                  </a:cubicBezTo>
                  <a:lnTo>
                    <a:pt x="40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5" name="Rectangle 230"/>
            <p:cNvSpPr>
              <a:spLocks noChangeArrowheads="1"/>
            </p:cNvSpPr>
            <p:nvPr/>
          </p:nvSpPr>
          <p:spPr bwMode="auto">
            <a:xfrm>
              <a:off x="4298951" y="6470650"/>
              <a:ext cx="7016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6" name="Freeform 231"/>
            <p:cNvSpPr/>
            <p:nvPr/>
          </p:nvSpPr>
          <p:spPr bwMode="auto">
            <a:xfrm>
              <a:off x="4476751" y="6011862"/>
              <a:ext cx="188913" cy="309563"/>
            </a:xfrm>
            <a:custGeom>
              <a:avLst/>
              <a:gdLst>
                <a:gd name="T0" fmla="*/ 108 w 108"/>
                <a:gd name="T1" fmla="*/ 149 h 177"/>
                <a:gd name="T2" fmla="*/ 73 w 108"/>
                <a:gd name="T3" fmla="*/ 149 h 177"/>
                <a:gd name="T4" fmla="*/ 73 w 108"/>
                <a:gd name="T5" fmla="*/ 0 h 177"/>
                <a:gd name="T6" fmla="*/ 43 w 108"/>
                <a:gd name="T7" fmla="*/ 0 h 177"/>
                <a:gd name="T8" fmla="*/ 0 w 108"/>
                <a:gd name="T9" fmla="*/ 34 h 177"/>
                <a:gd name="T10" fmla="*/ 0 w 108"/>
                <a:gd name="T11" fmla="*/ 60 h 177"/>
                <a:gd name="T12" fmla="*/ 35 w 108"/>
                <a:gd name="T13" fmla="*/ 55 h 177"/>
                <a:gd name="T14" fmla="*/ 35 w 108"/>
                <a:gd name="T15" fmla="*/ 149 h 177"/>
                <a:gd name="T16" fmla="*/ 0 w 108"/>
                <a:gd name="T17" fmla="*/ 149 h 177"/>
                <a:gd name="T18" fmla="*/ 0 w 108"/>
                <a:gd name="T19" fmla="*/ 177 h 177"/>
                <a:gd name="T20" fmla="*/ 108 w 108"/>
                <a:gd name="T21" fmla="*/ 177 h 177"/>
                <a:gd name="T22" fmla="*/ 108 w 108"/>
                <a:gd name="T23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177">
                  <a:moveTo>
                    <a:pt x="108" y="149"/>
                  </a:moveTo>
                  <a:cubicBezTo>
                    <a:pt x="73" y="149"/>
                    <a:pt x="73" y="149"/>
                    <a:pt x="73" y="14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19"/>
                    <a:pt x="25" y="32"/>
                    <a:pt x="0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4" y="60"/>
                    <a:pt x="27" y="59"/>
                    <a:pt x="35" y="55"/>
                  </a:cubicBezTo>
                  <a:cubicBezTo>
                    <a:pt x="35" y="149"/>
                    <a:pt x="35" y="149"/>
                    <a:pt x="35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108" y="177"/>
                    <a:pt x="108" y="177"/>
                    <a:pt x="108" y="177"/>
                  </a:cubicBezTo>
                  <a:lnTo>
                    <a:pt x="10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7" name="Freeform 232"/>
            <p:cNvSpPr/>
            <p:nvPr/>
          </p:nvSpPr>
          <p:spPr bwMode="auto">
            <a:xfrm>
              <a:off x="4689476" y="6011862"/>
              <a:ext cx="188913" cy="309563"/>
            </a:xfrm>
            <a:custGeom>
              <a:avLst/>
              <a:gdLst>
                <a:gd name="T0" fmla="*/ 108 w 108"/>
                <a:gd name="T1" fmla="*/ 149 h 177"/>
                <a:gd name="T2" fmla="*/ 73 w 108"/>
                <a:gd name="T3" fmla="*/ 149 h 177"/>
                <a:gd name="T4" fmla="*/ 73 w 108"/>
                <a:gd name="T5" fmla="*/ 0 h 177"/>
                <a:gd name="T6" fmla="*/ 43 w 108"/>
                <a:gd name="T7" fmla="*/ 0 h 177"/>
                <a:gd name="T8" fmla="*/ 0 w 108"/>
                <a:gd name="T9" fmla="*/ 34 h 177"/>
                <a:gd name="T10" fmla="*/ 0 w 108"/>
                <a:gd name="T11" fmla="*/ 60 h 177"/>
                <a:gd name="T12" fmla="*/ 35 w 108"/>
                <a:gd name="T13" fmla="*/ 55 h 177"/>
                <a:gd name="T14" fmla="*/ 35 w 108"/>
                <a:gd name="T15" fmla="*/ 149 h 177"/>
                <a:gd name="T16" fmla="*/ 0 w 108"/>
                <a:gd name="T17" fmla="*/ 149 h 177"/>
                <a:gd name="T18" fmla="*/ 0 w 108"/>
                <a:gd name="T19" fmla="*/ 177 h 177"/>
                <a:gd name="T20" fmla="*/ 108 w 108"/>
                <a:gd name="T21" fmla="*/ 177 h 177"/>
                <a:gd name="T22" fmla="*/ 108 w 108"/>
                <a:gd name="T23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177">
                  <a:moveTo>
                    <a:pt x="108" y="149"/>
                  </a:moveTo>
                  <a:cubicBezTo>
                    <a:pt x="73" y="149"/>
                    <a:pt x="73" y="149"/>
                    <a:pt x="73" y="14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9"/>
                    <a:pt x="25" y="32"/>
                    <a:pt x="0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4" y="60"/>
                    <a:pt x="27" y="59"/>
                    <a:pt x="35" y="55"/>
                  </a:cubicBezTo>
                  <a:cubicBezTo>
                    <a:pt x="35" y="149"/>
                    <a:pt x="35" y="149"/>
                    <a:pt x="35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108" y="177"/>
                    <a:pt x="108" y="177"/>
                    <a:pt x="108" y="177"/>
                  </a:cubicBezTo>
                  <a:lnTo>
                    <a:pt x="10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8" name="Rectangle 233"/>
            <p:cNvSpPr>
              <a:spLocks noChangeArrowheads="1"/>
            </p:cNvSpPr>
            <p:nvPr/>
          </p:nvSpPr>
          <p:spPr bwMode="auto">
            <a:xfrm>
              <a:off x="4298951" y="6429375"/>
              <a:ext cx="7016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9944101" y="4333875"/>
            <a:ext cx="1106487" cy="1154113"/>
            <a:chOff x="8420101" y="4335462"/>
            <a:chExt cx="1106487" cy="1154113"/>
          </a:xfrm>
          <a:solidFill>
            <a:srgbClr val="424953"/>
          </a:solidFill>
        </p:grpSpPr>
        <p:sp>
          <p:nvSpPr>
            <p:cNvPr id="107" name="Freeform 6"/>
            <p:cNvSpPr/>
            <p:nvPr/>
          </p:nvSpPr>
          <p:spPr bwMode="auto">
            <a:xfrm>
              <a:off x="9488488" y="5489575"/>
              <a:ext cx="38100" cy="0"/>
            </a:xfrm>
            <a:custGeom>
              <a:avLst/>
              <a:gdLst>
                <a:gd name="T0" fmla="*/ 0 w 24"/>
                <a:gd name="T1" fmla="*/ 24 w 24"/>
                <a:gd name="T2" fmla="*/ 0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Freeform 234"/>
            <p:cNvSpPr/>
            <p:nvPr/>
          </p:nvSpPr>
          <p:spPr bwMode="auto">
            <a:xfrm>
              <a:off x="8420101" y="4335462"/>
              <a:ext cx="619125" cy="301625"/>
            </a:xfrm>
            <a:custGeom>
              <a:avLst/>
              <a:gdLst>
                <a:gd name="T0" fmla="*/ 177 w 355"/>
                <a:gd name="T1" fmla="*/ 41 h 173"/>
                <a:gd name="T2" fmla="*/ 249 w 355"/>
                <a:gd name="T3" fmla="*/ 32 h 173"/>
                <a:gd name="T4" fmla="*/ 332 w 355"/>
                <a:gd name="T5" fmla="*/ 92 h 173"/>
                <a:gd name="T6" fmla="*/ 355 w 355"/>
                <a:gd name="T7" fmla="*/ 87 h 173"/>
                <a:gd name="T8" fmla="*/ 262 w 355"/>
                <a:gd name="T9" fmla="*/ 17 h 173"/>
                <a:gd name="T10" fmla="*/ 181 w 355"/>
                <a:gd name="T11" fmla="*/ 17 h 173"/>
                <a:gd name="T12" fmla="*/ 20 w 355"/>
                <a:gd name="T13" fmla="*/ 138 h 173"/>
                <a:gd name="T14" fmla="*/ 1 w 355"/>
                <a:gd name="T15" fmla="*/ 173 h 173"/>
                <a:gd name="T16" fmla="*/ 31 w 355"/>
                <a:gd name="T17" fmla="*/ 154 h 173"/>
                <a:gd name="T18" fmla="*/ 177 w 355"/>
                <a:gd name="T19" fmla="*/ 4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5" h="173">
                  <a:moveTo>
                    <a:pt x="177" y="41"/>
                  </a:moveTo>
                  <a:cubicBezTo>
                    <a:pt x="199" y="24"/>
                    <a:pt x="227" y="15"/>
                    <a:pt x="249" y="3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55" y="87"/>
                    <a:pt x="355" y="87"/>
                    <a:pt x="355" y="87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39" y="0"/>
                    <a:pt x="203" y="0"/>
                    <a:pt x="181" y="1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8" y="147"/>
                    <a:pt x="0" y="162"/>
                    <a:pt x="1" y="173"/>
                  </a:cubicBezTo>
                  <a:cubicBezTo>
                    <a:pt x="4" y="170"/>
                    <a:pt x="20" y="161"/>
                    <a:pt x="31" y="154"/>
                  </a:cubicBezTo>
                  <a:lnTo>
                    <a:pt x="177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9" name="Freeform 235"/>
            <p:cNvSpPr/>
            <p:nvPr/>
          </p:nvSpPr>
          <p:spPr bwMode="auto">
            <a:xfrm>
              <a:off x="9109076" y="4538662"/>
              <a:ext cx="100013" cy="117475"/>
            </a:xfrm>
            <a:custGeom>
              <a:avLst/>
              <a:gdLst>
                <a:gd name="T0" fmla="*/ 22 w 58"/>
                <a:gd name="T1" fmla="*/ 38 h 67"/>
                <a:gd name="T2" fmla="*/ 45 w 58"/>
                <a:gd name="T3" fmla="*/ 67 h 67"/>
                <a:gd name="T4" fmla="*/ 28 w 58"/>
                <a:gd name="T5" fmla="*/ 21 h 67"/>
                <a:gd name="T6" fmla="*/ 0 w 58"/>
                <a:gd name="T7" fmla="*/ 0 h 67"/>
                <a:gd name="T8" fmla="*/ 6 w 58"/>
                <a:gd name="T9" fmla="*/ 26 h 67"/>
                <a:gd name="T10" fmla="*/ 22 w 58"/>
                <a:gd name="T11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7">
                  <a:moveTo>
                    <a:pt x="22" y="38"/>
                  </a:moveTo>
                  <a:cubicBezTo>
                    <a:pt x="32" y="45"/>
                    <a:pt x="44" y="57"/>
                    <a:pt x="45" y="67"/>
                  </a:cubicBezTo>
                  <a:cubicBezTo>
                    <a:pt x="58" y="41"/>
                    <a:pt x="40" y="30"/>
                    <a:pt x="28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6"/>
                    <a:pt x="6" y="26"/>
                    <a:pt x="6" y="26"/>
                  </a:cubicBezTo>
                  <a:lnTo>
                    <a:pt x="2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0" name="Freeform 236"/>
            <p:cNvSpPr/>
            <p:nvPr/>
          </p:nvSpPr>
          <p:spPr bwMode="auto">
            <a:xfrm>
              <a:off x="8686801" y="4546600"/>
              <a:ext cx="387350" cy="74613"/>
            </a:xfrm>
            <a:custGeom>
              <a:avLst/>
              <a:gdLst>
                <a:gd name="T0" fmla="*/ 210 w 222"/>
                <a:gd name="T1" fmla="*/ 23 h 43"/>
                <a:gd name="T2" fmla="*/ 212 w 222"/>
                <a:gd name="T3" fmla="*/ 29 h 43"/>
                <a:gd name="T4" fmla="*/ 213 w 222"/>
                <a:gd name="T5" fmla="*/ 29 h 43"/>
                <a:gd name="T6" fmla="*/ 222 w 222"/>
                <a:gd name="T7" fmla="*/ 31 h 43"/>
                <a:gd name="T8" fmla="*/ 218 w 222"/>
                <a:gd name="T9" fmla="*/ 14 h 43"/>
                <a:gd name="T10" fmla="*/ 215 w 222"/>
                <a:gd name="T11" fmla="*/ 14 h 43"/>
                <a:gd name="T12" fmla="*/ 191 w 222"/>
                <a:gd name="T13" fmla="*/ 2 h 43"/>
                <a:gd name="T14" fmla="*/ 189 w 222"/>
                <a:gd name="T15" fmla="*/ 0 h 43"/>
                <a:gd name="T16" fmla="*/ 0 w 222"/>
                <a:gd name="T17" fmla="*/ 43 h 43"/>
                <a:gd name="T18" fmla="*/ 53 w 222"/>
                <a:gd name="T19" fmla="*/ 39 h 43"/>
                <a:gd name="T20" fmla="*/ 185 w 222"/>
                <a:gd name="T21" fmla="*/ 9 h 43"/>
                <a:gd name="T22" fmla="*/ 210 w 222"/>
                <a:gd name="T2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43">
                  <a:moveTo>
                    <a:pt x="210" y="23"/>
                  </a:moveTo>
                  <a:cubicBezTo>
                    <a:pt x="212" y="29"/>
                    <a:pt x="212" y="29"/>
                    <a:pt x="212" y="29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7" y="29"/>
                    <a:pt x="220" y="30"/>
                    <a:pt x="222" y="31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05" y="14"/>
                    <a:pt x="196" y="10"/>
                    <a:pt x="191" y="2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91" y="17"/>
                    <a:pt x="200" y="22"/>
                    <a:pt x="2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1" name="Freeform 238"/>
            <p:cNvSpPr/>
            <p:nvPr/>
          </p:nvSpPr>
          <p:spPr bwMode="auto">
            <a:xfrm>
              <a:off x="9197976" y="4608512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1 w 1"/>
                <a:gd name="T5" fmla="*/ 3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2" name="Freeform 239"/>
            <p:cNvSpPr/>
            <p:nvPr/>
          </p:nvSpPr>
          <p:spPr bwMode="auto">
            <a:xfrm>
              <a:off x="9199563" y="4614862"/>
              <a:ext cx="0" cy="12700"/>
            </a:xfrm>
            <a:custGeom>
              <a:avLst/>
              <a:gdLst>
                <a:gd name="T0" fmla="*/ 0 h 7"/>
                <a:gd name="T1" fmla="*/ 7 h 7"/>
                <a:gd name="T2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3" name="Freeform 240"/>
            <p:cNvSpPr>
              <a:spLocks noEditPoints="1"/>
            </p:cNvSpPr>
            <p:nvPr/>
          </p:nvSpPr>
          <p:spPr bwMode="auto">
            <a:xfrm>
              <a:off x="8420101" y="4498975"/>
              <a:ext cx="887413" cy="638175"/>
            </a:xfrm>
            <a:custGeom>
              <a:avLst/>
              <a:gdLst>
                <a:gd name="T0" fmla="*/ 430 w 509"/>
                <a:gd name="T1" fmla="*/ 101 h 366"/>
                <a:gd name="T2" fmla="*/ 405 w 509"/>
                <a:gd name="T3" fmla="*/ 118 h 366"/>
                <a:gd name="T4" fmla="*/ 373 w 509"/>
                <a:gd name="T5" fmla="*/ 1 h 366"/>
                <a:gd name="T6" fmla="*/ 47 w 509"/>
                <a:gd name="T7" fmla="*/ 77 h 366"/>
                <a:gd name="T8" fmla="*/ 345 w 509"/>
                <a:gd name="T9" fmla="*/ 20 h 366"/>
                <a:gd name="T10" fmla="*/ 375 w 509"/>
                <a:gd name="T11" fmla="*/ 34 h 366"/>
                <a:gd name="T12" fmla="*/ 383 w 509"/>
                <a:gd name="T13" fmla="*/ 69 h 366"/>
                <a:gd name="T14" fmla="*/ 391 w 509"/>
                <a:gd name="T15" fmla="*/ 127 h 366"/>
                <a:gd name="T16" fmla="*/ 388 w 509"/>
                <a:gd name="T17" fmla="*/ 130 h 366"/>
                <a:gd name="T18" fmla="*/ 372 w 509"/>
                <a:gd name="T19" fmla="*/ 72 h 366"/>
                <a:gd name="T20" fmla="*/ 36 w 509"/>
                <a:gd name="T21" fmla="*/ 89 h 366"/>
                <a:gd name="T22" fmla="*/ 33 w 509"/>
                <a:gd name="T23" fmla="*/ 112 h 366"/>
                <a:gd name="T24" fmla="*/ 16 w 509"/>
                <a:gd name="T25" fmla="*/ 101 h 366"/>
                <a:gd name="T26" fmla="*/ 0 w 509"/>
                <a:gd name="T27" fmla="*/ 267 h 366"/>
                <a:gd name="T28" fmla="*/ 376 w 509"/>
                <a:gd name="T29" fmla="*/ 339 h 366"/>
                <a:gd name="T30" fmla="*/ 382 w 509"/>
                <a:gd name="T31" fmla="*/ 366 h 366"/>
                <a:gd name="T32" fmla="*/ 509 w 509"/>
                <a:gd name="T33" fmla="*/ 319 h 366"/>
                <a:gd name="T34" fmla="*/ 491 w 509"/>
                <a:gd name="T35" fmla="*/ 276 h 366"/>
                <a:gd name="T36" fmla="*/ 509 w 509"/>
                <a:gd name="T37" fmla="*/ 229 h 366"/>
                <a:gd name="T38" fmla="*/ 447 w 509"/>
                <a:gd name="T39" fmla="*/ 74 h 366"/>
                <a:gd name="T40" fmla="*/ 479 w 509"/>
                <a:gd name="T41" fmla="*/ 282 h 366"/>
                <a:gd name="T42" fmla="*/ 377 w 509"/>
                <a:gd name="T43" fmla="*/ 308 h 366"/>
                <a:gd name="T44" fmla="*/ 70 w 509"/>
                <a:gd name="T45" fmla="*/ 99 h 366"/>
                <a:gd name="T46" fmla="*/ 362 w 509"/>
                <a:gd name="T47" fmla="*/ 101 h 366"/>
                <a:gd name="T48" fmla="*/ 367 w 509"/>
                <a:gd name="T49" fmla="*/ 144 h 366"/>
                <a:gd name="T50" fmla="*/ 359 w 509"/>
                <a:gd name="T51" fmla="*/ 107 h 366"/>
                <a:gd name="T52" fmla="*/ 334 w 509"/>
                <a:gd name="T53" fmla="*/ 91 h 366"/>
                <a:gd name="T54" fmla="*/ 75 w 509"/>
                <a:gd name="T55" fmla="*/ 105 h 366"/>
                <a:gd name="T56" fmla="*/ 57 w 509"/>
                <a:gd name="T57" fmla="*/ 125 h 366"/>
                <a:gd name="T58" fmla="*/ 48 w 509"/>
                <a:gd name="T59" fmla="*/ 122 h 366"/>
                <a:gd name="T60" fmla="*/ 249 w 509"/>
                <a:gd name="T61" fmla="*/ 223 h 366"/>
                <a:gd name="T62" fmla="*/ 215 w 509"/>
                <a:gd name="T63" fmla="*/ 229 h 366"/>
                <a:gd name="T64" fmla="*/ 178 w 509"/>
                <a:gd name="T65" fmla="*/ 205 h 366"/>
                <a:gd name="T66" fmla="*/ 27 w 509"/>
                <a:gd name="T67" fmla="*/ 321 h 366"/>
                <a:gd name="T68" fmla="*/ 64 w 509"/>
                <a:gd name="T69" fmla="*/ 132 h 366"/>
                <a:gd name="T70" fmla="*/ 326 w 509"/>
                <a:gd name="T71" fmla="*/ 97 h 366"/>
                <a:gd name="T72" fmla="*/ 352 w 509"/>
                <a:gd name="T73" fmla="*/ 153 h 366"/>
                <a:gd name="T74" fmla="*/ 370 w 509"/>
                <a:gd name="T75" fmla="*/ 272 h 366"/>
                <a:gd name="T76" fmla="*/ 363 w 509"/>
                <a:gd name="T77" fmla="*/ 277 h 366"/>
                <a:gd name="T78" fmla="*/ 249 w 509"/>
                <a:gd name="T79" fmla="*/ 223 h 366"/>
                <a:gd name="T80" fmla="*/ 497 w 509"/>
                <a:gd name="T81" fmla="*/ 356 h 366"/>
                <a:gd name="T82" fmla="*/ 395 w 509"/>
                <a:gd name="T83" fmla="*/ 329 h 366"/>
                <a:gd name="T84" fmla="*/ 498 w 509"/>
                <a:gd name="T85" fmla="*/ 240 h 366"/>
                <a:gd name="T86" fmla="*/ 395 w 509"/>
                <a:gd name="T87" fmla="*/ 267 h 366"/>
                <a:gd name="T88" fmla="*/ 498 w 509"/>
                <a:gd name="T89" fmla="*/ 24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366">
                  <a:moveTo>
                    <a:pt x="447" y="74"/>
                  </a:moveTo>
                  <a:cubicBezTo>
                    <a:pt x="446" y="84"/>
                    <a:pt x="440" y="94"/>
                    <a:pt x="430" y="101"/>
                  </a:cubicBezTo>
                  <a:cubicBezTo>
                    <a:pt x="415" y="111"/>
                    <a:pt x="415" y="111"/>
                    <a:pt x="415" y="111"/>
                  </a:cubicBezTo>
                  <a:cubicBezTo>
                    <a:pt x="405" y="118"/>
                    <a:pt x="405" y="118"/>
                    <a:pt x="405" y="118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8" y="2"/>
                    <a:pt x="376" y="0"/>
                    <a:pt x="373" y="1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8" y="76"/>
                    <a:pt x="47" y="77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345" y="20"/>
                    <a:pt x="345" y="20"/>
                    <a:pt x="345" y="20"/>
                  </a:cubicBezTo>
                  <a:cubicBezTo>
                    <a:pt x="349" y="31"/>
                    <a:pt x="361" y="38"/>
                    <a:pt x="373" y="35"/>
                  </a:cubicBezTo>
                  <a:cubicBezTo>
                    <a:pt x="374" y="35"/>
                    <a:pt x="375" y="34"/>
                    <a:pt x="375" y="34"/>
                  </a:cubicBezTo>
                  <a:cubicBezTo>
                    <a:pt x="383" y="68"/>
                    <a:pt x="383" y="68"/>
                    <a:pt x="383" y="68"/>
                  </a:cubicBezTo>
                  <a:cubicBezTo>
                    <a:pt x="383" y="68"/>
                    <a:pt x="383" y="68"/>
                    <a:pt x="383" y="69"/>
                  </a:cubicBezTo>
                  <a:cubicBezTo>
                    <a:pt x="396" y="124"/>
                    <a:pt x="396" y="124"/>
                    <a:pt x="396" y="124"/>
                  </a:cubicBezTo>
                  <a:cubicBezTo>
                    <a:pt x="391" y="127"/>
                    <a:pt x="391" y="127"/>
                    <a:pt x="391" y="127"/>
                  </a:cubicBezTo>
                  <a:cubicBezTo>
                    <a:pt x="386" y="105"/>
                    <a:pt x="386" y="105"/>
                    <a:pt x="386" y="105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6" y="137"/>
                    <a:pt x="376" y="137"/>
                    <a:pt x="376" y="137"/>
                  </a:cubicBezTo>
                  <a:cubicBezTo>
                    <a:pt x="372" y="72"/>
                    <a:pt x="372" y="72"/>
                    <a:pt x="372" y="72"/>
                  </a:cubicBezTo>
                  <a:cubicBezTo>
                    <a:pt x="372" y="69"/>
                    <a:pt x="370" y="67"/>
                    <a:pt x="367" y="6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4" y="89"/>
                    <a:pt x="32" y="91"/>
                    <a:pt x="32" y="94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7" y="95"/>
                    <a:pt x="2" y="87"/>
                    <a:pt x="0" y="78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307"/>
                    <a:pt x="32" y="339"/>
                    <a:pt x="71" y="339"/>
                  </a:cubicBezTo>
                  <a:cubicBezTo>
                    <a:pt x="376" y="339"/>
                    <a:pt x="376" y="339"/>
                    <a:pt x="376" y="339"/>
                  </a:cubicBezTo>
                  <a:cubicBezTo>
                    <a:pt x="378" y="339"/>
                    <a:pt x="380" y="339"/>
                    <a:pt x="382" y="339"/>
                  </a:cubicBezTo>
                  <a:cubicBezTo>
                    <a:pt x="382" y="366"/>
                    <a:pt x="382" y="366"/>
                    <a:pt x="382" y="366"/>
                  </a:cubicBezTo>
                  <a:cubicBezTo>
                    <a:pt x="509" y="366"/>
                    <a:pt x="509" y="366"/>
                    <a:pt x="509" y="366"/>
                  </a:cubicBezTo>
                  <a:cubicBezTo>
                    <a:pt x="509" y="319"/>
                    <a:pt x="509" y="319"/>
                    <a:pt x="509" y="319"/>
                  </a:cubicBezTo>
                  <a:cubicBezTo>
                    <a:pt x="491" y="319"/>
                    <a:pt x="491" y="319"/>
                    <a:pt x="491" y="319"/>
                  </a:cubicBezTo>
                  <a:cubicBezTo>
                    <a:pt x="491" y="276"/>
                    <a:pt x="491" y="276"/>
                    <a:pt x="491" y="276"/>
                  </a:cubicBezTo>
                  <a:cubicBezTo>
                    <a:pt x="509" y="276"/>
                    <a:pt x="509" y="276"/>
                    <a:pt x="509" y="276"/>
                  </a:cubicBezTo>
                  <a:cubicBezTo>
                    <a:pt x="509" y="229"/>
                    <a:pt x="509" y="229"/>
                    <a:pt x="509" y="229"/>
                  </a:cubicBezTo>
                  <a:cubicBezTo>
                    <a:pt x="448" y="229"/>
                    <a:pt x="448" y="229"/>
                    <a:pt x="448" y="229"/>
                  </a:cubicBezTo>
                  <a:lnTo>
                    <a:pt x="447" y="74"/>
                  </a:lnTo>
                  <a:close/>
                  <a:moveTo>
                    <a:pt x="377" y="282"/>
                  </a:moveTo>
                  <a:cubicBezTo>
                    <a:pt x="479" y="282"/>
                    <a:pt x="479" y="282"/>
                    <a:pt x="479" y="282"/>
                  </a:cubicBezTo>
                  <a:cubicBezTo>
                    <a:pt x="479" y="308"/>
                    <a:pt x="479" y="308"/>
                    <a:pt x="479" y="308"/>
                  </a:cubicBezTo>
                  <a:cubicBezTo>
                    <a:pt x="377" y="308"/>
                    <a:pt x="377" y="308"/>
                    <a:pt x="377" y="308"/>
                  </a:cubicBezTo>
                  <a:lnTo>
                    <a:pt x="377" y="282"/>
                  </a:lnTo>
                  <a:close/>
                  <a:moveTo>
                    <a:pt x="70" y="99"/>
                  </a:moveTo>
                  <a:cubicBezTo>
                    <a:pt x="337" y="82"/>
                    <a:pt x="337" y="82"/>
                    <a:pt x="337" y="82"/>
                  </a:cubicBezTo>
                  <a:cubicBezTo>
                    <a:pt x="339" y="94"/>
                    <a:pt x="349" y="102"/>
                    <a:pt x="362" y="101"/>
                  </a:cubicBezTo>
                  <a:cubicBezTo>
                    <a:pt x="363" y="101"/>
                    <a:pt x="363" y="101"/>
                    <a:pt x="364" y="101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361" y="147"/>
                    <a:pt x="361" y="147"/>
                    <a:pt x="361" y="14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5" y="107"/>
                    <a:pt x="355" y="107"/>
                    <a:pt x="355" y="107"/>
                  </a:cubicBezTo>
                  <a:cubicBezTo>
                    <a:pt x="346" y="105"/>
                    <a:pt x="338" y="99"/>
                    <a:pt x="334" y="91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1" y="116"/>
                    <a:pt x="65" y="122"/>
                    <a:pt x="57" y="12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60" y="121"/>
                    <a:pt x="70" y="111"/>
                    <a:pt x="70" y="99"/>
                  </a:cubicBezTo>
                  <a:close/>
                  <a:moveTo>
                    <a:pt x="249" y="223"/>
                  </a:moveTo>
                  <a:cubicBezTo>
                    <a:pt x="246" y="224"/>
                    <a:pt x="244" y="226"/>
                    <a:pt x="242" y="227"/>
                  </a:cubicBezTo>
                  <a:cubicBezTo>
                    <a:pt x="215" y="229"/>
                    <a:pt x="215" y="229"/>
                    <a:pt x="215" y="229"/>
                  </a:cubicBezTo>
                  <a:cubicBezTo>
                    <a:pt x="213" y="228"/>
                    <a:pt x="212" y="227"/>
                    <a:pt x="209" y="225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33" y="327"/>
                    <a:pt x="33" y="327"/>
                    <a:pt x="33" y="327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72" y="128"/>
                    <a:pt x="79" y="121"/>
                    <a:pt x="82" y="113"/>
                  </a:cubicBezTo>
                  <a:cubicBezTo>
                    <a:pt x="326" y="97"/>
                    <a:pt x="326" y="97"/>
                    <a:pt x="326" y="97"/>
                  </a:cubicBezTo>
                  <a:cubicBezTo>
                    <a:pt x="350" y="114"/>
                    <a:pt x="350" y="114"/>
                    <a:pt x="350" y="114"/>
                  </a:cubicBezTo>
                  <a:cubicBezTo>
                    <a:pt x="352" y="153"/>
                    <a:pt x="352" y="153"/>
                    <a:pt x="352" y="153"/>
                  </a:cubicBezTo>
                  <a:cubicBezTo>
                    <a:pt x="285" y="199"/>
                    <a:pt x="285" y="199"/>
                    <a:pt x="285" y="199"/>
                  </a:cubicBezTo>
                  <a:cubicBezTo>
                    <a:pt x="370" y="272"/>
                    <a:pt x="370" y="272"/>
                    <a:pt x="370" y="272"/>
                  </a:cubicBezTo>
                  <a:cubicBezTo>
                    <a:pt x="363" y="272"/>
                    <a:pt x="363" y="272"/>
                    <a:pt x="363" y="272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49" y="223"/>
                  </a:lnTo>
                  <a:close/>
                  <a:moveTo>
                    <a:pt x="497" y="329"/>
                  </a:moveTo>
                  <a:cubicBezTo>
                    <a:pt x="497" y="356"/>
                    <a:pt x="497" y="356"/>
                    <a:pt x="497" y="356"/>
                  </a:cubicBezTo>
                  <a:cubicBezTo>
                    <a:pt x="395" y="356"/>
                    <a:pt x="395" y="356"/>
                    <a:pt x="395" y="356"/>
                  </a:cubicBezTo>
                  <a:cubicBezTo>
                    <a:pt x="395" y="329"/>
                    <a:pt x="395" y="329"/>
                    <a:pt x="395" y="329"/>
                  </a:cubicBezTo>
                  <a:lnTo>
                    <a:pt x="497" y="329"/>
                  </a:lnTo>
                  <a:close/>
                  <a:moveTo>
                    <a:pt x="498" y="240"/>
                  </a:moveTo>
                  <a:cubicBezTo>
                    <a:pt x="498" y="267"/>
                    <a:pt x="498" y="267"/>
                    <a:pt x="498" y="267"/>
                  </a:cubicBezTo>
                  <a:cubicBezTo>
                    <a:pt x="395" y="267"/>
                    <a:pt x="395" y="267"/>
                    <a:pt x="395" y="267"/>
                  </a:cubicBezTo>
                  <a:cubicBezTo>
                    <a:pt x="395" y="240"/>
                    <a:pt x="395" y="240"/>
                    <a:pt x="395" y="240"/>
                  </a:cubicBezTo>
                  <a:lnTo>
                    <a:pt x="498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662988" y="247650"/>
            <a:ext cx="2101850" cy="2244726"/>
            <a:chOff x="7138988" y="249237"/>
            <a:chExt cx="2101850" cy="2244726"/>
          </a:xfrm>
          <a:solidFill>
            <a:srgbClr val="424953"/>
          </a:solidFill>
        </p:grpSpPr>
        <p:sp>
          <p:nvSpPr>
            <p:cNvPr id="53" name="Freeform 163"/>
            <p:cNvSpPr/>
            <p:nvPr/>
          </p:nvSpPr>
          <p:spPr bwMode="auto">
            <a:xfrm>
              <a:off x="8990013" y="2408237"/>
              <a:ext cx="23813" cy="39688"/>
            </a:xfrm>
            <a:custGeom>
              <a:avLst/>
              <a:gdLst>
                <a:gd name="T0" fmla="*/ 7 w 14"/>
                <a:gd name="T1" fmla="*/ 20 h 23"/>
                <a:gd name="T2" fmla="*/ 13 w 14"/>
                <a:gd name="T3" fmla="*/ 20 h 23"/>
                <a:gd name="T4" fmla="*/ 9 w 14"/>
                <a:gd name="T5" fmla="*/ 11 h 23"/>
                <a:gd name="T6" fmla="*/ 1 w 14"/>
                <a:gd name="T7" fmla="*/ 0 h 23"/>
                <a:gd name="T8" fmla="*/ 2 w 14"/>
                <a:gd name="T9" fmla="*/ 14 h 23"/>
                <a:gd name="T10" fmla="*/ 3 w 14"/>
                <a:gd name="T11" fmla="*/ 18 h 23"/>
                <a:gd name="T12" fmla="*/ 4 w 14"/>
                <a:gd name="T13" fmla="*/ 13 h 23"/>
                <a:gd name="T14" fmla="*/ 7 w 14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3">
                  <a:moveTo>
                    <a:pt x="7" y="20"/>
                  </a:moveTo>
                  <a:cubicBezTo>
                    <a:pt x="8" y="21"/>
                    <a:pt x="14" y="23"/>
                    <a:pt x="13" y="20"/>
                  </a:cubicBezTo>
                  <a:cubicBezTo>
                    <a:pt x="12" y="16"/>
                    <a:pt x="9" y="11"/>
                    <a:pt x="9" y="11"/>
                  </a:cubicBezTo>
                  <a:cubicBezTo>
                    <a:pt x="9" y="11"/>
                    <a:pt x="4" y="9"/>
                    <a:pt x="1" y="0"/>
                  </a:cubicBezTo>
                  <a:cubicBezTo>
                    <a:pt x="1" y="0"/>
                    <a:pt x="0" y="6"/>
                    <a:pt x="2" y="14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6" y="20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4" name="Freeform 164"/>
            <p:cNvSpPr/>
            <p:nvPr/>
          </p:nvSpPr>
          <p:spPr bwMode="auto">
            <a:xfrm>
              <a:off x="8959851" y="2408237"/>
              <a:ext cx="25400" cy="39688"/>
            </a:xfrm>
            <a:custGeom>
              <a:avLst/>
              <a:gdLst>
                <a:gd name="T0" fmla="*/ 12 w 14"/>
                <a:gd name="T1" fmla="*/ 14 h 23"/>
                <a:gd name="T2" fmla="*/ 13 w 14"/>
                <a:gd name="T3" fmla="*/ 0 h 23"/>
                <a:gd name="T4" fmla="*/ 5 w 14"/>
                <a:gd name="T5" fmla="*/ 11 h 23"/>
                <a:gd name="T6" fmla="*/ 1 w 14"/>
                <a:gd name="T7" fmla="*/ 20 h 23"/>
                <a:gd name="T8" fmla="*/ 7 w 14"/>
                <a:gd name="T9" fmla="*/ 20 h 23"/>
                <a:gd name="T10" fmla="*/ 10 w 14"/>
                <a:gd name="T11" fmla="*/ 13 h 23"/>
                <a:gd name="T12" fmla="*/ 11 w 14"/>
                <a:gd name="T13" fmla="*/ 18 h 23"/>
                <a:gd name="T14" fmla="*/ 12 w 14"/>
                <a:gd name="T1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3">
                  <a:moveTo>
                    <a:pt x="12" y="14"/>
                  </a:moveTo>
                  <a:cubicBezTo>
                    <a:pt x="14" y="6"/>
                    <a:pt x="13" y="0"/>
                    <a:pt x="13" y="0"/>
                  </a:cubicBezTo>
                  <a:cubicBezTo>
                    <a:pt x="10" y="9"/>
                    <a:pt x="5" y="11"/>
                    <a:pt x="5" y="11"/>
                  </a:cubicBezTo>
                  <a:cubicBezTo>
                    <a:pt x="5" y="11"/>
                    <a:pt x="2" y="16"/>
                    <a:pt x="1" y="20"/>
                  </a:cubicBezTo>
                  <a:cubicBezTo>
                    <a:pt x="0" y="23"/>
                    <a:pt x="6" y="21"/>
                    <a:pt x="7" y="20"/>
                  </a:cubicBezTo>
                  <a:cubicBezTo>
                    <a:pt x="8" y="20"/>
                    <a:pt x="10" y="13"/>
                    <a:pt x="1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21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5" name="Freeform 165"/>
            <p:cNvSpPr/>
            <p:nvPr/>
          </p:nvSpPr>
          <p:spPr bwMode="auto">
            <a:xfrm>
              <a:off x="8137526" y="2470150"/>
              <a:ext cx="57150" cy="23813"/>
            </a:xfrm>
            <a:custGeom>
              <a:avLst/>
              <a:gdLst>
                <a:gd name="T0" fmla="*/ 16 w 33"/>
                <a:gd name="T1" fmla="*/ 0 h 13"/>
                <a:gd name="T2" fmla="*/ 14 w 33"/>
                <a:gd name="T3" fmla="*/ 2 h 13"/>
                <a:gd name="T4" fmla="*/ 10 w 33"/>
                <a:gd name="T5" fmla="*/ 13 h 13"/>
                <a:gd name="T6" fmla="*/ 27 w 33"/>
                <a:gd name="T7" fmla="*/ 7 h 13"/>
                <a:gd name="T8" fmla="*/ 29 w 33"/>
                <a:gd name="T9" fmla="*/ 8 h 13"/>
                <a:gd name="T10" fmla="*/ 33 w 33"/>
                <a:gd name="T11" fmla="*/ 7 h 13"/>
                <a:gd name="T12" fmla="*/ 33 w 33"/>
                <a:gd name="T13" fmla="*/ 2 h 13"/>
                <a:gd name="T14" fmla="*/ 33 w 33"/>
                <a:gd name="T15" fmla="*/ 1 h 13"/>
                <a:gd name="T16" fmla="*/ 33 w 33"/>
                <a:gd name="T17" fmla="*/ 0 h 13"/>
                <a:gd name="T18" fmla="*/ 16 w 33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3">
                  <a:moveTo>
                    <a:pt x="16" y="0"/>
                  </a:moveTo>
                  <a:cubicBezTo>
                    <a:pt x="16" y="0"/>
                    <a:pt x="15" y="1"/>
                    <a:pt x="14" y="2"/>
                  </a:cubicBezTo>
                  <a:cubicBezTo>
                    <a:pt x="9" y="5"/>
                    <a:pt x="0" y="12"/>
                    <a:pt x="10" y="13"/>
                  </a:cubicBezTo>
                  <a:cubicBezTo>
                    <a:pt x="18" y="13"/>
                    <a:pt x="22" y="11"/>
                    <a:pt x="27" y="7"/>
                  </a:cubicBezTo>
                  <a:cubicBezTo>
                    <a:pt x="29" y="6"/>
                    <a:pt x="28" y="8"/>
                    <a:pt x="29" y="8"/>
                  </a:cubicBezTo>
                  <a:cubicBezTo>
                    <a:pt x="30" y="7"/>
                    <a:pt x="32" y="7"/>
                    <a:pt x="33" y="7"/>
                  </a:cubicBezTo>
                  <a:cubicBezTo>
                    <a:pt x="33" y="5"/>
                    <a:pt x="33" y="3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6" name="Freeform 166"/>
            <p:cNvSpPr/>
            <p:nvPr/>
          </p:nvSpPr>
          <p:spPr bwMode="auto">
            <a:xfrm>
              <a:off x="8242301" y="2470150"/>
              <a:ext cx="57150" cy="23813"/>
            </a:xfrm>
            <a:custGeom>
              <a:avLst/>
              <a:gdLst>
                <a:gd name="T0" fmla="*/ 19 w 33"/>
                <a:gd name="T1" fmla="*/ 2 h 13"/>
                <a:gd name="T2" fmla="*/ 17 w 33"/>
                <a:gd name="T3" fmla="*/ 0 h 13"/>
                <a:gd name="T4" fmla="*/ 0 w 33"/>
                <a:gd name="T5" fmla="*/ 0 h 13"/>
                <a:gd name="T6" fmla="*/ 0 w 33"/>
                <a:gd name="T7" fmla="*/ 1 h 13"/>
                <a:gd name="T8" fmla="*/ 0 w 33"/>
                <a:gd name="T9" fmla="*/ 3 h 13"/>
                <a:gd name="T10" fmla="*/ 0 w 33"/>
                <a:gd name="T11" fmla="*/ 7 h 13"/>
                <a:gd name="T12" fmla="*/ 4 w 33"/>
                <a:gd name="T13" fmla="*/ 8 h 13"/>
                <a:gd name="T14" fmla="*/ 6 w 33"/>
                <a:gd name="T15" fmla="*/ 7 h 13"/>
                <a:gd name="T16" fmla="*/ 23 w 33"/>
                <a:gd name="T17" fmla="*/ 13 h 13"/>
                <a:gd name="T18" fmla="*/ 19 w 33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3">
                  <a:moveTo>
                    <a:pt x="19" y="2"/>
                  </a:moveTo>
                  <a:cubicBezTo>
                    <a:pt x="18" y="1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3" y="7"/>
                    <a:pt x="4" y="8"/>
                  </a:cubicBezTo>
                  <a:cubicBezTo>
                    <a:pt x="5" y="8"/>
                    <a:pt x="4" y="6"/>
                    <a:pt x="6" y="7"/>
                  </a:cubicBezTo>
                  <a:cubicBezTo>
                    <a:pt x="11" y="11"/>
                    <a:pt x="15" y="13"/>
                    <a:pt x="23" y="13"/>
                  </a:cubicBezTo>
                  <a:cubicBezTo>
                    <a:pt x="33" y="12"/>
                    <a:pt x="24" y="5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7" name="Freeform 167"/>
            <p:cNvSpPr/>
            <p:nvPr/>
          </p:nvSpPr>
          <p:spPr bwMode="auto">
            <a:xfrm>
              <a:off x="7493001" y="2397125"/>
              <a:ext cx="44450" cy="17463"/>
            </a:xfrm>
            <a:custGeom>
              <a:avLst/>
              <a:gdLst>
                <a:gd name="T0" fmla="*/ 10 w 25"/>
                <a:gd name="T1" fmla="*/ 0 h 10"/>
                <a:gd name="T2" fmla="*/ 5 w 25"/>
                <a:gd name="T3" fmla="*/ 4 h 10"/>
                <a:gd name="T4" fmla="*/ 5 w 25"/>
                <a:gd name="T5" fmla="*/ 10 h 10"/>
                <a:gd name="T6" fmla="*/ 18 w 25"/>
                <a:gd name="T7" fmla="*/ 6 h 10"/>
                <a:gd name="T8" fmla="*/ 19 w 25"/>
                <a:gd name="T9" fmla="*/ 5 h 10"/>
                <a:gd name="T10" fmla="*/ 21 w 25"/>
                <a:gd name="T11" fmla="*/ 6 h 10"/>
                <a:gd name="T12" fmla="*/ 24 w 25"/>
                <a:gd name="T13" fmla="*/ 5 h 10"/>
                <a:gd name="T14" fmla="*/ 24 w 25"/>
                <a:gd name="T15" fmla="*/ 0 h 10"/>
                <a:gd name="T16" fmla="*/ 24 w 25"/>
                <a:gd name="T17" fmla="*/ 0 h 10"/>
                <a:gd name="T18" fmla="*/ 10 w 2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0">
                  <a:moveTo>
                    <a:pt x="10" y="0"/>
                  </a:moveTo>
                  <a:cubicBezTo>
                    <a:pt x="10" y="0"/>
                    <a:pt x="7" y="2"/>
                    <a:pt x="5" y="4"/>
                  </a:cubicBezTo>
                  <a:cubicBezTo>
                    <a:pt x="2" y="7"/>
                    <a:pt x="0" y="10"/>
                    <a:pt x="5" y="10"/>
                  </a:cubicBezTo>
                  <a:cubicBezTo>
                    <a:pt x="11" y="10"/>
                    <a:pt x="15" y="8"/>
                    <a:pt x="18" y="6"/>
                  </a:cubicBezTo>
                  <a:cubicBezTo>
                    <a:pt x="18" y="6"/>
                    <a:pt x="19" y="6"/>
                    <a:pt x="19" y="5"/>
                  </a:cubicBezTo>
                  <a:cubicBezTo>
                    <a:pt x="21" y="4"/>
                    <a:pt x="20" y="6"/>
                    <a:pt x="21" y="6"/>
                  </a:cubicBezTo>
                  <a:cubicBezTo>
                    <a:pt x="21" y="6"/>
                    <a:pt x="23" y="6"/>
                    <a:pt x="24" y="5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8" name="Freeform 168"/>
            <p:cNvSpPr/>
            <p:nvPr/>
          </p:nvSpPr>
          <p:spPr bwMode="auto">
            <a:xfrm>
              <a:off x="7572376" y="2397125"/>
              <a:ext cx="42863" cy="17463"/>
            </a:xfrm>
            <a:custGeom>
              <a:avLst/>
              <a:gdLst>
                <a:gd name="T0" fmla="*/ 1 w 25"/>
                <a:gd name="T1" fmla="*/ 5 h 10"/>
                <a:gd name="T2" fmla="*/ 4 w 25"/>
                <a:gd name="T3" fmla="*/ 6 h 10"/>
                <a:gd name="T4" fmla="*/ 6 w 25"/>
                <a:gd name="T5" fmla="*/ 5 h 10"/>
                <a:gd name="T6" fmla="*/ 7 w 25"/>
                <a:gd name="T7" fmla="*/ 6 h 10"/>
                <a:gd name="T8" fmla="*/ 19 w 25"/>
                <a:gd name="T9" fmla="*/ 10 h 10"/>
                <a:gd name="T10" fmla="*/ 20 w 25"/>
                <a:gd name="T11" fmla="*/ 4 h 10"/>
                <a:gd name="T12" fmla="*/ 14 w 25"/>
                <a:gd name="T13" fmla="*/ 0 h 10"/>
                <a:gd name="T14" fmla="*/ 0 w 25"/>
                <a:gd name="T15" fmla="*/ 0 h 10"/>
                <a:gd name="T16" fmla="*/ 1 w 25"/>
                <a:gd name="T17" fmla="*/ 0 h 10"/>
                <a:gd name="T18" fmla="*/ 1 w 25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0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4" y="4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0" y="8"/>
                    <a:pt x="14" y="10"/>
                    <a:pt x="19" y="10"/>
                  </a:cubicBezTo>
                  <a:cubicBezTo>
                    <a:pt x="25" y="10"/>
                    <a:pt x="23" y="7"/>
                    <a:pt x="20" y="4"/>
                  </a:cubicBezTo>
                  <a:cubicBezTo>
                    <a:pt x="17" y="2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59" name="Freeform 169"/>
            <p:cNvSpPr/>
            <p:nvPr/>
          </p:nvSpPr>
          <p:spPr bwMode="auto">
            <a:xfrm>
              <a:off x="7183438" y="2397125"/>
              <a:ext cx="42863" cy="17463"/>
            </a:xfrm>
            <a:custGeom>
              <a:avLst/>
              <a:gdLst>
                <a:gd name="T0" fmla="*/ 11 w 25"/>
                <a:gd name="T1" fmla="*/ 0 h 10"/>
                <a:gd name="T2" fmla="*/ 5 w 25"/>
                <a:gd name="T3" fmla="*/ 4 h 10"/>
                <a:gd name="T4" fmla="*/ 6 w 25"/>
                <a:gd name="T5" fmla="*/ 10 h 10"/>
                <a:gd name="T6" fmla="*/ 19 w 25"/>
                <a:gd name="T7" fmla="*/ 6 h 10"/>
                <a:gd name="T8" fmla="*/ 19 w 25"/>
                <a:gd name="T9" fmla="*/ 5 h 10"/>
                <a:gd name="T10" fmla="*/ 21 w 25"/>
                <a:gd name="T11" fmla="*/ 6 h 10"/>
                <a:gd name="T12" fmla="*/ 24 w 25"/>
                <a:gd name="T13" fmla="*/ 5 h 10"/>
                <a:gd name="T14" fmla="*/ 24 w 25"/>
                <a:gd name="T15" fmla="*/ 0 h 10"/>
                <a:gd name="T16" fmla="*/ 25 w 25"/>
                <a:gd name="T17" fmla="*/ 0 h 10"/>
                <a:gd name="T18" fmla="*/ 11 w 2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0">
                  <a:moveTo>
                    <a:pt x="11" y="0"/>
                  </a:move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0"/>
                    <a:pt x="6" y="10"/>
                  </a:cubicBezTo>
                  <a:cubicBezTo>
                    <a:pt x="12" y="10"/>
                    <a:pt x="15" y="8"/>
                    <a:pt x="19" y="6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21" y="4"/>
                    <a:pt x="20" y="6"/>
                    <a:pt x="21" y="6"/>
                  </a:cubicBezTo>
                  <a:cubicBezTo>
                    <a:pt x="22" y="6"/>
                    <a:pt x="24" y="6"/>
                    <a:pt x="24" y="5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0" name="Freeform 170"/>
            <p:cNvSpPr/>
            <p:nvPr/>
          </p:nvSpPr>
          <p:spPr bwMode="auto">
            <a:xfrm>
              <a:off x="7261226" y="2397125"/>
              <a:ext cx="44450" cy="17463"/>
            </a:xfrm>
            <a:custGeom>
              <a:avLst/>
              <a:gdLst>
                <a:gd name="T0" fmla="*/ 1 w 25"/>
                <a:gd name="T1" fmla="*/ 5 h 10"/>
                <a:gd name="T2" fmla="*/ 4 w 25"/>
                <a:gd name="T3" fmla="*/ 6 h 10"/>
                <a:gd name="T4" fmla="*/ 6 w 25"/>
                <a:gd name="T5" fmla="*/ 5 h 10"/>
                <a:gd name="T6" fmla="*/ 7 w 25"/>
                <a:gd name="T7" fmla="*/ 6 h 10"/>
                <a:gd name="T8" fmla="*/ 20 w 25"/>
                <a:gd name="T9" fmla="*/ 10 h 10"/>
                <a:gd name="T10" fmla="*/ 20 w 25"/>
                <a:gd name="T11" fmla="*/ 4 h 10"/>
                <a:gd name="T12" fmla="*/ 15 w 25"/>
                <a:gd name="T13" fmla="*/ 0 h 10"/>
                <a:gd name="T14" fmla="*/ 1 w 25"/>
                <a:gd name="T15" fmla="*/ 0 h 10"/>
                <a:gd name="T16" fmla="*/ 1 w 25"/>
                <a:gd name="T17" fmla="*/ 0 h 10"/>
                <a:gd name="T18" fmla="*/ 1 w 25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0">
                  <a:moveTo>
                    <a:pt x="1" y="5"/>
                  </a:moveTo>
                  <a:cubicBezTo>
                    <a:pt x="2" y="6"/>
                    <a:pt x="4" y="6"/>
                    <a:pt x="4" y="6"/>
                  </a:cubicBezTo>
                  <a:cubicBezTo>
                    <a:pt x="5" y="6"/>
                    <a:pt x="4" y="4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8"/>
                    <a:pt x="14" y="10"/>
                    <a:pt x="20" y="10"/>
                  </a:cubicBezTo>
                  <a:cubicBezTo>
                    <a:pt x="25" y="10"/>
                    <a:pt x="23" y="7"/>
                    <a:pt x="20" y="4"/>
                  </a:cubicBezTo>
                  <a:cubicBezTo>
                    <a:pt x="18" y="2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1" name="Freeform 171"/>
            <p:cNvSpPr/>
            <p:nvPr/>
          </p:nvSpPr>
          <p:spPr bwMode="auto">
            <a:xfrm>
              <a:off x="7310438" y="2466975"/>
              <a:ext cx="65088" cy="25400"/>
            </a:xfrm>
            <a:custGeom>
              <a:avLst/>
              <a:gdLst>
                <a:gd name="T0" fmla="*/ 19 w 37"/>
                <a:gd name="T1" fmla="*/ 0 h 14"/>
                <a:gd name="T2" fmla="*/ 13 w 37"/>
                <a:gd name="T3" fmla="*/ 13 h 14"/>
                <a:gd name="T4" fmla="*/ 30 w 37"/>
                <a:gd name="T5" fmla="*/ 7 h 14"/>
                <a:gd name="T6" fmla="*/ 32 w 37"/>
                <a:gd name="T7" fmla="*/ 8 h 14"/>
                <a:gd name="T8" fmla="*/ 36 w 37"/>
                <a:gd name="T9" fmla="*/ 7 h 14"/>
                <a:gd name="T10" fmla="*/ 36 w 37"/>
                <a:gd name="T11" fmla="*/ 1 h 14"/>
                <a:gd name="T12" fmla="*/ 37 w 37"/>
                <a:gd name="T13" fmla="*/ 0 h 14"/>
                <a:gd name="T14" fmla="*/ 19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19" y="0"/>
                  </a:moveTo>
                  <a:cubicBezTo>
                    <a:pt x="19" y="0"/>
                    <a:pt x="0" y="12"/>
                    <a:pt x="13" y="13"/>
                  </a:cubicBezTo>
                  <a:cubicBezTo>
                    <a:pt x="21" y="14"/>
                    <a:pt x="25" y="11"/>
                    <a:pt x="30" y="7"/>
                  </a:cubicBezTo>
                  <a:cubicBezTo>
                    <a:pt x="32" y="6"/>
                    <a:pt x="31" y="8"/>
                    <a:pt x="32" y="8"/>
                  </a:cubicBezTo>
                  <a:cubicBezTo>
                    <a:pt x="33" y="8"/>
                    <a:pt x="35" y="8"/>
                    <a:pt x="36" y="7"/>
                  </a:cubicBezTo>
                  <a:cubicBezTo>
                    <a:pt x="37" y="2"/>
                    <a:pt x="36" y="1"/>
                    <a:pt x="36" y="1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2" name="Freeform 172"/>
            <p:cNvSpPr/>
            <p:nvPr/>
          </p:nvSpPr>
          <p:spPr bwMode="auto">
            <a:xfrm>
              <a:off x="7419976" y="2466975"/>
              <a:ext cx="65088" cy="25400"/>
            </a:xfrm>
            <a:custGeom>
              <a:avLst/>
              <a:gdLst>
                <a:gd name="T0" fmla="*/ 1 w 37"/>
                <a:gd name="T1" fmla="*/ 7 h 14"/>
                <a:gd name="T2" fmla="*/ 5 w 37"/>
                <a:gd name="T3" fmla="*/ 8 h 14"/>
                <a:gd name="T4" fmla="*/ 7 w 37"/>
                <a:gd name="T5" fmla="*/ 7 h 14"/>
                <a:gd name="T6" fmla="*/ 24 w 37"/>
                <a:gd name="T7" fmla="*/ 13 h 14"/>
                <a:gd name="T8" fmla="*/ 18 w 37"/>
                <a:gd name="T9" fmla="*/ 0 h 14"/>
                <a:gd name="T10" fmla="*/ 0 w 37"/>
                <a:gd name="T11" fmla="*/ 0 h 14"/>
                <a:gd name="T12" fmla="*/ 1 w 37"/>
                <a:gd name="T13" fmla="*/ 1 h 14"/>
                <a:gd name="T14" fmla="*/ 1 w 37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1" y="7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6" y="8"/>
                    <a:pt x="5" y="6"/>
                    <a:pt x="7" y="7"/>
                  </a:cubicBezTo>
                  <a:cubicBezTo>
                    <a:pt x="12" y="11"/>
                    <a:pt x="17" y="14"/>
                    <a:pt x="24" y="13"/>
                  </a:cubicBezTo>
                  <a:cubicBezTo>
                    <a:pt x="37" y="12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3" name="Freeform 241"/>
            <p:cNvSpPr/>
            <p:nvPr/>
          </p:nvSpPr>
          <p:spPr bwMode="auto">
            <a:xfrm>
              <a:off x="7151688" y="2244725"/>
              <a:ext cx="26988" cy="22225"/>
            </a:xfrm>
            <a:custGeom>
              <a:avLst/>
              <a:gdLst>
                <a:gd name="T0" fmla="*/ 11 w 15"/>
                <a:gd name="T1" fmla="*/ 2 h 13"/>
                <a:gd name="T2" fmla="*/ 0 w 15"/>
                <a:gd name="T3" fmla="*/ 0 h 13"/>
                <a:gd name="T4" fmla="*/ 1 w 15"/>
                <a:gd name="T5" fmla="*/ 6 h 13"/>
                <a:gd name="T6" fmla="*/ 6 w 15"/>
                <a:gd name="T7" fmla="*/ 13 h 13"/>
                <a:gd name="T8" fmla="*/ 10 w 15"/>
                <a:gd name="T9" fmla="*/ 9 h 13"/>
                <a:gd name="T10" fmla="*/ 11 w 15"/>
                <a:gd name="T11" fmla="*/ 7 h 13"/>
                <a:gd name="T12" fmla="*/ 11 w 15"/>
                <a:gd name="T13" fmla="*/ 7 h 13"/>
                <a:gd name="T14" fmla="*/ 12 w 15"/>
                <a:gd name="T15" fmla="*/ 8 h 13"/>
                <a:gd name="T16" fmla="*/ 14 w 15"/>
                <a:gd name="T17" fmla="*/ 12 h 13"/>
                <a:gd name="T18" fmla="*/ 15 w 15"/>
                <a:gd name="T19" fmla="*/ 11 h 13"/>
                <a:gd name="T20" fmla="*/ 11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1" y="6"/>
                  </a:cubicBezTo>
                  <a:cubicBezTo>
                    <a:pt x="2" y="9"/>
                    <a:pt x="4" y="12"/>
                    <a:pt x="6" y="13"/>
                  </a:cubicBezTo>
                  <a:cubicBezTo>
                    <a:pt x="9" y="13"/>
                    <a:pt x="10" y="11"/>
                    <a:pt x="10" y="9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9"/>
                    <a:pt x="13" y="12"/>
                    <a:pt x="14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4" y="7"/>
                    <a:pt x="14" y="2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4" name="Freeform 242"/>
            <p:cNvSpPr/>
            <p:nvPr/>
          </p:nvSpPr>
          <p:spPr bwMode="auto">
            <a:xfrm>
              <a:off x="9094788" y="2057400"/>
              <a:ext cx="146050" cy="303213"/>
            </a:xfrm>
            <a:custGeom>
              <a:avLst/>
              <a:gdLst>
                <a:gd name="T0" fmla="*/ 83 w 84"/>
                <a:gd name="T1" fmla="*/ 18 h 174"/>
                <a:gd name="T2" fmla="*/ 46 w 84"/>
                <a:gd name="T3" fmla="*/ 3 h 174"/>
                <a:gd name="T4" fmla="*/ 44 w 84"/>
                <a:gd name="T5" fmla="*/ 4 h 174"/>
                <a:gd name="T6" fmla="*/ 35 w 84"/>
                <a:gd name="T7" fmla="*/ 40 h 174"/>
                <a:gd name="T8" fmla="*/ 32 w 84"/>
                <a:gd name="T9" fmla="*/ 13 h 174"/>
                <a:gd name="T10" fmla="*/ 33 w 84"/>
                <a:gd name="T11" fmla="*/ 10 h 174"/>
                <a:gd name="T12" fmla="*/ 31 w 84"/>
                <a:gd name="T13" fmla="*/ 7 h 174"/>
                <a:gd name="T14" fmla="*/ 27 w 84"/>
                <a:gd name="T15" fmla="*/ 7 h 174"/>
                <a:gd name="T16" fmla="*/ 25 w 84"/>
                <a:gd name="T17" fmla="*/ 10 h 174"/>
                <a:gd name="T18" fmla="*/ 26 w 84"/>
                <a:gd name="T19" fmla="*/ 13 h 174"/>
                <a:gd name="T20" fmla="*/ 22 w 84"/>
                <a:gd name="T21" fmla="*/ 38 h 174"/>
                <a:gd name="T22" fmla="*/ 22 w 84"/>
                <a:gd name="T23" fmla="*/ 40 h 174"/>
                <a:gd name="T24" fmla="*/ 12 w 84"/>
                <a:gd name="T25" fmla="*/ 3 h 174"/>
                <a:gd name="T26" fmla="*/ 11 w 84"/>
                <a:gd name="T27" fmla="*/ 3 h 174"/>
                <a:gd name="T28" fmla="*/ 0 w 84"/>
                <a:gd name="T29" fmla="*/ 4 h 174"/>
                <a:gd name="T30" fmla="*/ 1 w 84"/>
                <a:gd name="T31" fmla="*/ 6 h 174"/>
                <a:gd name="T32" fmla="*/ 0 w 84"/>
                <a:gd name="T33" fmla="*/ 100 h 174"/>
                <a:gd name="T34" fmla="*/ 0 w 84"/>
                <a:gd name="T35" fmla="*/ 101 h 174"/>
                <a:gd name="T36" fmla="*/ 0 w 84"/>
                <a:gd name="T37" fmla="*/ 104 h 174"/>
                <a:gd name="T38" fmla="*/ 0 w 84"/>
                <a:gd name="T39" fmla="*/ 107 h 174"/>
                <a:gd name="T40" fmla="*/ 5 w 84"/>
                <a:gd name="T41" fmla="*/ 174 h 174"/>
                <a:gd name="T42" fmla="*/ 19 w 84"/>
                <a:gd name="T43" fmla="*/ 174 h 174"/>
                <a:gd name="T44" fmla="*/ 26 w 84"/>
                <a:gd name="T45" fmla="*/ 119 h 174"/>
                <a:gd name="T46" fmla="*/ 27 w 84"/>
                <a:gd name="T47" fmla="*/ 120 h 174"/>
                <a:gd name="T48" fmla="*/ 29 w 84"/>
                <a:gd name="T49" fmla="*/ 119 h 174"/>
                <a:gd name="T50" fmla="*/ 36 w 84"/>
                <a:gd name="T51" fmla="*/ 174 h 174"/>
                <a:gd name="T52" fmla="*/ 50 w 84"/>
                <a:gd name="T53" fmla="*/ 174 h 174"/>
                <a:gd name="T54" fmla="*/ 55 w 84"/>
                <a:gd name="T55" fmla="*/ 105 h 174"/>
                <a:gd name="T56" fmla="*/ 58 w 84"/>
                <a:gd name="T57" fmla="*/ 98 h 174"/>
                <a:gd name="T58" fmla="*/ 58 w 84"/>
                <a:gd name="T59" fmla="*/ 97 h 174"/>
                <a:gd name="T60" fmla="*/ 60 w 84"/>
                <a:gd name="T61" fmla="*/ 76 h 174"/>
                <a:gd name="T62" fmla="*/ 63 w 84"/>
                <a:gd name="T63" fmla="*/ 35 h 174"/>
                <a:gd name="T64" fmla="*/ 63 w 84"/>
                <a:gd name="T65" fmla="*/ 35 h 174"/>
                <a:gd name="T66" fmla="*/ 65 w 84"/>
                <a:gd name="T67" fmla="*/ 32 h 174"/>
                <a:gd name="T68" fmla="*/ 65 w 84"/>
                <a:gd name="T69" fmla="*/ 95 h 174"/>
                <a:gd name="T70" fmla="*/ 76 w 84"/>
                <a:gd name="T71" fmla="*/ 93 h 174"/>
                <a:gd name="T72" fmla="*/ 83 w 84"/>
                <a:gd name="T73" fmla="*/ 1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174">
                  <a:moveTo>
                    <a:pt x="83" y="18"/>
                  </a:moveTo>
                  <a:cubicBezTo>
                    <a:pt x="82" y="15"/>
                    <a:pt x="62" y="0"/>
                    <a:pt x="46" y="3"/>
                  </a:cubicBezTo>
                  <a:cubicBezTo>
                    <a:pt x="46" y="3"/>
                    <a:pt x="45" y="3"/>
                    <a:pt x="44" y="4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7" y="3"/>
                    <a:pt x="4" y="4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8" y="24"/>
                    <a:pt x="1" y="95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3"/>
                    <a:pt x="0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6" y="119"/>
                    <a:pt x="27" y="120"/>
                    <a:pt x="27" y="120"/>
                  </a:cubicBezTo>
                  <a:cubicBezTo>
                    <a:pt x="28" y="120"/>
                    <a:pt x="28" y="119"/>
                    <a:pt x="29" y="119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6" y="103"/>
                    <a:pt x="58" y="101"/>
                    <a:pt x="58" y="98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8" y="97"/>
                    <a:pt x="59" y="89"/>
                    <a:pt x="60" y="7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4" y="34"/>
                    <a:pt x="65" y="33"/>
                    <a:pt x="65" y="32"/>
                  </a:cubicBezTo>
                  <a:cubicBezTo>
                    <a:pt x="67" y="30"/>
                    <a:pt x="66" y="86"/>
                    <a:pt x="65" y="95"/>
                  </a:cubicBezTo>
                  <a:cubicBezTo>
                    <a:pt x="67" y="96"/>
                    <a:pt x="71" y="95"/>
                    <a:pt x="76" y="93"/>
                  </a:cubicBezTo>
                  <a:cubicBezTo>
                    <a:pt x="79" y="81"/>
                    <a:pt x="84" y="24"/>
                    <a:pt x="8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5" name="Freeform 243"/>
            <p:cNvSpPr/>
            <p:nvPr/>
          </p:nvSpPr>
          <p:spPr bwMode="auto">
            <a:xfrm>
              <a:off x="9204326" y="2227262"/>
              <a:ext cx="22225" cy="22225"/>
            </a:xfrm>
            <a:custGeom>
              <a:avLst/>
              <a:gdLst>
                <a:gd name="T0" fmla="*/ 0 w 13"/>
                <a:gd name="T1" fmla="*/ 10 h 13"/>
                <a:gd name="T2" fmla="*/ 3 w 13"/>
                <a:gd name="T3" fmla="*/ 7 h 13"/>
                <a:gd name="T4" fmla="*/ 4 w 13"/>
                <a:gd name="T5" fmla="*/ 8 h 13"/>
                <a:gd name="T6" fmla="*/ 8 w 13"/>
                <a:gd name="T7" fmla="*/ 11 h 13"/>
                <a:gd name="T8" fmla="*/ 13 w 13"/>
                <a:gd name="T9" fmla="*/ 0 h 13"/>
                <a:gd name="T10" fmla="*/ 3 w 13"/>
                <a:gd name="T11" fmla="*/ 2 h 13"/>
                <a:gd name="T12" fmla="*/ 0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cubicBezTo>
                    <a:pt x="0" y="13"/>
                    <a:pt x="3" y="9"/>
                    <a:pt x="3" y="7"/>
                  </a:cubicBezTo>
                  <a:cubicBezTo>
                    <a:pt x="3" y="6"/>
                    <a:pt x="4" y="6"/>
                    <a:pt x="4" y="8"/>
                  </a:cubicBezTo>
                  <a:cubicBezTo>
                    <a:pt x="4" y="10"/>
                    <a:pt x="5" y="11"/>
                    <a:pt x="8" y="11"/>
                  </a:cubicBezTo>
                  <a:cubicBezTo>
                    <a:pt x="12" y="11"/>
                    <a:pt x="13" y="0"/>
                    <a:pt x="1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0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6" name="Freeform 244"/>
            <p:cNvSpPr/>
            <p:nvPr/>
          </p:nvSpPr>
          <p:spPr bwMode="auto">
            <a:xfrm>
              <a:off x="9101138" y="1941512"/>
              <a:ext cx="85725" cy="120650"/>
            </a:xfrm>
            <a:custGeom>
              <a:avLst/>
              <a:gdLst>
                <a:gd name="T0" fmla="*/ 2 w 49"/>
                <a:gd name="T1" fmla="*/ 33 h 70"/>
                <a:gd name="T2" fmla="*/ 0 w 49"/>
                <a:gd name="T3" fmla="*/ 41 h 70"/>
                <a:gd name="T4" fmla="*/ 2 w 49"/>
                <a:gd name="T5" fmla="*/ 49 h 70"/>
                <a:gd name="T6" fmla="*/ 3 w 49"/>
                <a:gd name="T7" fmla="*/ 47 h 70"/>
                <a:gd name="T8" fmla="*/ 25 w 49"/>
                <a:gd name="T9" fmla="*/ 70 h 70"/>
                <a:gd name="T10" fmla="*/ 45 w 49"/>
                <a:gd name="T11" fmla="*/ 46 h 70"/>
                <a:gd name="T12" fmla="*/ 47 w 49"/>
                <a:gd name="T13" fmla="*/ 49 h 70"/>
                <a:gd name="T14" fmla="*/ 49 w 49"/>
                <a:gd name="T15" fmla="*/ 41 h 70"/>
                <a:gd name="T16" fmla="*/ 47 w 49"/>
                <a:gd name="T17" fmla="*/ 33 h 70"/>
                <a:gd name="T18" fmla="*/ 46 w 49"/>
                <a:gd name="T19" fmla="*/ 33 h 70"/>
                <a:gd name="T20" fmla="*/ 46 w 49"/>
                <a:gd name="T21" fmla="*/ 26 h 70"/>
                <a:gd name="T22" fmla="*/ 28 w 49"/>
                <a:gd name="T23" fmla="*/ 22 h 70"/>
                <a:gd name="T24" fmla="*/ 31 w 49"/>
                <a:gd name="T25" fmla="*/ 23 h 70"/>
                <a:gd name="T26" fmla="*/ 48 w 49"/>
                <a:gd name="T27" fmla="*/ 17 h 70"/>
                <a:gd name="T28" fmla="*/ 9 w 49"/>
                <a:gd name="T29" fmla="*/ 13 h 70"/>
                <a:gd name="T30" fmla="*/ 1 w 49"/>
                <a:gd name="T31" fmla="*/ 18 h 70"/>
                <a:gd name="T32" fmla="*/ 6 w 49"/>
                <a:gd name="T33" fmla="*/ 18 h 70"/>
                <a:gd name="T34" fmla="*/ 3 w 49"/>
                <a:gd name="T35" fmla="*/ 29 h 70"/>
                <a:gd name="T36" fmla="*/ 2 w 49"/>
                <a:gd name="T37" fmla="*/ 33 h 70"/>
                <a:gd name="T38" fmla="*/ 2 w 49"/>
                <a:gd name="T3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70">
                  <a:moveTo>
                    <a:pt x="2" y="33"/>
                  </a:moveTo>
                  <a:cubicBezTo>
                    <a:pt x="1" y="33"/>
                    <a:pt x="0" y="37"/>
                    <a:pt x="0" y="41"/>
                  </a:cubicBezTo>
                  <a:cubicBezTo>
                    <a:pt x="0" y="45"/>
                    <a:pt x="1" y="49"/>
                    <a:pt x="2" y="49"/>
                  </a:cubicBezTo>
                  <a:cubicBezTo>
                    <a:pt x="2" y="49"/>
                    <a:pt x="3" y="48"/>
                    <a:pt x="3" y="47"/>
                  </a:cubicBezTo>
                  <a:cubicBezTo>
                    <a:pt x="7" y="60"/>
                    <a:pt x="18" y="70"/>
                    <a:pt x="25" y="70"/>
                  </a:cubicBezTo>
                  <a:cubicBezTo>
                    <a:pt x="33" y="70"/>
                    <a:pt x="44" y="61"/>
                    <a:pt x="45" y="46"/>
                  </a:cubicBezTo>
                  <a:cubicBezTo>
                    <a:pt x="46" y="48"/>
                    <a:pt x="46" y="49"/>
                    <a:pt x="47" y="49"/>
                  </a:cubicBezTo>
                  <a:cubicBezTo>
                    <a:pt x="48" y="49"/>
                    <a:pt x="49" y="45"/>
                    <a:pt x="49" y="41"/>
                  </a:cubicBezTo>
                  <a:cubicBezTo>
                    <a:pt x="49" y="36"/>
                    <a:pt x="48" y="33"/>
                    <a:pt x="47" y="33"/>
                  </a:cubicBezTo>
                  <a:cubicBezTo>
                    <a:pt x="47" y="33"/>
                    <a:pt x="46" y="33"/>
                    <a:pt x="46" y="33"/>
                  </a:cubicBezTo>
                  <a:cubicBezTo>
                    <a:pt x="46" y="31"/>
                    <a:pt x="46" y="29"/>
                    <a:pt x="46" y="26"/>
                  </a:cubicBezTo>
                  <a:cubicBezTo>
                    <a:pt x="42" y="29"/>
                    <a:pt x="36" y="25"/>
                    <a:pt x="28" y="22"/>
                  </a:cubicBezTo>
                  <a:cubicBezTo>
                    <a:pt x="29" y="22"/>
                    <a:pt x="30" y="23"/>
                    <a:pt x="31" y="23"/>
                  </a:cubicBezTo>
                  <a:cubicBezTo>
                    <a:pt x="43" y="29"/>
                    <a:pt x="48" y="17"/>
                    <a:pt x="48" y="17"/>
                  </a:cubicBezTo>
                  <a:cubicBezTo>
                    <a:pt x="48" y="17"/>
                    <a:pt x="33" y="0"/>
                    <a:pt x="9" y="13"/>
                  </a:cubicBezTo>
                  <a:cubicBezTo>
                    <a:pt x="6" y="14"/>
                    <a:pt x="3" y="17"/>
                    <a:pt x="1" y="18"/>
                  </a:cubicBezTo>
                  <a:cubicBezTo>
                    <a:pt x="1" y="18"/>
                    <a:pt x="3" y="18"/>
                    <a:pt x="6" y="18"/>
                  </a:cubicBezTo>
                  <a:cubicBezTo>
                    <a:pt x="3" y="20"/>
                    <a:pt x="2" y="23"/>
                    <a:pt x="3" y="29"/>
                  </a:cubicBezTo>
                  <a:cubicBezTo>
                    <a:pt x="2" y="30"/>
                    <a:pt x="2" y="32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7" name="Freeform 245"/>
            <p:cNvSpPr/>
            <p:nvPr/>
          </p:nvSpPr>
          <p:spPr bwMode="auto">
            <a:xfrm>
              <a:off x="9078913" y="2366962"/>
              <a:ext cx="47625" cy="14288"/>
            </a:xfrm>
            <a:custGeom>
              <a:avLst/>
              <a:gdLst>
                <a:gd name="T0" fmla="*/ 14 w 27"/>
                <a:gd name="T1" fmla="*/ 0 h 9"/>
                <a:gd name="T2" fmla="*/ 10 w 27"/>
                <a:gd name="T3" fmla="*/ 9 h 9"/>
                <a:gd name="T4" fmla="*/ 22 w 27"/>
                <a:gd name="T5" fmla="*/ 5 h 9"/>
                <a:gd name="T6" fmla="*/ 24 w 27"/>
                <a:gd name="T7" fmla="*/ 5 h 9"/>
                <a:gd name="T8" fmla="*/ 26 w 27"/>
                <a:gd name="T9" fmla="*/ 4 h 9"/>
                <a:gd name="T10" fmla="*/ 27 w 27"/>
                <a:gd name="T11" fmla="*/ 0 h 9"/>
                <a:gd name="T12" fmla="*/ 27 w 27"/>
                <a:gd name="T13" fmla="*/ 0 h 9"/>
                <a:gd name="T14" fmla="*/ 14 w 2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">
                  <a:moveTo>
                    <a:pt x="14" y="0"/>
                  </a:moveTo>
                  <a:cubicBezTo>
                    <a:pt x="14" y="0"/>
                    <a:pt x="0" y="8"/>
                    <a:pt x="10" y="9"/>
                  </a:cubicBezTo>
                  <a:cubicBezTo>
                    <a:pt x="15" y="9"/>
                    <a:pt x="19" y="7"/>
                    <a:pt x="22" y="5"/>
                  </a:cubicBezTo>
                  <a:cubicBezTo>
                    <a:pt x="24" y="3"/>
                    <a:pt x="23" y="5"/>
                    <a:pt x="24" y="5"/>
                  </a:cubicBezTo>
                  <a:cubicBezTo>
                    <a:pt x="24" y="5"/>
                    <a:pt x="26" y="5"/>
                    <a:pt x="26" y="4"/>
                  </a:cubicBezTo>
                  <a:cubicBezTo>
                    <a:pt x="27" y="1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8" name="Freeform 246"/>
            <p:cNvSpPr/>
            <p:nvPr/>
          </p:nvSpPr>
          <p:spPr bwMode="auto">
            <a:xfrm>
              <a:off x="9158288" y="2366962"/>
              <a:ext cx="46038" cy="14288"/>
            </a:xfrm>
            <a:custGeom>
              <a:avLst/>
              <a:gdLst>
                <a:gd name="T0" fmla="*/ 13 w 26"/>
                <a:gd name="T1" fmla="*/ 0 h 9"/>
                <a:gd name="T2" fmla="*/ 0 w 26"/>
                <a:gd name="T3" fmla="*/ 0 h 9"/>
                <a:gd name="T4" fmla="*/ 0 w 26"/>
                <a:gd name="T5" fmla="*/ 0 h 9"/>
                <a:gd name="T6" fmla="*/ 1 w 26"/>
                <a:gd name="T7" fmla="*/ 4 h 9"/>
                <a:gd name="T8" fmla="*/ 3 w 26"/>
                <a:gd name="T9" fmla="*/ 5 h 9"/>
                <a:gd name="T10" fmla="*/ 5 w 26"/>
                <a:gd name="T11" fmla="*/ 5 h 9"/>
                <a:gd name="T12" fmla="*/ 17 w 26"/>
                <a:gd name="T13" fmla="*/ 9 h 9"/>
                <a:gd name="T14" fmla="*/ 13 w 2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9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4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4" y="5"/>
                    <a:pt x="3" y="3"/>
                    <a:pt x="5" y="5"/>
                  </a:cubicBezTo>
                  <a:cubicBezTo>
                    <a:pt x="8" y="7"/>
                    <a:pt x="12" y="9"/>
                    <a:pt x="17" y="9"/>
                  </a:cubicBezTo>
                  <a:cubicBezTo>
                    <a:pt x="26" y="8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69" name="Freeform 247"/>
            <p:cNvSpPr/>
            <p:nvPr/>
          </p:nvSpPr>
          <p:spPr bwMode="auto">
            <a:xfrm>
              <a:off x="8743951" y="2060575"/>
              <a:ext cx="139700" cy="300038"/>
            </a:xfrm>
            <a:custGeom>
              <a:avLst/>
              <a:gdLst>
                <a:gd name="T0" fmla="*/ 80 w 80"/>
                <a:gd name="T1" fmla="*/ 123 h 172"/>
                <a:gd name="T2" fmla="*/ 77 w 80"/>
                <a:gd name="T3" fmla="*/ 107 h 172"/>
                <a:gd name="T4" fmla="*/ 77 w 80"/>
                <a:gd name="T5" fmla="*/ 106 h 172"/>
                <a:gd name="T6" fmla="*/ 76 w 80"/>
                <a:gd name="T7" fmla="*/ 103 h 172"/>
                <a:gd name="T8" fmla="*/ 74 w 80"/>
                <a:gd name="T9" fmla="*/ 19 h 172"/>
                <a:gd name="T10" fmla="*/ 79 w 80"/>
                <a:gd name="T11" fmla="*/ 1 h 172"/>
                <a:gd name="T12" fmla="*/ 73 w 80"/>
                <a:gd name="T13" fmla="*/ 1 h 172"/>
                <a:gd name="T14" fmla="*/ 71 w 80"/>
                <a:gd name="T15" fmla="*/ 2 h 172"/>
                <a:gd name="T16" fmla="*/ 63 w 80"/>
                <a:gd name="T17" fmla="*/ 38 h 172"/>
                <a:gd name="T18" fmla="*/ 59 w 80"/>
                <a:gd name="T19" fmla="*/ 11 h 172"/>
                <a:gd name="T20" fmla="*/ 60 w 80"/>
                <a:gd name="T21" fmla="*/ 8 h 172"/>
                <a:gd name="T22" fmla="*/ 58 w 80"/>
                <a:gd name="T23" fmla="*/ 5 h 172"/>
                <a:gd name="T24" fmla="*/ 54 w 80"/>
                <a:gd name="T25" fmla="*/ 5 h 172"/>
                <a:gd name="T26" fmla="*/ 52 w 80"/>
                <a:gd name="T27" fmla="*/ 8 h 172"/>
                <a:gd name="T28" fmla="*/ 53 w 80"/>
                <a:gd name="T29" fmla="*/ 11 h 172"/>
                <a:gd name="T30" fmla="*/ 50 w 80"/>
                <a:gd name="T31" fmla="*/ 36 h 172"/>
                <a:gd name="T32" fmla="*/ 49 w 80"/>
                <a:gd name="T33" fmla="*/ 38 h 172"/>
                <a:gd name="T34" fmla="*/ 39 w 80"/>
                <a:gd name="T35" fmla="*/ 1 h 172"/>
                <a:gd name="T36" fmla="*/ 38 w 80"/>
                <a:gd name="T37" fmla="*/ 1 h 172"/>
                <a:gd name="T38" fmla="*/ 1 w 80"/>
                <a:gd name="T39" fmla="*/ 20 h 172"/>
                <a:gd name="T40" fmla="*/ 6 w 80"/>
                <a:gd name="T41" fmla="*/ 91 h 172"/>
                <a:gd name="T42" fmla="*/ 19 w 80"/>
                <a:gd name="T43" fmla="*/ 93 h 172"/>
                <a:gd name="T44" fmla="*/ 17 w 80"/>
                <a:gd name="T45" fmla="*/ 30 h 172"/>
                <a:gd name="T46" fmla="*/ 18 w 80"/>
                <a:gd name="T47" fmla="*/ 32 h 172"/>
                <a:gd name="T48" fmla="*/ 21 w 80"/>
                <a:gd name="T49" fmla="*/ 63 h 172"/>
                <a:gd name="T50" fmla="*/ 23 w 80"/>
                <a:gd name="T51" fmla="*/ 95 h 172"/>
                <a:gd name="T52" fmla="*/ 23 w 80"/>
                <a:gd name="T53" fmla="*/ 96 h 172"/>
                <a:gd name="T54" fmla="*/ 27 w 80"/>
                <a:gd name="T55" fmla="*/ 102 h 172"/>
                <a:gd name="T56" fmla="*/ 32 w 80"/>
                <a:gd name="T57" fmla="*/ 172 h 172"/>
                <a:gd name="T58" fmla="*/ 46 w 80"/>
                <a:gd name="T59" fmla="*/ 172 h 172"/>
                <a:gd name="T60" fmla="*/ 53 w 80"/>
                <a:gd name="T61" fmla="*/ 117 h 172"/>
                <a:gd name="T62" fmla="*/ 54 w 80"/>
                <a:gd name="T63" fmla="*/ 118 h 172"/>
                <a:gd name="T64" fmla="*/ 56 w 80"/>
                <a:gd name="T65" fmla="*/ 117 h 172"/>
                <a:gd name="T66" fmla="*/ 63 w 80"/>
                <a:gd name="T67" fmla="*/ 172 h 172"/>
                <a:gd name="T68" fmla="*/ 77 w 80"/>
                <a:gd name="T69" fmla="*/ 172 h 172"/>
                <a:gd name="T70" fmla="*/ 80 w 80"/>
                <a:gd name="T71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72">
                  <a:moveTo>
                    <a:pt x="80" y="123"/>
                  </a:moveTo>
                  <a:cubicBezTo>
                    <a:pt x="79" y="119"/>
                    <a:pt x="78" y="114"/>
                    <a:pt x="77" y="107"/>
                  </a:cubicBezTo>
                  <a:cubicBezTo>
                    <a:pt x="77" y="107"/>
                    <a:pt x="77" y="107"/>
                    <a:pt x="77" y="106"/>
                  </a:cubicBezTo>
                  <a:cubicBezTo>
                    <a:pt x="77" y="105"/>
                    <a:pt x="76" y="104"/>
                    <a:pt x="76" y="103"/>
                  </a:cubicBezTo>
                  <a:cubicBezTo>
                    <a:pt x="74" y="88"/>
                    <a:pt x="73" y="31"/>
                    <a:pt x="74" y="19"/>
                  </a:cubicBezTo>
                  <a:cubicBezTo>
                    <a:pt x="74" y="12"/>
                    <a:pt x="76" y="6"/>
                    <a:pt x="79" y="1"/>
                  </a:cubicBezTo>
                  <a:cubicBezTo>
                    <a:pt x="77" y="0"/>
                    <a:pt x="75" y="0"/>
                    <a:pt x="73" y="1"/>
                  </a:cubicBezTo>
                  <a:cubicBezTo>
                    <a:pt x="73" y="1"/>
                    <a:pt x="72" y="1"/>
                    <a:pt x="71" y="2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22" y="3"/>
                    <a:pt x="1" y="9"/>
                    <a:pt x="1" y="20"/>
                  </a:cubicBezTo>
                  <a:cubicBezTo>
                    <a:pt x="0" y="25"/>
                    <a:pt x="3" y="79"/>
                    <a:pt x="6" y="91"/>
                  </a:cubicBezTo>
                  <a:cubicBezTo>
                    <a:pt x="11" y="94"/>
                    <a:pt x="17" y="93"/>
                    <a:pt x="19" y="93"/>
                  </a:cubicBezTo>
                  <a:cubicBezTo>
                    <a:pt x="18" y="85"/>
                    <a:pt x="15" y="29"/>
                    <a:pt x="17" y="30"/>
                  </a:cubicBezTo>
                  <a:cubicBezTo>
                    <a:pt x="17" y="31"/>
                    <a:pt x="18" y="31"/>
                    <a:pt x="18" y="3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81"/>
                    <a:pt x="23" y="95"/>
                    <a:pt x="23" y="95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8"/>
                    <a:pt x="25" y="100"/>
                    <a:pt x="27" y="10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17"/>
                    <a:pt x="54" y="118"/>
                    <a:pt x="54" y="118"/>
                  </a:cubicBezTo>
                  <a:cubicBezTo>
                    <a:pt x="55" y="118"/>
                    <a:pt x="55" y="117"/>
                    <a:pt x="56" y="117"/>
                  </a:cubicBezTo>
                  <a:cubicBezTo>
                    <a:pt x="63" y="172"/>
                    <a:pt x="63" y="172"/>
                    <a:pt x="63" y="172"/>
                  </a:cubicBezTo>
                  <a:cubicBezTo>
                    <a:pt x="77" y="172"/>
                    <a:pt x="77" y="172"/>
                    <a:pt x="77" y="172"/>
                  </a:cubicBezTo>
                  <a:lnTo>
                    <a:pt x="8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0" name="Freeform 248"/>
            <p:cNvSpPr/>
            <p:nvPr/>
          </p:nvSpPr>
          <p:spPr bwMode="auto">
            <a:xfrm>
              <a:off x="8756651" y="2227262"/>
              <a:ext cx="22225" cy="22225"/>
            </a:xfrm>
            <a:custGeom>
              <a:avLst/>
              <a:gdLst>
                <a:gd name="T0" fmla="*/ 10 w 13"/>
                <a:gd name="T1" fmla="*/ 2 h 13"/>
                <a:gd name="T2" fmla="*/ 0 w 13"/>
                <a:gd name="T3" fmla="*/ 0 h 13"/>
                <a:gd name="T4" fmla="*/ 5 w 13"/>
                <a:gd name="T5" fmla="*/ 11 h 13"/>
                <a:gd name="T6" fmla="*/ 9 w 13"/>
                <a:gd name="T7" fmla="*/ 8 h 13"/>
                <a:gd name="T8" fmla="*/ 10 w 13"/>
                <a:gd name="T9" fmla="*/ 8 h 13"/>
                <a:gd name="T10" fmla="*/ 13 w 13"/>
                <a:gd name="T11" fmla="*/ 10 h 13"/>
                <a:gd name="T12" fmla="*/ 10 w 13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1"/>
                    <a:pt x="5" y="11"/>
                  </a:cubicBezTo>
                  <a:cubicBezTo>
                    <a:pt x="8" y="12"/>
                    <a:pt x="9" y="10"/>
                    <a:pt x="9" y="8"/>
                  </a:cubicBezTo>
                  <a:cubicBezTo>
                    <a:pt x="9" y="6"/>
                    <a:pt x="10" y="6"/>
                    <a:pt x="10" y="8"/>
                  </a:cubicBezTo>
                  <a:cubicBezTo>
                    <a:pt x="10" y="9"/>
                    <a:pt x="13" y="13"/>
                    <a:pt x="13" y="10"/>
                  </a:cubicBezTo>
                  <a:cubicBezTo>
                    <a:pt x="12" y="7"/>
                    <a:pt x="12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1" name="Freeform 249"/>
            <p:cNvSpPr/>
            <p:nvPr/>
          </p:nvSpPr>
          <p:spPr bwMode="auto">
            <a:xfrm>
              <a:off x="8797926" y="1941512"/>
              <a:ext cx="85725" cy="120650"/>
            </a:xfrm>
            <a:custGeom>
              <a:avLst/>
              <a:gdLst>
                <a:gd name="T0" fmla="*/ 2 w 49"/>
                <a:gd name="T1" fmla="*/ 33 h 70"/>
                <a:gd name="T2" fmla="*/ 0 w 49"/>
                <a:gd name="T3" fmla="*/ 41 h 70"/>
                <a:gd name="T4" fmla="*/ 2 w 49"/>
                <a:gd name="T5" fmla="*/ 49 h 70"/>
                <a:gd name="T6" fmla="*/ 3 w 49"/>
                <a:gd name="T7" fmla="*/ 47 h 70"/>
                <a:gd name="T8" fmla="*/ 25 w 49"/>
                <a:gd name="T9" fmla="*/ 70 h 70"/>
                <a:gd name="T10" fmla="*/ 46 w 49"/>
                <a:gd name="T11" fmla="*/ 46 h 70"/>
                <a:gd name="T12" fmla="*/ 47 w 49"/>
                <a:gd name="T13" fmla="*/ 49 h 70"/>
                <a:gd name="T14" fmla="*/ 49 w 49"/>
                <a:gd name="T15" fmla="*/ 41 h 70"/>
                <a:gd name="T16" fmla="*/ 47 w 49"/>
                <a:gd name="T17" fmla="*/ 33 h 70"/>
                <a:gd name="T18" fmla="*/ 47 w 49"/>
                <a:gd name="T19" fmla="*/ 33 h 70"/>
                <a:gd name="T20" fmla="*/ 46 w 49"/>
                <a:gd name="T21" fmla="*/ 26 h 70"/>
                <a:gd name="T22" fmla="*/ 28 w 49"/>
                <a:gd name="T23" fmla="*/ 22 h 70"/>
                <a:gd name="T24" fmla="*/ 31 w 49"/>
                <a:gd name="T25" fmla="*/ 23 h 70"/>
                <a:gd name="T26" fmla="*/ 48 w 49"/>
                <a:gd name="T27" fmla="*/ 17 h 70"/>
                <a:gd name="T28" fmla="*/ 9 w 49"/>
                <a:gd name="T29" fmla="*/ 13 h 70"/>
                <a:gd name="T30" fmla="*/ 1 w 49"/>
                <a:gd name="T31" fmla="*/ 18 h 70"/>
                <a:gd name="T32" fmla="*/ 6 w 49"/>
                <a:gd name="T33" fmla="*/ 18 h 70"/>
                <a:gd name="T34" fmla="*/ 3 w 49"/>
                <a:gd name="T35" fmla="*/ 29 h 70"/>
                <a:gd name="T36" fmla="*/ 2 w 49"/>
                <a:gd name="T37" fmla="*/ 33 h 70"/>
                <a:gd name="T38" fmla="*/ 2 w 49"/>
                <a:gd name="T3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70">
                  <a:moveTo>
                    <a:pt x="2" y="33"/>
                  </a:moveTo>
                  <a:cubicBezTo>
                    <a:pt x="1" y="33"/>
                    <a:pt x="0" y="37"/>
                    <a:pt x="0" y="41"/>
                  </a:cubicBezTo>
                  <a:cubicBezTo>
                    <a:pt x="0" y="45"/>
                    <a:pt x="1" y="49"/>
                    <a:pt x="2" y="49"/>
                  </a:cubicBezTo>
                  <a:cubicBezTo>
                    <a:pt x="3" y="49"/>
                    <a:pt x="3" y="48"/>
                    <a:pt x="3" y="47"/>
                  </a:cubicBezTo>
                  <a:cubicBezTo>
                    <a:pt x="7" y="60"/>
                    <a:pt x="18" y="70"/>
                    <a:pt x="25" y="70"/>
                  </a:cubicBezTo>
                  <a:cubicBezTo>
                    <a:pt x="33" y="70"/>
                    <a:pt x="44" y="61"/>
                    <a:pt x="46" y="46"/>
                  </a:cubicBezTo>
                  <a:cubicBezTo>
                    <a:pt x="46" y="48"/>
                    <a:pt x="47" y="49"/>
                    <a:pt x="47" y="49"/>
                  </a:cubicBezTo>
                  <a:cubicBezTo>
                    <a:pt x="48" y="49"/>
                    <a:pt x="49" y="45"/>
                    <a:pt x="49" y="41"/>
                  </a:cubicBezTo>
                  <a:cubicBezTo>
                    <a:pt x="49" y="36"/>
                    <a:pt x="48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1"/>
                    <a:pt x="47" y="29"/>
                    <a:pt x="46" y="26"/>
                  </a:cubicBezTo>
                  <a:cubicBezTo>
                    <a:pt x="43" y="29"/>
                    <a:pt x="36" y="25"/>
                    <a:pt x="28" y="22"/>
                  </a:cubicBezTo>
                  <a:cubicBezTo>
                    <a:pt x="29" y="22"/>
                    <a:pt x="30" y="23"/>
                    <a:pt x="31" y="23"/>
                  </a:cubicBezTo>
                  <a:cubicBezTo>
                    <a:pt x="43" y="29"/>
                    <a:pt x="48" y="17"/>
                    <a:pt x="48" y="17"/>
                  </a:cubicBezTo>
                  <a:cubicBezTo>
                    <a:pt x="48" y="17"/>
                    <a:pt x="33" y="0"/>
                    <a:pt x="9" y="13"/>
                  </a:cubicBezTo>
                  <a:cubicBezTo>
                    <a:pt x="7" y="14"/>
                    <a:pt x="4" y="17"/>
                    <a:pt x="1" y="18"/>
                  </a:cubicBezTo>
                  <a:cubicBezTo>
                    <a:pt x="1" y="18"/>
                    <a:pt x="3" y="18"/>
                    <a:pt x="6" y="18"/>
                  </a:cubicBezTo>
                  <a:cubicBezTo>
                    <a:pt x="4" y="20"/>
                    <a:pt x="2" y="23"/>
                    <a:pt x="3" y="29"/>
                  </a:cubicBezTo>
                  <a:cubicBezTo>
                    <a:pt x="3" y="30"/>
                    <a:pt x="2" y="32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2" name="Freeform 250"/>
            <p:cNvSpPr/>
            <p:nvPr/>
          </p:nvSpPr>
          <p:spPr bwMode="auto">
            <a:xfrm>
              <a:off x="8777288" y="2366962"/>
              <a:ext cx="44450" cy="14288"/>
            </a:xfrm>
            <a:custGeom>
              <a:avLst/>
              <a:gdLst>
                <a:gd name="T0" fmla="*/ 13 w 26"/>
                <a:gd name="T1" fmla="*/ 0 h 9"/>
                <a:gd name="T2" fmla="*/ 9 w 26"/>
                <a:gd name="T3" fmla="*/ 9 h 9"/>
                <a:gd name="T4" fmla="*/ 21 w 26"/>
                <a:gd name="T5" fmla="*/ 5 h 9"/>
                <a:gd name="T6" fmla="*/ 23 w 26"/>
                <a:gd name="T7" fmla="*/ 5 h 9"/>
                <a:gd name="T8" fmla="*/ 25 w 26"/>
                <a:gd name="T9" fmla="*/ 4 h 9"/>
                <a:gd name="T10" fmla="*/ 26 w 26"/>
                <a:gd name="T11" fmla="*/ 0 h 9"/>
                <a:gd name="T12" fmla="*/ 26 w 26"/>
                <a:gd name="T13" fmla="*/ 0 h 9"/>
                <a:gd name="T14" fmla="*/ 13 w 2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9">
                  <a:moveTo>
                    <a:pt x="13" y="0"/>
                  </a:moveTo>
                  <a:cubicBezTo>
                    <a:pt x="13" y="0"/>
                    <a:pt x="0" y="8"/>
                    <a:pt x="9" y="9"/>
                  </a:cubicBezTo>
                  <a:cubicBezTo>
                    <a:pt x="14" y="9"/>
                    <a:pt x="18" y="7"/>
                    <a:pt x="21" y="5"/>
                  </a:cubicBezTo>
                  <a:cubicBezTo>
                    <a:pt x="23" y="3"/>
                    <a:pt x="22" y="5"/>
                    <a:pt x="23" y="5"/>
                  </a:cubicBezTo>
                  <a:cubicBezTo>
                    <a:pt x="23" y="5"/>
                    <a:pt x="25" y="5"/>
                    <a:pt x="25" y="4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3" name="Freeform 251"/>
            <p:cNvSpPr/>
            <p:nvPr/>
          </p:nvSpPr>
          <p:spPr bwMode="auto">
            <a:xfrm>
              <a:off x="8855076" y="2366962"/>
              <a:ext cx="47625" cy="14288"/>
            </a:xfrm>
            <a:custGeom>
              <a:avLst/>
              <a:gdLst>
                <a:gd name="T0" fmla="*/ 13 w 27"/>
                <a:gd name="T1" fmla="*/ 0 h 9"/>
                <a:gd name="T2" fmla="*/ 0 w 27"/>
                <a:gd name="T3" fmla="*/ 0 h 9"/>
                <a:gd name="T4" fmla="*/ 0 w 27"/>
                <a:gd name="T5" fmla="*/ 0 h 9"/>
                <a:gd name="T6" fmla="*/ 1 w 27"/>
                <a:gd name="T7" fmla="*/ 4 h 9"/>
                <a:gd name="T8" fmla="*/ 3 w 27"/>
                <a:gd name="T9" fmla="*/ 5 h 9"/>
                <a:gd name="T10" fmla="*/ 5 w 27"/>
                <a:gd name="T11" fmla="*/ 5 h 9"/>
                <a:gd name="T12" fmla="*/ 17 w 27"/>
                <a:gd name="T13" fmla="*/ 9 h 9"/>
                <a:gd name="T14" fmla="*/ 13 w 2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4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4" y="5"/>
                    <a:pt x="3" y="3"/>
                    <a:pt x="5" y="5"/>
                  </a:cubicBezTo>
                  <a:cubicBezTo>
                    <a:pt x="8" y="7"/>
                    <a:pt x="12" y="9"/>
                    <a:pt x="17" y="9"/>
                  </a:cubicBezTo>
                  <a:cubicBezTo>
                    <a:pt x="27" y="8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4" name="Freeform 252"/>
            <p:cNvSpPr/>
            <p:nvPr/>
          </p:nvSpPr>
          <p:spPr bwMode="auto">
            <a:xfrm>
              <a:off x="8899526" y="2038350"/>
              <a:ext cx="177800" cy="382588"/>
            </a:xfrm>
            <a:custGeom>
              <a:avLst/>
              <a:gdLst>
                <a:gd name="T0" fmla="*/ 97 w 102"/>
                <a:gd name="T1" fmla="*/ 21 h 219"/>
                <a:gd name="T2" fmla="*/ 67 w 102"/>
                <a:gd name="T3" fmla="*/ 2 h 219"/>
                <a:gd name="T4" fmla="*/ 65 w 102"/>
                <a:gd name="T5" fmla="*/ 4 h 219"/>
                <a:gd name="T6" fmla="*/ 57 w 102"/>
                <a:gd name="T7" fmla="*/ 50 h 219"/>
                <a:gd name="T8" fmla="*/ 54 w 102"/>
                <a:gd name="T9" fmla="*/ 16 h 219"/>
                <a:gd name="T10" fmla="*/ 55 w 102"/>
                <a:gd name="T11" fmla="*/ 12 h 219"/>
                <a:gd name="T12" fmla="*/ 53 w 102"/>
                <a:gd name="T13" fmla="*/ 8 h 219"/>
                <a:gd name="T14" fmla="*/ 49 w 102"/>
                <a:gd name="T15" fmla="*/ 8 h 219"/>
                <a:gd name="T16" fmla="*/ 47 w 102"/>
                <a:gd name="T17" fmla="*/ 12 h 219"/>
                <a:gd name="T18" fmla="*/ 48 w 102"/>
                <a:gd name="T19" fmla="*/ 15 h 219"/>
                <a:gd name="T20" fmla="*/ 45 w 102"/>
                <a:gd name="T21" fmla="*/ 48 h 219"/>
                <a:gd name="T22" fmla="*/ 45 w 102"/>
                <a:gd name="T23" fmla="*/ 50 h 219"/>
                <a:gd name="T24" fmla="*/ 35 w 102"/>
                <a:gd name="T25" fmla="*/ 2 h 219"/>
                <a:gd name="T26" fmla="*/ 34 w 102"/>
                <a:gd name="T27" fmla="*/ 2 h 219"/>
                <a:gd name="T28" fmla="*/ 6 w 102"/>
                <a:gd name="T29" fmla="*/ 18 h 219"/>
                <a:gd name="T30" fmla="*/ 1 w 102"/>
                <a:gd name="T31" fmla="*/ 33 h 219"/>
                <a:gd name="T32" fmla="*/ 1 w 102"/>
                <a:gd name="T33" fmla="*/ 57 h 219"/>
                <a:gd name="T34" fmla="*/ 3 w 102"/>
                <a:gd name="T35" fmla="*/ 111 h 219"/>
                <a:gd name="T36" fmla="*/ 3 w 102"/>
                <a:gd name="T37" fmla="*/ 114 h 219"/>
                <a:gd name="T38" fmla="*/ 4 w 102"/>
                <a:gd name="T39" fmla="*/ 114 h 219"/>
                <a:gd name="T40" fmla="*/ 5 w 102"/>
                <a:gd name="T41" fmla="*/ 114 h 219"/>
                <a:gd name="T42" fmla="*/ 12 w 102"/>
                <a:gd name="T43" fmla="*/ 117 h 219"/>
                <a:gd name="T44" fmla="*/ 16 w 102"/>
                <a:gd name="T45" fmla="*/ 117 h 219"/>
                <a:gd name="T46" fmla="*/ 15 w 102"/>
                <a:gd name="T47" fmla="*/ 99 h 219"/>
                <a:gd name="T48" fmla="*/ 14 w 102"/>
                <a:gd name="T49" fmla="*/ 40 h 219"/>
                <a:gd name="T50" fmla="*/ 15 w 102"/>
                <a:gd name="T51" fmla="*/ 42 h 219"/>
                <a:gd name="T52" fmla="*/ 15 w 102"/>
                <a:gd name="T53" fmla="*/ 42 h 219"/>
                <a:gd name="T54" fmla="*/ 17 w 102"/>
                <a:gd name="T55" fmla="*/ 80 h 219"/>
                <a:gd name="T56" fmla="*/ 17 w 102"/>
                <a:gd name="T57" fmla="*/ 82 h 219"/>
                <a:gd name="T58" fmla="*/ 20 w 102"/>
                <a:gd name="T59" fmla="*/ 123 h 219"/>
                <a:gd name="T60" fmla="*/ 20 w 102"/>
                <a:gd name="T61" fmla="*/ 124 h 219"/>
                <a:gd name="T62" fmla="*/ 23 w 102"/>
                <a:gd name="T63" fmla="*/ 132 h 219"/>
                <a:gd name="T64" fmla="*/ 28 w 102"/>
                <a:gd name="T65" fmla="*/ 159 h 219"/>
                <a:gd name="T66" fmla="*/ 33 w 102"/>
                <a:gd name="T67" fmla="*/ 160 h 219"/>
                <a:gd name="T68" fmla="*/ 41 w 102"/>
                <a:gd name="T69" fmla="*/ 219 h 219"/>
                <a:gd name="T70" fmla="*/ 45 w 102"/>
                <a:gd name="T71" fmla="*/ 217 h 219"/>
                <a:gd name="T72" fmla="*/ 48 w 102"/>
                <a:gd name="T73" fmla="*/ 210 h 219"/>
                <a:gd name="T74" fmla="*/ 50 w 102"/>
                <a:gd name="T75" fmla="*/ 182 h 219"/>
                <a:gd name="T76" fmla="*/ 53 w 102"/>
                <a:gd name="T77" fmla="*/ 210 h 219"/>
                <a:gd name="T78" fmla="*/ 56 w 102"/>
                <a:gd name="T79" fmla="*/ 217 h 219"/>
                <a:gd name="T80" fmla="*/ 60 w 102"/>
                <a:gd name="T81" fmla="*/ 219 h 219"/>
                <a:gd name="T82" fmla="*/ 68 w 102"/>
                <a:gd name="T83" fmla="*/ 160 h 219"/>
                <a:gd name="T84" fmla="*/ 71 w 102"/>
                <a:gd name="T85" fmla="*/ 159 h 219"/>
                <a:gd name="T86" fmla="*/ 75 w 102"/>
                <a:gd name="T87" fmla="*/ 131 h 219"/>
                <a:gd name="T88" fmla="*/ 79 w 102"/>
                <a:gd name="T89" fmla="*/ 124 h 219"/>
                <a:gd name="T90" fmla="*/ 79 w 102"/>
                <a:gd name="T91" fmla="*/ 123 h 219"/>
                <a:gd name="T92" fmla="*/ 81 w 102"/>
                <a:gd name="T93" fmla="*/ 96 h 219"/>
                <a:gd name="T94" fmla="*/ 84 w 102"/>
                <a:gd name="T95" fmla="*/ 43 h 219"/>
                <a:gd name="T96" fmla="*/ 84 w 102"/>
                <a:gd name="T97" fmla="*/ 43 h 219"/>
                <a:gd name="T98" fmla="*/ 86 w 102"/>
                <a:gd name="T99" fmla="*/ 40 h 219"/>
                <a:gd name="T100" fmla="*/ 86 w 102"/>
                <a:gd name="T101" fmla="*/ 40 h 219"/>
                <a:gd name="T102" fmla="*/ 87 w 102"/>
                <a:gd name="T103" fmla="*/ 61 h 219"/>
                <a:gd name="T104" fmla="*/ 85 w 102"/>
                <a:gd name="T105" fmla="*/ 111 h 219"/>
                <a:gd name="T106" fmla="*/ 92 w 102"/>
                <a:gd name="T107" fmla="*/ 111 h 219"/>
                <a:gd name="T108" fmla="*/ 96 w 102"/>
                <a:gd name="T109" fmla="*/ 109 h 219"/>
                <a:gd name="T110" fmla="*/ 96 w 102"/>
                <a:gd name="T111" fmla="*/ 109 h 219"/>
                <a:gd name="T112" fmla="*/ 97 w 102"/>
                <a:gd name="T113" fmla="*/ 106 h 219"/>
                <a:gd name="T114" fmla="*/ 98 w 102"/>
                <a:gd name="T115" fmla="*/ 23 h 219"/>
                <a:gd name="T116" fmla="*/ 97 w 102"/>
                <a:gd name="T117" fmla="*/ 2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219">
                  <a:moveTo>
                    <a:pt x="97" y="21"/>
                  </a:moveTo>
                  <a:cubicBezTo>
                    <a:pt x="93" y="14"/>
                    <a:pt x="80" y="0"/>
                    <a:pt x="67" y="2"/>
                  </a:cubicBezTo>
                  <a:cubicBezTo>
                    <a:pt x="67" y="2"/>
                    <a:pt x="67" y="3"/>
                    <a:pt x="65" y="4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2"/>
                    <a:pt x="34" y="2"/>
                  </a:cubicBezTo>
                  <a:cubicBezTo>
                    <a:pt x="23" y="4"/>
                    <a:pt x="12" y="9"/>
                    <a:pt x="6" y="18"/>
                  </a:cubicBezTo>
                  <a:cubicBezTo>
                    <a:pt x="3" y="23"/>
                    <a:pt x="1" y="27"/>
                    <a:pt x="1" y="33"/>
                  </a:cubicBezTo>
                  <a:cubicBezTo>
                    <a:pt x="0" y="36"/>
                    <a:pt x="0" y="46"/>
                    <a:pt x="1" y="57"/>
                  </a:cubicBezTo>
                  <a:cubicBezTo>
                    <a:pt x="1" y="76"/>
                    <a:pt x="2" y="99"/>
                    <a:pt x="3" y="111"/>
                  </a:cubicBezTo>
                  <a:cubicBezTo>
                    <a:pt x="3" y="112"/>
                    <a:pt x="3" y="113"/>
                    <a:pt x="3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5" y="114"/>
                    <a:pt x="5" y="114"/>
                  </a:cubicBezTo>
                  <a:cubicBezTo>
                    <a:pt x="7" y="116"/>
                    <a:pt x="10" y="117"/>
                    <a:pt x="12" y="117"/>
                  </a:cubicBezTo>
                  <a:cubicBezTo>
                    <a:pt x="13" y="117"/>
                    <a:pt x="15" y="117"/>
                    <a:pt x="16" y="117"/>
                  </a:cubicBezTo>
                  <a:cubicBezTo>
                    <a:pt x="16" y="114"/>
                    <a:pt x="15" y="108"/>
                    <a:pt x="15" y="99"/>
                  </a:cubicBezTo>
                  <a:cubicBezTo>
                    <a:pt x="14" y="76"/>
                    <a:pt x="13" y="39"/>
                    <a:pt x="14" y="40"/>
                  </a:cubicBezTo>
                  <a:cubicBezTo>
                    <a:pt x="14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9" y="105"/>
                    <a:pt x="20" y="123"/>
                    <a:pt x="20" y="123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1" y="127"/>
                    <a:pt x="22" y="130"/>
                    <a:pt x="23" y="132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1" y="219"/>
                    <a:pt x="43" y="219"/>
                    <a:pt x="45" y="217"/>
                  </a:cubicBezTo>
                  <a:cubicBezTo>
                    <a:pt x="47" y="215"/>
                    <a:pt x="48" y="210"/>
                    <a:pt x="48" y="210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53" y="210"/>
                    <a:pt x="54" y="215"/>
                    <a:pt x="56" y="217"/>
                  </a:cubicBezTo>
                  <a:cubicBezTo>
                    <a:pt x="58" y="219"/>
                    <a:pt x="60" y="219"/>
                    <a:pt x="60" y="219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9" y="128"/>
                    <a:pt x="79" y="127"/>
                    <a:pt x="79" y="124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3"/>
                    <a:pt x="80" y="112"/>
                    <a:pt x="81" y="96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5" y="42"/>
                    <a:pt x="85" y="41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39"/>
                    <a:pt x="87" y="48"/>
                    <a:pt x="87" y="61"/>
                  </a:cubicBezTo>
                  <a:cubicBezTo>
                    <a:pt x="87" y="79"/>
                    <a:pt x="86" y="105"/>
                    <a:pt x="85" y="111"/>
                  </a:cubicBezTo>
                  <a:cubicBezTo>
                    <a:pt x="87" y="112"/>
                    <a:pt x="89" y="112"/>
                    <a:pt x="92" y="111"/>
                  </a:cubicBezTo>
                  <a:cubicBezTo>
                    <a:pt x="93" y="110"/>
                    <a:pt x="95" y="110"/>
                    <a:pt x="96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6" y="108"/>
                    <a:pt x="96" y="107"/>
                    <a:pt x="97" y="106"/>
                  </a:cubicBezTo>
                  <a:cubicBezTo>
                    <a:pt x="99" y="87"/>
                    <a:pt x="102" y="33"/>
                    <a:pt x="98" y="23"/>
                  </a:cubicBezTo>
                  <a:cubicBezTo>
                    <a:pt x="98" y="22"/>
                    <a:pt x="98" y="22"/>
                    <a:pt x="9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5" name="Freeform 253"/>
            <p:cNvSpPr/>
            <p:nvPr/>
          </p:nvSpPr>
          <p:spPr bwMode="auto">
            <a:xfrm>
              <a:off x="9043988" y="2236787"/>
              <a:ext cx="22225" cy="28575"/>
            </a:xfrm>
            <a:custGeom>
              <a:avLst/>
              <a:gdLst>
                <a:gd name="T0" fmla="*/ 3 w 13"/>
                <a:gd name="T1" fmla="*/ 2 h 16"/>
                <a:gd name="T2" fmla="*/ 1 w 13"/>
                <a:gd name="T3" fmla="*/ 12 h 16"/>
                <a:gd name="T4" fmla="*/ 3 w 13"/>
                <a:gd name="T5" fmla="*/ 9 h 16"/>
                <a:gd name="T6" fmla="*/ 4 w 13"/>
                <a:gd name="T7" fmla="*/ 10 h 16"/>
                <a:gd name="T8" fmla="*/ 8 w 13"/>
                <a:gd name="T9" fmla="*/ 14 h 16"/>
                <a:gd name="T10" fmla="*/ 12 w 13"/>
                <a:gd name="T11" fmla="*/ 5 h 16"/>
                <a:gd name="T12" fmla="*/ 13 w 13"/>
                <a:gd name="T13" fmla="*/ 0 h 16"/>
                <a:gd name="T14" fmla="*/ 10 w 13"/>
                <a:gd name="T15" fmla="*/ 1 h 16"/>
                <a:gd name="T16" fmla="*/ 3 w 13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3" y="2"/>
                  </a:moveTo>
                  <a:cubicBezTo>
                    <a:pt x="1" y="3"/>
                    <a:pt x="1" y="8"/>
                    <a:pt x="1" y="12"/>
                  </a:cubicBezTo>
                  <a:cubicBezTo>
                    <a:pt x="0" y="16"/>
                    <a:pt x="3" y="11"/>
                    <a:pt x="3" y="9"/>
                  </a:cubicBezTo>
                  <a:cubicBezTo>
                    <a:pt x="3" y="7"/>
                    <a:pt x="4" y="7"/>
                    <a:pt x="4" y="10"/>
                  </a:cubicBezTo>
                  <a:cubicBezTo>
                    <a:pt x="4" y="13"/>
                    <a:pt x="5" y="15"/>
                    <a:pt x="8" y="14"/>
                  </a:cubicBezTo>
                  <a:cubicBezTo>
                    <a:pt x="10" y="14"/>
                    <a:pt x="12" y="9"/>
                    <a:pt x="12" y="5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6" name="Freeform 254"/>
            <p:cNvSpPr/>
            <p:nvPr/>
          </p:nvSpPr>
          <p:spPr bwMode="auto">
            <a:xfrm>
              <a:off x="8905876" y="2246312"/>
              <a:ext cx="22225" cy="28575"/>
            </a:xfrm>
            <a:custGeom>
              <a:avLst/>
              <a:gdLst>
                <a:gd name="T0" fmla="*/ 10 w 13"/>
                <a:gd name="T1" fmla="*/ 3 h 17"/>
                <a:gd name="T2" fmla="*/ 0 w 13"/>
                <a:gd name="T3" fmla="*/ 0 h 17"/>
                <a:gd name="T4" fmla="*/ 6 w 13"/>
                <a:gd name="T5" fmla="*/ 14 h 17"/>
                <a:gd name="T6" fmla="*/ 9 w 13"/>
                <a:gd name="T7" fmla="*/ 10 h 17"/>
                <a:gd name="T8" fmla="*/ 10 w 13"/>
                <a:gd name="T9" fmla="*/ 9 h 17"/>
                <a:gd name="T10" fmla="*/ 13 w 13"/>
                <a:gd name="T11" fmla="*/ 13 h 17"/>
                <a:gd name="T12" fmla="*/ 10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1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4"/>
                    <a:pt x="6" y="14"/>
                  </a:cubicBezTo>
                  <a:cubicBezTo>
                    <a:pt x="8" y="15"/>
                    <a:pt x="9" y="13"/>
                    <a:pt x="9" y="10"/>
                  </a:cubicBezTo>
                  <a:cubicBezTo>
                    <a:pt x="9" y="7"/>
                    <a:pt x="10" y="8"/>
                    <a:pt x="10" y="9"/>
                  </a:cubicBezTo>
                  <a:cubicBezTo>
                    <a:pt x="10" y="11"/>
                    <a:pt x="13" y="17"/>
                    <a:pt x="13" y="13"/>
                  </a:cubicBezTo>
                  <a:cubicBezTo>
                    <a:pt x="12" y="9"/>
                    <a:pt x="12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7" name="Freeform 255"/>
            <p:cNvSpPr/>
            <p:nvPr/>
          </p:nvSpPr>
          <p:spPr bwMode="auto">
            <a:xfrm>
              <a:off x="8920163" y="1911350"/>
              <a:ext cx="139700" cy="138113"/>
            </a:xfrm>
            <a:custGeom>
              <a:avLst/>
              <a:gdLst>
                <a:gd name="T0" fmla="*/ 39 w 80"/>
                <a:gd name="T1" fmla="*/ 4 h 79"/>
                <a:gd name="T2" fmla="*/ 39 w 80"/>
                <a:gd name="T3" fmla="*/ 4 h 79"/>
                <a:gd name="T4" fmla="*/ 44 w 80"/>
                <a:gd name="T5" fmla="*/ 2 h 79"/>
                <a:gd name="T6" fmla="*/ 18 w 80"/>
                <a:gd name="T7" fmla="*/ 12 h 79"/>
                <a:gd name="T8" fmla="*/ 17 w 80"/>
                <a:gd name="T9" fmla="*/ 13 h 79"/>
                <a:gd name="T10" fmla="*/ 17 w 80"/>
                <a:gd name="T11" fmla="*/ 13 h 79"/>
                <a:gd name="T12" fmla="*/ 14 w 80"/>
                <a:gd name="T13" fmla="*/ 18 h 79"/>
                <a:gd name="T14" fmla="*/ 9 w 80"/>
                <a:gd name="T15" fmla="*/ 52 h 79"/>
                <a:gd name="T16" fmla="*/ 0 w 80"/>
                <a:gd name="T17" fmla="*/ 69 h 79"/>
                <a:gd name="T18" fmla="*/ 15 w 80"/>
                <a:gd name="T19" fmla="*/ 74 h 79"/>
                <a:gd name="T20" fmla="*/ 23 w 80"/>
                <a:gd name="T21" fmla="*/ 70 h 79"/>
                <a:gd name="T22" fmla="*/ 20 w 80"/>
                <a:gd name="T23" fmla="*/ 49 h 79"/>
                <a:gd name="T24" fmla="*/ 39 w 80"/>
                <a:gd name="T25" fmla="*/ 73 h 79"/>
                <a:gd name="T26" fmla="*/ 59 w 80"/>
                <a:gd name="T27" fmla="*/ 47 h 79"/>
                <a:gd name="T28" fmla="*/ 57 w 80"/>
                <a:gd name="T29" fmla="*/ 70 h 79"/>
                <a:gd name="T30" fmla="*/ 65 w 80"/>
                <a:gd name="T31" fmla="*/ 74 h 79"/>
                <a:gd name="T32" fmla="*/ 80 w 80"/>
                <a:gd name="T33" fmla="*/ 69 h 79"/>
                <a:gd name="T34" fmla="*/ 70 w 80"/>
                <a:gd name="T35" fmla="*/ 52 h 79"/>
                <a:gd name="T36" fmla="*/ 66 w 80"/>
                <a:gd name="T37" fmla="*/ 18 h 79"/>
                <a:gd name="T38" fmla="*/ 39 w 80"/>
                <a:gd name="T39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79"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40" y="3"/>
                    <a:pt x="42" y="2"/>
                    <a:pt x="44" y="2"/>
                  </a:cubicBezTo>
                  <a:cubicBezTo>
                    <a:pt x="44" y="2"/>
                    <a:pt x="28" y="0"/>
                    <a:pt x="18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5"/>
                    <a:pt x="15" y="16"/>
                    <a:pt x="14" y="18"/>
                  </a:cubicBezTo>
                  <a:cubicBezTo>
                    <a:pt x="7" y="33"/>
                    <a:pt x="8" y="42"/>
                    <a:pt x="9" y="52"/>
                  </a:cubicBezTo>
                  <a:cubicBezTo>
                    <a:pt x="13" y="71"/>
                    <a:pt x="0" y="69"/>
                    <a:pt x="0" y="69"/>
                  </a:cubicBezTo>
                  <a:cubicBezTo>
                    <a:pt x="0" y="69"/>
                    <a:pt x="2" y="79"/>
                    <a:pt x="15" y="74"/>
                  </a:cubicBezTo>
                  <a:cubicBezTo>
                    <a:pt x="21" y="71"/>
                    <a:pt x="23" y="70"/>
                    <a:pt x="23" y="70"/>
                  </a:cubicBezTo>
                  <a:cubicBezTo>
                    <a:pt x="23" y="70"/>
                    <a:pt x="20" y="61"/>
                    <a:pt x="20" y="49"/>
                  </a:cubicBezTo>
                  <a:cubicBezTo>
                    <a:pt x="24" y="62"/>
                    <a:pt x="30" y="73"/>
                    <a:pt x="39" y="73"/>
                  </a:cubicBezTo>
                  <a:cubicBezTo>
                    <a:pt x="49" y="74"/>
                    <a:pt x="56" y="62"/>
                    <a:pt x="59" y="47"/>
                  </a:cubicBezTo>
                  <a:cubicBezTo>
                    <a:pt x="59" y="60"/>
                    <a:pt x="57" y="70"/>
                    <a:pt x="57" y="70"/>
                  </a:cubicBezTo>
                  <a:cubicBezTo>
                    <a:pt x="57" y="70"/>
                    <a:pt x="59" y="71"/>
                    <a:pt x="65" y="74"/>
                  </a:cubicBezTo>
                  <a:cubicBezTo>
                    <a:pt x="77" y="79"/>
                    <a:pt x="80" y="69"/>
                    <a:pt x="80" y="69"/>
                  </a:cubicBezTo>
                  <a:cubicBezTo>
                    <a:pt x="80" y="69"/>
                    <a:pt x="67" y="71"/>
                    <a:pt x="70" y="52"/>
                  </a:cubicBezTo>
                  <a:cubicBezTo>
                    <a:pt x="72" y="42"/>
                    <a:pt x="72" y="33"/>
                    <a:pt x="66" y="18"/>
                  </a:cubicBezTo>
                  <a:cubicBezTo>
                    <a:pt x="60" y="5"/>
                    <a:pt x="47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8" name="Freeform 256"/>
            <p:cNvSpPr/>
            <p:nvPr/>
          </p:nvSpPr>
          <p:spPr bwMode="auto">
            <a:xfrm>
              <a:off x="8083551" y="2033587"/>
              <a:ext cx="44450" cy="44450"/>
            </a:xfrm>
            <a:custGeom>
              <a:avLst/>
              <a:gdLst>
                <a:gd name="T0" fmla="*/ 6 w 26"/>
                <a:gd name="T1" fmla="*/ 2 h 26"/>
                <a:gd name="T2" fmla="*/ 4 w 26"/>
                <a:gd name="T3" fmla="*/ 3 h 26"/>
                <a:gd name="T4" fmla="*/ 0 w 26"/>
                <a:gd name="T5" fmla="*/ 26 h 26"/>
                <a:gd name="T6" fmla="*/ 26 w 26"/>
                <a:gd name="T7" fmla="*/ 10 h 26"/>
                <a:gd name="T8" fmla="*/ 6 w 26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6" y="2"/>
                  </a:moveTo>
                  <a:cubicBezTo>
                    <a:pt x="6" y="2"/>
                    <a:pt x="5" y="2"/>
                    <a:pt x="4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0"/>
                    <a:pt x="13" y="14"/>
                    <a:pt x="26" y="10"/>
                  </a:cubicBezTo>
                  <a:cubicBezTo>
                    <a:pt x="21" y="5"/>
                    <a:pt x="13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79" name="Freeform 257"/>
            <p:cNvSpPr/>
            <p:nvPr/>
          </p:nvSpPr>
          <p:spPr bwMode="auto">
            <a:xfrm>
              <a:off x="7996238" y="2216150"/>
              <a:ext cx="19050" cy="26988"/>
            </a:xfrm>
            <a:custGeom>
              <a:avLst/>
              <a:gdLst>
                <a:gd name="T0" fmla="*/ 9 w 11"/>
                <a:gd name="T1" fmla="*/ 2 h 15"/>
                <a:gd name="T2" fmla="*/ 0 w 11"/>
                <a:gd name="T3" fmla="*/ 0 h 15"/>
                <a:gd name="T4" fmla="*/ 5 w 11"/>
                <a:gd name="T5" fmla="*/ 13 h 15"/>
                <a:gd name="T6" fmla="*/ 8 w 11"/>
                <a:gd name="T7" fmla="*/ 9 h 15"/>
                <a:gd name="T8" fmla="*/ 9 w 11"/>
                <a:gd name="T9" fmla="*/ 8 h 15"/>
                <a:gd name="T10" fmla="*/ 11 w 11"/>
                <a:gd name="T11" fmla="*/ 11 h 15"/>
                <a:gd name="T12" fmla="*/ 9 w 11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9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2"/>
                    <a:pt x="5" y="13"/>
                  </a:cubicBezTo>
                  <a:cubicBezTo>
                    <a:pt x="7" y="13"/>
                    <a:pt x="8" y="11"/>
                    <a:pt x="8" y="9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10"/>
                    <a:pt x="11" y="15"/>
                    <a:pt x="11" y="11"/>
                  </a:cubicBezTo>
                  <a:cubicBezTo>
                    <a:pt x="11" y="7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0" name="Freeform 258"/>
            <p:cNvSpPr/>
            <p:nvPr/>
          </p:nvSpPr>
          <p:spPr bwMode="auto">
            <a:xfrm>
              <a:off x="8007351" y="1920875"/>
              <a:ext cx="123825" cy="120650"/>
            </a:xfrm>
            <a:custGeom>
              <a:avLst/>
              <a:gdLst>
                <a:gd name="T0" fmla="*/ 62 w 71"/>
                <a:gd name="T1" fmla="*/ 45 h 69"/>
                <a:gd name="T2" fmla="*/ 58 w 71"/>
                <a:gd name="T3" fmla="*/ 15 h 69"/>
                <a:gd name="T4" fmla="*/ 35 w 71"/>
                <a:gd name="T5" fmla="*/ 3 h 69"/>
                <a:gd name="T6" fmla="*/ 34 w 71"/>
                <a:gd name="T7" fmla="*/ 3 h 69"/>
                <a:gd name="T8" fmla="*/ 39 w 71"/>
                <a:gd name="T9" fmla="*/ 1 h 69"/>
                <a:gd name="T10" fmla="*/ 16 w 71"/>
                <a:gd name="T11" fmla="*/ 10 h 69"/>
                <a:gd name="T12" fmla="*/ 15 w 71"/>
                <a:gd name="T13" fmla="*/ 11 h 69"/>
                <a:gd name="T14" fmla="*/ 15 w 71"/>
                <a:gd name="T15" fmla="*/ 11 h 69"/>
                <a:gd name="T16" fmla="*/ 12 w 71"/>
                <a:gd name="T17" fmla="*/ 15 h 69"/>
                <a:gd name="T18" fmla="*/ 8 w 71"/>
                <a:gd name="T19" fmla="*/ 45 h 69"/>
                <a:gd name="T20" fmla="*/ 0 w 71"/>
                <a:gd name="T21" fmla="*/ 60 h 69"/>
                <a:gd name="T22" fmla="*/ 13 w 71"/>
                <a:gd name="T23" fmla="*/ 64 h 69"/>
                <a:gd name="T24" fmla="*/ 20 w 71"/>
                <a:gd name="T25" fmla="*/ 62 h 69"/>
                <a:gd name="T26" fmla="*/ 18 w 71"/>
                <a:gd name="T27" fmla="*/ 43 h 69"/>
                <a:gd name="T28" fmla="*/ 34 w 71"/>
                <a:gd name="T29" fmla="*/ 64 h 69"/>
                <a:gd name="T30" fmla="*/ 52 w 71"/>
                <a:gd name="T31" fmla="*/ 40 h 69"/>
                <a:gd name="T32" fmla="*/ 50 w 71"/>
                <a:gd name="T33" fmla="*/ 62 h 69"/>
                <a:gd name="T34" fmla="*/ 57 w 71"/>
                <a:gd name="T35" fmla="*/ 64 h 69"/>
                <a:gd name="T36" fmla="*/ 71 w 71"/>
                <a:gd name="T37" fmla="*/ 60 h 69"/>
                <a:gd name="T38" fmla="*/ 62 w 71"/>
                <a:gd name="T39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69">
                  <a:moveTo>
                    <a:pt x="62" y="45"/>
                  </a:moveTo>
                  <a:cubicBezTo>
                    <a:pt x="64" y="37"/>
                    <a:pt x="64" y="29"/>
                    <a:pt x="58" y="15"/>
                  </a:cubicBezTo>
                  <a:cubicBezTo>
                    <a:pt x="53" y="3"/>
                    <a:pt x="42" y="2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6" y="2"/>
                    <a:pt x="37" y="1"/>
                    <a:pt x="39" y="1"/>
                  </a:cubicBezTo>
                  <a:cubicBezTo>
                    <a:pt x="39" y="1"/>
                    <a:pt x="25" y="0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6" y="28"/>
                    <a:pt x="7" y="37"/>
                    <a:pt x="8" y="45"/>
                  </a:cubicBezTo>
                  <a:cubicBezTo>
                    <a:pt x="11" y="62"/>
                    <a:pt x="0" y="60"/>
                    <a:pt x="0" y="60"/>
                  </a:cubicBezTo>
                  <a:cubicBezTo>
                    <a:pt x="0" y="60"/>
                    <a:pt x="2" y="69"/>
                    <a:pt x="13" y="64"/>
                  </a:cubicBezTo>
                  <a:cubicBezTo>
                    <a:pt x="19" y="62"/>
                    <a:pt x="20" y="62"/>
                    <a:pt x="20" y="62"/>
                  </a:cubicBezTo>
                  <a:cubicBezTo>
                    <a:pt x="20" y="62"/>
                    <a:pt x="18" y="53"/>
                    <a:pt x="18" y="43"/>
                  </a:cubicBezTo>
                  <a:cubicBezTo>
                    <a:pt x="21" y="54"/>
                    <a:pt x="27" y="63"/>
                    <a:pt x="34" y="64"/>
                  </a:cubicBezTo>
                  <a:cubicBezTo>
                    <a:pt x="44" y="64"/>
                    <a:pt x="50" y="54"/>
                    <a:pt x="52" y="40"/>
                  </a:cubicBezTo>
                  <a:cubicBezTo>
                    <a:pt x="52" y="52"/>
                    <a:pt x="50" y="62"/>
                    <a:pt x="50" y="62"/>
                  </a:cubicBezTo>
                  <a:cubicBezTo>
                    <a:pt x="50" y="62"/>
                    <a:pt x="52" y="62"/>
                    <a:pt x="57" y="64"/>
                  </a:cubicBezTo>
                  <a:cubicBezTo>
                    <a:pt x="68" y="69"/>
                    <a:pt x="71" y="60"/>
                    <a:pt x="71" y="60"/>
                  </a:cubicBezTo>
                  <a:cubicBezTo>
                    <a:pt x="71" y="60"/>
                    <a:pt x="59" y="62"/>
                    <a:pt x="6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1" name="Freeform 259"/>
            <p:cNvSpPr/>
            <p:nvPr/>
          </p:nvSpPr>
          <p:spPr bwMode="auto">
            <a:xfrm>
              <a:off x="7988301" y="2036762"/>
              <a:ext cx="104775" cy="334963"/>
            </a:xfrm>
            <a:custGeom>
              <a:avLst/>
              <a:gdLst>
                <a:gd name="T0" fmla="*/ 56 w 60"/>
                <a:gd name="T1" fmla="*/ 140 h 192"/>
                <a:gd name="T2" fmla="*/ 54 w 60"/>
                <a:gd name="T3" fmla="*/ 136 h 192"/>
                <a:gd name="T4" fmla="*/ 54 w 60"/>
                <a:gd name="T5" fmla="*/ 135 h 192"/>
                <a:gd name="T6" fmla="*/ 47 w 60"/>
                <a:gd name="T7" fmla="*/ 41 h 192"/>
                <a:gd name="T8" fmla="*/ 50 w 60"/>
                <a:gd name="T9" fmla="*/ 30 h 192"/>
                <a:gd name="T10" fmla="*/ 49 w 60"/>
                <a:gd name="T11" fmla="*/ 12 h 192"/>
                <a:gd name="T12" fmla="*/ 49 w 60"/>
                <a:gd name="T13" fmla="*/ 8 h 192"/>
                <a:gd name="T14" fmla="*/ 48 w 60"/>
                <a:gd name="T15" fmla="*/ 4 h 192"/>
                <a:gd name="T16" fmla="*/ 44 w 60"/>
                <a:gd name="T17" fmla="*/ 5 h 192"/>
                <a:gd name="T18" fmla="*/ 42 w 60"/>
                <a:gd name="T19" fmla="*/ 8 h 192"/>
                <a:gd name="T20" fmla="*/ 43 w 60"/>
                <a:gd name="T21" fmla="*/ 11 h 192"/>
                <a:gd name="T22" fmla="*/ 40 w 60"/>
                <a:gd name="T23" fmla="*/ 40 h 192"/>
                <a:gd name="T24" fmla="*/ 40 w 60"/>
                <a:gd name="T25" fmla="*/ 42 h 192"/>
                <a:gd name="T26" fmla="*/ 32 w 60"/>
                <a:gd name="T27" fmla="*/ 0 h 192"/>
                <a:gd name="T28" fmla="*/ 30 w 60"/>
                <a:gd name="T29" fmla="*/ 0 h 192"/>
                <a:gd name="T30" fmla="*/ 1 w 60"/>
                <a:gd name="T31" fmla="*/ 27 h 192"/>
                <a:gd name="T32" fmla="*/ 3 w 60"/>
                <a:gd name="T33" fmla="*/ 98 h 192"/>
                <a:gd name="T34" fmla="*/ 15 w 60"/>
                <a:gd name="T35" fmla="*/ 101 h 192"/>
                <a:gd name="T36" fmla="*/ 13 w 60"/>
                <a:gd name="T37" fmla="*/ 33 h 192"/>
                <a:gd name="T38" fmla="*/ 14 w 60"/>
                <a:gd name="T39" fmla="*/ 35 h 192"/>
                <a:gd name="T40" fmla="*/ 16 w 60"/>
                <a:gd name="T41" fmla="*/ 70 h 192"/>
                <a:gd name="T42" fmla="*/ 18 w 60"/>
                <a:gd name="T43" fmla="*/ 107 h 192"/>
                <a:gd name="T44" fmla="*/ 18 w 60"/>
                <a:gd name="T45" fmla="*/ 107 h 192"/>
                <a:gd name="T46" fmla="*/ 21 w 60"/>
                <a:gd name="T47" fmla="*/ 115 h 192"/>
                <a:gd name="T48" fmla="*/ 26 w 60"/>
                <a:gd name="T49" fmla="*/ 138 h 192"/>
                <a:gd name="T50" fmla="*/ 29 w 60"/>
                <a:gd name="T51" fmla="*/ 139 h 192"/>
                <a:gd name="T52" fmla="*/ 37 w 60"/>
                <a:gd name="T53" fmla="*/ 192 h 192"/>
                <a:gd name="T54" fmla="*/ 40 w 60"/>
                <a:gd name="T55" fmla="*/ 189 h 192"/>
                <a:gd name="T56" fmla="*/ 43 w 60"/>
                <a:gd name="T57" fmla="*/ 184 h 192"/>
                <a:gd name="T58" fmla="*/ 45 w 60"/>
                <a:gd name="T59" fmla="*/ 159 h 192"/>
                <a:gd name="T60" fmla="*/ 47 w 60"/>
                <a:gd name="T61" fmla="*/ 184 h 192"/>
                <a:gd name="T62" fmla="*/ 50 w 60"/>
                <a:gd name="T63" fmla="*/ 189 h 192"/>
                <a:gd name="T64" fmla="*/ 54 w 60"/>
                <a:gd name="T65" fmla="*/ 192 h 192"/>
                <a:gd name="T66" fmla="*/ 60 w 60"/>
                <a:gd name="T67" fmla="*/ 145 h 192"/>
                <a:gd name="T68" fmla="*/ 56 w 60"/>
                <a:gd name="T69" fmla="*/ 14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192">
                  <a:moveTo>
                    <a:pt x="56" y="140"/>
                  </a:moveTo>
                  <a:cubicBezTo>
                    <a:pt x="55" y="139"/>
                    <a:pt x="54" y="137"/>
                    <a:pt x="54" y="136"/>
                  </a:cubicBezTo>
                  <a:cubicBezTo>
                    <a:pt x="54" y="136"/>
                    <a:pt x="54" y="135"/>
                    <a:pt x="54" y="135"/>
                  </a:cubicBezTo>
                  <a:cubicBezTo>
                    <a:pt x="51" y="122"/>
                    <a:pt x="46" y="57"/>
                    <a:pt x="47" y="41"/>
                  </a:cubicBezTo>
                  <a:cubicBezTo>
                    <a:pt x="48" y="37"/>
                    <a:pt x="48" y="34"/>
                    <a:pt x="50" y="3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17" y="2"/>
                    <a:pt x="2" y="11"/>
                    <a:pt x="1" y="27"/>
                  </a:cubicBezTo>
                  <a:cubicBezTo>
                    <a:pt x="0" y="33"/>
                    <a:pt x="1" y="84"/>
                    <a:pt x="3" y="98"/>
                  </a:cubicBezTo>
                  <a:cubicBezTo>
                    <a:pt x="8" y="102"/>
                    <a:pt x="12" y="101"/>
                    <a:pt x="15" y="101"/>
                  </a:cubicBezTo>
                  <a:cubicBezTo>
                    <a:pt x="14" y="91"/>
                    <a:pt x="12" y="32"/>
                    <a:pt x="13" y="33"/>
                  </a:cubicBezTo>
                  <a:cubicBezTo>
                    <a:pt x="13" y="34"/>
                    <a:pt x="14" y="34"/>
                    <a:pt x="14" y="35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7" y="91"/>
                    <a:pt x="18" y="106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9" y="110"/>
                    <a:pt x="20" y="112"/>
                    <a:pt x="21" y="115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7" y="192"/>
                    <a:pt x="37" y="192"/>
                    <a:pt x="37" y="192"/>
                  </a:cubicBezTo>
                  <a:cubicBezTo>
                    <a:pt x="37" y="192"/>
                    <a:pt x="39" y="191"/>
                    <a:pt x="40" y="189"/>
                  </a:cubicBezTo>
                  <a:cubicBezTo>
                    <a:pt x="42" y="188"/>
                    <a:pt x="43" y="184"/>
                    <a:pt x="43" y="184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8" y="188"/>
                    <a:pt x="50" y="189"/>
                  </a:cubicBezTo>
                  <a:cubicBezTo>
                    <a:pt x="51" y="191"/>
                    <a:pt x="54" y="192"/>
                    <a:pt x="54" y="192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58" y="144"/>
                    <a:pt x="57" y="142"/>
                    <a:pt x="56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2" name="Freeform 260"/>
            <p:cNvSpPr/>
            <p:nvPr/>
          </p:nvSpPr>
          <p:spPr bwMode="auto">
            <a:xfrm>
              <a:off x="8069263" y="2359025"/>
              <a:ext cx="20638" cy="34925"/>
            </a:xfrm>
            <a:custGeom>
              <a:avLst/>
              <a:gdLst>
                <a:gd name="T0" fmla="*/ 9 w 12"/>
                <a:gd name="T1" fmla="*/ 10 h 20"/>
                <a:gd name="T2" fmla="*/ 1 w 12"/>
                <a:gd name="T3" fmla="*/ 0 h 20"/>
                <a:gd name="T4" fmla="*/ 2 w 12"/>
                <a:gd name="T5" fmla="*/ 12 h 20"/>
                <a:gd name="T6" fmla="*/ 3 w 12"/>
                <a:gd name="T7" fmla="*/ 16 h 20"/>
                <a:gd name="T8" fmla="*/ 4 w 12"/>
                <a:gd name="T9" fmla="*/ 11 h 20"/>
                <a:gd name="T10" fmla="*/ 6 w 12"/>
                <a:gd name="T11" fmla="*/ 18 h 20"/>
                <a:gd name="T12" fmla="*/ 11 w 12"/>
                <a:gd name="T13" fmla="*/ 17 h 20"/>
                <a:gd name="T14" fmla="*/ 9 w 12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0">
                  <a:moveTo>
                    <a:pt x="9" y="10"/>
                  </a:moveTo>
                  <a:cubicBezTo>
                    <a:pt x="9" y="10"/>
                    <a:pt x="4" y="8"/>
                    <a:pt x="1" y="0"/>
                  </a:cubicBezTo>
                  <a:cubicBezTo>
                    <a:pt x="1" y="0"/>
                    <a:pt x="0" y="6"/>
                    <a:pt x="2" y="12"/>
                  </a:cubicBezTo>
                  <a:cubicBezTo>
                    <a:pt x="4" y="19"/>
                    <a:pt x="3" y="16"/>
                    <a:pt x="3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8"/>
                    <a:pt x="6" y="18"/>
                  </a:cubicBezTo>
                  <a:cubicBezTo>
                    <a:pt x="7" y="19"/>
                    <a:pt x="12" y="20"/>
                    <a:pt x="11" y="17"/>
                  </a:cubicBezTo>
                  <a:cubicBezTo>
                    <a:pt x="11" y="14"/>
                    <a:pt x="9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3" name="Freeform 261"/>
            <p:cNvSpPr/>
            <p:nvPr/>
          </p:nvSpPr>
          <p:spPr bwMode="auto">
            <a:xfrm>
              <a:off x="8043863" y="2359025"/>
              <a:ext cx="22225" cy="34925"/>
            </a:xfrm>
            <a:custGeom>
              <a:avLst/>
              <a:gdLst>
                <a:gd name="T0" fmla="*/ 3 w 12"/>
                <a:gd name="T1" fmla="*/ 10 h 20"/>
                <a:gd name="T2" fmla="*/ 1 w 12"/>
                <a:gd name="T3" fmla="*/ 17 h 20"/>
                <a:gd name="T4" fmla="*/ 6 w 12"/>
                <a:gd name="T5" fmla="*/ 18 h 20"/>
                <a:gd name="T6" fmla="*/ 8 w 12"/>
                <a:gd name="T7" fmla="*/ 11 h 20"/>
                <a:gd name="T8" fmla="*/ 9 w 12"/>
                <a:gd name="T9" fmla="*/ 16 h 20"/>
                <a:gd name="T10" fmla="*/ 10 w 12"/>
                <a:gd name="T11" fmla="*/ 12 h 20"/>
                <a:gd name="T12" fmla="*/ 11 w 12"/>
                <a:gd name="T13" fmla="*/ 0 h 20"/>
                <a:gd name="T14" fmla="*/ 3 w 12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0">
                  <a:moveTo>
                    <a:pt x="3" y="10"/>
                  </a:moveTo>
                  <a:cubicBezTo>
                    <a:pt x="3" y="10"/>
                    <a:pt x="1" y="14"/>
                    <a:pt x="1" y="17"/>
                  </a:cubicBezTo>
                  <a:cubicBezTo>
                    <a:pt x="0" y="20"/>
                    <a:pt x="5" y="19"/>
                    <a:pt x="6" y="18"/>
                  </a:cubicBezTo>
                  <a:cubicBezTo>
                    <a:pt x="7" y="18"/>
                    <a:pt x="8" y="11"/>
                    <a:pt x="8" y="1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9"/>
                    <a:pt x="10" y="12"/>
                  </a:cubicBezTo>
                  <a:cubicBezTo>
                    <a:pt x="12" y="6"/>
                    <a:pt x="11" y="0"/>
                    <a:pt x="11" y="0"/>
                  </a:cubicBezTo>
                  <a:cubicBezTo>
                    <a:pt x="8" y="8"/>
                    <a:pt x="3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4" name="Freeform 262"/>
            <p:cNvSpPr/>
            <p:nvPr/>
          </p:nvSpPr>
          <p:spPr bwMode="auto">
            <a:xfrm>
              <a:off x="8304213" y="2025650"/>
              <a:ext cx="50800" cy="50800"/>
            </a:xfrm>
            <a:custGeom>
              <a:avLst/>
              <a:gdLst>
                <a:gd name="T0" fmla="*/ 22 w 29"/>
                <a:gd name="T1" fmla="*/ 0 h 29"/>
                <a:gd name="T2" fmla="*/ 0 w 29"/>
                <a:gd name="T3" fmla="*/ 11 h 29"/>
                <a:gd name="T4" fmla="*/ 29 w 29"/>
                <a:gd name="T5" fmla="*/ 29 h 29"/>
                <a:gd name="T6" fmla="*/ 24 w 29"/>
                <a:gd name="T7" fmla="*/ 0 h 29"/>
                <a:gd name="T8" fmla="*/ 22 w 2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2" y="0"/>
                  </a:moveTo>
                  <a:cubicBezTo>
                    <a:pt x="14" y="1"/>
                    <a:pt x="5" y="5"/>
                    <a:pt x="0" y="11"/>
                  </a:cubicBezTo>
                  <a:cubicBezTo>
                    <a:pt x="12" y="15"/>
                    <a:pt x="23" y="22"/>
                    <a:pt x="29" y="29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5" name="Freeform 263"/>
            <p:cNvSpPr/>
            <p:nvPr/>
          </p:nvSpPr>
          <p:spPr bwMode="auto">
            <a:xfrm>
              <a:off x="8343901" y="2020887"/>
              <a:ext cx="104775" cy="339725"/>
            </a:xfrm>
            <a:custGeom>
              <a:avLst/>
              <a:gdLst>
                <a:gd name="T0" fmla="*/ 29 w 60"/>
                <a:gd name="T1" fmla="*/ 3 h 195"/>
                <a:gd name="T2" fmla="*/ 27 w 60"/>
                <a:gd name="T3" fmla="*/ 4 h 195"/>
                <a:gd name="T4" fmla="*/ 20 w 60"/>
                <a:gd name="T5" fmla="*/ 45 h 195"/>
                <a:gd name="T6" fmla="*/ 17 w 60"/>
                <a:gd name="T7" fmla="*/ 15 h 195"/>
                <a:gd name="T8" fmla="*/ 18 w 60"/>
                <a:gd name="T9" fmla="*/ 11 h 195"/>
                <a:gd name="T10" fmla="*/ 17 w 60"/>
                <a:gd name="T11" fmla="*/ 7 h 195"/>
                <a:gd name="T12" fmla="*/ 13 w 60"/>
                <a:gd name="T13" fmla="*/ 8 h 195"/>
                <a:gd name="T14" fmla="*/ 11 w 60"/>
                <a:gd name="T15" fmla="*/ 11 h 195"/>
                <a:gd name="T16" fmla="*/ 12 w 60"/>
                <a:gd name="T17" fmla="*/ 14 h 195"/>
                <a:gd name="T18" fmla="*/ 10 w 60"/>
                <a:gd name="T19" fmla="*/ 36 h 195"/>
                <a:gd name="T20" fmla="*/ 13 w 60"/>
                <a:gd name="T21" fmla="*/ 42 h 195"/>
                <a:gd name="T22" fmla="*/ 14 w 60"/>
                <a:gd name="T23" fmla="*/ 43 h 195"/>
                <a:gd name="T24" fmla="*/ 6 w 60"/>
                <a:gd name="T25" fmla="*/ 139 h 195"/>
                <a:gd name="T26" fmla="*/ 5 w 60"/>
                <a:gd name="T27" fmla="*/ 144 h 195"/>
                <a:gd name="T28" fmla="*/ 5 w 60"/>
                <a:gd name="T29" fmla="*/ 145 h 195"/>
                <a:gd name="T30" fmla="*/ 0 w 60"/>
                <a:gd name="T31" fmla="*/ 154 h 195"/>
                <a:gd name="T32" fmla="*/ 5 w 60"/>
                <a:gd name="T33" fmla="*/ 195 h 195"/>
                <a:gd name="T34" fmla="*/ 9 w 60"/>
                <a:gd name="T35" fmla="*/ 192 h 195"/>
                <a:gd name="T36" fmla="*/ 12 w 60"/>
                <a:gd name="T37" fmla="*/ 187 h 195"/>
                <a:gd name="T38" fmla="*/ 14 w 60"/>
                <a:gd name="T39" fmla="*/ 162 h 195"/>
                <a:gd name="T40" fmla="*/ 16 w 60"/>
                <a:gd name="T41" fmla="*/ 187 h 195"/>
                <a:gd name="T42" fmla="*/ 19 w 60"/>
                <a:gd name="T43" fmla="*/ 192 h 195"/>
                <a:gd name="T44" fmla="*/ 22 w 60"/>
                <a:gd name="T45" fmla="*/ 195 h 195"/>
                <a:gd name="T46" fmla="*/ 30 w 60"/>
                <a:gd name="T47" fmla="*/ 142 h 195"/>
                <a:gd name="T48" fmla="*/ 32 w 60"/>
                <a:gd name="T49" fmla="*/ 141 h 195"/>
                <a:gd name="T50" fmla="*/ 36 w 60"/>
                <a:gd name="T51" fmla="*/ 116 h 195"/>
                <a:gd name="T52" fmla="*/ 39 w 60"/>
                <a:gd name="T53" fmla="*/ 110 h 195"/>
                <a:gd name="T54" fmla="*/ 39 w 60"/>
                <a:gd name="T55" fmla="*/ 110 h 195"/>
                <a:gd name="T56" fmla="*/ 41 w 60"/>
                <a:gd name="T57" fmla="*/ 86 h 195"/>
                <a:gd name="T58" fmla="*/ 43 w 60"/>
                <a:gd name="T59" fmla="*/ 39 h 195"/>
                <a:gd name="T60" fmla="*/ 44 w 60"/>
                <a:gd name="T61" fmla="*/ 39 h 195"/>
                <a:gd name="T62" fmla="*/ 45 w 60"/>
                <a:gd name="T63" fmla="*/ 36 h 195"/>
                <a:gd name="T64" fmla="*/ 45 w 60"/>
                <a:gd name="T65" fmla="*/ 99 h 195"/>
                <a:gd name="T66" fmla="*/ 54 w 60"/>
                <a:gd name="T67" fmla="*/ 97 h 195"/>
                <a:gd name="T68" fmla="*/ 56 w 60"/>
                <a:gd name="T69" fmla="*/ 21 h 195"/>
                <a:gd name="T70" fmla="*/ 29 w 60"/>
                <a:gd name="T71" fmla="*/ 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195">
                  <a:moveTo>
                    <a:pt x="29" y="3"/>
                  </a:moveTo>
                  <a:cubicBezTo>
                    <a:pt x="29" y="3"/>
                    <a:pt x="28" y="3"/>
                    <a:pt x="27" y="4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8"/>
                    <a:pt x="13" y="40"/>
                    <a:pt x="13" y="42"/>
                  </a:cubicBezTo>
                  <a:cubicBezTo>
                    <a:pt x="13" y="42"/>
                    <a:pt x="13" y="43"/>
                    <a:pt x="14" y="43"/>
                  </a:cubicBezTo>
                  <a:cubicBezTo>
                    <a:pt x="15" y="53"/>
                    <a:pt x="9" y="117"/>
                    <a:pt x="6" y="139"/>
                  </a:cubicBezTo>
                  <a:cubicBezTo>
                    <a:pt x="6" y="141"/>
                    <a:pt x="6" y="143"/>
                    <a:pt x="5" y="144"/>
                  </a:cubicBezTo>
                  <a:cubicBezTo>
                    <a:pt x="5" y="144"/>
                    <a:pt x="5" y="144"/>
                    <a:pt x="5" y="145"/>
                  </a:cubicBezTo>
                  <a:cubicBezTo>
                    <a:pt x="5" y="148"/>
                    <a:pt x="3" y="151"/>
                    <a:pt x="0" y="15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5"/>
                    <a:pt x="7" y="194"/>
                    <a:pt x="9" y="192"/>
                  </a:cubicBezTo>
                  <a:cubicBezTo>
                    <a:pt x="11" y="191"/>
                    <a:pt x="12" y="187"/>
                    <a:pt x="12" y="187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6" y="187"/>
                    <a:pt x="17" y="191"/>
                    <a:pt x="19" y="192"/>
                  </a:cubicBezTo>
                  <a:cubicBezTo>
                    <a:pt x="20" y="194"/>
                    <a:pt x="22" y="195"/>
                    <a:pt x="22" y="195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9" y="114"/>
                    <a:pt x="39" y="113"/>
                    <a:pt x="39" y="110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10"/>
                    <a:pt x="40" y="100"/>
                    <a:pt x="41" y="8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47" y="34"/>
                    <a:pt x="46" y="90"/>
                    <a:pt x="45" y="99"/>
                  </a:cubicBezTo>
                  <a:cubicBezTo>
                    <a:pt x="47" y="100"/>
                    <a:pt x="50" y="99"/>
                    <a:pt x="54" y="97"/>
                  </a:cubicBezTo>
                  <a:cubicBezTo>
                    <a:pt x="56" y="83"/>
                    <a:pt x="60" y="31"/>
                    <a:pt x="56" y="21"/>
                  </a:cubicBezTo>
                  <a:cubicBezTo>
                    <a:pt x="55" y="17"/>
                    <a:pt x="42" y="0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6" name="Freeform 264"/>
            <p:cNvSpPr/>
            <p:nvPr/>
          </p:nvSpPr>
          <p:spPr bwMode="auto">
            <a:xfrm>
              <a:off x="8420101" y="2197100"/>
              <a:ext cx="19050" cy="25400"/>
            </a:xfrm>
            <a:custGeom>
              <a:avLst/>
              <a:gdLst>
                <a:gd name="T0" fmla="*/ 0 w 11"/>
                <a:gd name="T1" fmla="*/ 11 h 15"/>
                <a:gd name="T2" fmla="*/ 2 w 11"/>
                <a:gd name="T3" fmla="*/ 9 h 15"/>
                <a:gd name="T4" fmla="*/ 4 w 11"/>
                <a:gd name="T5" fmla="*/ 9 h 15"/>
                <a:gd name="T6" fmla="*/ 7 w 11"/>
                <a:gd name="T7" fmla="*/ 13 h 15"/>
                <a:gd name="T8" fmla="*/ 11 w 11"/>
                <a:gd name="T9" fmla="*/ 0 h 15"/>
                <a:gd name="T10" fmla="*/ 3 w 11"/>
                <a:gd name="T11" fmla="*/ 3 h 15"/>
                <a:gd name="T12" fmla="*/ 0 w 11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0" y="15"/>
                    <a:pt x="2" y="10"/>
                    <a:pt x="2" y="9"/>
                  </a:cubicBezTo>
                  <a:cubicBezTo>
                    <a:pt x="2" y="7"/>
                    <a:pt x="4" y="7"/>
                    <a:pt x="4" y="9"/>
                  </a:cubicBezTo>
                  <a:cubicBezTo>
                    <a:pt x="4" y="12"/>
                    <a:pt x="4" y="13"/>
                    <a:pt x="7" y="13"/>
                  </a:cubicBezTo>
                  <a:cubicBezTo>
                    <a:pt x="10" y="13"/>
                    <a:pt x="11" y="0"/>
                    <a:pt x="11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7" name="Freeform 265"/>
            <p:cNvSpPr/>
            <p:nvPr/>
          </p:nvSpPr>
          <p:spPr bwMode="auto">
            <a:xfrm>
              <a:off x="8308976" y="1911350"/>
              <a:ext cx="123825" cy="120650"/>
            </a:xfrm>
            <a:custGeom>
              <a:avLst/>
              <a:gdLst>
                <a:gd name="T0" fmla="*/ 57 w 71"/>
                <a:gd name="T1" fmla="*/ 64 h 69"/>
                <a:gd name="T2" fmla="*/ 71 w 71"/>
                <a:gd name="T3" fmla="*/ 60 h 69"/>
                <a:gd name="T4" fmla="*/ 62 w 71"/>
                <a:gd name="T5" fmla="*/ 45 h 69"/>
                <a:gd name="T6" fmla="*/ 58 w 71"/>
                <a:gd name="T7" fmla="*/ 15 h 69"/>
                <a:gd name="T8" fmla="*/ 35 w 71"/>
                <a:gd name="T9" fmla="*/ 3 h 69"/>
                <a:gd name="T10" fmla="*/ 34 w 71"/>
                <a:gd name="T11" fmla="*/ 3 h 69"/>
                <a:gd name="T12" fmla="*/ 39 w 71"/>
                <a:gd name="T13" fmla="*/ 1 h 69"/>
                <a:gd name="T14" fmla="*/ 16 w 71"/>
                <a:gd name="T15" fmla="*/ 10 h 69"/>
                <a:gd name="T16" fmla="*/ 15 w 71"/>
                <a:gd name="T17" fmla="*/ 11 h 69"/>
                <a:gd name="T18" fmla="*/ 15 w 71"/>
                <a:gd name="T19" fmla="*/ 11 h 69"/>
                <a:gd name="T20" fmla="*/ 12 w 71"/>
                <a:gd name="T21" fmla="*/ 15 h 69"/>
                <a:gd name="T22" fmla="*/ 8 w 71"/>
                <a:gd name="T23" fmla="*/ 45 h 69"/>
                <a:gd name="T24" fmla="*/ 0 w 71"/>
                <a:gd name="T25" fmla="*/ 60 h 69"/>
                <a:gd name="T26" fmla="*/ 13 w 71"/>
                <a:gd name="T27" fmla="*/ 64 h 69"/>
                <a:gd name="T28" fmla="*/ 20 w 71"/>
                <a:gd name="T29" fmla="*/ 62 h 69"/>
                <a:gd name="T30" fmla="*/ 18 w 71"/>
                <a:gd name="T31" fmla="*/ 43 h 69"/>
                <a:gd name="T32" fmla="*/ 34 w 71"/>
                <a:gd name="T33" fmla="*/ 64 h 69"/>
                <a:gd name="T34" fmla="*/ 52 w 71"/>
                <a:gd name="T35" fmla="*/ 40 h 69"/>
                <a:gd name="T36" fmla="*/ 50 w 71"/>
                <a:gd name="T37" fmla="*/ 62 h 69"/>
                <a:gd name="T38" fmla="*/ 57 w 71"/>
                <a:gd name="T39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69">
                  <a:moveTo>
                    <a:pt x="57" y="64"/>
                  </a:moveTo>
                  <a:cubicBezTo>
                    <a:pt x="68" y="69"/>
                    <a:pt x="71" y="60"/>
                    <a:pt x="71" y="60"/>
                  </a:cubicBezTo>
                  <a:cubicBezTo>
                    <a:pt x="71" y="60"/>
                    <a:pt x="59" y="62"/>
                    <a:pt x="62" y="45"/>
                  </a:cubicBezTo>
                  <a:cubicBezTo>
                    <a:pt x="64" y="37"/>
                    <a:pt x="64" y="29"/>
                    <a:pt x="58" y="15"/>
                  </a:cubicBezTo>
                  <a:cubicBezTo>
                    <a:pt x="53" y="3"/>
                    <a:pt x="41" y="2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6" y="2"/>
                    <a:pt x="37" y="1"/>
                    <a:pt x="39" y="1"/>
                  </a:cubicBezTo>
                  <a:cubicBezTo>
                    <a:pt x="39" y="1"/>
                    <a:pt x="25" y="0"/>
                    <a:pt x="16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6" y="28"/>
                    <a:pt x="7" y="37"/>
                    <a:pt x="8" y="45"/>
                  </a:cubicBezTo>
                  <a:cubicBezTo>
                    <a:pt x="11" y="62"/>
                    <a:pt x="0" y="60"/>
                    <a:pt x="0" y="60"/>
                  </a:cubicBezTo>
                  <a:cubicBezTo>
                    <a:pt x="0" y="60"/>
                    <a:pt x="2" y="69"/>
                    <a:pt x="13" y="64"/>
                  </a:cubicBezTo>
                  <a:cubicBezTo>
                    <a:pt x="19" y="62"/>
                    <a:pt x="20" y="62"/>
                    <a:pt x="20" y="62"/>
                  </a:cubicBezTo>
                  <a:cubicBezTo>
                    <a:pt x="20" y="62"/>
                    <a:pt x="18" y="53"/>
                    <a:pt x="18" y="43"/>
                  </a:cubicBezTo>
                  <a:cubicBezTo>
                    <a:pt x="21" y="54"/>
                    <a:pt x="26" y="64"/>
                    <a:pt x="34" y="64"/>
                  </a:cubicBezTo>
                  <a:cubicBezTo>
                    <a:pt x="44" y="64"/>
                    <a:pt x="50" y="54"/>
                    <a:pt x="52" y="40"/>
                  </a:cubicBezTo>
                  <a:cubicBezTo>
                    <a:pt x="52" y="52"/>
                    <a:pt x="50" y="62"/>
                    <a:pt x="50" y="62"/>
                  </a:cubicBezTo>
                  <a:cubicBezTo>
                    <a:pt x="50" y="62"/>
                    <a:pt x="52" y="62"/>
                    <a:pt x="57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8" name="Freeform 266"/>
            <p:cNvSpPr/>
            <p:nvPr/>
          </p:nvSpPr>
          <p:spPr bwMode="auto">
            <a:xfrm>
              <a:off x="8370888" y="2349500"/>
              <a:ext cx="20638" cy="36513"/>
            </a:xfrm>
            <a:custGeom>
              <a:avLst/>
              <a:gdLst>
                <a:gd name="T0" fmla="*/ 8 w 12"/>
                <a:gd name="T1" fmla="*/ 10 h 21"/>
                <a:gd name="T2" fmla="*/ 1 w 12"/>
                <a:gd name="T3" fmla="*/ 0 h 21"/>
                <a:gd name="T4" fmla="*/ 2 w 12"/>
                <a:gd name="T5" fmla="*/ 12 h 21"/>
                <a:gd name="T6" fmla="*/ 3 w 12"/>
                <a:gd name="T7" fmla="*/ 16 h 21"/>
                <a:gd name="T8" fmla="*/ 4 w 12"/>
                <a:gd name="T9" fmla="*/ 11 h 21"/>
                <a:gd name="T10" fmla="*/ 6 w 12"/>
                <a:gd name="T11" fmla="*/ 18 h 21"/>
                <a:gd name="T12" fmla="*/ 11 w 12"/>
                <a:gd name="T13" fmla="*/ 17 h 21"/>
                <a:gd name="T14" fmla="*/ 8 w 12"/>
                <a:gd name="T1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1">
                  <a:moveTo>
                    <a:pt x="8" y="10"/>
                  </a:moveTo>
                  <a:cubicBezTo>
                    <a:pt x="8" y="10"/>
                    <a:pt x="4" y="8"/>
                    <a:pt x="1" y="0"/>
                  </a:cubicBezTo>
                  <a:cubicBezTo>
                    <a:pt x="1" y="0"/>
                    <a:pt x="0" y="6"/>
                    <a:pt x="2" y="12"/>
                  </a:cubicBezTo>
                  <a:cubicBezTo>
                    <a:pt x="4" y="19"/>
                    <a:pt x="3" y="16"/>
                    <a:pt x="3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8"/>
                    <a:pt x="6" y="18"/>
                  </a:cubicBezTo>
                  <a:cubicBezTo>
                    <a:pt x="7" y="19"/>
                    <a:pt x="12" y="21"/>
                    <a:pt x="11" y="17"/>
                  </a:cubicBezTo>
                  <a:cubicBezTo>
                    <a:pt x="11" y="14"/>
                    <a:pt x="8" y="10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89" name="Freeform 267"/>
            <p:cNvSpPr/>
            <p:nvPr/>
          </p:nvSpPr>
          <p:spPr bwMode="auto">
            <a:xfrm>
              <a:off x="8347076" y="2349500"/>
              <a:ext cx="19050" cy="36513"/>
            </a:xfrm>
            <a:custGeom>
              <a:avLst/>
              <a:gdLst>
                <a:gd name="T0" fmla="*/ 3 w 11"/>
                <a:gd name="T1" fmla="*/ 10 h 21"/>
                <a:gd name="T2" fmla="*/ 0 w 11"/>
                <a:gd name="T3" fmla="*/ 17 h 21"/>
                <a:gd name="T4" fmla="*/ 6 w 11"/>
                <a:gd name="T5" fmla="*/ 18 h 21"/>
                <a:gd name="T6" fmla="*/ 8 w 11"/>
                <a:gd name="T7" fmla="*/ 11 h 21"/>
                <a:gd name="T8" fmla="*/ 9 w 11"/>
                <a:gd name="T9" fmla="*/ 16 h 21"/>
                <a:gd name="T10" fmla="*/ 10 w 11"/>
                <a:gd name="T11" fmla="*/ 12 h 21"/>
                <a:gd name="T12" fmla="*/ 11 w 11"/>
                <a:gd name="T13" fmla="*/ 0 h 21"/>
                <a:gd name="T14" fmla="*/ 3 w 11"/>
                <a:gd name="T1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3" y="10"/>
                  </a:moveTo>
                  <a:cubicBezTo>
                    <a:pt x="3" y="10"/>
                    <a:pt x="1" y="14"/>
                    <a:pt x="0" y="17"/>
                  </a:cubicBezTo>
                  <a:cubicBezTo>
                    <a:pt x="0" y="21"/>
                    <a:pt x="5" y="19"/>
                    <a:pt x="6" y="18"/>
                  </a:cubicBezTo>
                  <a:cubicBezTo>
                    <a:pt x="7" y="18"/>
                    <a:pt x="8" y="11"/>
                    <a:pt x="8" y="1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9"/>
                    <a:pt x="10" y="12"/>
                  </a:cubicBezTo>
                  <a:cubicBezTo>
                    <a:pt x="11" y="6"/>
                    <a:pt x="11" y="0"/>
                    <a:pt x="11" y="0"/>
                  </a:cubicBezTo>
                  <a:cubicBezTo>
                    <a:pt x="8" y="8"/>
                    <a:pt x="3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0" name="Freeform 268"/>
            <p:cNvSpPr/>
            <p:nvPr/>
          </p:nvSpPr>
          <p:spPr bwMode="auto">
            <a:xfrm>
              <a:off x="8302626" y="2282825"/>
              <a:ext cx="31750" cy="26988"/>
            </a:xfrm>
            <a:custGeom>
              <a:avLst/>
              <a:gdLst>
                <a:gd name="T0" fmla="*/ 0 w 18"/>
                <a:gd name="T1" fmla="*/ 13 h 16"/>
                <a:gd name="T2" fmla="*/ 2 w 18"/>
                <a:gd name="T3" fmla="*/ 14 h 16"/>
                <a:gd name="T4" fmla="*/ 3 w 18"/>
                <a:gd name="T5" fmla="*/ 10 h 16"/>
                <a:gd name="T6" fmla="*/ 4 w 18"/>
                <a:gd name="T7" fmla="*/ 10 h 16"/>
                <a:gd name="T8" fmla="*/ 5 w 18"/>
                <a:gd name="T9" fmla="*/ 10 h 16"/>
                <a:gd name="T10" fmla="*/ 5 w 18"/>
                <a:gd name="T11" fmla="*/ 11 h 16"/>
                <a:gd name="T12" fmla="*/ 10 w 18"/>
                <a:gd name="T13" fmla="*/ 15 h 16"/>
                <a:gd name="T14" fmla="*/ 16 w 18"/>
                <a:gd name="T15" fmla="*/ 7 h 16"/>
                <a:gd name="T16" fmla="*/ 18 w 18"/>
                <a:gd name="T17" fmla="*/ 0 h 16"/>
                <a:gd name="T18" fmla="*/ 4 w 18"/>
                <a:gd name="T19" fmla="*/ 3 h 16"/>
                <a:gd name="T20" fmla="*/ 0 w 18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0" y="13"/>
                  </a:move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3" y="11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8"/>
                    <a:pt x="5" y="8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4"/>
                    <a:pt x="7" y="16"/>
                    <a:pt x="10" y="15"/>
                  </a:cubicBezTo>
                  <a:cubicBezTo>
                    <a:pt x="13" y="15"/>
                    <a:pt x="15" y="11"/>
                    <a:pt x="16" y="7"/>
                  </a:cubicBezTo>
                  <a:cubicBezTo>
                    <a:pt x="17" y="4"/>
                    <a:pt x="18" y="0"/>
                    <a:pt x="18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3"/>
                    <a:pt x="0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1" name="Freeform 269"/>
            <p:cNvSpPr/>
            <p:nvPr/>
          </p:nvSpPr>
          <p:spPr bwMode="auto">
            <a:xfrm>
              <a:off x="8104188" y="2282825"/>
              <a:ext cx="31750" cy="28575"/>
            </a:xfrm>
            <a:custGeom>
              <a:avLst/>
              <a:gdLst>
                <a:gd name="T0" fmla="*/ 14 w 18"/>
                <a:gd name="T1" fmla="*/ 3 h 17"/>
                <a:gd name="T2" fmla="*/ 0 w 18"/>
                <a:gd name="T3" fmla="*/ 0 h 17"/>
                <a:gd name="T4" fmla="*/ 2 w 18"/>
                <a:gd name="T5" fmla="*/ 8 h 17"/>
                <a:gd name="T6" fmla="*/ 8 w 18"/>
                <a:gd name="T7" fmla="*/ 16 h 17"/>
                <a:gd name="T8" fmla="*/ 12 w 18"/>
                <a:gd name="T9" fmla="*/ 11 h 17"/>
                <a:gd name="T10" fmla="*/ 13 w 18"/>
                <a:gd name="T11" fmla="*/ 10 h 17"/>
                <a:gd name="T12" fmla="*/ 14 w 18"/>
                <a:gd name="T13" fmla="*/ 10 h 17"/>
                <a:gd name="T14" fmla="*/ 14 w 18"/>
                <a:gd name="T15" fmla="*/ 11 h 17"/>
                <a:gd name="T16" fmla="*/ 15 w 18"/>
                <a:gd name="T17" fmla="*/ 12 h 17"/>
                <a:gd name="T18" fmla="*/ 18 w 18"/>
                <a:gd name="T19" fmla="*/ 14 h 17"/>
                <a:gd name="T20" fmla="*/ 14 w 18"/>
                <a:gd name="T2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7">
                  <a:moveTo>
                    <a:pt x="14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4"/>
                    <a:pt x="2" y="8"/>
                  </a:cubicBezTo>
                  <a:cubicBezTo>
                    <a:pt x="3" y="12"/>
                    <a:pt x="5" y="15"/>
                    <a:pt x="8" y="16"/>
                  </a:cubicBezTo>
                  <a:cubicBezTo>
                    <a:pt x="11" y="16"/>
                    <a:pt x="12" y="14"/>
                    <a:pt x="12" y="11"/>
                  </a:cubicBezTo>
                  <a:cubicBezTo>
                    <a:pt x="12" y="11"/>
                    <a:pt x="13" y="10"/>
                    <a:pt x="13" y="10"/>
                  </a:cubicBezTo>
                  <a:cubicBezTo>
                    <a:pt x="13" y="8"/>
                    <a:pt x="14" y="8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6" y="14"/>
                    <a:pt x="18" y="17"/>
                    <a:pt x="18" y="14"/>
                  </a:cubicBezTo>
                  <a:cubicBezTo>
                    <a:pt x="17" y="9"/>
                    <a:pt x="17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2" name="Freeform 270"/>
            <p:cNvSpPr/>
            <p:nvPr/>
          </p:nvSpPr>
          <p:spPr bwMode="auto">
            <a:xfrm>
              <a:off x="8088313" y="2055812"/>
              <a:ext cx="263525" cy="409575"/>
            </a:xfrm>
            <a:custGeom>
              <a:avLst/>
              <a:gdLst>
                <a:gd name="T0" fmla="*/ 150 w 151"/>
                <a:gd name="T1" fmla="*/ 23 h 235"/>
                <a:gd name="T2" fmla="*/ 118 w 151"/>
                <a:gd name="T3" fmla="*/ 3 h 235"/>
                <a:gd name="T4" fmla="*/ 100 w 151"/>
                <a:gd name="T5" fmla="*/ 1 h 235"/>
                <a:gd name="T6" fmla="*/ 97 w 151"/>
                <a:gd name="T7" fmla="*/ 3 h 235"/>
                <a:gd name="T8" fmla="*/ 85 w 151"/>
                <a:gd name="T9" fmla="*/ 53 h 235"/>
                <a:gd name="T10" fmla="*/ 81 w 151"/>
                <a:gd name="T11" fmla="*/ 16 h 235"/>
                <a:gd name="T12" fmla="*/ 82 w 151"/>
                <a:gd name="T13" fmla="*/ 12 h 235"/>
                <a:gd name="T14" fmla="*/ 80 w 151"/>
                <a:gd name="T15" fmla="*/ 7 h 235"/>
                <a:gd name="T16" fmla="*/ 74 w 151"/>
                <a:gd name="T17" fmla="*/ 7 h 235"/>
                <a:gd name="T18" fmla="*/ 71 w 151"/>
                <a:gd name="T19" fmla="*/ 12 h 235"/>
                <a:gd name="T20" fmla="*/ 72 w 151"/>
                <a:gd name="T21" fmla="*/ 15 h 235"/>
                <a:gd name="T22" fmla="*/ 68 w 151"/>
                <a:gd name="T23" fmla="*/ 50 h 235"/>
                <a:gd name="T24" fmla="*/ 67 w 151"/>
                <a:gd name="T25" fmla="*/ 52 h 235"/>
                <a:gd name="T26" fmla="*/ 54 w 151"/>
                <a:gd name="T27" fmla="*/ 1 h 235"/>
                <a:gd name="T28" fmla="*/ 52 w 151"/>
                <a:gd name="T29" fmla="*/ 1 h 235"/>
                <a:gd name="T30" fmla="*/ 30 w 151"/>
                <a:gd name="T31" fmla="*/ 6 h 235"/>
                <a:gd name="T32" fmla="*/ 1 w 151"/>
                <a:gd name="T33" fmla="*/ 27 h 235"/>
                <a:gd name="T34" fmla="*/ 7 w 151"/>
                <a:gd name="T35" fmla="*/ 121 h 235"/>
                <a:gd name="T36" fmla="*/ 8 w 151"/>
                <a:gd name="T37" fmla="*/ 124 h 235"/>
                <a:gd name="T38" fmla="*/ 26 w 151"/>
                <a:gd name="T39" fmla="*/ 128 h 235"/>
                <a:gd name="T40" fmla="*/ 24 w 151"/>
                <a:gd name="T41" fmla="*/ 100 h 235"/>
                <a:gd name="T42" fmla="*/ 24 w 151"/>
                <a:gd name="T43" fmla="*/ 89 h 235"/>
                <a:gd name="T44" fmla="*/ 23 w 151"/>
                <a:gd name="T45" fmla="*/ 85 h 235"/>
                <a:gd name="T46" fmla="*/ 23 w 151"/>
                <a:gd name="T47" fmla="*/ 42 h 235"/>
                <a:gd name="T48" fmla="*/ 25 w 151"/>
                <a:gd name="T49" fmla="*/ 44 h 235"/>
                <a:gd name="T50" fmla="*/ 28 w 151"/>
                <a:gd name="T51" fmla="*/ 83 h 235"/>
                <a:gd name="T52" fmla="*/ 28 w 151"/>
                <a:gd name="T53" fmla="*/ 87 h 235"/>
                <a:gd name="T54" fmla="*/ 28 w 151"/>
                <a:gd name="T55" fmla="*/ 87 h 235"/>
                <a:gd name="T56" fmla="*/ 28 w 151"/>
                <a:gd name="T57" fmla="*/ 88 h 235"/>
                <a:gd name="T58" fmla="*/ 32 w 151"/>
                <a:gd name="T59" fmla="*/ 131 h 235"/>
                <a:gd name="T60" fmla="*/ 32 w 151"/>
                <a:gd name="T61" fmla="*/ 131 h 235"/>
                <a:gd name="T62" fmla="*/ 37 w 151"/>
                <a:gd name="T63" fmla="*/ 140 h 235"/>
                <a:gd name="T64" fmla="*/ 44 w 151"/>
                <a:gd name="T65" fmla="*/ 235 h 235"/>
                <a:gd name="T66" fmla="*/ 63 w 151"/>
                <a:gd name="T67" fmla="*/ 235 h 235"/>
                <a:gd name="T68" fmla="*/ 72 w 151"/>
                <a:gd name="T69" fmla="*/ 161 h 235"/>
                <a:gd name="T70" fmla="*/ 74 w 151"/>
                <a:gd name="T71" fmla="*/ 161 h 235"/>
                <a:gd name="T72" fmla="*/ 76 w 151"/>
                <a:gd name="T73" fmla="*/ 161 h 235"/>
                <a:gd name="T74" fmla="*/ 86 w 151"/>
                <a:gd name="T75" fmla="*/ 235 h 235"/>
                <a:gd name="T76" fmla="*/ 105 w 151"/>
                <a:gd name="T77" fmla="*/ 235 h 235"/>
                <a:gd name="T78" fmla="*/ 112 w 151"/>
                <a:gd name="T79" fmla="*/ 141 h 235"/>
                <a:gd name="T80" fmla="*/ 117 w 151"/>
                <a:gd name="T81" fmla="*/ 131 h 235"/>
                <a:gd name="T82" fmla="*/ 117 w 151"/>
                <a:gd name="T83" fmla="*/ 131 h 235"/>
                <a:gd name="T84" fmla="*/ 119 w 151"/>
                <a:gd name="T85" fmla="*/ 102 h 235"/>
                <a:gd name="T86" fmla="*/ 120 w 151"/>
                <a:gd name="T87" fmla="*/ 88 h 235"/>
                <a:gd name="T88" fmla="*/ 121 w 151"/>
                <a:gd name="T89" fmla="*/ 86 h 235"/>
                <a:gd name="T90" fmla="*/ 121 w 151"/>
                <a:gd name="T91" fmla="*/ 82 h 235"/>
                <a:gd name="T92" fmla="*/ 123 w 151"/>
                <a:gd name="T93" fmla="*/ 45 h 235"/>
                <a:gd name="T94" fmla="*/ 124 w 151"/>
                <a:gd name="T95" fmla="*/ 45 h 235"/>
                <a:gd name="T96" fmla="*/ 126 w 151"/>
                <a:gd name="T97" fmla="*/ 42 h 235"/>
                <a:gd name="T98" fmla="*/ 127 w 151"/>
                <a:gd name="T99" fmla="*/ 84 h 235"/>
                <a:gd name="T100" fmla="*/ 127 w 151"/>
                <a:gd name="T101" fmla="*/ 88 h 235"/>
                <a:gd name="T102" fmla="*/ 127 w 151"/>
                <a:gd name="T103" fmla="*/ 98 h 235"/>
                <a:gd name="T104" fmla="*/ 126 w 151"/>
                <a:gd name="T105" fmla="*/ 127 h 235"/>
                <a:gd name="T106" fmla="*/ 141 w 151"/>
                <a:gd name="T107" fmla="*/ 125 h 235"/>
                <a:gd name="T108" fmla="*/ 142 w 151"/>
                <a:gd name="T109" fmla="*/ 121 h 235"/>
                <a:gd name="T110" fmla="*/ 150 w 151"/>
                <a:gd name="T111" fmla="*/ 2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" h="235">
                  <a:moveTo>
                    <a:pt x="150" y="23"/>
                  </a:moveTo>
                  <a:cubicBezTo>
                    <a:pt x="149" y="19"/>
                    <a:pt x="135" y="8"/>
                    <a:pt x="118" y="3"/>
                  </a:cubicBezTo>
                  <a:cubicBezTo>
                    <a:pt x="112" y="1"/>
                    <a:pt x="106" y="0"/>
                    <a:pt x="100" y="1"/>
                  </a:cubicBezTo>
                  <a:cubicBezTo>
                    <a:pt x="100" y="1"/>
                    <a:pt x="98" y="2"/>
                    <a:pt x="97" y="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45" y="2"/>
                    <a:pt x="37" y="4"/>
                    <a:pt x="30" y="6"/>
                  </a:cubicBezTo>
                  <a:cubicBezTo>
                    <a:pt x="15" y="10"/>
                    <a:pt x="2" y="17"/>
                    <a:pt x="1" y="27"/>
                  </a:cubicBezTo>
                  <a:cubicBezTo>
                    <a:pt x="0" y="34"/>
                    <a:pt x="4" y="99"/>
                    <a:pt x="7" y="121"/>
                  </a:cubicBezTo>
                  <a:cubicBezTo>
                    <a:pt x="7" y="122"/>
                    <a:pt x="8" y="123"/>
                    <a:pt x="8" y="124"/>
                  </a:cubicBezTo>
                  <a:cubicBezTo>
                    <a:pt x="14" y="128"/>
                    <a:pt x="23" y="128"/>
                    <a:pt x="26" y="128"/>
                  </a:cubicBezTo>
                  <a:cubicBezTo>
                    <a:pt x="25" y="124"/>
                    <a:pt x="25" y="113"/>
                    <a:pt x="24" y="100"/>
                  </a:cubicBezTo>
                  <a:cubicBezTo>
                    <a:pt x="24" y="96"/>
                    <a:pt x="24" y="92"/>
                    <a:pt x="24" y="89"/>
                  </a:cubicBezTo>
                  <a:cubicBezTo>
                    <a:pt x="24" y="87"/>
                    <a:pt x="23" y="86"/>
                    <a:pt x="23" y="85"/>
                  </a:cubicBezTo>
                  <a:cubicBezTo>
                    <a:pt x="22" y="63"/>
                    <a:pt x="22" y="41"/>
                    <a:pt x="23" y="42"/>
                  </a:cubicBezTo>
                  <a:cubicBezTo>
                    <a:pt x="24" y="42"/>
                    <a:pt x="24" y="43"/>
                    <a:pt x="25" y="44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30" y="112"/>
                    <a:pt x="32" y="130"/>
                    <a:pt x="32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33" y="134"/>
                    <a:pt x="35" y="137"/>
                    <a:pt x="37" y="140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72" y="161"/>
                    <a:pt x="72" y="161"/>
                    <a:pt x="72" y="161"/>
                  </a:cubicBezTo>
                  <a:cubicBezTo>
                    <a:pt x="73" y="161"/>
                    <a:pt x="73" y="161"/>
                    <a:pt x="74" y="161"/>
                  </a:cubicBezTo>
                  <a:cubicBezTo>
                    <a:pt x="75" y="161"/>
                    <a:pt x="75" y="161"/>
                    <a:pt x="76" y="161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4" y="138"/>
                    <a:pt x="116" y="135"/>
                    <a:pt x="117" y="131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17" y="130"/>
                    <a:pt x="118" y="119"/>
                    <a:pt x="119" y="102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4" y="45"/>
                  </a:cubicBezTo>
                  <a:cubicBezTo>
                    <a:pt x="124" y="44"/>
                    <a:pt x="125" y="43"/>
                    <a:pt x="126" y="42"/>
                  </a:cubicBezTo>
                  <a:cubicBezTo>
                    <a:pt x="127" y="40"/>
                    <a:pt x="127" y="62"/>
                    <a:pt x="127" y="84"/>
                  </a:cubicBezTo>
                  <a:cubicBezTo>
                    <a:pt x="127" y="85"/>
                    <a:pt x="127" y="87"/>
                    <a:pt x="127" y="88"/>
                  </a:cubicBezTo>
                  <a:cubicBezTo>
                    <a:pt x="127" y="91"/>
                    <a:pt x="127" y="95"/>
                    <a:pt x="127" y="98"/>
                  </a:cubicBezTo>
                  <a:cubicBezTo>
                    <a:pt x="126" y="112"/>
                    <a:pt x="126" y="123"/>
                    <a:pt x="126" y="127"/>
                  </a:cubicBezTo>
                  <a:cubicBezTo>
                    <a:pt x="129" y="129"/>
                    <a:pt x="134" y="127"/>
                    <a:pt x="141" y="125"/>
                  </a:cubicBezTo>
                  <a:cubicBezTo>
                    <a:pt x="141" y="124"/>
                    <a:pt x="141" y="123"/>
                    <a:pt x="142" y="121"/>
                  </a:cubicBezTo>
                  <a:cubicBezTo>
                    <a:pt x="145" y="100"/>
                    <a:pt x="151" y="29"/>
                    <a:pt x="15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3" name="Freeform 271"/>
            <p:cNvSpPr/>
            <p:nvPr/>
          </p:nvSpPr>
          <p:spPr bwMode="auto">
            <a:xfrm>
              <a:off x="8162926" y="1893887"/>
              <a:ext cx="115888" cy="165100"/>
            </a:xfrm>
            <a:custGeom>
              <a:avLst/>
              <a:gdLst>
                <a:gd name="T0" fmla="*/ 2 w 66"/>
                <a:gd name="T1" fmla="*/ 44 h 95"/>
                <a:gd name="T2" fmla="*/ 0 w 66"/>
                <a:gd name="T3" fmla="*/ 55 h 95"/>
                <a:gd name="T4" fmla="*/ 2 w 66"/>
                <a:gd name="T5" fmla="*/ 66 h 95"/>
                <a:gd name="T6" fmla="*/ 4 w 66"/>
                <a:gd name="T7" fmla="*/ 63 h 95"/>
                <a:gd name="T8" fmla="*/ 33 w 66"/>
                <a:gd name="T9" fmla="*/ 95 h 95"/>
                <a:gd name="T10" fmla="*/ 62 w 66"/>
                <a:gd name="T11" fmla="*/ 62 h 95"/>
                <a:gd name="T12" fmla="*/ 63 w 66"/>
                <a:gd name="T13" fmla="*/ 65 h 95"/>
                <a:gd name="T14" fmla="*/ 66 w 66"/>
                <a:gd name="T15" fmla="*/ 55 h 95"/>
                <a:gd name="T16" fmla="*/ 63 w 66"/>
                <a:gd name="T17" fmla="*/ 44 h 95"/>
                <a:gd name="T18" fmla="*/ 63 w 66"/>
                <a:gd name="T19" fmla="*/ 44 h 95"/>
                <a:gd name="T20" fmla="*/ 62 w 66"/>
                <a:gd name="T21" fmla="*/ 35 h 95"/>
                <a:gd name="T22" fmla="*/ 38 w 66"/>
                <a:gd name="T23" fmla="*/ 29 h 95"/>
                <a:gd name="T24" fmla="*/ 42 w 66"/>
                <a:gd name="T25" fmla="*/ 31 h 95"/>
                <a:gd name="T26" fmla="*/ 65 w 66"/>
                <a:gd name="T27" fmla="*/ 23 h 95"/>
                <a:gd name="T28" fmla="*/ 11 w 66"/>
                <a:gd name="T29" fmla="*/ 17 h 95"/>
                <a:gd name="T30" fmla="*/ 1 w 66"/>
                <a:gd name="T31" fmla="*/ 24 h 95"/>
                <a:gd name="T32" fmla="*/ 8 w 66"/>
                <a:gd name="T33" fmla="*/ 24 h 95"/>
                <a:gd name="T34" fmla="*/ 3 w 66"/>
                <a:gd name="T35" fmla="*/ 39 h 95"/>
                <a:gd name="T36" fmla="*/ 3 w 66"/>
                <a:gd name="T37" fmla="*/ 45 h 95"/>
                <a:gd name="T38" fmla="*/ 2 w 66"/>
                <a:gd name="T39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95">
                  <a:moveTo>
                    <a:pt x="2" y="44"/>
                  </a:moveTo>
                  <a:cubicBezTo>
                    <a:pt x="1" y="44"/>
                    <a:pt x="0" y="49"/>
                    <a:pt x="0" y="55"/>
                  </a:cubicBezTo>
                  <a:cubicBezTo>
                    <a:pt x="0" y="61"/>
                    <a:pt x="1" y="66"/>
                    <a:pt x="2" y="66"/>
                  </a:cubicBezTo>
                  <a:cubicBezTo>
                    <a:pt x="3" y="66"/>
                    <a:pt x="3" y="65"/>
                    <a:pt x="4" y="63"/>
                  </a:cubicBezTo>
                  <a:cubicBezTo>
                    <a:pt x="9" y="81"/>
                    <a:pt x="24" y="95"/>
                    <a:pt x="33" y="95"/>
                  </a:cubicBezTo>
                  <a:cubicBezTo>
                    <a:pt x="44" y="95"/>
                    <a:pt x="59" y="82"/>
                    <a:pt x="62" y="62"/>
                  </a:cubicBezTo>
                  <a:cubicBezTo>
                    <a:pt x="62" y="64"/>
                    <a:pt x="63" y="65"/>
                    <a:pt x="63" y="65"/>
                  </a:cubicBezTo>
                  <a:cubicBezTo>
                    <a:pt x="65" y="65"/>
                    <a:pt x="66" y="61"/>
                    <a:pt x="66" y="55"/>
                  </a:cubicBezTo>
                  <a:cubicBezTo>
                    <a:pt x="66" y="49"/>
                    <a:pt x="65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2"/>
                    <a:pt x="63" y="39"/>
                    <a:pt x="62" y="35"/>
                  </a:cubicBezTo>
                  <a:cubicBezTo>
                    <a:pt x="58" y="39"/>
                    <a:pt x="48" y="34"/>
                    <a:pt x="38" y="29"/>
                  </a:cubicBezTo>
                  <a:cubicBezTo>
                    <a:pt x="39" y="30"/>
                    <a:pt x="40" y="30"/>
                    <a:pt x="42" y="31"/>
                  </a:cubicBezTo>
                  <a:cubicBezTo>
                    <a:pt x="58" y="39"/>
                    <a:pt x="65" y="23"/>
                    <a:pt x="65" y="23"/>
                  </a:cubicBezTo>
                  <a:cubicBezTo>
                    <a:pt x="65" y="23"/>
                    <a:pt x="44" y="0"/>
                    <a:pt x="11" y="17"/>
                  </a:cubicBezTo>
                  <a:cubicBezTo>
                    <a:pt x="8" y="19"/>
                    <a:pt x="4" y="23"/>
                    <a:pt x="1" y="24"/>
                  </a:cubicBezTo>
                  <a:cubicBezTo>
                    <a:pt x="1" y="24"/>
                    <a:pt x="3" y="24"/>
                    <a:pt x="8" y="24"/>
                  </a:cubicBezTo>
                  <a:cubicBezTo>
                    <a:pt x="4" y="26"/>
                    <a:pt x="2" y="31"/>
                    <a:pt x="3" y="39"/>
                  </a:cubicBezTo>
                  <a:cubicBezTo>
                    <a:pt x="3" y="41"/>
                    <a:pt x="3" y="43"/>
                    <a:pt x="3" y="45"/>
                  </a:cubicBezTo>
                  <a:cubicBezTo>
                    <a:pt x="2" y="45"/>
                    <a:pt x="2" y="44"/>
                    <a:pt x="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4" name="Freeform 272"/>
            <p:cNvSpPr/>
            <p:nvPr/>
          </p:nvSpPr>
          <p:spPr bwMode="auto">
            <a:xfrm>
              <a:off x="7705726" y="1140704"/>
              <a:ext cx="207963" cy="298450"/>
            </a:xfrm>
            <a:custGeom>
              <a:avLst/>
              <a:gdLst>
                <a:gd name="T0" fmla="*/ 5 w 120"/>
                <a:gd name="T1" fmla="*/ 80 h 171"/>
                <a:gd name="T2" fmla="*/ 0 w 120"/>
                <a:gd name="T3" fmla="*/ 100 h 171"/>
                <a:gd name="T4" fmla="*/ 5 w 120"/>
                <a:gd name="T5" fmla="*/ 119 h 171"/>
                <a:gd name="T6" fmla="*/ 8 w 120"/>
                <a:gd name="T7" fmla="*/ 114 h 171"/>
                <a:gd name="T8" fmla="*/ 61 w 120"/>
                <a:gd name="T9" fmla="*/ 171 h 171"/>
                <a:gd name="T10" fmla="*/ 112 w 120"/>
                <a:gd name="T11" fmla="*/ 112 h 171"/>
                <a:gd name="T12" fmla="*/ 116 w 120"/>
                <a:gd name="T13" fmla="*/ 118 h 171"/>
                <a:gd name="T14" fmla="*/ 120 w 120"/>
                <a:gd name="T15" fmla="*/ 99 h 171"/>
                <a:gd name="T16" fmla="*/ 116 w 120"/>
                <a:gd name="T17" fmla="*/ 79 h 171"/>
                <a:gd name="T18" fmla="*/ 114 w 120"/>
                <a:gd name="T19" fmla="*/ 80 h 171"/>
                <a:gd name="T20" fmla="*/ 114 w 120"/>
                <a:gd name="T21" fmla="*/ 64 h 171"/>
                <a:gd name="T22" fmla="*/ 69 w 120"/>
                <a:gd name="T23" fmla="*/ 52 h 171"/>
                <a:gd name="T24" fmla="*/ 76 w 120"/>
                <a:gd name="T25" fmla="*/ 55 h 171"/>
                <a:gd name="T26" fmla="*/ 119 w 120"/>
                <a:gd name="T27" fmla="*/ 41 h 171"/>
                <a:gd name="T28" fmla="*/ 21 w 120"/>
                <a:gd name="T29" fmla="*/ 31 h 171"/>
                <a:gd name="T30" fmla="*/ 2 w 120"/>
                <a:gd name="T31" fmla="*/ 44 h 171"/>
                <a:gd name="T32" fmla="*/ 15 w 120"/>
                <a:gd name="T33" fmla="*/ 43 h 171"/>
                <a:gd name="T34" fmla="*/ 6 w 120"/>
                <a:gd name="T35" fmla="*/ 71 h 171"/>
                <a:gd name="T36" fmla="*/ 5 w 120"/>
                <a:gd name="T37" fmla="*/ 80 h 171"/>
                <a:gd name="T38" fmla="*/ 5 w 120"/>
                <a:gd name="T39" fmla="*/ 8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0" h="171">
                  <a:moveTo>
                    <a:pt x="5" y="80"/>
                  </a:moveTo>
                  <a:cubicBezTo>
                    <a:pt x="2" y="80"/>
                    <a:pt x="0" y="89"/>
                    <a:pt x="0" y="100"/>
                  </a:cubicBezTo>
                  <a:cubicBezTo>
                    <a:pt x="0" y="110"/>
                    <a:pt x="2" y="119"/>
                    <a:pt x="5" y="119"/>
                  </a:cubicBezTo>
                  <a:cubicBezTo>
                    <a:pt x="6" y="119"/>
                    <a:pt x="7" y="117"/>
                    <a:pt x="8" y="114"/>
                  </a:cubicBezTo>
                  <a:cubicBezTo>
                    <a:pt x="17" y="147"/>
                    <a:pt x="45" y="171"/>
                    <a:pt x="61" y="171"/>
                  </a:cubicBezTo>
                  <a:cubicBezTo>
                    <a:pt x="81" y="171"/>
                    <a:pt x="108" y="149"/>
                    <a:pt x="112" y="112"/>
                  </a:cubicBezTo>
                  <a:cubicBezTo>
                    <a:pt x="113" y="116"/>
                    <a:pt x="114" y="118"/>
                    <a:pt x="116" y="118"/>
                  </a:cubicBezTo>
                  <a:cubicBezTo>
                    <a:pt x="118" y="118"/>
                    <a:pt x="120" y="109"/>
                    <a:pt x="120" y="99"/>
                  </a:cubicBezTo>
                  <a:cubicBezTo>
                    <a:pt x="120" y="88"/>
                    <a:pt x="118" y="79"/>
                    <a:pt x="116" y="79"/>
                  </a:cubicBezTo>
                  <a:cubicBezTo>
                    <a:pt x="115" y="79"/>
                    <a:pt x="115" y="80"/>
                    <a:pt x="114" y="80"/>
                  </a:cubicBezTo>
                  <a:cubicBezTo>
                    <a:pt x="114" y="75"/>
                    <a:pt x="115" y="70"/>
                    <a:pt x="114" y="64"/>
                  </a:cubicBezTo>
                  <a:cubicBezTo>
                    <a:pt x="105" y="71"/>
                    <a:pt x="88" y="61"/>
                    <a:pt x="69" y="52"/>
                  </a:cubicBezTo>
                  <a:cubicBezTo>
                    <a:pt x="72" y="53"/>
                    <a:pt x="74" y="54"/>
                    <a:pt x="76" y="55"/>
                  </a:cubicBezTo>
                  <a:cubicBezTo>
                    <a:pt x="106" y="71"/>
                    <a:pt x="119" y="41"/>
                    <a:pt x="119" y="41"/>
                  </a:cubicBezTo>
                  <a:cubicBezTo>
                    <a:pt x="119" y="41"/>
                    <a:pt x="81" y="0"/>
                    <a:pt x="21" y="31"/>
                  </a:cubicBezTo>
                  <a:cubicBezTo>
                    <a:pt x="16" y="33"/>
                    <a:pt x="8" y="41"/>
                    <a:pt x="2" y="44"/>
                  </a:cubicBezTo>
                  <a:cubicBezTo>
                    <a:pt x="2" y="44"/>
                    <a:pt x="7" y="43"/>
                    <a:pt x="15" y="43"/>
                  </a:cubicBezTo>
                  <a:cubicBezTo>
                    <a:pt x="8" y="47"/>
                    <a:pt x="5" y="56"/>
                    <a:pt x="6" y="71"/>
                  </a:cubicBezTo>
                  <a:cubicBezTo>
                    <a:pt x="6" y="73"/>
                    <a:pt x="6" y="77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5" name="Freeform 273"/>
            <p:cNvSpPr>
              <a:spLocks noEditPoints="1"/>
            </p:cNvSpPr>
            <p:nvPr/>
          </p:nvSpPr>
          <p:spPr bwMode="auto">
            <a:xfrm>
              <a:off x="8242301" y="1470025"/>
              <a:ext cx="766763" cy="339725"/>
            </a:xfrm>
            <a:custGeom>
              <a:avLst/>
              <a:gdLst>
                <a:gd name="T0" fmla="*/ 251 w 440"/>
                <a:gd name="T1" fmla="*/ 6 h 195"/>
                <a:gd name="T2" fmla="*/ 246 w 440"/>
                <a:gd name="T3" fmla="*/ 9 h 195"/>
                <a:gd name="T4" fmla="*/ 229 w 440"/>
                <a:gd name="T5" fmla="*/ 115 h 195"/>
                <a:gd name="T6" fmla="*/ 222 w 440"/>
                <a:gd name="T7" fmla="*/ 37 h 195"/>
                <a:gd name="T8" fmla="*/ 224 w 440"/>
                <a:gd name="T9" fmla="*/ 28 h 195"/>
                <a:gd name="T10" fmla="*/ 220 w 440"/>
                <a:gd name="T11" fmla="*/ 18 h 195"/>
                <a:gd name="T12" fmla="*/ 210 w 440"/>
                <a:gd name="T13" fmla="*/ 19 h 195"/>
                <a:gd name="T14" fmla="*/ 206 w 440"/>
                <a:gd name="T15" fmla="*/ 28 h 195"/>
                <a:gd name="T16" fmla="*/ 208 w 440"/>
                <a:gd name="T17" fmla="*/ 35 h 195"/>
                <a:gd name="T18" fmla="*/ 201 w 440"/>
                <a:gd name="T19" fmla="*/ 109 h 195"/>
                <a:gd name="T20" fmla="*/ 200 w 440"/>
                <a:gd name="T21" fmla="*/ 114 h 195"/>
                <a:gd name="T22" fmla="*/ 179 w 440"/>
                <a:gd name="T23" fmla="*/ 6 h 195"/>
                <a:gd name="T24" fmla="*/ 176 w 440"/>
                <a:gd name="T25" fmla="*/ 6 h 195"/>
                <a:gd name="T26" fmla="*/ 100 w 440"/>
                <a:gd name="T27" fmla="*/ 77 h 195"/>
                <a:gd name="T28" fmla="*/ 100 w 440"/>
                <a:gd name="T29" fmla="*/ 148 h 195"/>
                <a:gd name="T30" fmla="*/ 46 w 440"/>
                <a:gd name="T31" fmla="*/ 148 h 195"/>
                <a:gd name="T32" fmla="*/ 0 w 440"/>
                <a:gd name="T33" fmla="*/ 174 h 195"/>
                <a:gd name="T34" fmla="*/ 0 w 440"/>
                <a:gd name="T35" fmla="*/ 191 h 195"/>
                <a:gd name="T36" fmla="*/ 20 w 440"/>
                <a:gd name="T37" fmla="*/ 191 h 195"/>
                <a:gd name="T38" fmla="*/ 20 w 440"/>
                <a:gd name="T39" fmla="*/ 174 h 195"/>
                <a:gd name="T40" fmla="*/ 46 w 440"/>
                <a:gd name="T41" fmla="*/ 168 h 195"/>
                <a:gd name="T42" fmla="*/ 394 w 440"/>
                <a:gd name="T43" fmla="*/ 168 h 195"/>
                <a:gd name="T44" fmla="*/ 420 w 440"/>
                <a:gd name="T45" fmla="*/ 174 h 195"/>
                <a:gd name="T46" fmla="*/ 420 w 440"/>
                <a:gd name="T47" fmla="*/ 195 h 195"/>
                <a:gd name="T48" fmla="*/ 440 w 440"/>
                <a:gd name="T49" fmla="*/ 195 h 195"/>
                <a:gd name="T50" fmla="*/ 440 w 440"/>
                <a:gd name="T51" fmla="*/ 174 h 195"/>
                <a:gd name="T52" fmla="*/ 394 w 440"/>
                <a:gd name="T53" fmla="*/ 148 h 195"/>
                <a:gd name="T54" fmla="*/ 324 w 440"/>
                <a:gd name="T55" fmla="*/ 148 h 195"/>
                <a:gd name="T56" fmla="*/ 321 w 440"/>
                <a:gd name="T57" fmla="*/ 53 h 195"/>
                <a:gd name="T58" fmla="*/ 251 w 440"/>
                <a:gd name="T59" fmla="*/ 6 h 195"/>
                <a:gd name="T60" fmla="*/ 130 w 440"/>
                <a:gd name="T61" fmla="*/ 92 h 195"/>
                <a:gd name="T62" fmla="*/ 134 w 440"/>
                <a:gd name="T63" fmla="*/ 96 h 195"/>
                <a:gd name="T64" fmla="*/ 134 w 440"/>
                <a:gd name="T65" fmla="*/ 96 h 195"/>
                <a:gd name="T66" fmla="*/ 144 w 440"/>
                <a:gd name="T67" fmla="*/ 148 h 195"/>
                <a:gd name="T68" fmla="*/ 130 w 440"/>
                <a:gd name="T69" fmla="*/ 148 h 195"/>
                <a:gd name="T70" fmla="*/ 130 w 440"/>
                <a:gd name="T71" fmla="*/ 92 h 195"/>
                <a:gd name="T72" fmla="*/ 281 w 440"/>
                <a:gd name="T73" fmla="*/ 148 h 195"/>
                <a:gd name="T74" fmla="*/ 288 w 440"/>
                <a:gd name="T75" fmla="*/ 99 h 195"/>
                <a:gd name="T76" fmla="*/ 289 w 440"/>
                <a:gd name="T77" fmla="*/ 98 h 195"/>
                <a:gd name="T78" fmla="*/ 293 w 440"/>
                <a:gd name="T79" fmla="*/ 92 h 195"/>
                <a:gd name="T80" fmla="*/ 295 w 440"/>
                <a:gd name="T81" fmla="*/ 148 h 195"/>
                <a:gd name="T82" fmla="*/ 281 w 440"/>
                <a:gd name="T83" fmla="*/ 14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0" h="195">
                  <a:moveTo>
                    <a:pt x="251" y="6"/>
                  </a:moveTo>
                  <a:cubicBezTo>
                    <a:pt x="251" y="6"/>
                    <a:pt x="249" y="8"/>
                    <a:pt x="246" y="9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0" y="19"/>
                    <a:pt x="210" y="19"/>
                    <a:pt x="210" y="19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1" y="109"/>
                    <a:pt x="201" y="109"/>
                    <a:pt x="201" y="109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8" y="6"/>
                    <a:pt x="177" y="6"/>
                    <a:pt x="176" y="6"/>
                  </a:cubicBezTo>
                  <a:cubicBezTo>
                    <a:pt x="141" y="13"/>
                    <a:pt x="102" y="35"/>
                    <a:pt x="100" y="77"/>
                  </a:cubicBezTo>
                  <a:cubicBezTo>
                    <a:pt x="99" y="84"/>
                    <a:pt x="99" y="114"/>
                    <a:pt x="100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23" y="148"/>
                    <a:pt x="0" y="157"/>
                    <a:pt x="0" y="17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2"/>
                    <a:pt x="30" y="168"/>
                    <a:pt x="46" y="168"/>
                  </a:cubicBezTo>
                  <a:cubicBezTo>
                    <a:pt x="394" y="168"/>
                    <a:pt x="394" y="168"/>
                    <a:pt x="394" y="168"/>
                  </a:cubicBezTo>
                  <a:cubicBezTo>
                    <a:pt x="409" y="168"/>
                    <a:pt x="418" y="172"/>
                    <a:pt x="420" y="174"/>
                  </a:cubicBezTo>
                  <a:cubicBezTo>
                    <a:pt x="420" y="195"/>
                    <a:pt x="420" y="195"/>
                    <a:pt x="420" y="195"/>
                  </a:cubicBezTo>
                  <a:cubicBezTo>
                    <a:pt x="440" y="195"/>
                    <a:pt x="440" y="195"/>
                    <a:pt x="440" y="195"/>
                  </a:cubicBezTo>
                  <a:cubicBezTo>
                    <a:pt x="440" y="174"/>
                    <a:pt x="440" y="174"/>
                    <a:pt x="440" y="174"/>
                  </a:cubicBezTo>
                  <a:cubicBezTo>
                    <a:pt x="440" y="157"/>
                    <a:pt x="417" y="148"/>
                    <a:pt x="394" y="148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07"/>
                    <a:pt x="326" y="66"/>
                    <a:pt x="321" y="53"/>
                  </a:cubicBezTo>
                  <a:cubicBezTo>
                    <a:pt x="319" y="44"/>
                    <a:pt x="285" y="0"/>
                    <a:pt x="251" y="6"/>
                  </a:cubicBezTo>
                  <a:close/>
                  <a:moveTo>
                    <a:pt x="130" y="92"/>
                  </a:moveTo>
                  <a:cubicBezTo>
                    <a:pt x="131" y="93"/>
                    <a:pt x="132" y="95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44" y="148"/>
                    <a:pt x="144" y="148"/>
                    <a:pt x="144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9" y="116"/>
                    <a:pt x="129" y="90"/>
                    <a:pt x="130" y="92"/>
                  </a:cubicBezTo>
                  <a:close/>
                  <a:moveTo>
                    <a:pt x="281" y="148"/>
                  </a:moveTo>
                  <a:cubicBezTo>
                    <a:pt x="288" y="99"/>
                    <a:pt x="288" y="99"/>
                    <a:pt x="288" y="99"/>
                  </a:cubicBezTo>
                  <a:cubicBezTo>
                    <a:pt x="289" y="99"/>
                    <a:pt x="289" y="99"/>
                    <a:pt x="289" y="98"/>
                  </a:cubicBezTo>
                  <a:cubicBezTo>
                    <a:pt x="290" y="96"/>
                    <a:pt x="291" y="94"/>
                    <a:pt x="293" y="92"/>
                  </a:cubicBezTo>
                  <a:cubicBezTo>
                    <a:pt x="294" y="89"/>
                    <a:pt x="295" y="115"/>
                    <a:pt x="295" y="148"/>
                  </a:cubicBezTo>
                  <a:lnTo>
                    <a:pt x="281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6" name="Freeform 274"/>
            <p:cNvSpPr/>
            <p:nvPr/>
          </p:nvSpPr>
          <p:spPr bwMode="auto">
            <a:xfrm>
              <a:off x="8459788" y="1185862"/>
              <a:ext cx="317500" cy="309563"/>
            </a:xfrm>
            <a:custGeom>
              <a:avLst/>
              <a:gdLst>
                <a:gd name="T0" fmla="*/ 41 w 182"/>
                <a:gd name="T1" fmla="*/ 26 h 178"/>
                <a:gd name="T2" fmla="*/ 38 w 182"/>
                <a:gd name="T3" fmla="*/ 28 h 178"/>
                <a:gd name="T4" fmla="*/ 40 w 182"/>
                <a:gd name="T5" fmla="*/ 28 h 178"/>
                <a:gd name="T6" fmla="*/ 32 w 182"/>
                <a:gd name="T7" fmla="*/ 40 h 178"/>
                <a:gd name="T8" fmla="*/ 27 w 182"/>
                <a:gd name="T9" fmla="*/ 118 h 178"/>
                <a:gd name="T10" fmla="*/ 0 w 182"/>
                <a:gd name="T11" fmla="*/ 154 h 178"/>
                <a:gd name="T12" fmla="*/ 34 w 182"/>
                <a:gd name="T13" fmla="*/ 166 h 178"/>
                <a:gd name="T14" fmla="*/ 53 w 182"/>
                <a:gd name="T15" fmla="*/ 159 h 178"/>
                <a:gd name="T16" fmla="*/ 46 w 182"/>
                <a:gd name="T17" fmla="*/ 111 h 178"/>
                <a:gd name="T18" fmla="*/ 89 w 182"/>
                <a:gd name="T19" fmla="*/ 165 h 178"/>
                <a:gd name="T20" fmla="*/ 133 w 182"/>
                <a:gd name="T21" fmla="*/ 104 h 178"/>
                <a:gd name="T22" fmla="*/ 129 w 182"/>
                <a:gd name="T23" fmla="*/ 159 h 178"/>
                <a:gd name="T24" fmla="*/ 148 w 182"/>
                <a:gd name="T25" fmla="*/ 166 h 178"/>
                <a:gd name="T26" fmla="*/ 182 w 182"/>
                <a:gd name="T27" fmla="*/ 154 h 178"/>
                <a:gd name="T28" fmla="*/ 160 w 182"/>
                <a:gd name="T29" fmla="*/ 116 h 178"/>
                <a:gd name="T30" fmla="*/ 150 w 182"/>
                <a:gd name="T31" fmla="*/ 40 h 178"/>
                <a:gd name="T32" fmla="*/ 90 w 182"/>
                <a:gd name="T33" fmla="*/ 8 h 178"/>
                <a:gd name="T34" fmla="*/ 89 w 182"/>
                <a:gd name="T35" fmla="*/ 8 h 178"/>
                <a:gd name="T36" fmla="*/ 101 w 182"/>
                <a:gd name="T37" fmla="*/ 3 h 178"/>
                <a:gd name="T38" fmla="*/ 41 w 182"/>
                <a:gd name="T39" fmla="*/ 2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2" h="178">
                  <a:moveTo>
                    <a:pt x="41" y="26"/>
                  </a:moveTo>
                  <a:cubicBezTo>
                    <a:pt x="40" y="27"/>
                    <a:pt x="39" y="28"/>
                    <a:pt x="38" y="28"/>
                  </a:cubicBezTo>
                  <a:cubicBezTo>
                    <a:pt x="38" y="28"/>
                    <a:pt x="39" y="28"/>
                    <a:pt x="40" y="28"/>
                  </a:cubicBezTo>
                  <a:cubicBezTo>
                    <a:pt x="37" y="32"/>
                    <a:pt x="34" y="36"/>
                    <a:pt x="32" y="40"/>
                  </a:cubicBezTo>
                  <a:cubicBezTo>
                    <a:pt x="17" y="74"/>
                    <a:pt x="23" y="97"/>
                    <a:pt x="27" y="118"/>
                  </a:cubicBezTo>
                  <a:cubicBezTo>
                    <a:pt x="35" y="163"/>
                    <a:pt x="0" y="154"/>
                    <a:pt x="0" y="154"/>
                  </a:cubicBezTo>
                  <a:cubicBezTo>
                    <a:pt x="0" y="154"/>
                    <a:pt x="6" y="178"/>
                    <a:pt x="34" y="166"/>
                  </a:cubicBezTo>
                  <a:cubicBezTo>
                    <a:pt x="49" y="160"/>
                    <a:pt x="53" y="159"/>
                    <a:pt x="53" y="159"/>
                  </a:cubicBezTo>
                  <a:cubicBezTo>
                    <a:pt x="53" y="159"/>
                    <a:pt x="47" y="137"/>
                    <a:pt x="46" y="111"/>
                  </a:cubicBezTo>
                  <a:cubicBezTo>
                    <a:pt x="54" y="140"/>
                    <a:pt x="69" y="164"/>
                    <a:pt x="89" y="165"/>
                  </a:cubicBezTo>
                  <a:cubicBezTo>
                    <a:pt x="113" y="166"/>
                    <a:pt x="129" y="139"/>
                    <a:pt x="133" y="104"/>
                  </a:cubicBezTo>
                  <a:cubicBezTo>
                    <a:pt x="135" y="134"/>
                    <a:pt x="129" y="159"/>
                    <a:pt x="129" y="159"/>
                  </a:cubicBezTo>
                  <a:cubicBezTo>
                    <a:pt x="129" y="159"/>
                    <a:pt x="133" y="160"/>
                    <a:pt x="148" y="166"/>
                  </a:cubicBezTo>
                  <a:cubicBezTo>
                    <a:pt x="176" y="178"/>
                    <a:pt x="182" y="154"/>
                    <a:pt x="182" y="154"/>
                  </a:cubicBezTo>
                  <a:cubicBezTo>
                    <a:pt x="182" y="154"/>
                    <a:pt x="152" y="161"/>
                    <a:pt x="160" y="116"/>
                  </a:cubicBezTo>
                  <a:cubicBezTo>
                    <a:pt x="164" y="94"/>
                    <a:pt x="165" y="74"/>
                    <a:pt x="150" y="40"/>
                  </a:cubicBezTo>
                  <a:cubicBezTo>
                    <a:pt x="136" y="10"/>
                    <a:pt x="108" y="7"/>
                    <a:pt x="90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2" y="6"/>
                    <a:pt x="96" y="4"/>
                    <a:pt x="101" y="3"/>
                  </a:cubicBezTo>
                  <a:cubicBezTo>
                    <a:pt x="101" y="3"/>
                    <a:pt x="64" y="0"/>
                    <a:pt x="4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7" name="Freeform 275"/>
            <p:cNvSpPr/>
            <p:nvPr/>
          </p:nvSpPr>
          <p:spPr bwMode="auto">
            <a:xfrm>
              <a:off x="7493001" y="2058987"/>
              <a:ext cx="169863" cy="322263"/>
            </a:xfrm>
            <a:custGeom>
              <a:avLst/>
              <a:gdLst>
                <a:gd name="T0" fmla="*/ 56 w 97"/>
                <a:gd name="T1" fmla="*/ 1 h 185"/>
                <a:gd name="T2" fmla="*/ 52 w 97"/>
                <a:gd name="T3" fmla="*/ 5 h 185"/>
                <a:gd name="T4" fmla="*/ 44 w 97"/>
                <a:gd name="T5" fmla="*/ 43 h 185"/>
                <a:gd name="T6" fmla="*/ 40 w 97"/>
                <a:gd name="T7" fmla="*/ 13 h 185"/>
                <a:gd name="T8" fmla="*/ 41 w 97"/>
                <a:gd name="T9" fmla="*/ 10 h 185"/>
                <a:gd name="T10" fmla="*/ 36 w 97"/>
                <a:gd name="T11" fmla="*/ 11 h 185"/>
                <a:gd name="T12" fmla="*/ 32 w 97"/>
                <a:gd name="T13" fmla="*/ 10 h 185"/>
                <a:gd name="T14" fmla="*/ 33 w 97"/>
                <a:gd name="T15" fmla="*/ 13 h 185"/>
                <a:gd name="T16" fmla="*/ 31 w 97"/>
                <a:gd name="T17" fmla="*/ 28 h 185"/>
                <a:gd name="T18" fmla="*/ 31 w 97"/>
                <a:gd name="T19" fmla="*/ 30 h 185"/>
                <a:gd name="T20" fmla="*/ 29 w 97"/>
                <a:gd name="T21" fmla="*/ 41 h 185"/>
                <a:gd name="T22" fmla="*/ 29 w 97"/>
                <a:gd name="T23" fmla="*/ 43 h 185"/>
                <a:gd name="T24" fmla="*/ 29 w 97"/>
                <a:gd name="T25" fmla="*/ 41 h 185"/>
                <a:gd name="T26" fmla="*/ 16 w 97"/>
                <a:gd name="T27" fmla="*/ 79 h 185"/>
                <a:gd name="T28" fmla="*/ 12 w 97"/>
                <a:gd name="T29" fmla="*/ 90 h 185"/>
                <a:gd name="T30" fmla="*/ 4 w 97"/>
                <a:gd name="T31" fmla="*/ 96 h 185"/>
                <a:gd name="T32" fmla="*/ 2 w 97"/>
                <a:gd name="T33" fmla="*/ 96 h 185"/>
                <a:gd name="T34" fmla="*/ 0 w 97"/>
                <a:gd name="T35" fmla="*/ 96 h 185"/>
                <a:gd name="T36" fmla="*/ 0 w 97"/>
                <a:gd name="T37" fmla="*/ 99 h 185"/>
                <a:gd name="T38" fmla="*/ 0 w 97"/>
                <a:gd name="T39" fmla="*/ 102 h 185"/>
                <a:gd name="T40" fmla="*/ 5 w 97"/>
                <a:gd name="T41" fmla="*/ 116 h 185"/>
                <a:gd name="T42" fmla="*/ 5 w 97"/>
                <a:gd name="T43" fmla="*/ 120 h 185"/>
                <a:gd name="T44" fmla="*/ 9 w 97"/>
                <a:gd name="T45" fmla="*/ 185 h 185"/>
                <a:gd name="T46" fmla="*/ 10 w 97"/>
                <a:gd name="T47" fmla="*/ 185 h 185"/>
                <a:gd name="T48" fmla="*/ 24 w 97"/>
                <a:gd name="T49" fmla="*/ 185 h 185"/>
                <a:gd name="T50" fmla="*/ 27 w 97"/>
                <a:gd name="T51" fmla="*/ 185 h 185"/>
                <a:gd name="T52" fmla="*/ 33 w 97"/>
                <a:gd name="T53" fmla="*/ 131 h 185"/>
                <a:gd name="T54" fmla="*/ 34 w 97"/>
                <a:gd name="T55" fmla="*/ 131 h 185"/>
                <a:gd name="T56" fmla="*/ 36 w 97"/>
                <a:gd name="T57" fmla="*/ 131 h 185"/>
                <a:gd name="T58" fmla="*/ 43 w 97"/>
                <a:gd name="T59" fmla="*/ 185 h 185"/>
                <a:gd name="T60" fmla="*/ 45 w 97"/>
                <a:gd name="T61" fmla="*/ 185 h 185"/>
                <a:gd name="T62" fmla="*/ 59 w 97"/>
                <a:gd name="T63" fmla="*/ 185 h 185"/>
                <a:gd name="T64" fmla="*/ 60 w 97"/>
                <a:gd name="T65" fmla="*/ 185 h 185"/>
                <a:gd name="T66" fmla="*/ 65 w 97"/>
                <a:gd name="T67" fmla="*/ 115 h 185"/>
                <a:gd name="T68" fmla="*/ 66 w 97"/>
                <a:gd name="T69" fmla="*/ 114 h 185"/>
                <a:gd name="T70" fmla="*/ 70 w 97"/>
                <a:gd name="T71" fmla="*/ 103 h 185"/>
                <a:gd name="T72" fmla="*/ 71 w 97"/>
                <a:gd name="T73" fmla="*/ 83 h 185"/>
                <a:gd name="T74" fmla="*/ 74 w 97"/>
                <a:gd name="T75" fmla="*/ 37 h 185"/>
                <a:gd name="T76" fmla="*/ 75 w 97"/>
                <a:gd name="T77" fmla="*/ 37 h 185"/>
                <a:gd name="T78" fmla="*/ 77 w 97"/>
                <a:gd name="T79" fmla="*/ 34 h 185"/>
                <a:gd name="T80" fmla="*/ 77 w 97"/>
                <a:gd name="T81" fmla="*/ 99 h 185"/>
                <a:gd name="T82" fmla="*/ 87 w 97"/>
                <a:gd name="T83" fmla="*/ 97 h 185"/>
                <a:gd name="T84" fmla="*/ 89 w 97"/>
                <a:gd name="T85" fmla="*/ 97 h 185"/>
                <a:gd name="T86" fmla="*/ 90 w 97"/>
                <a:gd name="T87" fmla="*/ 97 h 185"/>
                <a:gd name="T88" fmla="*/ 96 w 97"/>
                <a:gd name="T89" fmla="*/ 19 h 185"/>
                <a:gd name="T90" fmla="*/ 56 w 97"/>
                <a:gd name="T91" fmla="*/ 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85">
                  <a:moveTo>
                    <a:pt x="56" y="1"/>
                  </a:moveTo>
                  <a:cubicBezTo>
                    <a:pt x="55" y="3"/>
                    <a:pt x="54" y="4"/>
                    <a:pt x="52" y="5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9" y="11"/>
                    <a:pt x="38" y="11"/>
                    <a:pt x="36" y="11"/>
                  </a:cubicBezTo>
                  <a:cubicBezTo>
                    <a:pt x="35" y="11"/>
                    <a:pt x="34" y="11"/>
                    <a:pt x="32" y="10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9"/>
                    <a:pt x="31" y="30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53"/>
                    <a:pt x="21" y="66"/>
                    <a:pt x="16" y="7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1" y="94"/>
                    <a:pt x="7" y="96"/>
                    <a:pt x="4" y="96"/>
                  </a:cubicBezTo>
                  <a:cubicBezTo>
                    <a:pt x="3" y="96"/>
                    <a:pt x="2" y="96"/>
                    <a:pt x="2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0" y="100"/>
                    <a:pt x="0" y="101"/>
                    <a:pt x="0" y="102"/>
                  </a:cubicBezTo>
                  <a:cubicBezTo>
                    <a:pt x="4" y="106"/>
                    <a:pt x="5" y="112"/>
                    <a:pt x="5" y="116"/>
                  </a:cubicBezTo>
                  <a:cubicBezTo>
                    <a:pt x="5" y="118"/>
                    <a:pt x="5" y="119"/>
                    <a:pt x="5" y="120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5"/>
                    <a:pt x="26" y="185"/>
                    <a:pt x="27" y="185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5" y="131"/>
                    <a:pt x="36" y="131"/>
                    <a:pt x="36" y="131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4" y="185"/>
                    <a:pt x="45" y="185"/>
                    <a:pt x="45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0" y="185"/>
                    <a:pt x="60" y="185"/>
                    <a:pt x="60" y="18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5"/>
                    <a:pt x="65" y="114"/>
                    <a:pt x="66" y="114"/>
                  </a:cubicBezTo>
                  <a:cubicBezTo>
                    <a:pt x="66" y="111"/>
                    <a:pt x="67" y="106"/>
                    <a:pt x="70" y="103"/>
                  </a:cubicBezTo>
                  <a:cubicBezTo>
                    <a:pt x="70" y="99"/>
                    <a:pt x="71" y="92"/>
                    <a:pt x="71" y="83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6"/>
                    <a:pt x="76" y="35"/>
                    <a:pt x="77" y="34"/>
                  </a:cubicBezTo>
                  <a:cubicBezTo>
                    <a:pt x="78" y="32"/>
                    <a:pt x="78" y="82"/>
                    <a:pt x="77" y="99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8" y="97"/>
                    <a:pt x="89" y="97"/>
                  </a:cubicBezTo>
                  <a:cubicBezTo>
                    <a:pt x="89" y="97"/>
                    <a:pt x="89" y="97"/>
                    <a:pt x="90" y="97"/>
                  </a:cubicBezTo>
                  <a:cubicBezTo>
                    <a:pt x="92" y="78"/>
                    <a:pt x="97" y="24"/>
                    <a:pt x="96" y="19"/>
                  </a:cubicBezTo>
                  <a:cubicBezTo>
                    <a:pt x="95" y="15"/>
                    <a:pt x="74" y="0"/>
                    <a:pt x="5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8" name="Freeform 276"/>
            <p:cNvSpPr/>
            <p:nvPr/>
          </p:nvSpPr>
          <p:spPr bwMode="auto">
            <a:xfrm>
              <a:off x="7623176" y="2244725"/>
              <a:ext cx="25400" cy="23813"/>
            </a:xfrm>
            <a:custGeom>
              <a:avLst/>
              <a:gdLst>
                <a:gd name="T0" fmla="*/ 0 w 15"/>
                <a:gd name="T1" fmla="*/ 11 h 14"/>
                <a:gd name="T2" fmla="*/ 0 w 15"/>
                <a:gd name="T3" fmla="*/ 11 h 14"/>
                <a:gd name="T4" fmla="*/ 3 w 15"/>
                <a:gd name="T5" fmla="*/ 8 h 14"/>
                <a:gd name="T6" fmla="*/ 4 w 15"/>
                <a:gd name="T7" fmla="*/ 7 h 14"/>
                <a:gd name="T8" fmla="*/ 4 w 15"/>
                <a:gd name="T9" fmla="*/ 7 h 14"/>
                <a:gd name="T10" fmla="*/ 5 w 15"/>
                <a:gd name="T11" fmla="*/ 9 h 14"/>
                <a:gd name="T12" fmla="*/ 9 w 15"/>
                <a:gd name="T13" fmla="*/ 12 h 14"/>
                <a:gd name="T14" fmla="*/ 14 w 15"/>
                <a:gd name="T15" fmla="*/ 5 h 14"/>
                <a:gd name="T16" fmla="*/ 15 w 15"/>
                <a:gd name="T17" fmla="*/ 0 h 14"/>
                <a:gd name="T18" fmla="*/ 3 w 15"/>
                <a:gd name="T19" fmla="*/ 2 h 14"/>
                <a:gd name="T20" fmla="*/ 0 w 15"/>
                <a:gd name="T2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3" y="10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5" y="9"/>
                  </a:cubicBezTo>
                  <a:cubicBezTo>
                    <a:pt x="5" y="11"/>
                    <a:pt x="6" y="13"/>
                    <a:pt x="9" y="12"/>
                  </a:cubicBezTo>
                  <a:cubicBezTo>
                    <a:pt x="11" y="12"/>
                    <a:pt x="13" y="9"/>
                    <a:pt x="14" y="5"/>
                  </a:cubicBezTo>
                  <a:cubicBezTo>
                    <a:pt x="14" y="2"/>
                    <a:pt x="15" y="0"/>
                    <a:pt x="1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99" name="Freeform 277"/>
            <p:cNvSpPr/>
            <p:nvPr/>
          </p:nvSpPr>
          <p:spPr bwMode="auto">
            <a:xfrm>
              <a:off x="7508876" y="1928812"/>
              <a:ext cx="95250" cy="133350"/>
            </a:xfrm>
            <a:custGeom>
              <a:avLst/>
              <a:gdLst>
                <a:gd name="T0" fmla="*/ 2 w 54"/>
                <a:gd name="T1" fmla="*/ 36 h 77"/>
                <a:gd name="T2" fmla="*/ 0 w 54"/>
                <a:gd name="T3" fmla="*/ 45 h 77"/>
                <a:gd name="T4" fmla="*/ 2 w 54"/>
                <a:gd name="T5" fmla="*/ 54 h 77"/>
                <a:gd name="T6" fmla="*/ 4 w 54"/>
                <a:gd name="T7" fmla="*/ 51 h 77"/>
                <a:gd name="T8" fmla="*/ 14 w 54"/>
                <a:gd name="T9" fmla="*/ 69 h 77"/>
                <a:gd name="T10" fmla="*/ 16 w 54"/>
                <a:gd name="T11" fmla="*/ 72 h 77"/>
                <a:gd name="T12" fmla="*/ 20 w 54"/>
                <a:gd name="T13" fmla="*/ 74 h 77"/>
                <a:gd name="T14" fmla="*/ 27 w 54"/>
                <a:gd name="T15" fmla="*/ 77 h 77"/>
                <a:gd name="T16" fmla="*/ 43 w 54"/>
                <a:gd name="T17" fmla="*/ 68 h 77"/>
                <a:gd name="T18" fmla="*/ 50 w 54"/>
                <a:gd name="T19" fmla="*/ 50 h 77"/>
                <a:gd name="T20" fmla="*/ 52 w 54"/>
                <a:gd name="T21" fmla="*/ 53 h 77"/>
                <a:gd name="T22" fmla="*/ 54 w 54"/>
                <a:gd name="T23" fmla="*/ 44 h 77"/>
                <a:gd name="T24" fmla="*/ 52 w 54"/>
                <a:gd name="T25" fmla="*/ 36 h 77"/>
                <a:gd name="T26" fmla="*/ 51 w 54"/>
                <a:gd name="T27" fmla="*/ 36 h 77"/>
                <a:gd name="T28" fmla="*/ 51 w 54"/>
                <a:gd name="T29" fmla="*/ 29 h 77"/>
                <a:gd name="T30" fmla="*/ 31 w 54"/>
                <a:gd name="T31" fmla="*/ 24 h 77"/>
                <a:gd name="T32" fmla="*/ 34 w 54"/>
                <a:gd name="T33" fmla="*/ 25 h 77"/>
                <a:gd name="T34" fmla="*/ 53 w 54"/>
                <a:gd name="T35" fmla="*/ 18 h 77"/>
                <a:gd name="T36" fmla="*/ 9 w 54"/>
                <a:gd name="T37" fmla="*/ 14 h 77"/>
                <a:gd name="T38" fmla="*/ 1 w 54"/>
                <a:gd name="T39" fmla="*/ 20 h 77"/>
                <a:gd name="T40" fmla="*/ 7 w 54"/>
                <a:gd name="T41" fmla="*/ 19 h 77"/>
                <a:gd name="T42" fmla="*/ 3 w 54"/>
                <a:gd name="T43" fmla="*/ 32 h 77"/>
                <a:gd name="T44" fmla="*/ 2 w 54"/>
                <a:gd name="T45" fmla="*/ 36 h 77"/>
                <a:gd name="T46" fmla="*/ 2 w 54"/>
                <a:gd name="T47" fmla="*/ 3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77">
                  <a:moveTo>
                    <a:pt x="2" y="36"/>
                  </a:moveTo>
                  <a:cubicBezTo>
                    <a:pt x="1" y="36"/>
                    <a:pt x="0" y="40"/>
                    <a:pt x="0" y="45"/>
                  </a:cubicBezTo>
                  <a:cubicBezTo>
                    <a:pt x="0" y="50"/>
                    <a:pt x="1" y="54"/>
                    <a:pt x="2" y="54"/>
                  </a:cubicBezTo>
                  <a:cubicBezTo>
                    <a:pt x="3" y="54"/>
                    <a:pt x="3" y="53"/>
                    <a:pt x="4" y="51"/>
                  </a:cubicBezTo>
                  <a:cubicBezTo>
                    <a:pt x="5" y="58"/>
                    <a:pt x="9" y="64"/>
                    <a:pt x="14" y="69"/>
                  </a:cubicBezTo>
                  <a:cubicBezTo>
                    <a:pt x="14" y="70"/>
                    <a:pt x="15" y="71"/>
                    <a:pt x="16" y="72"/>
                  </a:cubicBezTo>
                  <a:cubicBezTo>
                    <a:pt x="18" y="73"/>
                    <a:pt x="19" y="74"/>
                    <a:pt x="20" y="74"/>
                  </a:cubicBezTo>
                  <a:cubicBezTo>
                    <a:pt x="23" y="76"/>
                    <a:pt x="25" y="77"/>
                    <a:pt x="27" y="77"/>
                  </a:cubicBezTo>
                  <a:cubicBezTo>
                    <a:pt x="32" y="77"/>
                    <a:pt x="38" y="74"/>
                    <a:pt x="43" y="68"/>
                  </a:cubicBezTo>
                  <a:cubicBezTo>
                    <a:pt x="46" y="64"/>
                    <a:pt x="49" y="58"/>
                    <a:pt x="50" y="50"/>
                  </a:cubicBezTo>
                  <a:cubicBezTo>
                    <a:pt x="51" y="52"/>
                    <a:pt x="51" y="53"/>
                    <a:pt x="52" y="53"/>
                  </a:cubicBezTo>
                  <a:cubicBezTo>
                    <a:pt x="53" y="53"/>
                    <a:pt x="54" y="49"/>
                    <a:pt x="54" y="44"/>
                  </a:cubicBezTo>
                  <a:cubicBezTo>
                    <a:pt x="54" y="40"/>
                    <a:pt x="53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1" y="34"/>
                    <a:pt x="51" y="31"/>
                    <a:pt x="51" y="29"/>
                  </a:cubicBezTo>
                  <a:cubicBezTo>
                    <a:pt x="47" y="32"/>
                    <a:pt x="39" y="28"/>
                    <a:pt x="31" y="24"/>
                  </a:cubicBezTo>
                  <a:cubicBezTo>
                    <a:pt x="32" y="24"/>
                    <a:pt x="33" y="24"/>
                    <a:pt x="34" y="25"/>
                  </a:cubicBezTo>
                  <a:cubicBezTo>
                    <a:pt x="48" y="32"/>
                    <a:pt x="53" y="18"/>
                    <a:pt x="53" y="18"/>
                  </a:cubicBezTo>
                  <a:cubicBezTo>
                    <a:pt x="53" y="18"/>
                    <a:pt x="36" y="0"/>
                    <a:pt x="9" y="14"/>
                  </a:cubicBezTo>
                  <a:cubicBezTo>
                    <a:pt x="7" y="15"/>
                    <a:pt x="4" y="18"/>
                    <a:pt x="1" y="20"/>
                  </a:cubicBezTo>
                  <a:cubicBezTo>
                    <a:pt x="1" y="20"/>
                    <a:pt x="3" y="19"/>
                    <a:pt x="7" y="19"/>
                  </a:cubicBezTo>
                  <a:cubicBezTo>
                    <a:pt x="4" y="21"/>
                    <a:pt x="2" y="25"/>
                    <a:pt x="3" y="32"/>
                  </a:cubicBezTo>
                  <a:cubicBezTo>
                    <a:pt x="3" y="33"/>
                    <a:pt x="2" y="35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0" name="Freeform 278"/>
            <p:cNvSpPr/>
            <p:nvPr/>
          </p:nvSpPr>
          <p:spPr bwMode="auto">
            <a:xfrm>
              <a:off x="7138988" y="2060575"/>
              <a:ext cx="165100" cy="320675"/>
            </a:xfrm>
            <a:custGeom>
              <a:avLst/>
              <a:gdLst>
                <a:gd name="T0" fmla="*/ 88 w 94"/>
                <a:gd name="T1" fmla="*/ 96 h 184"/>
                <a:gd name="T2" fmla="*/ 78 w 94"/>
                <a:gd name="T3" fmla="*/ 94 h 184"/>
                <a:gd name="T4" fmla="*/ 74 w 94"/>
                <a:gd name="T5" fmla="*/ 88 h 184"/>
                <a:gd name="T6" fmla="*/ 64 w 94"/>
                <a:gd name="T7" fmla="*/ 16 h 184"/>
                <a:gd name="T8" fmla="*/ 66 w 94"/>
                <a:gd name="T9" fmla="*/ 9 h 184"/>
                <a:gd name="T10" fmla="*/ 62 w 94"/>
                <a:gd name="T11" fmla="*/ 10 h 184"/>
                <a:gd name="T12" fmla="*/ 58 w 94"/>
                <a:gd name="T13" fmla="*/ 9 h 184"/>
                <a:gd name="T14" fmla="*/ 59 w 94"/>
                <a:gd name="T15" fmla="*/ 12 h 184"/>
                <a:gd name="T16" fmla="*/ 55 w 94"/>
                <a:gd name="T17" fmla="*/ 40 h 184"/>
                <a:gd name="T18" fmla="*/ 54 w 94"/>
                <a:gd name="T19" fmla="*/ 42 h 184"/>
                <a:gd name="T20" fmla="*/ 43 w 94"/>
                <a:gd name="T21" fmla="*/ 1 h 184"/>
                <a:gd name="T22" fmla="*/ 43 w 94"/>
                <a:gd name="T23" fmla="*/ 0 h 184"/>
                <a:gd name="T24" fmla="*/ 42 w 94"/>
                <a:gd name="T25" fmla="*/ 0 h 184"/>
                <a:gd name="T26" fmla="*/ 1 w 94"/>
                <a:gd name="T27" fmla="*/ 22 h 184"/>
                <a:gd name="T28" fmla="*/ 5 w 94"/>
                <a:gd name="T29" fmla="*/ 97 h 184"/>
                <a:gd name="T30" fmla="*/ 7 w 94"/>
                <a:gd name="T31" fmla="*/ 96 h 184"/>
                <a:gd name="T32" fmla="*/ 9 w 94"/>
                <a:gd name="T33" fmla="*/ 96 h 184"/>
                <a:gd name="T34" fmla="*/ 20 w 94"/>
                <a:gd name="T35" fmla="*/ 98 h 184"/>
                <a:gd name="T36" fmla="*/ 20 w 94"/>
                <a:gd name="T37" fmla="*/ 99 h 184"/>
                <a:gd name="T38" fmla="*/ 18 w 94"/>
                <a:gd name="T39" fmla="*/ 33 h 184"/>
                <a:gd name="T40" fmla="*/ 20 w 94"/>
                <a:gd name="T41" fmla="*/ 35 h 184"/>
                <a:gd name="T42" fmla="*/ 23 w 94"/>
                <a:gd name="T43" fmla="*/ 70 h 184"/>
                <a:gd name="T44" fmla="*/ 25 w 94"/>
                <a:gd name="T45" fmla="*/ 101 h 184"/>
                <a:gd name="T46" fmla="*/ 30 w 94"/>
                <a:gd name="T47" fmla="*/ 115 h 184"/>
                <a:gd name="T48" fmla="*/ 30 w 94"/>
                <a:gd name="T49" fmla="*/ 119 h 184"/>
                <a:gd name="T50" fmla="*/ 35 w 94"/>
                <a:gd name="T51" fmla="*/ 184 h 184"/>
                <a:gd name="T52" fmla="*/ 36 w 94"/>
                <a:gd name="T53" fmla="*/ 184 h 184"/>
                <a:gd name="T54" fmla="*/ 50 w 94"/>
                <a:gd name="T55" fmla="*/ 184 h 184"/>
                <a:gd name="T56" fmla="*/ 52 w 94"/>
                <a:gd name="T57" fmla="*/ 184 h 184"/>
                <a:gd name="T58" fmla="*/ 58 w 94"/>
                <a:gd name="T59" fmla="*/ 130 h 184"/>
                <a:gd name="T60" fmla="*/ 60 w 94"/>
                <a:gd name="T61" fmla="*/ 130 h 184"/>
                <a:gd name="T62" fmla="*/ 62 w 94"/>
                <a:gd name="T63" fmla="*/ 130 h 184"/>
                <a:gd name="T64" fmla="*/ 69 w 94"/>
                <a:gd name="T65" fmla="*/ 184 h 184"/>
                <a:gd name="T66" fmla="*/ 71 w 94"/>
                <a:gd name="T67" fmla="*/ 184 h 184"/>
                <a:gd name="T68" fmla="*/ 85 w 94"/>
                <a:gd name="T69" fmla="*/ 184 h 184"/>
                <a:gd name="T70" fmla="*/ 85 w 94"/>
                <a:gd name="T71" fmla="*/ 184 h 184"/>
                <a:gd name="T72" fmla="*/ 90 w 94"/>
                <a:gd name="T73" fmla="*/ 114 h 184"/>
                <a:gd name="T74" fmla="*/ 91 w 94"/>
                <a:gd name="T75" fmla="*/ 113 h 184"/>
                <a:gd name="T76" fmla="*/ 94 w 94"/>
                <a:gd name="T77" fmla="*/ 103 h 184"/>
                <a:gd name="T78" fmla="*/ 93 w 94"/>
                <a:gd name="T79" fmla="*/ 96 h 184"/>
                <a:gd name="T80" fmla="*/ 88 w 94"/>
                <a:gd name="T81" fmla="*/ 9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84">
                  <a:moveTo>
                    <a:pt x="88" y="96"/>
                  </a:moveTo>
                  <a:cubicBezTo>
                    <a:pt x="84" y="96"/>
                    <a:pt x="81" y="96"/>
                    <a:pt x="78" y="94"/>
                  </a:cubicBezTo>
                  <a:cubicBezTo>
                    <a:pt x="76" y="93"/>
                    <a:pt x="74" y="90"/>
                    <a:pt x="74" y="88"/>
                  </a:cubicBezTo>
                  <a:cubicBezTo>
                    <a:pt x="74" y="87"/>
                    <a:pt x="63" y="29"/>
                    <a:pt x="64" y="16"/>
                  </a:cubicBezTo>
                  <a:cubicBezTo>
                    <a:pt x="64" y="14"/>
                    <a:pt x="65" y="12"/>
                    <a:pt x="66" y="9"/>
                  </a:cubicBezTo>
                  <a:cubicBezTo>
                    <a:pt x="64" y="10"/>
                    <a:pt x="63" y="10"/>
                    <a:pt x="62" y="10"/>
                  </a:cubicBezTo>
                  <a:cubicBezTo>
                    <a:pt x="60" y="10"/>
                    <a:pt x="59" y="10"/>
                    <a:pt x="58" y="9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24" y="3"/>
                    <a:pt x="1" y="9"/>
                    <a:pt x="1" y="22"/>
                  </a:cubicBezTo>
                  <a:cubicBezTo>
                    <a:pt x="0" y="27"/>
                    <a:pt x="3" y="78"/>
                    <a:pt x="5" y="97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8" y="96"/>
                    <a:pt x="8" y="96"/>
                    <a:pt x="9" y="96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82"/>
                    <a:pt x="17" y="32"/>
                    <a:pt x="18" y="33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4" y="84"/>
                    <a:pt x="25" y="95"/>
                    <a:pt x="25" y="101"/>
                  </a:cubicBezTo>
                  <a:cubicBezTo>
                    <a:pt x="29" y="105"/>
                    <a:pt x="30" y="111"/>
                    <a:pt x="30" y="115"/>
                  </a:cubicBezTo>
                  <a:cubicBezTo>
                    <a:pt x="30" y="117"/>
                    <a:pt x="30" y="118"/>
                    <a:pt x="30" y="119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6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1" y="184"/>
                    <a:pt x="52" y="184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9" y="130"/>
                    <a:pt x="59" y="130"/>
                    <a:pt x="60" y="130"/>
                  </a:cubicBezTo>
                  <a:cubicBezTo>
                    <a:pt x="60" y="130"/>
                    <a:pt x="61" y="130"/>
                    <a:pt x="62" y="130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9" y="184"/>
                    <a:pt x="70" y="184"/>
                    <a:pt x="71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91" y="114"/>
                    <a:pt x="91" y="113"/>
                    <a:pt x="91" y="113"/>
                  </a:cubicBezTo>
                  <a:cubicBezTo>
                    <a:pt x="91" y="110"/>
                    <a:pt x="92" y="107"/>
                    <a:pt x="94" y="103"/>
                  </a:cubicBezTo>
                  <a:cubicBezTo>
                    <a:pt x="94" y="101"/>
                    <a:pt x="93" y="99"/>
                    <a:pt x="93" y="96"/>
                  </a:cubicBezTo>
                  <a:cubicBezTo>
                    <a:pt x="91" y="96"/>
                    <a:pt x="90" y="96"/>
                    <a:pt x="88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1" name="Freeform 279"/>
            <p:cNvSpPr/>
            <p:nvPr/>
          </p:nvSpPr>
          <p:spPr bwMode="auto">
            <a:xfrm>
              <a:off x="7199313" y="1928812"/>
              <a:ext cx="93663" cy="133350"/>
            </a:xfrm>
            <a:custGeom>
              <a:avLst/>
              <a:gdLst>
                <a:gd name="T0" fmla="*/ 2 w 54"/>
                <a:gd name="T1" fmla="*/ 36 h 77"/>
                <a:gd name="T2" fmla="*/ 0 w 54"/>
                <a:gd name="T3" fmla="*/ 45 h 77"/>
                <a:gd name="T4" fmla="*/ 2 w 54"/>
                <a:gd name="T5" fmla="*/ 54 h 77"/>
                <a:gd name="T6" fmla="*/ 4 w 54"/>
                <a:gd name="T7" fmla="*/ 51 h 77"/>
                <a:gd name="T8" fmla="*/ 14 w 54"/>
                <a:gd name="T9" fmla="*/ 69 h 77"/>
                <a:gd name="T10" fmla="*/ 17 w 54"/>
                <a:gd name="T11" fmla="*/ 72 h 77"/>
                <a:gd name="T12" fmla="*/ 20 w 54"/>
                <a:gd name="T13" fmla="*/ 74 h 77"/>
                <a:gd name="T14" fmla="*/ 28 w 54"/>
                <a:gd name="T15" fmla="*/ 77 h 77"/>
                <a:gd name="T16" fmla="*/ 43 w 54"/>
                <a:gd name="T17" fmla="*/ 68 h 77"/>
                <a:gd name="T18" fmla="*/ 51 w 54"/>
                <a:gd name="T19" fmla="*/ 50 h 77"/>
                <a:gd name="T20" fmla="*/ 52 w 54"/>
                <a:gd name="T21" fmla="*/ 53 h 77"/>
                <a:gd name="T22" fmla="*/ 54 w 54"/>
                <a:gd name="T23" fmla="*/ 44 h 77"/>
                <a:gd name="T24" fmla="*/ 52 w 54"/>
                <a:gd name="T25" fmla="*/ 36 h 77"/>
                <a:gd name="T26" fmla="*/ 52 w 54"/>
                <a:gd name="T27" fmla="*/ 36 h 77"/>
                <a:gd name="T28" fmla="*/ 51 w 54"/>
                <a:gd name="T29" fmla="*/ 29 h 77"/>
                <a:gd name="T30" fmla="*/ 31 w 54"/>
                <a:gd name="T31" fmla="*/ 24 h 77"/>
                <a:gd name="T32" fmla="*/ 34 w 54"/>
                <a:gd name="T33" fmla="*/ 25 h 77"/>
                <a:gd name="T34" fmla="*/ 54 w 54"/>
                <a:gd name="T35" fmla="*/ 18 h 77"/>
                <a:gd name="T36" fmla="*/ 10 w 54"/>
                <a:gd name="T37" fmla="*/ 14 h 77"/>
                <a:gd name="T38" fmla="*/ 1 w 54"/>
                <a:gd name="T39" fmla="*/ 20 h 77"/>
                <a:gd name="T40" fmla="*/ 7 w 54"/>
                <a:gd name="T41" fmla="*/ 19 h 77"/>
                <a:gd name="T42" fmla="*/ 3 w 54"/>
                <a:gd name="T43" fmla="*/ 32 h 77"/>
                <a:gd name="T44" fmla="*/ 3 w 54"/>
                <a:gd name="T45" fmla="*/ 36 h 77"/>
                <a:gd name="T46" fmla="*/ 2 w 54"/>
                <a:gd name="T47" fmla="*/ 3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77">
                  <a:moveTo>
                    <a:pt x="2" y="36"/>
                  </a:moveTo>
                  <a:cubicBezTo>
                    <a:pt x="1" y="36"/>
                    <a:pt x="0" y="40"/>
                    <a:pt x="0" y="45"/>
                  </a:cubicBezTo>
                  <a:cubicBezTo>
                    <a:pt x="0" y="50"/>
                    <a:pt x="1" y="54"/>
                    <a:pt x="2" y="54"/>
                  </a:cubicBezTo>
                  <a:cubicBezTo>
                    <a:pt x="3" y="54"/>
                    <a:pt x="4" y="53"/>
                    <a:pt x="4" y="51"/>
                  </a:cubicBezTo>
                  <a:cubicBezTo>
                    <a:pt x="6" y="58"/>
                    <a:pt x="10" y="64"/>
                    <a:pt x="14" y="69"/>
                  </a:cubicBezTo>
                  <a:cubicBezTo>
                    <a:pt x="15" y="70"/>
                    <a:pt x="16" y="71"/>
                    <a:pt x="17" y="72"/>
                  </a:cubicBezTo>
                  <a:cubicBezTo>
                    <a:pt x="18" y="73"/>
                    <a:pt x="19" y="74"/>
                    <a:pt x="20" y="74"/>
                  </a:cubicBezTo>
                  <a:cubicBezTo>
                    <a:pt x="23" y="76"/>
                    <a:pt x="26" y="77"/>
                    <a:pt x="28" y="77"/>
                  </a:cubicBezTo>
                  <a:cubicBezTo>
                    <a:pt x="33" y="77"/>
                    <a:pt x="38" y="74"/>
                    <a:pt x="43" y="68"/>
                  </a:cubicBezTo>
                  <a:cubicBezTo>
                    <a:pt x="47" y="64"/>
                    <a:pt x="50" y="58"/>
                    <a:pt x="51" y="50"/>
                  </a:cubicBezTo>
                  <a:cubicBezTo>
                    <a:pt x="51" y="52"/>
                    <a:pt x="52" y="53"/>
                    <a:pt x="52" y="53"/>
                  </a:cubicBezTo>
                  <a:cubicBezTo>
                    <a:pt x="53" y="53"/>
                    <a:pt x="54" y="49"/>
                    <a:pt x="54" y="44"/>
                  </a:cubicBezTo>
                  <a:cubicBezTo>
                    <a:pt x="54" y="40"/>
                    <a:pt x="53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4"/>
                    <a:pt x="52" y="31"/>
                    <a:pt x="51" y="29"/>
                  </a:cubicBezTo>
                  <a:cubicBezTo>
                    <a:pt x="47" y="32"/>
                    <a:pt x="40" y="28"/>
                    <a:pt x="31" y="24"/>
                  </a:cubicBezTo>
                  <a:cubicBezTo>
                    <a:pt x="32" y="24"/>
                    <a:pt x="33" y="24"/>
                    <a:pt x="34" y="25"/>
                  </a:cubicBezTo>
                  <a:cubicBezTo>
                    <a:pt x="48" y="32"/>
                    <a:pt x="54" y="18"/>
                    <a:pt x="54" y="18"/>
                  </a:cubicBezTo>
                  <a:cubicBezTo>
                    <a:pt x="54" y="18"/>
                    <a:pt x="37" y="0"/>
                    <a:pt x="10" y="14"/>
                  </a:cubicBezTo>
                  <a:cubicBezTo>
                    <a:pt x="7" y="15"/>
                    <a:pt x="4" y="18"/>
                    <a:pt x="1" y="20"/>
                  </a:cubicBezTo>
                  <a:cubicBezTo>
                    <a:pt x="1" y="20"/>
                    <a:pt x="3" y="19"/>
                    <a:pt x="7" y="19"/>
                  </a:cubicBezTo>
                  <a:cubicBezTo>
                    <a:pt x="4" y="21"/>
                    <a:pt x="2" y="25"/>
                    <a:pt x="3" y="32"/>
                  </a:cubicBezTo>
                  <a:cubicBezTo>
                    <a:pt x="3" y="33"/>
                    <a:pt x="3" y="35"/>
                    <a:pt x="3" y="36"/>
                  </a:cubicBezTo>
                  <a:cubicBezTo>
                    <a:pt x="3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2" name="Freeform 280"/>
            <p:cNvSpPr/>
            <p:nvPr/>
          </p:nvSpPr>
          <p:spPr bwMode="auto">
            <a:xfrm>
              <a:off x="7340601" y="1874837"/>
              <a:ext cx="120650" cy="169863"/>
            </a:xfrm>
            <a:custGeom>
              <a:avLst/>
              <a:gdLst>
                <a:gd name="T0" fmla="*/ 3 w 69"/>
                <a:gd name="T1" fmla="*/ 46 h 98"/>
                <a:gd name="T2" fmla="*/ 0 w 69"/>
                <a:gd name="T3" fmla="*/ 57 h 98"/>
                <a:gd name="T4" fmla="*/ 3 w 69"/>
                <a:gd name="T5" fmla="*/ 68 h 98"/>
                <a:gd name="T6" fmla="*/ 5 w 69"/>
                <a:gd name="T7" fmla="*/ 65 h 98"/>
                <a:gd name="T8" fmla="*/ 35 w 69"/>
                <a:gd name="T9" fmla="*/ 98 h 98"/>
                <a:gd name="T10" fmla="*/ 64 w 69"/>
                <a:gd name="T11" fmla="*/ 64 h 98"/>
                <a:gd name="T12" fmla="*/ 66 w 69"/>
                <a:gd name="T13" fmla="*/ 68 h 98"/>
                <a:gd name="T14" fmla="*/ 69 w 69"/>
                <a:gd name="T15" fmla="*/ 57 h 98"/>
                <a:gd name="T16" fmla="*/ 66 w 69"/>
                <a:gd name="T17" fmla="*/ 45 h 98"/>
                <a:gd name="T18" fmla="*/ 65 w 69"/>
                <a:gd name="T19" fmla="*/ 46 h 98"/>
                <a:gd name="T20" fmla="*/ 65 w 69"/>
                <a:gd name="T21" fmla="*/ 37 h 98"/>
                <a:gd name="T22" fmla="*/ 40 w 69"/>
                <a:gd name="T23" fmla="*/ 30 h 98"/>
                <a:gd name="T24" fmla="*/ 43 w 69"/>
                <a:gd name="T25" fmla="*/ 32 h 98"/>
                <a:gd name="T26" fmla="*/ 68 w 69"/>
                <a:gd name="T27" fmla="*/ 24 h 98"/>
                <a:gd name="T28" fmla="*/ 12 w 69"/>
                <a:gd name="T29" fmla="*/ 18 h 98"/>
                <a:gd name="T30" fmla="*/ 1 w 69"/>
                <a:gd name="T31" fmla="*/ 25 h 98"/>
                <a:gd name="T32" fmla="*/ 9 w 69"/>
                <a:gd name="T33" fmla="*/ 25 h 98"/>
                <a:gd name="T34" fmla="*/ 4 w 69"/>
                <a:gd name="T35" fmla="*/ 41 h 98"/>
                <a:gd name="T36" fmla="*/ 3 w 69"/>
                <a:gd name="T37" fmla="*/ 46 h 98"/>
                <a:gd name="T38" fmla="*/ 3 w 69"/>
                <a:gd name="T39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98">
                  <a:moveTo>
                    <a:pt x="3" y="46"/>
                  </a:moveTo>
                  <a:cubicBezTo>
                    <a:pt x="2" y="46"/>
                    <a:pt x="0" y="51"/>
                    <a:pt x="0" y="57"/>
                  </a:cubicBezTo>
                  <a:cubicBezTo>
                    <a:pt x="0" y="63"/>
                    <a:pt x="2" y="68"/>
                    <a:pt x="3" y="68"/>
                  </a:cubicBezTo>
                  <a:cubicBezTo>
                    <a:pt x="4" y="68"/>
                    <a:pt x="4" y="67"/>
                    <a:pt x="5" y="65"/>
                  </a:cubicBezTo>
                  <a:cubicBezTo>
                    <a:pt x="10" y="84"/>
                    <a:pt x="26" y="98"/>
                    <a:pt x="35" y="98"/>
                  </a:cubicBezTo>
                  <a:cubicBezTo>
                    <a:pt x="46" y="98"/>
                    <a:pt x="62" y="85"/>
                    <a:pt x="64" y="64"/>
                  </a:cubicBezTo>
                  <a:cubicBezTo>
                    <a:pt x="64" y="66"/>
                    <a:pt x="65" y="68"/>
                    <a:pt x="66" y="68"/>
                  </a:cubicBezTo>
                  <a:cubicBezTo>
                    <a:pt x="67" y="68"/>
                    <a:pt x="69" y="63"/>
                    <a:pt x="69" y="57"/>
                  </a:cubicBezTo>
                  <a:cubicBezTo>
                    <a:pt x="69" y="50"/>
                    <a:pt x="67" y="45"/>
                    <a:pt x="66" y="45"/>
                  </a:cubicBezTo>
                  <a:cubicBezTo>
                    <a:pt x="66" y="45"/>
                    <a:pt x="65" y="46"/>
                    <a:pt x="65" y="46"/>
                  </a:cubicBezTo>
                  <a:cubicBezTo>
                    <a:pt x="65" y="43"/>
                    <a:pt x="65" y="40"/>
                    <a:pt x="65" y="37"/>
                  </a:cubicBezTo>
                  <a:cubicBezTo>
                    <a:pt x="60" y="41"/>
                    <a:pt x="50" y="35"/>
                    <a:pt x="40" y="30"/>
                  </a:cubicBezTo>
                  <a:cubicBezTo>
                    <a:pt x="41" y="31"/>
                    <a:pt x="42" y="31"/>
                    <a:pt x="43" y="32"/>
                  </a:cubicBezTo>
                  <a:cubicBezTo>
                    <a:pt x="61" y="41"/>
                    <a:pt x="68" y="24"/>
                    <a:pt x="68" y="24"/>
                  </a:cubicBezTo>
                  <a:cubicBezTo>
                    <a:pt x="68" y="24"/>
                    <a:pt x="46" y="0"/>
                    <a:pt x="12" y="18"/>
                  </a:cubicBezTo>
                  <a:cubicBezTo>
                    <a:pt x="9" y="19"/>
                    <a:pt x="5" y="24"/>
                    <a:pt x="1" y="25"/>
                  </a:cubicBezTo>
                  <a:cubicBezTo>
                    <a:pt x="1" y="25"/>
                    <a:pt x="4" y="25"/>
                    <a:pt x="9" y="25"/>
                  </a:cubicBezTo>
                  <a:cubicBezTo>
                    <a:pt x="5" y="27"/>
                    <a:pt x="3" y="32"/>
                    <a:pt x="4" y="41"/>
                  </a:cubicBezTo>
                  <a:cubicBezTo>
                    <a:pt x="4" y="42"/>
                    <a:pt x="3" y="44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3" name="Freeform 281"/>
            <p:cNvSpPr>
              <a:spLocks noEditPoints="1"/>
            </p:cNvSpPr>
            <p:nvPr/>
          </p:nvSpPr>
          <p:spPr bwMode="auto">
            <a:xfrm>
              <a:off x="7267576" y="2041525"/>
              <a:ext cx="268288" cy="420688"/>
            </a:xfrm>
            <a:custGeom>
              <a:avLst/>
              <a:gdLst>
                <a:gd name="T0" fmla="*/ 153 w 154"/>
                <a:gd name="T1" fmla="*/ 28 h 241"/>
                <a:gd name="T2" fmla="*/ 151 w 154"/>
                <a:gd name="T3" fmla="*/ 22 h 241"/>
                <a:gd name="T4" fmla="*/ 128 w 154"/>
                <a:gd name="T5" fmla="*/ 6 h 241"/>
                <a:gd name="T6" fmla="*/ 98 w 154"/>
                <a:gd name="T7" fmla="*/ 3 h 241"/>
                <a:gd name="T8" fmla="*/ 82 w 154"/>
                <a:gd name="T9" fmla="*/ 16 h 241"/>
                <a:gd name="T10" fmla="*/ 80 w 154"/>
                <a:gd name="T11" fmla="*/ 7 h 241"/>
                <a:gd name="T12" fmla="*/ 72 w 154"/>
                <a:gd name="T13" fmla="*/ 12 h 241"/>
                <a:gd name="T14" fmla="*/ 68 w 154"/>
                <a:gd name="T15" fmla="*/ 51 h 241"/>
                <a:gd name="T16" fmla="*/ 54 w 154"/>
                <a:gd name="T17" fmla="*/ 1 h 241"/>
                <a:gd name="T18" fmla="*/ 29 w 154"/>
                <a:gd name="T19" fmla="*/ 6 h 241"/>
                <a:gd name="T20" fmla="*/ 4 w 154"/>
                <a:gd name="T21" fmla="*/ 19 h 241"/>
                <a:gd name="T22" fmla="*/ 0 w 154"/>
                <a:gd name="T23" fmla="*/ 35 h 241"/>
                <a:gd name="T24" fmla="*/ 23 w 154"/>
                <a:gd name="T25" fmla="*/ 97 h 241"/>
                <a:gd name="T26" fmla="*/ 29 w 154"/>
                <a:gd name="T27" fmla="*/ 108 h 241"/>
                <a:gd name="T28" fmla="*/ 30 w 154"/>
                <a:gd name="T29" fmla="*/ 114 h 241"/>
                <a:gd name="T30" fmla="*/ 30 w 154"/>
                <a:gd name="T31" fmla="*/ 123 h 241"/>
                <a:gd name="T32" fmla="*/ 31 w 154"/>
                <a:gd name="T33" fmla="*/ 134 h 241"/>
                <a:gd name="T34" fmla="*/ 33 w 154"/>
                <a:gd name="T35" fmla="*/ 137 h 241"/>
                <a:gd name="T36" fmla="*/ 44 w 154"/>
                <a:gd name="T37" fmla="*/ 241 h 241"/>
                <a:gd name="T38" fmla="*/ 73 w 154"/>
                <a:gd name="T39" fmla="*/ 165 h 241"/>
                <a:gd name="T40" fmla="*/ 77 w 154"/>
                <a:gd name="T41" fmla="*/ 164 h 241"/>
                <a:gd name="T42" fmla="*/ 106 w 154"/>
                <a:gd name="T43" fmla="*/ 241 h 241"/>
                <a:gd name="T44" fmla="*/ 117 w 154"/>
                <a:gd name="T45" fmla="*/ 137 h 241"/>
                <a:gd name="T46" fmla="*/ 119 w 154"/>
                <a:gd name="T47" fmla="*/ 134 h 241"/>
                <a:gd name="T48" fmla="*/ 120 w 154"/>
                <a:gd name="T49" fmla="*/ 123 h 241"/>
                <a:gd name="T50" fmla="*/ 120 w 154"/>
                <a:gd name="T51" fmla="*/ 114 h 241"/>
                <a:gd name="T52" fmla="*/ 121 w 154"/>
                <a:gd name="T53" fmla="*/ 104 h 241"/>
                <a:gd name="T54" fmla="*/ 124 w 154"/>
                <a:gd name="T55" fmla="*/ 95 h 241"/>
                <a:gd name="T56" fmla="*/ 134 w 154"/>
                <a:gd name="T57" fmla="*/ 97 h 241"/>
                <a:gd name="T58" fmla="*/ 125 w 154"/>
                <a:gd name="T59" fmla="*/ 48 h 241"/>
                <a:gd name="T60" fmla="*/ 125 w 154"/>
                <a:gd name="T61" fmla="*/ 46 h 241"/>
                <a:gd name="T62" fmla="*/ 126 w 154"/>
                <a:gd name="T63" fmla="*/ 57 h 241"/>
                <a:gd name="T64" fmla="*/ 125 w 154"/>
                <a:gd name="T65" fmla="*/ 48 h 241"/>
                <a:gd name="T66" fmla="*/ 25 w 154"/>
                <a:gd name="T67" fmla="*/ 48 h 241"/>
                <a:gd name="T68" fmla="*/ 24 w 154"/>
                <a:gd name="T69" fmla="*/ 45 h 241"/>
                <a:gd name="T70" fmla="*/ 46 w 154"/>
                <a:gd name="T71" fmla="*/ 72 h 241"/>
                <a:gd name="T72" fmla="*/ 30 w 154"/>
                <a:gd name="T73" fmla="*/ 74 h 241"/>
                <a:gd name="T74" fmla="*/ 25 w 154"/>
                <a:gd name="T75" fmla="*/ 75 h 241"/>
                <a:gd name="T76" fmla="*/ 25 w 154"/>
                <a:gd name="T77" fmla="*/ 71 h 241"/>
                <a:gd name="T78" fmla="*/ 28 w 154"/>
                <a:gd name="T79" fmla="*/ 70 h 241"/>
                <a:gd name="T80" fmla="*/ 30 w 154"/>
                <a:gd name="T81" fmla="*/ 69 h 241"/>
                <a:gd name="T82" fmla="*/ 46 w 154"/>
                <a:gd name="T83" fmla="*/ 67 h 241"/>
                <a:gd name="T84" fmla="*/ 67 w 154"/>
                <a:gd name="T85" fmla="*/ 65 h 241"/>
                <a:gd name="T86" fmla="*/ 76 w 154"/>
                <a:gd name="T87" fmla="*/ 65 h 241"/>
                <a:gd name="T88" fmla="*/ 84 w 154"/>
                <a:gd name="T89" fmla="*/ 66 h 241"/>
                <a:gd name="T90" fmla="*/ 76 w 154"/>
                <a:gd name="T91" fmla="*/ 67 h 241"/>
                <a:gd name="T92" fmla="*/ 127 w 154"/>
                <a:gd name="T93" fmla="*/ 76 h 241"/>
                <a:gd name="T94" fmla="*/ 123 w 154"/>
                <a:gd name="T95" fmla="*/ 76 h 241"/>
                <a:gd name="T96" fmla="*/ 107 w 154"/>
                <a:gd name="T97" fmla="*/ 78 h 241"/>
                <a:gd name="T98" fmla="*/ 76 w 154"/>
                <a:gd name="T99" fmla="*/ 82 h 241"/>
                <a:gd name="T100" fmla="*/ 65 w 154"/>
                <a:gd name="T101" fmla="*/ 84 h 241"/>
                <a:gd name="T102" fmla="*/ 77 w 154"/>
                <a:gd name="T103" fmla="*/ 79 h 241"/>
                <a:gd name="T104" fmla="*/ 98 w 154"/>
                <a:gd name="T105" fmla="*/ 75 h 241"/>
                <a:gd name="T106" fmla="*/ 122 w 154"/>
                <a:gd name="T107" fmla="*/ 72 h 241"/>
                <a:gd name="T108" fmla="*/ 123 w 154"/>
                <a:gd name="T109" fmla="*/ 72 h 241"/>
                <a:gd name="T110" fmla="*/ 127 w 154"/>
                <a:gd name="T111" fmla="*/ 72 h 241"/>
                <a:gd name="T112" fmla="*/ 133 w 154"/>
                <a:gd name="T113" fmla="*/ 74 h 241"/>
                <a:gd name="T114" fmla="*/ 127 w 154"/>
                <a:gd name="T115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241">
                  <a:moveTo>
                    <a:pt x="137" y="86"/>
                  </a:moveTo>
                  <a:cubicBezTo>
                    <a:pt x="145" y="65"/>
                    <a:pt x="154" y="42"/>
                    <a:pt x="153" y="28"/>
                  </a:cubicBezTo>
                  <a:cubicBezTo>
                    <a:pt x="153" y="28"/>
                    <a:pt x="153" y="27"/>
                    <a:pt x="153" y="26"/>
                  </a:cubicBezTo>
                  <a:cubicBezTo>
                    <a:pt x="152" y="25"/>
                    <a:pt x="152" y="24"/>
                    <a:pt x="151" y="22"/>
                  </a:cubicBezTo>
                  <a:cubicBezTo>
                    <a:pt x="149" y="19"/>
                    <a:pt x="145" y="16"/>
                    <a:pt x="140" y="12"/>
                  </a:cubicBezTo>
                  <a:cubicBezTo>
                    <a:pt x="137" y="10"/>
                    <a:pt x="133" y="8"/>
                    <a:pt x="128" y="6"/>
                  </a:cubicBezTo>
                  <a:cubicBezTo>
                    <a:pt x="120" y="2"/>
                    <a:pt x="110" y="0"/>
                    <a:pt x="101" y="1"/>
                  </a:cubicBezTo>
                  <a:cubicBezTo>
                    <a:pt x="101" y="1"/>
                    <a:pt x="100" y="2"/>
                    <a:pt x="98" y="3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44" y="2"/>
                    <a:pt x="36" y="4"/>
                    <a:pt x="29" y="6"/>
                  </a:cubicBezTo>
                  <a:cubicBezTo>
                    <a:pt x="24" y="7"/>
                    <a:pt x="19" y="9"/>
                    <a:pt x="14" y="11"/>
                  </a:cubicBezTo>
                  <a:cubicBezTo>
                    <a:pt x="10" y="14"/>
                    <a:pt x="6" y="16"/>
                    <a:pt x="4" y="19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0" y="29"/>
                    <a:pt x="0" y="32"/>
                    <a:pt x="0" y="35"/>
                  </a:cubicBezTo>
                  <a:cubicBezTo>
                    <a:pt x="1" y="50"/>
                    <a:pt x="7" y="83"/>
                    <a:pt x="10" y="97"/>
                  </a:cubicBezTo>
                  <a:cubicBezTo>
                    <a:pt x="13" y="99"/>
                    <a:pt x="18" y="99"/>
                    <a:pt x="23" y="97"/>
                  </a:cubicBezTo>
                  <a:cubicBezTo>
                    <a:pt x="25" y="97"/>
                    <a:pt x="27" y="96"/>
                    <a:pt x="28" y="96"/>
                  </a:cubicBezTo>
                  <a:cubicBezTo>
                    <a:pt x="28" y="100"/>
                    <a:pt x="29" y="104"/>
                    <a:pt x="29" y="108"/>
                  </a:cubicBezTo>
                  <a:cubicBezTo>
                    <a:pt x="29" y="108"/>
                    <a:pt x="29" y="109"/>
                    <a:pt x="29" y="109"/>
                  </a:cubicBezTo>
                  <a:cubicBezTo>
                    <a:pt x="29" y="111"/>
                    <a:pt x="29" y="112"/>
                    <a:pt x="30" y="114"/>
                  </a:cubicBezTo>
                  <a:cubicBezTo>
                    <a:pt x="30" y="115"/>
                    <a:pt x="30" y="117"/>
                    <a:pt x="30" y="118"/>
                  </a:cubicBezTo>
                  <a:cubicBezTo>
                    <a:pt x="30" y="120"/>
                    <a:pt x="30" y="121"/>
                    <a:pt x="30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1" y="130"/>
                    <a:pt x="31" y="134"/>
                    <a:pt x="31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6"/>
                    <a:pt x="33" y="137"/>
                  </a:cubicBezTo>
                  <a:cubicBezTo>
                    <a:pt x="34" y="139"/>
                    <a:pt x="35" y="141"/>
                    <a:pt x="36" y="143"/>
                  </a:cubicBezTo>
                  <a:cubicBezTo>
                    <a:pt x="44" y="241"/>
                    <a:pt x="44" y="241"/>
                    <a:pt x="4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4" y="165"/>
                    <a:pt x="74" y="165"/>
                  </a:cubicBezTo>
                  <a:cubicBezTo>
                    <a:pt x="75" y="165"/>
                    <a:pt x="76" y="165"/>
                    <a:pt x="77" y="16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106" y="241"/>
                    <a:pt x="106" y="241"/>
                    <a:pt x="106" y="241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5" y="142"/>
                    <a:pt x="116" y="140"/>
                    <a:pt x="117" y="137"/>
                  </a:cubicBezTo>
                  <a:cubicBezTo>
                    <a:pt x="118" y="136"/>
                    <a:pt x="118" y="135"/>
                    <a:pt x="118" y="135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2"/>
                    <a:pt x="119" y="128"/>
                  </a:cubicBezTo>
                  <a:cubicBezTo>
                    <a:pt x="119" y="127"/>
                    <a:pt x="119" y="125"/>
                    <a:pt x="120" y="123"/>
                  </a:cubicBezTo>
                  <a:cubicBezTo>
                    <a:pt x="120" y="121"/>
                    <a:pt x="120" y="119"/>
                    <a:pt x="120" y="118"/>
                  </a:cubicBezTo>
                  <a:cubicBezTo>
                    <a:pt x="120" y="116"/>
                    <a:pt x="120" y="115"/>
                    <a:pt x="120" y="114"/>
                  </a:cubicBezTo>
                  <a:cubicBezTo>
                    <a:pt x="121" y="112"/>
                    <a:pt x="121" y="111"/>
                    <a:pt x="121" y="109"/>
                  </a:cubicBezTo>
                  <a:cubicBezTo>
                    <a:pt x="121" y="107"/>
                    <a:pt x="121" y="106"/>
                    <a:pt x="121" y="104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34" y="97"/>
                    <a:pt x="134" y="97"/>
                    <a:pt x="134" y="97"/>
                  </a:cubicBezTo>
                  <a:lnTo>
                    <a:pt x="137" y="86"/>
                  </a:lnTo>
                  <a:close/>
                  <a:moveTo>
                    <a:pt x="125" y="48"/>
                  </a:moveTo>
                  <a:cubicBezTo>
                    <a:pt x="125" y="46"/>
                    <a:pt x="125" y="46"/>
                    <a:pt x="125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6" y="45"/>
                    <a:pt x="127" y="43"/>
                    <a:pt x="128" y="42"/>
                  </a:cubicBezTo>
                  <a:cubicBezTo>
                    <a:pt x="129" y="41"/>
                    <a:pt x="128" y="48"/>
                    <a:pt x="126" y="57"/>
                  </a:cubicBezTo>
                  <a:cubicBezTo>
                    <a:pt x="125" y="59"/>
                    <a:pt x="124" y="61"/>
                    <a:pt x="124" y="64"/>
                  </a:cubicBezTo>
                  <a:lnTo>
                    <a:pt x="125" y="48"/>
                  </a:lnTo>
                  <a:close/>
                  <a:moveTo>
                    <a:pt x="24" y="45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4" y="46"/>
                    <a:pt x="23" y="44"/>
                    <a:pt x="22" y="43"/>
                  </a:cubicBezTo>
                  <a:cubicBezTo>
                    <a:pt x="23" y="44"/>
                    <a:pt x="24" y="44"/>
                    <a:pt x="24" y="45"/>
                  </a:cubicBezTo>
                  <a:close/>
                  <a:moveTo>
                    <a:pt x="55" y="70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76" y="67"/>
                    <a:pt x="76" y="67"/>
                    <a:pt x="76" y="67"/>
                  </a:cubicBezTo>
                  <a:lnTo>
                    <a:pt x="55" y="70"/>
                  </a:lnTo>
                  <a:close/>
                  <a:moveTo>
                    <a:pt x="127" y="76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4" y="75"/>
                    <a:pt x="134" y="75"/>
                    <a:pt x="134" y="75"/>
                  </a:cubicBezTo>
                  <a:lnTo>
                    <a:pt x="127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4" name="Freeform 282"/>
            <p:cNvSpPr/>
            <p:nvPr/>
          </p:nvSpPr>
          <p:spPr bwMode="auto">
            <a:xfrm>
              <a:off x="8113713" y="249237"/>
              <a:ext cx="254000" cy="342900"/>
            </a:xfrm>
            <a:custGeom>
              <a:avLst/>
              <a:gdLst>
                <a:gd name="T0" fmla="*/ 6 w 145"/>
                <a:gd name="T1" fmla="*/ 92 h 197"/>
                <a:gd name="T2" fmla="*/ 0 w 145"/>
                <a:gd name="T3" fmla="*/ 115 h 197"/>
                <a:gd name="T4" fmla="*/ 6 w 145"/>
                <a:gd name="T5" fmla="*/ 137 h 197"/>
                <a:gd name="T6" fmla="*/ 10 w 145"/>
                <a:gd name="T7" fmla="*/ 132 h 197"/>
                <a:gd name="T8" fmla="*/ 73 w 145"/>
                <a:gd name="T9" fmla="*/ 197 h 197"/>
                <a:gd name="T10" fmla="*/ 135 w 145"/>
                <a:gd name="T11" fmla="*/ 129 h 197"/>
                <a:gd name="T12" fmla="*/ 139 w 145"/>
                <a:gd name="T13" fmla="*/ 136 h 197"/>
                <a:gd name="T14" fmla="*/ 145 w 145"/>
                <a:gd name="T15" fmla="*/ 114 h 197"/>
                <a:gd name="T16" fmla="*/ 139 w 145"/>
                <a:gd name="T17" fmla="*/ 91 h 197"/>
                <a:gd name="T18" fmla="*/ 137 w 145"/>
                <a:gd name="T19" fmla="*/ 92 h 197"/>
                <a:gd name="T20" fmla="*/ 137 w 145"/>
                <a:gd name="T21" fmla="*/ 73 h 197"/>
                <a:gd name="T22" fmla="*/ 84 w 145"/>
                <a:gd name="T23" fmla="*/ 61 h 197"/>
                <a:gd name="T24" fmla="*/ 91 w 145"/>
                <a:gd name="T25" fmla="*/ 64 h 197"/>
                <a:gd name="T26" fmla="*/ 143 w 145"/>
                <a:gd name="T27" fmla="*/ 47 h 197"/>
                <a:gd name="T28" fmla="*/ 25 w 145"/>
                <a:gd name="T29" fmla="*/ 36 h 197"/>
                <a:gd name="T30" fmla="*/ 2 w 145"/>
                <a:gd name="T31" fmla="*/ 50 h 197"/>
                <a:gd name="T32" fmla="*/ 18 w 145"/>
                <a:gd name="T33" fmla="*/ 50 h 197"/>
                <a:gd name="T34" fmla="*/ 8 w 145"/>
                <a:gd name="T35" fmla="*/ 82 h 197"/>
                <a:gd name="T36" fmla="*/ 7 w 145"/>
                <a:gd name="T37" fmla="*/ 93 h 197"/>
                <a:gd name="T38" fmla="*/ 6 w 145"/>
                <a:gd name="T39" fmla="*/ 9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5" h="197">
                  <a:moveTo>
                    <a:pt x="6" y="92"/>
                  </a:moveTo>
                  <a:cubicBezTo>
                    <a:pt x="3" y="92"/>
                    <a:pt x="0" y="102"/>
                    <a:pt x="0" y="115"/>
                  </a:cubicBezTo>
                  <a:cubicBezTo>
                    <a:pt x="0" y="127"/>
                    <a:pt x="3" y="137"/>
                    <a:pt x="6" y="137"/>
                  </a:cubicBezTo>
                  <a:cubicBezTo>
                    <a:pt x="7" y="137"/>
                    <a:pt x="9" y="135"/>
                    <a:pt x="10" y="132"/>
                  </a:cubicBezTo>
                  <a:cubicBezTo>
                    <a:pt x="20" y="169"/>
                    <a:pt x="54" y="197"/>
                    <a:pt x="73" y="197"/>
                  </a:cubicBezTo>
                  <a:cubicBezTo>
                    <a:pt x="97" y="197"/>
                    <a:pt x="130" y="171"/>
                    <a:pt x="135" y="129"/>
                  </a:cubicBezTo>
                  <a:cubicBezTo>
                    <a:pt x="136" y="133"/>
                    <a:pt x="137" y="136"/>
                    <a:pt x="139" y="136"/>
                  </a:cubicBezTo>
                  <a:cubicBezTo>
                    <a:pt x="142" y="136"/>
                    <a:pt x="145" y="126"/>
                    <a:pt x="145" y="114"/>
                  </a:cubicBezTo>
                  <a:cubicBezTo>
                    <a:pt x="145" y="101"/>
                    <a:pt x="142" y="91"/>
                    <a:pt x="139" y="91"/>
                  </a:cubicBezTo>
                  <a:cubicBezTo>
                    <a:pt x="138" y="91"/>
                    <a:pt x="138" y="92"/>
                    <a:pt x="137" y="92"/>
                  </a:cubicBezTo>
                  <a:cubicBezTo>
                    <a:pt x="138" y="87"/>
                    <a:pt x="138" y="81"/>
                    <a:pt x="137" y="73"/>
                  </a:cubicBezTo>
                  <a:cubicBezTo>
                    <a:pt x="126" y="82"/>
                    <a:pt x="106" y="71"/>
                    <a:pt x="84" y="61"/>
                  </a:cubicBezTo>
                  <a:cubicBezTo>
                    <a:pt x="86" y="62"/>
                    <a:pt x="89" y="63"/>
                    <a:pt x="91" y="64"/>
                  </a:cubicBezTo>
                  <a:cubicBezTo>
                    <a:pt x="128" y="82"/>
                    <a:pt x="143" y="47"/>
                    <a:pt x="143" y="47"/>
                  </a:cubicBezTo>
                  <a:cubicBezTo>
                    <a:pt x="143" y="47"/>
                    <a:pt x="98" y="0"/>
                    <a:pt x="25" y="36"/>
                  </a:cubicBezTo>
                  <a:cubicBezTo>
                    <a:pt x="19" y="39"/>
                    <a:pt x="10" y="47"/>
                    <a:pt x="2" y="50"/>
                  </a:cubicBezTo>
                  <a:cubicBezTo>
                    <a:pt x="2" y="50"/>
                    <a:pt x="9" y="50"/>
                    <a:pt x="18" y="50"/>
                  </a:cubicBezTo>
                  <a:cubicBezTo>
                    <a:pt x="10" y="55"/>
                    <a:pt x="6" y="65"/>
                    <a:pt x="8" y="82"/>
                  </a:cubicBezTo>
                  <a:cubicBezTo>
                    <a:pt x="7" y="85"/>
                    <a:pt x="7" y="89"/>
                    <a:pt x="7" y="93"/>
                  </a:cubicBezTo>
                  <a:cubicBezTo>
                    <a:pt x="6" y="93"/>
                    <a:pt x="6" y="92"/>
                    <a:pt x="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Freeform 283"/>
            <p:cNvSpPr>
              <a:spLocks noEditPoints="1"/>
            </p:cNvSpPr>
            <p:nvPr/>
          </p:nvSpPr>
          <p:spPr bwMode="auto">
            <a:xfrm>
              <a:off x="7847013" y="581025"/>
              <a:ext cx="768350" cy="536575"/>
            </a:xfrm>
            <a:custGeom>
              <a:avLst/>
              <a:gdLst>
                <a:gd name="T0" fmla="*/ 20 w 440"/>
                <a:gd name="T1" fmla="*/ 286 h 308"/>
                <a:gd name="T2" fmla="*/ 46 w 440"/>
                <a:gd name="T3" fmla="*/ 278 h 308"/>
                <a:gd name="T4" fmla="*/ 394 w 440"/>
                <a:gd name="T5" fmla="*/ 278 h 308"/>
                <a:gd name="T6" fmla="*/ 420 w 440"/>
                <a:gd name="T7" fmla="*/ 285 h 308"/>
                <a:gd name="T8" fmla="*/ 420 w 440"/>
                <a:gd name="T9" fmla="*/ 308 h 308"/>
                <a:gd name="T10" fmla="*/ 440 w 440"/>
                <a:gd name="T11" fmla="*/ 308 h 308"/>
                <a:gd name="T12" fmla="*/ 440 w 440"/>
                <a:gd name="T13" fmla="*/ 285 h 308"/>
                <a:gd name="T14" fmla="*/ 394 w 440"/>
                <a:gd name="T15" fmla="*/ 258 h 308"/>
                <a:gd name="T16" fmla="*/ 316 w 440"/>
                <a:gd name="T17" fmla="*/ 258 h 308"/>
                <a:gd name="T18" fmla="*/ 320 w 440"/>
                <a:gd name="T19" fmla="*/ 214 h 308"/>
                <a:gd name="T20" fmla="*/ 321 w 440"/>
                <a:gd name="T21" fmla="*/ 195 h 308"/>
                <a:gd name="T22" fmla="*/ 346 w 440"/>
                <a:gd name="T23" fmla="*/ 201 h 308"/>
                <a:gd name="T24" fmla="*/ 354 w 440"/>
                <a:gd name="T25" fmla="*/ 177 h 308"/>
                <a:gd name="T26" fmla="*/ 386 w 440"/>
                <a:gd name="T27" fmla="*/ 57 h 308"/>
                <a:gd name="T28" fmla="*/ 277 w 440"/>
                <a:gd name="T29" fmla="*/ 6 h 308"/>
                <a:gd name="T30" fmla="*/ 270 w 440"/>
                <a:gd name="T31" fmla="*/ 9 h 308"/>
                <a:gd name="T32" fmla="*/ 246 w 440"/>
                <a:gd name="T33" fmla="*/ 112 h 308"/>
                <a:gd name="T34" fmla="*/ 237 w 440"/>
                <a:gd name="T35" fmla="*/ 36 h 308"/>
                <a:gd name="T36" fmla="*/ 239 w 440"/>
                <a:gd name="T37" fmla="*/ 28 h 308"/>
                <a:gd name="T38" fmla="*/ 234 w 440"/>
                <a:gd name="T39" fmla="*/ 18 h 308"/>
                <a:gd name="T40" fmla="*/ 221 w 440"/>
                <a:gd name="T41" fmla="*/ 18 h 308"/>
                <a:gd name="T42" fmla="*/ 215 w 440"/>
                <a:gd name="T43" fmla="*/ 28 h 308"/>
                <a:gd name="T44" fmla="*/ 218 w 440"/>
                <a:gd name="T45" fmla="*/ 35 h 308"/>
                <a:gd name="T46" fmla="*/ 208 w 440"/>
                <a:gd name="T47" fmla="*/ 107 h 308"/>
                <a:gd name="T48" fmla="*/ 207 w 440"/>
                <a:gd name="T49" fmla="*/ 111 h 308"/>
                <a:gd name="T50" fmla="*/ 177 w 440"/>
                <a:gd name="T51" fmla="*/ 6 h 308"/>
                <a:gd name="T52" fmla="*/ 173 w 440"/>
                <a:gd name="T53" fmla="*/ 6 h 308"/>
                <a:gd name="T54" fmla="*/ 64 w 440"/>
                <a:gd name="T55" fmla="*/ 60 h 308"/>
                <a:gd name="T56" fmla="*/ 84 w 440"/>
                <a:gd name="T57" fmla="*/ 201 h 308"/>
                <a:gd name="T58" fmla="*/ 123 w 440"/>
                <a:gd name="T59" fmla="*/ 198 h 308"/>
                <a:gd name="T60" fmla="*/ 129 w 440"/>
                <a:gd name="T61" fmla="*/ 258 h 308"/>
                <a:gd name="T62" fmla="*/ 46 w 440"/>
                <a:gd name="T63" fmla="*/ 258 h 308"/>
                <a:gd name="T64" fmla="*/ 0 w 440"/>
                <a:gd name="T65" fmla="*/ 285 h 308"/>
                <a:gd name="T66" fmla="*/ 0 w 440"/>
                <a:gd name="T67" fmla="*/ 305 h 308"/>
                <a:gd name="T68" fmla="*/ 20 w 440"/>
                <a:gd name="T69" fmla="*/ 305 h 308"/>
                <a:gd name="T70" fmla="*/ 20 w 440"/>
                <a:gd name="T71" fmla="*/ 286 h 308"/>
                <a:gd name="T72" fmla="*/ 324 w 440"/>
                <a:gd name="T73" fmla="*/ 89 h 308"/>
                <a:gd name="T74" fmla="*/ 326 w 440"/>
                <a:gd name="T75" fmla="*/ 92 h 308"/>
                <a:gd name="T76" fmla="*/ 324 w 440"/>
                <a:gd name="T77" fmla="*/ 89 h 308"/>
                <a:gd name="T78" fmla="*/ 323 w 440"/>
                <a:gd name="T79" fmla="*/ 150 h 308"/>
                <a:gd name="T80" fmla="*/ 340 w 440"/>
                <a:gd name="T81" fmla="*/ 148 h 308"/>
                <a:gd name="T82" fmla="*/ 345 w 440"/>
                <a:gd name="T83" fmla="*/ 154 h 308"/>
                <a:gd name="T84" fmla="*/ 346 w 440"/>
                <a:gd name="T85" fmla="*/ 155 h 308"/>
                <a:gd name="T86" fmla="*/ 223 w 440"/>
                <a:gd name="T87" fmla="*/ 170 h 308"/>
                <a:gd name="T88" fmla="*/ 217 w 440"/>
                <a:gd name="T89" fmla="*/ 171 h 308"/>
                <a:gd name="T90" fmla="*/ 201 w 440"/>
                <a:gd name="T91" fmla="*/ 173 h 308"/>
                <a:gd name="T92" fmla="*/ 218 w 440"/>
                <a:gd name="T93" fmla="*/ 166 h 308"/>
                <a:gd name="T94" fmla="*/ 227 w 440"/>
                <a:gd name="T95" fmla="*/ 163 h 308"/>
                <a:gd name="T96" fmla="*/ 231 w 440"/>
                <a:gd name="T97" fmla="*/ 161 h 308"/>
                <a:gd name="T98" fmla="*/ 323 w 440"/>
                <a:gd name="T99" fmla="*/ 150 h 308"/>
                <a:gd name="T100" fmla="*/ 99 w 440"/>
                <a:gd name="T101" fmla="*/ 158 h 308"/>
                <a:gd name="T102" fmla="*/ 123 w 440"/>
                <a:gd name="T103" fmla="*/ 145 h 308"/>
                <a:gd name="T104" fmla="*/ 127 w 440"/>
                <a:gd name="T105" fmla="*/ 143 h 308"/>
                <a:gd name="T106" fmla="*/ 205 w 440"/>
                <a:gd name="T107" fmla="*/ 136 h 308"/>
                <a:gd name="T108" fmla="*/ 212 w 440"/>
                <a:gd name="T109" fmla="*/ 135 h 308"/>
                <a:gd name="T110" fmla="*/ 225 w 440"/>
                <a:gd name="T111" fmla="*/ 135 h 308"/>
                <a:gd name="T112" fmla="*/ 269 w 440"/>
                <a:gd name="T113" fmla="*/ 132 h 308"/>
                <a:gd name="T114" fmla="*/ 241 w 440"/>
                <a:gd name="T115" fmla="*/ 137 h 308"/>
                <a:gd name="T116" fmla="*/ 238 w 440"/>
                <a:gd name="T117" fmla="*/ 137 h 308"/>
                <a:gd name="T118" fmla="*/ 224 w 440"/>
                <a:gd name="T119" fmla="*/ 139 h 308"/>
                <a:gd name="T120" fmla="*/ 99 w 440"/>
                <a:gd name="T121" fmla="*/ 15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" h="308">
                  <a:moveTo>
                    <a:pt x="20" y="286"/>
                  </a:moveTo>
                  <a:cubicBezTo>
                    <a:pt x="21" y="283"/>
                    <a:pt x="30" y="278"/>
                    <a:pt x="46" y="278"/>
                  </a:cubicBezTo>
                  <a:cubicBezTo>
                    <a:pt x="394" y="278"/>
                    <a:pt x="394" y="278"/>
                    <a:pt x="394" y="278"/>
                  </a:cubicBezTo>
                  <a:cubicBezTo>
                    <a:pt x="410" y="278"/>
                    <a:pt x="420" y="283"/>
                    <a:pt x="420" y="285"/>
                  </a:cubicBezTo>
                  <a:cubicBezTo>
                    <a:pt x="420" y="308"/>
                    <a:pt x="420" y="308"/>
                    <a:pt x="420" y="308"/>
                  </a:cubicBezTo>
                  <a:cubicBezTo>
                    <a:pt x="440" y="308"/>
                    <a:pt x="440" y="308"/>
                    <a:pt x="440" y="308"/>
                  </a:cubicBezTo>
                  <a:cubicBezTo>
                    <a:pt x="440" y="285"/>
                    <a:pt x="440" y="285"/>
                    <a:pt x="440" y="285"/>
                  </a:cubicBezTo>
                  <a:cubicBezTo>
                    <a:pt x="440" y="270"/>
                    <a:pt x="421" y="258"/>
                    <a:pt x="394" y="258"/>
                  </a:cubicBezTo>
                  <a:cubicBezTo>
                    <a:pt x="316" y="258"/>
                    <a:pt x="316" y="258"/>
                    <a:pt x="316" y="258"/>
                  </a:cubicBezTo>
                  <a:cubicBezTo>
                    <a:pt x="317" y="248"/>
                    <a:pt x="318" y="232"/>
                    <a:pt x="320" y="214"/>
                  </a:cubicBezTo>
                  <a:cubicBezTo>
                    <a:pt x="321" y="195"/>
                    <a:pt x="321" y="195"/>
                    <a:pt x="321" y="195"/>
                  </a:cubicBezTo>
                  <a:cubicBezTo>
                    <a:pt x="346" y="201"/>
                    <a:pt x="346" y="201"/>
                    <a:pt x="346" y="201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71" y="134"/>
                    <a:pt x="391" y="85"/>
                    <a:pt x="386" y="57"/>
                  </a:cubicBezTo>
                  <a:cubicBezTo>
                    <a:pt x="385" y="38"/>
                    <a:pt x="324" y="0"/>
                    <a:pt x="277" y="6"/>
                  </a:cubicBezTo>
                  <a:cubicBezTo>
                    <a:pt x="277" y="6"/>
                    <a:pt x="274" y="7"/>
                    <a:pt x="270" y="9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9" y="28"/>
                    <a:pt x="239" y="28"/>
                    <a:pt x="239" y="2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6" y="6"/>
                    <a:pt x="175" y="6"/>
                    <a:pt x="173" y="6"/>
                  </a:cubicBezTo>
                  <a:cubicBezTo>
                    <a:pt x="125" y="12"/>
                    <a:pt x="65" y="28"/>
                    <a:pt x="64" y="60"/>
                  </a:cubicBezTo>
                  <a:cubicBezTo>
                    <a:pt x="61" y="75"/>
                    <a:pt x="77" y="166"/>
                    <a:pt x="84" y="201"/>
                  </a:cubicBezTo>
                  <a:cubicBezTo>
                    <a:pt x="93" y="206"/>
                    <a:pt x="109" y="202"/>
                    <a:pt x="123" y="198"/>
                  </a:cubicBezTo>
                  <a:cubicBezTo>
                    <a:pt x="125" y="224"/>
                    <a:pt x="127" y="245"/>
                    <a:pt x="129" y="258"/>
                  </a:cubicBezTo>
                  <a:cubicBezTo>
                    <a:pt x="46" y="258"/>
                    <a:pt x="46" y="258"/>
                    <a:pt x="46" y="258"/>
                  </a:cubicBezTo>
                  <a:cubicBezTo>
                    <a:pt x="20" y="258"/>
                    <a:pt x="0" y="270"/>
                    <a:pt x="0" y="28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20" y="305"/>
                    <a:pt x="20" y="305"/>
                    <a:pt x="20" y="305"/>
                  </a:cubicBezTo>
                  <a:lnTo>
                    <a:pt x="20" y="286"/>
                  </a:lnTo>
                  <a:close/>
                  <a:moveTo>
                    <a:pt x="324" y="89"/>
                  </a:moveTo>
                  <a:cubicBezTo>
                    <a:pt x="325" y="87"/>
                    <a:pt x="325" y="89"/>
                    <a:pt x="326" y="92"/>
                  </a:cubicBezTo>
                  <a:cubicBezTo>
                    <a:pt x="324" y="91"/>
                    <a:pt x="323" y="89"/>
                    <a:pt x="324" y="89"/>
                  </a:cubicBezTo>
                  <a:close/>
                  <a:moveTo>
                    <a:pt x="323" y="150"/>
                  </a:moveTo>
                  <a:cubicBezTo>
                    <a:pt x="340" y="148"/>
                    <a:pt x="340" y="148"/>
                    <a:pt x="340" y="148"/>
                  </a:cubicBezTo>
                  <a:cubicBezTo>
                    <a:pt x="345" y="154"/>
                    <a:pt x="345" y="154"/>
                    <a:pt x="345" y="154"/>
                  </a:cubicBezTo>
                  <a:cubicBezTo>
                    <a:pt x="346" y="155"/>
                    <a:pt x="346" y="155"/>
                    <a:pt x="346" y="155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01" y="173"/>
                    <a:pt x="201" y="173"/>
                    <a:pt x="201" y="173"/>
                  </a:cubicBezTo>
                  <a:cubicBezTo>
                    <a:pt x="218" y="166"/>
                    <a:pt x="218" y="166"/>
                    <a:pt x="218" y="166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31" y="161"/>
                    <a:pt x="231" y="161"/>
                    <a:pt x="231" y="161"/>
                  </a:cubicBezTo>
                  <a:lnTo>
                    <a:pt x="323" y="150"/>
                  </a:lnTo>
                  <a:close/>
                  <a:moveTo>
                    <a:pt x="99" y="158"/>
                  </a:moveTo>
                  <a:cubicBezTo>
                    <a:pt x="123" y="145"/>
                    <a:pt x="123" y="145"/>
                    <a:pt x="123" y="145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12" y="135"/>
                    <a:pt x="212" y="135"/>
                    <a:pt x="212" y="135"/>
                  </a:cubicBezTo>
                  <a:cubicBezTo>
                    <a:pt x="225" y="135"/>
                    <a:pt x="225" y="135"/>
                    <a:pt x="225" y="135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8" y="137"/>
                    <a:pt x="238" y="137"/>
                    <a:pt x="238" y="137"/>
                  </a:cubicBezTo>
                  <a:cubicBezTo>
                    <a:pt x="224" y="139"/>
                    <a:pt x="224" y="139"/>
                    <a:pt x="224" y="139"/>
                  </a:cubicBezTo>
                  <a:lnTo>
                    <a:pt x="99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Freeform 284"/>
            <p:cNvSpPr>
              <a:spLocks noEditPoints="1"/>
            </p:cNvSpPr>
            <p:nvPr/>
          </p:nvSpPr>
          <p:spPr bwMode="auto">
            <a:xfrm>
              <a:off x="7408863" y="1429629"/>
              <a:ext cx="765175" cy="381000"/>
            </a:xfrm>
            <a:custGeom>
              <a:avLst/>
              <a:gdLst>
                <a:gd name="T0" fmla="*/ 19 w 439"/>
                <a:gd name="T1" fmla="*/ 198 h 219"/>
                <a:gd name="T2" fmla="*/ 45 w 439"/>
                <a:gd name="T3" fmla="*/ 192 h 219"/>
                <a:gd name="T4" fmla="*/ 394 w 439"/>
                <a:gd name="T5" fmla="*/ 192 h 219"/>
                <a:gd name="T6" fmla="*/ 420 w 439"/>
                <a:gd name="T7" fmla="*/ 198 h 219"/>
                <a:gd name="T8" fmla="*/ 420 w 439"/>
                <a:gd name="T9" fmla="*/ 219 h 219"/>
                <a:gd name="T10" fmla="*/ 439 w 439"/>
                <a:gd name="T11" fmla="*/ 219 h 219"/>
                <a:gd name="T12" fmla="*/ 439 w 439"/>
                <a:gd name="T13" fmla="*/ 198 h 219"/>
                <a:gd name="T14" fmla="*/ 394 w 439"/>
                <a:gd name="T15" fmla="*/ 172 h 219"/>
                <a:gd name="T16" fmla="*/ 355 w 439"/>
                <a:gd name="T17" fmla="*/ 172 h 219"/>
                <a:gd name="T18" fmla="*/ 364 w 439"/>
                <a:gd name="T19" fmla="*/ 44 h 219"/>
                <a:gd name="T20" fmla="*/ 273 w 439"/>
                <a:gd name="T21" fmla="*/ 5 h 219"/>
                <a:gd name="T22" fmla="*/ 268 w 439"/>
                <a:gd name="T23" fmla="*/ 8 h 219"/>
                <a:gd name="T24" fmla="*/ 247 w 439"/>
                <a:gd name="T25" fmla="*/ 98 h 219"/>
                <a:gd name="T26" fmla="*/ 240 w 439"/>
                <a:gd name="T27" fmla="*/ 31 h 219"/>
                <a:gd name="T28" fmla="*/ 242 w 439"/>
                <a:gd name="T29" fmla="*/ 24 h 219"/>
                <a:gd name="T30" fmla="*/ 237 w 439"/>
                <a:gd name="T31" fmla="*/ 16 h 219"/>
                <a:gd name="T32" fmla="*/ 226 w 439"/>
                <a:gd name="T33" fmla="*/ 16 h 219"/>
                <a:gd name="T34" fmla="*/ 222 w 439"/>
                <a:gd name="T35" fmla="*/ 24 h 219"/>
                <a:gd name="T36" fmla="*/ 224 w 439"/>
                <a:gd name="T37" fmla="*/ 30 h 219"/>
                <a:gd name="T38" fmla="*/ 215 w 439"/>
                <a:gd name="T39" fmla="*/ 93 h 219"/>
                <a:gd name="T40" fmla="*/ 215 w 439"/>
                <a:gd name="T41" fmla="*/ 97 h 219"/>
                <a:gd name="T42" fmla="*/ 190 w 439"/>
                <a:gd name="T43" fmla="*/ 5 h 219"/>
                <a:gd name="T44" fmla="*/ 187 w 439"/>
                <a:gd name="T45" fmla="*/ 5 h 219"/>
                <a:gd name="T46" fmla="*/ 96 w 439"/>
                <a:gd name="T47" fmla="*/ 52 h 219"/>
                <a:gd name="T48" fmla="*/ 101 w 439"/>
                <a:gd name="T49" fmla="*/ 172 h 219"/>
                <a:gd name="T50" fmla="*/ 45 w 439"/>
                <a:gd name="T51" fmla="*/ 172 h 219"/>
                <a:gd name="T52" fmla="*/ 0 w 439"/>
                <a:gd name="T53" fmla="*/ 198 h 219"/>
                <a:gd name="T54" fmla="*/ 0 w 439"/>
                <a:gd name="T55" fmla="*/ 215 h 219"/>
                <a:gd name="T56" fmla="*/ 19 w 439"/>
                <a:gd name="T57" fmla="*/ 215 h 219"/>
                <a:gd name="T58" fmla="*/ 19 w 439"/>
                <a:gd name="T59" fmla="*/ 198 h 219"/>
                <a:gd name="T60" fmla="*/ 316 w 439"/>
                <a:gd name="T61" fmla="*/ 84 h 219"/>
                <a:gd name="T62" fmla="*/ 321 w 439"/>
                <a:gd name="T63" fmla="*/ 78 h 219"/>
                <a:gd name="T64" fmla="*/ 322 w 439"/>
                <a:gd name="T65" fmla="*/ 172 h 219"/>
                <a:gd name="T66" fmla="*/ 310 w 439"/>
                <a:gd name="T67" fmla="*/ 172 h 219"/>
                <a:gd name="T68" fmla="*/ 316 w 439"/>
                <a:gd name="T69" fmla="*/ 85 h 219"/>
                <a:gd name="T70" fmla="*/ 316 w 439"/>
                <a:gd name="T71" fmla="*/ 84 h 219"/>
                <a:gd name="T72" fmla="*/ 134 w 439"/>
                <a:gd name="T73" fmla="*/ 78 h 219"/>
                <a:gd name="T74" fmla="*/ 139 w 439"/>
                <a:gd name="T75" fmla="*/ 82 h 219"/>
                <a:gd name="T76" fmla="*/ 139 w 439"/>
                <a:gd name="T77" fmla="*/ 82 h 219"/>
                <a:gd name="T78" fmla="*/ 144 w 439"/>
                <a:gd name="T79" fmla="*/ 159 h 219"/>
                <a:gd name="T80" fmla="*/ 145 w 439"/>
                <a:gd name="T81" fmla="*/ 172 h 219"/>
                <a:gd name="T82" fmla="*/ 136 w 439"/>
                <a:gd name="T83" fmla="*/ 172 h 219"/>
                <a:gd name="T84" fmla="*/ 134 w 439"/>
                <a:gd name="T85" fmla="*/ 7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9" h="219">
                  <a:moveTo>
                    <a:pt x="19" y="198"/>
                  </a:moveTo>
                  <a:cubicBezTo>
                    <a:pt x="21" y="196"/>
                    <a:pt x="30" y="192"/>
                    <a:pt x="45" y="192"/>
                  </a:cubicBezTo>
                  <a:cubicBezTo>
                    <a:pt x="394" y="192"/>
                    <a:pt x="394" y="192"/>
                    <a:pt x="394" y="192"/>
                  </a:cubicBezTo>
                  <a:cubicBezTo>
                    <a:pt x="409" y="192"/>
                    <a:pt x="418" y="196"/>
                    <a:pt x="420" y="198"/>
                  </a:cubicBezTo>
                  <a:cubicBezTo>
                    <a:pt x="420" y="219"/>
                    <a:pt x="420" y="219"/>
                    <a:pt x="420" y="219"/>
                  </a:cubicBezTo>
                  <a:cubicBezTo>
                    <a:pt x="439" y="219"/>
                    <a:pt x="439" y="219"/>
                    <a:pt x="439" y="219"/>
                  </a:cubicBezTo>
                  <a:cubicBezTo>
                    <a:pt x="439" y="198"/>
                    <a:pt x="439" y="198"/>
                    <a:pt x="439" y="198"/>
                  </a:cubicBezTo>
                  <a:cubicBezTo>
                    <a:pt x="439" y="181"/>
                    <a:pt x="416" y="172"/>
                    <a:pt x="394" y="172"/>
                  </a:cubicBezTo>
                  <a:cubicBezTo>
                    <a:pt x="355" y="172"/>
                    <a:pt x="355" y="172"/>
                    <a:pt x="355" y="172"/>
                  </a:cubicBezTo>
                  <a:cubicBezTo>
                    <a:pt x="360" y="120"/>
                    <a:pt x="366" y="52"/>
                    <a:pt x="364" y="44"/>
                  </a:cubicBezTo>
                  <a:cubicBezTo>
                    <a:pt x="362" y="35"/>
                    <a:pt x="312" y="0"/>
                    <a:pt x="273" y="5"/>
                  </a:cubicBezTo>
                  <a:cubicBezTo>
                    <a:pt x="273" y="5"/>
                    <a:pt x="271" y="6"/>
                    <a:pt x="268" y="8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0" y="31"/>
                    <a:pt x="240" y="31"/>
                    <a:pt x="240" y="31"/>
                  </a:cubicBezTo>
                  <a:cubicBezTo>
                    <a:pt x="242" y="24"/>
                    <a:pt x="242" y="24"/>
                    <a:pt x="242" y="24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26" y="16"/>
                    <a:pt x="226" y="16"/>
                    <a:pt x="226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9" y="5"/>
                    <a:pt x="188" y="5"/>
                    <a:pt x="187" y="5"/>
                  </a:cubicBezTo>
                  <a:cubicBezTo>
                    <a:pt x="147" y="11"/>
                    <a:pt x="97" y="25"/>
                    <a:pt x="96" y="52"/>
                  </a:cubicBezTo>
                  <a:cubicBezTo>
                    <a:pt x="94" y="61"/>
                    <a:pt x="97" y="123"/>
                    <a:pt x="101" y="172"/>
                  </a:cubicBezTo>
                  <a:cubicBezTo>
                    <a:pt x="45" y="172"/>
                    <a:pt x="45" y="172"/>
                    <a:pt x="45" y="172"/>
                  </a:cubicBezTo>
                  <a:cubicBezTo>
                    <a:pt x="23" y="172"/>
                    <a:pt x="0" y="181"/>
                    <a:pt x="0" y="198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19" y="215"/>
                    <a:pt x="19" y="215"/>
                    <a:pt x="19" y="215"/>
                  </a:cubicBezTo>
                  <a:lnTo>
                    <a:pt x="19" y="198"/>
                  </a:lnTo>
                  <a:close/>
                  <a:moveTo>
                    <a:pt x="316" y="84"/>
                  </a:moveTo>
                  <a:cubicBezTo>
                    <a:pt x="318" y="82"/>
                    <a:pt x="319" y="80"/>
                    <a:pt x="321" y="78"/>
                  </a:cubicBezTo>
                  <a:cubicBezTo>
                    <a:pt x="323" y="75"/>
                    <a:pt x="323" y="127"/>
                    <a:pt x="322" y="172"/>
                  </a:cubicBezTo>
                  <a:cubicBezTo>
                    <a:pt x="310" y="172"/>
                    <a:pt x="310" y="172"/>
                    <a:pt x="310" y="172"/>
                  </a:cubicBezTo>
                  <a:cubicBezTo>
                    <a:pt x="316" y="85"/>
                    <a:pt x="316" y="85"/>
                    <a:pt x="316" y="85"/>
                  </a:cubicBezTo>
                  <a:cubicBezTo>
                    <a:pt x="316" y="84"/>
                    <a:pt x="316" y="84"/>
                    <a:pt x="316" y="84"/>
                  </a:cubicBezTo>
                  <a:close/>
                  <a:moveTo>
                    <a:pt x="134" y="78"/>
                  </a:moveTo>
                  <a:cubicBezTo>
                    <a:pt x="136" y="79"/>
                    <a:pt x="137" y="81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44" y="159"/>
                    <a:pt x="144" y="159"/>
                    <a:pt x="144" y="159"/>
                  </a:cubicBezTo>
                  <a:cubicBezTo>
                    <a:pt x="144" y="164"/>
                    <a:pt x="144" y="168"/>
                    <a:pt x="145" y="172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4" y="127"/>
                    <a:pt x="132" y="76"/>
                    <a:pt x="134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295" name="文本框 294"/>
          <p:cNvSpPr txBox="1"/>
          <p:nvPr/>
        </p:nvSpPr>
        <p:spPr>
          <a:xfrm>
            <a:off x="912067" y="2183747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6246813" y="5567364"/>
            <a:ext cx="1055688" cy="1036638"/>
          </a:xfrm>
          <a:custGeom>
            <a:avLst/>
            <a:gdLst>
              <a:gd name="T0" fmla="*/ 297 w 593"/>
              <a:gd name="T1" fmla="*/ 0 h 582"/>
              <a:gd name="T2" fmla="*/ 593 w 593"/>
              <a:gd name="T3" fmla="*/ 291 h 582"/>
              <a:gd name="T4" fmla="*/ 297 w 593"/>
              <a:gd name="T5" fmla="*/ 582 h 582"/>
              <a:gd name="T6" fmla="*/ 0 w 593"/>
              <a:gd name="T7" fmla="*/ 291 h 582"/>
              <a:gd name="T8" fmla="*/ 297 w 593"/>
              <a:gd name="T9" fmla="*/ 0 h 582"/>
              <a:gd name="T10" fmla="*/ 328 w 593"/>
              <a:gd name="T11" fmla="*/ 309 h 582"/>
              <a:gd name="T12" fmla="*/ 291 w 593"/>
              <a:gd name="T13" fmla="*/ 327 h 582"/>
              <a:gd name="T14" fmla="*/ 262 w 593"/>
              <a:gd name="T15" fmla="*/ 285 h 582"/>
              <a:gd name="T16" fmla="*/ 304 w 593"/>
              <a:gd name="T17" fmla="*/ 255 h 582"/>
              <a:gd name="T18" fmla="*/ 313 w 593"/>
              <a:gd name="T19" fmla="*/ 259 h 582"/>
              <a:gd name="T20" fmla="*/ 316 w 593"/>
              <a:gd name="T21" fmla="*/ 258 h 582"/>
              <a:gd name="T22" fmla="*/ 423 w 593"/>
              <a:gd name="T23" fmla="*/ 158 h 582"/>
              <a:gd name="T24" fmla="*/ 439 w 593"/>
              <a:gd name="T25" fmla="*/ 174 h 582"/>
              <a:gd name="T26" fmla="*/ 331 w 593"/>
              <a:gd name="T27" fmla="*/ 275 h 582"/>
              <a:gd name="T28" fmla="*/ 331 w 593"/>
              <a:gd name="T29" fmla="*/ 278 h 582"/>
              <a:gd name="T30" fmla="*/ 333 w 593"/>
              <a:gd name="T31" fmla="*/ 286 h 582"/>
              <a:gd name="T32" fmla="*/ 334 w 593"/>
              <a:gd name="T33" fmla="*/ 287 h 582"/>
              <a:gd name="T34" fmla="*/ 428 w 593"/>
              <a:gd name="T35" fmla="*/ 304 h 582"/>
              <a:gd name="T36" fmla="*/ 424 w 593"/>
              <a:gd name="T37" fmla="*/ 325 h 582"/>
              <a:gd name="T38" fmla="*/ 331 w 593"/>
              <a:gd name="T39" fmla="*/ 308 h 582"/>
              <a:gd name="T40" fmla="*/ 328 w 593"/>
              <a:gd name="T41" fmla="*/ 309 h 582"/>
              <a:gd name="T42" fmla="*/ 294 w 593"/>
              <a:gd name="T43" fmla="*/ 309 h 582"/>
              <a:gd name="T44" fmla="*/ 300 w 593"/>
              <a:gd name="T45" fmla="*/ 273 h 582"/>
              <a:gd name="T46" fmla="*/ 294 w 593"/>
              <a:gd name="T47" fmla="*/ 309 h 582"/>
              <a:gd name="T48" fmla="*/ 297 w 593"/>
              <a:gd name="T49" fmla="*/ 39 h 582"/>
              <a:gd name="T50" fmla="*/ 554 w 593"/>
              <a:gd name="T51" fmla="*/ 291 h 582"/>
              <a:gd name="T52" fmla="*/ 297 w 593"/>
              <a:gd name="T53" fmla="*/ 544 h 582"/>
              <a:gd name="T54" fmla="*/ 40 w 593"/>
              <a:gd name="T55" fmla="*/ 291 h 582"/>
              <a:gd name="T56" fmla="*/ 297 w 593"/>
              <a:gd name="T57" fmla="*/ 39 h 582"/>
              <a:gd name="T58" fmla="*/ 297 w 593"/>
              <a:gd name="T59" fmla="*/ 451 h 582"/>
              <a:gd name="T60" fmla="*/ 326 w 593"/>
              <a:gd name="T61" fmla="*/ 479 h 582"/>
              <a:gd name="T62" fmla="*/ 297 w 593"/>
              <a:gd name="T63" fmla="*/ 508 h 582"/>
              <a:gd name="T64" fmla="*/ 268 w 593"/>
              <a:gd name="T65" fmla="*/ 479 h 582"/>
              <a:gd name="T66" fmla="*/ 297 w 593"/>
              <a:gd name="T67" fmla="*/ 451 h 582"/>
              <a:gd name="T68" fmla="*/ 297 w 593"/>
              <a:gd name="T69" fmla="*/ 74 h 582"/>
              <a:gd name="T70" fmla="*/ 337 w 593"/>
              <a:gd name="T71" fmla="*/ 114 h 582"/>
              <a:gd name="T72" fmla="*/ 297 w 593"/>
              <a:gd name="T73" fmla="*/ 154 h 582"/>
              <a:gd name="T74" fmla="*/ 256 w 593"/>
              <a:gd name="T75" fmla="*/ 114 h 582"/>
              <a:gd name="T76" fmla="*/ 297 w 593"/>
              <a:gd name="T77" fmla="*/ 74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3" h="582">
                <a:moveTo>
                  <a:pt x="297" y="0"/>
                </a:moveTo>
                <a:cubicBezTo>
                  <a:pt x="461" y="0"/>
                  <a:pt x="593" y="130"/>
                  <a:pt x="593" y="291"/>
                </a:cubicBezTo>
                <a:cubicBezTo>
                  <a:pt x="593" y="452"/>
                  <a:pt x="461" y="582"/>
                  <a:pt x="297" y="582"/>
                </a:cubicBezTo>
                <a:cubicBezTo>
                  <a:pt x="133" y="582"/>
                  <a:pt x="0" y="452"/>
                  <a:pt x="0" y="291"/>
                </a:cubicBezTo>
                <a:cubicBezTo>
                  <a:pt x="0" y="130"/>
                  <a:pt x="133" y="0"/>
                  <a:pt x="297" y="0"/>
                </a:cubicBezTo>
                <a:close/>
                <a:moveTo>
                  <a:pt x="328" y="309"/>
                </a:moveTo>
                <a:cubicBezTo>
                  <a:pt x="321" y="322"/>
                  <a:pt x="306" y="330"/>
                  <a:pt x="291" y="327"/>
                </a:cubicBezTo>
                <a:cubicBezTo>
                  <a:pt x="271" y="323"/>
                  <a:pt x="258" y="304"/>
                  <a:pt x="262" y="285"/>
                </a:cubicBezTo>
                <a:cubicBezTo>
                  <a:pt x="266" y="265"/>
                  <a:pt x="284" y="252"/>
                  <a:pt x="304" y="255"/>
                </a:cubicBezTo>
                <a:cubicBezTo>
                  <a:pt x="307" y="256"/>
                  <a:pt x="311" y="257"/>
                  <a:pt x="313" y="259"/>
                </a:cubicBezTo>
                <a:cubicBezTo>
                  <a:pt x="314" y="259"/>
                  <a:pt x="315" y="259"/>
                  <a:pt x="316" y="258"/>
                </a:cubicBezTo>
                <a:cubicBezTo>
                  <a:pt x="351" y="225"/>
                  <a:pt x="387" y="191"/>
                  <a:pt x="423" y="158"/>
                </a:cubicBezTo>
                <a:cubicBezTo>
                  <a:pt x="434" y="147"/>
                  <a:pt x="450" y="164"/>
                  <a:pt x="439" y="174"/>
                </a:cubicBezTo>
                <a:cubicBezTo>
                  <a:pt x="403" y="208"/>
                  <a:pt x="367" y="242"/>
                  <a:pt x="331" y="275"/>
                </a:cubicBezTo>
                <a:cubicBezTo>
                  <a:pt x="330" y="276"/>
                  <a:pt x="330" y="277"/>
                  <a:pt x="331" y="278"/>
                </a:cubicBezTo>
                <a:cubicBezTo>
                  <a:pt x="332" y="280"/>
                  <a:pt x="332" y="283"/>
                  <a:pt x="333" y="286"/>
                </a:cubicBezTo>
                <a:cubicBezTo>
                  <a:pt x="333" y="287"/>
                  <a:pt x="333" y="287"/>
                  <a:pt x="334" y="287"/>
                </a:cubicBezTo>
                <a:cubicBezTo>
                  <a:pt x="365" y="292"/>
                  <a:pt x="397" y="299"/>
                  <a:pt x="428" y="304"/>
                </a:cubicBezTo>
                <a:cubicBezTo>
                  <a:pt x="445" y="307"/>
                  <a:pt x="441" y="328"/>
                  <a:pt x="424" y="325"/>
                </a:cubicBezTo>
                <a:cubicBezTo>
                  <a:pt x="393" y="319"/>
                  <a:pt x="361" y="314"/>
                  <a:pt x="331" y="308"/>
                </a:cubicBezTo>
                <a:cubicBezTo>
                  <a:pt x="330" y="308"/>
                  <a:pt x="329" y="308"/>
                  <a:pt x="328" y="309"/>
                </a:cubicBezTo>
                <a:close/>
                <a:moveTo>
                  <a:pt x="294" y="309"/>
                </a:moveTo>
                <a:cubicBezTo>
                  <a:pt x="271" y="305"/>
                  <a:pt x="277" y="269"/>
                  <a:pt x="300" y="273"/>
                </a:cubicBezTo>
                <a:cubicBezTo>
                  <a:pt x="324" y="277"/>
                  <a:pt x="317" y="313"/>
                  <a:pt x="294" y="309"/>
                </a:cubicBezTo>
                <a:close/>
                <a:moveTo>
                  <a:pt x="297" y="39"/>
                </a:moveTo>
                <a:cubicBezTo>
                  <a:pt x="439" y="39"/>
                  <a:pt x="554" y="152"/>
                  <a:pt x="554" y="291"/>
                </a:cubicBezTo>
                <a:cubicBezTo>
                  <a:pt x="554" y="430"/>
                  <a:pt x="439" y="544"/>
                  <a:pt x="297" y="544"/>
                </a:cubicBezTo>
                <a:cubicBezTo>
                  <a:pt x="155" y="544"/>
                  <a:pt x="40" y="430"/>
                  <a:pt x="40" y="291"/>
                </a:cubicBezTo>
                <a:cubicBezTo>
                  <a:pt x="40" y="152"/>
                  <a:pt x="155" y="39"/>
                  <a:pt x="297" y="39"/>
                </a:cubicBezTo>
                <a:close/>
                <a:moveTo>
                  <a:pt x="297" y="451"/>
                </a:moveTo>
                <a:cubicBezTo>
                  <a:pt x="313" y="451"/>
                  <a:pt x="326" y="463"/>
                  <a:pt x="326" y="479"/>
                </a:cubicBezTo>
                <a:cubicBezTo>
                  <a:pt x="326" y="495"/>
                  <a:pt x="313" y="508"/>
                  <a:pt x="297" y="508"/>
                </a:cubicBezTo>
                <a:cubicBezTo>
                  <a:pt x="281" y="508"/>
                  <a:pt x="268" y="495"/>
                  <a:pt x="268" y="479"/>
                </a:cubicBezTo>
                <a:cubicBezTo>
                  <a:pt x="268" y="463"/>
                  <a:pt x="281" y="451"/>
                  <a:pt x="297" y="451"/>
                </a:cubicBezTo>
                <a:close/>
                <a:moveTo>
                  <a:pt x="297" y="74"/>
                </a:moveTo>
                <a:cubicBezTo>
                  <a:pt x="319" y="74"/>
                  <a:pt x="337" y="92"/>
                  <a:pt x="337" y="114"/>
                </a:cubicBezTo>
                <a:cubicBezTo>
                  <a:pt x="337" y="136"/>
                  <a:pt x="319" y="154"/>
                  <a:pt x="297" y="154"/>
                </a:cubicBezTo>
                <a:cubicBezTo>
                  <a:pt x="274" y="154"/>
                  <a:pt x="256" y="136"/>
                  <a:pt x="256" y="114"/>
                </a:cubicBezTo>
                <a:cubicBezTo>
                  <a:pt x="256" y="92"/>
                  <a:pt x="274" y="74"/>
                  <a:pt x="297" y="74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6426200" y="3765551"/>
            <a:ext cx="698500" cy="1057275"/>
          </a:xfrm>
          <a:custGeom>
            <a:avLst/>
            <a:gdLst>
              <a:gd name="T0" fmla="*/ 41 w 392"/>
              <a:gd name="T1" fmla="*/ 335 h 594"/>
              <a:gd name="T2" fmla="*/ 30 w 392"/>
              <a:gd name="T3" fmla="*/ 351 h 594"/>
              <a:gd name="T4" fmla="*/ 14 w 392"/>
              <a:gd name="T5" fmla="*/ 340 h 594"/>
              <a:gd name="T6" fmla="*/ 25 w 392"/>
              <a:gd name="T7" fmla="*/ 324 h 594"/>
              <a:gd name="T8" fmla="*/ 184 w 392"/>
              <a:gd name="T9" fmla="*/ 64 h 594"/>
              <a:gd name="T10" fmla="*/ 270 w 392"/>
              <a:gd name="T11" fmla="*/ 6 h 594"/>
              <a:gd name="T12" fmla="*/ 312 w 392"/>
              <a:gd name="T13" fmla="*/ 46 h 594"/>
              <a:gd name="T14" fmla="*/ 387 w 392"/>
              <a:gd name="T15" fmla="*/ 96 h 594"/>
              <a:gd name="T16" fmla="*/ 354 w 392"/>
              <a:gd name="T17" fmla="*/ 128 h 594"/>
              <a:gd name="T18" fmla="*/ 322 w 392"/>
              <a:gd name="T19" fmla="*/ 198 h 594"/>
              <a:gd name="T20" fmla="*/ 287 w 392"/>
              <a:gd name="T21" fmla="*/ 184 h 594"/>
              <a:gd name="T22" fmla="*/ 240 w 392"/>
              <a:gd name="T23" fmla="*/ 209 h 594"/>
              <a:gd name="T24" fmla="*/ 218 w 392"/>
              <a:gd name="T25" fmla="*/ 176 h 594"/>
              <a:gd name="T26" fmla="*/ 59 w 392"/>
              <a:gd name="T27" fmla="*/ 340 h 594"/>
              <a:gd name="T28" fmla="*/ 245 w 392"/>
              <a:gd name="T29" fmla="*/ 526 h 594"/>
              <a:gd name="T30" fmla="*/ 291 w 392"/>
              <a:gd name="T31" fmla="*/ 536 h 594"/>
              <a:gd name="T32" fmla="*/ 298 w 392"/>
              <a:gd name="T33" fmla="*/ 553 h 594"/>
              <a:gd name="T34" fmla="*/ 313 w 392"/>
              <a:gd name="T35" fmla="*/ 582 h 594"/>
              <a:gd name="T36" fmla="*/ 133 w 392"/>
              <a:gd name="T37" fmla="*/ 594 h 594"/>
              <a:gd name="T38" fmla="*/ 121 w 392"/>
              <a:gd name="T39" fmla="*/ 565 h 594"/>
              <a:gd name="T40" fmla="*/ 143 w 392"/>
              <a:gd name="T41" fmla="*/ 546 h 594"/>
              <a:gd name="T42" fmla="*/ 154 w 392"/>
              <a:gd name="T43" fmla="*/ 526 h 594"/>
              <a:gd name="T44" fmla="*/ 183 w 392"/>
              <a:gd name="T45" fmla="*/ 521 h 594"/>
              <a:gd name="T46" fmla="*/ 1 w 392"/>
              <a:gd name="T47" fmla="*/ 335 h 594"/>
              <a:gd name="T48" fmla="*/ 214 w 392"/>
              <a:gd name="T49" fmla="*/ 119 h 594"/>
              <a:gd name="T50" fmla="*/ 184 w 392"/>
              <a:gd name="T51" fmla="*/ 64 h 594"/>
              <a:gd name="T52" fmla="*/ 216 w 392"/>
              <a:gd name="T53" fmla="*/ 139 h 594"/>
              <a:gd name="T54" fmla="*/ 36 w 392"/>
              <a:gd name="T55" fmla="*/ 313 h 594"/>
              <a:gd name="T56" fmla="*/ 47 w 392"/>
              <a:gd name="T57" fmla="*/ 329 h 594"/>
              <a:gd name="T58" fmla="*/ 217 w 392"/>
              <a:gd name="T59" fmla="*/ 164 h 594"/>
              <a:gd name="T60" fmla="*/ 201 w 392"/>
              <a:gd name="T61" fmla="*/ 526 h 594"/>
              <a:gd name="T62" fmla="*/ 227 w 392"/>
              <a:gd name="T63" fmla="*/ 521 h 594"/>
              <a:gd name="T64" fmla="*/ 47 w 392"/>
              <a:gd name="T65" fmla="*/ 346 h 594"/>
              <a:gd name="T66" fmla="*/ 36 w 392"/>
              <a:gd name="T67" fmla="*/ 362 h 594"/>
              <a:gd name="T68" fmla="*/ 201 w 392"/>
              <a:gd name="T69" fmla="*/ 52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2" h="594">
                <a:moveTo>
                  <a:pt x="30" y="324"/>
                </a:moveTo>
                <a:cubicBezTo>
                  <a:pt x="34" y="328"/>
                  <a:pt x="37" y="331"/>
                  <a:pt x="41" y="335"/>
                </a:cubicBezTo>
                <a:cubicBezTo>
                  <a:pt x="42" y="336"/>
                  <a:pt x="42" y="339"/>
                  <a:pt x="41" y="340"/>
                </a:cubicBezTo>
                <a:cubicBezTo>
                  <a:pt x="37" y="344"/>
                  <a:pt x="34" y="347"/>
                  <a:pt x="30" y="351"/>
                </a:cubicBezTo>
                <a:cubicBezTo>
                  <a:pt x="29" y="352"/>
                  <a:pt x="26" y="352"/>
                  <a:pt x="25" y="351"/>
                </a:cubicBezTo>
                <a:cubicBezTo>
                  <a:pt x="21" y="347"/>
                  <a:pt x="18" y="344"/>
                  <a:pt x="14" y="340"/>
                </a:cubicBezTo>
                <a:cubicBezTo>
                  <a:pt x="13" y="339"/>
                  <a:pt x="13" y="336"/>
                  <a:pt x="14" y="335"/>
                </a:cubicBezTo>
                <a:cubicBezTo>
                  <a:pt x="18" y="331"/>
                  <a:pt x="21" y="328"/>
                  <a:pt x="25" y="324"/>
                </a:cubicBezTo>
                <a:cubicBezTo>
                  <a:pt x="26" y="323"/>
                  <a:pt x="29" y="323"/>
                  <a:pt x="30" y="324"/>
                </a:cubicBezTo>
                <a:close/>
                <a:moveTo>
                  <a:pt x="184" y="64"/>
                </a:moveTo>
                <a:cubicBezTo>
                  <a:pt x="206" y="44"/>
                  <a:pt x="228" y="24"/>
                  <a:pt x="251" y="5"/>
                </a:cubicBezTo>
                <a:cubicBezTo>
                  <a:pt x="256" y="0"/>
                  <a:pt x="265" y="0"/>
                  <a:pt x="270" y="6"/>
                </a:cubicBezTo>
                <a:cubicBezTo>
                  <a:pt x="281" y="18"/>
                  <a:pt x="291" y="29"/>
                  <a:pt x="301" y="41"/>
                </a:cubicBezTo>
                <a:cubicBezTo>
                  <a:pt x="304" y="44"/>
                  <a:pt x="308" y="46"/>
                  <a:pt x="312" y="46"/>
                </a:cubicBezTo>
                <a:cubicBezTo>
                  <a:pt x="341" y="45"/>
                  <a:pt x="368" y="57"/>
                  <a:pt x="388" y="78"/>
                </a:cubicBezTo>
                <a:cubicBezTo>
                  <a:pt x="392" y="83"/>
                  <a:pt x="392" y="91"/>
                  <a:pt x="387" y="96"/>
                </a:cubicBezTo>
                <a:cubicBezTo>
                  <a:pt x="376" y="105"/>
                  <a:pt x="365" y="115"/>
                  <a:pt x="354" y="125"/>
                </a:cubicBezTo>
                <a:cubicBezTo>
                  <a:pt x="353" y="125"/>
                  <a:pt x="353" y="127"/>
                  <a:pt x="354" y="128"/>
                </a:cubicBezTo>
                <a:cubicBezTo>
                  <a:pt x="361" y="135"/>
                  <a:pt x="365" y="145"/>
                  <a:pt x="365" y="156"/>
                </a:cubicBezTo>
                <a:cubicBezTo>
                  <a:pt x="365" y="179"/>
                  <a:pt x="346" y="198"/>
                  <a:pt x="322" y="198"/>
                </a:cubicBezTo>
                <a:cubicBezTo>
                  <a:pt x="310" y="198"/>
                  <a:pt x="298" y="193"/>
                  <a:pt x="290" y="184"/>
                </a:cubicBezTo>
                <a:cubicBezTo>
                  <a:pt x="290" y="183"/>
                  <a:pt x="288" y="183"/>
                  <a:pt x="287" y="184"/>
                </a:cubicBezTo>
                <a:cubicBezTo>
                  <a:pt x="277" y="193"/>
                  <a:pt x="268" y="201"/>
                  <a:pt x="258" y="210"/>
                </a:cubicBezTo>
                <a:cubicBezTo>
                  <a:pt x="253" y="215"/>
                  <a:pt x="245" y="214"/>
                  <a:pt x="240" y="209"/>
                </a:cubicBezTo>
                <a:cubicBezTo>
                  <a:pt x="232" y="199"/>
                  <a:pt x="226" y="188"/>
                  <a:pt x="222" y="177"/>
                </a:cubicBezTo>
                <a:cubicBezTo>
                  <a:pt x="221" y="175"/>
                  <a:pt x="219" y="175"/>
                  <a:pt x="218" y="176"/>
                </a:cubicBezTo>
                <a:cubicBezTo>
                  <a:pt x="165" y="229"/>
                  <a:pt x="112" y="282"/>
                  <a:pt x="59" y="335"/>
                </a:cubicBezTo>
                <a:cubicBezTo>
                  <a:pt x="57" y="336"/>
                  <a:pt x="57" y="339"/>
                  <a:pt x="59" y="340"/>
                </a:cubicBezTo>
                <a:cubicBezTo>
                  <a:pt x="120" y="402"/>
                  <a:pt x="182" y="463"/>
                  <a:pt x="244" y="525"/>
                </a:cubicBezTo>
                <a:cubicBezTo>
                  <a:pt x="244" y="525"/>
                  <a:pt x="245" y="526"/>
                  <a:pt x="245" y="526"/>
                </a:cubicBezTo>
                <a:cubicBezTo>
                  <a:pt x="257" y="526"/>
                  <a:pt x="269" y="526"/>
                  <a:pt x="281" y="526"/>
                </a:cubicBezTo>
                <a:cubicBezTo>
                  <a:pt x="287" y="526"/>
                  <a:pt x="291" y="530"/>
                  <a:pt x="291" y="536"/>
                </a:cubicBezTo>
                <a:cubicBezTo>
                  <a:pt x="291" y="539"/>
                  <a:pt x="291" y="543"/>
                  <a:pt x="291" y="546"/>
                </a:cubicBezTo>
                <a:cubicBezTo>
                  <a:pt x="291" y="550"/>
                  <a:pt x="294" y="553"/>
                  <a:pt x="298" y="553"/>
                </a:cubicBezTo>
                <a:cubicBezTo>
                  <a:pt x="306" y="553"/>
                  <a:pt x="313" y="556"/>
                  <a:pt x="313" y="565"/>
                </a:cubicBezTo>
                <a:cubicBezTo>
                  <a:pt x="313" y="571"/>
                  <a:pt x="313" y="577"/>
                  <a:pt x="313" y="582"/>
                </a:cubicBezTo>
                <a:cubicBezTo>
                  <a:pt x="313" y="589"/>
                  <a:pt x="308" y="594"/>
                  <a:pt x="301" y="594"/>
                </a:cubicBezTo>
                <a:cubicBezTo>
                  <a:pt x="245" y="594"/>
                  <a:pt x="189" y="594"/>
                  <a:pt x="133" y="594"/>
                </a:cubicBezTo>
                <a:cubicBezTo>
                  <a:pt x="127" y="594"/>
                  <a:pt x="121" y="589"/>
                  <a:pt x="121" y="582"/>
                </a:cubicBezTo>
                <a:cubicBezTo>
                  <a:pt x="121" y="577"/>
                  <a:pt x="121" y="571"/>
                  <a:pt x="121" y="565"/>
                </a:cubicBezTo>
                <a:cubicBezTo>
                  <a:pt x="121" y="556"/>
                  <a:pt x="129" y="553"/>
                  <a:pt x="137" y="553"/>
                </a:cubicBezTo>
                <a:cubicBezTo>
                  <a:pt x="140" y="553"/>
                  <a:pt x="143" y="550"/>
                  <a:pt x="143" y="546"/>
                </a:cubicBezTo>
                <a:cubicBezTo>
                  <a:pt x="143" y="543"/>
                  <a:pt x="143" y="539"/>
                  <a:pt x="143" y="536"/>
                </a:cubicBezTo>
                <a:cubicBezTo>
                  <a:pt x="143" y="530"/>
                  <a:pt x="148" y="526"/>
                  <a:pt x="154" y="526"/>
                </a:cubicBezTo>
                <a:cubicBezTo>
                  <a:pt x="163" y="526"/>
                  <a:pt x="172" y="526"/>
                  <a:pt x="181" y="526"/>
                </a:cubicBezTo>
                <a:cubicBezTo>
                  <a:pt x="183" y="526"/>
                  <a:pt x="184" y="523"/>
                  <a:pt x="183" y="521"/>
                </a:cubicBezTo>
                <a:cubicBezTo>
                  <a:pt x="122" y="461"/>
                  <a:pt x="62" y="400"/>
                  <a:pt x="1" y="340"/>
                </a:cubicBezTo>
                <a:cubicBezTo>
                  <a:pt x="0" y="339"/>
                  <a:pt x="0" y="336"/>
                  <a:pt x="1" y="335"/>
                </a:cubicBezTo>
                <a:cubicBezTo>
                  <a:pt x="72" y="264"/>
                  <a:pt x="143" y="193"/>
                  <a:pt x="214" y="122"/>
                </a:cubicBezTo>
                <a:cubicBezTo>
                  <a:pt x="215" y="121"/>
                  <a:pt x="215" y="120"/>
                  <a:pt x="214" y="119"/>
                </a:cubicBezTo>
                <a:cubicBezTo>
                  <a:pt x="208" y="110"/>
                  <a:pt x="190" y="91"/>
                  <a:pt x="183" y="83"/>
                </a:cubicBezTo>
                <a:cubicBezTo>
                  <a:pt x="178" y="77"/>
                  <a:pt x="178" y="69"/>
                  <a:pt x="184" y="64"/>
                </a:cubicBezTo>
                <a:close/>
                <a:moveTo>
                  <a:pt x="218" y="162"/>
                </a:moveTo>
                <a:cubicBezTo>
                  <a:pt x="216" y="154"/>
                  <a:pt x="216" y="146"/>
                  <a:pt x="216" y="139"/>
                </a:cubicBezTo>
                <a:cubicBezTo>
                  <a:pt x="216" y="136"/>
                  <a:pt x="214" y="135"/>
                  <a:pt x="212" y="137"/>
                </a:cubicBezTo>
                <a:cubicBezTo>
                  <a:pt x="154" y="195"/>
                  <a:pt x="95" y="254"/>
                  <a:pt x="36" y="313"/>
                </a:cubicBezTo>
                <a:cubicBezTo>
                  <a:pt x="35" y="314"/>
                  <a:pt x="35" y="316"/>
                  <a:pt x="36" y="318"/>
                </a:cubicBezTo>
                <a:cubicBezTo>
                  <a:pt x="40" y="321"/>
                  <a:pt x="44" y="325"/>
                  <a:pt x="47" y="329"/>
                </a:cubicBezTo>
                <a:cubicBezTo>
                  <a:pt x="49" y="330"/>
                  <a:pt x="51" y="330"/>
                  <a:pt x="52" y="329"/>
                </a:cubicBezTo>
                <a:cubicBezTo>
                  <a:pt x="107" y="274"/>
                  <a:pt x="162" y="219"/>
                  <a:pt x="217" y="164"/>
                </a:cubicBezTo>
                <a:cubicBezTo>
                  <a:pt x="218" y="163"/>
                  <a:pt x="218" y="162"/>
                  <a:pt x="218" y="162"/>
                </a:cubicBezTo>
                <a:close/>
                <a:moveTo>
                  <a:pt x="201" y="526"/>
                </a:moveTo>
                <a:cubicBezTo>
                  <a:pt x="209" y="526"/>
                  <a:pt x="217" y="526"/>
                  <a:pt x="226" y="526"/>
                </a:cubicBezTo>
                <a:cubicBezTo>
                  <a:pt x="228" y="526"/>
                  <a:pt x="229" y="523"/>
                  <a:pt x="227" y="521"/>
                </a:cubicBezTo>
                <a:cubicBezTo>
                  <a:pt x="169" y="463"/>
                  <a:pt x="111" y="405"/>
                  <a:pt x="52" y="346"/>
                </a:cubicBezTo>
                <a:cubicBezTo>
                  <a:pt x="51" y="345"/>
                  <a:pt x="49" y="345"/>
                  <a:pt x="47" y="346"/>
                </a:cubicBezTo>
                <a:cubicBezTo>
                  <a:pt x="44" y="350"/>
                  <a:pt x="40" y="354"/>
                  <a:pt x="36" y="357"/>
                </a:cubicBezTo>
                <a:cubicBezTo>
                  <a:pt x="35" y="359"/>
                  <a:pt x="35" y="361"/>
                  <a:pt x="36" y="362"/>
                </a:cubicBezTo>
                <a:cubicBezTo>
                  <a:pt x="91" y="417"/>
                  <a:pt x="145" y="471"/>
                  <a:pt x="199" y="525"/>
                </a:cubicBezTo>
                <a:cubicBezTo>
                  <a:pt x="199" y="525"/>
                  <a:pt x="200" y="526"/>
                  <a:pt x="201" y="526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8153400" y="3767139"/>
            <a:ext cx="906463" cy="1055688"/>
          </a:xfrm>
          <a:custGeom>
            <a:avLst/>
            <a:gdLst>
              <a:gd name="T0" fmla="*/ 33 w 509"/>
              <a:gd name="T1" fmla="*/ 0 h 593"/>
              <a:gd name="T2" fmla="*/ 326 w 509"/>
              <a:gd name="T3" fmla="*/ 0 h 593"/>
              <a:gd name="T4" fmla="*/ 357 w 509"/>
              <a:gd name="T5" fmla="*/ 31 h 593"/>
              <a:gd name="T6" fmla="*/ 350 w 509"/>
              <a:gd name="T7" fmla="*/ 147 h 593"/>
              <a:gd name="T8" fmla="*/ 363 w 509"/>
              <a:gd name="T9" fmla="*/ 158 h 593"/>
              <a:gd name="T10" fmla="*/ 509 w 509"/>
              <a:gd name="T11" fmla="*/ 276 h 593"/>
              <a:gd name="T12" fmla="*/ 349 w 509"/>
              <a:gd name="T13" fmla="*/ 391 h 593"/>
              <a:gd name="T14" fmla="*/ 335 w 509"/>
              <a:gd name="T15" fmla="*/ 401 h 593"/>
              <a:gd name="T16" fmla="*/ 326 w 509"/>
              <a:gd name="T17" fmla="*/ 562 h 593"/>
              <a:gd name="T18" fmla="*/ 294 w 509"/>
              <a:gd name="T19" fmla="*/ 593 h 593"/>
              <a:gd name="T20" fmla="*/ 64 w 509"/>
              <a:gd name="T21" fmla="*/ 593 h 593"/>
              <a:gd name="T22" fmla="*/ 32 w 509"/>
              <a:gd name="T23" fmla="*/ 562 h 593"/>
              <a:gd name="T24" fmla="*/ 1 w 509"/>
              <a:gd name="T25" fmla="*/ 31 h 593"/>
              <a:gd name="T26" fmla="*/ 33 w 509"/>
              <a:gd name="T27" fmla="*/ 0 h 593"/>
              <a:gd name="T28" fmla="*/ 249 w 509"/>
              <a:gd name="T29" fmla="*/ 220 h 593"/>
              <a:gd name="T30" fmla="*/ 105 w 509"/>
              <a:gd name="T31" fmla="*/ 420 h 593"/>
              <a:gd name="T32" fmla="*/ 100 w 509"/>
              <a:gd name="T33" fmla="*/ 419 h 593"/>
              <a:gd name="T34" fmla="*/ 98 w 509"/>
              <a:gd name="T35" fmla="*/ 267 h 593"/>
              <a:gd name="T36" fmla="*/ 250 w 509"/>
              <a:gd name="T37" fmla="*/ 214 h 593"/>
              <a:gd name="T38" fmla="*/ 249 w 509"/>
              <a:gd name="T39" fmla="*/ 220 h 593"/>
              <a:gd name="T40" fmla="*/ 271 w 509"/>
              <a:gd name="T41" fmla="*/ 236 h 593"/>
              <a:gd name="T42" fmla="*/ 284 w 509"/>
              <a:gd name="T43" fmla="*/ 278 h 593"/>
              <a:gd name="T44" fmla="*/ 259 w 509"/>
              <a:gd name="T45" fmla="*/ 371 h 593"/>
              <a:gd name="T46" fmla="*/ 123 w 509"/>
              <a:gd name="T47" fmla="*/ 433 h 593"/>
              <a:gd name="T48" fmla="*/ 122 w 509"/>
              <a:gd name="T49" fmla="*/ 428 h 593"/>
              <a:gd name="T50" fmla="*/ 268 w 509"/>
              <a:gd name="T51" fmla="*/ 235 h 593"/>
              <a:gd name="T52" fmla="*/ 271 w 509"/>
              <a:gd name="T53" fmla="*/ 236 h 593"/>
              <a:gd name="T54" fmla="*/ 345 w 509"/>
              <a:gd name="T55" fmla="*/ 223 h 593"/>
              <a:gd name="T56" fmla="*/ 340 w 509"/>
              <a:gd name="T57" fmla="*/ 325 h 593"/>
              <a:gd name="T58" fmla="*/ 355 w 509"/>
              <a:gd name="T59" fmla="*/ 349 h 593"/>
              <a:gd name="T60" fmla="*/ 466 w 509"/>
              <a:gd name="T61" fmla="*/ 276 h 593"/>
              <a:gd name="T62" fmla="*/ 364 w 509"/>
              <a:gd name="T63" fmla="*/ 201 h 593"/>
              <a:gd name="T64" fmla="*/ 345 w 509"/>
              <a:gd name="T65" fmla="*/ 223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9" h="593">
                <a:moveTo>
                  <a:pt x="33" y="0"/>
                </a:moveTo>
                <a:cubicBezTo>
                  <a:pt x="130" y="0"/>
                  <a:pt x="228" y="0"/>
                  <a:pt x="326" y="0"/>
                </a:cubicBezTo>
                <a:cubicBezTo>
                  <a:pt x="343" y="0"/>
                  <a:pt x="358" y="14"/>
                  <a:pt x="357" y="31"/>
                </a:cubicBezTo>
                <a:cubicBezTo>
                  <a:pt x="355" y="70"/>
                  <a:pt x="352" y="108"/>
                  <a:pt x="350" y="147"/>
                </a:cubicBezTo>
                <a:cubicBezTo>
                  <a:pt x="349" y="153"/>
                  <a:pt x="356" y="159"/>
                  <a:pt x="363" y="158"/>
                </a:cubicBezTo>
                <a:cubicBezTo>
                  <a:pt x="436" y="146"/>
                  <a:pt x="509" y="198"/>
                  <a:pt x="509" y="276"/>
                </a:cubicBezTo>
                <a:cubicBezTo>
                  <a:pt x="509" y="360"/>
                  <a:pt x="425" y="413"/>
                  <a:pt x="349" y="391"/>
                </a:cubicBezTo>
                <a:cubicBezTo>
                  <a:pt x="343" y="389"/>
                  <a:pt x="336" y="394"/>
                  <a:pt x="335" y="401"/>
                </a:cubicBezTo>
                <a:cubicBezTo>
                  <a:pt x="332" y="455"/>
                  <a:pt x="329" y="509"/>
                  <a:pt x="326" y="562"/>
                </a:cubicBezTo>
                <a:cubicBezTo>
                  <a:pt x="325" y="579"/>
                  <a:pt x="311" y="593"/>
                  <a:pt x="294" y="593"/>
                </a:cubicBezTo>
                <a:cubicBezTo>
                  <a:pt x="217" y="593"/>
                  <a:pt x="141" y="593"/>
                  <a:pt x="64" y="593"/>
                </a:cubicBezTo>
                <a:cubicBezTo>
                  <a:pt x="47" y="593"/>
                  <a:pt x="33" y="580"/>
                  <a:pt x="32" y="562"/>
                </a:cubicBezTo>
                <a:cubicBezTo>
                  <a:pt x="22" y="385"/>
                  <a:pt x="12" y="208"/>
                  <a:pt x="1" y="31"/>
                </a:cubicBezTo>
                <a:cubicBezTo>
                  <a:pt x="0" y="14"/>
                  <a:pt x="16" y="0"/>
                  <a:pt x="33" y="0"/>
                </a:cubicBezTo>
                <a:close/>
                <a:moveTo>
                  <a:pt x="249" y="220"/>
                </a:moveTo>
                <a:cubicBezTo>
                  <a:pt x="131" y="243"/>
                  <a:pt x="188" y="357"/>
                  <a:pt x="105" y="420"/>
                </a:cubicBezTo>
                <a:cubicBezTo>
                  <a:pt x="103" y="420"/>
                  <a:pt x="102" y="420"/>
                  <a:pt x="100" y="419"/>
                </a:cubicBezTo>
                <a:cubicBezTo>
                  <a:pt x="65" y="387"/>
                  <a:pt x="63" y="322"/>
                  <a:pt x="98" y="267"/>
                </a:cubicBezTo>
                <a:cubicBezTo>
                  <a:pt x="128" y="220"/>
                  <a:pt x="199" y="176"/>
                  <a:pt x="250" y="214"/>
                </a:cubicBezTo>
                <a:cubicBezTo>
                  <a:pt x="253" y="216"/>
                  <a:pt x="252" y="219"/>
                  <a:pt x="249" y="220"/>
                </a:cubicBezTo>
                <a:close/>
                <a:moveTo>
                  <a:pt x="271" y="236"/>
                </a:moveTo>
                <a:cubicBezTo>
                  <a:pt x="278" y="248"/>
                  <a:pt x="283" y="262"/>
                  <a:pt x="284" y="278"/>
                </a:cubicBezTo>
                <a:cubicBezTo>
                  <a:pt x="287" y="307"/>
                  <a:pt x="279" y="341"/>
                  <a:pt x="259" y="371"/>
                </a:cubicBezTo>
                <a:cubicBezTo>
                  <a:pt x="225" y="424"/>
                  <a:pt x="167" y="450"/>
                  <a:pt x="123" y="433"/>
                </a:cubicBezTo>
                <a:cubicBezTo>
                  <a:pt x="121" y="432"/>
                  <a:pt x="120" y="429"/>
                  <a:pt x="122" y="428"/>
                </a:cubicBezTo>
                <a:cubicBezTo>
                  <a:pt x="203" y="361"/>
                  <a:pt x="150" y="244"/>
                  <a:pt x="268" y="235"/>
                </a:cubicBezTo>
                <a:cubicBezTo>
                  <a:pt x="269" y="235"/>
                  <a:pt x="270" y="235"/>
                  <a:pt x="271" y="236"/>
                </a:cubicBezTo>
                <a:close/>
                <a:moveTo>
                  <a:pt x="345" y="223"/>
                </a:moveTo>
                <a:cubicBezTo>
                  <a:pt x="344" y="257"/>
                  <a:pt x="341" y="291"/>
                  <a:pt x="340" y="325"/>
                </a:cubicBezTo>
                <a:cubicBezTo>
                  <a:pt x="339" y="335"/>
                  <a:pt x="345" y="345"/>
                  <a:pt x="355" y="349"/>
                </a:cubicBezTo>
                <a:cubicBezTo>
                  <a:pt x="405" y="368"/>
                  <a:pt x="466" y="335"/>
                  <a:pt x="466" y="276"/>
                </a:cubicBezTo>
                <a:cubicBezTo>
                  <a:pt x="466" y="222"/>
                  <a:pt x="412" y="188"/>
                  <a:pt x="364" y="201"/>
                </a:cubicBezTo>
                <a:cubicBezTo>
                  <a:pt x="353" y="204"/>
                  <a:pt x="346" y="212"/>
                  <a:pt x="345" y="223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8051800" y="401639"/>
            <a:ext cx="1055688" cy="588963"/>
          </a:xfrm>
          <a:custGeom>
            <a:avLst/>
            <a:gdLst>
              <a:gd name="T0" fmla="*/ 14 w 593"/>
              <a:gd name="T1" fmla="*/ 0 h 331"/>
              <a:gd name="T2" fmla="*/ 564 w 593"/>
              <a:gd name="T3" fmla="*/ 0 h 331"/>
              <a:gd name="T4" fmla="*/ 565 w 593"/>
              <a:gd name="T5" fmla="*/ 3 h 331"/>
              <a:gd name="T6" fmla="*/ 303 w 593"/>
              <a:gd name="T7" fmla="*/ 185 h 331"/>
              <a:gd name="T8" fmla="*/ 276 w 593"/>
              <a:gd name="T9" fmla="*/ 185 h 331"/>
              <a:gd name="T10" fmla="*/ 13 w 593"/>
              <a:gd name="T11" fmla="*/ 3 h 331"/>
              <a:gd name="T12" fmla="*/ 14 w 593"/>
              <a:gd name="T13" fmla="*/ 0 h 331"/>
              <a:gd name="T14" fmla="*/ 593 w 593"/>
              <a:gd name="T15" fmla="*/ 10 h 331"/>
              <a:gd name="T16" fmla="*/ 593 w 593"/>
              <a:gd name="T17" fmla="*/ 329 h 331"/>
              <a:gd name="T18" fmla="*/ 591 w 593"/>
              <a:gd name="T19" fmla="*/ 331 h 331"/>
              <a:gd name="T20" fmla="*/ 547 w 593"/>
              <a:gd name="T21" fmla="*/ 331 h 331"/>
              <a:gd name="T22" fmla="*/ 546 w 593"/>
              <a:gd name="T23" fmla="*/ 331 h 331"/>
              <a:gd name="T24" fmla="*/ 377 w 593"/>
              <a:gd name="T25" fmla="*/ 159 h 331"/>
              <a:gd name="T26" fmla="*/ 377 w 593"/>
              <a:gd name="T27" fmla="*/ 156 h 331"/>
              <a:gd name="T28" fmla="*/ 590 w 593"/>
              <a:gd name="T29" fmla="*/ 8 h 331"/>
              <a:gd name="T30" fmla="*/ 593 w 593"/>
              <a:gd name="T31" fmla="*/ 10 h 331"/>
              <a:gd name="T32" fmla="*/ 516 w 593"/>
              <a:gd name="T33" fmla="*/ 331 h 331"/>
              <a:gd name="T34" fmla="*/ 55 w 593"/>
              <a:gd name="T35" fmla="*/ 331 h 331"/>
              <a:gd name="T36" fmla="*/ 53 w 593"/>
              <a:gd name="T37" fmla="*/ 328 h 331"/>
              <a:gd name="T38" fmla="*/ 213 w 593"/>
              <a:gd name="T39" fmla="*/ 166 h 331"/>
              <a:gd name="T40" fmla="*/ 216 w 593"/>
              <a:gd name="T41" fmla="*/ 165 h 331"/>
              <a:gd name="T42" fmla="*/ 274 w 593"/>
              <a:gd name="T43" fmla="*/ 206 h 331"/>
              <a:gd name="T44" fmla="*/ 304 w 593"/>
              <a:gd name="T45" fmla="*/ 206 h 331"/>
              <a:gd name="T46" fmla="*/ 359 w 593"/>
              <a:gd name="T47" fmla="*/ 168 h 331"/>
              <a:gd name="T48" fmla="*/ 361 w 593"/>
              <a:gd name="T49" fmla="*/ 169 h 331"/>
              <a:gd name="T50" fmla="*/ 518 w 593"/>
              <a:gd name="T51" fmla="*/ 328 h 331"/>
              <a:gd name="T52" fmla="*/ 516 w 593"/>
              <a:gd name="T53" fmla="*/ 331 h 331"/>
              <a:gd name="T54" fmla="*/ 25 w 593"/>
              <a:gd name="T55" fmla="*/ 331 h 331"/>
              <a:gd name="T56" fmla="*/ 2 w 593"/>
              <a:gd name="T57" fmla="*/ 331 h 331"/>
              <a:gd name="T58" fmla="*/ 0 w 593"/>
              <a:gd name="T59" fmla="*/ 329 h 331"/>
              <a:gd name="T60" fmla="*/ 0 w 593"/>
              <a:gd name="T61" fmla="*/ 20 h 331"/>
              <a:gd name="T62" fmla="*/ 3 w 593"/>
              <a:gd name="T63" fmla="*/ 18 h 331"/>
              <a:gd name="T64" fmla="*/ 197 w 593"/>
              <a:gd name="T65" fmla="*/ 153 h 331"/>
              <a:gd name="T66" fmla="*/ 197 w 593"/>
              <a:gd name="T67" fmla="*/ 156 h 331"/>
              <a:gd name="T68" fmla="*/ 26 w 593"/>
              <a:gd name="T69" fmla="*/ 331 h 331"/>
              <a:gd name="T70" fmla="*/ 25 w 593"/>
              <a:gd name="T71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93" h="331">
                <a:moveTo>
                  <a:pt x="14" y="0"/>
                </a:moveTo>
                <a:cubicBezTo>
                  <a:pt x="197" y="0"/>
                  <a:pt x="381" y="0"/>
                  <a:pt x="564" y="0"/>
                </a:cubicBezTo>
                <a:cubicBezTo>
                  <a:pt x="566" y="0"/>
                  <a:pt x="567" y="2"/>
                  <a:pt x="565" y="3"/>
                </a:cubicBezTo>
                <a:cubicBezTo>
                  <a:pt x="478" y="64"/>
                  <a:pt x="390" y="125"/>
                  <a:pt x="303" y="185"/>
                </a:cubicBezTo>
                <a:cubicBezTo>
                  <a:pt x="291" y="193"/>
                  <a:pt x="287" y="193"/>
                  <a:pt x="276" y="185"/>
                </a:cubicBezTo>
                <a:cubicBezTo>
                  <a:pt x="188" y="125"/>
                  <a:pt x="100" y="64"/>
                  <a:pt x="13" y="3"/>
                </a:cubicBezTo>
                <a:cubicBezTo>
                  <a:pt x="11" y="2"/>
                  <a:pt x="12" y="0"/>
                  <a:pt x="14" y="0"/>
                </a:cubicBezTo>
                <a:close/>
                <a:moveTo>
                  <a:pt x="593" y="10"/>
                </a:moveTo>
                <a:cubicBezTo>
                  <a:pt x="593" y="116"/>
                  <a:pt x="593" y="223"/>
                  <a:pt x="593" y="329"/>
                </a:cubicBezTo>
                <a:cubicBezTo>
                  <a:pt x="593" y="330"/>
                  <a:pt x="592" y="331"/>
                  <a:pt x="591" y="331"/>
                </a:cubicBezTo>
                <a:cubicBezTo>
                  <a:pt x="577" y="331"/>
                  <a:pt x="562" y="331"/>
                  <a:pt x="547" y="331"/>
                </a:cubicBezTo>
                <a:cubicBezTo>
                  <a:pt x="546" y="331"/>
                  <a:pt x="546" y="331"/>
                  <a:pt x="546" y="331"/>
                </a:cubicBezTo>
                <a:cubicBezTo>
                  <a:pt x="489" y="273"/>
                  <a:pt x="433" y="216"/>
                  <a:pt x="377" y="159"/>
                </a:cubicBezTo>
                <a:cubicBezTo>
                  <a:pt x="376" y="158"/>
                  <a:pt x="376" y="156"/>
                  <a:pt x="377" y="156"/>
                </a:cubicBezTo>
                <a:cubicBezTo>
                  <a:pt x="448" y="106"/>
                  <a:pt x="519" y="57"/>
                  <a:pt x="590" y="8"/>
                </a:cubicBezTo>
                <a:cubicBezTo>
                  <a:pt x="591" y="7"/>
                  <a:pt x="593" y="8"/>
                  <a:pt x="593" y="10"/>
                </a:cubicBezTo>
                <a:close/>
                <a:moveTo>
                  <a:pt x="516" y="331"/>
                </a:moveTo>
                <a:cubicBezTo>
                  <a:pt x="362" y="331"/>
                  <a:pt x="209" y="331"/>
                  <a:pt x="55" y="331"/>
                </a:cubicBezTo>
                <a:cubicBezTo>
                  <a:pt x="53" y="331"/>
                  <a:pt x="52" y="329"/>
                  <a:pt x="53" y="328"/>
                </a:cubicBezTo>
                <a:cubicBezTo>
                  <a:pt x="107" y="274"/>
                  <a:pt x="160" y="220"/>
                  <a:pt x="213" y="166"/>
                </a:cubicBezTo>
                <a:cubicBezTo>
                  <a:pt x="214" y="165"/>
                  <a:pt x="215" y="165"/>
                  <a:pt x="216" y="165"/>
                </a:cubicBezTo>
                <a:cubicBezTo>
                  <a:pt x="235" y="179"/>
                  <a:pt x="254" y="192"/>
                  <a:pt x="274" y="206"/>
                </a:cubicBezTo>
                <a:cubicBezTo>
                  <a:pt x="287" y="215"/>
                  <a:pt x="291" y="215"/>
                  <a:pt x="304" y="206"/>
                </a:cubicBezTo>
                <a:cubicBezTo>
                  <a:pt x="322" y="193"/>
                  <a:pt x="340" y="181"/>
                  <a:pt x="359" y="168"/>
                </a:cubicBezTo>
                <a:cubicBezTo>
                  <a:pt x="359" y="168"/>
                  <a:pt x="360" y="168"/>
                  <a:pt x="361" y="169"/>
                </a:cubicBezTo>
                <a:cubicBezTo>
                  <a:pt x="413" y="222"/>
                  <a:pt x="466" y="275"/>
                  <a:pt x="518" y="328"/>
                </a:cubicBezTo>
                <a:cubicBezTo>
                  <a:pt x="519" y="329"/>
                  <a:pt x="518" y="331"/>
                  <a:pt x="516" y="331"/>
                </a:cubicBezTo>
                <a:close/>
                <a:moveTo>
                  <a:pt x="25" y="331"/>
                </a:moveTo>
                <a:cubicBezTo>
                  <a:pt x="17" y="331"/>
                  <a:pt x="9" y="331"/>
                  <a:pt x="2" y="331"/>
                </a:cubicBezTo>
                <a:cubicBezTo>
                  <a:pt x="1" y="331"/>
                  <a:pt x="0" y="330"/>
                  <a:pt x="0" y="329"/>
                </a:cubicBezTo>
                <a:cubicBezTo>
                  <a:pt x="0" y="226"/>
                  <a:pt x="0" y="123"/>
                  <a:pt x="0" y="20"/>
                </a:cubicBezTo>
                <a:cubicBezTo>
                  <a:pt x="0" y="18"/>
                  <a:pt x="2" y="17"/>
                  <a:pt x="3" y="18"/>
                </a:cubicBezTo>
                <a:cubicBezTo>
                  <a:pt x="68" y="63"/>
                  <a:pt x="132" y="108"/>
                  <a:pt x="197" y="153"/>
                </a:cubicBezTo>
                <a:cubicBezTo>
                  <a:pt x="199" y="154"/>
                  <a:pt x="199" y="155"/>
                  <a:pt x="197" y="156"/>
                </a:cubicBezTo>
                <a:cubicBezTo>
                  <a:pt x="141" y="214"/>
                  <a:pt x="83" y="272"/>
                  <a:pt x="26" y="331"/>
                </a:cubicBezTo>
                <a:cubicBezTo>
                  <a:pt x="25" y="331"/>
                  <a:pt x="25" y="331"/>
                  <a:pt x="25" y="331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9850438" y="4124326"/>
            <a:ext cx="1058863" cy="342900"/>
          </a:xfrm>
          <a:custGeom>
            <a:avLst/>
            <a:gdLst>
              <a:gd name="T0" fmla="*/ 15 w 594"/>
              <a:gd name="T1" fmla="*/ 51 h 192"/>
              <a:gd name="T2" fmla="*/ 4 w 594"/>
              <a:gd name="T3" fmla="*/ 51 h 192"/>
              <a:gd name="T4" fmla="*/ 0 w 594"/>
              <a:gd name="T5" fmla="*/ 54 h 192"/>
              <a:gd name="T6" fmla="*/ 0 w 594"/>
              <a:gd name="T7" fmla="*/ 76 h 192"/>
              <a:gd name="T8" fmla="*/ 4 w 594"/>
              <a:gd name="T9" fmla="*/ 79 h 192"/>
              <a:gd name="T10" fmla="*/ 15 w 594"/>
              <a:gd name="T11" fmla="*/ 79 h 192"/>
              <a:gd name="T12" fmla="*/ 22 w 594"/>
              <a:gd name="T13" fmla="*/ 86 h 192"/>
              <a:gd name="T14" fmla="*/ 22 w 594"/>
              <a:gd name="T15" fmla="*/ 170 h 192"/>
              <a:gd name="T16" fmla="*/ 43 w 594"/>
              <a:gd name="T17" fmla="*/ 192 h 192"/>
              <a:gd name="T18" fmla="*/ 250 w 594"/>
              <a:gd name="T19" fmla="*/ 192 h 192"/>
              <a:gd name="T20" fmla="*/ 272 w 594"/>
              <a:gd name="T21" fmla="*/ 170 h 192"/>
              <a:gd name="T22" fmla="*/ 272 w 594"/>
              <a:gd name="T23" fmla="*/ 116 h 192"/>
              <a:gd name="T24" fmla="*/ 278 w 594"/>
              <a:gd name="T25" fmla="*/ 110 h 192"/>
              <a:gd name="T26" fmla="*/ 316 w 594"/>
              <a:gd name="T27" fmla="*/ 110 h 192"/>
              <a:gd name="T28" fmla="*/ 323 w 594"/>
              <a:gd name="T29" fmla="*/ 116 h 192"/>
              <a:gd name="T30" fmla="*/ 323 w 594"/>
              <a:gd name="T31" fmla="*/ 170 h 192"/>
              <a:gd name="T32" fmla="*/ 344 w 594"/>
              <a:gd name="T33" fmla="*/ 192 h 192"/>
              <a:gd name="T34" fmla="*/ 551 w 594"/>
              <a:gd name="T35" fmla="*/ 192 h 192"/>
              <a:gd name="T36" fmla="*/ 573 w 594"/>
              <a:gd name="T37" fmla="*/ 170 h 192"/>
              <a:gd name="T38" fmla="*/ 573 w 594"/>
              <a:gd name="T39" fmla="*/ 86 h 192"/>
              <a:gd name="T40" fmla="*/ 579 w 594"/>
              <a:gd name="T41" fmla="*/ 79 h 192"/>
              <a:gd name="T42" fmla="*/ 591 w 594"/>
              <a:gd name="T43" fmla="*/ 79 h 192"/>
              <a:gd name="T44" fmla="*/ 594 w 594"/>
              <a:gd name="T45" fmla="*/ 76 h 192"/>
              <a:gd name="T46" fmla="*/ 594 w 594"/>
              <a:gd name="T47" fmla="*/ 54 h 192"/>
              <a:gd name="T48" fmla="*/ 591 w 594"/>
              <a:gd name="T49" fmla="*/ 51 h 192"/>
              <a:gd name="T50" fmla="*/ 579 w 594"/>
              <a:gd name="T51" fmla="*/ 51 h 192"/>
              <a:gd name="T52" fmla="*/ 573 w 594"/>
              <a:gd name="T53" fmla="*/ 44 h 192"/>
              <a:gd name="T54" fmla="*/ 573 w 594"/>
              <a:gd name="T55" fmla="*/ 21 h 192"/>
              <a:gd name="T56" fmla="*/ 551 w 594"/>
              <a:gd name="T57" fmla="*/ 0 h 192"/>
              <a:gd name="T58" fmla="*/ 344 w 594"/>
              <a:gd name="T59" fmla="*/ 0 h 192"/>
              <a:gd name="T60" fmla="*/ 323 w 594"/>
              <a:gd name="T61" fmla="*/ 21 h 192"/>
              <a:gd name="T62" fmla="*/ 323 w 594"/>
              <a:gd name="T63" fmla="*/ 75 h 192"/>
              <a:gd name="T64" fmla="*/ 316 w 594"/>
              <a:gd name="T65" fmla="*/ 82 h 192"/>
              <a:gd name="T66" fmla="*/ 278 w 594"/>
              <a:gd name="T67" fmla="*/ 82 h 192"/>
              <a:gd name="T68" fmla="*/ 272 w 594"/>
              <a:gd name="T69" fmla="*/ 75 h 192"/>
              <a:gd name="T70" fmla="*/ 272 w 594"/>
              <a:gd name="T71" fmla="*/ 21 h 192"/>
              <a:gd name="T72" fmla="*/ 250 w 594"/>
              <a:gd name="T73" fmla="*/ 0 h 192"/>
              <a:gd name="T74" fmla="*/ 43 w 594"/>
              <a:gd name="T75" fmla="*/ 0 h 192"/>
              <a:gd name="T76" fmla="*/ 22 w 594"/>
              <a:gd name="T77" fmla="*/ 21 h 192"/>
              <a:gd name="T78" fmla="*/ 22 w 594"/>
              <a:gd name="T79" fmla="*/ 44 h 192"/>
              <a:gd name="T80" fmla="*/ 15 w 594"/>
              <a:gd name="T81" fmla="*/ 51 h 192"/>
              <a:gd name="T82" fmla="*/ 237 w 594"/>
              <a:gd name="T83" fmla="*/ 17 h 192"/>
              <a:gd name="T84" fmla="*/ 56 w 594"/>
              <a:gd name="T85" fmla="*/ 17 h 192"/>
              <a:gd name="T86" fmla="*/ 39 w 594"/>
              <a:gd name="T87" fmla="*/ 34 h 192"/>
              <a:gd name="T88" fmla="*/ 39 w 594"/>
              <a:gd name="T89" fmla="*/ 157 h 192"/>
              <a:gd name="T90" fmla="*/ 56 w 594"/>
              <a:gd name="T91" fmla="*/ 175 h 192"/>
              <a:gd name="T92" fmla="*/ 237 w 594"/>
              <a:gd name="T93" fmla="*/ 175 h 192"/>
              <a:gd name="T94" fmla="*/ 254 w 594"/>
              <a:gd name="T95" fmla="*/ 157 h 192"/>
              <a:gd name="T96" fmla="*/ 254 w 594"/>
              <a:gd name="T97" fmla="*/ 34 h 192"/>
              <a:gd name="T98" fmla="*/ 237 w 594"/>
              <a:gd name="T99" fmla="*/ 17 h 192"/>
              <a:gd name="T100" fmla="*/ 358 w 594"/>
              <a:gd name="T101" fmla="*/ 17 h 192"/>
              <a:gd name="T102" fmla="*/ 538 w 594"/>
              <a:gd name="T103" fmla="*/ 17 h 192"/>
              <a:gd name="T104" fmla="*/ 555 w 594"/>
              <a:gd name="T105" fmla="*/ 34 h 192"/>
              <a:gd name="T106" fmla="*/ 555 w 594"/>
              <a:gd name="T107" fmla="*/ 157 h 192"/>
              <a:gd name="T108" fmla="*/ 538 w 594"/>
              <a:gd name="T109" fmla="*/ 175 h 192"/>
              <a:gd name="T110" fmla="*/ 358 w 594"/>
              <a:gd name="T111" fmla="*/ 175 h 192"/>
              <a:gd name="T112" fmla="*/ 340 w 594"/>
              <a:gd name="T113" fmla="*/ 157 h 192"/>
              <a:gd name="T114" fmla="*/ 340 w 594"/>
              <a:gd name="T115" fmla="*/ 34 h 192"/>
              <a:gd name="T116" fmla="*/ 358 w 594"/>
              <a:gd name="T117" fmla="*/ 1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4" h="192">
                <a:moveTo>
                  <a:pt x="15" y="51"/>
                </a:moveTo>
                <a:cubicBezTo>
                  <a:pt x="4" y="51"/>
                  <a:pt x="4" y="51"/>
                  <a:pt x="4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9" y="79"/>
                  <a:pt x="22" y="82"/>
                  <a:pt x="22" y="86"/>
                </a:cubicBezTo>
                <a:cubicBezTo>
                  <a:pt x="22" y="170"/>
                  <a:pt x="22" y="170"/>
                  <a:pt x="22" y="170"/>
                </a:cubicBezTo>
                <a:cubicBezTo>
                  <a:pt x="22" y="182"/>
                  <a:pt x="31" y="192"/>
                  <a:pt x="43" y="192"/>
                </a:cubicBezTo>
                <a:cubicBezTo>
                  <a:pt x="250" y="192"/>
                  <a:pt x="250" y="192"/>
                  <a:pt x="250" y="192"/>
                </a:cubicBezTo>
                <a:cubicBezTo>
                  <a:pt x="262" y="192"/>
                  <a:pt x="272" y="182"/>
                  <a:pt x="272" y="170"/>
                </a:cubicBezTo>
                <a:cubicBezTo>
                  <a:pt x="272" y="116"/>
                  <a:pt x="272" y="116"/>
                  <a:pt x="272" y="116"/>
                </a:cubicBezTo>
                <a:cubicBezTo>
                  <a:pt x="272" y="113"/>
                  <a:pt x="274" y="110"/>
                  <a:pt x="278" y="110"/>
                </a:cubicBezTo>
                <a:cubicBezTo>
                  <a:pt x="291" y="110"/>
                  <a:pt x="304" y="110"/>
                  <a:pt x="316" y="110"/>
                </a:cubicBezTo>
                <a:cubicBezTo>
                  <a:pt x="320" y="110"/>
                  <a:pt x="323" y="113"/>
                  <a:pt x="323" y="116"/>
                </a:cubicBezTo>
                <a:cubicBezTo>
                  <a:pt x="323" y="170"/>
                  <a:pt x="323" y="170"/>
                  <a:pt x="323" y="170"/>
                </a:cubicBezTo>
                <a:cubicBezTo>
                  <a:pt x="323" y="182"/>
                  <a:pt x="332" y="192"/>
                  <a:pt x="344" y="192"/>
                </a:cubicBezTo>
                <a:cubicBezTo>
                  <a:pt x="551" y="192"/>
                  <a:pt x="551" y="192"/>
                  <a:pt x="551" y="192"/>
                </a:cubicBezTo>
                <a:cubicBezTo>
                  <a:pt x="563" y="192"/>
                  <a:pt x="573" y="182"/>
                  <a:pt x="573" y="170"/>
                </a:cubicBezTo>
                <a:cubicBezTo>
                  <a:pt x="573" y="86"/>
                  <a:pt x="573" y="86"/>
                  <a:pt x="573" y="86"/>
                </a:cubicBezTo>
                <a:cubicBezTo>
                  <a:pt x="573" y="82"/>
                  <a:pt x="576" y="79"/>
                  <a:pt x="579" y="79"/>
                </a:cubicBezTo>
                <a:cubicBezTo>
                  <a:pt x="591" y="79"/>
                  <a:pt x="591" y="79"/>
                  <a:pt x="591" y="79"/>
                </a:cubicBezTo>
                <a:cubicBezTo>
                  <a:pt x="592" y="79"/>
                  <a:pt x="594" y="78"/>
                  <a:pt x="594" y="76"/>
                </a:cubicBezTo>
                <a:cubicBezTo>
                  <a:pt x="594" y="54"/>
                  <a:pt x="594" y="54"/>
                  <a:pt x="594" y="54"/>
                </a:cubicBezTo>
                <a:cubicBezTo>
                  <a:pt x="594" y="52"/>
                  <a:pt x="592" y="51"/>
                  <a:pt x="591" y="51"/>
                </a:cubicBezTo>
                <a:cubicBezTo>
                  <a:pt x="579" y="51"/>
                  <a:pt x="579" y="51"/>
                  <a:pt x="579" y="51"/>
                </a:cubicBezTo>
                <a:cubicBezTo>
                  <a:pt x="576" y="51"/>
                  <a:pt x="573" y="48"/>
                  <a:pt x="573" y="44"/>
                </a:cubicBezTo>
                <a:cubicBezTo>
                  <a:pt x="573" y="21"/>
                  <a:pt x="573" y="21"/>
                  <a:pt x="573" y="21"/>
                </a:cubicBezTo>
                <a:cubicBezTo>
                  <a:pt x="573" y="9"/>
                  <a:pt x="563" y="0"/>
                  <a:pt x="551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32" y="0"/>
                  <a:pt x="323" y="9"/>
                  <a:pt x="323" y="21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79"/>
                  <a:pt x="320" y="82"/>
                  <a:pt x="316" y="82"/>
                </a:cubicBezTo>
                <a:cubicBezTo>
                  <a:pt x="304" y="82"/>
                  <a:pt x="291" y="82"/>
                  <a:pt x="278" y="82"/>
                </a:cubicBezTo>
                <a:cubicBezTo>
                  <a:pt x="274" y="82"/>
                  <a:pt x="272" y="79"/>
                  <a:pt x="272" y="75"/>
                </a:cubicBezTo>
                <a:cubicBezTo>
                  <a:pt x="272" y="21"/>
                  <a:pt x="272" y="21"/>
                  <a:pt x="272" y="21"/>
                </a:cubicBezTo>
                <a:cubicBezTo>
                  <a:pt x="272" y="9"/>
                  <a:pt x="262" y="0"/>
                  <a:pt x="25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1" y="0"/>
                  <a:pt x="22" y="9"/>
                  <a:pt x="22" y="21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8"/>
                  <a:pt x="19" y="51"/>
                  <a:pt x="15" y="51"/>
                </a:cubicBezTo>
                <a:close/>
                <a:moveTo>
                  <a:pt x="237" y="17"/>
                </a:moveTo>
                <a:cubicBezTo>
                  <a:pt x="56" y="17"/>
                  <a:pt x="56" y="17"/>
                  <a:pt x="56" y="17"/>
                </a:cubicBezTo>
                <a:cubicBezTo>
                  <a:pt x="47" y="17"/>
                  <a:pt x="39" y="24"/>
                  <a:pt x="39" y="34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67"/>
                  <a:pt x="47" y="175"/>
                  <a:pt x="56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47" y="175"/>
                  <a:pt x="254" y="167"/>
                  <a:pt x="254" y="15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4" y="24"/>
                  <a:pt x="247" y="17"/>
                  <a:pt x="237" y="17"/>
                </a:cubicBezTo>
                <a:close/>
                <a:moveTo>
                  <a:pt x="358" y="17"/>
                </a:moveTo>
                <a:cubicBezTo>
                  <a:pt x="538" y="17"/>
                  <a:pt x="538" y="17"/>
                  <a:pt x="538" y="17"/>
                </a:cubicBezTo>
                <a:cubicBezTo>
                  <a:pt x="547" y="17"/>
                  <a:pt x="555" y="24"/>
                  <a:pt x="555" y="34"/>
                </a:cubicBezTo>
                <a:cubicBezTo>
                  <a:pt x="555" y="157"/>
                  <a:pt x="555" y="157"/>
                  <a:pt x="555" y="157"/>
                </a:cubicBezTo>
                <a:cubicBezTo>
                  <a:pt x="555" y="167"/>
                  <a:pt x="547" y="175"/>
                  <a:pt x="538" y="175"/>
                </a:cubicBezTo>
                <a:cubicBezTo>
                  <a:pt x="358" y="175"/>
                  <a:pt x="358" y="175"/>
                  <a:pt x="358" y="175"/>
                </a:cubicBezTo>
                <a:cubicBezTo>
                  <a:pt x="348" y="175"/>
                  <a:pt x="340" y="167"/>
                  <a:pt x="340" y="157"/>
                </a:cubicBezTo>
                <a:cubicBezTo>
                  <a:pt x="340" y="34"/>
                  <a:pt x="340" y="34"/>
                  <a:pt x="340" y="34"/>
                </a:cubicBezTo>
                <a:cubicBezTo>
                  <a:pt x="340" y="24"/>
                  <a:pt x="348" y="17"/>
                  <a:pt x="358" y="17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4618038" y="1857376"/>
            <a:ext cx="736600" cy="1169988"/>
          </a:xfrm>
          <a:custGeom>
            <a:avLst/>
            <a:gdLst>
              <a:gd name="T0" fmla="*/ 294 w 413"/>
              <a:gd name="T1" fmla="*/ 535 h 657"/>
              <a:gd name="T2" fmla="*/ 305 w 413"/>
              <a:gd name="T3" fmla="*/ 561 h 657"/>
              <a:gd name="T4" fmla="*/ 119 w 413"/>
              <a:gd name="T5" fmla="*/ 569 h 657"/>
              <a:gd name="T6" fmla="*/ 108 w 413"/>
              <a:gd name="T7" fmla="*/ 543 h 657"/>
              <a:gd name="T8" fmla="*/ 237 w 413"/>
              <a:gd name="T9" fmla="*/ 171 h 657"/>
              <a:gd name="T10" fmla="*/ 268 w 413"/>
              <a:gd name="T11" fmla="*/ 182 h 657"/>
              <a:gd name="T12" fmla="*/ 299 w 413"/>
              <a:gd name="T13" fmla="*/ 167 h 657"/>
              <a:gd name="T14" fmla="*/ 323 w 413"/>
              <a:gd name="T15" fmla="*/ 204 h 657"/>
              <a:gd name="T16" fmla="*/ 308 w 413"/>
              <a:gd name="T17" fmla="*/ 226 h 657"/>
              <a:gd name="T18" fmla="*/ 322 w 413"/>
              <a:gd name="T19" fmla="*/ 255 h 657"/>
              <a:gd name="T20" fmla="*/ 355 w 413"/>
              <a:gd name="T21" fmla="*/ 266 h 657"/>
              <a:gd name="T22" fmla="*/ 345 w 413"/>
              <a:gd name="T23" fmla="*/ 309 h 657"/>
              <a:gd name="T24" fmla="*/ 319 w 413"/>
              <a:gd name="T25" fmla="*/ 314 h 657"/>
              <a:gd name="T26" fmla="*/ 308 w 413"/>
              <a:gd name="T27" fmla="*/ 344 h 657"/>
              <a:gd name="T28" fmla="*/ 323 w 413"/>
              <a:gd name="T29" fmla="*/ 376 h 657"/>
              <a:gd name="T30" fmla="*/ 286 w 413"/>
              <a:gd name="T31" fmla="*/ 399 h 657"/>
              <a:gd name="T32" fmla="*/ 264 w 413"/>
              <a:gd name="T33" fmla="*/ 384 h 657"/>
              <a:gd name="T34" fmla="*/ 235 w 413"/>
              <a:gd name="T35" fmla="*/ 398 h 657"/>
              <a:gd name="T36" fmla="*/ 224 w 413"/>
              <a:gd name="T37" fmla="*/ 431 h 657"/>
              <a:gd name="T38" fmla="*/ 181 w 413"/>
              <a:gd name="T39" fmla="*/ 421 h 657"/>
              <a:gd name="T40" fmla="*/ 176 w 413"/>
              <a:gd name="T41" fmla="*/ 395 h 657"/>
              <a:gd name="T42" fmla="*/ 146 w 413"/>
              <a:gd name="T43" fmla="*/ 385 h 657"/>
              <a:gd name="T44" fmla="*/ 114 w 413"/>
              <a:gd name="T45" fmla="*/ 400 h 657"/>
              <a:gd name="T46" fmla="*/ 90 w 413"/>
              <a:gd name="T47" fmla="*/ 363 h 657"/>
              <a:gd name="T48" fmla="*/ 106 w 413"/>
              <a:gd name="T49" fmla="*/ 341 h 657"/>
              <a:gd name="T50" fmla="*/ 92 w 413"/>
              <a:gd name="T51" fmla="*/ 312 h 657"/>
              <a:gd name="T52" fmla="*/ 59 w 413"/>
              <a:gd name="T53" fmla="*/ 300 h 657"/>
              <a:gd name="T54" fmla="*/ 69 w 413"/>
              <a:gd name="T55" fmla="*/ 257 h 657"/>
              <a:gd name="T56" fmla="*/ 94 w 413"/>
              <a:gd name="T57" fmla="*/ 253 h 657"/>
              <a:gd name="T58" fmla="*/ 105 w 413"/>
              <a:gd name="T59" fmla="*/ 222 h 657"/>
              <a:gd name="T60" fmla="*/ 90 w 413"/>
              <a:gd name="T61" fmla="*/ 191 h 657"/>
              <a:gd name="T62" fmla="*/ 127 w 413"/>
              <a:gd name="T63" fmla="*/ 167 h 657"/>
              <a:gd name="T64" fmla="*/ 149 w 413"/>
              <a:gd name="T65" fmla="*/ 182 h 657"/>
              <a:gd name="T66" fmla="*/ 178 w 413"/>
              <a:gd name="T67" fmla="*/ 168 h 657"/>
              <a:gd name="T68" fmla="*/ 190 w 413"/>
              <a:gd name="T69" fmla="*/ 135 h 657"/>
              <a:gd name="T70" fmla="*/ 233 w 413"/>
              <a:gd name="T71" fmla="*/ 145 h 657"/>
              <a:gd name="T72" fmla="*/ 237 w 413"/>
              <a:gd name="T73" fmla="*/ 171 h 657"/>
              <a:gd name="T74" fmla="*/ 278 w 413"/>
              <a:gd name="T75" fmla="*/ 283 h 657"/>
              <a:gd name="T76" fmla="*/ 135 w 413"/>
              <a:gd name="T77" fmla="*/ 283 h 657"/>
              <a:gd name="T78" fmla="*/ 299 w 413"/>
              <a:gd name="T79" fmla="*/ 511 h 657"/>
              <a:gd name="T80" fmla="*/ 127 w 413"/>
              <a:gd name="T81" fmla="*/ 524 h 657"/>
              <a:gd name="T82" fmla="*/ 0 w 413"/>
              <a:gd name="T83" fmla="*/ 255 h 657"/>
              <a:gd name="T84" fmla="*/ 299 w 413"/>
              <a:gd name="T85" fmla="*/ 511 h 657"/>
              <a:gd name="T86" fmla="*/ 277 w 413"/>
              <a:gd name="T87" fmla="*/ 622 h 657"/>
              <a:gd name="T88" fmla="*/ 288 w 413"/>
              <a:gd name="T89" fmla="*/ 648 h 657"/>
              <a:gd name="T90" fmla="*/ 136 w 413"/>
              <a:gd name="T91" fmla="*/ 657 h 657"/>
              <a:gd name="T92" fmla="*/ 125 w 413"/>
              <a:gd name="T93" fmla="*/ 631 h 657"/>
              <a:gd name="T94" fmla="*/ 125 w 413"/>
              <a:gd name="T95" fmla="*/ 578 h 657"/>
              <a:gd name="T96" fmla="*/ 299 w 413"/>
              <a:gd name="T97" fmla="*/ 586 h 657"/>
              <a:gd name="T98" fmla="*/ 288 w 413"/>
              <a:gd name="T99" fmla="*/ 613 h 657"/>
              <a:gd name="T100" fmla="*/ 115 w 413"/>
              <a:gd name="T101" fmla="*/ 604 h 657"/>
              <a:gd name="T102" fmla="*/ 125 w 413"/>
              <a:gd name="T103" fmla="*/ 578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3" h="657">
                <a:moveTo>
                  <a:pt x="119" y="535"/>
                </a:moveTo>
                <a:cubicBezTo>
                  <a:pt x="178" y="535"/>
                  <a:pt x="236" y="535"/>
                  <a:pt x="294" y="535"/>
                </a:cubicBezTo>
                <a:cubicBezTo>
                  <a:pt x="300" y="535"/>
                  <a:pt x="305" y="539"/>
                  <a:pt x="305" y="543"/>
                </a:cubicBezTo>
                <a:cubicBezTo>
                  <a:pt x="305" y="561"/>
                  <a:pt x="305" y="561"/>
                  <a:pt x="305" y="561"/>
                </a:cubicBezTo>
                <a:cubicBezTo>
                  <a:pt x="305" y="565"/>
                  <a:pt x="300" y="569"/>
                  <a:pt x="294" y="569"/>
                </a:cubicBezTo>
                <a:cubicBezTo>
                  <a:pt x="236" y="569"/>
                  <a:pt x="178" y="569"/>
                  <a:pt x="119" y="569"/>
                </a:cubicBezTo>
                <a:cubicBezTo>
                  <a:pt x="113" y="569"/>
                  <a:pt x="108" y="565"/>
                  <a:pt x="108" y="561"/>
                </a:cubicBezTo>
                <a:cubicBezTo>
                  <a:pt x="108" y="555"/>
                  <a:pt x="108" y="549"/>
                  <a:pt x="108" y="543"/>
                </a:cubicBezTo>
                <a:cubicBezTo>
                  <a:pt x="108" y="539"/>
                  <a:pt x="113" y="535"/>
                  <a:pt x="119" y="535"/>
                </a:cubicBezTo>
                <a:close/>
                <a:moveTo>
                  <a:pt x="237" y="171"/>
                </a:moveTo>
                <a:cubicBezTo>
                  <a:pt x="247" y="174"/>
                  <a:pt x="256" y="178"/>
                  <a:pt x="264" y="182"/>
                </a:cubicBezTo>
                <a:cubicBezTo>
                  <a:pt x="265" y="183"/>
                  <a:pt x="267" y="182"/>
                  <a:pt x="268" y="182"/>
                </a:cubicBezTo>
                <a:cubicBezTo>
                  <a:pt x="274" y="177"/>
                  <a:pt x="280" y="172"/>
                  <a:pt x="286" y="167"/>
                </a:cubicBezTo>
                <a:cubicBezTo>
                  <a:pt x="290" y="164"/>
                  <a:pt x="296" y="163"/>
                  <a:pt x="299" y="167"/>
                </a:cubicBezTo>
                <a:cubicBezTo>
                  <a:pt x="307" y="175"/>
                  <a:pt x="315" y="182"/>
                  <a:pt x="323" y="191"/>
                </a:cubicBezTo>
                <a:cubicBezTo>
                  <a:pt x="327" y="194"/>
                  <a:pt x="326" y="200"/>
                  <a:pt x="323" y="204"/>
                </a:cubicBezTo>
                <a:cubicBezTo>
                  <a:pt x="318" y="210"/>
                  <a:pt x="313" y="216"/>
                  <a:pt x="308" y="222"/>
                </a:cubicBezTo>
                <a:cubicBezTo>
                  <a:pt x="307" y="223"/>
                  <a:pt x="307" y="225"/>
                  <a:pt x="308" y="226"/>
                </a:cubicBezTo>
                <a:cubicBezTo>
                  <a:pt x="312" y="234"/>
                  <a:pt x="316" y="243"/>
                  <a:pt x="319" y="253"/>
                </a:cubicBezTo>
                <a:cubicBezTo>
                  <a:pt x="319" y="254"/>
                  <a:pt x="320" y="254"/>
                  <a:pt x="322" y="255"/>
                </a:cubicBezTo>
                <a:cubicBezTo>
                  <a:pt x="329" y="255"/>
                  <a:pt x="337" y="256"/>
                  <a:pt x="345" y="257"/>
                </a:cubicBezTo>
                <a:cubicBezTo>
                  <a:pt x="350" y="258"/>
                  <a:pt x="355" y="261"/>
                  <a:pt x="355" y="266"/>
                </a:cubicBezTo>
                <a:cubicBezTo>
                  <a:pt x="355" y="278"/>
                  <a:pt x="355" y="289"/>
                  <a:pt x="355" y="300"/>
                </a:cubicBezTo>
                <a:cubicBezTo>
                  <a:pt x="355" y="305"/>
                  <a:pt x="350" y="308"/>
                  <a:pt x="345" y="309"/>
                </a:cubicBezTo>
                <a:cubicBezTo>
                  <a:pt x="337" y="310"/>
                  <a:pt x="329" y="311"/>
                  <a:pt x="322" y="312"/>
                </a:cubicBezTo>
                <a:cubicBezTo>
                  <a:pt x="320" y="312"/>
                  <a:pt x="319" y="313"/>
                  <a:pt x="319" y="314"/>
                </a:cubicBezTo>
                <a:cubicBezTo>
                  <a:pt x="316" y="323"/>
                  <a:pt x="312" y="333"/>
                  <a:pt x="308" y="341"/>
                </a:cubicBezTo>
                <a:cubicBezTo>
                  <a:pt x="307" y="342"/>
                  <a:pt x="307" y="343"/>
                  <a:pt x="308" y="344"/>
                </a:cubicBezTo>
                <a:cubicBezTo>
                  <a:pt x="313" y="350"/>
                  <a:pt x="318" y="356"/>
                  <a:pt x="323" y="363"/>
                </a:cubicBezTo>
                <a:cubicBezTo>
                  <a:pt x="326" y="367"/>
                  <a:pt x="327" y="372"/>
                  <a:pt x="323" y="376"/>
                </a:cubicBezTo>
                <a:cubicBezTo>
                  <a:pt x="315" y="384"/>
                  <a:pt x="307" y="392"/>
                  <a:pt x="299" y="400"/>
                </a:cubicBezTo>
                <a:cubicBezTo>
                  <a:pt x="296" y="403"/>
                  <a:pt x="290" y="403"/>
                  <a:pt x="286" y="399"/>
                </a:cubicBezTo>
                <a:cubicBezTo>
                  <a:pt x="280" y="395"/>
                  <a:pt x="274" y="390"/>
                  <a:pt x="268" y="385"/>
                </a:cubicBezTo>
                <a:cubicBezTo>
                  <a:pt x="267" y="384"/>
                  <a:pt x="265" y="384"/>
                  <a:pt x="264" y="384"/>
                </a:cubicBezTo>
                <a:cubicBezTo>
                  <a:pt x="256" y="389"/>
                  <a:pt x="247" y="393"/>
                  <a:pt x="237" y="395"/>
                </a:cubicBezTo>
                <a:cubicBezTo>
                  <a:pt x="236" y="396"/>
                  <a:pt x="236" y="397"/>
                  <a:pt x="235" y="398"/>
                </a:cubicBezTo>
                <a:cubicBezTo>
                  <a:pt x="235" y="406"/>
                  <a:pt x="233" y="414"/>
                  <a:pt x="233" y="421"/>
                </a:cubicBezTo>
                <a:cubicBezTo>
                  <a:pt x="232" y="427"/>
                  <a:pt x="228" y="431"/>
                  <a:pt x="224" y="431"/>
                </a:cubicBezTo>
                <a:cubicBezTo>
                  <a:pt x="212" y="431"/>
                  <a:pt x="201" y="431"/>
                  <a:pt x="190" y="431"/>
                </a:cubicBezTo>
                <a:cubicBezTo>
                  <a:pt x="185" y="431"/>
                  <a:pt x="181" y="427"/>
                  <a:pt x="181" y="421"/>
                </a:cubicBezTo>
                <a:cubicBezTo>
                  <a:pt x="180" y="414"/>
                  <a:pt x="179" y="406"/>
                  <a:pt x="178" y="398"/>
                </a:cubicBezTo>
                <a:cubicBezTo>
                  <a:pt x="178" y="397"/>
                  <a:pt x="177" y="396"/>
                  <a:pt x="176" y="395"/>
                </a:cubicBezTo>
                <a:cubicBezTo>
                  <a:pt x="167" y="393"/>
                  <a:pt x="157" y="389"/>
                  <a:pt x="149" y="384"/>
                </a:cubicBezTo>
                <a:cubicBezTo>
                  <a:pt x="148" y="384"/>
                  <a:pt x="147" y="384"/>
                  <a:pt x="146" y="385"/>
                </a:cubicBezTo>
                <a:cubicBezTo>
                  <a:pt x="140" y="390"/>
                  <a:pt x="134" y="395"/>
                  <a:pt x="127" y="399"/>
                </a:cubicBezTo>
                <a:cubicBezTo>
                  <a:pt x="123" y="403"/>
                  <a:pt x="118" y="403"/>
                  <a:pt x="114" y="400"/>
                </a:cubicBezTo>
                <a:cubicBezTo>
                  <a:pt x="106" y="392"/>
                  <a:pt x="98" y="384"/>
                  <a:pt x="90" y="376"/>
                </a:cubicBezTo>
                <a:cubicBezTo>
                  <a:pt x="87" y="372"/>
                  <a:pt x="87" y="367"/>
                  <a:pt x="90" y="363"/>
                </a:cubicBezTo>
                <a:cubicBezTo>
                  <a:pt x="95" y="356"/>
                  <a:pt x="100" y="350"/>
                  <a:pt x="105" y="344"/>
                </a:cubicBezTo>
                <a:cubicBezTo>
                  <a:pt x="106" y="343"/>
                  <a:pt x="106" y="342"/>
                  <a:pt x="106" y="341"/>
                </a:cubicBezTo>
                <a:cubicBezTo>
                  <a:pt x="101" y="333"/>
                  <a:pt x="97" y="323"/>
                  <a:pt x="94" y="314"/>
                </a:cubicBezTo>
                <a:cubicBezTo>
                  <a:pt x="94" y="313"/>
                  <a:pt x="93" y="312"/>
                  <a:pt x="92" y="312"/>
                </a:cubicBezTo>
                <a:cubicBezTo>
                  <a:pt x="84" y="311"/>
                  <a:pt x="76" y="310"/>
                  <a:pt x="69" y="309"/>
                </a:cubicBezTo>
                <a:cubicBezTo>
                  <a:pt x="63" y="308"/>
                  <a:pt x="59" y="305"/>
                  <a:pt x="59" y="300"/>
                </a:cubicBezTo>
                <a:cubicBezTo>
                  <a:pt x="59" y="289"/>
                  <a:pt x="59" y="278"/>
                  <a:pt x="59" y="266"/>
                </a:cubicBezTo>
                <a:cubicBezTo>
                  <a:pt x="59" y="261"/>
                  <a:pt x="63" y="258"/>
                  <a:pt x="69" y="257"/>
                </a:cubicBezTo>
                <a:cubicBezTo>
                  <a:pt x="76" y="256"/>
                  <a:pt x="84" y="255"/>
                  <a:pt x="92" y="255"/>
                </a:cubicBezTo>
                <a:cubicBezTo>
                  <a:pt x="93" y="254"/>
                  <a:pt x="94" y="254"/>
                  <a:pt x="94" y="253"/>
                </a:cubicBezTo>
                <a:cubicBezTo>
                  <a:pt x="97" y="243"/>
                  <a:pt x="101" y="234"/>
                  <a:pt x="106" y="226"/>
                </a:cubicBezTo>
                <a:cubicBezTo>
                  <a:pt x="106" y="225"/>
                  <a:pt x="106" y="223"/>
                  <a:pt x="105" y="222"/>
                </a:cubicBezTo>
                <a:cubicBezTo>
                  <a:pt x="100" y="216"/>
                  <a:pt x="95" y="210"/>
                  <a:pt x="90" y="204"/>
                </a:cubicBezTo>
                <a:cubicBezTo>
                  <a:pt x="87" y="200"/>
                  <a:pt x="87" y="194"/>
                  <a:pt x="90" y="191"/>
                </a:cubicBezTo>
                <a:cubicBezTo>
                  <a:pt x="98" y="182"/>
                  <a:pt x="106" y="175"/>
                  <a:pt x="114" y="167"/>
                </a:cubicBezTo>
                <a:cubicBezTo>
                  <a:pt x="118" y="163"/>
                  <a:pt x="123" y="164"/>
                  <a:pt x="127" y="167"/>
                </a:cubicBezTo>
                <a:cubicBezTo>
                  <a:pt x="134" y="172"/>
                  <a:pt x="140" y="177"/>
                  <a:pt x="146" y="182"/>
                </a:cubicBezTo>
                <a:cubicBezTo>
                  <a:pt x="147" y="182"/>
                  <a:pt x="148" y="183"/>
                  <a:pt x="149" y="182"/>
                </a:cubicBezTo>
                <a:cubicBezTo>
                  <a:pt x="157" y="178"/>
                  <a:pt x="167" y="174"/>
                  <a:pt x="176" y="171"/>
                </a:cubicBezTo>
                <a:cubicBezTo>
                  <a:pt x="177" y="171"/>
                  <a:pt x="178" y="170"/>
                  <a:pt x="178" y="168"/>
                </a:cubicBezTo>
                <a:cubicBezTo>
                  <a:pt x="179" y="161"/>
                  <a:pt x="180" y="153"/>
                  <a:pt x="181" y="145"/>
                </a:cubicBezTo>
                <a:cubicBezTo>
                  <a:pt x="181" y="140"/>
                  <a:pt x="185" y="135"/>
                  <a:pt x="190" y="135"/>
                </a:cubicBezTo>
                <a:cubicBezTo>
                  <a:pt x="201" y="135"/>
                  <a:pt x="212" y="135"/>
                  <a:pt x="224" y="135"/>
                </a:cubicBezTo>
                <a:cubicBezTo>
                  <a:pt x="228" y="135"/>
                  <a:pt x="232" y="140"/>
                  <a:pt x="233" y="145"/>
                </a:cubicBezTo>
                <a:cubicBezTo>
                  <a:pt x="233" y="153"/>
                  <a:pt x="235" y="161"/>
                  <a:pt x="235" y="168"/>
                </a:cubicBezTo>
                <a:cubicBezTo>
                  <a:pt x="236" y="170"/>
                  <a:pt x="236" y="171"/>
                  <a:pt x="237" y="171"/>
                </a:cubicBezTo>
                <a:close/>
                <a:moveTo>
                  <a:pt x="207" y="212"/>
                </a:moveTo>
                <a:cubicBezTo>
                  <a:pt x="246" y="212"/>
                  <a:pt x="278" y="244"/>
                  <a:pt x="278" y="283"/>
                </a:cubicBezTo>
                <a:cubicBezTo>
                  <a:pt x="278" y="323"/>
                  <a:pt x="246" y="355"/>
                  <a:pt x="207" y="355"/>
                </a:cubicBezTo>
                <a:cubicBezTo>
                  <a:pt x="167" y="355"/>
                  <a:pt x="135" y="323"/>
                  <a:pt x="135" y="283"/>
                </a:cubicBezTo>
                <a:cubicBezTo>
                  <a:pt x="135" y="244"/>
                  <a:pt x="167" y="212"/>
                  <a:pt x="207" y="212"/>
                </a:cubicBezTo>
                <a:close/>
                <a:moveTo>
                  <a:pt x="299" y="511"/>
                </a:moveTo>
                <a:cubicBezTo>
                  <a:pt x="299" y="518"/>
                  <a:pt x="294" y="524"/>
                  <a:pt x="287" y="524"/>
                </a:cubicBezTo>
                <a:cubicBezTo>
                  <a:pt x="233" y="524"/>
                  <a:pt x="180" y="524"/>
                  <a:pt x="127" y="524"/>
                </a:cubicBezTo>
                <a:cubicBezTo>
                  <a:pt x="120" y="524"/>
                  <a:pt x="114" y="518"/>
                  <a:pt x="114" y="511"/>
                </a:cubicBezTo>
                <a:cubicBezTo>
                  <a:pt x="114" y="429"/>
                  <a:pt x="0" y="365"/>
                  <a:pt x="0" y="255"/>
                </a:cubicBezTo>
                <a:cubicBezTo>
                  <a:pt x="0" y="0"/>
                  <a:pt x="413" y="0"/>
                  <a:pt x="413" y="255"/>
                </a:cubicBezTo>
                <a:cubicBezTo>
                  <a:pt x="413" y="366"/>
                  <a:pt x="299" y="419"/>
                  <a:pt x="299" y="511"/>
                </a:cubicBezTo>
                <a:close/>
                <a:moveTo>
                  <a:pt x="136" y="622"/>
                </a:moveTo>
                <a:cubicBezTo>
                  <a:pt x="183" y="622"/>
                  <a:pt x="230" y="622"/>
                  <a:pt x="277" y="622"/>
                </a:cubicBezTo>
                <a:cubicBezTo>
                  <a:pt x="283" y="622"/>
                  <a:pt x="288" y="626"/>
                  <a:pt x="288" y="631"/>
                </a:cubicBezTo>
                <a:cubicBezTo>
                  <a:pt x="288" y="637"/>
                  <a:pt x="288" y="643"/>
                  <a:pt x="288" y="648"/>
                </a:cubicBezTo>
                <a:cubicBezTo>
                  <a:pt x="288" y="653"/>
                  <a:pt x="283" y="657"/>
                  <a:pt x="277" y="657"/>
                </a:cubicBezTo>
                <a:cubicBezTo>
                  <a:pt x="230" y="657"/>
                  <a:pt x="183" y="657"/>
                  <a:pt x="136" y="657"/>
                </a:cubicBezTo>
                <a:cubicBezTo>
                  <a:pt x="130" y="657"/>
                  <a:pt x="125" y="653"/>
                  <a:pt x="125" y="648"/>
                </a:cubicBezTo>
                <a:cubicBezTo>
                  <a:pt x="125" y="643"/>
                  <a:pt x="125" y="637"/>
                  <a:pt x="125" y="631"/>
                </a:cubicBezTo>
                <a:cubicBezTo>
                  <a:pt x="125" y="626"/>
                  <a:pt x="130" y="622"/>
                  <a:pt x="136" y="622"/>
                </a:cubicBezTo>
                <a:close/>
                <a:moveTo>
                  <a:pt x="125" y="578"/>
                </a:moveTo>
                <a:cubicBezTo>
                  <a:pt x="180" y="578"/>
                  <a:pt x="234" y="578"/>
                  <a:pt x="288" y="578"/>
                </a:cubicBezTo>
                <a:cubicBezTo>
                  <a:pt x="294" y="578"/>
                  <a:pt x="299" y="582"/>
                  <a:pt x="299" y="586"/>
                </a:cubicBezTo>
                <a:cubicBezTo>
                  <a:pt x="299" y="592"/>
                  <a:pt x="299" y="598"/>
                  <a:pt x="299" y="604"/>
                </a:cubicBezTo>
                <a:cubicBezTo>
                  <a:pt x="299" y="609"/>
                  <a:pt x="294" y="613"/>
                  <a:pt x="288" y="613"/>
                </a:cubicBezTo>
                <a:cubicBezTo>
                  <a:pt x="234" y="613"/>
                  <a:pt x="180" y="613"/>
                  <a:pt x="125" y="613"/>
                </a:cubicBezTo>
                <a:cubicBezTo>
                  <a:pt x="119" y="613"/>
                  <a:pt x="115" y="609"/>
                  <a:pt x="115" y="604"/>
                </a:cubicBezTo>
                <a:cubicBezTo>
                  <a:pt x="115" y="598"/>
                  <a:pt x="115" y="592"/>
                  <a:pt x="115" y="586"/>
                </a:cubicBezTo>
                <a:cubicBezTo>
                  <a:pt x="115" y="582"/>
                  <a:pt x="119" y="578"/>
                  <a:pt x="125" y="57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Freeform 11"/>
          <p:cNvSpPr/>
          <p:nvPr/>
        </p:nvSpPr>
        <p:spPr bwMode="auto">
          <a:xfrm>
            <a:off x="6550025" y="168276"/>
            <a:ext cx="450850" cy="1063625"/>
          </a:xfrm>
          <a:custGeom>
            <a:avLst/>
            <a:gdLst>
              <a:gd name="T0" fmla="*/ 208 w 253"/>
              <a:gd name="T1" fmla="*/ 0 h 597"/>
              <a:gd name="T2" fmla="*/ 218 w 253"/>
              <a:gd name="T3" fmla="*/ 5 h 597"/>
              <a:gd name="T4" fmla="*/ 220 w 253"/>
              <a:gd name="T5" fmla="*/ 15 h 597"/>
              <a:gd name="T6" fmla="*/ 188 w 253"/>
              <a:gd name="T7" fmla="*/ 128 h 597"/>
              <a:gd name="T8" fmla="*/ 186 w 253"/>
              <a:gd name="T9" fmla="*/ 161 h 597"/>
              <a:gd name="T10" fmla="*/ 252 w 253"/>
              <a:gd name="T11" fmla="*/ 499 h 597"/>
              <a:gd name="T12" fmla="*/ 248 w 253"/>
              <a:gd name="T13" fmla="*/ 517 h 597"/>
              <a:gd name="T14" fmla="*/ 154 w 253"/>
              <a:gd name="T15" fmla="*/ 585 h 597"/>
              <a:gd name="T16" fmla="*/ 97 w 253"/>
              <a:gd name="T17" fmla="*/ 584 h 597"/>
              <a:gd name="T18" fmla="*/ 5 w 253"/>
              <a:gd name="T19" fmla="*/ 517 h 597"/>
              <a:gd name="T20" fmla="*/ 1 w 253"/>
              <a:gd name="T21" fmla="*/ 499 h 597"/>
              <a:gd name="T22" fmla="*/ 67 w 253"/>
              <a:gd name="T23" fmla="*/ 161 h 597"/>
              <a:gd name="T24" fmla="*/ 65 w 253"/>
              <a:gd name="T25" fmla="*/ 128 h 597"/>
              <a:gd name="T26" fmla="*/ 34 w 253"/>
              <a:gd name="T27" fmla="*/ 15 h 597"/>
              <a:gd name="T28" fmla="*/ 35 w 253"/>
              <a:gd name="T29" fmla="*/ 5 h 597"/>
              <a:gd name="T30" fmla="*/ 45 w 253"/>
              <a:gd name="T31" fmla="*/ 0 h 597"/>
              <a:gd name="T32" fmla="*/ 208 w 253"/>
              <a:gd name="T33" fmla="*/ 0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3" h="597">
                <a:moveTo>
                  <a:pt x="208" y="0"/>
                </a:moveTo>
                <a:cubicBezTo>
                  <a:pt x="212" y="0"/>
                  <a:pt x="216" y="2"/>
                  <a:pt x="218" y="5"/>
                </a:cubicBezTo>
                <a:cubicBezTo>
                  <a:pt x="220" y="8"/>
                  <a:pt x="221" y="11"/>
                  <a:pt x="220" y="15"/>
                </a:cubicBezTo>
                <a:cubicBezTo>
                  <a:pt x="209" y="53"/>
                  <a:pt x="199" y="91"/>
                  <a:pt x="188" y="128"/>
                </a:cubicBezTo>
                <a:cubicBezTo>
                  <a:pt x="184" y="143"/>
                  <a:pt x="183" y="147"/>
                  <a:pt x="186" y="161"/>
                </a:cubicBezTo>
                <a:cubicBezTo>
                  <a:pt x="208" y="274"/>
                  <a:pt x="230" y="386"/>
                  <a:pt x="252" y="499"/>
                </a:cubicBezTo>
                <a:cubicBezTo>
                  <a:pt x="253" y="505"/>
                  <a:pt x="252" y="512"/>
                  <a:pt x="248" y="517"/>
                </a:cubicBezTo>
                <a:cubicBezTo>
                  <a:pt x="244" y="522"/>
                  <a:pt x="184" y="564"/>
                  <a:pt x="154" y="585"/>
                </a:cubicBezTo>
                <a:cubicBezTo>
                  <a:pt x="137" y="597"/>
                  <a:pt x="113" y="595"/>
                  <a:pt x="97" y="584"/>
                </a:cubicBezTo>
                <a:cubicBezTo>
                  <a:pt x="66" y="562"/>
                  <a:pt x="9" y="522"/>
                  <a:pt x="5" y="517"/>
                </a:cubicBezTo>
                <a:cubicBezTo>
                  <a:pt x="2" y="512"/>
                  <a:pt x="0" y="505"/>
                  <a:pt x="1" y="499"/>
                </a:cubicBezTo>
                <a:cubicBezTo>
                  <a:pt x="23" y="386"/>
                  <a:pt x="45" y="274"/>
                  <a:pt x="67" y="161"/>
                </a:cubicBezTo>
                <a:cubicBezTo>
                  <a:pt x="70" y="147"/>
                  <a:pt x="69" y="143"/>
                  <a:pt x="65" y="128"/>
                </a:cubicBezTo>
                <a:cubicBezTo>
                  <a:pt x="55" y="91"/>
                  <a:pt x="44" y="53"/>
                  <a:pt x="34" y="15"/>
                </a:cubicBezTo>
                <a:cubicBezTo>
                  <a:pt x="32" y="11"/>
                  <a:pt x="33" y="8"/>
                  <a:pt x="35" y="5"/>
                </a:cubicBezTo>
                <a:cubicBezTo>
                  <a:pt x="38" y="2"/>
                  <a:pt x="41" y="0"/>
                  <a:pt x="45" y="0"/>
                </a:cubicBezTo>
                <a:lnTo>
                  <a:pt x="208" y="0"/>
                </a:ln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9783763" y="5540376"/>
            <a:ext cx="1304925" cy="1165225"/>
          </a:xfrm>
          <a:custGeom>
            <a:avLst/>
            <a:gdLst>
              <a:gd name="T0" fmla="*/ 90 w 733"/>
              <a:gd name="T1" fmla="*/ 204 h 654"/>
              <a:gd name="T2" fmla="*/ 110 w 733"/>
              <a:gd name="T3" fmla="*/ 188 h 654"/>
              <a:gd name="T4" fmla="*/ 334 w 733"/>
              <a:gd name="T5" fmla="*/ 317 h 654"/>
              <a:gd name="T6" fmla="*/ 340 w 733"/>
              <a:gd name="T7" fmla="*/ 318 h 654"/>
              <a:gd name="T8" fmla="*/ 350 w 733"/>
              <a:gd name="T9" fmla="*/ 308 h 654"/>
              <a:gd name="T10" fmla="*/ 350 w 733"/>
              <a:gd name="T11" fmla="*/ 305 h 654"/>
              <a:gd name="T12" fmla="*/ 283 w 733"/>
              <a:gd name="T13" fmla="*/ 58 h 654"/>
              <a:gd name="T14" fmla="*/ 295 w 733"/>
              <a:gd name="T15" fmla="*/ 46 h 654"/>
              <a:gd name="T16" fmla="*/ 408 w 733"/>
              <a:gd name="T17" fmla="*/ 593 h 654"/>
              <a:gd name="T18" fmla="*/ 90 w 733"/>
              <a:gd name="T19" fmla="*/ 204 h 654"/>
              <a:gd name="T20" fmla="*/ 235 w 733"/>
              <a:gd name="T21" fmla="*/ 12 h 654"/>
              <a:gd name="T22" fmla="*/ 244 w 733"/>
              <a:gd name="T23" fmla="*/ 9 h 654"/>
              <a:gd name="T24" fmla="*/ 255 w 733"/>
              <a:gd name="T25" fmla="*/ 17 h 654"/>
              <a:gd name="T26" fmla="*/ 321 w 733"/>
              <a:gd name="T27" fmla="*/ 264 h 654"/>
              <a:gd name="T28" fmla="*/ 305 w 733"/>
              <a:gd name="T29" fmla="*/ 276 h 654"/>
              <a:gd name="T30" fmla="*/ 81 w 733"/>
              <a:gd name="T31" fmla="*/ 147 h 654"/>
              <a:gd name="T32" fmla="*/ 78 w 733"/>
              <a:gd name="T33" fmla="*/ 132 h 654"/>
              <a:gd name="T34" fmla="*/ 235 w 733"/>
              <a:gd name="T35" fmla="*/ 12 h 654"/>
              <a:gd name="T36" fmla="*/ 110 w 733"/>
              <a:gd name="T37" fmla="*/ 138 h 654"/>
              <a:gd name="T38" fmla="*/ 276 w 733"/>
              <a:gd name="T39" fmla="*/ 234 h 654"/>
              <a:gd name="T40" fmla="*/ 288 w 733"/>
              <a:gd name="T41" fmla="*/ 225 h 654"/>
              <a:gd name="T42" fmla="*/ 239 w 733"/>
              <a:gd name="T43" fmla="*/ 42 h 654"/>
              <a:gd name="T44" fmla="*/ 228 w 733"/>
              <a:gd name="T45" fmla="*/ 36 h 654"/>
              <a:gd name="T46" fmla="*/ 107 w 733"/>
              <a:gd name="T47" fmla="*/ 126 h 654"/>
              <a:gd name="T48" fmla="*/ 110 w 733"/>
              <a:gd name="T49" fmla="*/ 138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33" h="654">
                <a:moveTo>
                  <a:pt x="90" y="204"/>
                </a:moveTo>
                <a:cubicBezTo>
                  <a:pt x="99" y="183"/>
                  <a:pt x="104" y="184"/>
                  <a:pt x="110" y="188"/>
                </a:cubicBezTo>
                <a:cubicBezTo>
                  <a:pt x="334" y="317"/>
                  <a:pt x="334" y="317"/>
                  <a:pt x="334" y="317"/>
                </a:cubicBezTo>
                <a:cubicBezTo>
                  <a:pt x="336" y="318"/>
                  <a:pt x="338" y="318"/>
                  <a:pt x="340" y="318"/>
                </a:cubicBezTo>
                <a:cubicBezTo>
                  <a:pt x="345" y="318"/>
                  <a:pt x="350" y="314"/>
                  <a:pt x="350" y="308"/>
                </a:cubicBezTo>
                <a:cubicBezTo>
                  <a:pt x="350" y="307"/>
                  <a:pt x="350" y="306"/>
                  <a:pt x="350" y="305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49"/>
                  <a:pt x="282" y="48"/>
                  <a:pt x="295" y="46"/>
                </a:cubicBezTo>
                <a:cubicBezTo>
                  <a:pt x="623" y="0"/>
                  <a:pt x="733" y="506"/>
                  <a:pt x="408" y="593"/>
                </a:cubicBezTo>
                <a:cubicBezTo>
                  <a:pt x="183" y="654"/>
                  <a:pt x="0" y="410"/>
                  <a:pt x="90" y="204"/>
                </a:cubicBezTo>
                <a:close/>
                <a:moveTo>
                  <a:pt x="235" y="12"/>
                </a:moveTo>
                <a:cubicBezTo>
                  <a:pt x="238" y="11"/>
                  <a:pt x="241" y="10"/>
                  <a:pt x="244" y="9"/>
                </a:cubicBezTo>
                <a:cubicBezTo>
                  <a:pt x="249" y="9"/>
                  <a:pt x="253" y="11"/>
                  <a:pt x="255" y="17"/>
                </a:cubicBezTo>
                <a:cubicBezTo>
                  <a:pt x="321" y="264"/>
                  <a:pt x="321" y="264"/>
                  <a:pt x="321" y="264"/>
                </a:cubicBezTo>
                <a:cubicBezTo>
                  <a:pt x="323" y="273"/>
                  <a:pt x="314" y="281"/>
                  <a:pt x="305" y="276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76" y="144"/>
                  <a:pt x="75" y="137"/>
                  <a:pt x="78" y="132"/>
                </a:cubicBezTo>
                <a:cubicBezTo>
                  <a:pt x="113" y="73"/>
                  <a:pt x="168" y="30"/>
                  <a:pt x="235" y="12"/>
                </a:cubicBezTo>
                <a:close/>
                <a:moveTo>
                  <a:pt x="110" y="138"/>
                </a:moveTo>
                <a:cubicBezTo>
                  <a:pt x="276" y="234"/>
                  <a:pt x="276" y="234"/>
                  <a:pt x="276" y="234"/>
                </a:cubicBezTo>
                <a:cubicBezTo>
                  <a:pt x="288" y="242"/>
                  <a:pt x="292" y="240"/>
                  <a:pt x="288" y="225"/>
                </a:cubicBezTo>
                <a:cubicBezTo>
                  <a:pt x="239" y="42"/>
                  <a:pt x="239" y="42"/>
                  <a:pt x="239" y="42"/>
                </a:cubicBezTo>
                <a:cubicBezTo>
                  <a:pt x="237" y="36"/>
                  <a:pt x="235" y="34"/>
                  <a:pt x="228" y="36"/>
                </a:cubicBezTo>
                <a:cubicBezTo>
                  <a:pt x="179" y="52"/>
                  <a:pt x="137" y="84"/>
                  <a:pt x="107" y="126"/>
                </a:cubicBezTo>
                <a:cubicBezTo>
                  <a:pt x="103" y="132"/>
                  <a:pt x="104" y="135"/>
                  <a:pt x="110" y="13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3" name="Freeform 13"/>
          <p:cNvSpPr/>
          <p:nvPr/>
        </p:nvSpPr>
        <p:spPr bwMode="auto">
          <a:xfrm>
            <a:off x="9972675" y="1965326"/>
            <a:ext cx="817563" cy="1079500"/>
          </a:xfrm>
          <a:custGeom>
            <a:avLst/>
            <a:gdLst>
              <a:gd name="T0" fmla="*/ 41 w 459"/>
              <a:gd name="T1" fmla="*/ 556 h 606"/>
              <a:gd name="T2" fmla="*/ 56 w 459"/>
              <a:gd name="T3" fmla="*/ 516 h 606"/>
              <a:gd name="T4" fmla="*/ 151 w 459"/>
              <a:gd name="T5" fmla="*/ 355 h 606"/>
              <a:gd name="T6" fmla="*/ 148 w 459"/>
              <a:gd name="T7" fmla="*/ 344 h 606"/>
              <a:gd name="T8" fmla="*/ 5 w 459"/>
              <a:gd name="T9" fmla="*/ 260 h 606"/>
              <a:gd name="T10" fmla="*/ 6 w 459"/>
              <a:gd name="T11" fmla="*/ 247 h 606"/>
              <a:gd name="T12" fmla="*/ 203 w 459"/>
              <a:gd name="T13" fmla="*/ 171 h 606"/>
              <a:gd name="T14" fmla="*/ 214 w 459"/>
              <a:gd name="T15" fmla="*/ 161 h 606"/>
              <a:gd name="T16" fmla="*/ 268 w 459"/>
              <a:gd name="T17" fmla="*/ 75 h 606"/>
              <a:gd name="T18" fmla="*/ 270 w 459"/>
              <a:gd name="T19" fmla="*/ 53 h 606"/>
              <a:gd name="T20" fmla="*/ 251 w 459"/>
              <a:gd name="T21" fmla="*/ 11 h 606"/>
              <a:gd name="T22" fmla="*/ 259 w 459"/>
              <a:gd name="T23" fmla="*/ 3 h 606"/>
              <a:gd name="T24" fmla="*/ 428 w 459"/>
              <a:gd name="T25" fmla="*/ 101 h 606"/>
              <a:gd name="T26" fmla="*/ 454 w 459"/>
              <a:gd name="T27" fmla="*/ 116 h 606"/>
              <a:gd name="T28" fmla="*/ 451 w 459"/>
              <a:gd name="T29" fmla="*/ 127 h 606"/>
              <a:gd name="T30" fmla="*/ 404 w 459"/>
              <a:gd name="T31" fmla="*/ 131 h 606"/>
              <a:gd name="T32" fmla="*/ 395 w 459"/>
              <a:gd name="T33" fmla="*/ 134 h 606"/>
              <a:gd name="T34" fmla="*/ 385 w 459"/>
              <a:gd name="T35" fmla="*/ 143 h 606"/>
              <a:gd name="T36" fmla="*/ 385 w 459"/>
              <a:gd name="T37" fmla="*/ 143 h 606"/>
              <a:gd name="T38" fmla="*/ 336 w 459"/>
              <a:gd name="T39" fmla="*/ 232 h 606"/>
              <a:gd name="T40" fmla="*/ 333 w 459"/>
              <a:gd name="T41" fmla="*/ 246 h 606"/>
              <a:gd name="T42" fmla="*/ 362 w 459"/>
              <a:gd name="T43" fmla="*/ 453 h 606"/>
              <a:gd name="T44" fmla="*/ 350 w 459"/>
              <a:gd name="T45" fmla="*/ 459 h 606"/>
              <a:gd name="T46" fmla="*/ 207 w 459"/>
              <a:gd name="T47" fmla="*/ 377 h 606"/>
              <a:gd name="T48" fmla="*/ 197 w 459"/>
              <a:gd name="T49" fmla="*/ 380 h 606"/>
              <a:gd name="T50" fmla="*/ 99 w 459"/>
              <a:gd name="T51" fmla="*/ 543 h 606"/>
              <a:gd name="T52" fmla="*/ 69 w 459"/>
              <a:gd name="T53" fmla="*/ 574 h 606"/>
              <a:gd name="T54" fmla="*/ 41 w 459"/>
              <a:gd name="T55" fmla="*/ 556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9" h="606">
                <a:moveTo>
                  <a:pt x="41" y="556"/>
                </a:moveTo>
                <a:cubicBezTo>
                  <a:pt x="45" y="543"/>
                  <a:pt x="50" y="527"/>
                  <a:pt x="56" y="516"/>
                </a:cubicBezTo>
                <a:cubicBezTo>
                  <a:pt x="87" y="462"/>
                  <a:pt x="120" y="409"/>
                  <a:pt x="151" y="355"/>
                </a:cubicBezTo>
                <a:cubicBezTo>
                  <a:pt x="153" y="351"/>
                  <a:pt x="152" y="347"/>
                  <a:pt x="148" y="344"/>
                </a:cubicBezTo>
                <a:cubicBezTo>
                  <a:pt x="102" y="318"/>
                  <a:pt x="52" y="287"/>
                  <a:pt x="5" y="260"/>
                </a:cubicBezTo>
                <a:cubicBezTo>
                  <a:pt x="0" y="257"/>
                  <a:pt x="0" y="250"/>
                  <a:pt x="6" y="247"/>
                </a:cubicBezTo>
                <a:cubicBezTo>
                  <a:pt x="65" y="209"/>
                  <a:pt x="127" y="178"/>
                  <a:pt x="203" y="171"/>
                </a:cubicBezTo>
                <a:cubicBezTo>
                  <a:pt x="208" y="170"/>
                  <a:pt x="211" y="166"/>
                  <a:pt x="214" y="161"/>
                </a:cubicBezTo>
                <a:cubicBezTo>
                  <a:pt x="232" y="133"/>
                  <a:pt x="250" y="104"/>
                  <a:pt x="268" y="75"/>
                </a:cubicBezTo>
                <a:cubicBezTo>
                  <a:pt x="272" y="68"/>
                  <a:pt x="273" y="60"/>
                  <a:pt x="270" y="53"/>
                </a:cubicBezTo>
                <a:cubicBezTo>
                  <a:pt x="263" y="39"/>
                  <a:pt x="257" y="25"/>
                  <a:pt x="251" y="11"/>
                </a:cubicBezTo>
                <a:cubicBezTo>
                  <a:pt x="248" y="6"/>
                  <a:pt x="254" y="0"/>
                  <a:pt x="259" y="3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54" y="116"/>
                  <a:pt x="454" y="116"/>
                  <a:pt x="454" y="116"/>
                </a:cubicBezTo>
                <a:cubicBezTo>
                  <a:pt x="459" y="119"/>
                  <a:pt x="457" y="126"/>
                  <a:pt x="451" y="127"/>
                </a:cubicBezTo>
                <a:cubicBezTo>
                  <a:pt x="435" y="128"/>
                  <a:pt x="420" y="130"/>
                  <a:pt x="404" y="131"/>
                </a:cubicBezTo>
                <a:cubicBezTo>
                  <a:pt x="401" y="131"/>
                  <a:pt x="398" y="132"/>
                  <a:pt x="395" y="134"/>
                </a:cubicBezTo>
                <a:cubicBezTo>
                  <a:pt x="391" y="136"/>
                  <a:pt x="387" y="139"/>
                  <a:pt x="385" y="143"/>
                </a:cubicBezTo>
                <a:cubicBezTo>
                  <a:pt x="385" y="143"/>
                  <a:pt x="385" y="143"/>
                  <a:pt x="385" y="143"/>
                </a:cubicBezTo>
                <a:cubicBezTo>
                  <a:pt x="336" y="232"/>
                  <a:pt x="336" y="232"/>
                  <a:pt x="336" y="232"/>
                </a:cubicBezTo>
                <a:cubicBezTo>
                  <a:pt x="333" y="236"/>
                  <a:pt x="331" y="241"/>
                  <a:pt x="333" y="246"/>
                </a:cubicBezTo>
                <a:cubicBezTo>
                  <a:pt x="362" y="319"/>
                  <a:pt x="368" y="387"/>
                  <a:pt x="362" y="453"/>
                </a:cubicBezTo>
                <a:cubicBezTo>
                  <a:pt x="362" y="459"/>
                  <a:pt x="356" y="462"/>
                  <a:pt x="350" y="459"/>
                </a:cubicBezTo>
                <a:cubicBezTo>
                  <a:pt x="304" y="432"/>
                  <a:pt x="254" y="403"/>
                  <a:pt x="207" y="377"/>
                </a:cubicBezTo>
                <a:cubicBezTo>
                  <a:pt x="204" y="375"/>
                  <a:pt x="199" y="376"/>
                  <a:pt x="197" y="380"/>
                </a:cubicBezTo>
                <a:cubicBezTo>
                  <a:pt x="164" y="434"/>
                  <a:pt x="132" y="489"/>
                  <a:pt x="99" y="543"/>
                </a:cubicBezTo>
                <a:cubicBezTo>
                  <a:pt x="93" y="554"/>
                  <a:pt x="81" y="564"/>
                  <a:pt x="69" y="574"/>
                </a:cubicBezTo>
                <a:cubicBezTo>
                  <a:pt x="32" y="606"/>
                  <a:pt x="28" y="605"/>
                  <a:pt x="41" y="556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159750" y="5556251"/>
            <a:ext cx="839788" cy="1058863"/>
          </a:xfrm>
          <a:custGeom>
            <a:avLst/>
            <a:gdLst>
              <a:gd name="T0" fmla="*/ 335 w 471"/>
              <a:gd name="T1" fmla="*/ 198 h 594"/>
              <a:gd name="T2" fmla="*/ 120 w 471"/>
              <a:gd name="T3" fmla="*/ 198 h 594"/>
              <a:gd name="T4" fmla="*/ 116 w 471"/>
              <a:gd name="T5" fmla="*/ 200 h 594"/>
              <a:gd name="T6" fmla="*/ 75 w 471"/>
              <a:gd name="T7" fmla="*/ 366 h 594"/>
              <a:gd name="T8" fmla="*/ 78 w 471"/>
              <a:gd name="T9" fmla="*/ 370 h 594"/>
              <a:gd name="T10" fmla="*/ 163 w 471"/>
              <a:gd name="T11" fmla="*/ 370 h 594"/>
              <a:gd name="T12" fmla="*/ 393 w 471"/>
              <a:gd name="T13" fmla="*/ 370 h 594"/>
              <a:gd name="T14" fmla="*/ 396 w 471"/>
              <a:gd name="T15" fmla="*/ 366 h 594"/>
              <a:gd name="T16" fmla="*/ 355 w 471"/>
              <a:gd name="T17" fmla="*/ 200 h 594"/>
              <a:gd name="T18" fmla="*/ 352 w 471"/>
              <a:gd name="T19" fmla="*/ 198 h 594"/>
              <a:gd name="T20" fmla="*/ 335 w 471"/>
              <a:gd name="T21" fmla="*/ 198 h 594"/>
              <a:gd name="T22" fmla="*/ 218 w 471"/>
              <a:gd name="T23" fmla="*/ 37 h 594"/>
              <a:gd name="T24" fmla="*/ 267 w 471"/>
              <a:gd name="T25" fmla="*/ 37 h 594"/>
              <a:gd name="T26" fmla="*/ 267 w 471"/>
              <a:gd name="T27" fmla="*/ 60 h 594"/>
              <a:gd name="T28" fmla="*/ 218 w 471"/>
              <a:gd name="T29" fmla="*/ 60 h 594"/>
              <a:gd name="T30" fmla="*/ 218 w 471"/>
              <a:gd name="T31" fmla="*/ 37 h 594"/>
              <a:gd name="T32" fmla="*/ 218 w 471"/>
              <a:gd name="T33" fmla="*/ 517 h 594"/>
              <a:gd name="T34" fmla="*/ 267 w 471"/>
              <a:gd name="T35" fmla="*/ 517 h 594"/>
              <a:gd name="T36" fmla="*/ 267 w 471"/>
              <a:gd name="T37" fmla="*/ 541 h 594"/>
              <a:gd name="T38" fmla="*/ 218 w 471"/>
              <a:gd name="T39" fmla="*/ 541 h 594"/>
              <a:gd name="T40" fmla="*/ 218 w 471"/>
              <a:gd name="T41" fmla="*/ 517 h 594"/>
              <a:gd name="T42" fmla="*/ 218 w 471"/>
              <a:gd name="T43" fmla="*/ 418 h 594"/>
              <a:gd name="T44" fmla="*/ 267 w 471"/>
              <a:gd name="T45" fmla="*/ 418 h 594"/>
              <a:gd name="T46" fmla="*/ 267 w 471"/>
              <a:gd name="T47" fmla="*/ 442 h 594"/>
              <a:gd name="T48" fmla="*/ 218 w 471"/>
              <a:gd name="T49" fmla="*/ 442 h 594"/>
              <a:gd name="T50" fmla="*/ 218 w 471"/>
              <a:gd name="T51" fmla="*/ 418 h 594"/>
              <a:gd name="T52" fmla="*/ 0 w 471"/>
              <a:gd name="T53" fmla="*/ 408 h 594"/>
              <a:gd name="T54" fmla="*/ 1 w 471"/>
              <a:gd name="T55" fmla="*/ 395 h 594"/>
              <a:gd name="T56" fmla="*/ 26 w 471"/>
              <a:gd name="T57" fmla="*/ 297 h 594"/>
              <a:gd name="T58" fmla="*/ 28 w 471"/>
              <a:gd name="T59" fmla="*/ 287 h 594"/>
              <a:gd name="T60" fmla="*/ 28 w 471"/>
              <a:gd name="T61" fmla="*/ 16 h 594"/>
              <a:gd name="T62" fmla="*/ 43 w 471"/>
              <a:gd name="T63" fmla="*/ 0 h 594"/>
              <a:gd name="T64" fmla="*/ 429 w 471"/>
              <a:gd name="T65" fmla="*/ 0 h 594"/>
              <a:gd name="T66" fmla="*/ 444 w 471"/>
              <a:gd name="T67" fmla="*/ 16 h 594"/>
              <a:gd name="T68" fmla="*/ 444 w 471"/>
              <a:gd name="T69" fmla="*/ 89 h 594"/>
              <a:gd name="T70" fmla="*/ 444 w 471"/>
              <a:gd name="T71" fmla="*/ 286 h 594"/>
              <a:gd name="T72" fmla="*/ 445 w 471"/>
              <a:gd name="T73" fmla="*/ 298 h 594"/>
              <a:gd name="T74" fmla="*/ 467 w 471"/>
              <a:gd name="T75" fmla="*/ 383 h 594"/>
              <a:gd name="T76" fmla="*/ 471 w 471"/>
              <a:gd name="T77" fmla="*/ 416 h 594"/>
              <a:gd name="T78" fmla="*/ 471 w 471"/>
              <a:gd name="T79" fmla="*/ 588 h 594"/>
              <a:gd name="T80" fmla="*/ 465 w 471"/>
              <a:gd name="T81" fmla="*/ 594 h 594"/>
              <a:gd name="T82" fmla="*/ 6 w 471"/>
              <a:gd name="T83" fmla="*/ 594 h 594"/>
              <a:gd name="T84" fmla="*/ 0 w 471"/>
              <a:gd name="T85" fmla="*/ 588 h 594"/>
              <a:gd name="T86" fmla="*/ 0 w 471"/>
              <a:gd name="T87" fmla="*/ 408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71" h="594">
                <a:moveTo>
                  <a:pt x="335" y="198"/>
                </a:moveTo>
                <a:cubicBezTo>
                  <a:pt x="120" y="198"/>
                  <a:pt x="120" y="198"/>
                  <a:pt x="120" y="198"/>
                </a:cubicBezTo>
                <a:cubicBezTo>
                  <a:pt x="118" y="198"/>
                  <a:pt x="117" y="199"/>
                  <a:pt x="116" y="200"/>
                </a:cubicBezTo>
                <a:cubicBezTo>
                  <a:pt x="75" y="366"/>
                  <a:pt x="75" y="366"/>
                  <a:pt x="75" y="366"/>
                </a:cubicBezTo>
                <a:cubicBezTo>
                  <a:pt x="74" y="368"/>
                  <a:pt x="76" y="370"/>
                  <a:pt x="7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393" y="370"/>
                  <a:pt x="393" y="370"/>
                  <a:pt x="393" y="370"/>
                </a:cubicBezTo>
                <a:cubicBezTo>
                  <a:pt x="395" y="370"/>
                  <a:pt x="397" y="368"/>
                  <a:pt x="396" y="366"/>
                </a:cubicBezTo>
                <a:cubicBezTo>
                  <a:pt x="355" y="200"/>
                  <a:pt x="355" y="200"/>
                  <a:pt x="355" y="200"/>
                </a:cubicBezTo>
                <a:cubicBezTo>
                  <a:pt x="354" y="199"/>
                  <a:pt x="353" y="198"/>
                  <a:pt x="352" y="198"/>
                </a:cubicBezTo>
                <a:lnTo>
                  <a:pt x="335" y="198"/>
                </a:lnTo>
                <a:close/>
                <a:moveTo>
                  <a:pt x="218" y="37"/>
                </a:moveTo>
                <a:cubicBezTo>
                  <a:pt x="267" y="37"/>
                  <a:pt x="267" y="37"/>
                  <a:pt x="267" y="37"/>
                </a:cubicBezTo>
                <a:cubicBezTo>
                  <a:pt x="283" y="37"/>
                  <a:pt x="283" y="60"/>
                  <a:pt x="267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02" y="60"/>
                  <a:pt x="202" y="37"/>
                  <a:pt x="218" y="37"/>
                </a:cubicBezTo>
                <a:close/>
                <a:moveTo>
                  <a:pt x="218" y="517"/>
                </a:moveTo>
                <a:cubicBezTo>
                  <a:pt x="267" y="517"/>
                  <a:pt x="267" y="517"/>
                  <a:pt x="267" y="517"/>
                </a:cubicBezTo>
                <a:cubicBezTo>
                  <a:pt x="283" y="517"/>
                  <a:pt x="283" y="541"/>
                  <a:pt x="267" y="541"/>
                </a:cubicBezTo>
                <a:cubicBezTo>
                  <a:pt x="218" y="541"/>
                  <a:pt x="218" y="541"/>
                  <a:pt x="218" y="541"/>
                </a:cubicBezTo>
                <a:cubicBezTo>
                  <a:pt x="202" y="541"/>
                  <a:pt x="202" y="517"/>
                  <a:pt x="218" y="517"/>
                </a:cubicBezTo>
                <a:close/>
                <a:moveTo>
                  <a:pt x="218" y="418"/>
                </a:moveTo>
                <a:cubicBezTo>
                  <a:pt x="267" y="418"/>
                  <a:pt x="267" y="418"/>
                  <a:pt x="267" y="418"/>
                </a:cubicBezTo>
                <a:cubicBezTo>
                  <a:pt x="283" y="418"/>
                  <a:pt x="283" y="442"/>
                  <a:pt x="267" y="442"/>
                </a:cubicBezTo>
                <a:cubicBezTo>
                  <a:pt x="218" y="442"/>
                  <a:pt x="218" y="442"/>
                  <a:pt x="218" y="442"/>
                </a:cubicBezTo>
                <a:cubicBezTo>
                  <a:pt x="202" y="442"/>
                  <a:pt x="202" y="418"/>
                  <a:pt x="218" y="418"/>
                </a:cubicBezTo>
                <a:close/>
                <a:moveTo>
                  <a:pt x="0" y="408"/>
                </a:moveTo>
                <a:cubicBezTo>
                  <a:pt x="0" y="402"/>
                  <a:pt x="0" y="401"/>
                  <a:pt x="1" y="395"/>
                </a:cubicBezTo>
                <a:cubicBezTo>
                  <a:pt x="10" y="362"/>
                  <a:pt x="18" y="329"/>
                  <a:pt x="26" y="297"/>
                </a:cubicBezTo>
                <a:cubicBezTo>
                  <a:pt x="28" y="292"/>
                  <a:pt x="28" y="291"/>
                  <a:pt x="28" y="287"/>
                </a:cubicBezTo>
                <a:cubicBezTo>
                  <a:pt x="28" y="196"/>
                  <a:pt x="28" y="106"/>
                  <a:pt x="28" y="16"/>
                </a:cubicBezTo>
                <a:cubicBezTo>
                  <a:pt x="28" y="7"/>
                  <a:pt x="34" y="0"/>
                  <a:pt x="43" y="0"/>
                </a:cubicBezTo>
                <a:cubicBezTo>
                  <a:pt x="171" y="0"/>
                  <a:pt x="300" y="0"/>
                  <a:pt x="429" y="0"/>
                </a:cubicBezTo>
                <a:cubicBezTo>
                  <a:pt x="437" y="0"/>
                  <a:pt x="444" y="7"/>
                  <a:pt x="444" y="16"/>
                </a:cubicBezTo>
                <a:cubicBezTo>
                  <a:pt x="444" y="89"/>
                  <a:pt x="444" y="89"/>
                  <a:pt x="444" y="89"/>
                </a:cubicBezTo>
                <a:cubicBezTo>
                  <a:pt x="444" y="286"/>
                  <a:pt x="444" y="286"/>
                  <a:pt x="444" y="286"/>
                </a:cubicBezTo>
                <a:cubicBezTo>
                  <a:pt x="444" y="291"/>
                  <a:pt x="444" y="293"/>
                  <a:pt x="445" y="298"/>
                </a:cubicBezTo>
                <a:cubicBezTo>
                  <a:pt x="452" y="326"/>
                  <a:pt x="460" y="355"/>
                  <a:pt x="467" y="383"/>
                </a:cubicBezTo>
                <a:cubicBezTo>
                  <a:pt x="470" y="397"/>
                  <a:pt x="471" y="402"/>
                  <a:pt x="471" y="416"/>
                </a:cubicBezTo>
                <a:cubicBezTo>
                  <a:pt x="471" y="474"/>
                  <a:pt x="471" y="531"/>
                  <a:pt x="471" y="588"/>
                </a:cubicBezTo>
                <a:cubicBezTo>
                  <a:pt x="471" y="591"/>
                  <a:pt x="469" y="594"/>
                  <a:pt x="465" y="594"/>
                </a:cubicBezTo>
                <a:cubicBezTo>
                  <a:pt x="312" y="594"/>
                  <a:pt x="159" y="594"/>
                  <a:pt x="6" y="594"/>
                </a:cubicBezTo>
                <a:cubicBezTo>
                  <a:pt x="3" y="594"/>
                  <a:pt x="0" y="591"/>
                  <a:pt x="0" y="588"/>
                </a:cubicBezTo>
                <a:lnTo>
                  <a:pt x="0" y="408"/>
                </a:ln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4457700" y="5648326"/>
            <a:ext cx="1057275" cy="839788"/>
          </a:xfrm>
          <a:custGeom>
            <a:avLst/>
            <a:gdLst>
              <a:gd name="T0" fmla="*/ 327 w 593"/>
              <a:gd name="T1" fmla="*/ 317 h 472"/>
              <a:gd name="T2" fmla="*/ 277 w 593"/>
              <a:gd name="T3" fmla="*/ 325 h 472"/>
              <a:gd name="T4" fmla="*/ 270 w 593"/>
              <a:gd name="T5" fmla="*/ 309 h 472"/>
              <a:gd name="T6" fmla="*/ 277 w 593"/>
              <a:gd name="T7" fmla="*/ 235 h 472"/>
              <a:gd name="T8" fmla="*/ 327 w 593"/>
              <a:gd name="T9" fmla="*/ 243 h 472"/>
              <a:gd name="T10" fmla="*/ 338 w 593"/>
              <a:gd name="T11" fmla="*/ 241 h 472"/>
              <a:gd name="T12" fmla="*/ 277 w 593"/>
              <a:gd name="T13" fmla="*/ 224 h 472"/>
              <a:gd name="T14" fmla="*/ 259 w 593"/>
              <a:gd name="T15" fmla="*/ 263 h 472"/>
              <a:gd name="T16" fmla="*/ 10 w 593"/>
              <a:gd name="T17" fmla="*/ 268 h 472"/>
              <a:gd name="T18" fmla="*/ 0 w 593"/>
              <a:gd name="T19" fmla="*/ 133 h 472"/>
              <a:gd name="T20" fmla="*/ 199 w 593"/>
              <a:gd name="T21" fmla="*/ 88 h 472"/>
              <a:gd name="T22" fmla="*/ 205 w 593"/>
              <a:gd name="T23" fmla="*/ 29 h 472"/>
              <a:gd name="T24" fmla="*/ 359 w 593"/>
              <a:gd name="T25" fmla="*/ 0 h 472"/>
              <a:gd name="T26" fmla="*/ 388 w 593"/>
              <a:gd name="T27" fmla="*/ 82 h 472"/>
              <a:gd name="T28" fmla="*/ 490 w 593"/>
              <a:gd name="T29" fmla="*/ 88 h 472"/>
              <a:gd name="T30" fmla="*/ 593 w 593"/>
              <a:gd name="T31" fmla="*/ 133 h 472"/>
              <a:gd name="T32" fmla="*/ 584 w 593"/>
              <a:gd name="T33" fmla="*/ 268 h 472"/>
              <a:gd name="T34" fmla="*/ 338 w 593"/>
              <a:gd name="T35" fmla="*/ 263 h 472"/>
              <a:gd name="T36" fmla="*/ 338 w 593"/>
              <a:gd name="T37" fmla="*/ 241 h 472"/>
              <a:gd name="T38" fmla="*/ 277 w 593"/>
              <a:gd name="T39" fmla="*/ 336 h 472"/>
              <a:gd name="T40" fmla="*/ 338 w 593"/>
              <a:gd name="T41" fmla="*/ 317 h 472"/>
              <a:gd name="T42" fmla="*/ 343 w 593"/>
              <a:gd name="T43" fmla="*/ 284 h 472"/>
              <a:gd name="T44" fmla="*/ 593 w 593"/>
              <a:gd name="T45" fmla="*/ 293 h 472"/>
              <a:gd name="T46" fmla="*/ 549 w 593"/>
              <a:gd name="T47" fmla="*/ 472 h 472"/>
              <a:gd name="T48" fmla="*/ 45 w 593"/>
              <a:gd name="T49" fmla="*/ 472 h 472"/>
              <a:gd name="T50" fmla="*/ 0 w 593"/>
              <a:gd name="T51" fmla="*/ 293 h 472"/>
              <a:gd name="T52" fmla="*/ 253 w 593"/>
              <a:gd name="T53" fmla="*/ 284 h 472"/>
              <a:gd name="T54" fmla="*/ 259 w 593"/>
              <a:gd name="T55" fmla="*/ 317 h 472"/>
              <a:gd name="T56" fmla="*/ 229 w 593"/>
              <a:gd name="T57" fmla="*/ 88 h 472"/>
              <a:gd name="T58" fmla="*/ 370 w 593"/>
              <a:gd name="T59" fmla="*/ 82 h 472"/>
              <a:gd name="T60" fmla="*/ 359 w 593"/>
              <a:gd name="T61" fmla="*/ 19 h 472"/>
              <a:gd name="T62" fmla="*/ 224 w 593"/>
              <a:gd name="T63" fmla="*/ 29 h 472"/>
              <a:gd name="T64" fmla="*/ 229 w 593"/>
              <a:gd name="T65" fmla="*/ 88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93" h="472">
                <a:moveTo>
                  <a:pt x="327" y="251"/>
                </a:moveTo>
                <a:cubicBezTo>
                  <a:pt x="327" y="317"/>
                  <a:pt x="327" y="317"/>
                  <a:pt x="327" y="317"/>
                </a:cubicBezTo>
                <a:cubicBezTo>
                  <a:pt x="327" y="321"/>
                  <a:pt x="323" y="325"/>
                  <a:pt x="319" y="325"/>
                </a:cubicBezTo>
                <a:cubicBezTo>
                  <a:pt x="277" y="325"/>
                  <a:pt x="277" y="325"/>
                  <a:pt x="277" y="325"/>
                </a:cubicBezTo>
                <a:cubicBezTo>
                  <a:pt x="273" y="325"/>
                  <a:pt x="270" y="321"/>
                  <a:pt x="270" y="317"/>
                </a:cubicBezTo>
                <a:cubicBezTo>
                  <a:pt x="270" y="309"/>
                  <a:pt x="270" y="309"/>
                  <a:pt x="270" y="309"/>
                </a:cubicBezTo>
                <a:cubicBezTo>
                  <a:pt x="270" y="243"/>
                  <a:pt x="270" y="243"/>
                  <a:pt x="270" y="243"/>
                </a:cubicBezTo>
                <a:cubicBezTo>
                  <a:pt x="270" y="238"/>
                  <a:pt x="273" y="235"/>
                  <a:pt x="277" y="235"/>
                </a:cubicBezTo>
                <a:cubicBezTo>
                  <a:pt x="319" y="235"/>
                  <a:pt x="319" y="235"/>
                  <a:pt x="319" y="235"/>
                </a:cubicBezTo>
                <a:cubicBezTo>
                  <a:pt x="323" y="235"/>
                  <a:pt x="327" y="238"/>
                  <a:pt x="327" y="243"/>
                </a:cubicBezTo>
                <a:lnTo>
                  <a:pt x="327" y="251"/>
                </a:lnTo>
                <a:close/>
                <a:moveTo>
                  <a:pt x="338" y="241"/>
                </a:moveTo>
                <a:cubicBezTo>
                  <a:pt x="337" y="231"/>
                  <a:pt x="329" y="224"/>
                  <a:pt x="319" y="224"/>
                </a:cubicBezTo>
                <a:cubicBezTo>
                  <a:pt x="277" y="224"/>
                  <a:pt x="277" y="224"/>
                  <a:pt x="277" y="224"/>
                </a:cubicBezTo>
                <a:cubicBezTo>
                  <a:pt x="267" y="224"/>
                  <a:pt x="259" y="233"/>
                  <a:pt x="259" y="243"/>
                </a:cubicBezTo>
                <a:cubicBezTo>
                  <a:pt x="259" y="263"/>
                  <a:pt x="259" y="263"/>
                  <a:pt x="259" y="263"/>
                </a:cubicBezTo>
                <a:cubicBezTo>
                  <a:pt x="259" y="266"/>
                  <a:pt x="256" y="268"/>
                  <a:pt x="253" y="268"/>
                </a:cubicBezTo>
                <a:cubicBezTo>
                  <a:pt x="10" y="268"/>
                  <a:pt x="10" y="268"/>
                  <a:pt x="10" y="268"/>
                </a:cubicBezTo>
                <a:cubicBezTo>
                  <a:pt x="5" y="268"/>
                  <a:pt x="0" y="264"/>
                  <a:pt x="0" y="25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08"/>
                  <a:pt x="20" y="88"/>
                  <a:pt x="45" y="88"/>
                </a:cubicBezTo>
                <a:cubicBezTo>
                  <a:pt x="199" y="88"/>
                  <a:pt x="199" y="88"/>
                  <a:pt x="199" y="88"/>
                </a:cubicBezTo>
                <a:cubicBezTo>
                  <a:pt x="203" y="88"/>
                  <a:pt x="205" y="85"/>
                  <a:pt x="205" y="82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5" y="13"/>
                  <a:pt x="218" y="0"/>
                  <a:pt x="234" y="0"/>
                </a:cubicBezTo>
                <a:cubicBezTo>
                  <a:pt x="359" y="0"/>
                  <a:pt x="359" y="0"/>
                  <a:pt x="359" y="0"/>
                </a:cubicBezTo>
                <a:cubicBezTo>
                  <a:pt x="376" y="0"/>
                  <a:pt x="388" y="13"/>
                  <a:pt x="388" y="29"/>
                </a:cubicBezTo>
                <a:cubicBezTo>
                  <a:pt x="388" y="82"/>
                  <a:pt x="388" y="82"/>
                  <a:pt x="388" y="82"/>
                </a:cubicBezTo>
                <a:cubicBezTo>
                  <a:pt x="388" y="85"/>
                  <a:pt x="391" y="88"/>
                  <a:pt x="394" y="88"/>
                </a:cubicBezTo>
                <a:cubicBezTo>
                  <a:pt x="490" y="88"/>
                  <a:pt x="490" y="88"/>
                  <a:pt x="490" y="88"/>
                </a:cubicBezTo>
                <a:cubicBezTo>
                  <a:pt x="549" y="88"/>
                  <a:pt x="549" y="88"/>
                  <a:pt x="549" y="88"/>
                </a:cubicBezTo>
                <a:cubicBezTo>
                  <a:pt x="573" y="88"/>
                  <a:pt x="593" y="108"/>
                  <a:pt x="593" y="133"/>
                </a:cubicBezTo>
                <a:cubicBezTo>
                  <a:pt x="593" y="258"/>
                  <a:pt x="593" y="258"/>
                  <a:pt x="593" y="258"/>
                </a:cubicBezTo>
                <a:cubicBezTo>
                  <a:pt x="593" y="264"/>
                  <a:pt x="589" y="268"/>
                  <a:pt x="584" y="268"/>
                </a:cubicBezTo>
                <a:cubicBezTo>
                  <a:pt x="343" y="268"/>
                  <a:pt x="343" y="268"/>
                  <a:pt x="343" y="268"/>
                </a:cubicBezTo>
                <a:cubicBezTo>
                  <a:pt x="340" y="268"/>
                  <a:pt x="338" y="266"/>
                  <a:pt x="338" y="263"/>
                </a:cubicBezTo>
                <a:cubicBezTo>
                  <a:pt x="338" y="243"/>
                  <a:pt x="338" y="243"/>
                  <a:pt x="338" y="243"/>
                </a:cubicBezTo>
                <a:cubicBezTo>
                  <a:pt x="338" y="242"/>
                  <a:pt x="338" y="241"/>
                  <a:pt x="338" y="241"/>
                </a:cubicBezTo>
                <a:close/>
                <a:moveTo>
                  <a:pt x="259" y="319"/>
                </a:moveTo>
                <a:cubicBezTo>
                  <a:pt x="260" y="329"/>
                  <a:pt x="268" y="336"/>
                  <a:pt x="277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29" y="336"/>
                  <a:pt x="338" y="327"/>
                  <a:pt x="338" y="317"/>
                </a:cubicBezTo>
                <a:cubicBezTo>
                  <a:pt x="338" y="289"/>
                  <a:pt x="338" y="289"/>
                  <a:pt x="338" y="289"/>
                </a:cubicBezTo>
                <a:cubicBezTo>
                  <a:pt x="338" y="286"/>
                  <a:pt x="340" y="284"/>
                  <a:pt x="343" y="284"/>
                </a:cubicBezTo>
                <a:cubicBezTo>
                  <a:pt x="584" y="284"/>
                  <a:pt x="584" y="284"/>
                  <a:pt x="584" y="284"/>
                </a:cubicBezTo>
                <a:cubicBezTo>
                  <a:pt x="589" y="284"/>
                  <a:pt x="593" y="288"/>
                  <a:pt x="593" y="293"/>
                </a:cubicBezTo>
                <a:cubicBezTo>
                  <a:pt x="593" y="427"/>
                  <a:pt x="593" y="427"/>
                  <a:pt x="593" y="427"/>
                </a:cubicBezTo>
                <a:cubicBezTo>
                  <a:pt x="593" y="451"/>
                  <a:pt x="573" y="472"/>
                  <a:pt x="549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45" y="472"/>
                  <a:pt x="45" y="472"/>
                  <a:pt x="45" y="472"/>
                </a:cubicBezTo>
                <a:cubicBezTo>
                  <a:pt x="20" y="472"/>
                  <a:pt x="0" y="451"/>
                  <a:pt x="0" y="427"/>
                </a:cubicBezTo>
                <a:cubicBezTo>
                  <a:pt x="0" y="293"/>
                  <a:pt x="0" y="293"/>
                  <a:pt x="0" y="293"/>
                </a:cubicBezTo>
                <a:cubicBezTo>
                  <a:pt x="0" y="288"/>
                  <a:pt x="5" y="284"/>
                  <a:pt x="10" y="284"/>
                </a:cubicBezTo>
                <a:cubicBezTo>
                  <a:pt x="253" y="284"/>
                  <a:pt x="253" y="284"/>
                  <a:pt x="253" y="284"/>
                </a:cubicBezTo>
                <a:cubicBezTo>
                  <a:pt x="256" y="284"/>
                  <a:pt x="259" y="286"/>
                  <a:pt x="259" y="289"/>
                </a:cubicBezTo>
                <a:cubicBezTo>
                  <a:pt x="259" y="317"/>
                  <a:pt x="259" y="317"/>
                  <a:pt x="259" y="317"/>
                </a:cubicBezTo>
                <a:cubicBezTo>
                  <a:pt x="259" y="318"/>
                  <a:pt x="259" y="319"/>
                  <a:pt x="259" y="319"/>
                </a:cubicBezTo>
                <a:close/>
                <a:moveTo>
                  <a:pt x="229" y="88"/>
                </a:moveTo>
                <a:cubicBezTo>
                  <a:pt x="364" y="88"/>
                  <a:pt x="364" y="88"/>
                  <a:pt x="364" y="88"/>
                </a:cubicBezTo>
                <a:cubicBezTo>
                  <a:pt x="367" y="88"/>
                  <a:pt x="370" y="85"/>
                  <a:pt x="370" y="82"/>
                </a:cubicBezTo>
                <a:cubicBezTo>
                  <a:pt x="370" y="29"/>
                  <a:pt x="370" y="29"/>
                  <a:pt x="370" y="29"/>
                </a:cubicBezTo>
                <a:cubicBezTo>
                  <a:pt x="370" y="23"/>
                  <a:pt x="365" y="19"/>
                  <a:pt x="359" y="19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28" y="19"/>
                  <a:pt x="224" y="23"/>
                  <a:pt x="224" y="29"/>
                </a:cubicBezTo>
                <a:cubicBezTo>
                  <a:pt x="224" y="82"/>
                  <a:pt x="224" y="82"/>
                  <a:pt x="224" y="82"/>
                </a:cubicBezTo>
                <a:cubicBezTo>
                  <a:pt x="224" y="85"/>
                  <a:pt x="226" y="88"/>
                  <a:pt x="229" y="8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9850438" y="268289"/>
            <a:ext cx="1065213" cy="849313"/>
          </a:xfrm>
          <a:custGeom>
            <a:avLst/>
            <a:gdLst>
              <a:gd name="T0" fmla="*/ 558 w 598"/>
              <a:gd name="T1" fmla="*/ 118 h 477"/>
              <a:gd name="T2" fmla="*/ 574 w 598"/>
              <a:gd name="T3" fmla="*/ 142 h 477"/>
              <a:gd name="T4" fmla="*/ 568 w 598"/>
              <a:gd name="T5" fmla="*/ 164 h 477"/>
              <a:gd name="T6" fmla="*/ 552 w 598"/>
              <a:gd name="T7" fmla="*/ 172 h 477"/>
              <a:gd name="T8" fmla="*/ 386 w 598"/>
              <a:gd name="T9" fmla="*/ 172 h 477"/>
              <a:gd name="T10" fmla="*/ 347 w 598"/>
              <a:gd name="T11" fmla="*/ 214 h 477"/>
              <a:gd name="T12" fmla="*/ 336 w 598"/>
              <a:gd name="T13" fmla="*/ 225 h 477"/>
              <a:gd name="T14" fmla="*/ 178 w 598"/>
              <a:gd name="T15" fmla="*/ 225 h 477"/>
              <a:gd name="T16" fmla="*/ 155 w 598"/>
              <a:gd name="T17" fmla="*/ 201 h 477"/>
              <a:gd name="T18" fmla="*/ 155 w 598"/>
              <a:gd name="T19" fmla="*/ 154 h 477"/>
              <a:gd name="T20" fmla="*/ 158 w 598"/>
              <a:gd name="T21" fmla="*/ 136 h 477"/>
              <a:gd name="T22" fmla="*/ 184 w 598"/>
              <a:gd name="T23" fmla="*/ 38 h 477"/>
              <a:gd name="T24" fmla="*/ 211 w 598"/>
              <a:gd name="T25" fmla="*/ 25 h 477"/>
              <a:gd name="T26" fmla="*/ 558 w 598"/>
              <a:gd name="T27" fmla="*/ 118 h 477"/>
              <a:gd name="T28" fmla="*/ 71 w 598"/>
              <a:gd name="T29" fmla="*/ 477 h 477"/>
              <a:gd name="T30" fmla="*/ 520 w 598"/>
              <a:gd name="T31" fmla="*/ 477 h 477"/>
              <a:gd name="T32" fmla="*/ 591 w 598"/>
              <a:gd name="T33" fmla="*/ 407 h 477"/>
              <a:gd name="T34" fmla="*/ 591 w 598"/>
              <a:gd name="T35" fmla="*/ 211 h 477"/>
              <a:gd name="T36" fmla="*/ 584 w 598"/>
              <a:gd name="T37" fmla="*/ 189 h 477"/>
              <a:gd name="T38" fmla="*/ 583 w 598"/>
              <a:gd name="T39" fmla="*/ 180 h 477"/>
              <a:gd name="T40" fmla="*/ 593 w 598"/>
              <a:gd name="T41" fmla="*/ 143 h 477"/>
              <a:gd name="T42" fmla="*/ 564 w 598"/>
              <a:gd name="T43" fmla="*/ 99 h 477"/>
              <a:gd name="T44" fmla="*/ 214 w 598"/>
              <a:gd name="T45" fmla="*/ 6 h 477"/>
              <a:gd name="T46" fmla="*/ 168 w 598"/>
              <a:gd name="T47" fmla="*/ 29 h 477"/>
              <a:gd name="T48" fmla="*/ 142 w 598"/>
              <a:gd name="T49" fmla="*/ 125 h 477"/>
              <a:gd name="T50" fmla="*/ 132 w 598"/>
              <a:gd name="T51" fmla="*/ 130 h 477"/>
              <a:gd name="T52" fmla="*/ 71 w 598"/>
              <a:gd name="T53" fmla="*/ 130 h 477"/>
              <a:gd name="T54" fmla="*/ 0 w 598"/>
              <a:gd name="T55" fmla="*/ 201 h 477"/>
              <a:gd name="T56" fmla="*/ 0 w 598"/>
              <a:gd name="T57" fmla="*/ 407 h 477"/>
              <a:gd name="T58" fmla="*/ 71 w 598"/>
              <a:gd name="T59" fmla="*/ 477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98" h="477">
                <a:moveTo>
                  <a:pt x="558" y="118"/>
                </a:moveTo>
                <a:cubicBezTo>
                  <a:pt x="570" y="121"/>
                  <a:pt x="577" y="132"/>
                  <a:pt x="574" y="142"/>
                </a:cubicBezTo>
                <a:cubicBezTo>
                  <a:pt x="568" y="164"/>
                  <a:pt x="568" y="164"/>
                  <a:pt x="568" y="164"/>
                </a:cubicBezTo>
                <a:cubicBezTo>
                  <a:pt x="566" y="171"/>
                  <a:pt x="564" y="172"/>
                  <a:pt x="552" y="172"/>
                </a:cubicBezTo>
                <a:cubicBezTo>
                  <a:pt x="386" y="172"/>
                  <a:pt x="386" y="172"/>
                  <a:pt x="386" y="172"/>
                </a:cubicBezTo>
                <a:cubicBezTo>
                  <a:pt x="361" y="172"/>
                  <a:pt x="347" y="191"/>
                  <a:pt x="347" y="214"/>
                </a:cubicBezTo>
                <a:cubicBezTo>
                  <a:pt x="347" y="220"/>
                  <a:pt x="342" y="225"/>
                  <a:pt x="336" y="225"/>
                </a:cubicBezTo>
                <a:cubicBezTo>
                  <a:pt x="178" y="225"/>
                  <a:pt x="178" y="225"/>
                  <a:pt x="178" y="225"/>
                </a:cubicBezTo>
                <a:cubicBezTo>
                  <a:pt x="166" y="225"/>
                  <a:pt x="155" y="215"/>
                  <a:pt x="155" y="201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46"/>
                  <a:pt x="155" y="145"/>
                  <a:pt x="158" y="136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7" y="27"/>
                  <a:pt x="199" y="21"/>
                  <a:pt x="211" y="25"/>
                </a:cubicBezTo>
                <a:lnTo>
                  <a:pt x="558" y="118"/>
                </a:lnTo>
                <a:close/>
                <a:moveTo>
                  <a:pt x="71" y="477"/>
                </a:moveTo>
                <a:cubicBezTo>
                  <a:pt x="520" y="477"/>
                  <a:pt x="520" y="477"/>
                  <a:pt x="520" y="477"/>
                </a:cubicBezTo>
                <a:cubicBezTo>
                  <a:pt x="559" y="477"/>
                  <a:pt x="591" y="446"/>
                  <a:pt x="591" y="407"/>
                </a:cubicBezTo>
                <a:cubicBezTo>
                  <a:pt x="591" y="211"/>
                  <a:pt x="591" y="211"/>
                  <a:pt x="591" y="211"/>
                </a:cubicBezTo>
                <a:cubicBezTo>
                  <a:pt x="591" y="203"/>
                  <a:pt x="588" y="195"/>
                  <a:pt x="584" y="189"/>
                </a:cubicBezTo>
                <a:cubicBezTo>
                  <a:pt x="582" y="186"/>
                  <a:pt x="582" y="183"/>
                  <a:pt x="583" y="180"/>
                </a:cubicBezTo>
                <a:cubicBezTo>
                  <a:pt x="593" y="143"/>
                  <a:pt x="593" y="143"/>
                  <a:pt x="593" y="143"/>
                </a:cubicBezTo>
                <a:cubicBezTo>
                  <a:pt x="598" y="124"/>
                  <a:pt x="585" y="105"/>
                  <a:pt x="564" y="99"/>
                </a:cubicBezTo>
                <a:cubicBezTo>
                  <a:pt x="214" y="6"/>
                  <a:pt x="214" y="6"/>
                  <a:pt x="214" y="6"/>
                </a:cubicBezTo>
                <a:cubicBezTo>
                  <a:pt x="194" y="0"/>
                  <a:pt x="173" y="11"/>
                  <a:pt x="168" y="29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41" y="130"/>
                  <a:pt x="137" y="130"/>
                  <a:pt x="132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2" y="130"/>
                  <a:pt x="0" y="162"/>
                  <a:pt x="0" y="201"/>
                </a:cubicBezTo>
                <a:cubicBezTo>
                  <a:pt x="0" y="407"/>
                  <a:pt x="0" y="407"/>
                  <a:pt x="0" y="407"/>
                </a:cubicBezTo>
                <a:cubicBezTo>
                  <a:pt x="0" y="446"/>
                  <a:pt x="32" y="477"/>
                  <a:pt x="71" y="477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6245225" y="1970089"/>
            <a:ext cx="1062038" cy="1057275"/>
          </a:xfrm>
          <a:custGeom>
            <a:avLst/>
            <a:gdLst>
              <a:gd name="T0" fmla="*/ 269 w 596"/>
              <a:gd name="T1" fmla="*/ 88 h 593"/>
              <a:gd name="T2" fmla="*/ 280 w 596"/>
              <a:gd name="T3" fmla="*/ 507 h 593"/>
              <a:gd name="T4" fmla="*/ 201 w 596"/>
              <a:gd name="T5" fmla="*/ 517 h 593"/>
              <a:gd name="T6" fmla="*/ 190 w 596"/>
              <a:gd name="T7" fmla="*/ 97 h 593"/>
              <a:gd name="T8" fmla="*/ 429 w 596"/>
              <a:gd name="T9" fmla="*/ 367 h 593"/>
              <a:gd name="T10" fmla="*/ 487 w 596"/>
              <a:gd name="T11" fmla="*/ 367 h 593"/>
              <a:gd name="T12" fmla="*/ 504 w 596"/>
              <a:gd name="T13" fmla="*/ 506 h 593"/>
              <a:gd name="T14" fmla="*/ 425 w 596"/>
              <a:gd name="T15" fmla="*/ 518 h 593"/>
              <a:gd name="T16" fmla="*/ 414 w 596"/>
              <a:gd name="T17" fmla="*/ 382 h 593"/>
              <a:gd name="T18" fmla="*/ 23 w 596"/>
              <a:gd name="T19" fmla="*/ 0 h 593"/>
              <a:gd name="T20" fmla="*/ 22 w 596"/>
              <a:gd name="T21" fmla="*/ 0 h 593"/>
              <a:gd name="T22" fmla="*/ 2 w 596"/>
              <a:gd name="T23" fmla="*/ 38 h 593"/>
              <a:gd name="T24" fmla="*/ 12 w 596"/>
              <a:gd name="T25" fmla="*/ 43 h 593"/>
              <a:gd name="T26" fmla="*/ 14 w 596"/>
              <a:gd name="T27" fmla="*/ 569 h 593"/>
              <a:gd name="T28" fmla="*/ 548 w 596"/>
              <a:gd name="T29" fmla="*/ 578 h 593"/>
              <a:gd name="T30" fmla="*/ 551 w 596"/>
              <a:gd name="T31" fmla="*/ 587 h 593"/>
              <a:gd name="T32" fmla="*/ 591 w 596"/>
              <a:gd name="T33" fmla="*/ 574 h 593"/>
              <a:gd name="T34" fmla="*/ 557 w 596"/>
              <a:gd name="T35" fmla="*/ 550 h 593"/>
              <a:gd name="T36" fmla="*/ 551 w 596"/>
              <a:gd name="T37" fmla="*/ 558 h 593"/>
              <a:gd name="T38" fmla="*/ 42 w 596"/>
              <a:gd name="T39" fmla="*/ 561 h 593"/>
              <a:gd name="T40" fmla="*/ 31 w 596"/>
              <a:gd name="T41" fmla="*/ 46 h 593"/>
              <a:gd name="T42" fmla="*/ 39 w 596"/>
              <a:gd name="T43" fmla="*/ 43 h 593"/>
              <a:gd name="T44" fmla="*/ 25 w 596"/>
              <a:gd name="T45" fmla="*/ 4 h 593"/>
              <a:gd name="T46" fmla="*/ 309 w 596"/>
              <a:gd name="T47" fmla="*/ 194 h 593"/>
              <a:gd name="T48" fmla="*/ 380 w 596"/>
              <a:gd name="T49" fmla="*/ 194 h 593"/>
              <a:gd name="T50" fmla="*/ 390 w 596"/>
              <a:gd name="T51" fmla="*/ 509 h 593"/>
              <a:gd name="T52" fmla="*/ 310 w 596"/>
              <a:gd name="T53" fmla="*/ 517 h 593"/>
              <a:gd name="T54" fmla="*/ 300 w 596"/>
              <a:gd name="T55" fmla="*/ 202 h 593"/>
              <a:gd name="T56" fmla="*/ 89 w 596"/>
              <a:gd name="T57" fmla="*/ 302 h 593"/>
              <a:gd name="T58" fmla="*/ 159 w 596"/>
              <a:gd name="T59" fmla="*/ 302 h 593"/>
              <a:gd name="T60" fmla="*/ 169 w 596"/>
              <a:gd name="T61" fmla="*/ 507 h 593"/>
              <a:gd name="T62" fmla="*/ 90 w 596"/>
              <a:gd name="T63" fmla="*/ 517 h 593"/>
              <a:gd name="T64" fmla="*/ 79 w 596"/>
              <a:gd name="T65" fmla="*/ 311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96" h="593">
                <a:moveTo>
                  <a:pt x="199" y="88"/>
                </a:moveTo>
                <a:cubicBezTo>
                  <a:pt x="223" y="88"/>
                  <a:pt x="246" y="88"/>
                  <a:pt x="269" y="88"/>
                </a:cubicBezTo>
                <a:cubicBezTo>
                  <a:pt x="279" y="88"/>
                  <a:pt x="280" y="89"/>
                  <a:pt x="280" y="97"/>
                </a:cubicBezTo>
                <a:cubicBezTo>
                  <a:pt x="280" y="234"/>
                  <a:pt x="280" y="370"/>
                  <a:pt x="280" y="507"/>
                </a:cubicBezTo>
                <a:cubicBezTo>
                  <a:pt x="280" y="516"/>
                  <a:pt x="279" y="517"/>
                  <a:pt x="270" y="517"/>
                </a:cubicBezTo>
                <a:cubicBezTo>
                  <a:pt x="247" y="517"/>
                  <a:pt x="224" y="517"/>
                  <a:pt x="201" y="517"/>
                </a:cubicBezTo>
                <a:cubicBezTo>
                  <a:pt x="192" y="517"/>
                  <a:pt x="190" y="516"/>
                  <a:pt x="190" y="507"/>
                </a:cubicBezTo>
                <a:cubicBezTo>
                  <a:pt x="190" y="371"/>
                  <a:pt x="190" y="234"/>
                  <a:pt x="190" y="97"/>
                </a:cubicBezTo>
                <a:cubicBezTo>
                  <a:pt x="190" y="89"/>
                  <a:pt x="191" y="88"/>
                  <a:pt x="199" y="88"/>
                </a:cubicBezTo>
                <a:close/>
                <a:moveTo>
                  <a:pt x="429" y="367"/>
                </a:moveTo>
                <a:cubicBezTo>
                  <a:pt x="429" y="367"/>
                  <a:pt x="429" y="367"/>
                  <a:pt x="429" y="367"/>
                </a:cubicBezTo>
                <a:cubicBezTo>
                  <a:pt x="448" y="367"/>
                  <a:pt x="468" y="367"/>
                  <a:pt x="487" y="367"/>
                </a:cubicBezTo>
                <a:cubicBezTo>
                  <a:pt x="502" y="367"/>
                  <a:pt x="504" y="368"/>
                  <a:pt x="504" y="382"/>
                </a:cubicBezTo>
                <a:cubicBezTo>
                  <a:pt x="504" y="423"/>
                  <a:pt x="504" y="465"/>
                  <a:pt x="504" y="506"/>
                </a:cubicBezTo>
                <a:cubicBezTo>
                  <a:pt x="504" y="516"/>
                  <a:pt x="503" y="518"/>
                  <a:pt x="494" y="518"/>
                </a:cubicBezTo>
                <a:cubicBezTo>
                  <a:pt x="471" y="518"/>
                  <a:pt x="448" y="518"/>
                  <a:pt x="425" y="518"/>
                </a:cubicBezTo>
                <a:cubicBezTo>
                  <a:pt x="415" y="518"/>
                  <a:pt x="414" y="517"/>
                  <a:pt x="414" y="506"/>
                </a:cubicBezTo>
                <a:cubicBezTo>
                  <a:pt x="414" y="464"/>
                  <a:pt x="414" y="423"/>
                  <a:pt x="414" y="382"/>
                </a:cubicBezTo>
                <a:cubicBezTo>
                  <a:pt x="414" y="368"/>
                  <a:pt x="416" y="367"/>
                  <a:pt x="429" y="367"/>
                </a:cubicBezTo>
                <a:close/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1"/>
                  <a:pt x="21" y="2"/>
                  <a:pt x="20" y="4"/>
                </a:cubicBezTo>
                <a:cubicBezTo>
                  <a:pt x="14" y="15"/>
                  <a:pt x="8" y="27"/>
                  <a:pt x="2" y="38"/>
                </a:cubicBezTo>
                <a:cubicBezTo>
                  <a:pt x="0" y="42"/>
                  <a:pt x="1" y="43"/>
                  <a:pt x="6" y="43"/>
                </a:cubicBezTo>
                <a:cubicBezTo>
                  <a:pt x="8" y="43"/>
                  <a:pt x="10" y="43"/>
                  <a:pt x="12" y="43"/>
                </a:cubicBezTo>
                <a:cubicBezTo>
                  <a:pt x="14" y="43"/>
                  <a:pt x="14" y="44"/>
                  <a:pt x="14" y="46"/>
                </a:cubicBezTo>
                <a:cubicBezTo>
                  <a:pt x="14" y="220"/>
                  <a:pt x="14" y="395"/>
                  <a:pt x="14" y="569"/>
                </a:cubicBezTo>
                <a:cubicBezTo>
                  <a:pt x="14" y="576"/>
                  <a:pt x="16" y="578"/>
                  <a:pt x="25" y="578"/>
                </a:cubicBezTo>
                <a:cubicBezTo>
                  <a:pt x="200" y="578"/>
                  <a:pt x="374" y="578"/>
                  <a:pt x="548" y="578"/>
                </a:cubicBezTo>
                <a:cubicBezTo>
                  <a:pt x="551" y="578"/>
                  <a:pt x="551" y="579"/>
                  <a:pt x="551" y="581"/>
                </a:cubicBezTo>
                <a:cubicBezTo>
                  <a:pt x="551" y="583"/>
                  <a:pt x="551" y="585"/>
                  <a:pt x="551" y="587"/>
                </a:cubicBezTo>
                <a:cubicBezTo>
                  <a:pt x="551" y="592"/>
                  <a:pt x="553" y="593"/>
                  <a:pt x="556" y="591"/>
                </a:cubicBezTo>
                <a:cubicBezTo>
                  <a:pt x="568" y="585"/>
                  <a:pt x="579" y="580"/>
                  <a:pt x="591" y="574"/>
                </a:cubicBezTo>
                <a:cubicBezTo>
                  <a:pt x="596" y="571"/>
                  <a:pt x="595" y="570"/>
                  <a:pt x="591" y="568"/>
                </a:cubicBezTo>
                <a:cubicBezTo>
                  <a:pt x="579" y="562"/>
                  <a:pt x="568" y="556"/>
                  <a:pt x="557" y="550"/>
                </a:cubicBezTo>
                <a:cubicBezTo>
                  <a:pt x="552" y="548"/>
                  <a:pt x="551" y="548"/>
                  <a:pt x="551" y="554"/>
                </a:cubicBezTo>
                <a:cubicBezTo>
                  <a:pt x="551" y="556"/>
                  <a:pt x="551" y="557"/>
                  <a:pt x="551" y="558"/>
                </a:cubicBezTo>
                <a:cubicBezTo>
                  <a:pt x="551" y="561"/>
                  <a:pt x="551" y="561"/>
                  <a:pt x="548" y="561"/>
                </a:cubicBezTo>
                <a:cubicBezTo>
                  <a:pt x="379" y="561"/>
                  <a:pt x="210" y="561"/>
                  <a:pt x="42" y="561"/>
                </a:cubicBezTo>
                <a:cubicBezTo>
                  <a:pt x="34" y="561"/>
                  <a:pt x="31" y="560"/>
                  <a:pt x="31" y="552"/>
                </a:cubicBezTo>
                <a:cubicBezTo>
                  <a:pt x="31" y="383"/>
                  <a:pt x="31" y="215"/>
                  <a:pt x="31" y="46"/>
                </a:cubicBezTo>
                <a:cubicBezTo>
                  <a:pt x="31" y="43"/>
                  <a:pt x="32" y="43"/>
                  <a:pt x="35" y="43"/>
                </a:cubicBezTo>
                <a:cubicBezTo>
                  <a:pt x="36" y="43"/>
                  <a:pt x="38" y="43"/>
                  <a:pt x="39" y="43"/>
                </a:cubicBezTo>
                <a:cubicBezTo>
                  <a:pt x="45" y="43"/>
                  <a:pt x="45" y="42"/>
                  <a:pt x="43" y="37"/>
                </a:cubicBezTo>
                <a:cubicBezTo>
                  <a:pt x="37" y="26"/>
                  <a:pt x="31" y="15"/>
                  <a:pt x="25" y="4"/>
                </a:cubicBezTo>
                <a:cubicBezTo>
                  <a:pt x="24" y="2"/>
                  <a:pt x="24" y="1"/>
                  <a:pt x="23" y="0"/>
                </a:cubicBezTo>
                <a:close/>
                <a:moveTo>
                  <a:pt x="309" y="194"/>
                </a:moveTo>
                <a:cubicBezTo>
                  <a:pt x="309" y="194"/>
                  <a:pt x="309" y="194"/>
                  <a:pt x="309" y="194"/>
                </a:cubicBezTo>
                <a:cubicBezTo>
                  <a:pt x="332" y="194"/>
                  <a:pt x="356" y="194"/>
                  <a:pt x="380" y="194"/>
                </a:cubicBezTo>
                <a:cubicBezTo>
                  <a:pt x="389" y="194"/>
                  <a:pt x="390" y="195"/>
                  <a:pt x="390" y="201"/>
                </a:cubicBezTo>
                <a:cubicBezTo>
                  <a:pt x="390" y="304"/>
                  <a:pt x="390" y="406"/>
                  <a:pt x="390" y="509"/>
                </a:cubicBezTo>
                <a:cubicBezTo>
                  <a:pt x="390" y="516"/>
                  <a:pt x="387" y="517"/>
                  <a:pt x="379" y="517"/>
                </a:cubicBezTo>
                <a:cubicBezTo>
                  <a:pt x="356" y="517"/>
                  <a:pt x="333" y="517"/>
                  <a:pt x="310" y="517"/>
                </a:cubicBezTo>
                <a:cubicBezTo>
                  <a:pt x="300" y="517"/>
                  <a:pt x="300" y="516"/>
                  <a:pt x="300" y="508"/>
                </a:cubicBezTo>
                <a:cubicBezTo>
                  <a:pt x="300" y="406"/>
                  <a:pt x="300" y="304"/>
                  <a:pt x="300" y="202"/>
                </a:cubicBezTo>
                <a:cubicBezTo>
                  <a:pt x="300" y="194"/>
                  <a:pt x="300" y="194"/>
                  <a:pt x="309" y="194"/>
                </a:cubicBezTo>
                <a:close/>
                <a:moveTo>
                  <a:pt x="89" y="302"/>
                </a:moveTo>
                <a:cubicBezTo>
                  <a:pt x="89" y="302"/>
                  <a:pt x="89" y="302"/>
                  <a:pt x="89" y="302"/>
                </a:cubicBezTo>
                <a:cubicBezTo>
                  <a:pt x="112" y="302"/>
                  <a:pt x="136" y="302"/>
                  <a:pt x="159" y="302"/>
                </a:cubicBezTo>
                <a:cubicBezTo>
                  <a:pt x="168" y="302"/>
                  <a:pt x="169" y="302"/>
                  <a:pt x="169" y="311"/>
                </a:cubicBezTo>
                <a:cubicBezTo>
                  <a:pt x="169" y="377"/>
                  <a:pt x="169" y="442"/>
                  <a:pt x="169" y="507"/>
                </a:cubicBezTo>
                <a:cubicBezTo>
                  <a:pt x="169" y="516"/>
                  <a:pt x="168" y="517"/>
                  <a:pt x="160" y="517"/>
                </a:cubicBezTo>
                <a:cubicBezTo>
                  <a:pt x="137" y="517"/>
                  <a:pt x="113" y="517"/>
                  <a:pt x="90" y="517"/>
                </a:cubicBezTo>
                <a:cubicBezTo>
                  <a:pt x="81" y="517"/>
                  <a:pt x="79" y="516"/>
                  <a:pt x="79" y="507"/>
                </a:cubicBezTo>
                <a:cubicBezTo>
                  <a:pt x="79" y="442"/>
                  <a:pt x="79" y="376"/>
                  <a:pt x="79" y="311"/>
                </a:cubicBezTo>
                <a:cubicBezTo>
                  <a:pt x="79" y="302"/>
                  <a:pt x="80" y="302"/>
                  <a:pt x="89" y="302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8247063" y="1963739"/>
            <a:ext cx="652463" cy="1063625"/>
          </a:xfrm>
          <a:custGeom>
            <a:avLst/>
            <a:gdLst>
              <a:gd name="T0" fmla="*/ 23 w 366"/>
              <a:gd name="T1" fmla="*/ 156 h 597"/>
              <a:gd name="T2" fmla="*/ 100 w 366"/>
              <a:gd name="T3" fmla="*/ 252 h 597"/>
              <a:gd name="T4" fmla="*/ 42 w 366"/>
              <a:gd name="T5" fmla="*/ 255 h 597"/>
              <a:gd name="T6" fmla="*/ 356 w 366"/>
              <a:gd name="T7" fmla="*/ 46 h 597"/>
              <a:gd name="T8" fmla="*/ 347 w 366"/>
              <a:gd name="T9" fmla="*/ 87 h 597"/>
              <a:gd name="T10" fmla="*/ 290 w 366"/>
              <a:gd name="T11" fmla="*/ 80 h 597"/>
              <a:gd name="T12" fmla="*/ 340 w 366"/>
              <a:gd name="T13" fmla="*/ 113 h 597"/>
              <a:gd name="T14" fmla="*/ 346 w 366"/>
              <a:gd name="T15" fmla="*/ 114 h 597"/>
              <a:gd name="T16" fmla="*/ 342 w 366"/>
              <a:gd name="T17" fmla="*/ 232 h 597"/>
              <a:gd name="T18" fmla="*/ 270 w 366"/>
              <a:gd name="T19" fmla="*/ 253 h 597"/>
              <a:gd name="T20" fmla="*/ 319 w 366"/>
              <a:gd name="T21" fmla="*/ 260 h 597"/>
              <a:gd name="T22" fmla="*/ 338 w 366"/>
              <a:gd name="T23" fmla="*/ 116 h 597"/>
              <a:gd name="T24" fmla="*/ 270 w 366"/>
              <a:gd name="T25" fmla="*/ 253 h 597"/>
              <a:gd name="T26" fmla="*/ 78 w 366"/>
              <a:gd name="T27" fmla="*/ 578 h 597"/>
              <a:gd name="T28" fmla="*/ 309 w 366"/>
              <a:gd name="T29" fmla="*/ 575 h 597"/>
              <a:gd name="T30" fmla="*/ 40 w 366"/>
              <a:gd name="T31" fmla="*/ 264 h 597"/>
              <a:gd name="T32" fmla="*/ 221 w 366"/>
              <a:gd name="T33" fmla="*/ 100 h 597"/>
              <a:gd name="T34" fmla="*/ 239 w 366"/>
              <a:gd name="T35" fmla="*/ 39 h 597"/>
              <a:gd name="T36" fmla="*/ 196 w 366"/>
              <a:gd name="T37" fmla="*/ 69 h 597"/>
              <a:gd name="T38" fmla="*/ 205 w 366"/>
              <a:gd name="T39" fmla="*/ 253 h 597"/>
              <a:gd name="T40" fmla="*/ 209 w 366"/>
              <a:gd name="T41" fmla="*/ 128 h 597"/>
              <a:gd name="T42" fmla="*/ 263 w 366"/>
              <a:gd name="T43" fmla="*/ 136 h 597"/>
              <a:gd name="T44" fmla="*/ 263 w 366"/>
              <a:gd name="T45" fmla="*/ 104 h 597"/>
              <a:gd name="T46" fmla="*/ 209 w 366"/>
              <a:gd name="T47" fmla="*/ 111 h 597"/>
              <a:gd name="T48" fmla="*/ 206 w 366"/>
              <a:gd name="T49" fmla="*/ 67 h 597"/>
              <a:gd name="T50" fmla="*/ 163 w 366"/>
              <a:gd name="T51" fmla="*/ 90 h 597"/>
              <a:gd name="T52" fmla="*/ 175 w 366"/>
              <a:gd name="T53" fmla="*/ 252 h 597"/>
              <a:gd name="T54" fmla="*/ 126 w 366"/>
              <a:gd name="T55" fmla="*/ 260 h 597"/>
              <a:gd name="T56" fmla="*/ 137 w 366"/>
              <a:gd name="T57" fmla="*/ 37 h 597"/>
              <a:gd name="T58" fmla="*/ 186 w 366"/>
              <a:gd name="T59" fmla="*/ 254 h 597"/>
              <a:gd name="T60" fmla="*/ 57 w 366"/>
              <a:gd name="T61" fmla="*/ 105 h 597"/>
              <a:gd name="T62" fmla="*/ 14 w 366"/>
              <a:gd name="T63" fmla="*/ 115 h 597"/>
              <a:gd name="T64" fmla="*/ 68 w 366"/>
              <a:gd name="T65" fmla="*/ 72 h 597"/>
              <a:gd name="T66" fmla="*/ 112 w 366"/>
              <a:gd name="T67" fmla="*/ 253 h 597"/>
              <a:gd name="T68" fmla="*/ 74 w 366"/>
              <a:gd name="T69" fmla="*/ 136 h 597"/>
              <a:gd name="T70" fmla="*/ 22 w 366"/>
              <a:gd name="T71" fmla="*/ 154 h 597"/>
              <a:gd name="T72" fmla="*/ 14 w 366"/>
              <a:gd name="T73" fmla="*/ 124 h 597"/>
              <a:gd name="T74" fmla="*/ 68 w 366"/>
              <a:gd name="T75" fmla="*/ 114 h 597"/>
              <a:gd name="T76" fmla="*/ 326 w 366"/>
              <a:gd name="T77" fmla="*/ 15 h 597"/>
              <a:gd name="T78" fmla="*/ 301 w 366"/>
              <a:gd name="T79" fmla="*/ 73 h 597"/>
              <a:gd name="T80" fmla="*/ 209 w 366"/>
              <a:gd name="T81" fmla="*/ 250 h 597"/>
              <a:gd name="T82" fmla="*/ 262 w 366"/>
              <a:gd name="T83" fmla="*/ 139 h 597"/>
              <a:gd name="T84" fmla="*/ 260 w 366"/>
              <a:gd name="T85" fmla="*/ 260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6" h="597">
                <a:moveTo>
                  <a:pt x="42" y="255"/>
                </a:moveTo>
                <a:cubicBezTo>
                  <a:pt x="19" y="162"/>
                  <a:pt x="19" y="162"/>
                  <a:pt x="19" y="162"/>
                </a:cubicBezTo>
                <a:cubicBezTo>
                  <a:pt x="18" y="159"/>
                  <a:pt x="19" y="158"/>
                  <a:pt x="23" y="156"/>
                </a:cubicBezTo>
                <a:cubicBezTo>
                  <a:pt x="38" y="152"/>
                  <a:pt x="53" y="149"/>
                  <a:pt x="69" y="145"/>
                </a:cubicBezTo>
                <a:cubicBezTo>
                  <a:pt x="72" y="144"/>
                  <a:pt x="74" y="145"/>
                  <a:pt x="75" y="149"/>
                </a:cubicBezTo>
                <a:cubicBezTo>
                  <a:pt x="100" y="252"/>
                  <a:pt x="100" y="252"/>
                  <a:pt x="100" y="252"/>
                </a:cubicBezTo>
                <a:cubicBezTo>
                  <a:pt x="101" y="256"/>
                  <a:pt x="98" y="260"/>
                  <a:pt x="94" y="260"/>
                </a:cubicBezTo>
                <a:cubicBezTo>
                  <a:pt x="49" y="260"/>
                  <a:pt x="49" y="260"/>
                  <a:pt x="49" y="260"/>
                </a:cubicBezTo>
                <a:cubicBezTo>
                  <a:pt x="45" y="260"/>
                  <a:pt x="43" y="258"/>
                  <a:pt x="42" y="255"/>
                </a:cubicBezTo>
                <a:close/>
                <a:moveTo>
                  <a:pt x="365" y="49"/>
                </a:moveTo>
                <a:cubicBezTo>
                  <a:pt x="366" y="48"/>
                  <a:pt x="365" y="47"/>
                  <a:pt x="363" y="47"/>
                </a:cubicBezTo>
                <a:cubicBezTo>
                  <a:pt x="361" y="47"/>
                  <a:pt x="358" y="46"/>
                  <a:pt x="356" y="46"/>
                </a:cubicBezTo>
                <a:cubicBezTo>
                  <a:pt x="354" y="46"/>
                  <a:pt x="354" y="46"/>
                  <a:pt x="354" y="48"/>
                </a:cubicBezTo>
                <a:cubicBezTo>
                  <a:pt x="352" y="61"/>
                  <a:pt x="350" y="74"/>
                  <a:pt x="349" y="87"/>
                </a:cubicBezTo>
                <a:cubicBezTo>
                  <a:pt x="348" y="91"/>
                  <a:pt x="347" y="92"/>
                  <a:pt x="347" y="87"/>
                </a:cubicBezTo>
                <a:cubicBezTo>
                  <a:pt x="347" y="83"/>
                  <a:pt x="347" y="83"/>
                  <a:pt x="344" y="83"/>
                </a:cubicBezTo>
                <a:cubicBezTo>
                  <a:pt x="328" y="81"/>
                  <a:pt x="311" y="79"/>
                  <a:pt x="295" y="77"/>
                </a:cubicBezTo>
                <a:cubicBezTo>
                  <a:pt x="291" y="76"/>
                  <a:pt x="291" y="76"/>
                  <a:pt x="290" y="80"/>
                </a:cubicBezTo>
                <a:cubicBezTo>
                  <a:pt x="290" y="87"/>
                  <a:pt x="289" y="95"/>
                  <a:pt x="288" y="102"/>
                </a:cubicBezTo>
                <a:cubicBezTo>
                  <a:pt x="287" y="107"/>
                  <a:pt x="288" y="107"/>
                  <a:pt x="291" y="108"/>
                </a:cubicBezTo>
                <a:cubicBezTo>
                  <a:pt x="308" y="110"/>
                  <a:pt x="324" y="111"/>
                  <a:pt x="340" y="113"/>
                </a:cubicBezTo>
                <a:cubicBezTo>
                  <a:pt x="343" y="114"/>
                  <a:pt x="344" y="113"/>
                  <a:pt x="344" y="109"/>
                </a:cubicBezTo>
                <a:cubicBezTo>
                  <a:pt x="345" y="105"/>
                  <a:pt x="347" y="106"/>
                  <a:pt x="346" y="110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1" y="152"/>
                  <a:pt x="337" y="189"/>
                  <a:pt x="333" y="227"/>
                </a:cubicBezTo>
                <a:cubicBezTo>
                  <a:pt x="332" y="230"/>
                  <a:pt x="332" y="231"/>
                  <a:pt x="334" y="231"/>
                </a:cubicBezTo>
                <a:cubicBezTo>
                  <a:pt x="337" y="231"/>
                  <a:pt x="339" y="232"/>
                  <a:pt x="342" y="232"/>
                </a:cubicBezTo>
                <a:cubicBezTo>
                  <a:pt x="344" y="232"/>
                  <a:pt x="344" y="232"/>
                  <a:pt x="344" y="230"/>
                </a:cubicBezTo>
                <a:cubicBezTo>
                  <a:pt x="351" y="169"/>
                  <a:pt x="358" y="110"/>
                  <a:pt x="365" y="49"/>
                </a:cubicBezTo>
                <a:close/>
                <a:moveTo>
                  <a:pt x="270" y="253"/>
                </a:moveTo>
                <a:cubicBezTo>
                  <a:pt x="270" y="254"/>
                  <a:pt x="270" y="256"/>
                  <a:pt x="272" y="258"/>
                </a:cubicBezTo>
                <a:cubicBezTo>
                  <a:pt x="273" y="259"/>
                  <a:pt x="275" y="260"/>
                  <a:pt x="277" y="260"/>
                </a:cubicBezTo>
                <a:cubicBezTo>
                  <a:pt x="319" y="260"/>
                  <a:pt x="319" y="260"/>
                  <a:pt x="319" y="260"/>
                </a:cubicBezTo>
                <a:cubicBezTo>
                  <a:pt x="327" y="260"/>
                  <a:pt x="327" y="259"/>
                  <a:pt x="328" y="251"/>
                </a:cubicBezTo>
                <a:cubicBezTo>
                  <a:pt x="343" y="121"/>
                  <a:pt x="343" y="121"/>
                  <a:pt x="343" y="121"/>
                </a:cubicBezTo>
                <a:cubicBezTo>
                  <a:pt x="343" y="117"/>
                  <a:pt x="342" y="116"/>
                  <a:pt x="338" y="116"/>
                </a:cubicBezTo>
                <a:cubicBezTo>
                  <a:pt x="323" y="114"/>
                  <a:pt x="308" y="112"/>
                  <a:pt x="292" y="111"/>
                </a:cubicBezTo>
                <a:cubicBezTo>
                  <a:pt x="287" y="110"/>
                  <a:pt x="287" y="111"/>
                  <a:pt x="286" y="115"/>
                </a:cubicBezTo>
                <a:lnTo>
                  <a:pt x="270" y="253"/>
                </a:lnTo>
                <a:close/>
                <a:moveTo>
                  <a:pt x="40" y="264"/>
                </a:moveTo>
                <a:cubicBezTo>
                  <a:pt x="29" y="266"/>
                  <a:pt x="28" y="271"/>
                  <a:pt x="31" y="286"/>
                </a:cubicBezTo>
                <a:cubicBezTo>
                  <a:pt x="47" y="383"/>
                  <a:pt x="62" y="481"/>
                  <a:pt x="78" y="578"/>
                </a:cubicBezTo>
                <a:cubicBezTo>
                  <a:pt x="81" y="595"/>
                  <a:pt x="87" y="597"/>
                  <a:pt x="108" y="597"/>
                </a:cubicBezTo>
                <a:cubicBezTo>
                  <a:pt x="165" y="597"/>
                  <a:pt x="223" y="597"/>
                  <a:pt x="280" y="597"/>
                </a:cubicBezTo>
                <a:cubicBezTo>
                  <a:pt x="302" y="597"/>
                  <a:pt x="306" y="594"/>
                  <a:pt x="309" y="575"/>
                </a:cubicBezTo>
                <a:cubicBezTo>
                  <a:pt x="321" y="478"/>
                  <a:pt x="333" y="382"/>
                  <a:pt x="346" y="285"/>
                </a:cubicBezTo>
                <a:cubicBezTo>
                  <a:pt x="348" y="271"/>
                  <a:pt x="344" y="266"/>
                  <a:pt x="331" y="264"/>
                </a:cubicBezTo>
                <a:lnTo>
                  <a:pt x="40" y="264"/>
                </a:lnTo>
                <a:close/>
                <a:moveTo>
                  <a:pt x="239" y="39"/>
                </a:moveTo>
                <a:cubicBezTo>
                  <a:pt x="216" y="39"/>
                  <a:pt x="216" y="76"/>
                  <a:pt x="216" y="96"/>
                </a:cubicBezTo>
                <a:cubicBezTo>
                  <a:pt x="216" y="100"/>
                  <a:pt x="217" y="100"/>
                  <a:pt x="221" y="100"/>
                </a:cubicBezTo>
                <a:cubicBezTo>
                  <a:pt x="233" y="100"/>
                  <a:pt x="245" y="100"/>
                  <a:pt x="257" y="101"/>
                </a:cubicBezTo>
                <a:cubicBezTo>
                  <a:pt x="261" y="101"/>
                  <a:pt x="261" y="100"/>
                  <a:pt x="261" y="96"/>
                </a:cubicBezTo>
                <a:cubicBezTo>
                  <a:pt x="261" y="75"/>
                  <a:pt x="262" y="39"/>
                  <a:pt x="239" y="39"/>
                </a:cubicBezTo>
                <a:close/>
                <a:moveTo>
                  <a:pt x="206" y="67"/>
                </a:moveTo>
                <a:cubicBezTo>
                  <a:pt x="204" y="67"/>
                  <a:pt x="201" y="67"/>
                  <a:pt x="198" y="67"/>
                </a:cubicBezTo>
                <a:cubicBezTo>
                  <a:pt x="197" y="67"/>
                  <a:pt x="196" y="67"/>
                  <a:pt x="196" y="69"/>
                </a:cubicBezTo>
                <a:cubicBezTo>
                  <a:pt x="196" y="129"/>
                  <a:pt x="195" y="190"/>
                  <a:pt x="195" y="250"/>
                </a:cubicBezTo>
                <a:cubicBezTo>
                  <a:pt x="195" y="253"/>
                  <a:pt x="195" y="253"/>
                  <a:pt x="197" y="253"/>
                </a:cubicBezTo>
                <a:cubicBezTo>
                  <a:pt x="200" y="253"/>
                  <a:pt x="203" y="253"/>
                  <a:pt x="205" y="253"/>
                </a:cubicBezTo>
                <a:cubicBezTo>
                  <a:pt x="207" y="253"/>
                  <a:pt x="207" y="253"/>
                  <a:pt x="207" y="249"/>
                </a:cubicBezTo>
                <a:cubicBezTo>
                  <a:pt x="207" y="210"/>
                  <a:pt x="208" y="170"/>
                  <a:pt x="208" y="130"/>
                </a:cubicBezTo>
                <a:cubicBezTo>
                  <a:pt x="208" y="129"/>
                  <a:pt x="208" y="128"/>
                  <a:pt x="209" y="128"/>
                </a:cubicBezTo>
                <a:cubicBezTo>
                  <a:pt x="210" y="128"/>
                  <a:pt x="210" y="129"/>
                  <a:pt x="210" y="131"/>
                </a:cubicBezTo>
                <a:cubicBezTo>
                  <a:pt x="210" y="135"/>
                  <a:pt x="210" y="135"/>
                  <a:pt x="214" y="135"/>
                </a:cubicBezTo>
                <a:cubicBezTo>
                  <a:pt x="230" y="136"/>
                  <a:pt x="246" y="136"/>
                  <a:pt x="263" y="136"/>
                </a:cubicBezTo>
                <a:cubicBezTo>
                  <a:pt x="266" y="136"/>
                  <a:pt x="267" y="135"/>
                  <a:pt x="267" y="131"/>
                </a:cubicBezTo>
                <a:cubicBezTo>
                  <a:pt x="267" y="123"/>
                  <a:pt x="267" y="116"/>
                  <a:pt x="267" y="108"/>
                </a:cubicBezTo>
                <a:cubicBezTo>
                  <a:pt x="267" y="105"/>
                  <a:pt x="266" y="104"/>
                  <a:pt x="263" y="104"/>
                </a:cubicBezTo>
                <a:cubicBezTo>
                  <a:pt x="246" y="104"/>
                  <a:pt x="230" y="104"/>
                  <a:pt x="214" y="104"/>
                </a:cubicBezTo>
                <a:cubicBezTo>
                  <a:pt x="210" y="104"/>
                  <a:pt x="210" y="105"/>
                  <a:pt x="210" y="108"/>
                </a:cubicBezTo>
                <a:cubicBezTo>
                  <a:pt x="210" y="110"/>
                  <a:pt x="210" y="111"/>
                  <a:pt x="209" y="111"/>
                </a:cubicBezTo>
                <a:cubicBezTo>
                  <a:pt x="208" y="111"/>
                  <a:pt x="208" y="110"/>
                  <a:pt x="208" y="108"/>
                </a:cubicBezTo>
                <a:cubicBezTo>
                  <a:pt x="208" y="95"/>
                  <a:pt x="208" y="82"/>
                  <a:pt x="208" y="69"/>
                </a:cubicBezTo>
                <a:cubicBezTo>
                  <a:pt x="208" y="67"/>
                  <a:pt x="208" y="67"/>
                  <a:pt x="206" y="67"/>
                </a:cubicBezTo>
                <a:close/>
                <a:moveTo>
                  <a:pt x="182" y="255"/>
                </a:moveTo>
                <a:cubicBezTo>
                  <a:pt x="181" y="252"/>
                  <a:pt x="182" y="250"/>
                  <a:pt x="182" y="244"/>
                </a:cubicBezTo>
                <a:cubicBezTo>
                  <a:pt x="188" y="208"/>
                  <a:pt x="180" y="113"/>
                  <a:pt x="163" y="90"/>
                </a:cubicBezTo>
                <a:cubicBezTo>
                  <a:pt x="157" y="82"/>
                  <a:pt x="155" y="78"/>
                  <a:pt x="157" y="87"/>
                </a:cubicBezTo>
                <a:cubicBezTo>
                  <a:pt x="158" y="94"/>
                  <a:pt x="158" y="97"/>
                  <a:pt x="157" y="102"/>
                </a:cubicBezTo>
                <a:cubicBezTo>
                  <a:pt x="151" y="133"/>
                  <a:pt x="168" y="219"/>
                  <a:pt x="175" y="252"/>
                </a:cubicBezTo>
                <a:cubicBezTo>
                  <a:pt x="175" y="254"/>
                  <a:pt x="175" y="256"/>
                  <a:pt x="173" y="257"/>
                </a:cubicBezTo>
                <a:cubicBezTo>
                  <a:pt x="172" y="259"/>
                  <a:pt x="170" y="260"/>
                  <a:pt x="168" y="260"/>
                </a:cubicBezTo>
                <a:cubicBezTo>
                  <a:pt x="126" y="260"/>
                  <a:pt x="126" y="260"/>
                  <a:pt x="126" y="260"/>
                </a:cubicBezTo>
                <a:cubicBezTo>
                  <a:pt x="123" y="260"/>
                  <a:pt x="121" y="258"/>
                  <a:pt x="120" y="255"/>
                </a:cubicBezTo>
                <a:cubicBezTo>
                  <a:pt x="90" y="142"/>
                  <a:pt x="64" y="12"/>
                  <a:pt x="99" y="4"/>
                </a:cubicBezTo>
                <a:cubicBezTo>
                  <a:pt x="115" y="0"/>
                  <a:pt x="131" y="27"/>
                  <a:pt x="137" y="37"/>
                </a:cubicBezTo>
                <a:cubicBezTo>
                  <a:pt x="149" y="57"/>
                  <a:pt x="157" y="68"/>
                  <a:pt x="167" y="86"/>
                </a:cubicBezTo>
                <a:cubicBezTo>
                  <a:pt x="181" y="114"/>
                  <a:pt x="193" y="210"/>
                  <a:pt x="185" y="245"/>
                </a:cubicBezTo>
                <a:cubicBezTo>
                  <a:pt x="185" y="249"/>
                  <a:pt x="185" y="251"/>
                  <a:pt x="186" y="254"/>
                </a:cubicBezTo>
                <a:cubicBezTo>
                  <a:pt x="187" y="256"/>
                  <a:pt x="183" y="258"/>
                  <a:pt x="182" y="255"/>
                </a:cubicBezTo>
                <a:close/>
                <a:moveTo>
                  <a:pt x="22" y="54"/>
                </a:moveTo>
                <a:cubicBezTo>
                  <a:pt x="45" y="49"/>
                  <a:pt x="53" y="89"/>
                  <a:pt x="57" y="105"/>
                </a:cubicBezTo>
                <a:cubicBezTo>
                  <a:pt x="58" y="108"/>
                  <a:pt x="58" y="109"/>
                  <a:pt x="54" y="110"/>
                </a:cubicBezTo>
                <a:cubicBezTo>
                  <a:pt x="42" y="112"/>
                  <a:pt x="31" y="115"/>
                  <a:pt x="19" y="118"/>
                </a:cubicBezTo>
                <a:cubicBezTo>
                  <a:pt x="15" y="119"/>
                  <a:pt x="15" y="119"/>
                  <a:pt x="14" y="115"/>
                </a:cubicBezTo>
                <a:cubicBezTo>
                  <a:pt x="9" y="95"/>
                  <a:pt x="0" y="60"/>
                  <a:pt x="22" y="54"/>
                </a:cubicBezTo>
                <a:close/>
                <a:moveTo>
                  <a:pt x="61" y="74"/>
                </a:moveTo>
                <a:cubicBezTo>
                  <a:pt x="63" y="73"/>
                  <a:pt x="65" y="73"/>
                  <a:pt x="68" y="72"/>
                </a:cubicBezTo>
                <a:cubicBezTo>
                  <a:pt x="70" y="71"/>
                  <a:pt x="70" y="72"/>
                  <a:pt x="71" y="73"/>
                </a:cubicBezTo>
                <a:cubicBezTo>
                  <a:pt x="85" y="132"/>
                  <a:pt x="99" y="191"/>
                  <a:pt x="114" y="249"/>
                </a:cubicBezTo>
                <a:cubicBezTo>
                  <a:pt x="115" y="252"/>
                  <a:pt x="115" y="252"/>
                  <a:pt x="112" y="253"/>
                </a:cubicBezTo>
                <a:cubicBezTo>
                  <a:pt x="110" y="253"/>
                  <a:pt x="108" y="254"/>
                  <a:pt x="105" y="254"/>
                </a:cubicBezTo>
                <a:cubicBezTo>
                  <a:pt x="103" y="255"/>
                  <a:pt x="103" y="254"/>
                  <a:pt x="102" y="252"/>
                </a:cubicBezTo>
                <a:cubicBezTo>
                  <a:pt x="93" y="213"/>
                  <a:pt x="83" y="175"/>
                  <a:pt x="74" y="136"/>
                </a:cubicBezTo>
                <a:cubicBezTo>
                  <a:pt x="73" y="133"/>
                  <a:pt x="71" y="133"/>
                  <a:pt x="72" y="137"/>
                </a:cubicBezTo>
                <a:cubicBezTo>
                  <a:pt x="73" y="141"/>
                  <a:pt x="72" y="141"/>
                  <a:pt x="69" y="142"/>
                </a:cubicBezTo>
                <a:cubicBezTo>
                  <a:pt x="53" y="146"/>
                  <a:pt x="37" y="150"/>
                  <a:pt x="22" y="154"/>
                </a:cubicBezTo>
                <a:cubicBezTo>
                  <a:pt x="18" y="155"/>
                  <a:pt x="17" y="155"/>
                  <a:pt x="16" y="150"/>
                </a:cubicBezTo>
                <a:cubicBezTo>
                  <a:pt x="14" y="143"/>
                  <a:pt x="13" y="136"/>
                  <a:pt x="11" y="128"/>
                </a:cubicBezTo>
                <a:cubicBezTo>
                  <a:pt x="10" y="125"/>
                  <a:pt x="11" y="125"/>
                  <a:pt x="14" y="124"/>
                </a:cubicBezTo>
                <a:cubicBezTo>
                  <a:pt x="30" y="120"/>
                  <a:pt x="46" y="116"/>
                  <a:pt x="62" y="112"/>
                </a:cubicBezTo>
                <a:cubicBezTo>
                  <a:pt x="65" y="111"/>
                  <a:pt x="65" y="111"/>
                  <a:pt x="66" y="115"/>
                </a:cubicBezTo>
                <a:cubicBezTo>
                  <a:pt x="67" y="119"/>
                  <a:pt x="69" y="118"/>
                  <a:pt x="68" y="114"/>
                </a:cubicBezTo>
                <a:cubicBezTo>
                  <a:pt x="65" y="101"/>
                  <a:pt x="62" y="89"/>
                  <a:pt x="59" y="76"/>
                </a:cubicBezTo>
                <a:cubicBezTo>
                  <a:pt x="59" y="75"/>
                  <a:pt x="59" y="74"/>
                  <a:pt x="61" y="74"/>
                </a:cubicBezTo>
                <a:close/>
                <a:moveTo>
                  <a:pt x="326" y="15"/>
                </a:moveTo>
                <a:cubicBezTo>
                  <a:pt x="351" y="17"/>
                  <a:pt x="344" y="58"/>
                  <a:pt x="342" y="74"/>
                </a:cubicBezTo>
                <a:cubicBezTo>
                  <a:pt x="342" y="78"/>
                  <a:pt x="341" y="78"/>
                  <a:pt x="337" y="78"/>
                </a:cubicBezTo>
                <a:cubicBezTo>
                  <a:pt x="325" y="76"/>
                  <a:pt x="313" y="75"/>
                  <a:pt x="301" y="73"/>
                </a:cubicBezTo>
                <a:cubicBezTo>
                  <a:pt x="298" y="73"/>
                  <a:pt x="297" y="73"/>
                  <a:pt x="298" y="69"/>
                </a:cubicBezTo>
                <a:cubicBezTo>
                  <a:pt x="300" y="48"/>
                  <a:pt x="304" y="12"/>
                  <a:pt x="326" y="15"/>
                </a:cubicBezTo>
                <a:close/>
                <a:moveTo>
                  <a:pt x="209" y="250"/>
                </a:moveTo>
                <a:cubicBezTo>
                  <a:pt x="210" y="143"/>
                  <a:pt x="210" y="143"/>
                  <a:pt x="210" y="143"/>
                </a:cubicBezTo>
                <a:cubicBezTo>
                  <a:pt x="210" y="139"/>
                  <a:pt x="211" y="138"/>
                  <a:pt x="215" y="138"/>
                </a:cubicBezTo>
                <a:cubicBezTo>
                  <a:pt x="231" y="138"/>
                  <a:pt x="246" y="138"/>
                  <a:pt x="262" y="139"/>
                </a:cubicBezTo>
                <a:cubicBezTo>
                  <a:pt x="266" y="139"/>
                  <a:pt x="267" y="139"/>
                  <a:pt x="267" y="143"/>
                </a:cubicBezTo>
                <a:cubicBezTo>
                  <a:pt x="266" y="253"/>
                  <a:pt x="266" y="253"/>
                  <a:pt x="266" y="253"/>
                </a:cubicBezTo>
                <a:cubicBezTo>
                  <a:pt x="266" y="257"/>
                  <a:pt x="263" y="260"/>
                  <a:pt x="260" y="260"/>
                </a:cubicBezTo>
                <a:cubicBezTo>
                  <a:pt x="216" y="260"/>
                  <a:pt x="216" y="260"/>
                  <a:pt x="216" y="260"/>
                </a:cubicBezTo>
                <a:cubicBezTo>
                  <a:pt x="210" y="260"/>
                  <a:pt x="209" y="255"/>
                  <a:pt x="209" y="250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9" name="Freeform 19"/>
          <p:cNvSpPr/>
          <p:nvPr/>
        </p:nvSpPr>
        <p:spPr bwMode="auto">
          <a:xfrm>
            <a:off x="4630738" y="3759201"/>
            <a:ext cx="712788" cy="1089025"/>
          </a:xfrm>
          <a:custGeom>
            <a:avLst/>
            <a:gdLst>
              <a:gd name="T0" fmla="*/ 261 w 400"/>
              <a:gd name="T1" fmla="*/ 548 h 611"/>
              <a:gd name="T2" fmla="*/ 389 w 400"/>
              <a:gd name="T3" fmla="*/ 548 h 611"/>
              <a:gd name="T4" fmla="*/ 399 w 400"/>
              <a:gd name="T5" fmla="*/ 537 h 611"/>
              <a:gd name="T6" fmla="*/ 282 w 400"/>
              <a:gd name="T7" fmla="*/ 386 h 611"/>
              <a:gd name="T8" fmla="*/ 279 w 400"/>
              <a:gd name="T9" fmla="*/ 381 h 611"/>
              <a:gd name="T10" fmla="*/ 285 w 400"/>
              <a:gd name="T11" fmla="*/ 334 h 611"/>
              <a:gd name="T12" fmla="*/ 218 w 400"/>
              <a:gd name="T13" fmla="*/ 203 h 611"/>
              <a:gd name="T14" fmla="*/ 212 w 400"/>
              <a:gd name="T15" fmla="*/ 193 h 611"/>
              <a:gd name="T16" fmla="*/ 212 w 400"/>
              <a:gd name="T17" fmla="*/ 16 h 611"/>
              <a:gd name="T18" fmla="*/ 187 w 400"/>
              <a:gd name="T19" fmla="*/ 16 h 611"/>
              <a:gd name="T20" fmla="*/ 187 w 400"/>
              <a:gd name="T21" fmla="*/ 193 h 611"/>
              <a:gd name="T22" fmla="*/ 180 w 400"/>
              <a:gd name="T23" fmla="*/ 202 h 611"/>
              <a:gd name="T24" fmla="*/ 113 w 400"/>
              <a:gd name="T25" fmla="*/ 334 h 611"/>
              <a:gd name="T26" fmla="*/ 119 w 400"/>
              <a:gd name="T27" fmla="*/ 381 h 611"/>
              <a:gd name="T28" fmla="*/ 117 w 400"/>
              <a:gd name="T29" fmla="*/ 386 h 611"/>
              <a:gd name="T30" fmla="*/ 0 w 400"/>
              <a:gd name="T31" fmla="*/ 537 h 611"/>
              <a:gd name="T32" fmla="*/ 11 w 400"/>
              <a:gd name="T33" fmla="*/ 548 h 611"/>
              <a:gd name="T34" fmla="*/ 138 w 400"/>
              <a:gd name="T35" fmla="*/ 548 h 611"/>
              <a:gd name="T36" fmla="*/ 150 w 400"/>
              <a:gd name="T37" fmla="*/ 557 h 611"/>
              <a:gd name="T38" fmla="*/ 250 w 400"/>
              <a:gd name="T39" fmla="*/ 557 h 611"/>
              <a:gd name="T40" fmla="*/ 261 w 400"/>
              <a:gd name="T41" fmla="*/ 54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0" h="611">
                <a:moveTo>
                  <a:pt x="261" y="548"/>
                </a:moveTo>
                <a:cubicBezTo>
                  <a:pt x="304" y="548"/>
                  <a:pt x="346" y="548"/>
                  <a:pt x="389" y="548"/>
                </a:cubicBezTo>
                <a:cubicBezTo>
                  <a:pt x="395" y="548"/>
                  <a:pt x="400" y="543"/>
                  <a:pt x="399" y="537"/>
                </a:cubicBezTo>
                <a:cubicBezTo>
                  <a:pt x="395" y="460"/>
                  <a:pt x="348" y="415"/>
                  <a:pt x="282" y="386"/>
                </a:cubicBezTo>
                <a:cubicBezTo>
                  <a:pt x="280" y="385"/>
                  <a:pt x="279" y="382"/>
                  <a:pt x="279" y="381"/>
                </a:cubicBezTo>
                <a:cubicBezTo>
                  <a:pt x="283" y="366"/>
                  <a:pt x="285" y="350"/>
                  <a:pt x="285" y="334"/>
                </a:cubicBezTo>
                <a:cubicBezTo>
                  <a:pt x="285" y="270"/>
                  <a:pt x="256" y="216"/>
                  <a:pt x="218" y="203"/>
                </a:cubicBezTo>
                <a:cubicBezTo>
                  <a:pt x="212" y="200"/>
                  <a:pt x="212" y="197"/>
                  <a:pt x="212" y="193"/>
                </a:cubicBezTo>
                <a:cubicBezTo>
                  <a:pt x="212" y="77"/>
                  <a:pt x="212" y="121"/>
                  <a:pt x="212" y="16"/>
                </a:cubicBezTo>
                <a:cubicBezTo>
                  <a:pt x="212" y="0"/>
                  <a:pt x="187" y="0"/>
                  <a:pt x="187" y="16"/>
                </a:cubicBezTo>
                <a:cubicBezTo>
                  <a:pt x="187" y="121"/>
                  <a:pt x="187" y="77"/>
                  <a:pt x="187" y="193"/>
                </a:cubicBezTo>
                <a:cubicBezTo>
                  <a:pt x="187" y="197"/>
                  <a:pt x="187" y="200"/>
                  <a:pt x="180" y="202"/>
                </a:cubicBezTo>
                <a:cubicBezTo>
                  <a:pt x="142" y="216"/>
                  <a:pt x="113" y="270"/>
                  <a:pt x="113" y="334"/>
                </a:cubicBezTo>
                <a:cubicBezTo>
                  <a:pt x="113" y="350"/>
                  <a:pt x="115" y="366"/>
                  <a:pt x="119" y="381"/>
                </a:cubicBezTo>
                <a:cubicBezTo>
                  <a:pt x="119" y="382"/>
                  <a:pt x="118" y="385"/>
                  <a:pt x="117" y="386"/>
                </a:cubicBezTo>
                <a:cubicBezTo>
                  <a:pt x="51" y="416"/>
                  <a:pt x="4" y="461"/>
                  <a:pt x="0" y="537"/>
                </a:cubicBezTo>
                <a:cubicBezTo>
                  <a:pt x="0" y="543"/>
                  <a:pt x="4" y="548"/>
                  <a:pt x="11" y="548"/>
                </a:cubicBezTo>
                <a:cubicBezTo>
                  <a:pt x="53" y="548"/>
                  <a:pt x="96" y="548"/>
                  <a:pt x="138" y="548"/>
                </a:cubicBezTo>
                <a:cubicBezTo>
                  <a:pt x="144" y="548"/>
                  <a:pt x="149" y="551"/>
                  <a:pt x="150" y="557"/>
                </a:cubicBezTo>
                <a:cubicBezTo>
                  <a:pt x="160" y="611"/>
                  <a:pt x="239" y="611"/>
                  <a:pt x="250" y="557"/>
                </a:cubicBezTo>
                <a:cubicBezTo>
                  <a:pt x="251" y="551"/>
                  <a:pt x="255" y="548"/>
                  <a:pt x="261" y="54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4535488" y="168276"/>
            <a:ext cx="901700" cy="1055688"/>
          </a:xfrm>
          <a:custGeom>
            <a:avLst/>
            <a:gdLst>
              <a:gd name="T0" fmla="*/ 91 w 506"/>
              <a:gd name="T1" fmla="*/ 593 h 593"/>
              <a:gd name="T2" fmla="*/ 414 w 506"/>
              <a:gd name="T3" fmla="*/ 593 h 593"/>
              <a:gd name="T4" fmla="*/ 506 w 506"/>
              <a:gd name="T5" fmla="*/ 490 h 593"/>
              <a:gd name="T6" fmla="*/ 506 w 506"/>
              <a:gd name="T7" fmla="*/ 129 h 593"/>
              <a:gd name="T8" fmla="*/ 493 w 506"/>
              <a:gd name="T9" fmla="*/ 94 h 593"/>
              <a:gd name="T10" fmla="*/ 423 w 506"/>
              <a:gd name="T11" fmla="*/ 15 h 593"/>
              <a:gd name="T12" fmla="*/ 410 w 506"/>
              <a:gd name="T13" fmla="*/ 5 h 593"/>
              <a:gd name="T14" fmla="*/ 392 w 506"/>
              <a:gd name="T15" fmla="*/ 6 h 593"/>
              <a:gd name="T16" fmla="*/ 382 w 506"/>
              <a:gd name="T17" fmla="*/ 25 h 593"/>
              <a:gd name="T18" fmla="*/ 382 w 506"/>
              <a:gd name="T19" fmla="*/ 143 h 593"/>
              <a:gd name="T20" fmla="*/ 363 w 506"/>
              <a:gd name="T21" fmla="*/ 165 h 593"/>
              <a:gd name="T22" fmla="*/ 142 w 506"/>
              <a:gd name="T23" fmla="*/ 165 h 593"/>
              <a:gd name="T24" fmla="*/ 123 w 506"/>
              <a:gd name="T25" fmla="*/ 143 h 593"/>
              <a:gd name="T26" fmla="*/ 123 w 506"/>
              <a:gd name="T27" fmla="*/ 22 h 593"/>
              <a:gd name="T28" fmla="*/ 103 w 506"/>
              <a:gd name="T29" fmla="*/ 0 h 593"/>
              <a:gd name="T30" fmla="*/ 91 w 506"/>
              <a:gd name="T31" fmla="*/ 0 h 593"/>
              <a:gd name="T32" fmla="*/ 0 w 506"/>
              <a:gd name="T33" fmla="*/ 103 h 593"/>
              <a:gd name="T34" fmla="*/ 0 w 506"/>
              <a:gd name="T35" fmla="*/ 490 h 593"/>
              <a:gd name="T36" fmla="*/ 91 w 506"/>
              <a:gd name="T37" fmla="*/ 593 h 593"/>
              <a:gd name="T38" fmla="*/ 267 w 506"/>
              <a:gd name="T39" fmla="*/ 19 h 593"/>
              <a:gd name="T40" fmla="*/ 339 w 506"/>
              <a:gd name="T41" fmla="*/ 19 h 593"/>
              <a:gd name="T42" fmla="*/ 357 w 506"/>
              <a:gd name="T43" fmla="*/ 36 h 593"/>
              <a:gd name="T44" fmla="*/ 357 w 506"/>
              <a:gd name="T45" fmla="*/ 131 h 593"/>
              <a:gd name="T46" fmla="*/ 339 w 506"/>
              <a:gd name="T47" fmla="*/ 149 h 593"/>
              <a:gd name="T48" fmla="*/ 267 w 506"/>
              <a:gd name="T49" fmla="*/ 149 h 593"/>
              <a:gd name="T50" fmla="*/ 249 w 506"/>
              <a:gd name="T51" fmla="*/ 131 h 593"/>
              <a:gd name="T52" fmla="*/ 249 w 506"/>
              <a:gd name="T53" fmla="*/ 36 h 593"/>
              <a:gd name="T54" fmla="*/ 267 w 506"/>
              <a:gd name="T55" fmla="*/ 19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06" h="593">
                <a:moveTo>
                  <a:pt x="91" y="593"/>
                </a:moveTo>
                <a:cubicBezTo>
                  <a:pt x="414" y="593"/>
                  <a:pt x="414" y="593"/>
                  <a:pt x="414" y="593"/>
                </a:cubicBezTo>
                <a:cubicBezTo>
                  <a:pt x="464" y="593"/>
                  <a:pt x="506" y="547"/>
                  <a:pt x="506" y="490"/>
                </a:cubicBezTo>
                <a:cubicBezTo>
                  <a:pt x="506" y="129"/>
                  <a:pt x="506" y="129"/>
                  <a:pt x="506" y="129"/>
                </a:cubicBezTo>
                <a:cubicBezTo>
                  <a:pt x="506" y="115"/>
                  <a:pt x="501" y="104"/>
                  <a:pt x="493" y="94"/>
                </a:cubicBezTo>
                <a:cubicBezTo>
                  <a:pt x="423" y="15"/>
                  <a:pt x="423" y="15"/>
                  <a:pt x="423" y="15"/>
                </a:cubicBezTo>
                <a:cubicBezTo>
                  <a:pt x="419" y="10"/>
                  <a:pt x="415" y="7"/>
                  <a:pt x="410" y="5"/>
                </a:cubicBezTo>
                <a:cubicBezTo>
                  <a:pt x="404" y="1"/>
                  <a:pt x="397" y="2"/>
                  <a:pt x="392" y="6"/>
                </a:cubicBezTo>
                <a:cubicBezTo>
                  <a:pt x="386" y="10"/>
                  <a:pt x="382" y="17"/>
                  <a:pt x="382" y="25"/>
                </a:cubicBezTo>
                <a:cubicBezTo>
                  <a:pt x="382" y="64"/>
                  <a:pt x="382" y="104"/>
                  <a:pt x="382" y="143"/>
                </a:cubicBezTo>
                <a:cubicBezTo>
                  <a:pt x="382" y="155"/>
                  <a:pt x="373" y="165"/>
                  <a:pt x="363" y="165"/>
                </a:cubicBezTo>
                <a:cubicBezTo>
                  <a:pt x="289" y="165"/>
                  <a:pt x="216" y="165"/>
                  <a:pt x="142" y="165"/>
                </a:cubicBezTo>
                <a:cubicBezTo>
                  <a:pt x="132" y="165"/>
                  <a:pt x="123" y="155"/>
                  <a:pt x="123" y="143"/>
                </a:cubicBezTo>
                <a:cubicBezTo>
                  <a:pt x="123" y="103"/>
                  <a:pt x="123" y="63"/>
                  <a:pt x="123" y="22"/>
                </a:cubicBezTo>
                <a:cubicBezTo>
                  <a:pt x="123" y="10"/>
                  <a:pt x="114" y="0"/>
                  <a:pt x="103" y="0"/>
                </a:cubicBezTo>
                <a:cubicBezTo>
                  <a:pt x="99" y="0"/>
                  <a:pt x="95" y="0"/>
                  <a:pt x="91" y="0"/>
                </a:cubicBezTo>
                <a:cubicBezTo>
                  <a:pt x="41" y="0"/>
                  <a:pt x="0" y="47"/>
                  <a:pt x="0" y="103"/>
                </a:cubicBezTo>
                <a:cubicBezTo>
                  <a:pt x="0" y="490"/>
                  <a:pt x="0" y="490"/>
                  <a:pt x="0" y="490"/>
                </a:cubicBezTo>
                <a:cubicBezTo>
                  <a:pt x="0" y="541"/>
                  <a:pt x="36" y="593"/>
                  <a:pt x="91" y="593"/>
                </a:cubicBezTo>
                <a:close/>
                <a:moveTo>
                  <a:pt x="267" y="19"/>
                </a:moveTo>
                <a:cubicBezTo>
                  <a:pt x="339" y="19"/>
                  <a:pt x="339" y="19"/>
                  <a:pt x="339" y="19"/>
                </a:cubicBezTo>
                <a:cubicBezTo>
                  <a:pt x="349" y="19"/>
                  <a:pt x="357" y="27"/>
                  <a:pt x="357" y="36"/>
                </a:cubicBezTo>
                <a:cubicBezTo>
                  <a:pt x="357" y="131"/>
                  <a:pt x="357" y="131"/>
                  <a:pt x="357" y="131"/>
                </a:cubicBezTo>
                <a:cubicBezTo>
                  <a:pt x="357" y="141"/>
                  <a:pt x="349" y="149"/>
                  <a:pt x="339" y="149"/>
                </a:cubicBezTo>
                <a:cubicBezTo>
                  <a:pt x="267" y="149"/>
                  <a:pt x="267" y="149"/>
                  <a:pt x="267" y="149"/>
                </a:cubicBezTo>
                <a:cubicBezTo>
                  <a:pt x="257" y="149"/>
                  <a:pt x="249" y="141"/>
                  <a:pt x="249" y="131"/>
                </a:cubicBezTo>
                <a:cubicBezTo>
                  <a:pt x="249" y="36"/>
                  <a:pt x="249" y="36"/>
                  <a:pt x="249" y="36"/>
                </a:cubicBezTo>
                <a:cubicBezTo>
                  <a:pt x="249" y="27"/>
                  <a:pt x="257" y="19"/>
                  <a:pt x="267" y="19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6246813" y="5567364"/>
            <a:ext cx="1055688" cy="1036638"/>
          </a:xfrm>
          <a:custGeom>
            <a:avLst/>
            <a:gdLst>
              <a:gd name="T0" fmla="*/ 297 w 593"/>
              <a:gd name="T1" fmla="*/ 0 h 582"/>
              <a:gd name="T2" fmla="*/ 593 w 593"/>
              <a:gd name="T3" fmla="*/ 291 h 582"/>
              <a:gd name="T4" fmla="*/ 297 w 593"/>
              <a:gd name="T5" fmla="*/ 582 h 582"/>
              <a:gd name="T6" fmla="*/ 0 w 593"/>
              <a:gd name="T7" fmla="*/ 291 h 582"/>
              <a:gd name="T8" fmla="*/ 297 w 593"/>
              <a:gd name="T9" fmla="*/ 0 h 582"/>
              <a:gd name="T10" fmla="*/ 328 w 593"/>
              <a:gd name="T11" fmla="*/ 309 h 582"/>
              <a:gd name="T12" fmla="*/ 291 w 593"/>
              <a:gd name="T13" fmla="*/ 327 h 582"/>
              <a:gd name="T14" fmla="*/ 262 w 593"/>
              <a:gd name="T15" fmla="*/ 285 h 582"/>
              <a:gd name="T16" fmla="*/ 304 w 593"/>
              <a:gd name="T17" fmla="*/ 255 h 582"/>
              <a:gd name="T18" fmla="*/ 313 w 593"/>
              <a:gd name="T19" fmla="*/ 259 h 582"/>
              <a:gd name="T20" fmla="*/ 316 w 593"/>
              <a:gd name="T21" fmla="*/ 258 h 582"/>
              <a:gd name="T22" fmla="*/ 423 w 593"/>
              <a:gd name="T23" fmla="*/ 158 h 582"/>
              <a:gd name="T24" fmla="*/ 439 w 593"/>
              <a:gd name="T25" fmla="*/ 174 h 582"/>
              <a:gd name="T26" fmla="*/ 331 w 593"/>
              <a:gd name="T27" fmla="*/ 275 h 582"/>
              <a:gd name="T28" fmla="*/ 331 w 593"/>
              <a:gd name="T29" fmla="*/ 278 h 582"/>
              <a:gd name="T30" fmla="*/ 333 w 593"/>
              <a:gd name="T31" fmla="*/ 286 h 582"/>
              <a:gd name="T32" fmla="*/ 334 w 593"/>
              <a:gd name="T33" fmla="*/ 287 h 582"/>
              <a:gd name="T34" fmla="*/ 428 w 593"/>
              <a:gd name="T35" fmla="*/ 304 h 582"/>
              <a:gd name="T36" fmla="*/ 424 w 593"/>
              <a:gd name="T37" fmla="*/ 325 h 582"/>
              <a:gd name="T38" fmla="*/ 331 w 593"/>
              <a:gd name="T39" fmla="*/ 308 h 582"/>
              <a:gd name="T40" fmla="*/ 328 w 593"/>
              <a:gd name="T41" fmla="*/ 309 h 582"/>
              <a:gd name="T42" fmla="*/ 294 w 593"/>
              <a:gd name="T43" fmla="*/ 309 h 582"/>
              <a:gd name="T44" fmla="*/ 300 w 593"/>
              <a:gd name="T45" fmla="*/ 273 h 582"/>
              <a:gd name="T46" fmla="*/ 294 w 593"/>
              <a:gd name="T47" fmla="*/ 309 h 582"/>
              <a:gd name="T48" fmla="*/ 297 w 593"/>
              <a:gd name="T49" fmla="*/ 39 h 582"/>
              <a:gd name="T50" fmla="*/ 554 w 593"/>
              <a:gd name="T51" fmla="*/ 291 h 582"/>
              <a:gd name="T52" fmla="*/ 297 w 593"/>
              <a:gd name="T53" fmla="*/ 544 h 582"/>
              <a:gd name="T54" fmla="*/ 40 w 593"/>
              <a:gd name="T55" fmla="*/ 291 h 582"/>
              <a:gd name="T56" fmla="*/ 297 w 593"/>
              <a:gd name="T57" fmla="*/ 39 h 582"/>
              <a:gd name="T58" fmla="*/ 297 w 593"/>
              <a:gd name="T59" fmla="*/ 451 h 582"/>
              <a:gd name="T60" fmla="*/ 326 w 593"/>
              <a:gd name="T61" fmla="*/ 479 h 582"/>
              <a:gd name="T62" fmla="*/ 297 w 593"/>
              <a:gd name="T63" fmla="*/ 508 h 582"/>
              <a:gd name="T64" fmla="*/ 268 w 593"/>
              <a:gd name="T65" fmla="*/ 479 h 582"/>
              <a:gd name="T66" fmla="*/ 297 w 593"/>
              <a:gd name="T67" fmla="*/ 451 h 582"/>
              <a:gd name="T68" fmla="*/ 297 w 593"/>
              <a:gd name="T69" fmla="*/ 74 h 582"/>
              <a:gd name="T70" fmla="*/ 337 w 593"/>
              <a:gd name="T71" fmla="*/ 114 h 582"/>
              <a:gd name="T72" fmla="*/ 297 w 593"/>
              <a:gd name="T73" fmla="*/ 154 h 582"/>
              <a:gd name="T74" fmla="*/ 256 w 593"/>
              <a:gd name="T75" fmla="*/ 114 h 582"/>
              <a:gd name="T76" fmla="*/ 297 w 593"/>
              <a:gd name="T77" fmla="*/ 74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3" h="582">
                <a:moveTo>
                  <a:pt x="297" y="0"/>
                </a:moveTo>
                <a:cubicBezTo>
                  <a:pt x="461" y="0"/>
                  <a:pt x="593" y="130"/>
                  <a:pt x="593" y="291"/>
                </a:cubicBezTo>
                <a:cubicBezTo>
                  <a:pt x="593" y="452"/>
                  <a:pt x="461" y="582"/>
                  <a:pt x="297" y="582"/>
                </a:cubicBezTo>
                <a:cubicBezTo>
                  <a:pt x="133" y="582"/>
                  <a:pt x="0" y="452"/>
                  <a:pt x="0" y="291"/>
                </a:cubicBezTo>
                <a:cubicBezTo>
                  <a:pt x="0" y="130"/>
                  <a:pt x="133" y="0"/>
                  <a:pt x="297" y="0"/>
                </a:cubicBezTo>
                <a:close/>
                <a:moveTo>
                  <a:pt x="328" y="309"/>
                </a:moveTo>
                <a:cubicBezTo>
                  <a:pt x="321" y="322"/>
                  <a:pt x="306" y="330"/>
                  <a:pt x="291" y="327"/>
                </a:cubicBezTo>
                <a:cubicBezTo>
                  <a:pt x="271" y="323"/>
                  <a:pt x="258" y="304"/>
                  <a:pt x="262" y="285"/>
                </a:cubicBezTo>
                <a:cubicBezTo>
                  <a:pt x="266" y="265"/>
                  <a:pt x="284" y="252"/>
                  <a:pt x="304" y="255"/>
                </a:cubicBezTo>
                <a:cubicBezTo>
                  <a:pt x="307" y="256"/>
                  <a:pt x="311" y="257"/>
                  <a:pt x="313" y="259"/>
                </a:cubicBezTo>
                <a:cubicBezTo>
                  <a:pt x="314" y="259"/>
                  <a:pt x="315" y="259"/>
                  <a:pt x="316" y="258"/>
                </a:cubicBezTo>
                <a:cubicBezTo>
                  <a:pt x="351" y="225"/>
                  <a:pt x="387" y="191"/>
                  <a:pt x="423" y="158"/>
                </a:cubicBezTo>
                <a:cubicBezTo>
                  <a:pt x="434" y="147"/>
                  <a:pt x="450" y="164"/>
                  <a:pt x="439" y="174"/>
                </a:cubicBezTo>
                <a:cubicBezTo>
                  <a:pt x="403" y="208"/>
                  <a:pt x="367" y="242"/>
                  <a:pt x="331" y="275"/>
                </a:cubicBezTo>
                <a:cubicBezTo>
                  <a:pt x="330" y="276"/>
                  <a:pt x="330" y="277"/>
                  <a:pt x="331" y="278"/>
                </a:cubicBezTo>
                <a:cubicBezTo>
                  <a:pt x="332" y="280"/>
                  <a:pt x="332" y="283"/>
                  <a:pt x="333" y="286"/>
                </a:cubicBezTo>
                <a:cubicBezTo>
                  <a:pt x="333" y="287"/>
                  <a:pt x="333" y="287"/>
                  <a:pt x="334" y="287"/>
                </a:cubicBezTo>
                <a:cubicBezTo>
                  <a:pt x="365" y="292"/>
                  <a:pt x="397" y="299"/>
                  <a:pt x="428" y="304"/>
                </a:cubicBezTo>
                <a:cubicBezTo>
                  <a:pt x="445" y="307"/>
                  <a:pt x="441" y="328"/>
                  <a:pt x="424" y="325"/>
                </a:cubicBezTo>
                <a:cubicBezTo>
                  <a:pt x="393" y="319"/>
                  <a:pt x="361" y="314"/>
                  <a:pt x="331" y="308"/>
                </a:cubicBezTo>
                <a:cubicBezTo>
                  <a:pt x="330" y="308"/>
                  <a:pt x="329" y="308"/>
                  <a:pt x="328" y="309"/>
                </a:cubicBezTo>
                <a:close/>
                <a:moveTo>
                  <a:pt x="294" y="309"/>
                </a:moveTo>
                <a:cubicBezTo>
                  <a:pt x="271" y="305"/>
                  <a:pt x="277" y="269"/>
                  <a:pt x="300" y="273"/>
                </a:cubicBezTo>
                <a:cubicBezTo>
                  <a:pt x="324" y="277"/>
                  <a:pt x="317" y="313"/>
                  <a:pt x="294" y="309"/>
                </a:cubicBezTo>
                <a:close/>
                <a:moveTo>
                  <a:pt x="297" y="39"/>
                </a:moveTo>
                <a:cubicBezTo>
                  <a:pt x="439" y="39"/>
                  <a:pt x="554" y="152"/>
                  <a:pt x="554" y="291"/>
                </a:cubicBezTo>
                <a:cubicBezTo>
                  <a:pt x="554" y="430"/>
                  <a:pt x="439" y="544"/>
                  <a:pt x="297" y="544"/>
                </a:cubicBezTo>
                <a:cubicBezTo>
                  <a:pt x="155" y="544"/>
                  <a:pt x="40" y="430"/>
                  <a:pt x="40" y="291"/>
                </a:cubicBezTo>
                <a:cubicBezTo>
                  <a:pt x="40" y="152"/>
                  <a:pt x="155" y="39"/>
                  <a:pt x="297" y="39"/>
                </a:cubicBezTo>
                <a:close/>
                <a:moveTo>
                  <a:pt x="297" y="451"/>
                </a:moveTo>
                <a:cubicBezTo>
                  <a:pt x="313" y="451"/>
                  <a:pt x="326" y="463"/>
                  <a:pt x="326" y="479"/>
                </a:cubicBezTo>
                <a:cubicBezTo>
                  <a:pt x="326" y="495"/>
                  <a:pt x="313" y="508"/>
                  <a:pt x="297" y="508"/>
                </a:cubicBezTo>
                <a:cubicBezTo>
                  <a:pt x="281" y="508"/>
                  <a:pt x="268" y="495"/>
                  <a:pt x="268" y="479"/>
                </a:cubicBezTo>
                <a:cubicBezTo>
                  <a:pt x="268" y="463"/>
                  <a:pt x="281" y="451"/>
                  <a:pt x="297" y="451"/>
                </a:cubicBezTo>
                <a:close/>
                <a:moveTo>
                  <a:pt x="297" y="74"/>
                </a:moveTo>
                <a:cubicBezTo>
                  <a:pt x="319" y="74"/>
                  <a:pt x="337" y="92"/>
                  <a:pt x="337" y="114"/>
                </a:cubicBezTo>
                <a:cubicBezTo>
                  <a:pt x="337" y="136"/>
                  <a:pt x="319" y="154"/>
                  <a:pt x="297" y="154"/>
                </a:cubicBezTo>
                <a:cubicBezTo>
                  <a:pt x="274" y="154"/>
                  <a:pt x="256" y="136"/>
                  <a:pt x="256" y="114"/>
                </a:cubicBezTo>
                <a:cubicBezTo>
                  <a:pt x="256" y="92"/>
                  <a:pt x="274" y="74"/>
                  <a:pt x="297" y="74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426200" y="3765551"/>
            <a:ext cx="698500" cy="1057275"/>
          </a:xfrm>
          <a:custGeom>
            <a:avLst/>
            <a:gdLst>
              <a:gd name="T0" fmla="*/ 41 w 392"/>
              <a:gd name="T1" fmla="*/ 335 h 594"/>
              <a:gd name="T2" fmla="*/ 30 w 392"/>
              <a:gd name="T3" fmla="*/ 351 h 594"/>
              <a:gd name="T4" fmla="*/ 14 w 392"/>
              <a:gd name="T5" fmla="*/ 340 h 594"/>
              <a:gd name="T6" fmla="*/ 25 w 392"/>
              <a:gd name="T7" fmla="*/ 324 h 594"/>
              <a:gd name="T8" fmla="*/ 184 w 392"/>
              <a:gd name="T9" fmla="*/ 64 h 594"/>
              <a:gd name="T10" fmla="*/ 270 w 392"/>
              <a:gd name="T11" fmla="*/ 6 h 594"/>
              <a:gd name="T12" fmla="*/ 312 w 392"/>
              <a:gd name="T13" fmla="*/ 46 h 594"/>
              <a:gd name="T14" fmla="*/ 387 w 392"/>
              <a:gd name="T15" fmla="*/ 96 h 594"/>
              <a:gd name="T16" fmla="*/ 354 w 392"/>
              <a:gd name="T17" fmla="*/ 128 h 594"/>
              <a:gd name="T18" fmla="*/ 322 w 392"/>
              <a:gd name="T19" fmla="*/ 198 h 594"/>
              <a:gd name="T20" fmla="*/ 287 w 392"/>
              <a:gd name="T21" fmla="*/ 184 h 594"/>
              <a:gd name="T22" fmla="*/ 240 w 392"/>
              <a:gd name="T23" fmla="*/ 209 h 594"/>
              <a:gd name="T24" fmla="*/ 218 w 392"/>
              <a:gd name="T25" fmla="*/ 176 h 594"/>
              <a:gd name="T26" fmla="*/ 59 w 392"/>
              <a:gd name="T27" fmla="*/ 340 h 594"/>
              <a:gd name="T28" fmla="*/ 245 w 392"/>
              <a:gd name="T29" fmla="*/ 526 h 594"/>
              <a:gd name="T30" fmla="*/ 291 w 392"/>
              <a:gd name="T31" fmla="*/ 536 h 594"/>
              <a:gd name="T32" fmla="*/ 298 w 392"/>
              <a:gd name="T33" fmla="*/ 553 h 594"/>
              <a:gd name="T34" fmla="*/ 313 w 392"/>
              <a:gd name="T35" fmla="*/ 582 h 594"/>
              <a:gd name="T36" fmla="*/ 133 w 392"/>
              <a:gd name="T37" fmla="*/ 594 h 594"/>
              <a:gd name="T38" fmla="*/ 121 w 392"/>
              <a:gd name="T39" fmla="*/ 565 h 594"/>
              <a:gd name="T40" fmla="*/ 143 w 392"/>
              <a:gd name="T41" fmla="*/ 546 h 594"/>
              <a:gd name="T42" fmla="*/ 154 w 392"/>
              <a:gd name="T43" fmla="*/ 526 h 594"/>
              <a:gd name="T44" fmla="*/ 183 w 392"/>
              <a:gd name="T45" fmla="*/ 521 h 594"/>
              <a:gd name="T46" fmla="*/ 1 w 392"/>
              <a:gd name="T47" fmla="*/ 335 h 594"/>
              <a:gd name="T48" fmla="*/ 214 w 392"/>
              <a:gd name="T49" fmla="*/ 119 h 594"/>
              <a:gd name="T50" fmla="*/ 184 w 392"/>
              <a:gd name="T51" fmla="*/ 64 h 594"/>
              <a:gd name="T52" fmla="*/ 216 w 392"/>
              <a:gd name="T53" fmla="*/ 139 h 594"/>
              <a:gd name="T54" fmla="*/ 36 w 392"/>
              <a:gd name="T55" fmla="*/ 313 h 594"/>
              <a:gd name="T56" fmla="*/ 47 w 392"/>
              <a:gd name="T57" fmla="*/ 329 h 594"/>
              <a:gd name="T58" fmla="*/ 217 w 392"/>
              <a:gd name="T59" fmla="*/ 164 h 594"/>
              <a:gd name="T60" fmla="*/ 201 w 392"/>
              <a:gd name="T61" fmla="*/ 526 h 594"/>
              <a:gd name="T62" fmla="*/ 227 w 392"/>
              <a:gd name="T63" fmla="*/ 521 h 594"/>
              <a:gd name="T64" fmla="*/ 47 w 392"/>
              <a:gd name="T65" fmla="*/ 346 h 594"/>
              <a:gd name="T66" fmla="*/ 36 w 392"/>
              <a:gd name="T67" fmla="*/ 362 h 594"/>
              <a:gd name="T68" fmla="*/ 201 w 392"/>
              <a:gd name="T69" fmla="*/ 52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2" h="594">
                <a:moveTo>
                  <a:pt x="30" y="324"/>
                </a:moveTo>
                <a:cubicBezTo>
                  <a:pt x="34" y="328"/>
                  <a:pt x="37" y="331"/>
                  <a:pt x="41" y="335"/>
                </a:cubicBezTo>
                <a:cubicBezTo>
                  <a:pt x="42" y="336"/>
                  <a:pt x="42" y="339"/>
                  <a:pt x="41" y="340"/>
                </a:cubicBezTo>
                <a:cubicBezTo>
                  <a:pt x="37" y="344"/>
                  <a:pt x="34" y="347"/>
                  <a:pt x="30" y="351"/>
                </a:cubicBezTo>
                <a:cubicBezTo>
                  <a:pt x="29" y="352"/>
                  <a:pt x="26" y="352"/>
                  <a:pt x="25" y="351"/>
                </a:cubicBezTo>
                <a:cubicBezTo>
                  <a:pt x="21" y="347"/>
                  <a:pt x="18" y="344"/>
                  <a:pt x="14" y="340"/>
                </a:cubicBezTo>
                <a:cubicBezTo>
                  <a:pt x="13" y="339"/>
                  <a:pt x="13" y="336"/>
                  <a:pt x="14" y="335"/>
                </a:cubicBezTo>
                <a:cubicBezTo>
                  <a:pt x="18" y="331"/>
                  <a:pt x="21" y="328"/>
                  <a:pt x="25" y="324"/>
                </a:cubicBezTo>
                <a:cubicBezTo>
                  <a:pt x="26" y="323"/>
                  <a:pt x="29" y="323"/>
                  <a:pt x="30" y="324"/>
                </a:cubicBezTo>
                <a:close/>
                <a:moveTo>
                  <a:pt x="184" y="64"/>
                </a:moveTo>
                <a:cubicBezTo>
                  <a:pt x="206" y="44"/>
                  <a:pt x="228" y="24"/>
                  <a:pt x="251" y="5"/>
                </a:cubicBezTo>
                <a:cubicBezTo>
                  <a:pt x="256" y="0"/>
                  <a:pt x="265" y="0"/>
                  <a:pt x="270" y="6"/>
                </a:cubicBezTo>
                <a:cubicBezTo>
                  <a:pt x="281" y="18"/>
                  <a:pt x="291" y="29"/>
                  <a:pt x="301" y="41"/>
                </a:cubicBezTo>
                <a:cubicBezTo>
                  <a:pt x="304" y="44"/>
                  <a:pt x="308" y="46"/>
                  <a:pt x="312" y="46"/>
                </a:cubicBezTo>
                <a:cubicBezTo>
                  <a:pt x="341" y="45"/>
                  <a:pt x="368" y="57"/>
                  <a:pt x="388" y="78"/>
                </a:cubicBezTo>
                <a:cubicBezTo>
                  <a:pt x="392" y="83"/>
                  <a:pt x="392" y="91"/>
                  <a:pt x="387" y="96"/>
                </a:cubicBezTo>
                <a:cubicBezTo>
                  <a:pt x="376" y="105"/>
                  <a:pt x="365" y="115"/>
                  <a:pt x="354" y="125"/>
                </a:cubicBezTo>
                <a:cubicBezTo>
                  <a:pt x="353" y="125"/>
                  <a:pt x="353" y="127"/>
                  <a:pt x="354" y="128"/>
                </a:cubicBezTo>
                <a:cubicBezTo>
                  <a:pt x="361" y="135"/>
                  <a:pt x="365" y="145"/>
                  <a:pt x="365" y="156"/>
                </a:cubicBezTo>
                <a:cubicBezTo>
                  <a:pt x="365" y="179"/>
                  <a:pt x="346" y="198"/>
                  <a:pt x="322" y="198"/>
                </a:cubicBezTo>
                <a:cubicBezTo>
                  <a:pt x="310" y="198"/>
                  <a:pt x="298" y="193"/>
                  <a:pt x="290" y="184"/>
                </a:cubicBezTo>
                <a:cubicBezTo>
                  <a:pt x="290" y="183"/>
                  <a:pt x="288" y="183"/>
                  <a:pt x="287" y="184"/>
                </a:cubicBezTo>
                <a:cubicBezTo>
                  <a:pt x="277" y="193"/>
                  <a:pt x="268" y="201"/>
                  <a:pt x="258" y="210"/>
                </a:cubicBezTo>
                <a:cubicBezTo>
                  <a:pt x="253" y="215"/>
                  <a:pt x="245" y="214"/>
                  <a:pt x="240" y="209"/>
                </a:cubicBezTo>
                <a:cubicBezTo>
                  <a:pt x="232" y="199"/>
                  <a:pt x="226" y="188"/>
                  <a:pt x="222" y="177"/>
                </a:cubicBezTo>
                <a:cubicBezTo>
                  <a:pt x="221" y="175"/>
                  <a:pt x="219" y="175"/>
                  <a:pt x="218" y="176"/>
                </a:cubicBezTo>
                <a:cubicBezTo>
                  <a:pt x="165" y="229"/>
                  <a:pt x="112" y="282"/>
                  <a:pt x="59" y="335"/>
                </a:cubicBezTo>
                <a:cubicBezTo>
                  <a:pt x="57" y="336"/>
                  <a:pt x="57" y="339"/>
                  <a:pt x="59" y="340"/>
                </a:cubicBezTo>
                <a:cubicBezTo>
                  <a:pt x="120" y="402"/>
                  <a:pt x="182" y="463"/>
                  <a:pt x="244" y="525"/>
                </a:cubicBezTo>
                <a:cubicBezTo>
                  <a:pt x="244" y="525"/>
                  <a:pt x="245" y="526"/>
                  <a:pt x="245" y="526"/>
                </a:cubicBezTo>
                <a:cubicBezTo>
                  <a:pt x="257" y="526"/>
                  <a:pt x="269" y="526"/>
                  <a:pt x="281" y="526"/>
                </a:cubicBezTo>
                <a:cubicBezTo>
                  <a:pt x="287" y="526"/>
                  <a:pt x="291" y="530"/>
                  <a:pt x="291" y="536"/>
                </a:cubicBezTo>
                <a:cubicBezTo>
                  <a:pt x="291" y="539"/>
                  <a:pt x="291" y="543"/>
                  <a:pt x="291" y="546"/>
                </a:cubicBezTo>
                <a:cubicBezTo>
                  <a:pt x="291" y="550"/>
                  <a:pt x="294" y="553"/>
                  <a:pt x="298" y="553"/>
                </a:cubicBezTo>
                <a:cubicBezTo>
                  <a:pt x="306" y="553"/>
                  <a:pt x="313" y="556"/>
                  <a:pt x="313" y="565"/>
                </a:cubicBezTo>
                <a:cubicBezTo>
                  <a:pt x="313" y="571"/>
                  <a:pt x="313" y="577"/>
                  <a:pt x="313" y="582"/>
                </a:cubicBezTo>
                <a:cubicBezTo>
                  <a:pt x="313" y="589"/>
                  <a:pt x="308" y="594"/>
                  <a:pt x="301" y="594"/>
                </a:cubicBezTo>
                <a:cubicBezTo>
                  <a:pt x="245" y="594"/>
                  <a:pt x="189" y="594"/>
                  <a:pt x="133" y="594"/>
                </a:cubicBezTo>
                <a:cubicBezTo>
                  <a:pt x="127" y="594"/>
                  <a:pt x="121" y="589"/>
                  <a:pt x="121" y="582"/>
                </a:cubicBezTo>
                <a:cubicBezTo>
                  <a:pt x="121" y="577"/>
                  <a:pt x="121" y="571"/>
                  <a:pt x="121" y="565"/>
                </a:cubicBezTo>
                <a:cubicBezTo>
                  <a:pt x="121" y="556"/>
                  <a:pt x="129" y="553"/>
                  <a:pt x="137" y="553"/>
                </a:cubicBezTo>
                <a:cubicBezTo>
                  <a:pt x="140" y="553"/>
                  <a:pt x="143" y="550"/>
                  <a:pt x="143" y="546"/>
                </a:cubicBezTo>
                <a:cubicBezTo>
                  <a:pt x="143" y="543"/>
                  <a:pt x="143" y="539"/>
                  <a:pt x="143" y="536"/>
                </a:cubicBezTo>
                <a:cubicBezTo>
                  <a:pt x="143" y="530"/>
                  <a:pt x="148" y="526"/>
                  <a:pt x="154" y="526"/>
                </a:cubicBezTo>
                <a:cubicBezTo>
                  <a:pt x="163" y="526"/>
                  <a:pt x="172" y="526"/>
                  <a:pt x="181" y="526"/>
                </a:cubicBezTo>
                <a:cubicBezTo>
                  <a:pt x="183" y="526"/>
                  <a:pt x="184" y="523"/>
                  <a:pt x="183" y="521"/>
                </a:cubicBezTo>
                <a:cubicBezTo>
                  <a:pt x="122" y="461"/>
                  <a:pt x="62" y="400"/>
                  <a:pt x="1" y="340"/>
                </a:cubicBezTo>
                <a:cubicBezTo>
                  <a:pt x="0" y="339"/>
                  <a:pt x="0" y="336"/>
                  <a:pt x="1" y="335"/>
                </a:cubicBezTo>
                <a:cubicBezTo>
                  <a:pt x="72" y="264"/>
                  <a:pt x="143" y="193"/>
                  <a:pt x="214" y="122"/>
                </a:cubicBezTo>
                <a:cubicBezTo>
                  <a:pt x="215" y="121"/>
                  <a:pt x="215" y="120"/>
                  <a:pt x="214" y="119"/>
                </a:cubicBezTo>
                <a:cubicBezTo>
                  <a:pt x="208" y="110"/>
                  <a:pt x="190" y="91"/>
                  <a:pt x="183" y="83"/>
                </a:cubicBezTo>
                <a:cubicBezTo>
                  <a:pt x="178" y="77"/>
                  <a:pt x="178" y="69"/>
                  <a:pt x="184" y="64"/>
                </a:cubicBezTo>
                <a:close/>
                <a:moveTo>
                  <a:pt x="218" y="162"/>
                </a:moveTo>
                <a:cubicBezTo>
                  <a:pt x="216" y="154"/>
                  <a:pt x="216" y="146"/>
                  <a:pt x="216" y="139"/>
                </a:cubicBezTo>
                <a:cubicBezTo>
                  <a:pt x="216" y="136"/>
                  <a:pt x="214" y="135"/>
                  <a:pt x="212" y="137"/>
                </a:cubicBezTo>
                <a:cubicBezTo>
                  <a:pt x="154" y="195"/>
                  <a:pt x="95" y="254"/>
                  <a:pt x="36" y="313"/>
                </a:cubicBezTo>
                <a:cubicBezTo>
                  <a:pt x="35" y="314"/>
                  <a:pt x="35" y="316"/>
                  <a:pt x="36" y="318"/>
                </a:cubicBezTo>
                <a:cubicBezTo>
                  <a:pt x="40" y="321"/>
                  <a:pt x="44" y="325"/>
                  <a:pt x="47" y="329"/>
                </a:cubicBezTo>
                <a:cubicBezTo>
                  <a:pt x="49" y="330"/>
                  <a:pt x="51" y="330"/>
                  <a:pt x="52" y="329"/>
                </a:cubicBezTo>
                <a:cubicBezTo>
                  <a:pt x="107" y="274"/>
                  <a:pt x="162" y="219"/>
                  <a:pt x="217" y="164"/>
                </a:cubicBezTo>
                <a:cubicBezTo>
                  <a:pt x="218" y="163"/>
                  <a:pt x="218" y="162"/>
                  <a:pt x="218" y="162"/>
                </a:cubicBezTo>
                <a:close/>
                <a:moveTo>
                  <a:pt x="201" y="526"/>
                </a:moveTo>
                <a:cubicBezTo>
                  <a:pt x="209" y="526"/>
                  <a:pt x="217" y="526"/>
                  <a:pt x="226" y="526"/>
                </a:cubicBezTo>
                <a:cubicBezTo>
                  <a:pt x="228" y="526"/>
                  <a:pt x="229" y="523"/>
                  <a:pt x="227" y="521"/>
                </a:cubicBezTo>
                <a:cubicBezTo>
                  <a:pt x="169" y="463"/>
                  <a:pt x="111" y="405"/>
                  <a:pt x="52" y="346"/>
                </a:cubicBezTo>
                <a:cubicBezTo>
                  <a:pt x="51" y="345"/>
                  <a:pt x="49" y="345"/>
                  <a:pt x="47" y="346"/>
                </a:cubicBezTo>
                <a:cubicBezTo>
                  <a:pt x="44" y="350"/>
                  <a:pt x="40" y="354"/>
                  <a:pt x="36" y="357"/>
                </a:cubicBezTo>
                <a:cubicBezTo>
                  <a:pt x="35" y="359"/>
                  <a:pt x="35" y="361"/>
                  <a:pt x="36" y="362"/>
                </a:cubicBezTo>
                <a:cubicBezTo>
                  <a:pt x="91" y="417"/>
                  <a:pt x="145" y="471"/>
                  <a:pt x="199" y="525"/>
                </a:cubicBezTo>
                <a:cubicBezTo>
                  <a:pt x="199" y="525"/>
                  <a:pt x="200" y="526"/>
                  <a:pt x="201" y="526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8153400" y="3767139"/>
            <a:ext cx="906463" cy="1055688"/>
          </a:xfrm>
          <a:custGeom>
            <a:avLst/>
            <a:gdLst>
              <a:gd name="T0" fmla="*/ 33 w 509"/>
              <a:gd name="T1" fmla="*/ 0 h 593"/>
              <a:gd name="T2" fmla="*/ 326 w 509"/>
              <a:gd name="T3" fmla="*/ 0 h 593"/>
              <a:gd name="T4" fmla="*/ 357 w 509"/>
              <a:gd name="T5" fmla="*/ 31 h 593"/>
              <a:gd name="T6" fmla="*/ 350 w 509"/>
              <a:gd name="T7" fmla="*/ 147 h 593"/>
              <a:gd name="T8" fmla="*/ 363 w 509"/>
              <a:gd name="T9" fmla="*/ 158 h 593"/>
              <a:gd name="T10" fmla="*/ 509 w 509"/>
              <a:gd name="T11" fmla="*/ 276 h 593"/>
              <a:gd name="T12" fmla="*/ 349 w 509"/>
              <a:gd name="T13" fmla="*/ 391 h 593"/>
              <a:gd name="T14" fmla="*/ 335 w 509"/>
              <a:gd name="T15" fmla="*/ 401 h 593"/>
              <a:gd name="T16" fmla="*/ 326 w 509"/>
              <a:gd name="T17" fmla="*/ 562 h 593"/>
              <a:gd name="T18" fmla="*/ 294 w 509"/>
              <a:gd name="T19" fmla="*/ 593 h 593"/>
              <a:gd name="T20" fmla="*/ 64 w 509"/>
              <a:gd name="T21" fmla="*/ 593 h 593"/>
              <a:gd name="T22" fmla="*/ 32 w 509"/>
              <a:gd name="T23" fmla="*/ 562 h 593"/>
              <a:gd name="T24" fmla="*/ 1 w 509"/>
              <a:gd name="T25" fmla="*/ 31 h 593"/>
              <a:gd name="T26" fmla="*/ 33 w 509"/>
              <a:gd name="T27" fmla="*/ 0 h 593"/>
              <a:gd name="T28" fmla="*/ 249 w 509"/>
              <a:gd name="T29" fmla="*/ 220 h 593"/>
              <a:gd name="T30" fmla="*/ 105 w 509"/>
              <a:gd name="T31" fmla="*/ 420 h 593"/>
              <a:gd name="T32" fmla="*/ 100 w 509"/>
              <a:gd name="T33" fmla="*/ 419 h 593"/>
              <a:gd name="T34" fmla="*/ 98 w 509"/>
              <a:gd name="T35" fmla="*/ 267 h 593"/>
              <a:gd name="T36" fmla="*/ 250 w 509"/>
              <a:gd name="T37" fmla="*/ 214 h 593"/>
              <a:gd name="T38" fmla="*/ 249 w 509"/>
              <a:gd name="T39" fmla="*/ 220 h 593"/>
              <a:gd name="T40" fmla="*/ 271 w 509"/>
              <a:gd name="T41" fmla="*/ 236 h 593"/>
              <a:gd name="T42" fmla="*/ 284 w 509"/>
              <a:gd name="T43" fmla="*/ 278 h 593"/>
              <a:gd name="T44" fmla="*/ 259 w 509"/>
              <a:gd name="T45" fmla="*/ 371 h 593"/>
              <a:gd name="T46" fmla="*/ 123 w 509"/>
              <a:gd name="T47" fmla="*/ 433 h 593"/>
              <a:gd name="T48" fmla="*/ 122 w 509"/>
              <a:gd name="T49" fmla="*/ 428 h 593"/>
              <a:gd name="T50" fmla="*/ 268 w 509"/>
              <a:gd name="T51" fmla="*/ 235 h 593"/>
              <a:gd name="T52" fmla="*/ 271 w 509"/>
              <a:gd name="T53" fmla="*/ 236 h 593"/>
              <a:gd name="T54" fmla="*/ 345 w 509"/>
              <a:gd name="T55" fmla="*/ 223 h 593"/>
              <a:gd name="T56" fmla="*/ 340 w 509"/>
              <a:gd name="T57" fmla="*/ 325 h 593"/>
              <a:gd name="T58" fmla="*/ 355 w 509"/>
              <a:gd name="T59" fmla="*/ 349 h 593"/>
              <a:gd name="T60" fmla="*/ 466 w 509"/>
              <a:gd name="T61" fmla="*/ 276 h 593"/>
              <a:gd name="T62" fmla="*/ 364 w 509"/>
              <a:gd name="T63" fmla="*/ 201 h 593"/>
              <a:gd name="T64" fmla="*/ 345 w 509"/>
              <a:gd name="T65" fmla="*/ 223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9" h="593">
                <a:moveTo>
                  <a:pt x="33" y="0"/>
                </a:moveTo>
                <a:cubicBezTo>
                  <a:pt x="130" y="0"/>
                  <a:pt x="228" y="0"/>
                  <a:pt x="326" y="0"/>
                </a:cubicBezTo>
                <a:cubicBezTo>
                  <a:pt x="343" y="0"/>
                  <a:pt x="358" y="14"/>
                  <a:pt x="357" y="31"/>
                </a:cubicBezTo>
                <a:cubicBezTo>
                  <a:pt x="355" y="70"/>
                  <a:pt x="352" y="108"/>
                  <a:pt x="350" y="147"/>
                </a:cubicBezTo>
                <a:cubicBezTo>
                  <a:pt x="349" y="153"/>
                  <a:pt x="356" y="159"/>
                  <a:pt x="363" y="158"/>
                </a:cubicBezTo>
                <a:cubicBezTo>
                  <a:pt x="436" y="146"/>
                  <a:pt x="509" y="198"/>
                  <a:pt x="509" y="276"/>
                </a:cubicBezTo>
                <a:cubicBezTo>
                  <a:pt x="509" y="360"/>
                  <a:pt x="425" y="413"/>
                  <a:pt x="349" y="391"/>
                </a:cubicBezTo>
                <a:cubicBezTo>
                  <a:pt x="343" y="389"/>
                  <a:pt x="336" y="394"/>
                  <a:pt x="335" y="401"/>
                </a:cubicBezTo>
                <a:cubicBezTo>
                  <a:pt x="332" y="455"/>
                  <a:pt x="329" y="509"/>
                  <a:pt x="326" y="562"/>
                </a:cubicBezTo>
                <a:cubicBezTo>
                  <a:pt x="325" y="579"/>
                  <a:pt x="311" y="593"/>
                  <a:pt x="294" y="593"/>
                </a:cubicBezTo>
                <a:cubicBezTo>
                  <a:pt x="217" y="593"/>
                  <a:pt x="141" y="593"/>
                  <a:pt x="64" y="593"/>
                </a:cubicBezTo>
                <a:cubicBezTo>
                  <a:pt x="47" y="593"/>
                  <a:pt x="33" y="580"/>
                  <a:pt x="32" y="562"/>
                </a:cubicBezTo>
                <a:cubicBezTo>
                  <a:pt x="22" y="385"/>
                  <a:pt x="12" y="208"/>
                  <a:pt x="1" y="31"/>
                </a:cubicBezTo>
                <a:cubicBezTo>
                  <a:pt x="0" y="14"/>
                  <a:pt x="16" y="0"/>
                  <a:pt x="33" y="0"/>
                </a:cubicBezTo>
                <a:close/>
                <a:moveTo>
                  <a:pt x="249" y="220"/>
                </a:moveTo>
                <a:cubicBezTo>
                  <a:pt x="131" y="243"/>
                  <a:pt x="188" y="357"/>
                  <a:pt x="105" y="420"/>
                </a:cubicBezTo>
                <a:cubicBezTo>
                  <a:pt x="103" y="420"/>
                  <a:pt x="102" y="420"/>
                  <a:pt x="100" y="419"/>
                </a:cubicBezTo>
                <a:cubicBezTo>
                  <a:pt x="65" y="387"/>
                  <a:pt x="63" y="322"/>
                  <a:pt x="98" y="267"/>
                </a:cubicBezTo>
                <a:cubicBezTo>
                  <a:pt x="128" y="220"/>
                  <a:pt x="199" y="176"/>
                  <a:pt x="250" y="214"/>
                </a:cubicBezTo>
                <a:cubicBezTo>
                  <a:pt x="253" y="216"/>
                  <a:pt x="252" y="219"/>
                  <a:pt x="249" y="220"/>
                </a:cubicBezTo>
                <a:close/>
                <a:moveTo>
                  <a:pt x="271" y="236"/>
                </a:moveTo>
                <a:cubicBezTo>
                  <a:pt x="278" y="248"/>
                  <a:pt x="283" y="262"/>
                  <a:pt x="284" y="278"/>
                </a:cubicBezTo>
                <a:cubicBezTo>
                  <a:pt x="287" y="307"/>
                  <a:pt x="279" y="341"/>
                  <a:pt x="259" y="371"/>
                </a:cubicBezTo>
                <a:cubicBezTo>
                  <a:pt x="225" y="424"/>
                  <a:pt x="167" y="450"/>
                  <a:pt x="123" y="433"/>
                </a:cubicBezTo>
                <a:cubicBezTo>
                  <a:pt x="121" y="432"/>
                  <a:pt x="120" y="429"/>
                  <a:pt x="122" y="428"/>
                </a:cubicBezTo>
                <a:cubicBezTo>
                  <a:pt x="203" y="361"/>
                  <a:pt x="150" y="244"/>
                  <a:pt x="268" y="235"/>
                </a:cubicBezTo>
                <a:cubicBezTo>
                  <a:pt x="269" y="235"/>
                  <a:pt x="270" y="235"/>
                  <a:pt x="271" y="236"/>
                </a:cubicBezTo>
                <a:close/>
                <a:moveTo>
                  <a:pt x="345" y="223"/>
                </a:moveTo>
                <a:cubicBezTo>
                  <a:pt x="344" y="257"/>
                  <a:pt x="341" y="291"/>
                  <a:pt x="340" y="325"/>
                </a:cubicBezTo>
                <a:cubicBezTo>
                  <a:pt x="339" y="335"/>
                  <a:pt x="345" y="345"/>
                  <a:pt x="355" y="349"/>
                </a:cubicBezTo>
                <a:cubicBezTo>
                  <a:pt x="405" y="368"/>
                  <a:pt x="466" y="335"/>
                  <a:pt x="466" y="276"/>
                </a:cubicBezTo>
                <a:cubicBezTo>
                  <a:pt x="466" y="222"/>
                  <a:pt x="412" y="188"/>
                  <a:pt x="364" y="201"/>
                </a:cubicBezTo>
                <a:cubicBezTo>
                  <a:pt x="353" y="204"/>
                  <a:pt x="346" y="212"/>
                  <a:pt x="345" y="223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8051800" y="401639"/>
            <a:ext cx="1055688" cy="588963"/>
          </a:xfrm>
          <a:custGeom>
            <a:avLst/>
            <a:gdLst>
              <a:gd name="T0" fmla="*/ 14 w 593"/>
              <a:gd name="T1" fmla="*/ 0 h 331"/>
              <a:gd name="T2" fmla="*/ 564 w 593"/>
              <a:gd name="T3" fmla="*/ 0 h 331"/>
              <a:gd name="T4" fmla="*/ 565 w 593"/>
              <a:gd name="T5" fmla="*/ 3 h 331"/>
              <a:gd name="T6" fmla="*/ 303 w 593"/>
              <a:gd name="T7" fmla="*/ 185 h 331"/>
              <a:gd name="T8" fmla="*/ 276 w 593"/>
              <a:gd name="T9" fmla="*/ 185 h 331"/>
              <a:gd name="T10" fmla="*/ 13 w 593"/>
              <a:gd name="T11" fmla="*/ 3 h 331"/>
              <a:gd name="T12" fmla="*/ 14 w 593"/>
              <a:gd name="T13" fmla="*/ 0 h 331"/>
              <a:gd name="T14" fmla="*/ 593 w 593"/>
              <a:gd name="T15" fmla="*/ 10 h 331"/>
              <a:gd name="T16" fmla="*/ 593 w 593"/>
              <a:gd name="T17" fmla="*/ 329 h 331"/>
              <a:gd name="T18" fmla="*/ 591 w 593"/>
              <a:gd name="T19" fmla="*/ 331 h 331"/>
              <a:gd name="T20" fmla="*/ 547 w 593"/>
              <a:gd name="T21" fmla="*/ 331 h 331"/>
              <a:gd name="T22" fmla="*/ 546 w 593"/>
              <a:gd name="T23" fmla="*/ 331 h 331"/>
              <a:gd name="T24" fmla="*/ 377 w 593"/>
              <a:gd name="T25" fmla="*/ 159 h 331"/>
              <a:gd name="T26" fmla="*/ 377 w 593"/>
              <a:gd name="T27" fmla="*/ 156 h 331"/>
              <a:gd name="T28" fmla="*/ 590 w 593"/>
              <a:gd name="T29" fmla="*/ 8 h 331"/>
              <a:gd name="T30" fmla="*/ 593 w 593"/>
              <a:gd name="T31" fmla="*/ 10 h 331"/>
              <a:gd name="T32" fmla="*/ 516 w 593"/>
              <a:gd name="T33" fmla="*/ 331 h 331"/>
              <a:gd name="T34" fmla="*/ 55 w 593"/>
              <a:gd name="T35" fmla="*/ 331 h 331"/>
              <a:gd name="T36" fmla="*/ 53 w 593"/>
              <a:gd name="T37" fmla="*/ 328 h 331"/>
              <a:gd name="T38" fmla="*/ 213 w 593"/>
              <a:gd name="T39" fmla="*/ 166 h 331"/>
              <a:gd name="T40" fmla="*/ 216 w 593"/>
              <a:gd name="T41" fmla="*/ 165 h 331"/>
              <a:gd name="T42" fmla="*/ 274 w 593"/>
              <a:gd name="T43" fmla="*/ 206 h 331"/>
              <a:gd name="T44" fmla="*/ 304 w 593"/>
              <a:gd name="T45" fmla="*/ 206 h 331"/>
              <a:gd name="T46" fmla="*/ 359 w 593"/>
              <a:gd name="T47" fmla="*/ 168 h 331"/>
              <a:gd name="T48" fmla="*/ 361 w 593"/>
              <a:gd name="T49" fmla="*/ 169 h 331"/>
              <a:gd name="T50" fmla="*/ 518 w 593"/>
              <a:gd name="T51" fmla="*/ 328 h 331"/>
              <a:gd name="T52" fmla="*/ 516 w 593"/>
              <a:gd name="T53" fmla="*/ 331 h 331"/>
              <a:gd name="T54" fmla="*/ 25 w 593"/>
              <a:gd name="T55" fmla="*/ 331 h 331"/>
              <a:gd name="T56" fmla="*/ 2 w 593"/>
              <a:gd name="T57" fmla="*/ 331 h 331"/>
              <a:gd name="T58" fmla="*/ 0 w 593"/>
              <a:gd name="T59" fmla="*/ 329 h 331"/>
              <a:gd name="T60" fmla="*/ 0 w 593"/>
              <a:gd name="T61" fmla="*/ 20 h 331"/>
              <a:gd name="T62" fmla="*/ 3 w 593"/>
              <a:gd name="T63" fmla="*/ 18 h 331"/>
              <a:gd name="T64" fmla="*/ 197 w 593"/>
              <a:gd name="T65" fmla="*/ 153 h 331"/>
              <a:gd name="T66" fmla="*/ 197 w 593"/>
              <a:gd name="T67" fmla="*/ 156 h 331"/>
              <a:gd name="T68" fmla="*/ 26 w 593"/>
              <a:gd name="T69" fmla="*/ 331 h 331"/>
              <a:gd name="T70" fmla="*/ 25 w 593"/>
              <a:gd name="T71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93" h="331">
                <a:moveTo>
                  <a:pt x="14" y="0"/>
                </a:moveTo>
                <a:cubicBezTo>
                  <a:pt x="197" y="0"/>
                  <a:pt x="381" y="0"/>
                  <a:pt x="564" y="0"/>
                </a:cubicBezTo>
                <a:cubicBezTo>
                  <a:pt x="566" y="0"/>
                  <a:pt x="567" y="2"/>
                  <a:pt x="565" y="3"/>
                </a:cubicBezTo>
                <a:cubicBezTo>
                  <a:pt x="478" y="64"/>
                  <a:pt x="390" y="125"/>
                  <a:pt x="303" y="185"/>
                </a:cubicBezTo>
                <a:cubicBezTo>
                  <a:pt x="291" y="193"/>
                  <a:pt x="287" y="193"/>
                  <a:pt x="276" y="185"/>
                </a:cubicBezTo>
                <a:cubicBezTo>
                  <a:pt x="188" y="125"/>
                  <a:pt x="100" y="64"/>
                  <a:pt x="13" y="3"/>
                </a:cubicBezTo>
                <a:cubicBezTo>
                  <a:pt x="11" y="2"/>
                  <a:pt x="12" y="0"/>
                  <a:pt x="14" y="0"/>
                </a:cubicBezTo>
                <a:close/>
                <a:moveTo>
                  <a:pt x="593" y="10"/>
                </a:moveTo>
                <a:cubicBezTo>
                  <a:pt x="593" y="116"/>
                  <a:pt x="593" y="223"/>
                  <a:pt x="593" y="329"/>
                </a:cubicBezTo>
                <a:cubicBezTo>
                  <a:pt x="593" y="330"/>
                  <a:pt x="592" y="331"/>
                  <a:pt x="591" y="331"/>
                </a:cubicBezTo>
                <a:cubicBezTo>
                  <a:pt x="577" y="331"/>
                  <a:pt x="562" y="331"/>
                  <a:pt x="547" y="331"/>
                </a:cubicBezTo>
                <a:cubicBezTo>
                  <a:pt x="546" y="331"/>
                  <a:pt x="546" y="331"/>
                  <a:pt x="546" y="331"/>
                </a:cubicBezTo>
                <a:cubicBezTo>
                  <a:pt x="489" y="273"/>
                  <a:pt x="433" y="216"/>
                  <a:pt x="377" y="159"/>
                </a:cubicBezTo>
                <a:cubicBezTo>
                  <a:pt x="376" y="158"/>
                  <a:pt x="376" y="156"/>
                  <a:pt x="377" y="156"/>
                </a:cubicBezTo>
                <a:cubicBezTo>
                  <a:pt x="448" y="106"/>
                  <a:pt x="519" y="57"/>
                  <a:pt x="590" y="8"/>
                </a:cubicBezTo>
                <a:cubicBezTo>
                  <a:pt x="591" y="7"/>
                  <a:pt x="593" y="8"/>
                  <a:pt x="593" y="10"/>
                </a:cubicBezTo>
                <a:close/>
                <a:moveTo>
                  <a:pt x="516" y="331"/>
                </a:moveTo>
                <a:cubicBezTo>
                  <a:pt x="362" y="331"/>
                  <a:pt x="209" y="331"/>
                  <a:pt x="55" y="331"/>
                </a:cubicBezTo>
                <a:cubicBezTo>
                  <a:pt x="53" y="331"/>
                  <a:pt x="52" y="329"/>
                  <a:pt x="53" y="328"/>
                </a:cubicBezTo>
                <a:cubicBezTo>
                  <a:pt x="107" y="274"/>
                  <a:pt x="160" y="220"/>
                  <a:pt x="213" y="166"/>
                </a:cubicBezTo>
                <a:cubicBezTo>
                  <a:pt x="214" y="165"/>
                  <a:pt x="215" y="165"/>
                  <a:pt x="216" y="165"/>
                </a:cubicBezTo>
                <a:cubicBezTo>
                  <a:pt x="235" y="179"/>
                  <a:pt x="254" y="192"/>
                  <a:pt x="274" y="206"/>
                </a:cubicBezTo>
                <a:cubicBezTo>
                  <a:pt x="287" y="215"/>
                  <a:pt x="291" y="215"/>
                  <a:pt x="304" y="206"/>
                </a:cubicBezTo>
                <a:cubicBezTo>
                  <a:pt x="322" y="193"/>
                  <a:pt x="340" y="181"/>
                  <a:pt x="359" y="168"/>
                </a:cubicBezTo>
                <a:cubicBezTo>
                  <a:pt x="359" y="168"/>
                  <a:pt x="360" y="168"/>
                  <a:pt x="361" y="169"/>
                </a:cubicBezTo>
                <a:cubicBezTo>
                  <a:pt x="413" y="222"/>
                  <a:pt x="466" y="275"/>
                  <a:pt x="518" y="328"/>
                </a:cubicBezTo>
                <a:cubicBezTo>
                  <a:pt x="519" y="329"/>
                  <a:pt x="518" y="331"/>
                  <a:pt x="516" y="331"/>
                </a:cubicBezTo>
                <a:close/>
                <a:moveTo>
                  <a:pt x="25" y="331"/>
                </a:moveTo>
                <a:cubicBezTo>
                  <a:pt x="17" y="331"/>
                  <a:pt x="9" y="331"/>
                  <a:pt x="2" y="331"/>
                </a:cubicBezTo>
                <a:cubicBezTo>
                  <a:pt x="1" y="331"/>
                  <a:pt x="0" y="330"/>
                  <a:pt x="0" y="329"/>
                </a:cubicBezTo>
                <a:cubicBezTo>
                  <a:pt x="0" y="226"/>
                  <a:pt x="0" y="123"/>
                  <a:pt x="0" y="20"/>
                </a:cubicBezTo>
                <a:cubicBezTo>
                  <a:pt x="0" y="18"/>
                  <a:pt x="2" y="17"/>
                  <a:pt x="3" y="18"/>
                </a:cubicBezTo>
                <a:cubicBezTo>
                  <a:pt x="68" y="63"/>
                  <a:pt x="132" y="108"/>
                  <a:pt x="197" y="153"/>
                </a:cubicBezTo>
                <a:cubicBezTo>
                  <a:pt x="199" y="154"/>
                  <a:pt x="199" y="155"/>
                  <a:pt x="197" y="156"/>
                </a:cubicBezTo>
                <a:cubicBezTo>
                  <a:pt x="141" y="214"/>
                  <a:pt x="83" y="272"/>
                  <a:pt x="26" y="331"/>
                </a:cubicBezTo>
                <a:cubicBezTo>
                  <a:pt x="25" y="331"/>
                  <a:pt x="25" y="331"/>
                  <a:pt x="25" y="331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9850438" y="4124326"/>
            <a:ext cx="1058863" cy="342900"/>
          </a:xfrm>
          <a:custGeom>
            <a:avLst/>
            <a:gdLst>
              <a:gd name="T0" fmla="*/ 15 w 594"/>
              <a:gd name="T1" fmla="*/ 51 h 192"/>
              <a:gd name="T2" fmla="*/ 4 w 594"/>
              <a:gd name="T3" fmla="*/ 51 h 192"/>
              <a:gd name="T4" fmla="*/ 0 w 594"/>
              <a:gd name="T5" fmla="*/ 54 h 192"/>
              <a:gd name="T6" fmla="*/ 0 w 594"/>
              <a:gd name="T7" fmla="*/ 76 h 192"/>
              <a:gd name="T8" fmla="*/ 4 w 594"/>
              <a:gd name="T9" fmla="*/ 79 h 192"/>
              <a:gd name="T10" fmla="*/ 15 w 594"/>
              <a:gd name="T11" fmla="*/ 79 h 192"/>
              <a:gd name="T12" fmla="*/ 22 w 594"/>
              <a:gd name="T13" fmla="*/ 86 h 192"/>
              <a:gd name="T14" fmla="*/ 22 w 594"/>
              <a:gd name="T15" fmla="*/ 170 h 192"/>
              <a:gd name="T16" fmla="*/ 43 w 594"/>
              <a:gd name="T17" fmla="*/ 192 h 192"/>
              <a:gd name="T18" fmla="*/ 250 w 594"/>
              <a:gd name="T19" fmla="*/ 192 h 192"/>
              <a:gd name="T20" fmla="*/ 272 w 594"/>
              <a:gd name="T21" fmla="*/ 170 h 192"/>
              <a:gd name="T22" fmla="*/ 272 w 594"/>
              <a:gd name="T23" fmla="*/ 116 h 192"/>
              <a:gd name="T24" fmla="*/ 278 w 594"/>
              <a:gd name="T25" fmla="*/ 110 h 192"/>
              <a:gd name="T26" fmla="*/ 316 w 594"/>
              <a:gd name="T27" fmla="*/ 110 h 192"/>
              <a:gd name="T28" fmla="*/ 323 w 594"/>
              <a:gd name="T29" fmla="*/ 116 h 192"/>
              <a:gd name="T30" fmla="*/ 323 w 594"/>
              <a:gd name="T31" fmla="*/ 170 h 192"/>
              <a:gd name="T32" fmla="*/ 344 w 594"/>
              <a:gd name="T33" fmla="*/ 192 h 192"/>
              <a:gd name="T34" fmla="*/ 551 w 594"/>
              <a:gd name="T35" fmla="*/ 192 h 192"/>
              <a:gd name="T36" fmla="*/ 573 w 594"/>
              <a:gd name="T37" fmla="*/ 170 h 192"/>
              <a:gd name="T38" fmla="*/ 573 w 594"/>
              <a:gd name="T39" fmla="*/ 86 h 192"/>
              <a:gd name="T40" fmla="*/ 579 w 594"/>
              <a:gd name="T41" fmla="*/ 79 h 192"/>
              <a:gd name="T42" fmla="*/ 591 w 594"/>
              <a:gd name="T43" fmla="*/ 79 h 192"/>
              <a:gd name="T44" fmla="*/ 594 w 594"/>
              <a:gd name="T45" fmla="*/ 76 h 192"/>
              <a:gd name="T46" fmla="*/ 594 w 594"/>
              <a:gd name="T47" fmla="*/ 54 h 192"/>
              <a:gd name="T48" fmla="*/ 591 w 594"/>
              <a:gd name="T49" fmla="*/ 51 h 192"/>
              <a:gd name="T50" fmla="*/ 579 w 594"/>
              <a:gd name="T51" fmla="*/ 51 h 192"/>
              <a:gd name="T52" fmla="*/ 573 w 594"/>
              <a:gd name="T53" fmla="*/ 44 h 192"/>
              <a:gd name="T54" fmla="*/ 573 w 594"/>
              <a:gd name="T55" fmla="*/ 21 h 192"/>
              <a:gd name="T56" fmla="*/ 551 w 594"/>
              <a:gd name="T57" fmla="*/ 0 h 192"/>
              <a:gd name="T58" fmla="*/ 344 w 594"/>
              <a:gd name="T59" fmla="*/ 0 h 192"/>
              <a:gd name="T60" fmla="*/ 323 w 594"/>
              <a:gd name="T61" fmla="*/ 21 h 192"/>
              <a:gd name="T62" fmla="*/ 323 w 594"/>
              <a:gd name="T63" fmla="*/ 75 h 192"/>
              <a:gd name="T64" fmla="*/ 316 w 594"/>
              <a:gd name="T65" fmla="*/ 82 h 192"/>
              <a:gd name="T66" fmla="*/ 278 w 594"/>
              <a:gd name="T67" fmla="*/ 82 h 192"/>
              <a:gd name="T68" fmla="*/ 272 w 594"/>
              <a:gd name="T69" fmla="*/ 75 h 192"/>
              <a:gd name="T70" fmla="*/ 272 w 594"/>
              <a:gd name="T71" fmla="*/ 21 h 192"/>
              <a:gd name="T72" fmla="*/ 250 w 594"/>
              <a:gd name="T73" fmla="*/ 0 h 192"/>
              <a:gd name="T74" fmla="*/ 43 w 594"/>
              <a:gd name="T75" fmla="*/ 0 h 192"/>
              <a:gd name="T76" fmla="*/ 22 w 594"/>
              <a:gd name="T77" fmla="*/ 21 h 192"/>
              <a:gd name="T78" fmla="*/ 22 w 594"/>
              <a:gd name="T79" fmla="*/ 44 h 192"/>
              <a:gd name="T80" fmla="*/ 15 w 594"/>
              <a:gd name="T81" fmla="*/ 51 h 192"/>
              <a:gd name="T82" fmla="*/ 237 w 594"/>
              <a:gd name="T83" fmla="*/ 17 h 192"/>
              <a:gd name="T84" fmla="*/ 56 w 594"/>
              <a:gd name="T85" fmla="*/ 17 h 192"/>
              <a:gd name="T86" fmla="*/ 39 w 594"/>
              <a:gd name="T87" fmla="*/ 34 h 192"/>
              <a:gd name="T88" fmla="*/ 39 w 594"/>
              <a:gd name="T89" fmla="*/ 157 h 192"/>
              <a:gd name="T90" fmla="*/ 56 w 594"/>
              <a:gd name="T91" fmla="*/ 175 h 192"/>
              <a:gd name="T92" fmla="*/ 237 w 594"/>
              <a:gd name="T93" fmla="*/ 175 h 192"/>
              <a:gd name="T94" fmla="*/ 254 w 594"/>
              <a:gd name="T95" fmla="*/ 157 h 192"/>
              <a:gd name="T96" fmla="*/ 254 w 594"/>
              <a:gd name="T97" fmla="*/ 34 h 192"/>
              <a:gd name="T98" fmla="*/ 237 w 594"/>
              <a:gd name="T99" fmla="*/ 17 h 192"/>
              <a:gd name="T100" fmla="*/ 358 w 594"/>
              <a:gd name="T101" fmla="*/ 17 h 192"/>
              <a:gd name="T102" fmla="*/ 538 w 594"/>
              <a:gd name="T103" fmla="*/ 17 h 192"/>
              <a:gd name="T104" fmla="*/ 555 w 594"/>
              <a:gd name="T105" fmla="*/ 34 h 192"/>
              <a:gd name="T106" fmla="*/ 555 w 594"/>
              <a:gd name="T107" fmla="*/ 157 h 192"/>
              <a:gd name="T108" fmla="*/ 538 w 594"/>
              <a:gd name="T109" fmla="*/ 175 h 192"/>
              <a:gd name="T110" fmla="*/ 358 w 594"/>
              <a:gd name="T111" fmla="*/ 175 h 192"/>
              <a:gd name="T112" fmla="*/ 340 w 594"/>
              <a:gd name="T113" fmla="*/ 157 h 192"/>
              <a:gd name="T114" fmla="*/ 340 w 594"/>
              <a:gd name="T115" fmla="*/ 34 h 192"/>
              <a:gd name="T116" fmla="*/ 358 w 594"/>
              <a:gd name="T117" fmla="*/ 1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4" h="192">
                <a:moveTo>
                  <a:pt x="15" y="51"/>
                </a:moveTo>
                <a:cubicBezTo>
                  <a:pt x="4" y="51"/>
                  <a:pt x="4" y="51"/>
                  <a:pt x="4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9" y="79"/>
                  <a:pt x="22" y="82"/>
                  <a:pt x="22" y="86"/>
                </a:cubicBezTo>
                <a:cubicBezTo>
                  <a:pt x="22" y="170"/>
                  <a:pt x="22" y="170"/>
                  <a:pt x="22" y="170"/>
                </a:cubicBezTo>
                <a:cubicBezTo>
                  <a:pt x="22" y="182"/>
                  <a:pt x="31" y="192"/>
                  <a:pt x="43" y="192"/>
                </a:cubicBezTo>
                <a:cubicBezTo>
                  <a:pt x="250" y="192"/>
                  <a:pt x="250" y="192"/>
                  <a:pt x="250" y="192"/>
                </a:cubicBezTo>
                <a:cubicBezTo>
                  <a:pt x="262" y="192"/>
                  <a:pt x="272" y="182"/>
                  <a:pt x="272" y="170"/>
                </a:cubicBezTo>
                <a:cubicBezTo>
                  <a:pt x="272" y="116"/>
                  <a:pt x="272" y="116"/>
                  <a:pt x="272" y="116"/>
                </a:cubicBezTo>
                <a:cubicBezTo>
                  <a:pt x="272" y="113"/>
                  <a:pt x="274" y="110"/>
                  <a:pt x="278" y="110"/>
                </a:cubicBezTo>
                <a:cubicBezTo>
                  <a:pt x="291" y="110"/>
                  <a:pt x="304" y="110"/>
                  <a:pt x="316" y="110"/>
                </a:cubicBezTo>
                <a:cubicBezTo>
                  <a:pt x="320" y="110"/>
                  <a:pt x="323" y="113"/>
                  <a:pt x="323" y="116"/>
                </a:cubicBezTo>
                <a:cubicBezTo>
                  <a:pt x="323" y="170"/>
                  <a:pt x="323" y="170"/>
                  <a:pt x="323" y="170"/>
                </a:cubicBezTo>
                <a:cubicBezTo>
                  <a:pt x="323" y="182"/>
                  <a:pt x="332" y="192"/>
                  <a:pt x="344" y="192"/>
                </a:cubicBezTo>
                <a:cubicBezTo>
                  <a:pt x="551" y="192"/>
                  <a:pt x="551" y="192"/>
                  <a:pt x="551" y="192"/>
                </a:cubicBezTo>
                <a:cubicBezTo>
                  <a:pt x="563" y="192"/>
                  <a:pt x="573" y="182"/>
                  <a:pt x="573" y="170"/>
                </a:cubicBezTo>
                <a:cubicBezTo>
                  <a:pt x="573" y="86"/>
                  <a:pt x="573" y="86"/>
                  <a:pt x="573" y="86"/>
                </a:cubicBezTo>
                <a:cubicBezTo>
                  <a:pt x="573" y="82"/>
                  <a:pt x="576" y="79"/>
                  <a:pt x="579" y="79"/>
                </a:cubicBezTo>
                <a:cubicBezTo>
                  <a:pt x="591" y="79"/>
                  <a:pt x="591" y="79"/>
                  <a:pt x="591" y="79"/>
                </a:cubicBezTo>
                <a:cubicBezTo>
                  <a:pt x="592" y="79"/>
                  <a:pt x="594" y="78"/>
                  <a:pt x="594" y="76"/>
                </a:cubicBezTo>
                <a:cubicBezTo>
                  <a:pt x="594" y="54"/>
                  <a:pt x="594" y="54"/>
                  <a:pt x="594" y="54"/>
                </a:cubicBezTo>
                <a:cubicBezTo>
                  <a:pt x="594" y="52"/>
                  <a:pt x="592" y="51"/>
                  <a:pt x="591" y="51"/>
                </a:cubicBezTo>
                <a:cubicBezTo>
                  <a:pt x="579" y="51"/>
                  <a:pt x="579" y="51"/>
                  <a:pt x="579" y="51"/>
                </a:cubicBezTo>
                <a:cubicBezTo>
                  <a:pt x="576" y="51"/>
                  <a:pt x="573" y="48"/>
                  <a:pt x="573" y="44"/>
                </a:cubicBezTo>
                <a:cubicBezTo>
                  <a:pt x="573" y="21"/>
                  <a:pt x="573" y="21"/>
                  <a:pt x="573" y="21"/>
                </a:cubicBezTo>
                <a:cubicBezTo>
                  <a:pt x="573" y="9"/>
                  <a:pt x="563" y="0"/>
                  <a:pt x="551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32" y="0"/>
                  <a:pt x="323" y="9"/>
                  <a:pt x="323" y="21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79"/>
                  <a:pt x="320" y="82"/>
                  <a:pt x="316" y="82"/>
                </a:cubicBezTo>
                <a:cubicBezTo>
                  <a:pt x="304" y="82"/>
                  <a:pt x="291" y="82"/>
                  <a:pt x="278" y="82"/>
                </a:cubicBezTo>
                <a:cubicBezTo>
                  <a:pt x="274" y="82"/>
                  <a:pt x="272" y="79"/>
                  <a:pt x="272" y="75"/>
                </a:cubicBezTo>
                <a:cubicBezTo>
                  <a:pt x="272" y="21"/>
                  <a:pt x="272" y="21"/>
                  <a:pt x="272" y="21"/>
                </a:cubicBezTo>
                <a:cubicBezTo>
                  <a:pt x="272" y="9"/>
                  <a:pt x="262" y="0"/>
                  <a:pt x="25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1" y="0"/>
                  <a:pt x="22" y="9"/>
                  <a:pt x="22" y="21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8"/>
                  <a:pt x="19" y="51"/>
                  <a:pt x="15" y="51"/>
                </a:cubicBezTo>
                <a:close/>
                <a:moveTo>
                  <a:pt x="237" y="17"/>
                </a:moveTo>
                <a:cubicBezTo>
                  <a:pt x="56" y="17"/>
                  <a:pt x="56" y="17"/>
                  <a:pt x="56" y="17"/>
                </a:cubicBezTo>
                <a:cubicBezTo>
                  <a:pt x="47" y="17"/>
                  <a:pt x="39" y="24"/>
                  <a:pt x="39" y="34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67"/>
                  <a:pt x="47" y="175"/>
                  <a:pt x="56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47" y="175"/>
                  <a:pt x="254" y="167"/>
                  <a:pt x="254" y="15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4" y="24"/>
                  <a:pt x="247" y="17"/>
                  <a:pt x="237" y="17"/>
                </a:cubicBezTo>
                <a:close/>
                <a:moveTo>
                  <a:pt x="358" y="17"/>
                </a:moveTo>
                <a:cubicBezTo>
                  <a:pt x="538" y="17"/>
                  <a:pt x="538" y="17"/>
                  <a:pt x="538" y="17"/>
                </a:cubicBezTo>
                <a:cubicBezTo>
                  <a:pt x="547" y="17"/>
                  <a:pt x="555" y="24"/>
                  <a:pt x="555" y="34"/>
                </a:cubicBezTo>
                <a:cubicBezTo>
                  <a:pt x="555" y="157"/>
                  <a:pt x="555" y="157"/>
                  <a:pt x="555" y="157"/>
                </a:cubicBezTo>
                <a:cubicBezTo>
                  <a:pt x="555" y="167"/>
                  <a:pt x="547" y="175"/>
                  <a:pt x="538" y="175"/>
                </a:cubicBezTo>
                <a:cubicBezTo>
                  <a:pt x="358" y="175"/>
                  <a:pt x="358" y="175"/>
                  <a:pt x="358" y="175"/>
                </a:cubicBezTo>
                <a:cubicBezTo>
                  <a:pt x="348" y="175"/>
                  <a:pt x="340" y="167"/>
                  <a:pt x="340" y="157"/>
                </a:cubicBezTo>
                <a:cubicBezTo>
                  <a:pt x="340" y="34"/>
                  <a:pt x="340" y="34"/>
                  <a:pt x="340" y="34"/>
                </a:cubicBezTo>
                <a:cubicBezTo>
                  <a:pt x="340" y="24"/>
                  <a:pt x="348" y="17"/>
                  <a:pt x="358" y="17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4618038" y="1857376"/>
            <a:ext cx="736600" cy="1169988"/>
          </a:xfrm>
          <a:custGeom>
            <a:avLst/>
            <a:gdLst>
              <a:gd name="T0" fmla="*/ 294 w 413"/>
              <a:gd name="T1" fmla="*/ 535 h 657"/>
              <a:gd name="T2" fmla="*/ 305 w 413"/>
              <a:gd name="T3" fmla="*/ 561 h 657"/>
              <a:gd name="T4" fmla="*/ 119 w 413"/>
              <a:gd name="T5" fmla="*/ 569 h 657"/>
              <a:gd name="T6" fmla="*/ 108 w 413"/>
              <a:gd name="T7" fmla="*/ 543 h 657"/>
              <a:gd name="T8" fmla="*/ 237 w 413"/>
              <a:gd name="T9" fmla="*/ 171 h 657"/>
              <a:gd name="T10" fmla="*/ 268 w 413"/>
              <a:gd name="T11" fmla="*/ 182 h 657"/>
              <a:gd name="T12" fmla="*/ 299 w 413"/>
              <a:gd name="T13" fmla="*/ 167 h 657"/>
              <a:gd name="T14" fmla="*/ 323 w 413"/>
              <a:gd name="T15" fmla="*/ 204 h 657"/>
              <a:gd name="T16" fmla="*/ 308 w 413"/>
              <a:gd name="T17" fmla="*/ 226 h 657"/>
              <a:gd name="T18" fmla="*/ 322 w 413"/>
              <a:gd name="T19" fmla="*/ 255 h 657"/>
              <a:gd name="T20" fmla="*/ 355 w 413"/>
              <a:gd name="T21" fmla="*/ 266 h 657"/>
              <a:gd name="T22" fmla="*/ 345 w 413"/>
              <a:gd name="T23" fmla="*/ 309 h 657"/>
              <a:gd name="T24" fmla="*/ 319 w 413"/>
              <a:gd name="T25" fmla="*/ 314 h 657"/>
              <a:gd name="T26" fmla="*/ 308 w 413"/>
              <a:gd name="T27" fmla="*/ 344 h 657"/>
              <a:gd name="T28" fmla="*/ 323 w 413"/>
              <a:gd name="T29" fmla="*/ 376 h 657"/>
              <a:gd name="T30" fmla="*/ 286 w 413"/>
              <a:gd name="T31" fmla="*/ 399 h 657"/>
              <a:gd name="T32" fmla="*/ 264 w 413"/>
              <a:gd name="T33" fmla="*/ 384 h 657"/>
              <a:gd name="T34" fmla="*/ 235 w 413"/>
              <a:gd name="T35" fmla="*/ 398 h 657"/>
              <a:gd name="T36" fmla="*/ 224 w 413"/>
              <a:gd name="T37" fmla="*/ 431 h 657"/>
              <a:gd name="T38" fmla="*/ 181 w 413"/>
              <a:gd name="T39" fmla="*/ 421 h 657"/>
              <a:gd name="T40" fmla="*/ 176 w 413"/>
              <a:gd name="T41" fmla="*/ 395 h 657"/>
              <a:gd name="T42" fmla="*/ 146 w 413"/>
              <a:gd name="T43" fmla="*/ 385 h 657"/>
              <a:gd name="T44" fmla="*/ 114 w 413"/>
              <a:gd name="T45" fmla="*/ 400 h 657"/>
              <a:gd name="T46" fmla="*/ 90 w 413"/>
              <a:gd name="T47" fmla="*/ 363 h 657"/>
              <a:gd name="T48" fmla="*/ 106 w 413"/>
              <a:gd name="T49" fmla="*/ 341 h 657"/>
              <a:gd name="T50" fmla="*/ 92 w 413"/>
              <a:gd name="T51" fmla="*/ 312 h 657"/>
              <a:gd name="T52" fmla="*/ 59 w 413"/>
              <a:gd name="T53" fmla="*/ 300 h 657"/>
              <a:gd name="T54" fmla="*/ 69 w 413"/>
              <a:gd name="T55" fmla="*/ 257 h 657"/>
              <a:gd name="T56" fmla="*/ 94 w 413"/>
              <a:gd name="T57" fmla="*/ 253 h 657"/>
              <a:gd name="T58" fmla="*/ 105 w 413"/>
              <a:gd name="T59" fmla="*/ 222 h 657"/>
              <a:gd name="T60" fmla="*/ 90 w 413"/>
              <a:gd name="T61" fmla="*/ 191 h 657"/>
              <a:gd name="T62" fmla="*/ 127 w 413"/>
              <a:gd name="T63" fmla="*/ 167 h 657"/>
              <a:gd name="T64" fmla="*/ 149 w 413"/>
              <a:gd name="T65" fmla="*/ 182 h 657"/>
              <a:gd name="T66" fmla="*/ 178 w 413"/>
              <a:gd name="T67" fmla="*/ 168 h 657"/>
              <a:gd name="T68" fmla="*/ 190 w 413"/>
              <a:gd name="T69" fmla="*/ 135 h 657"/>
              <a:gd name="T70" fmla="*/ 233 w 413"/>
              <a:gd name="T71" fmla="*/ 145 h 657"/>
              <a:gd name="T72" fmla="*/ 237 w 413"/>
              <a:gd name="T73" fmla="*/ 171 h 657"/>
              <a:gd name="T74" fmla="*/ 278 w 413"/>
              <a:gd name="T75" fmla="*/ 283 h 657"/>
              <a:gd name="T76" fmla="*/ 135 w 413"/>
              <a:gd name="T77" fmla="*/ 283 h 657"/>
              <a:gd name="T78" fmla="*/ 299 w 413"/>
              <a:gd name="T79" fmla="*/ 511 h 657"/>
              <a:gd name="T80" fmla="*/ 127 w 413"/>
              <a:gd name="T81" fmla="*/ 524 h 657"/>
              <a:gd name="T82" fmla="*/ 0 w 413"/>
              <a:gd name="T83" fmla="*/ 255 h 657"/>
              <a:gd name="T84" fmla="*/ 299 w 413"/>
              <a:gd name="T85" fmla="*/ 511 h 657"/>
              <a:gd name="T86" fmla="*/ 277 w 413"/>
              <a:gd name="T87" fmla="*/ 622 h 657"/>
              <a:gd name="T88" fmla="*/ 288 w 413"/>
              <a:gd name="T89" fmla="*/ 648 h 657"/>
              <a:gd name="T90" fmla="*/ 136 w 413"/>
              <a:gd name="T91" fmla="*/ 657 h 657"/>
              <a:gd name="T92" fmla="*/ 125 w 413"/>
              <a:gd name="T93" fmla="*/ 631 h 657"/>
              <a:gd name="T94" fmla="*/ 125 w 413"/>
              <a:gd name="T95" fmla="*/ 578 h 657"/>
              <a:gd name="T96" fmla="*/ 299 w 413"/>
              <a:gd name="T97" fmla="*/ 586 h 657"/>
              <a:gd name="T98" fmla="*/ 288 w 413"/>
              <a:gd name="T99" fmla="*/ 613 h 657"/>
              <a:gd name="T100" fmla="*/ 115 w 413"/>
              <a:gd name="T101" fmla="*/ 604 h 657"/>
              <a:gd name="T102" fmla="*/ 125 w 413"/>
              <a:gd name="T103" fmla="*/ 578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3" h="657">
                <a:moveTo>
                  <a:pt x="119" y="535"/>
                </a:moveTo>
                <a:cubicBezTo>
                  <a:pt x="178" y="535"/>
                  <a:pt x="236" y="535"/>
                  <a:pt x="294" y="535"/>
                </a:cubicBezTo>
                <a:cubicBezTo>
                  <a:pt x="300" y="535"/>
                  <a:pt x="305" y="539"/>
                  <a:pt x="305" y="543"/>
                </a:cubicBezTo>
                <a:cubicBezTo>
                  <a:pt x="305" y="561"/>
                  <a:pt x="305" y="561"/>
                  <a:pt x="305" y="561"/>
                </a:cubicBezTo>
                <a:cubicBezTo>
                  <a:pt x="305" y="565"/>
                  <a:pt x="300" y="569"/>
                  <a:pt x="294" y="569"/>
                </a:cubicBezTo>
                <a:cubicBezTo>
                  <a:pt x="236" y="569"/>
                  <a:pt x="178" y="569"/>
                  <a:pt x="119" y="569"/>
                </a:cubicBezTo>
                <a:cubicBezTo>
                  <a:pt x="113" y="569"/>
                  <a:pt x="108" y="565"/>
                  <a:pt x="108" y="561"/>
                </a:cubicBezTo>
                <a:cubicBezTo>
                  <a:pt x="108" y="555"/>
                  <a:pt x="108" y="549"/>
                  <a:pt x="108" y="543"/>
                </a:cubicBezTo>
                <a:cubicBezTo>
                  <a:pt x="108" y="539"/>
                  <a:pt x="113" y="535"/>
                  <a:pt x="119" y="535"/>
                </a:cubicBezTo>
                <a:close/>
                <a:moveTo>
                  <a:pt x="237" y="171"/>
                </a:moveTo>
                <a:cubicBezTo>
                  <a:pt x="247" y="174"/>
                  <a:pt x="256" y="178"/>
                  <a:pt x="264" y="182"/>
                </a:cubicBezTo>
                <a:cubicBezTo>
                  <a:pt x="265" y="183"/>
                  <a:pt x="267" y="182"/>
                  <a:pt x="268" y="182"/>
                </a:cubicBezTo>
                <a:cubicBezTo>
                  <a:pt x="274" y="177"/>
                  <a:pt x="280" y="172"/>
                  <a:pt x="286" y="167"/>
                </a:cubicBezTo>
                <a:cubicBezTo>
                  <a:pt x="290" y="164"/>
                  <a:pt x="296" y="163"/>
                  <a:pt x="299" y="167"/>
                </a:cubicBezTo>
                <a:cubicBezTo>
                  <a:pt x="307" y="175"/>
                  <a:pt x="315" y="182"/>
                  <a:pt x="323" y="191"/>
                </a:cubicBezTo>
                <a:cubicBezTo>
                  <a:pt x="327" y="194"/>
                  <a:pt x="326" y="200"/>
                  <a:pt x="323" y="204"/>
                </a:cubicBezTo>
                <a:cubicBezTo>
                  <a:pt x="318" y="210"/>
                  <a:pt x="313" y="216"/>
                  <a:pt x="308" y="222"/>
                </a:cubicBezTo>
                <a:cubicBezTo>
                  <a:pt x="307" y="223"/>
                  <a:pt x="307" y="225"/>
                  <a:pt x="308" y="226"/>
                </a:cubicBezTo>
                <a:cubicBezTo>
                  <a:pt x="312" y="234"/>
                  <a:pt x="316" y="243"/>
                  <a:pt x="319" y="253"/>
                </a:cubicBezTo>
                <a:cubicBezTo>
                  <a:pt x="319" y="254"/>
                  <a:pt x="320" y="254"/>
                  <a:pt x="322" y="255"/>
                </a:cubicBezTo>
                <a:cubicBezTo>
                  <a:pt x="329" y="255"/>
                  <a:pt x="337" y="256"/>
                  <a:pt x="345" y="257"/>
                </a:cubicBezTo>
                <a:cubicBezTo>
                  <a:pt x="350" y="258"/>
                  <a:pt x="355" y="261"/>
                  <a:pt x="355" y="266"/>
                </a:cubicBezTo>
                <a:cubicBezTo>
                  <a:pt x="355" y="278"/>
                  <a:pt x="355" y="289"/>
                  <a:pt x="355" y="300"/>
                </a:cubicBezTo>
                <a:cubicBezTo>
                  <a:pt x="355" y="305"/>
                  <a:pt x="350" y="308"/>
                  <a:pt x="345" y="309"/>
                </a:cubicBezTo>
                <a:cubicBezTo>
                  <a:pt x="337" y="310"/>
                  <a:pt x="329" y="311"/>
                  <a:pt x="322" y="312"/>
                </a:cubicBezTo>
                <a:cubicBezTo>
                  <a:pt x="320" y="312"/>
                  <a:pt x="319" y="313"/>
                  <a:pt x="319" y="314"/>
                </a:cubicBezTo>
                <a:cubicBezTo>
                  <a:pt x="316" y="323"/>
                  <a:pt x="312" y="333"/>
                  <a:pt x="308" y="341"/>
                </a:cubicBezTo>
                <a:cubicBezTo>
                  <a:pt x="307" y="342"/>
                  <a:pt x="307" y="343"/>
                  <a:pt x="308" y="344"/>
                </a:cubicBezTo>
                <a:cubicBezTo>
                  <a:pt x="313" y="350"/>
                  <a:pt x="318" y="356"/>
                  <a:pt x="323" y="363"/>
                </a:cubicBezTo>
                <a:cubicBezTo>
                  <a:pt x="326" y="367"/>
                  <a:pt x="327" y="372"/>
                  <a:pt x="323" y="376"/>
                </a:cubicBezTo>
                <a:cubicBezTo>
                  <a:pt x="315" y="384"/>
                  <a:pt x="307" y="392"/>
                  <a:pt x="299" y="400"/>
                </a:cubicBezTo>
                <a:cubicBezTo>
                  <a:pt x="296" y="403"/>
                  <a:pt x="290" y="403"/>
                  <a:pt x="286" y="399"/>
                </a:cubicBezTo>
                <a:cubicBezTo>
                  <a:pt x="280" y="395"/>
                  <a:pt x="274" y="390"/>
                  <a:pt x="268" y="385"/>
                </a:cubicBezTo>
                <a:cubicBezTo>
                  <a:pt x="267" y="384"/>
                  <a:pt x="265" y="384"/>
                  <a:pt x="264" y="384"/>
                </a:cubicBezTo>
                <a:cubicBezTo>
                  <a:pt x="256" y="389"/>
                  <a:pt x="247" y="393"/>
                  <a:pt x="237" y="395"/>
                </a:cubicBezTo>
                <a:cubicBezTo>
                  <a:pt x="236" y="396"/>
                  <a:pt x="236" y="397"/>
                  <a:pt x="235" y="398"/>
                </a:cubicBezTo>
                <a:cubicBezTo>
                  <a:pt x="235" y="406"/>
                  <a:pt x="233" y="414"/>
                  <a:pt x="233" y="421"/>
                </a:cubicBezTo>
                <a:cubicBezTo>
                  <a:pt x="232" y="427"/>
                  <a:pt x="228" y="431"/>
                  <a:pt x="224" y="431"/>
                </a:cubicBezTo>
                <a:cubicBezTo>
                  <a:pt x="212" y="431"/>
                  <a:pt x="201" y="431"/>
                  <a:pt x="190" y="431"/>
                </a:cubicBezTo>
                <a:cubicBezTo>
                  <a:pt x="185" y="431"/>
                  <a:pt x="181" y="427"/>
                  <a:pt x="181" y="421"/>
                </a:cubicBezTo>
                <a:cubicBezTo>
                  <a:pt x="180" y="414"/>
                  <a:pt x="179" y="406"/>
                  <a:pt x="178" y="398"/>
                </a:cubicBezTo>
                <a:cubicBezTo>
                  <a:pt x="178" y="397"/>
                  <a:pt x="177" y="396"/>
                  <a:pt x="176" y="395"/>
                </a:cubicBezTo>
                <a:cubicBezTo>
                  <a:pt x="167" y="393"/>
                  <a:pt x="157" y="389"/>
                  <a:pt x="149" y="384"/>
                </a:cubicBezTo>
                <a:cubicBezTo>
                  <a:pt x="148" y="384"/>
                  <a:pt x="147" y="384"/>
                  <a:pt x="146" y="385"/>
                </a:cubicBezTo>
                <a:cubicBezTo>
                  <a:pt x="140" y="390"/>
                  <a:pt x="134" y="395"/>
                  <a:pt x="127" y="399"/>
                </a:cubicBezTo>
                <a:cubicBezTo>
                  <a:pt x="123" y="403"/>
                  <a:pt x="118" y="403"/>
                  <a:pt x="114" y="400"/>
                </a:cubicBezTo>
                <a:cubicBezTo>
                  <a:pt x="106" y="392"/>
                  <a:pt x="98" y="384"/>
                  <a:pt x="90" y="376"/>
                </a:cubicBezTo>
                <a:cubicBezTo>
                  <a:pt x="87" y="372"/>
                  <a:pt x="87" y="367"/>
                  <a:pt x="90" y="363"/>
                </a:cubicBezTo>
                <a:cubicBezTo>
                  <a:pt x="95" y="356"/>
                  <a:pt x="100" y="350"/>
                  <a:pt x="105" y="344"/>
                </a:cubicBezTo>
                <a:cubicBezTo>
                  <a:pt x="106" y="343"/>
                  <a:pt x="106" y="342"/>
                  <a:pt x="106" y="341"/>
                </a:cubicBezTo>
                <a:cubicBezTo>
                  <a:pt x="101" y="333"/>
                  <a:pt x="97" y="323"/>
                  <a:pt x="94" y="314"/>
                </a:cubicBezTo>
                <a:cubicBezTo>
                  <a:pt x="94" y="313"/>
                  <a:pt x="93" y="312"/>
                  <a:pt x="92" y="312"/>
                </a:cubicBezTo>
                <a:cubicBezTo>
                  <a:pt x="84" y="311"/>
                  <a:pt x="76" y="310"/>
                  <a:pt x="69" y="309"/>
                </a:cubicBezTo>
                <a:cubicBezTo>
                  <a:pt x="63" y="308"/>
                  <a:pt x="59" y="305"/>
                  <a:pt x="59" y="300"/>
                </a:cubicBezTo>
                <a:cubicBezTo>
                  <a:pt x="59" y="289"/>
                  <a:pt x="59" y="278"/>
                  <a:pt x="59" y="266"/>
                </a:cubicBezTo>
                <a:cubicBezTo>
                  <a:pt x="59" y="261"/>
                  <a:pt x="63" y="258"/>
                  <a:pt x="69" y="257"/>
                </a:cubicBezTo>
                <a:cubicBezTo>
                  <a:pt x="76" y="256"/>
                  <a:pt x="84" y="255"/>
                  <a:pt x="92" y="255"/>
                </a:cubicBezTo>
                <a:cubicBezTo>
                  <a:pt x="93" y="254"/>
                  <a:pt x="94" y="254"/>
                  <a:pt x="94" y="253"/>
                </a:cubicBezTo>
                <a:cubicBezTo>
                  <a:pt x="97" y="243"/>
                  <a:pt x="101" y="234"/>
                  <a:pt x="106" y="226"/>
                </a:cubicBezTo>
                <a:cubicBezTo>
                  <a:pt x="106" y="225"/>
                  <a:pt x="106" y="223"/>
                  <a:pt x="105" y="222"/>
                </a:cubicBezTo>
                <a:cubicBezTo>
                  <a:pt x="100" y="216"/>
                  <a:pt x="95" y="210"/>
                  <a:pt x="90" y="204"/>
                </a:cubicBezTo>
                <a:cubicBezTo>
                  <a:pt x="87" y="200"/>
                  <a:pt x="87" y="194"/>
                  <a:pt x="90" y="191"/>
                </a:cubicBezTo>
                <a:cubicBezTo>
                  <a:pt x="98" y="182"/>
                  <a:pt x="106" y="175"/>
                  <a:pt x="114" y="167"/>
                </a:cubicBezTo>
                <a:cubicBezTo>
                  <a:pt x="118" y="163"/>
                  <a:pt x="123" y="164"/>
                  <a:pt x="127" y="167"/>
                </a:cubicBezTo>
                <a:cubicBezTo>
                  <a:pt x="134" y="172"/>
                  <a:pt x="140" y="177"/>
                  <a:pt x="146" y="182"/>
                </a:cubicBezTo>
                <a:cubicBezTo>
                  <a:pt x="147" y="182"/>
                  <a:pt x="148" y="183"/>
                  <a:pt x="149" y="182"/>
                </a:cubicBezTo>
                <a:cubicBezTo>
                  <a:pt x="157" y="178"/>
                  <a:pt x="167" y="174"/>
                  <a:pt x="176" y="171"/>
                </a:cubicBezTo>
                <a:cubicBezTo>
                  <a:pt x="177" y="171"/>
                  <a:pt x="178" y="170"/>
                  <a:pt x="178" y="168"/>
                </a:cubicBezTo>
                <a:cubicBezTo>
                  <a:pt x="179" y="161"/>
                  <a:pt x="180" y="153"/>
                  <a:pt x="181" y="145"/>
                </a:cubicBezTo>
                <a:cubicBezTo>
                  <a:pt x="181" y="140"/>
                  <a:pt x="185" y="135"/>
                  <a:pt x="190" y="135"/>
                </a:cubicBezTo>
                <a:cubicBezTo>
                  <a:pt x="201" y="135"/>
                  <a:pt x="212" y="135"/>
                  <a:pt x="224" y="135"/>
                </a:cubicBezTo>
                <a:cubicBezTo>
                  <a:pt x="228" y="135"/>
                  <a:pt x="232" y="140"/>
                  <a:pt x="233" y="145"/>
                </a:cubicBezTo>
                <a:cubicBezTo>
                  <a:pt x="233" y="153"/>
                  <a:pt x="235" y="161"/>
                  <a:pt x="235" y="168"/>
                </a:cubicBezTo>
                <a:cubicBezTo>
                  <a:pt x="236" y="170"/>
                  <a:pt x="236" y="171"/>
                  <a:pt x="237" y="171"/>
                </a:cubicBezTo>
                <a:close/>
                <a:moveTo>
                  <a:pt x="207" y="212"/>
                </a:moveTo>
                <a:cubicBezTo>
                  <a:pt x="246" y="212"/>
                  <a:pt x="278" y="244"/>
                  <a:pt x="278" y="283"/>
                </a:cubicBezTo>
                <a:cubicBezTo>
                  <a:pt x="278" y="323"/>
                  <a:pt x="246" y="355"/>
                  <a:pt x="207" y="355"/>
                </a:cubicBezTo>
                <a:cubicBezTo>
                  <a:pt x="167" y="355"/>
                  <a:pt x="135" y="323"/>
                  <a:pt x="135" y="283"/>
                </a:cubicBezTo>
                <a:cubicBezTo>
                  <a:pt x="135" y="244"/>
                  <a:pt x="167" y="212"/>
                  <a:pt x="207" y="212"/>
                </a:cubicBezTo>
                <a:close/>
                <a:moveTo>
                  <a:pt x="299" y="511"/>
                </a:moveTo>
                <a:cubicBezTo>
                  <a:pt x="299" y="518"/>
                  <a:pt x="294" y="524"/>
                  <a:pt x="287" y="524"/>
                </a:cubicBezTo>
                <a:cubicBezTo>
                  <a:pt x="233" y="524"/>
                  <a:pt x="180" y="524"/>
                  <a:pt x="127" y="524"/>
                </a:cubicBezTo>
                <a:cubicBezTo>
                  <a:pt x="120" y="524"/>
                  <a:pt x="114" y="518"/>
                  <a:pt x="114" y="511"/>
                </a:cubicBezTo>
                <a:cubicBezTo>
                  <a:pt x="114" y="429"/>
                  <a:pt x="0" y="365"/>
                  <a:pt x="0" y="255"/>
                </a:cubicBezTo>
                <a:cubicBezTo>
                  <a:pt x="0" y="0"/>
                  <a:pt x="413" y="0"/>
                  <a:pt x="413" y="255"/>
                </a:cubicBezTo>
                <a:cubicBezTo>
                  <a:pt x="413" y="366"/>
                  <a:pt x="299" y="419"/>
                  <a:pt x="299" y="511"/>
                </a:cubicBezTo>
                <a:close/>
                <a:moveTo>
                  <a:pt x="136" y="622"/>
                </a:moveTo>
                <a:cubicBezTo>
                  <a:pt x="183" y="622"/>
                  <a:pt x="230" y="622"/>
                  <a:pt x="277" y="622"/>
                </a:cubicBezTo>
                <a:cubicBezTo>
                  <a:pt x="283" y="622"/>
                  <a:pt x="288" y="626"/>
                  <a:pt x="288" y="631"/>
                </a:cubicBezTo>
                <a:cubicBezTo>
                  <a:pt x="288" y="637"/>
                  <a:pt x="288" y="643"/>
                  <a:pt x="288" y="648"/>
                </a:cubicBezTo>
                <a:cubicBezTo>
                  <a:pt x="288" y="653"/>
                  <a:pt x="283" y="657"/>
                  <a:pt x="277" y="657"/>
                </a:cubicBezTo>
                <a:cubicBezTo>
                  <a:pt x="230" y="657"/>
                  <a:pt x="183" y="657"/>
                  <a:pt x="136" y="657"/>
                </a:cubicBezTo>
                <a:cubicBezTo>
                  <a:pt x="130" y="657"/>
                  <a:pt x="125" y="653"/>
                  <a:pt x="125" y="648"/>
                </a:cubicBezTo>
                <a:cubicBezTo>
                  <a:pt x="125" y="643"/>
                  <a:pt x="125" y="637"/>
                  <a:pt x="125" y="631"/>
                </a:cubicBezTo>
                <a:cubicBezTo>
                  <a:pt x="125" y="626"/>
                  <a:pt x="130" y="622"/>
                  <a:pt x="136" y="622"/>
                </a:cubicBezTo>
                <a:close/>
                <a:moveTo>
                  <a:pt x="125" y="578"/>
                </a:moveTo>
                <a:cubicBezTo>
                  <a:pt x="180" y="578"/>
                  <a:pt x="234" y="578"/>
                  <a:pt x="288" y="578"/>
                </a:cubicBezTo>
                <a:cubicBezTo>
                  <a:pt x="294" y="578"/>
                  <a:pt x="299" y="582"/>
                  <a:pt x="299" y="586"/>
                </a:cubicBezTo>
                <a:cubicBezTo>
                  <a:pt x="299" y="592"/>
                  <a:pt x="299" y="598"/>
                  <a:pt x="299" y="604"/>
                </a:cubicBezTo>
                <a:cubicBezTo>
                  <a:pt x="299" y="609"/>
                  <a:pt x="294" y="613"/>
                  <a:pt x="288" y="613"/>
                </a:cubicBezTo>
                <a:cubicBezTo>
                  <a:pt x="234" y="613"/>
                  <a:pt x="180" y="613"/>
                  <a:pt x="125" y="613"/>
                </a:cubicBezTo>
                <a:cubicBezTo>
                  <a:pt x="119" y="613"/>
                  <a:pt x="115" y="609"/>
                  <a:pt x="115" y="604"/>
                </a:cubicBezTo>
                <a:cubicBezTo>
                  <a:pt x="115" y="598"/>
                  <a:pt x="115" y="592"/>
                  <a:pt x="115" y="586"/>
                </a:cubicBezTo>
                <a:cubicBezTo>
                  <a:pt x="115" y="582"/>
                  <a:pt x="119" y="578"/>
                  <a:pt x="125" y="57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7" name="Freeform 27"/>
          <p:cNvSpPr/>
          <p:nvPr/>
        </p:nvSpPr>
        <p:spPr bwMode="auto">
          <a:xfrm>
            <a:off x="6550025" y="168276"/>
            <a:ext cx="450850" cy="1063625"/>
          </a:xfrm>
          <a:custGeom>
            <a:avLst/>
            <a:gdLst>
              <a:gd name="T0" fmla="*/ 208 w 253"/>
              <a:gd name="T1" fmla="*/ 0 h 597"/>
              <a:gd name="T2" fmla="*/ 218 w 253"/>
              <a:gd name="T3" fmla="*/ 5 h 597"/>
              <a:gd name="T4" fmla="*/ 220 w 253"/>
              <a:gd name="T5" fmla="*/ 15 h 597"/>
              <a:gd name="T6" fmla="*/ 188 w 253"/>
              <a:gd name="T7" fmla="*/ 128 h 597"/>
              <a:gd name="T8" fmla="*/ 186 w 253"/>
              <a:gd name="T9" fmla="*/ 161 h 597"/>
              <a:gd name="T10" fmla="*/ 252 w 253"/>
              <a:gd name="T11" fmla="*/ 499 h 597"/>
              <a:gd name="T12" fmla="*/ 248 w 253"/>
              <a:gd name="T13" fmla="*/ 517 h 597"/>
              <a:gd name="T14" fmla="*/ 154 w 253"/>
              <a:gd name="T15" fmla="*/ 585 h 597"/>
              <a:gd name="T16" fmla="*/ 97 w 253"/>
              <a:gd name="T17" fmla="*/ 584 h 597"/>
              <a:gd name="T18" fmla="*/ 5 w 253"/>
              <a:gd name="T19" fmla="*/ 517 h 597"/>
              <a:gd name="T20" fmla="*/ 1 w 253"/>
              <a:gd name="T21" fmla="*/ 499 h 597"/>
              <a:gd name="T22" fmla="*/ 67 w 253"/>
              <a:gd name="T23" fmla="*/ 161 h 597"/>
              <a:gd name="T24" fmla="*/ 65 w 253"/>
              <a:gd name="T25" fmla="*/ 128 h 597"/>
              <a:gd name="T26" fmla="*/ 34 w 253"/>
              <a:gd name="T27" fmla="*/ 15 h 597"/>
              <a:gd name="T28" fmla="*/ 35 w 253"/>
              <a:gd name="T29" fmla="*/ 5 h 597"/>
              <a:gd name="T30" fmla="*/ 45 w 253"/>
              <a:gd name="T31" fmla="*/ 0 h 597"/>
              <a:gd name="T32" fmla="*/ 208 w 253"/>
              <a:gd name="T33" fmla="*/ 0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3" h="597">
                <a:moveTo>
                  <a:pt x="208" y="0"/>
                </a:moveTo>
                <a:cubicBezTo>
                  <a:pt x="212" y="0"/>
                  <a:pt x="216" y="2"/>
                  <a:pt x="218" y="5"/>
                </a:cubicBezTo>
                <a:cubicBezTo>
                  <a:pt x="220" y="8"/>
                  <a:pt x="221" y="11"/>
                  <a:pt x="220" y="15"/>
                </a:cubicBezTo>
                <a:cubicBezTo>
                  <a:pt x="209" y="53"/>
                  <a:pt x="199" y="91"/>
                  <a:pt x="188" y="128"/>
                </a:cubicBezTo>
                <a:cubicBezTo>
                  <a:pt x="184" y="143"/>
                  <a:pt x="183" y="147"/>
                  <a:pt x="186" y="161"/>
                </a:cubicBezTo>
                <a:cubicBezTo>
                  <a:pt x="208" y="274"/>
                  <a:pt x="230" y="386"/>
                  <a:pt x="252" y="499"/>
                </a:cubicBezTo>
                <a:cubicBezTo>
                  <a:pt x="253" y="505"/>
                  <a:pt x="252" y="512"/>
                  <a:pt x="248" y="517"/>
                </a:cubicBezTo>
                <a:cubicBezTo>
                  <a:pt x="244" y="522"/>
                  <a:pt x="184" y="564"/>
                  <a:pt x="154" y="585"/>
                </a:cubicBezTo>
                <a:cubicBezTo>
                  <a:pt x="137" y="597"/>
                  <a:pt x="113" y="595"/>
                  <a:pt x="97" y="584"/>
                </a:cubicBezTo>
                <a:cubicBezTo>
                  <a:pt x="66" y="562"/>
                  <a:pt x="9" y="522"/>
                  <a:pt x="5" y="517"/>
                </a:cubicBezTo>
                <a:cubicBezTo>
                  <a:pt x="2" y="512"/>
                  <a:pt x="0" y="505"/>
                  <a:pt x="1" y="499"/>
                </a:cubicBezTo>
                <a:cubicBezTo>
                  <a:pt x="23" y="386"/>
                  <a:pt x="45" y="274"/>
                  <a:pt x="67" y="161"/>
                </a:cubicBezTo>
                <a:cubicBezTo>
                  <a:pt x="70" y="147"/>
                  <a:pt x="69" y="143"/>
                  <a:pt x="65" y="128"/>
                </a:cubicBezTo>
                <a:cubicBezTo>
                  <a:pt x="55" y="91"/>
                  <a:pt x="44" y="53"/>
                  <a:pt x="34" y="15"/>
                </a:cubicBezTo>
                <a:cubicBezTo>
                  <a:pt x="32" y="11"/>
                  <a:pt x="33" y="8"/>
                  <a:pt x="35" y="5"/>
                </a:cubicBezTo>
                <a:cubicBezTo>
                  <a:pt x="38" y="2"/>
                  <a:pt x="41" y="0"/>
                  <a:pt x="45" y="0"/>
                </a:cubicBezTo>
                <a:lnTo>
                  <a:pt x="208" y="0"/>
                </a:ln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9783763" y="5540376"/>
            <a:ext cx="1304925" cy="1165225"/>
          </a:xfrm>
          <a:custGeom>
            <a:avLst/>
            <a:gdLst>
              <a:gd name="T0" fmla="*/ 90 w 733"/>
              <a:gd name="T1" fmla="*/ 204 h 654"/>
              <a:gd name="T2" fmla="*/ 110 w 733"/>
              <a:gd name="T3" fmla="*/ 188 h 654"/>
              <a:gd name="T4" fmla="*/ 334 w 733"/>
              <a:gd name="T5" fmla="*/ 317 h 654"/>
              <a:gd name="T6" fmla="*/ 340 w 733"/>
              <a:gd name="T7" fmla="*/ 318 h 654"/>
              <a:gd name="T8" fmla="*/ 350 w 733"/>
              <a:gd name="T9" fmla="*/ 308 h 654"/>
              <a:gd name="T10" fmla="*/ 350 w 733"/>
              <a:gd name="T11" fmla="*/ 305 h 654"/>
              <a:gd name="T12" fmla="*/ 283 w 733"/>
              <a:gd name="T13" fmla="*/ 58 h 654"/>
              <a:gd name="T14" fmla="*/ 295 w 733"/>
              <a:gd name="T15" fmla="*/ 46 h 654"/>
              <a:gd name="T16" fmla="*/ 408 w 733"/>
              <a:gd name="T17" fmla="*/ 593 h 654"/>
              <a:gd name="T18" fmla="*/ 90 w 733"/>
              <a:gd name="T19" fmla="*/ 204 h 654"/>
              <a:gd name="T20" fmla="*/ 235 w 733"/>
              <a:gd name="T21" fmla="*/ 12 h 654"/>
              <a:gd name="T22" fmla="*/ 244 w 733"/>
              <a:gd name="T23" fmla="*/ 9 h 654"/>
              <a:gd name="T24" fmla="*/ 255 w 733"/>
              <a:gd name="T25" fmla="*/ 17 h 654"/>
              <a:gd name="T26" fmla="*/ 321 w 733"/>
              <a:gd name="T27" fmla="*/ 264 h 654"/>
              <a:gd name="T28" fmla="*/ 305 w 733"/>
              <a:gd name="T29" fmla="*/ 276 h 654"/>
              <a:gd name="T30" fmla="*/ 81 w 733"/>
              <a:gd name="T31" fmla="*/ 147 h 654"/>
              <a:gd name="T32" fmla="*/ 78 w 733"/>
              <a:gd name="T33" fmla="*/ 132 h 654"/>
              <a:gd name="T34" fmla="*/ 235 w 733"/>
              <a:gd name="T35" fmla="*/ 12 h 654"/>
              <a:gd name="T36" fmla="*/ 110 w 733"/>
              <a:gd name="T37" fmla="*/ 138 h 654"/>
              <a:gd name="T38" fmla="*/ 276 w 733"/>
              <a:gd name="T39" fmla="*/ 234 h 654"/>
              <a:gd name="T40" fmla="*/ 288 w 733"/>
              <a:gd name="T41" fmla="*/ 225 h 654"/>
              <a:gd name="T42" fmla="*/ 239 w 733"/>
              <a:gd name="T43" fmla="*/ 42 h 654"/>
              <a:gd name="T44" fmla="*/ 228 w 733"/>
              <a:gd name="T45" fmla="*/ 36 h 654"/>
              <a:gd name="T46" fmla="*/ 107 w 733"/>
              <a:gd name="T47" fmla="*/ 126 h 654"/>
              <a:gd name="T48" fmla="*/ 110 w 733"/>
              <a:gd name="T49" fmla="*/ 138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33" h="654">
                <a:moveTo>
                  <a:pt x="90" y="204"/>
                </a:moveTo>
                <a:cubicBezTo>
                  <a:pt x="99" y="183"/>
                  <a:pt x="104" y="184"/>
                  <a:pt x="110" y="188"/>
                </a:cubicBezTo>
                <a:cubicBezTo>
                  <a:pt x="334" y="317"/>
                  <a:pt x="334" y="317"/>
                  <a:pt x="334" y="317"/>
                </a:cubicBezTo>
                <a:cubicBezTo>
                  <a:pt x="336" y="318"/>
                  <a:pt x="338" y="318"/>
                  <a:pt x="340" y="318"/>
                </a:cubicBezTo>
                <a:cubicBezTo>
                  <a:pt x="345" y="318"/>
                  <a:pt x="350" y="314"/>
                  <a:pt x="350" y="308"/>
                </a:cubicBezTo>
                <a:cubicBezTo>
                  <a:pt x="350" y="307"/>
                  <a:pt x="350" y="306"/>
                  <a:pt x="350" y="305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49"/>
                  <a:pt x="282" y="48"/>
                  <a:pt x="295" y="46"/>
                </a:cubicBezTo>
                <a:cubicBezTo>
                  <a:pt x="623" y="0"/>
                  <a:pt x="733" y="506"/>
                  <a:pt x="408" y="593"/>
                </a:cubicBezTo>
                <a:cubicBezTo>
                  <a:pt x="183" y="654"/>
                  <a:pt x="0" y="410"/>
                  <a:pt x="90" y="204"/>
                </a:cubicBezTo>
                <a:close/>
                <a:moveTo>
                  <a:pt x="235" y="12"/>
                </a:moveTo>
                <a:cubicBezTo>
                  <a:pt x="238" y="11"/>
                  <a:pt x="241" y="10"/>
                  <a:pt x="244" y="9"/>
                </a:cubicBezTo>
                <a:cubicBezTo>
                  <a:pt x="249" y="9"/>
                  <a:pt x="253" y="11"/>
                  <a:pt x="255" y="17"/>
                </a:cubicBezTo>
                <a:cubicBezTo>
                  <a:pt x="321" y="264"/>
                  <a:pt x="321" y="264"/>
                  <a:pt x="321" y="264"/>
                </a:cubicBezTo>
                <a:cubicBezTo>
                  <a:pt x="323" y="273"/>
                  <a:pt x="314" y="281"/>
                  <a:pt x="305" y="276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76" y="144"/>
                  <a:pt x="75" y="137"/>
                  <a:pt x="78" y="132"/>
                </a:cubicBezTo>
                <a:cubicBezTo>
                  <a:pt x="113" y="73"/>
                  <a:pt x="168" y="30"/>
                  <a:pt x="235" y="12"/>
                </a:cubicBezTo>
                <a:close/>
                <a:moveTo>
                  <a:pt x="110" y="138"/>
                </a:moveTo>
                <a:cubicBezTo>
                  <a:pt x="276" y="234"/>
                  <a:pt x="276" y="234"/>
                  <a:pt x="276" y="234"/>
                </a:cubicBezTo>
                <a:cubicBezTo>
                  <a:pt x="288" y="242"/>
                  <a:pt x="292" y="240"/>
                  <a:pt x="288" y="225"/>
                </a:cubicBezTo>
                <a:cubicBezTo>
                  <a:pt x="239" y="42"/>
                  <a:pt x="239" y="42"/>
                  <a:pt x="239" y="42"/>
                </a:cubicBezTo>
                <a:cubicBezTo>
                  <a:pt x="237" y="36"/>
                  <a:pt x="235" y="34"/>
                  <a:pt x="228" y="36"/>
                </a:cubicBezTo>
                <a:cubicBezTo>
                  <a:pt x="179" y="52"/>
                  <a:pt x="137" y="84"/>
                  <a:pt x="107" y="126"/>
                </a:cubicBezTo>
                <a:cubicBezTo>
                  <a:pt x="103" y="132"/>
                  <a:pt x="104" y="135"/>
                  <a:pt x="110" y="13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Freeform 29"/>
          <p:cNvSpPr/>
          <p:nvPr/>
        </p:nvSpPr>
        <p:spPr bwMode="auto">
          <a:xfrm>
            <a:off x="9972675" y="1965326"/>
            <a:ext cx="817563" cy="1079500"/>
          </a:xfrm>
          <a:custGeom>
            <a:avLst/>
            <a:gdLst>
              <a:gd name="T0" fmla="*/ 41 w 459"/>
              <a:gd name="T1" fmla="*/ 556 h 606"/>
              <a:gd name="T2" fmla="*/ 56 w 459"/>
              <a:gd name="T3" fmla="*/ 516 h 606"/>
              <a:gd name="T4" fmla="*/ 151 w 459"/>
              <a:gd name="T5" fmla="*/ 355 h 606"/>
              <a:gd name="T6" fmla="*/ 148 w 459"/>
              <a:gd name="T7" fmla="*/ 344 h 606"/>
              <a:gd name="T8" fmla="*/ 5 w 459"/>
              <a:gd name="T9" fmla="*/ 260 h 606"/>
              <a:gd name="T10" fmla="*/ 6 w 459"/>
              <a:gd name="T11" fmla="*/ 247 h 606"/>
              <a:gd name="T12" fmla="*/ 203 w 459"/>
              <a:gd name="T13" fmla="*/ 171 h 606"/>
              <a:gd name="T14" fmla="*/ 214 w 459"/>
              <a:gd name="T15" fmla="*/ 161 h 606"/>
              <a:gd name="T16" fmla="*/ 268 w 459"/>
              <a:gd name="T17" fmla="*/ 75 h 606"/>
              <a:gd name="T18" fmla="*/ 270 w 459"/>
              <a:gd name="T19" fmla="*/ 53 h 606"/>
              <a:gd name="T20" fmla="*/ 251 w 459"/>
              <a:gd name="T21" fmla="*/ 11 h 606"/>
              <a:gd name="T22" fmla="*/ 259 w 459"/>
              <a:gd name="T23" fmla="*/ 3 h 606"/>
              <a:gd name="T24" fmla="*/ 428 w 459"/>
              <a:gd name="T25" fmla="*/ 101 h 606"/>
              <a:gd name="T26" fmla="*/ 454 w 459"/>
              <a:gd name="T27" fmla="*/ 116 h 606"/>
              <a:gd name="T28" fmla="*/ 451 w 459"/>
              <a:gd name="T29" fmla="*/ 127 h 606"/>
              <a:gd name="T30" fmla="*/ 404 w 459"/>
              <a:gd name="T31" fmla="*/ 131 h 606"/>
              <a:gd name="T32" fmla="*/ 395 w 459"/>
              <a:gd name="T33" fmla="*/ 134 h 606"/>
              <a:gd name="T34" fmla="*/ 385 w 459"/>
              <a:gd name="T35" fmla="*/ 143 h 606"/>
              <a:gd name="T36" fmla="*/ 385 w 459"/>
              <a:gd name="T37" fmla="*/ 143 h 606"/>
              <a:gd name="T38" fmla="*/ 336 w 459"/>
              <a:gd name="T39" fmla="*/ 232 h 606"/>
              <a:gd name="T40" fmla="*/ 333 w 459"/>
              <a:gd name="T41" fmla="*/ 246 h 606"/>
              <a:gd name="T42" fmla="*/ 362 w 459"/>
              <a:gd name="T43" fmla="*/ 453 h 606"/>
              <a:gd name="T44" fmla="*/ 350 w 459"/>
              <a:gd name="T45" fmla="*/ 459 h 606"/>
              <a:gd name="T46" fmla="*/ 207 w 459"/>
              <a:gd name="T47" fmla="*/ 377 h 606"/>
              <a:gd name="T48" fmla="*/ 197 w 459"/>
              <a:gd name="T49" fmla="*/ 380 h 606"/>
              <a:gd name="T50" fmla="*/ 99 w 459"/>
              <a:gd name="T51" fmla="*/ 543 h 606"/>
              <a:gd name="T52" fmla="*/ 69 w 459"/>
              <a:gd name="T53" fmla="*/ 574 h 606"/>
              <a:gd name="T54" fmla="*/ 41 w 459"/>
              <a:gd name="T55" fmla="*/ 556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9" h="606">
                <a:moveTo>
                  <a:pt x="41" y="556"/>
                </a:moveTo>
                <a:cubicBezTo>
                  <a:pt x="45" y="543"/>
                  <a:pt x="50" y="527"/>
                  <a:pt x="56" y="516"/>
                </a:cubicBezTo>
                <a:cubicBezTo>
                  <a:pt x="87" y="462"/>
                  <a:pt x="120" y="409"/>
                  <a:pt x="151" y="355"/>
                </a:cubicBezTo>
                <a:cubicBezTo>
                  <a:pt x="153" y="351"/>
                  <a:pt x="152" y="347"/>
                  <a:pt x="148" y="344"/>
                </a:cubicBezTo>
                <a:cubicBezTo>
                  <a:pt x="102" y="318"/>
                  <a:pt x="52" y="287"/>
                  <a:pt x="5" y="260"/>
                </a:cubicBezTo>
                <a:cubicBezTo>
                  <a:pt x="0" y="257"/>
                  <a:pt x="0" y="250"/>
                  <a:pt x="6" y="247"/>
                </a:cubicBezTo>
                <a:cubicBezTo>
                  <a:pt x="65" y="209"/>
                  <a:pt x="127" y="178"/>
                  <a:pt x="203" y="171"/>
                </a:cubicBezTo>
                <a:cubicBezTo>
                  <a:pt x="208" y="170"/>
                  <a:pt x="211" y="166"/>
                  <a:pt x="214" y="161"/>
                </a:cubicBezTo>
                <a:cubicBezTo>
                  <a:pt x="232" y="133"/>
                  <a:pt x="250" y="104"/>
                  <a:pt x="268" y="75"/>
                </a:cubicBezTo>
                <a:cubicBezTo>
                  <a:pt x="272" y="68"/>
                  <a:pt x="273" y="60"/>
                  <a:pt x="270" y="53"/>
                </a:cubicBezTo>
                <a:cubicBezTo>
                  <a:pt x="263" y="39"/>
                  <a:pt x="257" y="25"/>
                  <a:pt x="251" y="11"/>
                </a:cubicBezTo>
                <a:cubicBezTo>
                  <a:pt x="248" y="6"/>
                  <a:pt x="254" y="0"/>
                  <a:pt x="259" y="3"/>
                </a:cubicBezTo>
                <a:cubicBezTo>
                  <a:pt x="428" y="101"/>
                  <a:pt x="428" y="101"/>
                  <a:pt x="428" y="101"/>
                </a:cubicBezTo>
                <a:cubicBezTo>
                  <a:pt x="454" y="116"/>
                  <a:pt x="454" y="116"/>
                  <a:pt x="454" y="116"/>
                </a:cubicBezTo>
                <a:cubicBezTo>
                  <a:pt x="459" y="119"/>
                  <a:pt x="457" y="126"/>
                  <a:pt x="451" y="127"/>
                </a:cubicBezTo>
                <a:cubicBezTo>
                  <a:pt x="435" y="128"/>
                  <a:pt x="420" y="130"/>
                  <a:pt x="404" y="131"/>
                </a:cubicBezTo>
                <a:cubicBezTo>
                  <a:pt x="401" y="131"/>
                  <a:pt x="398" y="132"/>
                  <a:pt x="395" y="134"/>
                </a:cubicBezTo>
                <a:cubicBezTo>
                  <a:pt x="391" y="136"/>
                  <a:pt x="387" y="139"/>
                  <a:pt x="385" y="143"/>
                </a:cubicBezTo>
                <a:cubicBezTo>
                  <a:pt x="385" y="143"/>
                  <a:pt x="385" y="143"/>
                  <a:pt x="385" y="143"/>
                </a:cubicBezTo>
                <a:cubicBezTo>
                  <a:pt x="336" y="232"/>
                  <a:pt x="336" y="232"/>
                  <a:pt x="336" y="232"/>
                </a:cubicBezTo>
                <a:cubicBezTo>
                  <a:pt x="333" y="236"/>
                  <a:pt x="331" y="241"/>
                  <a:pt x="333" y="246"/>
                </a:cubicBezTo>
                <a:cubicBezTo>
                  <a:pt x="362" y="319"/>
                  <a:pt x="368" y="387"/>
                  <a:pt x="362" y="453"/>
                </a:cubicBezTo>
                <a:cubicBezTo>
                  <a:pt x="362" y="459"/>
                  <a:pt x="356" y="462"/>
                  <a:pt x="350" y="459"/>
                </a:cubicBezTo>
                <a:cubicBezTo>
                  <a:pt x="304" y="432"/>
                  <a:pt x="254" y="403"/>
                  <a:pt x="207" y="377"/>
                </a:cubicBezTo>
                <a:cubicBezTo>
                  <a:pt x="204" y="375"/>
                  <a:pt x="199" y="376"/>
                  <a:pt x="197" y="380"/>
                </a:cubicBezTo>
                <a:cubicBezTo>
                  <a:pt x="164" y="434"/>
                  <a:pt x="132" y="489"/>
                  <a:pt x="99" y="543"/>
                </a:cubicBezTo>
                <a:cubicBezTo>
                  <a:pt x="93" y="554"/>
                  <a:pt x="81" y="564"/>
                  <a:pt x="69" y="574"/>
                </a:cubicBezTo>
                <a:cubicBezTo>
                  <a:pt x="32" y="606"/>
                  <a:pt x="28" y="605"/>
                  <a:pt x="41" y="556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159750" y="5556251"/>
            <a:ext cx="839788" cy="1058863"/>
          </a:xfrm>
          <a:custGeom>
            <a:avLst/>
            <a:gdLst>
              <a:gd name="T0" fmla="*/ 335 w 471"/>
              <a:gd name="T1" fmla="*/ 198 h 594"/>
              <a:gd name="T2" fmla="*/ 120 w 471"/>
              <a:gd name="T3" fmla="*/ 198 h 594"/>
              <a:gd name="T4" fmla="*/ 116 w 471"/>
              <a:gd name="T5" fmla="*/ 200 h 594"/>
              <a:gd name="T6" fmla="*/ 75 w 471"/>
              <a:gd name="T7" fmla="*/ 366 h 594"/>
              <a:gd name="T8" fmla="*/ 78 w 471"/>
              <a:gd name="T9" fmla="*/ 370 h 594"/>
              <a:gd name="T10" fmla="*/ 163 w 471"/>
              <a:gd name="T11" fmla="*/ 370 h 594"/>
              <a:gd name="T12" fmla="*/ 393 w 471"/>
              <a:gd name="T13" fmla="*/ 370 h 594"/>
              <a:gd name="T14" fmla="*/ 396 w 471"/>
              <a:gd name="T15" fmla="*/ 366 h 594"/>
              <a:gd name="T16" fmla="*/ 355 w 471"/>
              <a:gd name="T17" fmla="*/ 200 h 594"/>
              <a:gd name="T18" fmla="*/ 352 w 471"/>
              <a:gd name="T19" fmla="*/ 198 h 594"/>
              <a:gd name="T20" fmla="*/ 335 w 471"/>
              <a:gd name="T21" fmla="*/ 198 h 594"/>
              <a:gd name="T22" fmla="*/ 218 w 471"/>
              <a:gd name="T23" fmla="*/ 37 h 594"/>
              <a:gd name="T24" fmla="*/ 267 w 471"/>
              <a:gd name="T25" fmla="*/ 37 h 594"/>
              <a:gd name="T26" fmla="*/ 267 w 471"/>
              <a:gd name="T27" fmla="*/ 60 h 594"/>
              <a:gd name="T28" fmla="*/ 218 w 471"/>
              <a:gd name="T29" fmla="*/ 60 h 594"/>
              <a:gd name="T30" fmla="*/ 218 w 471"/>
              <a:gd name="T31" fmla="*/ 37 h 594"/>
              <a:gd name="T32" fmla="*/ 218 w 471"/>
              <a:gd name="T33" fmla="*/ 517 h 594"/>
              <a:gd name="T34" fmla="*/ 267 w 471"/>
              <a:gd name="T35" fmla="*/ 517 h 594"/>
              <a:gd name="T36" fmla="*/ 267 w 471"/>
              <a:gd name="T37" fmla="*/ 541 h 594"/>
              <a:gd name="T38" fmla="*/ 218 w 471"/>
              <a:gd name="T39" fmla="*/ 541 h 594"/>
              <a:gd name="T40" fmla="*/ 218 w 471"/>
              <a:gd name="T41" fmla="*/ 517 h 594"/>
              <a:gd name="T42" fmla="*/ 218 w 471"/>
              <a:gd name="T43" fmla="*/ 418 h 594"/>
              <a:gd name="T44" fmla="*/ 267 w 471"/>
              <a:gd name="T45" fmla="*/ 418 h 594"/>
              <a:gd name="T46" fmla="*/ 267 w 471"/>
              <a:gd name="T47" fmla="*/ 442 h 594"/>
              <a:gd name="T48" fmla="*/ 218 w 471"/>
              <a:gd name="T49" fmla="*/ 442 h 594"/>
              <a:gd name="T50" fmla="*/ 218 w 471"/>
              <a:gd name="T51" fmla="*/ 418 h 594"/>
              <a:gd name="T52" fmla="*/ 0 w 471"/>
              <a:gd name="T53" fmla="*/ 408 h 594"/>
              <a:gd name="T54" fmla="*/ 1 w 471"/>
              <a:gd name="T55" fmla="*/ 395 h 594"/>
              <a:gd name="T56" fmla="*/ 26 w 471"/>
              <a:gd name="T57" fmla="*/ 297 h 594"/>
              <a:gd name="T58" fmla="*/ 28 w 471"/>
              <a:gd name="T59" fmla="*/ 287 h 594"/>
              <a:gd name="T60" fmla="*/ 28 w 471"/>
              <a:gd name="T61" fmla="*/ 16 h 594"/>
              <a:gd name="T62" fmla="*/ 43 w 471"/>
              <a:gd name="T63" fmla="*/ 0 h 594"/>
              <a:gd name="T64" fmla="*/ 429 w 471"/>
              <a:gd name="T65" fmla="*/ 0 h 594"/>
              <a:gd name="T66" fmla="*/ 444 w 471"/>
              <a:gd name="T67" fmla="*/ 16 h 594"/>
              <a:gd name="T68" fmla="*/ 444 w 471"/>
              <a:gd name="T69" fmla="*/ 89 h 594"/>
              <a:gd name="T70" fmla="*/ 444 w 471"/>
              <a:gd name="T71" fmla="*/ 286 h 594"/>
              <a:gd name="T72" fmla="*/ 445 w 471"/>
              <a:gd name="T73" fmla="*/ 298 h 594"/>
              <a:gd name="T74" fmla="*/ 467 w 471"/>
              <a:gd name="T75" fmla="*/ 383 h 594"/>
              <a:gd name="T76" fmla="*/ 471 w 471"/>
              <a:gd name="T77" fmla="*/ 416 h 594"/>
              <a:gd name="T78" fmla="*/ 471 w 471"/>
              <a:gd name="T79" fmla="*/ 588 h 594"/>
              <a:gd name="T80" fmla="*/ 465 w 471"/>
              <a:gd name="T81" fmla="*/ 594 h 594"/>
              <a:gd name="T82" fmla="*/ 6 w 471"/>
              <a:gd name="T83" fmla="*/ 594 h 594"/>
              <a:gd name="T84" fmla="*/ 0 w 471"/>
              <a:gd name="T85" fmla="*/ 588 h 594"/>
              <a:gd name="T86" fmla="*/ 0 w 471"/>
              <a:gd name="T87" fmla="*/ 408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71" h="594">
                <a:moveTo>
                  <a:pt x="335" y="198"/>
                </a:moveTo>
                <a:cubicBezTo>
                  <a:pt x="120" y="198"/>
                  <a:pt x="120" y="198"/>
                  <a:pt x="120" y="198"/>
                </a:cubicBezTo>
                <a:cubicBezTo>
                  <a:pt x="118" y="198"/>
                  <a:pt x="117" y="199"/>
                  <a:pt x="116" y="200"/>
                </a:cubicBezTo>
                <a:cubicBezTo>
                  <a:pt x="75" y="366"/>
                  <a:pt x="75" y="366"/>
                  <a:pt x="75" y="366"/>
                </a:cubicBezTo>
                <a:cubicBezTo>
                  <a:pt x="74" y="368"/>
                  <a:pt x="76" y="370"/>
                  <a:pt x="7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393" y="370"/>
                  <a:pt x="393" y="370"/>
                  <a:pt x="393" y="370"/>
                </a:cubicBezTo>
                <a:cubicBezTo>
                  <a:pt x="395" y="370"/>
                  <a:pt x="397" y="368"/>
                  <a:pt x="396" y="366"/>
                </a:cubicBezTo>
                <a:cubicBezTo>
                  <a:pt x="355" y="200"/>
                  <a:pt x="355" y="200"/>
                  <a:pt x="355" y="200"/>
                </a:cubicBezTo>
                <a:cubicBezTo>
                  <a:pt x="354" y="199"/>
                  <a:pt x="353" y="198"/>
                  <a:pt x="352" y="198"/>
                </a:cubicBezTo>
                <a:lnTo>
                  <a:pt x="335" y="198"/>
                </a:lnTo>
                <a:close/>
                <a:moveTo>
                  <a:pt x="218" y="37"/>
                </a:moveTo>
                <a:cubicBezTo>
                  <a:pt x="267" y="37"/>
                  <a:pt x="267" y="37"/>
                  <a:pt x="267" y="37"/>
                </a:cubicBezTo>
                <a:cubicBezTo>
                  <a:pt x="283" y="37"/>
                  <a:pt x="283" y="60"/>
                  <a:pt x="267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02" y="60"/>
                  <a:pt x="202" y="37"/>
                  <a:pt x="218" y="37"/>
                </a:cubicBezTo>
                <a:close/>
                <a:moveTo>
                  <a:pt x="218" y="517"/>
                </a:moveTo>
                <a:cubicBezTo>
                  <a:pt x="267" y="517"/>
                  <a:pt x="267" y="517"/>
                  <a:pt x="267" y="517"/>
                </a:cubicBezTo>
                <a:cubicBezTo>
                  <a:pt x="283" y="517"/>
                  <a:pt x="283" y="541"/>
                  <a:pt x="267" y="541"/>
                </a:cubicBezTo>
                <a:cubicBezTo>
                  <a:pt x="218" y="541"/>
                  <a:pt x="218" y="541"/>
                  <a:pt x="218" y="541"/>
                </a:cubicBezTo>
                <a:cubicBezTo>
                  <a:pt x="202" y="541"/>
                  <a:pt x="202" y="517"/>
                  <a:pt x="218" y="517"/>
                </a:cubicBezTo>
                <a:close/>
                <a:moveTo>
                  <a:pt x="218" y="418"/>
                </a:moveTo>
                <a:cubicBezTo>
                  <a:pt x="267" y="418"/>
                  <a:pt x="267" y="418"/>
                  <a:pt x="267" y="418"/>
                </a:cubicBezTo>
                <a:cubicBezTo>
                  <a:pt x="283" y="418"/>
                  <a:pt x="283" y="442"/>
                  <a:pt x="267" y="442"/>
                </a:cubicBezTo>
                <a:cubicBezTo>
                  <a:pt x="218" y="442"/>
                  <a:pt x="218" y="442"/>
                  <a:pt x="218" y="442"/>
                </a:cubicBezTo>
                <a:cubicBezTo>
                  <a:pt x="202" y="442"/>
                  <a:pt x="202" y="418"/>
                  <a:pt x="218" y="418"/>
                </a:cubicBezTo>
                <a:close/>
                <a:moveTo>
                  <a:pt x="0" y="408"/>
                </a:moveTo>
                <a:cubicBezTo>
                  <a:pt x="0" y="402"/>
                  <a:pt x="0" y="401"/>
                  <a:pt x="1" y="395"/>
                </a:cubicBezTo>
                <a:cubicBezTo>
                  <a:pt x="10" y="362"/>
                  <a:pt x="18" y="329"/>
                  <a:pt x="26" y="297"/>
                </a:cubicBezTo>
                <a:cubicBezTo>
                  <a:pt x="28" y="292"/>
                  <a:pt x="28" y="291"/>
                  <a:pt x="28" y="287"/>
                </a:cubicBezTo>
                <a:cubicBezTo>
                  <a:pt x="28" y="196"/>
                  <a:pt x="28" y="106"/>
                  <a:pt x="28" y="16"/>
                </a:cubicBezTo>
                <a:cubicBezTo>
                  <a:pt x="28" y="7"/>
                  <a:pt x="34" y="0"/>
                  <a:pt x="43" y="0"/>
                </a:cubicBezTo>
                <a:cubicBezTo>
                  <a:pt x="171" y="0"/>
                  <a:pt x="300" y="0"/>
                  <a:pt x="429" y="0"/>
                </a:cubicBezTo>
                <a:cubicBezTo>
                  <a:pt x="437" y="0"/>
                  <a:pt x="444" y="7"/>
                  <a:pt x="444" y="16"/>
                </a:cubicBezTo>
                <a:cubicBezTo>
                  <a:pt x="444" y="89"/>
                  <a:pt x="444" y="89"/>
                  <a:pt x="444" y="89"/>
                </a:cubicBezTo>
                <a:cubicBezTo>
                  <a:pt x="444" y="286"/>
                  <a:pt x="444" y="286"/>
                  <a:pt x="444" y="286"/>
                </a:cubicBezTo>
                <a:cubicBezTo>
                  <a:pt x="444" y="291"/>
                  <a:pt x="444" y="293"/>
                  <a:pt x="445" y="298"/>
                </a:cubicBezTo>
                <a:cubicBezTo>
                  <a:pt x="452" y="326"/>
                  <a:pt x="460" y="355"/>
                  <a:pt x="467" y="383"/>
                </a:cubicBezTo>
                <a:cubicBezTo>
                  <a:pt x="470" y="397"/>
                  <a:pt x="471" y="402"/>
                  <a:pt x="471" y="416"/>
                </a:cubicBezTo>
                <a:cubicBezTo>
                  <a:pt x="471" y="474"/>
                  <a:pt x="471" y="531"/>
                  <a:pt x="471" y="588"/>
                </a:cubicBezTo>
                <a:cubicBezTo>
                  <a:pt x="471" y="591"/>
                  <a:pt x="469" y="594"/>
                  <a:pt x="465" y="594"/>
                </a:cubicBezTo>
                <a:cubicBezTo>
                  <a:pt x="312" y="594"/>
                  <a:pt x="159" y="594"/>
                  <a:pt x="6" y="594"/>
                </a:cubicBezTo>
                <a:cubicBezTo>
                  <a:pt x="3" y="594"/>
                  <a:pt x="0" y="591"/>
                  <a:pt x="0" y="588"/>
                </a:cubicBezTo>
                <a:lnTo>
                  <a:pt x="0" y="408"/>
                </a:ln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4457700" y="5648326"/>
            <a:ext cx="1057275" cy="839788"/>
          </a:xfrm>
          <a:custGeom>
            <a:avLst/>
            <a:gdLst>
              <a:gd name="T0" fmla="*/ 327 w 593"/>
              <a:gd name="T1" fmla="*/ 317 h 472"/>
              <a:gd name="T2" fmla="*/ 277 w 593"/>
              <a:gd name="T3" fmla="*/ 325 h 472"/>
              <a:gd name="T4" fmla="*/ 270 w 593"/>
              <a:gd name="T5" fmla="*/ 309 h 472"/>
              <a:gd name="T6" fmla="*/ 277 w 593"/>
              <a:gd name="T7" fmla="*/ 235 h 472"/>
              <a:gd name="T8" fmla="*/ 327 w 593"/>
              <a:gd name="T9" fmla="*/ 243 h 472"/>
              <a:gd name="T10" fmla="*/ 338 w 593"/>
              <a:gd name="T11" fmla="*/ 241 h 472"/>
              <a:gd name="T12" fmla="*/ 277 w 593"/>
              <a:gd name="T13" fmla="*/ 224 h 472"/>
              <a:gd name="T14" fmla="*/ 259 w 593"/>
              <a:gd name="T15" fmla="*/ 263 h 472"/>
              <a:gd name="T16" fmla="*/ 10 w 593"/>
              <a:gd name="T17" fmla="*/ 268 h 472"/>
              <a:gd name="T18" fmla="*/ 0 w 593"/>
              <a:gd name="T19" fmla="*/ 133 h 472"/>
              <a:gd name="T20" fmla="*/ 199 w 593"/>
              <a:gd name="T21" fmla="*/ 88 h 472"/>
              <a:gd name="T22" fmla="*/ 205 w 593"/>
              <a:gd name="T23" fmla="*/ 29 h 472"/>
              <a:gd name="T24" fmla="*/ 359 w 593"/>
              <a:gd name="T25" fmla="*/ 0 h 472"/>
              <a:gd name="T26" fmla="*/ 388 w 593"/>
              <a:gd name="T27" fmla="*/ 82 h 472"/>
              <a:gd name="T28" fmla="*/ 490 w 593"/>
              <a:gd name="T29" fmla="*/ 88 h 472"/>
              <a:gd name="T30" fmla="*/ 593 w 593"/>
              <a:gd name="T31" fmla="*/ 133 h 472"/>
              <a:gd name="T32" fmla="*/ 584 w 593"/>
              <a:gd name="T33" fmla="*/ 268 h 472"/>
              <a:gd name="T34" fmla="*/ 338 w 593"/>
              <a:gd name="T35" fmla="*/ 263 h 472"/>
              <a:gd name="T36" fmla="*/ 338 w 593"/>
              <a:gd name="T37" fmla="*/ 241 h 472"/>
              <a:gd name="T38" fmla="*/ 277 w 593"/>
              <a:gd name="T39" fmla="*/ 336 h 472"/>
              <a:gd name="T40" fmla="*/ 338 w 593"/>
              <a:gd name="T41" fmla="*/ 317 h 472"/>
              <a:gd name="T42" fmla="*/ 343 w 593"/>
              <a:gd name="T43" fmla="*/ 284 h 472"/>
              <a:gd name="T44" fmla="*/ 593 w 593"/>
              <a:gd name="T45" fmla="*/ 293 h 472"/>
              <a:gd name="T46" fmla="*/ 549 w 593"/>
              <a:gd name="T47" fmla="*/ 472 h 472"/>
              <a:gd name="T48" fmla="*/ 45 w 593"/>
              <a:gd name="T49" fmla="*/ 472 h 472"/>
              <a:gd name="T50" fmla="*/ 0 w 593"/>
              <a:gd name="T51" fmla="*/ 293 h 472"/>
              <a:gd name="T52" fmla="*/ 253 w 593"/>
              <a:gd name="T53" fmla="*/ 284 h 472"/>
              <a:gd name="T54" fmla="*/ 259 w 593"/>
              <a:gd name="T55" fmla="*/ 317 h 472"/>
              <a:gd name="T56" fmla="*/ 229 w 593"/>
              <a:gd name="T57" fmla="*/ 88 h 472"/>
              <a:gd name="T58" fmla="*/ 370 w 593"/>
              <a:gd name="T59" fmla="*/ 82 h 472"/>
              <a:gd name="T60" fmla="*/ 359 w 593"/>
              <a:gd name="T61" fmla="*/ 19 h 472"/>
              <a:gd name="T62" fmla="*/ 224 w 593"/>
              <a:gd name="T63" fmla="*/ 29 h 472"/>
              <a:gd name="T64" fmla="*/ 229 w 593"/>
              <a:gd name="T65" fmla="*/ 88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93" h="472">
                <a:moveTo>
                  <a:pt x="327" y="251"/>
                </a:moveTo>
                <a:cubicBezTo>
                  <a:pt x="327" y="317"/>
                  <a:pt x="327" y="317"/>
                  <a:pt x="327" y="317"/>
                </a:cubicBezTo>
                <a:cubicBezTo>
                  <a:pt x="327" y="321"/>
                  <a:pt x="323" y="325"/>
                  <a:pt x="319" y="325"/>
                </a:cubicBezTo>
                <a:cubicBezTo>
                  <a:pt x="277" y="325"/>
                  <a:pt x="277" y="325"/>
                  <a:pt x="277" y="325"/>
                </a:cubicBezTo>
                <a:cubicBezTo>
                  <a:pt x="273" y="325"/>
                  <a:pt x="270" y="321"/>
                  <a:pt x="270" y="317"/>
                </a:cubicBezTo>
                <a:cubicBezTo>
                  <a:pt x="270" y="309"/>
                  <a:pt x="270" y="309"/>
                  <a:pt x="270" y="309"/>
                </a:cubicBezTo>
                <a:cubicBezTo>
                  <a:pt x="270" y="243"/>
                  <a:pt x="270" y="243"/>
                  <a:pt x="270" y="243"/>
                </a:cubicBezTo>
                <a:cubicBezTo>
                  <a:pt x="270" y="238"/>
                  <a:pt x="273" y="235"/>
                  <a:pt x="277" y="235"/>
                </a:cubicBezTo>
                <a:cubicBezTo>
                  <a:pt x="319" y="235"/>
                  <a:pt x="319" y="235"/>
                  <a:pt x="319" y="235"/>
                </a:cubicBezTo>
                <a:cubicBezTo>
                  <a:pt x="323" y="235"/>
                  <a:pt x="327" y="238"/>
                  <a:pt x="327" y="243"/>
                </a:cubicBezTo>
                <a:lnTo>
                  <a:pt x="327" y="251"/>
                </a:lnTo>
                <a:close/>
                <a:moveTo>
                  <a:pt x="338" y="241"/>
                </a:moveTo>
                <a:cubicBezTo>
                  <a:pt x="337" y="231"/>
                  <a:pt x="329" y="224"/>
                  <a:pt x="319" y="224"/>
                </a:cubicBezTo>
                <a:cubicBezTo>
                  <a:pt x="277" y="224"/>
                  <a:pt x="277" y="224"/>
                  <a:pt x="277" y="224"/>
                </a:cubicBezTo>
                <a:cubicBezTo>
                  <a:pt x="267" y="224"/>
                  <a:pt x="259" y="233"/>
                  <a:pt x="259" y="243"/>
                </a:cubicBezTo>
                <a:cubicBezTo>
                  <a:pt x="259" y="263"/>
                  <a:pt x="259" y="263"/>
                  <a:pt x="259" y="263"/>
                </a:cubicBezTo>
                <a:cubicBezTo>
                  <a:pt x="259" y="266"/>
                  <a:pt x="256" y="268"/>
                  <a:pt x="253" y="268"/>
                </a:cubicBezTo>
                <a:cubicBezTo>
                  <a:pt x="10" y="268"/>
                  <a:pt x="10" y="268"/>
                  <a:pt x="10" y="268"/>
                </a:cubicBezTo>
                <a:cubicBezTo>
                  <a:pt x="5" y="268"/>
                  <a:pt x="0" y="264"/>
                  <a:pt x="0" y="25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08"/>
                  <a:pt x="20" y="88"/>
                  <a:pt x="45" y="88"/>
                </a:cubicBezTo>
                <a:cubicBezTo>
                  <a:pt x="199" y="88"/>
                  <a:pt x="199" y="88"/>
                  <a:pt x="199" y="88"/>
                </a:cubicBezTo>
                <a:cubicBezTo>
                  <a:pt x="203" y="88"/>
                  <a:pt x="205" y="85"/>
                  <a:pt x="205" y="82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5" y="13"/>
                  <a:pt x="218" y="0"/>
                  <a:pt x="234" y="0"/>
                </a:cubicBezTo>
                <a:cubicBezTo>
                  <a:pt x="359" y="0"/>
                  <a:pt x="359" y="0"/>
                  <a:pt x="359" y="0"/>
                </a:cubicBezTo>
                <a:cubicBezTo>
                  <a:pt x="376" y="0"/>
                  <a:pt x="388" y="13"/>
                  <a:pt x="388" y="29"/>
                </a:cubicBezTo>
                <a:cubicBezTo>
                  <a:pt x="388" y="82"/>
                  <a:pt x="388" y="82"/>
                  <a:pt x="388" y="82"/>
                </a:cubicBezTo>
                <a:cubicBezTo>
                  <a:pt x="388" y="85"/>
                  <a:pt x="391" y="88"/>
                  <a:pt x="394" y="88"/>
                </a:cubicBezTo>
                <a:cubicBezTo>
                  <a:pt x="490" y="88"/>
                  <a:pt x="490" y="88"/>
                  <a:pt x="490" y="88"/>
                </a:cubicBezTo>
                <a:cubicBezTo>
                  <a:pt x="549" y="88"/>
                  <a:pt x="549" y="88"/>
                  <a:pt x="549" y="88"/>
                </a:cubicBezTo>
                <a:cubicBezTo>
                  <a:pt x="573" y="88"/>
                  <a:pt x="593" y="108"/>
                  <a:pt x="593" y="133"/>
                </a:cubicBezTo>
                <a:cubicBezTo>
                  <a:pt x="593" y="258"/>
                  <a:pt x="593" y="258"/>
                  <a:pt x="593" y="258"/>
                </a:cubicBezTo>
                <a:cubicBezTo>
                  <a:pt x="593" y="264"/>
                  <a:pt x="589" y="268"/>
                  <a:pt x="584" y="268"/>
                </a:cubicBezTo>
                <a:cubicBezTo>
                  <a:pt x="343" y="268"/>
                  <a:pt x="343" y="268"/>
                  <a:pt x="343" y="268"/>
                </a:cubicBezTo>
                <a:cubicBezTo>
                  <a:pt x="340" y="268"/>
                  <a:pt x="338" y="266"/>
                  <a:pt x="338" y="263"/>
                </a:cubicBezTo>
                <a:cubicBezTo>
                  <a:pt x="338" y="243"/>
                  <a:pt x="338" y="243"/>
                  <a:pt x="338" y="243"/>
                </a:cubicBezTo>
                <a:cubicBezTo>
                  <a:pt x="338" y="242"/>
                  <a:pt x="338" y="241"/>
                  <a:pt x="338" y="241"/>
                </a:cubicBezTo>
                <a:close/>
                <a:moveTo>
                  <a:pt x="259" y="319"/>
                </a:moveTo>
                <a:cubicBezTo>
                  <a:pt x="260" y="329"/>
                  <a:pt x="268" y="336"/>
                  <a:pt x="277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29" y="336"/>
                  <a:pt x="338" y="327"/>
                  <a:pt x="338" y="317"/>
                </a:cubicBezTo>
                <a:cubicBezTo>
                  <a:pt x="338" y="289"/>
                  <a:pt x="338" y="289"/>
                  <a:pt x="338" y="289"/>
                </a:cubicBezTo>
                <a:cubicBezTo>
                  <a:pt x="338" y="286"/>
                  <a:pt x="340" y="284"/>
                  <a:pt x="343" y="284"/>
                </a:cubicBezTo>
                <a:cubicBezTo>
                  <a:pt x="584" y="284"/>
                  <a:pt x="584" y="284"/>
                  <a:pt x="584" y="284"/>
                </a:cubicBezTo>
                <a:cubicBezTo>
                  <a:pt x="589" y="284"/>
                  <a:pt x="593" y="288"/>
                  <a:pt x="593" y="293"/>
                </a:cubicBezTo>
                <a:cubicBezTo>
                  <a:pt x="593" y="427"/>
                  <a:pt x="593" y="427"/>
                  <a:pt x="593" y="427"/>
                </a:cubicBezTo>
                <a:cubicBezTo>
                  <a:pt x="593" y="451"/>
                  <a:pt x="573" y="472"/>
                  <a:pt x="549" y="472"/>
                </a:cubicBezTo>
                <a:cubicBezTo>
                  <a:pt x="107" y="472"/>
                  <a:pt x="107" y="472"/>
                  <a:pt x="107" y="472"/>
                </a:cubicBezTo>
                <a:cubicBezTo>
                  <a:pt x="45" y="472"/>
                  <a:pt x="45" y="472"/>
                  <a:pt x="45" y="472"/>
                </a:cubicBezTo>
                <a:cubicBezTo>
                  <a:pt x="20" y="472"/>
                  <a:pt x="0" y="451"/>
                  <a:pt x="0" y="427"/>
                </a:cubicBezTo>
                <a:cubicBezTo>
                  <a:pt x="0" y="293"/>
                  <a:pt x="0" y="293"/>
                  <a:pt x="0" y="293"/>
                </a:cubicBezTo>
                <a:cubicBezTo>
                  <a:pt x="0" y="288"/>
                  <a:pt x="5" y="284"/>
                  <a:pt x="10" y="284"/>
                </a:cubicBezTo>
                <a:cubicBezTo>
                  <a:pt x="253" y="284"/>
                  <a:pt x="253" y="284"/>
                  <a:pt x="253" y="284"/>
                </a:cubicBezTo>
                <a:cubicBezTo>
                  <a:pt x="256" y="284"/>
                  <a:pt x="259" y="286"/>
                  <a:pt x="259" y="289"/>
                </a:cubicBezTo>
                <a:cubicBezTo>
                  <a:pt x="259" y="317"/>
                  <a:pt x="259" y="317"/>
                  <a:pt x="259" y="317"/>
                </a:cubicBezTo>
                <a:cubicBezTo>
                  <a:pt x="259" y="318"/>
                  <a:pt x="259" y="319"/>
                  <a:pt x="259" y="319"/>
                </a:cubicBezTo>
                <a:close/>
                <a:moveTo>
                  <a:pt x="229" y="88"/>
                </a:moveTo>
                <a:cubicBezTo>
                  <a:pt x="364" y="88"/>
                  <a:pt x="364" y="88"/>
                  <a:pt x="364" y="88"/>
                </a:cubicBezTo>
                <a:cubicBezTo>
                  <a:pt x="367" y="88"/>
                  <a:pt x="370" y="85"/>
                  <a:pt x="370" y="82"/>
                </a:cubicBezTo>
                <a:cubicBezTo>
                  <a:pt x="370" y="29"/>
                  <a:pt x="370" y="29"/>
                  <a:pt x="370" y="29"/>
                </a:cubicBezTo>
                <a:cubicBezTo>
                  <a:pt x="370" y="23"/>
                  <a:pt x="365" y="19"/>
                  <a:pt x="359" y="19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28" y="19"/>
                  <a:pt x="224" y="23"/>
                  <a:pt x="224" y="29"/>
                </a:cubicBezTo>
                <a:cubicBezTo>
                  <a:pt x="224" y="82"/>
                  <a:pt x="224" y="82"/>
                  <a:pt x="224" y="82"/>
                </a:cubicBezTo>
                <a:cubicBezTo>
                  <a:pt x="224" y="85"/>
                  <a:pt x="226" y="88"/>
                  <a:pt x="229" y="8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9850438" y="268289"/>
            <a:ext cx="1065213" cy="849313"/>
          </a:xfrm>
          <a:custGeom>
            <a:avLst/>
            <a:gdLst>
              <a:gd name="T0" fmla="*/ 558 w 598"/>
              <a:gd name="T1" fmla="*/ 118 h 477"/>
              <a:gd name="T2" fmla="*/ 574 w 598"/>
              <a:gd name="T3" fmla="*/ 142 h 477"/>
              <a:gd name="T4" fmla="*/ 568 w 598"/>
              <a:gd name="T5" fmla="*/ 164 h 477"/>
              <a:gd name="T6" fmla="*/ 552 w 598"/>
              <a:gd name="T7" fmla="*/ 172 h 477"/>
              <a:gd name="T8" fmla="*/ 386 w 598"/>
              <a:gd name="T9" fmla="*/ 172 h 477"/>
              <a:gd name="T10" fmla="*/ 347 w 598"/>
              <a:gd name="T11" fmla="*/ 214 h 477"/>
              <a:gd name="T12" fmla="*/ 336 w 598"/>
              <a:gd name="T13" fmla="*/ 225 h 477"/>
              <a:gd name="T14" fmla="*/ 178 w 598"/>
              <a:gd name="T15" fmla="*/ 225 h 477"/>
              <a:gd name="T16" fmla="*/ 155 w 598"/>
              <a:gd name="T17" fmla="*/ 201 h 477"/>
              <a:gd name="T18" fmla="*/ 155 w 598"/>
              <a:gd name="T19" fmla="*/ 154 h 477"/>
              <a:gd name="T20" fmla="*/ 158 w 598"/>
              <a:gd name="T21" fmla="*/ 136 h 477"/>
              <a:gd name="T22" fmla="*/ 184 w 598"/>
              <a:gd name="T23" fmla="*/ 38 h 477"/>
              <a:gd name="T24" fmla="*/ 211 w 598"/>
              <a:gd name="T25" fmla="*/ 25 h 477"/>
              <a:gd name="T26" fmla="*/ 558 w 598"/>
              <a:gd name="T27" fmla="*/ 118 h 477"/>
              <a:gd name="T28" fmla="*/ 71 w 598"/>
              <a:gd name="T29" fmla="*/ 477 h 477"/>
              <a:gd name="T30" fmla="*/ 520 w 598"/>
              <a:gd name="T31" fmla="*/ 477 h 477"/>
              <a:gd name="T32" fmla="*/ 591 w 598"/>
              <a:gd name="T33" fmla="*/ 407 h 477"/>
              <a:gd name="T34" fmla="*/ 591 w 598"/>
              <a:gd name="T35" fmla="*/ 211 h 477"/>
              <a:gd name="T36" fmla="*/ 584 w 598"/>
              <a:gd name="T37" fmla="*/ 189 h 477"/>
              <a:gd name="T38" fmla="*/ 583 w 598"/>
              <a:gd name="T39" fmla="*/ 180 h 477"/>
              <a:gd name="T40" fmla="*/ 593 w 598"/>
              <a:gd name="T41" fmla="*/ 143 h 477"/>
              <a:gd name="T42" fmla="*/ 564 w 598"/>
              <a:gd name="T43" fmla="*/ 99 h 477"/>
              <a:gd name="T44" fmla="*/ 214 w 598"/>
              <a:gd name="T45" fmla="*/ 6 h 477"/>
              <a:gd name="T46" fmla="*/ 168 w 598"/>
              <a:gd name="T47" fmla="*/ 29 h 477"/>
              <a:gd name="T48" fmla="*/ 142 w 598"/>
              <a:gd name="T49" fmla="*/ 125 h 477"/>
              <a:gd name="T50" fmla="*/ 132 w 598"/>
              <a:gd name="T51" fmla="*/ 130 h 477"/>
              <a:gd name="T52" fmla="*/ 71 w 598"/>
              <a:gd name="T53" fmla="*/ 130 h 477"/>
              <a:gd name="T54" fmla="*/ 0 w 598"/>
              <a:gd name="T55" fmla="*/ 201 h 477"/>
              <a:gd name="T56" fmla="*/ 0 w 598"/>
              <a:gd name="T57" fmla="*/ 407 h 477"/>
              <a:gd name="T58" fmla="*/ 71 w 598"/>
              <a:gd name="T59" fmla="*/ 477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98" h="477">
                <a:moveTo>
                  <a:pt x="558" y="118"/>
                </a:moveTo>
                <a:cubicBezTo>
                  <a:pt x="570" y="121"/>
                  <a:pt x="577" y="132"/>
                  <a:pt x="574" y="142"/>
                </a:cubicBezTo>
                <a:cubicBezTo>
                  <a:pt x="568" y="164"/>
                  <a:pt x="568" y="164"/>
                  <a:pt x="568" y="164"/>
                </a:cubicBezTo>
                <a:cubicBezTo>
                  <a:pt x="566" y="171"/>
                  <a:pt x="564" y="172"/>
                  <a:pt x="552" y="172"/>
                </a:cubicBezTo>
                <a:cubicBezTo>
                  <a:pt x="386" y="172"/>
                  <a:pt x="386" y="172"/>
                  <a:pt x="386" y="172"/>
                </a:cubicBezTo>
                <a:cubicBezTo>
                  <a:pt x="361" y="172"/>
                  <a:pt x="347" y="191"/>
                  <a:pt x="347" y="214"/>
                </a:cubicBezTo>
                <a:cubicBezTo>
                  <a:pt x="347" y="220"/>
                  <a:pt x="342" y="225"/>
                  <a:pt x="336" y="225"/>
                </a:cubicBezTo>
                <a:cubicBezTo>
                  <a:pt x="178" y="225"/>
                  <a:pt x="178" y="225"/>
                  <a:pt x="178" y="225"/>
                </a:cubicBezTo>
                <a:cubicBezTo>
                  <a:pt x="166" y="225"/>
                  <a:pt x="155" y="215"/>
                  <a:pt x="155" y="201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46"/>
                  <a:pt x="155" y="145"/>
                  <a:pt x="158" y="136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7" y="27"/>
                  <a:pt x="199" y="21"/>
                  <a:pt x="211" y="25"/>
                </a:cubicBezTo>
                <a:lnTo>
                  <a:pt x="558" y="118"/>
                </a:lnTo>
                <a:close/>
                <a:moveTo>
                  <a:pt x="71" y="477"/>
                </a:moveTo>
                <a:cubicBezTo>
                  <a:pt x="520" y="477"/>
                  <a:pt x="520" y="477"/>
                  <a:pt x="520" y="477"/>
                </a:cubicBezTo>
                <a:cubicBezTo>
                  <a:pt x="559" y="477"/>
                  <a:pt x="591" y="446"/>
                  <a:pt x="591" y="407"/>
                </a:cubicBezTo>
                <a:cubicBezTo>
                  <a:pt x="591" y="211"/>
                  <a:pt x="591" y="211"/>
                  <a:pt x="591" y="211"/>
                </a:cubicBezTo>
                <a:cubicBezTo>
                  <a:pt x="591" y="203"/>
                  <a:pt x="588" y="195"/>
                  <a:pt x="584" y="189"/>
                </a:cubicBezTo>
                <a:cubicBezTo>
                  <a:pt x="582" y="186"/>
                  <a:pt x="582" y="183"/>
                  <a:pt x="583" y="180"/>
                </a:cubicBezTo>
                <a:cubicBezTo>
                  <a:pt x="593" y="143"/>
                  <a:pt x="593" y="143"/>
                  <a:pt x="593" y="143"/>
                </a:cubicBezTo>
                <a:cubicBezTo>
                  <a:pt x="598" y="124"/>
                  <a:pt x="585" y="105"/>
                  <a:pt x="564" y="99"/>
                </a:cubicBezTo>
                <a:cubicBezTo>
                  <a:pt x="214" y="6"/>
                  <a:pt x="214" y="6"/>
                  <a:pt x="214" y="6"/>
                </a:cubicBezTo>
                <a:cubicBezTo>
                  <a:pt x="194" y="0"/>
                  <a:pt x="173" y="11"/>
                  <a:pt x="168" y="29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41" y="130"/>
                  <a:pt x="137" y="130"/>
                  <a:pt x="132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2" y="130"/>
                  <a:pt x="0" y="162"/>
                  <a:pt x="0" y="201"/>
                </a:cubicBezTo>
                <a:cubicBezTo>
                  <a:pt x="0" y="407"/>
                  <a:pt x="0" y="407"/>
                  <a:pt x="0" y="407"/>
                </a:cubicBezTo>
                <a:cubicBezTo>
                  <a:pt x="0" y="446"/>
                  <a:pt x="32" y="477"/>
                  <a:pt x="71" y="477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6245225" y="1970089"/>
            <a:ext cx="1062038" cy="1057275"/>
          </a:xfrm>
          <a:custGeom>
            <a:avLst/>
            <a:gdLst>
              <a:gd name="T0" fmla="*/ 269 w 596"/>
              <a:gd name="T1" fmla="*/ 88 h 593"/>
              <a:gd name="T2" fmla="*/ 280 w 596"/>
              <a:gd name="T3" fmla="*/ 507 h 593"/>
              <a:gd name="T4" fmla="*/ 201 w 596"/>
              <a:gd name="T5" fmla="*/ 517 h 593"/>
              <a:gd name="T6" fmla="*/ 190 w 596"/>
              <a:gd name="T7" fmla="*/ 97 h 593"/>
              <a:gd name="T8" fmla="*/ 429 w 596"/>
              <a:gd name="T9" fmla="*/ 367 h 593"/>
              <a:gd name="T10" fmla="*/ 487 w 596"/>
              <a:gd name="T11" fmla="*/ 367 h 593"/>
              <a:gd name="T12" fmla="*/ 504 w 596"/>
              <a:gd name="T13" fmla="*/ 506 h 593"/>
              <a:gd name="T14" fmla="*/ 425 w 596"/>
              <a:gd name="T15" fmla="*/ 518 h 593"/>
              <a:gd name="T16" fmla="*/ 414 w 596"/>
              <a:gd name="T17" fmla="*/ 382 h 593"/>
              <a:gd name="T18" fmla="*/ 23 w 596"/>
              <a:gd name="T19" fmla="*/ 0 h 593"/>
              <a:gd name="T20" fmla="*/ 22 w 596"/>
              <a:gd name="T21" fmla="*/ 0 h 593"/>
              <a:gd name="T22" fmla="*/ 2 w 596"/>
              <a:gd name="T23" fmla="*/ 38 h 593"/>
              <a:gd name="T24" fmla="*/ 12 w 596"/>
              <a:gd name="T25" fmla="*/ 43 h 593"/>
              <a:gd name="T26" fmla="*/ 14 w 596"/>
              <a:gd name="T27" fmla="*/ 569 h 593"/>
              <a:gd name="T28" fmla="*/ 548 w 596"/>
              <a:gd name="T29" fmla="*/ 578 h 593"/>
              <a:gd name="T30" fmla="*/ 551 w 596"/>
              <a:gd name="T31" fmla="*/ 587 h 593"/>
              <a:gd name="T32" fmla="*/ 591 w 596"/>
              <a:gd name="T33" fmla="*/ 574 h 593"/>
              <a:gd name="T34" fmla="*/ 557 w 596"/>
              <a:gd name="T35" fmla="*/ 550 h 593"/>
              <a:gd name="T36" fmla="*/ 551 w 596"/>
              <a:gd name="T37" fmla="*/ 558 h 593"/>
              <a:gd name="T38" fmla="*/ 42 w 596"/>
              <a:gd name="T39" fmla="*/ 561 h 593"/>
              <a:gd name="T40" fmla="*/ 31 w 596"/>
              <a:gd name="T41" fmla="*/ 46 h 593"/>
              <a:gd name="T42" fmla="*/ 39 w 596"/>
              <a:gd name="T43" fmla="*/ 43 h 593"/>
              <a:gd name="T44" fmla="*/ 25 w 596"/>
              <a:gd name="T45" fmla="*/ 4 h 593"/>
              <a:gd name="T46" fmla="*/ 309 w 596"/>
              <a:gd name="T47" fmla="*/ 194 h 593"/>
              <a:gd name="T48" fmla="*/ 380 w 596"/>
              <a:gd name="T49" fmla="*/ 194 h 593"/>
              <a:gd name="T50" fmla="*/ 390 w 596"/>
              <a:gd name="T51" fmla="*/ 509 h 593"/>
              <a:gd name="T52" fmla="*/ 310 w 596"/>
              <a:gd name="T53" fmla="*/ 517 h 593"/>
              <a:gd name="T54" fmla="*/ 300 w 596"/>
              <a:gd name="T55" fmla="*/ 202 h 593"/>
              <a:gd name="T56" fmla="*/ 89 w 596"/>
              <a:gd name="T57" fmla="*/ 302 h 593"/>
              <a:gd name="T58" fmla="*/ 159 w 596"/>
              <a:gd name="T59" fmla="*/ 302 h 593"/>
              <a:gd name="T60" fmla="*/ 169 w 596"/>
              <a:gd name="T61" fmla="*/ 507 h 593"/>
              <a:gd name="T62" fmla="*/ 90 w 596"/>
              <a:gd name="T63" fmla="*/ 517 h 593"/>
              <a:gd name="T64" fmla="*/ 79 w 596"/>
              <a:gd name="T65" fmla="*/ 311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96" h="593">
                <a:moveTo>
                  <a:pt x="199" y="88"/>
                </a:moveTo>
                <a:cubicBezTo>
                  <a:pt x="223" y="88"/>
                  <a:pt x="246" y="88"/>
                  <a:pt x="269" y="88"/>
                </a:cubicBezTo>
                <a:cubicBezTo>
                  <a:pt x="279" y="88"/>
                  <a:pt x="280" y="89"/>
                  <a:pt x="280" y="97"/>
                </a:cubicBezTo>
                <a:cubicBezTo>
                  <a:pt x="280" y="234"/>
                  <a:pt x="280" y="370"/>
                  <a:pt x="280" y="507"/>
                </a:cubicBezTo>
                <a:cubicBezTo>
                  <a:pt x="280" y="516"/>
                  <a:pt x="279" y="517"/>
                  <a:pt x="270" y="517"/>
                </a:cubicBezTo>
                <a:cubicBezTo>
                  <a:pt x="247" y="517"/>
                  <a:pt x="224" y="517"/>
                  <a:pt x="201" y="517"/>
                </a:cubicBezTo>
                <a:cubicBezTo>
                  <a:pt x="192" y="517"/>
                  <a:pt x="190" y="516"/>
                  <a:pt x="190" y="507"/>
                </a:cubicBezTo>
                <a:cubicBezTo>
                  <a:pt x="190" y="371"/>
                  <a:pt x="190" y="234"/>
                  <a:pt x="190" y="97"/>
                </a:cubicBezTo>
                <a:cubicBezTo>
                  <a:pt x="190" y="89"/>
                  <a:pt x="191" y="88"/>
                  <a:pt x="199" y="88"/>
                </a:cubicBezTo>
                <a:close/>
                <a:moveTo>
                  <a:pt x="429" y="367"/>
                </a:moveTo>
                <a:cubicBezTo>
                  <a:pt x="429" y="367"/>
                  <a:pt x="429" y="367"/>
                  <a:pt x="429" y="367"/>
                </a:cubicBezTo>
                <a:cubicBezTo>
                  <a:pt x="448" y="367"/>
                  <a:pt x="468" y="367"/>
                  <a:pt x="487" y="367"/>
                </a:cubicBezTo>
                <a:cubicBezTo>
                  <a:pt x="502" y="367"/>
                  <a:pt x="504" y="368"/>
                  <a:pt x="504" y="382"/>
                </a:cubicBezTo>
                <a:cubicBezTo>
                  <a:pt x="504" y="423"/>
                  <a:pt x="504" y="465"/>
                  <a:pt x="504" y="506"/>
                </a:cubicBezTo>
                <a:cubicBezTo>
                  <a:pt x="504" y="516"/>
                  <a:pt x="503" y="518"/>
                  <a:pt x="494" y="518"/>
                </a:cubicBezTo>
                <a:cubicBezTo>
                  <a:pt x="471" y="518"/>
                  <a:pt x="448" y="518"/>
                  <a:pt x="425" y="518"/>
                </a:cubicBezTo>
                <a:cubicBezTo>
                  <a:pt x="415" y="518"/>
                  <a:pt x="414" y="517"/>
                  <a:pt x="414" y="506"/>
                </a:cubicBezTo>
                <a:cubicBezTo>
                  <a:pt x="414" y="464"/>
                  <a:pt x="414" y="423"/>
                  <a:pt x="414" y="382"/>
                </a:cubicBezTo>
                <a:cubicBezTo>
                  <a:pt x="414" y="368"/>
                  <a:pt x="416" y="367"/>
                  <a:pt x="429" y="367"/>
                </a:cubicBezTo>
                <a:close/>
                <a:moveTo>
                  <a:pt x="23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1"/>
                  <a:pt x="21" y="2"/>
                  <a:pt x="20" y="4"/>
                </a:cubicBezTo>
                <a:cubicBezTo>
                  <a:pt x="14" y="15"/>
                  <a:pt x="8" y="27"/>
                  <a:pt x="2" y="38"/>
                </a:cubicBezTo>
                <a:cubicBezTo>
                  <a:pt x="0" y="42"/>
                  <a:pt x="1" y="43"/>
                  <a:pt x="6" y="43"/>
                </a:cubicBezTo>
                <a:cubicBezTo>
                  <a:pt x="8" y="43"/>
                  <a:pt x="10" y="43"/>
                  <a:pt x="12" y="43"/>
                </a:cubicBezTo>
                <a:cubicBezTo>
                  <a:pt x="14" y="43"/>
                  <a:pt x="14" y="44"/>
                  <a:pt x="14" y="46"/>
                </a:cubicBezTo>
                <a:cubicBezTo>
                  <a:pt x="14" y="220"/>
                  <a:pt x="14" y="395"/>
                  <a:pt x="14" y="569"/>
                </a:cubicBezTo>
                <a:cubicBezTo>
                  <a:pt x="14" y="576"/>
                  <a:pt x="16" y="578"/>
                  <a:pt x="25" y="578"/>
                </a:cubicBezTo>
                <a:cubicBezTo>
                  <a:pt x="200" y="578"/>
                  <a:pt x="374" y="578"/>
                  <a:pt x="548" y="578"/>
                </a:cubicBezTo>
                <a:cubicBezTo>
                  <a:pt x="551" y="578"/>
                  <a:pt x="551" y="579"/>
                  <a:pt x="551" y="581"/>
                </a:cubicBezTo>
                <a:cubicBezTo>
                  <a:pt x="551" y="583"/>
                  <a:pt x="551" y="585"/>
                  <a:pt x="551" y="587"/>
                </a:cubicBezTo>
                <a:cubicBezTo>
                  <a:pt x="551" y="592"/>
                  <a:pt x="553" y="593"/>
                  <a:pt x="556" y="591"/>
                </a:cubicBezTo>
                <a:cubicBezTo>
                  <a:pt x="568" y="585"/>
                  <a:pt x="579" y="580"/>
                  <a:pt x="591" y="574"/>
                </a:cubicBezTo>
                <a:cubicBezTo>
                  <a:pt x="596" y="571"/>
                  <a:pt x="595" y="570"/>
                  <a:pt x="591" y="568"/>
                </a:cubicBezTo>
                <a:cubicBezTo>
                  <a:pt x="579" y="562"/>
                  <a:pt x="568" y="556"/>
                  <a:pt x="557" y="550"/>
                </a:cubicBezTo>
                <a:cubicBezTo>
                  <a:pt x="552" y="548"/>
                  <a:pt x="551" y="548"/>
                  <a:pt x="551" y="554"/>
                </a:cubicBezTo>
                <a:cubicBezTo>
                  <a:pt x="551" y="556"/>
                  <a:pt x="551" y="557"/>
                  <a:pt x="551" y="558"/>
                </a:cubicBezTo>
                <a:cubicBezTo>
                  <a:pt x="551" y="561"/>
                  <a:pt x="551" y="561"/>
                  <a:pt x="548" y="561"/>
                </a:cubicBezTo>
                <a:cubicBezTo>
                  <a:pt x="379" y="561"/>
                  <a:pt x="210" y="561"/>
                  <a:pt x="42" y="561"/>
                </a:cubicBezTo>
                <a:cubicBezTo>
                  <a:pt x="34" y="561"/>
                  <a:pt x="31" y="560"/>
                  <a:pt x="31" y="552"/>
                </a:cubicBezTo>
                <a:cubicBezTo>
                  <a:pt x="31" y="383"/>
                  <a:pt x="31" y="215"/>
                  <a:pt x="31" y="46"/>
                </a:cubicBezTo>
                <a:cubicBezTo>
                  <a:pt x="31" y="43"/>
                  <a:pt x="32" y="43"/>
                  <a:pt x="35" y="43"/>
                </a:cubicBezTo>
                <a:cubicBezTo>
                  <a:pt x="36" y="43"/>
                  <a:pt x="38" y="43"/>
                  <a:pt x="39" y="43"/>
                </a:cubicBezTo>
                <a:cubicBezTo>
                  <a:pt x="45" y="43"/>
                  <a:pt x="45" y="42"/>
                  <a:pt x="43" y="37"/>
                </a:cubicBezTo>
                <a:cubicBezTo>
                  <a:pt x="37" y="26"/>
                  <a:pt x="31" y="15"/>
                  <a:pt x="25" y="4"/>
                </a:cubicBezTo>
                <a:cubicBezTo>
                  <a:pt x="24" y="2"/>
                  <a:pt x="24" y="1"/>
                  <a:pt x="23" y="0"/>
                </a:cubicBezTo>
                <a:close/>
                <a:moveTo>
                  <a:pt x="309" y="194"/>
                </a:moveTo>
                <a:cubicBezTo>
                  <a:pt x="309" y="194"/>
                  <a:pt x="309" y="194"/>
                  <a:pt x="309" y="194"/>
                </a:cubicBezTo>
                <a:cubicBezTo>
                  <a:pt x="332" y="194"/>
                  <a:pt x="356" y="194"/>
                  <a:pt x="380" y="194"/>
                </a:cubicBezTo>
                <a:cubicBezTo>
                  <a:pt x="389" y="194"/>
                  <a:pt x="390" y="195"/>
                  <a:pt x="390" y="201"/>
                </a:cubicBezTo>
                <a:cubicBezTo>
                  <a:pt x="390" y="304"/>
                  <a:pt x="390" y="406"/>
                  <a:pt x="390" y="509"/>
                </a:cubicBezTo>
                <a:cubicBezTo>
                  <a:pt x="390" y="516"/>
                  <a:pt x="387" y="517"/>
                  <a:pt x="379" y="517"/>
                </a:cubicBezTo>
                <a:cubicBezTo>
                  <a:pt x="356" y="517"/>
                  <a:pt x="333" y="517"/>
                  <a:pt x="310" y="517"/>
                </a:cubicBezTo>
                <a:cubicBezTo>
                  <a:pt x="300" y="517"/>
                  <a:pt x="300" y="516"/>
                  <a:pt x="300" y="508"/>
                </a:cubicBezTo>
                <a:cubicBezTo>
                  <a:pt x="300" y="406"/>
                  <a:pt x="300" y="304"/>
                  <a:pt x="300" y="202"/>
                </a:cubicBezTo>
                <a:cubicBezTo>
                  <a:pt x="300" y="194"/>
                  <a:pt x="300" y="194"/>
                  <a:pt x="309" y="194"/>
                </a:cubicBezTo>
                <a:close/>
                <a:moveTo>
                  <a:pt x="89" y="302"/>
                </a:moveTo>
                <a:cubicBezTo>
                  <a:pt x="89" y="302"/>
                  <a:pt x="89" y="302"/>
                  <a:pt x="89" y="302"/>
                </a:cubicBezTo>
                <a:cubicBezTo>
                  <a:pt x="112" y="302"/>
                  <a:pt x="136" y="302"/>
                  <a:pt x="159" y="302"/>
                </a:cubicBezTo>
                <a:cubicBezTo>
                  <a:pt x="168" y="302"/>
                  <a:pt x="169" y="302"/>
                  <a:pt x="169" y="311"/>
                </a:cubicBezTo>
                <a:cubicBezTo>
                  <a:pt x="169" y="377"/>
                  <a:pt x="169" y="442"/>
                  <a:pt x="169" y="507"/>
                </a:cubicBezTo>
                <a:cubicBezTo>
                  <a:pt x="169" y="516"/>
                  <a:pt x="168" y="517"/>
                  <a:pt x="160" y="517"/>
                </a:cubicBezTo>
                <a:cubicBezTo>
                  <a:pt x="137" y="517"/>
                  <a:pt x="113" y="517"/>
                  <a:pt x="90" y="517"/>
                </a:cubicBezTo>
                <a:cubicBezTo>
                  <a:pt x="81" y="517"/>
                  <a:pt x="79" y="516"/>
                  <a:pt x="79" y="507"/>
                </a:cubicBezTo>
                <a:cubicBezTo>
                  <a:pt x="79" y="442"/>
                  <a:pt x="79" y="376"/>
                  <a:pt x="79" y="311"/>
                </a:cubicBezTo>
                <a:cubicBezTo>
                  <a:pt x="79" y="302"/>
                  <a:pt x="80" y="302"/>
                  <a:pt x="89" y="302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4" name="Freeform 34"/>
          <p:cNvSpPr>
            <a:spLocks noEditPoints="1"/>
          </p:cNvSpPr>
          <p:nvPr/>
        </p:nvSpPr>
        <p:spPr bwMode="auto">
          <a:xfrm>
            <a:off x="8247063" y="1963739"/>
            <a:ext cx="652463" cy="1063625"/>
          </a:xfrm>
          <a:custGeom>
            <a:avLst/>
            <a:gdLst>
              <a:gd name="T0" fmla="*/ 23 w 366"/>
              <a:gd name="T1" fmla="*/ 156 h 597"/>
              <a:gd name="T2" fmla="*/ 100 w 366"/>
              <a:gd name="T3" fmla="*/ 252 h 597"/>
              <a:gd name="T4" fmla="*/ 42 w 366"/>
              <a:gd name="T5" fmla="*/ 255 h 597"/>
              <a:gd name="T6" fmla="*/ 356 w 366"/>
              <a:gd name="T7" fmla="*/ 46 h 597"/>
              <a:gd name="T8" fmla="*/ 347 w 366"/>
              <a:gd name="T9" fmla="*/ 87 h 597"/>
              <a:gd name="T10" fmla="*/ 290 w 366"/>
              <a:gd name="T11" fmla="*/ 80 h 597"/>
              <a:gd name="T12" fmla="*/ 340 w 366"/>
              <a:gd name="T13" fmla="*/ 113 h 597"/>
              <a:gd name="T14" fmla="*/ 346 w 366"/>
              <a:gd name="T15" fmla="*/ 114 h 597"/>
              <a:gd name="T16" fmla="*/ 342 w 366"/>
              <a:gd name="T17" fmla="*/ 232 h 597"/>
              <a:gd name="T18" fmla="*/ 270 w 366"/>
              <a:gd name="T19" fmla="*/ 253 h 597"/>
              <a:gd name="T20" fmla="*/ 319 w 366"/>
              <a:gd name="T21" fmla="*/ 260 h 597"/>
              <a:gd name="T22" fmla="*/ 338 w 366"/>
              <a:gd name="T23" fmla="*/ 116 h 597"/>
              <a:gd name="T24" fmla="*/ 270 w 366"/>
              <a:gd name="T25" fmla="*/ 253 h 597"/>
              <a:gd name="T26" fmla="*/ 78 w 366"/>
              <a:gd name="T27" fmla="*/ 578 h 597"/>
              <a:gd name="T28" fmla="*/ 309 w 366"/>
              <a:gd name="T29" fmla="*/ 575 h 597"/>
              <a:gd name="T30" fmla="*/ 40 w 366"/>
              <a:gd name="T31" fmla="*/ 264 h 597"/>
              <a:gd name="T32" fmla="*/ 221 w 366"/>
              <a:gd name="T33" fmla="*/ 100 h 597"/>
              <a:gd name="T34" fmla="*/ 239 w 366"/>
              <a:gd name="T35" fmla="*/ 39 h 597"/>
              <a:gd name="T36" fmla="*/ 196 w 366"/>
              <a:gd name="T37" fmla="*/ 69 h 597"/>
              <a:gd name="T38" fmla="*/ 205 w 366"/>
              <a:gd name="T39" fmla="*/ 253 h 597"/>
              <a:gd name="T40" fmla="*/ 209 w 366"/>
              <a:gd name="T41" fmla="*/ 128 h 597"/>
              <a:gd name="T42" fmla="*/ 263 w 366"/>
              <a:gd name="T43" fmla="*/ 136 h 597"/>
              <a:gd name="T44" fmla="*/ 263 w 366"/>
              <a:gd name="T45" fmla="*/ 104 h 597"/>
              <a:gd name="T46" fmla="*/ 209 w 366"/>
              <a:gd name="T47" fmla="*/ 111 h 597"/>
              <a:gd name="T48" fmla="*/ 206 w 366"/>
              <a:gd name="T49" fmla="*/ 67 h 597"/>
              <a:gd name="T50" fmla="*/ 163 w 366"/>
              <a:gd name="T51" fmla="*/ 90 h 597"/>
              <a:gd name="T52" fmla="*/ 175 w 366"/>
              <a:gd name="T53" fmla="*/ 252 h 597"/>
              <a:gd name="T54" fmla="*/ 126 w 366"/>
              <a:gd name="T55" fmla="*/ 260 h 597"/>
              <a:gd name="T56" fmla="*/ 137 w 366"/>
              <a:gd name="T57" fmla="*/ 37 h 597"/>
              <a:gd name="T58" fmla="*/ 186 w 366"/>
              <a:gd name="T59" fmla="*/ 254 h 597"/>
              <a:gd name="T60" fmla="*/ 57 w 366"/>
              <a:gd name="T61" fmla="*/ 105 h 597"/>
              <a:gd name="T62" fmla="*/ 14 w 366"/>
              <a:gd name="T63" fmla="*/ 115 h 597"/>
              <a:gd name="T64" fmla="*/ 68 w 366"/>
              <a:gd name="T65" fmla="*/ 72 h 597"/>
              <a:gd name="T66" fmla="*/ 112 w 366"/>
              <a:gd name="T67" fmla="*/ 253 h 597"/>
              <a:gd name="T68" fmla="*/ 74 w 366"/>
              <a:gd name="T69" fmla="*/ 136 h 597"/>
              <a:gd name="T70" fmla="*/ 22 w 366"/>
              <a:gd name="T71" fmla="*/ 154 h 597"/>
              <a:gd name="T72" fmla="*/ 14 w 366"/>
              <a:gd name="T73" fmla="*/ 124 h 597"/>
              <a:gd name="T74" fmla="*/ 68 w 366"/>
              <a:gd name="T75" fmla="*/ 114 h 597"/>
              <a:gd name="T76" fmla="*/ 326 w 366"/>
              <a:gd name="T77" fmla="*/ 15 h 597"/>
              <a:gd name="T78" fmla="*/ 301 w 366"/>
              <a:gd name="T79" fmla="*/ 73 h 597"/>
              <a:gd name="T80" fmla="*/ 209 w 366"/>
              <a:gd name="T81" fmla="*/ 250 h 597"/>
              <a:gd name="T82" fmla="*/ 262 w 366"/>
              <a:gd name="T83" fmla="*/ 139 h 597"/>
              <a:gd name="T84" fmla="*/ 260 w 366"/>
              <a:gd name="T85" fmla="*/ 260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6" h="597">
                <a:moveTo>
                  <a:pt x="42" y="255"/>
                </a:moveTo>
                <a:cubicBezTo>
                  <a:pt x="19" y="162"/>
                  <a:pt x="19" y="162"/>
                  <a:pt x="19" y="162"/>
                </a:cubicBezTo>
                <a:cubicBezTo>
                  <a:pt x="18" y="159"/>
                  <a:pt x="19" y="158"/>
                  <a:pt x="23" y="156"/>
                </a:cubicBezTo>
                <a:cubicBezTo>
                  <a:pt x="38" y="152"/>
                  <a:pt x="53" y="149"/>
                  <a:pt x="69" y="145"/>
                </a:cubicBezTo>
                <a:cubicBezTo>
                  <a:pt x="72" y="144"/>
                  <a:pt x="74" y="145"/>
                  <a:pt x="75" y="149"/>
                </a:cubicBezTo>
                <a:cubicBezTo>
                  <a:pt x="100" y="252"/>
                  <a:pt x="100" y="252"/>
                  <a:pt x="100" y="252"/>
                </a:cubicBezTo>
                <a:cubicBezTo>
                  <a:pt x="101" y="256"/>
                  <a:pt x="98" y="260"/>
                  <a:pt x="94" y="260"/>
                </a:cubicBezTo>
                <a:cubicBezTo>
                  <a:pt x="49" y="260"/>
                  <a:pt x="49" y="260"/>
                  <a:pt x="49" y="260"/>
                </a:cubicBezTo>
                <a:cubicBezTo>
                  <a:pt x="45" y="260"/>
                  <a:pt x="43" y="258"/>
                  <a:pt x="42" y="255"/>
                </a:cubicBezTo>
                <a:close/>
                <a:moveTo>
                  <a:pt x="365" y="49"/>
                </a:moveTo>
                <a:cubicBezTo>
                  <a:pt x="366" y="48"/>
                  <a:pt x="365" y="47"/>
                  <a:pt x="363" y="47"/>
                </a:cubicBezTo>
                <a:cubicBezTo>
                  <a:pt x="361" y="47"/>
                  <a:pt x="358" y="46"/>
                  <a:pt x="356" y="46"/>
                </a:cubicBezTo>
                <a:cubicBezTo>
                  <a:pt x="354" y="46"/>
                  <a:pt x="354" y="46"/>
                  <a:pt x="354" y="48"/>
                </a:cubicBezTo>
                <a:cubicBezTo>
                  <a:pt x="352" y="61"/>
                  <a:pt x="350" y="74"/>
                  <a:pt x="349" y="87"/>
                </a:cubicBezTo>
                <a:cubicBezTo>
                  <a:pt x="348" y="91"/>
                  <a:pt x="347" y="92"/>
                  <a:pt x="347" y="87"/>
                </a:cubicBezTo>
                <a:cubicBezTo>
                  <a:pt x="347" y="83"/>
                  <a:pt x="347" y="83"/>
                  <a:pt x="344" y="83"/>
                </a:cubicBezTo>
                <a:cubicBezTo>
                  <a:pt x="328" y="81"/>
                  <a:pt x="311" y="79"/>
                  <a:pt x="295" y="77"/>
                </a:cubicBezTo>
                <a:cubicBezTo>
                  <a:pt x="291" y="76"/>
                  <a:pt x="291" y="76"/>
                  <a:pt x="290" y="80"/>
                </a:cubicBezTo>
                <a:cubicBezTo>
                  <a:pt x="290" y="87"/>
                  <a:pt x="289" y="95"/>
                  <a:pt x="288" y="102"/>
                </a:cubicBezTo>
                <a:cubicBezTo>
                  <a:pt x="287" y="107"/>
                  <a:pt x="288" y="107"/>
                  <a:pt x="291" y="108"/>
                </a:cubicBezTo>
                <a:cubicBezTo>
                  <a:pt x="308" y="110"/>
                  <a:pt x="324" y="111"/>
                  <a:pt x="340" y="113"/>
                </a:cubicBezTo>
                <a:cubicBezTo>
                  <a:pt x="343" y="114"/>
                  <a:pt x="344" y="113"/>
                  <a:pt x="344" y="109"/>
                </a:cubicBezTo>
                <a:cubicBezTo>
                  <a:pt x="345" y="105"/>
                  <a:pt x="347" y="106"/>
                  <a:pt x="346" y="110"/>
                </a:cubicBezTo>
                <a:cubicBezTo>
                  <a:pt x="346" y="114"/>
                  <a:pt x="346" y="114"/>
                  <a:pt x="346" y="114"/>
                </a:cubicBezTo>
                <a:cubicBezTo>
                  <a:pt x="341" y="152"/>
                  <a:pt x="337" y="189"/>
                  <a:pt x="333" y="227"/>
                </a:cubicBezTo>
                <a:cubicBezTo>
                  <a:pt x="332" y="230"/>
                  <a:pt x="332" y="231"/>
                  <a:pt x="334" y="231"/>
                </a:cubicBezTo>
                <a:cubicBezTo>
                  <a:pt x="337" y="231"/>
                  <a:pt x="339" y="232"/>
                  <a:pt x="342" y="232"/>
                </a:cubicBezTo>
                <a:cubicBezTo>
                  <a:pt x="344" y="232"/>
                  <a:pt x="344" y="232"/>
                  <a:pt x="344" y="230"/>
                </a:cubicBezTo>
                <a:cubicBezTo>
                  <a:pt x="351" y="169"/>
                  <a:pt x="358" y="110"/>
                  <a:pt x="365" y="49"/>
                </a:cubicBezTo>
                <a:close/>
                <a:moveTo>
                  <a:pt x="270" y="253"/>
                </a:moveTo>
                <a:cubicBezTo>
                  <a:pt x="270" y="254"/>
                  <a:pt x="270" y="256"/>
                  <a:pt x="272" y="258"/>
                </a:cubicBezTo>
                <a:cubicBezTo>
                  <a:pt x="273" y="259"/>
                  <a:pt x="275" y="260"/>
                  <a:pt x="277" y="260"/>
                </a:cubicBezTo>
                <a:cubicBezTo>
                  <a:pt x="319" y="260"/>
                  <a:pt x="319" y="260"/>
                  <a:pt x="319" y="260"/>
                </a:cubicBezTo>
                <a:cubicBezTo>
                  <a:pt x="327" y="260"/>
                  <a:pt x="327" y="259"/>
                  <a:pt x="328" y="251"/>
                </a:cubicBezTo>
                <a:cubicBezTo>
                  <a:pt x="343" y="121"/>
                  <a:pt x="343" y="121"/>
                  <a:pt x="343" y="121"/>
                </a:cubicBezTo>
                <a:cubicBezTo>
                  <a:pt x="343" y="117"/>
                  <a:pt x="342" y="116"/>
                  <a:pt x="338" y="116"/>
                </a:cubicBezTo>
                <a:cubicBezTo>
                  <a:pt x="323" y="114"/>
                  <a:pt x="308" y="112"/>
                  <a:pt x="292" y="111"/>
                </a:cubicBezTo>
                <a:cubicBezTo>
                  <a:pt x="287" y="110"/>
                  <a:pt x="287" y="111"/>
                  <a:pt x="286" y="115"/>
                </a:cubicBezTo>
                <a:lnTo>
                  <a:pt x="270" y="253"/>
                </a:lnTo>
                <a:close/>
                <a:moveTo>
                  <a:pt x="40" y="264"/>
                </a:moveTo>
                <a:cubicBezTo>
                  <a:pt x="29" y="266"/>
                  <a:pt x="28" y="271"/>
                  <a:pt x="31" y="286"/>
                </a:cubicBezTo>
                <a:cubicBezTo>
                  <a:pt x="47" y="383"/>
                  <a:pt x="62" y="481"/>
                  <a:pt x="78" y="578"/>
                </a:cubicBezTo>
                <a:cubicBezTo>
                  <a:pt x="81" y="595"/>
                  <a:pt x="87" y="597"/>
                  <a:pt x="108" y="597"/>
                </a:cubicBezTo>
                <a:cubicBezTo>
                  <a:pt x="165" y="597"/>
                  <a:pt x="223" y="597"/>
                  <a:pt x="280" y="597"/>
                </a:cubicBezTo>
                <a:cubicBezTo>
                  <a:pt x="302" y="597"/>
                  <a:pt x="306" y="594"/>
                  <a:pt x="309" y="575"/>
                </a:cubicBezTo>
                <a:cubicBezTo>
                  <a:pt x="321" y="478"/>
                  <a:pt x="333" y="382"/>
                  <a:pt x="346" y="285"/>
                </a:cubicBezTo>
                <a:cubicBezTo>
                  <a:pt x="348" y="271"/>
                  <a:pt x="344" y="266"/>
                  <a:pt x="331" y="264"/>
                </a:cubicBezTo>
                <a:lnTo>
                  <a:pt x="40" y="264"/>
                </a:lnTo>
                <a:close/>
                <a:moveTo>
                  <a:pt x="239" y="39"/>
                </a:moveTo>
                <a:cubicBezTo>
                  <a:pt x="216" y="39"/>
                  <a:pt x="216" y="76"/>
                  <a:pt x="216" y="96"/>
                </a:cubicBezTo>
                <a:cubicBezTo>
                  <a:pt x="216" y="100"/>
                  <a:pt x="217" y="100"/>
                  <a:pt x="221" y="100"/>
                </a:cubicBezTo>
                <a:cubicBezTo>
                  <a:pt x="233" y="100"/>
                  <a:pt x="245" y="100"/>
                  <a:pt x="257" y="101"/>
                </a:cubicBezTo>
                <a:cubicBezTo>
                  <a:pt x="261" y="101"/>
                  <a:pt x="261" y="100"/>
                  <a:pt x="261" y="96"/>
                </a:cubicBezTo>
                <a:cubicBezTo>
                  <a:pt x="261" y="75"/>
                  <a:pt x="262" y="39"/>
                  <a:pt x="239" y="39"/>
                </a:cubicBezTo>
                <a:close/>
                <a:moveTo>
                  <a:pt x="206" y="67"/>
                </a:moveTo>
                <a:cubicBezTo>
                  <a:pt x="204" y="67"/>
                  <a:pt x="201" y="67"/>
                  <a:pt x="198" y="67"/>
                </a:cubicBezTo>
                <a:cubicBezTo>
                  <a:pt x="197" y="67"/>
                  <a:pt x="196" y="67"/>
                  <a:pt x="196" y="69"/>
                </a:cubicBezTo>
                <a:cubicBezTo>
                  <a:pt x="196" y="129"/>
                  <a:pt x="195" y="190"/>
                  <a:pt x="195" y="250"/>
                </a:cubicBezTo>
                <a:cubicBezTo>
                  <a:pt x="195" y="253"/>
                  <a:pt x="195" y="253"/>
                  <a:pt x="197" y="253"/>
                </a:cubicBezTo>
                <a:cubicBezTo>
                  <a:pt x="200" y="253"/>
                  <a:pt x="203" y="253"/>
                  <a:pt x="205" y="253"/>
                </a:cubicBezTo>
                <a:cubicBezTo>
                  <a:pt x="207" y="253"/>
                  <a:pt x="207" y="253"/>
                  <a:pt x="207" y="249"/>
                </a:cubicBezTo>
                <a:cubicBezTo>
                  <a:pt x="207" y="210"/>
                  <a:pt x="208" y="170"/>
                  <a:pt x="208" y="130"/>
                </a:cubicBezTo>
                <a:cubicBezTo>
                  <a:pt x="208" y="129"/>
                  <a:pt x="208" y="128"/>
                  <a:pt x="209" y="128"/>
                </a:cubicBezTo>
                <a:cubicBezTo>
                  <a:pt x="210" y="128"/>
                  <a:pt x="210" y="129"/>
                  <a:pt x="210" y="131"/>
                </a:cubicBezTo>
                <a:cubicBezTo>
                  <a:pt x="210" y="135"/>
                  <a:pt x="210" y="135"/>
                  <a:pt x="214" y="135"/>
                </a:cubicBezTo>
                <a:cubicBezTo>
                  <a:pt x="230" y="136"/>
                  <a:pt x="246" y="136"/>
                  <a:pt x="263" y="136"/>
                </a:cubicBezTo>
                <a:cubicBezTo>
                  <a:pt x="266" y="136"/>
                  <a:pt x="267" y="135"/>
                  <a:pt x="267" y="131"/>
                </a:cubicBezTo>
                <a:cubicBezTo>
                  <a:pt x="267" y="123"/>
                  <a:pt x="267" y="116"/>
                  <a:pt x="267" y="108"/>
                </a:cubicBezTo>
                <a:cubicBezTo>
                  <a:pt x="267" y="105"/>
                  <a:pt x="266" y="104"/>
                  <a:pt x="263" y="104"/>
                </a:cubicBezTo>
                <a:cubicBezTo>
                  <a:pt x="246" y="104"/>
                  <a:pt x="230" y="104"/>
                  <a:pt x="214" y="104"/>
                </a:cubicBezTo>
                <a:cubicBezTo>
                  <a:pt x="210" y="104"/>
                  <a:pt x="210" y="105"/>
                  <a:pt x="210" y="108"/>
                </a:cubicBezTo>
                <a:cubicBezTo>
                  <a:pt x="210" y="110"/>
                  <a:pt x="210" y="111"/>
                  <a:pt x="209" y="111"/>
                </a:cubicBezTo>
                <a:cubicBezTo>
                  <a:pt x="208" y="111"/>
                  <a:pt x="208" y="110"/>
                  <a:pt x="208" y="108"/>
                </a:cubicBezTo>
                <a:cubicBezTo>
                  <a:pt x="208" y="95"/>
                  <a:pt x="208" y="82"/>
                  <a:pt x="208" y="69"/>
                </a:cubicBezTo>
                <a:cubicBezTo>
                  <a:pt x="208" y="67"/>
                  <a:pt x="208" y="67"/>
                  <a:pt x="206" y="67"/>
                </a:cubicBezTo>
                <a:close/>
                <a:moveTo>
                  <a:pt x="182" y="255"/>
                </a:moveTo>
                <a:cubicBezTo>
                  <a:pt x="181" y="252"/>
                  <a:pt x="182" y="250"/>
                  <a:pt x="182" y="244"/>
                </a:cubicBezTo>
                <a:cubicBezTo>
                  <a:pt x="188" y="208"/>
                  <a:pt x="180" y="113"/>
                  <a:pt x="163" y="90"/>
                </a:cubicBezTo>
                <a:cubicBezTo>
                  <a:pt x="157" y="82"/>
                  <a:pt x="155" y="78"/>
                  <a:pt x="157" y="87"/>
                </a:cubicBezTo>
                <a:cubicBezTo>
                  <a:pt x="158" y="94"/>
                  <a:pt x="158" y="97"/>
                  <a:pt x="157" y="102"/>
                </a:cubicBezTo>
                <a:cubicBezTo>
                  <a:pt x="151" y="133"/>
                  <a:pt x="168" y="219"/>
                  <a:pt x="175" y="252"/>
                </a:cubicBezTo>
                <a:cubicBezTo>
                  <a:pt x="175" y="254"/>
                  <a:pt x="175" y="256"/>
                  <a:pt x="173" y="257"/>
                </a:cubicBezTo>
                <a:cubicBezTo>
                  <a:pt x="172" y="259"/>
                  <a:pt x="170" y="260"/>
                  <a:pt x="168" y="260"/>
                </a:cubicBezTo>
                <a:cubicBezTo>
                  <a:pt x="126" y="260"/>
                  <a:pt x="126" y="260"/>
                  <a:pt x="126" y="260"/>
                </a:cubicBezTo>
                <a:cubicBezTo>
                  <a:pt x="123" y="260"/>
                  <a:pt x="121" y="258"/>
                  <a:pt x="120" y="255"/>
                </a:cubicBezTo>
                <a:cubicBezTo>
                  <a:pt x="90" y="142"/>
                  <a:pt x="64" y="12"/>
                  <a:pt x="99" y="4"/>
                </a:cubicBezTo>
                <a:cubicBezTo>
                  <a:pt x="115" y="0"/>
                  <a:pt x="131" y="27"/>
                  <a:pt x="137" y="37"/>
                </a:cubicBezTo>
                <a:cubicBezTo>
                  <a:pt x="149" y="57"/>
                  <a:pt x="157" y="68"/>
                  <a:pt x="167" y="86"/>
                </a:cubicBezTo>
                <a:cubicBezTo>
                  <a:pt x="181" y="114"/>
                  <a:pt x="193" y="210"/>
                  <a:pt x="185" y="245"/>
                </a:cubicBezTo>
                <a:cubicBezTo>
                  <a:pt x="185" y="249"/>
                  <a:pt x="185" y="251"/>
                  <a:pt x="186" y="254"/>
                </a:cubicBezTo>
                <a:cubicBezTo>
                  <a:pt x="187" y="256"/>
                  <a:pt x="183" y="258"/>
                  <a:pt x="182" y="255"/>
                </a:cubicBezTo>
                <a:close/>
                <a:moveTo>
                  <a:pt x="22" y="54"/>
                </a:moveTo>
                <a:cubicBezTo>
                  <a:pt x="45" y="49"/>
                  <a:pt x="53" y="89"/>
                  <a:pt x="57" y="105"/>
                </a:cubicBezTo>
                <a:cubicBezTo>
                  <a:pt x="58" y="108"/>
                  <a:pt x="58" y="109"/>
                  <a:pt x="54" y="110"/>
                </a:cubicBezTo>
                <a:cubicBezTo>
                  <a:pt x="42" y="112"/>
                  <a:pt x="31" y="115"/>
                  <a:pt x="19" y="118"/>
                </a:cubicBezTo>
                <a:cubicBezTo>
                  <a:pt x="15" y="119"/>
                  <a:pt x="15" y="119"/>
                  <a:pt x="14" y="115"/>
                </a:cubicBezTo>
                <a:cubicBezTo>
                  <a:pt x="9" y="95"/>
                  <a:pt x="0" y="60"/>
                  <a:pt x="22" y="54"/>
                </a:cubicBezTo>
                <a:close/>
                <a:moveTo>
                  <a:pt x="61" y="74"/>
                </a:moveTo>
                <a:cubicBezTo>
                  <a:pt x="63" y="73"/>
                  <a:pt x="65" y="73"/>
                  <a:pt x="68" y="72"/>
                </a:cubicBezTo>
                <a:cubicBezTo>
                  <a:pt x="70" y="71"/>
                  <a:pt x="70" y="72"/>
                  <a:pt x="71" y="73"/>
                </a:cubicBezTo>
                <a:cubicBezTo>
                  <a:pt x="85" y="132"/>
                  <a:pt x="99" y="191"/>
                  <a:pt x="114" y="249"/>
                </a:cubicBezTo>
                <a:cubicBezTo>
                  <a:pt x="115" y="252"/>
                  <a:pt x="115" y="252"/>
                  <a:pt x="112" y="253"/>
                </a:cubicBezTo>
                <a:cubicBezTo>
                  <a:pt x="110" y="253"/>
                  <a:pt x="108" y="254"/>
                  <a:pt x="105" y="254"/>
                </a:cubicBezTo>
                <a:cubicBezTo>
                  <a:pt x="103" y="255"/>
                  <a:pt x="103" y="254"/>
                  <a:pt x="102" y="252"/>
                </a:cubicBezTo>
                <a:cubicBezTo>
                  <a:pt x="93" y="213"/>
                  <a:pt x="83" y="175"/>
                  <a:pt x="74" y="136"/>
                </a:cubicBezTo>
                <a:cubicBezTo>
                  <a:pt x="73" y="133"/>
                  <a:pt x="71" y="133"/>
                  <a:pt x="72" y="137"/>
                </a:cubicBezTo>
                <a:cubicBezTo>
                  <a:pt x="73" y="141"/>
                  <a:pt x="72" y="141"/>
                  <a:pt x="69" y="142"/>
                </a:cubicBezTo>
                <a:cubicBezTo>
                  <a:pt x="53" y="146"/>
                  <a:pt x="37" y="150"/>
                  <a:pt x="22" y="154"/>
                </a:cubicBezTo>
                <a:cubicBezTo>
                  <a:pt x="18" y="155"/>
                  <a:pt x="17" y="155"/>
                  <a:pt x="16" y="150"/>
                </a:cubicBezTo>
                <a:cubicBezTo>
                  <a:pt x="14" y="143"/>
                  <a:pt x="13" y="136"/>
                  <a:pt x="11" y="128"/>
                </a:cubicBezTo>
                <a:cubicBezTo>
                  <a:pt x="10" y="125"/>
                  <a:pt x="11" y="125"/>
                  <a:pt x="14" y="124"/>
                </a:cubicBezTo>
                <a:cubicBezTo>
                  <a:pt x="30" y="120"/>
                  <a:pt x="46" y="116"/>
                  <a:pt x="62" y="112"/>
                </a:cubicBezTo>
                <a:cubicBezTo>
                  <a:pt x="65" y="111"/>
                  <a:pt x="65" y="111"/>
                  <a:pt x="66" y="115"/>
                </a:cubicBezTo>
                <a:cubicBezTo>
                  <a:pt x="67" y="119"/>
                  <a:pt x="69" y="118"/>
                  <a:pt x="68" y="114"/>
                </a:cubicBezTo>
                <a:cubicBezTo>
                  <a:pt x="65" y="101"/>
                  <a:pt x="62" y="89"/>
                  <a:pt x="59" y="76"/>
                </a:cubicBezTo>
                <a:cubicBezTo>
                  <a:pt x="59" y="75"/>
                  <a:pt x="59" y="74"/>
                  <a:pt x="61" y="74"/>
                </a:cubicBezTo>
                <a:close/>
                <a:moveTo>
                  <a:pt x="326" y="15"/>
                </a:moveTo>
                <a:cubicBezTo>
                  <a:pt x="351" y="17"/>
                  <a:pt x="344" y="58"/>
                  <a:pt x="342" y="74"/>
                </a:cubicBezTo>
                <a:cubicBezTo>
                  <a:pt x="342" y="78"/>
                  <a:pt x="341" y="78"/>
                  <a:pt x="337" y="78"/>
                </a:cubicBezTo>
                <a:cubicBezTo>
                  <a:pt x="325" y="76"/>
                  <a:pt x="313" y="75"/>
                  <a:pt x="301" y="73"/>
                </a:cubicBezTo>
                <a:cubicBezTo>
                  <a:pt x="298" y="73"/>
                  <a:pt x="297" y="73"/>
                  <a:pt x="298" y="69"/>
                </a:cubicBezTo>
                <a:cubicBezTo>
                  <a:pt x="300" y="48"/>
                  <a:pt x="304" y="12"/>
                  <a:pt x="326" y="15"/>
                </a:cubicBezTo>
                <a:close/>
                <a:moveTo>
                  <a:pt x="209" y="250"/>
                </a:moveTo>
                <a:cubicBezTo>
                  <a:pt x="210" y="143"/>
                  <a:pt x="210" y="143"/>
                  <a:pt x="210" y="143"/>
                </a:cubicBezTo>
                <a:cubicBezTo>
                  <a:pt x="210" y="139"/>
                  <a:pt x="211" y="138"/>
                  <a:pt x="215" y="138"/>
                </a:cubicBezTo>
                <a:cubicBezTo>
                  <a:pt x="231" y="138"/>
                  <a:pt x="246" y="138"/>
                  <a:pt x="262" y="139"/>
                </a:cubicBezTo>
                <a:cubicBezTo>
                  <a:pt x="266" y="139"/>
                  <a:pt x="267" y="139"/>
                  <a:pt x="267" y="143"/>
                </a:cubicBezTo>
                <a:cubicBezTo>
                  <a:pt x="266" y="253"/>
                  <a:pt x="266" y="253"/>
                  <a:pt x="266" y="253"/>
                </a:cubicBezTo>
                <a:cubicBezTo>
                  <a:pt x="266" y="257"/>
                  <a:pt x="263" y="260"/>
                  <a:pt x="260" y="260"/>
                </a:cubicBezTo>
                <a:cubicBezTo>
                  <a:pt x="216" y="260"/>
                  <a:pt x="216" y="260"/>
                  <a:pt x="216" y="260"/>
                </a:cubicBezTo>
                <a:cubicBezTo>
                  <a:pt x="210" y="260"/>
                  <a:pt x="209" y="255"/>
                  <a:pt x="209" y="250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5" name="Freeform 35"/>
          <p:cNvSpPr/>
          <p:nvPr/>
        </p:nvSpPr>
        <p:spPr bwMode="auto">
          <a:xfrm>
            <a:off x="4630738" y="3759201"/>
            <a:ext cx="712788" cy="1089025"/>
          </a:xfrm>
          <a:custGeom>
            <a:avLst/>
            <a:gdLst>
              <a:gd name="T0" fmla="*/ 261 w 400"/>
              <a:gd name="T1" fmla="*/ 548 h 611"/>
              <a:gd name="T2" fmla="*/ 389 w 400"/>
              <a:gd name="T3" fmla="*/ 548 h 611"/>
              <a:gd name="T4" fmla="*/ 399 w 400"/>
              <a:gd name="T5" fmla="*/ 537 h 611"/>
              <a:gd name="T6" fmla="*/ 282 w 400"/>
              <a:gd name="T7" fmla="*/ 386 h 611"/>
              <a:gd name="T8" fmla="*/ 279 w 400"/>
              <a:gd name="T9" fmla="*/ 381 h 611"/>
              <a:gd name="T10" fmla="*/ 285 w 400"/>
              <a:gd name="T11" fmla="*/ 334 h 611"/>
              <a:gd name="T12" fmla="*/ 218 w 400"/>
              <a:gd name="T13" fmla="*/ 203 h 611"/>
              <a:gd name="T14" fmla="*/ 212 w 400"/>
              <a:gd name="T15" fmla="*/ 193 h 611"/>
              <a:gd name="T16" fmla="*/ 212 w 400"/>
              <a:gd name="T17" fmla="*/ 16 h 611"/>
              <a:gd name="T18" fmla="*/ 187 w 400"/>
              <a:gd name="T19" fmla="*/ 16 h 611"/>
              <a:gd name="T20" fmla="*/ 187 w 400"/>
              <a:gd name="T21" fmla="*/ 193 h 611"/>
              <a:gd name="T22" fmla="*/ 180 w 400"/>
              <a:gd name="T23" fmla="*/ 202 h 611"/>
              <a:gd name="T24" fmla="*/ 113 w 400"/>
              <a:gd name="T25" fmla="*/ 334 h 611"/>
              <a:gd name="T26" fmla="*/ 119 w 400"/>
              <a:gd name="T27" fmla="*/ 381 h 611"/>
              <a:gd name="T28" fmla="*/ 117 w 400"/>
              <a:gd name="T29" fmla="*/ 386 h 611"/>
              <a:gd name="T30" fmla="*/ 0 w 400"/>
              <a:gd name="T31" fmla="*/ 537 h 611"/>
              <a:gd name="T32" fmla="*/ 11 w 400"/>
              <a:gd name="T33" fmla="*/ 548 h 611"/>
              <a:gd name="T34" fmla="*/ 138 w 400"/>
              <a:gd name="T35" fmla="*/ 548 h 611"/>
              <a:gd name="T36" fmla="*/ 150 w 400"/>
              <a:gd name="T37" fmla="*/ 557 h 611"/>
              <a:gd name="T38" fmla="*/ 250 w 400"/>
              <a:gd name="T39" fmla="*/ 557 h 611"/>
              <a:gd name="T40" fmla="*/ 261 w 400"/>
              <a:gd name="T41" fmla="*/ 54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0" h="611">
                <a:moveTo>
                  <a:pt x="261" y="548"/>
                </a:moveTo>
                <a:cubicBezTo>
                  <a:pt x="304" y="548"/>
                  <a:pt x="346" y="548"/>
                  <a:pt x="389" y="548"/>
                </a:cubicBezTo>
                <a:cubicBezTo>
                  <a:pt x="395" y="548"/>
                  <a:pt x="400" y="543"/>
                  <a:pt x="399" y="537"/>
                </a:cubicBezTo>
                <a:cubicBezTo>
                  <a:pt x="395" y="460"/>
                  <a:pt x="348" y="415"/>
                  <a:pt x="282" y="386"/>
                </a:cubicBezTo>
                <a:cubicBezTo>
                  <a:pt x="280" y="385"/>
                  <a:pt x="279" y="382"/>
                  <a:pt x="279" y="381"/>
                </a:cubicBezTo>
                <a:cubicBezTo>
                  <a:pt x="283" y="366"/>
                  <a:pt x="285" y="350"/>
                  <a:pt x="285" y="334"/>
                </a:cubicBezTo>
                <a:cubicBezTo>
                  <a:pt x="285" y="270"/>
                  <a:pt x="256" y="216"/>
                  <a:pt x="218" y="203"/>
                </a:cubicBezTo>
                <a:cubicBezTo>
                  <a:pt x="212" y="200"/>
                  <a:pt x="212" y="197"/>
                  <a:pt x="212" y="193"/>
                </a:cubicBezTo>
                <a:cubicBezTo>
                  <a:pt x="212" y="77"/>
                  <a:pt x="212" y="121"/>
                  <a:pt x="212" y="16"/>
                </a:cubicBezTo>
                <a:cubicBezTo>
                  <a:pt x="212" y="0"/>
                  <a:pt x="187" y="0"/>
                  <a:pt x="187" y="16"/>
                </a:cubicBezTo>
                <a:cubicBezTo>
                  <a:pt x="187" y="121"/>
                  <a:pt x="187" y="77"/>
                  <a:pt x="187" y="193"/>
                </a:cubicBezTo>
                <a:cubicBezTo>
                  <a:pt x="187" y="197"/>
                  <a:pt x="187" y="200"/>
                  <a:pt x="180" y="202"/>
                </a:cubicBezTo>
                <a:cubicBezTo>
                  <a:pt x="142" y="216"/>
                  <a:pt x="113" y="270"/>
                  <a:pt x="113" y="334"/>
                </a:cubicBezTo>
                <a:cubicBezTo>
                  <a:pt x="113" y="350"/>
                  <a:pt x="115" y="366"/>
                  <a:pt x="119" y="381"/>
                </a:cubicBezTo>
                <a:cubicBezTo>
                  <a:pt x="119" y="382"/>
                  <a:pt x="118" y="385"/>
                  <a:pt x="117" y="386"/>
                </a:cubicBezTo>
                <a:cubicBezTo>
                  <a:pt x="51" y="416"/>
                  <a:pt x="4" y="461"/>
                  <a:pt x="0" y="537"/>
                </a:cubicBezTo>
                <a:cubicBezTo>
                  <a:pt x="0" y="543"/>
                  <a:pt x="4" y="548"/>
                  <a:pt x="11" y="548"/>
                </a:cubicBezTo>
                <a:cubicBezTo>
                  <a:pt x="53" y="548"/>
                  <a:pt x="96" y="548"/>
                  <a:pt x="138" y="548"/>
                </a:cubicBezTo>
                <a:cubicBezTo>
                  <a:pt x="144" y="548"/>
                  <a:pt x="149" y="551"/>
                  <a:pt x="150" y="557"/>
                </a:cubicBezTo>
                <a:cubicBezTo>
                  <a:pt x="160" y="611"/>
                  <a:pt x="239" y="611"/>
                  <a:pt x="250" y="557"/>
                </a:cubicBezTo>
                <a:cubicBezTo>
                  <a:pt x="251" y="551"/>
                  <a:pt x="255" y="548"/>
                  <a:pt x="261" y="548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6" name="Freeform 36"/>
          <p:cNvSpPr>
            <a:spLocks noEditPoints="1"/>
          </p:cNvSpPr>
          <p:nvPr/>
        </p:nvSpPr>
        <p:spPr bwMode="auto">
          <a:xfrm>
            <a:off x="4535488" y="168276"/>
            <a:ext cx="901700" cy="1055688"/>
          </a:xfrm>
          <a:custGeom>
            <a:avLst/>
            <a:gdLst>
              <a:gd name="T0" fmla="*/ 91 w 506"/>
              <a:gd name="T1" fmla="*/ 593 h 593"/>
              <a:gd name="T2" fmla="*/ 414 w 506"/>
              <a:gd name="T3" fmla="*/ 593 h 593"/>
              <a:gd name="T4" fmla="*/ 506 w 506"/>
              <a:gd name="T5" fmla="*/ 490 h 593"/>
              <a:gd name="T6" fmla="*/ 506 w 506"/>
              <a:gd name="T7" fmla="*/ 129 h 593"/>
              <a:gd name="T8" fmla="*/ 493 w 506"/>
              <a:gd name="T9" fmla="*/ 94 h 593"/>
              <a:gd name="T10" fmla="*/ 423 w 506"/>
              <a:gd name="T11" fmla="*/ 15 h 593"/>
              <a:gd name="T12" fmla="*/ 410 w 506"/>
              <a:gd name="T13" fmla="*/ 5 h 593"/>
              <a:gd name="T14" fmla="*/ 392 w 506"/>
              <a:gd name="T15" fmla="*/ 6 h 593"/>
              <a:gd name="T16" fmla="*/ 382 w 506"/>
              <a:gd name="T17" fmla="*/ 25 h 593"/>
              <a:gd name="T18" fmla="*/ 382 w 506"/>
              <a:gd name="T19" fmla="*/ 143 h 593"/>
              <a:gd name="T20" fmla="*/ 363 w 506"/>
              <a:gd name="T21" fmla="*/ 165 h 593"/>
              <a:gd name="T22" fmla="*/ 142 w 506"/>
              <a:gd name="T23" fmla="*/ 165 h 593"/>
              <a:gd name="T24" fmla="*/ 123 w 506"/>
              <a:gd name="T25" fmla="*/ 143 h 593"/>
              <a:gd name="T26" fmla="*/ 123 w 506"/>
              <a:gd name="T27" fmla="*/ 22 h 593"/>
              <a:gd name="T28" fmla="*/ 103 w 506"/>
              <a:gd name="T29" fmla="*/ 0 h 593"/>
              <a:gd name="T30" fmla="*/ 91 w 506"/>
              <a:gd name="T31" fmla="*/ 0 h 593"/>
              <a:gd name="T32" fmla="*/ 0 w 506"/>
              <a:gd name="T33" fmla="*/ 103 h 593"/>
              <a:gd name="T34" fmla="*/ 0 w 506"/>
              <a:gd name="T35" fmla="*/ 490 h 593"/>
              <a:gd name="T36" fmla="*/ 91 w 506"/>
              <a:gd name="T37" fmla="*/ 593 h 593"/>
              <a:gd name="T38" fmla="*/ 267 w 506"/>
              <a:gd name="T39" fmla="*/ 19 h 593"/>
              <a:gd name="T40" fmla="*/ 339 w 506"/>
              <a:gd name="T41" fmla="*/ 19 h 593"/>
              <a:gd name="T42" fmla="*/ 357 w 506"/>
              <a:gd name="T43" fmla="*/ 36 h 593"/>
              <a:gd name="T44" fmla="*/ 357 w 506"/>
              <a:gd name="T45" fmla="*/ 131 h 593"/>
              <a:gd name="T46" fmla="*/ 339 w 506"/>
              <a:gd name="T47" fmla="*/ 149 h 593"/>
              <a:gd name="T48" fmla="*/ 267 w 506"/>
              <a:gd name="T49" fmla="*/ 149 h 593"/>
              <a:gd name="T50" fmla="*/ 249 w 506"/>
              <a:gd name="T51" fmla="*/ 131 h 593"/>
              <a:gd name="T52" fmla="*/ 249 w 506"/>
              <a:gd name="T53" fmla="*/ 36 h 593"/>
              <a:gd name="T54" fmla="*/ 267 w 506"/>
              <a:gd name="T55" fmla="*/ 19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06" h="593">
                <a:moveTo>
                  <a:pt x="91" y="593"/>
                </a:moveTo>
                <a:cubicBezTo>
                  <a:pt x="414" y="593"/>
                  <a:pt x="414" y="593"/>
                  <a:pt x="414" y="593"/>
                </a:cubicBezTo>
                <a:cubicBezTo>
                  <a:pt x="464" y="593"/>
                  <a:pt x="506" y="547"/>
                  <a:pt x="506" y="490"/>
                </a:cubicBezTo>
                <a:cubicBezTo>
                  <a:pt x="506" y="129"/>
                  <a:pt x="506" y="129"/>
                  <a:pt x="506" y="129"/>
                </a:cubicBezTo>
                <a:cubicBezTo>
                  <a:pt x="506" y="115"/>
                  <a:pt x="501" y="104"/>
                  <a:pt x="493" y="94"/>
                </a:cubicBezTo>
                <a:cubicBezTo>
                  <a:pt x="423" y="15"/>
                  <a:pt x="423" y="15"/>
                  <a:pt x="423" y="15"/>
                </a:cubicBezTo>
                <a:cubicBezTo>
                  <a:pt x="419" y="10"/>
                  <a:pt x="415" y="7"/>
                  <a:pt x="410" y="5"/>
                </a:cubicBezTo>
                <a:cubicBezTo>
                  <a:pt x="404" y="1"/>
                  <a:pt x="397" y="2"/>
                  <a:pt x="392" y="6"/>
                </a:cubicBezTo>
                <a:cubicBezTo>
                  <a:pt x="386" y="10"/>
                  <a:pt x="382" y="17"/>
                  <a:pt x="382" y="25"/>
                </a:cubicBezTo>
                <a:cubicBezTo>
                  <a:pt x="382" y="64"/>
                  <a:pt x="382" y="104"/>
                  <a:pt x="382" y="143"/>
                </a:cubicBezTo>
                <a:cubicBezTo>
                  <a:pt x="382" y="155"/>
                  <a:pt x="373" y="165"/>
                  <a:pt x="363" y="165"/>
                </a:cubicBezTo>
                <a:cubicBezTo>
                  <a:pt x="289" y="165"/>
                  <a:pt x="216" y="165"/>
                  <a:pt x="142" y="165"/>
                </a:cubicBezTo>
                <a:cubicBezTo>
                  <a:pt x="132" y="165"/>
                  <a:pt x="123" y="155"/>
                  <a:pt x="123" y="143"/>
                </a:cubicBezTo>
                <a:cubicBezTo>
                  <a:pt x="123" y="103"/>
                  <a:pt x="123" y="63"/>
                  <a:pt x="123" y="22"/>
                </a:cubicBezTo>
                <a:cubicBezTo>
                  <a:pt x="123" y="10"/>
                  <a:pt x="114" y="0"/>
                  <a:pt x="103" y="0"/>
                </a:cubicBezTo>
                <a:cubicBezTo>
                  <a:pt x="99" y="0"/>
                  <a:pt x="95" y="0"/>
                  <a:pt x="91" y="0"/>
                </a:cubicBezTo>
                <a:cubicBezTo>
                  <a:pt x="41" y="0"/>
                  <a:pt x="0" y="47"/>
                  <a:pt x="0" y="103"/>
                </a:cubicBezTo>
                <a:cubicBezTo>
                  <a:pt x="0" y="490"/>
                  <a:pt x="0" y="490"/>
                  <a:pt x="0" y="490"/>
                </a:cubicBezTo>
                <a:cubicBezTo>
                  <a:pt x="0" y="541"/>
                  <a:pt x="36" y="593"/>
                  <a:pt x="91" y="593"/>
                </a:cubicBezTo>
                <a:close/>
                <a:moveTo>
                  <a:pt x="267" y="19"/>
                </a:moveTo>
                <a:cubicBezTo>
                  <a:pt x="339" y="19"/>
                  <a:pt x="339" y="19"/>
                  <a:pt x="339" y="19"/>
                </a:cubicBezTo>
                <a:cubicBezTo>
                  <a:pt x="349" y="19"/>
                  <a:pt x="357" y="27"/>
                  <a:pt x="357" y="36"/>
                </a:cubicBezTo>
                <a:cubicBezTo>
                  <a:pt x="357" y="131"/>
                  <a:pt x="357" y="131"/>
                  <a:pt x="357" y="131"/>
                </a:cubicBezTo>
                <a:cubicBezTo>
                  <a:pt x="357" y="141"/>
                  <a:pt x="349" y="149"/>
                  <a:pt x="339" y="149"/>
                </a:cubicBezTo>
                <a:cubicBezTo>
                  <a:pt x="267" y="149"/>
                  <a:pt x="267" y="149"/>
                  <a:pt x="267" y="149"/>
                </a:cubicBezTo>
                <a:cubicBezTo>
                  <a:pt x="257" y="149"/>
                  <a:pt x="249" y="141"/>
                  <a:pt x="249" y="131"/>
                </a:cubicBezTo>
                <a:cubicBezTo>
                  <a:pt x="249" y="36"/>
                  <a:pt x="249" y="36"/>
                  <a:pt x="249" y="36"/>
                </a:cubicBezTo>
                <a:cubicBezTo>
                  <a:pt x="249" y="27"/>
                  <a:pt x="257" y="19"/>
                  <a:pt x="267" y="19"/>
                </a:cubicBezTo>
                <a:close/>
              </a:path>
            </a:pathLst>
          </a:custGeom>
          <a:solidFill>
            <a:srgbClr val="5357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28212" y="2194393"/>
            <a:ext cx="2236510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</a:t>
            </a:r>
            <a:endParaRPr kumimoji="0" lang="en-US" altLang="zh-CN" sz="8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249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图标元素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424953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自定义 2">
      <a:dk1>
        <a:srgbClr val="000000"/>
      </a:dk1>
      <a:lt1>
        <a:sysClr val="window" lastClr="FFFFFF"/>
      </a:lt1>
      <a:dk2>
        <a:srgbClr val="3F3F3F"/>
      </a:dk2>
      <a:lt2>
        <a:srgbClr val="FCFCFC"/>
      </a:lt2>
      <a:accent1>
        <a:srgbClr val="F8D35E"/>
      </a:accent1>
      <a:accent2>
        <a:srgbClr val="F47264"/>
      </a:accent2>
      <a:accent3>
        <a:srgbClr val="3FD5BA"/>
      </a:accent3>
      <a:accent4>
        <a:srgbClr val="F47264"/>
      </a:accent4>
      <a:accent5>
        <a:srgbClr val="8F8FBF"/>
      </a:accent5>
      <a:accent6>
        <a:srgbClr val="7CC8EC"/>
      </a:accent6>
      <a:hlink>
        <a:srgbClr val="0000FF"/>
      </a:hlink>
      <a:folHlink>
        <a:srgbClr val="800080"/>
      </a:folHlink>
    </a:clrScheme>
    <a:fontScheme name="自定义 1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自定义 2">
      <a:dk1>
        <a:srgbClr val="000000"/>
      </a:dk1>
      <a:lt1>
        <a:sysClr val="window" lastClr="FFFFFF"/>
      </a:lt1>
      <a:dk2>
        <a:srgbClr val="3F3F3F"/>
      </a:dk2>
      <a:lt2>
        <a:srgbClr val="FCFCFC"/>
      </a:lt2>
      <a:accent1>
        <a:srgbClr val="F8D35E"/>
      </a:accent1>
      <a:accent2>
        <a:srgbClr val="F47264"/>
      </a:accent2>
      <a:accent3>
        <a:srgbClr val="3FD5BA"/>
      </a:accent3>
      <a:accent4>
        <a:srgbClr val="F47264"/>
      </a:accent4>
      <a:accent5>
        <a:srgbClr val="8F8FBF"/>
      </a:accent5>
      <a:accent6>
        <a:srgbClr val="7CC8EC"/>
      </a:accent6>
      <a:hlink>
        <a:srgbClr val="0000FF"/>
      </a:hlink>
      <a:folHlink>
        <a:srgbClr val="800080"/>
      </a:folHlink>
    </a:clrScheme>
    <a:fontScheme name="自定义 1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86</Words>
  <Application>Microsoft Office PowerPoint</Application>
  <PresentationFormat>宽屏</PresentationFormat>
  <Paragraphs>33</Paragraphs>
  <Slides>14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14</vt:i4>
      </vt:variant>
    </vt:vector>
  </HeadingPairs>
  <TitlesOfParts>
    <vt:vector size="19" baseType="lpstr">
      <vt:lpstr>等线</vt:lpstr>
      <vt:lpstr>微软雅黑</vt:lpstr>
      <vt:lpstr>Arial</vt:lpstr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2019-08-14T14:20:59Z</dcterms:created>
  <dcterms:modified xsi:type="dcterms:W3CDTF">2019-08-14T14:21:49Z</dcterms:modified>
</cp:coreProperties>
</file>